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1"/>
  </p:sldMasterIdLst>
  <p:notesMasterIdLst>
    <p:notesMasterId r:id="rId94"/>
  </p:notesMasterIdLst>
  <p:handoutMasterIdLst>
    <p:handoutMasterId r:id="rId95"/>
  </p:handoutMasterIdLst>
  <p:sldIdLst>
    <p:sldId id="381" r:id="rId2"/>
    <p:sldId id="382" r:id="rId3"/>
    <p:sldId id="383" r:id="rId4"/>
    <p:sldId id="384" r:id="rId5"/>
    <p:sldId id="385" r:id="rId6"/>
    <p:sldId id="386" r:id="rId7"/>
    <p:sldId id="387" r:id="rId8"/>
    <p:sldId id="388" r:id="rId9"/>
    <p:sldId id="389" r:id="rId10"/>
    <p:sldId id="390" r:id="rId11"/>
    <p:sldId id="391" r:id="rId12"/>
    <p:sldId id="392" r:id="rId13"/>
    <p:sldId id="393" r:id="rId14"/>
    <p:sldId id="394" r:id="rId15"/>
    <p:sldId id="395" r:id="rId16"/>
    <p:sldId id="396" r:id="rId17"/>
    <p:sldId id="397" r:id="rId18"/>
    <p:sldId id="398" r:id="rId19"/>
    <p:sldId id="401" r:id="rId20"/>
    <p:sldId id="402" r:id="rId21"/>
    <p:sldId id="405" r:id="rId22"/>
    <p:sldId id="406" r:id="rId23"/>
    <p:sldId id="403" r:id="rId24"/>
    <p:sldId id="404" r:id="rId25"/>
    <p:sldId id="399" r:id="rId26"/>
    <p:sldId id="400" r:id="rId27"/>
    <p:sldId id="407" r:id="rId28"/>
    <p:sldId id="408" r:id="rId29"/>
    <p:sldId id="409" r:id="rId30"/>
    <p:sldId id="410" r:id="rId31"/>
    <p:sldId id="411" r:id="rId32"/>
    <p:sldId id="412" r:id="rId33"/>
    <p:sldId id="413" r:id="rId34"/>
    <p:sldId id="414" r:id="rId35"/>
    <p:sldId id="415" r:id="rId36"/>
    <p:sldId id="416" r:id="rId37"/>
    <p:sldId id="427" r:id="rId38"/>
    <p:sldId id="428" r:id="rId39"/>
    <p:sldId id="429" r:id="rId40"/>
    <p:sldId id="430" r:id="rId41"/>
    <p:sldId id="431" r:id="rId42"/>
    <p:sldId id="432" r:id="rId43"/>
    <p:sldId id="433" r:id="rId44"/>
    <p:sldId id="434" r:id="rId45"/>
    <p:sldId id="461" r:id="rId46"/>
    <p:sldId id="435" r:id="rId47"/>
    <p:sldId id="437" r:id="rId48"/>
    <p:sldId id="438" r:id="rId49"/>
    <p:sldId id="439" r:id="rId50"/>
    <p:sldId id="440" r:id="rId51"/>
    <p:sldId id="441" r:id="rId52"/>
    <p:sldId id="442" r:id="rId53"/>
    <p:sldId id="451" r:id="rId54"/>
    <p:sldId id="463" r:id="rId55"/>
    <p:sldId id="464" r:id="rId56"/>
    <p:sldId id="346" r:id="rId57"/>
    <p:sldId id="347" r:id="rId58"/>
    <p:sldId id="348" r:id="rId59"/>
    <p:sldId id="365" r:id="rId60"/>
    <p:sldId id="350" r:id="rId61"/>
    <p:sldId id="352" r:id="rId62"/>
    <p:sldId id="353" r:id="rId63"/>
    <p:sldId id="369" r:id="rId64"/>
    <p:sldId id="370" r:id="rId65"/>
    <p:sldId id="465" r:id="rId66"/>
    <p:sldId id="462" r:id="rId67"/>
    <p:sldId id="372" r:id="rId68"/>
    <p:sldId id="373" r:id="rId69"/>
    <p:sldId id="374" r:id="rId70"/>
    <p:sldId id="375" r:id="rId71"/>
    <p:sldId id="376" r:id="rId72"/>
    <p:sldId id="377" r:id="rId73"/>
    <p:sldId id="378" r:id="rId74"/>
    <p:sldId id="379" r:id="rId75"/>
    <p:sldId id="380" r:id="rId76"/>
    <p:sldId id="417" r:id="rId77"/>
    <p:sldId id="418" r:id="rId78"/>
    <p:sldId id="419" r:id="rId79"/>
    <p:sldId id="420" r:id="rId80"/>
    <p:sldId id="423" r:id="rId81"/>
    <p:sldId id="421" r:id="rId82"/>
    <p:sldId id="422" r:id="rId83"/>
    <p:sldId id="424" r:id="rId84"/>
    <p:sldId id="425" r:id="rId85"/>
    <p:sldId id="426" r:id="rId86"/>
    <p:sldId id="466" r:id="rId87"/>
    <p:sldId id="467" r:id="rId88"/>
    <p:sldId id="470" r:id="rId89"/>
    <p:sldId id="471" r:id="rId90"/>
    <p:sldId id="474" r:id="rId91"/>
    <p:sldId id="475" r:id="rId92"/>
    <p:sldId id="473" r:id="rId93"/>
  </p:sldIdLst>
  <p:sldSz cx="6858000" cy="9906000" type="A4"/>
  <p:notesSz cx="6797675" cy="9926638"/>
  <p:defaultTextStyle>
    <a:defPPr>
      <a:defRPr lang="ko-KR"/>
    </a:defPPr>
    <a:lvl1pPr algn="l" rtl="0" fontAlgn="base" latinLnBrk="1">
      <a:spcBef>
        <a:spcPct val="0"/>
      </a:spcBef>
      <a:spcAft>
        <a:spcPct val="0"/>
      </a:spcAft>
      <a:defRPr kumimoji="1" sz="900" kern="1200">
        <a:solidFill>
          <a:schemeClr val="tx1"/>
        </a:solidFill>
        <a:latin typeface="돋움" pitchFamily="50" charset="-127"/>
        <a:ea typeface="돋움" pitchFamily="50" charset="-127"/>
        <a:cs typeface="+mn-cs"/>
      </a:defRPr>
    </a:lvl1pPr>
    <a:lvl2pPr marL="457200" algn="l" rtl="0" fontAlgn="base" latinLnBrk="1">
      <a:spcBef>
        <a:spcPct val="0"/>
      </a:spcBef>
      <a:spcAft>
        <a:spcPct val="0"/>
      </a:spcAft>
      <a:defRPr kumimoji="1" sz="900" kern="1200">
        <a:solidFill>
          <a:schemeClr val="tx1"/>
        </a:solidFill>
        <a:latin typeface="돋움" pitchFamily="50" charset="-127"/>
        <a:ea typeface="돋움" pitchFamily="50" charset="-127"/>
        <a:cs typeface="+mn-cs"/>
      </a:defRPr>
    </a:lvl2pPr>
    <a:lvl3pPr marL="914400" algn="l" rtl="0" fontAlgn="base" latinLnBrk="1">
      <a:spcBef>
        <a:spcPct val="0"/>
      </a:spcBef>
      <a:spcAft>
        <a:spcPct val="0"/>
      </a:spcAft>
      <a:defRPr kumimoji="1" sz="900" kern="1200">
        <a:solidFill>
          <a:schemeClr val="tx1"/>
        </a:solidFill>
        <a:latin typeface="돋움" pitchFamily="50" charset="-127"/>
        <a:ea typeface="돋움" pitchFamily="50" charset="-127"/>
        <a:cs typeface="+mn-cs"/>
      </a:defRPr>
    </a:lvl3pPr>
    <a:lvl4pPr marL="1371600" algn="l" rtl="0" fontAlgn="base" latinLnBrk="1">
      <a:spcBef>
        <a:spcPct val="0"/>
      </a:spcBef>
      <a:spcAft>
        <a:spcPct val="0"/>
      </a:spcAft>
      <a:defRPr kumimoji="1" sz="900" kern="1200">
        <a:solidFill>
          <a:schemeClr val="tx1"/>
        </a:solidFill>
        <a:latin typeface="돋움" pitchFamily="50" charset="-127"/>
        <a:ea typeface="돋움" pitchFamily="50" charset="-127"/>
        <a:cs typeface="+mn-cs"/>
      </a:defRPr>
    </a:lvl4pPr>
    <a:lvl5pPr marL="1828800" algn="l" rtl="0" fontAlgn="base" latinLnBrk="1">
      <a:spcBef>
        <a:spcPct val="0"/>
      </a:spcBef>
      <a:spcAft>
        <a:spcPct val="0"/>
      </a:spcAft>
      <a:defRPr kumimoji="1" sz="900" kern="1200">
        <a:solidFill>
          <a:schemeClr val="tx1"/>
        </a:solidFill>
        <a:latin typeface="돋움" pitchFamily="50" charset="-127"/>
        <a:ea typeface="돋움" pitchFamily="50" charset="-127"/>
        <a:cs typeface="+mn-cs"/>
      </a:defRPr>
    </a:lvl5pPr>
    <a:lvl6pPr marL="2286000" algn="l" defTabSz="914400" rtl="0" eaLnBrk="1" latinLnBrk="1" hangingPunct="1">
      <a:defRPr kumimoji="1" sz="900" kern="1200">
        <a:solidFill>
          <a:schemeClr val="tx1"/>
        </a:solidFill>
        <a:latin typeface="돋움" pitchFamily="50" charset="-127"/>
        <a:ea typeface="돋움" pitchFamily="50" charset="-127"/>
        <a:cs typeface="+mn-cs"/>
      </a:defRPr>
    </a:lvl6pPr>
    <a:lvl7pPr marL="2743200" algn="l" defTabSz="914400" rtl="0" eaLnBrk="1" latinLnBrk="1" hangingPunct="1">
      <a:defRPr kumimoji="1" sz="900" kern="1200">
        <a:solidFill>
          <a:schemeClr val="tx1"/>
        </a:solidFill>
        <a:latin typeface="돋움" pitchFamily="50" charset="-127"/>
        <a:ea typeface="돋움" pitchFamily="50" charset="-127"/>
        <a:cs typeface="+mn-cs"/>
      </a:defRPr>
    </a:lvl7pPr>
    <a:lvl8pPr marL="3200400" algn="l" defTabSz="914400" rtl="0" eaLnBrk="1" latinLnBrk="1" hangingPunct="1">
      <a:defRPr kumimoji="1" sz="900" kern="1200">
        <a:solidFill>
          <a:schemeClr val="tx1"/>
        </a:solidFill>
        <a:latin typeface="돋움" pitchFamily="50" charset="-127"/>
        <a:ea typeface="돋움" pitchFamily="50" charset="-127"/>
        <a:cs typeface="+mn-cs"/>
      </a:defRPr>
    </a:lvl8pPr>
    <a:lvl9pPr marL="3657600" algn="l" defTabSz="914400" rtl="0" eaLnBrk="1" latinLnBrk="1" hangingPunct="1">
      <a:defRPr kumimoji="1" sz="900" kern="1200">
        <a:solidFill>
          <a:schemeClr val="tx1"/>
        </a:solidFill>
        <a:latin typeface="돋움" pitchFamily="50" charset="-127"/>
        <a:ea typeface="돋움" pitchFamily="50" charset="-127"/>
        <a:cs typeface="+mn-cs"/>
      </a:defRPr>
    </a:lvl9pPr>
  </p:defaultTextStyle>
  <p:extLst>
    <p:ext uri="{521415D9-36F7-43E2-AB2F-B90AF26B5E84}">
      <p14:sectionLst xmlns:p14="http://schemas.microsoft.com/office/powerpoint/2010/main">
        <p14:section name="Đề 1" id="{8D03777B-6F1C-4553-B620-E37FADA839E3}">
          <p14:sldIdLst>
            <p14:sldId id="381"/>
            <p14:sldId id="382"/>
            <p14:sldId id="383"/>
            <p14:sldId id="384"/>
            <p14:sldId id="385"/>
            <p14:sldId id="386"/>
            <p14:sldId id="387"/>
            <p14:sldId id="388"/>
            <p14:sldId id="389"/>
          </p14:sldIdLst>
        </p14:section>
        <p14:section name="Đề 2" id="{478401DE-D862-4636-A79B-F39992E56282}">
          <p14:sldIdLst>
            <p14:sldId id="390"/>
            <p14:sldId id="391"/>
            <p14:sldId id="392"/>
            <p14:sldId id="393"/>
            <p14:sldId id="394"/>
            <p14:sldId id="395"/>
            <p14:sldId id="396"/>
            <p14:sldId id="397"/>
            <p14:sldId id="398"/>
          </p14:sldIdLst>
        </p14:section>
        <p14:section name="Đề 3" id="{016F566B-6F56-45D6-8138-2307C6049DD8}">
          <p14:sldIdLst>
            <p14:sldId id="401"/>
            <p14:sldId id="402"/>
            <p14:sldId id="405"/>
            <p14:sldId id="406"/>
            <p14:sldId id="403"/>
            <p14:sldId id="404"/>
            <p14:sldId id="399"/>
            <p14:sldId id="400"/>
            <p14:sldId id="407"/>
          </p14:sldIdLst>
        </p14:section>
        <p14:section name="Đề 4" id="{BB1B7D13-9061-45BC-8731-A20DEFB4D8DB}">
          <p14:sldIdLst>
            <p14:sldId id="408"/>
            <p14:sldId id="409"/>
            <p14:sldId id="410"/>
            <p14:sldId id="411"/>
            <p14:sldId id="412"/>
            <p14:sldId id="413"/>
            <p14:sldId id="414"/>
            <p14:sldId id="415"/>
            <p14:sldId id="416"/>
          </p14:sldIdLst>
        </p14:section>
        <p14:section name="Đề 5" id="{5D91FC87-8122-4749-B8F0-499CDA196640}">
          <p14:sldIdLst>
            <p14:sldId id="427"/>
            <p14:sldId id="428"/>
            <p14:sldId id="429"/>
            <p14:sldId id="430"/>
            <p14:sldId id="431"/>
            <p14:sldId id="432"/>
            <p14:sldId id="433"/>
            <p14:sldId id="434"/>
            <p14:sldId id="461"/>
          </p14:sldIdLst>
        </p14:section>
        <p14:section name="Đề 6" id="{B037146E-F59D-4EC7-BDFD-AB5B24DEDCE6}">
          <p14:sldIdLst>
            <p14:sldId id="435"/>
            <p14:sldId id="437"/>
            <p14:sldId id="438"/>
            <p14:sldId id="439"/>
            <p14:sldId id="440"/>
            <p14:sldId id="441"/>
            <p14:sldId id="442"/>
            <p14:sldId id="451"/>
          </p14:sldIdLst>
        </p14:section>
        <p14:section name="PLC" id="{68679C2A-D0B8-4AC4-9ED3-A2031F9FFBAC}">
          <p14:sldIdLst>
            <p14:sldId id="463"/>
            <p14:sldId id="464"/>
            <p14:sldId id="346"/>
            <p14:sldId id="347"/>
            <p14:sldId id="348"/>
            <p14:sldId id="365"/>
            <p14:sldId id="350"/>
            <p14:sldId id="352"/>
            <p14:sldId id="353"/>
            <p14:sldId id="369"/>
            <p14:sldId id="370"/>
            <p14:sldId id="465"/>
          </p14:sldIdLst>
        </p14:section>
        <p14:section name="Điện" id="{C2855497-509A-4DAA-990C-DED9A2F3EE72}">
          <p14:sldIdLst>
            <p14:sldId id="462"/>
            <p14:sldId id="372"/>
            <p14:sldId id="373"/>
            <p14:sldId id="374"/>
            <p14:sldId id="375"/>
            <p14:sldId id="376"/>
            <p14:sldId id="377"/>
            <p14:sldId id="378"/>
            <p14:sldId id="379"/>
            <p14:sldId id="380"/>
          </p14:sldIdLst>
        </p14:section>
        <p14:section name="Khí" id="{B675CD5D-6C93-4165-AD91-74C38859BDA7}">
          <p14:sldIdLst>
            <p14:sldId id="417"/>
            <p14:sldId id="418"/>
            <p14:sldId id="419"/>
            <p14:sldId id="420"/>
            <p14:sldId id="423"/>
            <p14:sldId id="421"/>
            <p14:sldId id="422"/>
            <p14:sldId id="424"/>
            <p14:sldId id="425"/>
            <p14:sldId id="426"/>
          </p14:sldIdLst>
        </p14:section>
        <p14:section name="Máy" id="{01200C62-52CC-4EB1-996F-B88B10952040}">
          <p14:sldIdLst>
            <p14:sldId id="466"/>
            <p14:sldId id="467"/>
            <p14:sldId id="470"/>
            <p14:sldId id="471"/>
            <p14:sldId id="474"/>
            <p14:sldId id="475"/>
            <p14:sldId id="473"/>
          </p14:sldIdLst>
        </p14:section>
      </p14:sectionLst>
    </p:ext>
    <p:ext uri="{EFAFB233-063F-42B5-8137-9DF3F51BA10A}">
      <p15:sldGuideLst xmlns:p15="http://schemas.microsoft.com/office/powerpoint/2012/main">
        <p15:guide id="1" orient="horz" pos="489">
          <p15:clr>
            <a:srgbClr val="A4A3A4"/>
          </p15:clr>
        </p15:guide>
        <p15:guide id="2" orient="horz" pos="6114">
          <p15:clr>
            <a:srgbClr val="A4A3A4"/>
          </p15:clr>
        </p15:guide>
        <p15:guide id="3" pos="4143">
          <p15:clr>
            <a:srgbClr val="A4A3A4"/>
          </p15:clr>
        </p15:guide>
        <p15:guide id="4" pos="201">
          <p15:clr>
            <a:srgbClr val="A4A3A4"/>
          </p15:clr>
        </p15:guide>
        <p15:guide id="5" orient="horz" pos="49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99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576" autoAdjust="0"/>
    <p:restoredTop sz="99884" autoAdjust="0"/>
  </p:normalViewPr>
  <p:slideViewPr>
    <p:cSldViewPr>
      <p:cViewPr varScale="1">
        <p:scale>
          <a:sx n="81" d="100"/>
          <a:sy n="81" d="100"/>
        </p:scale>
        <p:origin x="3522" y="114"/>
      </p:cViewPr>
      <p:guideLst>
        <p:guide orient="horz" pos="489"/>
        <p:guide orient="horz" pos="6114"/>
        <p:guide pos="4143"/>
        <p:guide pos="201"/>
        <p:guide orient="horz" pos="49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handoutMaster" Target="handoutMasters/handoutMaster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notesMaster" Target="notesMasters/notesMaster1.xml"/><Relationship Id="rId9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266" name="Rectangle 2"/>
          <p:cNvSpPr>
            <a:spLocks noGrp="1" noChangeArrowheads="1"/>
          </p:cNvSpPr>
          <p:nvPr>
            <p:ph type="hdr" sz="quarter"/>
          </p:nvPr>
        </p:nvSpPr>
        <p:spPr bwMode="auto">
          <a:xfrm>
            <a:off x="0" y="1"/>
            <a:ext cx="2946400" cy="49633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굴림" pitchFamily="50" charset="-127"/>
                <a:ea typeface="굴림" pitchFamily="50" charset="-127"/>
              </a:defRPr>
            </a:lvl1pPr>
          </a:lstStyle>
          <a:p>
            <a:pPr>
              <a:defRPr/>
            </a:pPr>
            <a:endParaRPr lang="en-US" altLang="ko-KR"/>
          </a:p>
        </p:txBody>
      </p:sp>
      <p:sp>
        <p:nvSpPr>
          <p:cNvPr id="11267" name="Rectangle 3"/>
          <p:cNvSpPr>
            <a:spLocks noGrp="1" noChangeArrowheads="1"/>
          </p:cNvSpPr>
          <p:nvPr>
            <p:ph type="dt" sz="quarter" idx="1"/>
          </p:nvPr>
        </p:nvSpPr>
        <p:spPr bwMode="auto">
          <a:xfrm>
            <a:off x="3851275" y="1"/>
            <a:ext cx="2946400" cy="49633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굴림" pitchFamily="50" charset="-127"/>
                <a:ea typeface="굴림" pitchFamily="50" charset="-127"/>
              </a:defRPr>
            </a:lvl1pPr>
          </a:lstStyle>
          <a:p>
            <a:pPr>
              <a:defRPr/>
            </a:pPr>
            <a:endParaRPr lang="en-US" altLang="ko-KR"/>
          </a:p>
        </p:txBody>
      </p:sp>
      <p:sp>
        <p:nvSpPr>
          <p:cNvPr id="11268" name="Rectangle 4"/>
          <p:cNvSpPr>
            <a:spLocks noGrp="1" noChangeArrowheads="1"/>
          </p:cNvSpPr>
          <p:nvPr>
            <p:ph type="ftr" sz="quarter" idx="2"/>
          </p:nvPr>
        </p:nvSpPr>
        <p:spPr bwMode="auto">
          <a:xfrm>
            <a:off x="0" y="9430307"/>
            <a:ext cx="2946400" cy="496331"/>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굴림" pitchFamily="50" charset="-127"/>
                <a:ea typeface="굴림" pitchFamily="50" charset="-127"/>
              </a:defRPr>
            </a:lvl1pPr>
          </a:lstStyle>
          <a:p>
            <a:pPr>
              <a:defRPr/>
            </a:pPr>
            <a:endParaRPr lang="en-US" altLang="ko-KR"/>
          </a:p>
        </p:txBody>
      </p:sp>
      <p:sp>
        <p:nvSpPr>
          <p:cNvPr id="11269" name="Rectangle 5"/>
          <p:cNvSpPr>
            <a:spLocks noGrp="1" noChangeArrowheads="1"/>
          </p:cNvSpPr>
          <p:nvPr>
            <p:ph type="sldNum" sz="quarter" idx="3"/>
          </p:nvPr>
        </p:nvSpPr>
        <p:spPr bwMode="auto">
          <a:xfrm>
            <a:off x="3851275" y="9430307"/>
            <a:ext cx="2946400" cy="496331"/>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굴림" pitchFamily="50" charset="-127"/>
                <a:ea typeface="굴림" pitchFamily="50" charset="-127"/>
              </a:defRPr>
            </a:lvl1pPr>
          </a:lstStyle>
          <a:p>
            <a:pPr>
              <a:defRPr/>
            </a:pPr>
            <a:fld id="{1E3B3C3A-5BA1-471E-8421-7FBC8A06BF75}" type="slidenum">
              <a:rPr lang="en-US" altLang="ko-KR"/>
              <a:pPr>
                <a:defRPr/>
              </a:pPr>
              <a:t>‹#›</a:t>
            </a:fld>
            <a:endParaRPr lang="en-US" altLang="ko-KR"/>
          </a:p>
        </p:txBody>
      </p:sp>
    </p:spTree>
    <p:extLst>
      <p:ext uri="{BB962C8B-B14F-4D97-AF65-F5344CB8AC3E}">
        <p14:creationId xmlns:p14="http://schemas.microsoft.com/office/powerpoint/2010/main" val="1270158437"/>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36.43264" units="1/cm"/>
          <inkml:channelProperty channel="Y" name="resolution" value="36.48649" units="1/cm"/>
          <inkml:channelProperty channel="T" name="resolution" value="1" units="1/dev"/>
        </inkml:channelProperties>
      </inkml:inkSource>
      <inkml:timestamp xml:id="ts0" timeString="2023-09-18T01:51:26.228"/>
    </inkml:context>
    <inkml:brush xml:id="br0">
      <inkml:brushProperty name="width" value="0.26667" units="cm"/>
      <inkml:brushProperty name="height" value="0.53333" units="cm"/>
      <inkml:brushProperty name="color" value="#00FFFF"/>
      <inkml:brushProperty name="tip" value="rectangle"/>
      <inkml:brushProperty name="rasterOp" value="maskPen"/>
      <inkml:brushProperty name="fitToCurve" value="1"/>
    </inkml:brush>
  </inkml:definitions>
  <inkml:trace contextRef="#ctx0" brushRef="#br0">0 0 0</inkml:trace>
</inkml:ink>
</file>

<file path=ppt/ink/ink2.xml><?xml version="1.0" encoding="utf-8"?>
<inkml:ink xmlns:inkml="http://www.w3.org/2003/InkML">
  <inkml:definitions>
    <inkml:context xml:id="ctx0">
      <inkml:inkSource xml:id="inkSrc0">
        <inkml:traceFormat>
          <inkml:channel name="X" type="integer" min="-1920" max="1920" units="cm"/>
          <inkml:channel name="Y" type="integer" max="1080" units="cm"/>
          <inkml:channel name="T" type="integer" max="2.14748E9" units="dev"/>
        </inkml:traceFormat>
        <inkml:channelProperties>
          <inkml:channelProperty channel="X" name="resolution" value="80" units="1/cm"/>
          <inkml:channelProperty channel="Y" name="resolution" value="40" units="1/cm"/>
          <inkml:channelProperty channel="T" name="resolution" value="1" units="1/dev"/>
        </inkml:channelProperties>
      </inkml:inkSource>
      <inkml:timestamp xml:id="ts0" timeString="2023-09-21T14:22:14.289"/>
    </inkml:context>
    <inkml:brush xml:id="br0">
      <inkml:brushProperty name="width" value="0.10583" units="cm"/>
      <inkml:brushProperty name="height" value="0.21167" units="cm"/>
      <inkml:brushProperty name="color" value="#00FFFF"/>
      <inkml:brushProperty name="tip" value="rectangle"/>
      <inkml:brushProperty name="rasterOp" value="maskPen"/>
      <inkml:brushProperty name="fitToCurve" value="1"/>
    </inkml:brush>
  </inkml:definitions>
  <inkml:trace contextRef="#ctx0" brushRef="#br0">0 0 0</inkml:trace>
</inkml:ink>
</file>

<file path=ppt/ink/ink3.xml><?xml version="1.0" encoding="utf-8"?>
<inkml:ink xmlns:inkml="http://www.w3.org/2003/InkML">
  <inkml:definitions>
    <inkml:context xml:id="ctx0">
      <inkml:inkSource xml:id="inkSrc0">
        <inkml:traceFormat>
          <inkml:channel name="X" type="integer" min="-1920" max="1920" units="cm"/>
          <inkml:channel name="Y" type="integer" max="1080" units="cm"/>
          <inkml:channel name="T" type="integer" max="2.14748E9" units="dev"/>
        </inkml:traceFormat>
        <inkml:channelProperties>
          <inkml:channelProperty channel="X" name="resolution" value="80" units="1/cm"/>
          <inkml:channelProperty channel="Y" name="resolution" value="40" units="1/cm"/>
          <inkml:channelProperty channel="T" name="resolution" value="1" units="1/dev"/>
        </inkml:channelProperties>
      </inkml:inkSource>
      <inkml:timestamp xml:id="ts0" timeString="2023-09-21T14:22:14.867"/>
    </inkml:context>
    <inkml:brush xml:id="br0">
      <inkml:brushProperty name="width" value="0.10583" units="cm"/>
      <inkml:brushProperty name="height" value="0.21167" units="cm"/>
      <inkml:brushProperty name="color" value="#00FFFF"/>
      <inkml:brushProperty name="tip" value="rectangle"/>
      <inkml:brushProperty name="rasterOp" value="maskPen"/>
      <inkml:brushProperty name="fitToCurve" value="1"/>
    </inkml:brush>
  </inkml:definitions>
  <inkml:trace contextRef="#ctx0" brushRef="#br0">0-88 0,'0'-15'47</inkml:trace>
</inkml:ink>
</file>

<file path=ppt/ink/ink4.xml><?xml version="1.0" encoding="utf-8"?>
<inkml:ink xmlns:inkml="http://www.w3.org/2003/InkML">
  <inkml:definitions>
    <inkml:context xml:id="ctx0">
      <inkml:inkSource xml:id="inkSrc0">
        <inkml:traceFormat>
          <inkml:channel name="X" type="integer" min="-1920" max="1920" units="cm"/>
          <inkml:channel name="Y" type="integer" max="1080" units="cm"/>
          <inkml:channel name="T" type="integer" max="2.14748E9" units="dev"/>
        </inkml:traceFormat>
        <inkml:channelProperties>
          <inkml:channelProperty channel="X" name="resolution" value="80" units="1/cm"/>
          <inkml:channelProperty channel="Y" name="resolution" value="40" units="1/cm"/>
          <inkml:channelProperty channel="T" name="resolution" value="1" units="1/dev"/>
        </inkml:channelProperties>
      </inkml:inkSource>
      <inkml:timestamp xml:id="ts0" timeString="2023-09-21T14:22:15.492"/>
    </inkml:context>
    <inkml:brush xml:id="br0">
      <inkml:brushProperty name="width" value="0.10583" units="cm"/>
      <inkml:brushProperty name="height" value="0.21167" units="cm"/>
      <inkml:brushProperty name="color" value="#00FFFF"/>
      <inkml:brushProperty name="tip" value="rectangle"/>
      <inkml:brushProperty name="rasterOp" value="maskPen"/>
      <inkml:brushProperty name="fitToCurve" value="1"/>
    </inkml:brush>
  </inkml:definitions>
  <inkml:trace contextRef="#ctx0" brushRef="#br0">0 0 0</inkml:trace>
</inkml:ink>
</file>

<file path=ppt/ink/ink5.xml><?xml version="1.0" encoding="utf-8"?>
<inkml:ink xmlns:inkml="http://www.w3.org/2003/InkML">
  <inkml:definitions>
    <inkml:context xml:id="ctx0">
      <inkml:inkSource xml:id="inkSrc0">
        <inkml:traceFormat>
          <inkml:channel name="X" type="integer" min="-1920" max="1920" units="cm"/>
          <inkml:channel name="Y" type="integer" max="1080" units="cm"/>
          <inkml:channel name="T" type="integer" max="2.14748E9" units="dev"/>
        </inkml:traceFormat>
        <inkml:channelProperties>
          <inkml:channelProperty channel="X" name="resolution" value="80" units="1/cm"/>
          <inkml:channelProperty channel="Y" name="resolution" value="40" units="1/cm"/>
          <inkml:channelProperty channel="T" name="resolution" value="1" units="1/dev"/>
        </inkml:channelProperties>
      </inkml:inkSource>
      <inkml:timestamp xml:id="ts0" timeString="2023-09-21T14:49:12.789"/>
    </inkml:context>
    <inkml:brush xml:id="br0">
      <inkml:brushProperty name="width" value="0.10583" units="cm"/>
      <inkml:brushProperty name="height" value="0.21167" units="cm"/>
      <inkml:brushProperty name="color" value="#00FFFF"/>
      <inkml:brushProperty name="tip" value="rectangle"/>
      <inkml:brushProperty name="rasterOp" value="maskPen"/>
      <inkml:brushProperty name="fitToCurve" value="1"/>
    </inkml:brush>
  </inkml:definitions>
  <inkml:trace contextRef="#ctx0" brushRef="#br0">0 0 0,'16'0'141,"-1"0"-141</inkml:trace>
</inkml:ink>
</file>

<file path=ppt/ink/ink6.xml><?xml version="1.0" encoding="utf-8"?>
<inkml:ink xmlns:inkml="http://www.w3.org/2003/InkML">
  <inkml:definitions>
    <inkml:context xml:id="ctx0">
      <inkml:inkSource xml:id="inkSrc0">
        <inkml:traceFormat>
          <inkml:channel name="X" type="integer" min="-1920" max="1920" units="cm"/>
          <inkml:channel name="Y" type="integer" max="1080" units="cm"/>
          <inkml:channel name="T" type="integer" max="2.14748E9" units="dev"/>
        </inkml:traceFormat>
        <inkml:channelProperties>
          <inkml:channelProperty channel="X" name="resolution" value="80" units="1/cm"/>
          <inkml:channelProperty channel="Y" name="resolution" value="40" units="1/cm"/>
          <inkml:channelProperty channel="T" name="resolution" value="1" units="1/dev"/>
        </inkml:channelProperties>
      </inkml:inkSource>
      <inkml:timestamp xml:id="ts0" timeString="2023-09-21T14:49:13.398"/>
    </inkml:context>
    <inkml:brush xml:id="br0">
      <inkml:brushProperty name="width" value="0.10583" units="cm"/>
      <inkml:brushProperty name="height" value="0.21167" units="cm"/>
      <inkml:brushProperty name="color" value="#00FFFF"/>
      <inkml:brushProperty name="tip" value="rectangle"/>
      <inkml:brushProperty name="rasterOp" value="maskPen"/>
      <inkml:brushProperty name="fitToCurve" value="1"/>
    </inkml:brush>
  </inkml:definitions>
  <inkml:trace contextRef="#ctx0" brushRef="#br0">-74 0 0,'-8'0'32</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1"/>
            <a:ext cx="2946400" cy="49633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굴림" pitchFamily="50" charset="-127"/>
                <a:ea typeface="굴림" pitchFamily="50" charset="-127"/>
              </a:defRPr>
            </a:lvl1pPr>
          </a:lstStyle>
          <a:p>
            <a:pPr>
              <a:defRPr/>
            </a:pPr>
            <a:endParaRPr lang="en-US" altLang="ko-KR"/>
          </a:p>
        </p:txBody>
      </p:sp>
      <p:sp>
        <p:nvSpPr>
          <p:cNvPr id="3075" name="Rectangle 3"/>
          <p:cNvSpPr>
            <a:spLocks noGrp="1" noChangeArrowheads="1"/>
          </p:cNvSpPr>
          <p:nvPr>
            <p:ph type="dt" idx="1"/>
          </p:nvPr>
        </p:nvSpPr>
        <p:spPr bwMode="auto">
          <a:xfrm>
            <a:off x="3851275" y="1"/>
            <a:ext cx="2946400" cy="49633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굴림" pitchFamily="50" charset="-127"/>
                <a:ea typeface="굴림" pitchFamily="50" charset="-127"/>
              </a:defRPr>
            </a:lvl1pPr>
          </a:lstStyle>
          <a:p>
            <a:pPr>
              <a:defRPr/>
            </a:pPr>
            <a:endParaRPr lang="en-US" altLang="ko-KR"/>
          </a:p>
        </p:txBody>
      </p:sp>
      <p:sp>
        <p:nvSpPr>
          <p:cNvPr id="11268" name="Rectangle 4"/>
          <p:cNvSpPr>
            <a:spLocks noGrp="1" noRot="1" noChangeAspect="1" noChangeArrowheads="1" noTextEdit="1"/>
          </p:cNvSpPr>
          <p:nvPr>
            <p:ph type="sldImg" idx="2"/>
          </p:nvPr>
        </p:nvSpPr>
        <p:spPr bwMode="auto">
          <a:xfrm>
            <a:off x="2109788" y="744538"/>
            <a:ext cx="2578100" cy="372268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77" name="Rectangle 5"/>
          <p:cNvSpPr>
            <a:spLocks noGrp="1" noChangeArrowheads="1"/>
          </p:cNvSpPr>
          <p:nvPr>
            <p:ph type="body" sz="quarter" idx="3"/>
          </p:nvPr>
        </p:nvSpPr>
        <p:spPr bwMode="auto">
          <a:xfrm>
            <a:off x="906463" y="4715951"/>
            <a:ext cx="4984750" cy="44669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ko-KR" altLang="en-US" noProof="0" smtClean="0"/>
              <a:t>마스터 텍스트 스타일을 편집합니다</a:t>
            </a:r>
          </a:p>
          <a:p>
            <a:pPr lvl="1"/>
            <a:r>
              <a:rPr lang="ko-KR" altLang="en-US" noProof="0" smtClean="0"/>
              <a:t>둘째 수준</a:t>
            </a:r>
          </a:p>
          <a:p>
            <a:pPr lvl="2"/>
            <a:r>
              <a:rPr lang="ko-KR" altLang="en-US" noProof="0" smtClean="0"/>
              <a:t>셋째 수준</a:t>
            </a:r>
          </a:p>
          <a:p>
            <a:pPr lvl="3"/>
            <a:r>
              <a:rPr lang="ko-KR" altLang="en-US" noProof="0" smtClean="0"/>
              <a:t>넷째 수준</a:t>
            </a:r>
          </a:p>
          <a:p>
            <a:pPr lvl="4"/>
            <a:r>
              <a:rPr lang="ko-KR" altLang="en-US" noProof="0" smtClean="0"/>
              <a:t>다섯째 수준</a:t>
            </a:r>
          </a:p>
        </p:txBody>
      </p:sp>
      <p:sp>
        <p:nvSpPr>
          <p:cNvPr id="3078" name="Rectangle 6"/>
          <p:cNvSpPr>
            <a:spLocks noGrp="1" noChangeArrowheads="1"/>
          </p:cNvSpPr>
          <p:nvPr>
            <p:ph type="ftr" sz="quarter" idx="4"/>
          </p:nvPr>
        </p:nvSpPr>
        <p:spPr bwMode="auto">
          <a:xfrm>
            <a:off x="0" y="9430307"/>
            <a:ext cx="2946400" cy="496331"/>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굴림" pitchFamily="50" charset="-127"/>
                <a:ea typeface="굴림" pitchFamily="50" charset="-127"/>
              </a:defRPr>
            </a:lvl1pPr>
          </a:lstStyle>
          <a:p>
            <a:pPr>
              <a:defRPr/>
            </a:pPr>
            <a:endParaRPr lang="en-US" altLang="ko-KR"/>
          </a:p>
        </p:txBody>
      </p:sp>
      <p:sp>
        <p:nvSpPr>
          <p:cNvPr id="3079" name="Rectangle 7"/>
          <p:cNvSpPr>
            <a:spLocks noGrp="1" noChangeArrowheads="1"/>
          </p:cNvSpPr>
          <p:nvPr>
            <p:ph type="sldNum" sz="quarter" idx="5"/>
          </p:nvPr>
        </p:nvSpPr>
        <p:spPr bwMode="auto">
          <a:xfrm>
            <a:off x="3851275" y="9430307"/>
            <a:ext cx="2946400" cy="496331"/>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굴림" pitchFamily="50" charset="-127"/>
                <a:ea typeface="굴림" pitchFamily="50" charset="-127"/>
              </a:defRPr>
            </a:lvl1pPr>
          </a:lstStyle>
          <a:p>
            <a:pPr>
              <a:defRPr/>
            </a:pPr>
            <a:fld id="{23DD55E5-547A-400E-913C-B3837D7018F2}" type="slidenum">
              <a:rPr lang="en-US" altLang="ko-KR"/>
              <a:pPr>
                <a:defRPr/>
              </a:pPr>
              <a:t>‹#›</a:t>
            </a:fld>
            <a:endParaRPr lang="en-US" altLang="ko-KR"/>
          </a:p>
        </p:txBody>
      </p:sp>
    </p:spTree>
    <p:extLst>
      <p:ext uri="{BB962C8B-B14F-4D97-AF65-F5344CB8AC3E}">
        <p14:creationId xmlns:p14="http://schemas.microsoft.com/office/powerpoint/2010/main" val="1154979236"/>
      </p:ext>
    </p:extLst>
  </p:cSld>
  <p:clrMap bg1="lt1" tx1="dk1" bg2="lt2" tx2="dk2" accent1="accent1" accent2="accent2" accent3="accent3" accent4="accent4" accent5="accent5" accent6="accent6" hlink="hlink" folHlink="folHlink"/>
  <p:notesStyle>
    <a:lvl1pPr algn="l" rtl="0" eaLnBrk="0" fontAlgn="base" latinLnBrk="1" hangingPunct="0">
      <a:spcBef>
        <a:spcPct val="30000"/>
      </a:spcBef>
      <a:spcAft>
        <a:spcPct val="0"/>
      </a:spcAft>
      <a:defRPr kumimoji="1" sz="1200" kern="1200">
        <a:solidFill>
          <a:schemeClr val="tx1"/>
        </a:solidFill>
        <a:latin typeface="굴림" pitchFamily="50" charset="-127"/>
        <a:ea typeface="굴림" pitchFamily="50" charset="-127"/>
        <a:cs typeface="+mn-cs"/>
      </a:defRPr>
    </a:lvl1pPr>
    <a:lvl2pPr marL="457200" algn="l" rtl="0" eaLnBrk="0" fontAlgn="base" latinLnBrk="1" hangingPunct="0">
      <a:spcBef>
        <a:spcPct val="30000"/>
      </a:spcBef>
      <a:spcAft>
        <a:spcPct val="0"/>
      </a:spcAft>
      <a:defRPr kumimoji="1" sz="1200" kern="1200">
        <a:solidFill>
          <a:schemeClr val="tx1"/>
        </a:solidFill>
        <a:latin typeface="굴림" pitchFamily="50" charset="-127"/>
        <a:ea typeface="굴림" pitchFamily="50" charset="-127"/>
        <a:cs typeface="+mn-cs"/>
      </a:defRPr>
    </a:lvl2pPr>
    <a:lvl3pPr marL="914400" algn="l" rtl="0" eaLnBrk="0" fontAlgn="base" latinLnBrk="1" hangingPunct="0">
      <a:spcBef>
        <a:spcPct val="30000"/>
      </a:spcBef>
      <a:spcAft>
        <a:spcPct val="0"/>
      </a:spcAft>
      <a:defRPr kumimoji="1" sz="1200" kern="1200">
        <a:solidFill>
          <a:schemeClr val="tx1"/>
        </a:solidFill>
        <a:latin typeface="굴림" pitchFamily="50" charset="-127"/>
        <a:ea typeface="굴림" pitchFamily="50" charset="-127"/>
        <a:cs typeface="+mn-cs"/>
      </a:defRPr>
    </a:lvl3pPr>
    <a:lvl4pPr marL="1371600" algn="l" rtl="0" eaLnBrk="0" fontAlgn="base" latinLnBrk="1" hangingPunct="0">
      <a:spcBef>
        <a:spcPct val="30000"/>
      </a:spcBef>
      <a:spcAft>
        <a:spcPct val="0"/>
      </a:spcAft>
      <a:defRPr kumimoji="1" sz="1200" kern="1200">
        <a:solidFill>
          <a:schemeClr val="tx1"/>
        </a:solidFill>
        <a:latin typeface="굴림" pitchFamily="50" charset="-127"/>
        <a:ea typeface="굴림" pitchFamily="50" charset="-127"/>
        <a:cs typeface="+mn-cs"/>
      </a:defRPr>
    </a:lvl4pPr>
    <a:lvl5pPr marL="1828800" algn="l" rtl="0" eaLnBrk="0" fontAlgn="base" latinLnBrk="1" hangingPunct="0">
      <a:spcBef>
        <a:spcPct val="30000"/>
      </a:spcBef>
      <a:spcAft>
        <a:spcPct val="0"/>
      </a:spcAft>
      <a:defRPr kumimoji="1" sz="1200" kern="1200">
        <a:solidFill>
          <a:schemeClr val="tx1"/>
        </a:solidFill>
        <a:latin typeface="굴림" pitchFamily="50" charset="-127"/>
        <a:ea typeface="굴림" pitchFamily="50" charset="-127"/>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kumimoji="1" sz="1200">
                <a:solidFill>
                  <a:schemeClr val="tx1"/>
                </a:solidFill>
                <a:latin typeface="굴림" charset="-127"/>
                <a:ea typeface="굴림" charset="-127"/>
              </a:defRPr>
            </a:lvl1pPr>
            <a:lvl2pPr marL="742950" indent="-285750" eaLnBrk="0" hangingPunct="0">
              <a:spcBef>
                <a:spcPct val="30000"/>
              </a:spcBef>
              <a:defRPr kumimoji="1" sz="1200">
                <a:solidFill>
                  <a:schemeClr val="tx1"/>
                </a:solidFill>
                <a:latin typeface="굴림" charset="-127"/>
                <a:ea typeface="굴림" charset="-127"/>
              </a:defRPr>
            </a:lvl2pPr>
            <a:lvl3pPr marL="1143000" indent="-228600" eaLnBrk="0" hangingPunct="0">
              <a:spcBef>
                <a:spcPct val="30000"/>
              </a:spcBef>
              <a:defRPr kumimoji="1" sz="1200">
                <a:solidFill>
                  <a:schemeClr val="tx1"/>
                </a:solidFill>
                <a:latin typeface="굴림" charset="-127"/>
                <a:ea typeface="굴림" charset="-127"/>
              </a:defRPr>
            </a:lvl3pPr>
            <a:lvl4pPr marL="1600200" indent="-228600" eaLnBrk="0" hangingPunct="0">
              <a:spcBef>
                <a:spcPct val="30000"/>
              </a:spcBef>
              <a:defRPr kumimoji="1" sz="1200">
                <a:solidFill>
                  <a:schemeClr val="tx1"/>
                </a:solidFill>
                <a:latin typeface="굴림" charset="-127"/>
                <a:ea typeface="굴림" charset="-127"/>
              </a:defRPr>
            </a:lvl4pPr>
            <a:lvl5pPr marL="2057400" indent="-228600" eaLnBrk="0" hangingPunct="0">
              <a:spcBef>
                <a:spcPct val="30000"/>
              </a:spcBef>
              <a:defRPr kumimoji="1" sz="1200">
                <a:solidFill>
                  <a:schemeClr val="tx1"/>
                </a:solidFill>
                <a:latin typeface="굴림" charset="-127"/>
                <a:ea typeface="굴림" charset="-127"/>
              </a:defRPr>
            </a:lvl5pPr>
            <a:lvl6pPr marL="2514600" indent="-228600" eaLnBrk="0" fontAlgn="base" hangingPunct="0">
              <a:spcBef>
                <a:spcPct val="30000"/>
              </a:spcBef>
              <a:spcAft>
                <a:spcPct val="0"/>
              </a:spcAft>
              <a:defRPr kumimoji="1" sz="1200">
                <a:solidFill>
                  <a:schemeClr val="tx1"/>
                </a:solidFill>
                <a:latin typeface="굴림" charset="-127"/>
                <a:ea typeface="굴림" charset="-127"/>
              </a:defRPr>
            </a:lvl6pPr>
            <a:lvl7pPr marL="2971800" indent="-228600" eaLnBrk="0" fontAlgn="base" hangingPunct="0">
              <a:spcBef>
                <a:spcPct val="30000"/>
              </a:spcBef>
              <a:spcAft>
                <a:spcPct val="0"/>
              </a:spcAft>
              <a:defRPr kumimoji="1" sz="1200">
                <a:solidFill>
                  <a:schemeClr val="tx1"/>
                </a:solidFill>
                <a:latin typeface="굴림" charset="-127"/>
                <a:ea typeface="굴림" charset="-127"/>
              </a:defRPr>
            </a:lvl7pPr>
            <a:lvl8pPr marL="3429000" indent="-228600" eaLnBrk="0" fontAlgn="base" hangingPunct="0">
              <a:spcBef>
                <a:spcPct val="30000"/>
              </a:spcBef>
              <a:spcAft>
                <a:spcPct val="0"/>
              </a:spcAft>
              <a:defRPr kumimoji="1" sz="1200">
                <a:solidFill>
                  <a:schemeClr val="tx1"/>
                </a:solidFill>
                <a:latin typeface="굴림" charset="-127"/>
                <a:ea typeface="굴림" charset="-127"/>
              </a:defRPr>
            </a:lvl8pPr>
            <a:lvl9pPr marL="3886200" indent="-228600" eaLnBrk="0" fontAlgn="base" hangingPunct="0">
              <a:spcBef>
                <a:spcPct val="30000"/>
              </a:spcBef>
              <a:spcAft>
                <a:spcPct val="0"/>
              </a:spcAft>
              <a:defRPr kumimoji="1" sz="1200">
                <a:solidFill>
                  <a:schemeClr val="tx1"/>
                </a:solidFill>
                <a:latin typeface="굴림" charset="-127"/>
                <a:ea typeface="굴림" charset="-127"/>
              </a:defRPr>
            </a:lvl9pPr>
          </a:lstStyle>
          <a:p>
            <a:pPr eaLnBrk="1" hangingPunct="1">
              <a:spcBef>
                <a:spcPct val="0"/>
              </a:spcBef>
            </a:pPr>
            <a:fld id="{D20C36C1-A5BA-45BF-8026-0549C0166B33}" type="slidenum">
              <a:rPr lang="en-US" altLang="ko-KR" smtClean="0"/>
              <a:pPr eaLnBrk="1" hangingPunct="1">
                <a:spcBef>
                  <a:spcPct val="0"/>
                </a:spcBef>
              </a:pPr>
              <a:t>1</a:t>
            </a:fld>
            <a:endParaRPr lang="en-US" altLang="ko-KR" smtClean="0"/>
          </a:p>
        </p:txBody>
      </p:sp>
      <p:sp>
        <p:nvSpPr>
          <p:cNvPr id="12291" name="Rectangle 2"/>
          <p:cNvSpPr>
            <a:spLocks noGrp="1" noRot="1" noChangeAspect="1" noChangeArrowheads="1" noTextEdit="1"/>
          </p:cNvSpPr>
          <p:nvPr>
            <p:ph type="sldImg"/>
          </p:nvPr>
        </p:nvSpPr>
        <p:spPr>
          <a:xfrm>
            <a:off x="2109788" y="744538"/>
            <a:ext cx="2578100" cy="3722687"/>
          </a:xfrm>
          <a:ln/>
        </p:spPr>
      </p:sp>
      <p:sp>
        <p:nvSpPr>
          <p:cNvPr id="122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ko-KR" altLang="ko-KR" smtClean="0">
              <a:latin typeface="굴림" charset="-127"/>
              <a:ea typeface="굴림" charset="-127"/>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kumimoji="1" sz="1200">
                <a:solidFill>
                  <a:schemeClr val="tx1"/>
                </a:solidFill>
                <a:latin typeface="굴림" pitchFamily="50" charset="-127"/>
                <a:ea typeface="굴림" pitchFamily="50" charset="-127"/>
              </a:defRPr>
            </a:lvl1pPr>
            <a:lvl2pPr marL="742950" indent="-285750" eaLnBrk="0" hangingPunct="0">
              <a:spcBef>
                <a:spcPct val="30000"/>
              </a:spcBef>
              <a:defRPr kumimoji="1" sz="1200">
                <a:solidFill>
                  <a:schemeClr val="tx1"/>
                </a:solidFill>
                <a:latin typeface="굴림" pitchFamily="50" charset="-127"/>
                <a:ea typeface="굴림" pitchFamily="50" charset="-127"/>
              </a:defRPr>
            </a:lvl2pPr>
            <a:lvl3pPr marL="1143000" indent="-228600" eaLnBrk="0" hangingPunct="0">
              <a:spcBef>
                <a:spcPct val="30000"/>
              </a:spcBef>
              <a:defRPr kumimoji="1" sz="1200">
                <a:solidFill>
                  <a:schemeClr val="tx1"/>
                </a:solidFill>
                <a:latin typeface="굴림" pitchFamily="50" charset="-127"/>
                <a:ea typeface="굴림" pitchFamily="50" charset="-127"/>
              </a:defRPr>
            </a:lvl3pPr>
            <a:lvl4pPr marL="1600200" indent="-228600" eaLnBrk="0" hangingPunct="0">
              <a:spcBef>
                <a:spcPct val="30000"/>
              </a:spcBef>
              <a:defRPr kumimoji="1" sz="1200">
                <a:solidFill>
                  <a:schemeClr val="tx1"/>
                </a:solidFill>
                <a:latin typeface="굴림" pitchFamily="50" charset="-127"/>
                <a:ea typeface="굴림" pitchFamily="50" charset="-127"/>
              </a:defRPr>
            </a:lvl4pPr>
            <a:lvl5pPr marL="2057400" indent="-228600" eaLnBrk="0" hangingPunct="0">
              <a:spcBef>
                <a:spcPct val="30000"/>
              </a:spcBef>
              <a:defRPr kumimoji="1" sz="1200">
                <a:solidFill>
                  <a:schemeClr val="tx1"/>
                </a:solidFill>
                <a:latin typeface="굴림" pitchFamily="50" charset="-127"/>
                <a:ea typeface="굴림" pitchFamily="50" charset="-127"/>
              </a:defRPr>
            </a:lvl5pPr>
            <a:lvl6pPr marL="2514600" indent="-228600" eaLnBrk="0" fontAlgn="base" hangingPunct="0">
              <a:spcBef>
                <a:spcPct val="30000"/>
              </a:spcBef>
              <a:spcAft>
                <a:spcPct val="0"/>
              </a:spcAft>
              <a:defRPr kumimoji="1" sz="1200">
                <a:solidFill>
                  <a:schemeClr val="tx1"/>
                </a:solidFill>
                <a:latin typeface="굴림" pitchFamily="50" charset="-127"/>
                <a:ea typeface="굴림" pitchFamily="50" charset="-127"/>
              </a:defRPr>
            </a:lvl6pPr>
            <a:lvl7pPr marL="2971800" indent="-228600" eaLnBrk="0" fontAlgn="base" hangingPunct="0">
              <a:spcBef>
                <a:spcPct val="30000"/>
              </a:spcBef>
              <a:spcAft>
                <a:spcPct val="0"/>
              </a:spcAft>
              <a:defRPr kumimoji="1" sz="1200">
                <a:solidFill>
                  <a:schemeClr val="tx1"/>
                </a:solidFill>
                <a:latin typeface="굴림" pitchFamily="50" charset="-127"/>
                <a:ea typeface="굴림" pitchFamily="50" charset="-127"/>
              </a:defRPr>
            </a:lvl7pPr>
            <a:lvl8pPr marL="3429000" indent="-228600" eaLnBrk="0" fontAlgn="base" hangingPunct="0">
              <a:spcBef>
                <a:spcPct val="30000"/>
              </a:spcBef>
              <a:spcAft>
                <a:spcPct val="0"/>
              </a:spcAft>
              <a:defRPr kumimoji="1" sz="1200">
                <a:solidFill>
                  <a:schemeClr val="tx1"/>
                </a:solidFill>
                <a:latin typeface="굴림" pitchFamily="50" charset="-127"/>
                <a:ea typeface="굴림" pitchFamily="50" charset="-127"/>
              </a:defRPr>
            </a:lvl8pPr>
            <a:lvl9pPr marL="3886200" indent="-228600" eaLnBrk="0" fontAlgn="base" hangingPunct="0">
              <a:spcBef>
                <a:spcPct val="30000"/>
              </a:spcBef>
              <a:spcAft>
                <a:spcPct val="0"/>
              </a:spcAft>
              <a:defRPr kumimoji="1" sz="1200">
                <a:solidFill>
                  <a:schemeClr val="tx1"/>
                </a:solidFill>
                <a:latin typeface="굴림" pitchFamily="50" charset="-127"/>
                <a:ea typeface="굴림" pitchFamily="50" charset="-127"/>
              </a:defRPr>
            </a:lvl9pPr>
          </a:lstStyle>
          <a:p>
            <a:pPr eaLnBrk="1" hangingPunct="1">
              <a:spcBef>
                <a:spcPct val="0"/>
              </a:spcBef>
            </a:pPr>
            <a:fld id="{0AED8F5A-A739-4E13-89EE-C2632BD414CB}" type="slidenum">
              <a:rPr lang="en-US" altLang="ko-KR" smtClean="0"/>
              <a:pPr eaLnBrk="1" hangingPunct="1">
                <a:spcBef>
                  <a:spcPct val="0"/>
                </a:spcBef>
              </a:pPr>
              <a:t>10</a:t>
            </a:fld>
            <a:endParaRPr lang="en-US" altLang="ko-KR" smtClean="0"/>
          </a:p>
        </p:txBody>
      </p:sp>
      <p:sp>
        <p:nvSpPr>
          <p:cNvPr id="17411" name="Rectangle 2"/>
          <p:cNvSpPr>
            <a:spLocks noGrp="1" noRot="1" noChangeAspect="1" noChangeArrowheads="1" noTextEdit="1"/>
          </p:cNvSpPr>
          <p:nvPr>
            <p:ph type="sldImg"/>
          </p:nvPr>
        </p:nvSpPr>
        <p:spPr>
          <a:xfrm>
            <a:off x="2109788" y="744538"/>
            <a:ext cx="2578100" cy="3722687"/>
          </a:xfrm>
          <a:ln/>
        </p:spPr>
      </p:sp>
      <p:sp>
        <p:nvSpPr>
          <p:cNvPr id="174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ko-KR" altLang="ko-KR" smtClean="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kumimoji="1" sz="1200">
                <a:solidFill>
                  <a:schemeClr val="tx1"/>
                </a:solidFill>
                <a:latin typeface="굴림" pitchFamily="50" charset="-127"/>
                <a:ea typeface="굴림" pitchFamily="50" charset="-127"/>
              </a:defRPr>
            </a:lvl1pPr>
            <a:lvl2pPr marL="742950" indent="-285750" eaLnBrk="0" hangingPunct="0">
              <a:spcBef>
                <a:spcPct val="30000"/>
              </a:spcBef>
              <a:defRPr kumimoji="1" sz="1200">
                <a:solidFill>
                  <a:schemeClr val="tx1"/>
                </a:solidFill>
                <a:latin typeface="굴림" pitchFamily="50" charset="-127"/>
                <a:ea typeface="굴림" pitchFamily="50" charset="-127"/>
              </a:defRPr>
            </a:lvl2pPr>
            <a:lvl3pPr marL="1143000" indent="-228600" eaLnBrk="0" hangingPunct="0">
              <a:spcBef>
                <a:spcPct val="30000"/>
              </a:spcBef>
              <a:defRPr kumimoji="1" sz="1200">
                <a:solidFill>
                  <a:schemeClr val="tx1"/>
                </a:solidFill>
                <a:latin typeface="굴림" pitchFamily="50" charset="-127"/>
                <a:ea typeface="굴림" pitchFamily="50" charset="-127"/>
              </a:defRPr>
            </a:lvl3pPr>
            <a:lvl4pPr marL="1600200" indent="-228600" eaLnBrk="0" hangingPunct="0">
              <a:spcBef>
                <a:spcPct val="30000"/>
              </a:spcBef>
              <a:defRPr kumimoji="1" sz="1200">
                <a:solidFill>
                  <a:schemeClr val="tx1"/>
                </a:solidFill>
                <a:latin typeface="굴림" pitchFamily="50" charset="-127"/>
                <a:ea typeface="굴림" pitchFamily="50" charset="-127"/>
              </a:defRPr>
            </a:lvl4pPr>
            <a:lvl5pPr marL="2057400" indent="-228600" eaLnBrk="0" hangingPunct="0">
              <a:spcBef>
                <a:spcPct val="30000"/>
              </a:spcBef>
              <a:defRPr kumimoji="1" sz="1200">
                <a:solidFill>
                  <a:schemeClr val="tx1"/>
                </a:solidFill>
                <a:latin typeface="굴림" pitchFamily="50" charset="-127"/>
                <a:ea typeface="굴림" pitchFamily="50" charset="-127"/>
              </a:defRPr>
            </a:lvl5pPr>
            <a:lvl6pPr marL="2514600" indent="-228600" eaLnBrk="0" fontAlgn="base" hangingPunct="0">
              <a:spcBef>
                <a:spcPct val="30000"/>
              </a:spcBef>
              <a:spcAft>
                <a:spcPct val="0"/>
              </a:spcAft>
              <a:defRPr kumimoji="1" sz="1200">
                <a:solidFill>
                  <a:schemeClr val="tx1"/>
                </a:solidFill>
                <a:latin typeface="굴림" pitchFamily="50" charset="-127"/>
                <a:ea typeface="굴림" pitchFamily="50" charset="-127"/>
              </a:defRPr>
            </a:lvl6pPr>
            <a:lvl7pPr marL="2971800" indent="-228600" eaLnBrk="0" fontAlgn="base" hangingPunct="0">
              <a:spcBef>
                <a:spcPct val="30000"/>
              </a:spcBef>
              <a:spcAft>
                <a:spcPct val="0"/>
              </a:spcAft>
              <a:defRPr kumimoji="1" sz="1200">
                <a:solidFill>
                  <a:schemeClr val="tx1"/>
                </a:solidFill>
                <a:latin typeface="굴림" pitchFamily="50" charset="-127"/>
                <a:ea typeface="굴림" pitchFamily="50" charset="-127"/>
              </a:defRPr>
            </a:lvl7pPr>
            <a:lvl8pPr marL="3429000" indent="-228600" eaLnBrk="0" fontAlgn="base" hangingPunct="0">
              <a:spcBef>
                <a:spcPct val="30000"/>
              </a:spcBef>
              <a:spcAft>
                <a:spcPct val="0"/>
              </a:spcAft>
              <a:defRPr kumimoji="1" sz="1200">
                <a:solidFill>
                  <a:schemeClr val="tx1"/>
                </a:solidFill>
                <a:latin typeface="굴림" pitchFamily="50" charset="-127"/>
                <a:ea typeface="굴림" pitchFamily="50" charset="-127"/>
              </a:defRPr>
            </a:lvl8pPr>
            <a:lvl9pPr marL="3886200" indent="-228600" eaLnBrk="0" fontAlgn="base" hangingPunct="0">
              <a:spcBef>
                <a:spcPct val="30000"/>
              </a:spcBef>
              <a:spcAft>
                <a:spcPct val="0"/>
              </a:spcAft>
              <a:defRPr kumimoji="1" sz="1200">
                <a:solidFill>
                  <a:schemeClr val="tx1"/>
                </a:solidFill>
                <a:latin typeface="굴림" pitchFamily="50" charset="-127"/>
                <a:ea typeface="굴림" pitchFamily="50" charset="-127"/>
              </a:defRPr>
            </a:lvl9pPr>
          </a:lstStyle>
          <a:p>
            <a:pPr eaLnBrk="1" hangingPunct="1">
              <a:spcBef>
                <a:spcPct val="0"/>
              </a:spcBef>
            </a:pPr>
            <a:fld id="{10748178-1465-46E8-BB46-31183A632F34}" type="slidenum">
              <a:rPr lang="en-US" altLang="ko-KR" smtClean="0"/>
              <a:pPr eaLnBrk="1" hangingPunct="1">
                <a:spcBef>
                  <a:spcPct val="0"/>
                </a:spcBef>
              </a:pPr>
              <a:t>11</a:t>
            </a:fld>
            <a:endParaRPr lang="en-US" altLang="ko-KR" smtClean="0"/>
          </a:p>
        </p:txBody>
      </p:sp>
      <p:sp>
        <p:nvSpPr>
          <p:cNvPr id="18435" name="Rectangle 2"/>
          <p:cNvSpPr>
            <a:spLocks noGrp="1" noRot="1" noChangeAspect="1" noChangeArrowheads="1" noTextEdit="1"/>
          </p:cNvSpPr>
          <p:nvPr>
            <p:ph type="sldImg"/>
          </p:nvPr>
        </p:nvSpPr>
        <p:spPr>
          <a:xfrm>
            <a:off x="2109788" y="744538"/>
            <a:ext cx="2578100" cy="3722687"/>
          </a:xfrm>
          <a:ln/>
        </p:spPr>
      </p:sp>
      <p:sp>
        <p:nvSpPr>
          <p:cNvPr id="184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ko-KR" altLang="ko-KR" smtClean="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kumimoji="1" sz="1200">
                <a:solidFill>
                  <a:schemeClr val="tx1"/>
                </a:solidFill>
                <a:latin typeface="굴림" pitchFamily="50" charset="-127"/>
                <a:ea typeface="굴림" pitchFamily="50" charset="-127"/>
              </a:defRPr>
            </a:lvl1pPr>
            <a:lvl2pPr marL="742950" indent="-285750" eaLnBrk="0" hangingPunct="0">
              <a:spcBef>
                <a:spcPct val="30000"/>
              </a:spcBef>
              <a:defRPr kumimoji="1" sz="1200">
                <a:solidFill>
                  <a:schemeClr val="tx1"/>
                </a:solidFill>
                <a:latin typeface="굴림" pitchFamily="50" charset="-127"/>
                <a:ea typeface="굴림" pitchFamily="50" charset="-127"/>
              </a:defRPr>
            </a:lvl2pPr>
            <a:lvl3pPr marL="1143000" indent="-228600" eaLnBrk="0" hangingPunct="0">
              <a:spcBef>
                <a:spcPct val="30000"/>
              </a:spcBef>
              <a:defRPr kumimoji="1" sz="1200">
                <a:solidFill>
                  <a:schemeClr val="tx1"/>
                </a:solidFill>
                <a:latin typeface="굴림" pitchFamily="50" charset="-127"/>
                <a:ea typeface="굴림" pitchFamily="50" charset="-127"/>
              </a:defRPr>
            </a:lvl3pPr>
            <a:lvl4pPr marL="1600200" indent="-228600" eaLnBrk="0" hangingPunct="0">
              <a:spcBef>
                <a:spcPct val="30000"/>
              </a:spcBef>
              <a:defRPr kumimoji="1" sz="1200">
                <a:solidFill>
                  <a:schemeClr val="tx1"/>
                </a:solidFill>
                <a:latin typeface="굴림" pitchFamily="50" charset="-127"/>
                <a:ea typeface="굴림" pitchFamily="50" charset="-127"/>
              </a:defRPr>
            </a:lvl4pPr>
            <a:lvl5pPr marL="2057400" indent="-228600" eaLnBrk="0" hangingPunct="0">
              <a:spcBef>
                <a:spcPct val="30000"/>
              </a:spcBef>
              <a:defRPr kumimoji="1" sz="1200">
                <a:solidFill>
                  <a:schemeClr val="tx1"/>
                </a:solidFill>
                <a:latin typeface="굴림" pitchFamily="50" charset="-127"/>
                <a:ea typeface="굴림" pitchFamily="50" charset="-127"/>
              </a:defRPr>
            </a:lvl5pPr>
            <a:lvl6pPr marL="2514600" indent="-228600" eaLnBrk="0" fontAlgn="base" hangingPunct="0">
              <a:spcBef>
                <a:spcPct val="30000"/>
              </a:spcBef>
              <a:spcAft>
                <a:spcPct val="0"/>
              </a:spcAft>
              <a:defRPr kumimoji="1" sz="1200">
                <a:solidFill>
                  <a:schemeClr val="tx1"/>
                </a:solidFill>
                <a:latin typeface="굴림" pitchFamily="50" charset="-127"/>
                <a:ea typeface="굴림" pitchFamily="50" charset="-127"/>
              </a:defRPr>
            </a:lvl6pPr>
            <a:lvl7pPr marL="2971800" indent="-228600" eaLnBrk="0" fontAlgn="base" hangingPunct="0">
              <a:spcBef>
                <a:spcPct val="30000"/>
              </a:spcBef>
              <a:spcAft>
                <a:spcPct val="0"/>
              </a:spcAft>
              <a:defRPr kumimoji="1" sz="1200">
                <a:solidFill>
                  <a:schemeClr val="tx1"/>
                </a:solidFill>
                <a:latin typeface="굴림" pitchFamily="50" charset="-127"/>
                <a:ea typeface="굴림" pitchFamily="50" charset="-127"/>
              </a:defRPr>
            </a:lvl7pPr>
            <a:lvl8pPr marL="3429000" indent="-228600" eaLnBrk="0" fontAlgn="base" hangingPunct="0">
              <a:spcBef>
                <a:spcPct val="30000"/>
              </a:spcBef>
              <a:spcAft>
                <a:spcPct val="0"/>
              </a:spcAft>
              <a:defRPr kumimoji="1" sz="1200">
                <a:solidFill>
                  <a:schemeClr val="tx1"/>
                </a:solidFill>
                <a:latin typeface="굴림" pitchFamily="50" charset="-127"/>
                <a:ea typeface="굴림" pitchFamily="50" charset="-127"/>
              </a:defRPr>
            </a:lvl8pPr>
            <a:lvl9pPr marL="3886200" indent="-228600" eaLnBrk="0" fontAlgn="base" hangingPunct="0">
              <a:spcBef>
                <a:spcPct val="30000"/>
              </a:spcBef>
              <a:spcAft>
                <a:spcPct val="0"/>
              </a:spcAft>
              <a:defRPr kumimoji="1" sz="1200">
                <a:solidFill>
                  <a:schemeClr val="tx1"/>
                </a:solidFill>
                <a:latin typeface="굴림" pitchFamily="50" charset="-127"/>
                <a:ea typeface="굴림" pitchFamily="50" charset="-127"/>
              </a:defRPr>
            </a:lvl9pPr>
          </a:lstStyle>
          <a:p>
            <a:pPr eaLnBrk="1" hangingPunct="1">
              <a:spcBef>
                <a:spcPct val="0"/>
              </a:spcBef>
            </a:pPr>
            <a:fld id="{39CF344C-E5AA-454C-AD69-9E1D9837E956}" type="slidenum">
              <a:rPr lang="en-US" altLang="ko-KR" smtClean="0">
                <a:solidFill>
                  <a:srgbClr val="000000"/>
                </a:solidFill>
              </a:rPr>
              <a:pPr eaLnBrk="1" hangingPunct="1">
                <a:spcBef>
                  <a:spcPct val="0"/>
                </a:spcBef>
              </a:pPr>
              <a:t>12</a:t>
            </a:fld>
            <a:endParaRPr lang="en-US" altLang="ko-KR" smtClean="0">
              <a:solidFill>
                <a:srgbClr val="000000"/>
              </a:solidFill>
            </a:endParaRPr>
          </a:p>
        </p:txBody>
      </p:sp>
      <p:sp>
        <p:nvSpPr>
          <p:cNvPr id="19459" name="Rectangle 2"/>
          <p:cNvSpPr>
            <a:spLocks noGrp="1" noRot="1" noChangeAspect="1" noChangeArrowheads="1" noTextEdit="1"/>
          </p:cNvSpPr>
          <p:nvPr>
            <p:ph type="sldImg"/>
          </p:nvPr>
        </p:nvSpPr>
        <p:spPr>
          <a:xfrm>
            <a:off x="2109788" y="744538"/>
            <a:ext cx="2578100" cy="3722687"/>
          </a:xfrm>
          <a:ln/>
        </p:spPr>
      </p:sp>
      <p:sp>
        <p:nvSpPr>
          <p:cNvPr id="194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ko-KR" altLang="ko-KR" smtClean="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kumimoji="1" sz="1200">
                <a:solidFill>
                  <a:schemeClr val="tx1"/>
                </a:solidFill>
                <a:latin typeface="굴림" pitchFamily="50" charset="-127"/>
                <a:ea typeface="굴림" pitchFamily="50" charset="-127"/>
              </a:defRPr>
            </a:lvl1pPr>
            <a:lvl2pPr marL="742950" indent="-285750" eaLnBrk="0" hangingPunct="0">
              <a:spcBef>
                <a:spcPct val="30000"/>
              </a:spcBef>
              <a:defRPr kumimoji="1" sz="1200">
                <a:solidFill>
                  <a:schemeClr val="tx1"/>
                </a:solidFill>
                <a:latin typeface="굴림" pitchFamily="50" charset="-127"/>
                <a:ea typeface="굴림" pitchFamily="50" charset="-127"/>
              </a:defRPr>
            </a:lvl2pPr>
            <a:lvl3pPr marL="1143000" indent="-228600" eaLnBrk="0" hangingPunct="0">
              <a:spcBef>
                <a:spcPct val="30000"/>
              </a:spcBef>
              <a:defRPr kumimoji="1" sz="1200">
                <a:solidFill>
                  <a:schemeClr val="tx1"/>
                </a:solidFill>
                <a:latin typeface="굴림" pitchFamily="50" charset="-127"/>
                <a:ea typeface="굴림" pitchFamily="50" charset="-127"/>
              </a:defRPr>
            </a:lvl3pPr>
            <a:lvl4pPr marL="1600200" indent="-228600" eaLnBrk="0" hangingPunct="0">
              <a:spcBef>
                <a:spcPct val="30000"/>
              </a:spcBef>
              <a:defRPr kumimoji="1" sz="1200">
                <a:solidFill>
                  <a:schemeClr val="tx1"/>
                </a:solidFill>
                <a:latin typeface="굴림" pitchFamily="50" charset="-127"/>
                <a:ea typeface="굴림" pitchFamily="50" charset="-127"/>
              </a:defRPr>
            </a:lvl4pPr>
            <a:lvl5pPr marL="2057400" indent="-228600" eaLnBrk="0" hangingPunct="0">
              <a:spcBef>
                <a:spcPct val="30000"/>
              </a:spcBef>
              <a:defRPr kumimoji="1" sz="1200">
                <a:solidFill>
                  <a:schemeClr val="tx1"/>
                </a:solidFill>
                <a:latin typeface="굴림" pitchFamily="50" charset="-127"/>
                <a:ea typeface="굴림" pitchFamily="50" charset="-127"/>
              </a:defRPr>
            </a:lvl5pPr>
            <a:lvl6pPr marL="2514600" indent="-228600" eaLnBrk="0" fontAlgn="base" hangingPunct="0">
              <a:spcBef>
                <a:spcPct val="30000"/>
              </a:spcBef>
              <a:spcAft>
                <a:spcPct val="0"/>
              </a:spcAft>
              <a:defRPr kumimoji="1" sz="1200">
                <a:solidFill>
                  <a:schemeClr val="tx1"/>
                </a:solidFill>
                <a:latin typeface="굴림" pitchFamily="50" charset="-127"/>
                <a:ea typeface="굴림" pitchFamily="50" charset="-127"/>
              </a:defRPr>
            </a:lvl6pPr>
            <a:lvl7pPr marL="2971800" indent="-228600" eaLnBrk="0" fontAlgn="base" hangingPunct="0">
              <a:spcBef>
                <a:spcPct val="30000"/>
              </a:spcBef>
              <a:spcAft>
                <a:spcPct val="0"/>
              </a:spcAft>
              <a:defRPr kumimoji="1" sz="1200">
                <a:solidFill>
                  <a:schemeClr val="tx1"/>
                </a:solidFill>
                <a:latin typeface="굴림" pitchFamily="50" charset="-127"/>
                <a:ea typeface="굴림" pitchFamily="50" charset="-127"/>
              </a:defRPr>
            </a:lvl7pPr>
            <a:lvl8pPr marL="3429000" indent="-228600" eaLnBrk="0" fontAlgn="base" hangingPunct="0">
              <a:spcBef>
                <a:spcPct val="30000"/>
              </a:spcBef>
              <a:spcAft>
                <a:spcPct val="0"/>
              </a:spcAft>
              <a:defRPr kumimoji="1" sz="1200">
                <a:solidFill>
                  <a:schemeClr val="tx1"/>
                </a:solidFill>
                <a:latin typeface="굴림" pitchFamily="50" charset="-127"/>
                <a:ea typeface="굴림" pitchFamily="50" charset="-127"/>
              </a:defRPr>
            </a:lvl8pPr>
            <a:lvl9pPr marL="3886200" indent="-228600" eaLnBrk="0" fontAlgn="base" hangingPunct="0">
              <a:spcBef>
                <a:spcPct val="30000"/>
              </a:spcBef>
              <a:spcAft>
                <a:spcPct val="0"/>
              </a:spcAft>
              <a:defRPr kumimoji="1" sz="1200">
                <a:solidFill>
                  <a:schemeClr val="tx1"/>
                </a:solidFill>
                <a:latin typeface="굴림" pitchFamily="50" charset="-127"/>
                <a:ea typeface="굴림" pitchFamily="50" charset="-127"/>
              </a:defRPr>
            </a:lvl9pPr>
          </a:lstStyle>
          <a:p>
            <a:pPr eaLnBrk="1" hangingPunct="1">
              <a:spcBef>
                <a:spcPct val="0"/>
              </a:spcBef>
            </a:pPr>
            <a:fld id="{8EDC41A9-5F18-4AC7-A3C1-2D3224CEF100}" type="slidenum">
              <a:rPr lang="en-US" altLang="ko-KR" smtClean="0">
                <a:solidFill>
                  <a:srgbClr val="000000"/>
                </a:solidFill>
              </a:rPr>
              <a:pPr eaLnBrk="1" hangingPunct="1">
                <a:spcBef>
                  <a:spcPct val="0"/>
                </a:spcBef>
              </a:pPr>
              <a:t>13</a:t>
            </a:fld>
            <a:endParaRPr lang="en-US" altLang="ko-KR" smtClean="0">
              <a:solidFill>
                <a:srgbClr val="000000"/>
              </a:solidFill>
            </a:endParaRPr>
          </a:p>
        </p:txBody>
      </p:sp>
      <p:sp>
        <p:nvSpPr>
          <p:cNvPr id="21507" name="Rectangle 2"/>
          <p:cNvSpPr>
            <a:spLocks noGrp="1" noRot="1" noChangeAspect="1" noChangeArrowheads="1" noTextEdit="1"/>
          </p:cNvSpPr>
          <p:nvPr>
            <p:ph type="sldImg"/>
          </p:nvPr>
        </p:nvSpPr>
        <p:spPr>
          <a:xfrm>
            <a:off x="2109788" y="744538"/>
            <a:ext cx="2578100" cy="3722687"/>
          </a:xfrm>
          <a:ln/>
        </p:spPr>
      </p:sp>
      <p:sp>
        <p:nvSpPr>
          <p:cNvPr id="215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ko-KR" altLang="ko-KR" smtClean="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7"/>
          <p:cNvSpPr txBox="1">
            <a:spLocks noGrp="1" noChangeArrowheads="1"/>
          </p:cNvSpPr>
          <p:nvPr/>
        </p:nvSpPr>
        <p:spPr bwMode="auto">
          <a:xfrm>
            <a:off x="3851275" y="9430307"/>
            <a:ext cx="2946400" cy="49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spcBef>
                <a:spcPct val="30000"/>
              </a:spcBef>
              <a:defRPr kumimoji="1" sz="1200">
                <a:solidFill>
                  <a:schemeClr val="tx1"/>
                </a:solidFill>
                <a:latin typeface="굴림" pitchFamily="50" charset="-127"/>
                <a:ea typeface="굴림" pitchFamily="50" charset="-127"/>
              </a:defRPr>
            </a:lvl1pPr>
            <a:lvl2pPr marL="742950" indent="-285750" eaLnBrk="0" hangingPunct="0">
              <a:spcBef>
                <a:spcPct val="30000"/>
              </a:spcBef>
              <a:defRPr kumimoji="1" sz="1200">
                <a:solidFill>
                  <a:schemeClr val="tx1"/>
                </a:solidFill>
                <a:latin typeface="굴림" pitchFamily="50" charset="-127"/>
                <a:ea typeface="굴림" pitchFamily="50" charset="-127"/>
              </a:defRPr>
            </a:lvl2pPr>
            <a:lvl3pPr marL="1143000" indent="-228600" eaLnBrk="0" hangingPunct="0">
              <a:spcBef>
                <a:spcPct val="30000"/>
              </a:spcBef>
              <a:defRPr kumimoji="1" sz="1200">
                <a:solidFill>
                  <a:schemeClr val="tx1"/>
                </a:solidFill>
                <a:latin typeface="굴림" pitchFamily="50" charset="-127"/>
                <a:ea typeface="굴림" pitchFamily="50" charset="-127"/>
              </a:defRPr>
            </a:lvl3pPr>
            <a:lvl4pPr marL="1600200" indent="-228600" eaLnBrk="0" hangingPunct="0">
              <a:spcBef>
                <a:spcPct val="30000"/>
              </a:spcBef>
              <a:defRPr kumimoji="1" sz="1200">
                <a:solidFill>
                  <a:schemeClr val="tx1"/>
                </a:solidFill>
                <a:latin typeface="굴림" pitchFamily="50" charset="-127"/>
                <a:ea typeface="굴림" pitchFamily="50" charset="-127"/>
              </a:defRPr>
            </a:lvl4pPr>
            <a:lvl5pPr marL="2057400" indent="-228600" eaLnBrk="0" hangingPunct="0">
              <a:spcBef>
                <a:spcPct val="30000"/>
              </a:spcBef>
              <a:defRPr kumimoji="1" sz="1200">
                <a:solidFill>
                  <a:schemeClr val="tx1"/>
                </a:solidFill>
                <a:latin typeface="굴림" pitchFamily="50" charset="-127"/>
                <a:ea typeface="굴림" pitchFamily="50" charset="-127"/>
              </a:defRPr>
            </a:lvl5pPr>
            <a:lvl6pPr marL="2514600" indent="-228600" eaLnBrk="0" fontAlgn="base" hangingPunct="0">
              <a:spcBef>
                <a:spcPct val="30000"/>
              </a:spcBef>
              <a:spcAft>
                <a:spcPct val="0"/>
              </a:spcAft>
              <a:defRPr kumimoji="1" sz="1200">
                <a:solidFill>
                  <a:schemeClr val="tx1"/>
                </a:solidFill>
                <a:latin typeface="굴림" pitchFamily="50" charset="-127"/>
                <a:ea typeface="굴림" pitchFamily="50" charset="-127"/>
              </a:defRPr>
            </a:lvl6pPr>
            <a:lvl7pPr marL="2971800" indent="-228600" eaLnBrk="0" fontAlgn="base" hangingPunct="0">
              <a:spcBef>
                <a:spcPct val="30000"/>
              </a:spcBef>
              <a:spcAft>
                <a:spcPct val="0"/>
              </a:spcAft>
              <a:defRPr kumimoji="1" sz="1200">
                <a:solidFill>
                  <a:schemeClr val="tx1"/>
                </a:solidFill>
                <a:latin typeface="굴림" pitchFamily="50" charset="-127"/>
                <a:ea typeface="굴림" pitchFamily="50" charset="-127"/>
              </a:defRPr>
            </a:lvl7pPr>
            <a:lvl8pPr marL="3429000" indent="-228600" eaLnBrk="0" fontAlgn="base" hangingPunct="0">
              <a:spcBef>
                <a:spcPct val="30000"/>
              </a:spcBef>
              <a:spcAft>
                <a:spcPct val="0"/>
              </a:spcAft>
              <a:defRPr kumimoji="1" sz="1200">
                <a:solidFill>
                  <a:schemeClr val="tx1"/>
                </a:solidFill>
                <a:latin typeface="굴림" pitchFamily="50" charset="-127"/>
                <a:ea typeface="굴림" pitchFamily="50" charset="-127"/>
              </a:defRPr>
            </a:lvl8pPr>
            <a:lvl9pPr marL="3886200" indent="-228600" eaLnBrk="0" fontAlgn="base" hangingPunct="0">
              <a:spcBef>
                <a:spcPct val="30000"/>
              </a:spcBef>
              <a:spcAft>
                <a:spcPct val="0"/>
              </a:spcAft>
              <a:defRPr kumimoji="1" sz="1200">
                <a:solidFill>
                  <a:schemeClr val="tx1"/>
                </a:solidFill>
                <a:latin typeface="굴림" pitchFamily="50" charset="-127"/>
                <a:ea typeface="굴림" pitchFamily="50" charset="-127"/>
              </a:defRPr>
            </a:lvl9pPr>
          </a:lstStyle>
          <a:p>
            <a:pPr algn="r" eaLnBrk="1" hangingPunct="1">
              <a:spcBef>
                <a:spcPct val="0"/>
              </a:spcBef>
            </a:pPr>
            <a:fld id="{F711A4ED-4994-4ABE-902D-A61CB12E7DF2}" type="slidenum">
              <a:rPr lang="en-US" altLang="ko-KR">
                <a:solidFill>
                  <a:srgbClr val="000000"/>
                </a:solidFill>
              </a:rPr>
              <a:pPr algn="r" eaLnBrk="1" hangingPunct="1">
                <a:spcBef>
                  <a:spcPct val="0"/>
                </a:spcBef>
              </a:pPr>
              <a:t>14</a:t>
            </a:fld>
            <a:endParaRPr lang="en-US" altLang="ko-KR">
              <a:solidFill>
                <a:srgbClr val="000000"/>
              </a:solidFill>
            </a:endParaRPr>
          </a:p>
        </p:txBody>
      </p:sp>
      <p:sp>
        <p:nvSpPr>
          <p:cNvPr id="23555" name="Rectangle 2"/>
          <p:cNvSpPr>
            <a:spLocks noGrp="1" noRot="1" noChangeAspect="1" noChangeArrowheads="1" noTextEdit="1"/>
          </p:cNvSpPr>
          <p:nvPr>
            <p:ph type="sldImg"/>
          </p:nvPr>
        </p:nvSpPr>
        <p:spPr>
          <a:xfrm>
            <a:off x="2109788" y="744538"/>
            <a:ext cx="2578100" cy="3722687"/>
          </a:xfrm>
          <a:ln/>
        </p:spPr>
      </p:sp>
      <p:sp>
        <p:nvSpPr>
          <p:cNvPr id="235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ko-KR" smtClean="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p:cNvSpPr txBox="1">
            <a:spLocks noGrp="1" noChangeArrowheads="1"/>
          </p:cNvSpPr>
          <p:nvPr/>
        </p:nvSpPr>
        <p:spPr bwMode="auto">
          <a:xfrm>
            <a:off x="3851275" y="9430307"/>
            <a:ext cx="2946400" cy="49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spcBef>
                <a:spcPct val="30000"/>
              </a:spcBef>
              <a:defRPr kumimoji="1" sz="1200">
                <a:solidFill>
                  <a:schemeClr val="tx1"/>
                </a:solidFill>
                <a:latin typeface="굴림" pitchFamily="50" charset="-127"/>
                <a:ea typeface="굴림" pitchFamily="50" charset="-127"/>
              </a:defRPr>
            </a:lvl1pPr>
            <a:lvl2pPr marL="742950" indent="-285750" eaLnBrk="0" hangingPunct="0">
              <a:spcBef>
                <a:spcPct val="30000"/>
              </a:spcBef>
              <a:defRPr kumimoji="1" sz="1200">
                <a:solidFill>
                  <a:schemeClr val="tx1"/>
                </a:solidFill>
                <a:latin typeface="굴림" pitchFamily="50" charset="-127"/>
                <a:ea typeface="굴림" pitchFamily="50" charset="-127"/>
              </a:defRPr>
            </a:lvl2pPr>
            <a:lvl3pPr marL="1143000" indent="-228600" eaLnBrk="0" hangingPunct="0">
              <a:spcBef>
                <a:spcPct val="30000"/>
              </a:spcBef>
              <a:defRPr kumimoji="1" sz="1200">
                <a:solidFill>
                  <a:schemeClr val="tx1"/>
                </a:solidFill>
                <a:latin typeface="굴림" pitchFamily="50" charset="-127"/>
                <a:ea typeface="굴림" pitchFamily="50" charset="-127"/>
              </a:defRPr>
            </a:lvl3pPr>
            <a:lvl4pPr marL="1600200" indent="-228600" eaLnBrk="0" hangingPunct="0">
              <a:spcBef>
                <a:spcPct val="30000"/>
              </a:spcBef>
              <a:defRPr kumimoji="1" sz="1200">
                <a:solidFill>
                  <a:schemeClr val="tx1"/>
                </a:solidFill>
                <a:latin typeface="굴림" pitchFamily="50" charset="-127"/>
                <a:ea typeface="굴림" pitchFamily="50" charset="-127"/>
              </a:defRPr>
            </a:lvl4pPr>
            <a:lvl5pPr marL="2057400" indent="-228600" eaLnBrk="0" hangingPunct="0">
              <a:spcBef>
                <a:spcPct val="30000"/>
              </a:spcBef>
              <a:defRPr kumimoji="1" sz="1200">
                <a:solidFill>
                  <a:schemeClr val="tx1"/>
                </a:solidFill>
                <a:latin typeface="굴림" pitchFamily="50" charset="-127"/>
                <a:ea typeface="굴림" pitchFamily="50" charset="-127"/>
              </a:defRPr>
            </a:lvl5pPr>
            <a:lvl6pPr marL="2514600" indent="-228600" eaLnBrk="0" fontAlgn="base" hangingPunct="0">
              <a:spcBef>
                <a:spcPct val="30000"/>
              </a:spcBef>
              <a:spcAft>
                <a:spcPct val="0"/>
              </a:spcAft>
              <a:defRPr kumimoji="1" sz="1200">
                <a:solidFill>
                  <a:schemeClr val="tx1"/>
                </a:solidFill>
                <a:latin typeface="굴림" pitchFamily="50" charset="-127"/>
                <a:ea typeface="굴림" pitchFamily="50" charset="-127"/>
              </a:defRPr>
            </a:lvl6pPr>
            <a:lvl7pPr marL="2971800" indent="-228600" eaLnBrk="0" fontAlgn="base" hangingPunct="0">
              <a:spcBef>
                <a:spcPct val="30000"/>
              </a:spcBef>
              <a:spcAft>
                <a:spcPct val="0"/>
              </a:spcAft>
              <a:defRPr kumimoji="1" sz="1200">
                <a:solidFill>
                  <a:schemeClr val="tx1"/>
                </a:solidFill>
                <a:latin typeface="굴림" pitchFamily="50" charset="-127"/>
                <a:ea typeface="굴림" pitchFamily="50" charset="-127"/>
              </a:defRPr>
            </a:lvl7pPr>
            <a:lvl8pPr marL="3429000" indent="-228600" eaLnBrk="0" fontAlgn="base" hangingPunct="0">
              <a:spcBef>
                <a:spcPct val="30000"/>
              </a:spcBef>
              <a:spcAft>
                <a:spcPct val="0"/>
              </a:spcAft>
              <a:defRPr kumimoji="1" sz="1200">
                <a:solidFill>
                  <a:schemeClr val="tx1"/>
                </a:solidFill>
                <a:latin typeface="굴림" pitchFamily="50" charset="-127"/>
                <a:ea typeface="굴림" pitchFamily="50" charset="-127"/>
              </a:defRPr>
            </a:lvl8pPr>
            <a:lvl9pPr marL="3886200" indent="-228600" eaLnBrk="0" fontAlgn="base" hangingPunct="0">
              <a:spcBef>
                <a:spcPct val="30000"/>
              </a:spcBef>
              <a:spcAft>
                <a:spcPct val="0"/>
              </a:spcAft>
              <a:defRPr kumimoji="1" sz="1200">
                <a:solidFill>
                  <a:schemeClr val="tx1"/>
                </a:solidFill>
                <a:latin typeface="굴림" pitchFamily="50" charset="-127"/>
                <a:ea typeface="굴림" pitchFamily="50" charset="-127"/>
              </a:defRPr>
            </a:lvl9pPr>
          </a:lstStyle>
          <a:p>
            <a:pPr algn="r" eaLnBrk="1" hangingPunct="1">
              <a:spcBef>
                <a:spcPct val="0"/>
              </a:spcBef>
            </a:pPr>
            <a:fld id="{DEB02ABA-9F3A-442B-B31D-02654C64F74E}" type="slidenum">
              <a:rPr lang="en-US" altLang="ko-KR">
                <a:solidFill>
                  <a:srgbClr val="000000"/>
                </a:solidFill>
              </a:rPr>
              <a:pPr algn="r" eaLnBrk="1" hangingPunct="1">
                <a:spcBef>
                  <a:spcPct val="0"/>
                </a:spcBef>
              </a:pPr>
              <a:t>15</a:t>
            </a:fld>
            <a:endParaRPr lang="en-US" altLang="ko-KR">
              <a:solidFill>
                <a:srgbClr val="000000"/>
              </a:solidFill>
            </a:endParaRPr>
          </a:p>
        </p:txBody>
      </p:sp>
      <p:sp>
        <p:nvSpPr>
          <p:cNvPr id="25603" name="Rectangle 2"/>
          <p:cNvSpPr>
            <a:spLocks noGrp="1" noRot="1" noChangeAspect="1" noChangeArrowheads="1" noTextEdit="1"/>
          </p:cNvSpPr>
          <p:nvPr>
            <p:ph type="sldImg"/>
          </p:nvPr>
        </p:nvSpPr>
        <p:spPr>
          <a:xfrm>
            <a:off x="2109788" y="744538"/>
            <a:ext cx="2578100" cy="3722687"/>
          </a:xfrm>
          <a:ln/>
        </p:spPr>
      </p:sp>
      <p:sp>
        <p:nvSpPr>
          <p:cNvPr id="256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ko-KR" smtClean="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kumimoji="1" sz="1200">
                <a:solidFill>
                  <a:schemeClr val="tx1"/>
                </a:solidFill>
                <a:latin typeface="굴림" pitchFamily="50" charset="-127"/>
                <a:ea typeface="굴림" pitchFamily="50" charset="-127"/>
              </a:defRPr>
            </a:lvl1pPr>
            <a:lvl2pPr marL="742950" indent="-285750" eaLnBrk="0" hangingPunct="0">
              <a:spcBef>
                <a:spcPct val="30000"/>
              </a:spcBef>
              <a:defRPr kumimoji="1" sz="1200">
                <a:solidFill>
                  <a:schemeClr val="tx1"/>
                </a:solidFill>
                <a:latin typeface="굴림" pitchFamily="50" charset="-127"/>
                <a:ea typeface="굴림" pitchFamily="50" charset="-127"/>
              </a:defRPr>
            </a:lvl2pPr>
            <a:lvl3pPr marL="1143000" indent="-228600" eaLnBrk="0" hangingPunct="0">
              <a:spcBef>
                <a:spcPct val="30000"/>
              </a:spcBef>
              <a:defRPr kumimoji="1" sz="1200">
                <a:solidFill>
                  <a:schemeClr val="tx1"/>
                </a:solidFill>
                <a:latin typeface="굴림" pitchFamily="50" charset="-127"/>
                <a:ea typeface="굴림" pitchFamily="50" charset="-127"/>
              </a:defRPr>
            </a:lvl3pPr>
            <a:lvl4pPr marL="1600200" indent="-228600" eaLnBrk="0" hangingPunct="0">
              <a:spcBef>
                <a:spcPct val="30000"/>
              </a:spcBef>
              <a:defRPr kumimoji="1" sz="1200">
                <a:solidFill>
                  <a:schemeClr val="tx1"/>
                </a:solidFill>
                <a:latin typeface="굴림" pitchFamily="50" charset="-127"/>
                <a:ea typeface="굴림" pitchFamily="50" charset="-127"/>
              </a:defRPr>
            </a:lvl4pPr>
            <a:lvl5pPr marL="2057400" indent="-228600" eaLnBrk="0" hangingPunct="0">
              <a:spcBef>
                <a:spcPct val="30000"/>
              </a:spcBef>
              <a:defRPr kumimoji="1" sz="1200">
                <a:solidFill>
                  <a:schemeClr val="tx1"/>
                </a:solidFill>
                <a:latin typeface="굴림" pitchFamily="50" charset="-127"/>
                <a:ea typeface="굴림" pitchFamily="50" charset="-127"/>
              </a:defRPr>
            </a:lvl5pPr>
            <a:lvl6pPr marL="2514600" indent="-228600" eaLnBrk="0" fontAlgn="base" hangingPunct="0">
              <a:spcBef>
                <a:spcPct val="30000"/>
              </a:spcBef>
              <a:spcAft>
                <a:spcPct val="0"/>
              </a:spcAft>
              <a:defRPr kumimoji="1" sz="1200">
                <a:solidFill>
                  <a:schemeClr val="tx1"/>
                </a:solidFill>
                <a:latin typeface="굴림" pitchFamily="50" charset="-127"/>
                <a:ea typeface="굴림" pitchFamily="50" charset="-127"/>
              </a:defRPr>
            </a:lvl6pPr>
            <a:lvl7pPr marL="2971800" indent="-228600" eaLnBrk="0" fontAlgn="base" hangingPunct="0">
              <a:spcBef>
                <a:spcPct val="30000"/>
              </a:spcBef>
              <a:spcAft>
                <a:spcPct val="0"/>
              </a:spcAft>
              <a:defRPr kumimoji="1" sz="1200">
                <a:solidFill>
                  <a:schemeClr val="tx1"/>
                </a:solidFill>
                <a:latin typeface="굴림" pitchFamily="50" charset="-127"/>
                <a:ea typeface="굴림" pitchFamily="50" charset="-127"/>
              </a:defRPr>
            </a:lvl7pPr>
            <a:lvl8pPr marL="3429000" indent="-228600" eaLnBrk="0" fontAlgn="base" hangingPunct="0">
              <a:spcBef>
                <a:spcPct val="30000"/>
              </a:spcBef>
              <a:spcAft>
                <a:spcPct val="0"/>
              </a:spcAft>
              <a:defRPr kumimoji="1" sz="1200">
                <a:solidFill>
                  <a:schemeClr val="tx1"/>
                </a:solidFill>
                <a:latin typeface="굴림" pitchFamily="50" charset="-127"/>
                <a:ea typeface="굴림" pitchFamily="50" charset="-127"/>
              </a:defRPr>
            </a:lvl8pPr>
            <a:lvl9pPr marL="3886200" indent="-228600" eaLnBrk="0" fontAlgn="base" hangingPunct="0">
              <a:spcBef>
                <a:spcPct val="30000"/>
              </a:spcBef>
              <a:spcAft>
                <a:spcPct val="0"/>
              </a:spcAft>
              <a:defRPr kumimoji="1" sz="1200">
                <a:solidFill>
                  <a:schemeClr val="tx1"/>
                </a:solidFill>
                <a:latin typeface="굴림" pitchFamily="50" charset="-127"/>
                <a:ea typeface="굴림" pitchFamily="50" charset="-127"/>
              </a:defRPr>
            </a:lvl9pPr>
          </a:lstStyle>
          <a:p>
            <a:pPr eaLnBrk="1" hangingPunct="1">
              <a:spcBef>
                <a:spcPct val="0"/>
              </a:spcBef>
            </a:pPr>
            <a:fld id="{52AF72F5-2918-4004-8F8A-EA35B233F143}" type="slidenum">
              <a:rPr lang="en-US" altLang="ko-KR" smtClean="0">
                <a:solidFill>
                  <a:srgbClr val="000000"/>
                </a:solidFill>
              </a:rPr>
              <a:pPr eaLnBrk="1" hangingPunct="1">
                <a:spcBef>
                  <a:spcPct val="0"/>
                </a:spcBef>
              </a:pPr>
              <a:t>16</a:t>
            </a:fld>
            <a:endParaRPr lang="en-US" altLang="ko-KR" smtClean="0">
              <a:solidFill>
                <a:srgbClr val="000000"/>
              </a:solidFill>
            </a:endParaRPr>
          </a:p>
        </p:txBody>
      </p:sp>
      <p:sp>
        <p:nvSpPr>
          <p:cNvPr id="27651" name="Rectangle 2"/>
          <p:cNvSpPr>
            <a:spLocks noGrp="1" noRot="1" noChangeAspect="1" noChangeArrowheads="1" noTextEdit="1"/>
          </p:cNvSpPr>
          <p:nvPr>
            <p:ph type="sldImg"/>
          </p:nvPr>
        </p:nvSpPr>
        <p:spPr>
          <a:xfrm>
            <a:off x="2109788" y="744538"/>
            <a:ext cx="2578100" cy="3722687"/>
          </a:xfrm>
          <a:ln/>
        </p:spPr>
      </p:sp>
      <p:sp>
        <p:nvSpPr>
          <p:cNvPr id="276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ko-KR" altLang="ko-KR" smtClean="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kumimoji="1" sz="1200">
                <a:solidFill>
                  <a:schemeClr val="tx1"/>
                </a:solidFill>
                <a:latin typeface="굴림" pitchFamily="50" charset="-127"/>
                <a:ea typeface="굴림" pitchFamily="50" charset="-127"/>
              </a:defRPr>
            </a:lvl1pPr>
            <a:lvl2pPr marL="742950" indent="-285750" eaLnBrk="0" hangingPunct="0">
              <a:spcBef>
                <a:spcPct val="30000"/>
              </a:spcBef>
              <a:defRPr kumimoji="1" sz="1200">
                <a:solidFill>
                  <a:schemeClr val="tx1"/>
                </a:solidFill>
                <a:latin typeface="굴림" pitchFamily="50" charset="-127"/>
                <a:ea typeface="굴림" pitchFamily="50" charset="-127"/>
              </a:defRPr>
            </a:lvl2pPr>
            <a:lvl3pPr marL="1143000" indent="-228600" eaLnBrk="0" hangingPunct="0">
              <a:spcBef>
                <a:spcPct val="30000"/>
              </a:spcBef>
              <a:defRPr kumimoji="1" sz="1200">
                <a:solidFill>
                  <a:schemeClr val="tx1"/>
                </a:solidFill>
                <a:latin typeface="굴림" pitchFamily="50" charset="-127"/>
                <a:ea typeface="굴림" pitchFamily="50" charset="-127"/>
              </a:defRPr>
            </a:lvl3pPr>
            <a:lvl4pPr marL="1600200" indent="-228600" eaLnBrk="0" hangingPunct="0">
              <a:spcBef>
                <a:spcPct val="30000"/>
              </a:spcBef>
              <a:defRPr kumimoji="1" sz="1200">
                <a:solidFill>
                  <a:schemeClr val="tx1"/>
                </a:solidFill>
                <a:latin typeface="굴림" pitchFamily="50" charset="-127"/>
                <a:ea typeface="굴림" pitchFamily="50" charset="-127"/>
              </a:defRPr>
            </a:lvl4pPr>
            <a:lvl5pPr marL="2057400" indent="-228600" eaLnBrk="0" hangingPunct="0">
              <a:spcBef>
                <a:spcPct val="30000"/>
              </a:spcBef>
              <a:defRPr kumimoji="1" sz="1200">
                <a:solidFill>
                  <a:schemeClr val="tx1"/>
                </a:solidFill>
                <a:latin typeface="굴림" pitchFamily="50" charset="-127"/>
                <a:ea typeface="굴림" pitchFamily="50" charset="-127"/>
              </a:defRPr>
            </a:lvl5pPr>
            <a:lvl6pPr marL="2514600" indent="-228600" eaLnBrk="0" fontAlgn="base" hangingPunct="0">
              <a:spcBef>
                <a:spcPct val="30000"/>
              </a:spcBef>
              <a:spcAft>
                <a:spcPct val="0"/>
              </a:spcAft>
              <a:defRPr kumimoji="1" sz="1200">
                <a:solidFill>
                  <a:schemeClr val="tx1"/>
                </a:solidFill>
                <a:latin typeface="굴림" pitchFamily="50" charset="-127"/>
                <a:ea typeface="굴림" pitchFamily="50" charset="-127"/>
              </a:defRPr>
            </a:lvl6pPr>
            <a:lvl7pPr marL="2971800" indent="-228600" eaLnBrk="0" fontAlgn="base" hangingPunct="0">
              <a:spcBef>
                <a:spcPct val="30000"/>
              </a:spcBef>
              <a:spcAft>
                <a:spcPct val="0"/>
              </a:spcAft>
              <a:defRPr kumimoji="1" sz="1200">
                <a:solidFill>
                  <a:schemeClr val="tx1"/>
                </a:solidFill>
                <a:latin typeface="굴림" pitchFamily="50" charset="-127"/>
                <a:ea typeface="굴림" pitchFamily="50" charset="-127"/>
              </a:defRPr>
            </a:lvl7pPr>
            <a:lvl8pPr marL="3429000" indent="-228600" eaLnBrk="0" fontAlgn="base" hangingPunct="0">
              <a:spcBef>
                <a:spcPct val="30000"/>
              </a:spcBef>
              <a:spcAft>
                <a:spcPct val="0"/>
              </a:spcAft>
              <a:defRPr kumimoji="1" sz="1200">
                <a:solidFill>
                  <a:schemeClr val="tx1"/>
                </a:solidFill>
                <a:latin typeface="굴림" pitchFamily="50" charset="-127"/>
                <a:ea typeface="굴림" pitchFamily="50" charset="-127"/>
              </a:defRPr>
            </a:lvl8pPr>
            <a:lvl9pPr marL="3886200" indent="-228600" eaLnBrk="0" fontAlgn="base" hangingPunct="0">
              <a:spcBef>
                <a:spcPct val="30000"/>
              </a:spcBef>
              <a:spcAft>
                <a:spcPct val="0"/>
              </a:spcAft>
              <a:defRPr kumimoji="1" sz="1200">
                <a:solidFill>
                  <a:schemeClr val="tx1"/>
                </a:solidFill>
                <a:latin typeface="굴림" pitchFamily="50" charset="-127"/>
                <a:ea typeface="굴림" pitchFamily="50" charset="-127"/>
              </a:defRPr>
            </a:lvl9pPr>
          </a:lstStyle>
          <a:p>
            <a:pPr eaLnBrk="1" hangingPunct="1">
              <a:spcBef>
                <a:spcPct val="0"/>
              </a:spcBef>
            </a:pPr>
            <a:fld id="{778A3C71-B922-4425-9992-E2933FFB4C71}" type="slidenum">
              <a:rPr lang="en-US" altLang="ko-KR" smtClean="0">
                <a:solidFill>
                  <a:srgbClr val="000000"/>
                </a:solidFill>
              </a:rPr>
              <a:pPr eaLnBrk="1" hangingPunct="1">
                <a:spcBef>
                  <a:spcPct val="0"/>
                </a:spcBef>
              </a:pPr>
              <a:t>17</a:t>
            </a:fld>
            <a:endParaRPr lang="en-US" altLang="ko-KR" smtClean="0">
              <a:solidFill>
                <a:srgbClr val="000000"/>
              </a:solidFill>
            </a:endParaRPr>
          </a:p>
        </p:txBody>
      </p:sp>
      <p:sp>
        <p:nvSpPr>
          <p:cNvPr id="29699" name="Rectangle 2"/>
          <p:cNvSpPr>
            <a:spLocks noGrp="1" noRot="1" noChangeAspect="1" noChangeArrowheads="1" noTextEdit="1"/>
          </p:cNvSpPr>
          <p:nvPr>
            <p:ph type="sldImg"/>
          </p:nvPr>
        </p:nvSpPr>
        <p:spPr>
          <a:xfrm>
            <a:off x="2109788" y="744538"/>
            <a:ext cx="2578100" cy="3722687"/>
          </a:xfrm>
          <a:ln/>
        </p:spPr>
      </p:sp>
      <p:sp>
        <p:nvSpPr>
          <p:cNvPr id="297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ko-KR" altLang="ko-KR" smtClean="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kumimoji="1" sz="1200">
                <a:solidFill>
                  <a:schemeClr val="tx1"/>
                </a:solidFill>
                <a:latin typeface="굴림" pitchFamily="50" charset="-127"/>
                <a:ea typeface="굴림" pitchFamily="50" charset="-127"/>
              </a:defRPr>
            </a:lvl1pPr>
            <a:lvl2pPr marL="742950" indent="-285750" eaLnBrk="0" hangingPunct="0">
              <a:spcBef>
                <a:spcPct val="30000"/>
              </a:spcBef>
              <a:defRPr kumimoji="1" sz="1200">
                <a:solidFill>
                  <a:schemeClr val="tx1"/>
                </a:solidFill>
                <a:latin typeface="굴림" pitchFamily="50" charset="-127"/>
                <a:ea typeface="굴림" pitchFamily="50" charset="-127"/>
              </a:defRPr>
            </a:lvl2pPr>
            <a:lvl3pPr marL="1143000" indent="-228600" eaLnBrk="0" hangingPunct="0">
              <a:spcBef>
                <a:spcPct val="30000"/>
              </a:spcBef>
              <a:defRPr kumimoji="1" sz="1200">
                <a:solidFill>
                  <a:schemeClr val="tx1"/>
                </a:solidFill>
                <a:latin typeface="굴림" pitchFamily="50" charset="-127"/>
                <a:ea typeface="굴림" pitchFamily="50" charset="-127"/>
              </a:defRPr>
            </a:lvl3pPr>
            <a:lvl4pPr marL="1600200" indent="-228600" eaLnBrk="0" hangingPunct="0">
              <a:spcBef>
                <a:spcPct val="30000"/>
              </a:spcBef>
              <a:defRPr kumimoji="1" sz="1200">
                <a:solidFill>
                  <a:schemeClr val="tx1"/>
                </a:solidFill>
                <a:latin typeface="굴림" pitchFamily="50" charset="-127"/>
                <a:ea typeface="굴림" pitchFamily="50" charset="-127"/>
              </a:defRPr>
            </a:lvl4pPr>
            <a:lvl5pPr marL="2057400" indent="-228600" eaLnBrk="0" hangingPunct="0">
              <a:spcBef>
                <a:spcPct val="30000"/>
              </a:spcBef>
              <a:defRPr kumimoji="1" sz="1200">
                <a:solidFill>
                  <a:schemeClr val="tx1"/>
                </a:solidFill>
                <a:latin typeface="굴림" pitchFamily="50" charset="-127"/>
                <a:ea typeface="굴림" pitchFamily="50" charset="-127"/>
              </a:defRPr>
            </a:lvl5pPr>
            <a:lvl6pPr marL="2514600" indent="-228600" eaLnBrk="0" fontAlgn="base" hangingPunct="0">
              <a:spcBef>
                <a:spcPct val="30000"/>
              </a:spcBef>
              <a:spcAft>
                <a:spcPct val="0"/>
              </a:spcAft>
              <a:defRPr kumimoji="1" sz="1200">
                <a:solidFill>
                  <a:schemeClr val="tx1"/>
                </a:solidFill>
                <a:latin typeface="굴림" pitchFamily="50" charset="-127"/>
                <a:ea typeface="굴림" pitchFamily="50" charset="-127"/>
              </a:defRPr>
            </a:lvl6pPr>
            <a:lvl7pPr marL="2971800" indent="-228600" eaLnBrk="0" fontAlgn="base" hangingPunct="0">
              <a:spcBef>
                <a:spcPct val="30000"/>
              </a:spcBef>
              <a:spcAft>
                <a:spcPct val="0"/>
              </a:spcAft>
              <a:defRPr kumimoji="1" sz="1200">
                <a:solidFill>
                  <a:schemeClr val="tx1"/>
                </a:solidFill>
                <a:latin typeface="굴림" pitchFamily="50" charset="-127"/>
                <a:ea typeface="굴림" pitchFamily="50" charset="-127"/>
              </a:defRPr>
            </a:lvl7pPr>
            <a:lvl8pPr marL="3429000" indent="-228600" eaLnBrk="0" fontAlgn="base" hangingPunct="0">
              <a:spcBef>
                <a:spcPct val="30000"/>
              </a:spcBef>
              <a:spcAft>
                <a:spcPct val="0"/>
              </a:spcAft>
              <a:defRPr kumimoji="1" sz="1200">
                <a:solidFill>
                  <a:schemeClr val="tx1"/>
                </a:solidFill>
                <a:latin typeface="굴림" pitchFamily="50" charset="-127"/>
                <a:ea typeface="굴림" pitchFamily="50" charset="-127"/>
              </a:defRPr>
            </a:lvl8pPr>
            <a:lvl9pPr marL="3886200" indent="-228600" eaLnBrk="0" fontAlgn="base" hangingPunct="0">
              <a:spcBef>
                <a:spcPct val="30000"/>
              </a:spcBef>
              <a:spcAft>
                <a:spcPct val="0"/>
              </a:spcAft>
              <a:defRPr kumimoji="1" sz="1200">
                <a:solidFill>
                  <a:schemeClr val="tx1"/>
                </a:solidFill>
                <a:latin typeface="굴림" pitchFamily="50" charset="-127"/>
                <a:ea typeface="굴림" pitchFamily="50" charset="-127"/>
              </a:defRPr>
            </a:lvl9pPr>
          </a:lstStyle>
          <a:p>
            <a:pPr eaLnBrk="1" hangingPunct="1">
              <a:spcBef>
                <a:spcPct val="0"/>
              </a:spcBef>
            </a:pPr>
            <a:fld id="{2E2C31A6-15D4-44D7-BCFA-BE7C1D11C8CF}" type="slidenum">
              <a:rPr lang="en-US" altLang="ko-KR" smtClean="0"/>
              <a:pPr eaLnBrk="1" hangingPunct="1">
                <a:spcBef>
                  <a:spcPct val="0"/>
                </a:spcBef>
              </a:pPr>
              <a:t>19</a:t>
            </a:fld>
            <a:endParaRPr lang="en-US" altLang="ko-KR" smtClean="0"/>
          </a:p>
        </p:txBody>
      </p:sp>
      <p:sp>
        <p:nvSpPr>
          <p:cNvPr id="23555" name="Rectangle 2"/>
          <p:cNvSpPr>
            <a:spLocks noGrp="1" noRot="1" noChangeAspect="1" noChangeArrowheads="1" noTextEdit="1"/>
          </p:cNvSpPr>
          <p:nvPr>
            <p:ph type="sldImg"/>
          </p:nvPr>
        </p:nvSpPr>
        <p:spPr>
          <a:xfrm>
            <a:off x="2109788" y="744538"/>
            <a:ext cx="2578100" cy="3722687"/>
          </a:xfrm>
          <a:ln/>
        </p:spPr>
      </p:sp>
      <p:sp>
        <p:nvSpPr>
          <p:cNvPr id="235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ko-KR" altLang="ko-KR" smtClean="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kumimoji="1" sz="1200">
                <a:solidFill>
                  <a:schemeClr val="tx1"/>
                </a:solidFill>
                <a:latin typeface="굴림" pitchFamily="50" charset="-127"/>
                <a:ea typeface="굴림" pitchFamily="50" charset="-127"/>
              </a:defRPr>
            </a:lvl1pPr>
            <a:lvl2pPr marL="742950" indent="-285750" eaLnBrk="0" hangingPunct="0">
              <a:spcBef>
                <a:spcPct val="30000"/>
              </a:spcBef>
              <a:defRPr kumimoji="1" sz="1200">
                <a:solidFill>
                  <a:schemeClr val="tx1"/>
                </a:solidFill>
                <a:latin typeface="굴림" pitchFamily="50" charset="-127"/>
                <a:ea typeface="굴림" pitchFamily="50" charset="-127"/>
              </a:defRPr>
            </a:lvl2pPr>
            <a:lvl3pPr marL="1143000" indent="-228600" eaLnBrk="0" hangingPunct="0">
              <a:spcBef>
                <a:spcPct val="30000"/>
              </a:spcBef>
              <a:defRPr kumimoji="1" sz="1200">
                <a:solidFill>
                  <a:schemeClr val="tx1"/>
                </a:solidFill>
                <a:latin typeface="굴림" pitchFamily="50" charset="-127"/>
                <a:ea typeface="굴림" pitchFamily="50" charset="-127"/>
              </a:defRPr>
            </a:lvl3pPr>
            <a:lvl4pPr marL="1600200" indent="-228600" eaLnBrk="0" hangingPunct="0">
              <a:spcBef>
                <a:spcPct val="30000"/>
              </a:spcBef>
              <a:defRPr kumimoji="1" sz="1200">
                <a:solidFill>
                  <a:schemeClr val="tx1"/>
                </a:solidFill>
                <a:latin typeface="굴림" pitchFamily="50" charset="-127"/>
                <a:ea typeface="굴림" pitchFamily="50" charset="-127"/>
              </a:defRPr>
            </a:lvl4pPr>
            <a:lvl5pPr marL="2057400" indent="-228600" eaLnBrk="0" hangingPunct="0">
              <a:spcBef>
                <a:spcPct val="30000"/>
              </a:spcBef>
              <a:defRPr kumimoji="1" sz="1200">
                <a:solidFill>
                  <a:schemeClr val="tx1"/>
                </a:solidFill>
                <a:latin typeface="굴림" pitchFamily="50" charset="-127"/>
                <a:ea typeface="굴림" pitchFamily="50" charset="-127"/>
              </a:defRPr>
            </a:lvl5pPr>
            <a:lvl6pPr marL="2514600" indent="-228600" eaLnBrk="0" fontAlgn="base" hangingPunct="0">
              <a:spcBef>
                <a:spcPct val="30000"/>
              </a:spcBef>
              <a:spcAft>
                <a:spcPct val="0"/>
              </a:spcAft>
              <a:defRPr kumimoji="1" sz="1200">
                <a:solidFill>
                  <a:schemeClr val="tx1"/>
                </a:solidFill>
                <a:latin typeface="굴림" pitchFamily="50" charset="-127"/>
                <a:ea typeface="굴림" pitchFamily="50" charset="-127"/>
              </a:defRPr>
            </a:lvl6pPr>
            <a:lvl7pPr marL="2971800" indent="-228600" eaLnBrk="0" fontAlgn="base" hangingPunct="0">
              <a:spcBef>
                <a:spcPct val="30000"/>
              </a:spcBef>
              <a:spcAft>
                <a:spcPct val="0"/>
              </a:spcAft>
              <a:defRPr kumimoji="1" sz="1200">
                <a:solidFill>
                  <a:schemeClr val="tx1"/>
                </a:solidFill>
                <a:latin typeface="굴림" pitchFamily="50" charset="-127"/>
                <a:ea typeface="굴림" pitchFamily="50" charset="-127"/>
              </a:defRPr>
            </a:lvl7pPr>
            <a:lvl8pPr marL="3429000" indent="-228600" eaLnBrk="0" fontAlgn="base" hangingPunct="0">
              <a:spcBef>
                <a:spcPct val="30000"/>
              </a:spcBef>
              <a:spcAft>
                <a:spcPct val="0"/>
              </a:spcAft>
              <a:defRPr kumimoji="1" sz="1200">
                <a:solidFill>
                  <a:schemeClr val="tx1"/>
                </a:solidFill>
                <a:latin typeface="굴림" pitchFamily="50" charset="-127"/>
                <a:ea typeface="굴림" pitchFamily="50" charset="-127"/>
              </a:defRPr>
            </a:lvl8pPr>
            <a:lvl9pPr marL="3886200" indent="-228600" eaLnBrk="0" fontAlgn="base" hangingPunct="0">
              <a:spcBef>
                <a:spcPct val="30000"/>
              </a:spcBef>
              <a:spcAft>
                <a:spcPct val="0"/>
              </a:spcAft>
              <a:defRPr kumimoji="1" sz="1200">
                <a:solidFill>
                  <a:schemeClr val="tx1"/>
                </a:solidFill>
                <a:latin typeface="굴림" pitchFamily="50" charset="-127"/>
                <a:ea typeface="굴림" pitchFamily="50" charset="-127"/>
              </a:defRPr>
            </a:lvl9pPr>
          </a:lstStyle>
          <a:p>
            <a:pPr eaLnBrk="1" hangingPunct="1">
              <a:spcBef>
                <a:spcPct val="0"/>
              </a:spcBef>
            </a:pPr>
            <a:fld id="{C7D89557-6C08-4467-93E5-6B579E7ED35B}" type="slidenum">
              <a:rPr lang="en-US" altLang="ko-KR" smtClean="0"/>
              <a:pPr eaLnBrk="1" hangingPunct="1">
                <a:spcBef>
                  <a:spcPct val="0"/>
                </a:spcBef>
              </a:pPr>
              <a:t>20</a:t>
            </a:fld>
            <a:endParaRPr lang="en-US" altLang="ko-KR" smtClean="0"/>
          </a:p>
        </p:txBody>
      </p:sp>
      <p:sp>
        <p:nvSpPr>
          <p:cNvPr id="25603" name="Rectangle 2"/>
          <p:cNvSpPr>
            <a:spLocks noGrp="1" noRot="1" noChangeAspect="1" noChangeArrowheads="1" noTextEdit="1"/>
          </p:cNvSpPr>
          <p:nvPr>
            <p:ph type="sldImg"/>
          </p:nvPr>
        </p:nvSpPr>
        <p:spPr>
          <a:xfrm>
            <a:off x="2109788" y="744538"/>
            <a:ext cx="2578100" cy="3722687"/>
          </a:xfrm>
          <a:ln/>
        </p:spPr>
      </p:sp>
      <p:sp>
        <p:nvSpPr>
          <p:cNvPr id="256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ko-KR" altLang="ko-KR"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kumimoji="1" sz="1200">
                <a:solidFill>
                  <a:schemeClr val="tx1"/>
                </a:solidFill>
                <a:latin typeface="굴림" charset="-127"/>
                <a:ea typeface="굴림" charset="-127"/>
              </a:defRPr>
            </a:lvl1pPr>
            <a:lvl2pPr marL="742950" indent="-285750" eaLnBrk="0" hangingPunct="0">
              <a:spcBef>
                <a:spcPct val="30000"/>
              </a:spcBef>
              <a:defRPr kumimoji="1" sz="1200">
                <a:solidFill>
                  <a:schemeClr val="tx1"/>
                </a:solidFill>
                <a:latin typeface="굴림" charset="-127"/>
                <a:ea typeface="굴림" charset="-127"/>
              </a:defRPr>
            </a:lvl2pPr>
            <a:lvl3pPr marL="1143000" indent="-228600" eaLnBrk="0" hangingPunct="0">
              <a:spcBef>
                <a:spcPct val="30000"/>
              </a:spcBef>
              <a:defRPr kumimoji="1" sz="1200">
                <a:solidFill>
                  <a:schemeClr val="tx1"/>
                </a:solidFill>
                <a:latin typeface="굴림" charset="-127"/>
                <a:ea typeface="굴림" charset="-127"/>
              </a:defRPr>
            </a:lvl3pPr>
            <a:lvl4pPr marL="1600200" indent="-228600" eaLnBrk="0" hangingPunct="0">
              <a:spcBef>
                <a:spcPct val="30000"/>
              </a:spcBef>
              <a:defRPr kumimoji="1" sz="1200">
                <a:solidFill>
                  <a:schemeClr val="tx1"/>
                </a:solidFill>
                <a:latin typeface="굴림" charset="-127"/>
                <a:ea typeface="굴림" charset="-127"/>
              </a:defRPr>
            </a:lvl4pPr>
            <a:lvl5pPr marL="2057400" indent="-228600" eaLnBrk="0" hangingPunct="0">
              <a:spcBef>
                <a:spcPct val="30000"/>
              </a:spcBef>
              <a:defRPr kumimoji="1" sz="1200">
                <a:solidFill>
                  <a:schemeClr val="tx1"/>
                </a:solidFill>
                <a:latin typeface="굴림" charset="-127"/>
                <a:ea typeface="굴림" charset="-127"/>
              </a:defRPr>
            </a:lvl5pPr>
            <a:lvl6pPr marL="2514600" indent="-228600" eaLnBrk="0" fontAlgn="base" hangingPunct="0">
              <a:spcBef>
                <a:spcPct val="30000"/>
              </a:spcBef>
              <a:spcAft>
                <a:spcPct val="0"/>
              </a:spcAft>
              <a:defRPr kumimoji="1" sz="1200">
                <a:solidFill>
                  <a:schemeClr val="tx1"/>
                </a:solidFill>
                <a:latin typeface="굴림" charset="-127"/>
                <a:ea typeface="굴림" charset="-127"/>
              </a:defRPr>
            </a:lvl6pPr>
            <a:lvl7pPr marL="2971800" indent="-228600" eaLnBrk="0" fontAlgn="base" hangingPunct="0">
              <a:spcBef>
                <a:spcPct val="30000"/>
              </a:spcBef>
              <a:spcAft>
                <a:spcPct val="0"/>
              </a:spcAft>
              <a:defRPr kumimoji="1" sz="1200">
                <a:solidFill>
                  <a:schemeClr val="tx1"/>
                </a:solidFill>
                <a:latin typeface="굴림" charset="-127"/>
                <a:ea typeface="굴림" charset="-127"/>
              </a:defRPr>
            </a:lvl7pPr>
            <a:lvl8pPr marL="3429000" indent="-228600" eaLnBrk="0" fontAlgn="base" hangingPunct="0">
              <a:spcBef>
                <a:spcPct val="30000"/>
              </a:spcBef>
              <a:spcAft>
                <a:spcPct val="0"/>
              </a:spcAft>
              <a:defRPr kumimoji="1" sz="1200">
                <a:solidFill>
                  <a:schemeClr val="tx1"/>
                </a:solidFill>
                <a:latin typeface="굴림" charset="-127"/>
                <a:ea typeface="굴림" charset="-127"/>
              </a:defRPr>
            </a:lvl8pPr>
            <a:lvl9pPr marL="3886200" indent="-228600" eaLnBrk="0" fontAlgn="base" hangingPunct="0">
              <a:spcBef>
                <a:spcPct val="30000"/>
              </a:spcBef>
              <a:spcAft>
                <a:spcPct val="0"/>
              </a:spcAft>
              <a:defRPr kumimoji="1" sz="1200">
                <a:solidFill>
                  <a:schemeClr val="tx1"/>
                </a:solidFill>
                <a:latin typeface="굴림" charset="-127"/>
                <a:ea typeface="굴림" charset="-127"/>
              </a:defRPr>
            </a:lvl9pPr>
          </a:lstStyle>
          <a:p>
            <a:pPr eaLnBrk="1" hangingPunct="1">
              <a:spcBef>
                <a:spcPct val="0"/>
              </a:spcBef>
            </a:pPr>
            <a:fld id="{E0F7484F-84FD-4BB5-B8B8-FE1998ADC8E2}" type="slidenum">
              <a:rPr lang="en-US" altLang="ko-KR" smtClean="0"/>
              <a:pPr eaLnBrk="1" hangingPunct="1">
                <a:spcBef>
                  <a:spcPct val="0"/>
                </a:spcBef>
              </a:pPr>
              <a:t>2</a:t>
            </a:fld>
            <a:endParaRPr lang="en-US" altLang="ko-KR" smtClean="0"/>
          </a:p>
        </p:txBody>
      </p:sp>
      <p:sp>
        <p:nvSpPr>
          <p:cNvPr id="13315" name="Rectangle 2"/>
          <p:cNvSpPr>
            <a:spLocks noGrp="1" noRot="1" noChangeAspect="1" noChangeArrowheads="1" noTextEdit="1"/>
          </p:cNvSpPr>
          <p:nvPr>
            <p:ph type="sldImg"/>
          </p:nvPr>
        </p:nvSpPr>
        <p:spPr>
          <a:xfrm>
            <a:off x="2109788" y="744538"/>
            <a:ext cx="2578100" cy="3722687"/>
          </a:xfrm>
          <a:ln/>
        </p:spPr>
      </p:sp>
      <p:sp>
        <p:nvSpPr>
          <p:cNvPr id="133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ko-KR" altLang="ko-KR" smtClean="0">
              <a:latin typeface="굴림" charset="-127"/>
              <a:ea typeface="굴림" charset="-127"/>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kumimoji="1" sz="1200">
                <a:solidFill>
                  <a:schemeClr val="tx1"/>
                </a:solidFill>
                <a:latin typeface="굴림" pitchFamily="50" charset="-127"/>
                <a:ea typeface="굴림" pitchFamily="50" charset="-127"/>
              </a:defRPr>
            </a:lvl1pPr>
            <a:lvl2pPr marL="742950" indent="-285750" eaLnBrk="0" hangingPunct="0">
              <a:spcBef>
                <a:spcPct val="30000"/>
              </a:spcBef>
              <a:defRPr kumimoji="1" sz="1200">
                <a:solidFill>
                  <a:schemeClr val="tx1"/>
                </a:solidFill>
                <a:latin typeface="굴림" pitchFamily="50" charset="-127"/>
                <a:ea typeface="굴림" pitchFamily="50" charset="-127"/>
              </a:defRPr>
            </a:lvl2pPr>
            <a:lvl3pPr marL="1143000" indent="-228600" eaLnBrk="0" hangingPunct="0">
              <a:spcBef>
                <a:spcPct val="30000"/>
              </a:spcBef>
              <a:defRPr kumimoji="1" sz="1200">
                <a:solidFill>
                  <a:schemeClr val="tx1"/>
                </a:solidFill>
                <a:latin typeface="굴림" pitchFamily="50" charset="-127"/>
                <a:ea typeface="굴림" pitchFamily="50" charset="-127"/>
              </a:defRPr>
            </a:lvl3pPr>
            <a:lvl4pPr marL="1600200" indent="-228600" eaLnBrk="0" hangingPunct="0">
              <a:spcBef>
                <a:spcPct val="30000"/>
              </a:spcBef>
              <a:defRPr kumimoji="1" sz="1200">
                <a:solidFill>
                  <a:schemeClr val="tx1"/>
                </a:solidFill>
                <a:latin typeface="굴림" pitchFamily="50" charset="-127"/>
                <a:ea typeface="굴림" pitchFamily="50" charset="-127"/>
              </a:defRPr>
            </a:lvl4pPr>
            <a:lvl5pPr marL="2057400" indent="-228600" eaLnBrk="0" hangingPunct="0">
              <a:spcBef>
                <a:spcPct val="30000"/>
              </a:spcBef>
              <a:defRPr kumimoji="1" sz="1200">
                <a:solidFill>
                  <a:schemeClr val="tx1"/>
                </a:solidFill>
                <a:latin typeface="굴림" pitchFamily="50" charset="-127"/>
                <a:ea typeface="굴림" pitchFamily="50" charset="-127"/>
              </a:defRPr>
            </a:lvl5pPr>
            <a:lvl6pPr marL="2514600" indent="-228600" eaLnBrk="0" fontAlgn="base" hangingPunct="0">
              <a:spcBef>
                <a:spcPct val="30000"/>
              </a:spcBef>
              <a:spcAft>
                <a:spcPct val="0"/>
              </a:spcAft>
              <a:defRPr kumimoji="1" sz="1200">
                <a:solidFill>
                  <a:schemeClr val="tx1"/>
                </a:solidFill>
                <a:latin typeface="굴림" pitchFamily="50" charset="-127"/>
                <a:ea typeface="굴림" pitchFamily="50" charset="-127"/>
              </a:defRPr>
            </a:lvl6pPr>
            <a:lvl7pPr marL="2971800" indent="-228600" eaLnBrk="0" fontAlgn="base" hangingPunct="0">
              <a:spcBef>
                <a:spcPct val="30000"/>
              </a:spcBef>
              <a:spcAft>
                <a:spcPct val="0"/>
              </a:spcAft>
              <a:defRPr kumimoji="1" sz="1200">
                <a:solidFill>
                  <a:schemeClr val="tx1"/>
                </a:solidFill>
                <a:latin typeface="굴림" pitchFamily="50" charset="-127"/>
                <a:ea typeface="굴림" pitchFamily="50" charset="-127"/>
              </a:defRPr>
            </a:lvl7pPr>
            <a:lvl8pPr marL="3429000" indent="-228600" eaLnBrk="0" fontAlgn="base" hangingPunct="0">
              <a:spcBef>
                <a:spcPct val="30000"/>
              </a:spcBef>
              <a:spcAft>
                <a:spcPct val="0"/>
              </a:spcAft>
              <a:defRPr kumimoji="1" sz="1200">
                <a:solidFill>
                  <a:schemeClr val="tx1"/>
                </a:solidFill>
                <a:latin typeface="굴림" pitchFamily="50" charset="-127"/>
                <a:ea typeface="굴림" pitchFamily="50" charset="-127"/>
              </a:defRPr>
            </a:lvl8pPr>
            <a:lvl9pPr marL="3886200" indent="-228600" eaLnBrk="0" fontAlgn="base" hangingPunct="0">
              <a:spcBef>
                <a:spcPct val="30000"/>
              </a:spcBef>
              <a:spcAft>
                <a:spcPct val="0"/>
              </a:spcAft>
              <a:defRPr kumimoji="1" sz="1200">
                <a:solidFill>
                  <a:schemeClr val="tx1"/>
                </a:solidFill>
                <a:latin typeface="굴림" pitchFamily="50" charset="-127"/>
                <a:ea typeface="굴림" pitchFamily="50" charset="-127"/>
              </a:defRPr>
            </a:lvl9pPr>
          </a:lstStyle>
          <a:p>
            <a:pPr eaLnBrk="1" hangingPunct="1">
              <a:spcBef>
                <a:spcPct val="0"/>
              </a:spcBef>
            </a:pPr>
            <a:fld id="{12DCB250-D737-4431-818E-69C017FC7E4D}" type="slidenum">
              <a:rPr lang="en-US" altLang="ko-KR" smtClean="0">
                <a:solidFill>
                  <a:srgbClr val="000000"/>
                </a:solidFill>
              </a:rPr>
              <a:pPr eaLnBrk="1" hangingPunct="1">
                <a:spcBef>
                  <a:spcPct val="0"/>
                </a:spcBef>
              </a:pPr>
              <a:t>21</a:t>
            </a:fld>
            <a:endParaRPr lang="en-US" altLang="ko-KR" smtClean="0">
              <a:solidFill>
                <a:srgbClr val="000000"/>
              </a:solidFill>
            </a:endParaRPr>
          </a:p>
        </p:txBody>
      </p:sp>
      <p:sp>
        <p:nvSpPr>
          <p:cNvPr id="31747" name="Rectangle 2"/>
          <p:cNvSpPr>
            <a:spLocks noGrp="1" noRot="1" noChangeAspect="1" noChangeArrowheads="1" noTextEdit="1"/>
          </p:cNvSpPr>
          <p:nvPr>
            <p:ph type="sldImg"/>
          </p:nvPr>
        </p:nvSpPr>
        <p:spPr>
          <a:xfrm>
            <a:off x="2109788" y="744538"/>
            <a:ext cx="2578100" cy="3722687"/>
          </a:xfrm>
          <a:ln/>
        </p:spPr>
      </p:sp>
      <p:sp>
        <p:nvSpPr>
          <p:cNvPr id="317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ko-KR" altLang="ko-KR" smtClean="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kumimoji="1" sz="1200">
                <a:solidFill>
                  <a:schemeClr val="tx1"/>
                </a:solidFill>
                <a:latin typeface="굴림" pitchFamily="50" charset="-127"/>
                <a:ea typeface="굴림" pitchFamily="50" charset="-127"/>
              </a:defRPr>
            </a:lvl1pPr>
            <a:lvl2pPr marL="742950" indent="-285750" eaLnBrk="0" hangingPunct="0">
              <a:spcBef>
                <a:spcPct val="30000"/>
              </a:spcBef>
              <a:defRPr kumimoji="1" sz="1200">
                <a:solidFill>
                  <a:schemeClr val="tx1"/>
                </a:solidFill>
                <a:latin typeface="굴림" pitchFamily="50" charset="-127"/>
                <a:ea typeface="굴림" pitchFamily="50" charset="-127"/>
              </a:defRPr>
            </a:lvl2pPr>
            <a:lvl3pPr marL="1143000" indent="-228600" eaLnBrk="0" hangingPunct="0">
              <a:spcBef>
                <a:spcPct val="30000"/>
              </a:spcBef>
              <a:defRPr kumimoji="1" sz="1200">
                <a:solidFill>
                  <a:schemeClr val="tx1"/>
                </a:solidFill>
                <a:latin typeface="굴림" pitchFamily="50" charset="-127"/>
                <a:ea typeface="굴림" pitchFamily="50" charset="-127"/>
              </a:defRPr>
            </a:lvl3pPr>
            <a:lvl4pPr marL="1600200" indent="-228600" eaLnBrk="0" hangingPunct="0">
              <a:spcBef>
                <a:spcPct val="30000"/>
              </a:spcBef>
              <a:defRPr kumimoji="1" sz="1200">
                <a:solidFill>
                  <a:schemeClr val="tx1"/>
                </a:solidFill>
                <a:latin typeface="굴림" pitchFamily="50" charset="-127"/>
                <a:ea typeface="굴림" pitchFamily="50" charset="-127"/>
              </a:defRPr>
            </a:lvl4pPr>
            <a:lvl5pPr marL="2057400" indent="-228600" eaLnBrk="0" hangingPunct="0">
              <a:spcBef>
                <a:spcPct val="30000"/>
              </a:spcBef>
              <a:defRPr kumimoji="1" sz="1200">
                <a:solidFill>
                  <a:schemeClr val="tx1"/>
                </a:solidFill>
                <a:latin typeface="굴림" pitchFamily="50" charset="-127"/>
                <a:ea typeface="굴림" pitchFamily="50" charset="-127"/>
              </a:defRPr>
            </a:lvl5pPr>
            <a:lvl6pPr marL="2514600" indent="-228600" eaLnBrk="0" fontAlgn="base" hangingPunct="0">
              <a:spcBef>
                <a:spcPct val="30000"/>
              </a:spcBef>
              <a:spcAft>
                <a:spcPct val="0"/>
              </a:spcAft>
              <a:defRPr kumimoji="1" sz="1200">
                <a:solidFill>
                  <a:schemeClr val="tx1"/>
                </a:solidFill>
                <a:latin typeface="굴림" pitchFamily="50" charset="-127"/>
                <a:ea typeface="굴림" pitchFamily="50" charset="-127"/>
              </a:defRPr>
            </a:lvl6pPr>
            <a:lvl7pPr marL="2971800" indent="-228600" eaLnBrk="0" fontAlgn="base" hangingPunct="0">
              <a:spcBef>
                <a:spcPct val="30000"/>
              </a:spcBef>
              <a:spcAft>
                <a:spcPct val="0"/>
              </a:spcAft>
              <a:defRPr kumimoji="1" sz="1200">
                <a:solidFill>
                  <a:schemeClr val="tx1"/>
                </a:solidFill>
                <a:latin typeface="굴림" pitchFamily="50" charset="-127"/>
                <a:ea typeface="굴림" pitchFamily="50" charset="-127"/>
              </a:defRPr>
            </a:lvl7pPr>
            <a:lvl8pPr marL="3429000" indent="-228600" eaLnBrk="0" fontAlgn="base" hangingPunct="0">
              <a:spcBef>
                <a:spcPct val="30000"/>
              </a:spcBef>
              <a:spcAft>
                <a:spcPct val="0"/>
              </a:spcAft>
              <a:defRPr kumimoji="1" sz="1200">
                <a:solidFill>
                  <a:schemeClr val="tx1"/>
                </a:solidFill>
                <a:latin typeface="굴림" pitchFamily="50" charset="-127"/>
                <a:ea typeface="굴림" pitchFamily="50" charset="-127"/>
              </a:defRPr>
            </a:lvl8pPr>
            <a:lvl9pPr marL="3886200" indent="-228600" eaLnBrk="0" fontAlgn="base" hangingPunct="0">
              <a:spcBef>
                <a:spcPct val="30000"/>
              </a:spcBef>
              <a:spcAft>
                <a:spcPct val="0"/>
              </a:spcAft>
              <a:defRPr kumimoji="1" sz="1200">
                <a:solidFill>
                  <a:schemeClr val="tx1"/>
                </a:solidFill>
                <a:latin typeface="굴림" pitchFamily="50" charset="-127"/>
                <a:ea typeface="굴림" pitchFamily="50" charset="-127"/>
              </a:defRPr>
            </a:lvl9pPr>
          </a:lstStyle>
          <a:p>
            <a:pPr eaLnBrk="1" hangingPunct="1">
              <a:spcBef>
                <a:spcPct val="0"/>
              </a:spcBef>
            </a:pPr>
            <a:fld id="{FE8F2C58-2EFB-40B7-A874-588E0E832A04}" type="slidenum">
              <a:rPr lang="en-US" altLang="ko-KR" smtClean="0">
                <a:solidFill>
                  <a:srgbClr val="000000"/>
                </a:solidFill>
              </a:rPr>
              <a:pPr eaLnBrk="1" hangingPunct="1">
                <a:spcBef>
                  <a:spcPct val="0"/>
                </a:spcBef>
              </a:pPr>
              <a:t>22</a:t>
            </a:fld>
            <a:endParaRPr lang="en-US" altLang="ko-KR" smtClean="0">
              <a:solidFill>
                <a:srgbClr val="000000"/>
              </a:solidFill>
            </a:endParaRPr>
          </a:p>
        </p:txBody>
      </p:sp>
      <p:sp>
        <p:nvSpPr>
          <p:cNvPr id="33795" name="Rectangle 2"/>
          <p:cNvSpPr>
            <a:spLocks noGrp="1" noRot="1" noChangeAspect="1" noChangeArrowheads="1" noTextEdit="1"/>
          </p:cNvSpPr>
          <p:nvPr>
            <p:ph type="sldImg"/>
          </p:nvPr>
        </p:nvSpPr>
        <p:spPr>
          <a:xfrm>
            <a:off x="2109788" y="744538"/>
            <a:ext cx="2578100" cy="3722687"/>
          </a:xfrm>
          <a:ln/>
        </p:spPr>
      </p:sp>
      <p:sp>
        <p:nvSpPr>
          <p:cNvPr id="337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ko-KR" altLang="ko-KR" smtClean="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7"/>
          <p:cNvSpPr txBox="1">
            <a:spLocks noGrp="1" noChangeArrowheads="1"/>
          </p:cNvSpPr>
          <p:nvPr/>
        </p:nvSpPr>
        <p:spPr bwMode="auto">
          <a:xfrm>
            <a:off x="3851275" y="9430307"/>
            <a:ext cx="2946400" cy="49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spcBef>
                <a:spcPct val="30000"/>
              </a:spcBef>
              <a:defRPr kumimoji="1" sz="1200">
                <a:solidFill>
                  <a:schemeClr val="tx1"/>
                </a:solidFill>
                <a:latin typeface="굴림" pitchFamily="50" charset="-127"/>
                <a:ea typeface="굴림" pitchFamily="50" charset="-127"/>
              </a:defRPr>
            </a:lvl1pPr>
            <a:lvl2pPr marL="742950" indent="-285750" eaLnBrk="0" hangingPunct="0">
              <a:spcBef>
                <a:spcPct val="30000"/>
              </a:spcBef>
              <a:defRPr kumimoji="1" sz="1200">
                <a:solidFill>
                  <a:schemeClr val="tx1"/>
                </a:solidFill>
                <a:latin typeface="굴림" pitchFamily="50" charset="-127"/>
                <a:ea typeface="굴림" pitchFamily="50" charset="-127"/>
              </a:defRPr>
            </a:lvl2pPr>
            <a:lvl3pPr marL="1143000" indent="-228600" eaLnBrk="0" hangingPunct="0">
              <a:spcBef>
                <a:spcPct val="30000"/>
              </a:spcBef>
              <a:defRPr kumimoji="1" sz="1200">
                <a:solidFill>
                  <a:schemeClr val="tx1"/>
                </a:solidFill>
                <a:latin typeface="굴림" pitchFamily="50" charset="-127"/>
                <a:ea typeface="굴림" pitchFamily="50" charset="-127"/>
              </a:defRPr>
            </a:lvl3pPr>
            <a:lvl4pPr marL="1600200" indent="-228600" eaLnBrk="0" hangingPunct="0">
              <a:spcBef>
                <a:spcPct val="30000"/>
              </a:spcBef>
              <a:defRPr kumimoji="1" sz="1200">
                <a:solidFill>
                  <a:schemeClr val="tx1"/>
                </a:solidFill>
                <a:latin typeface="굴림" pitchFamily="50" charset="-127"/>
                <a:ea typeface="굴림" pitchFamily="50" charset="-127"/>
              </a:defRPr>
            </a:lvl4pPr>
            <a:lvl5pPr marL="2057400" indent="-228600" eaLnBrk="0" hangingPunct="0">
              <a:spcBef>
                <a:spcPct val="30000"/>
              </a:spcBef>
              <a:defRPr kumimoji="1" sz="1200">
                <a:solidFill>
                  <a:schemeClr val="tx1"/>
                </a:solidFill>
                <a:latin typeface="굴림" pitchFamily="50" charset="-127"/>
                <a:ea typeface="굴림" pitchFamily="50" charset="-127"/>
              </a:defRPr>
            </a:lvl5pPr>
            <a:lvl6pPr marL="2514600" indent="-228600" eaLnBrk="0" fontAlgn="base" hangingPunct="0">
              <a:spcBef>
                <a:spcPct val="30000"/>
              </a:spcBef>
              <a:spcAft>
                <a:spcPct val="0"/>
              </a:spcAft>
              <a:defRPr kumimoji="1" sz="1200">
                <a:solidFill>
                  <a:schemeClr val="tx1"/>
                </a:solidFill>
                <a:latin typeface="굴림" pitchFamily="50" charset="-127"/>
                <a:ea typeface="굴림" pitchFamily="50" charset="-127"/>
              </a:defRPr>
            </a:lvl6pPr>
            <a:lvl7pPr marL="2971800" indent="-228600" eaLnBrk="0" fontAlgn="base" hangingPunct="0">
              <a:spcBef>
                <a:spcPct val="30000"/>
              </a:spcBef>
              <a:spcAft>
                <a:spcPct val="0"/>
              </a:spcAft>
              <a:defRPr kumimoji="1" sz="1200">
                <a:solidFill>
                  <a:schemeClr val="tx1"/>
                </a:solidFill>
                <a:latin typeface="굴림" pitchFamily="50" charset="-127"/>
                <a:ea typeface="굴림" pitchFamily="50" charset="-127"/>
              </a:defRPr>
            </a:lvl7pPr>
            <a:lvl8pPr marL="3429000" indent="-228600" eaLnBrk="0" fontAlgn="base" hangingPunct="0">
              <a:spcBef>
                <a:spcPct val="30000"/>
              </a:spcBef>
              <a:spcAft>
                <a:spcPct val="0"/>
              </a:spcAft>
              <a:defRPr kumimoji="1" sz="1200">
                <a:solidFill>
                  <a:schemeClr val="tx1"/>
                </a:solidFill>
                <a:latin typeface="굴림" pitchFamily="50" charset="-127"/>
                <a:ea typeface="굴림" pitchFamily="50" charset="-127"/>
              </a:defRPr>
            </a:lvl8pPr>
            <a:lvl9pPr marL="3886200" indent="-228600" eaLnBrk="0" fontAlgn="base" hangingPunct="0">
              <a:spcBef>
                <a:spcPct val="30000"/>
              </a:spcBef>
              <a:spcAft>
                <a:spcPct val="0"/>
              </a:spcAft>
              <a:defRPr kumimoji="1" sz="1200">
                <a:solidFill>
                  <a:schemeClr val="tx1"/>
                </a:solidFill>
                <a:latin typeface="굴림" pitchFamily="50" charset="-127"/>
                <a:ea typeface="굴림" pitchFamily="50" charset="-127"/>
              </a:defRPr>
            </a:lvl9pPr>
          </a:lstStyle>
          <a:p>
            <a:pPr algn="r" eaLnBrk="1" hangingPunct="1">
              <a:spcBef>
                <a:spcPct val="0"/>
              </a:spcBef>
            </a:pPr>
            <a:fld id="{5C87A301-AADE-4F4C-A573-D03E7D8BDDDE}" type="slidenum">
              <a:rPr lang="en-US" altLang="ko-KR">
                <a:solidFill>
                  <a:srgbClr val="000000"/>
                </a:solidFill>
              </a:rPr>
              <a:pPr algn="r" eaLnBrk="1" hangingPunct="1">
                <a:spcBef>
                  <a:spcPct val="0"/>
                </a:spcBef>
              </a:pPr>
              <a:t>23</a:t>
            </a:fld>
            <a:endParaRPr lang="en-US" altLang="ko-KR">
              <a:solidFill>
                <a:srgbClr val="000000"/>
              </a:solidFill>
            </a:endParaRPr>
          </a:p>
        </p:txBody>
      </p:sp>
      <p:sp>
        <p:nvSpPr>
          <p:cNvPr id="27651" name="Rectangle 2"/>
          <p:cNvSpPr>
            <a:spLocks noGrp="1" noRot="1" noChangeAspect="1" noChangeArrowheads="1" noTextEdit="1"/>
          </p:cNvSpPr>
          <p:nvPr>
            <p:ph type="sldImg"/>
          </p:nvPr>
        </p:nvSpPr>
        <p:spPr>
          <a:xfrm>
            <a:off x="2109788" y="744538"/>
            <a:ext cx="2578100" cy="3722687"/>
          </a:xfrm>
          <a:ln/>
        </p:spPr>
      </p:sp>
      <p:sp>
        <p:nvSpPr>
          <p:cNvPr id="276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ko-KR" smtClean="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txBox="1">
            <a:spLocks noGrp="1" noChangeArrowheads="1"/>
          </p:cNvSpPr>
          <p:nvPr/>
        </p:nvSpPr>
        <p:spPr bwMode="auto">
          <a:xfrm>
            <a:off x="3851275" y="9430307"/>
            <a:ext cx="2946400" cy="49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spcBef>
                <a:spcPct val="30000"/>
              </a:spcBef>
              <a:defRPr kumimoji="1" sz="1200">
                <a:solidFill>
                  <a:schemeClr val="tx1"/>
                </a:solidFill>
                <a:latin typeface="굴림" pitchFamily="50" charset="-127"/>
                <a:ea typeface="굴림" pitchFamily="50" charset="-127"/>
              </a:defRPr>
            </a:lvl1pPr>
            <a:lvl2pPr marL="742950" indent="-285750" eaLnBrk="0" hangingPunct="0">
              <a:spcBef>
                <a:spcPct val="30000"/>
              </a:spcBef>
              <a:defRPr kumimoji="1" sz="1200">
                <a:solidFill>
                  <a:schemeClr val="tx1"/>
                </a:solidFill>
                <a:latin typeface="굴림" pitchFamily="50" charset="-127"/>
                <a:ea typeface="굴림" pitchFamily="50" charset="-127"/>
              </a:defRPr>
            </a:lvl2pPr>
            <a:lvl3pPr marL="1143000" indent="-228600" eaLnBrk="0" hangingPunct="0">
              <a:spcBef>
                <a:spcPct val="30000"/>
              </a:spcBef>
              <a:defRPr kumimoji="1" sz="1200">
                <a:solidFill>
                  <a:schemeClr val="tx1"/>
                </a:solidFill>
                <a:latin typeface="굴림" pitchFamily="50" charset="-127"/>
                <a:ea typeface="굴림" pitchFamily="50" charset="-127"/>
              </a:defRPr>
            </a:lvl3pPr>
            <a:lvl4pPr marL="1600200" indent="-228600" eaLnBrk="0" hangingPunct="0">
              <a:spcBef>
                <a:spcPct val="30000"/>
              </a:spcBef>
              <a:defRPr kumimoji="1" sz="1200">
                <a:solidFill>
                  <a:schemeClr val="tx1"/>
                </a:solidFill>
                <a:latin typeface="굴림" pitchFamily="50" charset="-127"/>
                <a:ea typeface="굴림" pitchFamily="50" charset="-127"/>
              </a:defRPr>
            </a:lvl4pPr>
            <a:lvl5pPr marL="2057400" indent="-228600" eaLnBrk="0" hangingPunct="0">
              <a:spcBef>
                <a:spcPct val="30000"/>
              </a:spcBef>
              <a:defRPr kumimoji="1" sz="1200">
                <a:solidFill>
                  <a:schemeClr val="tx1"/>
                </a:solidFill>
                <a:latin typeface="굴림" pitchFamily="50" charset="-127"/>
                <a:ea typeface="굴림" pitchFamily="50" charset="-127"/>
              </a:defRPr>
            </a:lvl5pPr>
            <a:lvl6pPr marL="2514600" indent="-228600" eaLnBrk="0" fontAlgn="base" hangingPunct="0">
              <a:spcBef>
                <a:spcPct val="30000"/>
              </a:spcBef>
              <a:spcAft>
                <a:spcPct val="0"/>
              </a:spcAft>
              <a:defRPr kumimoji="1" sz="1200">
                <a:solidFill>
                  <a:schemeClr val="tx1"/>
                </a:solidFill>
                <a:latin typeface="굴림" pitchFamily="50" charset="-127"/>
                <a:ea typeface="굴림" pitchFamily="50" charset="-127"/>
              </a:defRPr>
            </a:lvl6pPr>
            <a:lvl7pPr marL="2971800" indent="-228600" eaLnBrk="0" fontAlgn="base" hangingPunct="0">
              <a:spcBef>
                <a:spcPct val="30000"/>
              </a:spcBef>
              <a:spcAft>
                <a:spcPct val="0"/>
              </a:spcAft>
              <a:defRPr kumimoji="1" sz="1200">
                <a:solidFill>
                  <a:schemeClr val="tx1"/>
                </a:solidFill>
                <a:latin typeface="굴림" pitchFamily="50" charset="-127"/>
                <a:ea typeface="굴림" pitchFamily="50" charset="-127"/>
              </a:defRPr>
            </a:lvl7pPr>
            <a:lvl8pPr marL="3429000" indent="-228600" eaLnBrk="0" fontAlgn="base" hangingPunct="0">
              <a:spcBef>
                <a:spcPct val="30000"/>
              </a:spcBef>
              <a:spcAft>
                <a:spcPct val="0"/>
              </a:spcAft>
              <a:defRPr kumimoji="1" sz="1200">
                <a:solidFill>
                  <a:schemeClr val="tx1"/>
                </a:solidFill>
                <a:latin typeface="굴림" pitchFamily="50" charset="-127"/>
                <a:ea typeface="굴림" pitchFamily="50" charset="-127"/>
              </a:defRPr>
            </a:lvl8pPr>
            <a:lvl9pPr marL="3886200" indent="-228600" eaLnBrk="0" fontAlgn="base" hangingPunct="0">
              <a:spcBef>
                <a:spcPct val="30000"/>
              </a:spcBef>
              <a:spcAft>
                <a:spcPct val="0"/>
              </a:spcAft>
              <a:defRPr kumimoji="1" sz="1200">
                <a:solidFill>
                  <a:schemeClr val="tx1"/>
                </a:solidFill>
                <a:latin typeface="굴림" pitchFamily="50" charset="-127"/>
                <a:ea typeface="굴림" pitchFamily="50" charset="-127"/>
              </a:defRPr>
            </a:lvl9pPr>
          </a:lstStyle>
          <a:p>
            <a:pPr algn="r" eaLnBrk="1" hangingPunct="1">
              <a:spcBef>
                <a:spcPct val="0"/>
              </a:spcBef>
            </a:pPr>
            <a:fld id="{9201879B-B0B8-495C-A6BE-22C51F17F3CF}" type="slidenum">
              <a:rPr lang="en-US" altLang="ko-KR">
                <a:solidFill>
                  <a:srgbClr val="000000"/>
                </a:solidFill>
              </a:rPr>
              <a:pPr algn="r" eaLnBrk="1" hangingPunct="1">
                <a:spcBef>
                  <a:spcPct val="0"/>
                </a:spcBef>
              </a:pPr>
              <a:t>24</a:t>
            </a:fld>
            <a:endParaRPr lang="en-US" altLang="ko-KR">
              <a:solidFill>
                <a:srgbClr val="000000"/>
              </a:solidFill>
            </a:endParaRPr>
          </a:p>
        </p:txBody>
      </p:sp>
      <p:sp>
        <p:nvSpPr>
          <p:cNvPr id="29699" name="Rectangle 2"/>
          <p:cNvSpPr>
            <a:spLocks noGrp="1" noRot="1" noChangeAspect="1" noChangeArrowheads="1" noTextEdit="1"/>
          </p:cNvSpPr>
          <p:nvPr>
            <p:ph type="sldImg"/>
          </p:nvPr>
        </p:nvSpPr>
        <p:spPr>
          <a:xfrm>
            <a:off x="2109788" y="744538"/>
            <a:ext cx="2578100" cy="3722687"/>
          </a:xfrm>
          <a:ln/>
        </p:spPr>
      </p:sp>
      <p:sp>
        <p:nvSpPr>
          <p:cNvPr id="297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ko-KR" smtClean="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kumimoji="1" sz="1200">
                <a:solidFill>
                  <a:schemeClr val="tx1"/>
                </a:solidFill>
                <a:latin typeface="굴림" pitchFamily="50" charset="-127"/>
                <a:ea typeface="굴림" pitchFamily="50" charset="-127"/>
              </a:defRPr>
            </a:lvl1pPr>
            <a:lvl2pPr marL="742950" indent="-285750" eaLnBrk="0" hangingPunct="0">
              <a:spcBef>
                <a:spcPct val="30000"/>
              </a:spcBef>
              <a:defRPr kumimoji="1" sz="1200">
                <a:solidFill>
                  <a:schemeClr val="tx1"/>
                </a:solidFill>
                <a:latin typeface="굴림" pitchFamily="50" charset="-127"/>
                <a:ea typeface="굴림" pitchFamily="50" charset="-127"/>
              </a:defRPr>
            </a:lvl2pPr>
            <a:lvl3pPr marL="1143000" indent="-228600" eaLnBrk="0" hangingPunct="0">
              <a:spcBef>
                <a:spcPct val="30000"/>
              </a:spcBef>
              <a:defRPr kumimoji="1" sz="1200">
                <a:solidFill>
                  <a:schemeClr val="tx1"/>
                </a:solidFill>
                <a:latin typeface="굴림" pitchFamily="50" charset="-127"/>
                <a:ea typeface="굴림" pitchFamily="50" charset="-127"/>
              </a:defRPr>
            </a:lvl3pPr>
            <a:lvl4pPr marL="1600200" indent="-228600" eaLnBrk="0" hangingPunct="0">
              <a:spcBef>
                <a:spcPct val="30000"/>
              </a:spcBef>
              <a:defRPr kumimoji="1" sz="1200">
                <a:solidFill>
                  <a:schemeClr val="tx1"/>
                </a:solidFill>
                <a:latin typeface="굴림" pitchFamily="50" charset="-127"/>
                <a:ea typeface="굴림" pitchFamily="50" charset="-127"/>
              </a:defRPr>
            </a:lvl4pPr>
            <a:lvl5pPr marL="2057400" indent="-228600" eaLnBrk="0" hangingPunct="0">
              <a:spcBef>
                <a:spcPct val="30000"/>
              </a:spcBef>
              <a:defRPr kumimoji="1" sz="1200">
                <a:solidFill>
                  <a:schemeClr val="tx1"/>
                </a:solidFill>
                <a:latin typeface="굴림" pitchFamily="50" charset="-127"/>
                <a:ea typeface="굴림" pitchFamily="50" charset="-127"/>
              </a:defRPr>
            </a:lvl5pPr>
            <a:lvl6pPr marL="2514600" indent="-228600" eaLnBrk="0" fontAlgn="base" hangingPunct="0">
              <a:spcBef>
                <a:spcPct val="30000"/>
              </a:spcBef>
              <a:spcAft>
                <a:spcPct val="0"/>
              </a:spcAft>
              <a:defRPr kumimoji="1" sz="1200">
                <a:solidFill>
                  <a:schemeClr val="tx1"/>
                </a:solidFill>
                <a:latin typeface="굴림" pitchFamily="50" charset="-127"/>
                <a:ea typeface="굴림" pitchFamily="50" charset="-127"/>
              </a:defRPr>
            </a:lvl6pPr>
            <a:lvl7pPr marL="2971800" indent="-228600" eaLnBrk="0" fontAlgn="base" hangingPunct="0">
              <a:spcBef>
                <a:spcPct val="30000"/>
              </a:spcBef>
              <a:spcAft>
                <a:spcPct val="0"/>
              </a:spcAft>
              <a:defRPr kumimoji="1" sz="1200">
                <a:solidFill>
                  <a:schemeClr val="tx1"/>
                </a:solidFill>
                <a:latin typeface="굴림" pitchFamily="50" charset="-127"/>
                <a:ea typeface="굴림" pitchFamily="50" charset="-127"/>
              </a:defRPr>
            </a:lvl7pPr>
            <a:lvl8pPr marL="3429000" indent="-228600" eaLnBrk="0" fontAlgn="base" hangingPunct="0">
              <a:spcBef>
                <a:spcPct val="30000"/>
              </a:spcBef>
              <a:spcAft>
                <a:spcPct val="0"/>
              </a:spcAft>
              <a:defRPr kumimoji="1" sz="1200">
                <a:solidFill>
                  <a:schemeClr val="tx1"/>
                </a:solidFill>
                <a:latin typeface="굴림" pitchFamily="50" charset="-127"/>
                <a:ea typeface="굴림" pitchFamily="50" charset="-127"/>
              </a:defRPr>
            </a:lvl8pPr>
            <a:lvl9pPr marL="3886200" indent="-228600" eaLnBrk="0" fontAlgn="base" hangingPunct="0">
              <a:spcBef>
                <a:spcPct val="30000"/>
              </a:spcBef>
              <a:spcAft>
                <a:spcPct val="0"/>
              </a:spcAft>
              <a:defRPr kumimoji="1" sz="1200">
                <a:solidFill>
                  <a:schemeClr val="tx1"/>
                </a:solidFill>
                <a:latin typeface="굴림" pitchFamily="50" charset="-127"/>
                <a:ea typeface="굴림" pitchFamily="50" charset="-127"/>
              </a:defRPr>
            </a:lvl9pPr>
          </a:lstStyle>
          <a:p>
            <a:pPr eaLnBrk="1" hangingPunct="1">
              <a:spcBef>
                <a:spcPct val="0"/>
              </a:spcBef>
            </a:pPr>
            <a:fld id="{6314F604-EF95-44BE-92A9-DE38231D3470}" type="slidenum">
              <a:rPr lang="en-US" altLang="ko-KR" smtClean="0">
                <a:solidFill>
                  <a:srgbClr val="000000"/>
                </a:solidFill>
              </a:rPr>
              <a:pPr eaLnBrk="1" hangingPunct="1">
                <a:spcBef>
                  <a:spcPct val="0"/>
                </a:spcBef>
              </a:pPr>
              <a:t>25</a:t>
            </a:fld>
            <a:endParaRPr lang="en-US" altLang="ko-KR" smtClean="0">
              <a:solidFill>
                <a:srgbClr val="000000"/>
              </a:solidFill>
            </a:endParaRPr>
          </a:p>
        </p:txBody>
      </p:sp>
      <p:sp>
        <p:nvSpPr>
          <p:cNvPr id="19459" name="Rectangle 2"/>
          <p:cNvSpPr>
            <a:spLocks noGrp="1" noRot="1" noChangeAspect="1" noChangeArrowheads="1" noTextEdit="1"/>
          </p:cNvSpPr>
          <p:nvPr>
            <p:ph type="sldImg"/>
          </p:nvPr>
        </p:nvSpPr>
        <p:spPr>
          <a:xfrm>
            <a:off x="2109788" y="744538"/>
            <a:ext cx="2578100" cy="3722687"/>
          </a:xfrm>
          <a:ln/>
        </p:spPr>
      </p:sp>
      <p:sp>
        <p:nvSpPr>
          <p:cNvPr id="194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ko-KR" altLang="ko-KR" smtClean="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kumimoji="1" sz="1200">
                <a:solidFill>
                  <a:schemeClr val="tx1"/>
                </a:solidFill>
                <a:latin typeface="굴림" pitchFamily="50" charset="-127"/>
                <a:ea typeface="굴림" pitchFamily="50" charset="-127"/>
              </a:defRPr>
            </a:lvl1pPr>
            <a:lvl2pPr marL="742950" indent="-285750" eaLnBrk="0" hangingPunct="0">
              <a:spcBef>
                <a:spcPct val="30000"/>
              </a:spcBef>
              <a:defRPr kumimoji="1" sz="1200">
                <a:solidFill>
                  <a:schemeClr val="tx1"/>
                </a:solidFill>
                <a:latin typeface="굴림" pitchFamily="50" charset="-127"/>
                <a:ea typeface="굴림" pitchFamily="50" charset="-127"/>
              </a:defRPr>
            </a:lvl2pPr>
            <a:lvl3pPr marL="1143000" indent="-228600" eaLnBrk="0" hangingPunct="0">
              <a:spcBef>
                <a:spcPct val="30000"/>
              </a:spcBef>
              <a:defRPr kumimoji="1" sz="1200">
                <a:solidFill>
                  <a:schemeClr val="tx1"/>
                </a:solidFill>
                <a:latin typeface="굴림" pitchFamily="50" charset="-127"/>
                <a:ea typeface="굴림" pitchFamily="50" charset="-127"/>
              </a:defRPr>
            </a:lvl3pPr>
            <a:lvl4pPr marL="1600200" indent="-228600" eaLnBrk="0" hangingPunct="0">
              <a:spcBef>
                <a:spcPct val="30000"/>
              </a:spcBef>
              <a:defRPr kumimoji="1" sz="1200">
                <a:solidFill>
                  <a:schemeClr val="tx1"/>
                </a:solidFill>
                <a:latin typeface="굴림" pitchFamily="50" charset="-127"/>
                <a:ea typeface="굴림" pitchFamily="50" charset="-127"/>
              </a:defRPr>
            </a:lvl4pPr>
            <a:lvl5pPr marL="2057400" indent="-228600" eaLnBrk="0" hangingPunct="0">
              <a:spcBef>
                <a:spcPct val="30000"/>
              </a:spcBef>
              <a:defRPr kumimoji="1" sz="1200">
                <a:solidFill>
                  <a:schemeClr val="tx1"/>
                </a:solidFill>
                <a:latin typeface="굴림" pitchFamily="50" charset="-127"/>
                <a:ea typeface="굴림" pitchFamily="50" charset="-127"/>
              </a:defRPr>
            </a:lvl5pPr>
            <a:lvl6pPr marL="2514600" indent="-228600" eaLnBrk="0" fontAlgn="base" hangingPunct="0">
              <a:spcBef>
                <a:spcPct val="30000"/>
              </a:spcBef>
              <a:spcAft>
                <a:spcPct val="0"/>
              </a:spcAft>
              <a:defRPr kumimoji="1" sz="1200">
                <a:solidFill>
                  <a:schemeClr val="tx1"/>
                </a:solidFill>
                <a:latin typeface="굴림" pitchFamily="50" charset="-127"/>
                <a:ea typeface="굴림" pitchFamily="50" charset="-127"/>
              </a:defRPr>
            </a:lvl6pPr>
            <a:lvl7pPr marL="2971800" indent="-228600" eaLnBrk="0" fontAlgn="base" hangingPunct="0">
              <a:spcBef>
                <a:spcPct val="30000"/>
              </a:spcBef>
              <a:spcAft>
                <a:spcPct val="0"/>
              </a:spcAft>
              <a:defRPr kumimoji="1" sz="1200">
                <a:solidFill>
                  <a:schemeClr val="tx1"/>
                </a:solidFill>
                <a:latin typeface="굴림" pitchFamily="50" charset="-127"/>
                <a:ea typeface="굴림" pitchFamily="50" charset="-127"/>
              </a:defRPr>
            </a:lvl7pPr>
            <a:lvl8pPr marL="3429000" indent="-228600" eaLnBrk="0" fontAlgn="base" hangingPunct="0">
              <a:spcBef>
                <a:spcPct val="30000"/>
              </a:spcBef>
              <a:spcAft>
                <a:spcPct val="0"/>
              </a:spcAft>
              <a:defRPr kumimoji="1" sz="1200">
                <a:solidFill>
                  <a:schemeClr val="tx1"/>
                </a:solidFill>
                <a:latin typeface="굴림" pitchFamily="50" charset="-127"/>
                <a:ea typeface="굴림" pitchFamily="50" charset="-127"/>
              </a:defRPr>
            </a:lvl8pPr>
            <a:lvl9pPr marL="3886200" indent="-228600" eaLnBrk="0" fontAlgn="base" hangingPunct="0">
              <a:spcBef>
                <a:spcPct val="30000"/>
              </a:spcBef>
              <a:spcAft>
                <a:spcPct val="0"/>
              </a:spcAft>
              <a:defRPr kumimoji="1" sz="1200">
                <a:solidFill>
                  <a:schemeClr val="tx1"/>
                </a:solidFill>
                <a:latin typeface="굴림" pitchFamily="50" charset="-127"/>
                <a:ea typeface="굴림" pitchFamily="50" charset="-127"/>
              </a:defRPr>
            </a:lvl9pPr>
          </a:lstStyle>
          <a:p>
            <a:pPr eaLnBrk="1" hangingPunct="1">
              <a:spcBef>
                <a:spcPct val="0"/>
              </a:spcBef>
            </a:pPr>
            <a:fld id="{262823EF-9C7E-4D54-9899-D3A9AA384998}" type="slidenum">
              <a:rPr lang="en-US" altLang="ko-KR" smtClean="0">
                <a:solidFill>
                  <a:srgbClr val="000000"/>
                </a:solidFill>
              </a:rPr>
              <a:pPr eaLnBrk="1" hangingPunct="1">
                <a:spcBef>
                  <a:spcPct val="0"/>
                </a:spcBef>
              </a:pPr>
              <a:t>26</a:t>
            </a:fld>
            <a:endParaRPr lang="en-US" altLang="ko-KR" smtClean="0">
              <a:solidFill>
                <a:srgbClr val="000000"/>
              </a:solidFill>
            </a:endParaRPr>
          </a:p>
        </p:txBody>
      </p:sp>
      <p:sp>
        <p:nvSpPr>
          <p:cNvPr id="21507" name="Rectangle 2"/>
          <p:cNvSpPr>
            <a:spLocks noGrp="1" noRot="1" noChangeAspect="1" noChangeArrowheads="1" noTextEdit="1"/>
          </p:cNvSpPr>
          <p:nvPr>
            <p:ph type="sldImg"/>
          </p:nvPr>
        </p:nvSpPr>
        <p:spPr>
          <a:xfrm>
            <a:off x="2109788" y="744538"/>
            <a:ext cx="2578100" cy="3722687"/>
          </a:xfrm>
          <a:ln/>
        </p:spPr>
      </p:sp>
      <p:sp>
        <p:nvSpPr>
          <p:cNvPr id="215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ko-KR" altLang="ko-KR" smtClean="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kumimoji="1" sz="1200">
                <a:solidFill>
                  <a:schemeClr val="tx1"/>
                </a:solidFill>
                <a:latin typeface="굴림" pitchFamily="50" charset="-127"/>
                <a:ea typeface="굴림" pitchFamily="50" charset="-127"/>
              </a:defRPr>
            </a:lvl1pPr>
            <a:lvl2pPr marL="742950" indent="-285750" eaLnBrk="0" hangingPunct="0">
              <a:spcBef>
                <a:spcPct val="30000"/>
              </a:spcBef>
              <a:defRPr kumimoji="1" sz="1200">
                <a:solidFill>
                  <a:schemeClr val="tx1"/>
                </a:solidFill>
                <a:latin typeface="굴림" pitchFamily="50" charset="-127"/>
                <a:ea typeface="굴림" pitchFamily="50" charset="-127"/>
              </a:defRPr>
            </a:lvl2pPr>
            <a:lvl3pPr marL="1143000" indent="-228600" eaLnBrk="0" hangingPunct="0">
              <a:spcBef>
                <a:spcPct val="30000"/>
              </a:spcBef>
              <a:defRPr kumimoji="1" sz="1200">
                <a:solidFill>
                  <a:schemeClr val="tx1"/>
                </a:solidFill>
                <a:latin typeface="굴림" pitchFamily="50" charset="-127"/>
                <a:ea typeface="굴림" pitchFamily="50" charset="-127"/>
              </a:defRPr>
            </a:lvl3pPr>
            <a:lvl4pPr marL="1600200" indent="-228600" eaLnBrk="0" hangingPunct="0">
              <a:spcBef>
                <a:spcPct val="30000"/>
              </a:spcBef>
              <a:defRPr kumimoji="1" sz="1200">
                <a:solidFill>
                  <a:schemeClr val="tx1"/>
                </a:solidFill>
                <a:latin typeface="굴림" pitchFamily="50" charset="-127"/>
                <a:ea typeface="굴림" pitchFamily="50" charset="-127"/>
              </a:defRPr>
            </a:lvl4pPr>
            <a:lvl5pPr marL="2057400" indent="-228600" eaLnBrk="0" hangingPunct="0">
              <a:spcBef>
                <a:spcPct val="30000"/>
              </a:spcBef>
              <a:defRPr kumimoji="1" sz="1200">
                <a:solidFill>
                  <a:schemeClr val="tx1"/>
                </a:solidFill>
                <a:latin typeface="굴림" pitchFamily="50" charset="-127"/>
                <a:ea typeface="굴림" pitchFamily="50" charset="-127"/>
              </a:defRPr>
            </a:lvl5pPr>
            <a:lvl6pPr marL="2514600" indent="-228600" eaLnBrk="0" fontAlgn="base" hangingPunct="0">
              <a:spcBef>
                <a:spcPct val="30000"/>
              </a:spcBef>
              <a:spcAft>
                <a:spcPct val="0"/>
              </a:spcAft>
              <a:defRPr kumimoji="1" sz="1200">
                <a:solidFill>
                  <a:schemeClr val="tx1"/>
                </a:solidFill>
                <a:latin typeface="굴림" pitchFamily="50" charset="-127"/>
                <a:ea typeface="굴림" pitchFamily="50" charset="-127"/>
              </a:defRPr>
            </a:lvl6pPr>
            <a:lvl7pPr marL="2971800" indent="-228600" eaLnBrk="0" fontAlgn="base" hangingPunct="0">
              <a:spcBef>
                <a:spcPct val="30000"/>
              </a:spcBef>
              <a:spcAft>
                <a:spcPct val="0"/>
              </a:spcAft>
              <a:defRPr kumimoji="1" sz="1200">
                <a:solidFill>
                  <a:schemeClr val="tx1"/>
                </a:solidFill>
                <a:latin typeface="굴림" pitchFamily="50" charset="-127"/>
                <a:ea typeface="굴림" pitchFamily="50" charset="-127"/>
              </a:defRPr>
            </a:lvl7pPr>
            <a:lvl8pPr marL="3429000" indent="-228600" eaLnBrk="0" fontAlgn="base" hangingPunct="0">
              <a:spcBef>
                <a:spcPct val="30000"/>
              </a:spcBef>
              <a:spcAft>
                <a:spcPct val="0"/>
              </a:spcAft>
              <a:defRPr kumimoji="1" sz="1200">
                <a:solidFill>
                  <a:schemeClr val="tx1"/>
                </a:solidFill>
                <a:latin typeface="굴림" pitchFamily="50" charset="-127"/>
                <a:ea typeface="굴림" pitchFamily="50" charset="-127"/>
              </a:defRPr>
            </a:lvl8pPr>
            <a:lvl9pPr marL="3886200" indent="-228600" eaLnBrk="0" fontAlgn="base" hangingPunct="0">
              <a:spcBef>
                <a:spcPct val="30000"/>
              </a:spcBef>
              <a:spcAft>
                <a:spcPct val="0"/>
              </a:spcAft>
              <a:defRPr kumimoji="1" sz="1200">
                <a:solidFill>
                  <a:schemeClr val="tx1"/>
                </a:solidFill>
                <a:latin typeface="굴림" pitchFamily="50" charset="-127"/>
                <a:ea typeface="굴림" pitchFamily="50" charset="-127"/>
              </a:defRPr>
            </a:lvl9pPr>
          </a:lstStyle>
          <a:p>
            <a:pPr eaLnBrk="1" hangingPunct="1">
              <a:spcBef>
                <a:spcPct val="0"/>
              </a:spcBef>
            </a:pPr>
            <a:fld id="{0AED8F5A-A739-4E13-89EE-C2632BD414CB}" type="slidenum">
              <a:rPr lang="en-US" altLang="ko-KR" smtClean="0"/>
              <a:pPr eaLnBrk="1" hangingPunct="1">
                <a:spcBef>
                  <a:spcPct val="0"/>
                </a:spcBef>
              </a:pPr>
              <a:t>28</a:t>
            </a:fld>
            <a:endParaRPr lang="en-US" altLang="ko-KR" smtClean="0"/>
          </a:p>
        </p:txBody>
      </p:sp>
      <p:sp>
        <p:nvSpPr>
          <p:cNvPr id="17411" name="Rectangle 2"/>
          <p:cNvSpPr>
            <a:spLocks noGrp="1" noRot="1" noChangeAspect="1" noChangeArrowheads="1" noTextEdit="1"/>
          </p:cNvSpPr>
          <p:nvPr>
            <p:ph type="sldImg"/>
          </p:nvPr>
        </p:nvSpPr>
        <p:spPr>
          <a:xfrm>
            <a:off x="2109788" y="744538"/>
            <a:ext cx="2578100" cy="3722687"/>
          </a:xfrm>
          <a:ln/>
        </p:spPr>
      </p:sp>
      <p:sp>
        <p:nvSpPr>
          <p:cNvPr id="174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ko-KR" altLang="ko-KR" smtClean="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kumimoji="1" sz="1200">
                <a:solidFill>
                  <a:schemeClr val="tx1"/>
                </a:solidFill>
                <a:latin typeface="굴림" pitchFamily="50" charset="-127"/>
                <a:ea typeface="굴림" pitchFamily="50" charset="-127"/>
              </a:defRPr>
            </a:lvl1pPr>
            <a:lvl2pPr marL="742950" indent="-285750" eaLnBrk="0" hangingPunct="0">
              <a:spcBef>
                <a:spcPct val="30000"/>
              </a:spcBef>
              <a:defRPr kumimoji="1" sz="1200">
                <a:solidFill>
                  <a:schemeClr val="tx1"/>
                </a:solidFill>
                <a:latin typeface="굴림" pitchFamily="50" charset="-127"/>
                <a:ea typeface="굴림" pitchFamily="50" charset="-127"/>
              </a:defRPr>
            </a:lvl2pPr>
            <a:lvl3pPr marL="1143000" indent="-228600" eaLnBrk="0" hangingPunct="0">
              <a:spcBef>
                <a:spcPct val="30000"/>
              </a:spcBef>
              <a:defRPr kumimoji="1" sz="1200">
                <a:solidFill>
                  <a:schemeClr val="tx1"/>
                </a:solidFill>
                <a:latin typeface="굴림" pitchFamily="50" charset="-127"/>
                <a:ea typeface="굴림" pitchFamily="50" charset="-127"/>
              </a:defRPr>
            </a:lvl3pPr>
            <a:lvl4pPr marL="1600200" indent="-228600" eaLnBrk="0" hangingPunct="0">
              <a:spcBef>
                <a:spcPct val="30000"/>
              </a:spcBef>
              <a:defRPr kumimoji="1" sz="1200">
                <a:solidFill>
                  <a:schemeClr val="tx1"/>
                </a:solidFill>
                <a:latin typeface="굴림" pitchFamily="50" charset="-127"/>
                <a:ea typeface="굴림" pitchFamily="50" charset="-127"/>
              </a:defRPr>
            </a:lvl4pPr>
            <a:lvl5pPr marL="2057400" indent="-228600" eaLnBrk="0" hangingPunct="0">
              <a:spcBef>
                <a:spcPct val="30000"/>
              </a:spcBef>
              <a:defRPr kumimoji="1" sz="1200">
                <a:solidFill>
                  <a:schemeClr val="tx1"/>
                </a:solidFill>
                <a:latin typeface="굴림" pitchFamily="50" charset="-127"/>
                <a:ea typeface="굴림" pitchFamily="50" charset="-127"/>
              </a:defRPr>
            </a:lvl5pPr>
            <a:lvl6pPr marL="2514600" indent="-228600" eaLnBrk="0" fontAlgn="base" hangingPunct="0">
              <a:spcBef>
                <a:spcPct val="30000"/>
              </a:spcBef>
              <a:spcAft>
                <a:spcPct val="0"/>
              </a:spcAft>
              <a:defRPr kumimoji="1" sz="1200">
                <a:solidFill>
                  <a:schemeClr val="tx1"/>
                </a:solidFill>
                <a:latin typeface="굴림" pitchFamily="50" charset="-127"/>
                <a:ea typeface="굴림" pitchFamily="50" charset="-127"/>
              </a:defRPr>
            </a:lvl6pPr>
            <a:lvl7pPr marL="2971800" indent="-228600" eaLnBrk="0" fontAlgn="base" hangingPunct="0">
              <a:spcBef>
                <a:spcPct val="30000"/>
              </a:spcBef>
              <a:spcAft>
                <a:spcPct val="0"/>
              </a:spcAft>
              <a:defRPr kumimoji="1" sz="1200">
                <a:solidFill>
                  <a:schemeClr val="tx1"/>
                </a:solidFill>
                <a:latin typeface="굴림" pitchFamily="50" charset="-127"/>
                <a:ea typeface="굴림" pitchFamily="50" charset="-127"/>
              </a:defRPr>
            </a:lvl7pPr>
            <a:lvl8pPr marL="3429000" indent="-228600" eaLnBrk="0" fontAlgn="base" hangingPunct="0">
              <a:spcBef>
                <a:spcPct val="30000"/>
              </a:spcBef>
              <a:spcAft>
                <a:spcPct val="0"/>
              </a:spcAft>
              <a:defRPr kumimoji="1" sz="1200">
                <a:solidFill>
                  <a:schemeClr val="tx1"/>
                </a:solidFill>
                <a:latin typeface="굴림" pitchFamily="50" charset="-127"/>
                <a:ea typeface="굴림" pitchFamily="50" charset="-127"/>
              </a:defRPr>
            </a:lvl8pPr>
            <a:lvl9pPr marL="3886200" indent="-228600" eaLnBrk="0" fontAlgn="base" hangingPunct="0">
              <a:spcBef>
                <a:spcPct val="30000"/>
              </a:spcBef>
              <a:spcAft>
                <a:spcPct val="0"/>
              </a:spcAft>
              <a:defRPr kumimoji="1" sz="1200">
                <a:solidFill>
                  <a:schemeClr val="tx1"/>
                </a:solidFill>
                <a:latin typeface="굴림" pitchFamily="50" charset="-127"/>
                <a:ea typeface="굴림" pitchFamily="50" charset="-127"/>
              </a:defRPr>
            </a:lvl9pPr>
          </a:lstStyle>
          <a:p>
            <a:pPr eaLnBrk="1" hangingPunct="1">
              <a:spcBef>
                <a:spcPct val="0"/>
              </a:spcBef>
            </a:pPr>
            <a:fld id="{10748178-1465-46E8-BB46-31183A632F34}" type="slidenum">
              <a:rPr lang="en-US" altLang="ko-KR" smtClean="0"/>
              <a:pPr eaLnBrk="1" hangingPunct="1">
                <a:spcBef>
                  <a:spcPct val="0"/>
                </a:spcBef>
              </a:pPr>
              <a:t>29</a:t>
            </a:fld>
            <a:endParaRPr lang="en-US" altLang="ko-KR" smtClean="0"/>
          </a:p>
        </p:txBody>
      </p:sp>
      <p:sp>
        <p:nvSpPr>
          <p:cNvPr id="18435" name="Rectangle 2"/>
          <p:cNvSpPr>
            <a:spLocks noGrp="1" noRot="1" noChangeAspect="1" noChangeArrowheads="1" noTextEdit="1"/>
          </p:cNvSpPr>
          <p:nvPr>
            <p:ph type="sldImg"/>
          </p:nvPr>
        </p:nvSpPr>
        <p:spPr>
          <a:xfrm>
            <a:off x="2109788" y="744538"/>
            <a:ext cx="2578100" cy="3722687"/>
          </a:xfrm>
          <a:ln/>
        </p:spPr>
      </p:sp>
      <p:sp>
        <p:nvSpPr>
          <p:cNvPr id="184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ko-KR" altLang="ko-KR" smtClean="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kumimoji="1" sz="1200">
                <a:solidFill>
                  <a:schemeClr val="tx1"/>
                </a:solidFill>
                <a:latin typeface="굴림" pitchFamily="34" charset="-127"/>
                <a:ea typeface="굴림" pitchFamily="34" charset="-127"/>
              </a:defRPr>
            </a:lvl1pPr>
            <a:lvl2pPr marL="742950" indent="-285750" eaLnBrk="0" hangingPunct="0">
              <a:spcBef>
                <a:spcPct val="30000"/>
              </a:spcBef>
              <a:defRPr kumimoji="1" sz="1200">
                <a:solidFill>
                  <a:schemeClr val="tx1"/>
                </a:solidFill>
                <a:latin typeface="굴림" pitchFamily="34" charset="-127"/>
                <a:ea typeface="굴림" pitchFamily="34" charset="-127"/>
              </a:defRPr>
            </a:lvl2pPr>
            <a:lvl3pPr marL="1143000" indent="-228600" eaLnBrk="0" hangingPunct="0">
              <a:spcBef>
                <a:spcPct val="30000"/>
              </a:spcBef>
              <a:defRPr kumimoji="1" sz="1200">
                <a:solidFill>
                  <a:schemeClr val="tx1"/>
                </a:solidFill>
                <a:latin typeface="굴림" pitchFamily="34" charset="-127"/>
                <a:ea typeface="굴림" pitchFamily="34" charset="-127"/>
              </a:defRPr>
            </a:lvl3pPr>
            <a:lvl4pPr marL="1600200" indent="-228600" eaLnBrk="0" hangingPunct="0">
              <a:spcBef>
                <a:spcPct val="30000"/>
              </a:spcBef>
              <a:defRPr kumimoji="1" sz="1200">
                <a:solidFill>
                  <a:schemeClr val="tx1"/>
                </a:solidFill>
                <a:latin typeface="굴림" pitchFamily="34" charset="-127"/>
                <a:ea typeface="굴림" pitchFamily="34" charset="-127"/>
              </a:defRPr>
            </a:lvl4pPr>
            <a:lvl5pPr marL="2057400" indent="-228600" eaLnBrk="0" hangingPunct="0">
              <a:spcBef>
                <a:spcPct val="30000"/>
              </a:spcBef>
              <a:defRPr kumimoji="1" sz="1200">
                <a:solidFill>
                  <a:schemeClr val="tx1"/>
                </a:solidFill>
                <a:latin typeface="굴림" pitchFamily="34" charset="-127"/>
                <a:ea typeface="굴림" pitchFamily="34" charset="-127"/>
              </a:defRPr>
            </a:lvl5pPr>
            <a:lvl6pPr marL="2514600" indent="-228600" eaLnBrk="0" fontAlgn="base" hangingPunct="0">
              <a:spcBef>
                <a:spcPct val="30000"/>
              </a:spcBef>
              <a:spcAft>
                <a:spcPct val="0"/>
              </a:spcAft>
              <a:defRPr kumimoji="1" sz="1200">
                <a:solidFill>
                  <a:schemeClr val="tx1"/>
                </a:solidFill>
                <a:latin typeface="굴림" pitchFamily="34" charset="-127"/>
                <a:ea typeface="굴림" pitchFamily="34" charset="-127"/>
              </a:defRPr>
            </a:lvl6pPr>
            <a:lvl7pPr marL="2971800" indent="-228600" eaLnBrk="0" fontAlgn="base" hangingPunct="0">
              <a:spcBef>
                <a:spcPct val="30000"/>
              </a:spcBef>
              <a:spcAft>
                <a:spcPct val="0"/>
              </a:spcAft>
              <a:defRPr kumimoji="1" sz="1200">
                <a:solidFill>
                  <a:schemeClr val="tx1"/>
                </a:solidFill>
                <a:latin typeface="굴림" pitchFamily="34" charset="-127"/>
                <a:ea typeface="굴림" pitchFamily="34" charset="-127"/>
              </a:defRPr>
            </a:lvl7pPr>
            <a:lvl8pPr marL="3429000" indent="-228600" eaLnBrk="0" fontAlgn="base" hangingPunct="0">
              <a:spcBef>
                <a:spcPct val="30000"/>
              </a:spcBef>
              <a:spcAft>
                <a:spcPct val="0"/>
              </a:spcAft>
              <a:defRPr kumimoji="1" sz="1200">
                <a:solidFill>
                  <a:schemeClr val="tx1"/>
                </a:solidFill>
                <a:latin typeface="굴림" pitchFamily="34" charset="-127"/>
                <a:ea typeface="굴림" pitchFamily="34" charset="-127"/>
              </a:defRPr>
            </a:lvl8pPr>
            <a:lvl9pPr marL="3886200" indent="-228600" eaLnBrk="0" fontAlgn="base" hangingPunct="0">
              <a:spcBef>
                <a:spcPct val="30000"/>
              </a:spcBef>
              <a:spcAft>
                <a:spcPct val="0"/>
              </a:spcAft>
              <a:defRPr kumimoji="1" sz="1200">
                <a:solidFill>
                  <a:schemeClr val="tx1"/>
                </a:solidFill>
                <a:latin typeface="굴림" pitchFamily="34" charset="-127"/>
                <a:ea typeface="굴림" pitchFamily="34" charset="-127"/>
              </a:defRPr>
            </a:lvl9pPr>
          </a:lstStyle>
          <a:p>
            <a:pPr eaLnBrk="1" hangingPunct="1">
              <a:spcBef>
                <a:spcPct val="0"/>
              </a:spcBef>
            </a:pPr>
            <a:fld id="{D0025E1B-CFE6-4434-A732-8DEC8588374E}" type="slidenum">
              <a:rPr lang="en-US" altLang="ko-KR" smtClean="0">
                <a:solidFill>
                  <a:srgbClr val="000000"/>
                </a:solidFill>
              </a:rPr>
              <a:pPr eaLnBrk="1" hangingPunct="1">
                <a:spcBef>
                  <a:spcPct val="0"/>
                </a:spcBef>
              </a:pPr>
              <a:t>30</a:t>
            </a:fld>
            <a:endParaRPr lang="en-US" altLang="ko-KR" smtClean="0">
              <a:solidFill>
                <a:srgbClr val="000000"/>
              </a:solidFill>
            </a:endParaRPr>
          </a:p>
        </p:txBody>
      </p:sp>
      <p:sp>
        <p:nvSpPr>
          <p:cNvPr id="29699" name="Rectangle 2"/>
          <p:cNvSpPr>
            <a:spLocks noGrp="1" noRot="1" noChangeAspect="1" noChangeArrowheads="1" noTextEdit="1"/>
          </p:cNvSpPr>
          <p:nvPr>
            <p:ph type="sldImg"/>
          </p:nvPr>
        </p:nvSpPr>
        <p:spPr>
          <a:xfrm>
            <a:off x="2109788" y="744538"/>
            <a:ext cx="2578100" cy="3722687"/>
          </a:xfrm>
          <a:ln/>
        </p:spPr>
      </p:sp>
      <p:sp>
        <p:nvSpPr>
          <p:cNvPr id="297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ko-KR" altLang="ko-KR" smtClean="0">
              <a:latin typeface="굴림" pitchFamily="34" charset="-127"/>
              <a:ea typeface="굴림" pitchFamily="34" charset="-127"/>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kumimoji="1" sz="1200">
                <a:solidFill>
                  <a:schemeClr val="tx1"/>
                </a:solidFill>
                <a:latin typeface="굴림" pitchFamily="34" charset="-127"/>
                <a:ea typeface="굴림" pitchFamily="34" charset="-127"/>
              </a:defRPr>
            </a:lvl1pPr>
            <a:lvl2pPr marL="742950" indent="-285750" eaLnBrk="0" hangingPunct="0">
              <a:spcBef>
                <a:spcPct val="30000"/>
              </a:spcBef>
              <a:defRPr kumimoji="1" sz="1200">
                <a:solidFill>
                  <a:schemeClr val="tx1"/>
                </a:solidFill>
                <a:latin typeface="굴림" pitchFamily="34" charset="-127"/>
                <a:ea typeface="굴림" pitchFamily="34" charset="-127"/>
              </a:defRPr>
            </a:lvl2pPr>
            <a:lvl3pPr marL="1143000" indent="-228600" eaLnBrk="0" hangingPunct="0">
              <a:spcBef>
                <a:spcPct val="30000"/>
              </a:spcBef>
              <a:defRPr kumimoji="1" sz="1200">
                <a:solidFill>
                  <a:schemeClr val="tx1"/>
                </a:solidFill>
                <a:latin typeface="굴림" pitchFamily="34" charset="-127"/>
                <a:ea typeface="굴림" pitchFamily="34" charset="-127"/>
              </a:defRPr>
            </a:lvl3pPr>
            <a:lvl4pPr marL="1600200" indent="-228600" eaLnBrk="0" hangingPunct="0">
              <a:spcBef>
                <a:spcPct val="30000"/>
              </a:spcBef>
              <a:defRPr kumimoji="1" sz="1200">
                <a:solidFill>
                  <a:schemeClr val="tx1"/>
                </a:solidFill>
                <a:latin typeface="굴림" pitchFamily="34" charset="-127"/>
                <a:ea typeface="굴림" pitchFamily="34" charset="-127"/>
              </a:defRPr>
            </a:lvl4pPr>
            <a:lvl5pPr marL="2057400" indent="-228600" eaLnBrk="0" hangingPunct="0">
              <a:spcBef>
                <a:spcPct val="30000"/>
              </a:spcBef>
              <a:defRPr kumimoji="1" sz="1200">
                <a:solidFill>
                  <a:schemeClr val="tx1"/>
                </a:solidFill>
                <a:latin typeface="굴림" pitchFamily="34" charset="-127"/>
                <a:ea typeface="굴림" pitchFamily="34" charset="-127"/>
              </a:defRPr>
            </a:lvl5pPr>
            <a:lvl6pPr marL="2514600" indent="-228600" eaLnBrk="0" fontAlgn="base" hangingPunct="0">
              <a:spcBef>
                <a:spcPct val="30000"/>
              </a:spcBef>
              <a:spcAft>
                <a:spcPct val="0"/>
              </a:spcAft>
              <a:defRPr kumimoji="1" sz="1200">
                <a:solidFill>
                  <a:schemeClr val="tx1"/>
                </a:solidFill>
                <a:latin typeface="굴림" pitchFamily="34" charset="-127"/>
                <a:ea typeface="굴림" pitchFamily="34" charset="-127"/>
              </a:defRPr>
            </a:lvl6pPr>
            <a:lvl7pPr marL="2971800" indent="-228600" eaLnBrk="0" fontAlgn="base" hangingPunct="0">
              <a:spcBef>
                <a:spcPct val="30000"/>
              </a:spcBef>
              <a:spcAft>
                <a:spcPct val="0"/>
              </a:spcAft>
              <a:defRPr kumimoji="1" sz="1200">
                <a:solidFill>
                  <a:schemeClr val="tx1"/>
                </a:solidFill>
                <a:latin typeface="굴림" pitchFamily="34" charset="-127"/>
                <a:ea typeface="굴림" pitchFamily="34" charset="-127"/>
              </a:defRPr>
            </a:lvl7pPr>
            <a:lvl8pPr marL="3429000" indent="-228600" eaLnBrk="0" fontAlgn="base" hangingPunct="0">
              <a:spcBef>
                <a:spcPct val="30000"/>
              </a:spcBef>
              <a:spcAft>
                <a:spcPct val="0"/>
              </a:spcAft>
              <a:defRPr kumimoji="1" sz="1200">
                <a:solidFill>
                  <a:schemeClr val="tx1"/>
                </a:solidFill>
                <a:latin typeface="굴림" pitchFamily="34" charset="-127"/>
                <a:ea typeface="굴림" pitchFamily="34" charset="-127"/>
              </a:defRPr>
            </a:lvl8pPr>
            <a:lvl9pPr marL="3886200" indent="-228600" eaLnBrk="0" fontAlgn="base" hangingPunct="0">
              <a:spcBef>
                <a:spcPct val="30000"/>
              </a:spcBef>
              <a:spcAft>
                <a:spcPct val="0"/>
              </a:spcAft>
              <a:defRPr kumimoji="1" sz="1200">
                <a:solidFill>
                  <a:schemeClr val="tx1"/>
                </a:solidFill>
                <a:latin typeface="굴림" pitchFamily="34" charset="-127"/>
                <a:ea typeface="굴림" pitchFamily="34" charset="-127"/>
              </a:defRPr>
            </a:lvl9pPr>
          </a:lstStyle>
          <a:p>
            <a:pPr eaLnBrk="1" hangingPunct="1">
              <a:spcBef>
                <a:spcPct val="0"/>
              </a:spcBef>
            </a:pPr>
            <a:fld id="{8F2ECCB1-AAF6-48B6-ADCF-2CCBB65DDC69}" type="slidenum">
              <a:rPr lang="en-US" altLang="ko-KR" smtClean="0">
                <a:solidFill>
                  <a:srgbClr val="000000"/>
                </a:solidFill>
              </a:rPr>
              <a:pPr eaLnBrk="1" hangingPunct="1">
                <a:spcBef>
                  <a:spcPct val="0"/>
                </a:spcBef>
              </a:pPr>
              <a:t>31</a:t>
            </a:fld>
            <a:endParaRPr lang="en-US" altLang="ko-KR" smtClean="0">
              <a:solidFill>
                <a:srgbClr val="000000"/>
              </a:solidFill>
            </a:endParaRPr>
          </a:p>
        </p:txBody>
      </p:sp>
      <p:sp>
        <p:nvSpPr>
          <p:cNvPr id="31747" name="Rectangle 2"/>
          <p:cNvSpPr>
            <a:spLocks noGrp="1" noRot="1" noChangeAspect="1" noChangeArrowheads="1" noTextEdit="1"/>
          </p:cNvSpPr>
          <p:nvPr>
            <p:ph type="sldImg"/>
          </p:nvPr>
        </p:nvSpPr>
        <p:spPr>
          <a:xfrm>
            <a:off x="2109788" y="744538"/>
            <a:ext cx="2578100" cy="3722687"/>
          </a:xfrm>
          <a:ln/>
        </p:spPr>
      </p:sp>
      <p:sp>
        <p:nvSpPr>
          <p:cNvPr id="317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ko-KR" altLang="ko-KR" smtClean="0">
              <a:latin typeface="굴림" pitchFamily="34" charset="-127"/>
              <a:ea typeface="굴림" pitchFamily="34" charset="-127"/>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kumimoji="1" sz="1200">
                <a:solidFill>
                  <a:schemeClr val="tx1"/>
                </a:solidFill>
                <a:latin typeface="굴림" charset="-127"/>
                <a:ea typeface="굴림" charset="-127"/>
              </a:defRPr>
            </a:lvl1pPr>
            <a:lvl2pPr marL="742950" indent="-285750" eaLnBrk="0" hangingPunct="0">
              <a:spcBef>
                <a:spcPct val="30000"/>
              </a:spcBef>
              <a:defRPr kumimoji="1" sz="1200">
                <a:solidFill>
                  <a:schemeClr val="tx1"/>
                </a:solidFill>
                <a:latin typeface="굴림" charset="-127"/>
                <a:ea typeface="굴림" charset="-127"/>
              </a:defRPr>
            </a:lvl2pPr>
            <a:lvl3pPr marL="1143000" indent="-228600" eaLnBrk="0" hangingPunct="0">
              <a:spcBef>
                <a:spcPct val="30000"/>
              </a:spcBef>
              <a:defRPr kumimoji="1" sz="1200">
                <a:solidFill>
                  <a:schemeClr val="tx1"/>
                </a:solidFill>
                <a:latin typeface="굴림" charset="-127"/>
                <a:ea typeface="굴림" charset="-127"/>
              </a:defRPr>
            </a:lvl3pPr>
            <a:lvl4pPr marL="1600200" indent="-228600" eaLnBrk="0" hangingPunct="0">
              <a:spcBef>
                <a:spcPct val="30000"/>
              </a:spcBef>
              <a:defRPr kumimoji="1" sz="1200">
                <a:solidFill>
                  <a:schemeClr val="tx1"/>
                </a:solidFill>
                <a:latin typeface="굴림" charset="-127"/>
                <a:ea typeface="굴림" charset="-127"/>
              </a:defRPr>
            </a:lvl4pPr>
            <a:lvl5pPr marL="2057400" indent="-228600" eaLnBrk="0" hangingPunct="0">
              <a:spcBef>
                <a:spcPct val="30000"/>
              </a:spcBef>
              <a:defRPr kumimoji="1" sz="1200">
                <a:solidFill>
                  <a:schemeClr val="tx1"/>
                </a:solidFill>
                <a:latin typeface="굴림" charset="-127"/>
                <a:ea typeface="굴림" charset="-127"/>
              </a:defRPr>
            </a:lvl5pPr>
            <a:lvl6pPr marL="2514600" indent="-228600" eaLnBrk="0" fontAlgn="base" hangingPunct="0">
              <a:spcBef>
                <a:spcPct val="30000"/>
              </a:spcBef>
              <a:spcAft>
                <a:spcPct val="0"/>
              </a:spcAft>
              <a:defRPr kumimoji="1" sz="1200">
                <a:solidFill>
                  <a:schemeClr val="tx1"/>
                </a:solidFill>
                <a:latin typeface="굴림" charset="-127"/>
                <a:ea typeface="굴림" charset="-127"/>
              </a:defRPr>
            </a:lvl6pPr>
            <a:lvl7pPr marL="2971800" indent="-228600" eaLnBrk="0" fontAlgn="base" hangingPunct="0">
              <a:spcBef>
                <a:spcPct val="30000"/>
              </a:spcBef>
              <a:spcAft>
                <a:spcPct val="0"/>
              </a:spcAft>
              <a:defRPr kumimoji="1" sz="1200">
                <a:solidFill>
                  <a:schemeClr val="tx1"/>
                </a:solidFill>
                <a:latin typeface="굴림" charset="-127"/>
                <a:ea typeface="굴림" charset="-127"/>
              </a:defRPr>
            </a:lvl7pPr>
            <a:lvl8pPr marL="3429000" indent="-228600" eaLnBrk="0" fontAlgn="base" hangingPunct="0">
              <a:spcBef>
                <a:spcPct val="30000"/>
              </a:spcBef>
              <a:spcAft>
                <a:spcPct val="0"/>
              </a:spcAft>
              <a:defRPr kumimoji="1" sz="1200">
                <a:solidFill>
                  <a:schemeClr val="tx1"/>
                </a:solidFill>
                <a:latin typeface="굴림" charset="-127"/>
                <a:ea typeface="굴림" charset="-127"/>
              </a:defRPr>
            </a:lvl8pPr>
            <a:lvl9pPr marL="3886200" indent="-228600" eaLnBrk="0" fontAlgn="base" hangingPunct="0">
              <a:spcBef>
                <a:spcPct val="30000"/>
              </a:spcBef>
              <a:spcAft>
                <a:spcPct val="0"/>
              </a:spcAft>
              <a:defRPr kumimoji="1" sz="1200">
                <a:solidFill>
                  <a:schemeClr val="tx1"/>
                </a:solidFill>
                <a:latin typeface="굴림" charset="-127"/>
                <a:ea typeface="굴림" charset="-127"/>
              </a:defRPr>
            </a:lvl9pPr>
          </a:lstStyle>
          <a:p>
            <a:pPr eaLnBrk="1" hangingPunct="1">
              <a:spcBef>
                <a:spcPct val="0"/>
              </a:spcBef>
            </a:pPr>
            <a:fld id="{AB8ABA9C-2DAC-4B88-970D-65E60843ADBB}" type="slidenum">
              <a:rPr lang="en-US" altLang="ko-KR" smtClean="0">
                <a:solidFill>
                  <a:srgbClr val="000000"/>
                </a:solidFill>
              </a:rPr>
              <a:pPr eaLnBrk="1" hangingPunct="1">
                <a:spcBef>
                  <a:spcPct val="0"/>
                </a:spcBef>
              </a:pPr>
              <a:t>3</a:t>
            </a:fld>
            <a:endParaRPr lang="en-US" altLang="ko-KR" smtClean="0">
              <a:solidFill>
                <a:srgbClr val="000000"/>
              </a:solidFill>
            </a:endParaRPr>
          </a:p>
        </p:txBody>
      </p:sp>
      <p:sp>
        <p:nvSpPr>
          <p:cNvPr id="14339" name="Rectangle 2"/>
          <p:cNvSpPr>
            <a:spLocks noGrp="1" noRot="1" noChangeAspect="1" noChangeArrowheads="1" noTextEdit="1"/>
          </p:cNvSpPr>
          <p:nvPr>
            <p:ph type="sldImg"/>
          </p:nvPr>
        </p:nvSpPr>
        <p:spPr>
          <a:xfrm>
            <a:off x="2109788" y="744538"/>
            <a:ext cx="2578100" cy="3722687"/>
          </a:xfrm>
          <a:ln/>
        </p:spPr>
      </p:sp>
      <p:sp>
        <p:nvSpPr>
          <p:cNvPr id="143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ko-KR" altLang="ko-KR" smtClean="0">
              <a:latin typeface="굴림" charset="-127"/>
              <a:ea typeface="굴림" charset="-127"/>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p:cNvSpPr txBox="1">
            <a:spLocks noGrp="1" noChangeArrowheads="1"/>
          </p:cNvSpPr>
          <p:nvPr/>
        </p:nvSpPr>
        <p:spPr bwMode="auto">
          <a:xfrm>
            <a:off x="3851275" y="9430307"/>
            <a:ext cx="2946400" cy="49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spcBef>
                <a:spcPct val="30000"/>
              </a:spcBef>
              <a:defRPr kumimoji="1" sz="1200">
                <a:solidFill>
                  <a:schemeClr val="tx1"/>
                </a:solidFill>
                <a:latin typeface="굴림" pitchFamily="34" charset="-127"/>
                <a:ea typeface="굴림" pitchFamily="34" charset="-127"/>
              </a:defRPr>
            </a:lvl1pPr>
            <a:lvl2pPr marL="742950" indent="-285750" eaLnBrk="0" hangingPunct="0">
              <a:spcBef>
                <a:spcPct val="30000"/>
              </a:spcBef>
              <a:defRPr kumimoji="1" sz="1200">
                <a:solidFill>
                  <a:schemeClr val="tx1"/>
                </a:solidFill>
                <a:latin typeface="굴림" pitchFamily="34" charset="-127"/>
                <a:ea typeface="굴림" pitchFamily="34" charset="-127"/>
              </a:defRPr>
            </a:lvl2pPr>
            <a:lvl3pPr marL="1143000" indent="-228600" eaLnBrk="0" hangingPunct="0">
              <a:spcBef>
                <a:spcPct val="30000"/>
              </a:spcBef>
              <a:defRPr kumimoji="1" sz="1200">
                <a:solidFill>
                  <a:schemeClr val="tx1"/>
                </a:solidFill>
                <a:latin typeface="굴림" pitchFamily="34" charset="-127"/>
                <a:ea typeface="굴림" pitchFamily="34" charset="-127"/>
              </a:defRPr>
            </a:lvl3pPr>
            <a:lvl4pPr marL="1600200" indent="-228600" eaLnBrk="0" hangingPunct="0">
              <a:spcBef>
                <a:spcPct val="30000"/>
              </a:spcBef>
              <a:defRPr kumimoji="1" sz="1200">
                <a:solidFill>
                  <a:schemeClr val="tx1"/>
                </a:solidFill>
                <a:latin typeface="굴림" pitchFamily="34" charset="-127"/>
                <a:ea typeface="굴림" pitchFamily="34" charset="-127"/>
              </a:defRPr>
            </a:lvl4pPr>
            <a:lvl5pPr marL="2057400" indent="-228600" eaLnBrk="0" hangingPunct="0">
              <a:spcBef>
                <a:spcPct val="30000"/>
              </a:spcBef>
              <a:defRPr kumimoji="1" sz="1200">
                <a:solidFill>
                  <a:schemeClr val="tx1"/>
                </a:solidFill>
                <a:latin typeface="굴림" pitchFamily="34" charset="-127"/>
                <a:ea typeface="굴림" pitchFamily="34" charset="-127"/>
              </a:defRPr>
            </a:lvl5pPr>
            <a:lvl6pPr marL="2514600" indent="-228600" eaLnBrk="0" fontAlgn="base" hangingPunct="0">
              <a:spcBef>
                <a:spcPct val="30000"/>
              </a:spcBef>
              <a:spcAft>
                <a:spcPct val="0"/>
              </a:spcAft>
              <a:defRPr kumimoji="1" sz="1200">
                <a:solidFill>
                  <a:schemeClr val="tx1"/>
                </a:solidFill>
                <a:latin typeface="굴림" pitchFamily="34" charset="-127"/>
                <a:ea typeface="굴림" pitchFamily="34" charset="-127"/>
              </a:defRPr>
            </a:lvl6pPr>
            <a:lvl7pPr marL="2971800" indent="-228600" eaLnBrk="0" fontAlgn="base" hangingPunct="0">
              <a:spcBef>
                <a:spcPct val="30000"/>
              </a:spcBef>
              <a:spcAft>
                <a:spcPct val="0"/>
              </a:spcAft>
              <a:defRPr kumimoji="1" sz="1200">
                <a:solidFill>
                  <a:schemeClr val="tx1"/>
                </a:solidFill>
                <a:latin typeface="굴림" pitchFamily="34" charset="-127"/>
                <a:ea typeface="굴림" pitchFamily="34" charset="-127"/>
              </a:defRPr>
            </a:lvl7pPr>
            <a:lvl8pPr marL="3429000" indent="-228600" eaLnBrk="0" fontAlgn="base" hangingPunct="0">
              <a:spcBef>
                <a:spcPct val="30000"/>
              </a:spcBef>
              <a:spcAft>
                <a:spcPct val="0"/>
              </a:spcAft>
              <a:defRPr kumimoji="1" sz="1200">
                <a:solidFill>
                  <a:schemeClr val="tx1"/>
                </a:solidFill>
                <a:latin typeface="굴림" pitchFamily="34" charset="-127"/>
                <a:ea typeface="굴림" pitchFamily="34" charset="-127"/>
              </a:defRPr>
            </a:lvl8pPr>
            <a:lvl9pPr marL="3886200" indent="-228600" eaLnBrk="0" fontAlgn="base" hangingPunct="0">
              <a:spcBef>
                <a:spcPct val="30000"/>
              </a:spcBef>
              <a:spcAft>
                <a:spcPct val="0"/>
              </a:spcAft>
              <a:defRPr kumimoji="1" sz="1200">
                <a:solidFill>
                  <a:schemeClr val="tx1"/>
                </a:solidFill>
                <a:latin typeface="굴림" pitchFamily="34" charset="-127"/>
                <a:ea typeface="굴림" pitchFamily="34" charset="-127"/>
              </a:defRPr>
            </a:lvl9pPr>
          </a:lstStyle>
          <a:p>
            <a:pPr algn="r" eaLnBrk="1" hangingPunct="1">
              <a:spcBef>
                <a:spcPct val="0"/>
              </a:spcBef>
            </a:pPr>
            <a:fld id="{DD03A950-0E85-4C7E-9615-5696D47D56C9}" type="slidenum">
              <a:rPr lang="en-US" altLang="ko-KR">
                <a:solidFill>
                  <a:srgbClr val="000000"/>
                </a:solidFill>
              </a:rPr>
              <a:pPr algn="r" eaLnBrk="1" hangingPunct="1">
                <a:spcBef>
                  <a:spcPct val="0"/>
                </a:spcBef>
              </a:pPr>
              <a:t>32</a:t>
            </a:fld>
            <a:endParaRPr lang="en-US" altLang="ko-KR">
              <a:solidFill>
                <a:srgbClr val="000000"/>
              </a:solidFill>
            </a:endParaRPr>
          </a:p>
        </p:txBody>
      </p:sp>
      <p:sp>
        <p:nvSpPr>
          <p:cNvPr id="25603" name="Rectangle 2"/>
          <p:cNvSpPr>
            <a:spLocks noGrp="1" noRot="1" noChangeAspect="1" noChangeArrowheads="1" noTextEdit="1"/>
          </p:cNvSpPr>
          <p:nvPr>
            <p:ph type="sldImg"/>
          </p:nvPr>
        </p:nvSpPr>
        <p:spPr>
          <a:xfrm>
            <a:off x="2109788" y="744538"/>
            <a:ext cx="2578100" cy="3722687"/>
          </a:xfrm>
          <a:ln/>
        </p:spPr>
      </p:sp>
      <p:sp>
        <p:nvSpPr>
          <p:cNvPr id="256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ko-KR" smtClean="0">
              <a:latin typeface="굴림" pitchFamily="34" charset="-127"/>
              <a:ea typeface="굴림" pitchFamily="34" charset="-127"/>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7"/>
          <p:cNvSpPr txBox="1">
            <a:spLocks noGrp="1" noChangeArrowheads="1"/>
          </p:cNvSpPr>
          <p:nvPr/>
        </p:nvSpPr>
        <p:spPr bwMode="auto">
          <a:xfrm>
            <a:off x="3851275" y="9430307"/>
            <a:ext cx="2946400" cy="49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spcBef>
                <a:spcPct val="30000"/>
              </a:spcBef>
              <a:defRPr kumimoji="1" sz="1200">
                <a:solidFill>
                  <a:schemeClr val="tx1"/>
                </a:solidFill>
                <a:latin typeface="굴림" pitchFamily="34" charset="-127"/>
                <a:ea typeface="굴림" pitchFamily="34" charset="-127"/>
              </a:defRPr>
            </a:lvl1pPr>
            <a:lvl2pPr marL="742950" indent="-285750" eaLnBrk="0" hangingPunct="0">
              <a:spcBef>
                <a:spcPct val="30000"/>
              </a:spcBef>
              <a:defRPr kumimoji="1" sz="1200">
                <a:solidFill>
                  <a:schemeClr val="tx1"/>
                </a:solidFill>
                <a:latin typeface="굴림" pitchFamily="34" charset="-127"/>
                <a:ea typeface="굴림" pitchFamily="34" charset="-127"/>
              </a:defRPr>
            </a:lvl2pPr>
            <a:lvl3pPr marL="1143000" indent="-228600" eaLnBrk="0" hangingPunct="0">
              <a:spcBef>
                <a:spcPct val="30000"/>
              </a:spcBef>
              <a:defRPr kumimoji="1" sz="1200">
                <a:solidFill>
                  <a:schemeClr val="tx1"/>
                </a:solidFill>
                <a:latin typeface="굴림" pitchFamily="34" charset="-127"/>
                <a:ea typeface="굴림" pitchFamily="34" charset="-127"/>
              </a:defRPr>
            </a:lvl3pPr>
            <a:lvl4pPr marL="1600200" indent="-228600" eaLnBrk="0" hangingPunct="0">
              <a:spcBef>
                <a:spcPct val="30000"/>
              </a:spcBef>
              <a:defRPr kumimoji="1" sz="1200">
                <a:solidFill>
                  <a:schemeClr val="tx1"/>
                </a:solidFill>
                <a:latin typeface="굴림" pitchFamily="34" charset="-127"/>
                <a:ea typeface="굴림" pitchFamily="34" charset="-127"/>
              </a:defRPr>
            </a:lvl4pPr>
            <a:lvl5pPr marL="2057400" indent="-228600" eaLnBrk="0" hangingPunct="0">
              <a:spcBef>
                <a:spcPct val="30000"/>
              </a:spcBef>
              <a:defRPr kumimoji="1" sz="1200">
                <a:solidFill>
                  <a:schemeClr val="tx1"/>
                </a:solidFill>
                <a:latin typeface="굴림" pitchFamily="34" charset="-127"/>
                <a:ea typeface="굴림" pitchFamily="34" charset="-127"/>
              </a:defRPr>
            </a:lvl5pPr>
            <a:lvl6pPr marL="2514600" indent="-228600" eaLnBrk="0" fontAlgn="base" hangingPunct="0">
              <a:spcBef>
                <a:spcPct val="30000"/>
              </a:spcBef>
              <a:spcAft>
                <a:spcPct val="0"/>
              </a:spcAft>
              <a:defRPr kumimoji="1" sz="1200">
                <a:solidFill>
                  <a:schemeClr val="tx1"/>
                </a:solidFill>
                <a:latin typeface="굴림" pitchFamily="34" charset="-127"/>
                <a:ea typeface="굴림" pitchFamily="34" charset="-127"/>
              </a:defRPr>
            </a:lvl6pPr>
            <a:lvl7pPr marL="2971800" indent="-228600" eaLnBrk="0" fontAlgn="base" hangingPunct="0">
              <a:spcBef>
                <a:spcPct val="30000"/>
              </a:spcBef>
              <a:spcAft>
                <a:spcPct val="0"/>
              </a:spcAft>
              <a:defRPr kumimoji="1" sz="1200">
                <a:solidFill>
                  <a:schemeClr val="tx1"/>
                </a:solidFill>
                <a:latin typeface="굴림" pitchFamily="34" charset="-127"/>
                <a:ea typeface="굴림" pitchFamily="34" charset="-127"/>
              </a:defRPr>
            </a:lvl7pPr>
            <a:lvl8pPr marL="3429000" indent="-228600" eaLnBrk="0" fontAlgn="base" hangingPunct="0">
              <a:spcBef>
                <a:spcPct val="30000"/>
              </a:spcBef>
              <a:spcAft>
                <a:spcPct val="0"/>
              </a:spcAft>
              <a:defRPr kumimoji="1" sz="1200">
                <a:solidFill>
                  <a:schemeClr val="tx1"/>
                </a:solidFill>
                <a:latin typeface="굴림" pitchFamily="34" charset="-127"/>
                <a:ea typeface="굴림" pitchFamily="34" charset="-127"/>
              </a:defRPr>
            </a:lvl8pPr>
            <a:lvl9pPr marL="3886200" indent="-228600" eaLnBrk="0" fontAlgn="base" hangingPunct="0">
              <a:spcBef>
                <a:spcPct val="30000"/>
              </a:spcBef>
              <a:spcAft>
                <a:spcPct val="0"/>
              </a:spcAft>
              <a:defRPr kumimoji="1" sz="1200">
                <a:solidFill>
                  <a:schemeClr val="tx1"/>
                </a:solidFill>
                <a:latin typeface="굴림" pitchFamily="34" charset="-127"/>
                <a:ea typeface="굴림" pitchFamily="34" charset="-127"/>
              </a:defRPr>
            </a:lvl9pPr>
          </a:lstStyle>
          <a:p>
            <a:pPr algn="r" eaLnBrk="1" hangingPunct="1">
              <a:spcBef>
                <a:spcPct val="0"/>
              </a:spcBef>
            </a:pPr>
            <a:fld id="{79B90A9D-F455-47DF-815A-3411BCC5C4B9}" type="slidenum">
              <a:rPr lang="en-US" altLang="ko-KR">
                <a:solidFill>
                  <a:srgbClr val="000000"/>
                </a:solidFill>
              </a:rPr>
              <a:pPr algn="r" eaLnBrk="1" hangingPunct="1">
                <a:spcBef>
                  <a:spcPct val="0"/>
                </a:spcBef>
              </a:pPr>
              <a:t>33</a:t>
            </a:fld>
            <a:endParaRPr lang="en-US" altLang="ko-KR">
              <a:solidFill>
                <a:srgbClr val="000000"/>
              </a:solidFill>
            </a:endParaRPr>
          </a:p>
        </p:txBody>
      </p:sp>
      <p:sp>
        <p:nvSpPr>
          <p:cNvPr id="27651" name="Rectangle 2"/>
          <p:cNvSpPr>
            <a:spLocks noGrp="1" noRot="1" noChangeAspect="1" noChangeArrowheads="1" noTextEdit="1"/>
          </p:cNvSpPr>
          <p:nvPr>
            <p:ph type="sldImg"/>
          </p:nvPr>
        </p:nvSpPr>
        <p:spPr>
          <a:xfrm>
            <a:off x="2109788" y="744538"/>
            <a:ext cx="2578100" cy="3722687"/>
          </a:xfrm>
          <a:ln/>
        </p:spPr>
      </p:sp>
      <p:sp>
        <p:nvSpPr>
          <p:cNvPr id="276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ko-KR" smtClean="0">
              <a:latin typeface="굴림" pitchFamily="34" charset="-127"/>
              <a:ea typeface="굴림" pitchFamily="34" charset="-127"/>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kumimoji="1" sz="1200">
                <a:solidFill>
                  <a:schemeClr val="tx1"/>
                </a:solidFill>
                <a:latin typeface="굴림" pitchFamily="34" charset="-127"/>
                <a:ea typeface="굴림" pitchFamily="34" charset="-127"/>
              </a:defRPr>
            </a:lvl1pPr>
            <a:lvl2pPr marL="742950" indent="-285750" eaLnBrk="0" hangingPunct="0">
              <a:spcBef>
                <a:spcPct val="30000"/>
              </a:spcBef>
              <a:defRPr kumimoji="1" sz="1200">
                <a:solidFill>
                  <a:schemeClr val="tx1"/>
                </a:solidFill>
                <a:latin typeface="굴림" pitchFamily="34" charset="-127"/>
                <a:ea typeface="굴림" pitchFamily="34" charset="-127"/>
              </a:defRPr>
            </a:lvl2pPr>
            <a:lvl3pPr marL="1143000" indent="-228600" eaLnBrk="0" hangingPunct="0">
              <a:spcBef>
                <a:spcPct val="30000"/>
              </a:spcBef>
              <a:defRPr kumimoji="1" sz="1200">
                <a:solidFill>
                  <a:schemeClr val="tx1"/>
                </a:solidFill>
                <a:latin typeface="굴림" pitchFamily="34" charset="-127"/>
                <a:ea typeface="굴림" pitchFamily="34" charset="-127"/>
              </a:defRPr>
            </a:lvl3pPr>
            <a:lvl4pPr marL="1600200" indent="-228600" eaLnBrk="0" hangingPunct="0">
              <a:spcBef>
                <a:spcPct val="30000"/>
              </a:spcBef>
              <a:defRPr kumimoji="1" sz="1200">
                <a:solidFill>
                  <a:schemeClr val="tx1"/>
                </a:solidFill>
                <a:latin typeface="굴림" pitchFamily="34" charset="-127"/>
                <a:ea typeface="굴림" pitchFamily="34" charset="-127"/>
              </a:defRPr>
            </a:lvl4pPr>
            <a:lvl5pPr marL="2057400" indent="-228600" eaLnBrk="0" hangingPunct="0">
              <a:spcBef>
                <a:spcPct val="30000"/>
              </a:spcBef>
              <a:defRPr kumimoji="1" sz="1200">
                <a:solidFill>
                  <a:schemeClr val="tx1"/>
                </a:solidFill>
                <a:latin typeface="굴림" pitchFamily="34" charset="-127"/>
                <a:ea typeface="굴림" pitchFamily="34" charset="-127"/>
              </a:defRPr>
            </a:lvl5pPr>
            <a:lvl6pPr marL="2514600" indent="-228600" eaLnBrk="0" fontAlgn="base" hangingPunct="0">
              <a:spcBef>
                <a:spcPct val="30000"/>
              </a:spcBef>
              <a:spcAft>
                <a:spcPct val="0"/>
              </a:spcAft>
              <a:defRPr kumimoji="1" sz="1200">
                <a:solidFill>
                  <a:schemeClr val="tx1"/>
                </a:solidFill>
                <a:latin typeface="굴림" pitchFamily="34" charset="-127"/>
                <a:ea typeface="굴림" pitchFamily="34" charset="-127"/>
              </a:defRPr>
            </a:lvl6pPr>
            <a:lvl7pPr marL="2971800" indent="-228600" eaLnBrk="0" fontAlgn="base" hangingPunct="0">
              <a:spcBef>
                <a:spcPct val="30000"/>
              </a:spcBef>
              <a:spcAft>
                <a:spcPct val="0"/>
              </a:spcAft>
              <a:defRPr kumimoji="1" sz="1200">
                <a:solidFill>
                  <a:schemeClr val="tx1"/>
                </a:solidFill>
                <a:latin typeface="굴림" pitchFamily="34" charset="-127"/>
                <a:ea typeface="굴림" pitchFamily="34" charset="-127"/>
              </a:defRPr>
            </a:lvl7pPr>
            <a:lvl8pPr marL="3429000" indent="-228600" eaLnBrk="0" fontAlgn="base" hangingPunct="0">
              <a:spcBef>
                <a:spcPct val="30000"/>
              </a:spcBef>
              <a:spcAft>
                <a:spcPct val="0"/>
              </a:spcAft>
              <a:defRPr kumimoji="1" sz="1200">
                <a:solidFill>
                  <a:schemeClr val="tx1"/>
                </a:solidFill>
                <a:latin typeface="굴림" pitchFamily="34" charset="-127"/>
                <a:ea typeface="굴림" pitchFamily="34" charset="-127"/>
              </a:defRPr>
            </a:lvl8pPr>
            <a:lvl9pPr marL="3886200" indent="-228600" eaLnBrk="0" fontAlgn="base" hangingPunct="0">
              <a:spcBef>
                <a:spcPct val="30000"/>
              </a:spcBef>
              <a:spcAft>
                <a:spcPct val="0"/>
              </a:spcAft>
              <a:defRPr kumimoji="1" sz="1200">
                <a:solidFill>
                  <a:schemeClr val="tx1"/>
                </a:solidFill>
                <a:latin typeface="굴림" pitchFamily="34" charset="-127"/>
                <a:ea typeface="굴림" pitchFamily="34" charset="-127"/>
              </a:defRPr>
            </a:lvl9pPr>
          </a:lstStyle>
          <a:p>
            <a:pPr eaLnBrk="1" hangingPunct="1">
              <a:spcBef>
                <a:spcPct val="0"/>
              </a:spcBef>
            </a:pPr>
            <a:fld id="{A6BD7883-6B9F-44E3-9C8C-D3EC9C49B559}" type="slidenum">
              <a:rPr lang="en-US" altLang="ko-KR" smtClean="0">
                <a:solidFill>
                  <a:srgbClr val="000000"/>
                </a:solidFill>
              </a:rPr>
              <a:pPr eaLnBrk="1" hangingPunct="1">
                <a:spcBef>
                  <a:spcPct val="0"/>
                </a:spcBef>
              </a:pPr>
              <a:t>34</a:t>
            </a:fld>
            <a:endParaRPr lang="en-US" altLang="ko-KR" smtClean="0">
              <a:solidFill>
                <a:srgbClr val="000000"/>
              </a:solidFill>
            </a:endParaRPr>
          </a:p>
        </p:txBody>
      </p:sp>
      <p:sp>
        <p:nvSpPr>
          <p:cNvPr id="18435" name="Rectangle 2"/>
          <p:cNvSpPr>
            <a:spLocks noGrp="1" noRot="1" noChangeAspect="1" noChangeArrowheads="1" noTextEdit="1"/>
          </p:cNvSpPr>
          <p:nvPr>
            <p:ph type="sldImg"/>
          </p:nvPr>
        </p:nvSpPr>
        <p:spPr>
          <a:xfrm>
            <a:off x="2109788" y="744538"/>
            <a:ext cx="2578100" cy="3722687"/>
          </a:xfrm>
          <a:ln/>
        </p:spPr>
      </p:sp>
      <p:sp>
        <p:nvSpPr>
          <p:cNvPr id="184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ko-KR" altLang="ko-KR" smtClean="0">
              <a:latin typeface="굴림" pitchFamily="34" charset="-127"/>
              <a:ea typeface="굴림" pitchFamily="34" charset="-127"/>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kumimoji="1" sz="1200">
                <a:solidFill>
                  <a:schemeClr val="tx1"/>
                </a:solidFill>
                <a:latin typeface="굴림" pitchFamily="34" charset="-127"/>
                <a:ea typeface="굴림" pitchFamily="34" charset="-127"/>
              </a:defRPr>
            </a:lvl1pPr>
            <a:lvl2pPr marL="742950" indent="-285750" eaLnBrk="0" hangingPunct="0">
              <a:spcBef>
                <a:spcPct val="30000"/>
              </a:spcBef>
              <a:defRPr kumimoji="1" sz="1200">
                <a:solidFill>
                  <a:schemeClr val="tx1"/>
                </a:solidFill>
                <a:latin typeface="굴림" pitchFamily="34" charset="-127"/>
                <a:ea typeface="굴림" pitchFamily="34" charset="-127"/>
              </a:defRPr>
            </a:lvl2pPr>
            <a:lvl3pPr marL="1143000" indent="-228600" eaLnBrk="0" hangingPunct="0">
              <a:spcBef>
                <a:spcPct val="30000"/>
              </a:spcBef>
              <a:defRPr kumimoji="1" sz="1200">
                <a:solidFill>
                  <a:schemeClr val="tx1"/>
                </a:solidFill>
                <a:latin typeface="굴림" pitchFamily="34" charset="-127"/>
                <a:ea typeface="굴림" pitchFamily="34" charset="-127"/>
              </a:defRPr>
            </a:lvl3pPr>
            <a:lvl4pPr marL="1600200" indent="-228600" eaLnBrk="0" hangingPunct="0">
              <a:spcBef>
                <a:spcPct val="30000"/>
              </a:spcBef>
              <a:defRPr kumimoji="1" sz="1200">
                <a:solidFill>
                  <a:schemeClr val="tx1"/>
                </a:solidFill>
                <a:latin typeface="굴림" pitchFamily="34" charset="-127"/>
                <a:ea typeface="굴림" pitchFamily="34" charset="-127"/>
              </a:defRPr>
            </a:lvl4pPr>
            <a:lvl5pPr marL="2057400" indent="-228600" eaLnBrk="0" hangingPunct="0">
              <a:spcBef>
                <a:spcPct val="30000"/>
              </a:spcBef>
              <a:defRPr kumimoji="1" sz="1200">
                <a:solidFill>
                  <a:schemeClr val="tx1"/>
                </a:solidFill>
                <a:latin typeface="굴림" pitchFamily="34" charset="-127"/>
                <a:ea typeface="굴림" pitchFamily="34" charset="-127"/>
              </a:defRPr>
            </a:lvl5pPr>
            <a:lvl6pPr marL="2514600" indent="-228600" eaLnBrk="0" fontAlgn="base" hangingPunct="0">
              <a:spcBef>
                <a:spcPct val="30000"/>
              </a:spcBef>
              <a:spcAft>
                <a:spcPct val="0"/>
              </a:spcAft>
              <a:defRPr kumimoji="1" sz="1200">
                <a:solidFill>
                  <a:schemeClr val="tx1"/>
                </a:solidFill>
                <a:latin typeface="굴림" pitchFamily="34" charset="-127"/>
                <a:ea typeface="굴림" pitchFamily="34" charset="-127"/>
              </a:defRPr>
            </a:lvl6pPr>
            <a:lvl7pPr marL="2971800" indent="-228600" eaLnBrk="0" fontAlgn="base" hangingPunct="0">
              <a:spcBef>
                <a:spcPct val="30000"/>
              </a:spcBef>
              <a:spcAft>
                <a:spcPct val="0"/>
              </a:spcAft>
              <a:defRPr kumimoji="1" sz="1200">
                <a:solidFill>
                  <a:schemeClr val="tx1"/>
                </a:solidFill>
                <a:latin typeface="굴림" pitchFamily="34" charset="-127"/>
                <a:ea typeface="굴림" pitchFamily="34" charset="-127"/>
              </a:defRPr>
            </a:lvl7pPr>
            <a:lvl8pPr marL="3429000" indent="-228600" eaLnBrk="0" fontAlgn="base" hangingPunct="0">
              <a:spcBef>
                <a:spcPct val="30000"/>
              </a:spcBef>
              <a:spcAft>
                <a:spcPct val="0"/>
              </a:spcAft>
              <a:defRPr kumimoji="1" sz="1200">
                <a:solidFill>
                  <a:schemeClr val="tx1"/>
                </a:solidFill>
                <a:latin typeface="굴림" pitchFamily="34" charset="-127"/>
                <a:ea typeface="굴림" pitchFamily="34" charset="-127"/>
              </a:defRPr>
            </a:lvl8pPr>
            <a:lvl9pPr marL="3886200" indent="-228600" eaLnBrk="0" fontAlgn="base" hangingPunct="0">
              <a:spcBef>
                <a:spcPct val="30000"/>
              </a:spcBef>
              <a:spcAft>
                <a:spcPct val="0"/>
              </a:spcAft>
              <a:defRPr kumimoji="1" sz="1200">
                <a:solidFill>
                  <a:schemeClr val="tx1"/>
                </a:solidFill>
                <a:latin typeface="굴림" pitchFamily="34" charset="-127"/>
                <a:ea typeface="굴림" pitchFamily="34" charset="-127"/>
              </a:defRPr>
            </a:lvl9pPr>
          </a:lstStyle>
          <a:p>
            <a:pPr eaLnBrk="1" hangingPunct="1">
              <a:spcBef>
                <a:spcPct val="0"/>
              </a:spcBef>
            </a:pPr>
            <a:fld id="{9EB064D3-437E-414F-B533-28770B32E792}" type="slidenum">
              <a:rPr lang="en-US" altLang="ko-KR" smtClean="0">
                <a:solidFill>
                  <a:srgbClr val="000000"/>
                </a:solidFill>
              </a:rPr>
              <a:pPr eaLnBrk="1" hangingPunct="1">
                <a:spcBef>
                  <a:spcPct val="0"/>
                </a:spcBef>
              </a:pPr>
              <a:t>35</a:t>
            </a:fld>
            <a:endParaRPr lang="en-US" altLang="ko-KR" smtClean="0">
              <a:solidFill>
                <a:srgbClr val="000000"/>
              </a:solidFill>
            </a:endParaRPr>
          </a:p>
        </p:txBody>
      </p:sp>
      <p:sp>
        <p:nvSpPr>
          <p:cNvPr id="19459" name="Rectangle 2"/>
          <p:cNvSpPr>
            <a:spLocks noGrp="1" noRot="1" noChangeAspect="1" noChangeArrowheads="1" noTextEdit="1"/>
          </p:cNvSpPr>
          <p:nvPr>
            <p:ph type="sldImg"/>
          </p:nvPr>
        </p:nvSpPr>
        <p:spPr>
          <a:xfrm>
            <a:off x="2109788" y="744538"/>
            <a:ext cx="2578100" cy="3722687"/>
          </a:xfrm>
          <a:ln/>
        </p:spPr>
      </p:sp>
      <p:sp>
        <p:nvSpPr>
          <p:cNvPr id="194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ko-KR" altLang="ko-KR" smtClean="0">
              <a:latin typeface="굴림" pitchFamily="34" charset="-127"/>
              <a:ea typeface="굴림" pitchFamily="34" charset="-127"/>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kumimoji="1" sz="1200">
                <a:solidFill>
                  <a:schemeClr val="tx1"/>
                </a:solidFill>
                <a:latin typeface="굴림" charset="-127"/>
                <a:ea typeface="굴림" charset="-127"/>
              </a:defRPr>
            </a:lvl1pPr>
            <a:lvl2pPr marL="742950" indent="-285750" eaLnBrk="0" hangingPunct="0">
              <a:spcBef>
                <a:spcPct val="30000"/>
              </a:spcBef>
              <a:defRPr kumimoji="1" sz="1200">
                <a:solidFill>
                  <a:schemeClr val="tx1"/>
                </a:solidFill>
                <a:latin typeface="굴림" charset="-127"/>
                <a:ea typeface="굴림" charset="-127"/>
              </a:defRPr>
            </a:lvl2pPr>
            <a:lvl3pPr marL="1143000" indent="-228600" eaLnBrk="0" hangingPunct="0">
              <a:spcBef>
                <a:spcPct val="30000"/>
              </a:spcBef>
              <a:defRPr kumimoji="1" sz="1200">
                <a:solidFill>
                  <a:schemeClr val="tx1"/>
                </a:solidFill>
                <a:latin typeface="굴림" charset="-127"/>
                <a:ea typeface="굴림" charset="-127"/>
              </a:defRPr>
            </a:lvl3pPr>
            <a:lvl4pPr marL="1600200" indent="-228600" eaLnBrk="0" hangingPunct="0">
              <a:spcBef>
                <a:spcPct val="30000"/>
              </a:spcBef>
              <a:defRPr kumimoji="1" sz="1200">
                <a:solidFill>
                  <a:schemeClr val="tx1"/>
                </a:solidFill>
                <a:latin typeface="굴림" charset="-127"/>
                <a:ea typeface="굴림" charset="-127"/>
              </a:defRPr>
            </a:lvl4pPr>
            <a:lvl5pPr marL="2057400" indent="-228600" eaLnBrk="0" hangingPunct="0">
              <a:spcBef>
                <a:spcPct val="30000"/>
              </a:spcBef>
              <a:defRPr kumimoji="1" sz="1200">
                <a:solidFill>
                  <a:schemeClr val="tx1"/>
                </a:solidFill>
                <a:latin typeface="굴림" charset="-127"/>
                <a:ea typeface="굴림" charset="-127"/>
              </a:defRPr>
            </a:lvl5pPr>
            <a:lvl6pPr marL="2514600" indent="-228600" eaLnBrk="0" fontAlgn="base" hangingPunct="0">
              <a:spcBef>
                <a:spcPct val="30000"/>
              </a:spcBef>
              <a:spcAft>
                <a:spcPct val="0"/>
              </a:spcAft>
              <a:defRPr kumimoji="1" sz="1200">
                <a:solidFill>
                  <a:schemeClr val="tx1"/>
                </a:solidFill>
                <a:latin typeface="굴림" charset="-127"/>
                <a:ea typeface="굴림" charset="-127"/>
              </a:defRPr>
            </a:lvl6pPr>
            <a:lvl7pPr marL="2971800" indent="-228600" eaLnBrk="0" fontAlgn="base" hangingPunct="0">
              <a:spcBef>
                <a:spcPct val="30000"/>
              </a:spcBef>
              <a:spcAft>
                <a:spcPct val="0"/>
              </a:spcAft>
              <a:defRPr kumimoji="1" sz="1200">
                <a:solidFill>
                  <a:schemeClr val="tx1"/>
                </a:solidFill>
                <a:latin typeface="굴림" charset="-127"/>
                <a:ea typeface="굴림" charset="-127"/>
              </a:defRPr>
            </a:lvl7pPr>
            <a:lvl8pPr marL="3429000" indent="-228600" eaLnBrk="0" fontAlgn="base" hangingPunct="0">
              <a:spcBef>
                <a:spcPct val="30000"/>
              </a:spcBef>
              <a:spcAft>
                <a:spcPct val="0"/>
              </a:spcAft>
              <a:defRPr kumimoji="1" sz="1200">
                <a:solidFill>
                  <a:schemeClr val="tx1"/>
                </a:solidFill>
                <a:latin typeface="굴림" charset="-127"/>
                <a:ea typeface="굴림" charset="-127"/>
              </a:defRPr>
            </a:lvl8pPr>
            <a:lvl9pPr marL="3886200" indent="-228600" eaLnBrk="0" fontAlgn="base" hangingPunct="0">
              <a:spcBef>
                <a:spcPct val="30000"/>
              </a:spcBef>
              <a:spcAft>
                <a:spcPct val="0"/>
              </a:spcAft>
              <a:defRPr kumimoji="1" sz="1200">
                <a:solidFill>
                  <a:schemeClr val="tx1"/>
                </a:solidFill>
                <a:latin typeface="굴림" charset="-127"/>
                <a:ea typeface="굴림" charset="-127"/>
              </a:defRPr>
            </a:lvl9pPr>
          </a:lstStyle>
          <a:p>
            <a:pPr eaLnBrk="1" hangingPunct="1">
              <a:spcBef>
                <a:spcPct val="0"/>
              </a:spcBef>
            </a:pPr>
            <a:fld id="{F34D8E49-FB57-492A-AFB2-1168F586A38E}" type="slidenum">
              <a:rPr lang="en-US" altLang="ko-KR" smtClean="0">
                <a:solidFill>
                  <a:srgbClr val="000000"/>
                </a:solidFill>
              </a:rPr>
              <a:pPr eaLnBrk="1" hangingPunct="1">
                <a:spcBef>
                  <a:spcPct val="0"/>
                </a:spcBef>
              </a:pPr>
              <a:t>45</a:t>
            </a:fld>
            <a:endParaRPr lang="en-US" altLang="ko-KR" smtClean="0">
              <a:solidFill>
                <a:srgbClr val="000000"/>
              </a:solidFill>
            </a:endParaRPr>
          </a:p>
        </p:txBody>
      </p:sp>
      <p:sp>
        <p:nvSpPr>
          <p:cNvPr id="20483" name="Rectangle 2"/>
          <p:cNvSpPr>
            <a:spLocks noGrp="1" noRot="1" noChangeAspect="1" noChangeArrowheads="1" noTextEdit="1"/>
          </p:cNvSpPr>
          <p:nvPr>
            <p:ph type="sldImg"/>
          </p:nvPr>
        </p:nvSpPr>
        <p:spPr>
          <a:xfrm>
            <a:off x="2109788" y="744538"/>
            <a:ext cx="2578100" cy="3722687"/>
          </a:xfrm>
          <a:ln/>
        </p:spPr>
      </p:sp>
      <p:sp>
        <p:nvSpPr>
          <p:cNvPr id="204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ko-KR" altLang="ko-KR" smtClean="0">
              <a:latin typeface="굴림" charset="-127"/>
              <a:ea typeface="굴림" charset="-127"/>
            </a:endParaRPr>
          </a:p>
        </p:txBody>
      </p:sp>
    </p:spTree>
    <p:extLst>
      <p:ext uri="{BB962C8B-B14F-4D97-AF65-F5344CB8AC3E}">
        <p14:creationId xmlns:p14="http://schemas.microsoft.com/office/powerpoint/2010/main" val="37625910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kumimoji="1" sz="1200">
                <a:solidFill>
                  <a:schemeClr val="tx1"/>
                </a:solidFill>
                <a:latin typeface="굴림" charset="-127"/>
                <a:ea typeface="굴림" charset="-127"/>
              </a:defRPr>
            </a:lvl1pPr>
            <a:lvl2pPr marL="742950" indent="-285750" eaLnBrk="0" hangingPunct="0">
              <a:spcBef>
                <a:spcPct val="30000"/>
              </a:spcBef>
              <a:defRPr kumimoji="1" sz="1200">
                <a:solidFill>
                  <a:schemeClr val="tx1"/>
                </a:solidFill>
                <a:latin typeface="굴림" charset="-127"/>
                <a:ea typeface="굴림" charset="-127"/>
              </a:defRPr>
            </a:lvl2pPr>
            <a:lvl3pPr marL="1143000" indent="-228600" eaLnBrk="0" hangingPunct="0">
              <a:spcBef>
                <a:spcPct val="30000"/>
              </a:spcBef>
              <a:defRPr kumimoji="1" sz="1200">
                <a:solidFill>
                  <a:schemeClr val="tx1"/>
                </a:solidFill>
                <a:latin typeface="굴림" charset="-127"/>
                <a:ea typeface="굴림" charset="-127"/>
              </a:defRPr>
            </a:lvl3pPr>
            <a:lvl4pPr marL="1600200" indent="-228600" eaLnBrk="0" hangingPunct="0">
              <a:spcBef>
                <a:spcPct val="30000"/>
              </a:spcBef>
              <a:defRPr kumimoji="1" sz="1200">
                <a:solidFill>
                  <a:schemeClr val="tx1"/>
                </a:solidFill>
                <a:latin typeface="굴림" charset="-127"/>
                <a:ea typeface="굴림" charset="-127"/>
              </a:defRPr>
            </a:lvl4pPr>
            <a:lvl5pPr marL="2057400" indent="-228600" eaLnBrk="0" hangingPunct="0">
              <a:spcBef>
                <a:spcPct val="30000"/>
              </a:spcBef>
              <a:defRPr kumimoji="1" sz="1200">
                <a:solidFill>
                  <a:schemeClr val="tx1"/>
                </a:solidFill>
                <a:latin typeface="굴림" charset="-127"/>
                <a:ea typeface="굴림" charset="-127"/>
              </a:defRPr>
            </a:lvl5pPr>
            <a:lvl6pPr marL="2514600" indent="-228600" eaLnBrk="0" fontAlgn="base" hangingPunct="0">
              <a:spcBef>
                <a:spcPct val="30000"/>
              </a:spcBef>
              <a:spcAft>
                <a:spcPct val="0"/>
              </a:spcAft>
              <a:defRPr kumimoji="1" sz="1200">
                <a:solidFill>
                  <a:schemeClr val="tx1"/>
                </a:solidFill>
                <a:latin typeface="굴림" charset="-127"/>
                <a:ea typeface="굴림" charset="-127"/>
              </a:defRPr>
            </a:lvl6pPr>
            <a:lvl7pPr marL="2971800" indent="-228600" eaLnBrk="0" fontAlgn="base" hangingPunct="0">
              <a:spcBef>
                <a:spcPct val="30000"/>
              </a:spcBef>
              <a:spcAft>
                <a:spcPct val="0"/>
              </a:spcAft>
              <a:defRPr kumimoji="1" sz="1200">
                <a:solidFill>
                  <a:schemeClr val="tx1"/>
                </a:solidFill>
                <a:latin typeface="굴림" charset="-127"/>
                <a:ea typeface="굴림" charset="-127"/>
              </a:defRPr>
            </a:lvl7pPr>
            <a:lvl8pPr marL="3429000" indent="-228600" eaLnBrk="0" fontAlgn="base" hangingPunct="0">
              <a:spcBef>
                <a:spcPct val="30000"/>
              </a:spcBef>
              <a:spcAft>
                <a:spcPct val="0"/>
              </a:spcAft>
              <a:defRPr kumimoji="1" sz="1200">
                <a:solidFill>
                  <a:schemeClr val="tx1"/>
                </a:solidFill>
                <a:latin typeface="굴림" charset="-127"/>
                <a:ea typeface="굴림" charset="-127"/>
              </a:defRPr>
            </a:lvl8pPr>
            <a:lvl9pPr marL="3886200" indent="-228600" eaLnBrk="0" fontAlgn="base" hangingPunct="0">
              <a:spcBef>
                <a:spcPct val="30000"/>
              </a:spcBef>
              <a:spcAft>
                <a:spcPct val="0"/>
              </a:spcAft>
              <a:defRPr kumimoji="1" sz="1200">
                <a:solidFill>
                  <a:schemeClr val="tx1"/>
                </a:solidFill>
                <a:latin typeface="굴림" charset="-127"/>
                <a:ea typeface="굴림" charset="-127"/>
              </a:defRPr>
            </a:lvl9pPr>
          </a:lstStyle>
          <a:p>
            <a:pPr eaLnBrk="1" hangingPunct="1">
              <a:spcBef>
                <a:spcPct val="0"/>
              </a:spcBef>
            </a:pPr>
            <a:fld id="{E806A624-1A7E-4D56-87DC-9C6D5EDBF471}" type="slidenum">
              <a:rPr lang="en-US" altLang="ko-KR" smtClean="0"/>
              <a:pPr eaLnBrk="1" hangingPunct="1">
                <a:spcBef>
                  <a:spcPct val="0"/>
                </a:spcBef>
              </a:pPr>
              <a:t>46</a:t>
            </a:fld>
            <a:endParaRPr lang="en-US" altLang="ko-KR" smtClean="0"/>
          </a:p>
        </p:txBody>
      </p:sp>
      <p:sp>
        <p:nvSpPr>
          <p:cNvPr id="13315" name="Rectangle 2"/>
          <p:cNvSpPr>
            <a:spLocks noGrp="1" noRot="1" noChangeAspect="1" noChangeArrowheads="1" noTextEdit="1"/>
          </p:cNvSpPr>
          <p:nvPr>
            <p:ph type="sldImg"/>
          </p:nvPr>
        </p:nvSpPr>
        <p:spPr>
          <a:ln/>
        </p:spPr>
      </p:sp>
      <p:sp>
        <p:nvSpPr>
          <p:cNvPr id="133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ko-KR" altLang="ko-KR" smtClean="0">
              <a:latin typeface="굴림" charset="-127"/>
              <a:ea typeface="굴림" charset="-127"/>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900">
                <a:solidFill>
                  <a:schemeClr val="tx1"/>
                </a:solidFill>
                <a:latin typeface="Arial" charset="0"/>
                <a:ea typeface="돋움" pitchFamily="50" charset="-127"/>
              </a:defRPr>
            </a:lvl1pPr>
            <a:lvl2pPr marL="742950" indent="-285750" eaLnBrk="0" hangingPunct="0">
              <a:defRPr kumimoji="1" sz="900">
                <a:solidFill>
                  <a:schemeClr val="tx1"/>
                </a:solidFill>
                <a:latin typeface="Arial" charset="0"/>
                <a:ea typeface="돋움" pitchFamily="50" charset="-127"/>
              </a:defRPr>
            </a:lvl2pPr>
            <a:lvl3pPr marL="1143000" indent="-228600" eaLnBrk="0" hangingPunct="0">
              <a:defRPr kumimoji="1" sz="900">
                <a:solidFill>
                  <a:schemeClr val="tx1"/>
                </a:solidFill>
                <a:latin typeface="Arial" charset="0"/>
                <a:ea typeface="돋움" pitchFamily="50" charset="-127"/>
              </a:defRPr>
            </a:lvl3pPr>
            <a:lvl4pPr marL="1600200" indent="-228600" eaLnBrk="0" hangingPunct="0">
              <a:defRPr kumimoji="1" sz="900">
                <a:solidFill>
                  <a:schemeClr val="tx1"/>
                </a:solidFill>
                <a:latin typeface="Arial" charset="0"/>
                <a:ea typeface="돋움" pitchFamily="50" charset="-127"/>
              </a:defRPr>
            </a:lvl4pPr>
            <a:lvl5pPr marL="2057400" indent="-228600" eaLnBrk="0" hangingPunct="0">
              <a:defRPr kumimoji="1" sz="900">
                <a:solidFill>
                  <a:schemeClr val="tx1"/>
                </a:solidFill>
                <a:latin typeface="Arial" charset="0"/>
                <a:ea typeface="돋움" pitchFamily="50" charset="-127"/>
              </a:defRPr>
            </a:lvl5pPr>
            <a:lvl6pPr marL="2514600" indent="-228600" eaLnBrk="0" fontAlgn="base" hangingPunct="0">
              <a:spcBef>
                <a:spcPct val="0"/>
              </a:spcBef>
              <a:spcAft>
                <a:spcPct val="0"/>
              </a:spcAft>
              <a:defRPr kumimoji="1" sz="900">
                <a:solidFill>
                  <a:schemeClr val="tx1"/>
                </a:solidFill>
                <a:latin typeface="Arial" charset="0"/>
                <a:ea typeface="돋움" pitchFamily="50" charset="-127"/>
              </a:defRPr>
            </a:lvl6pPr>
            <a:lvl7pPr marL="2971800" indent="-228600" eaLnBrk="0" fontAlgn="base" hangingPunct="0">
              <a:spcBef>
                <a:spcPct val="0"/>
              </a:spcBef>
              <a:spcAft>
                <a:spcPct val="0"/>
              </a:spcAft>
              <a:defRPr kumimoji="1" sz="900">
                <a:solidFill>
                  <a:schemeClr val="tx1"/>
                </a:solidFill>
                <a:latin typeface="Arial" charset="0"/>
                <a:ea typeface="돋움" pitchFamily="50" charset="-127"/>
              </a:defRPr>
            </a:lvl7pPr>
            <a:lvl8pPr marL="3429000" indent="-228600" eaLnBrk="0" fontAlgn="base" hangingPunct="0">
              <a:spcBef>
                <a:spcPct val="0"/>
              </a:spcBef>
              <a:spcAft>
                <a:spcPct val="0"/>
              </a:spcAft>
              <a:defRPr kumimoji="1" sz="900">
                <a:solidFill>
                  <a:schemeClr val="tx1"/>
                </a:solidFill>
                <a:latin typeface="Arial" charset="0"/>
                <a:ea typeface="돋움" pitchFamily="50" charset="-127"/>
              </a:defRPr>
            </a:lvl8pPr>
            <a:lvl9pPr marL="3886200" indent="-228600" eaLnBrk="0" fontAlgn="base" hangingPunct="0">
              <a:spcBef>
                <a:spcPct val="0"/>
              </a:spcBef>
              <a:spcAft>
                <a:spcPct val="0"/>
              </a:spcAft>
              <a:defRPr kumimoji="1" sz="900">
                <a:solidFill>
                  <a:schemeClr val="tx1"/>
                </a:solidFill>
                <a:latin typeface="Arial" charset="0"/>
                <a:ea typeface="돋움" pitchFamily="50" charset="-127"/>
              </a:defRPr>
            </a:lvl9pPr>
          </a:lstStyle>
          <a:p>
            <a:pPr eaLnBrk="1" hangingPunct="1"/>
            <a:fld id="{428EBB48-1DCD-4D3F-8E5F-AF67BBFD5493}" type="slidenum">
              <a:rPr lang="en-US" altLang="ko-KR" sz="1200">
                <a:solidFill>
                  <a:prstClr val="black"/>
                </a:solidFill>
                <a:latin typeface="굴림" pitchFamily="50" charset="-127"/>
                <a:ea typeface="굴림" pitchFamily="50" charset="-127"/>
              </a:rPr>
              <a:pPr eaLnBrk="1" hangingPunct="1"/>
              <a:t>47</a:t>
            </a:fld>
            <a:endParaRPr lang="en-US" altLang="ko-KR" sz="1200">
              <a:solidFill>
                <a:prstClr val="black"/>
              </a:solidFill>
              <a:latin typeface="굴림" pitchFamily="50" charset="-127"/>
              <a:ea typeface="굴림" pitchFamily="50" charset="-127"/>
            </a:endParaRPr>
          </a:p>
        </p:txBody>
      </p:sp>
      <p:sp>
        <p:nvSpPr>
          <p:cNvPr id="15363" name="Rectangle 2"/>
          <p:cNvSpPr>
            <a:spLocks noGrp="1" noRot="1" noChangeAspect="1" noChangeArrowheads="1" noTextEdit="1"/>
          </p:cNvSpPr>
          <p:nvPr>
            <p:ph type="sldImg"/>
          </p:nvPr>
        </p:nvSpPr>
        <p:spPr>
          <a:xfrm>
            <a:off x="2241550" y="685800"/>
            <a:ext cx="2374900" cy="3429000"/>
          </a:xfrm>
          <a:ln/>
        </p:spPr>
      </p:sp>
      <p:sp>
        <p:nvSpPr>
          <p:cNvPr id="153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ko-KR" altLang="ko-KR" smtClean="0"/>
          </a:p>
        </p:txBody>
      </p:sp>
    </p:spTree>
    <p:extLst>
      <p:ext uri="{BB962C8B-B14F-4D97-AF65-F5344CB8AC3E}">
        <p14:creationId xmlns:p14="http://schemas.microsoft.com/office/powerpoint/2010/main" val="152106444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900">
                <a:solidFill>
                  <a:schemeClr val="tx1"/>
                </a:solidFill>
                <a:latin typeface="Arial" charset="0"/>
                <a:ea typeface="돋움" pitchFamily="50" charset="-127"/>
              </a:defRPr>
            </a:lvl1pPr>
            <a:lvl2pPr marL="742950" indent="-285750" eaLnBrk="0" hangingPunct="0">
              <a:defRPr kumimoji="1" sz="900">
                <a:solidFill>
                  <a:schemeClr val="tx1"/>
                </a:solidFill>
                <a:latin typeface="Arial" charset="0"/>
                <a:ea typeface="돋움" pitchFamily="50" charset="-127"/>
              </a:defRPr>
            </a:lvl2pPr>
            <a:lvl3pPr marL="1143000" indent="-228600" eaLnBrk="0" hangingPunct="0">
              <a:defRPr kumimoji="1" sz="900">
                <a:solidFill>
                  <a:schemeClr val="tx1"/>
                </a:solidFill>
                <a:latin typeface="Arial" charset="0"/>
                <a:ea typeface="돋움" pitchFamily="50" charset="-127"/>
              </a:defRPr>
            </a:lvl3pPr>
            <a:lvl4pPr marL="1600200" indent="-228600" eaLnBrk="0" hangingPunct="0">
              <a:defRPr kumimoji="1" sz="900">
                <a:solidFill>
                  <a:schemeClr val="tx1"/>
                </a:solidFill>
                <a:latin typeface="Arial" charset="0"/>
                <a:ea typeface="돋움" pitchFamily="50" charset="-127"/>
              </a:defRPr>
            </a:lvl4pPr>
            <a:lvl5pPr marL="2057400" indent="-228600" eaLnBrk="0" hangingPunct="0">
              <a:defRPr kumimoji="1" sz="900">
                <a:solidFill>
                  <a:schemeClr val="tx1"/>
                </a:solidFill>
                <a:latin typeface="Arial" charset="0"/>
                <a:ea typeface="돋움" pitchFamily="50" charset="-127"/>
              </a:defRPr>
            </a:lvl5pPr>
            <a:lvl6pPr marL="2514600" indent="-228600" eaLnBrk="0" fontAlgn="base" hangingPunct="0">
              <a:spcBef>
                <a:spcPct val="0"/>
              </a:spcBef>
              <a:spcAft>
                <a:spcPct val="0"/>
              </a:spcAft>
              <a:defRPr kumimoji="1" sz="900">
                <a:solidFill>
                  <a:schemeClr val="tx1"/>
                </a:solidFill>
                <a:latin typeface="Arial" charset="0"/>
                <a:ea typeface="돋움" pitchFamily="50" charset="-127"/>
              </a:defRPr>
            </a:lvl6pPr>
            <a:lvl7pPr marL="2971800" indent="-228600" eaLnBrk="0" fontAlgn="base" hangingPunct="0">
              <a:spcBef>
                <a:spcPct val="0"/>
              </a:spcBef>
              <a:spcAft>
                <a:spcPct val="0"/>
              </a:spcAft>
              <a:defRPr kumimoji="1" sz="900">
                <a:solidFill>
                  <a:schemeClr val="tx1"/>
                </a:solidFill>
                <a:latin typeface="Arial" charset="0"/>
                <a:ea typeface="돋움" pitchFamily="50" charset="-127"/>
              </a:defRPr>
            </a:lvl7pPr>
            <a:lvl8pPr marL="3429000" indent="-228600" eaLnBrk="0" fontAlgn="base" hangingPunct="0">
              <a:spcBef>
                <a:spcPct val="0"/>
              </a:spcBef>
              <a:spcAft>
                <a:spcPct val="0"/>
              </a:spcAft>
              <a:defRPr kumimoji="1" sz="900">
                <a:solidFill>
                  <a:schemeClr val="tx1"/>
                </a:solidFill>
                <a:latin typeface="Arial" charset="0"/>
                <a:ea typeface="돋움" pitchFamily="50" charset="-127"/>
              </a:defRPr>
            </a:lvl8pPr>
            <a:lvl9pPr marL="3886200" indent="-228600" eaLnBrk="0" fontAlgn="base" hangingPunct="0">
              <a:spcBef>
                <a:spcPct val="0"/>
              </a:spcBef>
              <a:spcAft>
                <a:spcPct val="0"/>
              </a:spcAft>
              <a:defRPr kumimoji="1" sz="900">
                <a:solidFill>
                  <a:schemeClr val="tx1"/>
                </a:solidFill>
                <a:latin typeface="Arial" charset="0"/>
                <a:ea typeface="돋움" pitchFamily="50" charset="-127"/>
              </a:defRPr>
            </a:lvl9pPr>
          </a:lstStyle>
          <a:p>
            <a:pPr eaLnBrk="1" hangingPunct="1"/>
            <a:fld id="{FF66D0D1-7E05-4BBC-8EF1-754D8DEA343F}" type="slidenum">
              <a:rPr lang="en-US" altLang="ko-KR" sz="1200">
                <a:solidFill>
                  <a:prstClr val="black"/>
                </a:solidFill>
                <a:latin typeface="굴림" pitchFamily="50" charset="-127"/>
                <a:ea typeface="굴림" pitchFamily="50" charset="-127"/>
              </a:rPr>
              <a:pPr eaLnBrk="1" hangingPunct="1"/>
              <a:t>48</a:t>
            </a:fld>
            <a:endParaRPr lang="en-US" altLang="ko-KR" sz="1200">
              <a:solidFill>
                <a:prstClr val="black"/>
              </a:solidFill>
              <a:latin typeface="굴림" pitchFamily="50" charset="-127"/>
              <a:ea typeface="굴림" pitchFamily="50" charset="-127"/>
            </a:endParaRPr>
          </a:p>
        </p:txBody>
      </p:sp>
      <p:sp>
        <p:nvSpPr>
          <p:cNvPr id="16387" name="Rectangle 2"/>
          <p:cNvSpPr>
            <a:spLocks noGrp="1" noRot="1" noChangeAspect="1" noChangeArrowheads="1" noTextEdit="1"/>
          </p:cNvSpPr>
          <p:nvPr>
            <p:ph type="sldImg"/>
          </p:nvPr>
        </p:nvSpPr>
        <p:spPr>
          <a:xfrm>
            <a:off x="2241550" y="685800"/>
            <a:ext cx="2374900" cy="3429000"/>
          </a:xfrm>
          <a:ln/>
        </p:spPr>
      </p:sp>
      <p:sp>
        <p:nvSpPr>
          <p:cNvPr id="163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ko-KR" altLang="ko-KR" smtClean="0"/>
          </a:p>
        </p:txBody>
      </p:sp>
    </p:spTree>
    <p:extLst>
      <p:ext uri="{BB962C8B-B14F-4D97-AF65-F5344CB8AC3E}">
        <p14:creationId xmlns:p14="http://schemas.microsoft.com/office/powerpoint/2010/main" val="8684406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kumimoji="1" sz="1200">
                <a:solidFill>
                  <a:schemeClr val="tx1"/>
                </a:solidFill>
                <a:latin typeface="굴림" charset="-127"/>
                <a:ea typeface="굴림" charset="-127"/>
              </a:defRPr>
            </a:lvl1pPr>
            <a:lvl2pPr marL="742950" indent="-285750" eaLnBrk="0" hangingPunct="0">
              <a:spcBef>
                <a:spcPct val="30000"/>
              </a:spcBef>
              <a:defRPr kumimoji="1" sz="1200">
                <a:solidFill>
                  <a:schemeClr val="tx1"/>
                </a:solidFill>
                <a:latin typeface="굴림" charset="-127"/>
                <a:ea typeface="굴림" charset="-127"/>
              </a:defRPr>
            </a:lvl2pPr>
            <a:lvl3pPr marL="1143000" indent="-228600" eaLnBrk="0" hangingPunct="0">
              <a:spcBef>
                <a:spcPct val="30000"/>
              </a:spcBef>
              <a:defRPr kumimoji="1" sz="1200">
                <a:solidFill>
                  <a:schemeClr val="tx1"/>
                </a:solidFill>
                <a:latin typeface="굴림" charset="-127"/>
                <a:ea typeface="굴림" charset="-127"/>
              </a:defRPr>
            </a:lvl3pPr>
            <a:lvl4pPr marL="1600200" indent="-228600" eaLnBrk="0" hangingPunct="0">
              <a:spcBef>
                <a:spcPct val="30000"/>
              </a:spcBef>
              <a:defRPr kumimoji="1" sz="1200">
                <a:solidFill>
                  <a:schemeClr val="tx1"/>
                </a:solidFill>
                <a:latin typeface="굴림" charset="-127"/>
                <a:ea typeface="굴림" charset="-127"/>
              </a:defRPr>
            </a:lvl4pPr>
            <a:lvl5pPr marL="2057400" indent="-228600" eaLnBrk="0" hangingPunct="0">
              <a:spcBef>
                <a:spcPct val="30000"/>
              </a:spcBef>
              <a:defRPr kumimoji="1" sz="1200">
                <a:solidFill>
                  <a:schemeClr val="tx1"/>
                </a:solidFill>
                <a:latin typeface="굴림" charset="-127"/>
                <a:ea typeface="굴림" charset="-127"/>
              </a:defRPr>
            </a:lvl5pPr>
            <a:lvl6pPr marL="2514600" indent="-228600" eaLnBrk="0" fontAlgn="base" hangingPunct="0">
              <a:spcBef>
                <a:spcPct val="30000"/>
              </a:spcBef>
              <a:spcAft>
                <a:spcPct val="0"/>
              </a:spcAft>
              <a:defRPr kumimoji="1" sz="1200">
                <a:solidFill>
                  <a:schemeClr val="tx1"/>
                </a:solidFill>
                <a:latin typeface="굴림" charset="-127"/>
                <a:ea typeface="굴림" charset="-127"/>
              </a:defRPr>
            </a:lvl6pPr>
            <a:lvl7pPr marL="2971800" indent="-228600" eaLnBrk="0" fontAlgn="base" hangingPunct="0">
              <a:spcBef>
                <a:spcPct val="30000"/>
              </a:spcBef>
              <a:spcAft>
                <a:spcPct val="0"/>
              </a:spcAft>
              <a:defRPr kumimoji="1" sz="1200">
                <a:solidFill>
                  <a:schemeClr val="tx1"/>
                </a:solidFill>
                <a:latin typeface="굴림" charset="-127"/>
                <a:ea typeface="굴림" charset="-127"/>
              </a:defRPr>
            </a:lvl7pPr>
            <a:lvl8pPr marL="3429000" indent="-228600" eaLnBrk="0" fontAlgn="base" hangingPunct="0">
              <a:spcBef>
                <a:spcPct val="30000"/>
              </a:spcBef>
              <a:spcAft>
                <a:spcPct val="0"/>
              </a:spcAft>
              <a:defRPr kumimoji="1" sz="1200">
                <a:solidFill>
                  <a:schemeClr val="tx1"/>
                </a:solidFill>
                <a:latin typeface="굴림" charset="-127"/>
                <a:ea typeface="굴림" charset="-127"/>
              </a:defRPr>
            </a:lvl8pPr>
            <a:lvl9pPr marL="3886200" indent="-228600" eaLnBrk="0" fontAlgn="base" hangingPunct="0">
              <a:spcBef>
                <a:spcPct val="30000"/>
              </a:spcBef>
              <a:spcAft>
                <a:spcPct val="0"/>
              </a:spcAft>
              <a:defRPr kumimoji="1" sz="1200">
                <a:solidFill>
                  <a:schemeClr val="tx1"/>
                </a:solidFill>
                <a:latin typeface="굴림" charset="-127"/>
                <a:ea typeface="굴림" charset="-127"/>
              </a:defRPr>
            </a:lvl9pPr>
          </a:lstStyle>
          <a:p>
            <a:pPr eaLnBrk="1" hangingPunct="1">
              <a:spcBef>
                <a:spcPct val="0"/>
              </a:spcBef>
            </a:pPr>
            <a:fld id="{CFE5B236-9244-43EA-BAFE-0873294A039A}" type="slidenum">
              <a:rPr lang="en-US" altLang="ko-KR" smtClean="0">
                <a:solidFill>
                  <a:srgbClr val="000000"/>
                </a:solidFill>
              </a:rPr>
              <a:pPr eaLnBrk="1" hangingPunct="1">
                <a:spcBef>
                  <a:spcPct val="0"/>
                </a:spcBef>
              </a:pPr>
              <a:t>49</a:t>
            </a:fld>
            <a:endParaRPr lang="en-US" altLang="ko-KR" smtClean="0">
              <a:solidFill>
                <a:srgbClr val="000000"/>
              </a:solidFill>
            </a:endParaRPr>
          </a:p>
        </p:txBody>
      </p:sp>
      <p:sp>
        <p:nvSpPr>
          <p:cNvPr id="17411" name="Rectangle 2"/>
          <p:cNvSpPr>
            <a:spLocks noGrp="1" noRot="1" noChangeAspect="1" noChangeArrowheads="1" noTextEdit="1"/>
          </p:cNvSpPr>
          <p:nvPr>
            <p:ph type="sldImg"/>
          </p:nvPr>
        </p:nvSpPr>
        <p:spPr>
          <a:ln/>
        </p:spPr>
      </p:sp>
      <p:sp>
        <p:nvSpPr>
          <p:cNvPr id="174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ko-KR" altLang="ko-KR" smtClean="0">
              <a:latin typeface="굴림" charset="-127"/>
              <a:ea typeface="굴림" charset="-127"/>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p:cNvSpPr txBox="1">
            <a:spLocks noGrp="1" noChangeArrowheads="1"/>
          </p:cNvSpPr>
          <p:nvPr/>
        </p:nvSpPr>
        <p:spPr bwMode="auto">
          <a:xfrm>
            <a:off x="3851275" y="9430307"/>
            <a:ext cx="2946400" cy="49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spcBef>
                <a:spcPct val="30000"/>
              </a:spcBef>
              <a:defRPr kumimoji="1" sz="1200">
                <a:solidFill>
                  <a:schemeClr val="tx1"/>
                </a:solidFill>
                <a:latin typeface="굴림" charset="-127"/>
                <a:ea typeface="굴림" charset="-127"/>
              </a:defRPr>
            </a:lvl1pPr>
            <a:lvl2pPr marL="742950" indent="-285750" eaLnBrk="0" hangingPunct="0">
              <a:spcBef>
                <a:spcPct val="30000"/>
              </a:spcBef>
              <a:defRPr kumimoji="1" sz="1200">
                <a:solidFill>
                  <a:schemeClr val="tx1"/>
                </a:solidFill>
                <a:latin typeface="굴림" charset="-127"/>
                <a:ea typeface="굴림" charset="-127"/>
              </a:defRPr>
            </a:lvl2pPr>
            <a:lvl3pPr marL="1143000" indent="-228600" eaLnBrk="0" hangingPunct="0">
              <a:spcBef>
                <a:spcPct val="30000"/>
              </a:spcBef>
              <a:defRPr kumimoji="1" sz="1200">
                <a:solidFill>
                  <a:schemeClr val="tx1"/>
                </a:solidFill>
                <a:latin typeface="굴림" charset="-127"/>
                <a:ea typeface="굴림" charset="-127"/>
              </a:defRPr>
            </a:lvl3pPr>
            <a:lvl4pPr marL="1600200" indent="-228600" eaLnBrk="0" hangingPunct="0">
              <a:spcBef>
                <a:spcPct val="30000"/>
              </a:spcBef>
              <a:defRPr kumimoji="1" sz="1200">
                <a:solidFill>
                  <a:schemeClr val="tx1"/>
                </a:solidFill>
                <a:latin typeface="굴림" charset="-127"/>
                <a:ea typeface="굴림" charset="-127"/>
              </a:defRPr>
            </a:lvl4pPr>
            <a:lvl5pPr marL="2057400" indent="-228600" eaLnBrk="0" hangingPunct="0">
              <a:spcBef>
                <a:spcPct val="30000"/>
              </a:spcBef>
              <a:defRPr kumimoji="1" sz="1200">
                <a:solidFill>
                  <a:schemeClr val="tx1"/>
                </a:solidFill>
                <a:latin typeface="굴림" charset="-127"/>
                <a:ea typeface="굴림" charset="-127"/>
              </a:defRPr>
            </a:lvl5pPr>
            <a:lvl6pPr marL="2514600" indent="-228600" eaLnBrk="0" fontAlgn="base" hangingPunct="0">
              <a:spcBef>
                <a:spcPct val="30000"/>
              </a:spcBef>
              <a:spcAft>
                <a:spcPct val="0"/>
              </a:spcAft>
              <a:defRPr kumimoji="1" sz="1200">
                <a:solidFill>
                  <a:schemeClr val="tx1"/>
                </a:solidFill>
                <a:latin typeface="굴림" charset="-127"/>
                <a:ea typeface="굴림" charset="-127"/>
              </a:defRPr>
            </a:lvl6pPr>
            <a:lvl7pPr marL="2971800" indent="-228600" eaLnBrk="0" fontAlgn="base" hangingPunct="0">
              <a:spcBef>
                <a:spcPct val="30000"/>
              </a:spcBef>
              <a:spcAft>
                <a:spcPct val="0"/>
              </a:spcAft>
              <a:defRPr kumimoji="1" sz="1200">
                <a:solidFill>
                  <a:schemeClr val="tx1"/>
                </a:solidFill>
                <a:latin typeface="굴림" charset="-127"/>
                <a:ea typeface="굴림" charset="-127"/>
              </a:defRPr>
            </a:lvl7pPr>
            <a:lvl8pPr marL="3429000" indent="-228600" eaLnBrk="0" fontAlgn="base" hangingPunct="0">
              <a:spcBef>
                <a:spcPct val="30000"/>
              </a:spcBef>
              <a:spcAft>
                <a:spcPct val="0"/>
              </a:spcAft>
              <a:defRPr kumimoji="1" sz="1200">
                <a:solidFill>
                  <a:schemeClr val="tx1"/>
                </a:solidFill>
                <a:latin typeface="굴림" charset="-127"/>
                <a:ea typeface="굴림" charset="-127"/>
              </a:defRPr>
            </a:lvl8pPr>
            <a:lvl9pPr marL="3886200" indent="-228600" eaLnBrk="0" fontAlgn="base" hangingPunct="0">
              <a:spcBef>
                <a:spcPct val="30000"/>
              </a:spcBef>
              <a:spcAft>
                <a:spcPct val="0"/>
              </a:spcAft>
              <a:defRPr kumimoji="1" sz="1200">
                <a:solidFill>
                  <a:schemeClr val="tx1"/>
                </a:solidFill>
                <a:latin typeface="굴림" charset="-127"/>
                <a:ea typeface="굴림" charset="-127"/>
              </a:defRPr>
            </a:lvl9pPr>
          </a:lstStyle>
          <a:p>
            <a:pPr algn="r" eaLnBrk="1" hangingPunct="1">
              <a:spcBef>
                <a:spcPct val="0"/>
              </a:spcBef>
            </a:pPr>
            <a:fld id="{676830EB-C2A0-4898-94E5-4358DA49B38A}" type="slidenum">
              <a:rPr lang="en-US" altLang="ko-KR">
                <a:solidFill>
                  <a:srgbClr val="000000"/>
                </a:solidFill>
              </a:rPr>
              <a:pPr algn="r" eaLnBrk="1" hangingPunct="1">
                <a:spcBef>
                  <a:spcPct val="0"/>
                </a:spcBef>
              </a:pPr>
              <a:t>50</a:t>
            </a:fld>
            <a:endParaRPr lang="en-US" altLang="ko-KR">
              <a:solidFill>
                <a:srgbClr val="000000"/>
              </a:solidFill>
            </a:endParaRPr>
          </a:p>
        </p:txBody>
      </p:sp>
      <p:sp>
        <p:nvSpPr>
          <p:cNvPr id="18435" name="Rectangle 2"/>
          <p:cNvSpPr>
            <a:spLocks noGrp="1" noRot="1" noChangeAspect="1" noChangeArrowheads="1" noTextEdit="1"/>
          </p:cNvSpPr>
          <p:nvPr>
            <p:ph type="sldImg"/>
          </p:nvPr>
        </p:nvSpPr>
        <p:spPr>
          <a:ln/>
        </p:spPr>
      </p:sp>
      <p:sp>
        <p:nvSpPr>
          <p:cNvPr id="184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ko-KR" altLang="ko-KR" smtClean="0">
              <a:latin typeface="굴림" charset="-127"/>
              <a:ea typeface="굴림" charset="-127"/>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kumimoji="1" sz="1200">
                <a:solidFill>
                  <a:schemeClr val="tx1"/>
                </a:solidFill>
                <a:latin typeface="굴림" charset="-127"/>
                <a:ea typeface="굴림" charset="-127"/>
              </a:defRPr>
            </a:lvl1pPr>
            <a:lvl2pPr marL="742950" indent="-285750" eaLnBrk="0" hangingPunct="0">
              <a:spcBef>
                <a:spcPct val="30000"/>
              </a:spcBef>
              <a:defRPr kumimoji="1" sz="1200">
                <a:solidFill>
                  <a:schemeClr val="tx1"/>
                </a:solidFill>
                <a:latin typeface="굴림" charset="-127"/>
                <a:ea typeface="굴림" charset="-127"/>
              </a:defRPr>
            </a:lvl2pPr>
            <a:lvl3pPr marL="1143000" indent="-228600" eaLnBrk="0" hangingPunct="0">
              <a:spcBef>
                <a:spcPct val="30000"/>
              </a:spcBef>
              <a:defRPr kumimoji="1" sz="1200">
                <a:solidFill>
                  <a:schemeClr val="tx1"/>
                </a:solidFill>
                <a:latin typeface="굴림" charset="-127"/>
                <a:ea typeface="굴림" charset="-127"/>
              </a:defRPr>
            </a:lvl3pPr>
            <a:lvl4pPr marL="1600200" indent="-228600" eaLnBrk="0" hangingPunct="0">
              <a:spcBef>
                <a:spcPct val="30000"/>
              </a:spcBef>
              <a:defRPr kumimoji="1" sz="1200">
                <a:solidFill>
                  <a:schemeClr val="tx1"/>
                </a:solidFill>
                <a:latin typeface="굴림" charset="-127"/>
                <a:ea typeface="굴림" charset="-127"/>
              </a:defRPr>
            </a:lvl4pPr>
            <a:lvl5pPr marL="2057400" indent="-228600" eaLnBrk="0" hangingPunct="0">
              <a:spcBef>
                <a:spcPct val="30000"/>
              </a:spcBef>
              <a:defRPr kumimoji="1" sz="1200">
                <a:solidFill>
                  <a:schemeClr val="tx1"/>
                </a:solidFill>
                <a:latin typeface="굴림" charset="-127"/>
                <a:ea typeface="굴림" charset="-127"/>
              </a:defRPr>
            </a:lvl5pPr>
            <a:lvl6pPr marL="2514600" indent="-228600" eaLnBrk="0" fontAlgn="base" hangingPunct="0">
              <a:spcBef>
                <a:spcPct val="30000"/>
              </a:spcBef>
              <a:spcAft>
                <a:spcPct val="0"/>
              </a:spcAft>
              <a:defRPr kumimoji="1" sz="1200">
                <a:solidFill>
                  <a:schemeClr val="tx1"/>
                </a:solidFill>
                <a:latin typeface="굴림" charset="-127"/>
                <a:ea typeface="굴림" charset="-127"/>
              </a:defRPr>
            </a:lvl6pPr>
            <a:lvl7pPr marL="2971800" indent="-228600" eaLnBrk="0" fontAlgn="base" hangingPunct="0">
              <a:spcBef>
                <a:spcPct val="30000"/>
              </a:spcBef>
              <a:spcAft>
                <a:spcPct val="0"/>
              </a:spcAft>
              <a:defRPr kumimoji="1" sz="1200">
                <a:solidFill>
                  <a:schemeClr val="tx1"/>
                </a:solidFill>
                <a:latin typeface="굴림" charset="-127"/>
                <a:ea typeface="굴림" charset="-127"/>
              </a:defRPr>
            </a:lvl7pPr>
            <a:lvl8pPr marL="3429000" indent="-228600" eaLnBrk="0" fontAlgn="base" hangingPunct="0">
              <a:spcBef>
                <a:spcPct val="30000"/>
              </a:spcBef>
              <a:spcAft>
                <a:spcPct val="0"/>
              </a:spcAft>
              <a:defRPr kumimoji="1" sz="1200">
                <a:solidFill>
                  <a:schemeClr val="tx1"/>
                </a:solidFill>
                <a:latin typeface="굴림" charset="-127"/>
                <a:ea typeface="굴림" charset="-127"/>
              </a:defRPr>
            </a:lvl8pPr>
            <a:lvl9pPr marL="3886200" indent="-228600" eaLnBrk="0" fontAlgn="base" hangingPunct="0">
              <a:spcBef>
                <a:spcPct val="30000"/>
              </a:spcBef>
              <a:spcAft>
                <a:spcPct val="0"/>
              </a:spcAft>
              <a:defRPr kumimoji="1" sz="1200">
                <a:solidFill>
                  <a:schemeClr val="tx1"/>
                </a:solidFill>
                <a:latin typeface="굴림" charset="-127"/>
                <a:ea typeface="굴림" charset="-127"/>
              </a:defRPr>
            </a:lvl9pPr>
          </a:lstStyle>
          <a:p>
            <a:pPr eaLnBrk="1" hangingPunct="1">
              <a:spcBef>
                <a:spcPct val="0"/>
              </a:spcBef>
            </a:pPr>
            <a:fld id="{348723D4-A20A-471A-B6AE-EB2BBB892527}" type="slidenum">
              <a:rPr lang="en-US" altLang="ko-KR" smtClean="0"/>
              <a:pPr eaLnBrk="1" hangingPunct="1">
                <a:spcBef>
                  <a:spcPct val="0"/>
                </a:spcBef>
              </a:pPr>
              <a:t>4</a:t>
            </a:fld>
            <a:endParaRPr lang="en-US" altLang="ko-KR" smtClean="0"/>
          </a:p>
        </p:txBody>
      </p:sp>
      <p:sp>
        <p:nvSpPr>
          <p:cNvPr id="15363" name="Rectangle 2"/>
          <p:cNvSpPr>
            <a:spLocks noGrp="1" noRot="1" noChangeAspect="1" noChangeArrowheads="1" noTextEdit="1"/>
          </p:cNvSpPr>
          <p:nvPr>
            <p:ph type="sldImg"/>
          </p:nvPr>
        </p:nvSpPr>
        <p:spPr>
          <a:xfrm>
            <a:off x="2109788" y="744538"/>
            <a:ext cx="2578100" cy="3722687"/>
          </a:xfrm>
          <a:ln/>
        </p:spPr>
      </p:sp>
      <p:sp>
        <p:nvSpPr>
          <p:cNvPr id="153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ko-KR" altLang="ko-KR" smtClean="0">
              <a:latin typeface="굴림" charset="-127"/>
              <a:ea typeface="굴림" charset="-127"/>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900">
                <a:solidFill>
                  <a:schemeClr val="tx1"/>
                </a:solidFill>
                <a:latin typeface="Arial" charset="0"/>
                <a:ea typeface="돋움" pitchFamily="50" charset="-127"/>
              </a:defRPr>
            </a:lvl1pPr>
            <a:lvl2pPr marL="742950" indent="-285750" eaLnBrk="0" hangingPunct="0">
              <a:defRPr kumimoji="1" sz="900">
                <a:solidFill>
                  <a:schemeClr val="tx1"/>
                </a:solidFill>
                <a:latin typeface="Arial" charset="0"/>
                <a:ea typeface="돋움" pitchFamily="50" charset="-127"/>
              </a:defRPr>
            </a:lvl2pPr>
            <a:lvl3pPr marL="1143000" indent="-228600" eaLnBrk="0" hangingPunct="0">
              <a:defRPr kumimoji="1" sz="900">
                <a:solidFill>
                  <a:schemeClr val="tx1"/>
                </a:solidFill>
                <a:latin typeface="Arial" charset="0"/>
                <a:ea typeface="돋움" pitchFamily="50" charset="-127"/>
              </a:defRPr>
            </a:lvl3pPr>
            <a:lvl4pPr marL="1600200" indent="-228600" eaLnBrk="0" hangingPunct="0">
              <a:defRPr kumimoji="1" sz="900">
                <a:solidFill>
                  <a:schemeClr val="tx1"/>
                </a:solidFill>
                <a:latin typeface="Arial" charset="0"/>
                <a:ea typeface="돋움" pitchFamily="50" charset="-127"/>
              </a:defRPr>
            </a:lvl4pPr>
            <a:lvl5pPr marL="2057400" indent="-228600" eaLnBrk="0" hangingPunct="0">
              <a:defRPr kumimoji="1" sz="900">
                <a:solidFill>
                  <a:schemeClr val="tx1"/>
                </a:solidFill>
                <a:latin typeface="Arial" charset="0"/>
                <a:ea typeface="돋움" pitchFamily="50" charset="-127"/>
              </a:defRPr>
            </a:lvl5pPr>
            <a:lvl6pPr marL="2514600" indent="-228600" eaLnBrk="0" fontAlgn="base" hangingPunct="0">
              <a:spcBef>
                <a:spcPct val="0"/>
              </a:spcBef>
              <a:spcAft>
                <a:spcPct val="0"/>
              </a:spcAft>
              <a:defRPr kumimoji="1" sz="900">
                <a:solidFill>
                  <a:schemeClr val="tx1"/>
                </a:solidFill>
                <a:latin typeface="Arial" charset="0"/>
                <a:ea typeface="돋움" pitchFamily="50" charset="-127"/>
              </a:defRPr>
            </a:lvl6pPr>
            <a:lvl7pPr marL="2971800" indent="-228600" eaLnBrk="0" fontAlgn="base" hangingPunct="0">
              <a:spcBef>
                <a:spcPct val="0"/>
              </a:spcBef>
              <a:spcAft>
                <a:spcPct val="0"/>
              </a:spcAft>
              <a:defRPr kumimoji="1" sz="900">
                <a:solidFill>
                  <a:schemeClr val="tx1"/>
                </a:solidFill>
                <a:latin typeface="Arial" charset="0"/>
                <a:ea typeface="돋움" pitchFamily="50" charset="-127"/>
              </a:defRPr>
            </a:lvl7pPr>
            <a:lvl8pPr marL="3429000" indent="-228600" eaLnBrk="0" fontAlgn="base" hangingPunct="0">
              <a:spcBef>
                <a:spcPct val="0"/>
              </a:spcBef>
              <a:spcAft>
                <a:spcPct val="0"/>
              </a:spcAft>
              <a:defRPr kumimoji="1" sz="900">
                <a:solidFill>
                  <a:schemeClr val="tx1"/>
                </a:solidFill>
                <a:latin typeface="Arial" charset="0"/>
                <a:ea typeface="돋움" pitchFamily="50" charset="-127"/>
              </a:defRPr>
            </a:lvl8pPr>
            <a:lvl9pPr marL="3886200" indent="-228600" eaLnBrk="0" fontAlgn="base" hangingPunct="0">
              <a:spcBef>
                <a:spcPct val="0"/>
              </a:spcBef>
              <a:spcAft>
                <a:spcPct val="0"/>
              </a:spcAft>
              <a:defRPr kumimoji="1" sz="900">
                <a:solidFill>
                  <a:schemeClr val="tx1"/>
                </a:solidFill>
                <a:latin typeface="Arial" charset="0"/>
                <a:ea typeface="돋움" pitchFamily="50" charset="-127"/>
              </a:defRPr>
            </a:lvl9pPr>
          </a:lstStyle>
          <a:p>
            <a:pPr eaLnBrk="1" hangingPunct="1"/>
            <a:fld id="{E4D4D6C0-EE11-4CEF-8846-DBA89FB6F110}" type="slidenum">
              <a:rPr lang="en-US" altLang="ko-KR" sz="1200">
                <a:solidFill>
                  <a:prstClr val="black"/>
                </a:solidFill>
                <a:latin typeface="굴림" pitchFamily="50" charset="-127"/>
                <a:ea typeface="굴림" pitchFamily="50" charset="-127"/>
              </a:rPr>
              <a:pPr eaLnBrk="1" hangingPunct="1"/>
              <a:t>51</a:t>
            </a:fld>
            <a:endParaRPr lang="en-US" altLang="ko-KR" sz="1200">
              <a:solidFill>
                <a:prstClr val="black"/>
              </a:solidFill>
              <a:latin typeface="굴림" pitchFamily="50" charset="-127"/>
              <a:ea typeface="굴림" pitchFamily="50" charset="-127"/>
            </a:endParaRPr>
          </a:p>
        </p:txBody>
      </p:sp>
      <p:sp>
        <p:nvSpPr>
          <p:cNvPr id="17411" name="Rectangle 7"/>
          <p:cNvSpPr txBox="1">
            <a:spLocks noGrp="1" noChangeArrowheads="1"/>
          </p:cNvSpPr>
          <p:nvPr/>
        </p:nvSpPr>
        <p:spPr bwMode="auto">
          <a:xfrm>
            <a:off x="3851276" y="9430306"/>
            <a:ext cx="2946400" cy="496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kumimoji="1" sz="900">
                <a:solidFill>
                  <a:schemeClr val="tx1"/>
                </a:solidFill>
                <a:latin typeface="Arial" charset="0"/>
                <a:ea typeface="돋움" pitchFamily="50" charset="-127"/>
              </a:defRPr>
            </a:lvl1pPr>
            <a:lvl2pPr marL="742950" indent="-285750" eaLnBrk="0" hangingPunct="0">
              <a:defRPr kumimoji="1" sz="900">
                <a:solidFill>
                  <a:schemeClr val="tx1"/>
                </a:solidFill>
                <a:latin typeface="Arial" charset="0"/>
                <a:ea typeface="돋움" pitchFamily="50" charset="-127"/>
              </a:defRPr>
            </a:lvl2pPr>
            <a:lvl3pPr marL="1143000" indent="-228600" eaLnBrk="0" hangingPunct="0">
              <a:defRPr kumimoji="1" sz="900">
                <a:solidFill>
                  <a:schemeClr val="tx1"/>
                </a:solidFill>
                <a:latin typeface="Arial" charset="0"/>
                <a:ea typeface="돋움" pitchFamily="50" charset="-127"/>
              </a:defRPr>
            </a:lvl3pPr>
            <a:lvl4pPr marL="1600200" indent="-228600" eaLnBrk="0" hangingPunct="0">
              <a:defRPr kumimoji="1" sz="900">
                <a:solidFill>
                  <a:schemeClr val="tx1"/>
                </a:solidFill>
                <a:latin typeface="Arial" charset="0"/>
                <a:ea typeface="돋움" pitchFamily="50" charset="-127"/>
              </a:defRPr>
            </a:lvl4pPr>
            <a:lvl5pPr marL="2057400" indent="-228600" eaLnBrk="0" hangingPunct="0">
              <a:defRPr kumimoji="1" sz="900">
                <a:solidFill>
                  <a:schemeClr val="tx1"/>
                </a:solidFill>
                <a:latin typeface="Arial" charset="0"/>
                <a:ea typeface="돋움" pitchFamily="50" charset="-127"/>
              </a:defRPr>
            </a:lvl5pPr>
            <a:lvl6pPr marL="2514600" indent="-228600" eaLnBrk="0" fontAlgn="base" hangingPunct="0">
              <a:spcBef>
                <a:spcPct val="0"/>
              </a:spcBef>
              <a:spcAft>
                <a:spcPct val="0"/>
              </a:spcAft>
              <a:defRPr kumimoji="1" sz="900">
                <a:solidFill>
                  <a:schemeClr val="tx1"/>
                </a:solidFill>
                <a:latin typeface="Arial" charset="0"/>
                <a:ea typeface="돋움" pitchFamily="50" charset="-127"/>
              </a:defRPr>
            </a:lvl6pPr>
            <a:lvl7pPr marL="2971800" indent="-228600" eaLnBrk="0" fontAlgn="base" hangingPunct="0">
              <a:spcBef>
                <a:spcPct val="0"/>
              </a:spcBef>
              <a:spcAft>
                <a:spcPct val="0"/>
              </a:spcAft>
              <a:defRPr kumimoji="1" sz="900">
                <a:solidFill>
                  <a:schemeClr val="tx1"/>
                </a:solidFill>
                <a:latin typeface="Arial" charset="0"/>
                <a:ea typeface="돋움" pitchFamily="50" charset="-127"/>
              </a:defRPr>
            </a:lvl7pPr>
            <a:lvl8pPr marL="3429000" indent="-228600" eaLnBrk="0" fontAlgn="base" hangingPunct="0">
              <a:spcBef>
                <a:spcPct val="0"/>
              </a:spcBef>
              <a:spcAft>
                <a:spcPct val="0"/>
              </a:spcAft>
              <a:defRPr kumimoji="1" sz="900">
                <a:solidFill>
                  <a:schemeClr val="tx1"/>
                </a:solidFill>
                <a:latin typeface="Arial" charset="0"/>
                <a:ea typeface="돋움" pitchFamily="50" charset="-127"/>
              </a:defRPr>
            </a:lvl8pPr>
            <a:lvl9pPr marL="3886200" indent="-228600" eaLnBrk="0" fontAlgn="base" hangingPunct="0">
              <a:spcBef>
                <a:spcPct val="0"/>
              </a:spcBef>
              <a:spcAft>
                <a:spcPct val="0"/>
              </a:spcAft>
              <a:defRPr kumimoji="1" sz="900">
                <a:solidFill>
                  <a:schemeClr val="tx1"/>
                </a:solidFill>
                <a:latin typeface="Arial" charset="0"/>
                <a:ea typeface="돋움" pitchFamily="50" charset="-127"/>
              </a:defRPr>
            </a:lvl9pPr>
          </a:lstStyle>
          <a:p>
            <a:pPr algn="r" eaLnBrk="1" fontAlgn="base" latinLnBrk="1" hangingPunct="1">
              <a:spcBef>
                <a:spcPct val="0"/>
              </a:spcBef>
              <a:spcAft>
                <a:spcPct val="0"/>
              </a:spcAft>
            </a:pPr>
            <a:fld id="{A62019A5-605C-4DEF-99F8-5CE72928E278}" type="slidenum">
              <a:rPr lang="en-US" altLang="ko-KR" sz="1200" smtClean="0">
                <a:solidFill>
                  <a:prstClr val="black"/>
                </a:solidFill>
                <a:latin typeface="굴림" pitchFamily="50" charset="-127"/>
                <a:ea typeface="굴림" pitchFamily="50" charset="-127"/>
              </a:rPr>
              <a:pPr algn="r" eaLnBrk="1" fontAlgn="base" latinLnBrk="1" hangingPunct="1">
                <a:spcBef>
                  <a:spcPct val="0"/>
                </a:spcBef>
                <a:spcAft>
                  <a:spcPct val="0"/>
                </a:spcAft>
              </a:pPr>
              <a:t>51</a:t>
            </a:fld>
            <a:endParaRPr lang="en-US" altLang="ko-KR" sz="1200" smtClean="0">
              <a:solidFill>
                <a:prstClr val="black"/>
              </a:solidFill>
              <a:latin typeface="굴림" pitchFamily="50" charset="-127"/>
              <a:ea typeface="굴림" pitchFamily="50" charset="-127"/>
            </a:endParaRPr>
          </a:p>
        </p:txBody>
      </p:sp>
      <p:sp>
        <p:nvSpPr>
          <p:cNvPr id="17412" name="Rectangle 2"/>
          <p:cNvSpPr>
            <a:spLocks noGrp="1" noRot="1" noChangeAspect="1" noChangeArrowheads="1" noTextEdit="1"/>
          </p:cNvSpPr>
          <p:nvPr>
            <p:ph type="sldImg"/>
          </p:nvPr>
        </p:nvSpPr>
        <p:spPr>
          <a:xfrm>
            <a:off x="2111375" y="744538"/>
            <a:ext cx="2574925" cy="3722687"/>
          </a:xfrm>
          <a:ln/>
        </p:spPr>
      </p:sp>
      <p:sp>
        <p:nvSpPr>
          <p:cNvPr id="1741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ko-KR" dirty="0" smtClean="0"/>
          </a:p>
        </p:txBody>
      </p:sp>
    </p:spTree>
    <p:extLst>
      <p:ext uri="{BB962C8B-B14F-4D97-AF65-F5344CB8AC3E}">
        <p14:creationId xmlns:p14="http://schemas.microsoft.com/office/powerpoint/2010/main" val="335757354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900">
                <a:solidFill>
                  <a:schemeClr val="tx1"/>
                </a:solidFill>
                <a:latin typeface="Arial" charset="0"/>
                <a:ea typeface="돋움" pitchFamily="50" charset="-127"/>
              </a:defRPr>
            </a:lvl1pPr>
            <a:lvl2pPr marL="742950" indent="-285750" eaLnBrk="0" hangingPunct="0">
              <a:defRPr kumimoji="1" sz="900">
                <a:solidFill>
                  <a:schemeClr val="tx1"/>
                </a:solidFill>
                <a:latin typeface="Arial" charset="0"/>
                <a:ea typeface="돋움" pitchFamily="50" charset="-127"/>
              </a:defRPr>
            </a:lvl2pPr>
            <a:lvl3pPr marL="1143000" indent="-228600" eaLnBrk="0" hangingPunct="0">
              <a:defRPr kumimoji="1" sz="900">
                <a:solidFill>
                  <a:schemeClr val="tx1"/>
                </a:solidFill>
                <a:latin typeface="Arial" charset="0"/>
                <a:ea typeface="돋움" pitchFamily="50" charset="-127"/>
              </a:defRPr>
            </a:lvl3pPr>
            <a:lvl4pPr marL="1600200" indent="-228600" eaLnBrk="0" hangingPunct="0">
              <a:defRPr kumimoji="1" sz="900">
                <a:solidFill>
                  <a:schemeClr val="tx1"/>
                </a:solidFill>
                <a:latin typeface="Arial" charset="0"/>
                <a:ea typeface="돋움" pitchFamily="50" charset="-127"/>
              </a:defRPr>
            </a:lvl4pPr>
            <a:lvl5pPr marL="2057400" indent="-228600" eaLnBrk="0" hangingPunct="0">
              <a:defRPr kumimoji="1" sz="900">
                <a:solidFill>
                  <a:schemeClr val="tx1"/>
                </a:solidFill>
                <a:latin typeface="Arial" charset="0"/>
                <a:ea typeface="돋움" pitchFamily="50" charset="-127"/>
              </a:defRPr>
            </a:lvl5pPr>
            <a:lvl6pPr marL="2514600" indent="-228600" eaLnBrk="0" fontAlgn="base" hangingPunct="0">
              <a:spcBef>
                <a:spcPct val="0"/>
              </a:spcBef>
              <a:spcAft>
                <a:spcPct val="0"/>
              </a:spcAft>
              <a:defRPr kumimoji="1" sz="900">
                <a:solidFill>
                  <a:schemeClr val="tx1"/>
                </a:solidFill>
                <a:latin typeface="Arial" charset="0"/>
                <a:ea typeface="돋움" pitchFamily="50" charset="-127"/>
              </a:defRPr>
            </a:lvl6pPr>
            <a:lvl7pPr marL="2971800" indent="-228600" eaLnBrk="0" fontAlgn="base" hangingPunct="0">
              <a:spcBef>
                <a:spcPct val="0"/>
              </a:spcBef>
              <a:spcAft>
                <a:spcPct val="0"/>
              </a:spcAft>
              <a:defRPr kumimoji="1" sz="900">
                <a:solidFill>
                  <a:schemeClr val="tx1"/>
                </a:solidFill>
                <a:latin typeface="Arial" charset="0"/>
                <a:ea typeface="돋움" pitchFamily="50" charset="-127"/>
              </a:defRPr>
            </a:lvl7pPr>
            <a:lvl8pPr marL="3429000" indent="-228600" eaLnBrk="0" fontAlgn="base" hangingPunct="0">
              <a:spcBef>
                <a:spcPct val="0"/>
              </a:spcBef>
              <a:spcAft>
                <a:spcPct val="0"/>
              </a:spcAft>
              <a:defRPr kumimoji="1" sz="900">
                <a:solidFill>
                  <a:schemeClr val="tx1"/>
                </a:solidFill>
                <a:latin typeface="Arial" charset="0"/>
                <a:ea typeface="돋움" pitchFamily="50" charset="-127"/>
              </a:defRPr>
            </a:lvl8pPr>
            <a:lvl9pPr marL="3886200" indent="-228600" eaLnBrk="0" fontAlgn="base" hangingPunct="0">
              <a:spcBef>
                <a:spcPct val="0"/>
              </a:spcBef>
              <a:spcAft>
                <a:spcPct val="0"/>
              </a:spcAft>
              <a:defRPr kumimoji="1" sz="900">
                <a:solidFill>
                  <a:schemeClr val="tx1"/>
                </a:solidFill>
                <a:latin typeface="Arial" charset="0"/>
                <a:ea typeface="돋움" pitchFamily="50" charset="-127"/>
              </a:defRPr>
            </a:lvl9pPr>
          </a:lstStyle>
          <a:p>
            <a:pPr eaLnBrk="1" hangingPunct="1"/>
            <a:fld id="{6C6D6450-9917-4B7D-BF21-553F1D3B255F}" type="slidenum">
              <a:rPr lang="en-US" altLang="ko-KR" sz="1200">
                <a:solidFill>
                  <a:prstClr val="black"/>
                </a:solidFill>
                <a:latin typeface="굴림" pitchFamily="50" charset="-127"/>
                <a:ea typeface="굴림" pitchFamily="50" charset="-127"/>
              </a:rPr>
              <a:pPr eaLnBrk="1" hangingPunct="1"/>
              <a:t>52</a:t>
            </a:fld>
            <a:endParaRPr lang="en-US" altLang="ko-KR" sz="1200">
              <a:solidFill>
                <a:prstClr val="black"/>
              </a:solidFill>
              <a:latin typeface="굴림" pitchFamily="50" charset="-127"/>
              <a:ea typeface="굴림" pitchFamily="50" charset="-127"/>
            </a:endParaRPr>
          </a:p>
        </p:txBody>
      </p:sp>
      <p:sp>
        <p:nvSpPr>
          <p:cNvPr id="18435" name="Rectangle 7"/>
          <p:cNvSpPr txBox="1">
            <a:spLocks noGrp="1" noChangeArrowheads="1"/>
          </p:cNvSpPr>
          <p:nvPr/>
        </p:nvSpPr>
        <p:spPr bwMode="auto">
          <a:xfrm>
            <a:off x="3851276" y="9430306"/>
            <a:ext cx="2946400" cy="496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kumimoji="1" sz="900">
                <a:solidFill>
                  <a:schemeClr val="tx1"/>
                </a:solidFill>
                <a:latin typeface="Arial" charset="0"/>
                <a:ea typeface="돋움" pitchFamily="50" charset="-127"/>
              </a:defRPr>
            </a:lvl1pPr>
            <a:lvl2pPr marL="742950" indent="-285750" eaLnBrk="0" hangingPunct="0">
              <a:defRPr kumimoji="1" sz="900">
                <a:solidFill>
                  <a:schemeClr val="tx1"/>
                </a:solidFill>
                <a:latin typeface="Arial" charset="0"/>
                <a:ea typeface="돋움" pitchFamily="50" charset="-127"/>
              </a:defRPr>
            </a:lvl2pPr>
            <a:lvl3pPr marL="1143000" indent="-228600" eaLnBrk="0" hangingPunct="0">
              <a:defRPr kumimoji="1" sz="900">
                <a:solidFill>
                  <a:schemeClr val="tx1"/>
                </a:solidFill>
                <a:latin typeface="Arial" charset="0"/>
                <a:ea typeface="돋움" pitchFamily="50" charset="-127"/>
              </a:defRPr>
            </a:lvl3pPr>
            <a:lvl4pPr marL="1600200" indent="-228600" eaLnBrk="0" hangingPunct="0">
              <a:defRPr kumimoji="1" sz="900">
                <a:solidFill>
                  <a:schemeClr val="tx1"/>
                </a:solidFill>
                <a:latin typeface="Arial" charset="0"/>
                <a:ea typeface="돋움" pitchFamily="50" charset="-127"/>
              </a:defRPr>
            </a:lvl4pPr>
            <a:lvl5pPr marL="2057400" indent="-228600" eaLnBrk="0" hangingPunct="0">
              <a:defRPr kumimoji="1" sz="900">
                <a:solidFill>
                  <a:schemeClr val="tx1"/>
                </a:solidFill>
                <a:latin typeface="Arial" charset="0"/>
                <a:ea typeface="돋움" pitchFamily="50" charset="-127"/>
              </a:defRPr>
            </a:lvl5pPr>
            <a:lvl6pPr marL="2514600" indent="-228600" eaLnBrk="0" fontAlgn="base" hangingPunct="0">
              <a:spcBef>
                <a:spcPct val="0"/>
              </a:spcBef>
              <a:spcAft>
                <a:spcPct val="0"/>
              </a:spcAft>
              <a:defRPr kumimoji="1" sz="900">
                <a:solidFill>
                  <a:schemeClr val="tx1"/>
                </a:solidFill>
                <a:latin typeface="Arial" charset="0"/>
                <a:ea typeface="돋움" pitchFamily="50" charset="-127"/>
              </a:defRPr>
            </a:lvl6pPr>
            <a:lvl7pPr marL="2971800" indent="-228600" eaLnBrk="0" fontAlgn="base" hangingPunct="0">
              <a:spcBef>
                <a:spcPct val="0"/>
              </a:spcBef>
              <a:spcAft>
                <a:spcPct val="0"/>
              </a:spcAft>
              <a:defRPr kumimoji="1" sz="900">
                <a:solidFill>
                  <a:schemeClr val="tx1"/>
                </a:solidFill>
                <a:latin typeface="Arial" charset="0"/>
                <a:ea typeface="돋움" pitchFamily="50" charset="-127"/>
              </a:defRPr>
            </a:lvl7pPr>
            <a:lvl8pPr marL="3429000" indent="-228600" eaLnBrk="0" fontAlgn="base" hangingPunct="0">
              <a:spcBef>
                <a:spcPct val="0"/>
              </a:spcBef>
              <a:spcAft>
                <a:spcPct val="0"/>
              </a:spcAft>
              <a:defRPr kumimoji="1" sz="900">
                <a:solidFill>
                  <a:schemeClr val="tx1"/>
                </a:solidFill>
                <a:latin typeface="Arial" charset="0"/>
                <a:ea typeface="돋움" pitchFamily="50" charset="-127"/>
              </a:defRPr>
            </a:lvl8pPr>
            <a:lvl9pPr marL="3886200" indent="-228600" eaLnBrk="0" fontAlgn="base" hangingPunct="0">
              <a:spcBef>
                <a:spcPct val="0"/>
              </a:spcBef>
              <a:spcAft>
                <a:spcPct val="0"/>
              </a:spcAft>
              <a:defRPr kumimoji="1" sz="900">
                <a:solidFill>
                  <a:schemeClr val="tx1"/>
                </a:solidFill>
                <a:latin typeface="Arial" charset="0"/>
                <a:ea typeface="돋움" pitchFamily="50" charset="-127"/>
              </a:defRPr>
            </a:lvl9pPr>
          </a:lstStyle>
          <a:p>
            <a:pPr algn="r" eaLnBrk="1" fontAlgn="base" latinLnBrk="1" hangingPunct="1">
              <a:spcBef>
                <a:spcPct val="0"/>
              </a:spcBef>
              <a:spcAft>
                <a:spcPct val="0"/>
              </a:spcAft>
            </a:pPr>
            <a:fld id="{94D548EC-1E5E-4A78-868C-98ACBFF8C4B1}" type="slidenum">
              <a:rPr lang="en-US" altLang="ko-KR" sz="1200" smtClean="0">
                <a:solidFill>
                  <a:prstClr val="black"/>
                </a:solidFill>
                <a:latin typeface="굴림" pitchFamily="50" charset="-127"/>
                <a:ea typeface="굴림" pitchFamily="50" charset="-127"/>
              </a:rPr>
              <a:pPr algn="r" eaLnBrk="1" fontAlgn="base" latinLnBrk="1" hangingPunct="1">
                <a:spcBef>
                  <a:spcPct val="0"/>
                </a:spcBef>
                <a:spcAft>
                  <a:spcPct val="0"/>
                </a:spcAft>
              </a:pPr>
              <a:t>52</a:t>
            </a:fld>
            <a:endParaRPr lang="en-US" altLang="ko-KR" sz="1200" smtClean="0">
              <a:solidFill>
                <a:prstClr val="black"/>
              </a:solidFill>
              <a:latin typeface="굴림" pitchFamily="50" charset="-127"/>
              <a:ea typeface="굴림" pitchFamily="50" charset="-127"/>
            </a:endParaRPr>
          </a:p>
        </p:txBody>
      </p:sp>
      <p:sp>
        <p:nvSpPr>
          <p:cNvPr id="18436" name="Rectangle 2"/>
          <p:cNvSpPr>
            <a:spLocks noGrp="1" noRot="1" noChangeAspect="1" noChangeArrowheads="1" noTextEdit="1"/>
          </p:cNvSpPr>
          <p:nvPr>
            <p:ph type="sldImg"/>
          </p:nvPr>
        </p:nvSpPr>
        <p:spPr>
          <a:xfrm>
            <a:off x="2111375" y="744538"/>
            <a:ext cx="2574925" cy="3722687"/>
          </a:xfrm>
          <a:ln/>
        </p:spPr>
      </p:sp>
      <p:sp>
        <p:nvSpPr>
          <p:cNvPr id="1843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ko-KR" smtClean="0"/>
          </a:p>
        </p:txBody>
      </p:sp>
    </p:spTree>
    <p:extLst>
      <p:ext uri="{BB962C8B-B14F-4D97-AF65-F5344CB8AC3E}">
        <p14:creationId xmlns:p14="http://schemas.microsoft.com/office/powerpoint/2010/main" val="138326171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kumimoji="1" sz="1200">
                <a:solidFill>
                  <a:schemeClr val="tx1"/>
                </a:solidFill>
                <a:latin typeface="굴림" charset="-127"/>
                <a:ea typeface="굴림" charset="-127"/>
              </a:defRPr>
            </a:lvl1pPr>
            <a:lvl2pPr marL="742950" indent="-285750" eaLnBrk="0" hangingPunct="0">
              <a:spcBef>
                <a:spcPct val="30000"/>
              </a:spcBef>
              <a:defRPr kumimoji="1" sz="1200">
                <a:solidFill>
                  <a:schemeClr val="tx1"/>
                </a:solidFill>
                <a:latin typeface="굴림" charset="-127"/>
                <a:ea typeface="굴림" charset="-127"/>
              </a:defRPr>
            </a:lvl2pPr>
            <a:lvl3pPr marL="1143000" indent="-228600" eaLnBrk="0" hangingPunct="0">
              <a:spcBef>
                <a:spcPct val="30000"/>
              </a:spcBef>
              <a:defRPr kumimoji="1" sz="1200">
                <a:solidFill>
                  <a:schemeClr val="tx1"/>
                </a:solidFill>
                <a:latin typeface="굴림" charset="-127"/>
                <a:ea typeface="굴림" charset="-127"/>
              </a:defRPr>
            </a:lvl3pPr>
            <a:lvl4pPr marL="1600200" indent="-228600" eaLnBrk="0" hangingPunct="0">
              <a:spcBef>
                <a:spcPct val="30000"/>
              </a:spcBef>
              <a:defRPr kumimoji="1" sz="1200">
                <a:solidFill>
                  <a:schemeClr val="tx1"/>
                </a:solidFill>
                <a:latin typeface="굴림" charset="-127"/>
                <a:ea typeface="굴림" charset="-127"/>
              </a:defRPr>
            </a:lvl4pPr>
            <a:lvl5pPr marL="2057400" indent="-228600" eaLnBrk="0" hangingPunct="0">
              <a:spcBef>
                <a:spcPct val="30000"/>
              </a:spcBef>
              <a:defRPr kumimoji="1" sz="1200">
                <a:solidFill>
                  <a:schemeClr val="tx1"/>
                </a:solidFill>
                <a:latin typeface="굴림" charset="-127"/>
                <a:ea typeface="굴림" charset="-127"/>
              </a:defRPr>
            </a:lvl5pPr>
            <a:lvl6pPr marL="2514600" indent="-228600" eaLnBrk="0" fontAlgn="base" hangingPunct="0">
              <a:spcBef>
                <a:spcPct val="30000"/>
              </a:spcBef>
              <a:spcAft>
                <a:spcPct val="0"/>
              </a:spcAft>
              <a:defRPr kumimoji="1" sz="1200">
                <a:solidFill>
                  <a:schemeClr val="tx1"/>
                </a:solidFill>
                <a:latin typeface="굴림" charset="-127"/>
                <a:ea typeface="굴림" charset="-127"/>
              </a:defRPr>
            </a:lvl6pPr>
            <a:lvl7pPr marL="2971800" indent="-228600" eaLnBrk="0" fontAlgn="base" hangingPunct="0">
              <a:spcBef>
                <a:spcPct val="30000"/>
              </a:spcBef>
              <a:spcAft>
                <a:spcPct val="0"/>
              </a:spcAft>
              <a:defRPr kumimoji="1" sz="1200">
                <a:solidFill>
                  <a:schemeClr val="tx1"/>
                </a:solidFill>
                <a:latin typeface="굴림" charset="-127"/>
                <a:ea typeface="굴림" charset="-127"/>
              </a:defRPr>
            </a:lvl7pPr>
            <a:lvl8pPr marL="3429000" indent="-228600" eaLnBrk="0" fontAlgn="base" hangingPunct="0">
              <a:spcBef>
                <a:spcPct val="30000"/>
              </a:spcBef>
              <a:spcAft>
                <a:spcPct val="0"/>
              </a:spcAft>
              <a:defRPr kumimoji="1" sz="1200">
                <a:solidFill>
                  <a:schemeClr val="tx1"/>
                </a:solidFill>
                <a:latin typeface="굴림" charset="-127"/>
                <a:ea typeface="굴림" charset="-127"/>
              </a:defRPr>
            </a:lvl8pPr>
            <a:lvl9pPr marL="3886200" indent="-228600" eaLnBrk="0" fontAlgn="base" hangingPunct="0">
              <a:spcBef>
                <a:spcPct val="30000"/>
              </a:spcBef>
              <a:spcAft>
                <a:spcPct val="0"/>
              </a:spcAft>
              <a:defRPr kumimoji="1" sz="1200">
                <a:solidFill>
                  <a:schemeClr val="tx1"/>
                </a:solidFill>
                <a:latin typeface="굴림" charset="-127"/>
                <a:ea typeface="굴림" charset="-127"/>
              </a:defRPr>
            </a:lvl9pPr>
          </a:lstStyle>
          <a:p>
            <a:pPr eaLnBrk="1" hangingPunct="1">
              <a:spcBef>
                <a:spcPct val="0"/>
              </a:spcBef>
            </a:pPr>
            <a:fld id="{F34D8E49-FB57-492A-AFB2-1168F586A38E}" type="slidenum">
              <a:rPr lang="en-US" altLang="ko-KR" smtClean="0">
                <a:solidFill>
                  <a:srgbClr val="000000"/>
                </a:solidFill>
              </a:rPr>
              <a:pPr eaLnBrk="1" hangingPunct="1">
                <a:spcBef>
                  <a:spcPct val="0"/>
                </a:spcBef>
              </a:pPr>
              <a:t>53</a:t>
            </a:fld>
            <a:endParaRPr lang="en-US" altLang="ko-KR" smtClean="0">
              <a:solidFill>
                <a:srgbClr val="000000"/>
              </a:solidFill>
            </a:endParaRPr>
          </a:p>
        </p:txBody>
      </p:sp>
      <p:sp>
        <p:nvSpPr>
          <p:cNvPr id="20483" name="Rectangle 2"/>
          <p:cNvSpPr>
            <a:spLocks noGrp="1" noRot="1" noChangeAspect="1" noChangeArrowheads="1" noTextEdit="1"/>
          </p:cNvSpPr>
          <p:nvPr>
            <p:ph type="sldImg"/>
          </p:nvPr>
        </p:nvSpPr>
        <p:spPr>
          <a:xfrm>
            <a:off x="2109788" y="744538"/>
            <a:ext cx="2578100" cy="3722687"/>
          </a:xfrm>
          <a:ln/>
        </p:spPr>
      </p:sp>
      <p:sp>
        <p:nvSpPr>
          <p:cNvPr id="204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ko-KR" altLang="ko-KR" smtClean="0">
              <a:latin typeface="굴림" charset="-127"/>
              <a:ea typeface="굴림" charset="-127"/>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900">
                <a:solidFill>
                  <a:schemeClr val="tx1"/>
                </a:solidFill>
                <a:latin typeface="돋움" pitchFamily="50" charset="-127"/>
                <a:ea typeface="돋움" pitchFamily="50" charset="-127"/>
              </a:defRPr>
            </a:lvl1pPr>
            <a:lvl2pPr marL="742950" indent="-285750" eaLnBrk="0" hangingPunct="0">
              <a:defRPr kumimoji="1" sz="900">
                <a:solidFill>
                  <a:schemeClr val="tx1"/>
                </a:solidFill>
                <a:latin typeface="돋움" pitchFamily="50" charset="-127"/>
                <a:ea typeface="돋움" pitchFamily="50" charset="-127"/>
              </a:defRPr>
            </a:lvl2pPr>
            <a:lvl3pPr marL="1143000" indent="-228600" eaLnBrk="0" hangingPunct="0">
              <a:defRPr kumimoji="1" sz="900">
                <a:solidFill>
                  <a:schemeClr val="tx1"/>
                </a:solidFill>
                <a:latin typeface="돋움" pitchFamily="50" charset="-127"/>
                <a:ea typeface="돋움" pitchFamily="50" charset="-127"/>
              </a:defRPr>
            </a:lvl3pPr>
            <a:lvl4pPr marL="1600200" indent="-228600" eaLnBrk="0" hangingPunct="0">
              <a:defRPr kumimoji="1" sz="900">
                <a:solidFill>
                  <a:schemeClr val="tx1"/>
                </a:solidFill>
                <a:latin typeface="돋움" pitchFamily="50" charset="-127"/>
                <a:ea typeface="돋움" pitchFamily="50" charset="-127"/>
              </a:defRPr>
            </a:lvl4pPr>
            <a:lvl5pPr marL="2057400" indent="-228600" eaLnBrk="0" hangingPunct="0">
              <a:defRPr kumimoji="1" sz="900">
                <a:solidFill>
                  <a:schemeClr val="tx1"/>
                </a:solidFill>
                <a:latin typeface="돋움" pitchFamily="50" charset="-127"/>
                <a:ea typeface="돋움" pitchFamily="50" charset="-127"/>
              </a:defRPr>
            </a:lvl5pPr>
            <a:lvl6pPr marL="2514600" indent="-228600" eaLnBrk="0" fontAlgn="base" hangingPunct="0">
              <a:spcBef>
                <a:spcPct val="0"/>
              </a:spcBef>
              <a:spcAft>
                <a:spcPct val="0"/>
              </a:spcAft>
              <a:defRPr kumimoji="1" sz="900">
                <a:solidFill>
                  <a:schemeClr val="tx1"/>
                </a:solidFill>
                <a:latin typeface="돋움" pitchFamily="50" charset="-127"/>
                <a:ea typeface="돋움" pitchFamily="50" charset="-127"/>
              </a:defRPr>
            </a:lvl6pPr>
            <a:lvl7pPr marL="2971800" indent="-228600" eaLnBrk="0" fontAlgn="base" hangingPunct="0">
              <a:spcBef>
                <a:spcPct val="0"/>
              </a:spcBef>
              <a:spcAft>
                <a:spcPct val="0"/>
              </a:spcAft>
              <a:defRPr kumimoji="1" sz="900">
                <a:solidFill>
                  <a:schemeClr val="tx1"/>
                </a:solidFill>
                <a:latin typeface="돋움" pitchFamily="50" charset="-127"/>
                <a:ea typeface="돋움" pitchFamily="50" charset="-127"/>
              </a:defRPr>
            </a:lvl7pPr>
            <a:lvl8pPr marL="3429000" indent="-228600" eaLnBrk="0" fontAlgn="base" hangingPunct="0">
              <a:spcBef>
                <a:spcPct val="0"/>
              </a:spcBef>
              <a:spcAft>
                <a:spcPct val="0"/>
              </a:spcAft>
              <a:defRPr kumimoji="1" sz="900">
                <a:solidFill>
                  <a:schemeClr val="tx1"/>
                </a:solidFill>
                <a:latin typeface="돋움" pitchFamily="50" charset="-127"/>
                <a:ea typeface="돋움" pitchFamily="50" charset="-127"/>
              </a:defRPr>
            </a:lvl8pPr>
            <a:lvl9pPr marL="3886200" indent="-228600" eaLnBrk="0" fontAlgn="base" hangingPunct="0">
              <a:spcBef>
                <a:spcPct val="0"/>
              </a:spcBef>
              <a:spcAft>
                <a:spcPct val="0"/>
              </a:spcAft>
              <a:defRPr kumimoji="1" sz="900">
                <a:solidFill>
                  <a:schemeClr val="tx1"/>
                </a:solidFill>
                <a:latin typeface="돋움" pitchFamily="50" charset="-127"/>
                <a:ea typeface="돋움" pitchFamily="50" charset="-127"/>
              </a:defRPr>
            </a:lvl9pPr>
          </a:lstStyle>
          <a:p>
            <a:pPr eaLnBrk="1" hangingPunct="1"/>
            <a:fld id="{AB41B8D7-C026-4CDC-BB03-36F755FFAFC0}" type="slidenum">
              <a:rPr lang="en-US" altLang="ko-KR" sz="1200">
                <a:solidFill>
                  <a:prstClr val="black"/>
                </a:solidFill>
                <a:latin typeface="굴림" pitchFamily="50" charset="-127"/>
                <a:ea typeface="굴림" pitchFamily="50" charset="-127"/>
              </a:rPr>
              <a:pPr eaLnBrk="1" hangingPunct="1"/>
              <a:t>54</a:t>
            </a:fld>
            <a:endParaRPr lang="en-US" altLang="ko-KR" sz="1200">
              <a:solidFill>
                <a:prstClr val="black"/>
              </a:solidFill>
              <a:latin typeface="굴림" pitchFamily="50" charset="-127"/>
              <a:ea typeface="굴림" pitchFamily="50" charset="-127"/>
            </a:endParaRPr>
          </a:p>
        </p:txBody>
      </p:sp>
      <p:sp>
        <p:nvSpPr>
          <p:cNvPr id="18435" name="Rectangle 2"/>
          <p:cNvSpPr>
            <a:spLocks noGrp="1" noRot="1" noChangeAspect="1" noChangeArrowheads="1" noTextEdit="1"/>
          </p:cNvSpPr>
          <p:nvPr>
            <p:ph type="sldImg"/>
          </p:nvPr>
        </p:nvSpPr>
        <p:spPr>
          <a:ln/>
        </p:spPr>
      </p:sp>
      <p:sp>
        <p:nvSpPr>
          <p:cNvPr id="184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ko-KR" smtClean="0"/>
          </a:p>
        </p:txBody>
      </p:sp>
    </p:spTree>
    <p:extLst>
      <p:ext uri="{BB962C8B-B14F-4D97-AF65-F5344CB8AC3E}">
        <p14:creationId xmlns:p14="http://schemas.microsoft.com/office/powerpoint/2010/main" val="57472777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900">
                <a:solidFill>
                  <a:schemeClr val="tx1"/>
                </a:solidFill>
                <a:latin typeface="돋움" pitchFamily="50" charset="-127"/>
                <a:ea typeface="돋움" pitchFamily="50" charset="-127"/>
              </a:defRPr>
            </a:lvl1pPr>
            <a:lvl2pPr marL="742950" indent="-285750" eaLnBrk="0" hangingPunct="0">
              <a:defRPr kumimoji="1" sz="900">
                <a:solidFill>
                  <a:schemeClr val="tx1"/>
                </a:solidFill>
                <a:latin typeface="돋움" pitchFamily="50" charset="-127"/>
                <a:ea typeface="돋움" pitchFamily="50" charset="-127"/>
              </a:defRPr>
            </a:lvl2pPr>
            <a:lvl3pPr marL="1143000" indent="-228600" eaLnBrk="0" hangingPunct="0">
              <a:defRPr kumimoji="1" sz="900">
                <a:solidFill>
                  <a:schemeClr val="tx1"/>
                </a:solidFill>
                <a:latin typeface="돋움" pitchFamily="50" charset="-127"/>
                <a:ea typeface="돋움" pitchFamily="50" charset="-127"/>
              </a:defRPr>
            </a:lvl3pPr>
            <a:lvl4pPr marL="1600200" indent="-228600" eaLnBrk="0" hangingPunct="0">
              <a:defRPr kumimoji="1" sz="900">
                <a:solidFill>
                  <a:schemeClr val="tx1"/>
                </a:solidFill>
                <a:latin typeface="돋움" pitchFamily="50" charset="-127"/>
                <a:ea typeface="돋움" pitchFamily="50" charset="-127"/>
              </a:defRPr>
            </a:lvl4pPr>
            <a:lvl5pPr marL="2057400" indent="-228600" eaLnBrk="0" hangingPunct="0">
              <a:defRPr kumimoji="1" sz="900">
                <a:solidFill>
                  <a:schemeClr val="tx1"/>
                </a:solidFill>
                <a:latin typeface="돋움" pitchFamily="50" charset="-127"/>
                <a:ea typeface="돋움" pitchFamily="50" charset="-127"/>
              </a:defRPr>
            </a:lvl5pPr>
            <a:lvl6pPr marL="2514600" indent="-228600" eaLnBrk="0" fontAlgn="base" hangingPunct="0">
              <a:spcBef>
                <a:spcPct val="0"/>
              </a:spcBef>
              <a:spcAft>
                <a:spcPct val="0"/>
              </a:spcAft>
              <a:defRPr kumimoji="1" sz="900">
                <a:solidFill>
                  <a:schemeClr val="tx1"/>
                </a:solidFill>
                <a:latin typeface="돋움" pitchFamily="50" charset="-127"/>
                <a:ea typeface="돋움" pitchFamily="50" charset="-127"/>
              </a:defRPr>
            </a:lvl6pPr>
            <a:lvl7pPr marL="2971800" indent="-228600" eaLnBrk="0" fontAlgn="base" hangingPunct="0">
              <a:spcBef>
                <a:spcPct val="0"/>
              </a:spcBef>
              <a:spcAft>
                <a:spcPct val="0"/>
              </a:spcAft>
              <a:defRPr kumimoji="1" sz="900">
                <a:solidFill>
                  <a:schemeClr val="tx1"/>
                </a:solidFill>
                <a:latin typeface="돋움" pitchFamily="50" charset="-127"/>
                <a:ea typeface="돋움" pitchFamily="50" charset="-127"/>
              </a:defRPr>
            </a:lvl7pPr>
            <a:lvl8pPr marL="3429000" indent="-228600" eaLnBrk="0" fontAlgn="base" hangingPunct="0">
              <a:spcBef>
                <a:spcPct val="0"/>
              </a:spcBef>
              <a:spcAft>
                <a:spcPct val="0"/>
              </a:spcAft>
              <a:defRPr kumimoji="1" sz="900">
                <a:solidFill>
                  <a:schemeClr val="tx1"/>
                </a:solidFill>
                <a:latin typeface="돋움" pitchFamily="50" charset="-127"/>
                <a:ea typeface="돋움" pitchFamily="50" charset="-127"/>
              </a:defRPr>
            </a:lvl8pPr>
            <a:lvl9pPr marL="3886200" indent="-228600" eaLnBrk="0" fontAlgn="base" hangingPunct="0">
              <a:spcBef>
                <a:spcPct val="0"/>
              </a:spcBef>
              <a:spcAft>
                <a:spcPct val="0"/>
              </a:spcAft>
              <a:defRPr kumimoji="1" sz="900">
                <a:solidFill>
                  <a:schemeClr val="tx1"/>
                </a:solidFill>
                <a:latin typeface="돋움" pitchFamily="50" charset="-127"/>
                <a:ea typeface="돋움" pitchFamily="50" charset="-127"/>
              </a:defRPr>
            </a:lvl9pPr>
          </a:lstStyle>
          <a:p>
            <a:pPr eaLnBrk="1" hangingPunct="1"/>
            <a:fld id="{AB41B8D7-C026-4CDC-BB03-36F755FFAFC0}" type="slidenum">
              <a:rPr lang="en-US" altLang="ko-KR" sz="1200">
                <a:solidFill>
                  <a:prstClr val="black"/>
                </a:solidFill>
                <a:latin typeface="굴림" pitchFamily="50" charset="-127"/>
                <a:ea typeface="굴림" pitchFamily="50" charset="-127"/>
              </a:rPr>
              <a:pPr eaLnBrk="1" hangingPunct="1"/>
              <a:t>55</a:t>
            </a:fld>
            <a:endParaRPr lang="en-US" altLang="ko-KR" sz="1200">
              <a:solidFill>
                <a:prstClr val="black"/>
              </a:solidFill>
              <a:latin typeface="굴림" pitchFamily="50" charset="-127"/>
              <a:ea typeface="굴림" pitchFamily="50" charset="-127"/>
            </a:endParaRPr>
          </a:p>
        </p:txBody>
      </p:sp>
      <p:sp>
        <p:nvSpPr>
          <p:cNvPr id="18435" name="Rectangle 2"/>
          <p:cNvSpPr>
            <a:spLocks noGrp="1" noRot="1" noChangeAspect="1" noChangeArrowheads="1" noTextEdit="1"/>
          </p:cNvSpPr>
          <p:nvPr>
            <p:ph type="sldImg"/>
          </p:nvPr>
        </p:nvSpPr>
        <p:spPr>
          <a:ln/>
        </p:spPr>
      </p:sp>
      <p:sp>
        <p:nvSpPr>
          <p:cNvPr id="184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ko-KR" smtClean="0"/>
          </a:p>
        </p:txBody>
      </p:sp>
    </p:spTree>
    <p:extLst>
      <p:ext uri="{BB962C8B-B14F-4D97-AF65-F5344CB8AC3E}">
        <p14:creationId xmlns:p14="http://schemas.microsoft.com/office/powerpoint/2010/main" val="318852705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9pPr>
          </a:lstStyle>
          <a:p>
            <a:pPr eaLnBrk="1" hangingPunct="1"/>
            <a:fld id="{11E55385-097F-46B2-9EA5-6A9EBEDB04EF}" type="slidenum">
              <a:rPr lang="en-US" altLang="ko-KR" smtClean="0">
                <a:solidFill>
                  <a:srgbClr val="000000"/>
                </a:solidFill>
              </a:rPr>
              <a:pPr eaLnBrk="1" hangingPunct="1"/>
              <a:t>56</a:t>
            </a:fld>
            <a:endParaRPr lang="en-US" altLang="ko-KR" smtClean="0">
              <a:solidFill>
                <a:srgbClr val="000000"/>
              </a:solidFill>
            </a:endParaRPr>
          </a:p>
        </p:txBody>
      </p:sp>
      <p:sp>
        <p:nvSpPr>
          <p:cNvPr id="38915" name="Rectangle 2"/>
          <p:cNvSpPr>
            <a:spLocks noGrp="1" noRot="1" noChangeAspect="1" noChangeArrowheads="1" noTextEdit="1"/>
          </p:cNvSpPr>
          <p:nvPr>
            <p:ph type="sldImg"/>
          </p:nvPr>
        </p:nvSpPr>
        <p:spPr>
          <a:xfrm>
            <a:off x="2111375" y="744538"/>
            <a:ext cx="2576513" cy="3722687"/>
          </a:xfrm>
          <a:ln/>
        </p:spPr>
      </p:sp>
      <p:sp>
        <p:nvSpPr>
          <p:cNvPr id="38916" name="Rectangle 3"/>
          <p:cNvSpPr>
            <a:spLocks noGrp="1" noChangeArrowheads="1"/>
          </p:cNvSpPr>
          <p:nvPr>
            <p:ph type="body" idx="1"/>
          </p:nvPr>
        </p:nvSpPr>
        <p:spPr>
          <a:xfrm>
            <a:off x="906357" y="4715153"/>
            <a:ext cx="4984962" cy="44669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ko-KR" altLang="ko-KR" smtClean="0"/>
          </a:p>
        </p:txBody>
      </p:sp>
    </p:spTree>
    <p:extLst>
      <p:ext uri="{BB962C8B-B14F-4D97-AF65-F5344CB8AC3E}">
        <p14:creationId xmlns:p14="http://schemas.microsoft.com/office/powerpoint/2010/main" val="222771354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9pPr>
          </a:lstStyle>
          <a:p>
            <a:pPr eaLnBrk="1" hangingPunct="1"/>
            <a:fld id="{5DE1C50E-346A-4BCC-8E94-51A8A19D9A27}" type="slidenum">
              <a:rPr lang="en-US" altLang="ko-KR" smtClean="0">
                <a:solidFill>
                  <a:srgbClr val="000000"/>
                </a:solidFill>
              </a:rPr>
              <a:pPr eaLnBrk="1" hangingPunct="1"/>
              <a:t>57</a:t>
            </a:fld>
            <a:endParaRPr lang="en-US" altLang="ko-KR" smtClean="0">
              <a:solidFill>
                <a:srgbClr val="000000"/>
              </a:solidFill>
            </a:endParaRPr>
          </a:p>
        </p:txBody>
      </p:sp>
      <p:sp>
        <p:nvSpPr>
          <p:cNvPr id="39939" name="Rectangle 2"/>
          <p:cNvSpPr>
            <a:spLocks noGrp="1" noRot="1" noChangeAspect="1" noChangeArrowheads="1" noTextEdit="1"/>
          </p:cNvSpPr>
          <p:nvPr>
            <p:ph type="sldImg"/>
          </p:nvPr>
        </p:nvSpPr>
        <p:spPr>
          <a:xfrm>
            <a:off x="2111375" y="744538"/>
            <a:ext cx="2576513" cy="3722687"/>
          </a:xfrm>
          <a:ln/>
        </p:spPr>
      </p:sp>
      <p:sp>
        <p:nvSpPr>
          <p:cNvPr id="39940" name="Rectangle 3"/>
          <p:cNvSpPr>
            <a:spLocks noGrp="1" noChangeArrowheads="1"/>
          </p:cNvSpPr>
          <p:nvPr>
            <p:ph type="body" idx="1"/>
          </p:nvPr>
        </p:nvSpPr>
        <p:spPr>
          <a:xfrm>
            <a:off x="906357" y="4715153"/>
            <a:ext cx="4984962" cy="44669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ko-KR" altLang="ko-KR" smtClean="0"/>
          </a:p>
        </p:txBody>
      </p:sp>
    </p:spTree>
    <p:extLst>
      <p:ext uri="{BB962C8B-B14F-4D97-AF65-F5344CB8AC3E}">
        <p14:creationId xmlns:p14="http://schemas.microsoft.com/office/powerpoint/2010/main" val="238728327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9pPr>
          </a:lstStyle>
          <a:p>
            <a:pPr eaLnBrk="1" hangingPunct="1"/>
            <a:fld id="{AB0CDA39-EDF4-4BC3-AB95-7F6459B48C95}" type="slidenum">
              <a:rPr lang="en-US" altLang="ko-KR" smtClean="0">
                <a:solidFill>
                  <a:srgbClr val="000000"/>
                </a:solidFill>
              </a:rPr>
              <a:pPr eaLnBrk="1" hangingPunct="1"/>
              <a:t>58</a:t>
            </a:fld>
            <a:endParaRPr lang="en-US" altLang="ko-KR" smtClean="0">
              <a:solidFill>
                <a:srgbClr val="000000"/>
              </a:solidFill>
            </a:endParaRPr>
          </a:p>
        </p:txBody>
      </p:sp>
      <p:sp>
        <p:nvSpPr>
          <p:cNvPr id="40963" name="Rectangle 2"/>
          <p:cNvSpPr>
            <a:spLocks noGrp="1" noRot="1" noChangeAspect="1" noChangeArrowheads="1" noTextEdit="1"/>
          </p:cNvSpPr>
          <p:nvPr>
            <p:ph type="sldImg"/>
          </p:nvPr>
        </p:nvSpPr>
        <p:spPr>
          <a:xfrm>
            <a:off x="2111375" y="744538"/>
            <a:ext cx="2576513" cy="3722687"/>
          </a:xfrm>
          <a:ln/>
        </p:spPr>
      </p:sp>
      <p:sp>
        <p:nvSpPr>
          <p:cNvPr id="40964" name="Rectangle 3"/>
          <p:cNvSpPr>
            <a:spLocks noGrp="1" noChangeArrowheads="1"/>
          </p:cNvSpPr>
          <p:nvPr>
            <p:ph type="body" idx="1"/>
          </p:nvPr>
        </p:nvSpPr>
        <p:spPr>
          <a:xfrm>
            <a:off x="906357" y="4715153"/>
            <a:ext cx="4984962" cy="44669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ko-KR" altLang="ko-KR" smtClean="0"/>
          </a:p>
        </p:txBody>
      </p:sp>
    </p:spTree>
    <p:extLst>
      <p:ext uri="{BB962C8B-B14F-4D97-AF65-F5344CB8AC3E}">
        <p14:creationId xmlns:p14="http://schemas.microsoft.com/office/powerpoint/2010/main" val="305817470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9pPr>
          </a:lstStyle>
          <a:p>
            <a:pPr eaLnBrk="1" hangingPunct="1"/>
            <a:fld id="{5184B965-B5FC-4736-993E-B9B5E059FC8D}" type="slidenum">
              <a:rPr lang="en-US" altLang="ko-KR" smtClean="0">
                <a:solidFill>
                  <a:srgbClr val="000000"/>
                </a:solidFill>
              </a:rPr>
              <a:pPr eaLnBrk="1" hangingPunct="1"/>
              <a:t>59</a:t>
            </a:fld>
            <a:endParaRPr lang="en-US" altLang="ko-KR" smtClean="0">
              <a:solidFill>
                <a:srgbClr val="000000"/>
              </a:solidFill>
            </a:endParaRPr>
          </a:p>
        </p:txBody>
      </p:sp>
      <p:sp>
        <p:nvSpPr>
          <p:cNvPr id="41987" name="Rectangle 2"/>
          <p:cNvSpPr>
            <a:spLocks noGrp="1" noRot="1" noChangeAspect="1" noChangeArrowheads="1" noTextEdit="1"/>
          </p:cNvSpPr>
          <p:nvPr>
            <p:ph type="sldImg"/>
          </p:nvPr>
        </p:nvSpPr>
        <p:spPr>
          <a:xfrm>
            <a:off x="2111375" y="744538"/>
            <a:ext cx="2576513" cy="3722687"/>
          </a:xfrm>
          <a:ln/>
        </p:spPr>
      </p:sp>
      <p:sp>
        <p:nvSpPr>
          <p:cNvPr id="41988" name="Rectangle 3"/>
          <p:cNvSpPr>
            <a:spLocks noGrp="1" noChangeArrowheads="1"/>
          </p:cNvSpPr>
          <p:nvPr>
            <p:ph type="body" idx="1"/>
          </p:nvPr>
        </p:nvSpPr>
        <p:spPr>
          <a:xfrm>
            <a:off x="906357" y="4715153"/>
            <a:ext cx="4984962" cy="44669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ko-KR" altLang="ko-KR" smtClean="0"/>
          </a:p>
        </p:txBody>
      </p:sp>
    </p:spTree>
    <p:extLst>
      <p:ext uri="{BB962C8B-B14F-4D97-AF65-F5344CB8AC3E}">
        <p14:creationId xmlns:p14="http://schemas.microsoft.com/office/powerpoint/2010/main" val="188700523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9pPr>
          </a:lstStyle>
          <a:p>
            <a:pPr eaLnBrk="1" hangingPunct="1"/>
            <a:fld id="{2F96EC0D-2D2D-4727-B0F6-8ACD45638B6A}" type="slidenum">
              <a:rPr lang="en-US" altLang="ko-KR" smtClean="0">
                <a:solidFill>
                  <a:srgbClr val="000000"/>
                </a:solidFill>
              </a:rPr>
              <a:pPr eaLnBrk="1" hangingPunct="1"/>
              <a:t>60</a:t>
            </a:fld>
            <a:endParaRPr lang="en-US" altLang="ko-KR" smtClean="0">
              <a:solidFill>
                <a:srgbClr val="000000"/>
              </a:solidFill>
            </a:endParaRPr>
          </a:p>
        </p:txBody>
      </p:sp>
      <p:sp>
        <p:nvSpPr>
          <p:cNvPr id="43011" name="Rectangle 2"/>
          <p:cNvSpPr>
            <a:spLocks noGrp="1" noRot="1" noChangeAspect="1" noChangeArrowheads="1" noTextEdit="1"/>
          </p:cNvSpPr>
          <p:nvPr>
            <p:ph type="sldImg"/>
          </p:nvPr>
        </p:nvSpPr>
        <p:spPr>
          <a:xfrm>
            <a:off x="2111375" y="744538"/>
            <a:ext cx="2576513" cy="3722687"/>
          </a:xfrm>
          <a:ln/>
        </p:spPr>
      </p:sp>
      <p:sp>
        <p:nvSpPr>
          <p:cNvPr id="43012" name="Rectangle 3"/>
          <p:cNvSpPr>
            <a:spLocks noGrp="1" noChangeArrowheads="1"/>
          </p:cNvSpPr>
          <p:nvPr>
            <p:ph type="body" idx="1"/>
          </p:nvPr>
        </p:nvSpPr>
        <p:spPr>
          <a:xfrm>
            <a:off x="906357" y="4715153"/>
            <a:ext cx="4984962" cy="44669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ko-KR" altLang="ko-KR" smtClean="0"/>
          </a:p>
        </p:txBody>
      </p:sp>
    </p:spTree>
    <p:extLst>
      <p:ext uri="{BB962C8B-B14F-4D97-AF65-F5344CB8AC3E}">
        <p14:creationId xmlns:p14="http://schemas.microsoft.com/office/powerpoint/2010/main" val="12642389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kumimoji="1" sz="1200">
                <a:solidFill>
                  <a:schemeClr val="tx1"/>
                </a:solidFill>
                <a:latin typeface="굴림" charset="-127"/>
                <a:ea typeface="굴림" charset="-127"/>
              </a:defRPr>
            </a:lvl1pPr>
            <a:lvl2pPr marL="742950" indent="-285750" eaLnBrk="0" hangingPunct="0">
              <a:spcBef>
                <a:spcPct val="30000"/>
              </a:spcBef>
              <a:defRPr kumimoji="1" sz="1200">
                <a:solidFill>
                  <a:schemeClr val="tx1"/>
                </a:solidFill>
                <a:latin typeface="굴림" charset="-127"/>
                <a:ea typeface="굴림" charset="-127"/>
              </a:defRPr>
            </a:lvl2pPr>
            <a:lvl3pPr marL="1143000" indent="-228600" eaLnBrk="0" hangingPunct="0">
              <a:spcBef>
                <a:spcPct val="30000"/>
              </a:spcBef>
              <a:defRPr kumimoji="1" sz="1200">
                <a:solidFill>
                  <a:schemeClr val="tx1"/>
                </a:solidFill>
                <a:latin typeface="굴림" charset="-127"/>
                <a:ea typeface="굴림" charset="-127"/>
              </a:defRPr>
            </a:lvl3pPr>
            <a:lvl4pPr marL="1600200" indent="-228600" eaLnBrk="0" hangingPunct="0">
              <a:spcBef>
                <a:spcPct val="30000"/>
              </a:spcBef>
              <a:defRPr kumimoji="1" sz="1200">
                <a:solidFill>
                  <a:schemeClr val="tx1"/>
                </a:solidFill>
                <a:latin typeface="굴림" charset="-127"/>
                <a:ea typeface="굴림" charset="-127"/>
              </a:defRPr>
            </a:lvl4pPr>
            <a:lvl5pPr marL="2057400" indent="-228600" eaLnBrk="0" hangingPunct="0">
              <a:spcBef>
                <a:spcPct val="30000"/>
              </a:spcBef>
              <a:defRPr kumimoji="1" sz="1200">
                <a:solidFill>
                  <a:schemeClr val="tx1"/>
                </a:solidFill>
                <a:latin typeface="굴림" charset="-127"/>
                <a:ea typeface="굴림" charset="-127"/>
              </a:defRPr>
            </a:lvl5pPr>
            <a:lvl6pPr marL="2514600" indent="-228600" eaLnBrk="0" fontAlgn="base" hangingPunct="0">
              <a:spcBef>
                <a:spcPct val="30000"/>
              </a:spcBef>
              <a:spcAft>
                <a:spcPct val="0"/>
              </a:spcAft>
              <a:defRPr kumimoji="1" sz="1200">
                <a:solidFill>
                  <a:schemeClr val="tx1"/>
                </a:solidFill>
                <a:latin typeface="굴림" charset="-127"/>
                <a:ea typeface="굴림" charset="-127"/>
              </a:defRPr>
            </a:lvl6pPr>
            <a:lvl7pPr marL="2971800" indent="-228600" eaLnBrk="0" fontAlgn="base" hangingPunct="0">
              <a:spcBef>
                <a:spcPct val="30000"/>
              </a:spcBef>
              <a:spcAft>
                <a:spcPct val="0"/>
              </a:spcAft>
              <a:defRPr kumimoji="1" sz="1200">
                <a:solidFill>
                  <a:schemeClr val="tx1"/>
                </a:solidFill>
                <a:latin typeface="굴림" charset="-127"/>
                <a:ea typeface="굴림" charset="-127"/>
              </a:defRPr>
            </a:lvl7pPr>
            <a:lvl8pPr marL="3429000" indent="-228600" eaLnBrk="0" fontAlgn="base" hangingPunct="0">
              <a:spcBef>
                <a:spcPct val="30000"/>
              </a:spcBef>
              <a:spcAft>
                <a:spcPct val="0"/>
              </a:spcAft>
              <a:defRPr kumimoji="1" sz="1200">
                <a:solidFill>
                  <a:schemeClr val="tx1"/>
                </a:solidFill>
                <a:latin typeface="굴림" charset="-127"/>
                <a:ea typeface="굴림" charset="-127"/>
              </a:defRPr>
            </a:lvl8pPr>
            <a:lvl9pPr marL="3886200" indent="-228600" eaLnBrk="0" fontAlgn="base" hangingPunct="0">
              <a:spcBef>
                <a:spcPct val="30000"/>
              </a:spcBef>
              <a:spcAft>
                <a:spcPct val="0"/>
              </a:spcAft>
              <a:defRPr kumimoji="1" sz="1200">
                <a:solidFill>
                  <a:schemeClr val="tx1"/>
                </a:solidFill>
                <a:latin typeface="굴림" charset="-127"/>
                <a:ea typeface="굴림" charset="-127"/>
              </a:defRPr>
            </a:lvl9pPr>
          </a:lstStyle>
          <a:p>
            <a:pPr eaLnBrk="1" hangingPunct="1">
              <a:spcBef>
                <a:spcPct val="0"/>
              </a:spcBef>
            </a:pPr>
            <a:fld id="{4D9F70C3-27FF-46F1-BC1B-5C7523EA178D}" type="slidenum">
              <a:rPr lang="en-US" altLang="ko-KR" smtClean="0">
                <a:solidFill>
                  <a:srgbClr val="000000"/>
                </a:solidFill>
              </a:rPr>
              <a:pPr eaLnBrk="1" hangingPunct="1">
                <a:spcBef>
                  <a:spcPct val="0"/>
                </a:spcBef>
              </a:pPr>
              <a:t>5</a:t>
            </a:fld>
            <a:endParaRPr lang="en-US" altLang="ko-KR" smtClean="0">
              <a:solidFill>
                <a:srgbClr val="000000"/>
              </a:solidFill>
            </a:endParaRPr>
          </a:p>
        </p:txBody>
      </p:sp>
      <p:sp>
        <p:nvSpPr>
          <p:cNvPr id="16387" name="Rectangle 2"/>
          <p:cNvSpPr>
            <a:spLocks noGrp="1" noRot="1" noChangeAspect="1" noChangeArrowheads="1" noTextEdit="1"/>
          </p:cNvSpPr>
          <p:nvPr>
            <p:ph type="sldImg"/>
          </p:nvPr>
        </p:nvSpPr>
        <p:spPr>
          <a:xfrm>
            <a:off x="2109788" y="744538"/>
            <a:ext cx="2578100" cy="3722687"/>
          </a:xfrm>
          <a:ln/>
        </p:spPr>
      </p:sp>
      <p:sp>
        <p:nvSpPr>
          <p:cNvPr id="163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ko-KR" altLang="ko-KR" smtClean="0">
              <a:latin typeface="굴림" charset="-127"/>
              <a:ea typeface="굴림" charset="-127"/>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9pPr>
          </a:lstStyle>
          <a:p>
            <a:pPr eaLnBrk="1" hangingPunct="1"/>
            <a:fld id="{59396769-8C16-434C-80E6-A0363F462E80}" type="slidenum">
              <a:rPr lang="en-US" altLang="ko-KR" smtClean="0">
                <a:solidFill>
                  <a:srgbClr val="000000"/>
                </a:solidFill>
              </a:rPr>
              <a:pPr eaLnBrk="1" hangingPunct="1"/>
              <a:t>61</a:t>
            </a:fld>
            <a:endParaRPr lang="en-US" altLang="ko-KR" smtClean="0">
              <a:solidFill>
                <a:srgbClr val="000000"/>
              </a:solidFill>
            </a:endParaRPr>
          </a:p>
        </p:txBody>
      </p:sp>
      <p:sp>
        <p:nvSpPr>
          <p:cNvPr id="45059" name="Rectangle 2"/>
          <p:cNvSpPr>
            <a:spLocks noGrp="1" noRot="1" noChangeAspect="1" noChangeArrowheads="1" noTextEdit="1"/>
          </p:cNvSpPr>
          <p:nvPr>
            <p:ph type="sldImg"/>
          </p:nvPr>
        </p:nvSpPr>
        <p:spPr>
          <a:xfrm>
            <a:off x="2111375" y="744538"/>
            <a:ext cx="2576513" cy="3722687"/>
          </a:xfrm>
          <a:ln/>
        </p:spPr>
      </p:sp>
      <p:sp>
        <p:nvSpPr>
          <p:cNvPr id="45060" name="Rectangle 3"/>
          <p:cNvSpPr>
            <a:spLocks noGrp="1" noChangeArrowheads="1"/>
          </p:cNvSpPr>
          <p:nvPr>
            <p:ph type="body" idx="1"/>
          </p:nvPr>
        </p:nvSpPr>
        <p:spPr>
          <a:xfrm>
            <a:off x="906357" y="4715153"/>
            <a:ext cx="4984962" cy="44669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ko-KR" altLang="ko-KR" smtClean="0"/>
          </a:p>
        </p:txBody>
      </p:sp>
    </p:spTree>
    <p:extLst>
      <p:ext uri="{BB962C8B-B14F-4D97-AF65-F5344CB8AC3E}">
        <p14:creationId xmlns:p14="http://schemas.microsoft.com/office/powerpoint/2010/main" val="334488707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p:cNvSpPr txBox="1">
            <a:spLocks noGrp="1" noChangeArrowheads="1"/>
          </p:cNvSpPr>
          <p:nvPr/>
        </p:nvSpPr>
        <p:spPr bwMode="auto">
          <a:xfrm>
            <a:off x="3850443" y="9428583"/>
            <a:ext cx="2945659" cy="496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9pPr>
          </a:lstStyle>
          <a:p>
            <a:pPr algn="r" eaLnBrk="1" fontAlgn="base" latinLnBrk="1" hangingPunct="1">
              <a:spcBef>
                <a:spcPct val="0"/>
              </a:spcBef>
              <a:spcAft>
                <a:spcPct val="0"/>
              </a:spcAft>
            </a:pPr>
            <a:fld id="{54B8A415-B155-4BF7-9A8E-520B6F0658B0}" type="slidenum">
              <a:rPr lang="en-US" altLang="ko-KR" sz="1200">
                <a:solidFill>
                  <a:srgbClr val="000000"/>
                </a:solidFill>
              </a:rPr>
              <a:pPr algn="r" eaLnBrk="1" fontAlgn="base" latinLnBrk="1" hangingPunct="1">
                <a:spcBef>
                  <a:spcPct val="0"/>
                </a:spcBef>
                <a:spcAft>
                  <a:spcPct val="0"/>
                </a:spcAft>
              </a:pPr>
              <a:t>62</a:t>
            </a:fld>
            <a:endParaRPr lang="en-US" altLang="ko-KR" sz="1200">
              <a:solidFill>
                <a:srgbClr val="000000"/>
              </a:solidFill>
            </a:endParaRPr>
          </a:p>
        </p:txBody>
      </p:sp>
      <p:sp>
        <p:nvSpPr>
          <p:cNvPr id="46083" name="Rectangle 2"/>
          <p:cNvSpPr>
            <a:spLocks noGrp="1" noRot="1" noChangeAspect="1" noChangeArrowheads="1" noTextEdit="1"/>
          </p:cNvSpPr>
          <p:nvPr>
            <p:ph type="sldImg"/>
          </p:nvPr>
        </p:nvSpPr>
        <p:spPr>
          <a:xfrm>
            <a:off x="2111375" y="744538"/>
            <a:ext cx="2576513" cy="3722687"/>
          </a:xfrm>
          <a:ln/>
        </p:spPr>
      </p:sp>
      <p:sp>
        <p:nvSpPr>
          <p:cNvPr id="46084" name="Rectangle 3"/>
          <p:cNvSpPr>
            <a:spLocks noGrp="1" noChangeArrowheads="1"/>
          </p:cNvSpPr>
          <p:nvPr>
            <p:ph type="body" idx="1"/>
          </p:nvPr>
        </p:nvSpPr>
        <p:spPr>
          <a:xfrm>
            <a:off x="906357" y="4715153"/>
            <a:ext cx="4984962" cy="44669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ko-KR" altLang="ko-KR" smtClean="0"/>
          </a:p>
        </p:txBody>
      </p:sp>
    </p:spTree>
    <p:extLst>
      <p:ext uri="{BB962C8B-B14F-4D97-AF65-F5344CB8AC3E}">
        <p14:creationId xmlns:p14="http://schemas.microsoft.com/office/powerpoint/2010/main" val="285917510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900">
                <a:solidFill>
                  <a:schemeClr val="tx1"/>
                </a:solidFill>
                <a:latin typeface="돋움" pitchFamily="50" charset="-127"/>
                <a:ea typeface="돋움" pitchFamily="50" charset="-127"/>
              </a:defRPr>
            </a:lvl1pPr>
            <a:lvl2pPr marL="742950" indent="-285750" eaLnBrk="0" hangingPunct="0">
              <a:defRPr kumimoji="1" sz="900">
                <a:solidFill>
                  <a:schemeClr val="tx1"/>
                </a:solidFill>
                <a:latin typeface="돋움" pitchFamily="50" charset="-127"/>
                <a:ea typeface="돋움" pitchFamily="50" charset="-127"/>
              </a:defRPr>
            </a:lvl2pPr>
            <a:lvl3pPr marL="1143000" indent="-228600" eaLnBrk="0" hangingPunct="0">
              <a:defRPr kumimoji="1" sz="900">
                <a:solidFill>
                  <a:schemeClr val="tx1"/>
                </a:solidFill>
                <a:latin typeface="돋움" pitchFamily="50" charset="-127"/>
                <a:ea typeface="돋움" pitchFamily="50" charset="-127"/>
              </a:defRPr>
            </a:lvl3pPr>
            <a:lvl4pPr marL="1600200" indent="-228600" eaLnBrk="0" hangingPunct="0">
              <a:defRPr kumimoji="1" sz="900">
                <a:solidFill>
                  <a:schemeClr val="tx1"/>
                </a:solidFill>
                <a:latin typeface="돋움" pitchFamily="50" charset="-127"/>
                <a:ea typeface="돋움" pitchFamily="50" charset="-127"/>
              </a:defRPr>
            </a:lvl4pPr>
            <a:lvl5pPr marL="2057400" indent="-228600" eaLnBrk="0" hangingPunct="0">
              <a:defRPr kumimoji="1" sz="900">
                <a:solidFill>
                  <a:schemeClr val="tx1"/>
                </a:solidFill>
                <a:latin typeface="돋움" pitchFamily="50" charset="-127"/>
                <a:ea typeface="돋움" pitchFamily="50" charset="-127"/>
              </a:defRPr>
            </a:lvl5pPr>
            <a:lvl6pPr marL="2514600" indent="-228600" eaLnBrk="0" fontAlgn="base" latinLnBrk="1" hangingPunct="0">
              <a:spcBef>
                <a:spcPct val="0"/>
              </a:spcBef>
              <a:spcAft>
                <a:spcPct val="0"/>
              </a:spcAft>
              <a:defRPr kumimoji="1" sz="900">
                <a:solidFill>
                  <a:schemeClr val="tx1"/>
                </a:solidFill>
                <a:latin typeface="돋움" pitchFamily="50" charset="-127"/>
                <a:ea typeface="돋움" pitchFamily="50" charset="-127"/>
              </a:defRPr>
            </a:lvl6pPr>
            <a:lvl7pPr marL="2971800" indent="-228600" eaLnBrk="0" fontAlgn="base" latinLnBrk="1" hangingPunct="0">
              <a:spcBef>
                <a:spcPct val="0"/>
              </a:spcBef>
              <a:spcAft>
                <a:spcPct val="0"/>
              </a:spcAft>
              <a:defRPr kumimoji="1" sz="900">
                <a:solidFill>
                  <a:schemeClr val="tx1"/>
                </a:solidFill>
                <a:latin typeface="돋움" pitchFamily="50" charset="-127"/>
                <a:ea typeface="돋움" pitchFamily="50" charset="-127"/>
              </a:defRPr>
            </a:lvl7pPr>
            <a:lvl8pPr marL="3429000" indent="-228600" eaLnBrk="0" fontAlgn="base" latinLnBrk="1" hangingPunct="0">
              <a:spcBef>
                <a:spcPct val="0"/>
              </a:spcBef>
              <a:spcAft>
                <a:spcPct val="0"/>
              </a:spcAft>
              <a:defRPr kumimoji="1" sz="900">
                <a:solidFill>
                  <a:schemeClr val="tx1"/>
                </a:solidFill>
                <a:latin typeface="돋움" pitchFamily="50" charset="-127"/>
                <a:ea typeface="돋움" pitchFamily="50" charset="-127"/>
              </a:defRPr>
            </a:lvl8pPr>
            <a:lvl9pPr marL="3886200" indent="-228600" eaLnBrk="0" fontAlgn="base" latinLnBrk="1" hangingPunct="0">
              <a:spcBef>
                <a:spcPct val="0"/>
              </a:spcBef>
              <a:spcAft>
                <a:spcPct val="0"/>
              </a:spcAft>
              <a:defRPr kumimoji="1" sz="900">
                <a:solidFill>
                  <a:schemeClr val="tx1"/>
                </a:solidFill>
                <a:latin typeface="돋움" pitchFamily="50" charset="-127"/>
                <a:ea typeface="돋움" pitchFamily="50" charset="-127"/>
              </a:defRPr>
            </a:lvl9pPr>
          </a:lstStyle>
          <a:p>
            <a:pPr eaLnBrk="1" hangingPunct="1"/>
            <a:fld id="{81C9BA55-C4E4-46B3-811B-E393BDAFA18D}" type="slidenum">
              <a:rPr lang="en-US" altLang="ko-KR" sz="1200">
                <a:solidFill>
                  <a:srgbClr val="000000"/>
                </a:solidFill>
                <a:latin typeface="굴림" pitchFamily="50" charset="-127"/>
                <a:ea typeface="굴림" pitchFamily="50" charset="-127"/>
              </a:rPr>
              <a:pPr eaLnBrk="1" hangingPunct="1"/>
              <a:t>63</a:t>
            </a:fld>
            <a:endParaRPr lang="en-US" altLang="ko-KR" sz="1200">
              <a:solidFill>
                <a:srgbClr val="000000"/>
              </a:solidFill>
              <a:latin typeface="굴림" pitchFamily="50" charset="-127"/>
              <a:ea typeface="굴림" pitchFamily="50" charset="-127"/>
            </a:endParaRPr>
          </a:p>
        </p:txBody>
      </p:sp>
      <p:sp>
        <p:nvSpPr>
          <p:cNvPr id="13315" name="Rectangle 2"/>
          <p:cNvSpPr>
            <a:spLocks noGrp="1" noRot="1" noChangeAspect="1" noChangeArrowheads="1" noTextEdit="1"/>
          </p:cNvSpPr>
          <p:nvPr>
            <p:ph type="sldImg"/>
          </p:nvPr>
        </p:nvSpPr>
        <p:spPr>
          <a:xfrm>
            <a:off x="2111375" y="744538"/>
            <a:ext cx="2576513" cy="3722687"/>
          </a:xfrm>
          <a:ln/>
        </p:spPr>
      </p:sp>
      <p:sp>
        <p:nvSpPr>
          <p:cNvPr id="133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ko-KR" altLang="ko-KR" smtClean="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900">
                <a:solidFill>
                  <a:schemeClr val="tx1"/>
                </a:solidFill>
                <a:latin typeface="돋움" pitchFamily="50" charset="-127"/>
                <a:ea typeface="돋움" pitchFamily="50" charset="-127"/>
              </a:defRPr>
            </a:lvl1pPr>
            <a:lvl2pPr marL="742950" indent="-285750" eaLnBrk="0" hangingPunct="0">
              <a:defRPr kumimoji="1" sz="900">
                <a:solidFill>
                  <a:schemeClr val="tx1"/>
                </a:solidFill>
                <a:latin typeface="돋움" pitchFamily="50" charset="-127"/>
                <a:ea typeface="돋움" pitchFamily="50" charset="-127"/>
              </a:defRPr>
            </a:lvl2pPr>
            <a:lvl3pPr marL="1143000" indent="-228600" eaLnBrk="0" hangingPunct="0">
              <a:defRPr kumimoji="1" sz="900">
                <a:solidFill>
                  <a:schemeClr val="tx1"/>
                </a:solidFill>
                <a:latin typeface="돋움" pitchFamily="50" charset="-127"/>
                <a:ea typeface="돋움" pitchFamily="50" charset="-127"/>
              </a:defRPr>
            </a:lvl3pPr>
            <a:lvl4pPr marL="1600200" indent="-228600" eaLnBrk="0" hangingPunct="0">
              <a:defRPr kumimoji="1" sz="900">
                <a:solidFill>
                  <a:schemeClr val="tx1"/>
                </a:solidFill>
                <a:latin typeface="돋움" pitchFamily="50" charset="-127"/>
                <a:ea typeface="돋움" pitchFamily="50" charset="-127"/>
              </a:defRPr>
            </a:lvl4pPr>
            <a:lvl5pPr marL="2057400" indent="-228600" eaLnBrk="0" hangingPunct="0">
              <a:defRPr kumimoji="1" sz="900">
                <a:solidFill>
                  <a:schemeClr val="tx1"/>
                </a:solidFill>
                <a:latin typeface="돋움" pitchFamily="50" charset="-127"/>
                <a:ea typeface="돋움" pitchFamily="50" charset="-127"/>
              </a:defRPr>
            </a:lvl5pPr>
            <a:lvl6pPr marL="2514600" indent="-228600" eaLnBrk="0" fontAlgn="base" latinLnBrk="1" hangingPunct="0">
              <a:spcBef>
                <a:spcPct val="0"/>
              </a:spcBef>
              <a:spcAft>
                <a:spcPct val="0"/>
              </a:spcAft>
              <a:defRPr kumimoji="1" sz="900">
                <a:solidFill>
                  <a:schemeClr val="tx1"/>
                </a:solidFill>
                <a:latin typeface="돋움" pitchFamily="50" charset="-127"/>
                <a:ea typeface="돋움" pitchFamily="50" charset="-127"/>
              </a:defRPr>
            </a:lvl6pPr>
            <a:lvl7pPr marL="2971800" indent="-228600" eaLnBrk="0" fontAlgn="base" latinLnBrk="1" hangingPunct="0">
              <a:spcBef>
                <a:spcPct val="0"/>
              </a:spcBef>
              <a:spcAft>
                <a:spcPct val="0"/>
              </a:spcAft>
              <a:defRPr kumimoji="1" sz="900">
                <a:solidFill>
                  <a:schemeClr val="tx1"/>
                </a:solidFill>
                <a:latin typeface="돋움" pitchFamily="50" charset="-127"/>
                <a:ea typeface="돋움" pitchFamily="50" charset="-127"/>
              </a:defRPr>
            </a:lvl7pPr>
            <a:lvl8pPr marL="3429000" indent="-228600" eaLnBrk="0" fontAlgn="base" latinLnBrk="1" hangingPunct="0">
              <a:spcBef>
                <a:spcPct val="0"/>
              </a:spcBef>
              <a:spcAft>
                <a:spcPct val="0"/>
              </a:spcAft>
              <a:defRPr kumimoji="1" sz="900">
                <a:solidFill>
                  <a:schemeClr val="tx1"/>
                </a:solidFill>
                <a:latin typeface="돋움" pitchFamily="50" charset="-127"/>
                <a:ea typeface="돋움" pitchFamily="50" charset="-127"/>
              </a:defRPr>
            </a:lvl8pPr>
            <a:lvl9pPr marL="3886200" indent="-228600" eaLnBrk="0" fontAlgn="base" latinLnBrk="1" hangingPunct="0">
              <a:spcBef>
                <a:spcPct val="0"/>
              </a:spcBef>
              <a:spcAft>
                <a:spcPct val="0"/>
              </a:spcAft>
              <a:defRPr kumimoji="1" sz="900">
                <a:solidFill>
                  <a:schemeClr val="tx1"/>
                </a:solidFill>
                <a:latin typeface="돋움" pitchFamily="50" charset="-127"/>
                <a:ea typeface="돋움" pitchFamily="50" charset="-127"/>
              </a:defRPr>
            </a:lvl9pPr>
          </a:lstStyle>
          <a:p>
            <a:pPr eaLnBrk="1" hangingPunct="1"/>
            <a:fld id="{392E6A95-C572-439A-B78B-BB508ED92DFB}" type="slidenum">
              <a:rPr lang="en-US" altLang="ko-KR" sz="1200">
                <a:solidFill>
                  <a:srgbClr val="000000"/>
                </a:solidFill>
                <a:latin typeface="굴림" pitchFamily="50" charset="-127"/>
                <a:ea typeface="굴림" pitchFamily="50" charset="-127"/>
              </a:rPr>
              <a:pPr eaLnBrk="1" hangingPunct="1"/>
              <a:t>64</a:t>
            </a:fld>
            <a:endParaRPr lang="en-US" altLang="ko-KR" sz="1200">
              <a:solidFill>
                <a:srgbClr val="000000"/>
              </a:solidFill>
              <a:latin typeface="굴림" pitchFamily="50" charset="-127"/>
              <a:ea typeface="굴림" pitchFamily="50" charset="-127"/>
            </a:endParaRPr>
          </a:p>
        </p:txBody>
      </p:sp>
      <p:sp>
        <p:nvSpPr>
          <p:cNvPr id="14339" name="Rectangle 2"/>
          <p:cNvSpPr>
            <a:spLocks noGrp="1" noRot="1" noChangeAspect="1" noChangeArrowheads="1" noTextEdit="1"/>
          </p:cNvSpPr>
          <p:nvPr>
            <p:ph type="sldImg"/>
          </p:nvPr>
        </p:nvSpPr>
        <p:spPr>
          <a:xfrm>
            <a:off x="2111375" y="744538"/>
            <a:ext cx="2576513" cy="3722687"/>
          </a:xfrm>
          <a:ln/>
        </p:spPr>
      </p:sp>
      <p:sp>
        <p:nvSpPr>
          <p:cNvPr id="143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ko-KR" altLang="ko-KR" smtClean="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9pPr>
          </a:lstStyle>
          <a:p>
            <a:pPr eaLnBrk="1" hangingPunct="1"/>
            <a:fld id="{AB0CDA39-EDF4-4BC3-AB95-7F6459B48C95}" type="slidenum">
              <a:rPr lang="en-US" altLang="ko-KR" smtClean="0">
                <a:solidFill>
                  <a:srgbClr val="000000"/>
                </a:solidFill>
              </a:rPr>
              <a:pPr eaLnBrk="1" hangingPunct="1"/>
              <a:t>65</a:t>
            </a:fld>
            <a:endParaRPr lang="en-US" altLang="ko-KR" smtClean="0">
              <a:solidFill>
                <a:srgbClr val="000000"/>
              </a:solidFill>
            </a:endParaRPr>
          </a:p>
        </p:txBody>
      </p:sp>
      <p:sp>
        <p:nvSpPr>
          <p:cNvPr id="40963" name="Rectangle 2"/>
          <p:cNvSpPr>
            <a:spLocks noGrp="1" noRot="1" noChangeAspect="1" noChangeArrowheads="1" noTextEdit="1"/>
          </p:cNvSpPr>
          <p:nvPr>
            <p:ph type="sldImg"/>
          </p:nvPr>
        </p:nvSpPr>
        <p:spPr>
          <a:xfrm>
            <a:off x="2111375" y="744538"/>
            <a:ext cx="2576513" cy="3722687"/>
          </a:xfrm>
          <a:ln/>
        </p:spPr>
      </p:sp>
      <p:sp>
        <p:nvSpPr>
          <p:cNvPr id="40964" name="Rectangle 3"/>
          <p:cNvSpPr>
            <a:spLocks noGrp="1" noChangeArrowheads="1"/>
          </p:cNvSpPr>
          <p:nvPr>
            <p:ph type="body" idx="1"/>
          </p:nvPr>
        </p:nvSpPr>
        <p:spPr>
          <a:xfrm>
            <a:off x="906357" y="4715153"/>
            <a:ext cx="4984962" cy="44669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ko-KR" altLang="ko-KR" smtClean="0"/>
          </a:p>
        </p:txBody>
      </p:sp>
    </p:spTree>
    <p:extLst>
      <p:ext uri="{BB962C8B-B14F-4D97-AF65-F5344CB8AC3E}">
        <p14:creationId xmlns:p14="http://schemas.microsoft.com/office/powerpoint/2010/main" val="305817470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900">
                <a:solidFill>
                  <a:schemeClr val="tx1"/>
                </a:solidFill>
                <a:latin typeface="돋움" pitchFamily="50" charset="-127"/>
                <a:ea typeface="돋움" pitchFamily="50" charset="-127"/>
              </a:defRPr>
            </a:lvl1pPr>
            <a:lvl2pPr marL="742950" indent="-285750" eaLnBrk="0" hangingPunct="0">
              <a:defRPr kumimoji="1" sz="900">
                <a:solidFill>
                  <a:schemeClr val="tx1"/>
                </a:solidFill>
                <a:latin typeface="돋움" pitchFamily="50" charset="-127"/>
                <a:ea typeface="돋움" pitchFamily="50" charset="-127"/>
              </a:defRPr>
            </a:lvl2pPr>
            <a:lvl3pPr marL="1143000" indent="-228600" eaLnBrk="0" hangingPunct="0">
              <a:defRPr kumimoji="1" sz="900">
                <a:solidFill>
                  <a:schemeClr val="tx1"/>
                </a:solidFill>
                <a:latin typeface="돋움" pitchFamily="50" charset="-127"/>
                <a:ea typeface="돋움" pitchFamily="50" charset="-127"/>
              </a:defRPr>
            </a:lvl3pPr>
            <a:lvl4pPr marL="1600200" indent="-228600" eaLnBrk="0" hangingPunct="0">
              <a:defRPr kumimoji="1" sz="900">
                <a:solidFill>
                  <a:schemeClr val="tx1"/>
                </a:solidFill>
                <a:latin typeface="돋움" pitchFamily="50" charset="-127"/>
                <a:ea typeface="돋움" pitchFamily="50" charset="-127"/>
              </a:defRPr>
            </a:lvl4pPr>
            <a:lvl5pPr marL="2057400" indent="-228600" eaLnBrk="0" hangingPunct="0">
              <a:defRPr kumimoji="1" sz="900">
                <a:solidFill>
                  <a:schemeClr val="tx1"/>
                </a:solidFill>
                <a:latin typeface="돋움" pitchFamily="50" charset="-127"/>
                <a:ea typeface="돋움" pitchFamily="50" charset="-127"/>
              </a:defRPr>
            </a:lvl5pPr>
            <a:lvl6pPr marL="2514600" indent="-228600" eaLnBrk="0" fontAlgn="base" hangingPunct="0">
              <a:spcBef>
                <a:spcPct val="0"/>
              </a:spcBef>
              <a:spcAft>
                <a:spcPct val="0"/>
              </a:spcAft>
              <a:defRPr kumimoji="1" sz="900">
                <a:solidFill>
                  <a:schemeClr val="tx1"/>
                </a:solidFill>
                <a:latin typeface="돋움" pitchFamily="50" charset="-127"/>
                <a:ea typeface="돋움" pitchFamily="50" charset="-127"/>
              </a:defRPr>
            </a:lvl6pPr>
            <a:lvl7pPr marL="2971800" indent="-228600" eaLnBrk="0" fontAlgn="base" hangingPunct="0">
              <a:spcBef>
                <a:spcPct val="0"/>
              </a:spcBef>
              <a:spcAft>
                <a:spcPct val="0"/>
              </a:spcAft>
              <a:defRPr kumimoji="1" sz="900">
                <a:solidFill>
                  <a:schemeClr val="tx1"/>
                </a:solidFill>
                <a:latin typeface="돋움" pitchFamily="50" charset="-127"/>
                <a:ea typeface="돋움" pitchFamily="50" charset="-127"/>
              </a:defRPr>
            </a:lvl7pPr>
            <a:lvl8pPr marL="3429000" indent="-228600" eaLnBrk="0" fontAlgn="base" hangingPunct="0">
              <a:spcBef>
                <a:spcPct val="0"/>
              </a:spcBef>
              <a:spcAft>
                <a:spcPct val="0"/>
              </a:spcAft>
              <a:defRPr kumimoji="1" sz="900">
                <a:solidFill>
                  <a:schemeClr val="tx1"/>
                </a:solidFill>
                <a:latin typeface="돋움" pitchFamily="50" charset="-127"/>
                <a:ea typeface="돋움" pitchFamily="50" charset="-127"/>
              </a:defRPr>
            </a:lvl8pPr>
            <a:lvl9pPr marL="3886200" indent="-228600" eaLnBrk="0" fontAlgn="base" hangingPunct="0">
              <a:spcBef>
                <a:spcPct val="0"/>
              </a:spcBef>
              <a:spcAft>
                <a:spcPct val="0"/>
              </a:spcAft>
              <a:defRPr kumimoji="1" sz="900">
                <a:solidFill>
                  <a:schemeClr val="tx1"/>
                </a:solidFill>
                <a:latin typeface="돋움" pitchFamily="50" charset="-127"/>
                <a:ea typeface="돋움" pitchFamily="50" charset="-127"/>
              </a:defRPr>
            </a:lvl9pPr>
          </a:lstStyle>
          <a:p>
            <a:pPr eaLnBrk="1" hangingPunct="1"/>
            <a:fld id="{B390F20F-F90D-4705-8D07-5BA66D4C8E8C}" type="slidenum">
              <a:rPr lang="en-US" altLang="ko-KR" sz="1200">
                <a:solidFill>
                  <a:prstClr val="black"/>
                </a:solidFill>
                <a:latin typeface="굴림" pitchFamily="50" charset="-127"/>
                <a:ea typeface="굴림" pitchFamily="50" charset="-127"/>
              </a:rPr>
              <a:pPr eaLnBrk="1" hangingPunct="1"/>
              <a:t>66</a:t>
            </a:fld>
            <a:endParaRPr lang="en-US" altLang="ko-KR" sz="1200">
              <a:solidFill>
                <a:prstClr val="black"/>
              </a:solidFill>
              <a:latin typeface="굴림" pitchFamily="50" charset="-127"/>
              <a:ea typeface="굴림" pitchFamily="50" charset="-127"/>
            </a:endParaRPr>
          </a:p>
        </p:txBody>
      </p:sp>
      <p:sp>
        <p:nvSpPr>
          <p:cNvPr id="17411" name="Rectangle 2"/>
          <p:cNvSpPr>
            <a:spLocks noGrp="1" noRot="1" noChangeAspect="1" noChangeArrowheads="1" noTextEdit="1"/>
          </p:cNvSpPr>
          <p:nvPr>
            <p:ph type="sldImg"/>
          </p:nvPr>
        </p:nvSpPr>
        <p:spPr>
          <a:ln/>
        </p:spPr>
      </p:sp>
      <p:sp>
        <p:nvSpPr>
          <p:cNvPr id="174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ko-KR" smtClean="0"/>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kumimoji="1" sz="1200">
                <a:solidFill>
                  <a:schemeClr val="tx1"/>
                </a:solidFill>
                <a:latin typeface="굴림" charset="-127"/>
                <a:ea typeface="굴림" charset="-127"/>
              </a:defRPr>
            </a:lvl1pPr>
            <a:lvl2pPr marL="742950" indent="-285750" eaLnBrk="0" hangingPunct="0">
              <a:spcBef>
                <a:spcPct val="30000"/>
              </a:spcBef>
              <a:defRPr kumimoji="1" sz="1200">
                <a:solidFill>
                  <a:schemeClr val="tx1"/>
                </a:solidFill>
                <a:latin typeface="굴림" charset="-127"/>
                <a:ea typeface="굴림" charset="-127"/>
              </a:defRPr>
            </a:lvl2pPr>
            <a:lvl3pPr marL="1143000" indent="-228600" eaLnBrk="0" hangingPunct="0">
              <a:spcBef>
                <a:spcPct val="30000"/>
              </a:spcBef>
              <a:defRPr kumimoji="1" sz="1200">
                <a:solidFill>
                  <a:schemeClr val="tx1"/>
                </a:solidFill>
                <a:latin typeface="굴림" charset="-127"/>
                <a:ea typeface="굴림" charset="-127"/>
              </a:defRPr>
            </a:lvl3pPr>
            <a:lvl4pPr marL="1600200" indent="-228600" eaLnBrk="0" hangingPunct="0">
              <a:spcBef>
                <a:spcPct val="30000"/>
              </a:spcBef>
              <a:defRPr kumimoji="1" sz="1200">
                <a:solidFill>
                  <a:schemeClr val="tx1"/>
                </a:solidFill>
                <a:latin typeface="굴림" charset="-127"/>
                <a:ea typeface="굴림" charset="-127"/>
              </a:defRPr>
            </a:lvl4pPr>
            <a:lvl5pPr marL="2057400" indent="-228600" eaLnBrk="0" hangingPunct="0">
              <a:spcBef>
                <a:spcPct val="30000"/>
              </a:spcBef>
              <a:defRPr kumimoji="1" sz="1200">
                <a:solidFill>
                  <a:schemeClr val="tx1"/>
                </a:solidFill>
                <a:latin typeface="굴림" charset="-127"/>
                <a:ea typeface="굴림" charset="-127"/>
              </a:defRPr>
            </a:lvl5pPr>
            <a:lvl6pPr marL="2514600" indent="-228600" eaLnBrk="0" fontAlgn="base" hangingPunct="0">
              <a:spcBef>
                <a:spcPct val="30000"/>
              </a:spcBef>
              <a:spcAft>
                <a:spcPct val="0"/>
              </a:spcAft>
              <a:defRPr kumimoji="1" sz="1200">
                <a:solidFill>
                  <a:schemeClr val="tx1"/>
                </a:solidFill>
                <a:latin typeface="굴림" charset="-127"/>
                <a:ea typeface="굴림" charset="-127"/>
              </a:defRPr>
            </a:lvl6pPr>
            <a:lvl7pPr marL="2971800" indent="-228600" eaLnBrk="0" fontAlgn="base" hangingPunct="0">
              <a:spcBef>
                <a:spcPct val="30000"/>
              </a:spcBef>
              <a:spcAft>
                <a:spcPct val="0"/>
              </a:spcAft>
              <a:defRPr kumimoji="1" sz="1200">
                <a:solidFill>
                  <a:schemeClr val="tx1"/>
                </a:solidFill>
                <a:latin typeface="굴림" charset="-127"/>
                <a:ea typeface="굴림" charset="-127"/>
              </a:defRPr>
            </a:lvl7pPr>
            <a:lvl8pPr marL="3429000" indent="-228600" eaLnBrk="0" fontAlgn="base" hangingPunct="0">
              <a:spcBef>
                <a:spcPct val="30000"/>
              </a:spcBef>
              <a:spcAft>
                <a:spcPct val="0"/>
              </a:spcAft>
              <a:defRPr kumimoji="1" sz="1200">
                <a:solidFill>
                  <a:schemeClr val="tx1"/>
                </a:solidFill>
                <a:latin typeface="굴림" charset="-127"/>
                <a:ea typeface="굴림" charset="-127"/>
              </a:defRPr>
            </a:lvl8pPr>
            <a:lvl9pPr marL="3886200" indent="-228600" eaLnBrk="0" fontAlgn="base" hangingPunct="0">
              <a:spcBef>
                <a:spcPct val="30000"/>
              </a:spcBef>
              <a:spcAft>
                <a:spcPct val="0"/>
              </a:spcAft>
              <a:defRPr kumimoji="1" sz="1200">
                <a:solidFill>
                  <a:schemeClr val="tx1"/>
                </a:solidFill>
                <a:latin typeface="굴림" charset="-127"/>
                <a:ea typeface="굴림" charset="-127"/>
              </a:defRPr>
            </a:lvl9pPr>
          </a:lstStyle>
          <a:p>
            <a:pPr eaLnBrk="1" hangingPunct="1">
              <a:spcBef>
                <a:spcPct val="0"/>
              </a:spcBef>
            </a:pPr>
            <a:fld id="{E806A624-1A7E-4D56-87DC-9C6D5EDBF471}" type="slidenum">
              <a:rPr lang="en-US" altLang="ko-KR" smtClean="0"/>
              <a:pPr eaLnBrk="1" hangingPunct="1">
                <a:spcBef>
                  <a:spcPct val="0"/>
                </a:spcBef>
              </a:pPr>
              <a:t>67</a:t>
            </a:fld>
            <a:endParaRPr lang="en-US" altLang="ko-KR" smtClean="0"/>
          </a:p>
        </p:txBody>
      </p:sp>
      <p:sp>
        <p:nvSpPr>
          <p:cNvPr id="13315" name="Rectangle 2"/>
          <p:cNvSpPr>
            <a:spLocks noGrp="1" noRot="1" noChangeAspect="1" noChangeArrowheads="1" noTextEdit="1"/>
          </p:cNvSpPr>
          <p:nvPr>
            <p:ph type="sldImg"/>
          </p:nvPr>
        </p:nvSpPr>
        <p:spPr>
          <a:xfrm>
            <a:off x="2109788" y="744538"/>
            <a:ext cx="2578100" cy="3722687"/>
          </a:xfrm>
          <a:ln/>
        </p:spPr>
      </p:sp>
      <p:sp>
        <p:nvSpPr>
          <p:cNvPr id="133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ko-KR" altLang="ko-KR" smtClean="0">
              <a:latin typeface="굴림" charset="-127"/>
              <a:ea typeface="굴림" charset="-127"/>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kumimoji="1" sz="1200">
                <a:solidFill>
                  <a:schemeClr val="tx1"/>
                </a:solidFill>
                <a:latin typeface="굴림" charset="-127"/>
                <a:ea typeface="굴림" charset="-127"/>
              </a:defRPr>
            </a:lvl1pPr>
            <a:lvl2pPr marL="742950" indent="-285750" eaLnBrk="0" hangingPunct="0">
              <a:spcBef>
                <a:spcPct val="30000"/>
              </a:spcBef>
              <a:defRPr kumimoji="1" sz="1200">
                <a:solidFill>
                  <a:schemeClr val="tx1"/>
                </a:solidFill>
                <a:latin typeface="굴림" charset="-127"/>
                <a:ea typeface="굴림" charset="-127"/>
              </a:defRPr>
            </a:lvl2pPr>
            <a:lvl3pPr marL="1143000" indent="-228600" eaLnBrk="0" hangingPunct="0">
              <a:spcBef>
                <a:spcPct val="30000"/>
              </a:spcBef>
              <a:defRPr kumimoji="1" sz="1200">
                <a:solidFill>
                  <a:schemeClr val="tx1"/>
                </a:solidFill>
                <a:latin typeface="굴림" charset="-127"/>
                <a:ea typeface="굴림" charset="-127"/>
              </a:defRPr>
            </a:lvl3pPr>
            <a:lvl4pPr marL="1600200" indent="-228600" eaLnBrk="0" hangingPunct="0">
              <a:spcBef>
                <a:spcPct val="30000"/>
              </a:spcBef>
              <a:defRPr kumimoji="1" sz="1200">
                <a:solidFill>
                  <a:schemeClr val="tx1"/>
                </a:solidFill>
                <a:latin typeface="굴림" charset="-127"/>
                <a:ea typeface="굴림" charset="-127"/>
              </a:defRPr>
            </a:lvl4pPr>
            <a:lvl5pPr marL="2057400" indent="-228600" eaLnBrk="0" hangingPunct="0">
              <a:spcBef>
                <a:spcPct val="30000"/>
              </a:spcBef>
              <a:defRPr kumimoji="1" sz="1200">
                <a:solidFill>
                  <a:schemeClr val="tx1"/>
                </a:solidFill>
                <a:latin typeface="굴림" charset="-127"/>
                <a:ea typeface="굴림" charset="-127"/>
              </a:defRPr>
            </a:lvl5pPr>
            <a:lvl6pPr marL="2514600" indent="-228600" eaLnBrk="0" fontAlgn="base" hangingPunct="0">
              <a:spcBef>
                <a:spcPct val="30000"/>
              </a:spcBef>
              <a:spcAft>
                <a:spcPct val="0"/>
              </a:spcAft>
              <a:defRPr kumimoji="1" sz="1200">
                <a:solidFill>
                  <a:schemeClr val="tx1"/>
                </a:solidFill>
                <a:latin typeface="굴림" charset="-127"/>
                <a:ea typeface="굴림" charset="-127"/>
              </a:defRPr>
            </a:lvl6pPr>
            <a:lvl7pPr marL="2971800" indent="-228600" eaLnBrk="0" fontAlgn="base" hangingPunct="0">
              <a:spcBef>
                <a:spcPct val="30000"/>
              </a:spcBef>
              <a:spcAft>
                <a:spcPct val="0"/>
              </a:spcAft>
              <a:defRPr kumimoji="1" sz="1200">
                <a:solidFill>
                  <a:schemeClr val="tx1"/>
                </a:solidFill>
                <a:latin typeface="굴림" charset="-127"/>
                <a:ea typeface="굴림" charset="-127"/>
              </a:defRPr>
            </a:lvl7pPr>
            <a:lvl8pPr marL="3429000" indent="-228600" eaLnBrk="0" fontAlgn="base" hangingPunct="0">
              <a:spcBef>
                <a:spcPct val="30000"/>
              </a:spcBef>
              <a:spcAft>
                <a:spcPct val="0"/>
              </a:spcAft>
              <a:defRPr kumimoji="1" sz="1200">
                <a:solidFill>
                  <a:schemeClr val="tx1"/>
                </a:solidFill>
                <a:latin typeface="굴림" charset="-127"/>
                <a:ea typeface="굴림" charset="-127"/>
              </a:defRPr>
            </a:lvl8pPr>
            <a:lvl9pPr marL="3886200" indent="-228600" eaLnBrk="0" fontAlgn="base" hangingPunct="0">
              <a:spcBef>
                <a:spcPct val="30000"/>
              </a:spcBef>
              <a:spcAft>
                <a:spcPct val="0"/>
              </a:spcAft>
              <a:defRPr kumimoji="1" sz="1200">
                <a:solidFill>
                  <a:schemeClr val="tx1"/>
                </a:solidFill>
                <a:latin typeface="굴림" charset="-127"/>
                <a:ea typeface="굴림" charset="-127"/>
              </a:defRPr>
            </a:lvl9pPr>
          </a:lstStyle>
          <a:p>
            <a:pPr eaLnBrk="1" hangingPunct="1">
              <a:spcBef>
                <a:spcPct val="0"/>
              </a:spcBef>
            </a:pPr>
            <a:fld id="{69B2E00A-F5EF-40AD-A488-F1057567DDD3}" type="slidenum">
              <a:rPr lang="en-US" altLang="ko-KR" smtClean="0"/>
              <a:pPr eaLnBrk="1" hangingPunct="1">
                <a:spcBef>
                  <a:spcPct val="0"/>
                </a:spcBef>
              </a:pPr>
              <a:t>68</a:t>
            </a:fld>
            <a:endParaRPr lang="en-US" altLang="ko-KR" smtClean="0"/>
          </a:p>
        </p:txBody>
      </p:sp>
      <p:sp>
        <p:nvSpPr>
          <p:cNvPr id="14339" name="Rectangle 2"/>
          <p:cNvSpPr>
            <a:spLocks noGrp="1" noRot="1" noChangeAspect="1" noChangeArrowheads="1" noTextEdit="1"/>
          </p:cNvSpPr>
          <p:nvPr>
            <p:ph type="sldImg"/>
          </p:nvPr>
        </p:nvSpPr>
        <p:spPr>
          <a:xfrm>
            <a:off x="2109788" y="744538"/>
            <a:ext cx="2578100" cy="3722687"/>
          </a:xfrm>
          <a:ln/>
        </p:spPr>
      </p:sp>
      <p:sp>
        <p:nvSpPr>
          <p:cNvPr id="143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ko-KR" altLang="ko-KR" smtClean="0">
              <a:latin typeface="굴림" charset="-127"/>
              <a:ea typeface="굴림" charset="-127"/>
            </a:endParaRPr>
          </a:p>
        </p:txBody>
      </p:sp>
    </p:spTree>
    <p:extLst>
      <p:ext uri="{BB962C8B-B14F-4D97-AF65-F5344CB8AC3E}">
        <p14:creationId xmlns:p14="http://schemas.microsoft.com/office/powerpoint/2010/main" val="45846932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900">
                <a:solidFill>
                  <a:schemeClr val="tx1"/>
                </a:solidFill>
                <a:latin typeface="돋움" pitchFamily="50" charset="-127"/>
                <a:ea typeface="돋움" pitchFamily="50" charset="-127"/>
              </a:defRPr>
            </a:lvl1pPr>
            <a:lvl2pPr marL="742950" indent="-285750" eaLnBrk="0" hangingPunct="0">
              <a:defRPr kumimoji="1" sz="900">
                <a:solidFill>
                  <a:schemeClr val="tx1"/>
                </a:solidFill>
                <a:latin typeface="돋움" pitchFamily="50" charset="-127"/>
                <a:ea typeface="돋움" pitchFamily="50" charset="-127"/>
              </a:defRPr>
            </a:lvl2pPr>
            <a:lvl3pPr marL="1143000" indent="-228600" eaLnBrk="0" hangingPunct="0">
              <a:defRPr kumimoji="1" sz="900">
                <a:solidFill>
                  <a:schemeClr val="tx1"/>
                </a:solidFill>
                <a:latin typeface="돋움" pitchFamily="50" charset="-127"/>
                <a:ea typeface="돋움" pitchFamily="50" charset="-127"/>
              </a:defRPr>
            </a:lvl3pPr>
            <a:lvl4pPr marL="1600200" indent="-228600" eaLnBrk="0" hangingPunct="0">
              <a:defRPr kumimoji="1" sz="900">
                <a:solidFill>
                  <a:schemeClr val="tx1"/>
                </a:solidFill>
                <a:latin typeface="돋움" pitchFamily="50" charset="-127"/>
                <a:ea typeface="돋움" pitchFamily="50" charset="-127"/>
              </a:defRPr>
            </a:lvl4pPr>
            <a:lvl5pPr marL="2057400" indent="-228600" eaLnBrk="0" hangingPunct="0">
              <a:defRPr kumimoji="1" sz="900">
                <a:solidFill>
                  <a:schemeClr val="tx1"/>
                </a:solidFill>
                <a:latin typeface="돋움" pitchFamily="50" charset="-127"/>
                <a:ea typeface="돋움" pitchFamily="50" charset="-127"/>
              </a:defRPr>
            </a:lvl5pPr>
            <a:lvl6pPr marL="2514600" indent="-228600" eaLnBrk="0" fontAlgn="base" hangingPunct="0">
              <a:spcBef>
                <a:spcPct val="0"/>
              </a:spcBef>
              <a:spcAft>
                <a:spcPct val="0"/>
              </a:spcAft>
              <a:defRPr kumimoji="1" sz="900">
                <a:solidFill>
                  <a:schemeClr val="tx1"/>
                </a:solidFill>
                <a:latin typeface="돋움" pitchFamily="50" charset="-127"/>
                <a:ea typeface="돋움" pitchFamily="50" charset="-127"/>
              </a:defRPr>
            </a:lvl6pPr>
            <a:lvl7pPr marL="2971800" indent="-228600" eaLnBrk="0" fontAlgn="base" hangingPunct="0">
              <a:spcBef>
                <a:spcPct val="0"/>
              </a:spcBef>
              <a:spcAft>
                <a:spcPct val="0"/>
              </a:spcAft>
              <a:defRPr kumimoji="1" sz="900">
                <a:solidFill>
                  <a:schemeClr val="tx1"/>
                </a:solidFill>
                <a:latin typeface="돋움" pitchFamily="50" charset="-127"/>
                <a:ea typeface="돋움" pitchFamily="50" charset="-127"/>
              </a:defRPr>
            </a:lvl7pPr>
            <a:lvl8pPr marL="3429000" indent="-228600" eaLnBrk="0" fontAlgn="base" hangingPunct="0">
              <a:spcBef>
                <a:spcPct val="0"/>
              </a:spcBef>
              <a:spcAft>
                <a:spcPct val="0"/>
              </a:spcAft>
              <a:defRPr kumimoji="1" sz="900">
                <a:solidFill>
                  <a:schemeClr val="tx1"/>
                </a:solidFill>
                <a:latin typeface="돋움" pitchFamily="50" charset="-127"/>
                <a:ea typeface="돋움" pitchFamily="50" charset="-127"/>
              </a:defRPr>
            </a:lvl8pPr>
            <a:lvl9pPr marL="3886200" indent="-228600" eaLnBrk="0" fontAlgn="base" hangingPunct="0">
              <a:spcBef>
                <a:spcPct val="0"/>
              </a:spcBef>
              <a:spcAft>
                <a:spcPct val="0"/>
              </a:spcAft>
              <a:defRPr kumimoji="1" sz="900">
                <a:solidFill>
                  <a:schemeClr val="tx1"/>
                </a:solidFill>
                <a:latin typeface="돋움" pitchFamily="50" charset="-127"/>
                <a:ea typeface="돋움" pitchFamily="50" charset="-127"/>
              </a:defRPr>
            </a:lvl9pPr>
          </a:lstStyle>
          <a:p>
            <a:pPr eaLnBrk="1" hangingPunct="1"/>
            <a:fld id="{B390F20F-F90D-4705-8D07-5BA66D4C8E8C}" type="slidenum">
              <a:rPr lang="en-US" altLang="ko-KR" sz="1200">
                <a:solidFill>
                  <a:prstClr val="black"/>
                </a:solidFill>
                <a:latin typeface="굴림" pitchFamily="50" charset="-127"/>
                <a:ea typeface="굴림" pitchFamily="50" charset="-127"/>
              </a:rPr>
              <a:pPr eaLnBrk="1" hangingPunct="1"/>
              <a:t>69</a:t>
            </a:fld>
            <a:endParaRPr lang="en-US" altLang="ko-KR" sz="1200">
              <a:solidFill>
                <a:prstClr val="black"/>
              </a:solidFill>
              <a:latin typeface="굴림" pitchFamily="50" charset="-127"/>
              <a:ea typeface="굴림" pitchFamily="50" charset="-127"/>
            </a:endParaRPr>
          </a:p>
        </p:txBody>
      </p:sp>
      <p:sp>
        <p:nvSpPr>
          <p:cNvPr id="17411" name="Rectangle 2"/>
          <p:cNvSpPr>
            <a:spLocks noGrp="1" noRot="1" noChangeAspect="1" noChangeArrowheads="1" noTextEdit="1"/>
          </p:cNvSpPr>
          <p:nvPr>
            <p:ph type="sldImg"/>
          </p:nvPr>
        </p:nvSpPr>
        <p:spPr>
          <a:xfrm>
            <a:off x="2109788" y="744538"/>
            <a:ext cx="2578100" cy="3722687"/>
          </a:xfrm>
          <a:ln/>
        </p:spPr>
      </p:sp>
      <p:sp>
        <p:nvSpPr>
          <p:cNvPr id="174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ko-KR" smtClean="0"/>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900">
                <a:solidFill>
                  <a:schemeClr val="tx1"/>
                </a:solidFill>
                <a:latin typeface="돋움" pitchFamily="50" charset="-127"/>
                <a:ea typeface="돋움" pitchFamily="50" charset="-127"/>
              </a:defRPr>
            </a:lvl1pPr>
            <a:lvl2pPr marL="742950" indent="-285750" eaLnBrk="0" hangingPunct="0">
              <a:defRPr kumimoji="1" sz="900">
                <a:solidFill>
                  <a:schemeClr val="tx1"/>
                </a:solidFill>
                <a:latin typeface="돋움" pitchFamily="50" charset="-127"/>
                <a:ea typeface="돋움" pitchFamily="50" charset="-127"/>
              </a:defRPr>
            </a:lvl2pPr>
            <a:lvl3pPr marL="1143000" indent="-228600" eaLnBrk="0" hangingPunct="0">
              <a:defRPr kumimoji="1" sz="900">
                <a:solidFill>
                  <a:schemeClr val="tx1"/>
                </a:solidFill>
                <a:latin typeface="돋움" pitchFamily="50" charset="-127"/>
                <a:ea typeface="돋움" pitchFamily="50" charset="-127"/>
              </a:defRPr>
            </a:lvl3pPr>
            <a:lvl4pPr marL="1600200" indent="-228600" eaLnBrk="0" hangingPunct="0">
              <a:defRPr kumimoji="1" sz="900">
                <a:solidFill>
                  <a:schemeClr val="tx1"/>
                </a:solidFill>
                <a:latin typeface="돋움" pitchFamily="50" charset="-127"/>
                <a:ea typeface="돋움" pitchFamily="50" charset="-127"/>
              </a:defRPr>
            </a:lvl4pPr>
            <a:lvl5pPr marL="2057400" indent="-228600" eaLnBrk="0" hangingPunct="0">
              <a:defRPr kumimoji="1" sz="900">
                <a:solidFill>
                  <a:schemeClr val="tx1"/>
                </a:solidFill>
                <a:latin typeface="돋움" pitchFamily="50" charset="-127"/>
                <a:ea typeface="돋움" pitchFamily="50" charset="-127"/>
              </a:defRPr>
            </a:lvl5pPr>
            <a:lvl6pPr marL="2514600" indent="-228600" eaLnBrk="0" fontAlgn="base" hangingPunct="0">
              <a:spcBef>
                <a:spcPct val="0"/>
              </a:spcBef>
              <a:spcAft>
                <a:spcPct val="0"/>
              </a:spcAft>
              <a:defRPr kumimoji="1" sz="900">
                <a:solidFill>
                  <a:schemeClr val="tx1"/>
                </a:solidFill>
                <a:latin typeface="돋움" pitchFamily="50" charset="-127"/>
                <a:ea typeface="돋움" pitchFamily="50" charset="-127"/>
              </a:defRPr>
            </a:lvl6pPr>
            <a:lvl7pPr marL="2971800" indent="-228600" eaLnBrk="0" fontAlgn="base" hangingPunct="0">
              <a:spcBef>
                <a:spcPct val="0"/>
              </a:spcBef>
              <a:spcAft>
                <a:spcPct val="0"/>
              </a:spcAft>
              <a:defRPr kumimoji="1" sz="900">
                <a:solidFill>
                  <a:schemeClr val="tx1"/>
                </a:solidFill>
                <a:latin typeface="돋움" pitchFamily="50" charset="-127"/>
                <a:ea typeface="돋움" pitchFamily="50" charset="-127"/>
              </a:defRPr>
            </a:lvl7pPr>
            <a:lvl8pPr marL="3429000" indent="-228600" eaLnBrk="0" fontAlgn="base" hangingPunct="0">
              <a:spcBef>
                <a:spcPct val="0"/>
              </a:spcBef>
              <a:spcAft>
                <a:spcPct val="0"/>
              </a:spcAft>
              <a:defRPr kumimoji="1" sz="900">
                <a:solidFill>
                  <a:schemeClr val="tx1"/>
                </a:solidFill>
                <a:latin typeface="돋움" pitchFamily="50" charset="-127"/>
                <a:ea typeface="돋움" pitchFamily="50" charset="-127"/>
              </a:defRPr>
            </a:lvl8pPr>
            <a:lvl9pPr marL="3886200" indent="-228600" eaLnBrk="0" fontAlgn="base" hangingPunct="0">
              <a:spcBef>
                <a:spcPct val="0"/>
              </a:spcBef>
              <a:spcAft>
                <a:spcPct val="0"/>
              </a:spcAft>
              <a:defRPr kumimoji="1" sz="900">
                <a:solidFill>
                  <a:schemeClr val="tx1"/>
                </a:solidFill>
                <a:latin typeface="돋움" pitchFamily="50" charset="-127"/>
                <a:ea typeface="돋움" pitchFamily="50" charset="-127"/>
              </a:defRPr>
            </a:lvl9pPr>
          </a:lstStyle>
          <a:p>
            <a:pPr eaLnBrk="1" hangingPunct="1"/>
            <a:fld id="{AB41B8D7-C026-4CDC-BB03-36F755FFAFC0}" type="slidenum">
              <a:rPr lang="en-US" altLang="ko-KR" sz="1200">
                <a:solidFill>
                  <a:prstClr val="black"/>
                </a:solidFill>
                <a:latin typeface="굴림" pitchFamily="50" charset="-127"/>
                <a:ea typeface="굴림" pitchFamily="50" charset="-127"/>
              </a:rPr>
              <a:pPr eaLnBrk="1" hangingPunct="1"/>
              <a:t>70</a:t>
            </a:fld>
            <a:endParaRPr lang="en-US" altLang="ko-KR" sz="1200">
              <a:solidFill>
                <a:prstClr val="black"/>
              </a:solidFill>
              <a:latin typeface="굴림" pitchFamily="50" charset="-127"/>
              <a:ea typeface="굴림" pitchFamily="50" charset="-127"/>
            </a:endParaRPr>
          </a:p>
        </p:txBody>
      </p:sp>
      <p:sp>
        <p:nvSpPr>
          <p:cNvPr id="18435" name="Rectangle 2"/>
          <p:cNvSpPr>
            <a:spLocks noGrp="1" noRot="1" noChangeAspect="1" noChangeArrowheads="1" noTextEdit="1"/>
          </p:cNvSpPr>
          <p:nvPr>
            <p:ph type="sldImg"/>
          </p:nvPr>
        </p:nvSpPr>
        <p:spPr>
          <a:xfrm>
            <a:off x="2109788" y="744538"/>
            <a:ext cx="2578100" cy="3722687"/>
          </a:xfrm>
          <a:ln/>
        </p:spPr>
      </p:sp>
      <p:sp>
        <p:nvSpPr>
          <p:cNvPr id="184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ko-KR"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txBox="1">
            <a:spLocks noGrp="1" noChangeArrowheads="1"/>
          </p:cNvSpPr>
          <p:nvPr/>
        </p:nvSpPr>
        <p:spPr bwMode="auto">
          <a:xfrm>
            <a:off x="3851275" y="9430307"/>
            <a:ext cx="2946400" cy="49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spcBef>
                <a:spcPct val="30000"/>
              </a:spcBef>
              <a:defRPr kumimoji="1" sz="1200">
                <a:solidFill>
                  <a:schemeClr val="tx1"/>
                </a:solidFill>
                <a:latin typeface="굴림" charset="-127"/>
                <a:ea typeface="굴림" charset="-127"/>
              </a:defRPr>
            </a:lvl1pPr>
            <a:lvl2pPr marL="742950" indent="-285750" eaLnBrk="0" hangingPunct="0">
              <a:spcBef>
                <a:spcPct val="30000"/>
              </a:spcBef>
              <a:defRPr kumimoji="1" sz="1200">
                <a:solidFill>
                  <a:schemeClr val="tx1"/>
                </a:solidFill>
                <a:latin typeface="굴림" charset="-127"/>
                <a:ea typeface="굴림" charset="-127"/>
              </a:defRPr>
            </a:lvl2pPr>
            <a:lvl3pPr marL="1143000" indent="-228600" eaLnBrk="0" hangingPunct="0">
              <a:spcBef>
                <a:spcPct val="30000"/>
              </a:spcBef>
              <a:defRPr kumimoji="1" sz="1200">
                <a:solidFill>
                  <a:schemeClr val="tx1"/>
                </a:solidFill>
                <a:latin typeface="굴림" charset="-127"/>
                <a:ea typeface="굴림" charset="-127"/>
              </a:defRPr>
            </a:lvl3pPr>
            <a:lvl4pPr marL="1600200" indent="-228600" eaLnBrk="0" hangingPunct="0">
              <a:spcBef>
                <a:spcPct val="30000"/>
              </a:spcBef>
              <a:defRPr kumimoji="1" sz="1200">
                <a:solidFill>
                  <a:schemeClr val="tx1"/>
                </a:solidFill>
                <a:latin typeface="굴림" charset="-127"/>
                <a:ea typeface="굴림" charset="-127"/>
              </a:defRPr>
            </a:lvl4pPr>
            <a:lvl5pPr marL="2057400" indent="-228600" eaLnBrk="0" hangingPunct="0">
              <a:spcBef>
                <a:spcPct val="30000"/>
              </a:spcBef>
              <a:defRPr kumimoji="1" sz="1200">
                <a:solidFill>
                  <a:schemeClr val="tx1"/>
                </a:solidFill>
                <a:latin typeface="굴림" charset="-127"/>
                <a:ea typeface="굴림" charset="-127"/>
              </a:defRPr>
            </a:lvl5pPr>
            <a:lvl6pPr marL="2514600" indent="-228600" eaLnBrk="0" fontAlgn="base" hangingPunct="0">
              <a:spcBef>
                <a:spcPct val="30000"/>
              </a:spcBef>
              <a:spcAft>
                <a:spcPct val="0"/>
              </a:spcAft>
              <a:defRPr kumimoji="1" sz="1200">
                <a:solidFill>
                  <a:schemeClr val="tx1"/>
                </a:solidFill>
                <a:latin typeface="굴림" charset="-127"/>
                <a:ea typeface="굴림" charset="-127"/>
              </a:defRPr>
            </a:lvl6pPr>
            <a:lvl7pPr marL="2971800" indent="-228600" eaLnBrk="0" fontAlgn="base" hangingPunct="0">
              <a:spcBef>
                <a:spcPct val="30000"/>
              </a:spcBef>
              <a:spcAft>
                <a:spcPct val="0"/>
              </a:spcAft>
              <a:defRPr kumimoji="1" sz="1200">
                <a:solidFill>
                  <a:schemeClr val="tx1"/>
                </a:solidFill>
                <a:latin typeface="굴림" charset="-127"/>
                <a:ea typeface="굴림" charset="-127"/>
              </a:defRPr>
            </a:lvl7pPr>
            <a:lvl8pPr marL="3429000" indent="-228600" eaLnBrk="0" fontAlgn="base" hangingPunct="0">
              <a:spcBef>
                <a:spcPct val="30000"/>
              </a:spcBef>
              <a:spcAft>
                <a:spcPct val="0"/>
              </a:spcAft>
              <a:defRPr kumimoji="1" sz="1200">
                <a:solidFill>
                  <a:schemeClr val="tx1"/>
                </a:solidFill>
                <a:latin typeface="굴림" charset="-127"/>
                <a:ea typeface="굴림" charset="-127"/>
              </a:defRPr>
            </a:lvl8pPr>
            <a:lvl9pPr marL="3886200" indent="-228600" eaLnBrk="0" fontAlgn="base" hangingPunct="0">
              <a:spcBef>
                <a:spcPct val="30000"/>
              </a:spcBef>
              <a:spcAft>
                <a:spcPct val="0"/>
              </a:spcAft>
              <a:defRPr kumimoji="1" sz="1200">
                <a:solidFill>
                  <a:schemeClr val="tx1"/>
                </a:solidFill>
                <a:latin typeface="굴림" charset="-127"/>
                <a:ea typeface="굴림" charset="-127"/>
              </a:defRPr>
            </a:lvl9pPr>
          </a:lstStyle>
          <a:p>
            <a:pPr algn="r" eaLnBrk="1" hangingPunct="1">
              <a:spcBef>
                <a:spcPct val="0"/>
              </a:spcBef>
            </a:pPr>
            <a:fld id="{2229F07B-62B5-4892-88F2-6BCD873C0B2B}" type="slidenum">
              <a:rPr lang="en-US" altLang="ko-KR">
                <a:solidFill>
                  <a:srgbClr val="000000"/>
                </a:solidFill>
              </a:rPr>
              <a:pPr algn="r" eaLnBrk="1" hangingPunct="1">
                <a:spcBef>
                  <a:spcPct val="0"/>
                </a:spcBef>
              </a:pPr>
              <a:t>6</a:t>
            </a:fld>
            <a:endParaRPr lang="en-US" altLang="ko-KR">
              <a:solidFill>
                <a:srgbClr val="000000"/>
              </a:solidFill>
            </a:endParaRPr>
          </a:p>
        </p:txBody>
      </p:sp>
      <p:sp>
        <p:nvSpPr>
          <p:cNvPr id="17411" name="Rectangle 2"/>
          <p:cNvSpPr>
            <a:spLocks noGrp="1" noRot="1" noChangeAspect="1" noChangeArrowheads="1" noTextEdit="1"/>
          </p:cNvSpPr>
          <p:nvPr>
            <p:ph type="sldImg"/>
          </p:nvPr>
        </p:nvSpPr>
        <p:spPr>
          <a:xfrm>
            <a:off x="2109788" y="744538"/>
            <a:ext cx="2578100" cy="3722687"/>
          </a:xfrm>
          <a:ln/>
        </p:spPr>
      </p:sp>
      <p:sp>
        <p:nvSpPr>
          <p:cNvPr id="174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ko-KR" altLang="ko-KR" smtClean="0">
              <a:latin typeface="굴림" charset="-127"/>
              <a:ea typeface="굴림" charset="-127"/>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9pPr>
          </a:lstStyle>
          <a:p>
            <a:pPr eaLnBrk="1" hangingPunct="1"/>
            <a:fld id="{8DD72859-7F9F-42D2-A336-75EFBE96C1F5}" type="slidenum">
              <a:rPr lang="en-US" altLang="ko-KR">
                <a:solidFill>
                  <a:srgbClr val="000000"/>
                </a:solidFill>
              </a:rPr>
              <a:pPr eaLnBrk="1" hangingPunct="1"/>
              <a:t>71</a:t>
            </a:fld>
            <a:endParaRPr lang="en-US" altLang="ko-KR">
              <a:solidFill>
                <a:srgbClr val="000000"/>
              </a:solidFill>
            </a:endParaRPr>
          </a:p>
        </p:txBody>
      </p:sp>
      <p:sp>
        <p:nvSpPr>
          <p:cNvPr id="40963" name="Rectangle 2"/>
          <p:cNvSpPr>
            <a:spLocks noGrp="1" noRot="1" noChangeAspect="1" noChangeArrowheads="1" noTextEdit="1"/>
          </p:cNvSpPr>
          <p:nvPr>
            <p:ph type="sldImg"/>
          </p:nvPr>
        </p:nvSpPr>
        <p:spPr>
          <a:xfrm>
            <a:off x="2111375" y="744538"/>
            <a:ext cx="2576513" cy="3722687"/>
          </a:xfrm>
          <a:ln/>
        </p:spPr>
      </p:sp>
      <p:sp>
        <p:nvSpPr>
          <p:cNvPr id="40964" name="Rectangle 3"/>
          <p:cNvSpPr>
            <a:spLocks noGrp="1" noChangeArrowheads="1"/>
          </p:cNvSpPr>
          <p:nvPr>
            <p:ph type="body" idx="1"/>
          </p:nvPr>
        </p:nvSpPr>
        <p:spPr>
          <a:xfrm>
            <a:off x="906357" y="4715153"/>
            <a:ext cx="4984962" cy="44669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ko-KR" altLang="ko-KR" smtClean="0"/>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7">
            <a:extLst>
              <a:ext uri="{FF2B5EF4-FFF2-40B4-BE49-F238E27FC236}">
                <a16:creationId xmlns:a16="http://schemas.microsoft.com/office/drawing/2014/main" id="{8936D5A6-80B8-48AF-B851-4906DB62324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kumimoji="1" sz="1200">
                <a:solidFill>
                  <a:schemeClr val="tx1"/>
                </a:solidFill>
                <a:latin typeface="굴림" panose="020B0600000101010101" pitchFamily="50" charset="-127"/>
                <a:ea typeface="굴림" panose="020B0600000101010101" pitchFamily="50" charset="-127"/>
              </a:defRPr>
            </a:lvl1pPr>
            <a:lvl2pPr marL="742950" indent="-285750" eaLnBrk="0" hangingPunct="0">
              <a:spcBef>
                <a:spcPct val="30000"/>
              </a:spcBef>
              <a:defRPr kumimoji="1" sz="1200">
                <a:solidFill>
                  <a:schemeClr val="tx1"/>
                </a:solidFill>
                <a:latin typeface="굴림" panose="020B0600000101010101" pitchFamily="50" charset="-127"/>
                <a:ea typeface="굴림" panose="020B0600000101010101" pitchFamily="50" charset="-127"/>
              </a:defRPr>
            </a:lvl2pPr>
            <a:lvl3pPr marL="1143000" indent="-228600" eaLnBrk="0" hangingPunct="0">
              <a:spcBef>
                <a:spcPct val="30000"/>
              </a:spcBef>
              <a:defRPr kumimoji="1" sz="1200">
                <a:solidFill>
                  <a:schemeClr val="tx1"/>
                </a:solidFill>
                <a:latin typeface="굴림" panose="020B0600000101010101" pitchFamily="50" charset="-127"/>
                <a:ea typeface="굴림" panose="020B0600000101010101" pitchFamily="50" charset="-127"/>
              </a:defRPr>
            </a:lvl3pPr>
            <a:lvl4pPr marL="1600200" indent="-228600" eaLnBrk="0" hangingPunct="0">
              <a:spcBef>
                <a:spcPct val="30000"/>
              </a:spcBef>
              <a:defRPr kumimoji="1" sz="1200">
                <a:solidFill>
                  <a:schemeClr val="tx1"/>
                </a:solidFill>
                <a:latin typeface="굴림" panose="020B0600000101010101" pitchFamily="50" charset="-127"/>
                <a:ea typeface="굴림" panose="020B0600000101010101" pitchFamily="50" charset="-127"/>
              </a:defRPr>
            </a:lvl4pPr>
            <a:lvl5pPr marL="2057400" indent="-228600" eaLnBrk="0" hangingPunct="0">
              <a:spcBef>
                <a:spcPct val="30000"/>
              </a:spcBef>
              <a:defRPr kumimoji="1" sz="1200">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30000"/>
              </a:spcBef>
              <a:spcAft>
                <a:spcPct val="0"/>
              </a:spcAft>
              <a:defRPr kumimoji="1" sz="1200">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30000"/>
              </a:spcBef>
              <a:spcAft>
                <a:spcPct val="0"/>
              </a:spcAft>
              <a:defRPr kumimoji="1" sz="1200">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30000"/>
              </a:spcBef>
              <a:spcAft>
                <a:spcPct val="0"/>
              </a:spcAft>
              <a:defRPr kumimoji="1" sz="1200">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30000"/>
              </a:spcBef>
              <a:spcAft>
                <a:spcPct val="0"/>
              </a:spcAft>
              <a:defRPr kumimoji="1" sz="1200">
                <a:solidFill>
                  <a:schemeClr val="tx1"/>
                </a:solidFill>
                <a:latin typeface="굴림" panose="020B0600000101010101" pitchFamily="50" charset="-127"/>
                <a:ea typeface="굴림" panose="020B0600000101010101" pitchFamily="50" charset="-127"/>
              </a:defRPr>
            </a:lvl9pPr>
          </a:lstStyle>
          <a:p>
            <a:pPr eaLnBrk="1" hangingPunct="1">
              <a:spcBef>
                <a:spcPct val="0"/>
              </a:spcBef>
            </a:pPr>
            <a:fld id="{230A72DB-1353-4A57-BBA8-51B2B0EBCCEA}" type="slidenum">
              <a:rPr lang="en-US" altLang="ko-KR"/>
              <a:pPr eaLnBrk="1" hangingPunct="1">
                <a:spcBef>
                  <a:spcPct val="0"/>
                </a:spcBef>
              </a:pPr>
              <a:t>72</a:t>
            </a:fld>
            <a:endParaRPr lang="en-US" altLang="ko-KR"/>
          </a:p>
        </p:txBody>
      </p:sp>
      <p:sp>
        <p:nvSpPr>
          <p:cNvPr id="11267" name="Rectangle 2">
            <a:extLst>
              <a:ext uri="{FF2B5EF4-FFF2-40B4-BE49-F238E27FC236}">
                <a16:creationId xmlns:a16="http://schemas.microsoft.com/office/drawing/2014/main" id="{008A3384-AA1E-421C-9D4E-B01058B8ABC4}"/>
              </a:ext>
            </a:extLst>
          </p:cNvPr>
          <p:cNvSpPr>
            <a:spLocks noGrp="1" noRot="1" noChangeAspect="1" noChangeArrowheads="1" noTextEdit="1"/>
          </p:cNvSpPr>
          <p:nvPr>
            <p:ph type="sldImg"/>
          </p:nvPr>
        </p:nvSpPr>
        <p:spPr>
          <a:xfrm>
            <a:off x="2109788" y="744538"/>
            <a:ext cx="2578100" cy="3722687"/>
          </a:xfrm>
          <a:ln/>
        </p:spPr>
      </p:sp>
      <p:sp>
        <p:nvSpPr>
          <p:cNvPr id="11268" name="Rectangle 3">
            <a:extLst>
              <a:ext uri="{FF2B5EF4-FFF2-40B4-BE49-F238E27FC236}">
                <a16:creationId xmlns:a16="http://schemas.microsoft.com/office/drawing/2014/main" id="{A463B40C-04D9-40AD-A646-C164ACC08C3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ko-KR" altLang="ko-K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a:extLst>
              <a:ext uri="{FF2B5EF4-FFF2-40B4-BE49-F238E27FC236}">
                <a16:creationId xmlns:a16="http://schemas.microsoft.com/office/drawing/2014/main" id="{D6F69397-9539-48BD-96D0-15BF1A225B9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kumimoji="1" sz="1200">
                <a:solidFill>
                  <a:schemeClr val="tx1"/>
                </a:solidFill>
                <a:latin typeface="굴림" panose="020B0600000101010101" pitchFamily="50" charset="-127"/>
                <a:ea typeface="굴림" panose="020B0600000101010101" pitchFamily="50" charset="-127"/>
              </a:defRPr>
            </a:lvl1pPr>
            <a:lvl2pPr marL="742950" indent="-285750" eaLnBrk="0" hangingPunct="0">
              <a:spcBef>
                <a:spcPct val="30000"/>
              </a:spcBef>
              <a:defRPr kumimoji="1" sz="1200">
                <a:solidFill>
                  <a:schemeClr val="tx1"/>
                </a:solidFill>
                <a:latin typeface="굴림" panose="020B0600000101010101" pitchFamily="50" charset="-127"/>
                <a:ea typeface="굴림" panose="020B0600000101010101" pitchFamily="50" charset="-127"/>
              </a:defRPr>
            </a:lvl2pPr>
            <a:lvl3pPr marL="1143000" indent="-228600" eaLnBrk="0" hangingPunct="0">
              <a:spcBef>
                <a:spcPct val="30000"/>
              </a:spcBef>
              <a:defRPr kumimoji="1" sz="1200">
                <a:solidFill>
                  <a:schemeClr val="tx1"/>
                </a:solidFill>
                <a:latin typeface="굴림" panose="020B0600000101010101" pitchFamily="50" charset="-127"/>
                <a:ea typeface="굴림" panose="020B0600000101010101" pitchFamily="50" charset="-127"/>
              </a:defRPr>
            </a:lvl3pPr>
            <a:lvl4pPr marL="1600200" indent="-228600" eaLnBrk="0" hangingPunct="0">
              <a:spcBef>
                <a:spcPct val="30000"/>
              </a:spcBef>
              <a:defRPr kumimoji="1" sz="1200">
                <a:solidFill>
                  <a:schemeClr val="tx1"/>
                </a:solidFill>
                <a:latin typeface="굴림" panose="020B0600000101010101" pitchFamily="50" charset="-127"/>
                <a:ea typeface="굴림" panose="020B0600000101010101" pitchFamily="50" charset="-127"/>
              </a:defRPr>
            </a:lvl4pPr>
            <a:lvl5pPr marL="2057400" indent="-228600" eaLnBrk="0" hangingPunct="0">
              <a:spcBef>
                <a:spcPct val="30000"/>
              </a:spcBef>
              <a:defRPr kumimoji="1" sz="1200">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30000"/>
              </a:spcBef>
              <a:spcAft>
                <a:spcPct val="0"/>
              </a:spcAft>
              <a:defRPr kumimoji="1" sz="1200">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30000"/>
              </a:spcBef>
              <a:spcAft>
                <a:spcPct val="0"/>
              </a:spcAft>
              <a:defRPr kumimoji="1" sz="1200">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30000"/>
              </a:spcBef>
              <a:spcAft>
                <a:spcPct val="0"/>
              </a:spcAft>
              <a:defRPr kumimoji="1" sz="1200">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30000"/>
              </a:spcBef>
              <a:spcAft>
                <a:spcPct val="0"/>
              </a:spcAft>
              <a:defRPr kumimoji="1" sz="1200">
                <a:solidFill>
                  <a:schemeClr val="tx1"/>
                </a:solidFill>
                <a:latin typeface="굴림" panose="020B0600000101010101" pitchFamily="50" charset="-127"/>
                <a:ea typeface="굴림" panose="020B0600000101010101" pitchFamily="50" charset="-127"/>
              </a:defRPr>
            </a:lvl9pPr>
          </a:lstStyle>
          <a:p>
            <a:pPr eaLnBrk="1" hangingPunct="1">
              <a:spcBef>
                <a:spcPct val="0"/>
              </a:spcBef>
            </a:pPr>
            <a:fld id="{C2E65AA7-D278-4C79-A658-89ABAA04E941}" type="slidenum">
              <a:rPr lang="en-US" altLang="ko-KR"/>
              <a:pPr eaLnBrk="1" hangingPunct="1">
                <a:spcBef>
                  <a:spcPct val="0"/>
                </a:spcBef>
              </a:pPr>
              <a:t>73</a:t>
            </a:fld>
            <a:endParaRPr lang="en-US" altLang="ko-KR"/>
          </a:p>
        </p:txBody>
      </p:sp>
      <p:sp>
        <p:nvSpPr>
          <p:cNvPr id="12291" name="Rectangle 2">
            <a:extLst>
              <a:ext uri="{FF2B5EF4-FFF2-40B4-BE49-F238E27FC236}">
                <a16:creationId xmlns:a16="http://schemas.microsoft.com/office/drawing/2014/main" id="{8DB29B49-C526-4603-924D-C3B9FD2F12DA}"/>
              </a:ext>
            </a:extLst>
          </p:cNvPr>
          <p:cNvSpPr>
            <a:spLocks noGrp="1" noRot="1" noChangeAspect="1" noChangeArrowheads="1" noTextEdit="1"/>
          </p:cNvSpPr>
          <p:nvPr>
            <p:ph type="sldImg"/>
          </p:nvPr>
        </p:nvSpPr>
        <p:spPr>
          <a:xfrm>
            <a:off x="2109788" y="744538"/>
            <a:ext cx="2578100" cy="3722687"/>
          </a:xfrm>
          <a:ln/>
        </p:spPr>
      </p:sp>
      <p:sp>
        <p:nvSpPr>
          <p:cNvPr id="12292" name="Rectangle 3">
            <a:extLst>
              <a:ext uri="{FF2B5EF4-FFF2-40B4-BE49-F238E27FC236}">
                <a16:creationId xmlns:a16="http://schemas.microsoft.com/office/drawing/2014/main" id="{D4B3ED07-638D-4E57-BE73-7468569A14C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ko-KR" altLang="ko-K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900">
                <a:solidFill>
                  <a:schemeClr val="tx1"/>
                </a:solidFill>
                <a:latin typeface="돋움" pitchFamily="50" charset="-127"/>
                <a:ea typeface="돋움" pitchFamily="50" charset="-127"/>
              </a:defRPr>
            </a:lvl1pPr>
            <a:lvl2pPr marL="742950" indent="-285750">
              <a:defRPr sz="900">
                <a:solidFill>
                  <a:schemeClr val="tx1"/>
                </a:solidFill>
                <a:latin typeface="돋움" pitchFamily="50" charset="-127"/>
                <a:ea typeface="돋움" pitchFamily="50" charset="-127"/>
              </a:defRPr>
            </a:lvl2pPr>
            <a:lvl3pPr marL="1143000" indent="-228600">
              <a:defRPr sz="900">
                <a:solidFill>
                  <a:schemeClr val="tx1"/>
                </a:solidFill>
                <a:latin typeface="돋움" pitchFamily="50" charset="-127"/>
                <a:ea typeface="돋움" pitchFamily="50" charset="-127"/>
              </a:defRPr>
            </a:lvl3pPr>
            <a:lvl4pPr marL="1600200" indent="-228600">
              <a:defRPr sz="900">
                <a:solidFill>
                  <a:schemeClr val="tx1"/>
                </a:solidFill>
                <a:latin typeface="돋움" pitchFamily="50" charset="-127"/>
                <a:ea typeface="돋움" pitchFamily="50" charset="-127"/>
              </a:defRPr>
            </a:lvl4pPr>
            <a:lvl5pPr marL="2057400" indent="-228600">
              <a:defRPr sz="900">
                <a:solidFill>
                  <a:schemeClr val="tx1"/>
                </a:solidFill>
                <a:latin typeface="돋움" pitchFamily="50" charset="-127"/>
                <a:ea typeface="돋움" pitchFamily="50" charset="-127"/>
              </a:defRPr>
            </a:lvl5pPr>
            <a:lvl6pPr marL="2514600" indent="-228600" eaLnBrk="0" fontAlgn="base" hangingPunct="0">
              <a:spcBef>
                <a:spcPct val="0"/>
              </a:spcBef>
              <a:spcAft>
                <a:spcPct val="0"/>
              </a:spcAft>
              <a:defRPr sz="900">
                <a:solidFill>
                  <a:schemeClr val="tx1"/>
                </a:solidFill>
                <a:latin typeface="돋움" pitchFamily="50" charset="-127"/>
                <a:ea typeface="돋움" pitchFamily="50" charset="-127"/>
              </a:defRPr>
            </a:lvl6pPr>
            <a:lvl7pPr marL="2971800" indent="-228600" eaLnBrk="0" fontAlgn="base" hangingPunct="0">
              <a:spcBef>
                <a:spcPct val="0"/>
              </a:spcBef>
              <a:spcAft>
                <a:spcPct val="0"/>
              </a:spcAft>
              <a:defRPr sz="900">
                <a:solidFill>
                  <a:schemeClr val="tx1"/>
                </a:solidFill>
                <a:latin typeface="돋움" pitchFamily="50" charset="-127"/>
                <a:ea typeface="돋움" pitchFamily="50" charset="-127"/>
              </a:defRPr>
            </a:lvl7pPr>
            <a:lvl8pPr marL="3429000" indent="-228600" eaLnBrk="0" fontAlgn="base" hangingPunct="0">
              <a:spcBef>
                <a:spcPct val="0"/>
              </a:spcBef>
              <a:spcAft>
                <a:spcPct val="0"/>
              </a:spcAft>
              <a:defRPr sz="900">
                <a:solidFill>
                  <a:schemeClr val="tx1"/>
                </a:solidFill>
                <a:latin typeface="돋움" pitchFamily="50" charset="-127"/>
                <a:ea typeface="돋움" pitchFamily="50" charset="-127"/>
              </a:defRPr>
            </a:lvl8pPr>
            <a:lvl9pPr marL="3886200" indent="-228600" eaLnBrk="0" fontAlgn="base" hangingPunct="0">
              <a:spcBef>
                <a:spcPct val="0"/>
              </a:spcBef>
              <a:spcAft>
                <a:spcPct val="0"/>
              </a:spcAft>
              <a:defRPr sz="900">
                <a:solidFill>
                  <a:schemeClr val="tx1"/>
                </a:solidFill>
                <a:latin typeface="돋움" pitchFamily="50" charset="-127"/>
                <a:ea typeface="돋움" pitchFamily="50" charset="-127"/>
              </a:defRPr>
            </a:lvl9pPr>
          </a:lstStyle>
          <a:p>
            <a:pPr>
              <a:buSzTx/>
            </a:pPr>
            <a:fld id="{BDC56D1F-43B1-4C7D-92B5-FC33E1DC777F}" type="slidenum">
              <a:rPr kumimoji="1" lang="en-US" altLang="ko-KR" sz="1200" smtClean="0">
                <a:ea typeface="굴림" pitchFamily="50" charset="-127"/>
              </a:rPr>
              <a:pPr>
                <a:buSzTx/>
              </a:pPr>
              <a:t>74</a:t>
            </a:fld>
            <a:endParaRPr kumimoji="1" lang="en-US" altLang="ko-KR" sz="1200" smtClean="0">
              <a:ea typeface="굴림" pitchFamily="50" charset="-127"/>
            </a:endParaRPr>
          </a:p>
        </p:txBody>
      </p:sp>
      <p:sp>
        <p:nvSpPr>
          <p:cNvPr id="13315" name="Rectangle 2"/>
          <p:cNvSpPr>
            <a:spLocks noGrp="1" noRot="1" noChangeAspect="1" noChangeArrowheads="1" noTextEdit="1"/>
          </p:cNvSpPr>
          <p:nvPr>
            <p:ph type="sldImg" idx="1"/>
          </p:nvPr>
        </p:nvSpPr>
        <p:spPr>
          <a:xfrm>
            <a:off x="2109788" y="744538"/>
            <a:ext cx="2578100" cy="3722687"/>
          </a:xfrm>
          <a:noFill/>
          <a:ln cap="flat">
            <a:headEnd type="none" w="med" len="med"/>
            <a:tailEnd type="none" w="med" len="med"/>
          </a:ln>
        </p:spPr>
      </p:sp>
      <p:sp>
        <p:nvSpPr>
          <p:cNvPr id="13316" name="Rectangle 3"/>
          <p:cNvSpPr>
            <a:spLocks noGrp="1" noChangeArrowheads="1"/>
          </p:cNvSpPr>
          <p:nvPr>
            <p:ph type="body" idx="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eaLnBrk="1" hangingPunct="1"/>
            <a:endParaRPr kumimoji="1" lang="ko-KR" altLang="ko-KR" smtClean="0">
              <a:latin typeface="굴림" pitchFamily="50" charset="-127"/>
              <a:ea typeface="굴림" pitchFamily="50" charset="-127"/>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900">
                <a:solidFill>
                  <a:schemeClr val="tx1"/>
                </a:solidFill>
                <a:latin typeface="돋움" pitchFamily="50" charset="-127"/>
                <a:ea typeface="돋움" pitchFamily="50" charset="-127"/>
              </a:defRPr>
            </a:lvl1pPr>
            <a:lvl2pPr marL="742950" indent="-285750">
              <a:defRPr sz="900">
                <a:solidFill>
                  <a:schemeClr val="tx1"/>
                </a:solidFill>
                <a:latin typeface="돋움" pitchFamily="50" charset="-127"/>
                <a:ea typeface="돋움" pitchFamily="50" charset="-127"/>
              </a:defRPr>
            </a:lvl2pPr>
            <a:lvl3pPr marL="1143000" indent="-228600">
              <a:defRPr sz="900">
                <a:solidFill>
                  <a:schemeClr val="tx1"/>
                </a:solidFill>
                <a:latin typeface="돋움" pitchFamily="50" charset="-127"/>
                <a:ea typeface="돋움" pitchFamily="50" charset="-127"/>
              </a:defRPr>
            </a:lvl3pPr>
            <a:lvl4pPr marL="1600200" indent="-228600">
              <a:defRPr sz="900">
                <a:solidFill>
                  <a:schemeClr val="tx1"/>
                </a:solidFill>
                <a:latin typeface="돋움" pitchFamily="50" charset="-127"/>
                <a:ea typeface="돋움" pitchFamily="50" charset="-127"/>
              </a:defRPr>
            </a:lvl4pPr>
            <a:lvl5pPr marL="2057400" indent="-228600">
              <a:defRPr sz="900">
                <a:solidFill>
                  <a:schemeClr val="tx1"/>
                </a:solidFill>
                <a:latin typeface="돋움" pitchFamily="50" charset="-127"/>
                <a:ea typeface="돋움" pitchFamily="50" charset="-127"/>
              </a:defRPr>
            </a:lvl5pPr>
            <a:lvl6pPr marL="2514600" indent="-228600" eaLnBrk="0" fontAlgn="base" hangingPunct="0">
              <a:spcBef>
                <a:spcPct val="0"/>
              </a:spcBef>
              <a:spcAft>
                <a:spcPct val="0"/>
              </a:spcAft>
              <a:defRPr sz="900">
                <a:solidFill>
                  <a:schemeClr val="tx1"/>
                </a:solidFill>
                <a:latin typeface="돋움" pitchFamily="50" charset="-127"/>
                <a:ea typeface="돋움" pitchFamily="50" charset="-127"/>
              </a:defRPr>
            </a:lvl6pPr>
            <a:lvl7pPr marL="2971800" indent="-228600" eaLnBrk="0" fontAlgn="base" hangingPunct="0">
              <a:spcBef>
                <a:spcPct val="0"/>
              </a:spcBef>
              <a:spcAft>
                <a:spcPct val="0"/>
              </a:spcAft>
              <a:defRPr sz="900">
                <a:solidFill>
                  <a:schemeClr val="tx1"/>
                </a:solidFill>
                <a:latin typeface="돋움" pitchFamily="50" charset="-127"/>
                <a:ea typeface="돋움" pitchFamily="50" charset="-127"/>
              </a:defRPr>
            </a:lvl7pPr>
            <a:lvl8pPr marL="3429000" indent="-228600" eaLnBrk="0" fontAlgn="base" hangingPunct="0">
              <a:spcBef>
                <a:spcPct val="0"/>
              </a:spcBef>
              <a:spcAft>
                <a:spcPct val="0"/>
              </a:spcAft>
              <a:defRPr sz="900">
                <a:solidFill>
                  <a:schemeClr val="tx1"/>
                </a:solidFill>
                <a:latin typeface="돋움" pitchFamily="50" charset="-127"/>
                <a:ea typeface="돋움" pitchFamily="50" charset="-127"/>
              </a:defRPr>
            </a:lvl8pPr>
            <a:lvl9pPr marL="3886200" indent="-228600" eaLnBrk="0" fontAlgn="base" hangingPunct="0">
              <a:spcBef>
                <a:spcPct val="0"/>
              </a:spcBef>
              <a:spcAft>
                <a:spcPct val="0"/>
              </a:spcAft>
              <a:defRPr sz="900">
                <a:solidFill>
                  <a:schemeClr val="tx1"/>
                </a:solidFill>
                <a:latin typeface="돋움" pitchFamily="50" charset="-127"/>
                <a:ea typeface="돋움" pitchFamily="50" charset="-127"/>
              </a:defRPr>
            </a:lvl9pPr>
          </a:lstStyle>
          <a:p>
            <a:pPr>
              <a:buSzTx/>
            </a:pPr>
            <a:fld id="{7CE2258C-3629-422F-9380-5114A9558215}" type="slidenum">
              <a:rPr kumimoji="1" lang="en-US" altLang="ko-KR" sz="1200" smtClean="0">
                <a:ea typeface="굴림" pitchFamily="50" charset="-127"/>
              </a:rPr>
              <a:pPr>
                <a:buSzTx/>
              </a:pPr>
              <a:t>75</a:t>
            </a:fld>
            <a:endParaRPr kumimoji="1" lang="en-US" altLang="ko-KR" sz="1200" smtClean="0">
              <a:ea typeface="굴림" pitchFamily="50" charset="-127"/>
            </a:endParaRPr>
          </a:p>
        </p:txBody>
      </p:sp>
      <p:sp>
        <p:nvSpPr>
          <p:cNvPr id="14339" name="Rectangle 2"/>
          <p:cNvSpPr>
            <a:spLocks noGrp="1" noRot="1" noChangeAspect="1" noChangeArrowheads="1" noTextEdit="1"/>
          </p:cNvSpPr>
          <p:nvPr>
            <p:ph type="sldImg" idx="1"/>
          </p:nvPr>
        </p:nvSpPr>
        <p:spPr>
          <a:xfrm>
            <a:off x="2109788" y="744538"/>
            <a:ext cx="2578100" cy="3722687"/>
          </a:xfrm>
          <a:noFill/>
          <a:ln cap="flat">
            <a:headEnd type="none" w="med" len="med"/>
            <a:tailEnd type="none" w="med" len="med"/>
          </a:ln>
        </p:spPr>
      </p:sp>
      <p:sp>
        <p:nvSpPr>
          <p:cNvPr id="14340" name="Rectangle 3"/>
          <p:cNvSpPr>
            <a:spLocks noGrp="1" noChangeArrowheads="1"/>
          </p:cNvSpPr>
          <p:nvPr>
            <p:ph type="body" idx="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eaLnBrk="1" hangingPunct="1"/>
            <a:endParaRPr kumimoji="1" lang="ko-KR" altLang="ko-KR" smtClean="0">
              <a:latin typeface="굴림" pitchFamily="50" charset="-127"/>
              <a:ea typeface="굴림" pitchFamily="50" charset="-127"/>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kumimoji="1" sz="1200">
                <a:solidFill>
                  <a:schemeClr val="tx1"/>
                </a:solidFill>
                <a:latin typeface="굴림" charset="-127"/>
                <a:ea typeface="굴림" charset="-127"/>
              </a:defRPr>
            </a:lvl1pPr>
            <a:lvl2pPr marL="742950" indent="-285750" eaLnBrk="0" hangingPunct="0">
              <a:spcBef>
                <a:spcPct val="30000"/>
              </a:spcBef>
              <a:defRPr kumimoji="1" sz="1200">
                <a:solidFill>
                  <a:schemeClr val="tx1"/>
                </a:solidFill>
                <a:latin typeface="굴림" charset="-127"/>
                <a:ea typeface="굴림" charset="-127"/>
              </a:defRPr>
            </a:lvl2pPr>
            <a:lvl3pPr marL="1143000" indent="-228600" eaLnBrk="0" hangingPunct="0">
              <a:spcBef>
                <a:spcPct val="30000"/>
              </a:spcBef>
              <a:defRPr kumimoji="1" sz="1200">
                <a:solidFill>
                  <a:schemeClr val="tx1"/>
                </a:solidFill>
                <a:latin typeface="굴림" charset="-127"/>
                <a:ea typeface="굴림" charset="-127"/>
              </a:defRPr>
            </a:lvl3pPr>
            <a:lvl4pPr marL="1600200" indent="-228600" eaLnBrk="0" hangingPunct="0">
              <a:spcBef>
                <a:spcPct val="30000"/>
              </a:spcBef>
              <a:defRPr kumimoji="1" sz="1200">
                <a:solidFill>
                  <a:schemeClr val="tx1"/>
                </a:solidFill>
                <a:latin typeface="굴림" charset="-127"/>
                <a:ea typeface="굴림" charset="-127"/>
              </a:defRPr>
            </a:lvl4pPr>
            <a:lvl5pPr marL="2057400" indent="-228600" eaLnBrk="0" hangingPunct="0">
              <a:spcBef>
                <a:spcPct val="30000"/>
              </a:spcBef>
              <a:defRPr kumimoji="1" sz="1200">
                <a:solidFill>
                  <a:schemeClr val="tx1"/>
                </a:solidFill>
                <a:latin typeface="굴림" charset="-127"/>
                <a:ea typeface="굴림" charset="-127"/>
              </a:defRPr>
            </a:lvl5pPr>
            <a:lvl6pPr marL="2514600" indent="-228600" eaLnBrk="0" fontAlgn="base" hangingPunct="0">
              <a:spcBef>
                <a:spcPct val="30000"/>
              </a:spcBef>
              <a:spcAft>
                <a:spcPct val="0"/>
              </a:spcAft>
              <a:defRPr kumimoji="1" sz="1200">
                <a:solidFill>
                  <a:schemeClr val="tx1"/>
                </a:solidFill>
                <a:latin typeface="굴림" charset="-127"/>
                <a:ea typeface="굴림" charset="-127"/>
              </a:defRPr>
            </a:lvl6pPr>
            <a:lvl7pPr marL="2971800" indent="-228600" eaLnBrk="0" fontAlgn="base" hangingPunct="0">
              <a:spcBef>
                <a:spcPct val="30000"/>
              </a:spcBef>
              <a:spcAft>
                <a:spcPct val="0"/>
              </a:spcAft>
              <a:defRPr kumimoji="1" sz="1200">
                <a:solidFill>
                  <a:schemeClr val="tx1"/>
                </a:solidFill>
                <a:latin typeface="굴림" charset="-127"/>
                <a:ea typeface="굴림" charset="-127"/>
              </a:defRPr>
            </a:lvl7pPr>
            <a:lvl8pPr marL="3429000" indent="-228600" eaLnBrk="0" fontAlgn="base" hangingPunct="0">
              <a:spcBef>
                <a:spcPct val="30000"/>
              </a:spcBef>
              <a:spcAft>
                <a:spcPct val="0"/>
              </a:spcAft>
              <a:defRPr kumimoji="1" sz="1200">
                <a:solidFill>
                  <a:schemeClr val="tx1"/>
                </a:solidFill>
                <a:latin typeface="굴림" charset="-127"/>
                <a:ea typeface="굴림" charset="-127"/>
              </a:defRPr>
            </a:lvl8pPr>
            <a:lvl9pPr marL="3886200" indent="-228600" eaLnBrk="0" fontAlgn="base" hangingPunct="0">
              <a:spcBef>
                <a:spcPct val="30000"/>
              </a:spcBef>
              <a:spcAft>
                <a:spcPct val="0"/>
              </a:spcAft>
              <a:defRPr kumimoji="1" sz="1200">
                <a:solidFill>
                  <a:schemeClr val="tx1"/>
                </a:solidFill>
                <a:latin typeface="굴림" charset="-127"/>
                <a:ea typeface="굴림" charset="-127"/>
              </a:defRPr>
            </a:lvl9pPr>
          </a:lstStyle>
          <a:p>
            <a:pPr eaLnBrk="1" hangingPunct="1">
              <a:spcBef>
                <a:spcPct val="0"/>
              </a:spcBef>
            </a:pPr>
            <a:fld id="{CFE5B236-9244-43EA-BAFE-0873294A039A}" type="slidenum">
              <a:rPr lang="en-US" altLang="ko-KR" smtClean="0">
                <a:solidFill>
                  <a:srgbClr val="000000"/>
                </a:solidFill>
              </a:rPr>
              <a:pPr eaLnBrk="1" hangingPunct="1">
                <a:spcBef>
                  <a:spcPct val="0"/>
                </a:spcBef>
              </a:pPr>
              <a:t>76</a:t>
            </a:fld>
            <a:endParaRPr lang="en-US" altLang="ko-KR" smtClean="0">
              <a:solidFill>
                <a:srgbClr val="000000"/>
              </a:solidFill>
            </a:endParaRPr>
          </a:p>
        </p:txBody>
      </p:sp>
      <p:sp>
        <p:nvSpPr>
          <p:cNvPr id="17411" name="Rectangle 2"/>
          <p:cNvSpPr>
            <a:spLocks noGrp="1" noRot="1" noChangeAspect="1" noChangeArrowheads="1" noTextEdit="1"/>
          </p:cNvSpPr>
          <p:nvPr>
            <p:ph type="sldImg"/>
          </p:nvPr>
        </p:nvSpPr>
        <p:spPr>
          <a:xfrm>
            <a:off x="2109788" y="744538"/>
            <a:ext cx="2578100" cy="3722687"/>
          </a:xfrm>
          <a:ln/>
        </p:spPr>
      </p:sp>
      <p:sp>
        <p:nvSpPr>
          <p:cNvPr id="174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ko-KR" altLang="ko-KR" smtClean="0">
              <a:latin typeface="굴림" charset="-127"/>
              <a:ea typeface="굴림" charset="-127"/>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p:cNvSpPr txBox="1">
            <a:spLocks noGrp="1" noChangeArrowheads="1"/>
          </p:cNvSpPr>
          <p:nvPr/>
        </p:nvSpPr>
        <p:spPr bwMode="auto">
          <a:xfrm>
            <a:off x="3851275" y="9430307"/>
            <a:ext cx="2946400" cy="49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spcBef>
                <a:spcPct val="30000"/>
              </a:spcBef>
              <a:defRPr kumimoji="1" sz="1200">
                <a:solidFill>
                  <a:schemeClr val="tx1"/>
                </a:solidFill>
                <a:latin typeface="굴림" charset="-127"/>
                <a:ea typeface="굴림" charset="-127"/>
              </a:defRPr>
            </a:lvl1pPr>
            <a:lvl2pPr marL="742950" indent="-285750" eaLnBrk="0" hangingPunct="0">
              <a:spcBef>
                <a:spcPct val="30000"/>
              </a:spcBef>
              <a:defRPr kumimoji="1" sz="1200">
                <a:solidFill>
                  <a:schemeClr val="tx1"/>
                </a:solidFill>
                <a:latin typeface="굴림" charset="-127"/>
                <a:ea typeface="굴림" charset="-127"/>
              </a:defRPr>
            </a:lvl2pPr>
            <a:lvl3pPr marL="1143000" indent="-228600" eaLnBrk="0" hangingPunct="0">
              <a:spcBef>
                <a:spcPct val="30000"/>
              </a:spcBef>
              <a:defRPr kumimoji="1" sz="1200">
                <a:solidFill>
                  <a:schemeClr val="tx1"/>
                </a:solidFill>
                <a:latin typeface="굴림" charset="-127"/>
                <a:ea typeface="굴림" charset="-127"/>
              </a:defRPr>
            </a:lvl3pPr>
            <a:lvl4pPr marL="1600200" indent="-228600" eaLnBrk="0" hangingPunct="0">
              <a:spcBef>
                <a:spcPct val="30000"/>
              </a:spcBef>
              <a:defRPr kumimoji="1" sz="1200">
                <a:solidFill>
                  <a:schemeClr val="tx1"/>
                </a:solidFill>
                <a:latin typeface="굴림" charset="-127"/>
                <a:ea typeface="굴림" charset="-127"/>
              </a:defRPr>
            </a:lvl4pPr>
            <a:lvl5pPr marL="2057400" indent="-228600" eaLnBrk="0" hangingPunct="0">
              <a:spcBef>
                <a:spcPct val="30000"/>
              </a:spcBef>
              <a:defRPr kumimoji="1" sz="1200">
                <a:solidFill>
                  <a:schemeClr val="tx1"/>
                </a:solidFill>
                <a:latin typeface="굴림" charset="-127"/>
                <a:ea typeface="굴림" charset="-127"/>
              </a:defRPr>
            </a:lvl5pPr>
            <a:lvl6pPr marL="2514600" indent="-228600" eaLnBrk="0" fontAlgn="base" hangingPunct="0">
              <a:spcBef>
                <a:spcPct val="30000"/>
              </a:spcBef>
              <a:spcAft>
                <a:spcPct val="0"/>
              </a:spcAft>
              <a:defRPr kumimoji="1" sz="1200">
                <a:solidFill>
                  <a:schemeClr val="tx1"/>
                </a:solidFill>
                <a:latin typeface="굴림" charset="-127"/>
                <a:ea typeface="굴림" charset="-127"/>
              </a:defRPr>
            </a:lvl6pPr>
            <a:lvl7pPr marL="2971800" indent="-228600" eaLnBrk="0" fontAlgn="base" hangingPunct="0">
              <a:spcBef>
                <a:spcPct val="30000"/>
              </a:spcBef>
              <a:spcAft>
                <a:spcPct val="0"/>
              </a:spcAft>
              <a:defRPr kumimoji="1" sz="1200">
                <a:solidFill>
                  <a:schemeClr val="tx1"/>
                </a:solidFill>
                <a:latin typeface="굴림" charset="-127"/>
                <a:ea typeface="굴림" charset="-127"/>
              </a:defRPr>
            </a:lvl7pPr>
            <a:lvl8pPr marL="3429000" indent="-228600" eaLnBrk="0" fontAlgn="base" hangingPunct="0">
              <a:spcBef>
                <a:spcPct val="30000"/>
              </a:spcBef>
              <a:spcAft>
                <a:spcPct val="0"/>
              </a:spcAft>
              <a:defRPr kumimoji="1" sz="1200">
                <a:solidFill>
                  <a:schemeClr val="tx1"/>
                </a:solidFill>
                <a:latin typeface="굴림" charset="-127"/>
                <a:ea typeface="굴림" charset="-127"/>
              </a:defRPr>
            </a:lvl8pPr>
            <a:lvl9pPr marL="3886200" indent="-228600" eaLnBrk="0" fontAlgn="base" hangingPunct="0">
              <a:spcBef>
                <a:spcPct val="30000"/>
              </a:spcBef>
              <a:spcAft>
                <a:spcPct val="0"/>
              </a:spcAft>
              <a:defRPr kumimoji="1" sz="1200">
                <a:solidFill>
                  <a:schemeClr val="tx1"/>
                </a:solidFill>
                <a:latin typeface="굴림" charset="-127"/>
                <a:ea typeface="굴림" charset="-127"/>
              </a:defRPr>
            </a:lvl9pPr>
          </a:lstStyle>
          <a:p>
            <a:pPr algn="r" eaLnBrk="1" hangingPunct="1">
              <a:spcBef>
                <a:spcPct val="0"/>
              </a:spcBef>
            </a:pPr>
            <a:fld id="{676830EB-C2A0-4898-94E5-4358DA49B38A}" type="slidenum">
              <a:rPr lang="en-US" altLang="ko-KR">
                <a:solidFill>
                  <a:srgbClr val="000000"/>
                </a:solidFill>
              </a:rPr>
              <a:pPr algn="r" eaLnBrk="1" hangingPunct="1">
                <a:spcBef>
                  <a:spcPct val="0"/>
                </a:spcBef>
              </a:pPr>
              <a:t>77</a:t>
            </a:fld>
            <a:endParaRPr lang="en-US" altLang="ko-KR">
              <a:solidFill>
                <a:srgbClr val="000000"/>
              </a:solidFill>
            </a:endParaRPr>
          </a:p>
        </p:txBody>
      </p:sp>
      <p:sp>
        <p:nvSpPr>
          <p:cNvPr id="18435" name="Rectangle 2"/>
          <p:cNvSpPr>
            <a:spLocks noGrp="1" noRot="1" noChangeAspect="1" noChangeArrowheads="1" noTextEdit="1"/>
          </p:cNvSpPr>
          <p:nvPr>
            <p:ph type="sldImg"/>
          </p:nvPr>
        </p:nvSpPr>
        <p:spPr>
          <a:xfrm>
            <a:off x="2109788" y="744538"/>
            <a:ext cx="2578100" cy="3722687"/>
          </a:xfrm>
          <a:ln/>
        </p:spPr>
      </p:sp>
      <p:sp>
        <p:nvSpPr>
          <p:cNvPr id="184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ko-KR" altLang="ko-KR" smtClean="0">
              <a:latin typeface="굴림" charset="-127"/>
              <a:ea typeface="굴림" charset="-127"/>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900">
                <a:solidFill>
                  <a:schemeClr val="tx1"/>
                </a:solidFill>
                <a:latin typeface="돋움" pitchFamily="50" charset="-127"/>
                <a:ea typeface="돋움" pitchFamily="50" charset="-127"/>
              </a:defRPr>
            </a:lvl1pPr>
            <a:lvl2pPr marL="742950" indent="-285750" eaLnBrk="0" hangingPunct="0">
              <a:defRPr kumimoji="1" sz="900">
                <a:solidFill>
                  <a:schemeClr val="tx1"/>
                </a:solidFill>
                <a:latin typeface="돋움" pitchFamily="50" charset="-127"/>
                <a:ea typeface="돋움" pitchFamily="50" charset="-127"/>
              </a:defRPr>
            </a:lvl2pPr>
            <a:lvl3pPr marL="1143000" indent="-228600" eaLnBrk="0" hangingPunct="0">
              <a:defRPr kumimoji="1" sz="900">
                <a:solidFill>
                  <a:schemeClr val="tx1"/>
                </a:solidFill>
                <a:latin typeface="돋움" pitchFamily="50" charset="-127"/>
                <a:ea typeface="돋움" pitchFamily="50" charset="-127"/>
              </a:defRPr>
            </a:lvl3pPr>
            <a:lvl4pPr marL="1600200" indent="-228600" eaLnBrk="0" hangingPunct="0">
              <a:defRPr kumimoji="1" sz="900">
                <a:solidFill>
                  <a:schemeClr val="tx1"/>
                </a:solidFill>
                <a:latin typeface="돋움" pitchFamily="50" charset="-127"/>
                <a:ea typeface="돋움" pitchFamily="50" charset="-127"/>
              </a:defRPr>
            </a:lvl4pPr>
            <a:lvl5pPr marL="2057400" indent="-228600" eaLnBrk="0" hangingPunct="0">
              <a:defRPr kumimoji="1" sz="900">
                <a:solidFill>
                  <a:schemeClr val="tx1"/>
                </a:solidFill>
                <a:latin typeface="돋움" pitchFamily="50" charset="-127"/>
                <a:ea typeface="돋움" pitchFamily="50" charset="-127"/>
              </a:defRPr>
            </a:lvl5pPr>
            <a:lvl6pPr marL="2514600" indent="-228600" eaLnBrk="0" fontAlgn="base" hangingPunct="0">
              <a:spcBef>
                <a:spcPct val="0"/>
              </a:spcBef>
              <a:spcAft>
                <a:spcPct val="0"/>
              </a:spcAft>
              <a:defRPr kumimoji="1" sz="900">
                <a:solidFill>
                  <a:schemeClr val="tx1"/>
                </a:solidFill>
                <a:latin typeface="돋움" pitchFamily="50" charset="-127"/>
                <a:ea typeface="돋움" pitchFamily="50" charset="-127"/>
              </a:defRPr>
            </a:lvl6pPr>
            <a:lvl7pPr marL="2971800" indent="-228600" eaLnBrk="0" fontAlgn="base" hangingPunct="0">
              <a:spcBef>
                <a:spcPct val="0"/>
              </a:spcBef>
              <a:spcAft>
                <a:spcPct val="0"/>
              </a:spcAft>
              <a:defRPr kumimoji="1" sz="900">
                <a:solidFill>
                  <a:schemeClr val="tx1"/>
                </a:solidFill>
                <a:latin typeface="돋움" pitchFamily="50" charset="-127"/>
                <a:ea typeface="돋움" pitchFamily="50" charset="-127"/>
              </a:defRPr>
            </a:lvl7pPr>
            <a:lvl8pPr marL="3429000" indent="-228600" eaLnBrk="0" fontAlgn="base" hangingPunct="0">
              <a:spcBef>
                <a:spcPct val="0"/>
              </a:spcBef>
              <a:spcAft>
                <a:spcPct val="0"/>
              </a:spcAft>
              <a:defRPr kumimoji="1" sz="900">
                <a:solidFill>
                  <a:schemeClr val="tx1"/>
                </a:solidFill>
                <a:latin typeface="돋움" pitchFamily="50" charset="-127"/>
                <a:ea typeface="돋움" pitchFamily="50" charset="-127"/>
              </a:defRPr>
            </a:lvl8pPr>
            <a:lvl9pPr marL="3886200" indent="-228600" eaLnBrk="0" fontAlgn="base" hangingPunct="0">
              <a:spcBef>
                <a:spcPct val="0"/>
              </a:spcBef>
              <a:spcAft>
                <a:spcPct val="0"/>
              </a:spcAft>
              <a:defRPr kumimoji="1" sz="900">
                <a:solidFill>
                  <a:schemeClr val="tx1"/>
                </a:solidFill>
                <a:latin typeface="돋움" pitchFamily="50" charset="-127"/>
                <a:ea typeface="돋움" pitchFamily="50" charset="-127"/>
              </a:defRPr>
            </a:lvl9pPr>
          </a:lstStyle>
          <a:p>
            <a:pPr eaLnBrk="1" hangingPunct="1"/>
            <a:fld id="{AB41B8D7-C026-4CDC-BB03-36F755FFAFC0}" type="slidenum">
              <a:rPr lang="en-US" altLang="ko-KR" sz="1200">
                <a:solidFill>
                  <a:prstClr val="black"/>
                </a:solidFill>
                <a:latin typeface="굴림" pitchFamily="50" charset="-127"/>
                <a:ea typeface="굴림" pitchFamily="50" charset="-127"/>
              </a:rPr>
              <a:pPr eaLnBrk="1" hangingPunct="1"/>
              <a:t>78</a:t>
            </a:fld>
            <a:endParaRPr lang="en-US" altLang="ko-KR" sz="1200">
              <a:solidFill>
                <a:prstClr val="black"/>
              </a:solidFill>
              <a:latin typeface="굴림" pitchFamily="50" charset="-127"/>
              <a:ea typeface="굴림" pitchFamily="50" charset="-127"/>
            </a:endParaRPr>
          </a:p>
        </p:txBody>
      </p:sp>
      <p:sp>
        <p:nvSpPr>
          <p:cNvPr id="18435" name="Rectangle 2"/>
          <p:cNvSpPr>
            <a:spLocks noGrp="1" noRot="1" noChangeAspect="1" noChangeArrowheads="1" noTextEdit="1"/>
          </p:cNvSpPr>
          <p:nvPr>
            <p:ph type="sldImg"/>
          </p:nvPr>
        </p:nvSpPr>
        <p:spPr>
          <a:xfrm>
            <a:off x="2109788" y="744538"/>
            <a:ext cx="2578100" cy="3722687"/>
          </a:xfrm>
          <a:ln/>
        </p:spPr>
      </p:sp>
      <p:sp>
        <p:nvSpPr>
          <p:cNvPr id="184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ko-KR" smtClean="0"/>
          </a:p>
        </p:txBody>
      </p:sp>
    </p:spTree>
    <p:extLst>
      <p:ext uri="{BB962C8B-B14F-4D97-AF65-F5344CB8AC3E}">
        <p14:creationId xmlns:p14="http://schemas.microsoft.com/office/powerpoint/2010/main" val="258427321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900">
                <a:solidFill>
                  <a:schemeClr val="tx1"/>
                </a:solidFill>
                <a:latin typeface="돋움" pitchFamily="50" charset="-127"/>
                <a:ea typeface="돋움" pitchFamily="50" charset="-127"/>
              </a:defRPr>
            </a:lvl1pPr>
            <a:lvl2pPr marL="742950" indent="-285750" eaLnBrk="0" hangingPunct="0">
              <a:defRPr kumimoji="1" sz="900">
                <a:solidFill>
                  <a:schemeClr val="tx1"/>
                </a:solidFill>
                <a:latin typeface="돋움" pitchFamily="50" charset="-127"/>
                <a:ea typeface="돋움" pitchFamily="50" charset="-127"/>
              </a:defRPr>
            </a:lvl2pPr>
            <a:lvl3pPr marL="1143000" indent="-228600" eaLnBrk="0" hangingPunct="0">
              <a:defRPr kumimoji="1" sz="900">
                <a:solidFill>
                  <a:schemeClr val="tx1"/>
                </a:solidFill>
                <a:latin typeface="돋움" pitchFamily="50" charset="-127"/>
                <a:ea typeface="돋움" pitchFamily="50" charset="-127"/>
              </a:defRPr>
            </a:lvl3pPr>
            <a:lvl4pPr marL="1600200" indent="-228600" eaLnBrk="0" hangingPunct="0">
              <a:defRPr kumimoji="1" sz="900">
                <a:solidFill>
                  <a:schemeClr val="tx1"/>
                </a:solidFill>
                <a:latin typeface="돋움" pitchFamily="50" charset="-127"/>
                <a:ea typeface="돋움" pitchFamily="50" charset="-127"/>
              </a:defRPr>
            </a:lvl4pPr>
            <a:lvl5pPr marL="2057400" indent="-228600" eaLnBrk="0" hangingPunct="0">
              <a:defRPr kumimoji="1" sz="900">
                <a:solidFill>
                  <a:schemeClr val="tx1"/>
                </a:solidFill>
                <a:latin typeface="돋움" pitchFamily="50" charset="-127"/>
                <a:ea typeface="돋움" pitchFamily="50" charset="-127"/>
              </a:defRPr>
            </a:lvl5pPr>
            <a:lvl6pPr marL="2514600" indent="-228600" eaLnBrk="0" fontAlgn="base" hangingPunct="0">
              <a:spcBef>
                <a:spcPct val="0"/>
              </a:spcBef>
              <a:spcAft>
                <a:spcPct val="0"/>
              </a:spcAft>
              <a:defRPr kumimoji="1" sz="900">
                <a:solidFill>
                  <a:schemeClr val="tx1"/>
                </a:solidFill>
                <a:latin typeface="돋움" pitchFamily="50" charset="-127"/>
                <a:ea typeface="돋움" pitchFamily="50" charset="-127"/>
              </a:defRPr>
            </a:lvl6pPr>
            <a:lvl7pPr marL="2971800" indent="-228600" eaLnBrk="0" fontAlgn="base" hangingPunct="0">
              <a:spcBef>
                <a:spcPct val="0"/>
              </a:spcBef>
              <a:spcAft>
                <a:spcPct val="0"/>
              </a:spcAft>
              <a:defRPr kumimoji="1" sz="900">
                <a:solidFill>
                  <a:schemeClr val="tx1"/>
                </a:solidFill>
                <a:latin typeface="돋움" pitchFamily="50" charset="-127"/>
                <a:ea typeface="돋움" pitchFamily="50" charset="-127"/>
              </a:defRPr>
            </a:lvl7pPr>
            <a:lvl8pPr marL="3429000" indent="-228600" eaLnBrk="0" fontAlgn="base" hangingPunct="0">
              <a:spcBef>
                <a:spcPct val="0"/>
              </a:spcBef>
              <a:spcAft>
                <a:spcPct val="0"/>
              </a:spcAft>
              <a:defRPr kumimoji="1" sz="900">
                <a:solidFill>
                  <a:schemeClr val="tx1"/>
                </a:solidFill>
                <a:latin typeface="돋움" pitchFamily="50" charset="-127"/>
                <a:ea typeface="돋움" pitchFamily="50" charset="-127"/>
              </a:defRPr>
            </a:lvl8pPr>
            <a:lvl9pPr marL="3886200" indent="-228600" eaLnBrk="0" fontAlgn="base" hangingPunct="0">
              <a:spcBef>
                <a:spcPct val="0"/>
              </a:spcBef>
              <a:spcAft>
                <a:spcPct val="0"/>
              </a:spcAft>
              <a:defRPr kumimoji="1" sz="900">
                <a:solidFill>
                  <a:schemeClr val="tx1"/>
                </a:solidFill>
                <a:latin typeface="돋움" pitchFamily="50" charset="-127"/>
                <a:ea typeface="돋움" pitchFamily="50" charset="-127"/>
              </a:defRPr>
            </a:lvl9pPr>
          </a:lstStyle>
          <a:p>
            <a:pPr eaLnBrk="1" hangingPunct="1"/>
            <a:fld id="{AB41B8D7-C026-4CDC-BB03-36F755FFAFC0}" type="slidenum">
              <a:rPr lang="en-US" altLang="ko-KR" sz="1200">
                <a:solidFill>
                  <a:prstClr val="black"/>
                </a:solidFill>
                <a:latin typeface="굴림" pitchFamily="50" charset="-127"/>
                <a:ea typeface="굴림" pitchFamily="50" charset="-127"/>
              </a:rPr>
              <a:pPr eaLnBrk="1" hangingPunct="1"/>
              <a:t>79</a:t>
            </a:fld>
            <a:endParaRPr lang="en-US" altLang="ko-KR" sz="1200">
              <a:solidFill>
                <a:prstClr val="black"/>
              </a:solidFill>
              <a:latin typeface="굴림" pitchFamily="50" charset="-127"/>
              <a:ea typeface="굴림" pitchFamily="50" charset="-127"/>
            </a:endParaRPr>
          </a:p>
        </p:txBody>
      </p:sp>
      <p:sp>
        <p:nvSpPr>
          <p:cNvPr id="18435" name="Rectangle 2"/>
          <p:cNvSpPr>
            <a:spLocks noGrp="1" noRot="1" noChangeAspect="1" noChangeArrowheads="1" noTextEdit="1"/>
          </p:cNvSpPr>
          <p:nvPr>
            <p:ph type="sldImg"/>
          </p:nvPr>
        </p:nvSpPr>
        <p:spPr>
          <a:xfrm>
            <a:off x="2109788" y="744538"/>
            <a:ext cx="2578100" cy="3722687"/>
          </a:xfrm>
          <a:ln/>
        </p:spPr>
      </p:sp>
      <p:sp>
        <p:nvSpPr>
          <p:cNvPr id="184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ko-KR" smtClean="0"/>
          </a:p>
        </p:txBody>
      </p:sp>
    </p:spTree>
    <p:extLst>
      <p:ext uri="{BB962C8B-B14F-4D97-AF65-F5344CB8AC3E}">
        <p14:creationId xmlns:p14="http://schemas.microsoft.com/office/powerpoint/2010/main" val="42380181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9pPr>
          </a:lstStyle>
          <a:p>
            <a:pPr eaLnBrk="1" hangingPunct="1"/>
            <a:fld id="{8DD72859-7F9F-42D2-A336-75EFBE96C1F5}" type="slidenum">
              <a:rPr lang="en-US" altLang="ko-KR">
                <a:solidFill>
                  <a:srgbClr val="000000"/>
                </a:solidFill>
              </a:rPr>
              <a:pPr eaLnBrk="1" hangingPunct="1"/>
              <a:t>80</a:t>
            </a:fld>
            <a:endParaRPr lang="en-US" altLang="ko-KR">
              <a:solidFill>
                <a:srgbClr val="000000"/>
              </a:solidFill>
            </a:endParaRPr>
          </a:p>
        </p:txBody>
      </p:sp>
      <p:sp>
        <p:nvSpPr>
          <p:cNvPr id="40963" name="Rectangle 2"/>
          <p:cNvSpPr>
            <a:spLocks noGrp="1" noRot="1" noChangeAspect="1" noChangeArrowheads="1" noTextEdit="1"/>
          </p:cNvSpPr>
          <p:nvPr>
            <p:ph type="sldImg"/>
          </p:nvPr>
        </p:nvSpPr>
        <p:spPr>
          <a:xfrm>
            <a:off x="2111375" y="744538"/>
            <a:ext cx="2576513" cy="3722687"/>
          </a:xfrm>
          <a:ln/>
        </p:spPr>
      </p:sp>
      <p:sp>
        <p:nvSpPr>
          <p:cNvPr id="40964" name="Rectangle 3"/>
          <p:cNvSpPr>
            <a:spLocks noGrp="1" noChangeArrowheads="1"/>
          </p:cNvSpPr>
          <p:nvPr>
            <p:ph type="body" idx="1"/>
          </p:nvPr>
        </p:nvSpPr>
        <p:spPr>
          <a:xfrm>
            <a:off x="906357" y="4715153"/>
            <a:ext cx="4984962" cy="44669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ko-KR" altLang="ko-KR" smtClean="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kumimoji="1" sz="1200">
                <a:solidFill>
                  <a:schemeClr val="tx1"/>
                </a:solidFill>
                <a:latin typeface="굴림" charset="-127"/>
                <a:ea typeface="굴림" charset="-127"/>
              </a:defRPr>
            </a:lvl1pPr>
            <a:lvl2pPr marL="742950" indent="-285750" eaLnBrk="0" hangingPunct="0">
              <a:spcBef>
                <a:spcPct val="30000"/>
              </a:spcBef>
              <a:defRPr kumimoji="1" sz="1200">
                <a:solidFill>
                  <a:schemeClr val="tx1"/>
                </a:solidFill>
                <a:latin typeface="굴림" charset="-127"/>
                <a:ea typeface="굴림" charset="-127"/>
              </a:defRPr>
            </a:lvl2pPr>
            <a:lvl3pPr marL="1143000" indent="-228600" eaLnBrk="0" hangingPunct="0">
              <a:spcBef>
                <a:spcPct val="30000"/>
              </a:spcBef>
              <a:defRPr kumimoji="1" sz="1200">
                <a:solidFill>
                  <a:schemeClr val="tx1"/>
                </a:solidFill>
                <a:latin typeface="굴림" charset="-127"/>
                <a:ea typeface="굴림" charset="-127"/>
              </a:defRPr>
            </a:lvl3pPr>
            <a:lvl4pPr marL="1600200" indent="-228600" eaLnBrk="0" hangingPunct="0">
              <a:spcBef>
                <a:spcPct val="30000"/>
              </a:spcBef>
              <a:defRPr kumimoji="1" sz="1200">
                <a:solidFill>
                  <a:schemeClr val="tx1"/>
                </a:solidFill>
                <a:latin typeface="굴림" charset="-127"/>
                <a:ea typeface="굴림" charset="-127"/>
              </a:defRPr>
            </a:lvl4pPr>
            <a:lvl5pPr marL="2057400" indent="-228600" eaLnBrk="0" hangingPunct="0">
              <a:spcBef>
                <a:spcPct val="30000"/>
              </a:spcBef>
              <a:defRPr kumimoji="1" sz="1200">
                <a:solidFill>
                  <a:schemeClr val="tx1"/>
                </a:solidFill>
                <a:latin typeface="굴림" charset="-127"/>
                <a:ea typeface="굴림" charset="-127"/>
              </a:defRPr>
            </a:lvl5pPr>
            <a:lvl6pPr marL="2514600" indent="-228600" eaLnBrk="0" fontAlgn="base" hangingPunct="0">
              <a:spcBef>
                <a:spcPct val="30000"/>
              </a:spcBef>
              <a:spcAft>
                <a:spcPct val="0"/>
              </a:spcAft>
              <a:defRPr kumimoji="1" sz="1200">
                <a:solidFill>
                  <a:schemeClr val="tx1"/>
                </a:solidFill>
                <a:latin typeface="굴림" charset="-127"/>
                <a:ea typeface="굴림" charset="-127"/>
              </a:defRPr>
            </a:lvl6pPr>
            <a:lvl7pPr marL="2971800" indent="-228600" eaLnBrk="0" fontAlgn="base" hangingPunct="0">
              <a:spcBef>
                <a:spcPct val="30000"/>
              </a:spcBef>
              <a:spcAft>
                <a:spcPct val="0"/>
              </a:spcAft>
              <a:defRPr kumimoji="1" sz="1200">
                <a:solidFill>
                  <a:schemeClr val="tx1"/>
                </a:solidFill>
                <a:latin typeface="굴림" charset="-127"/>
                <a:ea typeface="굴림" charset="-127"/>
              </a:defRPr>
            </a:lvl7pPr>
            <a:lvl8pPr marL="3429000" indent="-228600" eaLnBrk="0" fontAlgn="base" hangingPunct="0">
              <a:spcBef>
                <a:spcPct val="30000"/>
              </a:spcBef>
              <a:spcAft>
                <a:spcPct val="0"/>
              </a:spcAft>
              <a:defRPr kumimoji="1" sz="1200">
                <a:solidFill>
                  <a:schemeClr val="tx1"/>
                </a:solidFill>
                <a:latin typeface="굴림" charset="-127"/>
                <a:ea typeface="굴림" charset="-127"/>
              </a:defRPr>
            </a:lvl8pPr>
            <a:lvl9pPr marL="3886200" indent="-228600" eaLnBrk="0" fontAlgn="base" hangingPunct="0">
              <a:spcBef>
                <a:spcPct val="30000"/>
              </a:spcBef>
              <a:spcAft>
                <a:spcPct val="0"/>
              </a:spcAft>
              <a:defRPr kumimoji="1" sz="1200">
                <a:solidFill>
                  <a:schemeClr val="tx1"/>
                </a:solidFill>
                <a:latin typeface="굴림" charset="-127"/>
                <a:ea typeface="굴림" charset="-127"/>
              </a:defRPr>
            </a:lvl9pPr>
          </a:lstStyle>
          <a:p>
            <a:pPr eaLnBrk="1" hangingPunct="1">
              <a:spcBef>
                <a:spcPct val="0"/>
              </a:spcBef>
            </a:pPr>
            <a:fld id="{6700A6EA-487C-4536-8BD1-79F5F8ACDF7C}" type="slidenum">
              <a:rPr lang="en-US" altLang="ko-KR" smtClean="0">
                <a:solidFill>
                  <a:srgbClr val="000000"/>
                </a:solidFill>
              </a:rPr>
              <a:pPr eaLnBrk="1" hangingPunct="1">
                <a:spcBef>
                  <a:spcPct val="0"/>
                </a:spcBef>
              </a:pPr>
              <a:t>7</a:t>
            </a:fld>
            <a:endParaRPr lang="en-US" altLang="ko-KR" smtClean="0">
              <a:solidFill>
                <a:srgbClr val="000000"/>
              </a:solidFill>
            </a:endParaRPr>
          </a:p>
        </p:txBody>
      </p:sp>
      <p:sp>
        <p:nvSpPr>
          <p:cNvPr id="18435" name="Rectangle 2"/>
          <p:cNvSpPr>
            <a:spLocks noGrp="1" noRot="1" noChangeAspect="1" noChangeArrowheads="1" noTextEdit="1"/>
          </p:cNvSpPr>
          <p:nvPr>
            <p:ph type="sldImg"/>
          </p:nvPr>
        </p:nvSpPr>
        <p:spPr>
          <a:xfrm>
            <a:off x="2109788" y="744538"/>
            <a:ext cx="2578100" cy="3722687"/>
          </a:xfrm>
          <a:ln/>
        </p:spPr>
      </p:sp>
      <p:sp>
        <p:nvSpPr>
          <p:cNvPr id="184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ko-KR" altLang="ko-KR" smtClean="0">
              <a:latin typeface="굴림" charset="-127"/>
              <a:ea typeface="굴림" charset="-127"/>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a:extLst>
              <a:ext uri="{FF2B5EF4-FFF2-40B4-BE49-F238E27FC236}">
                <a16:creationId xmlns:a16="http://schemas.microsoft.com/office/drawing/2014/main" id="{1A7DD6BA-7663-4BF9-99D1-0FB19BAE27F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kumimoji="1" sz="1200">
                <a:solidFill>
                  <a:schemeClr val="tx1"/>
                </a:solidFill>
                <a:latin typeface="굴림" panose="020B0600000101010101" pitchFamily="50" charset="-127"/>
                <a:ea typeface="굴림" panose="020B0600000101010101" pitchFamily="50" charset="-127"/>
              </a:defRPr>
            </a:lvl1pPr>
            <a:lvl2pPr marL="742950" indent="-285750" eaLnBrk="0" hangingPunct="0">
              <a:spcBef>
                <a:spcPct val="30000"/>
              </a:spcBef>
              <a:defRPr kumimoji="1" sz="1200">
                <a:solidFill>
                  <a:schemeClr val="tx1"/>
                </a:solidFill>
                <a:latin typeface="굴림" panose="020B0600000101010101" pitchFamily="50" charset="-127"/>
                <a:ea typeface="굴림" panose="020B0600000101010101" pitchFamily="50" charset="-127"/>
              </a:defRPr>
            </a:lvl2pPr>
            <a:lvl3pPr marL="1143000" indent="-228600" eaLnBrk="0" hangingPunct="0">
              <a:spcBef>
                <a:spcPct val="30000"/>
              </a:spcBef>
              <a:defRPr kumimoji="1" sz="1200">
                <a:solidFill>
                  <a:schemeClr val="tx1"/>
                </a:solidFill>
                <a:latin typeface="굴림" panose="020B0600000101010101" pitchFamily="50" charset="-127"/>
                <a:ea typeface="굴림" panose="020B0600000101010101" pitchFamily="50" charset="-127"/>
              </a:defRPr>
            </a:lvl3pPr>
            <a:lvl4pPr marL="1600200" indent="-228600" eaLnBrk="0" hangingPunct="0">
              <a:spcBef>
                <a:spcPct val="30000"/>
              </a:spcBef>
              <a:defRPr kumimoji="1" sz="1200">
                <a:solidFill>
                  <a:schemeClr val="tx1"/>
                </a:solidFill>
                <a:latin typeface="굴림" panose="020B0600000101010101" pitchFamily="50" charset="-127"/>
                <a:ea typeface="굴림" panose="020B0600000101010101" pitchFamily="50" charset="-127"/>
              </a:defRPr>
            </a:lvl4pPr>
            <a:lvl5pPr marL="2057400" indent="-228600" eaLnBrk="0" hangingPunct="0">
              <a:spcBef>
                <a:spcPct val="30000"/>
              </a:spcBef>
              <a:defRPr kumimoji="1" sz="1200">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30000"/>
              </a:spcBef>
              <a:spcAft>
                <a:spcPct val="0"/>
              </a:spcAft>
              <a:defRPr kumimoji="1" sz="1200">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30000"/>
              </a:spcBef>
              <a:spcAft>
                <a:spcPct val="0"/>
              </a:spcAft>
              <a:defRPr kumimoji="1" sz="1200">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30000"/>
              </a:spcBef>
              <a:spcAft>
                <a:spcPct val="0"/>
              </a:spcAft>
              <a:defRPr kumimoji="1" sz="1200">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30000"/>
              </a:spcBef>
              <a:spcAft>
                <a:spcPct val="0"/>
              </a:spcAft>
              <a:defRPr kumimoji="1" sz="1200">
                <a:solidFill>
                  <a:schemeClr val="tx1"/>
                </a:solidFill>
                <a:latin typeface="굴림" panose="020B0600000101010101" pitchFamily="50" charset="-127"/>
                <a:ea typeface="굴림" panose="020B0600000101010101" pitchFamily="50" charset="-127"/>
              </a:defRPr>
            </a:lvl9pPr>
          </a:lstStyle>
          <a:p>
            <a:pPr eaLnBrk="1" hangingPunct="1">
              <a:spcBef>
                <a:spcPct val="0"/>
              </a:spcBef>
            </a:pPr>
            <a:fld id="{7A63FC33-0D06-4CB6-93C6-EA7D60FAEA95}" type="slidenum">
              <a:rPr lang="en-US" altLang="ko-KR"/>
              <a:pPr eaLnBrk="1" hangingPunct="1">
                <a:spcBef>
                  <a:spcPct val="0"/>
                </a:spcBef>
              </a:pPr>
              <a:t>81</a:t>
            </a:fld>
            <a:endParaRPr lang="en-US" altLang="ko-KR"/>
          </a:p>
        </p:txBody>
      </p:sp>
      <p:sp>
        <p:nvSpPr>
          <p:cNvPr id="15363" name="Rectangle 2">
            <a:extLst>
              <a:ext uri="{FF2B5EF4-FFF2-40B4-BE49-F238E27FC236}">
                <a16:creationId xmlns:a16="http://schemas.microsoft.com/office/drawing/2014/main" id="{97539D72-A882-4EF8-BC67-46C2E0B8AC59}"/>
              </a:ext>
            </a:extLst>
          </p:cNvPr>
          <p:cNvSpPr>
            <a:spLocks noGrp="1" noRot="1" noChangeAspect="1" noChangeArrowheads="1" noTextEdit="1"/>
          </p:cNvSpPr>
          <p:nvPr>
            <p:ph type="sldImg"/>
          </p:nvPr>
        </p:nvSpPr>
        <p:spPr>
          <a:xfrm>
            <a:off x="2109788" y="744538"/>
            <a:ext cx="2578100" cy="3722687"/>
          </a:xfrm>
          <a:ln/>
        </p:spPr>
      </p:sp>
      <p:sp>
        <p:nvSpPr>
          <p:cNvPr id="15364" name="Rectangle 3">
            <a:extLst>
              <a:ext uri="{FF2B5EF4-FFF2-40B4-BE49-F238E27FC236}">
                <a16:creationId xmlns:a16="http://schemas.microsoft.com/office/drawing/2014/main" id="{4AF9C2DF-580D-4B47-9679-371EAD14B18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ko-KR" altLang="ko-K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a:extLst>
              <a:ext uri="{FF2B5EF4-FFF2-40B4-BE49-F238E27FC236}">
                <a16:creationId xmlns:a16="http://schemas.microsoft.com/office/drawing/2014/main" id="{75494D88-AB1D-4BF7-A284-B44FCFD731E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kumimoji="1" sz="1200">
                <a:solidFill>
                  <a:schemeClr val="tx1"/>
                </a:solidFill>
                <a:latin typeface="굴림" panose="020B0600000101010101" pitchFamily="50" charset="-127"/>
                <a:ea typeface="굴림" panose="020B0600000101010101" pitchFamily="50" charset="-127"/>
              </a:defRPr>
            </a:lvl1pPr>
            <a:lvl2pPr marL="742950" indent="-285750" eaLnBrk="0" hangingPunct="0">
              <a:spcBef>
                <a:spcPct val="30000"/>
              </a:spcBef>
              <a:defRPr kumimoji="1" sz="1200">
                <a:solidFill>
                  <a:schemeClr val="tx1"/>
                </a:solidFill>
                <a:latin typeface="굴림" panose="020B0600000101010101" pitchFamily="50" charset="-127"/>
                <a:ea typeface="굴림" panose="020B0600000101010101" pitchFamily="50" charset="-127"/>
              </a:defRPr>
            </a:lvl2pPr>
            <a:lvl3pPr marL="1143000" indent="-228600" eaLnBrk="0" hangingPunct="0">
              <a:spcBef>
                <a:spcPct val="30000"/>
              </a:spcBef>
              <a:defRPr kumimoji="1" sz="1200">
                <a:solidFill>
                  <a:schemeClr val="tx1"/>
                </a:solidFill>
                <a:latin typeface="굴림" panose="020B0600000101010101" pitchFamily="50" charset="-127"/>
                <a:ea typeface="굴림" panose="020B0600000101010101" pitchFamily="50" charset="-127"/>
              </a:defRPr>
            </a:lvl3pPr>
            <a:lvl4pPr marL="1600200" indent="-228600" eaLnBrk="0" hangingPunct="0">
              <a:spcBef>
                <a:spcPct val="30000"/>
              </a:spcBef>
              <a:defRPr kumimoji="1" sz="1200">
                <a:solidFill>
                  <a:schemeClr val="tx1"/>
                </a:solidFill>
                <a:latin typeface="굴림" panose="020B0600000101010101" pitchFamily="50" charset="-127"/>
                <a:ea typeface="굴림" panose="020B0600000101010101" pitchFamily="50" charset="-127"/>
              </a:defRPr>
            </a:lvl4pPr>
            <a:lvl5pPr marL="2057400" indent="-228600" eaLnBrk="0" hangingPunct="0">
              <a:spcBef>
                <a:spcPct val="30000"/>
              </a:spcBef>
              <a:defRPr kumimoji="1" sz="1200">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30000"/>
              </a:spcBef>
              <a:spcAft>
                <a:spcPct val="0"/>
              </a:spcAft>
              <a:defRPr kumimoji="1" sz="1200">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30000"/>
              </a:spcBef>
              <a:spcAft>
                <a:spcPct val="0"/>
              </a:spcAft>
              <a:defRPr kumimoji="1" sz="1200">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30000"/>
              </a:spcBef>
              <a:spcAft>
                <a:spcPct val="0"/>
              </a:spcAft>
              <a:defRPr kumimoji="1" sz="1200">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30000"/>
              </a:spcBef>
              <a:spcAft>
                <a:spcPct val="0"/>
              </a:spcAft>
              <a:defRPr kumimoji="1" sz="1200">
                <a:solidFill>
                  <a:schemeClr val="tx1"/>
                </a:solidFill>
                <a:latin typeface="굴림" panose="020B0600000101010101" pitchFamily="50" charset="-127"/>
                <a:ea typeface="굴림" panose="020B0600000101010101" pitchFamily="50" charset="-127"/>
              </a:defRPr>
            </a:lvl9pPr>
          </a:lstStyle>
          <a:p>
            <a:pPr eaLnBrk="1" hangingPunct="1">
              <a:spcBef>
                <a:spcPct val="0"/>
              </a:spcBef>
            </a:pPr>
            <a:fld id="{DB34AA54-7F22-4A4D-91C1-26EDEB597FBE}" type="slidenum">
              <a:rPr lang="en-US" altLang="ko-KR"/>
              <a:pPr eaLnBrk="1" hangingPunct="1">
                <a:spcBef>
                  <a:spcPct val="0"/>
                </a:spcBef>
              </a:pPr>
              <a:t>82</a:t>
            </a:fld>
            <a:endParaRPr lang="en-US" altLang="ko-KR"/>
          </a:p>
        </p:txBody>
      </p:sp>
      <p:sp>
        <p:nvSpPr>
          <p:cNvPr id="16387" name="Rectangle 2">
            <a:extLst>
              <a:ext uri="{FF2B5EF4-FFF2-40B4-BE49-F238E27FC236}">
                <a16:creationId xmlns:a16="http://schemas.microsoft.com/office/drawing/2014/main" id="{0F5100E2-0354-45FA-BCDC-998E57A1D83C}"/>
              </a:ext>
            </a:extLst>
          </p:cNvPr>
          <p:cNvSpPr>
            <a:spLocks noGrp="1" noRot="1" noChangeAspect="1" noChangeArrowheads="1" noTextEdit="1"/>
          </p:cNvSpPr>
          <p:nvPr>
            <p:ph type="sldImg"/>
          </p:nvPr>
        </p:nvSpPr>
        <p:spPr>
          <a:xfrm>
            <a:off x="2109788" y="744538"/>
            <a:ext cx="2578100" cy="3722687"/>
          </a:xfrm>
          <a:ln/>
        </p:spPr>
      </p:sp>
      <p:sp>
        <p:nvSpPr>
          <p:cNvPr id="16388" name="Rectangle 3">
            <a:extLst>
              <a:ext uri="{FF2B5EF4-FFF2-40B4-BE49-F238E27FC236}">
                <a16:creationId xmlns:a16="http://schemas.microsoft.com/office/drawing/2014/main" id="{96A7D583-83E0-428D-B335-86277FD1949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ko-KR" altLang="ko-K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900">
                <a:solidFill>
                  <a:schemeClr val="tx1"/>
                </a:solidFill>
                <a:latin typeface="돋움" pitchFamily="50" charset="-127"/>
                <a:ea typeface="돋움" pitchFamily="50" charset="-127"/>
              </a:defRPr>
            </a:lvl1pPr>
            <a:lvl2pPr marL="742950" indent="-285750">
              <a:defRPr sz="900">
                <a:solidFill>
                  <a:schemeClr val="tx1"/>
                </a:solidFill>
                <a:latin typeface="돋움" pitchFamily="50" charset="-127"/>
                <a:ea typeface="돋움" pitchFamily="50" charset="-127"/>
              </a:defRPr>
            </a:lvl2pPr>
            <a:lvl3pPr marL="1143000" indent="-228600">
              <a:defRPr sz="900">
                <a:solidFill>
                  <a:schemeClr val="tx1"/>
                </a:solidFill>
                <a:latin typeface="돋움" pitchFamily="50" charset="-127"/>
                <a:ea typeface="돋움" pitchFamily="50" charset="-127"/>
              </a:defRPr>
            </a:lvl3pPr>
            <a:lvl4pPr marL="1600200" indent="-228600">
              <a:defRPr sz="900">
                <a:solidFill>
                  <a:schemeClr val="tx1"/>
                </a:solidFill>
                <a:latin typeface="돋움" pitchFamily="50" charset="-127"/>
                <a:ea typeface="돋움" pitchFamily="50" charset="-127"/>
              </a:defRPr>
            </a:lvl4pPr>
            <a:lvl5pPr marL="2057400" indent="-228600">
              <a:defRPr sz="900">
                <a:solidFill>
                  <a:schemeClr val="tx1"/>
                </a:solidFill>
                <a:latin typeface="돋움" pitchFamily="50" charset="-127"/>
                <a:ea typeface="돋움" pitchFamily="50" charset="-127"/>
              </a:defRPr>
            </a:lvl5pPr>
            <a:lvl6pPr marL="2514600" indent="-228600" eaLnBrk="0" fontAlgn="base" hangingPunct="0">
              <a:spcBef>
                <a:spcPct val="0"/>
              </a:spcBef>
              <a:spcAft>
                <a:spcPct val="0"/>
              </a:spcAft>
              <a:defRPr sz="900">
                <a:solidFill>
                  <a:schemeClr val="tx1"/>
                </a:solidFill>
                <a:latin typeface="돋움" pitchFamily="50" charset="-127"/>
                <a:ea typeface="돋움" pitchFamily="50" charset="-127"/>
              </a:defRPr>
            </a:lvl6pPr>
            <a:lvl7pPr marL="2971800" indent="-228600" eaLnBrk="0" fontAlgn="base" hangingPunct="0">
              <a:spcBef>
                <a:spcPct val="0"/>
              </a:spcBef>
              <a:spcAft>
                <a:spcPct val="0"/>
              </a:spcAft>
              <a:defRPr sz="900">
                <a:solidFill>
                  <a:schemeClr val="tx1"/>
                </a:solidFill>
                <a:latin typeface="돋움" pitchFamily="50" charset="-127"/>
                <a:ea typeface="돋움" pitchFamily="50" charset="-127"/>
              </a:defRPr>
            </a:lvl7pPr>
            <a:lvl8pPr marL="3429000" indent="-228600" eaLnBrk="0" fontAlgn="base" hangingPunct="0">
              <a:spcBef>
                <a:spcPct val="0"/>
              </a:spcBef>
              <a:spcAft>
                <a:spcPct val="0"/>
              </a:spcAft>
              <a:defRPr sz="900">
                <a:solidFill>
                  <a:schemeClr val="tx1"/>
                </a:solidFill>
                <a:latin typeface="돋움" pitchFamily="50" charset="-127"/>
                <a:ea typeface="돋움" pitchFamily="50" charset="-127"/>
              </a:defRPr>
            </a:lvl8pPr>
            <a:lvl9pPr marL="3886200" indent="-228600" eaLnBrk="0" fontAlgn="base" hangingPunct="0">
              <a:spcBef>
                <a:spcPct val="0"/>
              </a:spcBef>
              <a:spcAft>
                <a:spcPct val="0"/>
              </a:spcAft>
              <a:defRPr sz="900">
                <a:solidFill>
                  <a:schemeClr val="tx1"/>
                </a:solidFill>
                <a:latin typeface="돋움" pitchFamily="50" charset="-127"/>
                <a:ea typeface="돋움" pitchFamily="50" charset="-127"/>
              </a:defRPr>
            </a:lvl9pPr>
          </a:lstStyle>
          <a:p>
            <a:pPr>
              <a:buSzTx/>
            </a:pPr>
            <a:fld id="{B7B21EA3-3341-4E6E-B6C5-FB8932212947}" type="slidenum">
              <a:rPr kumimoji="1" lang="en-US" altLang="ko-KR" sz="1200" smtClean="0">
                <a:ea typeface="굴림" pitchFamily="50" charset="-127"/>
              </a:rPr>
              <a:pPr>
                <a:buSzTx/>
              </a:pPr>
              <a:t>83</a:t>
            </a:fld>
            <a:endParaRPr kumimoji="1" lang="en-US" altLang="ko-KR" sz="1200" smtClean="0">
              <a:ea typeface="굴림" pitchFamily="50" charset="-127"/>
            </a:endParaRPr>
          </a:p>
        </p:txBody>
      </p:sp>
      <p:sp>
        <p:nvSpPr>
          <p:cNvPr id="17411" name="Rectangle 2"/>
          <p:cNvSpPr>
            <a:spLocks noGrp="1" noRot="1" noChangeAspect="1" noChangeArrowheads="1" noTextEdit="1"/>
          </p:cNvSpPr>
          <p:nvPr>
            <p:ph type="sldImg" idx="1"/>
          </p:nvPr>
        </p:nvSpPr>
        <p:spPr>
          <a:xfrm>
            <a:off x="2109788" y="744538"/>
            <a:ext cx="2578100" cy="3722687"/>
          </a:xfrm>
          <a:noFill/>
          <a:ln cap="flat">
            <a:headEnd type="none" w="med" len="med"/>
            <a:tailEnd type="none" w="med" len="med"/>
          </a:ln>
        </p:spPr>
      </p:sp>
      <p:sp>
        <p:nvSpPr>
          <p:cNvPr id="17412" name="Rectangle 3"/>
          <p:cNvSpPr>
            <a:spLocks noGrp="1" noChangeArrowheads="1"/>
          </p:cNvSpPr>
          <p:nvPr>
            <p:ph type="body" idx="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eaLnBrk="1" hangingPunct="1"/>
            <a:endParaRPr kumimoji="1" lang="ko-KR" altLang="ko-KR" smtClean="0">
              <a:latin typeface="굴림" pitchFamily="50" charset="-127"/>
              <a:ea typeface="굴림" pitchFamily="50" charset="-127"/>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900">
                <a:solidFill>
                  <a:schemeClr val="tx1"/>
                </a:solidFill>
                <a:latin typeface="돋움" pitchFamily="50" charset="-127"/>
                <a:ea typeface="돋움" pitchFamily="50" charset="-127"/>
              </a:defRPr>
            </a:lvl1pPr>
            <a:lvl2pPr marL="742950" indent="-285750">
              <a:defRPr sz="900">
                <a:solidFill>
                  <a:schemeClr val="tx1"/>
                </a:solidFill>
                <a:latin typeface="돋움" pitchFamily="50" charset="-127"/>
                <a:ea typeface="돋움" pitchFamily="50" charset="-127"/>
              </a:defRPr>
            </a:lvl2pPr>
            <a:lvl3pPr marL="1143000" indent="-228600">
              <a:defRPr sz="900">
                <a:solidFill>
                  <a:schemeClr val="tx1"/>
                </a:solidFill>
                <a:latin typeface="돋움" pitchFamily="50" charset="-127"/>
                <a:ea typeface="돋움" pitchFamily="50" charset="-127"/>
              </a:defRPr>
            </a:lvl3pPr>
            <a:lvl4pPr marL="1600200" indent="-228600">
              <a:defRPr sz="900">
                <a:solidFill>
                  <a:schemeClr val="tx1"/>
                </a:solidFill>
                <a:latin typeface="돋움" pitchFamily="50" charset="-127"/>
                <a:ea typeface="돋움" pitchFamily="50" charset="-127"/>
              </a:defRPr>
            </a:lvl4pPr>
            <a:lvl5pPr marL="2057400" indent="-228600">
              <a:defRPr sz="900">
                <a:solidFill>
                  <a:schemeClr val="tx1"/>
                </a:solidFill>
                <a:latin typeface="돋움" pitchFamily="50" charset="-127"/>
                <a:ea typeface="돋움" pitchFamily="50" charset="-127"/>
              </a:defRPr>
            </a:lvl5pPr>
            <a:lvl6pPr marL="2514600" indent="-228600" eaLnBrk="0" fontAlgn="base" hangingPunct="0">
              <a:spcBef>
                <a:spcPct val="0"/>
              </a:spcBef>
              <a:spcAft>
                <a:spcPct val="0"/>
              </a:spcAft>
              <a:defRPr sz="900">
                <a:solidFill>
                  <a:schemeClr val="tx1"/>
                </a:solidFill>
                <a:latin typeface="돋움" pitchFamily="50" charset="-127"/>
                <a:ea typeface="돋움" pitchFamily="50" charset="-127"/>
              </a:defRPr>
            </a:lvl6pPr>
            <a:lvl7pPr marL="2971800" indent="-228600" eaLnBrk="0" fontAlgn="base" hangingPunct="0">
              <a:spcBef>
                <a:spcPct val="0"/>
              </a:spcBef>
              <a:spcAft>
                <a:spcPct val="0"/>
              </a:spcAft>
              <a:defRPr sz="900">
                <a:solidFill>
                  <a:schemeClr val="tx1"/>
                </a:solidFill>
                <a:latin typeface="돋움" pitchFamily="50" charset="-127"/>
                <a:ea typeface="돋움" pitchFamily="50" charset="-127"/>
              </a:defRPr>
            </a:lvl7pPr>
            <a:lvl8pPr marL="3429000" indent="-228600" eaLnBrk="0" fontAlgn="base" hangingPunct="0">
              <a:spcBef>
                <a:spcPct val="0"/>
              </a:spcBef>
              <a:spcAft>
                <a:spcPct val="0"/>
              </a:spcAft>
              <a:defRPr sz="900">
                <a:solidFill>
                  <a:schemeClr val="tx1"/>
                </a:solidFill>
                <a:latin typeface="돋움" pitchFamily="50" charset="-127"/>
                <a:ea typeface="돋움" pitchFamily="50" charset="-127"/>
              </a:defRPr>
            </a:lvl8pPr>
            <a:lvl9pPr marL="3886200" indent="-228600" eaLnBrk="0" fontAlgn="base" hangingPunct="0">
              <a:spcBef>
                <a:spcPct val="0"/>
              </a:spcBef>
              <a:spcAft>
                <a:spcPct val="0"/>
              </a:spcAft>
              <a:defRPr sz="900">
                <a:solidFill>
                  <a:schemeClr val="tx1"/>
                </a:solidFill>
                <a:latin typeface="돋움" pitchFamily="50" charset="-127"/>
                <a:ea typeface="돋움" pitchFamily="50" charset="-127"/>
              </a:defRPr>
            </a:lvl9pPr>
          </a:lstStyle>
          <a:p>
            <a:pPr>
              <a:buSzTx/>
            </a:pPr>
            <a:fld id="{31E644BA-FE49-40C2-A10E-ED817E7B810F}" type="slidenum">
              <a:rPr kumimoji="1" lang="en-US" altLang="ko-KR" sz="1200" smtClean="0">
                <a:ea typeface="굴림" pitchFamily="50" charset="-127"/>
              </a:rPr>
              <a:pPr>
                <a:buSzTx/>
              </a:pPr>
              <a:t>84</a:t>
            </a:fld>
            <a:endParaRPr kumimoji="1" lang="en-US" altLang="ko-KR" sz="1200" smtClean="0">
              <a:ea typeface="굴림" pitchFamily="50" charset="-127"/>
            </a:endParaRPr>
          </a:p>
        </p:txBody>
      </p:sp>
      <p:sp>
        <p:nvSpPr>
          <p:cNvPr id="18435" name="Rectangle 2"/>
          <p:cNvSpPr>
            <a:spLocks noGrp="1" noRot="1" noChangeAspect="1" noChangeArrowheads="1" noTextEdit="1"/>
          </p:cNvSpPr>
          <p:nvPr>
            <p:ph type="sldImg" idx="1"/>
          </p:nvPr>
        </p:nvSpPr>
        <p:spPr>
          <a:xfrm>
            <a:off x="2109788" y="744538"/>
            <a:ext cx="2578100" cy="3722687"/>
          </a:xfrm>
          <a:noFill/>
          <a:ln cap="flat">
            <a:headEnd type="none" w="med" len="med"/>
            <a:tailEnd type="none" w="med" len="med"/>
          </a:ln>
        </p:spPr>
      </p:sp>
      <p:sp>
        <p:nvSpPr>
          <p:cNvPr id="18436" name="Rectangle 3"/>
          <p:cNvSpPr>
            <a:spLocks noGrp="1" noChangeArrowheads="1"/>
          </p:cNvSpPr>
          <p:nvPr>
            <p:ph type="body" idx="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a:endParaRPr kumimoji="1" lang="ko-KR" altLang="ko-KR" smtClean="0">
              <a:latin typeface="굴림" pitchFamily="50" charset="-127"/>
              <a:ea typeface="굴림" pitchFamily="50" charset="-127"/>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9pPr>
          </a:lstStyle>
          <a:p>
            <a:pPr eaLnBrk="1" hangingPunct="1"/>
            <a:fld id="{8DD72859-7F9F-42D2-A336-75EFBE96C1F5}" type="slidenum">
              <a:rPr lang="en-US" altLang="ko-KR">
                <a:solidFill>
                  <a:srgbClr val="000000"/>
                </a:solidFill>
              </a:rPr>
              <a:pPr eaLnBrk="1" hangingPunct="1"/>
              <a:t>85</a:t>
            </a:fld>
            <a:endParaRPr lang="en-US" altLang="ko-KR">
              <a:solidFill>
                <a:srgbClr val="000000"/>
              </a:solidFill>
            </a:endParaRPr>
          </a:p>
        </p:txBody>
      </p:sp>
      <p:sp>
        <p:nvSpPr>
          <p:cNvPr id="40963" name="Rectangle 2"/>
          <p:cNvSpPr>
            <a:spLocks noGrp="1" noRot="1" noChangeAspect="1" noChangeArrowheads="1" noTextEdit="1"/>
          </p:cNvSpPr>
          <p:nvPr>
            <p:ph type="sldImg"/>
          </p:nvPr>
        </p:nvSpPr>
        <p:spPr>
          <a:xfrm>
            <a:off x="2111375" y="744538"/>
            <a:ext cx="2576513" cy="3722687"/>
          </a:xfrm>
          <a:ln/>
        </p:spPr>
      </p:sp>
      <p:sp>
        <p:nvSpPr>
          <p:cNvPr id="40964" name="Rectangle 3"/>
          <p:cNvSpPr>
            <a:spLocks noGrp="1" noChangeArrowheads="1"/>
          </p:cNvSpPr>
          <p:nvPr>
            <p:ph type="body" idx="1"/>
          </p:nvPr>
        </p:nvSpPr>
        <p:spPr>
          <a:xfrm>
            <a:off x="906357" y="4715153"/>
            <a:ext cx="4984962" cy="44669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ko-KR" altLang="ko-KR" smtClean="0"/>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a:extLst>
              <a:ext uri="{FF2B5EF4-FFF2-40B4-BE49-F238E27FC236}">
                <a16:creationId xmlns:a16="http://schemas.microsoft.com/office/drawing/2014/main" id="{8A73FC09-5822-4633-BF3C-36E43AAA735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kumimoji="1" sz="1200">
                <a:solidFill>
                  <a:schemeClr val="tx1"/>
                </a:solidFill>
                <a:latin typeface="굴림" panose="020B0600000101010101" pitchFamily="50" charset="-127"/>
                <a:ea typeface="굴림" panose="020B0600000101010101" pitchFamily="50" charset="-127"/>
              </a:defRPr>
            </a:lvl1pPr>
            <a:lvl2pPr marL="742950" indent="-285750" eaLnBrk="0" hangingPunct="0">
              <a:spcBef>
                <a:spcPct val="30000"/>
              </a:spcBef>
              <a:defRPr kumimoji="1" sz="1200">
                <a:solidFill>
                  <a:schemeClr val="tx1"/>
                </a:solidFill>
                <a:latin typeface="굴림" panose="020B0600000101010101" pitchFamily="50" charset="-127"/>
                <a:ea typeface="굴림" panose="020B0600000101010101" pitchFamily="50" charset="-127"/>
              </a:defRPr>
            </a:lvl2pPr>
            <a:lvl3pPr marL="1143000" indent="-228600" eaLnBrk="0" hangingPunct="0">
              <a:spcBef>
                <a:spcPct val="30000"/>
              </a:spcBef>
              <a:defRPr kumimoji="1" sz="1200">
                <a:solidFill>
                  <a:schemeClr val="tx1"/>
                </a:solidFill>
                <a:latin typeface="굴림" panose="020B0600000101010101" pitchFamily="50" charset="-127"/>
                <a:ea typeface="굴림" panose="020B0600000101010101" pitchFamily="50" charset="-127"/>
              </a:defRPr>
            </a:lvl3pPr>
            <a:lvl4pPr marL="1600200" indent="-228600" eaLnBrk="0" hangingPunct="0">
              <a:spcBef>
                <a:spcPct val="30000"/>
              </a:spcBef>
              <a:defRPr kumimoji="1" sz="1200">
                <a:solidFill>
                  <a:schemeClr val="tx1"/>
                </a:solidFill>
                <a:latin typeface="굴림" panose="020B0600000101010101" pitchFamily="50" charset="-127"/>
                <a:ea typeface="굴림" panose="020B0600000101010101" pitchFamily="50" charset="-127"/>
              </a:defRPr>
            </a:lvl4pPr>
            <a:lvl5pPr marL="2057400" indent="-228600" eaLnBrk="0" hangingPunct="0">
              <a:spcBef>
                <a:spcPct val="30000"/>
              </a:spcBef>
              <a:defRPr kumimoji="1" sz="1200">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30000"/>
              </a:spcBef>
              <a:spcAft>
                <a:spcPct val="0"/>
              </a:spcAft>
              <a:defRPr kumimoji="1" sz="1200">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30000"/>
              </a:spcBef>
              <a:spcAft>
                <a:spcPct val="0"/>
              </a:spcAft>
              <a:defRPr kumimoji="1" sz="1200">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30000"/>
              </a:spcBef>
              <a:spcAft>
                <a:spcPct val="0"/>
              </a:spcAft>
              <a:defRPr kumimoji="1" sz="1200">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30000"/>
              </a:spcBef>
              <a:spcAft>
                <a:spcPct val="0"/>
              </a:spcAft>
              <a:defRPr kumimoji="1" sz="1200">
                <a:solidFill>
                  <a:schemeClr val="tx1"/>
                </a:solidFill>
                <a:latin typeface="굴림" panose="020B0600000101010101" pitchFamily="50" charset="-127"/>
                <a:ea typeface="굴림" panose="020B0600000101010101" pitchFamily="50" charset="-127"/>
              </a:defRPr>
            </a:lvl9pPr>
          </a:lstStyle>
          <a:p>
            <a:pPr eaLnBrk="1" hangingPunct="1">
              <a:spcBef>
                <a:spcPct val="0"/>
              </a:spcBef>
            </a:pPr>
            <a:fld id="{CD809166-EDCC-47B5-8B6D-E1F43C8AD1DF}" type="slidenum">
              <a:rPr lang="en-US" altLang="ko-KR">
                <a:solidFill>
                  <a:srgbClr val="000000"/>
                </a:solidFill>
              </a:rPr>
              <a:pPr eaLnBrk="1" hangingPunct="1">
                <a:spcBef>
                  <a:spcPct val="0"/>
                </a:spcBef>
              </a:pPr>
              <a:t>86</a:t>
            </a:fld>
            <a:endParaRPr lang="en-US" altLang="ko-KR">
              <a:solidFill>
                <a:srgbClr val="000000"/>
              </a:solidFill>
            </a:endParaRPr>
          </a:p>
        </p:txBody>
      </p:sp>
      <p:sp>
        <p:nvSpPr>
          <p:cNvPr id="17411" name="Rectangle 2">
            <a:extLst>
              <a:ext uri="{FF2B5EF4-FFF2-40B4-BE49-F238E27FC236}">
                <a16:creationId xmlns:a16="http://schemas.microsoft.com/office/drawing/2014/main" id="{9670DE96-A54C-47D4-8C65-B005B5784510}"/>
              </a:ext>
            </a:extLst>
          </p:cNvPr>
          <p:cNvSpPr>
            <a:spLocks noGrp="1" noRot="1" noChangeAspect="1" noChangeArrowheads="1" noTextEdit="1"/>
          </p:cNvSpPr>
          <p:nvPr>
            <p:ph type="sldImg"/>
          </p:nvPr>
        </p:nvSpPr>
        <p:spPr>
          <a:ln/>
        </p:spPr>
      </p:sp>
      <p:sp>
        <p:nvSpPr>
          <p:cNvPr id="17412" name="Rectangle 3">
            <a:extLst>
              <a:ext uri="{FF2B5EF4-FFF2-40B4-BE49-F238E27FC236}">
                <a16:creationId xmlns:a16="http://schemas.microsoft.com/office/drawing/2014/main" id="{76C7A043-37C6-4209-A860-375F1299A88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ko-KR" altLang="ko-K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a:extLst>
              <a:ext uri="{FF2B5EF4-FFF2-40B4-BE49-F238E27FC236}">
                <a16:creationId xmlns:a16="http://schemas.microsoft.com/office/drawing/2014/main" id="{008DF732-DBBF-4B45-887F-2978B6924EF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kumimoji="1" sz="1200">
                <a:solidFill>
                  <a:schemeClr val="tx1"/>
                </a:solidFill>
                <a:latin typeface="굴림" panose="020B0600000101010101" pitchFamily="50" charset="-127"/>
                <a:ea typeface="굴림" panose="020B0600000101010101" pitchFamily="50" charset="-127"/>
              </a:defRPr>
            </a:lvl1pPr>
            <a:lvl2pPr marL="742950" indent="-285750" eaLnBrk="0" hangingPunct="0">
              <a:spcBef>
                <a:spcPct val="30000"/>
              </a:spcBef>
              <a:defRPr kumimoji="1" sz="1200">
                <a:solidFill>
                  <a:schemeClr val="tx1"/>
                </a:solidFill>
                <a:latin typeface="굴림" panose="020B0600000101010101" pitchFamily="50" charset="-127"/>
                <a:ea typeface="굴림" panose="020B0600000101010101" pitchFamily="50" charset="-127"/>
              </a:defRPr>
            </a:lvl2pPr>
            <a:lvl3pPr marL="1143000" indent="-228600" eaLnBrk="0" hangingPunct="0">
              <a:spcBef>
                <a:spcPct val="30000"/>
              </a:spcBef>
              <a:defRPr kumimoji="1" sz="1200">
                <a:solidFill>
                  <a:schemeClr val="tx1"/>
                </a:solidFill>
                <a:latin typeface="굴림" panose="020B0600000101010101" pitchFamily="50" charset="-127"/>
                <a:ea typeface="굴림" panose="020B0600000101010101" pitchFamily="50" charset="-127"/>
              </a:defRPr>
            </a:lvl3pPr>
            <a:lvl4pPr marL="1600200" indent="-228600" eaLnBrk="0" hangingPunct="0">
              <a:spcBef>
                <a:spcPct val="30000"/>
              </a:spcBef>
              <a:defRPr kumimoji="1" sz="1200">
                <a:solidFill>
                  <a:schemeClr val="tx1"/>
                </a:solidFill>
                <a:latin typeface="굴림" panose="020B0600000101010101" pitchFamily="50" charset="-127"/>
                <a:ea typeface="굴림" panose="020B0600000101010101" pitchFamily="50" charset="-127"/>
              </a:defRPr>
            </a:lvl4pPr>
            <a:lvl5pPr marL="2057400" indent="-228600" eaLnBrk="0" hangingPunct="0">
              <a:spcBef>
                <a:spcPct val="30000"/>
              </a:spcBef>
              <a:defRPr kumimoji="1" sz="1200">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30000"/>
              </a:spcBef>
              <a:spcAft>
                <a:spcPct val="0"/>
              </a:spcAft>
              <a:defRPr kumimoji="1" sz="1200">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30000"/>
              </a:spcBef>
              <a:spcAft>
                <a:spcPct val="0"/>
              </a:spcAft>
              <a:defRPr kumimoji="1" sz="1200">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30000"/>
              </a:spcBef>
              <a:spcAft>
                <a:spcPct val="0"/>
              </a:spcAft>
              <a:defRPr kumimoji="1" sz="1200">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30000"/>
              </a:spcBef>
              <a:spcAft>
                <a:spcPct val="0"/>
              </a:spcAft>
              <a:defRPr kumimoji="1" sz="1200">
                <a:solidFill>
                  <a:schemeClr val="tx1"/>
                </a:solidFill>
                <a:latin typeface="굴림" panose="020B0600000101010101" pitchFamily="50" charset="-127"/>
                <a:ea typeface="굴림" panose="020B0600000101010101" pitchFamily="50" charset="-127"/>
              </a:defRPr>
            </a:lvl9pPr>
          </a:lstStyle>
          <a:p>
            <a:pPr eaLnBrk="1" hangingPunct="1">
              <a:spcBef>
                <a:spcPct val="0"/>
              </a:spcBef>
            </a:pPr>
            <a:fld id="{7E2F13F9-EA63-49D1-B961-360D43BAD593}" type="slidenum">
              <a:rPr lang="en-US" altLang="ko-KR">
                <a:solidFill>
                  <a:srgbClr val="000000"/>
                </a:solidFill>
              </a:rPr>
              <a:pPr eaLnBrk="1" hangingPunct="1">
                <a:spcBef>
                  <a:spcPct val="0"/>
                </a:spcBef>
              </a:pPr>
              <a:t>87</a:t>
            </a:fld>
            <a:endParaRPr lang="en-US" altLang="ko-KR">
              <a:solidFill>
                <a:srgbClr val="000000"/>
              </a:solidFill>
            </a:endParaRPr>
          </a:p>
        </p:txBody>
      </p:sp>
      <p:sp>
        <p:nvSpPr>
          <p:cNvPr id="18435" name="Rectangle 2">
            <a:extLst>
              <a:ext uri="{FF2B5EF4-FFF2-40B4-BE49-F238E27FC236}">
                <a16:creationId xmlns:a16="http://schemas.microsoft.com/office/drawing/2014/main" id="{17917F0C-2B85-4189-8610-EE23676823CB}"/>
              </a:ext>
            </a:extLst>
          </p:cNvPr>
          <p:cNvSpPr>
            <a:spLocks noGrp="1" noRot="1" noChangeAspect="1" noChangeArrowheads="1" noTextEdit="1"/>
          </p:cNvSpPr>
          <p:nvPr>
            <p:ph type="sldImg"/>
          </p:nvPr>
        </p:nvSpPr>
        <p:spPr>
          <a:ln/>
        </p:spPr>
      </p:sp>
      <p:sp>
        <p:nvSpPr>
          <p:cNvPr id="18436" name="Rectangle 3">
            <a:extLst>
              <a:ext uri="{FF2B5EF4-FFF2-40B4-BE49-F238E27FC236}">
                <a16:creationId xmlns:a16="http://schemas.microsoft.com/office/drawing/2014/main" id="{1C4C49C5-EA9D-4838-BF2F-3301CF0F953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ko-KR" altLang="ko-K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900">
                <a:solidFill>
                  <a:schemeClr val="tx1"/>
                </a:solidFill>
                <a:latin typeface="돋움" pitchFamily="50" charset="-127"/>
                <a:ea typeface="돋움" pitchFamily="50" charset="-127"/>
              </a:defRPr>
            </a:lvl1pPr>
            <a:lvl2pPr marL="742950" indent="-285750">
              <a:defRPr sz="900">
                <a:solidFill>
                  <a:schemeClr val="tx1"/>
                </a:solidFill>
                <a:latin typeface="돋움" pitchFamily="50" charset="-127"/>
                <a:ea typeface="돋움" pitchFamily="50" charset="-127"/>
              </a:defRPr>
            </a:lvl2pPr>
            <a:lvl3pPr marL="1143000" indent="-228600">
              <a:defRPr sz="900">
                <a:solidFill>
                  <a:schemeClr val="tx1"/>
                </a:solidFill>
                <a:latin typeface="돋움" pitchFamily="50" charset="-127"/>
                <a:ea typeface="돋움" pitchFamily="50" charset="-127"/>
              </a:defRPr>
            </a:lvl3pPr>
            <a:lvl4pPr marL="1600200" indent="-228600">
              <a:defRPr sz="900">
                <a:solidFill>
                  <a:schemeClr val="tx1"/>
                </a:solidFill>
                <a:latin typeface="돋움" pitchFamily="50" charset="-127"/>
                <a:ea typeface="돋움" pitchFamily="50" charset="-127"/>
              </a:defRPr>
            </a:lvl4pPr>
            <a:lvl5pPr marL="2057400" indent="-228600">
              <a:defRPr sz="900">
                <a:solidFill>
                  <a:schemeClr val="tx1"/>
                </a:solidFill>
                <a:latin typeface="돋움" pitchFamily="50" charset="-127"/>
                <a:ea typeface="돋움" pitchFamily="50" charset="-127"/>
              </a:defRPr>
            </a:lvl5pPr>
            <a:lvl6pPr marL="2514600" indent="-228600" eaLnBrk="0" fontAlgn="base" hangingPunct="0">
              <a:spcBef>
                <a:spcPct val="0"/>
              </a:spcBef>
              <a:spcAft>
                <a:spcPct val="0"/>
              </a:spcAft>
              <a:defRPr sz="900">
                <a:solidFill>
                  <a:schemeClr val="tx1"/>
                </a:solidFill>
                <a:latin typeface="돋움" pitchFamily="50" charset="-127"/>
                <a:ea typeface="돋움" pitchFamily="50" charset="-127"/>
              </a:defRPr>
            </a:lvl6pPr>
            <a:lvl7pPr marL="2971800" indent="-228600" eaLnBrk="0" fontAlgn="base" hangingPunct="0">
              <a:spcBef>
                <a:spcPct val="0"/>
              </a:spcBef>
              <a:spcAft>
                <a:spcPct val="0"/>
              </a:spcAft>
              <a:defRPr sz="900">
                <a:solidFill>
                  <a:schemeClr val="tx1"/>
                </a:solidFill>
                <a:latin typeface="돋움" pitchFamily="50" charset="-127"/>
                <a:ea typeface="돋움" pitchFamily="50" charset="-127"/>
              </a:defRPr>
            </a:lvl7pPr>
            <a:lvl8pPr marL="3429000" indent="-228600" eaLnBrk="0" fontAlgn="base" hangingPunct="0">
              <a:spcBef>
                <a:spcPct val="0"/>
              </a:spcBef>
              <a:spcAft>
                <a:spcPct val="0"/>
              </a:spcAft>
              <a:defRPr sz="900">
                <a:solidFill>
                  <a:schemeClr val="tx1"/>
                </a:solidFill>
                <a:latin typeface="돋움" pitchFamily="50" charset="-127"/>
                <a:ea typeface="돋움" pitchFamily="50" charset="-127"/>
              </a:defRPr>
            </a:lvl8pPr>
            <a:lvl9pPr marL="3886200" indent="-228600" eaLnBrk="0" fontAlgn="base" hangingPunct="0">
              <a:spcBef>
                <a:spcPct val="0"/>
              </a:spcBef>
              <a:spcAft>
                <a:spcPct val="0"/>
              </a:spcAft>
              <a:defRPr sz="900">
                <a:solidFill>
                  <a:schemeClr val="tx1"/>
                </a:solidFill>
                <a:latin typeface="돋움" pitchFamily="50" charset="-127"/>
                <a:ea typeface="돋움" pitchFamily="50" charset="-127"/>
              </a:defRPr>
            </a:lvl9pPr>
          </a:lstStyle>
          <a:p>
            <a:pPr>
              <a:buSzTx/>
            </a:pPr>
            <a:fld id="{12F85CFF-BFB9-4B1B-A29A-F392ECBD11F8}" type="slidenum">
              <a:rPr kumimoji="1" lang="en-US" altLang="ko-KR" sz="1200" smtClean="0">
                <a:solidFill>
                  <a:srgbClr val="000000"/>
                </a:solidFill>
                <a:ea typeface="굴림" pitchFamily="50" charset="-127"/>
              </a:rPr>
              <a:pPr>
                <a:buSzTx/>
              </a:pPr>
              <a:t>88</a:t>
            </a:fld>
            <a:endParaRPr kumimoji="1" lang="en-US" altLang="ko-KR" sz="1200" smtClean="0">
              <a:solidFill>
                <a:srgbClr val="000000"/>
              </a:solidFill>
              <a:ea typeface="굴림" pitchFamily="50" charset="-127"/>
            </a:endParaRPr>
          </a:p>
        </p:txBody>
      </p:sp>
      <p:sp>
        <p:nvSpPr>
          <p:cNvPr id="19459" name="Rectangle 2"/>
          <p:cNvSpPr>
            <a:spLocks noGrp="1" noRot="1" noChangeAspect="1" noChangeArrowheads="1" noTextEdit="1"/>
          </p:cNvSpPr>
          <p:nvPr>
            <p:ph type="sldImg" idx="1"/>
          </p:nvPr>
        </p:nvSpPr>
        <p:spPr>
          <a:noFill/>
          <a:ln cap="flat">
            <a:headEnd type="none" w="med" len="med"/>
            <a:tailEnd type="none" w="med" len="med"/>
          </a:ln>
        </p:spPr>
      </p:sp>
      <p:sp>
        <p:nvSpPr>
          <p:cNvPr id="19460" name="Rectangle 3"/>
          <p:cNvSpPr>
            <a:spLocks noGrp="1" noChangeArrowheads="1"/>
          </p:cNvSpPr>
          <p:nvPr>
            <p:ph type="body" idx="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eaLnBrk="1" hangingPunct="1"/>
            <a:endParaRPr kumimoji="1" lang="ko-KR" altLang="ko-KR" smtClean="0">
              <a:latin typeface="굴림" pitchFamily="50" charset="-127"/>
              <a:ea typeface="굴림" pitchFamily="50" charset="-127"/>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900">
                <a:solidFill>
                  <a:schemeClr val="tx1"/>
                </a:solidFill>
                <a:latin typeface="돋움" pitchFamily="50" charset="-127"/>
                <a:ea typeface="돋움" pitchFamily="50" charset="-127"/>
              </a:defRPr>
            </a:lvl1pPr>
            <a:lvl2pPr marL="742950" indent="-285750">
              <a:defRPr sz="900">
                <a:solidFill>
                  <a:schemeClr val="tx1"/>
                </a:solidFill>
                <a:latin typeface="돋움" pitchFamily="50" charset="-127"/>
                <a:ea typeface="돋움" pitchFamily="50" charset="-127"/>
              </a:defRPr>
            </a:lvl2pPr>
            <a:lvl3pPr marL="1143000" indent="-228600">
              <a:defRPr sz="900">
                <a:solidFill>
                  <a:schemeClr val="tx1"/>
                </a:solidFill>
                <a:latin typeface="돋움" pitchFamily="50" charset="-127"/>
                <a:ea typeface="돋움" pitchFamily="50" charset="-127"/>
              </a:defRPr>
            </a:lvl3pPr>
            <a:lvl4pPr marL="1600200" indent="-228600">
              <a:defRPr sz="900">
                <a:solidFill>
                  <a:schemeClr val="tx1"/>
                </a:solidFill>
                <a:latin typeface="돋움" pitchFamily="50" charset="-127"/>
                <a:ea typeface="돋움" pitchFamily="50" charset="-127"/>
              </a:defRPr>
            </a:lvl4pPr>
            <a:lvl5pPr marL="2057400" indent="-228600">
              <a:defRPr sz="900">
                <a:solidFill>
                  <a:schemeClr val="tx1"/>
                </a:solidFill>
                <a:latin typeface="돋움" pitchFamily="50" charset="-127"/>
                <a:ea typeface="돋움" pitchFamily="50" charset="-127"/>
              </a:defRPr>
            </a:lvl5pPr>
            <a:lvl6pPr marL="2514600" indent="-228600" eaLnBrk="0" fontAlgn="base" hangingPunct="0">
              <a:spcBef>
                <a:spcPct val="0"/>
              </a:spcBef>
              <a:spcAft>
                <a:spcPct val="0"/>
              </a:spcAft>
              <a:defRPr sz="900">
                <a:solidFill>
                  <a:schemeClr val="tx1"/>
                </a:solidFill>
                <a:latin typeface="돋움" pitchFamily="50" charset="-127"/>
                <a:ea typeface="돋움" pitchFamily="50" charset="-127"/>
              </a:defRPr>
            </a:lvl6pPr>
            <a:lvl7pPr marL="2971800" indent="-228600" eaLnBrk="0" fontAlgn="base" hangingPunct="0">
              <a:spcBef>
                <a:spcPct val="0"/>
              </a:spcBef>
              <a:spcAft>
                <a:spcPct val="0"/>
              </a:spcAft>
              <a:defRPr sz="900">
                <a:solidFill>
                  <a:schemeClr val="tx1"/>
                </a:solidFill>
                <a:latin typeface="돋움" pitchFamily="50" charset="-127"/>
                <a:ea typeface="돋움" pitchFamily="50" charset="-127"/>
              </a:defRPr>
            </a:lvl7pPr>
            <a:lvl8pPr marL="3429000" indent="-228600" eaLnBrk="0" fontAlgn="base" hangingPunct="0">
              <a:spcBef>
                <a:spcPct val="0"/>
              </a:spcBef>
              <a:spcAft>
                <a:spcPct val="0"/>
              </a:spcAft>
              <a:defRPr sz="900">
                <a:solidFill>
                  <a:schemeClr val="tx1"/>
                </a:solidFill>
                <a:latin typeface="돋움" pitchFamily="50" charset="-127"/>
                <a:ea typeface="돋움" pitchFamily="50" charset="-127"/>
              </a:defRPr>
            </a:lvl8pPr>
            <a:lvl9pPr marL="3886200" indent="-228600" eaLnBrk="0" fontAlgn="base" hangingPunct="0">
              <a:spcBef>
                <a:spcPct val="0"/>
              </a:spcBef>
              <a:spcAft>
                <a:spcPct val="0"/>
              </a:spcAft>
              <a:defRPr sz="900">
                <a:solidFill>
                  <a:schemeClr val="tx1"/>
                </a:solidFill>
                <a:latin typeface="돋움" pitchFamily="50" charset="-127"/>
                <a:ea typeface="돋움" pitchFamily="50" charset="-127"/>
              </a:defRPr>
            </a:lvl9pPr>
          </a:lstStyle>
          <a:p>
            <a:pPr>
              <a:buSzTx/>
            </a:pPr>
            <a:fld id="{9A710196-84A8-401B-92C1-376F1988715D}" type="slidenum">
              <a:rPr kumimoji="1" lang="en-US" altLang="ko-KR" sz="1200" smtClean="0">
                <a:solidFill>
                  <a:srgbClr val="000000"/>
                </a:solidFill>
                <a:ea typeface="굴림" pitchFamily="50" charset="-127"/>
              </a:rPr>
              <a:pPr>
                <a:buSzTx/>
              </a:pPr>
              <a:t>89</a:t>
            </a:fld>
            <a:endParaRPr kumimoji="1" lang="en-US" altLang="ko-KR" sz="1200" smtClean="0">
              <a:solidFill>
                <a:srgbClr val="000000"/>
              </a:solidFill>
              <a:ea typeface="굴림" pitchFamily="50" charset="-127"/>
            </a:endParaRPr>
          </a:p>
        </p:txBody>
      </p:sp>
      <p:sp>
        <p:nvSpPr>
          <p:cNvPr id="20483" name="Rectangle 2"/>
          <p:cNvSpPr>
            <a:spLocks noGrp="1" noRot="1" noChangeAspect="1" noChangeArrowheads="1" noTextEdit="1"/>
          </p:cNvSpPr>
          <p:nvPr>
            <p:ph type="sldImg" idx="1"/>
          </p:nvPr>
        </p:nvSpPr>
        <p:spPr>
          <a:noFill/>
          <a:ln cap="flat">
            <a:headEnd type="none" w="med" len="med"/>
            <a:tailEnd type="none" w="med" len="med"/>
          </a:ln>
        </p:spPr>
      </p:sp>
      <p:sp>
        <p:nvSpPr>
          <p:cNvPr id="20484" name="Rectangle 3"/>
          <p:cNvSpPr>
            <a:spLocks noGrp="1" noChangeArrowheads="1"/>
          </p:cNvSpPr>
          <p:nvPr>
            <p:ph type="body" idx="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eaLnBrk="1" hangingPunct="1"/>
            <a:endParaRPr kumimoji="1" lang="ko-KR" altLang="ko-KR" smtClean="0">
              <a:latin typeface="굴림" pitchFamily="50" charset="-127"/>
              <a:ea typeface="굴림" pitchFamily="50" charset="-127"/>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9pPr>
          </a:lstStyle>
          <a:p>
            <a:pPr eaLnBrk="1" hangingPunct="1"/>
            <a:fld id="{2D256A6C-F417-40C8-8030-95F3EFA16CF3}" type="slidenum">
              <a:rPr lang="en-US" altLang="ko-KR" smtClean="0">
                <a:solidFill>
                  <a:srgbClr val="000000"/>
                </a:solidFill>
              </a:rPr>
              <a:pPr eaLnBrk="1" hangingPunct="1"/>
              <a:t>90</a:t>
            </a:fld>
            <a:endParaRPr lang="en-US" altLang="ko-KR" smtClean="0">
              <a:solidFill>
                <a:srgbClr val="000000"/>
              </a:solidFill>
            </a:endParaRPr>
          </a:p>
        </p:txBody>
      </p:sp>
      <p:sp>
        <p:nvSpPr>
          <p:cNvPr id="32771" name="Rectangle 2"/>
          <p:cNvSpPr>
            <a:spLocks noGrp="1" noRot="1" noChangeAspect="1" noChangeArrowheads="1" noTextEdit="1"/>
          </p:cNvSpPr>
          <p:nvPr>
            <p:ph type="sldImg"/>
          </p:nvPr>
        </p:nvSpPr>
        <p:spPr>
          <a:xfrm>
            <a:off x="2111375" y="744538"/>
            <a:ext cx="2576513" cy="3722687"/>
          </a:xfrm>
          <a:ln/>
        </p:spPr>
      </p:sp>
      <p:sp>
        <p:nvSpPr>
          <p:cNvPr id="32772" name="Rectangle 3"/>
          <p:cNvSpPr>
            <a:spLocks noGrp="1" noChangeArrowheads="1"/>
          </p:cNvSpPr>
          <p:nvPr>
            <p:ph type="body" idx="1"/>
          </p:nvPr>
        </p:nvSpPr>
        <p:spPr>
          <a:xfrm>
            <a:off x="906357" y="4715153"/>
            <a:ext cx="4984962" cy="44669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ko-KR" altLang="ko-KR" smtClean="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kumimoji="1" sz="1200">
                <a:solidFill>
                  <a:schemeClr val="tx1"/>
                </a:solidFill>
                <a:latin typeface="굴림" charset="-127"/>
                <a:ea typeface="굴림" charset="-127"/>
              </a:defRPr>
            </a:lvl1pPr>
            <a:lvl2pPr marL="742950" indent="-285750" eaLnBrk="0" hangingPunct="0">
              <a:spcBef>
                <a:spcPct val="30000"/>
              </a:spcBef>
              <a:defRPr kumimoji="1" sz="1200">
                <a:solidFill>
                  <a:schemeClr val="tx1"/>
                </a:solidFill>
                <a:latin typeface="굴림" charset="-127"/>
                <a:ea typeface="굴림" charset="-127"/>
              </a:defRPr>
            </a:lvl2pPr>
            <a:lvl3pPr marL="1143000" indent="-228600" eaLnBrk="0" hangingPunct="0">
              <a:spcBef>
                <a:spcPct val="30000"/>
              </a:spcBef>
              <a:defRPr kumimoji="1" sz="1200">
                <a:solidFill>
                  <a:schemeClr val="tx1"/>
                </a:solidFill>
                <a:latin typeface="굴림" charset="-127"/>
                <a:ea typeface="굴림" charset="-127"/>
              </a:defRPr>
            </a:lvl3pPr>
            <a:lvl4pPr marL="1600200" indent="-228600" eaLnBrk="0" hangingPunct="0">
              <a:spcBef>
                <a:spcPct val="30000"/>
              </a:spcBef>
              <a:defRPr kumimoji="1" sz="1200">
                <a:solidFill>
                  <a:schemeClr val="tx1"/>
                </a:solidFill>
                <a:latin typeface="굴림" charset="-127"/>
                <a:ea typeface="굴림" charset="-127"/>
              </a:defRPr>
            </a:lvl4pPr>
            <a:lvl5pPr marL="2057400" indent="-228600" eaLnBrk="0" hangingPunct="0">
              <a:spcBef>
                <a:spcPct val="30000"/>
              </a:spcBef>
              <a:defRPr kumimoji="1" sz="1200">
                <a:solidFill>
                  <a:schemeClr val="tx1"/>
                </a:solidFill>
                <a:latin typeface="굴림" charset="-127"/>
                <a:ea typeface="굴림" charset="-127"/>
              </a:defRPr>
            </a:lvl5pPr>
            <a:lvl6pPr marL="2514600" indent="-228600" eaLnBrk="0" fontAlgn="base" hangingPunct="0">
              <a:spcBef>
                <a:spcPct val="30000"/>
              </a:spcBef>
              <a:spcAft>
                <a:spcPct val="0"/>
              </a:spcAft>
              <a:defRPr kumimoji="1" sz="1200">
                <a:solidFill>
                  <a:schemeClr val="tx1"/>
                </a:solidFill>
                <a:latin typeface="굴림" charset="-127"/>
                <a:ea typeface="굴림" charset="-127"/>
              </a:defRPr>
            </a:lvl6pPr>
            <a:lvl7pPr marL="2971800" indent="-228600" eaLnBrk="0" fontAlgn="base" hangingPunct="0">
              <a:spcBef>
                <a:spcPct val="30000"/>
              </a:spcBef>
              <a:spcAft>
                <a:spcPct val="0"/>
              </a:spcAft>
              <a:defRPr kumimoji="1" sz="1200">
                <a:solidFill>
                  <a:schemeClr val="tx1"/>
                </a:solidFill>
                <a:latin typeface="굴림" charset="-127"/>
                <a:ea typeface="굴림" charset="-127"/>
              </a:defRPr>
            </a:lvl7pPr>
            <a:lvl8pPr marL="3429000" indent="-228600" eaLnBrk="0" fontAlgn="base" hangingPunct="0">
              <a:spcBef>
                <a:spcPct val="30000"/>
              </a:spcBef>
              <a:spcAft>
                <a:spcPct val="0"/>
              </a:spcAft>
              <a:defRPr kumimoji="1" sz="1200">
                <a:solidFill>
                  <a:schemeClr val="tx1"/>
                </a:solidFill>
                <a:latin typeface="굴림" charset="-127"/>
                <a:ea typeface="굴림" charset="-127"/>
              </a:defRPr>
            </a:lvl8pPr>
            <a:lvl9pPr marL="3886200" indent="-228600" eaLnBrk="0" fontAlgn="base" hangingPunct="0">
              <a:spcBef>
                <a:spcPct val="30000"/>
              </a:spcBef>
              <a:spcAft>
                <a:spcPct val="0"/>
              </a:spcAft>
              <a:defRPr kumimoji="1" sz="1200">
                <a:solidFill>
                  <a:schemeClr val="tx1"/>
                </a:solidFill>
                <a:latin typeface="굴림" charset="-127"/>
                <a:ea typeface="굴림" charset="-127"/>
              </a:defRPr>
            </a:lvl9pPr>
          </a:lstStyle>
          <a:p>
            <a:pPr eaLnBrk="1" hangingPunct="1">
              <a:spcBef>
                <a:spcPct val="0"/>
              </a:spcBef>
            </a:pPr>
            <a:fld id="{286C960A-873B-4C20-BE2D-293D2B25913E}" type="slidenum">
              <a:rPr lang="en-US" altLang="ko-KR" smtClean="0">
                <a:solidFill>
                  <a:srgbClr val="000000"/>
                </a:solidFill>
              </a:rPr>
              <a:pPr eaLnBrk="1" hangingPunct="1">
                <a:spcBef>
                  <a:spcPct val="0"/>
                </a:spcBef>
              </a:pPr>
              <a:t>8</a:t>
            </a:fld>
            <a:endParaRPr lang="en-US" altLang="ko-KR" smtClean="0">
              <a:solidFill>
                <a:srgbClr val="000000"/>
              </a:solidFill>
            </a:endParaRPr>
          </a:p>
        </p:txBody>
      </p:sp>
      <p:sp>
        <p:nvSpPr>
          <p:cNvPr id="19459" name="Rectangle 2"/>
          <p:cNvSpPr>
            <a:spLocks noGrp="1" noRot="1" noChangeAspect="1" noChangeArrowheads="1" noTextEdit="1"/>
          </p:cNvSpPr>
          <p:nvPr>
            <p:ph type="sldImg"/>
          </p:nvPr>
        </p:nvSpPr>
        <p:spPr>
          <a:xfrm>
            <a:off x="2109788" y="744538"/>
            <a:ext cx="2578100" cy="3722687"/>
          </a:xfrm>
          <a:ln/>
        </p:spPr>
      </p:sp>
      <p:sp>
        <p:nvSpPr>
          <p:cNvPr id="194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ko-KR" altLang="ko-KR" smtClean="0">
              <a:latin typeface="굴림" charset="-127"/>
              <a:ea typeface="굴림" charset="-127"/>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9pPr>
          </a:lstStyle>
          <a:p>
            <a:pPr eaLnBrk="1" hangingPunct="1"/>
            <a:fld id="{2D256A6C-F417-40C8-8030-95F3EFA16CF3}" type="slidenum">
              <a:rPr lang="en-US" altLang="ko-KR" smtClean="0">
                <a:solidFill>
                  <a:srgbClr val="000000"/>
                </a:solidFill>
              </a:rPr>
              <a:pPr eaLnBrk="1" hangingPunct="1"/>
              <a:t>91</a:t>
            </a:fld>
            <a:endParaRPr lang="en-US" altLang="ko-KR" smtClean="0">
              <a:solidFill>
                <a:srgbClr val="000000"/>
              </a:solidFill>
            </a:endParaRPr>
          </a:p>
        </p:txBody>
      </p:sp>
      <p:sp>
        <p:nvSpPr>
          <p:cNvPr id="32771" name="Rectangle 2"/>
          <p:cNvSpPr>
            <a:spLocks noGrp="1" noRot="1" noChangeAspect="1" noChangeArrowheads="1" noTextEdit="1"/>
          </p:cNvSpPr>
          <p:nvPr>
            <p:ph type="sldImg"/>
          </p:nvPr>
        </p:nvSpPr>
        <p:spPr>
          <a:xfrm>
            <a:off x="2111375" y="744538"/>
            <a:ext cx="2576513" cy="3722687"/>
          </a:xfrm>
          <a:ln/>
        </p:spPr>
      </p:sp>
      <p:sp>
        <p:nvSpPr>
          <p:cNvPr id="32772" name="Rectangle 3"/>
          <p:cNvSpPr>
            <a:spLocks noGrp="1" noChangeArrowheads="1"/>
          </p:cNvSpPr>
          <p:nvPr>
            <p:ph type="body" idx="1"/>
          </p:nvPr>
        </p:nvSpPr>
        <p:spPr>
          <a:xfrm>
            <a:off x="906357" y="4715153"/>
            <a:ext cx="4984962" cy="44669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ko-KR" altLang="ko-KR" smtClean="0"/>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kumimoji="1" sz="1200">
                <a:solidFill>
                  <a:schemeClr val="tx1"/>
                </a:solidFill>
                <a:latin typeface="굴림" charset="-127"/>
                <a:ea typeface="굴림" charset="-127"/>
              </a:defRPr>
            </a:lvl1pPr>
            <a:lvl2pPr marL="742950" indent="-285750" eaLnBrk="0" hangingPunct="0">
              <a:spcBef>
                <a:spcPct val="30000"/>
              </a:spcBef>
              <a:defRPr kumimoji="1" sz="1200">
                <a:solidFill>
                  <a:schemeClr val="tx1"/>
                </a:solidFill>
                <a:latin typeface="굴림" charset="-127"/>
                <a:ea typeface="굴림" charset="-127"/>
              </a:defRPr>
            </a:lvl2pPr>
            <a:lvl3pPr marL="1143000" indent="-228600" eaLnBrk="0" hangingPunct="0">
              <a:spcBef>
                <a:spcPct val="30000"/>
              </a:spcBef>
              <a:defRPr kumimoji="1" sz="1200">
                <a:solidFill>
                  <a:schemeClr val="tx1"/>
                </a:solidFill>
                <a:latin typeface="굴림" charset="-127"/>
                <a:ea typeface="굴림" charset="-127"/>
              </a:defRPr>
            </a:lvl3pPr>
            <a:lvl4pPr marL="1600200" indent="-228600" eaLnBrk="0" hangingPunct="0">
              <a:spcBef>
                <a:spcPct val="30000"/>
              </a:spcBef>
              <a:defRPr kumimoji="1" sz="1200">
                <a:solidFill>
                  <a:schemeClr val="tx1"/>
                </a:solidFill>
                <a:latin typeface="굴림" charset="-127"/>
                <a:ea typeface="굴림" charset="-127"/>
              </a:defRPr>
            </a:lvl4pPr>
            <a:lvl5pPr marL="2057400" indent="-228600" eaLnBrk="0" hangingPunct="0">
              <a:spcBef>
                <a:spcPct val="30000"/>
              </a:spcBef>
              <a:defRPr kumimoji="1" sz="1200">
                <a:solidFill>
                  <a:schemeClr val="tx1"/>
                </a:solidFill>
                <a:latin typeface="굴림" charset="-127"/>
                <a:ea typeface="굴림" charset="-127"/>
              </a:defRPr>
            </a:lvl5pPr>
            <a:lvl6pPr marL="2514600" indent="-228600" eaLnBrk="0" fontAlgn="base" hangingPunct="0">
              <a:spcBef>
                <a:spcPct val="30000"/>
              </a:spcBef>
              <a:spcAft>
                <a:spcPct val="0"/>
              </a:spcAft>
              <a:defRPr kumimoji="1" sz="1200">
                <a:solidFill>
                  <a:schemeClr val="tx1"/>
                </a:solidFill>
                <a:latin typeface="굴림" charset="-127"/>
                <a:ea typeface="굴림" charset="-127"/>
              </a:defRPr>
            </a:lvl6pPr>
            <a:lvl7pPr marL="2971800" indent="-228600" eaLnBrk="0" fontAlgn="base" hangingPunct="0">
              <a:spcBef>
                <a:spcPct val="30000"/>
              </a:spcBef>
              <a:spcAft>
                <a:spcPct val="0"/>
              </a:spcAft>
              <a:defRPr kumimoji="1" sz="1200">
                <a:solidFill>
                  <a:schemeClr val="tx1"/>
                </a:solidFill>
                <a:latin typeface="굴림" charset="-127"/>
                <a:ea typeface="굴림" charset="-127"/>
              </a:defRPr>
            </a:lvl7pPr>
            <a:lvl8pPr marL="3429000" indent="-228600" eaLnBrk="0" fontAlgn="base" hangingPunct="0">
              <a:spcBef>
                <a:spcPct val="30000"/>
              </a:spcBef>
              <a:spcAft>
                <a:spcPct val="0"/>
              </a:spcAft>
              <a:defRPr kumimoji="1" sz="1200">
                <a:solidFill>
                  <a:schemeClr val="tx1"/>
                </a:solidFill>
                <a:latin typeface="굴림" charset="-127"/>
                <a:ea typeface="굴림" charset="-127"/>
              </a:defRPr>
            </a:lvl8pPr>
            <a:lvl9pPr marL="3886200" indent="-228600" eaLnBrk="0" fontAlgn="base" hangingPunct="0">
              <a:spcBef>
                <a:spcPct val="30000"/>
              </a:spcBef>
              <a:spcAft>
                <a:spcPct val="0"/>
              </a:spcAft>
              <a:defRPr kumimoji="1" sz="1200">
                <a:solidFill>
                  <a:schemeClr val="tx1"/>
                </a:solidFill>
                <a:latin typeface="굴림" charset="-127"/>
                <a:ea typeface="굴림" charset="-127"/>
              </a:defRPr>
            </a:lvl9pPr>
          </a:lstStyle>
          <a:p>
            <a:pPr eaLnBrk="1" hangingPunct="1">
              <a:spcBef>
                <a:spcPct val="0"/>
              </a:spcBef>
            </a:pPr>
            <a:fld id="{F34D8E49-FB57-492A-AFB2-1168F586A38E}" type="slidenum">
              <a:rPr lang="en-US" altLang="ko-KR" smtClean="0">
                <a:solidFill>
                  <a:srgbClr val="000000"/>
                </a:solidFill>
              </a:rPr>
              <a:pPr eaLnBrk="1" hangingPunct="1">
                <a:spcBef>
                  <a:spcPct val="0"/>
                </a:spcBef>
              </a:pPr>
              <a:t>92</a:t>
            </a:fld>
            <a:endParaRPr lang="en-US" altLang="ko-KR" smtClean="0">
              <a:solidFill>
                <a:srgbClr val="000000"/>
              </a:solidFill>
            </a:endParaRPr>
          </a:p>
        </p:txBody>
      </p:sp>
      <p:sp>
        <p:nvSpPr>
          <p:cNvPr id="20483" name="Rectangle 2"/>
          <p:cNvSpPr>
            <a:spLocks noGrp="1" noRot="1" noChangeAspect="1" noChangeArrowheads="1" noTextEdit="1"/>
          </p:cNvSpPr>
          <p:nvPr>
            <p:ph type="sldImg"/>
          </p:nvPr>
        </p:nvSpPr>
        <p:spPr>
          <a:xfrm>
            <a:off x="2109788" y="744538"/>
            <a:ext cx="2578100" cy="3722687"/>
          </a:xfrm>
          <a:ln/>
        </p:spPr>
      </p:sp>
      <p:sp>
        <p:nvSpPr>
          <p:cNvPr id="204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ko-KR" altLang="ko-KR" smtClean="0">
              <a:latin typeface="굴림" charset="-127"/>
              <a:ea typeface="굴림" charset="-127"/>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kumimoji="1" sz="1200">
                <a:solidFill>
                  <a:schemeClr val="tx1"/>
                </a:solidFill>
                <a:latin typeface="굴림" charset="-127"/>
                <a:ea typeface="굴림" charset="-127"/>
              </a:defRPr>
            </a:lvl1pPr>
            <a:lvl2pPr marL="742950" indent="-285750" eaLnBrk="0" hangingPunct="0">
              <a:spcBef>
                <a:spcPct val="30000"/>
              </a:spcBef>
              <a:defRPr kumimoji="1" sz="1200">
                <a:solidFill>
                  <a:schemeClr val="tx1"/>
                </a:solidFill>
                <a:latin typeface="굴림" charset="-127"/>
                <a:ea typeface="굴림" charset="-127"/>
              </a:defRPr>
            </a:lvl2pPr>
            <a:lvl3pPr marL="1143000" indent="-228600" eaLnBrk="0" hangingPunct="0">
              <a:spcBef>
                <a:spcPct val="30000"/>
              </a:spcBef>
              <a:defRPr kumimoji="1" sz="1200">
                <a:solidFill>
                  <a:schemeClr val="tx1"/>
                </a:solidFill>
                <a:latin typeface="굴림" charset="-127"/>
                <a:ea typeface="굴림" charset="-127"/>
              </a:defRPr>
            </a:lvl3pPr>
            <a:lvl4pPr marL="1600200" indent="-228600" eaLnBrk="0" hangingPunct="0">
              <a:spcBef>
                <a:spcPct val="30000"/>
              </a:spcBef>
              <a:defRPr kumimoji="1" sz="1200">
                <a:solidFill>
                  <a:schemeClr val="tx1"/>
                </a:solidFill>
                <a:latin typeface="굴림" charset="-127"/>
                <a:ea typeface="굴림" charset="-127"/>
              </a:defRPr>
            </a:lvl4pPr>
            <a:lvl5pPr marL="2057400" indent="-228600" eaLnBrk="0" hangingPunct="0">
              <a:spcBef>
                <a:spcPct val="30000"/>
              </a:spcBef>
              <a:defRPr kumimoji="1" sz="1200">
                <a:solidFill>
                  <a:schemeClr val="tx1"/>
                </a:solidFill>
                <a:latin typeface="굴림" charset="-127"/>
                <a:ea typeface="굴림" charset="-127"/>
              </a:defRPr>
            </a:lvl5pPr>
            <a:lvl6pPr marL="2514600" indent="-228600" eaLnBrk="0" fontAlgn="base" hangingPunct="0">
              <a:spcBef>
                <a:spcPct val="30000"/>
              </a:spcBef>
              <a:spcAft>
                <a:spcPct val="0"/>
              </a:spcAft>
              <a:defRPr kumimoji="1" sz="1200">
                <a:solidFill>
                  <a:schemeClr val="tx1"/>
                </a:solidFill>
                <a:latin typeface="굴림" charset="-127"/>
                <a:ea typeface="굴림" charset="-127"/>
              </a:defRPr>
            </a:lvl6pPr>
            <a:lvl7pPr marL="2971800" indent="-228600" eaLnBrk="0" fontAlgn="base" hangingPunct="0">
              <a:spcBef>
                <a:spcPct val="30000"/>
              </a:spcBef>
              <a:spcAft>
                <a:spcPct val="0"/>
              </a:spcAft>
              <a:defRPr kumimoji="1" sz="1200">
                <a:solidFill>
                  <a:schemeClr val="tx1"/>
                </a:solidFill>
                <a:latin typeface="굴림" charset="-127"/>
                <a:ea typeface="굴림" charset="-127"/>
              </a:defRPr>
            </a:lvl7pPr>
            <a:lvl8pPr marL="3429000" indent="-228600" eaLnBrk="0" fontAlgn="base" hangingPunct="0">
              <a:spcBef>
                <a:spcPct val="30000"/>
              </a:spcBef>
              <a:spcAft>
                <a:spcPct val="0"/>
              </a:spcAft>
              <a:defRPr kumimoji="1" sz="1200">
                <a:solidFill>
                  <a:schemeClr val="tx1"/>
                </a:solidFill>
                <a:latin typeface="굴림" charset="-127"/>
                <a:ea typeface="굴림" charset="-127"/>
              </a:defRPr>
            </a:lvl8pPr>
            <a:lvl9pPr marL="3886200" indent="-228600" eaLnBrk="0" fontAlgn="base" hangingPunct="0">
              <a:spcBef>
                <a:spcPct val="30000"/>
              </a:spcBef>
              <a:spcAft>
                <a:spcPct val="0"/>
              </a:spcAft>
              <a:defRPr kumimoji="1" sz="1200">
                <a:solidFill>
                  <a:schemeClr val="tx1"/>
                </a:solidFill>
                <a:latin typeface="굴림" charset="-127"/>
                <a:ea typeface="굴림" charset="-127"/>
              </a:defRPr>
            </a:lvl9pPr>
          </a:lstStyle>
          <a:p>
            <a:pPr eaLnBrk="1" hangingPunct="1">
              <a:spcBef>
                <a:spcPct val="0"/>
              </a:spcBef>
            </a:pPr>
            <a:fld id="{F34D8E49-FB57-492A-AFB2-1168F586A38E}" type="slidenum">
              <a:rPr lang="en-US" altLang="ko-KR" smtClean="0">
                <a:solidFill>
                  <a:srgbClr val="000000"/>
                </a:solidFill>
              </a:rPr>
              <a:pPr eaLnBrk="1" hangingPunct="1">
                <a:spcBef>
                  <a:spcPct val="0"/>
                </a:spcBef>
              </a:pPr>
              <a:t>9</a:t>
            </a:fld>
            <a:endParaRPr lang="en-US" altLang="ko-KR" smtClean="0">
              <a:solidFill>
                <a:srgbClr val="000000"/>
              </a:solidFill>
            </a:endParaRPr>
          </a:p>
        </p:txBody>
      </p:sp>
      <p:sp>
        <p:nvSpPr>
          <p:cNvPr id="20483" name="Rectangle 2"/>
          <p:cNvSpPr>
            <a:spLocks noGrp="1" noRot="1" noChangeAspect="1" noChangeArrowheads="1" noTextEdit="1"/>
          </p:cNvSpPr>
          <p:nvPr>
            <p:ph type="sldImg"/>
          </p:nvPr>
        </p:nvSpPr>
        <p:spPr>
          <a:xfrm>
            <a:off x="2109788" y="744538"/>
            <a:ext cx="2578100" cy="3722687"/>
          </a:xfrm>
          <a:ln/>
        </p:spPr>
      </p:sp>
      <p:sp>
        <p:nvSpPr>
          <p:cNvPr id="204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ko-KR" altLang="ko-KR" smtClean="0">
              <a:latin typeface="굴림" charset="-127"/>
              <a:ea typeface="굴림" charset="-127"/>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514350" y="3076577"/>
            <a:ext cx="5829300" cy="2124074"/>
          </a:xfrm>
        </p:spPr>
        <p:txBody>
          <a:bodyPr/>
          <a:lstStyle/>
          <a:p>
            <a:r>
              <a:rPr lang="ko-KR" altLang="en-US" smtClean="0"/>
              <a:t>마스터 제목 스타일 편집</a:t>
            </a:r>
            <a:endParaRPr lang="ko-KR" altLang="en-US"/>
          </a:p>
        </p:txBody>
      </p:sp>
      <p:sp>
        <p:nvSpPr>
          <p:cNvPr id="3" name="부제목 2"/>
          <p:cNvSpPr>
            <a:spLocks noGrp="1"/>
          </p:cNvSpPr>
          <p:nvPr>
            <p:ph type="subTitle" idx="1"/>
          </p:nvPr>
        </p:nvSpPr>
        <p:spPr>
          <a:xfrm>
            <a:off x="1028700" y="5613401"/>
            <a:ext cx="4800600" cy="2532063"/>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ko-KR" altLang="en-US" smtClean="0"/>
              <a:t>마스터 부제목 스타일 편집</a:t>
            </a:r>
            <a:endParaRPr lang="ko-KR"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ko-K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ko-KR"/>
          </a:p>
        </p:txBody>
      </p:sp>
    </p:spTree>
    <p:extLst>
      <p:ext uri="{BB962C8B-B14F-4D97-AF65-F5344CB8AC3E}">
        <p14:creationId xmlns:p14="http://schemas.microsoft.com/office/powerpoint/2010/main" val="41072087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smtClean="0"/>
              <a:t>마스터 제목 스타일 편집</a:t>
            </a:r>
            <a:endParaRPr lang="ko-KR" altLang="en-US"/>
          </a:p>
        </p:txBody>
      </p:sp>
      <p:sp>
        <p:nvSpPr>
          <p:cNvPr id="3" name="세로 텍스트 개체 틀 2"/>
          <p:cNvSpPr>
            <a:spLocks noGrp="1"/>
          </p:cNvSpPr>
          <p:nvPr>
            <p:ph type="body" orient="vert" idx="1"/>
          </p:nvPr>
        </p:nvSpPr>
        <p:spPr/>
        <p:txBody>
          <a:bodyPr vert="eaVert"/>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ko-K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ko-KR"/>
          </a:p>
        </p:txBody>
      </p:sp>
    </p:spTree>
    <p:extLst>
      <p:ext uri="{BB962C8B-B14F-4D97-AF65-F5344CB8AC3E}">
        <p14:creationId xmlns:p14="http://schemas.microsoft.com/office/powerpoint/2010/main" val="28065549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4886326" y="881063"/>
            <a:ext cx="1457325" cy="7924800"/>
          </a:xfrm>
        </p:spPr>
        <p:txBody>
          <a:bodyPr vert="eaVert"/>
          <a:lstStyle/>
          <a:p>
            <a:r>
              <a:rPr lang="ko-KR" altLang="en-US" smtClean="0"/>
              <a:t>마스터 제목 스타일 편집</a:t>
            </a:r>
            <a:endParaRPr lang="ko-KR" altLang="en-US"/>
          </a:p>
        </p:txBody>
      </p:sp>
      <p:sp>
        <p:nvSpPr>
          <p:cNvPr id="3" name="세로 텍스트 개체 틀 2"/>
          <p:cNvSpPr>
            <a:spLocks noGrp="1"/>
          </p:cNvSpPr>
          <p:nvPr>
            <p:ph type="body" orient="vert" idx="1"/>
          </p:nvPr>
        </p:nvSpPr>
        <p:spPr>
          <a:xfrm>
            <a:off x="514351" y="881063"/>
            <a:ext cx="4219575" cy="7924800"/>
          </a:xfrm>
        </p:spPr>
        <p:txBody>
          <a:bodyPr vert="eaVert"/>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ko-K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ko-KR"/>
          </a:p>
        </p:txBody>
      </p:sp>
    </p:spTree>
    <p:extLst>
      <p:ext uri="{BB962C8B-B14F-4D97-AF65-F5344CB8AC3E}">
        <p14:creationId xmlns:p14="http://schemas.microsoft.com/office/powerpoint/2010/main" val="17213680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smtClean="0"/>
              <a:t>마스터 제목 스타일 편집</a:t>
            </a:r>
            <a:endParaRPr lang="ko-KR" altLang="en-US"/>
          </a:p>
        </p:txBody>
      </p:sp>
      <p:sp>
        <p:nvSpPr>
          <p:cNvPr id="3" name="내용 개체 틀 2"/>
          <p:cNvSpPr>
            <a:spLocks noGrp="1"/>
          </p:cNvSpPr>
          <p:nvPr>
            <p:ph idx="1"/>
          </p:nvPr>
        </p:nvSpPr>
        <p:spPr/>
        <p:txBody>
          <a:body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ko-K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ko-KR"/>
          </a:p>
        </p:txBody>
      </p:sp>
    </p:spTree>
    <p:extLst>
      <p:ext uri="{BB962C8B-B14F-4D97-AF65-F5344CB8AC3E}">
        <p14:creationId xmlns:p14="http://schemas.microsoft.com/office/powerpoint/2010/main" val="8628436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541338" y="6365877"/>
            <a:ext cx="5829300" cy="1966913"/>
          </a:xfrm>
        </p:spPr>
        <p:txBody>
          <a:bodyPr anchor="t"/>
          <a:lstStyle>
            <a:lvl1pPr algn="l">
              <a:defRPr sz="4000" b="1" cap="all"/>
            </a:lvl1pPr>
          </a:lstStyle>
          <a:p>
            <a:r>
              <a:rPr lang="ko-KR" altLang="en-US" smtClean="0"/>
              <a:t>마스터 제목 스타일 편집</a:t>
            </a:r>
            <a:endParaRPr lang="ko-KR" altLang="en-US"/>
          </a:p>
        </p:txBody>
      </p:sp>
      <p:sp>
        <p:nvSpPr>
          <p:cNvPr id="3" name="텍스트 개체 틀 2"/>
          <p:cNvSpPr>
            <a:spLocks noGrp="1"/>
          </p:cNvSpPr>
          <p:nvPr>
            <p:ph type="body" idx="1"/>
          </p:nvPr>
        </p:nvSpPr>
        <p:spPr>
          <a:xfrm>
            <a:off x="541338" y="4198940"/>
            <a:ext cx="5829300" cy="216693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ko-KR" altLang="en-US" smtClean="0"/>
              <a:t>마스터 텍스트 스타일을 편집합니다</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ko-K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ko-KR"/>
          </a:p>
        </p:txBody>
      </p:sp>
    </p:spTree>
    <p:extLst>
      <p:ext uri="{BB962C8B-B14F-4D97-AF65-F5344CB8AC3E}">
        <p14:creationId xmlns:p14="http://schemas.microsoft.com/office/powerpoint/2010/main" val="1765732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smtClean="0"/>
              <a:t>마스터 제목 스타일 편집</a:t>
            </a:r>
            <a:endParaRPr lang="ko-KR" altLang="en-US"/>
          </a:p>
        </p:txBody>
      </p:sp>
      <p:sp>
        <p:nvSpPr>
          <p:cNvPr id="3" name="내용 개체 틀 2"/>
          <p:cNvSpPr>
            <a:spLocks noGrp="1"/>
          </p:cNvSpPr>
          <p:nvPr>
            <p:ph sz="half" idx="1"/>
          </p:nvPr>
        </p:nvSpPr>
        <p:spPr>
          <a:xfrm>
            <a:off x="514350" y="2862263"/>
            <a:ext cx="2838450" cy="5943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내용 개체 틀 3"/>
          <p:cNvSpPr>
            <a:spLocks noGrp="1"/>
          </p:cNvSpPr>
          <p:nvPr>
            <p:ph sz="half" idx="2"/>
          </p:nvPr>
        </p:nvSpPr>
        <p:spPr>
          <a:xfrm>
            <a:off x="3505200" y="2862263"/>
            <a:ext cx="2838450" cy="5943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ko-K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ko-KR"/>
          </a:p>
        </p:txBody>
      </p:sp>
    </p:spTree>
    <p:extLst>
      <p:ext uri="{BB962C8B-B14F-4D97-AF65-F5344CB8AC3E}">
        <p14:creationId xmlns:p14="http://schemas.microsoft.com/office/powerpoint/2010/main" val="30547124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a:xfrm>
            <a:off x="342900" y="396876"/>
            <a:ext cx="6172200" cy="1651000"/>
          </a:xfrm>
        </p:spPr>
        <p:txBody>
          <a:bodyPr/>
          <a:lstStyle>
            <a:lvl1pPr>
              <a:defRPr/>
            </a:lvl1pPr>
          </a:lstStyle>
          <a:p>
            <a:r>
              <a:rPr lang="ko-KR" altLang="en-US" smtClean="0"/>
              <a:t>마스터 제목 스타일 편집</a:t>
            </a:r>
            <a:endParaRPr lang="ko-KR" altLang="en-US"/>
          </a:p>
        </p:txBody>
      </p:sp>
      <p:sp>
        <p:nvSpPr>
          <p:cNvPr id="3" name="텍스트 개체 틀 2"/>
          <p:cNvSpPr>
            <a:spLocks noGrp="1"/>
          </p:cNvSpPr>
          <p:nvPr>
            <p:ph type="body" idx="1"/>
          </p:nvPr>
        </p:nvSpPr>
        <p:spPr>
          <a:xfrm>
            <a:off x="342900" y="2217740"/>
            <a:ext cx="3030538" cy="923924"/>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smtClean="0"/>
              <a:t>마스터 텍스트 스타일을 편집합니다</a:t>
            </a:r>
          </a:p>
        </p:txBody>
      </p:sp>
      <p:sp>
        <p:nvSpPr>
          <p:cNvPr id="4" name="내용 개체 틀 3"/>
          <p:cNvSpPr>
            <a:spLocks noGrp="1"/>
          </p:cNvSpPr>
          <p:nvPr>
            <p:ph sz="half" idx="2"/>
          </p:nvPr>
        </p:nvSpPr>
        <p:spPr>
          <a:xfrm>
            <a:off x="342900" y="3141663"/>
            <a:ext cx="3030538" cy="570706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5" name="텍스트 개체 틀 4"/>
          <p:cNvSpPr>
            <a:spLocks noGrp="1"/>
          </p:cNvSpPr>
          <p:nvPr>
            <p:ph type="body" sz="quarter" idx="3"/>
          </p:nvPr>
        </p:nvSpPr>
        <p:spPr>
          <a:xfrm>
            <a:off x="3484564" y="2217740"/>
            <a:ext cx="3030537" cy="923924"/>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smtClean="0"/>
              <a:t>마스터 텍스트 스타일을 편집합니다</a:t>
            </a:r>
          </a:p>
        </p:txBody>
      </p:sp>
      <p:sp>
        <p:nvSpPr>
          <p:cNvPr id="6" name="내용 개체 틀 5"/>
          <p:cNvSpPr>
            <a:spLocks noGrp="1"/>
          </p:cNvSpPr>
          <p:nvPr>
            <p:ph sz="quarter" idx="4"/>
          </p:nvPr>
        </p:nvSpPr>
        <p:spPr>
          <a:xfrm>
            <a:off x="3484564" y="3141663"/>
            <a:ext cx="3030537" cy="570706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ko-KR"/>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ko-KR"/>
          </a:p>
        </p:txBody>
      </p:sp>
    </p:spTree>
    <p:extLst>
      <p:ext uri="{BB962C8B-B14F-4D97-AF65-F5344CB8AC3E}">
        <p14:creationId xmlns:p14="http://schemas.microsoft.com/office/powerpoint/2010/main" val="4618706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smtClean="0"/>
              <a:t>마스터 제목 스타일 편집</a:t>
            </a:r>
            <a:endParaRPr lang="ko-KR" alt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ko-KR"/>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ko-KR"/>
          </a:p>
        </p:txBody>
      </p:sp>
    </p:spTree>
    <p:extLst>
      <p:ext uri="{BB962C8B-B14F-4D97-AF65-F5344CB8AC3E}">
        <p14:creationId xmlns:p14="http://schemas.microsoft.com/office/powerpoint/2010/main" val="35595305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ko-KR"/>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ko-KR"/>
          </a:p>
        </p:txBody>
      </p:sp>
    </p:spTree>
    <p:extLst>
      <p:ext uri="{BB962C8B-B14F-4D97-AF65-F5344CB8AC3E}">
        <p14:creationId xmlns:p14="http://schemas.microsoft.com/office/powerpoint/2010/main" val="30375850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342900" y="393702"/>
            <a:ext cx="2255838" cy="1679575"/>
          </a:xfrm>
        </p:spPr>
        <p:txBody>
          <a:bodyPr anchor="b"/>
          <a:lstStyle>
            <a:lvl1pPr algn="l">
              <a:defRPr sz="2000" b="1"/>
            </a:lvl1pPr>
          </a:lstStyle>
          <a:p>
            <a:r>
              <a:rPr lang="ko-KR" altLang="en-US" smtClean="0"/>
              <a:t>마스터 제목 스타일 편집</a:t>
            </a:r>
            <a:endParaRPr lang="ko-KR" altLang="en-US"/>
          </a:p>
        </p:txBody>
      </p:sp>
      <p:sp>
        <p:nvSpPr>
          <p:cNvPr id="3" name="내용 개체 틀 2"/>
          <p:cNvSpPr>
            <a:spLocks noGrp="1"/>
          </p:cNvSpPr>
          <p:nvPr>
            <p:ph idx="1"/>
          </p:nvPr>
        </p:nvSpPr>
        <p:spPr>
          <a:xfrm>
            <a:off x="2681288" y="393702"/>
            <a:ext cx="3833812" cy="84550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텍스트 개체 틀 3"/>
          <p:cNvSpPr>
            <a:spLocks noGrp="1"/>
          </p:cNvSpPr>
          <p:nvPr>
            <p:ph type="body" sz="half" idx="2"/>
          </p:nvPr>
        </p:nvSpPr>
        <p:spPr>
          <a:xfrm>
            <a:off x="342900" y="2073275"/>
            <a:ext cx="2255838" cy="677545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smtClean="0"/>
              <a:t>마스터 텍스트 스타일을 편집합니다</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ko-K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ko-KR"/>
          </a:p>
        </p:txBody>
      </p:sp>
    </p:spTree>
    <p:extLst>
      <p:ext uri="{BB962C8B-B14F-4D97-AF65-F5344CB8AC3E}">
        <p14:creationId xmlns:p14="http://schemas.microsoft.com/office/powerpoint/2010/main" val="23836312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344613" y="6934200"/>
            <a:ext cx="4114800" cy="819150"/>
          </a:xfrm>
        </p:spPr>
        <p:txBody>
          <a:bodyPr anchor="b"/>
          <a:lstStyle>
            <a:lvl1pPr algn="l">
              <a:defRPr sz="2000" b="1"/>
            </a:lvl1pPr>
          </a:lstStyle>
          <a:p>
            <a:r>
              <a:rPr lang="ko-KR" altLang="en-US" smtClean="0"/>
              <a:t>마스터 제목 스타일 편집</a:t>
            </a:r>
            <a:endParaRPr lang="ko-KR" altLang="en-US"/>
          </a:p>
        </p:txBody>
      </p:sp>
      <p:sp>
        <p:nvSpPr>
          <p:cNvPr id="3" name="그림 개체 틀 2"/>
          <p:cNvSpPr>
            <a:spLocks noGrp="1"/>
          </p:cNvSpPr>
          <p:nvPr>
            <p:ph type="pic" idx="1"/>
          </p:nvPr>
        </p:nvSpPr>
        <p:spPr>
          <a:xfrm>
            <a:off x="1344613" y="885824"/>
            <a:ext cx="4114800" cy="59436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ko-KR" altLang="en-US" noProof="0" smtClean="0"/>
          </a:p>
        </p:txBody>
      </p:sp>
      <p:sp>
        <p:nvSpPr>
          <p:cNvPr id="4" name="텍스트 개체 틀 3"/>
          <p:cNvSpPr>
            <a:spLocks noGrp="1"/>
          </p:cNvSpPr>
          <p:nvPr>
            <p:ph type="body" sz="half" idx="2"/>
          </p:nvPr>
        </p:nvSpPr>
        <p:spPr>
          <a:xfrm>
            <a:off x="1344613" y="7753350"/>
            <a:ext cx="4114800" cy="116205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smtClean="0"/>
              <a:t>마스터 텍스트 스타일을 편집합니다</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ko-K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ko-KR"/>
          </a:p>
        </p:txBody>
      </p:sp>
    </p:spTree>
    <p:extLst>
      <p:ext uri="{BB962C8B-B14F-4D97-AF65-F5344CB8AC3E}">
        <p14:creationId xmlns:p14="http://schemas.microsoft.com/office/powerpoint/2010/main" val="3122165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514350" y="881063"/>
            <a:ext cx="5829300" cy="165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ko-KR" altLang="en-US" smtClean="0"/>
              <a:t>마스터 제목 스타일 편집</a:t>
            </a:r>
          </a:p>
        </p:txBody>
      </p:sp>
      <p:sp>
        <p:nvSpPr>
          <p:cNvPr id="1027" name="Rectangle 3"/>
          <p:cNvSpPr>
            <a:spLocks noGrp="1" noChangeArrowheads="1"/>
          </p:cNvSpPr>
          <p:nvPr>
            <p:ph type="body" idx="1"/>
          </p:nvPr>
        </p:nvSpPr>
        <p:spPr bwMode="auto">
          <a:xfrm>
            <a:off x="514350" y="2862263"/>
            <a:ext cx="5829300" cy="594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p>
        </p:txBody>
      </p:sp>
      <p:sp>
        <p:nvSpPr>
          <p:cNvPr id="154628" name="Rectangle 4"/>
          <p:cNvSpPr>
            <a:spLocks noGrp="1" noChangeArrowheads="1"/>
          </p:cNvSpPr>
          <p:nvPr>
            <p:ph type="dt" sz="half" idx="2"/>
          </p:nvPr>
        </p:nvSpPr>
        <p:spPr bwMode="auto">
          <a:xfrm>
            <a:off x="514350" y="9024938"/>
            <a:ext cx="1428750" cy="6604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ea typeface="+mn-ea"/>
              </a:defRPr>
            </a:lvl1pPr>
          </a:lstStyle>
          <a:p>
            <a:pPr>
              <a:defRPr/>
            </a:pPr>
            <a:endParaRPr lang="en-US" altLang="ko-KR"/>
          </a:p>
        </p:txBody>
      </p:sp>
      <p:sp>
        <p:nvSpPr>
          <p:cNvPr id="154629" name="Rectangle 5"/>
          <p:cNvSpPr>
            <a:spLocks noGrp="1" noChangeArrowheads="1"/>
          </p:cNvSpPr>
          <p:nvPr>
            <p:ph type="ftr" sz="quarter" idx="3"/>
          </p:nvPr>
        </p:nvSpPr>
        <p:spPr bwMode="auto">
          <a:xfrm>
            <a:off x="2343150" y="9024938"/>
            <a:ext cx="2171700" cy="6604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ea typeface="+mn-ea"/>
              </a:defRPr>
            </a:lvl1pPr>
          </a:lstStyle>
          <a:p>
            <a:pPr>
              <a:defRPr/>
            </a:pPr>
            <a:endParaRPr lang="en-US" altLang="ko-KR"/>
          </a:p>
        </p:txBody>
      </p:sp>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Lst>
  <p:txStyles>
    <p:titleStyle>
      <a:lvl1pPr algn="ctr" rtl="0" eaLnBrk="0" fontAlgn="base" latinLnBrk="1" hangingPunct="0">
        <a:spcBef>
          <a:spcPct val="0"/>
        </a:spcBef>
        <a:spcAft>
          <a:spcPct val="0"/>
        </a:spcAft>
        <a:defRPr kumimoji="1" sz="4400">
          <a:solidFill>
            <a:schemeClr val="tx2"/>
          </a:solidFill>
          <a:latin typeface="+mj-lt"/>
          <a:ea typeface="+mj-ea"/>
          <a:cs typeface="+mj-cs"/>
        </a:defRPr>
      </a:lvl1pPr>
      <a:lvl2pPr algn="ctr" rtl="0" eaLnBrk="0" fontAlgn="base" latinLnBrk="1" hangingPunct="0">
        <a:spcBef>
          <a:spcPct val="0"/>
        </a:spcBef>
        <a:spcAft>
          <a:spcPct val="0"/>
        </a:spcAft>
        <a:defRPr kumimoji="1" sz="4400">
          <a:solidFill>
            <a:schemeClr val="tx2"/>
          </a:solidFill>
          <a:latin typeface="굴림" pitchFamily="50" charset="-127"/>
          <a:ea typeface="굴림" pitchFamily="50" charset="-127"/>
        </a:defRPr>
      </a:lvl2pPr>
      <a:lvl3pPr algn="ctr" rtl="0" eaLnBrk="0" fontAlgn="base" latinLnBrk="1" hangingPunct="0">
        <a:spcBef>
          <a:spcPct val="0"/>
        </a:spcBef>
        <a:spcAft>
          <a:spcPct val="0"/>
        </a:spcAft>
        <a:defRPr kumimoji="1" sz="4400">
          <a:solidFill>
            <a:schemeClr val="tx2"/>
          </a:solidFill>
          <a:latin typeface="굴림" pitchFamily="50" charset="-127"/>
          <a:ea typeface="굴림" pitchFamily="50" charset="-127"/>
        </a:defRPr>
      </a:lvl3pPr>
      <a:lvl4pPr algn="ctr" rtl="0" eaLnBrk="0" fontAlgn="base" latinLnBrk="1" hangingPunct="0">
        <a:spcBef>
          <a:spcPct val="0"/>
        </a:spcBef>
        <a:spcAft>
          <a:spcPct val="0"/>
        </a:spcAft>
        <a:defRPr kumimoji="1" sz="4400">
          <a:solidFill>
            <a:schemeClr val="tx2"/>
          </a:solidFill>
          <a:latin typeface="굴림" pitchFamily="50" charset="-127"/>
          <a:ea typeface="굴림" pitchFamily="50" charset="-127"/>
        </a:defRPr>
      </a:lvl4pPr>
      <a:lvl5pPr algn="ctr" rtl="0" eaLnBrk="0" fontAlgn="base" latinLnBrk="1" hangingPunct="0">
        <a:spcBef>
          <a:spcPct val="0"/>
        </a:spcBef>
        <a:spcAft>
          <a:spcPct val="0"/>
        </a:spcAft>
        <a:defRPr kumimoji="1" sz="4400">
          <a:solidFill>
            <a:schemeClr val="tx2"/>
          </a:solidFill>
          <a:latin typeface="굴림" pitchFamily="50" charset="-127"/>
          <a:ea typeface="굴림" pitchFamily="50" charset="-127"/>
        </a:defRPr>
      </a:lvl5pPr>
      <a:lvl6pPr marL="457200" algn="ctr" rtl="0" fontAlgn="base" latinLnBrk="1">
        <a:spcBef>
          <a:spcPct val="0"/>
        </a:spcBef>
        <a:spcAft>
          <a:spcPct val="0"/>
        </a:spcAft>
        <a:defRPr kumimoji="1" sz="4400">
          <a:solidFill>
            <a:schemeClr val="tx2"/>
          </a:solidFill>
          <a:latin typeface="굴림" pitchFamily="50" charset="-127"/>
          <a:ea typeface="굴림" pitchFamily="50" charset="-127"/>
        </a:defRPr>
      </a:lvl6pPr>
      <a:lvl7pPr marL="914400" algn="ctr" rtl="0" fontAlgn="base" latinLnBrk="1">
        <a:spcBef>
          <a:spcPct val="0"/>
        </a:spcBef>
        <a:spcAft>
          <a:spcPct val="0"/>
        </a:spcAft>
        <a:defRPr kumimoji="1" sz="4400">
          <a:solidFill>
            <a:schemeClr val="tx2"/>
          </a:solidFill>
          <a:latin typeface="굴림" pitchFamily="50" charset="-127"/>
          <a:ea typeface="굴림" pitchFamily="50" charset="-127"/>
        </a:defRPr>
      </a:lvl7pPr>
      <a:lvl8pPr marL="1371600" algn="ctr" rtl="0" fontAlgn="base" latinLnBrk="1">
        <a:spcBef>
          <a:spcPct val="0"/>
        </a:spcBef>
        <a:spcAft>
          <a:spcPct val="0"/>
        </a:spcAft>
        <a:defRPr kumimoji="1" sz="4400">
          <a:solidFill>
            <a:schemeClr val="tx2"/>
          </a:solidFill>
          <a:latin typeface="굴림" pitchFamily="50" charset="-127"/>
          <a:ea typeface="굴림" pitchFamily="50" charset="-127"/>
        </a:defRPr>
      </a:lvl8pPr>
      <a:lvl9pPr marL="1828800" algn="ctr" rtl="0" fontAlgn="base" latinLnBrk="1">
        <a:spcBef>
          <a:spcPct val="0"/>
        </a:spcBef>
        <a:spcAft>
          <a:spcPct val="0"/>
        </a:spcAft>
        <a:defRPr kumimoji="1" sz="4400">
          <a:solidFill>
            <a:schemeClr val="tx2"/>
          </a:solidFill>
          <a:latin typeface="굴림" pitchFamily="50" charset="-127"/>
          <a:ea typeface="굴림" pitchFamily="50" charset="-127"/>
        </a:defRPr>
      </a:lvl9pPr>
    </p:titleStyle>
    <p:bodyStyle>
      <a:lvl1pPr marL="342900" indent="-342900" algn="l" rtl="0" eaLnBrk="0" fontAlgn="base" latinLnBrk="1"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latinLnBrk="1" hangingPunct="0">
        <a:spcBef>
          <a:spcPct val="20000"/>
        </a:spcBef>
        <a:spcAft>
          <a:spcPct val="0"/>
        </a:spcAft>
        <a:buChar char="–"/>
        <a:defRPr kumimoji="1" sz="2800">
          <a:solidFill>
            <a:schemeClr val="tx1"/>
          </a:solidFill>
          <a:latin typeface="+mn-lt"/>
          <a:ea typeface="+mn-ea"/>
        </a:defRPr>
      </a:lvl2pPr>
      <a:lvl3pPr marL="1143000" indent="-228600" algn="l" rtl="0" eaLnBrk="0" fontAlgn="base" latinLnBrk="1" hangingPunct="0">
        <a:spcBef>
          <a:spcPct val="20000"/>
        </a:spcBef>
        <a:spcAft>
          <a:spcPct val="0"/>
        </a:spcAft>
        <a:buChar char="•"/>
        <a:defRPr kumimoji="1" sz="2400">
          <a:solidFill>
            <a:schemeClr val="tx1"/>
          </a:solidFill>
          <a:latin typeface="+mn-lt"/>
          <a:ea typeface="+mn-ea"/>
        </a:defRPr>
      </a:lvl3pPr>
      <a:lvl4pPr marL="1600200" indent="-228600" algn="l" rtl="0" eaLnBrk="0" fontAlgn="base" latinLnBrk="1" hangingPunct="0">
        <a:spcBef>
          <a:spcPct val="20000"/>
        </a:spcBef>
        <a:spcAft>
          <a:spcPct val="0"/>
        </a:spcAft>
        <a:buChar char="–"/>
        <a:defRPr kumimoji="1" sz="2000">
          <a:solidFill>
            <a:schemeClr val="tx1"/>
          </a:solidFill>
          <a:latin typeface="+mn-lt"/>
          <a:ea typeface="+mn-ea"/>
        </a:defRPr>
      </a:lvl4pPr>
      <a:lvl5pPr marL="2057400" indent="-228600" algn="l" rtl="0" eaLnBrk="0" fontAlgn="base" latinLnBrk="1" hangingPunct="0">
        <a:spcBef>
          <a:spcPct val="20000"/>
        </a:spcBef>
        <a:spcAft>
          <a:spcPct val="0"/>
        </a:spcAft>
        <a:buChar char="»"/>
        <a:defRPr kumimoji="1" sz="2000">
          <a:solidFill>
            <a:schemeClr val="tx1"/>
          </a:solidFill>
          <a:latin typeface="+mn-lt"/>
          <a:ea typeface="+mn-ea"/>
        </a:defRPr>
      </a:lvl5pPr>
      <a:lvl6pPr marL="2514600" indent="-228600" algn="l" rtl="0" fontAlgn="base" latinLnBrk="1">
        <a:spcBef>
          <a:spcPct val="20000"/>
        </a:spcBef>
        <a:spcAft>
          <a:spcPct val="0"/>
        </a:spcAft>
        <a:buChar char="»"/>
        <a:defRPr kumimoji="1" sz="2000">
          <a:solidFill>
            <a:schemeClr val="tx1"/>
          </a:solidFill>
          <a:latin typeface="+mn-lt"/>
          <a:ea typeface="+mn-ea"/>
        </a:defRPr>
      </a:lvl6pPr>
      <a:lvl7pPr marL="2971800" indent="-228600" algn="l" rtl="0" fontAlgn="base" latinLnBrk="1">
        <a:spcBef>
          <a:spcPct val="20000"/>
        </a:spcBef>
        <a:spcAft>
          <a:spcPct val="0"/>
        </a:spcAft>
        <a:buChar char="»"/>
        <a:defRPr kumimoji="1" sz="2000">
          <a:solidFill>
            <a:schemeClr val="tx1"/>
          </a:solidFill>
          <a:latin typeface="+mn-lt"/>
          <a:ea typeface="+mn-ea"/>
        </a:defRPr>
      </a:lvl7pPr>
      <a:lvl8pPr marL="3429000" indent="-228600" algn="l" rtl="0" fontAlgn="base" latinLnBrk="1">
        <a:spcBef>
          <a:spcPct val="20000"/>
        </a:spcBef>
        <a:spcAft>
          <a:spcPct val="0"/>
        </a:spcAft>
        <a:buChar char="»"/>
        <a:defRPr kumimoji="1" sz="2000">
          <a:solidFill>
            <a:schemeClr val="tx1"/>
          </a:solidFill>
          <a:latin typeface="+mn-lt"/>
          <a:ea typeface="+mn-ea"/>
        </a:defRPr>
      </a:lvl8pPr>
      <a:lvl9pPr marL="3886200" indent="-228600" algn="l" rtl="0" fontAlgn="base" latinLnBrk="1">
        <a:spcBef>
          <a:spcPct val="20000"/>
        </a:spcBef>
        <a:spcAft>
          <a:spcPct val="0"/>
        </a:spcAft>
        <a:buChar char="»"/>
        <a:defRPr kumimoji="1" sz="2000">
          <a:solidFill>
            <a:schemeClr val="tx1"/>
          </a:solidFill>
          <a:latin typeface="+mn-lt"/>
          <a:ea typeface="+mn-ea"/>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1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14.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46.png"/><Relationship Id="rId5" Type="http://schemas.openxmlformats.org/officeDocument/2006/relationships/image" Target="../media/image45.png"/><Relationship Id="rId10" Type="http://schemas.openxmlformats.org/officeDocument/2006/relationships/image" Target="../media/image50.png"/><Relationship Id="rId4" Type="http://schemas.openxmlformats.org/officeDocument/2006/relationships/image" Target="../media/image44.png"/><Relationship Id="rId9" Type="http://schemas.openxmlformats.org/officeDocument/2006/relationships/image" Target="../media/image49.png"/></Relationships>
</file>

<file path=ppt/slides/_rels/slide15.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51.png"/><Relationship Id="rId7"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 Id="rId9" Type="http://schemas.openxmlformats.org/officeDocument/2006/relationships/image" Target="../media/image56.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20.png"/><Relationship Id="rId18" Type="http://schemas.openxmlformats.org/officeDocument/2006/relationships/image" Target="../media/image11.png"/><Relationship Id="rId3" Type="http://schemas.openxmlformats.org/officeDocument/2006/relationships/image" Target="../media/image22.png"/><Relationship Id="rId21" Type="http://schemas.openxmlformats.org/officeDocument/2006/relationships/image" Target="../media/image32.png"/><Relationship Id="rId7" Type="http://schemas.openxmlformats.org/officeDocument/2006/relationships/image" Target="../media/image26.png"/><Relationship Id="rId12" Type="http://schemas.openxmlformats.org/officeDocument/2006/relationships/image" Target="../media/image19.png"/><Relationship Id="rId17" Type="http://schemas.openxmlformats.org/officeDocument/2006/relationships/image" Target="../media/image10.png"/><Relationship Id="rId2" Type="http://schemas.openxmlformats.org/officeDocument/2006/relationships/notesSlide" Target="../notesSlides/notesSlide22.xml"/><Relationship Id="rId16" Type="http://schemas.openxmlformats.org/officeDocument/2006/relationships/image" Target="../media/image9.png"/><Relationship Id="rId20" Type="http://schemas.openxmlformats.org/officeDocument/2006/relationships/image" Target="../media/image31.png"/><Relationship Id="rId1" Type="http://schemas.openxmlformats.org/officeDocument/2006/relationships/slideLayout" Target="../slideLayouts/slideLayout7.xml"/><Relationship Id="rId6" Type="http://schemas.openxmlformats.org/officeDocument/2006/relationships/image" Target="../media/image25.png"/><Relationship Id="rId11" Type="http://schemas.openxmlformats.org/officeDocument/2006/relationships/image" Target="../media/image18.png"/><Relationship Id="rId5" Type="http://schemas.openxmlformats.org/officeDocument/2006/relationships/image" Target="../media/image24.png"/><Relationship Id="rId15" Type="http://schemas.openxmlformats.org/officeDocument/2006/relationships/image" Target="../media/image8.png"/><Relationship Id="rId23" Type="http://schemas.openxmlformats.org/officeDocument/2006/relationships/image" Target="../media/image59.png"/><Relationship Id="rId10" Type="http://schemas.openxmlformats.org/officeDocument/2006/relationships/image" Target="../media/image29.png"/><Relationship Id="rId19" Type="http://schemas.openxmlformats.org/officeDocument/2006/relationships/image" Target="../media/image30.png"/><Relationship Id="rId4" Type="http://schemas.openxmlformats.org/officeDocument/2006/relationships/image" Target="../media/image23.png"/><Relationship Id="rId9" Type="http://schemas.openxmlformats.org/officeDocument/2006/relationships/image" Target="../media/image28.png"/><Relationship Id="rId14" Type="http://schemas.openxmlformats.org/officeDocument/2006/relationships/image" Target="../media/image21.png"/><Relationship Id="rId22" Type="http://schemas.openxmlformats.org/officeDocument/2006/relationships/image" Target="../media/image33.png"/></Relationships>
</file>

<file path=ppt/slides/_rels/slide24.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notesSlide" Target="../notesSlides/notesSlide30.xml"/><Relationship Id="rId1" Type="http://schemas.openxmlformats.org/officeDocument/2006/relationships/slideLayout" Target="../slideLayouts/slideLayout7.xml"/><Relationship Id="rId6" Type="http://schemas.openxmlformats.org/officeDocument/2006/relationships/image" Target="../media/image63.png"/><Relationship Id="rId5" Type="http://schemas.openxmlformats.org/officeDocument/2006/relationships/image" Target="../media/image62.png"/><Relationship Id="rId10" Type="http://schemas.openxmlformats.org/officeDocument/2006/relationships/image" Target="../media/image65.png"/><Relationship Id="rId4" Type="http://schemas.openxmlformats.org/officeDocument/2006/relationships/image" Target="../media/image61.png"/><Relationship Id="rId9" Type="http://schemas.openxmlformats.org/officeDocument/2006/relationships/image" Target="../media/image19.png"/></Relationships>
</file>

<file path=ppt/slides/_rels/slide33.xml.rels><?xml version="1.0" encoding="UTF-8" standalone="yes"?>
<Relationships xmlns="http://schemas.openxmlformats.org/package/2006/relationships"><Relationship Id="rId8" Type="http://schemas.openxmlformats.org/officeDocument/2006/relationships/image" Target="../media/image71.jpeg"/><Relationship Id="rId3" Type="http://schemas.openxmlformats.org/officeDocument/2006/relationships/image" Target="../media/image66.png"/><Relationship Id="rId7" Type="http://schemas.openxmlformats.org/officeDocument/2006/relationships/image" Target="../media/image70.png"/><Relationship Id="rId2" Type="http://schemas.openxmlformats.org/officeDocument/2006/relationships/notesSlide" Target="../notesSlides/notesSlide31.xml"/><Relationship Id="rId1" Type="http://schemas.openxmlformats.org/officeDocument/2006/relationships/slideLayout" Target="../slideLayouts/slideLayout7.xml"/><Relationship Id="rId6" Type="http://schemas.openxmlformats.org/officeDocument/2006/relationships/image" Target="../media/image69.png"/><Relationship Id="rId11" Type="http://schemas.openxmlformats.org/officeDocument/2006/relationships/image" Target="../media/image74.png"/><Relationship Id="rId5" Type="http://schemas.openxmlformats.org/officeDocument/2006/relationships/image" Target="../media/image68.png"/><Relationship Id="rId10" Type="http://schemas.openxmlformats.org/officeDocument/2006/relationships/image" Target="../media/image73.png"/><Relationship Id="rId4" Type="http://schemas.openxmlformats.org/officeDocument/2006/relationships/image" Target="../media/image67.png"/><Relationship Id="rId9" Type="http://schemas.openxmlformats.org/officeDocument/2006/relationships/image" Target="../media/image72.png"/></Relationships>
</file>

<file path=ppt/slides/_rels/slide3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image" Target="../media/image76.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78.png"/><Relationship Id="rId1" Type="http://schemas.openxmlformats.org/officeDocument/2006/relationships/slideLayout" Target="../slideLayouts/slideLayout1.xml"/><Relationship Id="rId4" Type="http://schemas.openxmlformats.org/officeDocument/2006/relationships/image" Target="../media/image5.emf"/></Relationships>
</file>

<file path=ppt/slides/_rels/slide39.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8" Type="http://schemas.openxmlformats.org/officeDocument/2006/relationships/customXml" Target="../ink/ink5.xml"/><Relationship Id="rId3" Type="http://schemas.openxmlformats.org/officeDocument/2006/relationships/customXml" Target="../ink/ink2.xml"/><Relationship Id="rId7" Type="http://schemas.openxmlformats.org/officeDocument/2006/relationships/customXml" Target="../ink/ink4.xml"/><Relationship Id="rId2" Type="http://schemas.openxmlformats.org/officeDocument/2006/relationships/image" Target="../media/image82.png"/><Relationship Id="rId1" Type="http://schemas.openxmlformats.org/officeDocument/2006/relationships/slideLayout" Target="../slideLayouts/slideLayout1.xml"/><Relationship Id="rId6" Type="http://schemas.openxmlformats.org/officeDocument/2006/relationships/image" Target="../media/image21.emf"/><Relationship Id="rId11" Type="http://schemas.openxmlformats.org/officeDocument/2006/relationships/image" Target="../media/image23.emf"/><Relationship Id="rId5" Type="http://schemas.openxmlformats.org/officeDocument/2006/relationships/customXml" Target="../ink/ink3.xml"/><Relationship Id="rId10" Type="http://schemas.openxmlformats.org/officeDocument/2006/relationships/customXml" Target="../ink/ink6.xml"/><Relationship Id="rId4" Type="http://schemas.openxmlformats.org/officeDocument/2006/relationships/image" Target="../media/image4.emf"/><Relationship Id="rId9" Type="http://schemas.openxmlformats.org/officeDocument/2006/relationships/image" Target="../media/image22.emf"/></Relationships>
</file>

<file path=ppt/slides/_rels/slide43.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38.xml"/><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s>
</file>

<file path=ppt/slides/_rels/slide50.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27.png"/><Relationship Id="rId3" Type="http://schemas.openxmlformats.org/officeDocument/2006/relationships/image" Target="../media/image13.png"/><Relationship Id="rId7" Type="http://schemas.openxmlformats.org/officeDocument/2006/relationships/image" Target="../media/image17.png"/><Relationship Id="rId12" Type="http://schemas.openxmlformats.org/officeDocument/2006/relationships/image" Target="../media/image26.png"/><Relationship Id="rId17" Type="http://schemas.openxmlformats.org/officeDocument/2006/relationships/image" Target="../media/image87.png"/><Relationship Id="rId2" Type="http://schemas.openxmlformats.org/officeDocument/2006/relationships/notesSlide" Target="../notesSlides/notesSlide39.xml"/><Relationship Id="rId16" Type="http://schemas.openxmlformats.org/officeDocument/2006/relationships/image" Target="../media/image86.png"/><Relationship Id="rId1" Type="http://schemas.openxmlformats.org/officeDocument/2006/relationships/slideLayout" Target="../slideLayouts/slideLayout7.xml"/><Relationship Id="rId6" Type="http://schemas.openxmlformats.org/officeDocument/2006/relationships/image" Target="../media/image16.png"/><Relationship Id="rId11" Type="http://schemas.openxmlformats.org/officeDocument/2006/relationships/image" Target="../media/image25.png"/><Relationship Id="rId5" Type="http://schemas.openxmlformats.org/officeDocument/2006/relationships/image" Target="../media/image15.png"/><Relationship Id="rId15" Type="http://schemas.openxmlformats.org/officeDocument/2006/relationships/image" Target="../media/image29.png"/><Relationship Id="rId10" Type="http://schemas.openxmlformats.org/officeDocument/2006/relationships/image" Target="../media/image24.png"/><Relationship Id="rId4" Type="http://schemas.openxmlformats.org/officeDocument/2006/relationships/image" Target="../media/image14.png"/><Relationship Id="rId9" Type="http://schemas.openxmlformats.org/officeDocument/2006/relationships/image" Target="../media/image23.png"/><Relationship Id="rId14" Type="http://schemas.openxmlformats.org/officeDocument/2006/relationships/image" Target="../media/image28.png"/></Relationships>
</file>

<file path=ppt/slides/_rels/slide51.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40.xml"/><Relationship Id="rId1" Type="http://schemas.openxmlformats.org/officeDocument/2006/relationships/slideLayout" Target="../slideLayouts/slideLayout7.xml"/><Relationship Id="rId5" Type="http://schemas.openxmlformats.org/officeDocument/2006/relationships/image" Target="../media/image90.png"/><Relationship Id="rId4" Type="http://schemas.openxmlformats.org/officeDocument/2006/relationships/image" Target="../media/image89.jpeg"/></Relationships>
</file>

<file path=ppt/slides/_rels/slide52.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notesSlide" Target="../notesSlides/notesSlide41.xml"/><Relationship Id="rId1" Type="http://schemas.openxmlformats.org/officeDocument/2006/relationships/slideLayout" Target="../slideLayouts/slideLayout7.xml"/><Relationship Id="rId5" Type="http://schemas.openxmlformats.org/officeDocument/2006/relationships/image" Target="../media/image93.jpeg"/><Relationship Id="rId4" Type="http://schemas.openxmlformats.org/officeDocument/2006/relationships/image" Target="../media/image92.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45.xml"/><Relationship Id="rId1" Type="http://schemas.openxmlformats.org/officeDocument/2006/relationships/slideLayout" Target="../slideLayouts/slideLayout7.xml"/><Relationship Id="rId5" Type="http://schemas.openxmlformats.org/officeDocument/2006/relationships/image" Target="../media/image96.png"/><Relationship Id="rId4" Type="http://schemas.openxmlformats.org/officeDocument/2006/relationships/image" Target="../media/image95.png"/></Relationships>
</file>

<file path=ppt/slides/_rels/slide57.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8" Type="http://schemas.openxmlformats.org/officeDocument/2006/relationships/image" Target="../media/image102.png"/><Relationship Id="rId3" Type="http://schemas.openxmlformats.org/officeDocument/2006/relationships/image" Target="../media/image98.png"/><Relationship Id="rId7" Type="http://schemas.openxmlformats.org/officeDocument/2006/relationships/image" Target="../media/image101.png"/><Relationship Id="rId2" Type="http://schemas.openxmlformats.org/officeDocument/2006/relationships/notesSlide" Target="../notesSlides/notesSlide48.xml"/><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100.png"/><Relationship Id="rId10" Type="http://schemas.openxmlformats.org/officeDocument/2006/relationships/image" Target="../media/image104.png"/><Relationship Id="rId4" Type="http://schemas.openxmlformats.org/officeDocument/2006/relationships/image" Target="../media/image99.png"/><Relationship Id="rId9" Type="http://schemas.openxmlformats.org/officeDocument/2006/relationships/image" Target="../media/image103.png"/></Relationships>
</file>

<file path=ppt/slides/_rels/slide6.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png"/><Relationship Id="rId18" Type="http://schemas.openxmlformats.org/officeDocument/2006/relationships/image" Target="../media/image28.png"/><Relationship Id="rId3" Type="http://schemas.openxmlformats.org/officeDocument/2006/relationships/image" Target="../media/image13.png"/><Relationship Id="rId21" Type="http://schemas.openxmlformats.org/officeDocument/2006/relationships/image" Target="../media/image31.png"/><Relationship Id="rId7" Type="http://schemas.openxmlformats.org/officeDocument/2006/relationships/image" Target="../media/image17.png"/><Relationship Id="rId12" Type="http://schemas.openxmlformats.org/officeDocument/2006/relationships/image" Target="../media/image22.png"/><Relationship Id="rId17" Type="http://schemas.openxmlformats.org/officeDocument/2006/relationships/image" Target="../media/image27.png"/><Relationship Id="rId2" Type="http://schemas.openxmlformats.org/officeDocument/2006/relationships/notesSlide" Target="../notesSlides/notesSlide6.xml"/><Relationship Id="rId16" Type="http://schemas.openxmlformats.org/officeDocument/2006/relationships/image" Target="../media/image26.png"/><Relationship Id="rId20"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5" Type="http://schemas.openxmlformats.org/officeDocument/2006/relationships/image" Target="../media/image25.png"/><Relationship Id="rId23" Type="http://schemas.openxmlformats.org/officeDocument/2006/relationships/image" Target="../media/image33.png"/><Relationship Id="rId10" Type="http://schemas.openxmlformats.org/officeDocument/2006/relationships/image" Target="../media/image20.png"/><Relationship Id="rId19" Type="http://schemas.openxmlformats.org/officeDocument/2006/relationships/image" Target="../media/image29.png"/><Relationship Id="rId4" Type="http://schemas.openxmlformats.org/officeDocument/2006/relationships/image" Target="../media/image14.png"/><Relationship Id="rId9" Type="http://schemas.openxmlformats.org/officeDocument/2006/relationships/image" Target="../media/image19.png"/><Relationship Id="rId14" Type="http://schemas.openxmlformats.org/officeDocument/2006/relationships/image" Target="../media/image24.png"/><Relationship Id="rId22" Type="http://schemas.openxmlformats.org/officeDocument/2006/relationships/image" Target="../media/image32.png"/></Relationships>
</file>

<file path=ppt/slides/_rels/slide60.xml.rels><?xml version="1.0" encoding="UTF-8" standalone="yes"?>
<Relationships xmlns="http://schemas.openxmlformats.org/package/2006/relationships"><Relationship Id="rId8" Type="http://schemas.openxmlformats.org/officeDocument/2006/relationships/image" Target="../media/image110.png"/><Relationship Id="rId3" Type="http://schemas.openxmlformats.org/officeDocument/2006/relationships/image" Target="../media/image105.png"/><Relationship Id="rId7" Type="http://schemas.openxmlformats.org/officeDocument/2006/relationships/image" Target="../media/image109.jpeg"/><Relationship Id="rId2" Type="http://schemas.openxmlformats.org/officeDocument/2006/relationships/notesSlide" Target="../notesSlides/notesSlide49.xml"/><Relationship Id="rId1" Type="http://schemas.openxmlformats.org/officeDocument/2006/relationships/slideLayout" Target="../slideLayouts/slideLayout7.xml"/><Relationship Id="rId6" Type="http://schemas.openxmlformats.org/officeDocument/2006/relationships/image" Target="../media/image108.png"/><Relationship Id="rId5" Type="http://schemas.openxmlformats.org/officeDocument/2006/relationships/image" Target="../media/image107.png"/><Relationship Id="rId10" Type="http://schemas.openxmlformats.org/officeDocument/2006/relationships/image" Target="../media/image112.png"/><Relationship Id="rId4" Type="http://schemas.openxmlformats.org/officeDocument/2006/relationships/image" Target="../media/image106.png"/><Relationship Id="rId9" Type="http://schemas.openxmlformats.org/officeDocument/2006/relationships/image" Target="../media/image111.png"/></Relationships>
</file>

<file path=ppt/slides/_rels/slide61.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50.xml"/><Relationship Id="rId1" Type="http://schemas.openxmlformats.org/officeDocument/2006/relationships/slideLayout" Target="../slideLayouts/slideLayout7.xml"/><Relationship Id="rId5" Type="http://schemas.openxmlformats.org/officeDocument/2006/relationships/image" Target="../media/image115.png"/><Relationship Id="rId4" Type="http://schemas.openxmlformats.org/officeDocument/2006/relationships/image" Target="../media/image114.pn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8" Type="http://schemas.openxmlformats.org/officeDocument/2006/relationships/image" Target="../media/image118.png"/><Relationship Id="rId3" Type="http://schemas.openxmlformats.org/officeDocument/2006/relationships/image" Target="../media/image94.png"/><Relationship Id="rId7" Type="http://schemas.openxmlformats.org/officeDocument/2006/relationships/image" Target="../media/image117.png"/><Relationship Id="rId2" Type="http://schemas.openxmlformats.org/officeDocument/2006/relationships/notesSlide" Target="../notesSlides/notesSlide52.xml"/><Relationship Id="rId1" Type="http://schemas.openxmlformats.org/officeDocument/2006/relationships/slideLayout" Target="../slideLayouts/slideLayout7.xml"/><Relationship Id="rId6" Type="http://schemas.openxmlformats.org/officeDocument/2006/relationships/image" Target="../media/image116.png"/><Relationship Id="rId5" Type="http://schemas.openxmlformats.org/officeDocument/2006/relationships/image" Target="../media/image96.png"/><Relationship Id="rId4" Type="http://schemas.openxmlformats.org/officeDocument/2006/relationships/image" Target="../media/image95.png"/></Relationships>
</file>

<file path=ppt/slides/_rels/slide64.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5.xml"/><Relationship Id="rId1" Type="http://schemas.openxmlformats.org/officeDocument/2006/relationships/slideLayout" Target="../slideLayouts/slideLayout7.xml"/><Relationship Id="rId4" Type="http://schemas.openxmlformats.org/officeDocument/2006/relationships/image" Target="../media/image119.png"/></Relationships>
</file>

<file path=ppt/slides/_rels/slide6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9.xml"/><Relationship Id="rId1" Type="http://schemas.openxmlformats.org/officeDocument/2006/relationships/slideLayout" Target="../slideLayouts/slideLayout7.xml"/><Relationship Id="rId4" Type="http://schemas.openxmlformats.org/officeDocument/2006/relationships/image" Target="../media/image119.png"/></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61.xml"/><Relationship Id="rId1" Type="http://schemas.openxmlformats.org/officeDocument/2006/relationships/slideLayout" Target="../slideLayouts/slideLayout7.xml"/><Relationship Id="rId4" Type="http://schemas.openxmlformats.org/officeDocument/2006/relationships/image" Target="../media/image57.png"/></Relationships>
</file>

<file path=ppt/slides/_rels/slide73.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62.xml"/><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65.xml"/><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77.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27.png"/><Relationship Id="rId3" Type="http://schemas.openxmlformats.org/officeDocument/2006/relationships/image" Target="../media/image13.png"/><Relationship Id="rId7" Type="http://schemas.openxmlformats.org/officeDocument/2006/relationships/image" Target="../media/image17.png"/><Relationship Id="rId12" Type="http://schemas.openxmlformats.org/officeDocument/2006/relationships/image" Target="../media/image26.png"/><Relationship Id="rId17" Type="http://schemas.openxmlformats.org/officeDocument/2006/relationships/image" Target="../media/image87.png"/><Relationship Id="rId2" Type="http://schemas.openxmlformats.org/officeDocument/2006/relationships/notesSlide" Target="../notesSlides/notesSlide66.xml"/><Relationship Id="rId16" Type="http://schemas.openxmlformats.org/officeDocument/2006/relationships/image" Target="../media/image86.png"/><Relationship Id="rId1" Type="http://schemas.openxmlformats.org/officeDocument/2006/relationships/slideLayout" Target="../slideLayouts/slideLayout7.xml"/><Relationship Id="rId6" Type="http://schemas.openxmlformats.org/officeDocument/2006/relationships/image" Target="../media/image16.png"/><Relationship Id="rId11" Type="http://schemas.openxmlformats.org/officeDocument/2006/relationships/image" Target="../media/image25.png"/><Relationship Id="rId5" Type="http://schemas.openxmlformats.org/officeDocument/2006/relationships/image" Target="../media/image15.png"/><Relationship Id="rId15" Type="http://schemas.openxmlformats.org/officeDocument/2006/relationships/image" Target="../media/image29.png"/><Relationship Id="rId10" Type="http://schemas.openxmlformats.org/officeDocument/2006/relationships/image" Target="../media/image24.png"/><Relationship Id="rId4" Type="http://schemas.openxmlformats.org/officeDocument/2006/relationships/image" Target="../media/image14.png"/><Relationship Id="rId9" Type="http://schemas.openxmlformats.org/officeDocument/2006/relationships/image" Target="../media/image23.png"/><Relationship Id="rId14" Type="http://schemas.openxmlformats.org/officeDocument/2006/relationships/image" Target="../media/image28.png"/></Relationships>
</file>

<file path=ppt/slides/_rels/slide78.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28.png"/><Relationship Id="rId18" Type="http://schemas.openxmlformats.org/officeDocument/2006/relationships/image" Target="../media/image21.png"/><Relationship Id="rId26" Type="http://schemas.openxmlformats.org/officeDocument/2006/relationships/image" Target="../media/image11.png"/><Relationship Id="rId3" Type="http://schemas.openxmlformats.org/officeDocument/2006/relationships/image" Target="../media/image30.png"/><Relationship Id="rId21" Type="http://schemas.openxmlformats.org/officeDocument/2006/relationships/image" Target="../media/image6.png"/><Relationship Id="rId7" Type="http://schemas.openxmlformats.org/officeDocument/2006/relationships/image" Target="../media/image22.png"/><Relationship Id="rId12" Type="http://schemas.openxmlformats.org/officeDocument/2006/relationships/image" Target="../media/image27.png"/><Relationship Id="rId17" Type="http://schemas.openxmlformats.org/officeDocument/2006/relationships/image" Target="../media/image20.png"/><Relationship Id="rId25" Type="http://schemas.openxmlformats.org/officeDocument/2006/relationships/image" Target="../media/image10.png"/><Relationship Id="rId2" Type="http://schemas.openxmlformats.org/officeDocument/2006/relationships/notesSlide" Target="../notesSlides/notesSlide67.xml"/><Relationship Id="rId16" Type="http://schemas.openxmlformats.org/officeDocument/2006/relationships/image" Target="../media/image19.png"/><Relationship Id="rId20"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33.png"/><Relationship Id="rId11" Type="http://schemas.openxmlformats.org/officeDocument/2006/relationships/image" Target="../media/image26.png"/><Relationship Id="rId24" Type="http://schemas.openxmlformats.org/officeDocument/2006/relationships/image" Target="../media/image9.png"/><Relationship Id="rId5" Type="http://schemas.openxmlformats.org/officeDocument/2006/relationships/image" Target="../media/image32.png"/><Relationship Id="rId15" Type="http://schemas.openxmlformats.org/officeDocument/2006/relationships/image" Target="../media/image18.png"/><Relationship Id="rId23" Type="http://schemas.openxmlformats.org/officeDocument/2006/relationships/image" Target="../media/image8.png"/><Relationship Id="rId10" Type="http://schemas.openxmlformats.org/officeDocument/2006/relationships/image" Target="../media/image25.png"/><Relationship Id="rId19" Type="http://schemas.openxmlformats.org/officeDocument/2006/relationships/image" Target="../media/image4.png"/><Relationship Id="rId4" Type="http://schemas.openxmlformats.org/officeDocument/2006/relationships/image" Target="../media/image31.png"/><Relationship Id="rId9" Type="http://schemas.openxmlformats.org/officeDocument/2006/relationships/image" Target="../media/image24.png"/><Relationship Id="rId14" Type="http://schemas.openxmlformats.org/officeDocument/2006/relationships/image" Target="../media/image29.png"/><Relationship Id="rId22" Type="http://schemas.openxmlformats.org/officeDocument/2006/relationships/image" Target="../media/image7.png"/></Relationships>
</file>

<file path=ppt/slides/_rels/slide79.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68.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8" Type="http://schemas.openxmlformats.org/officeDocument/2006/relationships/image" Target="../media/image127.png"/><Relationship Id="rId13" Type="http://schemas.openxmlformats.org/officeDocument/2006/relationships/image" Target="../media/image131.png"/><Relationship Id="rId3" Type="http://schemas.openxmlformats.org/officeDocument/2006/relationships/image" Target="../media/image123.png"/><Relationship Id="rId7" Type="http://schemas.openxmlformats.org/officeDocument/2006/relationships/image" Target="../media/image87.png"/><Relationship Id="rId12" Type="http://schemas.openxmlformats.org/officeDocument/2006/relationships/image" Target="../media/image130.png"/><Relationship Id="rId2" Type="http://schemas.openxmlformats.org/officeDocument/2006/relationships/notesSlide" Target="../notesSlides/notesSlide70.xml"/><Relationship Id="rId1" Type="http://schemas.openxmlformats.org/officeDocument/2006/relationships/slideLayout" Target="../slideLayouts/slideLayout7.xml"/><Relationship Id="rId6" Type="http://schemas.openxmlformats.org/officeDocument/2006/relationships/image" Target="../media/image126.png"/><Relationship Id="rId11" Type="http://schemas.openxmlformats.org/officeDocument/2006/relationships/image" Target="http://www.smckorea.co.kr/homepage/data/technique/tech/html/9.jpg" TargetMode="External"/><Relationship Id="rId5" Type="http://schemas.openxmlformats.org/officeDocument/2006/relationships/image" Target="../media/image125.png"/><Relationship Id="rId10" Type="http://schemas.openxmlformats.org/officeDocument/2006/relationships/image" Target="../media/image129.jpeg"/><Relationship Id="rId4" Type="http://schemas.openxmlformats.org/officeDocument/2006/relationships/image" Target="../media/image124.png"/><Relationship Id="rId9" Type="http://schemas.openxmlformats.org/officeDocument/2006/relationships/image" Target="../media/image128.png"/><Relationship Id="rId14" Type="http://schemas.openxmlformats.org/officeDocument/2006/relationships/image" Target="../media/image132.png"/></Relationships>
</file>

<file path=ppt/slides/_rels/slide82.xml.rels><?xml version="1.0" encoding="UTF-8" standalone="yes"?>
<Relationships xmlns="http://schemas.openxmlformats.org/package/2006/relationships"><Relationship Id="rId3" Type="http://schemas.openxmlformats.org/officeDocument/2006/relationships/image" Target="../media/image133.png"/><Relationship Id="rId7" Type="http://schemas.openxmlformats.org/officeDocument/2006/relationships/image" Target="../media/image137.png"/><Relationship Id="rId2" Type="http://schemas.openxmlformats.org/officeDocument/2006/relationships/notesSlide" Target="../notesSlides/notesSlide71.xml"/><Relationship Id="rId1" Type="http://schemas.openxmlformats.org/officeDocument/2006/relationships/slideLayout" Target="../slideLayouts/slideLayout7.xml"/><Relationship Id="rId6" Type="http://schemas.openxmlformats.org/officeDocument/2006/relationships/image" Target="../media/image136.png"/><Relationship Id="rId5" Type="http://schemas.openxmlformats.org/officeDocument/2006/relationships/image" Target="../media/image135.png"/><Relationship Id="rId4" Type="http://schemas.openxmlformats.org/officeDocument/2006/relationships/image" Target="../media/image134.png"/></Relationships>
</file>

<file path=ppt/slides/_rels/slide83.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notesSlide" Target="../notesSlides/notesSlide72.xml"/><Relationship Id="rId1" Type="http://schemas.openxmlformats.org/officeDocument/2006/relationships/slideLayout" Target="../slideLayouts/slideLayout7.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84.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18.png"/><Relationship Id="rId7" Type="http://schemas.openxmlformats.org/officeDocument/2006/relationships/image" Target="../media/image68.png"/><Relationship Id="rId12" Type="http://schemas.openxmlformats.org/officeDocument/2006/relationships/image" Target="../media/image140.png"/><Relationship Id="rId2" Type="http://schemas.openxmlformats.org/officeDocument/2006/relationships/notesSlide" Target="../notesSlides/notesSlide73.xml"/><Relationship Id="rId1" Type="http://schemas.openxmlformats.org/officeDocument/2006/relationships/slideLayout" Target="../slideLayouts/slideLayout7.xml"/><Relationship Id="rId6" Type="http://schemas.openxmlformats.org/officeDocument/2006/relationships/image" Target="../media/image67.png"/><Relationship Id="rId11" Type="http://schemas.openxmlformats.org/officeDocument/2006/relationships/image" Target="../media/image139.png"/><Relationship Id="rId5" Type="http://schemas.openxmlformats.org/officeDocument/2006/relationships/image" Target="../media/image66.png"/><Relationship Id="rId10" Type="http://schemas.openxmlformats.org/officeDocument/2006/relationships/image" Target="../media/image138.png"/><Relationship Id="rId4" Type="http://schemas.openxmlformats.org/officeDocument/2006/relationships/image" Target="../media/image19.png"/><Relationship Id="rId9" Type="http://schemas.openxmlformats.org/officeDocument/2006/relationships/image" Target="../media/image70.png"/></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79.xml"/><Relationship Id="rId1" Type="http://schemas.openxmlformats.org/officeDocument/2006/relationships/slideLayout" Target="../slideLayouts/slideLayout7.xml"/><Relationship Id="rId6" Type="http://schemas.openxmlformats.org/officeDocument/2006/relationships/image" Target="../media/image143.png"/><Relationship Id="rId5" Type="http://schemas.openxmlformats.org/officeDocument/2006/relationships/image" Target="../media/image92.png"/><Relationship Id="rId4" Type="http://schemas.openxmlformats.org/officeDocument/2006/relationships/image" Target="../media/image142.png"/></Relationships>
</file>

<file path=ppt/slides/_rels/slide91.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80.xml"/><Relationship Id="rId1" Type="http://schemas.openxmlformats.org/officeDocument/2006/relationships/slideLayout" Target="../slideLayouts/slideLayout7.xml"/><Relationship Id="rId6" Type="http://schemas.openxmlformats.org/officeDocument/2006/relationships/image" Target="../media/image144.jpeg"/><Relationship Id="rId5" Type="http://schemas.openxmlformats.org/officeDocument/2006/relationships/image" Target="../media/image142.png"/><Relationship Id="rId4" Type="http://schemas.openxmlformats.org/officeDocument/2006/relationships/image" Target="../media/image143.png"/></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Line 2"/>
          <p:cNvSpPr>
            <a:spLocks noChangeShapeType="1"/>
          </p:cNvSpPr>
          <p:nvPr/>
        </p:nvSpPr>
        <p:spPr bwMode="auto">
          <a:xfrm>
            <a:off x="279400" y="609600"/>
            <a:ext cx="6324600" cy="0"/>
          </a:xfrm>
          <a:prstGeom prst="line">
            <a:avLst/>
          </a:prstGeom>
          <a:noFill/>
          <a:ln w="57150" cmpd="thinThick">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a:p>
        </p:txBody>
      </p:sp>
      <p:sp>
        <p:nvSpPr>
          <p:cNvPr id="39" name="Text Box 6"/>
          <p:cNvSpPr txBox="1">
            <a:spLocks noChangeArrowheads="1"/>
          </p:cNvSpPr>
          <p:nvPr/>
        </p:nvSpPr>
        <p:spPr bwMode="auto">
          <a:xfrm>
            <a:off x="123826" y="228599"/>
            <a:ext cx="1223989" cy="338554"/>
          </a:xfrm>
          <a:prstGeom prst="rect">
            <a:avLst/>
          </a:prstGeom>
          <a:noFill/>
          <a:ln w="9525">
            <a:noFill/>
            <a:miter lim="800000"/>
            <a:headEnd/>
            <a:tailEnd/>
          </a:ln>
          <a:effectLst/>
        </p:spPr>
        <p:txBody>
          <a:bodyPr wrap="none">
            <a:spAutoFit/>
          </a:bodyPr>
          <a:lstStyle/>
          <a:p>
            <a:pPr>
              <a:defRPr/>
            </a:pPr>
            <a:r>
              <a:rPr lang="en-US" altLang="ko-KR" sz="1600" b="1">
                <a:effectLst>
                  <a:outerShdw blurRad="38100" dist="38100" dir="2700000" algn="tl">
                    <a:srgbClr val="C0C0C0"/>
                  </a:outerShdw>
                </a:effectLst>
                <a:latin typeface="Times New Roman" panose="02020603050405020304" pitchFamily="18" charset="0"/>
                <a:cs typeface="Times New Roman" panose="02020603050405020304" pitchFamily="18" charset="0"/>
              </a:rPr>
              <a:t>WS TEST 1</a:t>
            </a:r>
            <a:endParaRPr lang="ko-KR" altLang="en-US" sz="1600" b="1" dirty="0">
              <a:effectLst>
                <a:outerShdw blurRad="38100" dist="38100" dir="2700000" algn="tl">
                  <a:srgbClr val="C0C0C0"/>
                </a:outerShdw>
              </a:effectLst>
              <a:latin typeface="Times New Roman" panose="02020603050405020304" pitchFamily="18" charset="0"/>
              <a:cs typeface="Times New Roman" panose="02020603050405020304" pitchFamily="18" charset="0"/>
            </a:endParaRPr>
          </a:p>
        </p:txBody>
      </p:sp>
      <p:sp>
        <p:nvSpPr>
          <p:cNvPr id="2052" name="Rectangle 3"/>
          <p:cNvSpPr>
            <a:spLocks noChangeArrowheads="1"/>
          </p:cNvSpPr>
          <p:nvPr/>
        </p:nvSpPr>
        <p:spPr bwMode="auto">
          <a:xfrm>
            <a:off x="304800" y="776289"/>
            <a:ext cx="3124200" cy="900112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har char="•"/>
              <a:defRPr kumimoji="1" sz="3200">
                <a:solidFill>
                  <a:schemeClr val="tx1"/>
                </a:solidFill>
                <a:latin typeface="굴림" charset="-127"/>
                <a:ea typeface="굴림" charset="-127"/>
              </a:defRPr>
            </a:lvl1pPr>
            <a:lvl2pPr marL="742950" indent="-285750" eaLnBrk="0" hangingPunct="0">
              <a:spcBef>
                <a:spcPct val="20000"/>
              </a:spcBef>
              <a:buChar char="–"/>
              <a:defRPr kumimoji="1" sz="2800">
                <a:solidFill>
                  <a:schemeClr val="tx1"/>
                </a:solidFill>
                <a:latin typeface="굴림" charset="-127"/>
                <a:ea typeface="굴림" charset="-127"/>
              </a:defRPr>
            </a:lvl2pPr>
            <a:lvl3pPr marL="1143000" indent="-228600" eaLnBrk="0" hangingPunct="0">
              <a:spcBef>
                <a:spcPct val="20000"/>
              </a:spcBef>
              <a:buChar char="•"/>
              <a:defRPr kumimoji="1" sz="2400">
                <a:solidFill>
                  <a:schemeClr val="tx1"/>
                </a:solidFill>
                <a:latin typeface="굴림" charset="-127"/>
                <a:ea typeface="굴림" charset="-127"/>
              </a:defRPr>
            </a:lvl3pPr>
            <a:lvl4pPr marL="1600200" indent="-228600" eaLnBrk="0" hangingPunct="0">
              <a:spcBef>
                <a:spcPct val="20000"/>
              </a:spcBef>
              <a:buChar char="–"/>
              <a:defRPr kumimoji="1" sz="2000">
                <a:solidFill>
                  <a:schemeClr val="tx1"/>
                </a:solidFill>
                <a:latin typeface="굴림" charset="-127"/>
                <a:ea typeface="굴림" charset="-127"/>
              </a:defRPr>
            </a:lvl4pPr>
            <a:lvl5pPr marL="2057400" indent="-228600" eaLnBrk="0" hangingPunct="0">
              <a:spcBef>
                <a:spcPct val="20000"/>
              </a:spcBef>
              <a:buChar char="»"/>
              <a:defRPr kumimoji="1" sz="2000">
                <a:solidFill>
                  <a:schemeClr val="tx1"/>
                </a:solidFill>
                <a:latin typeface="굴림" charset="-127"/>
                <a:ea typeface="굴림" charset="-127"/>
              </a:defRPr>
            </a:lvl5pPr>
            <a:lvl6pPr marL="2514600" indent="-228600" eaLnBrk="0" fontAlgn="base" hangingPunct="0">
              <a:spcBef>
                <a:spcPct val="20000"/>
              </a:spcBef>
              <a:spcAft>
                <a:spcPct val="0"/>
              </a:spcAft>
              <a:buChar char="»"/>
              <a:defRPr kumimoji="1" sz="2000">
                <a:solidFill>
                  <a:schemeClr val="tx1"/>
                </a:solidFill>
                <a:latin typeface="굴림" charset="-127"/>
                <a:ea typeface="굴림" charset="-127"/>
              </a:defRPr>
            </a:lvl6pPr>
            <a:lvl7pPr marL="2971800" indent="-228600" eaLnBrk="0" fontAlgn="base" hangingPunct="0">
              <a:spcBef>
                <a:spcPct val="20000"/>
              </a:spcBef>
              <a:spcAft>
                <a:spcPct val="0"/>
              </a:spcAft>
              <a:buChar char="»"/>
              <a:defRPr kumimoji="1" sz="2000">
                <a:solidFill>
                  <a:schemeClr val="tx1"/>
                </a:solidFill>
                <a:latin typeface="굴림" charset="-127"/>
                <a:ea typeface="굴림" charset="-127"/>
              </a:defRPr>
            </a:lvl7pPr>
            <a:lvl8pPr marL="3429000" indent="-228600" eaLnBrk="0" fontAlgn="base" hangingPunct="0">
              <a:spcBef>
                <a:spcPct val="20000"/>
              </a:spcBef>
              <a:spcAft>
                <a:spcPct val="0"/>
              </a:spcAft>
              <a:buChar char="»"/>
              <a:defRPr kumimoji="1" sz="2000">
                <a:solidFill>
                  <a:schemeClr val="tx1"/>
                </a:solidFill>
                <a:latin typeface="굴림" charset="-127"/>
                <a:ea typeface="굴림" charset="-127"/>
              </a:defRPr>
            </a:lvl8pPr>
            <a:lvl9pPr marL="3886200" indent="-228600" eaLnBrk="0" fontAlgn="base" hangingPunct="0">
              <a:spcBef>
                <a:spcPct val="20000"/>
              </a:spcBef>
              <a:spcAft>
                <a:spcPct val="0"/>
              </a:spcAft>
              <a:buChar char="»"/>
              <a:defRPr kumimoji="1" sz="2000">
                <a:solidFill>
                  <a:schemeClr val="tx1"/>
                </a:solidFill>
                <a:latin typeface="굴림" charset="-127"/>
                <a:ea typeface="굴림" charset="-127"/>
              </a:defRPr>
            </a:lvl9pPr>
          </a:lstStyle>
          <a:p>
            <a:pPr eaLnBrk="1" hangingPunct="1">
              <a:spcBef>
                <a:spcPct val="0"/>
              </a:spcBef>
              <a:buFontTx/>
              <a:buNone/>
            </a:pPr>
            <a:endParaRPr lang="en-US" altLang="ko-KR" sz="900">
              <a:latin typeface="Times New Roman" pitchFamily="18" charset="0"/>
              <a:ea typeface="돋움" pitchFamily="50" charset="-127"/>
              <a:cs typeface="Times New Roman" pitchFamily="18" charset="0"/>
            </a:endParaRPr>
          </a:p>
          <a:p>
            <a:pPr eaLnBrk="1" hangingPunct="1">
              <a:spcBef>
                <a:spcPct val="0"/>
              </a:spcBef>
              <a:buFontTx/>
              <a:buNone/>
            </a:pPr>
            <a:r>
              <a:rPr lang="en-US" altLang="ko-KR" sz="900">
                <a:latin typeface="Times New Roman" pitchFamily="18" charset="0"/>
                <a:ea typeface="돋움" pitchFamily="50" charset="-127"/>
                <a:cs typeface="Times New Roman" pitchFamily="18" charset="0"/>
              </a:rPr>
              <a:t>1. Giải thích nào là đúng ?</a:t>
            </a:r>
          </a:p>
          <a:p>
            <a:pPr eaLnBrk="1" hangingPunct="1">
              <a:spcBef>
                <a:spcPct val="0"/>
              </a:spcBef>
              <a:buFontTx/>
              <a:buNone/>
            </a:pPr>
            <a:r>
              <a:rPr lang="vi-VN" altLang="ko-KR" sz="900">
                <a:latin typeface="Times New Roman" pitchFamily="18" charset="0"/>
                <a:ea typeface="돋움" pitchFamily="50" charset="-127"/>
                <a:cs typeface="Times New Roman" pitchFamily="18" charset="0"/>
              </a:rPr>
              <a:t>   [Các electron </a:t>
            </a:r>
            <a:r>
              <a:rPr lang="en-US" altLang="ko-KR" sz="900">
                <a:latin typeface="Times New Roman" pitchFamily="18" charset="0"/>
                <a:ea typeface="돋움" pitchFamily="50" charset="-127"/>
                <a:cs typeface="Times New Roman" pitchFamily="18" charset="0"/>
              </a:rPr>
              <a:t>nằm </a:t>
            </a:r>
            <a:r>
              <a:rPr lang="vi-VN" altLang="ko-KR" sz="900">
                <a:latin typeface="Times New Roman" pitchFamily="18" charset="0"/>
                <a:ea typeface="돋움" pitchFamily="50" charset="-127"/>
                <a:cs typeface="Times New Roman" pitchFamily="18" charset="0"/>
              </a:rPr>
              <a:t>ở quỹ đạo ngoài cùng của nguyên tử</a:t>
            </a:r>
            <a:r>
              <a:rPr lang="en-US" altLang="ko-KR" sz="900">
                <a:latin typeface="Times New Roman" pitchFamily="18" charset="0"/>
                <a:ea typeface="돋움" pitchFamily="50" charset="-127"/>
                <a:cs typeface="Times New Roman" pitchFamily="18" charset="0"/>
              </a:rPr>
              <a:t> chịu lực tác động của hạt nhân nhỏ</a:t>
            </a:r>
            <a:r>
              <a:rPr lang="vi-VN" altLang="ko-KR" sz="900">
                <a:latin typeface="Times New Roman" pitchFamily="18" charset="0"/>
                <a:ea typeface="돋움" pitchFamily="50" charset="-127"/>
                <a:cs typeface="Times New Roman" pitchFamily="18" charset="0"/>
              </a:rPr>
              <a:t>. ]</a:t>
            </a:r>
          </a:p>
          <a:p>
            <a:pPr eaLnBrk="1" hangingPunct="1">
              <a:spcBef>
                <a:spcPct val="0"/>
              </a:spcBef>
              <a:buFontTx/>
              <a:buNone/>
            </a:pPr>
            <a:r>
              <a:rPr lang="en-US" altLang="ko-KR" sz="900">
                <a:latin typeface="Times New Roman" pitchFamily="18" charset="0"/>
                <a:ea typeface="돋움" pitchFamily="50" charset="-127"/>
                <a:cs typeface="Times New Roman" pitchFamily="18" charset="0"/>
              </a:rPr>
              <a:t> </a:t>
            </a:r>
          </a:p>
          <a:p>
            <a:pPr eaLnBrk="1" hangingPunct="1">
              <a:spcBef>
                <a:spcPct val="0"/>
              </a:spcBef>
              <a:buFontTx/>
              <a:buNone/>
            </a:pPr>
            <a:r>
              <a:rPr lang="en-US" altLang="ko-KR" sz="900">
                <a:latin typeface="Times New Roman" pitchFamily="18" charset="0"/>
                <a:ea typeface="돋움" pitchFamily="50" charset="-127"/>
                <a:cs typeface="Times New Roman" pitchFamily="18" charset="0"/>
              </a:rPr>
              <a:t>  ① Electron tự do</a:t>
            </a:r>
          </a:p>
          <a:p>
            <a:pPr eaLnBrk="1" hangingPunct="1">
              <a:spcBef>
                <a:spcPct val="0"/>
              </a:spcBef>
              <a:buFontTx/>
              <a:buNone/>
            </a:pPr>
            <a:r>
              <a:rPr lang="en-US" altLang="ko-KR" sz="900">
                <a:latin typeface="Times New Roman" pitchFamily="18" charset="0"/>
                <a:ea typeface="돋움" pitchFamily="50" charset="-127"/>
                <a:cs typeface="Times New Roman" pitchFamily="18" charset="0"/>
              </a:rPr>
              <a:t>  ② Dải hóa trị</a:t>
            </a:r>
          </a:p>
          <a:p>
            <a:pPr eaLnBrk="1" hangingPunct="1">
              <a:spcBef>
                <a:spcPct val="0"/>
              </a:spcBef>
              <a:buFontTx/>
              <a:buNone/>
            </a:pPr>
            <a:r>
              <a:rPr lang="en-US" altLang="ko-KR" sz="900">
                <a:latin typeface="Times New Roman" pitchFamily="18" charset="0"/>
                <a:ea typeface="돋움" pitchFamily="50" charset="-127"/>
                <a:cs typeface="Times New Roman" pitchFamily="18" charset="0"/>
              </a:rPr>
              <a:t>  ③ Hạt nhân nguyên tử</a:t>
            </a:r>
          </a:p>
          <a:p>
            <a:pPr eaLnBrk="1" hangingPunct="1">
              <a:spcBef>
                <a:spcPct val="0"/>
              </a:spcBef>
              <a:buFontTx/>
              <a:buNone/>
            </a:pPr>
            <a:r>
              <a:rPr lang="en-US" altLang="ko-KR" sz="900">
                <a:latin typeface="Times New Roman" pitchFamily="18" charset="0"/>
                <a:ea typeface="돋움" pitchFamily="50" charset="-127"/>
                <a:cs typeface="Times New Roman" pitchFamily="18" charset="0"/>
              </a:rPr>
              <a:t>  ④ Hạt Proton</a:t>
            </a:r>
          </a:p>
          <a:p>
            <a:pPr eaLnBrk="1" hangingPunct="1">
              <a:spcBef>
                <a:spcPct val="0"/>
              </a:spcBef>
              <a:buFontTx/>
              <a:buNone/>
            </a:pPr>
            <a:endParaRPr lang="en-US" altLang="ko-KR" sz="900">
              <a:latin typeface="Times New Roman" pitchFamily="18" charset="0"/>
              <a:ea typeface="돋움" pitchFamily="50" charset="-127"/>
              <a:cs typeface="Times New Roman" pitchFamily="18" charset="0"/>
            </a:endParaRPr>
          </a:p>
          <a:p>
            <a:pPr eaLnBrk="1" hangingPunct="1">
              <a:spcBef>
                <a:spcPct val="0"/>
              </a:spcBef>
              <a:buFontTx/>
              <a:buNone/>
            </a:pPr>
            <a:r>
              <a:rPr lang="vi-VN" altLang="ko-KR" sz="900">
                <a:latin typeface="Times New Roman" pitchFamily="18" charset="0"/>
                <a:ea typeface="돋움" pitchFamily="50" charset="-127"/>
                <a:cs typeface="Times New Roman" pitchFamily="18" charset="0"/>
              </a:rPr>
              <a:t>2. Đ</a:t>
            </a:r>
            <a:r>
              <a:rPr lang="en-US" altLang="ko-KR" sz="900">
                <a:latin typeface="Times New Roman" pitchFamily="18" charset="0"/>
                <a:ea typeface="돋움" pitchFamily="50" charset="-127"/>
                <a:cs typeface="Times New Roman" pitchFamily="18" charset="0"/>
              </a:rPr>
              <a:t>áp án</a:t>
            </a:r>
            <a:r>
              <a:rPr lang="vi-VN" altLang="ko-KR" sz="900">
                <a:latin typeface="Times New Roman" pitchFamily="18" charset="0"/>
                <a:ea typeface="돋움" pitchFamily="50" charset="-127"/>
                <a:cs typeface="Times New Roman" pitchFamily="18" charset="0"/>
              </a:rPr>
              <a:t> nào </a:t>
            </a:r>
            <a:r>
              <a:rPr lang="en-US" altLang="ko-KR" sz="900">
                <a:latin typeface="Times New Roman" pitchFamily="18" charset="0"/>
                <a:ea typeface="돋움" pitchFamily="50" charset="-127"/>
                <a:cs typeface="Times New Roman" pitchFamily="18" charset="0"/>
              </a:rPr>
              <a:t>sai</a:t>
            </a:r>
            <a:r>
              <a:rPr lang="vi-VN" altLang="ko-KR" sz="900">
                <a:latin typeface="Times New Roman" pitchFamily="18" charset="0"/>
                <a:ea typeface="돋움" pitchFamily="50" charset="-127"/>
                <a:cs typeface="Times New Roman" pitchFamily="18" charset="0"/>
              </a:rPr>
              <a:t> v</a:t>
            </a:r>
            <a:r>
              <a:rPr lang="en-US" altLang="ko-KR" sz="900">
                <a:latin typeface="Times New Roman" pitchFamily="18" charset="0"/>
                <a:ea typeface="돋움" pitchFamily="50" charset="-127"/>
                <a:cs typeface="Times New Roman" pitchFamily="18" charset="0"/>
              </a:rPr>
              <a:t>ề</a:t>
            </a:r>
            <a:r>
              <a:rPr lang="vi-VN" altLang="ko-KR" sz="900">
                <a:latin typeface="Times New Roman" pitchFamily="18" charset="0"/>
                <a:ea typeface="돋움" pitchFamily="50" charset="-127"/>
                <a:cs typeface="Times New Roman" pitchFamily="18" charset="0"/>
              </a:rPr>
              <a:t> số</a:t>
            </a:r>
            <a:r>
              <a:rPr lang="en-US" altLang="ko-KR" sz="900">
                <a:latin typeface="Times New Roman" pitchFamily="18" charset="0"/>
                <a:ea typeface="돋움" pitchFamily="50" charset="-127"/>
                <a:cs typeface="Times New Roman" pitchFamily="18" charset="0"/>
              </a:rPr>
              <a:t> lượng hạt</a:t>
            </a:r>
            <a:r>
              <a:rPr lang="vi-VN" altLang="ko-KR" sz="900">
                <a:latin typeface="Times New Roman" pitchFamily="18" charset="0"/>
                <a:ea typeface="돋움" pitchFamily="50" charset="-127"/>
                <a:cs typeface="Times New Roman" pitchFamily="18" charset="0"/>
              </a:rPr>
              <a:t> </a:t>
            </a:r>
            <a:r>
              <a:rPr lang="en-US" altLang="ko-KR" sz="900">
                <a:latin typeface="Times New Roman" pitchFamily="18" charset="0"/>
                <a:ea typeface="돋움" pitchFamily="50" charset="-127"/>
                <a:cs typeface="Times New Roman" pitchFamily="18" charset="0"/>
              </a:rPr>
              <a:t>của các lớp Electron </a:t>
            </a:r>
            <a:r>
              <a:rPr lang="vi-VN" altLang="ko-KR" sz="900">
                <a:latin typeface="Times New Roman" pitchFamily="18" charset="0"/>
                <a:ea typeface="돋움" pitchFamily="50" charset="-127"/>
                <a:cs typeface="Times New Roman" pitchFamily="18" charset="0"/>
              </a:rPr>
              <a:t>?</a:t>
            </a:r>
          </a:p>
          <a:p>
            <a:pPr eaLnBrk="1" hangingPunct="1">
              <a:spcBef>
                <a:spcPct val="0"/>
              </a:spcBef>
              <a:buFontTx/>
              <a:buNone/>
            </a:pPr>
            <a:endParaRPr lang="en-US" altLang="ko-KR" sz="900">
              <a:latin typeface="Times New Roman" pitchFamily="18" charset="0"/>
              <a:ea typeface="돋움" pitchFamily="50" charset="-127"/>
              <a:cs typeface="Times New Roman" pitchFamily="18" charset="0"/>
            </a:endParaRPr>
          </a:p>
          <a:p>
            <a:pPr eaLnBrk="1" hangingPunct="1">
              <a:spcBef>
                <a:spcPct val="0"/>
              </a:spcBef>
              <a:buFontTx/>
              <a:buNone/>
            </a:pPr>
            <a:r>
              <a:rPr lang="en-US" altLang="ko-KR" sz="900">
                <a:latin typeface="Times New Roman" pitchFamily="18" charset="0"/>
                <a:ea typeface="돋움" pitchFamily="50" charset="-127"/>
                <a:cs typeface="Times New Roman" pitchFamily="18" charset="0"/>
              </a:rPr>
              <a:t>  ① </a:t>
            </a:r>
            <a:r>
              <a:rPr lang="en-US" altLang="ko-KR" sz="900" smtClean="0">
                <a:latin typeface="Times New Roman" pitchFamily="18" charset="0"/>
                <a:ea typeface="돋움" pitchFamily="50" charset="-127"/>
                <a:cs typeface="Times New Roman" pitchFamily="18" charset="0"/>
              </a:rPr>
              <a:t>Lớp </a:t>
            </a:r>
            <a:r>
              <a:rPr lang="en-US" altLang="ko-KR" sz="900">
                <a:latin typeface="Times New Roman" pitchFamily="18" charset="0"/>
                <a:ea typeface="돋움" pitchFamily="50" charset="-127"/>
                <a:cs typeface="Times New Roman" pitchFamily="18" charset="0"/>
              </a:rPr>
              <a:t>M = 18</a:t>
            </a:r>
          </a:p>
          <a:p>
            <a:pPr eaLnBrk="1" hangingPunct="1">
              <a:spcBef>
                <a:spcPct val="0"/>
              </a:spcBef>
              <a:buFontTx/>
              <a:buNone/>
            </a:pPr>
            <a:r>
              <a:rPr lang="en-US" altLang="ko-KR" sz="900">
                <a:latin typeface="Times New Roman" pitchFamily="18" charset="0"/>
                <a:ea typeface="돋움" pitchFamily="50" charset="-127"/>
                <a:cs typeface="Times New Roman" pitchFamily="18" charset="0"/>
              </a:rPr>
              <a:t>  ② </a:t>
            </a:r>
            <a:r>
              <a:rPr lang="en-US" altLang="ko-KR" sz="900" smtClean="0">
                <a:latin typeface="Times New Roman" pitchFamily="18" charset="0"/>
                <a:ea typeface="돋움" pitchFamily="50" charset="-127"/>
                <a:cs typeface="Times New Roman" pitchFamily="18" charset="0"/>
              </a:rPr>
              <a:t>Lớp </a:t>
            </a:r>
            <a:r>
              <a:rPr lang="en-US" altLang="ko-KR" sz="900">
                <a:latin typeface="Times New Roman" pitchFamily="18" charset="0"/>
                <a:ea typeface="돋움" pitchFamily="50" charset="-127"/>
                <a:cs typeface="Times New Roman" pitchFamily="18" charset="0"/>
              </a:rPr>
              <a:t>K = 4</a:t>
            </a:r>
          </a:p>
          <a:p>
            <a:pPr eaLnBrk="1" hangingPunct="1">
              <a:spcBef>
                <a:spcPct val="0"/>
              </a:spcBef>
              <a:buFontTx/>
              <a:buNone/>
            </a:pPr>
            <a:r>
              <a:rPr lang="en-US" altLang="ko-KR" sz="900">
                <a:latin typeface="Times New Roman" pitchFamily="18" charset="0"/>
                <a:ea typeface="돋움" pitchFamily="50" charset="-127"/>
                <a:cs typeface="Times New Roman" pitchFamily="18" charset="0"/>
              </a:rPr>
              <a:t>  ③ </a:t>
            </a:r>
            <a:r>
              <a:rPr lang="en-US" altLang="ko-KR" sz="900" smtClean="0">
                <a:latin typeface="Times New Roman" pitchFamily="18" charset="0"/>
                <a:ea typeface="돋움" pitchFamily="50" charset="-127"/>
                <a:cs typeface="Times New Roman" pitchFamily="18" charset="0"/>
              </a:rPr>
              <a:t>Lớp </a:t>
            </a:r>
            <a:r>
              <a:rPr lang="en-US" altLang="ko-KR" sz="900">
                <a:latin typeface="Times New Roman" pitchFamily="18" charset="0"/>
                <a:ea typeface="돋움" pitchFamily="50" charset="-127"/>
                <a:cs typeface="Times New Roman" pitchFamily="18" charset="0"/>
              </a:rPr>
              <a:t>N = 32</a:t>
            </a:r>
          </a:p>
          <a:p>
            <a:pPr eaLnBrk="1" hangingPunct="1">
              <a:spcBef>
                <a:spcPct val="0"/>
              </a:spcBef>
              <a:buFontTx/>
              <a:buNone/>
            </a:pPr>
            <a:r>
              <a:rPr lang="en-US" altLang="ko-KR" sz="900">
                <a:latin typeface="Times New Roman" pitchFamily="18" charset="0"/>
                <a:ea typeface="돋움" pitchFamily="50" charset="-127"/>
                <a:cs typeface="Times New Roman" pitchFamily="18" charset="0"/>
              </a:rPr>
              <a:t>  ④ </a:t>
            </a:r>
            <a:r>
              <a:rPr lang="en-US" altLang="ko-KR" sz="900" smtClean="0">
                <a:latin typeface="Times New Roman" pitchFamily="18" charset="0"/>
                <a:ea typeface="돋움" pitchFamily="50" charset="-127"/>
                <a:cs typeface="Times New Roman" pitchFamily="18" charset="0"/>
              </a:rPr>
              <a:t>Lớp </a:t>
            </a:r>
            <a:r>
              <a:rPr lang="en-US" altLang="ko-KR" sz="900">
                <a:latin typeface="Times New Roman" pitchFamily="18" charset="0"/>
                <a:ea typeface="돋움" pitchFamily="50" charset="-127"/>
                <a:cs typeface="Times New Roman" pitchFamily="18" charset="0"/>
              </a:rPr>
              <a:t>L = 8</a:t>
            </a:r>
          </a:p>
          <a:p>
            <a:pPr eaLnBrk="1" hangingPunct="1">
              <a:spcBef>
                <a:spcPct val="0"/>
              </a:spcBef>
              <a:buFontTx/>
              <a:buNone/>
            </a:pPr>
            <a:endParaRPr lang="en-US" altLang="ko-KR" sz="900">
              <a:latin typeface="Times New Roman" pitchFamily="18" charset="0"/>
              <a:ea typeface="돋움" pitchFamily="50" charset="-127"/>
              <a:cs typeface="Times New Roman" pitchFamily="18" charset="0"/>
            </a:endParaRPr>
          </a:p>
          <a:p>
            <a:pPr eaLnBrk="1" hangingPunct="1">
              <a:spcBef>
                <a:spcPct val="0"/>
              </a:spcBef>
              <a:buFontTx/>
              <a:buNone/>
            </a:pPr>
            <a:r>
              <a:rPr lang="vi-VN" altLang="ko-KR" sz="900">
                <a:latin typeface="Times New Roman" pitchFamily="18" charset="0"/>
                <a:ea typeface="돋움" pitchFamily="50" charset="-127"/>
                <a:cs typeface="Times New Roman" pitchFamily="18" charset="0"/>
              </a:rPr>
              <a:t>3. </a:t>
            </a:r>
            <a:r>
              <a:rPr lang="en-US" altLang="ko-KR" sz="900">
                <a:latin typeface="Times New Roman" pitchFamily="18" charset="0"/>
                <a:ea typeface="돋움" pitchFamily="50" charset="-127"/>
                <a:cs typeface="Times New Roman" pitchFamily="18" charset="0"/>
              </a:rPr>
              <a:t>Nội dung dưới đây</a:t>
            </a:r>
            <a:r>
              <a:rPr lang="vi-VN" altLang="ko-KR" sz="900">
                <a:latin typeface="Times New Roman" pitchFamily="18" charset="0"/>
                <a:ea typeface="돋움" pitchFamily="50" charset="-127"/>
                <a:cs typeface="Times New Roman" pitchFamily="18" charset="0"/>
              </a:rPr>
              <a:t> đ</a:t>
            </a:r>
            <a:r>
              <a:rPr lang="en-US" altLang="ko-KR" sz="900">
                <a:latin typeface="Times New Roman" pitchFamily="18" charset="0"/>
                <a:ea typeface="돋움" pitchFamily="50" charset="-127"/>
                <a:cs typeface="Times New Roman" pitchFamily="18" charset="0"/>
              </a:rPr>
              <a:t>ang</a:t>
            </a:r>
            <a:r>
              <a:rPr lang="vi-VN" altLang="ko-KR" sz="900">
                <a:latin typeface="Times New Roman" pitchFamily="18" charset="0"/>
                <a:ea typeface="돋움" pitchFamily="50" charset="-127"/>
                <a:cs typeface="Times New Roman" pitchFamily="18" charset="0"/>
              </a:rPr>
              <a:t> mô tả </a:t>
            </a:r>
            <a:r>
              <a:rPr lang="en-US" altLang="ko-KR" sz="900">
                <a:latin typeface="Times New Roman" pitchFamily="18" charset="0"/>
                <a:ea typeface="돋움" pitchFamily="50" charset="-127"/>
                <a:cs typeface="Times New Roman" pitchFamily="18" charset="0"/>
              </a:rPr>
              <a:t>điều gì</a:t>
            </a:r>
            <a:r>
              <a:rPr lang="vi-VN" altLang="ko-KR" sz="900">
                <a:latin typeface="Times New Roman" pitchFamily="18" charset="0"/>
                <a:ea typeface="돋움" pitchFamily="50" charset="-127"/>
                <a:cs typeface="Times New Roman" pitchFamily="18" charset="0"/>
              </a:rPr>
              <a:t>?</a:t>
            </a:r>
          </a:p>
          <a:p>
            <a:pPr eaLnBrk="1" hangingPunct="1">
              <a:spcBef>
                <a:spcPct val="0"/>
              </a:spcBef>
              <a:buFontTx/>
              <a:buNone/>
            </a:pPr>
            <a:r>
              <a:rPr lang="vi-VN" altLang="ko-KR" sz="900">
                <a:latin typeface="Times New Roman" pitchFamily="18" charset="0"/>
                <a:ea typeface="돋움" pitchFamily="50" charset="-127"/>
                <a:cs typeface="Times New Roman" pitchFamily="18" charset="0"/>
              </a:rPr>
              <a:t>   [Năng lượng được tăng lên </a:t>
            </a:r>
            <a:r>
              <a:rPr lang="en-US" altLang="ko-KR" sz="900">
                <a:latin typeface="Times New Roman" pitchFamily="18" charset="0"/>
                <a:ea typeface="돋움" pitchFamily="50" charset="-127"/>
                <a:cs typeface="Times New Roman" pitchFamily="18" charset="0"/>
              </a:rPr>
              <a:t>và dịch chuyển ra vòng xa hơn</a:t>
            </a:r>
            <a:r>
              <a:rPr lang="vi-VN" altLang="ko-KR" sz="900">
                <a:latin typeface="Times New Roman" pitchFamily="18" charset="0"/>
                <a:ea typeface="돋움" pitchFamily="50" charset="-127"/>
                <a:cs typeface="Times New Roman" pitchFamily="18" charset="0"/>
              </a:rPr>
              <a:t>]</a:t>
            </a:r>
          </a:p>
          <a:p>
            <a:pPr eaLnBrk="1" hangingPunct="1">
              <a:spcBef>
                <a:spcPct val="0"/>
              </a:spcBef>
              <a:buFontTx/>
              <a:buNone/>
            </a:pPr>
            <a:endParaRPr lang="en-US" altLang="ko-KR" sz="900">
              <a:latin typeface="Times New Roman" pitchFamily="18" charset="0"/>
              <a:ea typeface="돋움" pitchFamily="50" charset="-127"/>
              <a:cs typeface="Times New Roman" pitchFamily="18" charset="0"/>
            </a:endParaRPr>
          </a:p>
          <a:p>
            <a:pPr eaLnBrk="1" hangingPunct="1">
              <a:spcBef>
                <a:spcPct val="0"/>
              </a:spcBef>
              <a:buFontTx/>
              <a:buNone/>
            </a:pPr>
            <a:r>
              <a:rPr lang="vi-VN" altLang="ko-KR" sz="900">
                <a:latin typeface="Times New Roman" pitchFamily="18" charset="0"/>
                <a:ea typeface="돋움" pitchFamily="50" charset="-127"/>
                <a:cs typeface="Times New Roman" pitchFamily="18" charset="0"/>
              </a:rPr>
              <a:t> </a:t>
            </a:r>
            <a:r>
              <a:rPr lang="en-US" altLang="ko-KR" sz="900">
                <a:latin typeface="Times New Roman" pitchFamily="18" charset="0"/>
                <a:ea typeface="돋움" pitchFamily="50" charset="-127"/>
                <a:cs typeface="Times New Roman" pitchFamily="18" charset="0"/>
              </a:rPr>
              <a:t> ① Kích thích</a:t>
            </a:r>
            <a:endParaRPr lang="vi-VN" altLang="ko-KR" sz="900">
              <a:latin typeface="Times New Roman" pitchFamily="18" charset="0"/>
              <a:ea typeface="돋움" pitchFamily="50" charset="-127"/>
              <a:cs typeface="Times New Roman" pitchFamily="18" charset="0"/>
            </a:endParaRPr>
          </a:p>
          <a:p>
            <a:pPr eaLnBrk="1" hangingPunct="1">
              <a:spcBef>
                <a:spcPct val="0"/>
              </a:spcBef>
              <a:buFontTx/>
              <a:buNone/>
            </a:pPr>
            <a:r>
              <a:rPr lang="en-US" altLang="ko-KR" sz="900">
                <a:latin typeface="Times New Roman" pitchFamily="18" charset="0"/>
                <a:ea typeface="돋움" pitchFamily="50" charset="-127"/>
                <a:cs typeface="Times New Roman" pitchFamily="18" charset="0"/>
              </a:rPr>
              <a:t>  ② Lượng tử ánh sáng</a:t>
            </a:r>
          </a:p>
          <a:p>
            <a:pPr eaLnBrk="1" hangingPunct="1">
              <a:spcBef>
                <a:spcPct val="0"/>
              </a:spcBef>
              <a:buFontTx/>
              <a:buNone/>
            </a:pPr>
            <a:r>
              <a:rPr lang="en-US" altLang="ko-KR" sz="900">
                <a:latin typeface="Times New Roman" pitchFamily="18" charset="0"/>
                <a:ea typeface="돋움" pitchFamily="50" charset="-127"/>
                <a:cs typeface="Times New Roman" pitchFamily="18" charset="0"/>
              </a:rPr>
              <a:t>  ③ Ion hóa</a:t>
            </a:r>
          </a:p>
          <a:p>
            <a:pPr eaLnBrk="1" hangingPunct="1">
              <a:spcBef>
                <a:spcPct val="0"/>
              </a:spcBef>
              <a:buFontTx/>
              <a:buNone/>
            </a:pPr>
            <a:r>
              <a:rPr lang="en-US" altLang="ko-KR" sz="900">
                <a:latin typeface="Times New Roman" pitchFamily="18" charset="0"/>
                <a:ea typeface="돋움" pitchFamily="50" charset="-127"/>
                <a:cs typeface="Times New Roman" pitchFamily="18" charset="0"/>
              </a:rPr>
              <a:t>  ④ Phóng xung điện.</a:t>
            </a:r>
          </a:p>
          <a:p>
            <a:pPr eaLnBrk="1" hangingPunct="1">
              <a:spcBef>
                <a:spcPct val="0"/>
              </a:spcBef>
              <a:buFontTx/>
              <a:buNone/>
            </a:pPr>
            <a:endParaRPr lang="en-US" altLang="ko-KR" sz="900">
              <a:latin typeface="Times New Roman" pitchFamily="18" charset="0"/>
              <a:ea typeface="돋움" pitchFamily="50" charset="-127"/>
              <a:cs typeface="Times New Roman" pitchFamily="18" charset="0"/>
            </a:endParaRPr>
          </a:p>
          <a:p>
            <a:pPr eaLnBrk="1" hangingPunct="1">
              <a:spcBef>
                <a:spcPct val="0"/>
              </a:spcBef>
              <a:buFontTx/>
              <a:buNone/>
            </a:pPr>
            <a:r>
              <a:rPr lang="vi-VN" altLang="ko-KR" sz="900">
                <a:latin typeface="Times New Roman" pitchFamily="18" charset="0"/>
                <a:ea typeface="돋움" pitchFamily="50" charset="-127"/>
                <a:cs typeface="Times New Roman" pitchFamily="18" charset="0"/>
              </a:rPr>
              <a:t>4. Độ lệch pha trong trường hợp 3 pha 220V 60㎐ là bao nhiêu?</a:t>
            </a:r>
          </a:p>
          <a:p>
            <a:pPr eaLnBrk="1" hangingPunct="1">
              <a:spcBef>
                <a:spcPct val="0"/>
              </a:spcBef>
              <a:buFontTx/>
              <a:buNone/>
            </a:pPr>
            <a:endParaRPr lang="en-US" altLang="ko-KR" sz="900">
              <a:latin typeface="Times New Roman" pitchFamily="18" charset="0"/>
              <a:ea typeface="돋움" pitchFamily="50" charset="-127"/>
              <a:cs typeface="Times New Roman" pitchFamily="18" charset="0"/>
            </a:endParaRPr>
          </a:p>
          <a:p>
            <a:pPr eaLnBrk="1" hangingPunct="1">
              <a:spcBef>
                <a:spcPct val="0"/>
              </a:spcBef>
              <a:buFontTx/>
              <a:buNone/>
            </a:pPr>
            <a:r>
              <a:rPr lang="en-US" altLang="ko-KR" sz="900">
                <a:latin typeface="Times New Roman" pitchFamily="18" charset="0"/>
                <a:ea typeface="돋움" pitchFamily="50" charset="-127"/>
                <a:cs typeface="Times New Roman" pitchFamily="18" charset="0"/>
              </a:rPr>
              <a:t>  ① 90</a:t>
            </a:r>
          </a:p>
          <a:p>
            <a:pPr eaLnBrk="1" hangingPunct="1">
              <a:spcBef>
                <a:spcPct val="0"/>
              </a:spcBef>
              <a:buFontTx/>
              <a:buNone/>
            </a:pPr>
            <a:r>
              <a:rPr lang="en-US" altLang="ko-KR" sz="900">
                <a:latin typeface="Times New Roman" pitchFamily="18" charset="0"/>
                <a:ea typeface="돋움" pitchFamily="50" charset="-127"/>
                <a:cs typeface="Times New Roman" pitchFamily="18" charset="0"/>
              </a:rPr>
              <a:t>  ② 120</a:t>
            </a:r>
          </a:p>
          <a:p>
            <a:pPr eaLnBrk="1" hangingPunct="1">
              <a:spcBef>
                <a:spcPct val="0"/>
              </a:spcBef>
              <a:buFontTx/>
              <a:buNone/>
            </a:pPr>
            <a:r>
              <a:rPr lang="en-US" altLang="ko-KR" sz="900">
                <a:latin typeface="Times New Roman" pitchFamily="18" charset="0"/>
                <a:ea typeface="돋움" pitchFamily="50" charset="-127"/>
                <a:cs typeface="Times New Roman" pitchFamily="18" charset="0"/>
              </a:rPr>
              <a:t>  ③ 180</a:t>
            </a:r>
          </a:p>
          <a:p>
            <a:pPr eaLnBrk="1" hangingPunct="1">
              <a:spcBef>
                <a:spcPct val="0"/>
              </a:spcBef>
              <a:buFontTx/>
              <a:buNone/>
            </a:pPr>
            <a:r>
              <a:rPr lang="en-US" altLang="ko-KR" sz="900">
                <a:latin typeface="Times New Roman" pitchFamily="18" charset="0"/>
                <a:ea typeface="돋움" pitchFamily="50" charset="-127"/>
                <a:cs typeface="Times New Roman" pitchFamily="18" charset="0"/>
              </a:rPr>
              <a:t>  ④ 240</a:t>
            </a:r>
          </a:p>
          <a:p>
            <a:pPr eaLnBrk="1" hangingPunct="1">
              <a:spcBef>
                <a:spcPct val="0"/>
              </a:spcBef>
              <a:buFontTx/>
              <a:buNone/>
            </a:pPr>
            <a:endParaRPr lang="en-US" altLang="ko-KR" sz="900">
              <a:latin typeface="Times New Roman" pitchFamily="18" charset="0"/>
              <a:ea typeface="돋움" pitchFamily="50" charset="-127"/>
              <a:cs typeface="Times New Roman" pitchFamily="18" charset="0"/>
            </a:endParaRPr>
          </a:p>
          <a:p>
            <a:pPr eaLnBrk="1" hangingPunct="1">
              <a:spcBef>
                <a:spcPct val="0"/>
              </a:spcBef>
              <a:buFontTx/>
              <a:buNone/>
            </a:pPr>
            <a:r>
              <a:rPr lang="vi-VN" altLang="ko-KR" sz="900">
                <a:latin typeface="Times New Roman" pitchFamily="18" charset="0"/>
                <a:ea typeface="돋움" pitchFamily="50" charset="-127"/>
                <a:cs typeface="Times New Roman" pitchFamily="18" charset="0"/>
              </a:rPr>
              <a:t>5. Dòng điện gây co </a:t>
            </a:r>
            <a:r>
              <a:rPr lang="en-US" altLang="ko-KR" sz="900">
                <a:latin typeface="Times New Roman" pitchFamily="18" charset="0"/>
                <a:ea typeface="돋움" pitchFamily="50" charset="-127"/>
                <a:cs typeface="Times New Roman" pitchFamily="18" charset="0"/>
              </a:rPr>
              <a:t>cơ</a:t>
            </a:r>
            <a:r>
              <a:rPr lang="vi-VN" altLang="ko-KR" sz="900">
                <a:latin typeface="Times New Roman" pitchFamily="18" charset="0"/>
                <a:ea typeface="돋움" pitchFamily="50" charset="-127"/>
                <a:cs typeface="Times New Roman" pitchFamily="18" charset="0"/>
              </a:rPr>
              <a:t> mạnh </a:t>
            </a:r>
            <a:r>
              <a:rPr lang="en-US" altLang="ko-KR" sz="900">
                <a:latin typeface="Times New Roman" pitchFamily="18" charset="0"/>
                <a:ea typeface="돋움" pitchFamily="50" charset="-127"/>
                <a:cs typeface="Times New Roman" pitchFamily="18" charset="0"/>
              </a:rPr>
              <a:t>khi bị</a:t>
            </a:r>
            <a:r>
              <a:rPr lang="vi-VN" altLang="ko-KR" sz="900">
                <a:latin typeface="Times New Roman" pitchFamily="18" charset="0"/>
                <a:ea typeface="돋움" pitchFamily="50" charset="-127"/>
                <a:cs typeface="Times New Roman" pitchFamily="18" charset="0"/>
              </a:rPr>
              <a:t> điện giật là </a:t>
            </a:r>
            <a:r>
              <a:rPr lang="en-US" altLang="ko-KR" sz="900">
                <a:latin typeface="Times New Roman" pitchFamily="18" charset="0"/>
                <a:ea typeface="돋움" pitchFamily="50" charset="-127"/>
                <a:cs typeface="Times New Roman" pitchFamily="18" charset="0"/>
              </a:rPr>
              <a:t>bao nhiêu mA</a:t>
            </a:r>
            <a:r>
              <a:rPr lang="vi-VN" altLang="ko-KR" sz="900">
                <a:latin typeface="Times New Roman" pitchFamily="18" charset="0"/>
                <a:ea typeface="돋움" pitchFamily="50" charset="-127"/>
                <a:cs typeface="Times New Roman" pitchFamily="18" charset="0"/>
              </a:rPr>
              <a:t>?</a:t>
            </a:r>
          </a:p>
          <a:p>
            <a:pPr eaLnBrk="1" hangingPunct="1">
              <a:spcBef>
                <a:spcPct val="0"/>
              </a:spcBef>
              <a:buFontTx/>
              <a:buNone/>
            </a:pPr>
            <a:endParaRPr lang="en-US" altLang="ko-KR" sz="900">
              <a:latin typeface="Times New Roman" pitchFamily="18" charset="0"/>
              <a:ea typeface="돋움" pitchFamily="50" charset="-127"/>
              <a:cs typeface="Times New Roman" pitchFamily="18" charset="0"/>
            </a:endParaRPr>
          </a:p>
          <a:p>
            <a:pPr eaLnBrk="1" hangingPunct="1">
              <a:spcBef>
                <a:spcPct val="0"/>
              </a:spcBef>
              <a:buFontTx/>
              <a:buNone/>
            </a:pPr>
            <a:r>
              <a:rPr lang="en-US" altLang="ko-KR" sz="900">
                <a:latin typeface="Times New Roman" pitchFamily="18" charset="0"/>
                <a:ea typeface="돋움" pitchFamily="50" charset="-127"/>
                <a:cs typeface="Times New Roman" pitchFamily="18" charset="0"/>
              </a:rPr>
              <a:t>  ① 5 ~ 30</a:t>
            </a:r>
          </a:p>
          <a:p>
            <a:pPr eaLnBrk="1" hangingPunct="1">
              <a:spcBef>
                <a:spcPct val="0"/>
              </a:spcBef>
              <a:buFontTx/>
              <a:buNone/>
            </a:pPr>
            <a:r>
              <a:rPr lang="en-US" altLang="ko-KR" sz="900">
                <a:latin typeface="Times New Roman" pitchFamily="18" charset="0"/>
                <a:ea typeface="돋움" pitchFamily="50" charset="-127"/>
                <a:cs typeface="Times New Roman" pitchFamily="18" charset="0"/>
              </a:rPr>
              <a:t>  ② 30 ~ 50</a:t>
            </a:r>
          </a:p>
          <a:p>
            <a:pPr eaLnBrk="1" hangingPunct="1">
              <a:spcBef>
                <a:spcPct val="0"/>
              </a:spcBef>
              <a:buFontTx/>
              <a:buNone/>
            </a:pPr>
            <a:r>
              <a:rPr lang="en-US" altLang="ko-KR" sz="900">
                <a:latin typeface="Times New Roman" pitchFamily="18" charset="0"/>
                <a:ea typeface="돋움" pitchFamily="50" charset="-127"/>
                <a:cs typeface="Times New Roman" pitchFamily="18" charset="0"/>
              </a:rPr>
              <a:t>  ③ 50 ~ 100</a:t>
            </a:r>
          </a:p>
          <a:p>
            <a:pPr eaLnBrk="1" hangingPunct="1">
              <a:spcBef>
                <a:spcPct val="0"/>
              </a:spcBef>
              <a:buFontTx/>
              <a:buNone/>
            </a:pPr>
            <a:r>
              <a:rPr lang="vi-VN" altLang="ko-KR" sz="900">
                <a:latin typeface="Times New Roman" pitchFamily="18" charset="0"/>
                <a:ea typeface="돋움" pitchFamily="50" charset="-127"/>
                <a:cs typeface="Times New Roman" pitchFamily="18" charset="0"/>
              </a:rPr>
              <a:t>  ④ Hơn 100</a:t>
            </a:r>
          </a:p>
          <a:p>
            <a:pPr eaLnBrk="1" hangingPunct="1">
              <a:spcBef>
                <a:spcPct val="0"/>
              </a:spcBef>
              <a:buFontTx/>
              <a:buNone/>
            </a:pPr>
            <a:endParaRPr lang="en-US" altLang="ko-KR" sz="900">
              <a:latin typeface="Times New Roman" pitchFamily="18" charset="0"/>
              <a:ea typeface="돋움" pitchFamily="50" charset="-127"/>
              <a:cs typeface="Times New Roman" pitchFamily="18" charset="0"/>
            </a:endParaRPr>
          </a:p>
          <a:p>
            <a:pPr eaLnBrk="1" hangingPunct="1">
              <a:spcBef>
                <a:spcPct val="0"/>
              </a:spcBef>
              <a:buFontTx/>
              <a:buNone/>
            </a:pPr>
            <a:r>
              <a:rPr lang="vi-VN" altLang="ko-KR" sz="900">
                <a:latin typeface="Times New Roman" pitchFamily="18" charset="0"/>
                <a:ea typeface="돋움" pitchFamily="50" charset="-127"/>
                <a:cs typeface="Times New Roman" pitchFamily="18" charset="0"/>
              </a:rPr>
              <a:t>6. </a:t>
            </a:r>
            <a:r>
              <a:rPr lang="en-US" altLang="ko-KR" sz="900">
                <a:latin typeface="Times New Roman" pitchFamily="18" charset="0"/>
                <a:ea typeface="돋움" pitchFamily="50" charset="-127"/>
                <a:cs typeface="Times New Roman" pitchFamily="18" charset="0"/>
              </a:rPr>
              <a:t>Giá trị đỉnh - đỉnh</a:t>
            </a:r>
            <a:r>
              <a:rPr lang="vi-VN" altLang="ko-KR" sz="900">
                <a:latin typeface="Times New Roman" pitchFamily="18" charset="0"/>
                <a:ea typeface="돋움" pitchFamily="50" charset="-127"/>
                <a:cs typeface="Times New Roman" pitchFamily="18" charset="0"/>
              </a:rPr>
              <a:t> là 10V</a:t>
            </a:r>
            <a:r>
              <a:rPr lang="en-US" altLang="ko-KR" sz="900">
                <a:latin typeface="Times New Roman" pitchFamily="18" charset="0"/>
                <a:ea typeface="돋움" pitchFamily="50" charset="-127"/>
                <a:cs typeface="Times New Roman" pitchFamily="18" charset="0"/>
              </a:rPr>
              <a:t>, vậy Vrms</a:t>
            </a:r>
            <a:r>
              <a:rPr lang="vi-VN" altLang="ko-KR" sz="900">
                <a:latin typeface="Times New Roman" pitchFamily="18" charset="0"/>
                <a:ea typeface="돋움" pitchFamily="50" charset="-127"/>
                <a:cs typeface="Times New Roman" pitchFamily="18" charset="0"/>
              </a:rPr>
              <a:t> là bao nhiêu?</a:t>
            </a:r>
          </a:p>
          <a:p>
            <a:pPr eaLnBrk="1" hangingPunct="1">
              <a:spcBef>
                <a:spcPct val="0"/>
              </a:spcBef>
              <a:buFontTx/>
              <a:buNone/>
            </a:pPr>
            <a:r>
              <a:rPr lang="en-US" altLang="ko-KR" sz="900">
                <a:latin typeface="Times New Roman" pitchFamily="18" charset="0"/>
                <a:ea typeface="돋움" pitchFamily="50" charset="-127"/>
                <a:cs typeface="Times New Roman" pitchFamily="18" charset="0"/>
              </a:rPr>
              <a:t> </a:t>
            </a:r>
          </a:p>
          <a:p>
            <a:pPr eaLnBrk="1" hangingPunct="1">
              <a:spcBef>
                <a:spcPct val="0"/>
              </a:spcBef>
              <a:buFontTx/>
              <a:buNone/>
            </a:pPr>
            <a:r>
              <a:rPr lang="en-US" altLang="ko-KR" sz="900">
                <a:latin typeface="Times New Roman" pitchFamily="18" charset="0"/>
                <a:ea typeface="돋움" pitchFamily="50" charset="-127"/>
                <a:cs typeface="Times New Roman" pitchFamily="18" charset="0"/>
              </a:rPr>
              <a:t>  ① 7,07</a:t>
            </a:r>
          </a:p>
          <a:p>
            <a:pPr eaLnBrk="1" hangingPunct="1">
              <a:spcBef>
                <a:spcPct val="0"/>
              </a:spcBef>
              <a:buFontTx/>
              <a:buNone/>
            </a:pPr>
            <a:r>
              <a:rPr lang="en-US" altLang="ko-KR" sz="900">
                <a:latin typeface="Times New Roman" pitchFamily="18" charset="0"/>
                <a:ea typeface="돋움" pitchFamily="50" charset="-127"/>
                <a:cs typeface="Times New Roman" pitchFamily="18" charset="0"/>
              </a:rPr>
              <a:t>  ② 6,37</a:t>
            </a:r>
          </a:p>
          <a:p>
            <a:pPr eaLnBrk="1" hangingPunct="1">
              <a:spcBef>
                <a:spcPct val="0"/>
              </a:spcBef>
              <a:buFontTx/>
              <a:buNone/>
            </a:pPr>
            <a:r>
              <a:rPr lang="en-US" altLang="ko-KR" sz="900">
                <a:latin typeface="Times New Roman" pitchFamily="18" charset="0"/>
                <a:ea typeface="돋움" pitchFamily="50" charset="-127"/>
                <a:cs typeface="Times New Roman" pitchFamily="18" charset="0"/>
              </a:rPr>
              <a:t>  ③ 3.535</a:t>
            </a:r>
          </a:p>
          <a:p>
            <a:pPr eaLnBrk="1" hangingPunct="1">
              <a:spcBef>
                <a:spcPct val="0"/>
              </a:spcBef>
              <a:buFontTx/>
              <a:buNone/>
            </a:pPr>
            <a:r>
              <a:rPr lang="en-US" altLang="ko-KR" sz="900">
                <a:latin typeface="Times New Roman" pitchFamily="18" charset="0"/>
                <a:ea typeface="돋움" pitchFamily="50" charset="-127"/>
                <a:cs typeface="Times New Roman" pitchFamily="18" charset="0"/>
              </a:rPr>
              <a:t>  ④ 3,185</a:t>
            </a:r>
          </a:p>
          <a:p>
            <a:pPr eaLnBrk="1" hangingPunct="1">
              <a:spcBef>
                <a:spcPct val="0"/>
              </a:spcBef>
              <a:buFontTx/>
              <a:buNone/>
            </a:pPr>
            <a:endParaRPr lang="en-US" altLang="ko-KR" sz="900">
              <a:latin typeface="Times New Roman" pitchFamily="18" charset="0"/>
              <a:ea typeface="돋움" pitchFamily="50" charset="-127"/>
              <a:cs typeface="Times New Roman" pitchFamily="18" charset="0"/>
            </a:endParaRPr>
          </a:p>
          <a:p>
            <a:pPr eaLnBrk="1" hangingPunct="1">
              <a:spcBef>
                <a:spcPct val="0"/>
              </a:spcBef>
              <a:buFontTx/>
              <a:buNone/>
            </a:pPr>
            <a:r>
              <a:rPr lang="vi-VN" altLang="ko-KR" sz="900">
                <a:latin typeface="Times New Roman" pitchFamily="18" charset="0"/>
                <a:ea typeface="돋움" pitchFamily="50" charset="-127"/>
                <a:cs typeface="Times New Roman" pitchFamily="18" charset="0"/>
              </a:rPr>
              <a:t>7. </a:t>
            </a:r>
            <a:r>
              <a:rPr lang="en-US" altLang="ko-KR" sz="900">
                <a:latin typeface="Times New Roman" pitchFamily="18" charset="0"/>
                <a:ea typeface="돋움" pitchFamily="50" charset="-127"/>
                <a:cs typeface="Times New Roman" pitchFamily="18" charset="0"/>
              </a:rPr>
              <a:t>Oscilloscope không được dùng để đo giá trị của</a:t>
            </a:r>
            <a:r>
              <a:rPr lang="vi-VN" altLang="ko-KR" sz="900">
                <a:latin typeface="Times New Roman" pitchFamily="18" charset="0"/>
                <a:ea typeface="돋움" pitchFamily="50" charset="-127"/>
                <a:cs typeface="Times New Roman" pitchFamily="18" charset="0"/>
              </a:rPr>
              <a:t>?</a:t>
            </a:r>
          </a:p>
          <a:p>
            <a:pPr eaLnBrk="1" hangingPunct="1">
              <a:spcBef>
                <a:spcPct val="0"/>
              </a:spcBef>
              <a:buFontTx/>
              <a:buNone/>
            </a:pPr>
            <a:endParaRPr lang="en-US" altLang="ko-KR" sz="900">
              <a:latin typeface="Times New Roman" pitchFamily="18" charset="0"/>
              <a:ea typeface="돋움" pitchFamily="50" charset="-127"/>
              <a:cs typeface="Times New Roman" pitchFamily="18" charset="0"/>
            </a:endParaRPr>
          </a:p>
          <a:p>
            <a:pPr eaLnBrk="1" hangingPunct="1">
              <a:spcBef>
                <a:spcPct val="0"/>
              </a:spcBef>
              <a:buFontTx/>
              <a:buNone/>
            </a:pPr>
            <a:r>
              <a:rPr lang="en-US" altLang="ko-KR" sz="900">
                <a:latin typeface="Times New Roman" pitchFamily="18" charset="0"/>
                <a:ea typeface="돋움" pitchFamily="50" charset="-127"/>
                <a:cs typeface="Times New Roman" pitchFamily="18" charset="0"/>
              </a:rPr>
              <a:t>  ① Đỉnh</a:t>
            </a:r>
          </a:p>
          <a:p>
            <a:pPr eaLnBrk="1" hangingPunct="1">
              <a:spcBef>
                <a:spcPct val="0"/>
              </a:spcBef>
              <a:buFontTx/>
              <a:buNone/>
            </a:pPr>
            <a:r>
              <a:rPr lang="en-US" altLang="ko-KR" sz="900">
                <a:latin typeface="Times New Roman" pitchFamily="18" charset="0"/>
                <a:ea typeface="돋움" pitchFamily="50" charset="-127"/>
                <a:cs typeface="Times New Roman" pitchFamily="18" charset="0"/>
              </a:rPr>
              <a:t>  ② Tần số</a:t>
            </a:r>
          </a:p>
          <a:p>
            <a:pPr eaLnBrk="1" hangingPunct="1">
              <a:spcBef>
                <a:spcPct val="0"/>
              </a:spcBef>
              <a:buFontTx/>
              <a:buNone/>
            </a:pPr>
            <a:r>
              <a:rPr lang="en-US" altLang="ko-KR" sz="900">
                <a:latin typeface="Times New Roman" pitchFamily="18" charset="0"/>
                <a:ea typeface="돋움" pitchFamily="50" charset="-127"/>
                <a:cs typeface="Times New Roman" pitchFamily="18" charset="0"/>
              </a:rPr>
              <a:t>  ③ Xung giảm </a:t>
            </a:r>
          </a:p>
          <a:p>
            <a:pPr eaLnBrk="1" hangingPunct="1">
              <a:spcBef>
                <a:spcPct val="0"/>
              </a:spcBef>
              <a:buFontTx/>
              <a:buNone/>
            </a:pPr>
            <a:r>
              <a:rPr lang="en-US" altLang="ko-KR" sz="900">
                <a:latin typeface="Times New Roman" pitchFamily="18" charset="0"/>
                <a:ea typeface="돋움" pitchFamily="50" charset="-127"/>
                <a:cs typeface="Times New Roman" pitchFamily="18" charset="0"/>
              </a:rPr>
              <a:t>  ④ Chu kỳ</a:t>
            </a:r>
          </a:p>
          <a:p>
            <a:pPr eaLnBrk="1" hangingPunct="1">
              <a:spcBef>
                <a:spcPct val="0"/>
              </a:spcBef>
              <a:buFontTx/>
              <a:buNone/>
            </a:pPr>
            <a:endParaRPr lang="en-US" altLang="ko-KR" sz="900">
              <a:latin typeface="Times New Roman" pitchFamily="18" charset="0"/>
              <a:ea typeface="돋움" pitchFamily="50" charset="-127"/>
              <a:cs typeface="Times New Roman" pitchFamily="18" charset="0"/>
            </a:endParaRPr>
          </a:p>
          <a:p>
            <a:pPr eaLnBrk="1" hangingPunct="1">
              <a:spcBef>
                <a:spcPct val="0"/>
              </a:spcBef>
              <a:buFontTx/>
              <a:buNone/>
            </a:pPr>
            <a:r>
              <a:rPr lang="vi-VN" altLang="ko-KR" sz="900">
                <a:latin typeface="Times New Roman" pitchFamily="18" charset="0"/>
                <a:ea typeface="돋움" pitchFamily="50" charset="-127"/>
                <a:cs typeface="Times New Roman" pitchFamily="18" charset="0"/>
              </a:rPr>
              <a:t>8. Khi mã màu của điện trở là [Đỏ Đỏ Nâu Bạc]</a:t>
            </a:r>
          </a:p>
          <a:p>
            <a:pPr eaLnBrk="1" hangingPunct="1">
              <a:spcBef>
                <a:spcPct val="0"/>
              </a:spcBef>
              <a:buFontTx/>
              <a:buNone/>
            </a:pPr>
            <a:r>
              <a:rPr lang="en-US" altLang="ko-KR" sz="900">
                <a:latin typeface="Times New Roman" pitchFamily="18" charset="0"/>
                <a:ea typeface="돋움" pitchFamily="50" charset="-127"/>
                <a:cs typeface="Times New Roman" pitchFamily="18" charset="0"/>
              </a:rPr>
              <a:t>   Giá trị là bao nhiêu?</a:t>
            </a:r>
          </a:p>
          <a:p>
            <a:pPr eaLnBrk="1" hangingPunct="1">
              <a:spcBef>
                <a:spcPct val="0"/>
              </a:spcBef>
              <a:buFontTx/>
              <a:buNone/>
            </a:pPr>
            <a:endParaRPr lang="en-US" altLang="ko-KR" sz="900">
              <a:latin typeface="Times New Roman" pitchFamily="18" charset="0"/>
              <a:ea typeface="돋움" pitchFamily="50" charset="-127"/>
              <a:cs typeface="Times New Roman" pitchFamily="18" charset="0"/>
            </a:endParaRPr>
          </a:p>
          <a:p>
            <a:pPr eaLnBrk="1" hangingPunct="1">
              <a:spcBef>
                <a:spcPct val="0"/>
              </a:spcBef>
              <a:buFontTx/>
              <a:buNone/>
            </a:pPr>
            <a:r>
              <a:rPr lang="el-GR" altLang="ko-KR" sz="900">
                <a:latin typeface="Times New Roman" pitchFamily="18" charset="0"/>
                <a:ea typeface="돋움" pitchFamily="50" charset="-127"/>
                <a:cs typeface="Times New Roman" pitchFamily="18" charset="0"/>
              </a:rPr>
              <a:t>  ① 220Ω</a:t>
            </a:r>
          </a:p>
          <a:p>
            <a:pPr eaLnBrk="1" hangingPunct="1">
              <a:spcBef>
                <a:spcPct val="0"/>
              </a:spcBef>
              <a:buFontTx/>
              <a:buNone/>
            </a:pPr>
            <a:r>
              <a:rPr lang="el-GR" altLang="ko-KR" sz="900">
                <a:latin typeface="Times New Roman" pitchFamily="18" charset="0"/>
                <a:ea typeface="돋움" pitchFamily="50" charset="-127"/>
                <a:cs typeface="Times New Roman" pitchFamily="18" charset="0"/>
              </a:rPr>
              <a:t>  ② 330Ω</a:t>
            </a:r>
          </a:p>
          <a:p>
            <a:pPr eaLnBrk="1" hangingPunct="1">
              <a:spcBef>
                <a:spcPct val="0"/>
              </a:spcBef>
              <a:buFontTx/>
              <a:buNone/>
            </a:pPr>
            <a:r>
              <a:rPr lang="el-GR" altLang="ko-KR" sz="900">
                <a:latin typeface="Times New Roman" pitchFamily="18" charset="0"/>
                <a:ea typeface="돋움" pitchFamily="50" charset="-127"/>
                <a:cs typeface="Times New Roman" pitchFamily="18" charset="0"/>
              </a:rPr>
              <a:t>  ③ 2200Ω</a:t>
            </a:r>
          </a:p>
          <a:p>
            <a:pPr eaLnBrk="1" hangingPunct="1">
              <a:spcBef>
                <a:spcPct val="0"/>
              </a:spcBef>
              <a:buFontTx/>
              <a:buNone/>
            </a:pPr>
            <a:r>
              <a:rPr lang="el-GR" altLang="ko-KR" sz="900">
                <a:latin typeface="Times New Roman" pitchFamily="18" charset="0"/>
                <a:ea typeface="돋움" pitchFamily="50" charset="-127"/>
                <a:cs typeface="Times New Roman" pitchFamily="18" charset="0"/>
              </a:rPr>
              <a:t>  ④ 3300Ω</a:t>
            </a:r>
          </a:p>
        </p:txBody>
      </p:sp>
      <p:sp>
        <p:nvSpPr>
          <p:cNvPr id="2053" name="Rectangle 4"/>
          <p:cNvSpPr>
            <a:spLocks noChangeArrowheads="1"/>
          </p:cNvSpPr>
          <p:nvPr/>
        </p:nvSpPr>
        <p:spPr bwMode="auto">
          <a:xfrm>
            <a:off x="3429000" y="776289"/>
            <a:ext cx="3124200" cy="900112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har char="•"/>
              <a:defRPr kumimoji="1" sz="3200">
                <a:solidFill>
                  <a:schemeClr val="tx1"/>
                </a:solidFill>
                <a:latin typeface="굴림" charset="-127"/>
                <a:ea typeface="굴림" charset="-127"/>
              </a:defRPr>
            </a:lvl1pPr>
            <a:lvl2pPr marL="742950" indent="-285750" eaLnBrk="0" hangingPunct="0">
              <a:spcBef>
                <a:spcPct val="20000"/>
              </a:spcBef>
              <a:buChar char="–"/>
              <a:defRPr kumimoji="1" sz="2800">
                <a:solidFill>
                  <a:schemeClr val="tx1"/>
                </a:solidFill>
                <a:latin typeface="굴림" charset="-127"/>
                <a:ea typeface="굴림" charset="-127"/>
              </a:defRPr>
            </a:lvl2pPr>
            <a:lvl3pPr marL="1143000" indent="-228600" eaLnBrk="0" hangingPunct="0">
              <a:spcBef>
                <a:spcPct val="20000"/>
              </a:spcBef>
              <a:buChar char="•"/>
              <a:defRPr kumimoji="1" sz="2400">
                <a:solidFill>
                  <a:schemeClr val="tx1"/>
                </a:solidFill>
                <a:latin typeface="굴림" charset="-127"/>
                <a:ea typeface="굴림" charset="-127"/>
              </a:defRPr>
            </a:lvl3pPr>
            <a:lvl4pPr marL="1600200" indent="-228600" eaLnBrk="0" hangingPunct="0">
              <a:spcBef>
                <a:spcPct val="20000"/>
              </a:spcBef>
              <a:buChar char="–"/>
              <a:defRPr kumimoji="1" sz="2000">
                <a:solidFill>
                  <a:schemeClr val="tx1"/>
                </a:solidFill>
                <a:latin typeface="굴림" charset="-127"/>
                <a:ea typeface="굴림" charset="-127"/>
              </a:defRPr>
            </a:lvl4pPr>
            <a:lvl5pPr marL="2057400" indent="-228600" eaLnBrk="0" hangingPunct="0">
              <a:spcBef>
                <a:spcPct val="20000"/>
              </a:spcBef>
              <a:buChar char="»"/>
              <a:defRPr kumimoji="1" sz="2000">
                <a:solidFill>
                  <a:schemeClr val="tx1"/>
                </a:solidFill>
                <a:latin typeface="굴림" charset="-127"/>
                <a:ea typeface="굴림" charset="-127"/>
              </a:defRPr>
            </a:lvl5pPr>
            <a:lvl6pPr marL="2514600" indent="-228600" eaLnBrk="0" fontAlgn="base" hangingPunct="0">
              <a:spcBef>
                <a:spcPct val="20000"/>
              </a:spcBef>
              <a:spcAft>
                <a:spcPct val="0"/>
              </a:spcAft>
              <a:buChar char="»"/>
              <a:defRPr kumimoji="1" sz="2000">
                <a:solidFill>
                  <a:schemeClr val="tx1"/>
                </a:solidFill>
                <a:latin typeface="굴림" charset="-127"/>
                <a:ea typeface="굴림" charset="-127"/>
              </a:defRPr>
            </a:lvl6pPr>
            <a:lvl7pPr marL="2971800" indent="-228600" eaLnBrk="0" fontAlgn="base" hangingPunct="0">
              <a:spcBef>
                <a:spcPct val="20000"/>
              </a:spcBef>
              <a:spcAft>
                <a:spcPct val="0"/>
              </a:spcAft>
              <a:buChar char="»"/>
              <a:defRPr kumimoji="1" sz="2000">
                <a:solidFill>
                  <a:schemeClr val="tx1"/>
                </a:solidFill>
                <a:latin typeface="굴림" charset="-127"/>
                <a:ea typeface="굴림" charset="-127"/>
              </a:defRPr>
            </a:lvl7pPr>
            <a:lvl8pPr marL="3429000" indent="-228600" eaLnBrk="0" fontAlgn="base" hangingPunct="0">
              <a:spcBef>
                <a:spcPct val="20000"/>
              </a:spcBef>
              <a:spcAft>
                <a:spcPct val="0"/>
              </a:spcAft>
              <a:buChar char="»"/>
              <a:defRPr kumimoji="1" sz="2000">
                <a:solidFill>
                  <a:schemeClr val="tx1"/>
                </a:solidFill>
                <a:latin typeface="굴림" charset="-127"/>
                <a:ea typeface="굴림" charset="-127"/>
              </a:defRPr>
            </a:lvl8pPr>
            <a:lvl9pPr marL="3886200" indent="-228600" eaLnBrk="0" fontAlgn="base" hangingPunct="0">
              <a:spcBef>
                <a:spcPct val="20000"/>
              </a:spcBef>
              <a:spcAft>
                <a:spcPct val="0"/>
              </a:spcAft>
              <a:buChar char="»"/>
              <a:defRPr kumimoji="1" sz="2000">
                <a:solidFill>
                  <a:schemeClr val="tx1"/>
                </a:solidFill>
                <a:latin typeface="굴림" charset="-127"/>
                <a:ea typeface="굴림" charset="-127"/>
              </a:defRPr>
            </a:lvl9pPr>
          </a:lstStyle>
          <a:p>
            <a:pPr eaLnBrk="1" hangingPunct="1">
              <a:spcBef>
                <a:spcPct val="0"/>
              </a:spcBef>
              <a:buFontTx/>
              <a:buNone/>
            </a:pPr>
            <a:r>
              <a:rPr lang="vi-VN" altLang="ko-KR" sz="900">
                <a:latin typeface="Times New Roman" pitchFamily="18" charset="0"/>
                <a:ea typeface="돋움" pitchFamily="50" charset="-127"/>
                <a:cs typeface="Times New Roman" pitchFamily="18" charset="0"/>
              </a:rPr>
              <a:t>9. Điện trở nào được sử dụng cho các mạch </a:t>
            </a:r>
            <a:r>
              <a:rPr lang="en-US" altLang="ko-KR" sz="900">
                <a:latin typeface="Times New Roman" pitchFamily="18" charset="0"/>
                <a:ea typeface="돋움" pitchFamily="50" charset="-127"/>
                <a:cs typeface="Times New Roman" pitchFamily="18" charset="0"/>
              </a:rPr>
              <a:t>Analog cơ bản,</a:t>
            </a:r>
            <a:r>
              <a:rPr lang="vi-VN" altLang="ko-KR" sz="900">
                <a:latin typeface="Times New Roman" pitchFamily="18" charset="0"/>
                <a:ea typeface="돋움" pitchFamily="50" charset="-127"/>
                <a:cs typeface="Times New Roman" pitchFamily="18" charset="0"/>
              </a:rPr>
              <a:t> yêu cầu độ chính xác</a:t>
            </a:r>
            <a:r>
              <a:rPr lang="en-US" altLang="ko-KR" sz="900">
                <a:latin typeface="Times New Roman" pitchFamily="18" charset="0"/>
                <a:ea typeface="돋움" pitchFamily="50" charset="-127"/>
                <a:cs typeface="Times New Roman" pitchFamily="18" charset="0"/>
              </a:rPr>
              <a:t> cao</a:t>
            </a:r>
            <a:r>
              <a:rPr lang="vi-VN" altLang="ko-KR" sz="900">
                <a:latin typeface="Times New Roman" pitchFamily="18" charset="0"/>
                <a:ea typeface="돋움" pitchFamily="50" charset="-127"/>
                <a:cs typeface="Times New Roman" pitchFamily="18" charset="0"/>
              </a:rPr>
              <a:t>?</a:t>
            </a:r>
          </a:p>
          <a:p>
            <a:pPr eaLnBrk="1" hangingPunct="1">
              <a:spcBef>
                <a:spcPct val="0"/>
              </a:spcBef>
              <a:buFontTx/>
              <a:buNone/>
            </a:pPr>
            <a:r>
              <a:rPr lang="en-US" altLang="ko-KR" sz="900">
                <a:latin typeface="Times New Roman" pitchFamily="18" charset="0"/>
                <a:ea typeface="돋움" pitchFamily="50" charset="-127"/>
                <a:cs typeface="Times New Roman" pitchFamily="18" charset="0"/>
              </a:rPr>
              <a:t>        </a:t>
            </a:r>
          </a:p>
          <a:p>
            <a:pPr eaLnBrk="1" hangingPunct="1">
              <a:spcBef>
                <a:spcPct val="0"/>
              </a:spcBef>
              <a:buFontTx/>
              <a:buNone/>
            </a:pPr>
            <a:r>
              <a:rPr lang="vi-VN" altLang="ko-KR" sz="900">
                <a:latin typeface="Times New Roman" pitchFamily="18" charset="0"/>
                <a:ea typeface="돋움" pitchFamily="50" charset="-127"/>
                <a:cs typeface="Times New Roman" pitchFamily="18" charset="0"/>
              </a:rPr>
              <a:t>  ① </a:t>
            </a:r>
            <a:r>
              <a:rPr lang="en-US" altLang="ko-KR" sz="900">
                <a:latin typeface="Times New Roman" pitchFamily="18" charset="0"/>
                <a:ea typeface="돋움" pitchFamily="50" charset="-127"/>
                <a:cs typeface="Times New Roman" pitchFamily="18" charset="0"/>
              </a:rPr>
              <a:t>Điện trở </a:t>
            </a:r>
            <a:r>
              <a:rPr lang="vi-VN" altLang="ko-KR" sz="900">
                <a:latin typeface="Times New Roman" pitchFamily="18" charset="0"/>
                <a:ea typeface="돋움" pitchFamily="50" charset="-127"/>
                <a:cs typeface="Times New Roman" pitchFamily="18" charset="0"/>
              </a:rPr>
              <a:t>màng kim loại (</a:t>
            </a:r>
            <a:r>
              <a:rPr lang="en-US" altLang="ko-KR" sz="900">
                <a:latin typeface="Times New Roman" pitchFamily="18" charset="0"/>
                <a:ea typeface="돋움" pitchFamily="50" charset="-127"/>
                <a:cs typeface="Times New Roman" pitchFamily="18" charset="0"/>
              </a:rPr>
              <a:t>dạng sợi</a:t>
            </a:r>
            <a:r>
              <a:rPr lang="vi-VN" altLang="ko-KR" sz="900">
                <a:latin typeface="Times New Roman" pitchFamily="18" charset="0"/>
                <a:ea typeface="돋움" pitchFamily="50" charset="-127"/>
                <a:cs typeface="Times New Roman" pitchFamily="18" charset="0"/>
              </a:rPr>
              <a:t>)</a:t>
            </a:r>
          </a:p>
          <a:p>
            <a:pPr eaLnBrk="1" hangingPunct="1">
              <a:spcBef>
                <a:spcPct val="0"/>
              </a:spcBef>
              <a:buFontTx/>
              <a:buNone/>
            </a:pPr>
            <a:r>
              <a:rPr lang="vi-VN" altLang="ko-KR" sz="900">
                <a:latin typeface="Times New Roman" pitchFamily="18" charset="0"/>
                <a:ea typeface="돋움" pitchFamily="50" charset="-127"/>
                <a:cs typeface="Times New Roman" pitchFamily="18" charset="0"/>
              </a:rPr>
              <a:t>  ② </a:t>
            </a:r>
            <a:r>
              <a:rPr lang="en-US" altLang="ko-KR" sz="900">
                <a:latin typeface="Times New Roman" pitchFamily="18" charset="0"/>
                <a:ea typeface="돋움" pitchFamily="50" charset="-127"/>
                <a:cs typeface="Times New Roman" pitchFamily="18" charset="0"/>
              </a:rPr>
              <a:t>Điện trở</a:t>
            </a:r>
            <a:r>
              <a:rPr lang="vi-VN" altLang="ko-KR" sz="900">
                <a:latin typeface="Times New Roman" pitchFamily="18" charset="0"/>
                <a:ea typeface="돋움" pitchFamily="50" charset="-127"/>
                <a:cs typeface="Times New Roman" pitchFamily="18" charset="0"/>
              </a:rPr>
              <a:t> xi măng</a:t>
            </a:r>
          </a:p>
          <a:p>
            <a:pPr eaLnBrk="1" hangingPunct="1">
              <a:spcBef>
                <a:spcPct val="0"/>
              </a:spcBef>
              <a:buFontTx/>
              <a:buNone/>
            </a:pPr>
            <a:r>
              <a:rPr lang="en-US" altLang="ko-KR" sz="900">
                <a:latin typeface="Times New Roman" pitchFamily="18" charset="0"/>
                <a:ea typeface="돋움" pitchFamily="50" charset="-127"/>
                <a:cs typeface="Times New Roman" pitchFamily="18" charset="0"/>
              </a:rPr>
              <a:t>  ③ Điện trở màng kim loại (màng mỏng)</a:t>
            </a:r>
          </a:p>
          <a:p>
            <a:pPr eaLnBrk="1" hangingPunct="1">
              <a:spcBef>
                <a:spcPct val="0"/>
              </a:spcBef>
              <a:buFontTx/>
              <a:buNone/>
            </a:pPr>
            <a:r>
              <a:rPr lang="vi-VN" altLang="ko-KR" sz="900">
                <a:latin typeface="Times New Roman" pitchFamily="18" charset="0"/>
                <a:ea typeface="돋움" pitchFamily="50" charset="-127"/>
                <a:cs typeface="Times New Roman" pitchFamily="18" charset="0"/>
              </a:rPr>
              <a:t>  ④ </a:t>
            </a:r>
            <a:r>
              <a:rPr lang="en-US" altLang="ko-KR" sz="900">
                <a:latin typeface="Times New Roman" pitchFamily="18" charset="0"/>
                <a:ea typeface="돋움" pitchFamily="50" charset="-127"/>
                <a:cs typeface="Times New Roman" pitchFamily="18" charset="0"/>
              </a:rPr>
              <a:t>Điện trở </a:t>
            </a:r>
            <a:r>
              <a:rPr lang="vi-VN" altLang="ko-KR" sz="900">
                <a:latin typeface="Times New Roman" pitchFamily="18" charset="0"/>
                <a:ea typeface="돋움" pitchFamily="50" charset="-127"/>
                <a:cs typeface="Times New Roman" pitchFamily="18" charset="0"/>
              </a:rPr>
              <a:t>màng carbon nhỏ</a:t>
            </a:r>
          </a:p>
          <a:p>
            <a:pPr eaLnBrk="1" hangingPunct="1">
              <a:spcBef>
                <a:spcPct val="0"/>
              </a:spcBef>
              <a:buFontTx/>
              <a:buNone/>
            </a:pPr>
            <a:endParaRPr lang="en-US" altLang="ko-KR" sz="900">
              <a:latin typeface="Times New Roman" pitchFamily="18" charset="0"/>
              <a:ea typeface="돋움" pitchFamily="50" charset="-127"/>
              <a:cs typeface="Times New Roman" pitchFamily="18" charset="0"/>
            </a:endParaRPr>
          </a:p>
          <a:p>
            <a:pPr eaLnBrk="1" hangingPunct="1">
              <a:spcBef>
                <a:spcPct val="0"/>
              </a:spcBef>
              <a:buFontTx/>
              <a:buNone/>
            </a:pPr>
            <a:r>
              <a:rPr lang="vi-VN" altLang="ko-KR" sz="900">
                <a:latin typeface="Times New Roman" pitchFamily="18" charset="0"/>
                <a:ea typeface="돋움" pitchFamily="50" charset="-127"/>
                <a:cs typeface="Times New Roman" pitchFamily="18" charset="0"/>
              </a:rPr>
              <a:t>10. </a:t>
            </a:r>
            <a:r>
              <a:rPr lang="en-US" altLang="ko-KR" sz="900">
                <a:latin typeface="Times New Roman" pitchFamily="18" charset="0"/>
                <a:ea typeface="돋움" pitchFamily="50" charset="-127"/>
                <a:cs typeface="Times New Roman" pitchFamily="18" charset="0"/>
              </a:rPr>
              <a:t>Mạch nào sau đây không sử dụng chức năng của tụ điện</a:t>
            </a:r>
            <a:r>
              <a:rPr lang="vi-VN" altLang="ko-KR" sz="900">
                <a:latin typeface="Times New Roman" pitchFamily="18" charset="0"/>
                <a:ea typeface="돋움" pitchFamily="50" charset="-127"/>
                <a:cs typeface="Times New Roman" pitchFamily="18" charset="0"/>
              </a:rPr>
              <a:t>?</a:t>
            </a:r>
          </a:p>
          <a:p>
            <a:pPr eaLnBrk="1" hangingPunct="1">
              <a:spcBef>
                <a:spcPct val="0"/>
              </a:spcBef>
              <a:buFontTx/>
              <a:buNone/>
            </a:pPr>
            <a:r>
              <a:rPr lang="en-US" altLang="ko-KR" sz="900">
                <a:latin typeface="Times New Roman" pitchFamily="18" charset="0"/>
                <a:ea typeface="돋움" pitchFamily="50" charset="-127"/>
                <a:cs typeface="Times New Roman" pitchFamily="18" charset="0"/>
              </a:rPr>
              <a:t>  </a:t>
            </a:r>
          </a:p>
          <a:p>
            <a:pPr eaLnBrk="1" hangingPunct="1">
              <a:spcBef>
                <a:spcPct val="0"/>
              </a:spcBef>
              <a:buFontTx/>
              <a:buNone/>
            </a:pPr>
            <a:r>
              <a:rPr lang="vi-VN" altLang="ko-KR" sz="900">
                <a:latin typeface="Times New Roman" pitchFamily="18" charset="0"/>
                <a:ea typeface="돋움" pitchFamily="50" charset="-127"/>
                <a:cs typeface="Times New Roman" pitchFamily="18" charset="0"/>
              </a:rPr>
              <a:t>  ① </a:t>
            </a:r>
            <a:r>
              <a:rPr lang="en-US" altLang="ko-KR" sz="900">
                <a:latin typeface="Times New Roman" pitchFamily="18" charset="0"/>
                <a:ea typeface="돋움" pitchFamily="50" charset="-127"/>
                <a:cs typeface="Times New Roman" pitchFamily="18" charset="0"/>
              </a:rPr>
              <a:t>Mạch làm trơn</a:t>
            </a:r>
            <a:endParaRPr lang="vi-VN" altLang="ko-KR" sz="900">
              <a:latin typeface="Times New Roman" pitchFamily="18" charset="0"/>
              <a:ea typeface="돋움" pitchFamily="50" charset="-127"/>
              <a:cs typeface="Times New Roman" pitchFamily="18" charset="0"/>
            </a:endParaRPr>
          </a:p>
          <a:p>
            <a:pPr eaLnBrk="1" hangingPunct="1">
              <a:spcBef>
                <a:spcPct val="0"/>
              </a:spcBef>
              <a:buFontTx/>
              <a:buNone/>
            </a:pPr>
            <a:r>
              <a:rPr lang="vi-VN" altLang="ko-KR" sz="900">
                <a:latin typeface="Times New Roman" pitchFamily="18" charset="0"/>
                <a:ea typeface="돋움" pitchFamily="50" charset="-127"/>
                <a:cs typeface="Times New Roman" pitchFamily="18" charset="0"/>
              </a:rPr>
              <a:t>  ② Mạch chỉnh lưu</a:t>
            </a:r>
          </a:p>
          <a:p>
            <a:pPr eaLnBrk="1" hangingPunct="1">
              <a:spcBef>
                <a:spcPct val="0"/>
              </a:spcBef>
              <a:buFontTx/>
              <a:buNone/>
            </a:pPr>
            <a:r>
              <a:rPr lang="en-US" altLang="ko-KR" sz="900">
                <a:latin typeface="Times New Roman" pitchFamily="18" charset="0"/>
                <a:ea typeface="돋움" pitchFamily="50" charset="-127"/>
                <a:cs typeface="Times New Roman" pitchFamily="18" charset="0"/>
              </a:rPr>
              <a:t>  ③ Mạch hẹn giờ</a:t>
            </a:r>
          </a:p>
          <a:p>
            <a:pPr eaLnBrk="1" hangingPunct="1">
              <a:spcBef>
                <a:spcPct val="0"/>
              </a:spcBef>
              <a:buFontTx/>
              <a:buNone/>
            </a:pPr>
            <a:r>
              <a:rPr lang="en-US" altLang="ko-KR" sz="900">
                <a:latin typeface="Times New Roman" pitchFamily="18" charset="0"/>
                <a:ea typeface="돋움" pitchFamily="50" charset="-127"/>
                <a:cs typeface="Times New Roman" pitchFamily="18" charset="0"/>
              </a:rPr>
              <a:t>  ④ Mạch lọc</a:t>
            </a:r>
          </a:p>
          <a:p>
            <a:pPr eaLnBrk="1" hangingPunct="1">
              <a:spcBef>
                <a:spcPct val="0"/>
              </a:spcBef>
              <a:buFontTx/>
              <a:buNone/>
            </a:pPr>
            <a:endParaRPr lang="en-US" altLang="ko-KR" sz="900">
              <a:latin typeface="Times New Roman" pitchFamily="18" charset="0"/>
              <a:ea typeface="돋움" pitchFamily="50" charset="-127"/>
              <a:cs typeface="Times New Roman" pitchFamily="18" charset="0"/>
            </a:endParaRPr>
          </a:p>
          <a:p>
            <a:pPr eaLnBrk="1" hangingPunct="1">
              <a:spcBef>
                <a:spcPct val="0"/>
              </a:spcBef>
              <a:buFontTx/>
              <a:buNone/>
            </a:pPr>
            <a:r>
              <a:rPr lang="vi-VN" altLang="ko-KR" sz="900">
                <a:latin typeface="Times New Roman" pitchFamily="18" charset="0"/>
                <a:ea typeface="돋움" pitchFamily="50" charset="-127"/>
                <a:cs typeface="Times New Roman" pitchFamily="18" charset="0"/>
              </a:rPr>
              <a:t>11. Tụ điện nào sau đây được dùng ở dải tần cao?</a:t>
            </a:r>
          </a:p>
          <a:p>
            <a:pPr eaLnBrk="1" hangingPunct="1">
              <a:spcBef>
                <a:spcPct val="0"/>
              </a:spcBef>
              <a:buFontTx/>
              <a:buNone/>
            </a:pPr>
            <a:r>
              <a:rPr lang="en-US" altLang="ko-KR" sz="900">
                <a:latin typeface="Times New Roman" pitchFamily="18" charset="0"/>
                <a:ea typeface="돋움" pitchFamily="50" charset="-127"/>
                <a:cs typeface="Times New Roman" pitchFamily="18" charset="0"/>
              </a:rPr>
              <a:t>  </a:t>
            </a:r>
          </a:p>
          <a:p>
            <a:pPr eaLnBrk="1" hangingPunct="1">
              <a:spcBef>
                <a:spcPct val="0"/>
              </a:spcBef>
              <a:buFontTx/>
              <a:buNone/>
            </a:pPr>
            <a:r>
              <a:rPr lang="vi-VN" altLang="ko-KR" sz="900">
                <a:latin typeface="Times New Roman" pitchFamily="18" charset="0"/>
                <a:ea typeface="돋움" pitchFamily="50" charset="-127"/>
                <a:cs typeface="Times New Roman" pitchFamily="18" charset="0"/>
              </a:rPr>
              <a:t>  ① Tụ điện Mylar</a:t>
            </a:r>
          </a:p>
          <a:p>
            <a:pPr eaLnBrk="1" hangingPunct="1">
              <a:spcBef>
                <a:spcPct val="0"/>
              </a:spcBef>
              <a:buFontTx/>
              <a:buNone/>
            </a:pPr>
            <a:r>
              <a:rPr lang="en-US" altLang="ko-KR" sz="900">
                <a:latin typeface="Times New Roman" pitchFamily="18" charset="0"/>
                <a:ea typeface="돋움" pitchFamily="50" charset="-127"/>
                <a:cs typeface="Times New Roman" pitchFamily="18" charset="0"/>
              </a:rPr>
              <a:t>  ② Tụ sứ</a:t>
            </a:r>
          </a:p>
          <a:p>
            <a:pPr eaLnBrk="1" hangingPunct="1">
              <a:spcBef>
                <a:spcPct val="0"/>
              </a:spcBef>
              <a:buFontTx/>
              <a:buNone/>
            </a:pPr>
            <a:r>
              <a:rPr lang="en-US" altLang="ko-KR" sz="900">
                <a:latin typeface="Times New Roman" pitchFamily="18" charset="0"/>
                <a:ea typeface="돋움" pitchFamily="50" charset="-127"/>
                <a:cs typeface="Times New Roman" pitchFamily="18" charset="0"/>
              </a:rPr>
              <a:t>  ③ Tụ Tantal</a:t>
            </a:r>
          </a:p>
          <a:p>
            <a:pPr eaLnBrk="1" hangingPunct="1">
              <a:spcBef>
                <a:spcPct val="0"/>
              </a:spcBef>
              <a:buFontTx/>
              <a:buNone/>
            </a:pPr>
            <a:r>
              <a:rPr lang="vi-VN" altLang="ko-KR" sz="900">
                <a:latin typeface="Times New Roman" pitchFamily="18" charset="0"/>
                <a:ea typeface="돋움" pitchFamily="50" charset="-127"/>
                <a:cs typeface="Times New Roman" pitchFamily="18" charset="0"/>
              </a:rPr>
              <a:t>  ④ Tụ điện Styrol</a:t>
            </a:r>
          </a:p>
          <a:p>
            <a:pPr eaLnBrk="1" hangingPunct="1">
              <a:spcBef>
                <a:spcPct val="0"/>
              </a:spcBef>
              <a:buFontTx/>
              <a:buNone/>
            </a:pPr>
            <a:endParaRPr lang="en-US" altLang="ko-KR" sz="900">
              <a:latin typeface="Times New Roman" pitchFamily="18" charset="0"/>
              <a:ea typeface="돋움" pitchFamily="50" charset="-127"/>
              <a:cs typeface="Times New Roman" pitchFamily="18" charset="0"/>
            </a:endParaRPr>
          </a:p>
          <a:p>
            <a:pPr eaLnBrk="1" hangingPunct="1">
              <a:spcBef>
                <a:spcPct val="0"/>
              </a:spcBef>
              <a:buFontTx/>
              <a:buNone/>
            </a:pPr>
            <a:r>
              <a:rPr lang="vi-VN" altLang="ko-KR" sz="900">
                <a:latin typeface="Times New Roman" pitchFamily="18" charset="0"/>
                <a:ea typeface="돋움" pitchFamily="50" charset="-127"/>
                <a:cs typeface="Times New Roman" pitchFamily="18" charset="0"/>
              </a:rPr>
              <a:t>12. </a:t>
            </a:r>
            <a:r>
              <a:rPr lang="en-US" altLang="ko-KR" sz="900">
                <a:latin typeface="Times New Roman" pitchFamily="18" charset="0"/>
                <a:ea typeface="돋움" pitchFamily="50" charset="-127"/>
                <a:cs typeface="Times New Roman" pitchFamily="18" charset="0"/>
              </a:rPr>
              <a:t>Dòng dưới đây đang nói về điều gì?</a:t>
            </a:r>
          </a:p>
          <a:p>
            <a:pPr eaLnBrk="1" hangingPunct="1">
              <a:spcBef>
                <a:spcPct val="0"/>
              </a:spcBef>
              <a:buFontTx/>
              <a:buNone/>
            </a:pPr>
            <a:r>
              <a:rPr lang="en-US" altLang="ko-KR" sz="900">
                <a:latin typeface="Times New Roman" pitchFamily="18" charset="0"/>
                <a:ea typeface="돋움" pitchFamily="50" charset="-127"/>
                <a:cs typeface="Times New Roman" pitchFamily="18" charset="0"/>
              </a:rPr>
              <a:t>[Sự biến thiên của từ thông quyết định phương hướng của lực điện động cảm ứng.]</a:t>
            </a:r>
            <a:endParaRPr lang="vi-VN" altLang="ko-KR" sz="900">
              <a:latin typeface="Times New Roman" pitchFamily="18" charset="0"/>
              <a:ea typeface="돋움" pitchFamily="50" charset="-127"/>
              <a:cs typeface="Times New Roman" pitchFamily="18" charset="0"/>
            </a:endParaRPr>
          </a:p>
          <a:p>
            <a:pPr eaLnBrk="1" hangingPunct="1">
              <a:spcBef>
                <a:spcPct val="0"/>
              </a:spcBef>
              <a:buFontTx/>
              <a:buNone/>
            </a:pPr>
            <a:r>
              <a:rPr lang="en-US" altLang="ko-KR" sz="900">
                <a:latin typeface="Times New Roman" pitchFamily="18" charset="0"/>
                <a:ea typeface="돋움" pitchFamily="50" charset="-127"/>
                <a:cs typeface="Times New Roman" pitchFamily="18" charset="0"/>
              </a:rPr>
              <a:t>  </a:t>
            </a:r>
          </a:p>
          <a:p>
            <a:pPr eaLnBrk="1" hangingPunct="1">
              <a:spcBef>
                <a:spcPct val="0"/>
              </a:spcBef>
              <a:buFontTx/>
              <a:buNone/>
            </a:pPr>
            <a:r>
              <a:rPr lang="vi-VN" altLang="ko-KR" sz="900">
                <a:latin typeface="Times New Roman" pitchFamily="18" charset="0"/>
                <a:ea typeface="돋움" pitchFamily="50" charset="-127"/>
                <a:cs typeface="Times New Roman" pitchFamily="18" charset="0"/>
              </a:rPr>
              <a:t>  ① cảm ứng điện từ</a:t>
            </a:r>
          </a:p>
          <a:p>
            <a:pPr eaLnBrk="1" hangingPunct="1">
              <a:spcBef>
                <a:spcPct val="0"/>
              </a:spcBef>
              <a:buFontTx/>
              <a:buNone/>
            </a:pPr>
            <a:r>
              <a:rPr lang="vi-VN" altLang="ko-KR" sz="900">
                <a:latin typeface="Times New Roman" pitchFamily="18" charset="0"/>
                <a:ea typeface="돋움" pitchFamily="50" charset="-127"/>
                <a:cs typeface="Times New Roman" pitchFamily="18" charset="0"/>
              </a:rPr>
              <a:t>  ② Suất điện động cảm ứng</a:t>
            </a:r>
          </a:p>
          <a:p>
            <a:pPr eaLnBrk="1" hangingPunct="1">
              <a:spcBef>
                <a:spcPct val="0"/>
              </a:spcBef>
              <a:buFontTx/>
              <a:buNone/>
            </a:pPr>
            <a:r>
              <a:rPr lang="en-US" altLang="ko-KR" sz="900">
                <a:latin typeface="Times New Roman" pitchFamily="18" charset="0"/>
                <a:ea typeface="돋움" pitchFamily="50" charset="-127"/>
                <a:cs typeface="Times New Roman" pitchFamily="18" charset="0"/>
              </a:rPr>
              <a:t>  ③ Định luật Lenz</a:t>
            </a:r>
          </a:p>
          <a:p>
            <a:pPr eaLnBrk="1" hangingPunct="1">
              <a:spcBef>
                <a:spcPct val="0"/>
              </a:spcBef>
              <a:buFontTx/>
              <a:buNone/>
            </a:pPr>
            <a:r>
              <a:rPr lang="en-US" altLang="ko-KR" sz="900">
                <a:latin typeface="Times New Roman" pitchFamily="18" charset="0"/>
                <a:ea typeface="돋움" pitchFamily="50" charset="-127"/>
                <a:cs typeface="Times New Roman" pitchFamily="18" charset="0"/>
              </a:rPr>
              <a:t>  ④ Điện cảm</a:t>
            </a:r>
          </a:p>
          <a:p>
            <a:pPr eaLnBrk="1" hangingPunct="1">
              <a:spcBef>
                <a:spcPct val="0"/>
              </a:spcBef>
              <a:buFontTx/>
              <a:buNone/>
            </a:pPr>
            <a:endParaRPr lang="en-US" altLang="ko-KR" sz="900">
              <a:latin typeface="Times New Roman" pitchFamily="18" charset="0"/>
              <a:ea typeface="돋움" pitchFamily="50" charset="-127"/>
              <a:cs typeface="Times New Roman" pitchFamily="18" charset="0"/>
            </a:endParaRPr>
          </a:p>
          <a:p>
            <a:pPr eaLnBrk="1" hangingPunct="1">
              <a:spcBef>
                <a:spcPct val="0"/>
              </a:spcBef>
              <a:buFontTx/>
              <a:buNone/>
            </a:pPr>
            <a:r>
              <a:rPr lang="vi-VN" altLang="ko-KR" sz="900">
                <a:latin typeface="Times New Roman" pitchFamily="18" charset="0"/>
                <a:ea typeface="돋움" pitchFamily="50" charset="-127"/>
                <a:cs typeface="Times New Roman" pitchFamily="18" charset="0"/>
              </a:rPr>
              <a:t>13. </a:t>
            </a:r>
            <a:r>
              <a:rPr lang="en-US" altLang="ko-KR" sz="900">
                <a:latin typeface="Times New Roman" pitchFamily="18" charset="0"/>
                <a:ea typeface="돋움" pitchFamily="50" charset="-127"/>
                <a:cs typeface="Times New Roman" pitchFamily="18" charset="0"/>
              </a:rPr>
              <a:t>Tên gọi</a:t>
            </a:r>
            <a:r>
              <a:rPr lang="vi-VN" altLang="ko-KR" sz="900">
                <a:latin typeface="Times New Roman" pitchFamily="18" charset="0"/>
                <a:ea typeface="돋움" pitchFamily="50" charset="-127"/>
                <a:cs typeface="Times New Roman" pitchFamily="18" charset="0"/>
              </a:rPr>
              <a:t> </a:t>
            </a:r>
            <a:r>
              <a:rPr lang="en-US" altLang="ko-KR" sz="900">
                <a:latin typeface="Times New Roman" pitchFamily="18" charset="0"/>
                <a:ea typeface="돋움" pitchFamily="50" charset="-127"/>
                <a:cs typeface="Times New Roman" pitchFamily="18" charset="0"/>
              </a:rPr>
              <a:t>của </a:t>
            </a:r>
            <a:r>
              <a:rPr lang="vi-VN" altLang="ko-KR" sz="900">
                <a:latin typeface="Times New Roman" pitchFamily="18" charset="0"/>
                <a:ea typeface="돋움" pitchFamily="50" charset="-127"/>
                <a:cs typeface="Times New Roman" pitchFamily="18" charset="0"/>
              </a:rPr>
              <a:t>cuộn dây nào </a:t>
            </a:r>
            <a:r>
              <a:rPr lang="en-US" altLang="ko-KR" sz="900">
                <a:latin typeface="Times New Roman" pitchFamily="18" charset="0"/>
                <a:ea typeface="돋움" pitchFamily="50" charset="-127"/>
                <a:cs typeface="Times New Roman" pitchFamily="18" charset="0"/>
              </a:rPr>
              <a:t>cho tiếp xúc song song cuộn cảm và tụ điện</a:t>
            </a:r>
            <a:r>
              <a:rPr lang="vi-VN" altLang="ko-KR" sz="900">
                <a:latin typeface="Times New Roman" pitchFamily="18" charset="0"/>
                <a:ea typeface="돋움" pitchFamily="50" charset="-127"/>
                <a:cs typeface="Times New Roman" pitchFamily="18" charset="0"/>
              </a:rPr>
              <a:t>?</a:t>
            </a:r>
          </a:p>
          <a:p>
            <a:pPr eaLnBrk="1" hangingPunct="1">
              <a:spcBef>
                <a:spcPct val="0"/>
              </a:spcBef>
              <a:buFontTx/>
              <a:buNone/>
            </a:pPr>
            <a:r>
              <a:rPr lang="en-US" altLang="ko-KR" sz="900">
                <a:latin typeface="Times New Roman" pitchFamily="18" charset="0"/>
                <a:ea typeface="돋움" pitchFamily="50" charset="-127"/>
                <a:cs typeface="Times New Roman" pitchFamily="18" charset="0"/>
              </a:rPr>
              <a:t>  </a:t>
            </a:r>
          </a:p>
          <a:p>
            <a:pPr eaLnBrk="1" hangingPunct="1">
              <a:spcBef>
                <a:spcPct val="0"/>
              </a:spcBef>
              <a:buFontTx/>
              <a:buNone/>
            </a:pPr>
            <a:r>
              <a:rPr lang="en-US" altLang="ko-KR" sz="900">
                <a:latin typeface="Times New Roman" pitchFamily="18" charset="0"/>
                <a:ea typeface="돋움" pitchFamily="50" charset="-127"/>
                <a:cs typeface="Times New Roman" pitchFamily="18" charset="0"/>
              </a:rPr>
              <a:t>  ① FCZ</a:t>
            </a:r>
          </a:p>
          <a:p>
            <a:pPr eaLnBrk="1" hangingPunct="1">
              <a:spcBef>
                <a:spcPct val="0"/>
              </a:spcBef>
              <a:buFontTx/>
              <a:buNone/>
            </a:pPr>
            <a:r>
              <a:rPr lang="en-US" altLang="ko-KR" sz="900">
                <a:latin typeface="Times New Roman" pitchFamily="18" charset="0"/>
                <a:ea typeface="돋움" pitchFamily="50" charset="-127"/>
                <a:cs typeface="Times New Roman" pitchFamily="18" charset="0"/>
              </a:rPr>
              <a:t>  ② FFC</a:t>
            </a:r>
          </a:p>
          <a:p>
            <a:pPr eaLnBrk="1" hangingPunct="1">
              <a:spcBef>
                <a:spcPct val="0"/>
              </a:spcBef>
              <a:buFontTx/>
              <a:buNone/>
            </a:pPr>
            <a:r>
              <a:rPr lang="en-US" altLang="ko-KR" sz="900">
                <a:latin typeface="Times New Roman" pitchFamily="18" charset="0"/>
                <a:ea typeface="돋움" pitchFamily="50" charset="-127"/>
                <a:cs typeface="Times New Roman" pitchFamily="18" charset="0"/>
              </a:rPr>
              <a:t>  ③ RFC</a:t>
            </a:r>
          </a:p>
          <a:p>
            <a:pPr eaLnBrk="1" hangingPunct="1">
              <a:spcBef>
                <a:spcPct val="0"/>
              </a:spcBef>
              <a:buFontTx/>
              <a:buNone/>
            </a:pPr>
            <a:r>
              <a:rPr lang="en-US" altLang="ko-KR" sz="900">
                <a:latin typeface="Times New Roman" pitchFamily="18" charset="0"/>
                <a:ea typeface="돋움" pitchFamily="50" charset="-127"/>
                <a:cs typeface="Times New Roman" pitchFamily="18" charset="0"/>
              </a:rPr>
              <a:t>  ④ IFT</a:t>
            </a:r>
          </a:p>
          <a:p>
            <a:pPr eaLnBrk="1" hangingPunct="1">
              <a:spcBef>
                <a:spcPct val="0"/>
              </a:spcBef>
              <a:buFontTx/>
              <a:buNone/>
            </a:pPr>
            <a:endParaRPr lang="en-US" altLang="ko-KR" sz="900">
              <a:latin typeface="Times New Roman" pitchFamily="18" charset="0"/>
              <a:ea typeface="돋움" pitchFamily="50" charset="-127"/>
              <a:cs typeface="Times New Roman" pitchFamily="18" charset="0"/>
            </a:endParaRPr>
          </a:p>
          <a:p>
            <a:pPr eaLnBrk="1" hangingPunct="1">
              <a:spcBef>
                <a:spcPct val="0"/>
              </a:spcBef>
              <a:buFontTx/>
              <a:buNone/>
            </a:pPr>
            <a:r>
              <a:rPr lang="vi-VN" altLang="ko-KR" sz="900">
                <a:latin typeface="Times New Roman" pitchFamily="18" charset="0"/>
                <a:ea typeface="돋움" pitchFamily="50" charset="-127"/>
                <a:cs typeface="Times New Roman" pitchFamily="18" charset="0"/>
              </a:rPr>
              <a:t>14. Điện áp ngưỡng thuận của diode Zener 6.2V / Si là bao nhiêu?</a:t>
            </a:r>
          </a:p>
          <a:p>
            <a:pPr eaLnBrk="1" hangingPunct="1">
              <a:spcBef>
                <a:spcPct val="0"/>
              </a:spcBef>
              <a:buFontTx/>
              <a:buNone/>
            </a:pPr>
            <a:r>
              <a:rPr lang="en-US" altLang="ko-KR" sz="900">
                <a:latin typeface="Times New Roman" pitchFamily="18" charset="0"/>
                <a:ea typeface="돋움" pitchFamily="50" charset="-127"/>
                <a:cs typeface="Times New Roman" pitchFamily="18" charset="0"/>
              </a:rPr>
              <a:t>  </a:t>
            </a:r>
          </a:p>
          <a:p>
            <a:pPr eaLnBrk="1" hangingPunct="1">
              <a:spcBef>
                <a:spcPct val="0"/>
              </a:spcBef>
              <a:buFontTx/>
              <a:buNone/>
            </a:pPr>
            <a:r>
              <a:rPr lang="en-US" altLang="ko-KR" sz="900">
                <a:latin typeface="Times New Roman" pitchFamily="18" charset="0"/>
                <a:ea typeface="돋움" pitchFamily="50" charset="-127"/>
                <a:cs typeface="Times New Roman" pitchFamily="18" charset="0"/>
              </a:rPr>
              <a:t>  ① 0,2V</a:t>
            </a:r>
          </a:p>
          <a:p>
            <a:pPr eaLnBrk="1" hangingPunct="1">
              <a:spcBef>
                <a:spcPct val="0"/>
              </a:spcBef>
              <a:buFontTx/>
              <a:buNone/>
            </a:pPr>
            <a:r>
              <a:rPr lang="en-US" altLang="ko-KR" sz="900">
                <a:latin typeface="Times New Roman" pitchFamily="18" charset="0"/>
                <a:ea typeface="돋움" pitchFamily="50" charset="-127"/>
                <a:cs typeface="Times New Roman" pitchFamily="18" charset="0"/>
              </a:rPr>
              <a:t>  ② 0,7V</a:t>
            </a:r>
          </a:p>
          <a:p>
            <a:pPr eaLnBrk="1" hangingPunct="1">
              <a:spcBef>
                <a:spcPct val="0"/>
              </a:spcBef>
              <a:buFontTx/>
              <a:buNone/>
            </a:pPr>
            <a:r>
              <a:rPr lang="en-US" altLang="ko-KR" sz="900">
                <a:latin typeface="Times New Roman" pitchFamily="18" charset="0"/>
                <a:ea typeface="돋움" pitchFamily="50" charset="-127"/>
                <a:cs typeface="Times New Roman" pitchFamily="18" charset="0"/>
              </a:rPr>
              <a:t>  ③ 5,8V</a:t>
            </a:r>
          </a:p>
          <a:p>
            <a:pPr eaLnBrk="1" hangingPunct="1">
              <a:spcBef>
                <a:spcPct val="0"/>
              </a:spcBef>
              <a:buFontTx/>
              <a:buNone/>
            </a:pPr>
            <a:r>
              <a:rPr lang="en-US" altLang="ko-KR" sz="900">
                <a:latin typeface="Times New Roman" pitchFamily="18" charset="0"/>
                <a:ea typeface="돋움" pitchFamily="50" charset="-127"/>
                <a:cs typeface="Times New Roman" pitchFamily="18" charset="0"/>
              </a:rPr>
              <a:t>  ④ 6.2V</a:t>
            </a:r>
          </a:p>
          <a:p>
            <a:pPr eaLnBrk="1" hangingPunct="1">
              <a:spcBef>
                <a:spcPct val="0"/>
              </a:spcBef>
              <a:buFontTx/>
              <a:buNone/>
            </a:pPr>
            <a:endParaRPr lang="en-US" altLang="ko-KR" sz="900">
              <a:latin typeface="Times New Roman" pitchFamily="18" charset="0"/>
              <a:ea typeface="돋움" pitchFamily="50" charset="-127"/>
              <a:cs typeface="Times New Roman" pitchFamily="18" charset="0"/>
            </a:endParaRPr>
          </a:p>
          <a:p>
            <a:pPr eaLnBrk="1" hangingPunct="1">
              <a:spcBef>
                <a:spcPct val="0"/>
              </a:spcBef>
              <a:buFontTx/>
              <a:buNone/>
            </a:pPr>
            <a:r>
              <a:rPr lang="vi-VN" altLang="ko-KR" sz="900">
                <a:latin typeface="Times New Roman" pitchFamily="18" charset="0"/>
                <a:ea typeface="돋움" pitchFamily="50" charset="-127"/>
                <a:cs typeface="Times New Roman" pitchFamily="18" charset="0"/>
              </a:rPr>
              <a:t>15. Dòng hoạt động của </a:t>
            </a:r>
            <a:r>
              <a:rPr lang="en-US" altLang="ko-KR" sz="900">
                <a:latin typeface="Times New Roman" pitchFamily="18" charset="0"/>
                <a:ea typeface="돋움" pitchFamily="50" charset="-127"/>
                <a:cs typeface="Times New Roman" pitchFamily="18" charset="0"/>
              </a:rPr>
              <a:t>Transistor</a:t>
            </a:r>
            <a:r>
              <a:rPr lang="vi-VN" altLang="ko-KR" sz="900">
                <a:latin typeface="Times New Roman" pitchFamily="18" charset="0"/>
                <a:ea typeface="돋움" pitchFamily="50" charset="-127"/>
                <a:cs typeface="Times New Roman" pitchFamily="18" charset="0"/>
              </a:rPr>
              <a:t> </a:t>
            </a:r>
            <a:r>
              <a:rPr lang="en-US" altLang="ko-KR" sz="900">
                <a:latin typeface="Times New Roman" pitchFamily="18" charset="0"/>
                <a:ea typeface="돋움" pitchFamily="50" charset="-127"/>
                <a:cs typeface="Times New Roman" pitchFamily="18" charset="0"/>
              </a:rPr>
              <a:t>dùng cho</a:t>
            </a:r>
            <a:r>
              <a:rPr lang="vi-VN" altLang="ko-KR" sz="900">
                <a:latin typeface="Times New Roman" pitchFamily="18" charset="0"/>
                <a:ea typeface="돋움" pitchFamily="50" charset="-127"/>
                <a:cs typeface="Times New Roman" pitchFamily="18" charset="0"/>
              </a:rPr>
              <a:t> tín hiệu nhỏ là gì?</a:t>
            </a:r>
          </a:p>
          <a:p>
            <a:pPr eaLnBrk="1" hangingPunct="1">
              <a:spcBef>
                <a:spcPct val="0"/>
              </a:spcBef>
              <a:buFontTx/>
              <a:buNone/>
            </a:pPr>
            <a:r>
              <a:rPr lang="en-US" altLang="ko-KR" sz="900">
                <a:latin typeface="Times New Roman" pitchFamily="18" charset="0"/>
                <a:ea typeface="돋움" pitchFamily="50" charset="-127"/>
                <a:cs typeface="Times New Roman" pitchFamily="18" charset="0"/>
              </a:rPr>
              <a:t>  </a:t>
            </a:r>
          </a:p>
          <a:p>
            <a:pPr eaLnBrk="1" hangingPunct="1">
              <a:spcBef>
                <a:spcPct val="0"/>
              </a:spcBef>
              <a:buFontTx/>
              <a:buNone/>
            </a:pPr>
            <a:r>
              <a:rPr lang="vi-VN" altLang="ko-KR" sz="900">
                <a:latin typeface="Times New Roman" pitchFamily="18" charset="0"/>
                <a:ea typeface="돋움" pitchFamily="50" charset="-127"/>
                <a:cs typeface="Times New Roman" pitchFamily="18" charset="0"/>
              </a:rPr>
              <a:t>  ① Dưới 100㎃</a:t>
            </a:r>
          </a:p>
          <a:p>
            <a:pPr eaLnBrk="1" hangingPunct="1">
              <a:spcBef>
                <a:spcPct val="0"/>
              </a:spcBef>
              <a:buFontTx/>
              <a:buNone/>
            </a:pPr>
            <a:r>
              <a:rPr lang="en-US" altLang="ko-KR" sz="900">
                <a:latin typeface="Times New Roman" pitchFamily="18" charset="0"/>
                <a:ea typeface="돋움" pitchFamily="50" charset="-127"/>
                <a:cs typeface="Times New Roman" pitchFamily="18" charset="0"/>
              </a:rPr>
              <a:t>  ② 200㎃ trở xuống</a:t>
            </a:r>
          </a:p>
          <a:p>
            <a:pPr eaLnBrk="1" hangingPunct="1">
              <a:spcBef>
                <a:spcPct val="0"/>
              </a:spcBef>
              <a:buFontTx/>
              <a:buNone/>
            </a:pPr>
            <a:r>
              <a:rPr lang="en-US" altLang="ko-KR" sz="900">
                <a:latin typeface="Times New Roman" pitchFamily="18" charset="0"/>
                <a:ea typeface="돋움" pitchFamily="50" charset="-127"/>
                <a:cs typeface="Times New Roman" pitchFamily="18" charset="0"/>
              </a:rPr>
              <a:t>  ③ 300㎃ trở xuống</a:t>
            </a:r>
          </a:p>
          <a:p>
            <a:pPr eaLnBrk="1" hangingPunct="1">
              <a:spcBef>
                <a:spcPct val="0"/>
              </a:spcBef>
              <a:buFontTx/>
              <a:buNone/>
            </a:pPr>
            <a:r>
              <a:rPr lang="en-US" altLang="ko-KR" sz="900">
                <a:latin typeface="Times New Roman" pitchFamily="18" charset="0"/>
                <a:ea typeface="돋움" pitchFamily="50" charset="-127"/>
                <a:cs typeface="Times New Roman" pitchFamily="18" charset="0"/>
              </a:rPr>
              <a:t>  ④ 400㎃ trở xuống</a:t>
            </a:r>
          </a:p>
          <a:p>
            <a:pPr eaLnBrk="1" hangingPunct="1">
              <a:spcBef>
                <a:spcPct val="0"/>
              </a:spcBef>
              <a:buFontTx/>
              <a:buNone/>
            </a:pPr>
            <a:endParaRPr lang="en-US" altLang="ko-KR" sz="900">
              <a:latin typeface="Times New Roman" pitchFamily="18" charset="0"/>
              <a:ea typeface="돋움" pitchFamily="50" charset="-127"/>
              <a:cs typeface="Times New Roman" pitchFamily="18" charset="0"/>
            </a:endParaRPr>
          </a:p>
          <a:p>
            <a:pPr eaLnBrk="1" hangingPunct="1">
              <a:spcBef>
                <a:spcPct val="0"/>
              </a:spcBef>
              <a:buFontTx/>
              <a:buNone/>
            </a:pPr>
            <a:r>
              <a:rPr lang="vi-VN" altLang="ko-KR" sz="900">
                <a:latin typeface="Times New Roman" pitchFamily="18" charset="0"/>
                <a:ea typeface="돋움" pitchFamily="50" charset="-127"/>
                <a:cs typeface="Times New Roman" pitchFamily="18" charset="0"/>
              </a:rPr>
              <a:t>16. Đ</a:t>
            </a:r>
            <a:r>
              <a:rPr lang="en-US" altLang="ko-KR" sz="900">
                <a:latin typeface="Times New Roman" pitchFamily="18" charset="0"/>
                <a:ea typeface="돋움" pitchFamily="50" charset="-127"/>
                <a:cs typeface="Times New Roman" pitchFamily="18" charset="0"/>
              </a:rPr>
              <a:t>âu</a:t>
            </a:r>
            <a:r>
              <a:rPr lang="vi-VN" altLang="ko-KR" sz="900">
                <a:latin typeface="Times New Roman" pitchFamily="18" charset="0"/>
                <a:ea typeface="돋움" pitchFamily="50" charset="-127"/>
                <a:cs typeface="Times New Roman" pitchFamily="18" charset="0"/>
              </a:rPr>
              <a:t> không phải là đặc điểm của Photo Coupler?</a:t>
            </a:r>
          </a:p>
          <a:p>
            <a:pPr eaLnBrk="1" hangingPunct="1">
              <a:spcBef>
                <a:spcPct val="0"/>
              </a:spcBef>
              <a:buFontTx/>
              <a:buNone/>
            </a:pPr>
            <a:r>
              <a:rPr lang="en-US" altLang="ko-KR" sz="900">
                <a:latin typeface="Times New Roman" pitchFamily="18" charset="0"/>
                <a:ea typeface="돋움" pitchFamily="50" charset="-127"/>
                <a:cs typeface="Times New Roman" pitchFamily="18" charset="0"/>
              </a:rPr>
              <a:t>  </a:t>
            </a:r>
          </a:p>
          <a:p>
            <a:pPr eaLnBrk="1" hangingPunct="1">
              <a:spcBef>
                <a:spcPct val="0"/>
              </a:spcBef>
              <a:buFontTx/>
              <a:buNone/>
            </a:pPr>
            <a:r>
              <a:rPr lang="vi-VN" altLang="ko-KR" sz="900">
                <a:latin typeface="Times New Roman" pitchFamily="18" charset="0"/>
                <a:ea typeface="돋움" pitchFamily="50" charset="-127"/>
                <a:cs typeface="Times New Roman" pitchFamily="18" charset="0"/>
              </a:rPr>
              <a:t>  ① Tốc độ phản hồi nhanh</a:t>
            </a:r>
          </a:p>
          <a:p>
            <a:pPr eaLnBrk="1" hangingPunct="1">
              <a:spcBef>
                <a:spcPct val="0"/>
              </a:spcBef>
              <a:buFontTx/>
              <a:buNone/>
            </a:pPr>
            <a:r>
              <a:rPr lang="vi-VN" altLang="ko-KR" sz="900">
                <a:latin typeface="Times New Roman" pitchFamily="18" charset="0"/>
                <a:ea typeface="돋움" pitchFamily="50" charset="-127"/>
                <a:cs typeface="Times New Roman" pitchFamily="18" charset="0"/>
              </a:rPr>
              <a:t>  ② Đầu vào và đầu ra được cách điện</a:t>
            </a:r>
          </a:p>
          <a:p>
            <a:pPr eaLnBrk="1" hangingPunct="1">
              <a:spcBef>
                <a:spcPct val="0"/>
              </a:spcBef>
              <a:buFontTx/>
              <a:buNone/>
            </a:pPr>
            <a:r>
              <a:rPr lang="vi-VN" altLang="ko-KR" sz="900">
                <a:latin typeface="Times New Roman" pitchFamily="18" charset="0"/>
                <a:ea typeface="돋움" pitchFamily="50" charset="-127"/>
                <a:cs typeface="Times New Roman" pitchFamily="18" charset="0"/>
              </a:rPr>
              <a:t>  ③ Có độ tin cậy cao</a:t>
            </a:r>
          </a:p>
          <a:p>
            <a:pPr eaLnBrk="1" hangingPunct="1">
              <a:spcBef>
                <a:spcPct val="0"/>
              </a:spcBef>
              <a:buFontTx/>
              <a:buNone/>
            </a:pPr>
            <a:r>
              <a:rPr lang="en-US" altLang="ko-KR" sz="900">
                <a:latin typeface="Times New Roman" pitchFamily="18" charset="0"/>
                <a:ea typeface="돋움" pitchFamily="50" charset="-127"/>
                <a:cs typeface="Times New Roman" pitchFamily="18" charset="0"/>
              </a:rPr>
              <a:t>  ④ Chống rung</a:t>
            </a:r>
          </a:p>
        </p:txBody>
      </p:sp>
      <p:sp>
        <p:nvSpPr>
          <p:cNvPr id="2054" name="Text Box 6"/>
          <p:cNvSpPr txBox="1">
            <a:spLocks noChangeArrowheads="1"/>
          </p:cNvSpPr>
          <p:nvPr/>
        </p:nvSpPr>
        <p:spPr bwMode="auto">
          <a:xfrm>
            <a:off x="288926" y="757239"/>
            <a:ext cx="1742785" cy="24622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kumimoji="1" sz="3200">
                <a:solidFill>
                  <a:schemeClr val="tx1"/>
                </a:solidFill>
                <a:latin typeface="굴림" charset="-127"/>
                <a:ea typeface="굴림" charset="-127"/>
              </a:defRPr>
            </a:lvl1pPr>
            <a:lvl2pPr marL="742950" indent="-285750" eaLnBrk="0" hangingPunct="0">
              <a:spcBef>
                <a:spcPct val="20000"/>
              </a:spcBef>
              <a:buChar char="–"/>
              <a:defRPr kumimoji="1" sz="2800">
                <a:solidFill>
                  <a:schemeClr val="tx1"/>
                </a:solidFill>
                <a:latin typeface="굴림" charset="-127"/>
                <a:ea typeface="굴림" charset="-127"/>
              </a:defRPr>
            </a:lvl2pPr>
            <a:lvl3pPr marL="1143000" indent="-228600" eaLnBrk="0" hangingPunct="0">
              <a:spcBef>
                <a:spcPct val="20000"/>
              </a:spcBef>
              <a:buChar char="•"/>
              <a:defRPr kumimoji="1" sz="2400">
                <a:solidFill>
                  <a:schemeClr val="tx1"/>
                </a:solidFill>
                <a:latin typeface="굴림" charset="-127"/>
                <a:ea typeface="굴림" charset="-127"/>
              </a:defRPr>
            </a:lvl3pPr>
            <a:lvl4pPr marL="1600200" indent="-228600" eaLnBrk="0" hangingPunct="0">
              <a:spcBef>
                <a:spcPct val="20000"/>
              </a:spcBef>
              <a:buChar char="–"/>
              <a:defRPr kumimoji="1" sz="2000">
                <a:solidFill>
                  <a:schemeClr val="tx1"/>
                </a:solidFill>
                <a:latin typeface="굴림" charset="-127"/>
                <a:ea typeface="굴림" charset="-127"/>
              </a:defRPr>
            </a:lvl4pPr>
            <a:lvl5pPr marL="2057400" indent="-228600" eaLnBrk="0" hangingPunct="0">
              <a:spcBef>
                <a:spcPct val="20000"/>
              </a:spcBef>
              <a:buChar char="»"/>
              <a:defRPr kumimoji="1" sz="2000">
                <a:solidFill>
                  <a:schemeClr val="tx1"/>
                </a:solidFill>
                <a:latin typeface="굴림" charset="-127"/>
                <a:ea typeface="굴림" charset="-127"/>
              </a:defRPr>
            </a:lvl5pPr>
            <a:lvl6pPr marL="2514600" indent="-228600" eaLnBrk="0" fontAlgn="base" hangingPunct="0">
              <a:spcBef>
                <a:spcPct val="20000"/>
              </a:spcBef>
              <a:spcAft>
                <a:spcPct val="0"/>
              </a:spcAft>
              <a:buChar char="»"/>
              <a:defRPr kumimoji="1" sz="2000">
                <a:solidFill>
                  <a:schemeClr val="tx1"/>
                </a:solidFill>
                <a:latin typeface="굴림" charset="-127"/>
                <a:ea typeface="굴림" charset="-127"/>
              </a:defRPr>
            </a:lvl6pPr>
            <a:lvl7pPr marL="2971800" indent="-228600" eaLnBrk="0" fontAlgn="base" hangingPunct="0">
              <a:spcBef>
                <a:spcPct val="20000"/>
              </a:spcBef>
              <a:spcAft>
                <a:spcPct val="0"/>
              </a:spcAft>
              <a:buChar char="»"/>
              <a:defRPr kumimoji="1" sz="2000">
                <a:solidFill>
                  <a:schemeClr val="tx1"/>
                </a:solidFill>
                <a:latin typeface="굴림" charset="-127"/>
                <a:ea typeface="굴림" charset="-127"/>
              </a:defRPr>
            </a:lvl7pPr>
            <a:lvl8pPr marL="3429000" indent="-228600" eaLnBrk="0" fontAlgn="base" hangingPunct="0">
              <a:spcBef>
                <a:spcPct val="20000"/>
              </a:spcBef>
              <a:spcAft>
                <a:spcPct val="0"/>
              </a:spcAft>
              <a:buChar char="»"/>
              <a:defRPr kumimoji="1" sz="2000">
                <a:solidFill>
                  <a:schemeClr val="tx1"/>
                </a:solidFill>
                <a:latin typeface="굴림" charset="-127"/>
                <a:ea typeface="굴림" charset="-127"/>
              </a:defRPr>
            </a:lvl8pPr>
            <a:lvl9pPr marL="3886200" indent="-228600" eaLnBrk="0" fontAlgn="base" hangingPunct="0">
              <a:spcBef>
                <a:spcPct val="20000"/>
              </a:spcBef>
              <a:spcAft>
                <a:spcPct val="0"/>
              </a:spcAft>
              <a:buChar char="»"/>
              <a:defRPr kumimoji="1" sz="2000">
                <a:solidFill>
                  <a:schemeClr val="tx1"/>
                </a:solidFill>
                <a:latin typeface="굴림" charset="-127"/>
                <a:ea typeface="굴림" charset="-127"/>
              </a:defRPr>
            </a:lvl9pPr>
          </a:lstStyle>
          <a:p>
            <a:pPr eaLnBrk="1" hangingPunct="1">
              <a:spcBef>
                <a:spcPct val="0"/>
              </a:spcBef>
              <a:buFontTx/>
              <a:buNone/>
            </a:pPr>
            <a:r>
              <a:rPr lang="en-US" altLang="ko-KR" sz="1000" b="1">
                <a:latin typeface="Times New Roman" pitchFamily="18" charset="0"/>
                <a:ea typeface="돋움" pitchFamily="50" charset="-127"/>
                <a:cs typeface="Times New Roman" pitchFamily="18" charset="0"/>
              </a:rPr>
              <a:t>※Điện – điện tử: Câu 1</a:t>
            </a:r>
            <a:r>
              <a:rPr lang="ko-KR" altLang="en-US" sz="1000" b="1">
                <a:latin typeface="Times New Roman" pitchFamily="18" charset="0"/>
                <a:ea typeface="돋움" pitchFamily="50" charset="-127"/>
                <a:cs typeface="Times New Roman" pitchFamily="18" charset="0"/>
              </a:rPr>
              <a:t> </a:t>
            </a:r>
            <a:r>
              <a:rPr lang="en-US" altLang="ko-KR" sz="1000" b="1">
                <a:latin typeface="Times New Roman" pitchFamily="18" charset="0"/>
                <a:ea typeface="돋움" pitchFamily="50" charset="-127"/>
                <a:cs typeface="Times New Roman" pitchFamily="18" charset="0"/>
              </a:rPr>
              <a:t>~ 20</a:t>
            </a:r>
            <a:endParaRPr lang="ko-KR" altLang="en-US" sz="1000" b="1">
              <a:latin typeface="Times New Roman" pitchFamily="18" charset="0"/>
              <a:ea typeface="돋움" pitchFamily="50" charset="-127"/>
              <a:cs typeface="Times New Roman" pitchFamily="18" charset="0"/>
            </a:endParaRPr>
          </a:p>
        </p:txBody>
      </p:sp>
    </p:spTree>
    <p:extLst>
      <p:ext uri="{BB962C8B-B14F-4D97-AF65-F5344CB8AC3E}">
        <p14:creationId xmlns:p14="http://schemas.microsoft.com/office/powerpoint/2010/main" val="394393766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Line 2"/>
          <p:cNvSpPr>
            <a:spLocks noChangeShapeType="1"/>
          </p:cNvSpPr>
          <p:nvPr/>
        </p:nvSpPr>
        <p:spPr bwMode="auto">
          <a:xfrm>
            <a:off x="279400" y="609600"/>
            <a:ext cx="6324600" cy="0"/>
          </a:xfrm>
          <a:prstGeom prst="line">
            <a:avLst/>
          </a:prstGeom>
          <a:noFill/>
          <a:ln w="57150" cmpd="thinThick">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a:p>
        </p:txBody>
      </p:sp>
      <p:sp>
        <p:nvSpPr>
          <p:cNvPr id="2051" name="Rectangle 3"/>
          <p:cNvSpPr>
            <a:spLocks noChangeArrowheads="1"/>
          </p:cNvSpPr>
          <p:nvPr/>
        </p:nvSpPr>
        <p:spPr bwMode="auto">
          <a:xfrm>
            <a:off x="304800" y="776288"/>
            <a:ext cx="3124200" cy="904716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rIns="54000"/>
          <a:lstStyle>
            <a:lvl1pPr marL="457200" indent="-457200" eaLnBrk="0" hangingPunct="0">
              <a:spcBef>
                <a:spcPct val="20000"/>
              </a:spcBef>
              <a:buChar char="•"/>
              <a:defRPr kumimoji="1" sz="3200">
                <a:solidFill>
                  <a:schemeClr val="tx1"/>
                </a:solidFill>
                <a:latin typeface="굴림" pitchFamily="50" charset="-127"/>
                <a:ea typeface="굴림" pitchFamily="50" charset="-127"/>
              </a:defRPr>
            </a:lvl1pPr>
            <a:lvl2pPr marL="742950" indent="-285750" eaLnBrk="0" hangingPunct="0">
              <a:spcBef>
                <a:spcPct val="20000"/>
              </a:spcBef>
              <a:buChar char="–"/>
              <a:defRPr kumimoji="1" sz="2800">
                <a:solidFill>
                  <a:schemeClr val="tx1"/>
                </a:solidFill>
                <a:latin typeface="굴림" pitchFamily="50" charset="-127"/>
                <a:ea typeface="굴림" pitchFamily="50" charset="-127"/>
              </a:defRPr>
            </a:lvl2pPr>
            <a:lvl3pPr marL="1143000" indent="-228600" eaLnBrk="0" hangingPunct="0">
              <a:spcBef>
                <a:spcPct val="20000"/>
              </a:spcBef>
              <a:buChar char="•"/>
              <a:defRPr kumimoji="1" sz="2400">
                <a:solidFill>
                  <a:schemeClr val="tx1"/>
                </a:solidFill>
                <a:latin typeface="굴림" pitchFamily="50" charset="-127"/>
                <a:ea typeface="굴림" pitchFamily="50" charset="-127"/>
              </a:defRPr>
            </a:lvl3pPr>
            <a:lvl4pPr marL="1600200" indent="-228600" eaLnBrk="0" hangingPunct="0">
              <a:spcBef>
                <a:spcPct val="20000"/>
              </a:spcBef>
              <a:buChar char="–"/>
              <a:defRPr kumimoji="1" sz="2000">
                <a:solidFill>
                  <a:schemeClr val="tx1"/>
                </a:solidFill>
                <a:latin typeface="굴림" pitchFamily="50" charset="-127"/>
                <a:ea typeface="굴림" pitchFamily="50" charset="-127"/>
              </a:defRPr>
            </a:lvl4pPr>
            <a:lvl5pPr marL="2057400" indent="-228600" eaLnBrk="0" hangingPunct="0">
              <a:spcBef>
                <a:spcPct val="20000"/>
              </a:spcBef>
              <a:buChar char="»"/>
              <a:defRPr kumimoji="1" sz="2000">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9pPr>
          </a:lstStyle>
          <a:p>
            <a:pPr eaLnBrk="1" hangingPunct="1">
              <a:spcBef>
                <a:spcPct val="0"/>
              </a:spcBef>
              <a:buFontTx/>
              <a:buNone/>
            </a:pPr>
            <a:endParaRPr lang="en-US" altLang="ko-KR" sz="900">
              <a:latin typeface="돋움" pitchFamily="50" charset="-127"/>
              <a:ea typeface="돋움" pitchFamily="50" charset="-127"/>
            </a:endParaRPr>
          </a:p>
          <a:p>
            <a:pPr eaLnBrk="1" hangingPunct="1">
              <a:spcBef>
                <a:spcPct val="0"/>
              </a:spcBef>
              <a:buFontTx/>
              <a:buNone/>
            </a:pPr>
            <a:endParaRPr lang="en-US" altLang="ko-KR" sz="900">
              <a:latin typeface="돋움" pitchFamily="50" charset="-127"/>
              <a:ea typeface="돋움" pitchFamily="50" charset="-127"/>
            </a:endParaRPr>
          </a:p>
        </p:txBody>
      </p:sp>
      <p:sp>
        <p:nvSpPr>
          <p:cNvPr id="2052" name="Rectangle 4"/>
          <p:cNvSpPr>
            <a:spLocks noChangeArrowheads="1"/>
          </p:cNvSpPr>
          <p:nvPr/>
        </p:nvSpPr>
        <p:spPr bwMode="auto">
          <a:xfrm>
            <a:off x="3429000" y="776288"/>
            <a:ext cx="3124200" cy="904716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457200" indent="-457200" eaLnBrk="0" hangingPunct="0">
              <a:spcBef>
                <a:spcPct val="20000"/>
              </a:spcBef>
              <a:buChar char="•"/>
              <a:defRPr kumimoji="1" sz="3200">
                <a:solidFill>
                  <a:schemeClr val="tx1"/>
                </a:solidFill>
                <a:latin typeface="굴림" pitchFamily="50" charset="-127"/>
                <a:ea typeface="굴림" pitchFamily="50" charset="-127"/>
              </a:defRPr>
            </a:lvl1pPr>
            <a:lvl2pPr marL="742950" indent="-285750" eaLnBrk="0" hangingPunct="0">
              <a:spcBef>
                <a:spcPct val="20000"/>
              </a:spcBef>
              <a:buChar char="–"/>
              <a:defRPr kumimoji="1" sz="2800">
                <a:solidFill>
                  <a:schemeClr val="tx1"/>
                </a:solidFill>
                <a:latin typeface="굴림" pitchFamily="50" charset="-127"/>
                <a:ea typeface="굴림" pitchFamily="50" charset="-127"/>
              </a:defRPr>
            </a:lvl2pPr>
            <a:lvl3pPr marL="1143000" indent="-228600" eaLnBrk="0" hangingPunct="0">
              <a:spcBef>
                <a:spcPct val="20000"/>
              </a:spcBef>
              <a:buChar char="•"/>
              <a:defRPr kumimoji="1" sz="2400">
                <a:solidFill>
                  <a:schemeClr val="tx1"/>
                </a:solidFill>
                <a:latin typeface="굴림" pitchFamily="50" charset="-127"/>
                <a:ea typeface="굴림" pitchFamily="50" charset="-127"/>
              </a:defRPr>
            </a:lvl3pPr>
            <a:lvl4pPr marL="1600200" indent="-228600" eaLnBrk="0" hangingPunct="0">
              <a:spcBef>
                <a:spcPct val="20000"/>
              </a:spcBef>
              <a:buChar char="–"/>
              <a:defRPr kumimoji="1" sz="2000">
                <a:solidFill>
                  <a:schemeClr val="tx1"/>
                </a:solidFill>
                <a:latin typeface="굴림" pitchFamily="50" charset="-127"/>
                <a:ea typeface="굴림" pitchFamily="50" charset="-127"/>
              </a:defRPr>
            </a:lvl4pPr>
            <a:lvl5pPr marL="2057400" indent="-228600" eaLnBrk="0" hangingPunct="0">
              <a:spcBef>
                <a:spcPct val="20000"/>
              </a:spcBef>
              <a:buChar char="»"/>
              <a:defRPr kumimoji="1" sz="2000">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9pPr>
          </a:lstStyle>
          <a:p>
            <a:pPr eaLnBrk="1" hangingPunct="1">
              <a:spcBef>
                <a:spcPct val="0"/>
              </a:spcBef>
              <a:buFontTx/>
              <a:buNone/>
            </a:pPr>
            <a:endParaRPr lang="ko-KR" altLang="ko-KR" sz="900">
              <a:latin typeface="돋움" pitchFamily="50" charset="-127"/>
              <a:ea typeface="돋움" pitchFamily="50" charset="-127"/>
            </a:endParaRPr>
          </a:p>
        </p:txBody>
      </p:sp>
      <p:sp>
        <p:nvSpPr>
          <p:cNvPr id="2053" name="Text Box 6"/>
          <p:cNvSpPr txBox="1">
            <a:spLocks noChangeArrowheads="1"/>
          </p:cNvSpPr>
          <p:nvPr/>
        </p:nvSpPr>
        <p:spPr bwMode="auto">
          <a:xfrm>
            <a:off x="292101" y="817563"/>
            <a:ext cx="1292341" cy="24622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kumimoji="1" sz="3200">
                <a:solidFill>
                  <a:schemeClr val="tx1"/>
                </a:solidFill>
                <a:latin typeface="굴림" pitchFamily="50" charset="-127"/>
                <a:ea typeface="굴림" pitchFamily="50" charset="-127"/>
              </a:defRPr>
            </a:lvl1pPr>
            <a:lvl2pPr marL="742950" indent="-285750" eaLnBrk="0" hangingPunct="0">
              <a:spcBef>
                <a:spcPct val="20000"/>
              </a:spcBef>
              <a:buChar char="–"/>
              <a:defRPr kumimoji="1" sz="2800">
                <a:solidFill>
                  <a:schemeClr val="tx1"/>
                </a:solidFill>
                <a:latin typeface="굴림" pitchFamily="50" charset="-127"/>
                <a:ea typeface="굴림" pitchFamily="50" charset="-127"/>
              </a:defRPr>
            </a:lvl2pPr>
            <a:lvl3pPr marL="1143000" indent="-228600" eaLnBrk="0" hangingPunct="0">
              <a:spcBef>
                <a:spcPct val="20000"/>
              </a:spcBef>
              <a:buChar char="•"/>
              <a:defRPr kumimoji="1" sz="2400">
                <a:solidFill>
                  <a:schemeClr val="tx1"/>
                </a:solidFill>
                <a:latin typeface="굴림" pitchFamily="50" charset="-127"/>
                <a:ea typeface="굴림" pitchFamily="50" charset="-127"/>
              </a:defRPr>
            </a:lvl3pPr>
            <a:lvl4pPr marL="1600200" indent="-228600" eaLnBrk="0" hangingPunct="0">
              <a:spcBef>
                <a:spcPct val="20000"/>
              </a:spcBef>
              <a:buChar char="–"/>
              <a:defRPr kumimoji="1" sz="2000">
                <a:solidFill>
                  <a:schemeClr val="tx1"/>
                </a:solidFill>
                <a:latin typeface="굴림" pitchFamily="50" charset="-127"/>
                <a:ea typeface="굴림" pitchFamily="50" charset="-127"/>
              </a:defRPr>
            </a:lvl4pPr>
            <a:lvl5pPr marL="2057400" indent="-228600" eaLnBrk="0" hangingPunct="0">
              <a:spcBef>
                <a:spcPct val="20000"/>
              </a:spcBef>
              <a:buChar char="»"/>
              <a:defRPr kumimoji="1" sz="2000">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9pPr>
          </a:lstStyle>
          <a:p>
            <a:pPr eaLnBrk="1" hangingPunct="1">
              <a:spcBef>
                <a:spcPct val="0"/>
              </a:spcBef>
              <a:buFontTx/>
              <a:buNone/>
            </a:pPr>
            <a:r>
              <a:rPr lang="en-US" altLang="ko-KR" sz="1000" b="1">
                <a:latin typeface="Times New Roman" pitchFamily="18" charset="0"/>
                <a:ea typeface="돋움" pitchFamily="50" charset="-127"/>
                <a:cs typeface="Times New Roman" pitchFamily="18" charset="0"/>
              </a:rPr>
              <a:t>※ Điện</a:t>
            </a:r>
            <a:r>
              <a:rPr lang="ko-KR" altLang="en-US" sz="1000" b="1">
                <a:latin typeface="Times New Roman" pitchFamily="18" charset="0"/>
                <a:ea typeface="돋움" pitchFamily="50" charset="-127"/>
                <a:cs typeface="Times New Roman" pitchFamily="18" charset="0"/>
              </a:rPr>
              <a:t> </a:t>
            </a:r>
            <a:r>
              <a:rPr lang="en-US" altLang="ko-KR" sz="1000" b="1">
                <a:latin typeface="Times New Roman" pitchFamily="18" charset="0"/>
                <a:ea typeface="돋움" pitchFamily="50" charset="-127"/>
                <a:cs typeface="Times New Roman" pitchFamily="18" charset="0"/>
              </a:rPr>
              <a:t>: Câu 1</a:t>
            </a:r>
            <a:r>
              <a:rPr lang="ko-KR" altLang="en-US" sz="1000" b="1">
                <a:latin typeface="Times New Roman" pitchFamily="18" charset="0"/>
                <a:ea typeface="돋움" pitchFamily="50" charset="-127"/>
                <a:cs typeface="Times New Roman" pitchFamily="18" charset="0"/>
              </a:rPr>
              <a:t> </a:t>
            </a:r>
            <a:r>
              <a:rPr lang="en-US" altLang="ko-KR" sz="1000" b="1">
                <a:latin typeface="Times New Roman" pitchFamily="18" charset="0"/>
                <a:ea typeface="돋움" pitchFamily="50" charset="-127"/>
                <a:cs typeface="Times New Roman" pitchFamily="18" charset="0"/>
              </a:rPr>
              <a:t>~ 20</a:t>
            </a:r>
            <a:endParaRPr lang="ko-KR" altLang="en-US" sz="1000" b="1">
              <a:latin typeface="Times New Roman" pitchFamily="18" charset="0"/>
              <a:ea typeface="돋움" pitchFamily="50" charset="-127"/>
              <a:cs typeface="Times New Roman" pitchFamily="18" charset="0"/>
            </a:endParaRPr>
          </a:p>
        </p:txBody>
      </p:sp>
      <p:sp>
        <p:nvSpPr>
          <p:cNvPr id="50" name="Text Box 6"/>
          <p:cNvSpPr txBox="1">
            <a:spLocks noChangeArrowheads="1"/>
          </p:cNvSpPr>
          <p:nvPr/>
        </p:nvSpPr>
        <p:spPr bwMode="auto">
          <a:xfrm>
            <a:off x="123825" y="228599"/>
            <a:ext cx="1236236" cy="338554"/>
          </a:xfrm>
          <a:prstGeom prst="rect">
            <a:avLst/>
          </a:prstGeom>
          <a:noFill/>
          <a:ln w="9525">
            <a:noFill/>
            <a:miter lim="800000"/>
            <a:headEnd/>
            <a:tailEnd/>
          </a:ln>
          <a:effectLst/>
        </p:spPr>
        <p:txBody>
          <a:bodyPr wrap="none">
            <a:spAutoFit/>
          </a:bodyPr>
          <a:lstStyle/>
          <a:p>
            <a:pPr>
              <a:defRPr/>
            </a:pPr>
            <a:r>
              <a:rPr lang="en-US" altLang="ko-KR" sz="1600" b="1">
                <a:effectLst>
                  <a:outerShdw blurRad="38100" dist="38100" dir="2700000" algn="tl">
                    <a:srgbClr val="C0C0C0"/>
                  </a:outerShdw>
                </a:effectLst>
              </a:rPr>
              <a:t>WS TEST 2</a:t>
            </a:r>
            <a:endParaRPr lang="ko-KR" altLang="en-US" sz="1600" b="1" dirty="0">
              <a:effectLst>
                <a:outerShdw blurRad="38100" dist="38100" dir="2700000" algn="tl">
                  <a:srgbClr val="C0C0C0"/>
                </a:outerShdw>
              </a:effectLst>
            </a:endParaRPr>
          </a:p>
        </p:txBody>
      </p:sp>
      <p:sp>
        <p:nvSpPr>
          <p:cNvPr id="2055" name="Rectangle 7"/>
          <p:cNvSpPr>
            <a:spLocks noChangeArrowheads="1"/>
          </p:cNvSpPr>
          <p:nvPr/>
        </p:nvSpPr>
        <p:spPr bwMode="auto">
          <a:xfrm>
            <a:off x="255588" y="1004889"/>
            <a:ext cx="3186112" cy="79868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kumimoji="1" sz="3200">
                <a:solidFill>
                  <a:schemeClr val="tx1"/>
                </a:solidFill>
                <a:latin typeface="굴림" pitchFamily="50" charset="-127"/>
                <a:ea typeface="굴림" pitchFamily="50" charset="-127"/>
              </a:defRPr>
            </a:lvl1pPr>
            <a:lvl2pPr marL="742950" indent="-285750" eaLnBrk="0" hangingPunct="0">
              <a:spcBef>
                <a:spcPct val="20000"/>
              </a:spcBef>
              <a:buChar char="–"/>
              <a:defRPr kumimoji="1" sz="2800">
                <a:solidFill>
                  <a:schemeClr val="tx1"/>
                </a:solidFill>
                <a:latin typeface="굴림" pitchFamily="50" charset="-127"/>
                <a:ea typeface="굴림" pitchFamily="50" charset="-127"/>
              </a:defRPr>
            </a:lvl2pPr>
            <a:lvl3pPr marL="1143000" indent="-228600" eaLnBrk="0" hangingPunct="0">
              <a:spcBef>
                <a:spcPct val="20000"/>
              </a:spcBef>
              <a:buChar char="•"/>
              <a:defRPr kumimoji="1" sz="2400">
                <a:solidFill>
                  <a:schemeClr val="tx1"/>
                </a:solidFill>
                <a:latin typeface="굴림" pitchFamily="50" charset="-127"/>
                <a:ea typeface="굴림" pitchFamily="50" charset="-127"/>
              </a:defRPr>
            </a:lvl3pPr>
            <a:lvl4pPr marL="1600200" indent="-228600" eaLnBrk="0" hangingPunct="0">
              <a:spcBef>
                <a:spcPct val="20000"/>
              </a:spcBef>
              <a:buChar char="–"/>
              <a:defRPr kumimoji="1" sz="2000">
                <a:solidFill>
                  <a:schemeClr val="tx1"/>
                </a:solidFill>
                <a:latin typeface="굴림" pitchFamily="50" charset="-127"/>
                <a:ea typeface="굴림" pitchFamily="50" charset="-127"/>
              </a:defRPr>
            </a:lvl4pPr>
            <a:lvl5pPr marL="2057400" indent="-228600" eaLnBrk="0" hangingPunct="0">
              <a:spcBef>
                <a:spcPct val="20000"/>
              </a:spcBef>
              <a:buChar char="»"/>
              <a:defRPr kumimoji="1" sz="2000">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9pPr>
          </a:lstStyle>
          <a:p>
            <a:pPr eaLnBrk="1" hangingPunct="1">
              <a:spcBef>
                <a:spcPct val="0"/>
              </a:spcBef>
              <a:buFontTx/>
              <a:buNone/>
            </a:pPr>
            <a:r>
              <a:rPr lang="vi-VN" altLang="ko-KR" sz="900">
                <a:latin typeface="Times New Roman" pitchFamily="18" charset="0"/>
                <a:ea typeface="돋움" pitchFamily="50" charset="-127"/>
                <a:cs typeface="Times New Roman" pitchFamily="18" charset="0"/>
              </a:rPr>
              <a:t>1. Ý nào không đúng khi giải thích về</a:t>
            </a:r>
            <a:r>
              <a:rPr lang="ko-KR" altLang="en-US" sz="900">
                <a:latin typeface="Times New Roman" pitchFamily="18" charset="0"/>
                <a:ea typeface="돋움" pitchFamily="50" charset="-127"/>
                <a:cs typeface="Times New Roman" pitchFamily="18" charset="0"/>
              </a:rPr>
              <a:t> </a:t>
            </a:r>
            <a:r>
              <a:rPr lang="en-US" altLang="ko-KR" sz="900">
                <a:latin typeface="Times New Roman" pitchFamily="18" charset="0"/>
                <a:ea typeface="돋움" pitchFamily="50" charset="-127"/>
                <a:cs typeface="Times New Roman" pitchFamily="18" charset="0"/>
              </a:rPr>
              <a:t>cấu tạo của nguyên tử?</a:t>
            </a:r>
            <a:endParaRPr lang="ko-KR" altLang="en-US" sz="900">
              <a:latin typeface="Times New Roman" pitchFamily="18" charset="0"/>
              <a:ea typeface="돋움" pitchFamily="50" charset="-127"/>
              <a:cs typeface="Times New Roman" pitchFamily="18" charset="0"/>
            </a:endParaRPr>
          </a:p>
          <a:p>
            <a:pPr eaLnBrk="1" hangingPunct="1">
              <a:spcBef>
                <a:spcPct val="0"/>
              </a:spcBef>
              <a:buFontTx/>
              <a:buNone/>
            </a:pPr>
            <a:endParaRPr lang="ko-KR" altLang="en-US" sz="900">
              <a:latin typeface="Times New Roman" pitchFamily="18" charset="0"/>
              <a:ea typeface="돋움" pitchFamily="50" charset="-127"/>
              <a:cs typeface="Times New Roman" pitchFamily="18" charset="0"/>
            </a:endParaRPr>
          </a:p>
          <a:p>
            <a:pPr eaLnBrk="1" hangingPunct="1">
              <a:spcBef>
                <a:spcPct val="0"/>
              </a:spcBef>
              <a:buFontTx/>
              <a:buNone/>
            </a:pPr>
            <a:r>
              <a:rPr lang="ko-KR" altLang="en-US" sz="900">
                <a:latin typeface="Times New Roman" pitchFamily="18" charset="0"/>
                <a:ea typeface="돋움" pitchFamily="50" charset="-127"/>
                <a:cs typeface="Times New Roman" pitchFamily="18" charset="0"/>
              </a:rPr>
              <a:t> ① </a:t>
            </a:r>
            <a:r>
              <a:rPr lang="vi-VN" altLang="ko-KR" sz="900">
                <a:latin typeface="Times New Roman" pitchFamily="18" charset="0"/>
                <a:ea typeface="돋움" pitchFamily="50" charset="-127"/>
                <a:cs typeface="Times New Roman" pitchFamily="18" charset="0"/>
              </a:rPr>
              <a:t>Hạt nhân nguyên tử: gồm proton và nơtron</a:t>
            </a:r>
            <a:endParaRPr lang="ko-KR" altLang="en-US" sz="900">
              <a:latin typeface="Times New Roman" pitchFamily="18" charset="0"/>
              <a:ea typeface="돋움" pitchFamily="50" charset="-127"/>
              <a:cs typeface="Times New Roman" pitchFamily="18" charset="0"/>
            </a:endParaRPr>
          </a:p>
          <a:p>
            <a:pPr eaLnBrk="1" hangingPunct="1">
              <a:spcBef>
                <a:spcPct val="0"/>
              </a:spcBef>
              <a:buFontTx/>
              <a:buNone/>
            </a:pPr>
            <a:r>
              <a:rPr lang="ko-KR" altLang="en-US" sz="900">
                <a:latin typeface="Times New Roman" pitchFamily="18" charset="0"/>
                <a:ea typeface="돋움" pitchFamily="50" charset="-127"/>
                <a:cs typeface="Times New Roman" pitchFamily="18" charset="0"/>
              </a:rPr>
              <a:t> ② </a:t>
            </a:r>
            <a:r>
              <a:rPr lang="vi-VN" altLang="ko-KR" sz="900">
                <a:latin typeface="Times New Roman" pitchFamily="18" charset="0"/>
                <a:ea typeface="돋움" pitchFamily="50" charset="-127"/>
                <a:cs typeface="Times New Roman" pitchFamily="18" charset="0"/>
              </a:rPr>
              <a:t>Các proton và neutron có khối lượng gần như</a:t>
            </a:r>
            <a:r>
              <a:rPr lang="ko-KR" altLang="en-US" sz="900">
                <a:latin typeface="Times New Roman" pitchFamily="18" charset="0"/>
                <a:ea typeface="돋움" pitchFamily="50" charset="-127"/>
                <a:cs typeface="Times New Roman" pitchFamily="18" charset="0"/>
              </a:rPr>
              <a:t> </a:t>
            </a:r>
            <a:r>
              <a:rPr lang="vi-VN" altLang="ko-KR" sz="900">
                <a:latin typeface="Times New Roman" pitchFamily="18" charset="0"/>
                <a:ea typeface="돋움" pitchFamily="50" charset="-127"/>
                <a:cs typeface="Times New Roman" pitchFamily="18" charset="0"/>
              </a:rPr>
              <a:t>bằng nhau, và  các electron có hạt lớn hơn khoảng 1840 lần</a:t>
            </a:r>
            <a:endParaRPr lang="ko-KR" altLang="en-US" sz="900">
              <a:latin typeface="Times New Roman" pitchFamily="18" charset="0"/>
              <a:ea typeface="돋움" pitchFamily="50" charset="-127"/>
              <a:cs typeface="Times New Roman" pitchFamily="18" charset="0"/>
            </a:endParaRPr>
          </a:p>
          <a:p>
            <a:pPr eaLnBrk="1" hangingPunct="1">
              <a:spcBef>
                <a:spcPct val="0"/>
              </a:spcBef>
              <a:buFontTx/>
              <a:buNone/>
            </a:pPr>
            <a:r>
              <a:rPr lang="ko-KR" altLang="en-US" sz="900">
                <a:latin typeface="Times New Roman" pitchFamily="18" charset="0"/>
                <a:ea typeface="돋움" pitchFamily="50" charset="-127"/>
                <a:cs typeface="Times New Roman" pitchFamily="18" charset="0"/>
              </a:rPr>
              <a:t> ③ </a:t>
            </a:r>
            <a:r>
              <a:rPr lang="en-US" altLang="ko-KR" sz="900">
                <a:latin typeface="Times New Roman" pitchFamily="18" charset="0"/>
                <a:ea typeface="돋움" pitchFamily="50" charset="-127"/>
                <a:cs typeface="Times New Roman" pitchFamily="18" charset="0"/>
              </a:rPr>
              <a:t>Số</a:t>
            </a:r>
            <a:r>
              <a:rPr lang="ko-KR" altLang="en-US" sz="900">
                <a:latin typeface="Times New Roman" pitchFamily="18" charset="0"/>
                <a:ea typeface="돋움" pitchFamily="50" charset="-127"/>
                <a:cs typeface="Times New Roman" pitchFamily="18" charset="0"/>
              </a:rPr>
              <a:t> </a:t>
            </a:r>
            <a:r>
              <a:rPr lang="en-US" altLang="ko-KR" sz="900">
                <a:latin typeface="Times New Roman" pitchFamily="18" charset="0"/>
                <a:ea typeface="돋움" pitchFamily="50" charset="-127"/>
                <a:cs typeface="Times New Roman" pitchFamily="18" charset="0"/>
              </a:rPr>
              <a:t>proton Z = số</a:t>
            </a:r>
            <a:r>
              <a:rPr lang="ko-KR" altLang="en-US" sz="900">
                <a:latin typeface="Times New Roman" pitchFamily="18" charset="0"/>
                <a:ea typeface="돋움" pitchFamily="50" charset="-127"/>
                <a:cs typeface="Times New Roman" pitchFamily="18" charset="0"/>
              </a:rPr>
              <a:t> </a:t>
            </a:r>
            <a:r>
              <a:rPr lang="vi-VN" altLang="ko-KR" sz="900">
                <a:latin typeface="Times New Roman" pitchFamily="18" charset="0"/>
                <a:ea typeface="돋움" pitchFamily="50" charset="-127"/>
                <a:cs typeface="Times New Roman" pitchFamily="18" charset="0"/>
              </a:rPr>
              <a:t>điện tích = số</a:t>
            </a:r>
            <a:r>
              <a:rPr lang="ko-KR" altLang="en-US" sz="900">
                <a:latin typeface="Times New Roman" pitchFamily="18" charset="0"/>
                <a:ea typeface="돋움" pitchFamily="50" charset="-127"/>
                <a:cs typeface="Times New Roman" pitchFamily="18" charset="0"/>
              </a:rPr>
              <a:t> </a:t>
            </a:r>
            <a:r>
              <a:rPr lang="en-US" altLang="ko-KR" sz="900">
                <a:latin typeface="Times New Roman" pitchFamily="18" charset="0"/>
                <a:ea typeface="돋움" pitchFamily="50" charset="-127"/>
                <a:cs typeface="Times New Roman" pitchFamily="18" charset="0"/>
              </a:rPr>
              <a:t>hiệu nguyên tử</a:t>
            </a:r>
            <a:r>
              <a:rPr lang="ko-KR" altLang="en-US" sz="900">
                <a:latin typeface="Times New Roman" pitchFamily="18" charset="0"/>
                <a:ea typeface="돋움" pitchFamily="50" charset="-127"/>
                <a:cs typeface="Times New Roman" pitchFamily="18" charset="0"/>
              </a:rPr>
              <a:t> </a:t>
            </a:r>
            <a:r>
              <a:rPr lang="en-US" altLang="ko-KR" sz="900">
                <a:latin typeface="Times New Roman" pitchFamily="18" charset="0"/>
                <a:ea typeface="돋움" pitchFamily="50" charset="-127"/>
                <a:cs typeface="Times New Roman" pitchFamily="18" charset="0"/>
              </a:rPr>
              <a:t>=&gt; giống số</a:t>
            </a:r>
            <a:r>
              <a:rPr lang="ko-KR" altLang="en-US" sz="900">
                <a:latin typeface="Times New Roman" pitchFamily="18" charset="0"/>
                <a:ea typeface="돋움" pitchFamily="50" charset="-127"/>
                <a:cs typeface="Times New Roman" pitchFamily="18" charset="0"/>
              </a:rPr>
              <a:t> </a:t>
            </a:r>
            <a:r>
              <a:rPr lang="en-US" altLang="ko-KR" sz="900">
                <a:latin typeface="Times New Roman" pitchFamily="18" charset="0"/>
                <a:ea typeface="돋움" pitchFamily="50" charset="-127"/>
                <a:cs typeface="Times New Roman" pitchFamily="18" charset="0"/>
              </a:rPr>
              <a:t>electron</a:t>
            </a:r>
            <a:endParaRPr lang="ko-KR" altLang="en-US" sz="900">
              <a:latin typeface="Times New Roman" pitchFamily="18" charset="0"/>
              <a:ea typeface="돋움" pitchFamily="50" charset="-127"/>
              <a:cs typeface="Times New Roman" pitchFamily="18" charset="0"/>
            </a:endParaRPr>
          </a:p>
          <a:p>
            <a:pPr eaLnBrk="1" hangingPunct="1">
              <a:spcBef>
                <a:spcPct val="0"/>
              </a:spcBef>
              <a:buFontTx/>
              <a:buNone/>
            </a:pPr>
            <a:r>
              <a:rPr lang="ko-KR" altLang="en-US" sz="900">
                <a:latin typeface="Times New Roman" pitchFamily="18" charset="0"/>
                <a:ea typeface="돋움" pitchFamily="50" charset="-127"/>
                <a:cs typeface="Times New Roman" pitchFamily="18" charset="0"/>
              </a:rPr>
              <a:t> ④ </a:t>
            </a:r>
            <a:r>
              <a:rPr lang="vi-VN" altLang="ko-KR" sz="900">
                <a:latin typeface="Times New Roman" pitchFamily="18" charset="0"/>
                <a:ea typeface="돋움" pitchFamily="50" charset="-127"/>
                <a:cs typeface="Times New Roman" pitchFamily="18" charset="0"/>
              </a:rPr>
              <a:t>Lượng hạt điện tích dương là chính xác nhưng lượng hạt trung tính có thể</a:t>
            </a:r>
            <a:r>
              <a:rPr lang="ko-KR" altLang="en-US" sz="900">
                <a:latin typeface="Times New Roman" pitchFamily="18" charset="0"/>
                <a:ea typeface="돋움" pitchFamily="50" charset="-127"/>
                <a:cs typeface="Times New Roman" pitchFamily="18" charset="0"/>
              </a:rPr>
              <a:t> </a:t>
            </a:r>
            <a:r>
              <a:rPr lang="vi-VN" altLang="ko-KR" sz="900">
                <a:latin typeface="Times New Roman" pitchFamily="18" charset="0"/>
                <a:ea typeface="돋움" pitchFamily="50" charset="-127"/>
                <a:cs typeface="Times New Roman" pitchFamily="18" charset="0"/>
              </a:rPr>
              <a:t>hơn kém vài đơn vị</a:t>
            </a:r>
            <a:endParaRPr lang="en-US" altLang="ko-KR" sz="900">
              <a:latin typeface="Times New Roman" pitchFamily="18" charset="0"/>
              <a:ea typeface="돋움" pitchFamily="50" charset="-127"/>
              <a:cs typeface="Times New Roman" pitchFamily="18" charset="0"/>
            </a:endParaRPr>
          </a:p>
          <a:p>
            <a:pPr eaLnBrk="1" hangingPunct="1">
              <a:spcBef>
                <a:spcPct val="0"/>
              </a:spcBef>
              <a:buFontTx/>
              <a:buNone/>
            </a:pPr>
            <a:endParaRPr lang="en-US" altLang="ko-KR" sz="900">
              <a:latin typeface="Times New Roman" pitchFamily="18" charset="0"/>
              <a:ea typeface="돋움" pitchFamily="50" charset="-127"/>
              <a:cs typeface="Times New Roman" pitchFamily="18" charset="0"/>
            </a:endParaRPr>
          </a:p>
          <a:p>
            <a:pPr eaLnBrk="1" hangingPunct="1">
              <a:spcBef>
                <a:spcPct val="0"/>
              </a:spcBef>
              <a:buFontTx/>
              <a:buNone/>
            </a:pPr>
            <a:r>
              <a:rPr lang="vi-VN" altLang="ko-KR" sz="900">
                <a:latin typeface="Times New Roman" pitchFamily="18" charset="0"/>
                <a:ea typeface="돋움" pitchFamily="50" charset="-127"/>
                <a:cs typeface="Times New Roman" pitchFamily="18" charset="0"/>
              </a:rPr>
              <a:t>2. Điện năng do các êlectron tự</a:t>
            </a:r>
            <a:r>
              <a:rPr lang="ko-KR" altLang="en-US" sz="900">
                <a:latin typeface="Times New Roman" pitchFamily="18" charset="0"/>
                <a:ea typeface="돋움" pitchFamily="50" charset="-127"/>
                <a:cs typeface="Times New Roman" pitchFamily="18" charset="0"/>
              </a:rPr>
              <a:t> </a:t>
            </a:r>
            <a:r>
              <a:rPr lang="en-US" altLang="ko-KR" sz="900">
                <a:latin typeface="Times New Roman" pitchFamily="18" charset="0"/>
                <a:ea typeface="돋움" pitchFamily="50" charset="-127"/>
                <a:cs typeface="Times New Roman" pitchFamily="18" charset="0"/>
              </a:rPr>
              <a:t>do di chuyển giữa các nguyên tử</a:t>
            </a:r>
            <a:r>
              <a:rPr lang="ko-KR" altLang="en-US" sz="900">
                <a:latin typeface="Times New Roman" pitchFamily="18" charset="0"/>
                <a:ea typeface="돋움" pitchFamily="50" charset="-127"/>
                <a:cs typeface="Times New Roman" pitchFamily="18" charset="0"/>
              </a:rPr>
              <a:t> </a:t>
            </a:r>
            <a:r>
              <a:rPr lang="vi-VN" altLang="ko-KR" sz="900">
                <a:latin typeface="Times New Roman" pitchFamily="18" charset="0"/>
                <a:ea typeface="돋움" pitchFamily="50" charset="-127"/>
                <a:cs typeface="Times New Roman" pitchFamily="18" charset="0"/>
              </a:rPr>
              <a:t>tạo ra được gọi là?</a:t>
            </a:r>
            <a:endParaRPr lang="ko-KR" altLang="en-US" sz="900">
              <a:latin typeface="Times New Roman" pitchFamily="18" charset="0"/>
              <a:ea typeface="돋움" pitchFamily="50" charset="-127"/>
              <a:cs typeface="Times New Roman" pitchFamily="18" charset="0"/>
            </a:endParaRPr>
          </a:p>
          <a:p>
            <a:pPr eaLnBrk="1" hangingPunct="1">
              <a:spcBef>
                <a:spcPct val="0"/>
              </a:spcBef>
              <a:buFontTx/>
              <a:buNone/>
            </a:pPr>
            <a:endParaRPr lang="ko-KR" altLang="en-US" sz="900">
              <a:latin typeface="Times New Roman" pitchFamily="18" charset="0"/>
              <a:ea typeface="돋움" pitchFamily="50" charset="-127"/>
              <a:cs typeface="Times New Roman" pitchFamily="18" charset="0"/>
            </a:endParaRPr>
          </a:p>
          <a:p>
            <a:pPr eaLnBrk="1" hangingPunct="1">
              <a:spcBef>
                <a:spcPct val="0"/>
              </a:spcBef>
              <a:buFontTx/>
              <a:buNone/>
            </a:pPr>
            <a:r>
              <a:rPr lang="ko-KR" altLang="en-US" sz="900">
                <a:latin typeface="Times New Roman" pitchFamily="18" charset="0"/>
                <a:ea typeface="돋움" pitchFamily="50" charset="-127"/>
                <a:cs typeface="Times New Roman" pitchFamily="18" charset="0"/>
              </a:rPr>
              <a:t> ① </a:t>
            </a:r>
            <a:r>
              <a:rPr lang="vi-VN" altLang="ko-KR" sz="900">
                <a:latin typeface="Times New Roman" pitchFamily="18" charset="0"/>
                <a:ea typeface="돋움" pitchFamily="50" charset="-127"/>
                <a:cs typeface="Times New Roman" pitchFamily="18" charset="0"/>
              </a:rPr>
              <a:t>Nhiễm điện</a:t>
            </a:r>
            <a:endParaRPr lang="ko-KR" altLang="en-US" sz="900">
              <a:latin typeface="Times New Roman" pitchFamily="18" charset="0"/>
              <a:ea typeface="돋움" pitchFamily="50" charset="-127"/>
              <a:cs typeface="Times New Roman" pitchFamily="18" charset="0"/>
            </a:endParaRPr>
          </a:p>
          <a:p>
            <a:pPr eaLnBrk="1" hangingPunct="1">
              <a:spcBef>
                <a:spcPct val="0"/>
              </a:spcBef>
              <a:buFontTx/>
              <a:buNone/>
            </a:pPr>
            <a:r>
              <a:rPr lang="ko-KR" altLang="en-US" sz="900">
                <a:latin typeface="Times New Roman" pitchFamily="18" charset="0"/>
                <a:ea typeface="돋움" pitchFamily="50" charset="-127"/>
                <a:cs typeface="Times New Roman" pitchFamily="18" charset="0"/>
              </a:rPr>
              <a:t> ② </a:t>
            </a:r>
            <a:r>
              <a:rPr lang="en-US" altLang="ko-KR" sz="900">
                <a:latin typeface="Times New Roman" pitchFamily="18" charset="0"/>
                <a:ea typeface="돋움" pitchFamily="50" charset="-127"/>
                <a:cs typeface="Times New Roman" pitchFamily="18" charset="0"/>
              </a:rPr>
              <a:t>Ion hóa</a:t>
            </a:r>
            <a:endParaRPr lang="ko-KR" altLang="en-US" sz="900">
              <a:latin typeface="Times New Roman" pitchFamily="18" charset="0"/>
              <a:ea typeface="돋움" pitchFamily="50" charset="-127"/>
              <a:cs typeface="Times New Roman" pitchFamily="18" charset="0"/>
            </a:endParaRPr>
          </a:p>
          <a:p>
            <a:pPr eaLnBrk="1" hangingPunct="1">
              <a:spcBef>
                <a:spcPct val="0"/>
              </a:spcBef>
              <a:buFontTx/>
              <a:buNone/>
            </a:pPr>
            <a:r>
              <a:rPr lang="ko-KR" altLang="en-US" sz="900">
                <a:latin typeface="Times New Roman" pitchFamily="18" charset="0"/>
                <a:ea typeface="돋움" pitchFamily="50" charset="-127"/>
                <a:cs typeface="Times New Roman" pitchFamily="18" charset="0"/>
              </a:rPr>
              <a:t> ③ </a:t>
            </a:r>
            <a:r>
              <a:rPr lang="en-US" altLang="ko-KR" sz="900">
                <a:latin typeface="Times New Roman" pitchFamily="18" charset="0"/>
                <a:ea typeface="돋움" pitchFamily="50" charset="-127"/>
                <a:cs typeface="Times New Roman" pitchFamily="18" charset="0"/>
              </a:rPr>
              <a:t>Điện tích</a:t>
            </a:r>
            <a:endParaRPr lang="ko-KR" altLang="en-US" sz="900">
              <a:latin typeface="Times New Roman" pitchFamily="18" charset="0"/>
              <a:ea typeface="돋움" pitchFamily="50" charset="-127"/>
              <a:cs typeface="Times New Roman" pitchFamily="18" charset="0"/>
            </a:endParaRPr>
          </a:p>
          <a:p>
            <a:pPr eaLnBrk="1" hangingPunct="1">
              <a:spcBef>
                <a:spcPct val="0"/>
              </a:spcBef>
              <a:buFontTx/>
              <a:buNone/>
            </a:pPr>
            <a:r>
              <a:rPr lang="ko-KR" altLang="en-US" sz="900">
                <a:latin typeface="Times New Roman" pitchFamily="18" charset="0"/>
                <a:ea typeface="돋움" pitchFamily="50" charset="-127"/>
                <a:cs typeface="Times New Roman" pitchFamily="18" charset="0"/>
              </a:rPr>
              <a:t> ④ </a:t>
            </a:r>
            <a:r>
              <a:rPr lang="en-US" altLang="ko-KR" sz="900">
                <a:latin typeface="Times New Roman" pitchFamily="18" charset="0"/>
                <a:ea typeface="돋움" pitchFamily="50" charset="-127"/>
                <a:cs typeface="Times New Roman" pitchFamily="18" charset="0"/>
              </a:rPr>
              <a:t>Điện ly</a:t>
            </a:r>
          </a:p>
          <a:p>
            <a:pPr eaLnBrk="1" hangingPunct="1">
              <a:spcBef>
                <a:spcPct val="0"/>
              </a:spcBef>
              <a:buFontTx/>
              <a:buNone/>
            </a:pPr>
            <a:endParaRPr lang="en-US" altLang="ko-KR" sz="900">
              <a:latin typeface="Times New Roman" pitchFamily="18" charset="0"/>
              <a:ea typeface="돋움" pitchFamily="50" charset="-127"/>
              <a:cs typeface="Times New Roman" pitchFamily="18" charset="0"/>
            </a:endParaRPr>
          </a:p>
          <a:p>
            <a:pPr eaLnBrk="1" hangingPunct="1">
              <a:spcBef>
                <a:spcPct val="0"/>
              </a:spcBef>
              <a:buFontTx/>
              <a:buNone/>
            </a:pPr>
            <a:r>
              <a:rPr lang="en-US" altLang="ko-KR" sz="900">
                <a:latin typeface="Times New Roman" pitchFamily="18" charset="0"/>
                <a:ea typeface="돋움" pitchFamily="50" charset="-127"/>
                <a:cs typeface="Times New Roman" pitchFamily="18" charset="0"/>
              </a:rPr>
              <a:t>3. Trong số</a:t>
            </a:r>
            <a:r>
              <a:rPr lang="ko-KR" altLang="en-US" sz="900">
                <a:latin typeface="Times New Roman" pitchFamily="18" charset="0"/>
                <a:ea typeface="돋움" pitchFamily="50" charset="-127"/>
                <a:cs typeface="Times New Roman" pitchFamily="18" charset="0"/>
              </a:rPr>
              <a:t> </a:t>
            </a:r>
            <a:r>
              <a:rPr lang="vi-VN" altLang="ko-KR" sz="900">
                <a:latin typeface="Times New Roman" pitchFamily="18" charset="0"/>
                <a:ea typeface="돋움" pitchFamily="50" charset="-127"/>
                <a:cs typeface="Times New Roman" pitchFamily="18" charset="0"/>
              </a:rPr>
              <a:t>nhiễu dao động điện áp, hiện tượng mất đi 1 phần pha của dòng điện xoay chiều thường gặp gọi là gì?</a:t>
            </a:r>
            <a:endParaRPr lang="ko-KR" altLang="en-US" sz="900">
              <a:latin typeface="Times New Roman" pitchFamily="18" charset="0"/>
              <a:ea typeface="돋움" pitchFamily="50" charset="-127"/>
              <a:cs typeface="Times New Roman" pitchFamily="18" charset="0"/>
            </a:endParaRPr>
          </a:p>
          <a:p>
            <a:pPr eaLnBrk="1" hangingPunct="1">
              <a:spcBef>
                <a:spcPct val="0"/>
              </a:spcBef>
              <a:buFontTx/>
              <a:buNone/>
            </a:pPr>
            <a:r>
              <a:rPr lang="ko-KR" altLang="en-US" sz="900">
                <a:latin typeface="Times New Roman" pitchFamily="18" charset="0"/>
                <a:ea typeface="돋움" pitchFamily="50" charset="-127"/>
                <a:cs typeface="Times New Roman" pitchFamily="18" charset="0"/>
              </a:rPr>
              <a:t> </a:t>
            </a:r>
          </a:p>
          <a:p>
            <a:pPr eaLnBrk="1" hangingPunct="1">
              <a:spcBef>
                <a:spcPct val="0"/>
              </a:spcBef>
              <a:buFontTx/>
              <a:buNone/>
            </a:pPr>
            <a:r>
              <a:rPr lang="ko-KR" altLang="en-US" sz="900">
                <a:latin typeface="Times New Roman" pitchFamily="18" charset="0"/>
                <a:ea typeface="돋움" pitchFamily="50" charset="-127"/>
                <a:cs typeface="Times New Roman" pitchFamily="18" charset="0"/>
              </a:rPr>
              <a:t> ① </a:t>
            </a:r>
            <a:r>
              <a:rPr lang="vi-VN" altLang="ko-KR" sz="900">
                <a:latin typeface="Times New Roman" pitchFamily="18" charset="0"/>
                <a:ea typeface="돋움" pitchFamily="50" charset="-127"/>
                <a:cs typeface="Times New Roman" pitchFamily="18" charset="0"/>
              </a:rPr>
              <a:t>Mất điện tức thời</a:t>
            </a:r>
            <a:endParaRPr lang="ko-KR" altLang="en-US" sz="900">
              <a:latin typeface="Times New Roman" pitchFamily="18" charset="0"/>
              <a:ea typeface="돋움" pitchFamily="50" charset="-127"/>
              <a:cs typeface="Times New Roman" pitchFamily="18" charset="0"/>
            </a:endParaRPr>
          </a:p>
          <a:p>
            <a:pPr eaLnBrk="1" hangingPunct="1">
              <a:spcBef>
                <a:spcPct val="0"/>
              </a:spcBef>
              <a:buFontTx/>
              <a:buNone/>
            </a:pPr>
            <a:r>
              <a:rPr lang="ko-KR" altLang="en-US" sz="900">
                <a:latin typeface="Times New Roman" pitchFamily="18" charset="0"/>
                <a:ea typeface="돋움" pitchFamily="50" charset="-127"/>
                <a:cs typeface="Times New Roman" pitchFamily="18" charset="0"/>
              </a:rPr>
              <a:t> ② </a:t>
            </a:r>
            <a:r>
              <a:rPr lang="vi-VN" altLang="ko-KR" sz="900">
                <a:latin typeface="Times New Roman" pitchFamily="18" charset="0"/>
                <a:ea typeface="돋움" pitchFamily="50" charset="-127"/>
                <a:cs typeface="Times New Roman" pitchFamily="18" charset="0"/>
              </a:rPr>
              <a:t>Giảm điện áp tức thời</a:t>
            </a:r>
            <a:endParaRPr lang="ko-KR" altLang="en-US" sz="900">
              <a:latin typeface="Times New Roman" pitchFamily="18" charset="0"/>
              <a:ea typeface="돋움" pitchFamily="50" charset="-127"/>
              <a:cs typeface="Times New Roman" pitchFamily="18" charset="0"/>
            </a:endParaRPr>
          </a:p>
          <a:p>
            <a:pPr eaLnBrk="1" hangingPunct="1">
              <a:spcBef>
                <a:spcPct val="0"/>
              </a:spcBef>
              <a:buFontTx/>
              <a:buNone/>
            </a:pPr>
            <a:r>
              <a:rPr lang="ko-KR" altLang="en-US" sz="900">
                <a:latin typeface="Times New Roman" pitchFamily="18" charset="0"/>
                <a:ea typeface="돋움" pitchFamily="50" charset="-127"/>
                <a:cs typeface="Times New Roman" pitchFamily="18" charset="0"/>
              </a:rPr>
              <a:t> ③ </a:t>
            </a:r>
            <a:r>
              <a:rPr lang="en-US" altLang="ko-KR" sz="900">
                <a:latin typeface="Times New Roman" pitchFamily="18" charset="0"/>
                <a:ea typeface="돋움" pitchFamily="50" charset="-127"/>
                <a:cs typeface="Times New Roman" pitchFamily="18" charset="0"/>
              </a:rPr>
              <a:t>Sấm sét</a:t>
            </a:r>
            <a:endParaRPr lang="ko-KR" altLang="en-US" sz="900">
              <a:latin typeface="Times New Roman" pitchFamily="18" charset="0"/>
              <a:ea typeface="돋움" pitchFamily="50" charset="-127"/>
              <a:cs typeface="Times New Roman" pitchFamily="18" charset="0"/>
            </a:endParaRPr>
          </a:p>
          <a:p>
            <a:pPr eaLnBrk="1" hangingPunct="1">
              <a:spcBef>
                <a:spcPct val="0"/>
              </a:spcBef>
              <a:buFontTx/>
              <a:buNone/>
            </a:pPr>
            <a:r>
              <a:rPr lang="ko-KR" altLang="en-US" sz="900">
                <a:latin typeface="Times New Roman" pitchFamily="18" charset="0"/>
                <a:ea typeface="돋움" pitchFamily="50" charset="-127"/>
                <a:cs typeface="Times New Roman" pitchFamily="18" charset="0"/>
              </a:rPr>
              <a:t> ④ </a:t>
            </a:r>
            <a:r>
              <a:rPr lang="vi-VN" altLang="ko-KR" sz="900">
                <a:latin typeface="Times New Roman" pitchFamily="18" charset="0"/>
                <a:ea typeface="돋움" pitchFamily="50" charset="-127"/>
                <a:cs typeface="Times New Roman" pitchFamily="18" charset="0"/>
              </a:rPr>
              <a:t>Nháy điện</a:t>
            </a:r>
            <a:endParaRPr lang="en-US" altLang="ko-KR" sz="900">
              <a:latin typeface="Times New Roman" pitchFamily="18" charset="0"/>
              <a:ea typeface="돋움" pitchFamily="50" charset="-127"/>
              <a:cs typeface="Times New Roman" pitchFamily="18" charset="0"/>
            </a:endParaRPr>
          </a:p>
          <a:p>
            <a:pPr eaLnBrk="1" hangingPunct="1">
              <a:spcBef>
                <a:spcPct val="0"/>
              </a:spcBef>
              <a:buFontTx/>
              <a:buNone/>
            </a:pPr>
            <a:endParaRPr lang="en-US" altLang="ko-KR" sz="900">
              <a:latin typeface="Times New Roman" pitchFamily="18" charset="0"/>
              <a:ea typeface="돋움" pitchFamily="50" charset="-127"/>
              <a:cs typeface="Times New Roman" pitchFamily="18" charset="0"/>
            </a:endParaRPr>
          </a:p>
          <a:p>
            <a:pPr eaLnBrk="1" hangingPunct="1">
              <a:spcBef>
                <a:spcPct val="0"/>
              </a:spcBef>
              <a:buFontTx/>
              <a:buNone/>
            </a:pPr>
            <a:r>
              <a:rPr lang="en-US" altLang="ko-KR" sz="900">
                <a:latin typeface="Times New Roman" pitchFamily="18" charset="0"/>
                <a:ea typeface="돋움" pitchFamily="50" charset="-127"/>
                <a:cs typeface="Times New Roman" pitchFamily="18" charset="0"/>
              </a:rPr>
              <a:t>4. Dạng sóng có giá trị</a:t>
            </a:r>
            <a:r>
              <a:rPr lang="ko-KR" altLang="en-US" sz="900">
                <a:latin typeface="Times New Roman" pitchFamily="18" charset="0"/>
                <a:ea typeface="돋움" pitchFamily="50" charset="-127"/>
                <a:cs typeface="Times New Roman" pitchFamily="18" charset="0"/>
              </a:rPr>
              <a:t> </a:t>
            </a:r>
            <a:r>
              <a:rPr lang="vi-VN" altLang="ko-KR" sz="900">
                <a:latin typeface="Times New Roman" pitchFamily="18" charset="0"/>
                <a:ea typeface="돋움" pitchFamily="50" charset="-127"/>
                <a:cs typeface="Times New Roman" pitchFamily="18" charset="0"/>
              </a:rPr>
              <a:t>đỉnh-đỉnh là</a:t>
            </a:r>
            <a:r>
              <a:rPr lang="ko-KR" altLang="en-US" sz="900">
                <a:latin typeface="Times New Roman" pitchFamily="18" charset="0"/>
                <a:ea typeface="돋움" pitchFamily="50" charset="-127"/>
                <a:cs typeface="Times New Roman" pitchFamily="18" charset="0"/>
              </a:rPr>
              <a:t> </a:t>
            </a:r>
            <a:r>
              <a:rPr lang="en-US" altLang="ko-KR" sz="900">
                <a:latin typeface="Times New Roman" pitchFamily="18" charset="0"/>
                <a:ea typeface="돋움" pitchFamily="50" charset="-127"/>
                <a:cs typeface="Times New Roman" pitchFamily="18" charset="0"/>
              </a:rPr>
              <a:t>20V. Vậy giá</a:t>
            </a:r>
            <a:r>
              <a:rPr lang="ko-KR" altLang="en-US" sz="900">
                <a:latin typeface="Times New Roman" pitchFamily="18" charset="0"/>
                <a:ea typeface="돋움" pitchFamily="50" charset="-127"/>
                <a:cs typeface="Times New Roman" pitchFamily="18" charset="0"/>
              </a:rPr>
              <a:t> </a:t>
            </a:r>
            <a:r>
              <a:rPr lang="en-US" altLang="ko-KR" sz="900">
                <a:latin typeface="Times New Roman" pitchFamily="18" charset="0"/>
                <a:ea typeface="돋움" pitchFamily="50" charset="-127"/>
                <a:cs typeface="Times New Roman" pitchFamily="18" charset="0"/>
              </a:rPr>
              <a:t>trị</a:t>
            </a:r>
            <a:r>
              <a:rPr lang="ko-KR" altLang="en-US" sz="900">
                <a:latin typeface="Times New Roman" pitchFamily="18" charset="0"/>
                <a:ea typeface="돋움" pitchFamily="50" charset="-127"/>
                <a:cs typeface="Times New Roman" pitchFamily="18" charset="0"/>
              </a:rPr>
              <a:t> </a:t>
            </a:r>
            <a:r>
              <a:rPr lang="en-US" altLang="ko-KR" sz="900">
                <a:latin typeface="Times New Roman" pitchFamily="18" charset="0"/>
                <a:ea typeface="돋움" pitchFamily="50" charset="-127"/>
                <a:cs typeface="Times New Roman" pitchFamily="18" charset="0"/>
              </a:rPr>
              <a:t>Vave là bao nhiêu?</a:t>
            </a:r>
            <a:endParaRPr lang="ko-KR" altLang="en-US" sz="900">
              <a:latin typeface="Times New Roman" pitchFamily="18" charset="0"/>
              <a:ea typeface="돋움" pitchFamily="50" charset="-127"/>
              <a:cs typeface="Times New Roman" pitchFamily="18" charset="0"/>
            </a:endParaRPr>
          </a:p>
          <a:p>
            <a:pPr eaLnBrk="1" hangingPunct="1">
              <a:spcBef>
                <a:spcPct val="0"/>
              </a:spcBef>
              <a:buFontTx/>
              <a:buNone/>
            </a:pPr>
            <a:endParaRPr lang="ko-KR" altLang="en-US" sz="900">
              <a:latin typeface="Times New Roman" pitchFamily="18" charset="0"/>
              <a:ea typeface="돋움" pitchFamily="50" charset="-127"/>
              <a:cs typeface="Times New Roman" pitchFamily="18" charset="0"/>
            </a:endParaRPr>
          </a:p>
          <a:p>
            <a:pPr eaLnBrk="1" hangingPunct="1">
              <a:spcBef>
                <a:spcPct val="0"/>
              </a:spcBef>
              <a:buFontTx/>
              <a:buNone/>
            </a:pPr>
            <a:r>
              <a:rPr lang="ko-KR" altLang="en-US" sz="900">
                <a:latin typeface="Times New Roman" pitchFamily="18" charset="0"/>
                <a:ea typeface="돋움" pitchFamily="50" charset="-127"/>
                <a:cs typeface="Times New Roman" pitchFamily="18" charset="0"/>
              </a:rPr>
              <a:t> ① </a:t>
            </a:r>
            <a:r>
              <a:rPr lang="en-US" altLang="ko-KR" sz="900">
                <a:latin typeface="Times New Roman" pitchFamily="18" charset="0"/>
                <a:ea typeface="돋움" pitchFamily="50" charset="-127"/>
                <a:cs typeface="Times New Roman" pitchFamily="18" charset="0"/>
              </a:rPr>
              <a:t>6,37V</a:t>
            </a:r>
            <a:endParaRPr lang="ko-KR" altLang="en-US" sz="900">
              <a:latin typeface="Times New Roman" pitchFamily="18" charset="0"/>
              <a:ea typeface="돋움" pitchFamily="50" charset="-127"/>
              <a:cs typeface="Times New Roman" pitchFamily="18" charset="0"/>
            </a:endParaRPr>
          </a:p>
          <a:p>
            <a:pPr eaLnBrk="1" hangingPunct="1">
              <a:spcBef>
                <a:spcPct val="0"/>
              </a:spcBef>
              <a:buFontTx/>
              <a:buNone/>
            </a:pPr>
            <a:r>
              <a:rPr lang="ko-KR" altLang="en-US" sz="900">
                <a:latin typeface="Times New Roman" pitchFamily="18" charset="0"/>
                <a:ea typeface="돋움" pitchFamily="50" charset="-127"/>
                <a:cs typeface="Times New Roman" pitchFamily="18" charset="0"/>
              </a:rPr>
              <a:t> ② </a:t>
            </a:r>
            <a:r>
              <a:rPr lang="en-US" altLang="ko-KR" sz="900">
                <a:latin typeface="Times New Roman" pitchFamily="18" charset="0"/>
                <a:ea typeface="돋움" pitchFamily="50" charset="-127"/>
                <a:cs typeface="Times New Roman" pitchFamily="18" charset="0"/>
              </a:rPr>
              <a:t>7,07V</a:t>
            </a:r>
            <a:endParaRPr lang="ko-KR" altLang="en-US" sz="900">
              <a:latin typeface="Times New Roman" pitchFamily="18" charset="0"/>
              <a:ea typeface="돋움" pitchFamily="50" charset="-127"/>
              <a:cs typeface="Times New Roman" pitchFamily="18" charset="0"/>
            </a:endParaRPr>
          </a:p>
          <a:p>
            <a:pPr eaLnBrk="1" hangingPunct="1">
              <a:spcBef>
                <a:spcPct val="0"/>
              </a:spcBef>
              <a:buFontTx/>
              <a:buNone/>
            </a:pPr>
            <a:r>
              <a:rPr lang="ko-KR" altLang="en-US" sz="900">
                <a:latin typeface="Times New Roman" pitchFamily="18" charset="0"/>
                <a:ea typeface="돋움" pitchFamily="50" charset="-127"/>
                <a:cs typeface="Times New Roman" pitchFamily="18" charset="0"/>
              </a:rPr>
              <a:t> ③ </a:t>
            </a:r>
            <a:r>
              <a:rPr lang="en-US" altLang="ko-KR" sz="900">
                <a:latin typeface="Times New Roman" pitchFamily="18" charset="0"/>
                <a:ea typeface="돋움" pitchFamily="50" charset="-127"/>
                <a:cs typeface="Times New Roman" pitchFamily="18" charset="0"/>
              </a:rPr>
              <a:t>12,74V</a:t>
            </a:r>
            <a:endParaRPr lang="ko-KR" altLang="en-US" sz="900">
              <a:latin typeface="Times New Roman" pitchFamily="18" charset="0"/>
              <a:ea typeface="돋움" pitchFamily="50" charset="-127"/>
              <a:cs typeface="Times New Roman" pitchFamily="18" charset="0"/>
            </a:endParaRPr>
          </a:p>
          <a:p>
            <a:pPr eaLnBrk="1" hangingPunct="1">
              <a:spcBef>
                <a:spcPct val="0"/>
              </a:spcBef>
              <a:buFontTx/>
              <a:buNone/>
            </a:pPr>
            <a:r>
              <a:rPr lang="ko-KR" altLang="en-US" sz="900">
                <a:latin typeface="Times New Roman" pitchFamily="18" charset="0"/>
                <a:ea typeface="돋움" pitchFamily="50" charset="-127"/>
                <a:cs typeface="Times New Roman" pitchFamily="18" charset="0"/>
              </a:rPr>
              <a:t> ④ </a:t>
            </a:r>
            <a:r>
              <a:rPr lang="en-US" altLang="ko-KR" sz="900">
                <a:latin typeface="Times New Roman" pitchFamily="18" charset="0"/>
                <a:ea typeface="돋움" pitchFamily="50" charset="-127"/>
                <a:cs typeface="Times New Roman" pitchFamily="18" charset="0"/>
              </a:rPr>
              <a:t>14,14V</a:t>
            </a:r>
          </a:p>
          <a:p>
            <a:pPr eaLnBrk="1" hangingPunct="1">
              <a:spcBef>
                <a:spcPct val="0"/>
              </a:spcBef>
              <a:buFontTx/>
              <a:buNone/>
            </a:pPr>
            <a:endParaRPr lang="en-US" altLang="ko-KR" sz="900">
              <a:latin typeface="Times New Roman" pitchFamily="18" charset="0"/>
              <a:ea typeface="돋움" pitchFamily="50" charset="-127"/>
              <a:cs typeface="Times New Roman" pitchFamily="18" charset="0"/>
            </a:endParaRPr>
          </a:p>
          <a:p>
            <a:pPr eaLnBrk="1" hangingPunct="1">
              <a:spcBef>
                <a:spcPct val="0"/>
              </a:spcBef>
              <a:buFontTx/>
              <a:buNone/>
            </a:pPr>
            <a:r>
              <a:rPr lang="fr-FR" altLang="ko-KR" sz="900">
                <a:latin typeface="Times New Roman" pitchFamily="18" charset="0"/>
                <a:ea typeface="돋움" pitchFamily="50" charset="-127"/>
                <a:cs typeface="Times New Roman" pitchFamily="18" charset="0"/>
              </a:rPr>
              <a:t>5. Đâu không phải là</a:t>
            </a:r>
            <a:r>
              <a:rPr lang="ko-KR" altLang="en-US" sz="900">
                <a:latin typeface="Times New Roman" pitchFamily="18" charset="0"/>
                <a:ea typeface="돋움" pitchFamily="50" charset="-127"/>
                <a:cs typeface="Times New Roman" pitchFamily="18" charset="0"/>
              </a:rPr>
              <a:t> </a:t>
            </a:r>
            <a:r>
              <a:rPr lang="en-US" altLang="ko-KR" sz="900">
                <a:latin typeface="Times New Roman" pitchFamily="18" charset="0"/>
                <a:ea typeface="돋움" pitchFamily="50" charset="-127"/>
                <a:cs typeface="Times New Roman" pitchFamily="18" charset="0"/>
              </a:rPr>
              <a:t>chế</a:t>
            </a:r>
            <a:r>
              <a:rPr lang="ko-KR" altLang="en-US" sz="900">
                <a:latin typeface="Times New Roman" pitchFamily="18" charset="0"/>
                <a:ea typeface="돋움" pitchFamily="50" charset="-127"/>
                <a:cs typeface="Times New Roman" pitchFamily="18" charset="0"/>
              </a:rPr>
              <a:t> </a:t>
            </a:r>
            <a:r>
              <a:rPr lang="vi-VN" altLang="ko-KR" sz="900">
                <a:latin typeface="Times New Roman" pitchFamily="18" charset="0"/>
                <a:ea typeface="돋움" pitchFamily="50" charset="-127"/>
                <a:cs typeface="Times New Roman" pitchFamily="18" charset="0"/>
              </a:rPr>
              <a:t>độ</a:t>
            </a:r>
            <a:r>
              <a:rPr lang="ko-KR" altLang="en-US" sz="900">
                <a:latin typeface="Times New Roman" pitchFamily="18" charset="0"/>
                <a:ea typeface="돋움" pitchFamily="50" charset="-127"/>
                <a:cs typeface="Times New Roman" pitchFamily="18" charset="0"/>
              </a:rPr>
              <a:t> </a:t>
            </a:r>
            <a:r>
              <a:rPr lang="en-US" altLang="ko-KR" sz="900">
                <a:latin typeface="Times New Roman" pitchFamily="18" charset="0"/>
                <a:ea typeface="돋움" pitchFamily="50" charset="-127"/>
                <a:cs typeface="Times New Roman" pitchFamily="18" charset="0"/>
              </a:rPr>
              <a:t>thu nhận của máy hiện sóng?</a:t>
            </a:r>
            <a:endParaRPr lang="ko-KR" altLang="en-US" sz="900">
              <a:latin typeface="Times New Roman" pitchFamily="18" charset="0"/>
              <a:ea typeface="돋움" pitchFamily="50" charset="-127"/>
              <a:cs typeface="Times New Roman" pitchFamily="18" charset="0"/>
            </a:endParaRPr>
          </a:p>
          <a:p>
            <a:pPr eaLnBrk="1" hangingPunct="1">
              <a:spcBef>
                <a:spcPct val="0"/>
              </a:spcBef>
              <a:buFontTx/>
              <a:buNone/>
            </a:pPr>
            <a:endParaRPr lang="ko-KR" altLang="en-US" sz="900">
              <a:latin typeface="Times New Roman" pitchFamily="18" charset="0"/>
              <a:ea typeface="돋움" pitchFamily="50" charset="-127"/>
              <a:cs typeface="Times New Roman" pitchFamily="18" charset="0"/>
            </a:endParaRPr>
          </a:p>
          <a:p>
            <a:pPr eaLnBrk="1" hangingPunct="1">
              <a:spcBef>
                <a:spcPct val="0"/>
              </a:spcBef>
              <a:buFontTx/>
              <a:buNone/>
            </a:pPr>
            <a:r>
              <a:rPr lang="ko-KR" altLang="en-US" sz="900">
                <a:latin typeface="Times New Roman" pitchFamily="18" charset="0"/>
                <a:ea typeface="돋움" pitchFamily="50" charset="-127"/>
                <a:cs typeface="Times New Roman" pitchFamily="18" charset="0"/>
              </a:rPr>
              <a:t> ① </a:t>
            </a:r>
            <a:r>
              <a:rPr lang="en-US" altLang="ko-KR" sz="900">
                <a:latin typeface="Times New Roman" pitchFamily="18" charset="0"/>
                <a:ea typeface="돋움" pitchFamily="50" charset="-127"/>
                <a:cs typeface="Times New Roman" pitchFamily="18" charset="0"/>
              </a:rPr>
              <a:t>Chu kỳ</a:t>
            </a:r>
            <a:endParaRPr lang="ko-KR" altLang="en-US" sz="900">
              <a:latin typeface="Times New Roman" pitchFamily="18" charset="0"/>
              <a:ea typeface="돋움" pitchFamily="50" charset="-127"/>
              <a:cs typeface="Times New Roman" pitchFamily="18" charset="0"/>
            </a:endParaRPr>
          </a:p>
          <a:p>
            <a:pPr eaLnBrk="1" hangingPunct="1">
              <a:spcBef>
                <a:spcPct val="0"/>
              </a:spcBef>
              <a:buFontTx/>
              <a:buNone/>
            </a:pPr>
            <a:r>
              <a:rPr lang="ko-KR" altLang="en-US" sz="900">
                <a:latin typeface="Times New Roman" pitchFamily="18" charset="0"/>
                <a:ea typeface="돋움" pitchFamily="50" charset="-127"/>
                <a:cs typeface="Times New Roman" pitchFamily="18" charset="0"/>
              </a:rPr>
              <a:t> ② </a:t>
            </a:r>
            <a:r>
              <a:rPr lang="en-US" altLang="ko-KR" sz="900">
                <a:latin typeface="Times New Roman" pitchFamily="18" charset="0"/>
                <a:ea typeface="돋움" pitchFamily="50" charset="-127"/>
                <a:cs typeface="Times New Roman" pitchFamily="18" charset="0"/>
              </a:rPr>
              <a:t>Đỉnh</a:t>
            </a:r>
            <a:endParaRPr lang="ko-KR" altLang="en-US" sz="900">
              <a:latin typeface="Times New Roman" pitchFamily="18" charset="0"/>
              <a:ea typeface="돋움" pitchFamily="50" charset="-127"/>
              <a:cs typeface="Times New Roman" pitchFamily="18" charset="0"/>
            </a:endParaRPr>
          </a:p>
          <a:p>
            <a:pPr eaLnBrk="1" hangingPunct="1">
              <a:spcBef>
                <a:spcPct val="0"/>
              </a:spcBef>
              <a:buFontTx/>
              <a:buNone/>
            </a:pPr>
            <a:r>
              <a:rPr lang="ko-KR" altLang="en-US" sz="900">
                <a:latin typeface="Times New Roman" pitchFamily="18" charset="0"/>
                <a:ea typeface="돋움" pitchFamily="50" charset="-127"/>
                <a:cs typeface="Times New Roman" pitchFamily="18" charset="0"/>
              </a:rPr>
              <a:t> ③ </a:t>
            </a:r>
            <a:r>
              <a:rPr lang="en-US" altLang="ko-KR" sz="900">
                <a:latin typeface="Times New Roman" pitchFamily="18" charset="0"/>
                <a:ea typeface="돋움" pitchFamily="50" charset="-127"/>
                <a:cs typeface="Times New Roman" pitchFamily="18" charset="0"/>
              </a:rPr>
              <a:t>Trung bình</a:t>
            </a:r>
            <a:endParaRPr lang="ko-KR" altLang="en-US" sz="900">
              <a:latin typeface="Times New Roman" pitchFamily="18" charset="0"/>
              <a:ea typeface="돋움" pitchFamily="50" charset="-127"/>
              <a:cs typeface="Times New Roman" pitchFamily="18" charset="0"/>
            </a:endParaRPr>
          </a:p>
          <a:p>
            <a:pPr eaLnBrk="1" hangingPunct="1">
              <a:spcBef>
                <a:spcPct val="0"/>
              </a:spcBef>
              <a:buFontTx/>
              <a:buNone/>
            </a:pPr>
            <a:r>
              <a:rPr lang="ko-KR" altLang="en-US" sz="900">
                <a:latin typeface="Times New Roman" pitchFamily="18" charset="0"/>
                <a:ea typeface="돋움" pitchFamily="50" charset="-127"/>
                <a:cs typeface="Times New Roman" pitchFamily="18" charset="0"/>
              </a:rPr>
              <a:t> ④ </a:t>
            </a:r>
            <a:r>
              <a:rPr lang="en-US" altLang="ko-KR" sz="900">
                <a:latin typeface="Times New Roman" pitchFamily="18" charset="0"/>
                <a:ea typeface="돋움" pitchFamily="50" charset="-127"/>
                <a:cs typeface="Times New Roman" pitchFamily="18" charset="0"/>
              </a:rPr>
              <a:t>Xung</a:t>
            </a:r>
          </a:p>
          <a:p>
            <a:pPr eaLnBrk="1" hangingPunct="1">
              <a:spcBef>
                <a:spcPct val="0"/>
              </a:spcBef>
              <a:buFontTx/>
              <a:buNone/>
            </a:pPr>
            <a:endParaRPr lang="en-US" altLang="ko-KR" sz="900">
              <a:latin typeface="Times New Roman" pitchFamily="18" charset="0"/>
              <a:ea typeface="돋움" pitchFamily="50" charset="-127"/>
              <a:cs typeface="Times New Roman" pitchFamily="18" charset="0"/>
            </a:endParaRPr>
          </a:p>
          <a:p>
            <a:pPr eaLnBrk="1" hangingPunct="1">
              <a:spcBef>
                <a:spcPct val="0"/>
              </a:spcBef>
              <a:buFontTx/>
              <a:buNone/>
            </a:pPr>
            <a:r>
              <a:rPr lang="vi-VN" altLang="ko-KR" sz="900">
                <a:latin typeface="Times New Roman" pitchFamily="18" charset="0"/>
                <a:ea typeface="돋움" pitchFamily="50" charset="-127"/>
                <a:cs typeface="Times New Roman" pitchFamily="18" charset="0"/>
              </a:rPr>
              <a:t>6. Loại điện trở</a:t>
            </a:r>
            <a:r>
              <a:rPr lang="ko-KR" altLang="en-US" sz="900">
                <a:latin typeface="Times New Roman" pitchFamily="18" charset="0"/>
                <a:ea typeface="돋움" pitchFamily="50" charset="-127"/>
                <a:cs typeface="Times New Roman" pitchFamily="18" charset="0"/>
              </a:rPr>
              <a:t> </a:t>
            </a:r>
            <a:r>
              <a:rPr lang="vi-VN" altLang="ko-KR" sz="900">
                <a:latin typeface="Times New Roman" pitchFamily="18" charset="0"/>
                <a:ea typeface="돋움" pitchFamily="50" charset="-127"/>
                <a:cs typeface="Times New Roman" pitchFamily="18" charset="0"/>
              </a:rPr>
              <a:t>nào được mô</a:t>
            </a:r>
            <a:r>
              <a:rPr lang="ko-KR" altLang="en-US" sz="900">
                <a:latin typeface="Times New Roman" pitchFamily="18" charset="0"/>
                <a:ea typeface="돋움" pitchFamily="50" charset="-127"/>
                <a:cs typeface="Times New Roman" pitchFamily="18" charset="0"/>
              </a:rPr>
              <a:t> </a:t>
            </a:r>
            <a:r>
              <a:rPr lang="en-US" altLang="ko-KR" sz="900">
                <a:latin typeface="Times New Roman" pitchFamily="18" charset="0"/>
                <a:ea typeface="돋움" pitchFamily="50" charset="-127"/>
                <a:cs typeface="Times New Roman" pitchFamily="18" charset="0"/>
              </a:rPr>
              <a:t>tả</a:t>
            </a:r>
            <a:r>
              <a:rPr lang="ko-KR" altLang="en-US" sz="900">
                <a:latin typeface="Times New Roman" pitchFamily="18" charset="0"/>
                <a:ea typeface="돋움" pitchFamily="50" charset="-127"/>
                <a:cs typeface="Times New Roman" pitchFamily="18" charset="0"/>
              </a:rPr>
              <a:t> </a:t>
            </a:r>
            <a:r>
              <a:rPr lang="vi-VN" altLang="ko-KR" sz="900">
                <a:latin typeface="Times New Roman" pitchFamily="18" charset="0"/>
                <a:ea typeface="돋움" pitchFamily="50" charset="-127"/>
                <a:cs typeface="Times New Roman" pitchFamily="18" charset="0"/>
              </a:rPr>
              <a:t>dưới đây?</a:t>
            </a:r>
            <a:endParaRPr lang="ko-KR" altLang="en-US" sz="900">
              <a:latin typeface="Times New Roman" pitchFamily="18" charset="0"/>
              <a:ea typeface="돋움" pitchFamily="50" charset="-127"/>
              <a:cs typeface="Times New Roman" pitchFamily="18" charset="0"/>
            </a:endParaRPr>
          </a:p>
          <a:p>
            <a:pPr eaLnBrk="1" hangingPunct="1">
              <a:spcBef>
                <a:spcPct val="0"/>
              </a:spcBef>
              <a:buFontTx/>
              <a:buNone/>
            </a:pPr>
            <a:r>
              <a:rPr lang="ko-KR" altLang="en-US" sz="900">
                <a:latin typeface="Times New Roman" pitchFamily="18" charset="0"/>
                <a:ea typeface="돋움" pitchFamily="50" charset="-127"/>
                <a:cs typeface="Times New Roman" pitchFamily="18" charset="0"/>
              </a:rPr>
              <a:t>   </a:t>
            </a:r>
            <a:r>
              <a:rPr lang="en-US" altLang="ko-KR" sz="900">
                <a:latin typeface="Times New Roman" pitchFamily="18" charset="0"/>
                <a:ea typeface="돋움" pitchFamily="50" charset="-127"/>
                <a:cs typeface="Times New Roman" pitchFamily="18" charset="0"/>
              </a:rPr>
              <a:t>[Bởi vì nó là một loại nhựa không cháy, nó không bắt lửa ngay cả</a:t>
            </a:r>
            <a:r>
              <a:rPr lang="ko-KR" altLang="en-US" sz="900">
                <a:latin typeface="Times New Roman" pitchFamily="18" charset="0"/>
                <a:ea typeface="돋움" pitchFamily="50" charset="-127"/>
                <a:cs typeface="Times New Roman" pitchFamily="18" charset="0"/>
              </a:rPr>
              <a:t> </a:t>
            </a:r>
            <a:r>
              <a:rPr lang="en-US" altLang="ko-KR" sz="900">
                <a:latin typeface="Times New Roman" pitchFamily="18" charset="0"/>
                <a:ea typeface="돋움" pitchFamily="50" charset="-127"/>
                <a:cs typeface="Times New Roman" pitchFamily="18" charset="0"/>
              </a:rPr>
              <a:t>ở</a:t>
            </a:r>
            <a:r>
              <a:rPr lang="ko-KR" altLang="en-US" sz="900">
                <a:latin typeface="Times New Roman" pitchFamily="18" charset="0"/>
                <a:ea typeface="돋움" pitchFamily="50" charset="-127"/>
                <a:cs typeface="Times New Roman" pitchFamily="18" charset="0"/>
              </a:rPr>
              <a:t> </a:t>
            </a:r>
            <a:r>
              <a:rPr lang="vi-VN" altLang="ko-KR" sz="900">
                <a:latin typeface="Times New Roman" pitchFamily="18" charset="0"/>
                <a:ea typeface="돋움" pitchFamily="50" charset="-127"/>
                <a:cs typeface="Times New Roman" pitchFamily="18" charset="0"/>
              </a:rPr>
              <a:t>nhiệt độ</a:t>
            </a:r>
            <a:r>
              <a:rPr lang="ko-KR" altLang="en-US" sz="900">
                <a:latin typeface="Times New Roman" pitchFamily="18" charset="0"/>
                <a:ea typeface="돋움" pitchFamily="50" charset="-127"/>
                <a:cs typeface="Times New Roman" pitchFamily="18" charset="0"/>
              </a:rPr>
              <a:t> </a:t>
            </a:r>
            <a:r>
              <a:rPr lang="en-US" altLang="ko-KR" sz="900">
                <a:latin typeface="Times New Roman" pitchFamily="18" charset="0"/>
                <a:ea typeface="돋움" pitchFamily="50" charset="-127"/>
                <a:cs typeface="Times New Roman" pitchFamily="18" charset="0"/>
              </a:rPr>
              <a:t>cao. Nó</a:t>
            </a:r>
            <a:r>
              <a:rPr lang="ko-KR" altLang="en-US" sz="900">
                <a:latin typeface="Times New Roman" pitchFamily="18" charset="0"/>
                <a:ea typeface="돋움" pitchFamily="50" charset="-127"/>
                <a:cs typeface="Times New Roman" pitchFamily="18" charset="0"/>
              </a:rPr>
              <a:t> </a:t>
            </a:r>
            <a:r>
              <a:rPr lang="en-US" altLang="ko-KR" sz="900">
                <a:latin typeface="Times New Roman" pitchFamily="18" charset="0"/>
                <a:ea typeface="돋움" pitchFamily="50" charset="-127"/>
                <a:cs typeface="Times New Roman" pitchFamily="18" charset="0"/>
              </a:rPr>
              <a:t>rất dễ</a:t>
            </a:r>
            <a:r>
              <a:rPr lang="ko-KR" altLang="en-US" sz="900">
                <a:latin typeface="Times New Roman" pitchFamily="18" charset="0"/>
                <a:ea typeface="돋움" pitchFamily="50" charset="-127"/>
                <a:cs typeface="Times New Roman" pitchFamily="18" charset="0"/>
              </a:rPr>
              <a:t> </a:t>
            </a:r>
            <a:r>
              <a:rPr lang="vi-VN" altLang="ko-KR" sz="900">
                <a:latin typeface="Times New Roman" pitchFamily="18" charset="0"/>
                <a:ea typeface="돋움" pitchFamily="50" charset="-127"/>
                <a:cs typeface="Times New Roman" pitchFamily="18" charset="0"/>
              </a:rPr>
              <a:t>lắp đặt do đặc tính cách nhiệt phong phú]</a:t>
            </a:r>
            <a:endParaRPr lang="ko-KR" altLang="en-US" sz="900">
              <a:latin typeface="Times New Roman" pitchFamily="18" charset="0"/>
              <a:ea typeface="돋움" pitchFamily="50" charset="-127"/>
              <a:cs typeface="Times New Roman" pitchFamily="18" charset="0"/>
            </a:endParaRPr>
          </a:p>
          <a:p>
            <a:pPr eaLnBrk="1" hangingPunct="1">
              <a:spcBef>
                <a:spcPct val="0"/>
              </a:spcBef>
              <a:buFontTx/>
              <a:buNone/>
            </a:pPr>
            <a:endParaRPr lang="ko-KR" altLang="en-US" sz="900">
              <a:latin typeface="Times New Roman" pitchFamily="18" charset="0"/>
              <a:ea typeface="돋움" pitchFamily="50" charset="-127"/>
              <a:cs typeface="Times New Roman" pitchFamily="18" charset="0"/>
            </a:endParaRPr>
          </a:p>
          <a:p>
            <a:pPr eaLnBrk="1" hangingPunct="1">
              <a:spcBef>
                <a:spcPct val="0"/>
              </a:spcBef>
              <a:buFontTx/>
              <a:buNone/>
            </a:pPr>
            <a:r>
              <a:rPr lang="ko-KR" altLang="en-US" sz="900">
                <a:latin typeface="Times New Roman" pitchFamily="18" charset="0"/>
                <a:ea typeface="돋움" pitchFamily="50" charset="-127"/>
                <a:cs typeface="Times New Roman" pitchFamily="18" charset="0"/>
              </a:rPr>
              <a:t> ① </a:t>
            </a:r>
            <a:r>
              <a:rPr lang="en-US" altLang="ko-KR" sz="900">
                <a:latin typeface="Times New Roman" pitchFamily="18" charset="0"/>
                <a:ea typeface="돋움" pitchFamily="50" charset="-127"/>
                <a:cs typeface="Times New Roman" pitchFamily="18" charset="0"/>
              </a:rPr>
              <a:t>Điện trở</a:t>
            </a:r>
            <a:r>
              <a:rPr lang="ko-KR" altLang="en-US" sz="900">
                <a:latin typeface="Times New Roman" pitchFamily="18" charset="0"/>
                <a:ea typeface="돋움" pitchFamily="50" charset="-127"/>
                <a:cs typeface="Times New Roman" pitchFamily="18" charset="0"/>
              </a:rPr>
              <a:t> </a:t>
            </a:r>
            <a:r>
              <a:rPr lang="en-US" altLang="ko-KR" sz="900">
                <a:latin typeface="Times New Roman" pitchFamily="18" charset="0"/>
                <a:ea typeface="돋움" pitchFamily="50" charset="-127"/>
                <a:cs typeface="Times New Roman" pitchFamily="18" charset="0"/>
              </a:rPr>
              <a:t>cố</a:t>
            </a:r>
            <a:r>
              <a:rPr lang="ko-KR" altLang="en-US" sz="900">
                <a:latin typeface="Times New Roman" pitchFamily="18" charset="0"/>
                <a:ea typeface="돋움" pitchFamily="50" charset="-127"/>
                <a:cs typeface="Times New Roman" pitchFamily="18" charset="0"/>
              </a:rPr>
              <a:t> </a:t>
            </a:r>
            <a:r>
              <a:rPr lang="vi-VN" altLang="ko-KR" sz="900">
                <a:latin typeface="Times New Roman" pitchFamily="18" charset="0"/>
                <a:ea typeface="돋움" pitchFamily="50" charset="-127"/>
                <a:cs typeface="Times New Roman" pitchFamily="18" charset="0"/>
              </a:rPr>
              <a:t>định màng carbon nhỏ</a:t>
            </a:r>
            <a:endParaRPr lang="ko-KR" altLang="en-US" sz="900">
              <a:latin typeface="Times New Roman" pitchFamily="18" charset="0"/>
              <a:ea typeface="돋움" pitchFamily="50" charset="-127"/>
              <a:cs typeface="Times New Roman" pitchFamily="18" charset="0"/>
            </a:endParaRPr>
          </a:p>
          <a:p>
            <a:pPr eaLnBrk="1" hangingPunct="1">
              <a:spcBef>
                <a:spcPct val="0"/>
              </a:spcBef>
              <a:buFontTx/>
              <a:buNone/>
            </a:pPr>
            <a:r>
              <a:rPr lang="ko-KR" altLang="en-US" sz="900">
                <a:latin typeface="Times New Roman" pitchFamily="18" charset="0"/>
                <a:ea typeface="돋움" pitchFamily="50" charset="-127"/>
                <a:cs typeface="Times New Roman" pitchFamily="18" charset="0"/>
              </a:rPr>
              <a:t> ② </a:t>
            </a:r>
            <a:r>
              <a:rPr lang="en-US" altLang="ko-KR" sz="900">
                <a:latin typeface="Times New Roman" pitchFamily="18" charset="0"/>
                <a:ea typeface="돋움" pitchFamily="50" charset="-127"/>
                <a:cs typeface="Times New Roman" pitchFamily="18" charset="0"/>
              </a:rPr>
              <a:t>Điện trở</a:t>
            </a:r>
            <a:r>
              <a:rPr lang="ko-KR" altLang="en-US" sz="900">
                <a:latin typeface="Times New Roman" pitchFamily="18" charset="0"/>
                <a:ea typeface="돋움" pitchFamily="50" charset="-127"/>
                <a:cs typeface="Times New Roman" pitchFamily="18" charset="0"/>
              </a:rPr>
              <a:t> </a:t>
            </a:r>
            <a:r>
              <a:rPr lang="en-US" altLang="ko-KR" sz="900">
                <a:latin typeface="Times New Roman" pitchFamily="18" charset="0"/>
                <a:ea typeface="돋움" pitchFamily="50" charset="-127"/>
                <a:cs typeface="Times New Roman" pitchFamily="18" charset="0"/>
              </a:rPr>
              <a:t>phim kim loại</a:t>
            </a:r>
            <a:endParaRPr lang="ko-KR" altLang="en-US" sz="900">
              <a:latin typeface="Times New Roman" pitchFamily="18" charset="0"/>
              <a:ea typeface="돋움" pitchFamily="50" charset="-127"/>
              <a:cs typeface="Times New Roman" pitchFamily="18" charset="0"/>
            </a:endParaRPr>
          </a:p>
          <a:p>
            <a:pPr eaLnBrk="1" hangingPunct="1">
              <a:spcBef>
                <a:spcPct val="0"/>
              </a:spcBef>
              <a:buFontTx/>
              <a:buNone/>
            </a:pPr>
            <a:r>
              <a:rPr lang="ko-KR" altLang="en-US" sz="900">
                <a:latin typeface="Times New Roman" pitchFamily="18" charset="0"/>
                <a:ea typeface="돋움" pitchFamily="50" charset="-127"/>
                <a:cs typeface="Times New Roman" pitchFamily="18" charset="0"/>
              </a:rPr>
              <a:t> ③ </a:t>
            </a:r>
            <a:r>
              <a:rPr lang="en-US" altLang="ko-KR" sz="900">
                <a:latin typeface="Times New Roman" pitchFamily="18" charset="0"/>
                <a:ea typeface="돋움" pitchFamily="50" charset="-127"/>
                <a:cs typeface="Times New Roman" pitchFamily="18" charset="0"/>
              </a:rPr>
              <a:t>Điện trở</a:t>
            </a:r>
            <a:r>
              <a:rPr lang="ko-KR" altLang="en-US" sz="900">
                <a:latin typeface="Times New Roman" pitchFamily="18" charset="0"/>
                <a:ea typeface="돋움" pitchFamily="50" charset="-127"/>
                <a:cs typeface="Times New Roman" pitchFamily="18" charset="0"/>
              </a:rPr>
              <a:t> </a:t>
            </a:r>
            <a:r>
              <a:rPr lang="vi-VN" altLang="ko-KR" sz="900">
                <a:latin typeface="Times New Roman" pitchFamily="18" charset="0"/>
                <a:ea typeface="돋움" pitchFamily="50" charset="-127"/>
                <a:cs typeface="Times New Roman" pitchFamily="18" charset="0"/>
              </a:rPr>
              <a:t>xi măng</a:t>
            </a:r>
            <a:endParaRPr lang="ko-KR" altLang="en-US" sz="900">
              <a:latin typeface="Times New Roman" pitchFamily="18" charset="0"/>
              <a:ea typeface="돋움" pitchFamily="50" charset="-127"/>
              <a:cs typeface="Times New Roman" pitchFamily="18" charset="0"/>
            </a:endParaRPr>
          </a:p>
          <a:p>
            <a:pPr eaLnBrk="1" hangingPunct="1">
              <a:spcBef>
                <a:spcPct val="0"/>
              </a:spcBef>
              <a:buFontTx/>
              <a:buNone/>
            </a:pPr>
            <a:r>
              <a:rPr lang="ko-KR" altLang="en-US" sz="900">
                <a:latin typeface="Times New Roman" pitchFamily="18" charset="0"/>
                <a:ea typeface="돋움" pitchFamily="50" charset="-127"/>
                <a:cs typeface="Times New Roman" pitchFamily="18" charset="0"/>
              </a:rPr>
              <a:t> ④ </a:t>
            </a:r>
            <a:r>
              <a:rPr lang="en-US" altLang="ko-KR" sz="900">
                <a:latin typeface="Times New Roman" pitchFamily="18" charset="0"/>
                <a:ea typeface="돋움" pitchFamily="50" charset="-127"/>
                <a:cs typeface="Times New Roman" pitchFamily="18" charset="0"/>
              </a:rPr>
              <a:t>Điện trở</a:t>
            </a:r>
            <a:r>
              <a:rPr lang="ko-KR" altLang="en-US" sz="900">
                <a:latin typeface="Times New Roman" pitchFamily="18" charset="0"/>
                <a:ea typeface="돋움" pitchFamily="50" charset="-127"/>
                <a:cs typeface="Times New Roman" pitchFamily="18" charset="0"/>
              </a:rPr>
              <a:t> </a:t>
            </a:r>
            <a:r>
              <a:rPr lang="en-US" altLang="ko-KR" sz="900">
                <a:latin typeface="Times New Roman" pitchFamily="18" charset="0"/>
                <a:ea typeface="돋움" pitchFamily="50" charset="-127"/>
                <a:cs typeface="Times New Roman" pitchFamily="18" charset="0"/>
              </a:rPr>
              <a:t>khả biến</a:t>
            </a:r>
          </a:p>
          <a:p>
            <a:pPr eaLnBrk="1" hangingPunct="1">
              <a:spcBef>
                <a:spcPct val="0"/>
              </a:spcBef>
              <a:buFontTx/>
              <a:buNone/>
            </a:pPr>
            <a:endParaRPr lang="en-US" altLang="ko-KR" sz="900">
              <a:latin typeface="Times New Roman" pitchFamily="18" charset="0"/>
              <a:ea typeface="돋움" pitchFamily="50" charset="-127"/>
              <a:cs typeface="Times New Roman" pitchFamily="18" charset="0"/>
            </a:endParaRPr>
          </a:p>
          <a:p>
            <a:pPr eaLnBrk="1" hangingPunct="1">
              <a:spcBef>
                <a:spcPct val="0"/>
              </a:spcBef>
              <a:buFontTx/>
              <a:buNone/>
            </a:pPr>
            <a:r>
              <a:rPr lang="en-US" altLang="ko-KR" sz="900">
                <a:latin typeface="Times New Roman" pitchFamily="18" charset="0"/>
                <a:ea typeface="돋움" pitchFamily="50" charset="-127"/>
                <a:cs typeface="Times New Roman" pitchFamily="18" charset="0"/>
              </a:rPr>
              <a:t>7. Theo cấu tạo, đâu không phải là một loại biến trở ?</a:t>
            </a:r>
          </a:p>
          <a:p>
            <a:pPr eaLnBrk="1" hangingPunct="1">
              <a:spcBef>
                <a:spcPct val="0"/>
              </a:spcBef>
              <a:buFontTx/>
              <a:buNone/>
            </a:pPr>
            <a:endParaRPr lang="en-US" altLang="ko-KR" sz="900">
              <a:latin typeface="Times New Roman" pitchFamily="18" charset="0"/>
              <a:ea typeface="돋움" pitchFamily="50" charset="-127"/>
              <a:cs typeface="Times New Roman" pitchFamily="18" charset="0"/>
            </a:endParaRPr>
          </a:p>
          <a:p>
            <a:pPr eaLnBrk="1" hangingPunct="1">
              <a:spcBef>
                <a:spcPct val="0"/>
              </a:spcBef>
              <a:buFontTx/>
              <a:buNone/>
            </a:pPr>
            <a:r>
              <a:rPr lang="en-US" altLang="ko-KR" sz="900">
                <a:latin typeface="Times New Roman" pitchFamily="18" charset="0"/>
                <a:ea typeface="돋움" pitchFamily="50" charset="-127"/>
                <a:cs typeface="Times New Roman" pitchFamily="18" charset="0"/>
              </a:rPr>
              <a:t> ① Loại màng carbon</a:t>
            </a:r>
          </a:p>
          <a:p>
            <a:pPr eaLnBrk="1" hangingPunct="1">
              <a:spcBef>
                <a:spcPct val="0"/>
              </a:spcBef>
              <a:buFontTx/>
              <a:buNone/>
            </a:pPr>
            <a:r>
              <a:rPr lang="en-US" altLang="ko-KR" sz="900">
                <a:latin typeface="Times New Roman" pitchFamily="18" charset="0"/>
                <a:ea typeface="돋움" pitchFamily="50" charset="-127"/>
                <a:cs typeface="Times New Roman" pitchFamily="18" charset="0"/>
              </a:rPr>
              <a:t> ② Loại màng kim loại</a:t>
            </a:r>
          </a:p>
          <a:p>
            <a:pPr eaLnBrk="1" hangingPunct="1">
              <a:spcBef>
                <a:spcPct val="0"/>
              </a:spcBef>
              <a:buFontTx/>
              <a:buNone/>
            </a:pPr>
            <a:r>
              <a:rPr lang="en-US" altLang="ko-KR" sz="900">
                <a:latin typeface="Times New Roman" pitchFamily="18" charset="0"/>
                <a:ea typeface="돋움" pitchFamily="50" charset="-127"/>
                <a:cs typeface="Times New Roman" pitchFamily="18" charset="0"/>
              </a:rPr>
              <a:t> ③ Loại phủ sứ</a:t>
            </a:r>
          </a:p>
          <a:p>
            <a:pPr eaLnBrk="1" hangingPunct="1">
              <a:spcBef>
                <a:spcPct val="0"/>
              </a:spcBef>
              <a:buFontTx/>
              <a:buNone/>
            </a:pPr>
            <a:r>
              <a:rPr lang="en-US" altLang="ko-KR" sz="900">
                <a:latin typeface="Times New Roman" pitchFamily="18" charset="0"/>
                <a:ea typeface="돋움" pitchFamily="50" charset="-127"/>
                <a:cs typeface="Times New Roman" pitchFamily="18" charset="0"/>
              </a:rPr>
              <a:t> ④ Loại cuộn cảm</a:t>
            </a:r>
          </a:p>
        </p:txBody>
      </p:sp>
      <p:sp>
        <p:nvSpPr>
          <p:cNvPr id="2056" name="Rectangle 7"/>
          <p:cNvSpPr>
            <a:spLocks noChangeArrowheads="1"/>
          </p:cNvSpPr>
          <p:nvPr/>
        </p:nvSpPr>
        <p:spPr bwMode="auto">
          <a:xfrm>
            <a:off x="3363913" y="788989"/>
            <a:ext cx="3186112" cy="82638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kumimoji="1" sz="3200">
                <a:solidFill>
                  <a:schemeClr val="tx1"/>
                </a:solidFill>
                <a:latin typeface="굴림" pitchFamily="50" charset="-127"/>
                <a:ea typeface="굴림" pitchFamily="50" charset="-127"/>
              </a:defRPr>
            </a:lvl1pPr>
            <a:lvl2pPr marL="742950" indent="-285750" eaLnBrk="0" hangingPunct="0">
              <a:spcBef>
                <a:spcPct val="20000"/>
              </a:spcBef>
              <a:buChar char="–"/>
              <a:defRPr kumimoji="1" sz="2800">
                <a:solidFill>
                  <a:schemeClr val="tx1"/>
                </a:solidFill>
                <a:latin typeface="굴림" pitchFamily="50" charset="-127"/>
                <a:ea typeface="굴림" pitchFamily="50" charset="-127"/>
              </a:defRPr>
            </a:lvl2pPr>
            <a:lvl3pPr marL="1143000" indent="-228600" eaLnBrk="0" hangingPunct="0">
              <a:spcBef>
                <a:spcPct val="20000"/>
              </a:spcBef>
              <a:buChar char="•"/>
              <a:defRPr kumimoji="1" sz="2400">
                <a:solidFill>
                  <a:schemeClr val="tx1"/>
                </a:solidFill>
                <a:latin typeface="굴림" pitchFamily="50" charset="-127"/>
                <a:ea typeface="굴림" pitchFamily="50" charset="-127"/>
              </a:defRPr>
            </a:lvl3pPr>
            <a:lvl4pPr marL="1600200" indent="-228600" eaLnBrk="0" hangingPunct="0">
              <a:spcBef>
                <a:spcPct val="20000"/>
              </a:spcBef>
              <a:buChar char="–"/>
              <a:defRPr kumimoji="1" sz="2000">
                <a:solidFill>
                  <a:schemeClr val="tx1"/>
                </a:solidFill>
                <a:latin typeface="굴림" pitchFamily="50" charset="-127"/>
                <a:ea typeface="굴림" pitchFamily="50" charset="-127"/>
              </a:defRPr>
            </a:lvl4pPr>
            <a:lvl5pPr marL="2057400" indent="-228600" eaLnBrk="0" hangingPunct="0">
              <a:spcBef>
                <a:spcPct val="20000"/>
              </a:spcBef>
              <a:buChar char="»"/>
              <a:defRPr kumimoji="1" sz="2000">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9pPr>
          </a:lstStyle>
          <a:p>
            <a:pPr eaLnBrk="1" hangingPunct="1">
              <a:spcBef>
                <a:spcPct val="0"/>
              </a:spcBef>
              <a:buFontTx/>
              <a:buNone/>
            </a:pPr>
            <a:r>
              <a:rPr lang="vi-VN" altLang="ko-KR" sz="900">
                <a:latin typeface="Times New Roman" pitchFamily="18" charset="0"/>
                <a:ea typeface="돋움" pitchFamily="50" charset="-127"/>
                <a:cs typeface="Times New Roman" pitchFamily="18" charset="0"/>
              </a:rPr>
              <a:t>8. </a:t>
            </a:r>
            <a:r>
              <a:rPr lang="en-US" altLang="ko-KR" sz="900">
                <a:latin typeface="Times New Roman" pitchFamily="18" charset="0"/>
                <a:ea typeface="돋움" pitchFamily="50" charset="-127"/>
                <a:cs typeface="Times New Roman" pitchFamily="18" charset="0"/>
              </a:rPr>
              <a:t>Tụ nào thông thường sử dụng ở mạch ghép hoặc mạch hằng số thời gian nhanh</a:t>
            </a:r>
            <a:r>
              <a:rPr lang="vi-VN" altLang="ko-KR" sz="900">
                <a:latin typeface="Times New Roman" pitchFamily="18" charset="0"/>
                <a:ea typeface="돋움" pitchFamily="50" charset="-127"/>
                <a:cs typeface="Times New Roman" pitchFamily="18" charset="0"/>
              </a:rPr>
              <a:t>?</a:t>
            </a:r>
          </a:p>
          <a:p>
            <a:pPr eaLnBrk="1" hangingPunct="1">
              <a:spcBef>
                <a:spcPct val="0"/>
              </a:spcBef>
              <a:buFontTx/>
              <a:buNone/>
            </a:pPr>
            <a:endParaRPr lang="en-US" altLang="ko-KR" sz="900">
              <a:latin typeface="Times New Roman" pitchFamily="18" charset="0"/>
              <a:ea typeface="돋움" pitchFamily="50" charset="-127"/>
              <a:cs typeface="Times New Roman" pitchFamily="18" charset="0"/>
            </a:endParaRPr>
          </a:p>
          <a:p>
            <a:pPr eaLnBrk="1" hangingPunct="1">
              <a:spcBef>
                <a:spcPct val="0"/>
              </a:spcBef>
              <a:buFontTx/>
              <a:buNone/>
            </a:pPr>
            <a:r>
              <a:rPr lang="vi-VN" altLang="ko-KR" sz="900">
                <a:latin typeface="Times New Roman" pitchFamily="18" charset="0"/>
                <a:ea typeface="돋움" pitchFamily="50" charset="-127"/>
                <a:cs typeface="Times New Roman" pitchFamily="18" charset="0"/>
              </a:rPr>
              <a:t> ① Tụ </a:t>
            </a:r>
            <a:r>
              <a:rPr lang="en-US" altLang="ko-KR" sz="900">
                <a:latin typeface="Times New Roman" pitchFamily="18" charset="0"/>
                <a:ea typeface="돋움" pitchFamily="50" charset="-127"/>
                <a:cs typeface="Times New Roman" pitchFamily="18" charset="0"/>
              </a:rPr>
              <a:t>hóa</a:t>
            </a:r>
            <a:endParaRPr lang="vi-VN" altLang="ko-KR" sz="900">
              <a:latin typeface="Times New Roman" pitchFamily="18" charset="0"/>
              <a:ea typeface="돋움" pitchFamily="50" charset="-127"/>
              <a:cs typeface="Times New Roman" pitchFamily="18" charset="0"/>
            </a:endParaRPr>
          </a:p>
          <a:p>
            <a:pPr eaLnBrk="1" hangingPunct="1">
              <a:spcBef>
                <a:spcPct val="0"/>
              </a:spcBef>
              <a:buFontTx/>
              <a:buNone/>
            </a:pPr>
            <a:r>
              <a:rPr lang="vi-VN" altLang="ko-KR" sz="900">
                <a:latin typeface="Times New Roman" pitchFamily="18" charset="0"/>
                <a:ea typeface="돋움" pitchFamily="50" charset="-127"/>
                <a:cs typeface="Times New Roman" pitchFamily="18" charset="0"/>
              </a:rPr>
              <a:t> ② Tụ Mylar</a:t>
            </a:r>
          </a:p>
          <a:p>
            <a:pPr eaLnBrk="1" hangingPunct="1">
              <a:spcBef>
                <a:spcPct val="0"/>
              </a:spcBef>
              <a:buFontTx/>
              <a:buNone/>
            </a:pPr>
            <a:r>
              <a:rPr lang="en-US" altLang="ko-KR" sz="900">
                <a:latin typeface="Times New Roman" pitchFamily="18" charset="0"/>
                <a:ea typeface="돋움" pitchFamily="50" charset="-127"/>
                <a:cs typeface="Times New Roman" pitchFamily="18" charset="0"/>
              </a:rPr>
              <a:t> ③ Tụ sứ</a:t>
            </a:r>
          </a:p>
          <a:p>
            <a:pPr eaLnBrk="1" hangingPunct="1">
              <a:spcBef>
                <a:spcPct val="0"/>
              </a:spcBef>
              <a:buFontTx/>
              <a:buNone/>
            </a:pPr>
            <a:r>
              <a:rPr lang="en-US" altLang="ko-KR" sz="900">
                <a:latin typeface="Times New Roman" pitchFamily="18" charset="0"/>
                <a:ea typeface="돋움" pitchFamily="50" charset="-127"/>
                <a:cs typeface="Times New Roman" pitchFamily="18" charset="0"/>
              </a:rPr>
              <a:t> ④ Tụ Tantal</a:t>
            </a:r>
          </a:p>
          <a:p>
            <a:pPr eaLnBrk="1" hangingPunct="1">
              <a:spcBef>
                <a:spcPct val="0"/>
              </a:spcBef>
              <a:buFontTx/>
              <a:buNone/>
            </a:pPr>
            <a:endParaRPr lang="en-US" altLang="ko-KR" sz="900">
              <a:latin typeface="Times New Roman" pitchFamily="18" charset="0"/>
              <a:ea typeface="돋움" pitchFamily="50" charset="-127"/>
              <a:cs typeface="Times New Roman" pitchFamily="18" charset="0"/>
            </a:endParaRPr>
          </a:p>
          <a:p>
            <a:pPr eaLnBrk="1" hangingPunct="1">
              <a:spcBef>
                <a:spcPct val="0"/>
              </a:spcBef>
              <a:buFontTx/>
              <a:buNone/>
            </a:pPr>
            <a:r>
              <a:rPr lang="vi-VN" altLang="ko-KR" sz="900">
                <a:latin typeface="Times New Roman" pitchFamily="18" charset="0"/>
                <a:ea typeface="돋움" pitchFamily="50" charset="-127"/>
                <a:cs typeface="Times New Roman" pitchFamily="18" charset="0"/>
              </a:rPr>
              <a:t>9. Suất điện động sinh ra khi từ thông đi qua cuộn dây bị thay đổi.</a:t>
            </a:r>
          </a:p>
          <a:p>
            <a:pPr eaLnBrk="1" hangingPunct="1">
              <a:spcBef>
                <a:spcPct val="0"/>
              </a:spcBef>
              <a:buFontTx/>
              <a:buNone/>
            </a:pPr>
            <a:r>
              <a:rPr lang="vi-VN" altLang="ko-KR" sz="900">
                <a:latin typeface="Times New Roman" pitchFamily="18" charset="0"/>
                <a:ea typeface="돋움" pitchFamily="50" charset="-127"/>
                <a:cs typeface="Times New Roman" pitchFamily="18" charset="0"/>
              </a:rPr>
              <a:t>    Hiện tượng </a:t>
            </a:r>
            <a:r>
              <a:rPr lang="en-US" altLang="ko-KR" sz="900">
                <a:latin typeface="Times New Roman" pitchFamily="18" charset="0"/>
                <a:ea typeface="돋움" pitchFamily="50" charset="-127"/>
                <a:cs typeface="Times New Roman" pitchFamily="18" charset="0"/>
              </a:rPr>
              <a:t>đó </a:t>
            </a:r>
            <a:r>
              <a:rPr lang="vi-VN" altLang="ko-KR" sz="900">
                <a:latin typeface="Times New Roman" pitchFamily="18" charset="0"/>
                <a:ea typeface="돋움" pitchFamily="50" charset="-127"/>
                <a:cs typeface="Times New Roman" pitchFamily="18" charset="0"/>
              </a:rPr>
              <a:t>được gọi là gì?</a:t>
            </a:r>
          </a:p>
          <a:p>
            <a:pPr eaLnBrk="1" hangingPunct="1">
              <a:spcBef>
                <a:spcPct val="0"/>
              </a:spcBef>
              <a:buFontTx/>
              <a:buNone/>
            </a:pPr>
            <a:endParaRPr lang="en-US" altLang="ko-KR" sz="900">
              <a:latin typeface="Times New Roman" pitchFamily="18" charset="0"/>
              <a:ea typeface="돋움" pitchFamily="50" charset="-127"/>
              <a:cs typeface="Times New Roman" pitchFamily="18" charset="0"/>
            </a:endParaRPr>
          </a:p>
          <a:p>
            <a:pPr eaLnBrk="1" hangingPunct="1">
              <a:spcBef>
                <a:spcPct val="0"/>
              </a:spcBef>
              <a:buFontTx/>
              <a:buNone/>
            </a:pPr>
            <a:r>
              <a:rPr lang="vi-VN" altLang="ko-KR" sz="900">
                <a:latin typeface="Times New Roman" pitchFamily="18" charset="0"/>
                <a:ea typeface="돋움" pitchFamily="50" charset="-127"/>
                <a:cs typeface="Times New Roman" pitchFamily="18" charset="0"/>
              </a:rPr>
              <a:t> ① </a:t>
            </a:r>
            <a:r>
              <a:rPr lang="en-US" altLang="ko-KR" sz="900">
                <a:latin typeface="Times New Roman" pitchFamily="18" charset="0"/>
                <a:ea typeface="돋움" pitchFamily="50" charset="-127"/>
                <a:cs typeface="Times New Roman" pitchFamily="18" charset="0"/>
              </a:rPr>
              <a:t>C</a:t>
            </a:r>
            <a:r>
              <a:rPr lang="vi-VN" altLang="ko-KR" sz="900">
                <a:latin typeface="Times New Roman" pitchFamily="18" charset="0"/>
                <a:ea typeface="돋움" pitchFamily="50" charset="-127"/>
                <a:cs typeface="Times New Roman" pitchFamily="18" charset="0"/>
              </a:rPr>
              <a:t>ảm ứng điện từ</a:t>
            </a:r>
          </a:p>
          <a:p>
            <a:pPr eaLnBrk="1" hangingPunct="1">
              <a:spcBef>
                <a:spcPct val="0"/>
              </a:spcBef>
              <a:buFontTx/>
              <a:buNone/>
            </a:pPr>
            <a:r>
              <a:rPr lang="vi-VN" altLang="ko-KR" sz="900">
                <a:latin typeface="Times New Roman" pitchFamily="18" charset="0"/>
                <a:ea typeface="돋움" pitchFamily="50" charset="-127"/>
                <a:cs typeface="Times New Roman" pitchFamily="18" charset="0"/>
              </a:rPr>
              <a:t> ② Suất điện động</a:t>
            </a:r>
          </a:p>
          <a:p>
            <a:pPr eaLnBrk="1" hangingPunct="1">
              <a:spcBef>
                <a:spcPct val="0"/>
              </a:spcBef>
              <a:buFontTx/>
              <a:buNone/>
            </a:pPr>
            <a:r>
              <a:rPr lang="en-US" altLang="ko-KR" sz="900">
                <a:latin typeface="Times New Roman" pitchFamily="18" charset="0"/>
                <a:ea typeface="돋움" pitchFamily="50" charset="-127"/>
                <a:cs typeface="Times New Roman" pitchFamily="18" charset="0"/>
              </a:rPr>
              <a:t> ③ Định luật Lenz</a:t>
            </a:r>
          </a:p>
          <a:p>
            <a:pPr eaLnBrk="1" hangingPunct="1">
              <a:spcBef>
                <a:spcPct val="0"/>
              </a:spcBef>
              <a:buFontTx/>
              <a:buNone/>
            </a:pPr>
            <a:r>
              <a:rPr lang="en-US" altLang="ko-KR" sz="900">
                <a:latin typeface="Times New Roman" pitchFamily="18" charset="0"/>
                <a:ea typeface="돋움" pitchFamily="50" charset="-127"/>
                <a:cs typeface="Times New Roman" pitchFamily="18" charset="0"/>
              </a:rPr>
              <a:t> ④ Điện cảm tương hỗ</a:t>
            </a:r>
          </a:p>
          <a:p>
            <a:pPr eaLnBrk="1" hangingPunct="1">
              <a:spcBef>
                <a:spcPct val="0"/>
              </a:spcBef>
              <a:buFontTx/>
              <a:buNone/>
            </a:pPr>
            <a:endParaRPr lang="en-US" altLang="ko-KR" sz="900">
              <a:latin typeface="Times New Roman" pitchFamily="18" charset="0"/>
              <a:ea typeface="돋움" pitchFamily="50" charset="-127"/>
              <a:cs typeface="Times New Roman" pitchFamily="18" charset="0"/>
            </a:endParaRPr>
          </a:p>
          <a:p>
            <a:pPr eaLnBrk="1" hangingPunct="1">
              <a:spcBef>
                <a:spcPct val="0"/>
              </a:spcBef>
              <a:buFontTx/>
              <a:buNone/>
            </a:pPr>
            <a:r>
              <a:rPr lang="vi-VN" altLang="ko-KR" sz="900">
                <a:latin typeface="Times New Roman" pitchFamily="18" charset="0"/>
                <a:ea typeface="돋움" pitchFamily="50" charset="-127"/>
                <a:cs typeface="Times New Roman" pitchFamily="18" charset="0"/>
              </a:rPr>
              <a:t>10. Tụ điện mắc song song trước sau là loại cuộn dây nào?</a:t>
            </a:r>
          </a:p>
          <a:p>
            <a:pPr eaLnBrk="1" hangingPunct="1">
              <a:spcBef>
                <a:spcPct val="0"/>
              </a:spcBef>
              <a:buFontTx/>
              <a:buNone/>
            </a:pPr>
            <a:endParaRPr lang="en-US" altLang="ko-KR" sz="900">
              <a:latin typeface="Times New Roman" pitchFamily="18" charset="0"/>
              <a:ea typeface="돋움" pitchFamily="50" charset="-127"/>
              <a:cs typeface="Times New Roman" pitchFamily="18" charset="0"/>
            </a:endParaRPr>
          </a:p>
          <a:p>
            <a:pPr eaLnBrk="1" hangingPunct="1">
              <a:spcBef>
                <a:spcPct val="0"/>
              </a:spcBef>
              <a:buFontTx/>
              <a:buNone/>
            </a:pPr>
            <a:r>
              <a:rPr lang="en-US" altLang="ko-KR" sz="900">
                <a:latin typeface="Times New Roman" pitchFamily="18" charset="0"/>
                <a:ea typeface="돋움" pitchFamily="50" charset="-127"/>
                <a:cs typeface="Times New Roman" pitchFamily="18" charset="0"/>
              </a:rPr>
              <a:t> ① RFC</a:t>
            </a:r>
          </a:p>
          <a:p>
            <a:pPr eaLnBrk="1" hangingPunct="1">
              <a:spcBef>
                <a:spcPct val="0"/>
              </a:spcBef>
              <a:buFontTx/>
              <a:buNone/>
            </a:pPr>
            <a:r>
              <a:rPr lang="en-US" altLang="ko-KR" sz="900">
                <a:latin typeface="Times New Roman" pitchFamily="18" charset="0"/>
                <a:ea typeface="돋움" pitchFamily="50" charset="-127"/>
                <a:cs typeface="Times New Roman" pitchFamily="18" charset="0"/>
              </a:rPr>
              <a:t> ② FCZ</a:t>
            </a:r>
          </a:p>
          <a:p>
            <a:pPr eaLnBrk="1" hangingPunct="1">
              <a:spcBef>
                <a:spcPct val="0"/>
              </a:spcBef>
              <a:buFontTx/>
              <a:buNone/>
            </a:pPr>
            <a:r>
              <a:rPr lang="en-US" altLang="ko-KR" sz="900">
                <a:latin typeface="Times New Roman" pitchFamily="18" charset="0"/>
                <a:ea typeface="돋움" pitchFamily="50" charset="-127"/>
                <a:cs typeface="Times New Roman" pitchFamily="18" charset="0"/>
              </a:rPr>
              <a:t> ③ IFT</a:t>
            </a:r>
          </a:p>
          <a:p>
            <a:pPr eaLnBrk="1" hangingPunct="1">
              <a:spcBef>
                <a:spcPct val="0"/>
              </a:spcBef>
              <a:buFontTx/>
              <a:buNone/>
            </a:pPr>
            <a:r>
              <a:rPr lang="vi-VN" altLang="ko-KR" sz="900">
                <a:latin typeface="Times New Roman" pitchFamily="18" charset="0"/>
                <a:ea typeface="돋움" pitchFamily="50" charset="-127"/>
                <a:cs typeface="Times New Roman" pitchFamily="18" charset="0"/>
              </a:rPr>
              <a:t> ④ Cuộn cảm cho nguồn điện</a:t>
            </a:r>
          </a:p>
          <a:p>
            <a:pPr eaLnBrk="1" hangingPunct="1">
              <a:spcBef>
                <a:spcPct val="0"/>
              </a:spcBef>
              <a:buFontTx/>
              <a:buNone/>
            </a:pPr>
            <a:endParaRPr lang="en-US" altLang="ko-KR" sz="900">
              <a:latin typeface="Times New Roman" pitchFamily="18" charset="0"/>
              <a:ea typeface="돋움" pitchFamily="50" charset="-127"/>
              <a:cs typeface="Times New Roman" pitchFamily="18" charset="0"/>
            </a:endParaRPr>
          </a:p>
          <a:p>
            <a:pPr eaLnBrk="1" hangingPunct="1">
              <a:spcBef>
                <a:spcPct val="0"/>
              </a:spcBef>
              <a:buFontTx/>
              <a:buNone/>
            </a:pPr>
            <a:r>
              <a:rPr lang="vi-VN" altLang="ko-KR" sz="900">
                <a:latin typeface="Times New Roman" pitchFamily="18" charset="0"/>
                <a:ea typeface="돋움" pitchFamily="50" charset="-127"/>
                <a:cs typeface="Times New Roman" pitchFamily="18" charset="0"/>
              </a:rPr>
              <a:t>11. </a:t>
            </a:r>
            <a:r>
              <a:rPr lang="en-US" altLang="ko-KR" sz="900">
                <a:latin typeface="Times New Roman" pitchFamily="18" charset="0"/>
                <a:ea typeface="돋움" pitchFamily="50" charset="-127"/>
                <a:cs typeface="Times New Roman" pitchFamily="18" charset="0"/>
              </a:rPr>
              <a:t>Là phần tử đóng mở, chuyên sử dụng cho điện áp ngược cao, dòng điện cao </a:t>
            </a:r>
            <a:r>
              <a:rPr lang="vi-VN" altLang="ko-KR" sz="900">
                <a:latin typeface="Times New Roman" pitchFamily="18" charset="0"/>
                <a:ea typeface="돋움" pitchFamily="50" charset="-127"/>
                <a:cs typeface="Times New Roman" pitchFamily="18" charset="0"/>
              </a:rPr>
              <a:t>?</a:t>
            </a:r>
          </a:p>
          <a:p>
            <a:pPr eaLnBrk="1" hangingPunct="1">
              <a:spcBef>
                <a:spcPct val="0"/>
              </a:spcBef>
              <a:buFontTx/>
              <a:buNone/>
            </a:pPr>
            <a:endParaRPr lang="en-US" altLang="ko-KR" sz="900">
              <a:latin typeface="Times New Roman" pitchFamily="18" charset="0"/>
              <a:ea typeface="돋움" pitchFamily="50" charset="-127"/>
              <a:cs typeface="Times New Roman" pitchFamily="18" charset="0"/>
            </a:endParaRPr>
          </a:p>
          <a:p>
            <a:pPr eaLnBrk="1" hangingPunct="1">
              <a:spcBef>
                <a:spcPct val="0"/>
              </a:spcBef>
              <a:buFontTx/>
              <a:buNone/>
            </a:pPr>
            <a:r>
              <a:rPr lang="en-US" altLang="ko-KR" sz="900">
                <a:latin typeface="Times New Roman" pitchFamily="18" charset="0"/>
                <a:ea typeface="돋움" pitchFamily="50" charset="-127"/>
                <a:cs typeface="Times New Roman" pitchFamily="18" charset="0"/>
              </a:rPr>
              <a:t> ① TR</a:t>
            </a:r>
          </a:p>
          <a:p>
            <a:pPr eaLnBrk="1" hangingPunct="1">
              <a:spcBef>
                <a:spcPct val="0"/>
              </a:spcBef>
              <a:buFontTx/>
              <a:buNone/>
            </a:pPr>
            <a:r>
              <a:rPr lang="en-US" altLang="ko-KR" sz="900">
                <a:latin typeface="Times New Roman" pitchFamily="18" charset="0"/>
                <a:ea typeface="돋움" pitchFamily="50" charset="-127"/>
                <a:cs typeface="Times New Roman" pitchFamily="18" charset="0"/>
              </a:rPr>
              <a:t> ② SCR</a:t>
            </a:r>
          </a:p>
          <a:p>
            <a:pPr eaLnBrk="1" hangingPunct="1">
              <a:spcBef>
                <a:spcPct val="0"/>
              </a:spcBef>
              <a:buFontTx/>
              <a:buNone/>
            </a:pPr>
            <a:r>
              <a:rPr lang="en-US" altLang="ko-KR" sz="900">
                <a:latin typeface="Times New Roman" pitchFamily="18" charset="0"/>
                <a:ea typeface="돋움" pitchFamily="50" charset="-127"/>
                <a:cs typeface="Times New Roman" pitchFamily="18" charset="0"/>
              </a:rPr>
              <a:t> ③ TRIAC</a:t>
            </a:r>
          </a:p>
          <a:p>
            <a:pPr eaLnBrk="1" hangingPunct="1">
              <a:spcBef>
                <a:spcPct val="0"/>
              </a:spcBef>
              <a:buFontTx/>
              <a:buNone/>
            </a:pPr>
            <a:r>
              <a:rPr lang="en-US" altLang="ko-KR" sz="900">
                <a:latin typeface="Times New Roman" pitchFamily="18" charset="0"/>
                <a:ea typeface="돋움" pitchFamily="50" charset="-127"/>
                <a:cs typeface="Times New Roman" pitchFamily="18" charset="0"/>
              </a:rPr>
              <a:t> ④ SSR</a:t>
            </a:r>
          </a:p>
          <a:p>
            <a:pPr eaLnBrk="1" hangingPunct="1">
              <a:spcBef>
                <a:spcPct val="0"/>
              </a:spcBef>
              <a:buFontTx/>
              <a:buNone/>
            </a:pPr>
            <a:endParaRPr lang="en-US" altLang="ko-KR" sz="900">
              <a:latin typeface="Times New Roman" pitchFamily="18" charset="0"/>
              <a:ea typeface="돋움" pitchFamily="50" charset="-127"/>
              <a:cs typeface="Times New Roman" pitchFamily="18" charset="0"/>
            </a:endParaRPr>
          </a:p>
          <a:p>
            <a:pPr eaLnBrk="1" hangingPunct="1">
              <a:spcBef>
                <a:spcPct val="0"/>
              </a:spcBef>
              <a:buFontTx/>
              <a:buNone/>
            </a:pPr>
            <a:r>
              <a:rPr lang="vi-VN" altLang="ko-KR" sz="900">
                <a:latin typeface="Times New Roman" pitchFamily="18" charset="0"/>
                <a:ea typeface="돋움" pitchFamily="50" charset="-127"/>
                <a:cs typeface="Times New Roman" pitchFamily="18" charset="0"/>
              </a:rPr>
              <a:t>12. Điều gì không phải là đặc điểm của SSR?</a:t>
            </a:r>
          </a:p>
          <a:p>
            <a:pPr eaLnBrk="1" hangingPunct="1">
              <a:spcBef>
                <a:spcPct val="0"/>
              </a:spcBef>
              <a:buFontTx/>
              <a:buNone/>
            </a:pPr>
            <a:endParaRPr lang="en-US" altLang="ko-KR" sz="900">
              <a:latin typeface="Times New Roman" pitchFamily="18" charset="0"/>
              <a:ea typeface="돋움" pitchFamily="50" charset="-127"/>
              <a:cs typeface="Times New Roman" pitchFamily="18" charset="0"/>
            </a:endParaRPr>
          </a:p>
          <a:p>
            <a:pPr eaLnBrk="1" hangingPunct="1">
              <a:spcBef>
                <a:spcPct val="0"/>
              </a:spcBef>
              <a:buFontTx/>
              <a:buNone/>
            </a:pPr>
            <a:r>
              <a:rPr lang="en-US" altLang="ko-KR" sz="900">
                <a:latin typeface="Times New Roman" pitchFamily="18" charset="0"/>
                <a:ea typeface="돋움" pitchFamily="50" charset="-127"/>
                <a:cs typeface="Times New Roman" pitchFamily="18" charset="0"/>
              </a:rPr>
              <a:t> ① Tiếng ồn thấp</a:t>
            </a:r>
          </a:p>
          <a:p>
            <a:pPr eaLnBrk="1" hangingPunct="1">
              <a:spcBef>
                <a:spcPct val="0"/>
              </a:spcBef>
              <a:buFontTx/>
              <a:buNone/>
            </a:pPr>
            <a:r>
              <a:rPr lang="en-US" altLang="ko-KR" sz="900">
                <a:latin typeface="Times New Roman" pitchFamily="18" charset="0"/>
                <a:ea typeface="돋움" pitchFamily="50" charset="-127"/>
                <a:cs typeface="Times New Roman" pitchFamily="18" charset="0"/>
              </a:rPr>
              <a:t> ② Không phát ra tiếng</a:t>
            </a:r>
          </a:p>
          <a:p>
            <a:pPr eaLnBrk="1" hangingPunct="1">
              <a:spcBef>
                <a:spcPct val="0"/>
              </a:spcBef>
              <a:buFontTx/>
              <a:buNone/>
            </a:pPr>
            <a:r>
              <a:rPr lang="vi-VN" altLang="ko-KR" sz="900">
                <a:latin typeface="Times New Roman" pitchFamily="18" charset="0"/>
                <a:ea typeface="돋움" pitchFamily="50" charset="-127"/>
                <a:cs typeface="Times New Roman" pitchFamily="18" charset="0"/>
              </a:rPr>
              <a:t> ③ Chức năng cao</a:t>
            </a:r>
          </a:p>
          <a:p>
            <a:pPr eaLnBrk="1" hangingPunct="1">
              <a:spcBef>
                <a:spcPct val="0"/>
              </a:spcBef>
              <a:buFontTx/>
              <a:buNone/>
            </a:pPr>
            <a:r>
              <a:rPr lang="vi-VN" altLang="ko-KR" sz="900">
                <a:latin typeface="Times New Roman" pitchFamily="18" charset="0"/>
                <a:ea typeface="돋움" pitchFamily="50" charset="-127"/>
                <a:cs typeface="Times New Roman" pitchFamily="18" charset="0"/>
              </a:rPr>
              <a:t> ④ Khả năng chịu nhiệt</a:t>
            </a:r>
            <a:r>
              <a:rPr lang="en-US" altLang="ko-KR" sz="900">
                <a:latin typeface="Times New Roman" pitchFamily="18" charset="0"/>
                <a:ea typeface="돋움" pitchFamily="50" charset="-127"/>
                <a:cs typeface="Times New Roman" pitchFamily="18" charset="0"/>
              </a:rPr>
              <a:t> tốt</a:t>
            </a:r>
            <a:endParaRPr lang="vi-VN" altLang="ko-KR" sz="900">
              <a:latin typeface="Times New Roman" pitchFamily="18" charset="0"/>
              <a:ea typeface="돋움" pitchFamily="50" charset="-127"/>
              <a:cs typeface="Times New Roman" pitchFamily="18" charset="0"/>
            </a:endParaRPr>
          </a:p>
          <a:p>
            <a:pPr eaLnBrk="1" hangingPunct="1">
              <a:spcBef>
                <a:spcPct val="0"/>
              </a:spcBef>
              <a:buFontTx/>
              <a:buNone/>
            </a:pPr>
            <a:endParaRPr lang="en-US" altLang="ko-KR" sz="900">
              <a:latin typeface="Times New Roman" pitchFamily="18" charset="0"/>
              <a:ea typeface="돋움" pitchFamily="50" charset="-127"/>
              <a:cs typeface="Times New Roman" pitchFamily="18" charset="0"/>
            </a:endParaRPr>
          </a:p>
          <a:p>
            <a:pPr eaLnBrk="1" hangingPunct="1">
              <a:spcBef>
                <a:spcPct val="0"/>
              </a:spcBef>
              <a:buFontTx/>
              <a:buNone/>
            </a:pPr>
            <a:r>
              <a:rPr lang="en-US" altLang="ko-KR" sz="900">
                <a:latin typeface="Times New Roman" pitchFamily="18" charset="0"/>
                <a:ea typeface="돋움" pitchFamily="50" charset="-127"/>
                <a:cs typeface="Times New Roman" pitchFamily="18" charset="0"/>
              </a:rPr>
              <a:t>13. Thành phần phù hợp của Photo Coupler là gì?</a:t>
            </a:r>
          </a:p>
          <a:p>
            <a:pPr eaLnBrk="1" hangingPunct="1">
              <a:spcBef>
                <a:spcPct val="0"/>
              </a:spcBef>
              <a:buFontTx/>
              <a:buNone/>
            </a:pPr>
            <a:endParaRPr lang="en-US" altLang="ko-KR" sz="900">
              <a:latin typeface="Times New Roman" pitchFamily="18" charset="0"/>
              <a:ea typeface="돋움" pitchFamily="50" charset="-127"/>
              <a:cs typeface="Times New Roman" pitchFamily="18" charset="0"/>
            </a:endParaRPr>
          </a:p>
          <a:p>
            <a:pPr eaLnBrk="1" hangingPunct="1">
              <a:spcBef>
                <a:spcPct val="0"/>
              </a:spcBef>
              <a:buFontTx/>
              <a:buNone/>
            </a:pPr>
            <a:r>
              <a:rPr lang="en-US" altLang="ko-KR" sz="900">
                <a:latin typeface="Times New Roman" pitchFamily="18" charset="0"/>
                <a:ea typeface="돋움" pitchFamily="50" charset="-127"/>
                <a:cs typeface="Times New Roman" pitchFamily="18" charset="0"/>
              </a:rPr>
              <a:t> ① LED + Diode</a:t>
            </a:r>
          </a:p>
          <a:p>
            <a:pPr eaLnBrk="1" hangingPunct="1">
              <a:spcBef>
                <a:spcPct val="0"/>
              </a:spcBef>
              <a:buFontTx/>
              <a:buNone/>
            </a:pPr>
            <a:r>
              <a:rPr lang="en-US" altLang="ko-KR" sz="900">
                <a:latin typeface="Times New Roman" pitchFamily="18" charset="0"/>
                <a:ea typeface="돋움" pitchFamily="50" charset="-127"/>
                <a:cs typeface="Times New Roman" pitchFamily="18" charset="0"/>
              </a:rPr>
              <a:t> ② LED + Photo Diode</a:t>
            </a:r>
          </a:p>
          <a:p>
            <a:pPr eaLnBrk="1" hangingPunct="1">
              <a:spcBef>
                <a:spcPct val="0"/>
              </a:spcBef>
              <a:buFontTx/>
              <a:buNone/>
            </a:pPr>
            <a:r>
              <a:rPr lang="en-US" altLang="ko-KR" sz="900">
                <a:latin typeface="Times New Roman" pitchFamily="18" charset="0"/>
                <a:ea typeface="돋움" pitchFamily="50" charset="-127"/>
                <a:cs typeface="Times New Roman" pitchFamily="18" charset="0"/>
              </a:rPr>
              <a:t> ③ Diode phát quang + Photo TR</a:t>
            </a:r>
          </a:p>
          <a:p>
            <a:pPr eaLnBrk="1" hangingPunct="1">
              <a:spcBef>
                <a:spcPct val="0"/>
              </a:spcBef>
              <a:buFontTx/>
              <a:buNone/>
            </a:pPr>
            <a:r>
              <a:rPr lang="en-US" altLang="ko-KR" sz="900">
                <a:latin typeface="Times New Roman" pitchFamily="18" charset="0"/>
                <a:ea typeface="돋움" pitchFamily="50" charset="-127"/>
                <a:cs typeface="Times New Roman" pitchFamily="18" charset="0"/>
              </a:rPr>
              <a:t> ④ Diode phát quang + Photo Diode</a:t>
            </a:r>
          </a:p>
          <a:p>
            <a:pPr eaLnBrk="1" hangingPunct="1">
              <a:spcBef>
                <a:spcPct val="0"/>
              </a:spcBef>
              <a:buFontTx/>
              <a:buNone/>
            </a:pPr>
            <a:endParaRPr lang="en-US" altLang="ko-KR" sz="900">
              <a:latin typeface="Times New Roman" pitchFamily="18" charset="0"/>
              <a:ea typeface="돋움" pitchFamily="50" charset="-127"/>
              <a:cs typeface="Times New Roman" pitchFamily="18" charset="0"/>
            </a:endParaRPr>
          </a:p>
          <a:p>
            <a:pPr eaLnBrk="1" hangingPunct="1">
              <a:spcBef>
                <a:spcPct val="0"/>
              </a:spcBef>
              <a:buFontTx/>
              <a:buNone/>
            </a:pPr>
            <a:r>
              <a:rPr lang="vi-VN" altLang="ko-KR" sz="900">
                <a:latin typeface="Times New Roman" pitchFamily="18" charset="0"/>
                <a:ea typeface="돋움" pitchFamily="50" charset="-127"/>
                <a:cs typeface="Times New Roman" pitchFamily="18" charset="0"/>
              </a:rPr>
              <a:t>14. Trong số các loại điện trở</a:t>
            </a:r>
            <a:r>
              <a:rPr lang="en-US" altLang="ko-KR" sz="900">
                <a:latin typeface="Times New Roman" pitchFamily="18" charset="0"/>
                <a:ea typeface="돋움" pitchFamily="50" charset="-127"/>
                <a:cs typeface="Times New Roman" pitchFamily="18" charset="0"/>
              </a:rPr>
              <a:t> nhiệt</a:t>
            </a:r>
            <a:r>
              <a:rPr lang="vi-VN" altLang="ko-KR" sz="900">
                <a:latin typeface="Times New Roman" pitchFamily="18" charset="0"/>
                <a:ea typeface="돋움" pitchFamily="50" charset="-127"/>
                <a:cs typeface="Times New Roman" pitchFamily="18" charset="0"/>
              </a:rPr>
              <a:t>,</a:t>
            </a:r>
            <a:r>
              <a:rPr lang="en-US" altLang="ko-KR" sz="900">
                <a:latin typeface="Times New Roman" pitchFamily="18" charset="0"/>
                <a:ea typeface="돋움" pitchFamily="50" charset="-127"/>
                <a:cs typeface="Times New Roman" pitchFamily="18" charset="0"/>
              </a:rPr>
              <a:t> loại nào</a:t>
            </a:r>
            <a:r>
              <a:rPr lang="vi-VN" altLang="ko-KR" sz="900">
                <a:latin typeface="Times New Roman" pitchFamily="18" charset="0"/>
                <a:ea typeface="돋움" pitchFamily="50" charset="-127"/>
                <a:cs typeface="Times New Roman" pitchFamily="18" charset="0"/>
              </a:rPr>
              <a:t> khi nhiệt độ tăng </a:t>
            </a:r>
            <a:endParaRPr lang="en-US" altLang="ko-KR" sz="900">
              <a:latin typeface="Times New Roman" pitchFamily="18" charset="0"/>
              <a:ea typeface="돋움" pitchFamily="50" charset="-127"/>
              <a:cs typeface="Times New Roman" pitchFamily="18" charset="0"/>
            </a:endParaRPr>
          </a:p>
          <a:p>
            <a:pPr eaLnBrk="1" hangingPunct="1">
              <a:spcBef>
                <a:spcPct val="0"/>
              </a:spcBef>
              <a:buFontTx/>
              <a:buNone/>
            </a:pPr>
            <a:r>
              <a:rPr lang="vi-VN" altLang="ko-KR" sz="900">
                <a:latin typeface="Times New Roman" pitchFamily="18" charset="0"/>
                <a:ea typeface="돋움" pitchFamily="50" charset="-127"/>
                <a:cs typeface="Times New Roman" pitchFamily="18" charset="0"/>
              </a:rPr>
              <a:t>thì giá trị điện trở giảm</a:t>
            </a:r>
            <a:r>
              <a:rPr lang="en-US" altLang="ko-KR" sz="900">
                <a:latin typeface="Times New Roman" pitchFamily="18" charset="0"/>
                <a:ea typeface="돋움" pitchFamily="50" charset="-127"/>
                <a:cs typeface="Times New Roman" pitchFamily="18" charset="0"/>
              </a:rPr>
              <a:t>?</a:t>
            </a:r>
          </a:p>
          <a:p>
            <a:pPr eaLnBrk="1" hangingPunct="1">
              <a:spcBef>
                <a:spcPct val="0"/>
              </a:spcBef>
              <a:buFontTx/>
              <a:buNone/>
            </a:pPr>
            <a:endParaRPr lang="en-US" altLang="ko-KR" sz="900">
              <a:latin typeface="Times New Roman" pitchFamily="18" charset="0"/>
              <a:ea typeface="돋움" pitchFamily="50" charset="-127"/>
              <a:cs typeface="Times New Roman" pitchFamily="18" charset="0"/>
            </a:endParaRPr>
          </a:p>
          <a:p>
            <a:pPr eaLnBrk="1" hangingPunct="1">
              <a:spcBef>
                <a:spcPct val="0"/>
              </a:spcBef>
              <a:buFontTx/>
              <a:buNone/>
            </a:pPr>
            <a:r>
              <a:rPr lang="en-US" altLang="ko-KR" sz="900">
                <a:latin typeface="Times New Roman" pitchFamily="18" charset="0"/>
                <a:ea typeface="돋움" pitchFamily="50" charset="-127"/>
                <a:cs typeface="Times New Roman" pitchFamily="18" charset="0"/>
              </a:rPr>
              <a:t> ① NTC</a:t>
            </a:r>
          </a:p>
          <a:p>
            <a:pPr eaLnBrk="1" hangingPunct="1">
              <a:spcBef>
                <a:spcPct val="0"/>
              </a:spcBef>
              <a:buFontTx/>
              <a:buNone/>
            </a:pPr>
            <a:r>
              <a:rPr lang="en-US" altLang="ko-KR" sz="900">
                <a:latin typeface="Times New Roman" pitchFamily="18" charset="0"/>
                <a:ea typeface="돋움" pitchFamily="50" charset="-127"/>
                <a:cs typeface="Times New Roman" pitchFamily="18" charset="0"/>
              </a:rPr>
              <a:t> ② PTC</a:t>
            </a:r>
          </a:p>
          <a:p>
            <a:pPr eaLnBrk="1" hangingPunct="1">
              <a:spcBef>
                <a:spcPct val="0"/>
              </a:spcBef>
              <a:buFontTx/>
              <a:buNone/>
            </a:pPr>
            <a:r>
              <a:rPr lang="en-US" altLang="ko-KR" sz="900">
                <a:latin typeface="Times New Roman" pitchFamily="18" charset="0"/>
                <a:ea typeface="돋움" pitchFamily="50" charset="-127"/>
                <a:cs typeface="Times New Roman" pitchFamily="18" charset="0"/>
              </a:rPr>
              <a:t> ③ CTR</a:t>
            </a:r>
          </a:p>
          <a:p>
            <a:pPr eaLnBrk="1" hangingPunct="1">
              <a:spcBef>
                <a:spcPct val="0"/>
              </a:spcBef>
              <a:buFontTx/>
              <a:buNone/>
            </a:pPr>
            <a:r>
              <a:rPr lang="en-US" altLang="ko-KR" sz="900">
                <a:latin typeface="Times New Roman" pitchFamily="18" charset="0"/>
                <a:ea typeface="돋움" pitchFamily="50" charset="-127"/>
                <a:cs typeface="Times New Roman" pitchFamily="18" charset="0"/>
              </a:rPr>
              <a:t> ④ PPT</a:t>
            </a:r>
          </a:p>
          <a:p>
            <a:pPr eaLnBrk="1" hangingPunct="1">
              <a:spcBef>
                <a:spcPct val="0"/>
              </a:spcBef>
              <a:buFontTx/>
              <a:buNone/>
            </a:pPr>
            <a:endParaRPr lang="en-US" altLang="ko-KR" sz="900">
              <a:latin typeface="Times New Roman" pitchFamily="18" charset="0"/>
              <a:ea typeface="돋움" pitchFamily="50" charset="-127"/>
              <a:cs typeface="Times New Roman" pitchFamily="18" charset="0"/>
            </a:endParaRPr>
          </a:p>
          <a:p>
            <a:pPr eaLnBrk="1" hangingPunct="1">
              <a:spcBef>
                <a:spcPct val="0"/>
              </a:spcBef>
              <a:buFontTx/>
              <a:buNone/>
            </a:pPr>
            <a:r>
              <a:rPr lang="vi-VN" altLang="ko-KR" sz="900">
                <a:latin typeface="Times New Roman" pitchFamily="18" charset="0"/>
                <a:ea typeface="돋움" pitchFamily="50" charset="-127"/>
                <a:cs typeface="Times New Roman" pitchFamily="18" charset="0"/>
              </a:rPr>
              <a:t>15. Trong số các loại cảm biến loại nhỏ, loại nào </a:t>
            </a:r>
            <a:r>
              <a:rPr lang="en-US" altLang="ko-KR" sz="900">
                <a:latin typeface="Times New Roman" pitchFamily="18" charset="0"/>
                <a:ea typeface="돋움" pitchFamily="50" charset="-127"/>
                <a:cs typeface="Times New Roman" pitchFamily="18" charset="0"/>
              </a:rPr>
              <a:t>để</a:t>
            </a:r>
            <a:r>
              <a:rPr lang="vi-VN" altLang="ko-KR" sz="900">
                <a:latin typeface="Times New Roman" pitchFamily="18" charset="0"/>
                <a:ea typeface="돋움" pitchFamily="50" charset="-127"/>
                <a:cs typeface="Times New Roman" pitchFamily="18" charset="0"/>
              </a:rPr>
              <a:t> lắp PCB?</a:t>
            </a:r>
          </a:p>
          <a:p>
            <a:pPr eaLnBrk="1" hangingPunct="1">
              <a:spcBef>
                <a:spcPct val="0"/>
              </a:spcBef>
              <a:buFontTx/>
              <a:buNone/>
            </a:pPr>
            <a:endParaRPr lang="en-US" altLang="ko-KR" sz="900">
              <a:latin typeface="Times New Roman" pitchFamily="18" charset="0"/>
              <a:ea typeface="돋움" pitchFamily="50" charset="-127"/>
              <a:cs typeface="Times New Roman" pitchFamily="18" charset="0"/>
            </a:endParaRPr>
          </a:p>
          <a:p>
            <a:pPr eaLnBrk="1" hangingPunct="1">
              <a:spcBef>
                <a:spcPct val="0"/>
              </a:spcBef>
              <a:buFontTx/>
              <a:buNone/>
            </a:pPr>
            <a:r>
              <a:rPr lang="vi-VN" altLang="ko-KR" sz="900">
                <a:latin typeface="Times New Roman" pitchFamily="18" charset="0"/>
                <a:ea typeface="돋움" pitchFamily="50" charset="-127"/>
                <a:cs typeface="Times New Roman" pitchFamily="18" charset="0"/>
              </a:rPr>
              <a:t> ① Kiểu móng ngựa </a:t>
            </a:r>
            <a:endParaRPr lang="en-US" altLang="ko-KR" sz="900">
              <a:latin typeface="Times New Roman" pitchFamily="18" charset="0"/>
              <a:ea typeface="돋움" pitchFamily="50" charset="-127"/>
              <a:cs typeface="Times New Roman" pitchFamily="18" charset="0"/>
            </a:endParaRPr>
          </a:p>
          <a:p>
            <a:pPr eaLnBrk="1" hangingPunct="1">
              <a:spcBef>
                <a:spcPct val="0"/>
              </a:spcBef>
              <a:buFontTx/>
              <a:buNone/>
            </a:pPr>
            <a:r>
              <a:rPr lang="en-US" altLang="ko-KR" sz="900">
                <a:latin typeface="Times New Roman" pitchFamily="18" charset="0"/>
                <a:ea typeface="돋움" pitchFamily="50" charset="-127"/>
                <a:cs typeface="Times New Roman" pitchFamily="18" charset="0"/>
              </a:rPr>
              <a:t> </a:t>
            </a:r>
            <a:r>
              <a:rPr lang="vi-VN" altLang="ko-KR" sz="900">
                <a:latin typeface="Times New Roman" pitchFamily="18" charset="0"/>
                <a:ea typeface="돋움" pitchFamily="50" charset="-127"/>
                <a:cs typeface="Times New Roman" pitchFamily="18" charset="0"/>
              </a:rPr>
              <a:t>② Kiểu phản chiếu </a:t>
            </a:r>
            <a:r>
              <a:rPr lang="en-US" altLang="ko-KR" sz="900">
                <a:latin typeface="Times New Roman" pitchFamily="18" charset="0"/>
                <a:ea typeface="돋움" pitchFamily="50" charset="-127"/>
                <a:cs typeface="Times New Roman" pitchFamily="18" charset="0"/>
              </a:rPr>
              <a:t>hồi quy</a:t>
            </a:r>
            <a:endParaRPr lang="vi-VN" altLang="ko-KR" sz="900">
              <a:latin typeface="Times New Roman" pitchFamily="18" charset="0"/>
              <a:ea typeface="돋움" pitchFamily="50" charset="-127"/>
              <a:cs typeface="Times New Roman" pitchFamily="18" charset="0"/>
            </a:endParaRPr>
          </a:p>
          <a:p>
            <a:pPr eaLnBrk="1" hangingPunct="1">
              <a:spcBef>
                <a:spcPct val="0"/>
              </a:spcBef>
              <a:buFontTx/>
              <a:buNone/>
            </a:pPr>
            <a:r>
              <a:rPr lang="en-US" altLang="ko-KR" sz="900">
                <a:latin typeface="Times New Roman" pitchFamily="18" charset="0"/>
                <a:ea typeface="돋움" pitchFamily="50" charset="-127"/>
                <a:cs typeface="Times New Roman" pitchFamily="18" charset="0"/>
              </a:rPr>
              <a:t> ③ Loại phản xạ</a:t>
            </a:r>
          </a:p>
          <a:p>
            <a:pPr eaLnBrk="1" hangingPunct="1">
              <a:spcBef>
                <a:spcPct val="0"/>
              </a:spcBef>
              <a:buFontTx/>
              <a:buNone/>
            </a:pPr>
            <a:r>
              <a:rPr lang="en-US" altLang="ko-KR" sz="900">
                <a:latin typeface="Times New Roman" pitchFamily="18" charset="0"/>
                <a:ea typeface="돋움" pitchFamily="50" charset="-127"/>
                <a:cs typeface="Times New Roman" pitchFamily="18" charset="0"/>
              </a:rPr>
              <a:t> ④ Photo interrupter</a:t>
            </a:r>
            <a:endParaRPr lang="ko-KR" altLang="en-US" sz="900">
              <a:latin typeface="Times New Roman" pitchFamily="18" charset="0"/>
              <a:ea typeface="돋움" pitchFamily="50" charset="-127"/>
              <a:cs typeface="Times New Roman" pitchFamily="18" charset="0"/>
            </a:endParaRPr>
          </a:p>
        </p:txBody>
      </p:sp>
    </p:spTree>
    <p:extLst>
      <p:ext uri="{BB962C8B-B14F-4D97-AF65-F5344CB8AC3E}">
        <p14:creationId xmlns:p14="http://schemas.microsoft.com/office/powerpoint/2010/main" val="341787363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Line 2"/>
          <p:cNvSpPr>
            <a:spLocks noChangeShapeType="1"/>
          </p:cNvSpPr>
          <p:nvPr/>
        </p:nvSpPr>
        <p:spPr bwMode="auto">
          <a:xfrm>
            <a:off x="279400" y="609600"/>
            <a:ext cx="6324600" cy="0"/>
          </a:xfrm>
          <a:prstGeom prst="line">
            <a:avLst/>
          </a:prstGeom>
          <a:noFill/>
          <a:ln w="57150" cmpd="thinThick">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a:p>
        </p:txBody>
      </p:sp>
      <p:sp>
        <p:nvSpPr>
          <p:cNvPr id="3075" name="Rectangle 3"/>
          <p:cNvSpPr>
            <a:spLocks noChangeArrowheads="1"/>
          </p:cNvSpPr>
          <p:nvPr/>
        </p:nvSpPr>
        <p:spPr bwMode="auto">
          <a:xfrm>
            <a:off x="304800" y="776288"/>
            <a:ext cx="3124200" cy="890111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rIns="54000"/>
          <a:lstStyle>
            <a:lvl1pPr marL="457200" indent="-457200" eaLnBrk="0" hangingPunct="0">
              <a:spcBef>
                <a:spcPct val="20000"/>
              </a:spcBef>
              <a:buChar char="•"/>
              <a:defRPr kumimoji="1" sz="3200">
                <a:solidFill>
                  <a:schemeClr val="tx1"/>
                </a:solidFill>
                <a:latin typeface="굴림" pitchFamily="50" charset="-127"/>
                <a:ea typeface="굴림" pitchFamily="50" charset="-127"/>
              </a:defRPr>
            </a:lvl1pPr>
            <a:lvl2pPr marL="742950" indent="-285750" eaLnBrk="0" hangingPunct="0">
              <a:spcBef>
                <a:spcPct val="20000"/>
              </a:spcBef>
              <a:buChar char="–"/>
              <a:defRPr kumimoji="1" sz="2800">
                <a:solidFill>
                  <a:schemeClr val="tx1"/>
                </a:solidFill>
                <a:latin typeface="굴림" pitchFamily="50" charset="-127"/>
                <a:ea typeface="굴림" pitchFamily="50" charset="-127"/>
              </a:defRPr>
            </a:lvl2pPr>
            <a:lvl3pPr marL="1143000" indent="-228600" eaLnBrk="0" hangingPunct="0">
              <a:spcBef>
                <a:spcPct val="20000"/>
              </a:spcBef>
              <a:buChar char="•"/>
              <a:defRPr kumimoji="1" sz="2400">
                <a:solidFill>
                  <a:schemeClr val="tx1"/>
                </a:solidFill>
                <a:latin typeface="굴림" pitchFamily="50" charset="-127"/>
                <a:ea typeface="굴림" pitchFamily="50" charset="-127"/>
              </a:defRPr>
            </a:lvl3pPr>
            <a:lvl4pPr marL="1600200" indent="-228600" eaLnBrk="0" hangingPunct="0">
              <a:spcBef>
                <a:spcPct val="20000"/>
              </a:spcBef>
              <a:buChar char="–"/>
              <a:defRPr kumimoji="1" sz="2000">
                <a:solidFill>
                  <a:schemeClr val="tx1"/>
                </a:solidFill>
                <a:latin typeface="굴림" pitchFamily="50" charset="-127"/>
                <a:ea typeface="굴림" pitchFamily="50" charset="-127"/>
              </a:defRPr>
            </a:lvl4pPr>
            <a:lvl5pPr marL="2057400" indent="-228600" eaLnBrk="0" hangingPunct="0">
              <a:spcBef>
                <a:spcPct val="20000"/>
              </a:spcBef>
              <a:buChar char="»"/>
              <a:defRPr kumimoji="1" sz="2000">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9pPr>
          </a:lstStyle>
          <a:p>
            <a:pPr eaLnBrk="1" hangingPunct="1">
              <a:spcBef>
                <a:spcPct val="0"/>
              </a:spcBef>
              <a:buFontTx/>
              <a:buNone/>
            </a:pPr>
            <a:endParaRPr lang="ko-KR" altLang="ko-KR" sz="900">
              <a:latin typeface="돋움" pitchFamily="50" charset="-127"/>
              <a:ea typeface="돋움" pitchFamily="50" charset="-127"/>
            </a:endParaRPr>
          </a:p>
        </p:txBody>
      </p:sp>
      <p:sp>
        <p:nvSpPr>
          <p:cNvPr id="3076" name="Rectangle 4"/>
          <p:cNvSpPr>
            <a:spLocks noChangeArrowheads="1"/>
          </p:cNvSpPr>
          <p:nvPr/>
        </p:nvSpPr>
        <p:spPr bwMode="auto">
          <a:xfrm>
            <a:off x="3429000" y="776288"/>
            <a:ext cx="3124200" cy="890111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rIns="72000"/>
          <a:lstStyle>
            <a:lvl1pPr marL="457200" indent="-457200" eaLnBrk="0" hangingPunct="0">
              <a:spcBef>
                <a:spcPct val="20000"/>
              </a:spcBef>
              <a:buChar char="•"/>
              <a:defRPr kumimoji="1" sz="3200">
                <a:solidFill>
                  <a:schemeClr val="tx1"/>
                </a:solidFill>
                <a:latin typeface="굴림" pitchFamily="50" charset="-127"/>
                <a:ea typeface="굴림" pitchFamily="50" charset="-127"/>
              </a:defRPr>
            </a:lvl1pPr>
            <a:lvl2pPr marL="742950" indent="-285750" eaLnBrk="0" hangingPunct="0">
              <a:spcBef>
                <a:spcPct val="20000"/>
              </a:spcBef>
              <a:buChar char="–"/>
              <a:defRPr kumimoji="1" sz="2800">
                <a:solidFill>
                  <a:schemeClr val="tx1"/>
                </a:solidFill>
                <a:latin typeface="굴림" pitchFamily="50" charset="-127"/>
                <a:ea typeface="굴림" pitchFamily="50" charset="-127"/>
              </a:defRPr>
            </a:lvl2pPr>
            <a:lvl3pPr marL="1143000" indent="-228600" eaLnBrk="0" hangingPunct="0">
              <a:spcBef>
                <a:spcPct val="20000"/>
              </a:spcBef>
              <a:buChar char="•"/>
              <a:defRPr kumimoji="1" sz="2400">
                <a:solidFill>
                  <a:schemeClr val="tx1"/>
                </a:solidFill>
                <a:latin typeface="굴림" pitchFamily="50" charset="-127"/>
                <a:ea typeface="굴림" pitchFamily="50" charset="-127"/>
              </a:defRPr>
            </a:lvl3pPr>
            <a:lvl4pPr marL="1600200" indent="-228600" eaLnBrk="0" hangingPunct="0">
              <a:spcBef>
                <a:spcPct val="20000"/>
              </a:spcBef>
              <a:buChar char="–"/>
              <a:defRPr kumimoji="1" sz="2000">
                <a:solidFill>
                  <a:schemeClr val="tx1"/>
                </a:solidFill>
                <a:latin typeface="굴림" pitchFamily="50" charset="-127"/>
                <a:ea typeface="굴림" pitchFamily="50" charset="-127"/>
              </a:defRPr>
            </a:lvl4pPr>
            <a:lvl5pPr marL="2057400" indent="-228600" eaLnBrk="0" hangingPunct="0">
              <a:spcBef>
                <a:spcPct val="20000"/>
              </a:spcBef>
              <a:buChar char="»"/>
              <a:defRPr kumimoji="1" sz="2000">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9pPr>
          </a:lstStyle>
          <a:p>
            <a:pPr eaLnBrk="1" hangingPunct="1">
              <a:spcBef>
                <a:spcPct val="0"/>
              </a:spcBef>
              <a:buFontTx/>
              <a:buNone/>
            </a:pPr>
            <a:endParaRPr lang="ko-KR" altLang="ko-KR" sz="900">
              <a:latin typeface="돋움" pitchFamily="50" charset="-127"/>
              <a:ea typeface="돋움" pitchFamily="50" charset="-127"/>
            </a:endParaRPr>
          </a:p>
        </p:txBody>
      </p:sp>
      <p:sp>
        <p:nvSpPr>
          <p:cNvPr id="3077" name="Rectangle 7"/>
          <p:cNvSpPr>
            <a:spLocks noChangeArrowheads="1"/>
          </p:cNvSpPr>
          <p:nvPr/>
        </p:nvSpPr>
        <p:spPr bwMode="auto">
          <a:xfrm>
            <a:off x="304800" y="776288"/>
            <a:ext cx="3124200" cy="56323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kumimoji="1" sz="3200">
                <a:solidFill>
                  <a:schemeClr val="tx1"/>
                </a:solidFill>
                <a:latin typeface="굴림" pitchFamily="50" charset="-127"/>
                <a:ea typeface="굴림" pitchFamily="50" charset="-127"/>
              </a:defRPr>
            </a:lvl1pPr>
            <a:lvl2pPr marL="742950" indent="-285750" eaLnBrk="0" hangingPunct="0">
              <a:spcBef>
                <a:spcPct val="20000"/>
              </a:spcBef>
              <a:buChar char="–"/>
              <a:defRPr kumimoji="1" sz="2800">
                <a:solidFill>
                  <a:schemeClr val="tx1"/>
                </a:solidFill>
                <a:latin typeface="굴림" pitchFamily="50" charset="-127"/>
                <a:ea typeface="굴림" pitchFamily="50" charset="-127"/>
              </a:defRPr>
            </a:lvl2pPr>
            <a:lvl3pPr marL="1143000" indent="-228600" eaLnBrk="0" hangingPunct="0">
              <a:spcBef>
                <a:spcPct val="20000"/>
              </a:spcBef>
              <a:buChar char="•"/>
              <a:defRPr kumimoji="1" sz="2400">
                <a:solidFill>
                  <a:schemeClr val="tx1"/>
                </a:solidFill>
                <a:latin typeface="굴림" pitchFamily="50" charset="-127"/>
                <a:ea typeface="굴림" pitchFamily="50" charset="-127"/>
              </a:defRPr>
            </a:lvl3pPr>
            <a:lvl4pPr marL="1600200" indent="-228600" eaLnBrk="0" hangingPunct="0">
              <a:spcBef>
                <a:spcPct val="20000"/>
              </a:spcBef>
              <a:buChar char="–"/>
              <a:defRPr kumimoji="1" sz="2000">
                <a:solidFill>
                  <a:schemeClr val="tx1"/>
                </a:solidFill>
                <a:latin typeface="굴림" pitchFamily="50" charset="-127"/>
                <a:ea typeface="굴림" pitchFamily="50" charset="-127"/>
              </a:defRPr>
            </a:lvl4pPr>
            <a:lvl5pPr marL="2057400" indent="-228600" eaLnBrk="0" hangingPunct="0">
              <a:spcBef>
                <a:spcPct val="20000"/>
              </a:spcBef>
              <a:buChar char="»"/>
              <a:defRPr kumimoji="1" sz="2000">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9pPr>
          </a:lstStyle>
          <a:p>
            <a:pPr eaLnBrk="1" hangingPunct="1">
              <a:spcBef>
                <a:spcPct val="0"/>
              </a:spcBef>
              <a:buFontTx/>
              <a:buNone/>
            </a:pPr>
            <a:r>
              <a:rPr lang="vi-VN" altLang="ko-KR" sz="900">
                <a:latin typeface="Times New Roman" pitchFamily="18" charset="0"/>
                <a:ea typeface="돋움" pitchFamily="50" charset="-127"/>
                <a:cs typeface="Times New Roman" pitchFamily="18" charset="0"/>
              </a:rPr>
              <a:t>16. Khi kết nối cảm biến đầu ra </a:t>
            </a:r>
            <a:r>
              <a:rPr lang="en-US" altLang="ko-KR" sz="900">
                <a:latin typeface="Times New Roman" pitchFamily="18" charset="0"/>
                <a:ea typeface="돋움" pitchFamily="50" charset="-127"/>
                <a:cs typeface="Times New Roman" pitchFamily="18" charset="0"/>
              </a:rPr>
              <a:t>là</a:t>
            </a:r>
            <a:r>
              <a:rPr lang="vi-VN" altLang="ko-KR" sz="900">
                <a:latin typeface="Times New Roman" pitchFamily="18" charset="0"/>
                <a:ea typeface="돋움" pitchFamily="50" charset="-127"/>
                <a:cs typeface="Times New Roman" pitchFamily="18" charset="0"/>
              </a:rPr>
              <a:t> các </a:t>
            </a:r>
            <a:r>
              <a:rPr lang="en-US" altLang="ko-KR" sz="900">
                <a:latin typeface="Times New Roman" pitchFamily="18" charset="0"/>
                <a:ea typeface="돋움" pitchFamily="50" charset="-127"/>
                <a:cs typeface="Times New Roman" pitchFamily="18" charset="0"/>
              </a:rPr>
              <a:t>chân</a:t>
            </a:r>
            <a:r>
              <a:rPr lang="vi-VN" altLang="ko-KR" sz="900">
                <a:latin typeface="Times New Roman" pitchFamily="18" charset="0"/>
                <a:ea typeface="돋움" pitchFamily="50" charset="-127"/>
                <a:cs typeface="Times New Roman" pitchFamily="18" charset="0"/>
              </a:rPr>
              <a:t> I + và V + </a:t>
            </a:r>
            <a:r>
              <a:rPr lang="en-US" altLang="ko-KR" sz="900">
                <a:latin typeface="Times New Roman" pitchFamily="18" charset="0"/>
                <a:ea typeface="돋움" pitchFamily="50" charset="-127"/>
                <a:cs typeface="Times New Roman" pitchFamily="18" charset="0"/>
              </a:rPr>
              <a:t>. Bạn cần sử dụng loại module AD nào?</a:t>
            </a:r>
          </a:p>
          <a:p>
            <a:pPr eaLnBrk="1" hangingPunct="1">
              <a:spcBef>
                <a:spcPct val="0"/>
              </a:spcBef>
              <a:buFontTx/>
              <a:buNone/>
            </a:pPr>
            <a:endParaRPr lang="en-US" altLang="ko-KR" sz="900">
              <a:latin typeface="Times New Roman" pitchFamily="18" charset="0"/>
              <a:ea typeface="돋움" pitchFamily="50" charset="-127"/>
              <a:cs typeface="Times New Roman" pitchFamily="18" charset="0"/>
            </a:endParaRPr>
          </a:p>
          <a:p>
            <a:pPr eaLnBrk="1" hangingPunct="1">
              <a:spcBef>
                <a:spcPct val="0"/>
              </a:spcBef>
              <a:buFontTx/>
              <a:buNone/>
            </a:pPr>
            <a:r>
              <a:rPr lang="en-US" altLang="ko-KR" sz="900">
                <a:latin typeface="Times New Roman" pitchFamily="18" charset="0"/>
                <a:ea typeface="돋움" pitchFamily="50" charset="-127"/>
                <a:cs typeface="Times New Roman" pitchFamily="18" charset="0"/>
              </a:rPr>
              <a:t> ① Q64AD    ② Q68ADV</a:t>
            </a:r>
          </a:p>
          <a:p>
            <a:pPr eaLnBrk="1" hangingPunct="1">
              <a:spcBef>
                <a:spcPct val="0"/>
              </a:spcBef>
              <a:buFontTx/>
              <a:buNone/>
            </a:pPr>
            <a:r>
              <a:rPr lang="en-US" altLang="ko-KR" sz="900">
                <a:latin typeface="Times New Roman" pitchFamily="18" charset="0"/>
                <a:ea typeface="돋움" pitchFamily="50" charset="-127"/>
                <a:cs typeface="Times New Roman" pitchFamily="18" charset="0"/>
              </a:rPr>
              <a:t> ③ Q68ADI   ④ Q61P</a:t>
            </a:r>
          </a:p>
          <a:p>
            <a:pPr eaLnBrk="1" hangingPunct="1">
              <a:spcBef>
                <a:spcPct val="0"/>
              </a:spcBef>
              <a:buFontTx/>
              <a:buNone/>
            </a:pPr>
            <a:endParaRPr lang="en-US" altLang="ko-KR" sz="900">
              <a:latin typeface="Times New Roman" pitchFamily="18" charset="0"/>
              <a:ea typeface="돋움" pitchFamily="50" charset="-127"/>
              <a:cs typeface="Times New Roman" pitchFamily="18" charset="0"/>
            </a:endParaRPr>
          </a:p>
          <a:p>
            <a:pPr eaLnBrk="1" hangingPunct="1">
              <a:spcBef>
                <a:spcPct val="0"/>
              </a:spcBef>
              <a:buFontTx/>
              <a:buNone/>
            </a:pPr>
            <a:endParaRPr lang="en-US" altLang="ko-KR" sz="900">
              <a:latin typeface="Times New Roman" pitchFamily="18" charset="0"/>
              <a:ea typeface="돋움" pitchFamily="50" charset="-127"/>
              <a:cs typeface="Times New Roman" pitchFamily="18" charset="0"/>
            </a:endParaRPr>
          </a:p>
          <a:p>
            <a:pPr eaLnBrk="1" hangingPunct="1">
              <a:spcBef>
                <a:spcPct val="0"/>
              </a:spcBef>
              <a:buFontTx/>
              <a:buNone/>
            </a:pPr>
            <a:r>
              <a:rPr lang="fr-FR" altLang="ko-KR" sz="900">
                <a:latin typeface="Times New Roman" pitchFamily="18" charset="0"/>
                <a:ea typeface="돋움" pitchFamily="50" charset="-127"/>
                <a:cs typeface="Times New Roman" pitchFamily="18" charset="0"/>
              </a:rPr>
              <a:t>17. Điện áp cutin (ngưỡng) của Diode Ge là gì?</a:t>
            </a:r>
          </a:p>
          <a:p>
            <a:pPr eaLnBrk="1" hangingPunct="1">
              <a:spcBef>
                <a:spcPct val="0"/>
              </a:spcBef>
              <a:buFontTx/>
              <a:buNone/>
            </a:pPr>
            <a:endParaRPr lang="en-US" altLang="ko-KR" sz="900">
              <a:latin typeface="Times New Roman" pitchFamily="18" charset="0"/>
              <a:ea typeface="돋움" pitchFamily="50" charset="-127"/>
              <a:cs typeface="Times New Roman" pitchFamily="18" charset="0"/>
            </a:endParaRPr>
          </a:p>
          <a:p>
            <a:pPr eaLnBrk="1" hangingPunct="1">
              <a:spcBef>
                <a:spcPct val="0"/>
              </a:spcBef>
              <a:buFontTx/>
              <a:buNone/>
            </a:pPr>
            <a:r>
              <a:rPr lang="en-US" altLang="ko-KR" sz="900">
                <a:latin typeface="Times New Roman" pitchFamily="18" charset="0"/>
                <a:ea typeface="돋움" pitchFamily="50" charset="-127"/>
                <a:cs typeface="Times New Roman" pitchFamily="18" charset="0"/>
              </a:rPr>
              <a:t> ① 0,2V</a:t>
            </a:r>
          </a:p>
          <a:p>
            <a:pPr eaLnBrk="1" hangingPunct="1">
              <a:spcBef>
                <a:spcPct val="0"/>
              </a:spcBef>
              <a:buFontTx/>
              <a:buNone/>
            </a:pPr>
            <a:r>
              <a:rPr lang="en-US" altLang="ko-KR" sz="900">
                <a:latin typeface="Times New Roman" pitchFamily="18" charset="0"/>
                <a:ea typeface="돋움" pitchFamily="50" charset="-127"/>
                <a:cs typeface="Times New Roman" pitchFamily="18" charset="0"/>
              </a:rPr>
              <a:t> ② 0,7V</a:t>
            </a:r>
          </a:p>
          <a:p>
            <a:pPr eaLnBrk="1" hangingPunct="1">
              <a:spcBef>
                <a:spcPct val="0"/>
              </a:spcBef>
              <a:buFontTx/>
              <a:buNone/>
            </a:pPr>
            <a:r>
              <a:rPr lang="en-US" altLang="ko-KR" sz="900">
                <a:latin typeface="Times New Roman" pitchFamily="18" charset="0"/>
                <a:ea typeface="돋움" pitchFamily="50" charset="-127"/>
                <a:cs typeface="Times New Roman" pitchFamily="18" charset="0"/>
              </a:rPr>
              <a:t> ③ 0,5V</a:t>
            </a:r>
          </a:p>
          <a:p>
            <a:pPr eaLnBrk="1" hangingPunct="1">
              <a:spcBef>
                <a:spcPct val="0"/>
              </a:spcBef>
              <a:buFontTx/>
              <a:buNone/>
            </a:pPr>
            <a:r>
              <a:rPr lang="en-US" altLang="ko-KR" sz="900">
                <a:latin typeface="Times New Roman" pitchFamily="18" charset="0"/>
                <a:ea typeface="돋움" pitchFamily="50" charset="-127"/>
                <a:cs typeface="Times New Roman" pitchFamily="18" charset="0"/>
              </a:rPr>
              <a:t> ④ 1,4V</a:t>
            </a:r>
          </a:p>
          <a:p>
            <a:pPr eaLnBrk="1" hangingPunct="1">
              <a:spcBef>
                <a:spcPct val="0"/>
              </a:spcBef>
              <a:buFontTx/>
              <a:buNone/>
            </a:pPr>
            <a:endParaRPr lang="en-US" altLang="ko-KR" sz="900">
              <a:latin typeface="Times New Roman" pitchFamily="18" charset="0"/>
              <a:ea typeface="돋움" pitchFamily="50" charset="-127"/>
              <a:cs typeface="Times New Roman" pitchFamily="18" charset="0"/>
            </a:endParaRPr>
          </a:p>
          <a:p>
            <a:pPr eaLnBrk="1" hangingPunct="1">
              <a:spcBef>
                <a:spcPct val="0"/>
              </a:spcBef>
              <a:buFontTx/>
              <a:buNone/>
            </a:pPr>
            <a:endParaRPr lang="en-US" altLang="ko-KR" sz="900">
              <a:latin typeface="Times New Roman" pitchFamily="18" charset="0"/>
              <a:ea typeface="돋움" pitchFamily="50" charset="-127"/>
              <a:cs typeface="Times New Roman" pitchFamily="18" charset="0"/>
            </a:endParaRPr>
          </a:p>
          <a:p>
            <a:pPr eaLnBrk="1" hangingPunct="1">
              <a:spcBef>
                <a:spcPct val="0"/>
              </a:spcBef>
              <a:buFontTx/>
              <a:buNone/>
            </a:pPr>
            <a:r>
              <a:rPr lang="vi-VN" altLang="ko-KR" sz="900">
                <a:latin typeface="Times New Roman" pitchFamily="18" charset="0"/>
                <a:ea typeface="돋움" pitchFamily="50" charset="-127"/>
                <a:cs typeface="Times New Roman" pitchFamily="18" charset="0"/>
              </a:rPr>
              <a:t>18. Điều gì sai với phương pháp tắt SCR đã bật?</a:t>
            </a:r>
          </a:p>
          <a:p>
            <a:pPr eaLnBrk="1" hangingPunct="1">
              <a:spcBef>
                <a:spcPct val="0"/>
              </a:spcBef>
              <a:buFontTx/>
              <a:buNone/>
            </a:pPr>
            <a:endParaRPr lang="en-US" altLang="ko-KR" sz="900">
              <a:latin typeface="Times New Roman" pitchFamily="18" charset="0"/>
              <a:ea typeface="돋움" pitchFamily="50" charset="-127"/>
              <a:cs typeface="Times New Roman" pitchFamily="18" charset="0"/>
            </a:endParaRPr>
          </a:p>
          <a:p>
            <a:pPr eaLnBrk="1" hangingPunct="1">
              <a:spcBef>
                <a:spcPct val="0"/>
              </a:spcBef>
              <a:buFontTx/>
              <a:buNone/>
            </a:pPr>
            <a:r>
              <a:rPr lang="vi-VN" altLang="ko-KR" sz="900">
                <a:latin typeface="Times New Roman" pitchFamily="18" charset="0"/>
                <a:ea typeface="돋움" pitchFamily="50" charset="-127"/>
                <a:cs typeface="Times New Roman" pitchFamily="18" charset="0"/>
              </a:rPr>
              <a:t> ① Đ</a:t>
            </a:r>
            <a:r>
              <a:rPr lang="en-US" altLang="ko-KR" sz="900">
                <a:latin typeface="Times New Roman" pitchFamily="18" charset="0"/>
                <a:ea typeface="돋움" pitchFamily="50" charset="-127"/>
                <a:cs typeface="Times New Roman" pitchFamily="18" charset="0"/>
              </a:rPr>
              <a:t>ưa</a:t>
            </a:r>
            <a:r>
              <a:rPr lang="vi-VN" altLang="ko-KR" sz="900">
                <a:latin typeface="Times New Roman" pitchFamily="18" charset="0"/>
                <a:ea typeface="돋움" pitchFamily="50" charset="-127"/>
                <a:cs typeface="Times New Roman" pitchFamily="18" charset="0"/>
              </a:rPr>
              <a:t> điện áp cực dương </a:t>
            </a:r>
            <a:r>
              <a:rPr lang="en-US" altLang="ko-KR" sz="900">
                <a:latin typeface="Times New Roman" pitchFamily="18" charset="0"/>
                <a:ea typeface="돋움" pitchFamily="50" charset="-127"/>
                <a:cs typeface="Times New Roman" pitchFamily="18" charset="0"/>
              </a:rPr>
              <a:t>về giá trị </a:t>
            </a:r>
            <a:r>
              <a:rPr lang="vi-VN" altLang="ko-KR" sz="900">
                <a:latin typeface="Times New Roman" pitchFamily="18" charset="0"/>
                <a:ea typeface="돋움" pitchFamily="50" charset="-127"/>
                <a:cs typeface="Times New Roman" pitchFamily="18" charset="0"/>
              </a:rPr>
              <a:t>-</a:t>
            </a:r>
          </a:p>
          <a:p>
            <a:pPr eaLnBrk="1" hangingPunct="1">
              <a:spcBef>
                <a:spcPct val="0"/>
              </a:spcBef>
              <a:buFontTx/>
              <a:buNone/>
            </a:pPr>
            <a:r>
              <a:rPr lang="vi-VN" altLang="ko-KR" sz="900">
                <a:latin typeface="Times New Roman" pitchFamily="18" charset="0"/>
                <a:ea typeface="돋움" pitchFamily="50" charset="-127"/>
                <a:cs typeface="Times New Roman" pitchFamily="18" charset="0"/>
              </a:rPr>
              <a:t> ② Tắt điện áp cực dương bằng công tắc</a:t>
            </a:r>
          </a:p>
          <a:p>
            <a:pPr eaLnBrk="1" hangingPunct="1">
              <a:spcBef>
                <a:spcPct val="0"/>
              </a:spcBef>
              <a:buFontTx/>
              <a:buNone/>
            </a:pPr>
            <a:r>
              <a:rPr lang="vi-VN" altLang="ko-KR" sz="900">
                <a:latin typeface="Times New Roman" pitchFamily="18" charset="0"/>
                <a:ea typeface="돋움" pitchFamily="50" charset="-127"/>
                <a:cs typeface="Times New Roman" pitchFamily="18" charset="0"/>
              </a:rPr>
              <a:t> ③ Đ</a:t>
            </a:r>
            <a:r>
              <a:rPr lang="en-US" altLang="ko-KR" sz="900">
                <a:latin typeface="Times New Roman" pitchFamily="18" charset="0"/>
                <a:ea typeface="돋움" pitchFamily="50" charset="-127"/>
                <a:cs typeface="Times New Roman" pitchFamily="18" charset="0"/>
              </a:rPr>
              <a:t>ưa</a:t>
            </a:r>
            <a:r>
              <a:rPr lang="vi-VN" altLang="ko-KR" sz="900">
                <a:latin typeface="Times New Roman" pitchFamily="18" charset="0"/>
                <a:ea typeface="돋움" pitchFamily="50" charset="-127"/>
                <a:cs typeface="Times New Roman" pitchFamily="18" charset="0"/>
              </a:rPr>
              <a:t> điện áp cực dương </a:t>
            </a:r>
            <a:r>
              <a:rPr lang="en-US" altLang="ko-KR" sz="900">
                <a:latin typeface="Times New Roman" pitchFamily="18" charset="0"/>
                <a:ea typeface="돋움" pitchFamily="50" charset="-127"/>
                <a:cs typeface="Times New Roman" pitchFamily="18" charset="0"/>
              </a:rPr>
              <a:t>về giá trị </a:t>
            </a:r>
            <a:r>
              <a:rPr lang="vi-VN" altLang="ko-KR" sz="900">
                <a:latin typeface="Times New Roman" pitchFamily="18" charset="0"/>
                <a:ea typeface="돋움" pitchFamily="50" charset="-127"/>
                <a:cs typeface="Times New Roman" pitchFamily="18" charset="0"/>
              </a:rPr>
              <a:t>+</a:t>
            </a:r>
          </a:p>
          <a:p>
            <a:pPr eaLnBrk="1" hangingPunct="1">
              <a:spcBef>
                <a:spcPct val="0"/>
              </a:spcBef>
              <a:buFontTx/>
              <a:buNone/>
            </a:pPr>
            <a:r>
              <a:rPr lang="vi-VN" altLang="ko-KR" sz="900">
                <a:latin typeface="Times New Roman" pitchFamily="18" charset="0"/>
                <a:ea typeface="돋움" pitchFamily="50" charset="-127"/>
                <a:cs typeface="Times New Roman" pitchFamily="18" charset="0"/>
              </a:rPr>
              <a:t> ④ Đưa điện áp cực dương về </a:t>
            </a:r>
            <a:r>
              <a:rPr lang="en-US" altLang="ko-KR" sz="900">
                <a:latin typeface="Times New Roman" pitchFamily="18" charset="0"/>
                <a:ea typeface="돋움" pitchFamily="50" charset="-127"/>
                <a:cs typeface="Times New Roman" pitchFamily="18" charset="0"/>
              </a:rPr>
              <a:t>giá trị </a:t>
            </a:r>
            <a:r>
              <a:rPr lang="vi-VN" altLang="ko-KR" sz="900">
                <a:latin typeface="Times New Roman" pitchFamily="18" charset="0"/>
                <a:ea typeface="돋움" pitchFamily="50" charset="-127"/>
                <a:cs typeface="Times New Roman" pitchFamily="18" charset="0"/>
              </a:rPr>
              <a:t>0</a:t>
            </a:r>
          </a:p>
          <a:p>
            <a:pPr eaLnBrk="1" hangingPunct="1">
              <a:spcBef>
                <a:spcPct val="0"/>
              </a:spcBef>
              <a:buFontTx/>
              <a:buNone/>
            </a:pPr>
            <a:endParaRPr lang="en-US" altLang="ko-KR" sz="900">
              <a:latin typeface="Times New Roman" pitchFamily="18" charset="0"/>
              <a:ea typeface="돋움" pitchFamily="50" charset="-127"/>
              <a:cs typeface="Times New Roman" pitchFamily="18" charset="0"/>
            </a:endParaRPr>
          </a:p>
          <a:p>
            <a:pPr eaLnBrk="1" hangingPunct="1">
              <a:spcBef>
                <a:spcPct val="0"/>
              </a:spcBef>
              <a:buFontTx/>
              <a:buNone/>
            </a:pPr>
            <a:endParaRPr lang="en-US" altLang="ko-KR" sz="900">
              <a:latin typeface="Times New Roman" pitchFamily="18" charset="0"/>
              <a:ea typeface="돋움" pitchFamily="50" charset="-127"/>
              <a:cs typeface="Times New Roman" pitchFamily="18" charset="0"/>
            </a:endParaRPr>
          </a:p>
          <a:p>
            <a:pPr eaLnBrk="1" hangingPunct="1">
              <a:spcBef>
                <a:spcPct val="0"/>
              </a:spcBef>
              <a:buFontTx/>
              <a:buNone/>
            </a:pPr>
            <a:r>
              <a:rPr lang="vi-VN" altLang="ko-KR" sz="900">
                <a:latin typeface="Times New Roman" pitchFamily="18" charset="0"/>
                <a:ea typeface="돋움" pitchFamily="50" charset="-127"/>
                <a:cs typeface="Times New Roman" pitchFamily="18" charset="0"/>
              </a:rPr>
              <a:t>19. Hiệu điện thế </a:t>
            </a:r>
            <a:r>
              <a:rPr lang="en-US" altLang="ko-KR" sz="900">
                <a:latin typeface="Times New Roman" pitchFamily="18" charset="0"/>
                <a:ea typeface="돋움" pitchFamily="50" charset="-127"/>
                <a:cs typeface="Times New Roman" pitchFamily="18" charset="0"/>
              </a:rPr>
              <a:t>tại</a:t>
            </a:r>
            <a:r>
              <a:rPr lang="vi-VN" altLang="ko-KR" sz="900">
                <a:latin typeface="Times New Roman" pitchFamily="18" charset="0"/>
                <a:ea typeface="돋움" pitchFamily="50" charset="-127"/>
                <a:cs typeface="Times New Roman" pitchFamily="18" charset="0"/>
              </a:rPr>
              <a:t> Ⓐ là bao nhiêu?</a:t>
            </a:r>
          </a:p>
          <a:p>
            <a:pPr eaLnBrk="1" hangingPunct="1">
              <a:spcBef>
                <a:spcPct val="0"/>
              </a:spcBef>
              <a:buFontTx/>
              <a:buNone/>
            </a:pPr>
            <a:endParaRPr lang="en-US" altLang="ko-KR" sz="900">
              <a:latin typeface="Times New Roman" pitchFamily="18" charset="0"/>
              <a:ea typeface="돋움" pitchFamily="50" charset="-127"/>
              <a:cs typeface="Times New Roman" pitchFamily="18" charset="0"/>
            </a:endParaRPr>
          </a:p>
          <a:p>
            <a:pPr eaLnBrk="1" hangingPunct="1">
              <a:spcBef>
                <a:spcPct val="0"/>
              </a:spcBef>
              <a:buFontTx/>
              <a:buNone/>
            </a:pPr>
            <a:r>
              <a:rPr lang="en-US" altLang="ko-KR" sz="900">
                <a:latin typeface="Times New Roman" pitchFamily="18" charset="0"/>
                <a:ea typeface="돋움" pitchFamily="50" charset="-127"/>
                <a:cs typeface="Times New Roman" pitchFamily="18" charset="0"/>
              </a:rPr>
              <a:t> ① 0V</a:t>
            </a:r>
          </a:p>
          <a:p>
            <a:pPr eaLnBrk="1" hangingPunct="1">
              <a:spcBef>
                <a:spcPct val="0"/>
              </a:spcBef>
              <a:buFontTx/>
              <a:buNone/>
            </a:pPr>
            <a:r>
              <a:rPr lang="en-US" altLang="ko-KR" sz="900">
                <a:latin typeface="Times New Roman" pitchFamily="18" charset="0"/>
                <a:ea typeface="돋움" pitchFamily="50" charset="-127"/>
                <a:cs typeface="Times New Roman" pitchFamily="18" charset="0"/>
              </a:rPr>
              <a:t> ② 0,7V</a:t>
            </a:r>
          </a:p>
          <a:p>
            <a:pPr eaLnBrk="1" hangingPunct="1">
              <a:spcBef>
                <a:spcPct val="0"/>
              </a:spcBef>
              <a:buFontTx/>
              <a:buNone/>
            </a:pPr>
            <a:r>
              <a:rPr lang="en-US" altLang="ko-KR" sz="900">
                <a:latin typeface="Times New Roman" pitchFamily="18" charset="0"/>
                <a:ea typeface="돋움" pitchFamily="50" charset="-127"/>
                <a:cs typeface="Times New Roman" pitchFamily="18" charset="0"/>
              </a:rPr>
              <a:t> ③ 4.3V</a:t>
            </a:r>
          </a:p>
          <a:p>
            <a:pPr eaLnBrk="1" hangingPunct="1">
              <a:spcBef>
                <a:spcPct val="0"/>
              </a:spcBef>
              <a:buFontTx/>
              <a:buNone/>
            </a:pPr>
            <a:r>
              <a:rPr lang="en-US" altLang="ko-KR" sz="900">
                <a:latin typeface="Times New Roman" pitchFamily="18" charset="0"/>
                <a:ea typeface="돋움" pitchFamily="50" charset="-127"/>
                <a:cs typeface="Times New Roman" pitchFamily="18" charset="0"/>
              </a:rPr>
              <a:t> ④ 5V</a:t>
            </a:r>
          </a:p>
          <a:p>
            <a:pPr eaLnBrk="1" hangingPunct="1">
              <a:spcBef>
                <a:spcPct val="0"/>
              </a:spcBef>
              <a:buFontTx/>
              <a:buNone/>
            </a:pPr>
            <a:endParaRPr lang="en-US" altLang="ko-KR" sz="900">
              <a:latin typeface="Times New Roman" pitchFamily="18" charset="0"/>
              <a:ea typeface="돋움" pitchFamily="50" charset="-127"/>
              <a:cs typeface="Times New Roman" pitchFamily="18" charset="0"/>
            </a:endParaRPr>
          </a:p>
          <a:p>
            <a:pPr eaLnBrk="1" hangingPunct="1">
              <a:spcBef>
                <a:spcPct val="0"/>
              </a:spcBef>
              <a:buFontTx/>
              <a:buNone/>
            </a:pPr>
            <a:endParaRPr lang="en-US" altLang="ko-KR" sz="900">
              <a:latin typeface="Times New Roman" pitchFamily="18" charset="0"/>
              <a:ea typeface="돋움" pitchFamily="50" charset="-127"/>
              <a:cs typeface="Times New Roman" pitchFamily="18" charset="0"/>
            </a:endParaRPr>
          </a:p>
          <a:p>
            <a:pPr eaLnBrk="1" hangingPunct="1">
              <a:spcBef>
                <a:spcPct val="0"/>
              </a:spcBef>
              <a:buFontTx/>
              <a:buNone/>
            </a:pPr>
            <a:endParaRPr lang="en-US" altLang="ko-KR" sz="900">
              <a:latin typeface="Times New Roman" pitchFamily="18" charset="0"/>
              <a:ea typeface="돋움" pitchFamily="50" charset="-127"/>
              <a:cs typeface="Times New Roman" pitchFamily="18" charset="0"/>
            </a:endParaRPr>
          </a:p>
          <a:p>
            <a:pPr eaLnBrk="1" hangingPunct="1">
              <a:spcBef>
                <a:spcPct val="0"/>
              </a:spcBef>
              <a:buFontTx/>
              <a:buNone/>
            </a:pPr>
            <a:endParaRPr lang="en-US" altLang="ko-KR" sz="900">
              <a:latin typeface="Times New Roman" pitchFamily="18" charset="0"/>
              <a:ea typeface="돋움" pitchFamily="50" charset="-127"/>
              <a:cs typeface="Times New Roman" pitchFamily="18" charset="0"/>
            </a:endParaRPr>
          </a:p>
          <a:p>
            <a:pPr eaLnBrk="1" hangingPunct="1">
              <a:spcBef>
                <a:spcPct val="0"/>
              </a:spcBef>
              <a:buFontTx/>
              <a:buNone/>
            </a:pPr>
            <a:endParaRPr lang="en-US" altLang="ko-KR" sz="900">
              <a:latin typeface="Times New Roman" pitchFamily="18" charset="0"/>
              <a:ea typeface="돋움" pitchFamily="50" charset="-127"/>
              <a:cs typeface="Times New Roman" pitchFamily="18" charset="0"/>
            </a:endParaRPr>
          </a:p>
          <a:p>
            <a:pPr eaLnBrk="1" hangingPunct="1">
              <a:spcBef>
                <a:spcPct val="0"/>
              </a:spcBef>
              <a:buFontTx/>
              <a:buNone/>
            </a:pPr>
            <a:r>
              <a:rPr lang="vi-VN" altLang="ko-KR" sz="900">
                <a:latin typeface="Times New Roman" pitchFamily="18" charset="0"/>
                <a:ea typeface="돋움" pitchFamily="50" charset="-127"/>
                <a:cs typeface="Times New Roman" pitchFamily="18" charset="0"/>
              </a:rPr>
              <a:t>20. Hiệu điện thế </a:t>
            </a:r>
            <a:r>
              <a:rPr lang="en-US" altLang="ko-KR" sz="900">
                <a:latin typeface="Times New Roman" pitchFamily="18" charset="0"/>
                <a:ea typeface="돋움" pitchFamily="50" charset="-127"/>
                <a:cs typeface="Times New Roman" pitchFamily="18" charset="0"/>
              </a:rPr>
              <a:t>tại</a:t>
            </a:r>
            <a:r>
              <a:rPr lang="vi-VN" altLang="ko-KR" sz="900">
                <a:latin typeface="Times New Roman" pitchFamily="18" charset="0"/>
                <a:ea typeface="돋움" pitchFamily="50" charset="-127"/>
                <a:cs typeface="Times New Roman" pitchFamily="18" charset="0"/>
              </a:rPr>
              <a:t> Ⓐ là bao nhiêu?</a:t>
            </a:r>
          </a:p>
          <a:p>
            <a:pPr eaLnBrk="1" hangingPunct="1">
              <a:spcBef>
                <a:spcPct val="0"/>
              </a:spcBef>
              <a:buFontTx/>
              <a:buNone/>
            </a:pPr>
            <a:endParaRPr lang="en-US" altLang="ko-KR" sz="900">
              <a:latin typeface="Times New Roman" pitchFamily="18" charset="0"/>
              <a:ea typeface="돋움" pitchFamily="50" charset="-127"/>
              <a:cs typeface="Times New Roman" pitchFamily="18" charset="0"/>
            </a:endParaRPr>
          </a:p>
          <a:p>
            <a:pPr eaLnBrk="1" hangingPunct="1">
              <a:spcBef>
                <a:spcPct val="0"/>
              </a:spcBef>
              <a:buFontTx/>
              <a:buNone/>
            </a:pPr>
            <a:r>
              <a:rPr lang="en-US" altLang="ko-KR" sz="900">
                <a:latin typeface="Times New Roman" pitchFamily="18" charset="0"/>
                <a:ea typeface="돋움" pitchFamily="50" charset="-127"/>
                <a:cs typeface="Times New Roman" pitchFamily="18" charset="0"/>
              </a:rPr>
              <a:t> ① 0V</a:t>
            </a:r>
          </a:p>
          <a:p>
            <a:pPr eaLnBrk="1" hangingPunct="1">
              <a:spcBef>
                <a:spcPct val="0"/>
              </a:spcBef>
              <a:buFontTx/>
              <a:buNone/>
            </a:pPr>
            <a:r>
              <a:rPr lang="en-US" altLang="ko-KR" sz="900">
                <a:latin typeface="Times New Roman" pitchFamily="18" charset="0"/>
                <a:ea typeface="돋움" pitchFamily="50" charset="-127"/>
                <a:cs typeface="Times New Roman" pitchFamily="18" charset="0"/>
              </a:rPr>
              <a:t> ② 2,9V</a:t>
            </a:r>
          </a:p>
          <a:p>
            <a:pPr eaLnBrk="1" hangingPunct="1">
              <a:spcBef>
                <a:spcPct val="0"/>
              </a:spcBef>
              <a:buFontTx/>
              <a:buNone/>
            </a:pPr>
            <a:r>
              <a:rPr lang="en-US" altLang="ko-KR" sz="900">
                <a:latin typeface="Times New Roman" pitchFamily="18" charset="0"/>
                <a:ea typeface="돋움" pitchFamily="50" charset="-127"/>
                <a:cs typeface="Times New Roman" pitchFamily="18" charset="0"/>
              </a:rPr>
              <a:t> ③ 9.1V</a:t>
            </a:r>
          </a:p>
          <a:p>
            <a:pPr eaLnBrk="1" hangingPunct="1">
              <a:spcBef>
                <a:spcPct val="0"/>
              </a:spcBef>
              <a:buFontTx/>
              <a:buNone/>
            </a:pPr>
            <a:r>
              <a:rPr lang="en-US" altLang="ko-KR" sz="900">
                <a:latin typeface="Times New Roman" pitchFamily="18" charset="0"/>
                <a:ea typeface="돋움" pitchFamily="50" charset="-127"/>
                <a:cs typeface="Times New Roman" pitchFamily="18" charset="0"/>
              </a:rPr>
              <a:t> ④ 12V</a:t>
            </a:r>
          </a:p>
        </p:txBody>
      </p:sp>
      <p:grpSp>
        <p:nvGrpSpPr>
          <p:cNvPr id="3078" name="그룹 1"/>
          <p:cNvGrpSpPr>
            <a:grpSpLocks/>
          </p:cNvGrpSpPr>
          <p:nvPr/>
        </p:nvGrpSpPr>
        <p:grpSpPr bwMode="auto">
          <a:xfrm>
            <a:off x="1279525" y="4232275"/>
            <a:ext cx="1601787" cy="1050924"/>
            <a:chOff x="1440317" y="4229472"/>
            <a:chExt cx="2005409" cy="1383623"/>
          </a:xfrm>
        </p:grpSpPr>
        <p:sp>
          <p:nvSpPr>
            <p:cNvPr id="3109" name="Line 36"/>
            <p:cNvSpPr>
              <a:spLocks noChangeShapeType="1"/>
            </p:cNvSpPr>
            <p:nvPr/>
          </p:nvSpPr>
          <p:spPr bwMode="auto">
            <a:xfrm>
              <a:off x="1970534" y="4229472"/>
              <a:ext cx="0" cy="666750"/>
            </a:xfrm>
            <a:prstGeom prst="line">
              <a:avLst/>
            </a:prstGeom>
            <a:noFill/>
            <a:ln w="158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sp>
          <p:nvSpPr>
            <p:cNvPr id="3110" name="Line 37"/>
            <p:cNvSpPr>
              <a:spLocks noChangeShapeType="1"/>
            </p:cNvSpPr>
            <p:nvPr/>
          </p:nvSpPr>
          <p:spPr bwMode="auto">
            <a:xfrm>
              <a:off x="1961009" y="4229472"/>
              <a:ext cx="915988" cy="0"/>
            </a:xfrm>
            <a:prstGeom prst="line">
              <a:avLst/>
            </a:prstGeom>
            <a:noFill/>
            <a:ln w="158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sp>
          <p:nvSpPr>
            <p:cNvPr id="3111" name="Line 38"/>
            <p:cNvSpPr>
              <a:spLocks noChangeShapeType="1"/>
            </p:cNvSpPr>
            <p:nvPr/>
          </p:nvSpPr>
          <p:spPr bwMode="auto">
            <a:xfrm>
              <a:off x="2886522" y="4229472"/>
              <a:ext cx="0" cy="203200"/>
            </a:xfrm>
            <a:prstGeom prst="line">
              <a:avLst/>
            </a:prstGeom>
            <a:noFill/>
            <a:ln w="158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grpSp>
          <p:nvGrpSpPr>
            <p:cNvPr id="3112" name="Group 39"/>
            <p:cNvGrpSpPr>
              <a:grpSpLocks/>
            </p:cNvGrpSpPr>
            <p:nvPr/>
          </p:nvGrpSpPr>
          <p:grpSpPr bwMode="auto">
            <a:xfrm>
              <a:off x="2794447" y="4432672"/>
              <a:ext cx="184150" cy="254000"/>
              <a:chOff x="1488" y="1152"/>
              <a:chExt cx="192" cy="336"/>
            </a:xfrm>
          </p:grpSpPr>
          <p:sp>
            <p:nvSpPr>
              <p:cNvPr id="3127" name="Line 40"/>
              <p:cNvSpPr>
                <a:spLocks noChangeShapeType="1"/>
              </p:cNvSpPr>
              <p:nvPr/>
            </p:nvSpPr>
            <p:spPr bwMode="auto">
              <a:xfrm>
                <a:off x="1584" y="1152"/>
                <a:ext cx="96" cy="48"/>
              </a:xfrm>
              <a:prstGeom prst="line">
                <a:avLst/>
              </a:prstGeom>
              <a:noFill/>
              <a:ln w="158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sp>
            <p:nvSpPr>
              <p:cNvPr id="3128" name="Line 41"/>
              <p:cNvSpPr>
                <a:spLocks noChangeShapeType="1"/>
              </p:cNvSpPr>
              <p:nvPr/>
            </p:nvSpPr>
            <p:spPr bwMode="auto">
              <a:xfrm flipH="1">
                <a:off x="1488" y="1200"/>
                <a:ext cx="192" cy="48"/>
              </a:xfrm>
              <a:prstGeom prst="line">
                <a:avLst/>
              </a:prstGeom>
              <a:noFill/>
              <a:ln w="158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sp>
            <p:nvSpPr>
              <p:cNvPr id="3129" name="Line 42"/>
              <p:cNvSpPr>
                <a:spLocks noChangeShapeType="1"/>
              </p:cNvSpPr>
              <p:nvPr/>
            </p:nvSpPr>
            <p:spPr bwMode="auto">
              <a:xfrm>
                <a:off x="1488" y="1248"/>
                <a:ext cx="192" cy="48"/>
              </a:xfrm>
              <a:prstGeom prst="line">
                <a:avLst/>
              </a:prstGeom>
              <a:noFill/>
              <a:ln w="158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sp>
            <p:nvSpPr>
              <p:cNvPr id="3130" name="Line 43"/>
              <p:cNvSpPr>
                <a:spLocks noChangeShapeType="1"/>
              </p:cNvSpPr>
              <p:nvPr/>
            </p:nvSpPr>
            <p:spPr bwMode="auto">
              <a:xfrm flipH="1">
                <a:off x="1488" y="1296"/>
                <a:ext cx="192" cy="48"/>
              </a:xfrm>
              <a:prstGeom prst="line">
                <a:avLst/>
              </a:prstGeom>
              <a:noFill/>
              <a:ln w="158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sp>
            <p:nvSpPr>
              <p:cNvPr id="3131" name="Line 44"/>
              <p:cNvSpPr>
                <a:spLocks noChangeShapeType="1"/>
              </p:cNvSpPr>
              <p:nvPr/>
            </p:nvSpPr>
            <p:spPr bwMode="auto">
              <a:xfrm>
                <a:off x="1488" y="1344"/>
                <a:ext cx="192" cy="48"/>
              </a:xfrm>
              <a:prstGeom prst="line">
                <a:avLst/>
              </a:prstGeom>
              <a:noFill/>
              <a:ln w="158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sp>
            <p:nvSpPr>
              <p:cNvPr id="3132" name="Line 45"/>
              <p:cNvSpPr>
                <a:spLocks noChangeShapeType="1"/>
              </p:cNvSpPr>
              <p:nvPr/>
            </p:nvSpPr>
            <p:spPr bwMode="auto">
              <a:xfrm flipH="1">
                <a:off x="1488" y="1392"/>
                <a:ext cx="192" cy="48"/>
              </a:xfrm>
              <a:prstGeom prst="line">
                <a:avLst/>
              </a:prstGeom>
              <a:noFill/>
              <a:ln w="158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sp>
            <p:nvSpPr>
              <p:cNvPr id="3133" name="Line 46"/>
              <p:cNvSpPr>
                <a:spLocks noChangeShapeType="1"/>
              </p:cNvSpPr>
              <p:nvPr/>
            </p:nvSpPr>
            <p:spPr bwMode="auto">
              <a:xfrm>
                <a:off x="1488" y="1440"/>
                <a:ext cx="96" cy="48"/>
              </a:xfrm>
              <a:prstGeom prst="line">
                <a:avLst/>
              </a:prstGeom>
              <a:noFill/>
              <a:ln w="158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grpSp>
        <p:sp>
          <p:nvSpPr>
            <p:cNvPr id="3113" name="Line 47"/>
            <p:cNvSpPr>
              <a:spLocks noChangeShapeType="1"/>
            </p:cNvSpPr>
            <p:nvPr/>
          </p:nvSpPr>
          <p:spPr bwMode="auto">
            <a:xfrm>
              <a:off x="2886522" y="4686672"/>
              <a:ext cx="0" cy="476250"/>
            </a:xfrm>
            <a:prstGeom prst="line">
              <a:avLst/>
            </a:prstGeom>
            <a:noFill/>
            <a:ln w="158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sp>
          <p:nvSpPr>
            <p:cNvPr id="3114" name="AutoShape 48"/>
            <p:cNvSpPr>
              <a:spLocks noChangeArrowheads="1"/>
            </p:cNvSpPr>
            <p:nvPr/>
          </p:nvSpPr>
          <p:spPr bwMode="auto">
            <a:xfrm rot="10800000" flipV="1">
              <a:off x="2764284" y="5169024"/>
              <a:ext cx="244475" cy="101600"/>
            </a:xfrm>
            <a:prstGeom prst="triangle">
              <a:avLst>
                <a:gd name="adj" fmla="val 50000"/>
              </a:avLst>
            </a:prstGeom>
            <a:solidFill>
              <a:srgbClr val="000000"/>
            </a:solidFill>
            <a:ln w="1587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굴림" pitchFamily="50" charset="-127"/>
                  <a:ea typeface="굴림" pitchFamily="50" charset="-127"/>
                </a:defRPr>
              </a:lvl1pPr>
              <a:lvl2pPr marL="742950" indent="-285750" eaLnBrk="0" hangingPunct="0">
                <a:spcBef>
                  <a:spcPct val="20000"/>
                </a:spcBef>
                <a:buChar char="–"/>
                <a:defRPr kumimoji="1" sz="2800">
                  <a:solidFill>
                    <a:schemeClr val="tx1"/>
                  </a:solidFill>
                  <a:latin typeface="굴림" pitchFamily="50" charset="-127"/>
                  <a:ea typeface="굴림" pitchFamily="50" charset="-127"/>
                </a:defRPr>
              </a:lvl2pPr>
              <a:lvl3pPr marL="1143000" indent="-228600" eaLnBrk="0" hangingPunct="0">
                <a:spcBef>
                  <a:spcPct val="20000"/>
                </a:spcBef>
                <a:buChar char="•"/>
                <a:defRPr kumimoji="1" sz="2400">
                  <a:solidFill>
                    <a:schemeClr val="tx1"/>
                  </a:solidFill>
                  <a:latin typeface="굴림" pitchFamily="50" charset="-127"/>
                  <a:ea typeface="굴림" pitchFamily="50" charset="-127"/>
                </a:defRPr>
              </a:lvl3pPr>
              <a:lvl4pPr marL="1600200" indent="-228600" eaLnBrk="0" hangingPunct="0">
                <a:spcBef>
                  <a:spcPct val="20000"/>
                </a:spcBef>
                <a:buChar char="–"/>
                <a:defRPr kumimoji="1" sz="2000">
                  <a:solidFill>
                    <a:schemeClr val="tx1"/>
                  </a:solidFill>
                  <a:latin typeface="굴림" pitchFamily="50" charset="-127"/>
                  <a:ea typeface="굴림" pitchFamily="50" charset="-127"/>
                </a:defRPr>
              </a:lvl4pPr>
              <a:lvl5pPr marL="2057400" indent="-228600" eaLnBrk="0" hangingPunct="0">
                <a:spcBef>
                  <a:spcPct val="20000"/>
                </a:spcBef>
                <a:buChar char="»"/>
                <a:defRPr kumimoji="1" sz="2000">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9pPr>
            </a:lstStyle>
            <a:p>
              <a:pPr eaLnBrk="1" hangingPunct="1">
                <a:spcBef>
                  <a:spcPct val="0"/>
                </a:spcBef>
                <a:buFontTx/>
                <a:buNone/>
              </a:pPr>
              <a:endParaRPr lang="ko-KR" altLang="en-US" sz="900">
                <a:latin typeface="돋움" pitchFamily="50" charset="-127"/>
                <a:ea typeface="돋움" pitchFamily="50" charset="-127"/>
              </a:endParaRPr>
            </a:p>
          </p:txBody>
        </p:sp>
        <p:sp>
          <p:nvSpPr>
            <p:cNvPr id="3115" name="Line 49"/>
            <p:cNvSpPr>
              <a:spLocks noChangeShapeType="1"/>
            </p:cNvSpPr>
            <p:nvPr/>
          </p:nvSpPr>
          <p:spPr bwMode="auto">
            <a:xfrm flipV="1">
              <a:off x="2764284" y="5173656"/>
              <a:ext cx="244475" cy="0"/>
            </a:xfrm>
            <a:prstGeom prst="line">
              <a:avLst/>
            </a:prstGeom>
            <a:noFill/>
            <a:ln w="158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sp>
          <p:nvSpPr>
            <p:cNvPr id="3116" name="Line 50"/>
            <p:cNvSpPr>
              <a:spLocks noChangeShapeType="1"/>
            </p:cNvSpPr>
            <p:nvPr/>
          </p:nvSpPr>
          <p:spPr bwMode="auto">
            <a:xfrm>
              <a:off x="1970534" y="5601072"/>
              <a:ext cx="915988" cy="0"/>
            </a:xfrm>
            <a:prstGeom prst="line">
              <a:avLst/>
            </a:prstGeom>
            <a:noFill/>
            <a:ln w="158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sp>
          <p:nvSpPr>
            <p:cNvPr id="3117" name="Line 51"/>
            <p:cNvSpPr>
              <a:spLocks noChangeShapeType="1"/>
            </p:cNvSpPr>
            <p:nvPr/>
          </p:nvSpPr>
          <p:spPr bwMode="auto">
            <a:xfrm>
              <a:off x="2886522" y="5245472"/>
              <a:ext cx="0" cy="355600"/>
            </a:xfrm>
            <a:prstGeom prst="line">
              <a:avLst/>
            </a:prstGeom>
            <a:noFill/>
            <a:ln w="158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sp>
          <p:nvSpPr>
            <p:cNvPr id="3118" name="Text Box 52"/>
            <p:cNvSpPr txBox="1">
              <a:spLocks noChangeArrowheads="1"/>
            </p:cNvSpPr>
            <p:nvPr/>
          </p:nvSpPr>
          <p:spPr bwMode="auto">
            <a:xfrm>
              <a:off x="2398409" y="4366177"/>
              <a:ext cx="381719" cy="405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kumimoji="1" sz="3200">
                  <a:solidFill>
                    <a:schemeClr val="tx1"/>
                  </a:solidFill>
                  <a:latin typeface="굴림" pitchFamily="50" charset="-127"/>
                  <a:ea typeface="굴림" pitchFamily="50" charset="-127"/>
                </a:defRPr>
              </a:lvl1pPr>
              <a:lvl2pPr marL="742950" indent="-285750" eaLnBrk="0" hangingPunct="0">
                <a:spcBef>
                  <a:spcPct val="20000"/>
                </a:spcBef>
                <a:buChar char="–"/>
                <a:defRPr kumimoji="1" sz="2800">
                  <a:solidFill>
                    <a:schemeClr val="tx1"/>
                  </a:solidFill>
                  <a:latin typeface="굴림" pitchFamily="50" charset="-127"/>
                  <a:ea typeface="굴림" pitchFamily="50" charset="-127"/>
                </a:defRPr>
              </a:lvl2pPr>
              <a:lvl3pPr marL="1143000" indent="-228600" eaLnBrk="0" hangingPunct="0">
                <a:spcBef>
                  <a:spcPct val="20000"/>
                </a:spcBef>
                <a:buChar char="•"/>
                <a:defRPr kumimoji="1" sz="2400">
                  <a:solidFill>
                    <a:schemeClr val="tx1"/>
                  </a:solidFill>
                  <a:latin typeface="굴림" pitchFamily="50" charset="-127"/>
                  <a:ea typeface="굴림" pitchFamily="50" charset="-127"/>
                </a:defRPr>
              </a:lvl3pPr>
              <a:lvl4pPr marL="1600200" indent="-228600" eaLnBrk="0" hangingPunct="0">
                <a:spcBef>
                  <a:spcPct val="20000"/>
                </a:spcBef>
                <a:buChar char="–"/>
                <a:defRPr kumimoji="1" sz="2000">
                  <a:solidFill>
                    <a:schemeClr val="tx1"/>
                  </a:solidFill>
                  <a:latin typeface="굴림" pitchFamily="50" charset="-127"/>
                  <a:ea typeface="굴림" pitchFamily="50" charset="-127"/>
                </a:defRPr>
              </a:lvl4pPr>
              <a:lvl5pPr marL="2057400" indent="-228600" eaLnBrk="0" hangingPunct="0">
                <a:spcBef>
                  <a:spcPct val="20000"/>
                </a:spcBef>
                <a:buChar char="»"/>
                <a:defRPr kumimoji="1" sz="2000">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9pPr>
            </a:lstStyle>
            <a:p>
              <a:pPr eaLnBrk="1" hangingPunct="1">
                <a:spcBef>
                  <a:spcPct val="0"/>
                </a:spcBef>
                <a:buFontTx/>
                <a:buNone/>
              </a:pPr>
              <a:r>
                <a:rPr lang="en-US" altLang="ko-KR" sz="1400">
                  <a:latin typeface="Times New Roman" pitchFamily="18" charset="0"/>
                  <a:ea typeface="돋움" pitchFamily="50" charset="-127"/>
                </a:rPr>
                <a:t>R</a:t>
              </a:r>
            </a:p>
          </p:txBody>
        </p:sp>
        <p:sp>
          <p:nvSpPr>
            <p:cNvPr id="25" name="Text Box 53"/>
            <p:cNvSpPr txBox="1">
              <a:spLocks noChangeArrowheads="1"/>
            </p:cNvSpPr>
            <p:nvPr/>
          </p:nvSpPr>
          <p:spPr bwMode="auto">
            <a:xfrm>
              <a:off x="2225389" y="5000706"/>
              <a:ext cx="484072" cy="54703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ko-KR" sz="1050" dirty="0">
                  <a:latin typeface="Times New Roman" pitchFamily="18" charset="0"/>
                </a:rPr>
                <a:t>D2</a:t>
              </a:r>
            </a:p>
            <a:p>
              <a:pPr>
                <a:defRPr/>
              </a:pPr>
              <a:r>
                <a:rPr lang="en-US" altLang="ko-KR" sz="1050" dirty="0">
                  <a:latin typeface="Times New Roman" pitchFamily="18" charset="0"/>
                </a:rPr>
                <a:t>(Si)</a:t>
              </a:r>
            </a:p>
          </p:txBody>
        </p:sp>
        <p:sp>
          <p:nvSpPr>
            <p:cNvPr id="3120" name="Line 54"/>
            <p:cNvSpPr>
              <a:spLocks noChangeShapeType="1"/>
            </p:cNvSpPr>
            <p:nvPr/>
          </p:nvSpPr>
          <p:spPr bwMode="auto">
            <a:xfrm flipV="1">
              <a:off x="1970534" y="4924795"/>
              <a:ext cx="0" cy="688300"/>
            </a:xfrm>
            <a:prstGeom prst="line">
              <a:avLst/>
            </a:prstGeom>
            <a:noFill/>
            <a:ln w="158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sp>
          <p:nvSpPr>
            <p:cNvPr id="3121" name="Line 55"/>
            <p:cNvSpPr>
              <a:spLocks noChangeShapeType="1"/>
            </p:cNvSpPr>
            <p:nvPr/>
          </p:nvSpPr>
          <p:spPr bwMode="auto">
            <a:xfrm>
              <a:off x="1856234" y="4886697"/>
              <a:ext cx="238125" cy="0"/>
            </a:xfrm>
            <a:prstGeom prst="line">
              <a:avLst/>
            </a:prstGeom>
            <a:noFill/>
            <a:ln w="158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sp>
          <p:nvSpPr>
            <p:cNvPr id="3122" name="Line 56"/>
            <p:cNvSpPr>
              <a:spLocks noChangeShapeType="1"/>
            </p:cNvSpPr>
            <p:nvPr/>
          </p:nvSpPr>
          <p:spPr bwMode="auto">
            <a:xfrm>
              <a:off x="1894334" y="4934322"/>
              <a:ext cx="152400" cy="0"/>
            </a:xfrm>
            <a:prstGeom prst="line">
              <a:avLst/>
            </a:prstGeom>
            <a:noFill/>
            <a:ln w="158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sp>
          <p:nvSpPr>
            <p:cNvPr id="3123" name="Line 59"/>
            <p:cNvSpPr>
              <a:spLocks noChangeShapeType="1"/>
            </p:cNvSpPr>
            <p:nvPr/>
          </p:nvSpPr>
          <p:spPr bwMode="auto">
            <a:xfrm flipH="1" flipV="1">
              <a:off x="2980184" y="4894635"/>
              <a:ext cx="230188" cy="230187"/>
            </a:xfrm>
            <a:prstGeom prst="line">
              <a:avLst/>
            </a:prstGeom>
            <a:noFill/>
            <a:ln w="9525">
              <a:solidFill>
                <a:srgbClr val="000000"/>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sp>
          <p:nvSpPr>
            <p:cNvPr id="3124" name="Line 60"/>
            <p:cNvSpPr>
              <a:spLocks noChangeShapeType="1"/>
            </p:cNvSpPr>
            <p:nvPr/>
          </p:nvSpPr>
          <p:spPr bwMode="auto">
            <a:xfrm flipH="1">
              <a:off x="2980184" y="5372472"/>
              <a:ext cx="230188" cy="152400"/>
            </a:xfrm>
            <a:prstGeom prst="line">
              <a:avLst/>
            </a:prstGeom>
            <a:noFill/>
            <a:ln w="9525">
              <a:solidFill>
                <a:srgbClr val="000000"/>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sp>
          <p:nvSpPr>
            <p:cNvPr id="3125" name="Text Box 61"/>
            <p:cNvSpPr txBox="1">
              <a:spLocks noChangeArrowheads="1"/>
            </p:cNvSpPr>
            <p:nvPr/>
          </p:nvSpPr>
          <p:spPr bwMode="auto">
            <a:xfrm>
              <a:off x="1440317" y="4746140"/>
              <a:ext cx="504141" cy="3039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kumimoji="1" sz="3200">
                  <a:solidFill>
                    <a:schemeClr val="tx1"/>
                  </a:solidFill>
                  <a:latin typeface="굴림" pitchFamily="50" charset="-127"/>
                  <a:ea typeface="굴림" pitchFamily="50" charset="-127"/>
                </a:defRPr>
              </a:lvl1pPr>
              <a:lvl2pPr marL="742950" indent="-285750" eaLnBrk="0" hangingPunct="0">
                <a:spcBef>
                  <a:spcPct val="20000"/>
                </a:spcBef>
                <a:buChar char="–"/>
                <a:defRPr kumimoji="1" sz="2800">
                  <a:solidFill>
                    <a:schemeClr val="tx1"/>
                  </a:solidFill>
                  <a:latin typeface="굴림" pitchFamily="50" charset="-127"/>
                  <a:ea typeface="굴림" pitchFamily="50" charset="-127"/>
                </a:defRPr>
              </a:lvl2pPr>
              <a:lvl3pPr marL="1143000" indent="-228600" eaLnBrk="0" hangingPunct="0">
                <a:spcBef>
                  <a:spcPct val="20000"/>
                </a:spcBef>
                <a:buChar char="•"/>
                <a:defRPr kumimoji="1" sz="2400">
                  <a:solidFill>
                    <a:schemeClr val="tx1"/>
                  </a:solidFill>
                  <a:latin typeface="굴림" pitchFamily="50" charset="-127"/>
                  <a:ea typeface="굴림" pitchFamily="50" charset="-127"/>
                </a:defRPr>
              </a:lvl3pPr>
              <a:lvl4pPr marL="1600200" indent="-228600" eaLnBrk="0" hangingPunct="0">
                <a:spcBef>
                  <a:spcPct val="20000"/>
                </a:spcBef>
                <a:buChar char="–"/>
                <a:defRPr kumimoji="1" sz="2000">
                  <a:solidFill>
                    <a:schemeClr val="tx1"/>
                  </a:solidFill>
                  <a:latin typeface="굴림" pitchFamily="50" charset="-127"/>
                  <a:ea typeface="굴림" pitchFamily="50" charset="-127"/>
                </a:defRPr>
              </a:lvl4pPr>
              <a:lvl5pPr marL="2057400" indent="-228600" eaLnBrk="0" hangingPunct="0">
                <a:spcBef>
                  <a:spcPct val="20000"/>
                </a:spcBef>
                <a:buChar char="»"/>
                <a:defRPr kumimoji="1" sz="2000">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9pPr>
            </a:lstStyle>
            <a:p>
              <a:pPr eaLnBrk="1" hangingPunct="1">
                <a:spcBef>
                  <a:spcPct val="0"/>
                </a:spcBef>
                <a:buFontTx/>
                <a:buNone/>
              </a:pPr>
              <a:r>
                <a:rPr lang="en-US" altLang="ko-KR" sz="900">
                  <a:latin typeface="Times New Roman" pitchFamily="18" charset="0"/>
                  <a:ea typeface="돋움" pitchFamily="50" charset="-127"/>
                </a:rPr>
                <a:t>5[V]</a:t>
              </a:r>
            </a:p>
          </p:txBody>
        </p:sp>
        <p:sp>
          <p:nvSpPr>
            <p:cNvPr id="3126" name="Text Box 52"/>
            <p:cNvSpPr txBox="1">
              <a:spLocks noChangeArrowheads="1"/>
            </p:cNvSpPr>
            <p:nvPr/>
          </p:nvSpPr>
          <p:spPr bwMode="auto">
            <a:xfrm>
              <a:off x="3021862" y="5065361"/>
              <a:ext cx="423864" cy="36469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kumimoji="1" sz="3200">
                  <a:solidFill>
                    <a:schemeClr val="tx1"/>
                  </a:solidFill>
                  <a:latin typeface="굴림" pitchFamily="50" charset="-127"/>
                  <a:ea typeface="굴림" pitchFamily="50" charset="-127"/>
                </a:defRPr>
              </a:lvl1pPr>
              <a:lvl2pPr marL="742950" indent="-285750" eaLnBrk="0" hangingPunct="0">
                <a:spcBef>
                  <a:spcPct val="20000"/>
                </a:spcBef>
                <a:buChar char="–"/>
                <a:defRPr kumimoji="1" sz="2800">
                  <a:solidFill>
                    <a:schemeClr val="tx1"/>
                  </a:solidFill>
                  <a:latin typeface="굴림" pitchFamily="50" charset="-127"/>
                  <a:ea typeface="굴림" pitchFamily="50" charset="-127"/>
                </a:defRPr>
              </a:lvl2pPr>
              <a:lvl3pPr marL="1143000" indent="-228600" eaLnBrk="0" hangingPunct="0">
                <a:spcBef>
                  <a:spcPct val="20000"/>
                </a:spcBef>
                <a:buChar char="•"/>
                <a:defRPr kumimoji="1" sz="2400">
                  <a:solidFill>
                    <a:schemeClr val="tx1"/>
                  </a:solidFill>
                  <a:latin typeface="굴림" pitchFamily="50" charset="-127"/>
                  <a:ea typeface="굴림" pitchFamily="50" charset="-127"/>
                </a:defRPr>
              </a:lvl3pPr>
              <a:lvl4pPr marL="1600200" indent="-228600" eaLnBrk="0" hangingPunct="0">
                <a:spcBef>
                  <a:spcPct val="20000"/>
                </a:spcBef>
                <a:buChar char="–"/>
                <a:defRPr kumimoji="1" sz="2000">
                  <a:solidFill>
                    <a:schemeClr val="tx1"/>
                  </a:solidFill>
                  <a:latin typeface="굴림" pitchFamily="50" charset="-127"/>
                  <a:ea typeface="굴림" pitchFamily="50" charset="-127"/>
                </a:defRPr>
              </a:lvl4pPr>
              <a:lvl5pPr marL="2057400" indent="-228600" eaLnBrk="0" hangingPunct="0">
                <a:spcBef>
                  <a:spcPct val="20000"/>
                </a:spcBef>
                <a:buChar char="»"/>
                <a:defRPr kumimoji="1" sz="2000">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9pPr>
            </a:lstStyle>
            <a:p>
              <a:pPr eaLnBrk="1" hangingPunct="1">
                <a:spcBef>
                  <a:spcPct val="0"/>
                </a:spcBef>
                <a:buFontTx/>
                <a:buNone/>
              </a:pPr>
              <a:r>
                <a:rPr lang="ko-KR" altLang="en-US" sz="1200">
                  <a:latin typeface="Times New Roman" pitchFamily="18" charset="0"/>
                  <a:ea typeface="돋움" pitchFamily="50" charset="-127"/>
                </a:rPr>
                <a:t>Ⓐ</a:t>
              </a:r>
              <a:endParaRPr lang="en-US" altLang="ko-KR" sz="1200">
                <a:latin typeface="Times New Roman" pitchFamily="18" charset="0"/>
                <a:ea typeface="돋움" pitchFamily="50" charset="-127"/>
              </a:endParaRPr>
            </a:p>
          </p:txBody>
        </p:sp>
      </p:grpSp>
      <p:grpSp>
        <p:nvGrpSpPr>
          <p:cNvPr id="3079" name="그룹 2"/>
          <p:cNvGrpSpPr>
            <a:grpSpLocks/>
          </p:cNvGrpSpPr>
          <p:nvPr/>
        </p:nvGrpSpPr>
        <p:grpSpPr bwMode="auto">
          <a:xfrm>
            <a:off x="1196976" y="5953123"/>
            <a:ext cx="1757254" cy="1087438"/>
            <a:chOff x="1156926" y="5957664"/>
            <a:chExt cx="2041626" cy="1376591"/>
          </a:xfrm>
        </p:grpSpPr>
        <p:sp>
          <p:nvSpPr>
            <p:cNvPr id="3081" name="Line 75"/>
            <p:cNvSpPr>
              <a:spLocks noChangeShapeType="1"/>
            </p:cNvSpPr>
            <p:nvPr/>
          </p:nvSpPr>
          <p:spPr bwMode="auto">
            <a:xfrm>
              <a:off x="1715071" y="5957664"/>
              <a:ext cx="0" cy="666750"/>
            </a:xfrm>
            <a:prstGeom prst="line">
              <a:avLst/>
            </a:prstGeom>
            <a:noFill/>
            <a:ln w="158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sp>
          <p:nvSpPr>
            <p:cNvPr id="3082" name="Line 76"/>
            <p:cNvSpPr>
              <a:spLocks noChangeShapeType="1"/>
            </p:cNvSpPr>
            <p:nvPr/>
          </p:nvSpPr>
          <p:spPr bwMode="auto">
            <a:xfrm>
              <a:off x="1705546" y="5957664"/>
              <a:ext cx="915987" cy="0"/>
            </a:xfrm>
            <a:prstGeom prst="line">
              <a:avLst/>
            </a:prstGeom>
            <a:noFill/>
            <a:ln w="158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sp>
          <p:nvSpPr>
            <p:cNvPr id="3083" name="Line 77"/>
            <p:cNvSpPr>
              <a:spLocks noChangeShapeType="1"/>
            </p:cNvSpPr>
            <p:nvPr/>
          </p:nvSpPr>
          <p:spPr bwMode="auto">
            <a:xfrm>
              <a:off x="2631058" y="5957664"/>
              <a:ext cx="0" cy="203200"/>
            </a:xfrm>
            <a:prstGeom prst="line">
              <a:avLst/>
            </a:prstGeom>
            <a:noFill/>
            <a:ln w="158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grpSp>
          <p:nvGrpSpPr>
            <p:cNvPr id="3084" name="Group 78"/>
            <p:cNvGrpSpPr>
              <a:grpSpLocks/>
            </p:cNvGrpSpPr>
            <p:nvPr/>
          </p:nvGrpSpPr>
          <p:grpSpPr bwMode="auto">
            <a:xfrm>
              <a:off x="2538983" y="6160864"/>
              <a:ext cx="184150" cy="254000"/>
              <a:chOff x="1488" y="1152"/>
              <a:chExt cx="192" cy="336"/>
            </a:xfrm>
          </p:grpSpPr>
          <p:sp>
            <p:nvSpPr>
              <p:cNvPr id="3102" name="Line 79"/>
              <p:cNvSpPr>
                <a:spLocks noChangeShapeType="1"/>
              </p:cNvSpPr>
              <p:nvPr/>
            </p:nvSpPr>
            <p:spPr bwMode="auto">
              <a:xfrm>
                <a:off x="1584" y="1152"/>
                <a:ext cx="96" cy="48"/>
              </a:xfrm>
              <a:prstGeom prst="line">
                <a:avLst/>
              </a:prstGeom>
              <a:noFill/>
              <a:ln w="158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sp>
            <p:nvSpPr>
              <p:cNvPr id="3103" name="Line 80"/>
              <p:cNvSpPr>
                <a:spLocks noChangeShapeType="1"/>
              </p:cNvSpPr>
              <p:nvPr/>
            </p:nvSpPr>
            <p:spPr bwMode="auto">
              <a:xfrm flipH="1">
                <a:off x="1488" y="1200"/>
                <a:ext cx="192" cy="48"/>
              </a:xfrm>
              <a:prstGeom prst="line">
                <a:avLst/>
              </a:prstGeom>
              <a:noFill/>
              <a:ln w="158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sp>
            <p:nvSpPr>
              <p:cNvPr id="3104" name="Line 81"/>
              <p:cNvSpPr>
                <a:spLocks noChangeShapeType="1"/>
              </p:cNvSpPr>
              <p:nvPr/>
            </p:nvSpPr>
            <p:spPr bwMode="auto">
              <a:xfrm>
                <a:off x="1488" y="1248"/>
                <a:ext cx="192" cy="48"/>
              </a:xfrm>
              <a:prstGeom prst="line">
                <a:avLst/>
              </a:prstGeom>
              <a:noFill/>
              <a:ln w="158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sp>
            <p:nvSpPr>
              <p:cNvPr id="3105" name="Line 82"/>
              <p:cNvSpPr>
                <a:spLocks noChangeShapeType="1"/>
              </p:cNvSpPr>
              <p:nvPr/>
            </p:nvSpPr>
            <p:spPr bwMode="auto">
              <a:xfrm flipH="1">
                <a:off x="1488" y="1296"/>
                <a:ext cx="192" cy="48"/>
              </a:xfrm>
              <a:prstGeom prst="line">
                <a:avLst/>
              </a:prstGeom>
              <a:noFill/>
              <a:ln w="158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sp>
            <p:nvSpPr>
              <p:cNvPr id="3106" name="Line 83"/>
              <p:cNvSpPr>
                <a:spLocks noChangeShapeType="1"/>
              </p:cNvSpPr>
              <p:nvPr/>
            </p:nvSpPr>
            <p:spPr bwMode="auto">
              <a:xfrm>
                <a:off x="1488" y="1344"/>
                <a:ext cx="192" cy="48"/>
              </a:xfrm>
              <a:prstGeom prst="line">
                <a:avLst/>
              </a:prstGeom>
              <a:noFill/>
              <a:ln w="158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sp>
            <p:nvSpPr>
              <p:cNvPr id="3107" name="Line 84"/>
              <p:cNvSpPr>
                <a:spLocks noChangeShapeType="1"/>
              </p:cNvSpPr>
              <p:nvPr/>
            </p:nvSpPr>
            <p:spPr bwMode="auto">
              <a:xfrm flipH="1">
                <a:off x="1488" y="1392"/>
                <a:ext cx="192" cy="48"/>
              </a:xfrm>
              <a:prstGeom prst="line">
                <a:avLst/>
              </a:prstGeom>
              <a:noFill/>
              <a:ln w="158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sp>
            <p:nvSpPr>
              <p:cNvPr id="3108" name="Line 85"/>
              <p:cNvSpPr>
                <a:spLocks noChangeShapeType="1"/>
              </p:cNvSpPr>
              <p:nvPr/>
            </p:nvSpPr>
            <p:spPr bwMode="auto">
              <a:xfrm>
                <a:off x="1488" y="1440"/>
                <a:ext cx="96" cy="48"/>
              </a:xfrm>
              <a:prstGeom prst="line">
                <a:avLst/>
              </a:prstGeom>
              <a:noFill/>
              <a:ln w="158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grpSp>
        <p:sp>
          <p:nvSpPr>
            <p:cNvPr id="3085" name="Line 86"/>
            <p:cNvSpPr>
              <a:spLocks noChangeShapeType="1"/>
            </p:cNvSpPr>
            <p:nvPr/>
          </p:nvSpPr>
          <p:spPr bwMode="auto">
            <a:xfrm>
              <a:off x="2631058" y="6414864"/>
              <a:ext cx="0" cy="438150"/>
            </a:xfrm>
            <a:prstGeom prst="line">
              <a:avLst/>
            </a:prstGeom>
            <a:noFill/>
            <a:ln w="158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sp>
          <p:nvSpPr>
            <p:cNvPr id="3086" name="AutoShape 87"/>
            <p:cNvSpPr>
              <a:spLocks noChangeArrowheads="1"/>
            </p:cNvSpPr>
            <p:nvPr/>
          </p:nvSpPr>
          <p:spPr bwMode="auto">
            <a:xfrm>
              <a:off x="2508821" y="6853014"/>
              <a:ext cx="244475" cy="127000"/>
            </a:xfrm>
            <a:prstGeom prst="triangle">
              <a:avLst>
                <a:gd name="adj" fmla="val 50000"/>
              </a:avLst>
            </a:prstGeom>
            <a:solidFill>
              <a:srgbClr val="000000"/>
            </a:solidFill>
            <a:ln w="1587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굴림" pitchFamily="50" charset="-127"/>
                  <a:ea typeface="굴림" pitchFamily="50" charset="-127"/>
                </a:defRPr>
              </a:lvl1pPr>
              <a:lvl2pPr marL="742950" indent="-285750" eaLnBrk="0" hangingPunct="0">
                <a:spcBef>
                  <a:spcPct val="20000"/>
                </a:spcBef>
                <a:buChar char="–"/>
                <a:defRPr kumimoji="1" sz="2800">
                  <a:solidFill>
                    <a:schemeClr val="tx1"/>
                  </a:solidFill>
                  <a:latin typeface="굴림" pitchFamily="50" charset="-127"/>
                  <a:ea typeface="굴림" pitchFamily="50" charset="-127"/>
                </a:defRPr>
              </a:lvl2pPr>
              <a:lvl3pPr marL="1143000" indent="-228600" eaLnBrk="0" hangingPunct="0">
                <a:spcBef>
                  <a:spcPct val="20000"/>
                </a:spcBef>
                <a:buChar char="•"/>
                <a:defRPr kumimoji="1" sz="2400">
                  <a:solidFill>
                    <a:schemeClr val="tx1"/>
                  </a:solidFill>
                  <a:latin typeface="굴림" pitchFamily="50" charset="-127"/>
                  <a:ea typeface="굴림" pitchFamily="50" charset="-127"/>
                </a:defRPr>
              </a:lvl3pPr>
              <a:lvl4pPr marL="1600200" indent="-228600" eaLnBrk="0" hangingPunct="0">
                <a:spcBef>
                  <a:spcPct val="20000"/>
                </a:spcBef>
                <a:buChar char="–"/>
                <a:defRPr kumimoji="1" sz="2000">
                  <a:solidFill>
                    <a:schemeClr val="tx1"/>
                  </a:solidFill>
                  <a:latin typeface="굴림" pitchFamily="50" charset="-127"/>
                  <a:ea typeface="굴림" pitchFamily="50" charset="-127"/>
                </a:defRPr>
              </a:lvl4pPr>
              <a:lvl5pPr marL="2057400" indent="-228600" eaLnBrk="0" hangingPunct="0">
                <a:spcBef>
                  <a:spcPct val="20000"/>
                </a:spcBef>
                <a:buChar char="»"/>
                <a:defRPr kumimoji="1" sz="2000">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9pPr>
            </a:lstStyle>
            <a:p>
              <a:pPr eaLnBrk="1" hangingPunct="1">
                <a:spcBef>
                  <a:spcPct val="0"/>
                </a:spcBef>
                <a:buFontTx/>
                <a:buNone/>
              </a:pPr>
              <a:endParaRPr lang="ko-KR" altLang="en-US" sz="900">
                <a:latin typeface="돋움" pitchFamily="50" charset="-127"/>
                <a:ea typeface="돋움" pitchFamily="50" charset="-127"/>
              </a:endParaRPr>
            </a:p>
          </p:txBody>
        </p:sp>
        <p:sp>
          <p:nvSpPr>
            <p:cNvPr id="3087" name="Line 88"/>
            <p:cNvSpPr>
              <a:spLocks noChangeShapeType="1"/>
            </p:cNvSpPr>
            <p:nvPr/>
          </p:nvSpPr>
          <p:spPr bwMode="auto">
            <a:xfrm>
              <a:off x="2508821" y="6980014"/>
              <a:ext cx="244475" cy="0"/>
            </a:xfrm>
            <a:prstGeom prst="line">
              <a:avLst/>
            </a:prstGeom>
            <a:noFill/>
            <a:ln w="158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sp>
          <p:nvSpPr>
            <p:cNvPr id="3088" name="Line 89"/>
            <p:cNvSpPr>
              <a:spLocks noChangeShapeType="1"/>
            </p:cNvSpPr>
            <p:nvPr/>
          </p:nvSpPr>
          <p:spPr bwMode="auto">
            <a:xfrm>
              <a:off x="1715071" y="7329264"/>
              <a:ext cx="915987" cy="0"/>
            </a:xfrm>
            <a:prstGeom prst="line">
              <a:avLst/>
            </a:prstGeom>
            <a:noFill/>
            <a:ln w="158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sp>
          <p:nvSpPr>
            <p:cNvPr id="3089" name="Line 90"/>
            <p:cNvSpPr>
              <a:spLocks noChangeShapeType="1"/>
            </p:cNvSpPr>
            <p:nvPr/>
          </p:nvSpPr>
          <p:spPr bwMode="auto">
            <a:xfrm>
              <a:off x="2631058" y="6973664"/>
              <a:ext cx="0" cy="355600"/>
            </a:xfrm>
            <a:prstGeom prst="line">
              <a:avLst/>
            </a:prstGeom>
            <a:noFill/>
            <a:ln w="158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sp>
          <p:nvSpPr>
            <p:cNvPr id="3090" name="Text Box 91"/>
            <p:cNvSpPr txBox="1">
              <a:spLocks noChangeArrowheads="1"/>
            </p:cNvSpPr>
            <p:nvPr/>
          </p:nvSpPr>
          <p:spPr bwMode="auto">
            <a:xfrm>
              <a:off x="2272282" y="6152927"/>
              <a:ext cx="354232" cy="3896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kumimoji="1" sz="3200">
                  <a:solidFill>
                    <a:schemeClr val="tx1"/>
                  </a:solidFill>
                  <a:latin typeface="굴림" pitchFamily="50" charset="-127"/>
                  <a:ea typeface="굴림" pitchFamily="50" charset="-127"/>
                </a:defRPr>
              </a:lvl1pPr>
              <a:lvl2pPr marL="742950" indent="-285750" eaLnBrk="0" hangingPunct="0">
                <a:spcBef>
                  <a:spcPct val="20000"/>
                </a:spcBef>
                <a:buChar char="–"/>
                <a:defRPr kumimoji="1" sz="2800">
                  <a:solidFill>
                    <a:schemeClr val="tx1"/>
                  </a:solidFill>
                  <a:latin typeface="굴림" pitchFamily="50" charset="-127"/>
                  <a:ea typeface="굴림" pitchFamily="50" charset="-127"/>
                </a:defRPr>
              </a:lvl2pPr>
              <a:lvl3pPr marL="1143000" indent="-228600" eaLnBrk="0" hangingPunct="0">
                <a:spcBef>
                  <a:spcPct val="20000"/>
                </a:spcBef>
                <a:buChar char="•"/>
                <a:defRPr kumimoji="1" sz="2400">
                  <a:solidFill>
                    <a:schemeClr val="tx1"/>
                  </a:solidFill>
                  <a:latin typeface="굴림" pitchFamily="50" charset="-127"/>
                  <a:ea typeface="굴림" pitchFamily="50" charset="-127"/>
                </a:defRPr>
              </a:lvl3pPr>
              <a:lvl4pPr marL="1600200" indent="-228600" eaLnBrk="0" hangingPunct="0">
                <a:spcBef>
                  <a:spcPct val="20000"/>
                </a:spcBef>
                <a:buChar char="–"/>
                <a:defRPr kumimoji="1" sz="2000">
                  <a:solidFill>
                    <a:schemeClr val="tx1"/>
                  </a:solidFill>
                  <a:latin typeface="굴림" pitchFamily="50" charset="-127"/>
                  <a:ea typeface="굴림" pitchFamily="50" charset="-127"/>
                </a:defRPr>
              </a:lvl4pPr>
              <a:lvl5pPr marL="2057400" indent="-228600" eaLnBrk="0" hangingPunct="0">
                <a:spcBef>
                  <a:spcPct val="20000"/>
                </a:spcBef>
                <a:buChar char="»"/>
                <a:defRPr kumimoji="1" sz="2000">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9pPr>
            </a:lstStyle>
            <a:p>
              <a:pPr eaLnBrk="1" hangingPunct="1">
                <a:spcBef>
                  <a:spcPct val="0"/>
                </a:spcBef>
                <a:buFontTx/>
                <a:buNone/>
              </a:pPr>
              <a:r>
                <a:rPr lang="en-US" altLang="ko-KR" sz="1400">
                  <a:latin typeface="Times New Roman" pitchFamily="18" charset="0"/>
                  <a:ea typeface="돋움" pitchFamily="50" charset="-127"/>
                </a:rPr>
                <a:t>R</a:t>
              </a:r>
            </a:p>
          </p:txBody>
        </p:sp>
        <p:sp>
          <p:nvSpPr>
            <p:cNvPr id="3091" name="Line 92"/>
            <p:cNvSpPr>
              <a:spLocks noChangeShapeType="1"/>
            </p:cNvSpPr>
            <p:nvPr/>
          </p:nvSpPr>
          <p:spPr bwMode="auto">
            <a:xfrm flipV="1">
              <a:off x="1715071" y="6652988"/>
              <a:ext cx="0" cy="681267"/>
            </a:xfrm>
            <a:prstGeom prst="line">
              <a:avLst/>
            </a:prstGeom>
            <a:noFill/>
            <a:ln w="158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sp>
          <p:nvSpPr>
            <p:cNvPr id="3092" name="Line 93"/>
            <p:cNvSpPr>
              <a:spLocks noChangeShapeType="1"/>
            </p:cNvSpPr>
            <p:nvPr/>
          </p:nvSpPr>
          <p:spPr bwMode="auto">
            <a:xfrm>
              <a:off x="1600771" y="6614889"/>
              <a:ext cx="238125" cy="0"/>
            </a:xfrm>
            <a:prstGeom prst="line">
              <a:avLst/>
            </a:prstGeom>
            <a:noFill/>
            <a:ln w="158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sp>
          <p:nvSpPr>
            <p:cNvPr id="3093" name="Line 94"/>
            <p:cNvSpPr>
              <a:spLocks noChangeShapeType="1"/>
            </p:cNvSpPr>
            <p:nvPr/>
          </p:nvSpPr>
          <p:spPr bwMode="auto">
            <a:xfrm>
              <a:off x="1638871" y="6662514"/>
              <a:ext cx="152400" cy="0"/>
            </a:xfrm>
            <a:prstGeom prst="line">
              <a:avLst/>
            </a:prstGeom>
            <a:noFill/>
            <a:ln w="158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sp>
          <p:nvSpPr>
            <p:cNvPr id="3094" name="Line 96"/>
            <p:cNvSpPr>
              <a:spLocks noChangeShapeType="1"/>
            </p:cNvSpPr>
            <p:nvPr/>
          </p:nvSpPr>
          <p:spPr bwMode="auto">
            <a:xfrm>
              <a:off x="2505646" y="6853014"/>
              <a:ext cx="247650" cy="0"/>
            </a:xfrm>
            <a:prstGeom prst="line">
              <a:avLst/>
            </a:prstGeom>
            <a:noFill/>
            <a:ln w="158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sp>
          <p:nvSpPr>
            <p:cNvPr id="3095" name="Line 97"/>
            <p:cNvSpPr>
              <a:spLocks noChangeShapeType="1"/>
            </p:cNvSpPr>
            <p:nvPr/>
          </p:nvSpPr>
          <p:spPr bwMode="auto">
            <a:xfrm>
              <a:off x="2753296" y="6853014"/>
              <a:ext cx="76200" cy="76200"/>
            </a:xfrm>
            <a:prstGeom prst="line">
              <a:avLst/>
            </a:prstGeom>
            <a:noFill/>
            <a:ln w="158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sp>
          <p:nvSpPr>
            <p:cNvPr id="3096" name="Line 98"/>
            <p:cNvSpPr>
              <a:spLocks noChangeShapeType="1"/>
            </p:cNvSpPr>
            <p:nvPr/>
          </p:nvSpPr>
          <p:spPr bwMode="auto">
            <a:xfrm flipH="1" flipV="1">
              <a:off x="2419921" y="6776814"/>
              <a:ext cx="76200" cy="76200"/>
            </a:xfrm>
            <a:prstGeom prst="line">
              <a:avLst/>
            </a:prstGeom>
            <a:noFill/>
            <a:ln w="158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sp>
          <p:nvSpPr>
            <p:cNvPr id="3097" name="Text Box 99"/>
            <p:cNvSpPr txBox="1">
              <a:spLocks noChangeArrowheads="1"/>
            </p:cNvSpPr>
            <p:nvPr/>
          </p:nvSpPr>
          <p:spPr bwMode="auto">
            <a:xfrm>
              <a:off x="1943671" y="6681565"/>
              <a:ext cx="568408" cy="4675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kumimoji="1" sz="3200">
                  <a:solidFill>
                    <a:schemeClr val="tx1"/>
                  </a:solidFill>
                  <a:latin typeface="굴림" pitchFamily="50" charset="-127"/>
                  <a:ea typeface="굴림" pitchFamily="50" charset="-127"/>
                </a:defRPr>
              </a:lvl1pPr>
              <a:lvl2pPr marL="742950" indent="-285750" eaLnBrk="0" hangingPunct="0">
                <a:spcBef>
                  <a:spcPct val="20000"/>
                </a:spcBef>
                <a:buChar char="–"/>
                <a:defRPr kumimoji="1" sz="2800">
                  <a:solidFill>
                    <a:schemeClr val="tx1"/>
                  </a:solidFill>
                  <a:latin typeface="굴림" pitchFamily="50" charset="-127"/>
                  <a:ea typeface="굴림" pitchFamily="50" charset="-127"/>
                </a:defRPr>
              </a:lvl2pPr>
              <a:lvl3pPr marL="1143000" indent="-228600" eaLnBrk="0" hangingPunct="0">
                <a:spcBef>
                  <a:spcPct val="20000"/>
                </a:spcBef>
                <a:buChar char="•"/>
                <a:defRPr kumimoji="1" sz="2400">
                  <a:solidFill>
                    <a:schemeClr val="tx1"/>
                  </a:solidFill>
                  <a:latin typeface="굴림" pitchFamily="50" charset="-127"/>
                  <a:ea typeface="굴림" pitchFamily="50" charset="-127"/>
                </a:defRPr>
              </a:lvl3pPr>
              <a:lvl4pPr marL="1600200" indent="-228600" eaLnBrk="0" hangingPunct="0">
                <a:spcBef>
                  <a:spcPct val="20000"/>
                </a:spcBef>
                <a:buChar char="–"/>
                <a:defRPr kumimoji="1" sz="2000">
                  <a:solidFill>
                    <a:schemeClr val="tx1"/>
                  </a:solidFill>
                  <a:latin typeface="굴림" pitchFamily="50" charset="-127"/>
                  <a:ea typeface="굴림" pitchFamily="50" charset="-127"/>
                </a:defRPr>
              </a:lvl4pPr>
              <a:lvl5pPr marL="2057400" indent="-228600" eaLnBrk="0" hangingPunct="0">
                <a:spcBef>
                  <a:spcPct val="20000"/>
                </a:spcBef>
                <a:buChar char="»"/>
                <a:defRPr kumimoji="1" sz="2000">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9pPr>
            </a:lstStyle>
            <a:p>
              <a:pPr eaLnBrk="1" hangingPunct="1">
                <a:spcBef>
                  <a:spcPct val="0"/>
                </a:spcBef>
                <a:buFontTx/>
                <a:buNone/>
              </a:pPr>
              <a:r>
                <a:rPr lang="en-US" altLang="ko-KR" sz="900">
                  <a:latin typeface="Times New Roman" pitchFamily="18" charset="0"/>
                  <a:ea typeface="돋움" pitchFamily="50" charset="-127"/>
                </a:rPr>
                <a:t>  ZD</a:t>
              </a:r>
            </a:p>
            <a:p>
              <a:pPr eaLnBrk="1" hangingPunct="1">
                <a:spcBef>
                  <a:spcPct val="0"/>
                </a:spcBef>
                <a:buFontTx/>
                <a:buNone/>
              </a:pPr>
              <a:r>
                <a:rPr lang="en-US" altLang="ko-KR" sz="900">
                  <a:latin typeface="Times New Roman" pitchFamily="18" charset="0"/>
                  <a:ea typeface="돋움" pitchFamily="50" charset="-127"/>
                </a:rPr>
                <a:t>(9.1V)</a:t>
              </a:r>
            </a:p>
          </p:txBody>
        </p:sp>
        <p:sp>
          <p:nvSpPr>
            <p:cNvPr id="3098" name="Text Box 100"/>
            <p:cNvSpPr txBox="1">
              <a:spLocks noChangeArrowheads="1"/>
            </p:cNvSpPr>
            <p:nvPr/>
          </p:nvSpPr>
          <p:spPr bwMode="auto">
            <a:xfrm>
              <a:off x="1156926" y="6496394"/>
              <a:ext cx="534884" cy="2922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kumimoji="1" sz="3200">
                  <a:solidFill>
                    <a:schemeClr val="tx1"/>
                  </a:solidFill>
                  <a:latin typeface="굴림" pitchFamily="50" charset="-127"/>
                  <a:ea typeface="굴림" pitchFamily="50" charset="-127"/>
                </a:defRPr>
              </a:lvl1pPr>
              <a:lvl2pPr marL="742950" indent="-285750" eaLnBrk="0" hangingPunct="0">
                <a:spcBef>
                  <a:spcPct val="20000"/>
                </a:spcBef>
                <a:buChar char="–"/>
                <a:defRPr kumimoji="1" sz="2800">
                  <a:solidFill>
                    <a:schemeClr val="tx1"/>
                  </a:solidFill>
                  <a:latin typeface="굴림" pitchFamily="50" charset="-127"/>
                  <a:ea typeface="굴림" pitchFamily="50" charset="-127"/>
                </a:defRPr>
              </a:lvl2pPr>
              <a:lvl3pPr marL="1143000" indent="-228600" eaLnBrk="0" hangingPunct="0">
                <a:spcBef>
                  <a:spcPct val="20000"/>
                </a:spcBef>
                <a:buChar char="•"/>
                <a:defRPr kumimoji="1" sz="2400">
                  <a:solidFill>
                    <a:schemeClr val="tx1"/>
                  </a:solidFill>
                  <a:latin typeface="굴림" pitchFamily="50" charset="-127"/>
                  <a:ea typeface="굴림" pitchFamily="50" charset="-127"/>
                </a:defRPr>
              </a:lvl3pPr>
              <a:lvl4pPr marL="1600200" indent="-228600" eaLnBrk="0" hangingPunct="0">
                <a:spcBef>
                  <a:spcPct val="20000"/>
                </a:spcBef>
                <a:buChar char="–"/>
                <a:defRPr kumimoji="1" sz="2000">
                  <a:solidFill>
                    <a:schemeClr val="tx1"/>
                  </a:solidFill>
                  <a:latin typeface="굴림" pitchFamily="50" charset="-127"/>
                  <a:ea typeface="굴림" pitchFamily="50" charset="-127"/>
                </a:defRPr>
              </a:lvl4pPr>
              <a:lvl5pPr marL="2057400" indent="-228600" eaLnBrk="0" hangingPunct="0">
                <a:spcBef>
                  <a:spcPct val="20000"/>
                </a:spcBef>
                <a:buChar char="»"/>
                <a:defRPr kumimoji="1" sz="2000">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9pPr>
            </a:lstStyle>
            <a:p>
              <a:pPr eaLnBrk="1" hangingPunct="1">
                <a:spcBef>
                  <a:spcPct val="0"/>
                </a:spcBef>
                <a:buFontTx/>
                <a:buNone/>
              </a:pPr>
              <a:r>
                <a:rPr lang="en-US" altLang="ko-KR" sz="900">
                  <a:latin typeface="Times New Roman" pitchFamily="18" charset="0"/>
                  <a:ea typeface="돋움" pitchFamily="50" charset="-127"/>
                </a:rPr>
                <a:t>12[V]</a:t>
              </a:r>
            </a:p>
          </p:txBody>
        </p:sp>
        <p:sp>
          <p:nvSpPr>
            <p:cNvPr id="3099" name="Line 101"/>
            <p:cNvSpPr>
              <a:spLocks noChangeShapeType="1"/>
            </p:cNvSpPr>
            <p:nvPr/>
          </p:nvSpPr>
          <p:spPr bwMode="auto">
            <a:xfrm flipH="1" flipV="1">
              <a:off x="2705671" y="5983064"/>
              <a:ext cx="230187" cy="230188"/>
            </a:xfrm>
            <a:prstGeom prst="line">
              <a:avLst/>
            </a:prstGeom>
            <a:noFill/>
            <a:ln w="9525">
              <a:solidFill>
                <a:srgbClr val="000000"/>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sp>
          <p:nvSpPr>
            <p:cNvPr id="3100" name="Line 102"/>
            <p:cNvSpPr>
              <a:spLocks noChangeShapeType="1"/>
            </p:cNvSpPr>
            <p:nvPr/>
          </p:nvSpPr>
          <p:spPr bwMode="auto">
            <a:xfrm flipH="1">
              <a:off x="2694757" y="6445027"/>
              <a:ext cx="230187" cy="166687"/>
            </a:xfrm>
            <a:prstGeom prst="line">
              <a:avLst/>
            </a:prstGeom>
            <a:noFill/>
            <a:ln w="9525">
              <a:solidFill>
                <a:srgbClr val="000000"/>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sp>
          <p:nvSpPr>
            <p:cNvPr id="3101" name="Text Box 103"/>
            <p:cNvSpPr txBox="1">
              <a:spLocks noChangeArrowheads="1"/>
            </p:cNvSpPr>
            <p:nvPr/>
          </p:nvSpPr>
          <p:spPr bwMode="auto">
            <a:xfrm>
              <a:off x="2805211" y="6149295"/>
              <a:ext cx="393341" cy="35065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kumimoji="1" sz="3200">
                  <a:solidFill>
                    <a:schemeClr val="tx1"/>
                  </a:solidFill>
                  <a:latin typeface="굴림" pitchFamily="50" charset="-127"/>
                  <a:ea typeface="굴림" pitchFamily="50" charset="-127"/>
                </a:defRPr>
              </a:lvl1pPr>
              <a:lvl2pPr marL="742950" indent="-285750" eaLnBrk="0" hangingPunct="0">
                <a:spcBef>
                  <a:spcPct val="20000"/>
                </a:spcBef>
                <a:buChar char="–"/>
                <a:defRPr kumimoji="1" sz="2800">
                  <a:solidFill>
                    <a:schemeClr val="tx1"/>
                  </a:solidFill>
                  <a:latin typeface="굴림" pitchFamily="50" charset="-127"/>
                  <a:ea typeface="굴림" pitchFamily="50" charset="-127"/>
                </a:defRPr>
              </a:lvl2pPr>
              <a:lvl3pPr marL="1143000" indent="-228600" eaLnBrk="0" hangingPunct="0">
                <a:spcBef>
                  <a:spcPct val="20000"/>
                </a:spcBef>
                <a:buChar char="•"/>
                <a:defRPr kumimoji="1" sz="2400">
                  <a:solidFill>
                    <a:schemeClr val="tx1"/>
                  </a:solidFill>
                  <a:latin typeface="굴림" pitchFamily="50" charset="-127"/>
                  <a:ea typeface="굴림" pitchFamily="50" charset="-127"/>
                </a:defRPr>
              </a:lvl3pPr>
              <a:lvl4pPr marL="1600200" indent="-228600" eaLnBrk="0" hangingPunct="0">
                <a:spcBef>
                  <a:spcPct val="20000"/>
                </a:spcBef>
                <a:buChar char="–"/>
                <a:defRPr kumimoji="1" sz="2000">
                  <a:solidFill>
                    <a:schemeClr val="tx1"/>
                  </a:solidFill>
                  <a:latin typeface="굴림" pitchFamily="50" charset="-127"/>
                  <a:ea typeface="굴림" pitchFamily="50" charset="-127"/>
                </a:defRPr>
              </a:lvl4pPr>
              <a:lvl5pPr marL="2057400" indent="-228600" eaLnBrk="0" hangingPunct="0">
                <a:spcBef>
                  <a:spcPct val="20000"/>
                </a:spcBef>
                <a:buChar char="»"/>
                <a:defRPr kumimoji="1" sz="2000">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9pPr>
            </a:lstStyle>
            <a:p>
              <a:pPr eaLnBrk="1" hangingPunct="1">
                <a:spcBef>
                  <a:spcPct val="0"/>
                </a:spcBef>
                <a:buFontTx/>
                <a:buNone/>
              </a:pPr>
              <a:r>
                <a:rPr lang="ko-KR" altLang="en-US" sz="1200">
                  <a:latin typeface="Times New Roman" pitchFamily="18" charset="0"/>
                  <a:ea typeface="돋움" pitchFamily="50" charset="-127"/>
                </a:rPr>
                <a:t>Ⓐ</a:t>
              </a:r>
              <a:endParaRPr lang="en-US" altLang="ko-KR" sz="1200">
                <a:latin typeface="Times New Roman" pitchFamily="18" charset="0"/>
                <a:ea typeface="돋움" pitchFamily="50" charset="-127"/>
              </a:endParaRPr>
            </a:p>
          </p:txBody>
        </p:sp>
      </p:grpSp>
      <p:sp>
        <p:nvSpPr>
          <p:cNvPr id="62" name="Text Box 6"/>
          <p:cNvSpPr txBox="1">
            <a:spLocks noChangeArrowheads="1"/>
          </p:cNvSpPr>
          <p:nvPr/>
        </p:nvSpPr>
        <p:spPr bwMode="auto">
          <a:xfrm>
            <a:off x="123825" y="228599"/>
            <a:ext cx="1236236" cy="338554"/>
          </a:xfrm>
          <a:prstGeom prst="rect">
            <a:avLst/>
          </a:prstGeom>
          <a:noFill/>
          <a:ln w="9525">
            <a:noFill/>
            <a:miter lim="800000"/>
            <a:headEnd/>
            <a:tailEnd/>
          </a:ln>
          <a:effectLst/>
        </p:spPr>
        <p:txBody>
          <a:bodyPr wrap="none">
            <a:spAutoFit/>
          </a:bodyPr>
          <a:lstStyle/>
          <a:p>
            <a:pPr>
              <a:defRPr/>
            </a:pPr>
            <a:r>
              <a:rPr lang="en-US" altLang="ko-KR" sz="1600" b="1">
                <a:effectLst>
                  <a:outerShdw blurRad="38100" dist="38100" dir="2700000" algn="tl">
                    <a:srgbClr val="C0C0C0"/>
                  </a:outerShdw>
                </a:effectLst>
              </a:rPr>
              <a:t>WS TEST 2</a:t>
            </a:r>
            <a:endParaRPr lang="ko-KR" altLang="en-US" sz="1600" b="1" dirty="0">
              <a:effectLst>
                <a:outerShdw blurRad="38100" dist="38100" dir="2700000" algn="tl">
                  <a:srgbClr val="C0C0C0"/>
                </a:outerShdw>
              </a:effectLst>
            </a:endParaRPr>
          </a:p>
        </p:txBody>
      </p:sp>
    </p:spTree>
    <p:extLst>
      <p:ext uri="{BB962C8B-B14F-4D97-AF65-F5344CB8AC3E}">
        <p14:creationId xmlns:p14="http://schemas.microsoft.com/office/powerpoint/2010/main" val="423064858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Line 2"/>
          <p:cNvSpPr>
            <a:spLocks noChangeShapeType="1"/>
          </p:cNvSpPr>
          <p:nvPr/>
        </p:nvSpPr>
        <p:spPr bwMode="auto">
          <a:xfrm>
            <a:off x="279400" y="609600"/>
            <a:ext cx="6324600" cy="0"/>
          </a:xfrm>
          <a:prstGeom prst="line">
            <a:avLst/>
          </a:prstGeom>
          <a:noFill/>
          <a:ln w="57150" cmpd="thinThick">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a:p>
        </p:txBody>
      </p:sp>
      <p:sp>
        <p:nvSpPr>
          <p:cNvPr id="155" name="Text Box 6"/>
          <p:cNvSpPr txBox="1">
            <a:spLocks noChangeArrowheads="1"/>
          </p:cNvSpPr>
          <p:nvPr/>
        </p:nvSpPr>
        <p:spPr bwMode="auto">
          <a:xfrm>
            <a:off x="123826" y="228599"/>
            <a:ext cx="687111" cy="338554"/>
          </a:xfrm>
          <a:prstGeom prst="rect">
            <a:avLst/>
          </a:prstGeom>
          <a:noFill/>
          <a:ln w="9525">
            <a:noFill/>
            <a:miter lim="800000"/>
            <a:headEnd/>
            <a:tailEnd/>
          </a:ln>
          <a:effectLst/>
        </p:spPr>
        <p:txBody>
          <a:bodyPr wrap="none">
            <a:spAutoFit/>
          </a:bodyPr>
          <a:lstStyle/>
          <a:p>
            <a:pPr>
              <a:defRPr/>
            </a:pPr>
            <a:r>
              <a:rPr lang="en-US" altLang="ko-KR" sz="1600" b="1" dirty="0">
                <a:effectLst>
                  <a:outerShdw blurRad="38100" dist="38100" dir="2700000" algn="tl">
                    <a:srgbClr val="C0C0C0"/>
                  </a:outerShdw>
                </a:effectLst>
              </a:rPr>
              <a:t> PLC </a:t>
            </a:r>
            <a:endParaRPr lang="ko-KR" altLang="en-US" sz="1600" b="1" dirty="0">
              <a:effectLst>
                <a:outerShdw blurRad="38100" dist="38100" dir="2700000" algn="tl">
                  <a:srgbClr val="C0C0C0"/>
                </a:outerShdw>
              </a:effectLst>
            </a:endParaRPr>
          </a:p>
        </p:txBody>
      </p:sp>
      <p:sp>
        <p:nvSpPr>
          <p:cNvPr id="4100" name="Rectangle 3"/>
          <p:cNvSpPr>
            <a:spLocks noChangeArrowheads="1"/>
          </p:cNvSpPr>
          <p:nvPr/>
        </p:nvSpPr>
        <p:spPr bwMode="auto">
          <a:xfrm>
            <a:off x="304800" y="776288"/>
            <a:ext cx="3124200" cy="890111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457200" indent="-457200">
              <a:defRPr/>
            </a:pPr>
            <a:r>
              <a:rPr lang="en-US" altLang="ko-KR" b="1">
                <a:latin typeface="Times New Roman" pitchFamily="18" charset="0"/>
                <a:cs typeface="Times New Roman" pitchFamily="18" charset="0"/>
              </a:rPr>
              <a:t>* PLC: Câu 21</a:t>
            </a:r>
            <a:r>
              <a:rPr lang="ko-KR" altLang="en-US" b="1">
                <a:latin typeface="Times New Roman" pitchFamily="18" charset="0"/>
                <a:cs typeface="Times New Roman" pitchFamily="18" charset="0"/>
              </a:rPr>
              <a:t> </a:t>
            </a:r>
            <a:r>
              <a:rPr lang="en-US" altLang="ko-KR" b="1">
                <a:latin typeface="Times New Roman" pitchFamily="18" charset="0"/>
                <a:cs typeface="Times New Roman" pitchFamily="18" charset="0"/>
              </a:rPr>
              <a:t>~ 40</a:t>
            </a:r>
          </a:p>
          <a:p>
            <a:pPr marL="457200" indent="-457200">
              <a:defRPr/>
            </a:pPr>
            <a:endParaRPr lang="en-US" altLang="ko-KR">
              <a:latin typeface="Times New Roman" pitchFamily="18" charset="0"/>
              <a:cs typeface="Times New Roman" pitchFamily="18" charset="0"/>
            </a:endParaRPr>
          </a:p>
          <a:p>
            <a:pPr>
              <a:defRPr/>
            </a:pPr>
            <a:r>
              <a:rPr lang="vi-VN">
                <a:latin typeface="Times New Roman" pitchFamily="18" charset="0"/>
                <a:cs typeface="Times New Roman" pitchFamily="18" charset="0"/>
              </a:rPr>
              <a:t>21. Để </a:t>
            </a:r>
            <a:r>
              <a:rPr lang="en-US">
                <a:latin typeface="Times New Roman" pitchFamily="18" charset="0"/>
                <a:cs typeface="Times New Roman" pitchFamily="18" charset="0"/>
              </a:rPr>
              <a:t>điều khiển sự hoạt động chính xác của</a:t>
            </a:r>
            <a:r>
              <a:rPr lang="vi-VN">
                <a:latin typeface="Times New Roman" pitchFamily="18" charset="0"/>
                <a:cs typeface="Times New Roman" pitchFamily="18" charset="0"/>
              </a:rPr>
              <a:t> Động cơ Servo</a:t>
            </a:r>
            <a:r>
              <a:rPr lang="en-US">
                <a:latin typeface="Times New Roman" pitchFamily="18" charset="0"/>
                <a:cs typeface="Times New Roman" pitchFamily="18" charset="0"/>
              </a:rPr>
              <a:t>  </a:t>
            </a:r>
            <a:r>
              <a:rPr lang="vi-VN">
                <a:latin typeface="Times New Roman" pitchFamily="18" charset="0"/>
                <a:cs typeface="Times New Roman" pitchFamily="18" charset="0"/>
              </a:rPr>
              <a:t>AC</a:t>
            </a:r>
            <a:r>
              <a:rPr lang="en-US">
                <a:latin typeface="Times New Roman" pitchFamily="18" charset="0"/>
                <a:cs typeface="Times New Roman" pitchFamily="18" charset="0"/>
              </a:rPr>
              <a:t>. S</a:t>
            </a:r>
            <a:r>
              <a:rPr lang="vi-VN">
                <a:latin typeface="Times New Roman" pitchFamily="18" charset="0"/>
                <a:cs typeface="Times New Roman" pitchFamily="18" charset="0"/>
              </a:rPr>
              <a:t>ử dụng </a:t>
            </a:r>
            <a:r>
              <a:rPr lang="en-US">
                <a:latin typeface="Times New Roman" pitchFamily="18" charset="0"/>
                <a:cs typeface="Times New Roman" pitchFamily="18" charset="0"/>
              </a:rPr>
              <a:t>cái nào</a:t>
            </a:r>
            <a:r>
              <a:rPr lang="vi-VN">
                <a:latin typeface="Times New Roman" pitchFamily="18" charset="0"/>
                <a:cs typeface="Times New Roman" pitchFamily="18" charset="0"/>
              </a:rPr>
              <a:t>?</a:t>
            </a:r>
          </a:p>
          <a:p>
            <a:pPr>
              <a:defRPr/>
            </a:pPr>
            <a:r>
              <a:rPr lang="en-US">
                <a:latin typeface="Times New Roman" pitchFamily="18" charset="0"/>
                <a:cs typeface="Times New Roman" pitchFamily="18" charset="0"/>
              </a:rPr>
              <a:t>            </a:t>
            </a:r>
          </a:p>
          <a:p>
            <a:pPr>
              <a:defRPr/>
            </a:pPr>
            <a:r>
              <a:rPr lang="vi-VN">
                <a:latin typeface="Times New Roman" pitchFamily="18" charset="0"/>
                <a:cs typeface="Times New Roman" pitchFamily="18" charset="0"/>
              </a:rPr>
              <a:t> ① Bộ định vị </a:t>
            </a:r>
            <a:r>
              <a:rPr lang="en-US">
                <a:latin typeface="Times New Roman" pitchFamily="18" charset="0"/>
                <a:cs typeface="Times New Roman" pitchFamily="18" charset="0"/>
              </a:rPr>
              <a:t>                      </a:t>
            </a:r>
            <a:r>
              <a:rPr lang="vi-VN">
                <a:latin typeface="Times New Roman" pitchFamily="18" charset="0"/>
                <a:cs typeface="Times New Roman" pitchFamily="18" charset="0"/>
              </a:rPr>
              <a:t>② Bộ đếm tốc độ cao</a:t>
            </a:r>
          </a:p>
          <a:p>
            <a:pPr>
              <a:defRPr/>
            </a:pPr>
            <a:r>
              <a:rPr lang="vi-VN">
                <a:latin typeface="Times New Roman" pitchFamily="18" charset="0"/>
                <a:cs typeface="Times New Roman" pitchFamily="18" charset="0"/>
              </a:rPr>
              <a:t> ③ Đơn vị chuyển đổi AD </a:t>
            </a:r>
            <a:r>
              <a:rPr lang="en-US">
                <a:latin typeface="Times New Roman" pitchFamily="18" charset="0"/>
                <a:cs typeface="Times New Roman" pitchFamily="18" charset="0"/>
              </a:rPr>
              <a:t>  </a:t>
            </a:r>
            <a:r>
              <a:rPr lang="vi-VN">
                <a:latin typeface="Times New Roman" pitchFamily="18" charset="0"/>
                <a:cs typeface="Times New Roman" pitchFamily="18" charset="0"/>
              </a:rPr>
              <a:t>④ Servo AMP</a:t>
            </a:r>
          </a:p>
          <a:p>
            <a:pPr>
              <a:defRPr/>
            </a:pPr>
            <a:endParaRPr lang="en-US">
              <a:latin typeface="Times New Roman" pitchFamily="18" charset="0"/>
              <a:cs typeface="Times New Roman" pitchFamily="18" charset="0"/>
            </a:endParaRPr>
          </a:p>
          <a:p>
            <a:pPr>
              <a:defRPr/>
            </a:pPr>
            <a:r>
              <a:rPr lang="vi-VN">
                <a:latin typeface="Times New Roman" pitchFamily="18" charset="0"/>
                <a:cs typeface="Times New Roman" pitchFamily="18" charset="0"/>
              </a:rPr>
              <a:t>22. Hình dưới đây là mạch đơn vị đầu ra. Phương thức đầu ra </a:t>
            </a:r>
            <a:r>
              <a:rPr lang="en-US">
                <a:latin typeface="Times New Roman" pitchFamily="18" charset="0"/>
                <a:cs typeface="Times New Roman" pitchFamily="18" charset="0"/>
              </a:rPr>
              <a:t>  </a:t>
            </a:r>
            <a:r>
              <a:rPr lang="vi-VN">
                <a:latin typeface="Times New Roman" pitchFamily="18" charset="0"/>
                <a:cs typeface="Times New Roman" pitchFamily="18" charset="0"/>
              </a:rPr>
              <a:t>và</a:t>
            </a:r>
            <a:r>
              <a:rPr lang="en-US">
                <a:latin typeface="Times New Roman" pitchFamily="18" charset="0"/>
                <a:cs typeface="Times New Roman" pitchFamily="18" charset="0"/>
              </a:rPr>
              <a:t> đ</a:t>
            </a:r>
            <a:r>
              <a:rPr lang="vi-VN">
                <a:latin typeface="Times New Roman" pitchFamily="18" charset="0"/>
                <a:cs typeface="Times New Roman" pitchFamily="18" charset="0"/>
              </a:rPr>
              <a:t>iện áp đầu ra phù hợp là gì?</a:t>
            </a:r>
          </a:p>
          <a:p>
            <a:pPr>
              <a:defRPr/>
            </a:pPr>
            <a:r>
              <a:rPr lang="en-US">
                <a:latin typeface="Times New Roman" pitchFamily="18" charset="0"/>
                <a:cs typeface="Times New Roman" pitchFamily="18" charset="0"/>
              </a:rPr>
              <a:t>     </a:t>
            </a:r>
          </a:p>
          <a:p>
            <a:pPr>
              <a:defRPr/>
            </a:pPr>
            <a:endParaRPr lang="en-US">
              <a:latin typeface="Times New Roman" pitchFamily="18" charset="0"/>
              <a:cs typeface="Times New Roman" pitchFamily="18" charset="0"/>
            </a:endParaRPr>
          </a:p>
          <a:p>
            <a:pPr>
              <a:defRPr/>
            </a:pPr>
            <a:endParaRPr lang="en-US">
              <a:latin typeface="Times New Roman" pitchFamily="18" charset="0"/>
              <a:cs typeface="Times New Roman" pitchFamily="18" charset="0"/>
            </a:endParaRPr>
          </a:p>
          <a:p>
            <a:pPr>
              <a:defRPr/>
            </a:pPr>
            <a:endParaRPr lang="en-US">
              <a:latin typeface="Times New Roman" pitchFamily="18" charset="0"/>
              <a:cs typeface="Times New Roman" pitchFamily="18" charset="0"/>
            </a:endParaRPr>
          </a:p>
          <a:p>
            <a:pPr>
              <a:defRPr/>
            </a:pPr>
            <a:endParaRPr lang="en-US">
              <a:latin typeface="Times New Roman" pitchFamily="18" charset="0"/>
              <a:cs typeface="Times New Roman" pitchFamily="18" charset="0"/>
            </a:endParaRPr>
          </a:p>
          <a:p>
            <a:pPr>
              <a:defRPr/>
            </a:pPr>
            <a:endParaRPr lang="en-US">
              <a:latin typeface="Times New Roman" pitchFamily="18" charset="0"/>
              <a:cs typeface="Times New Roman" pitchFamily="18" charset="0"/>
            </a:endParaRPr>
          </a:p>
          <a:p>
            <a:pPr>
              <a:defRPr/>
            </a:pPr>
            <a:endParaRPr lang="en-US">
              <a:latin typeface="Times New Roman" pitchFamily="18" charset="0"/>
              <a:cs typeface="Times New Roman" pitchFamily="18" charset="0"/>
            </a:endParaRPr>
          </a:p>
          <a:p>
            <a:pPr>
              <a:defRPr/>
            </a:pPr>
            <a:endParaRPr lang="en-US">
              <a:latin typeface="Times New Roman" pitchFamily="18" charset="0"/>
              <a:cs typeface="Times New Roman" pitchFamily="18" charset="0"/>
            </a:endParaRPr>
          </a:p>
          <a:p>
            <a:pPr>
              <a:defRPr/>
            </a:pPr>
            <a:r>
              <a:rPr lang="en-US">
                <a:latin typeface="Times New Roman" pitchFamily="18" charset="0"/>
                <a:cs typeface="Times New Roman" pitchFamily="18" charset="0"/>
              </a:rPr>
              <a:t>       </a:t>
            </a:r>
          </a:p>
          <a:p>
            <a:pPr>
              <a:defRPr/>
            </a:pPr>
            <a:r>
              <a:rPr lang="vi-VN">
                <a:latin typeface="Times New Roman" pitchFamily="18" charset="0"/>
                <a:cs typeface="Times New Roman" pitchFamily="18" charset="0"/>
              </a:rPr>
              <a:t> </a:t>
            </a:r>
            <a:endParaRPr lang="en-US">
              <a:latin typeface="Times New Roman" pitchFamily="18" charset="0"/>
              <a:cs typeface="Times New Roman" pitchFamily="18" charset="0"/>
            </a:endParaRPr>
          </a:p>
          <a:p>
            <a:pPr>
              <a:defRPr/>
            </a:pPr>
            <a:r>
              <a:rPr lang="vi-VN">
                <a:latin typeface="Times New Roman" pitchFamily="18" charset="0"/>
                <a:cs typeface="Times New Roman" pitchFamily="18" charset="0"/>
              </a:rPr>
              <a:t> ① </a:t>
            </a:r>
            <a:r>
              <a:rPr lang="en-US">
                <a:latin typeface="Times New Roman" pitchFamily="18" charset="0"/>
                <a:cs typeface="Times New Roman" pitchFamily="18" charset="0"/>
              </a:rPr>
              <a:t>Đầu ra </a:t>
            </a:r>
            <a:r>
              <a:rPr lang="vi-VN">
                <a:latin typeface="Times New Roman" pitchFamily="18" charset="0"/>
                <a:cs typeface="Times New Roman" pitchFamily="18" charset="0"/>
              </a:rPr>
              <a:t>TR, 24V </a:t>
            </a:r>
            <a:r>
              <a:rPr lang="en-US">
                <a:latin typeface="Times New Roman" pitchFamily="18" charset="0"/>
                <a:cs typeface="Times New Roman" pitchFamily="18" charset="0"/>
              </a:rPr>
              <a:t>       </a:t>
            </a:r>
            <a:r>
              <a:rPr lang="vi-VN">
                <a:latin typeface="Times New Roman" pitchFamily="18" charset="0"/>
                <a:cs typeface="Times New Roman" pitchFamily="18" charset="0"/>
              </a:rPr>
              <a:t>② </a:t>
            </a:r>
            <a:r>
              <a:rPr lang="en-US">
                <a:latin typeface="Times New Roman" pitchFamily="18" charset="0"/>
                <a:cs typeface="Times New Roman" pitchFamily="18" charset="0"/>
              </a:rPr>
              <a:t>Đầu ra </a:t>
            </a:r>
            <a:r>
              <a:rPr lang="vi-VN">
                <a:latin typeface="Times New Roman" pitchFamily="18" charset="0"/>
                <a:cs typeface="Times New Roman" pitchFamily="18" charset="0"/>
              </a:rPr>
              <a:t>NPN, 0V</a:t>
            </a:r>
          </a:p>
          <a:p>
            <a:pPr>
              <a:defRPr/>
            </a:pPr>
            <a:r>
              <a:rPr lang="vi-VN">
                <a:latin typeface="Times New Roman" pitchFamily="18" charset="0"/>
                <a:cs typeface="Times New Roman" pitchFamily="18" charset="0"/>
              </a:rPr>
              <a:t> ③ Đầu ra PNP, 24V</a:t>
            </a:r>
            <a:r>
              <a:rPr lang="en-US">
                <a:latin typeface="Times New Roman" pitchFamily="18" charset="0"/>
                <a:cs typeface="Times New Roman" pitchFamily="18" charset="0"/>
              </a:rPr>
              <a:t> </a:t>
            </a:r>
            <a:r>
              <a:rPr lang="vi-VN">
                <a:latin typeface="Times New Roman" pitchFamily="18" charset="0"/>
                <a:cs typeface="Times New Roman" pitchFamily="18" charset="0"/>
              </a:rPr>
              <a:t> </a:t>
            </a:r>
            <a:r>
              <a:rPr lang="en-US">
                <a:latin typeface="Times New Roman" pitchFamily="18" charset="0"/>
                <a:cs typeface="Times New Roman" pitchFamily="18" charset="0"/>
              </a:rPr>
              <a:t>    </a:t>
            </a:r>
            <a:r>
              <a:rPr lang="vi-VN">
                <a:latin typeface="Times New Roman" pitchFamily="18" charset="0"/>
                <a:cs typeface="Times New Roman" pitchFamily="18" charset="0"/>
              </a:rPr>
              <a:t>④ Đầu ra tương tự, 0V</a:t>
            </a:r>
          </a:p>
          <a:p>
            <a:pPr>
              <a:defRPr/>
            </a:pPr>
            <a:endParaRPr lang="en-US">
              <a:latin typeface="Times New Roman" pitchFamily="18" charset="0"/>
              <a:cs typeface="Times New Roman" pitchFamily="18" charset="0"/>
            </a:endParaRPr>
          </a:p>
          <a:p>
            <a:pPr>
              <a:defRPr/>
            </a:pPr>
            <a:r>
              <a:rPr lang="vi-VN">
                <a:latin typeface="Times New Roman" pitchFamily="18" charset="0"/>
                <a:cs typeface="Times New Roman" pitchFamily="18" charset="0"/>
              </a:rPr>
              <a:t>23. Cần phải cách điện để ngăn </a:t>
            </a:r>
            <a:r>
              <a:rPr lang="en-US">
                <a:latin typeface="Times New Roman" pitchFamily="18" charset="0"/>
                <a:cs typeface="Times New Roman" pitchFamily="18" charset="0"/>
              </a:rPr>
              <a:t>nhiễu</a:t>
            </a:r>
            <a:r>
              <a:rPr lang="vi-VN">
                <a:latin typeface="Times New Roman" pitchFamily="18" charset="0"/>
                <a:cs typeface="Times New Roman" pitchFamily="18" charset="0"/>
              </a:rPr>
              <a:t> xâm nhập vào card đầu </a:t>
            </a:r>
            <a:r>
              <a:rPr lang="en-US">
                <a:latin typeface="Times New Roman" pitchFamily="18" charset="0"/>
                <a:cs typeface="Times New Roman" pitchFamily="18" charset="0"/>
              </a:rPr>
              <a:t>   </a:t>
            </a:r>
            <a:r>
              <a:rPr lang="vi-VN">
                <a:latin typeface="Times New Roman" pitchFamily="18" charset="0"/>
                <a:cs typeface="Times New Roman" pitchFamily="18" charset="0"/>
              </a:rPr>
              <a:t>vào / đầu ra của PLC</a:t>
            </a:r>
            <a:r>
              <a:rPr lang="en-US">
                <a:latin typeface="Times New Roman" pitchFamily="18" charset="0"/>
                <a:cs typeface="Times New Roman" pitchFamily="18" charset="0"/>
              </a:rPr>
              <a:t>. Sử dụng cái nào dưới đây</a:t>
            </a:r>
            <a:r>
              <a:rPr lang="vi-VN">
                <a:latin typeface="Times New Roman" pitchFamily="18" charset="0"/>
                <a:cs typeface="Times New Roman" pitchFamily="18" charset="0"/>
              </a:rPr>
              <a:t>?</a:t>
            </a:r>
          </a:p>
          <a:p>
            <a:pPr>
              <a:defRPr/>
            </a:pPr>
            <a:r>
              <a:rPr lang="en-US">
                <a:latin typeface="Times New Roman" pitchFamily="18" charset="0"/>
                <a:cs typeface="Times New Roman" pitchFamily="18" charset="0"/>
              </a:rPr>
              <a:t>           </a:t>
            </a:r>
          </a:p>
          <a:p>
            <a:pPr>
              <a:defRPr/>
            </a:pPr>
            <a:r>
              <a:rPr lang="en-US">
                <a:latin typeface="Times New Roman" pitchFamily="18" charset="0"/>
                <a:cs typeface="Times New Roman" pitchFamily="18" charset="0"/>
              </a:rPr>
              <a:t> ① Relay ② SSR ③ TR ④ Photo Coupler</a:t>
            </a:r>
          </a:p>
          <a:p>
            <a:pPr>
              <a:defRPr/>
            </a:pPr>
            <a:endParaRPr lang="en-US">
              <a:latin typeface="Times New Roman" pitchFamily="18" charset="0"/>
              <a:cs typeface="Times New Roman" pitchFamily="18" charset="0"/>
            </a:endParaRPr>
          </a:p>
          <a:p>
            <a:pPr>
              <a:defRPr/>
            </a:pPr>
            <a:r>
              <a:rPr lang="vi-VN">
                <a:latin typeface="Times New Roman" pitchFamily="18" charset="0"/>
                <a:cs typeface="Times New Roman" pitchFamily="18" charset="0"/>
              </a:rPr>
              <a:t>24. KIT được cấu hình như trong hình bên dưới.</a:t>
            </a:r>
          </a:p>
          <a:p>
            <a:pPr>
              <a:defRPr/>
            </a:pPr>
            <a:r>
              <a:rPr lang="vi-VN">
                <a:latin typeface="Times New Roman" pitchFamily="18" charset="0"/>
                <a:cs typeface="Times New Roman" pitchFamily="18" charset="0"/>
              </a:rPr>
              <a:t>     Tìm phạm vi đầu vào / đầu ra của thẻ Số ①.</a:t>
            </a:r>
          </a:p>
          <a:p>
            <a:pPr>
              <a:defRPr/>
            </a:pPr>
            <a:endParaRPr lang="en-US">
              <a:latin typeface="Times New Roman" pitchFamily="18" charset="0"/>
              <a:cs typeface="Times New Roman" pitchFamily="18" charset="0"/>
            </a:endParaRPr>
          </a:p>
          <a:p>
            <a:pPr>
              <a:defRPr/>
            </a:pPr>
            <a:endParaRPr lang="en-US">
              <a:latin typeface="Times New Roman" pitchFamily="18" charset="0"/>
              <a:cs typeface="Times New Roman" pitchFamily="18" charset="0"/>
            </a:endParaRPr>
          </a:p>
          <a:p>
            <a:pPr>
              <a:defRPr/>
            </a:pPr>
            <a:endParaRPr lang="en-US">
              <a:latin typeface="Times New Roman" pitchFamily="18" charset="0"/>
              <a:cs typeface="Times New Roman" pitchFamily="18" charset="0"/>
            </a:endParaRPr>
          </a:p>
          <a:p>
            <a:pPr>
              <a:defRPr/>
            </a:pPr>
            <a:endParaRPr lang="en-US">
              <a:latin typeface="Times New Roman" pitchFamily="18" charset="0"/>
              <a:cs typeface="Times New Roman" pitchFamily="18" charset="0"/>
            </a:endParaRPr>
          </a:p>
          <a:p>
            <a:pPr>
              <a:defRPr/>
            </a:pPr>
            <a:endParaRPr lang="en-US">
              <a:latin typeface="Times New Roman" pitchFamily="18" charset="0"/>
              <a:cs typeface="Times New Roman" pitchFamily="18" charset="0"/>
            </a:endParaRPr>
          </a:p>
          <a:p>
            <a:pPr>
              <a:defRPr/>
            </a:pPr>
            <a:endParaRPr lang="en-US">
              <a:latin typeface="Times New Roman" pitchFamily="18" charset="0"/>
              <a:cs typeface="Times New Roman" pitchFamily="18" charset="0"/>
            </a:endParaRPr>
          </a:p>
          <a:p>
            <a:pPr>
              <a:defRPr/>
            </a:pPr>
            <a:endParaRPr lang="en-US">
              <a:latin typeface="Times New Roman" pitchFamily="18" charset="0"/>
              <a:cs typeface="Times New Roman" pitchFamily="18" charset="0"/>
            </a:endParaRPr>
          </a:p>
          <a:p>
            <a:pPr>
              <a:defRPr/>
            </a:pPr>
            <a:endParaRPr lang="en-US">
              <a:latin typeface="Times New Roman" pitchFamily="18" charset="0"/>
              <a:cs typeface="Times New Roman" pitchFamily="18" charset="0"/>
            </a:endParaRPr>
          </a:p>
          <a:p>
            <a:pPr>
              <a:defRPr/>
            </a:pPr>
            <a:endParaRPr lang="en-US">
              <a:latin typeface="Times New Roman" pitchFamily="18" charset="0"/>
              <a:cs typeface="Times New Roman" pitchFamily="18" charset="0"/>
            </a:endParaRPr>
          </a:p>
          <a:p>
            <a:pPr>
              <a:defRPr/>
            </a:pPr>
            <a:endParaRPr lang="en-US">
              <a:latin typeface="Times New Roman" pitchFamily="18" charset="0"/>
              <a:cs typeface="Times New Roman" pitchFamily="18" charset="0"/>
            </a:endParaRPr>
          </a:p>
          <a:p>
            <a:pPr>
              <a:defRPr/>
            </a:pPr>
            <a:r>
              <a:rPr lang="en-US">
                <a:latin typeface="Times New Roman" pitchFamily="18" charset="0"/>
                <a:cs typeface="Times New Roman" pitchFamily="18" charset="0"/>
              </a:rPr>
              <a:t> ① YE0 ~ YFF     ② Y140 ~ Y15F</a:t>
            </a:r>
          </a:p>
          <a:p>
            <a:pPr>
              <a:defRPr/>
            </a:pPr>
            <a:r>
              <a:rPr lang="en-US">
                <a:latin typeface="Times New Roman" pitchFamily="18" charset="0"/>
                <a:cs typeface="Times New Roman" pitchFamily="18" charset="0"/>
              </a:rPr>
              <a:t> ③ YE0 ~ YEF     ④ Y140 ~ Y14F</a:t>
            </a:r>
          </a:p>
          <a:p>
            <a:pPr>
              <a:defRPr/>
            </a:pPr>
            <a:endParaRPr lang="en-US">
              <a:latin typeface="Times New Roman" pitchFamily="18" charset="0"/>
              <a:cs typeface="Times New Roman" pitchFamily="18" charset="0"/>
            </a:endParaRPr>
          </a:p>
          <a:p>
            <a:pPr>
              <a:defRPr/>
            </a:pPr>
            <a:endParaRPr lang="en-US">
              <a:latin typeface="Times New Roman" pitchFamily="18" charset="0"/>
              <a:cs typeface="Times New Roman" pitchFamily="18" charset="0"/>
            </a:endParaRPr>
          </a:p>
          <a:p>
            <a:pPr>
              <a:defRPr/>
            </a:pPr>
            <a:r>
              <a:rPr lang="vi-VN">
                <a:latin typeface="Times New Roman" pitchFamily="18" charset="0"/>
                <a:cs typeface="Times New Roman" pitchFamily="18" charset="0"/>
              </a:rPr>
              <a:t>25. Chuyển đổi số thập lục phân A37 thành BCD (số thập phân được mã hóa nhị phân).</a:t>
            </a:r>
          </a:p>
          <a:p>
            <a:pPr>
              <a:defRPr/>
            </a:pPr>
            <a:endParaRPr lang="en-US">
              <a:latin typeface="Times New Roman" pitchFamily="18" charset="0"/>
              <a:cs typeface="Times New Roman" pitchFamily="18" charset="0"/>
            </a:endParaRPr>
          </a:p>
          <a:p>
            <a:pPr>
              <a:defRPr/>
            </a:pPr>
            <a:endParaRPr lang="en-US">
              <a:latin typeface="Times New Roman" pitchFamily="18" charset="0"/>
              <a:cs typeface="Times New Roman" pitchFamily="18" charset="0"/>
            </a:endParaRPr>
          </a:p>
          <a:p>
            <a:pPr>
              <a:defRPr/>
            </a:pPr>
            <a:r>
              <a:rPr lang="en-US">
                <a:latin typeface="Times New Roman" pitchFamily="18" charset="0"/>
                <a:cs typeface="Times New Roman" pitchFamily="18" charset="0"/>
              </a:rPr>
              <a:t> ① 0011 0100 0011 1010</a:t>
            </a:r>
          </a:p>
          <a:p>
            <a:pPr>
              <a:defRPr/>
            </a:pPr>
            <a:r>
              <a:rPr lang="en-US">
                <a:latin typeface="Times New Roman" pitchFamily="18" charset="0"/>
                <a:cs typeface="Times New Roman" pitchFamily="18" charset="0"/>
              </a:rPr>
              <a:t> ② 0000 1001 0011 0111</a:t>
            </a:r>
          </a:p>
          <a:p>
            <a:pPr>
              <a:defRPr/>
            </a:pPr>
            <a:r>
              <a:rPr lang="en-US">
                <a:latin typeface="Times New Roman" pitchFamily="18" charset="0"/>
                <a:cs typeface="Times New Roman" pitchFamily="18" charset="0"/>
              </a:rPr>
              <a:t> ③ 0010 0110 0001 0101</a:t>
            </a:r>
          </a:p>
          <a:p>
            <a:pPr>
              <a:defRPr/>
            </a:pPr>
            <a:r>
              <a:rPr lang="en-US">
                <a:latin typeface="Times New Roman" pitchFamily="18" charset="0"/>
                <a:cs typeface="Times New Roman" pitchFamily="18" charset="0"/>
              </a:rPr>
              <a:t> ④ 0000 1010 0011 0111</a:t>
            </a:r>
          </a:p>
          <a:p>
            <a:pPr>
              <a:defRPr/>
            </a:pPr>
            <a:endParaRPr lang="en-US">
              <a:latin typeface="Times New Roman" pitchFamily="18" charset="0"/>
              <a:cs typeface="Times New Roman" pitchFamily="18" charset="0"/>
            </a:endParaRPr>
          </a:p>
          <a:p>
            <a:pPr>
              <a:defRPr/>
            </a:pPr>
            <a:endParaRPr lang="en-US">
              <a:latin typeface="Times New Roman" pitchFamily="18" charset="0"/>
              <a:cs typeface="Times New Roman" pitchFamily="18" charset="0"/>
            </a:endParaRPr>
          </a:p>
          <a:p>
            <a:pPr>
              <a:defRPr/>
            </a:pPr>
            <a:r>
              <a:rPr lang="en-US">
                <a:latin typeface="Times New Roman" pitchFamily="18" charset="0"/>
                <a:cs typeface="Times New Roman" pitchFamily="18" charset="0"/>
              </a:rPr>
              <a:t>26. Device nào sử dụng dạng số của các Device (X, Y, M, L, B, D, W,...)?</a:t>
            </a:r>
          </a:p>
          <a:p>
            <a:pPr>
              <a:defRPr/>
            </a:pPr>
            <a:endParaRPr lang="en-US">
              <a:latin typeface="Times New Roman" pitchFamily="18" charset="0"/>
              <a:cs typeface="Times New Roman" pitchFamily="18" charset="0"/>
            </a:endParaRPr>
          </a:p>
          <a:p>
            <a:pPr>
              <a:defRPr/>
            </a:pPr>
            <a:r>
              <a:rPr lang="en-US">
                <a:latin typeface="Times New Roman" pitchFamily="18" charset="0"/>
                <a:cs typeface="Times New Roman" pitchFamily="18" charset="0"/>
              </a:rPr>
              <a:t> ① D   ② W   ③ R   ④ Z</a:t>
            </a:r>
          </a:p>
          <a:p>
            <a:pPr marL="457200" indent="-457200">
              <a:defRPr/>
            </a:pPr>
            <a:endParaRPr lang="en-US" altLang="ko-KR">
              <a:latin typeface="Times New Roman" pitchFamily="18" charset="0"/>
              <a:cs typeface="Times New Roman" pitchFamily="18" charset="0"/>
            </a:endParaRPr>
          </a:p>
        </p:txBody>
      </p:sp>
      <p:sp>
        <p:nvSpPr>
          <p:cNvPr id="4101" name="Rectangle 4"/>
          <p:cNvSpPr>
            <a:spLocks noChangeArrowheads="1"/>
          </p:cNvSpPr>
          <p:nvPr/>
        </p:nvSpPr>
        <p:spPr bwMode="auto">
          <a:xfrm>
            <a:off x="3429000" y="776288"/>
            <a:ext cx="3124200" cy="890111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spcBef>
                <a:spcPct val="20000"/>
              </a:spcBef>
              <a:buChar char="•"/>
              <a:defRPr kumimoji="1" sz="3200">
                <a:solidFill>
                  <a:schemeClr val="tx1"/>
                </a:solidFill>
                <a:latin typeface="굴림" pitchFamily="50" charset="-127"/>
                <a:ea typeface="굴림" pitchFamily="50" charset="-127"/>
              </a:defRPr>
            </a:lvl1pPr>
            <a:lvl2pPr marL="742950" indent="-285750" eaLnBrk="0" hangingPunct="0">
              <a:spcBef>
                <a:spcPct val="20000"/>
              </a:spcBef>
              <a:buChar char="–"/>
              <a:defRPr kumimoji="1" sz="2800">
                <a:solidFill>
                  <a:schemeClr val="tx1"/>
                </a:solidFill>
                <a:latin typeface="굴림" pitchFamily="50" charset="-127"/>
                <a:ea typeface="굴림" pitchFamily="50" charset="-127"/>
              </a:defRPr>
            </a:lvl2pPr>
            <a:lvl3pPr marL="1143000" indent="-228600" eaLnBrk="0" hangingPunct="0">
              <a:spcBef>
                <a:spcPct val="20000"/>
              </a:spcBef>
              <a:buChar char="•"/>
              <a:defRPr kumimoji="1" sz="2400">
                <a:solidFill>
                  <a:schemeClr val="tx1"/>
                </a:solidFill>
                <a:latin typeface="굴림" pitchFamily="50" charset="-127"/>
                <a:ea typeface="굴림" pitchFamily="50" charset="-127"/>
              </a:defRPr>
            </a:lvl3pPr>
            <a:lvl4pPr marL="1600200" indent="-228600" eaLnBrk="0" hangingPunct="0">
              <a:spcBef>
                <a:spcPct val="20000"/>
              </a:spcBef>
              <a:buChar char="–"/>
              <a:defRPr kumimoji="1" sz="2000">
                <a:solidFill>
                  <a:schemeClr val="tx1"/>
                </a:solidFill>
                <a:latin typeface="굴림" pitchFamily="50" charset="-127"/>
                <a:ea typeface="굴림" pitchFamily="50" charset="-127"/>
              </a:defRPr>
            </a:lvl4pPr>
            <a:lvl5pPr marL="2057400" indent="-228600" eaLnBrk="0" hangingPunct="0">
              <a:spcBef>
                <a:spcPct val="20000"/>
              </a:spcBef>
              <a:buChar char="»"/>
              <a:defRPr kumimoji="1" sz="2000">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9pPr>
          </a:lstStyle>
          <a:p>
            <a:pPr eaLnBrk="1" hangingPunct="1">
              <a:spcBef>
                <a:spcPct val="0"/>
              </a:spcBef>
              <a:buFontTx/>
              <a:buNone/>
            </a:pPr>
            <a:r>
              <a:rPr lang="vi-VN" altLang="ko-KR" sz="900">
                <a:latin typeface="Times New Roman" pitchFamily="18" charset="0"/>
                <a:ea typeface="돋움" pitchFamily="50" charset="-127"/>
                <a:cs typeface="Times New Roman" pitchFamily="18" charset="0"/>
              </a:rPr>
              <a:t>27. Sau đây là xử lý hoạt động của PLC FLOW. </a:t>
            </a:r>
            <a:r>
              <a:rPr lang="en-US" altLang="ko-KR" sz="900">
                <a:latin typeface="Times New Roman" pitchFamily="18" charset="0"/>
                <a:ea typeface="돋움" pitchFamily="50" charset="-127"/>
                <a:cs typeface="Times New Roman" pitchFamily="18" charset="0"/>
              </a:rPr>
              <a:t>Bên trong d</a:t>
            </a:r>
            <a:r>
              <a:rPr lang="vi-VN" altLang="ko-KR" sz="900">
                <a:latin typeface="Times New Roman" pitchFamily="18" charset="0"/>
                <a:ea typeface="돋움" pitchFamily="50" charset="-127"/>
                <a:cs typeface="Times New Roman" pitchFamily="18" charset="0"/>
              </a:rPr>
              <a:t>ấu ngoặc</a:t>
            </a:r>
            <a:r>
              <a:rPr lang="en-US" altLang="ko-KR" sz="900">
                <a:latin typeface="Times New Roman" pitchFamily="18" charset="0"/>
                <a:ea typeface="돋움" pitchFamily="50" charset="-127"/>
                <a:cs typeface="Times New Roman" pitchFamily="18" charset="0"/>
              </a:rPr>
              <a:t> [  ] là gì?</a:t>
            </a:r>
          </a:p>
          <a:p>
            <a:pPr eaLnBrk="1" hangingPunct="1">
              <a:spcBef>
                <a:spcPct val="0"/>
              </a:spcBef>
              <a:buFontTx/>
              <a:buNone/>
            </a:pPr>
            <a:r>
              <a:rPr lang="en-US" altLang="ko-KR" sz="900">
                <a:latin typeface="Times New Roman" pitchFamily="18" charset="0"/>
                <a:ea typeface="돋움" pitchFamily="50" charset="-127"/>
                <a:cs typeface="Times New Roman" pitchFamily="18" charset="0"/>
              </a:rPr>
              <a:t>            </a:t>
            </a:r>
          </a:p>
          <a:p>
            <a:pPr eaLnBrk="1" hangingPunct="1">
              <a:spcBef>
                <a:spcPct val="0"/>
              </a:spcBef>
              <a:buFontTx/>
              <a:buNone/>
            </a:pPr>
            <a:endParaRPr lang="en-US" altLang="ko-KR" sz="900">
              <a:latin typeface="Times New Roman" pitchFamily="18" charset="0"/>
              <a:ea typeface="돋움" pitchFamily="50" charset="-127"/>
              <a:cs typeface="Times New Roman" pitchFamily="18" charset="0"/>
            </a:endParaRPr>
          </a:p>
          <a:p>
            <a:pPr eaLnBrk="1" hangingPunct="1">
              <a:spcBef>
                <a:spcPct val="0"/>
              </a:spcBef>
              <a:buFontTx/>
              <a:buNone/>
            </a:pPr>
            <a:r>
              <a:rPr lang="en-US" altLang="ko-KR" sz="900">
                <a:latin typeface="Times New Roman" pitchFamily="18" charset="0"/>
                <a:ea typeface="돋움" pitchFamily="50" charset="-127"/>
                <a:cs typeface="Times New Roman" pitchFamily="18" charset="0"/>
              </a:rPr>
              <a:t> ① 1 Scan</a:t>
            </a:r>
          </a:p>
          <a:p>
            <a:pPr eaLnBrk="1" hangingPunct="1">
              <a:spcBef>
                <a:spcPct val="0"/>
              </a:spcBef>
              <a:buFontTx/>
              <a:buNone/>
            </a:pPr>
            <a:r>
              <a:rPr lang="en-US" altLang="ko-KR" sz="900">
                <a:latin typeface="Times New Roman" pitchFamily="18" charset="0"/>
                <a:ea typeface="돋움" pitchFamily="50" charset="-127"/>
                <a:cs typeface="Times New Roman" pitchFamily="18" charset="0"/>
              </a:rPr>
              <a:t> ② 1 Cycle</a:t>
            </a:r>
          </a:p>
          <a:p>
            <a:pPr eaLnBrk="1" hangingPunct="1">
              <a:spcBef>
                <a:spcPct val="0"/>
              </a:spcBef>
              <a:buFontTx/>
              <a:buNone/>
            </a:pPr>
            <a:r>
              <a:rPr lang="en-US" altLang="ko-KR" sz="900">
                <a:latin typeface="Times New Roman" pitchFamily="18" charset="0"/>
                <a:ea typeface="돋움" pitchFamily="50" charset="-127"/>
                <a:cs typeface="Times New Roman" pitchFamily="18" charset="0"/>
              </a:rPr>
              <a:t> ③ WDT</a:t>
            </a:r>
          </a:p>
          <a:p>
            <a:pPr eaLnBrk="1" hangingPunct="1">
              <a:spcBef>
                <a:spcPct val="0"/>
              </a:spcBef>
              <a:buFontTx/>
              <a:buNone/>
            </a:pPr>
            <a:r>
              <a:rPr lang="vi-VN" altLang="ko-KR" sz="900">
                <a:latin typeface="Times New Roman" pitchFamily="18" charset="0"/>
                <a:ea typeface="돋움" pitchFamily="50" charset="-127"/>
                <a:cs typeface="Times New Roman" pitchFamily="18" charset="0"/>
              </a:rPr>
              <a:t> ④ </a:t>
            </a:r>
            <a:r>
              <a:rPr lang="en-US" altLang="ko-KR" sz="900">
                <a:latin typeface="Times New Roman" pitchFamily="18" charset="0"/>
                <a:ea typeface="돋움" pitchFamily="50" charset="-127"/>
                <a:cs typeface="Times New Roman" pitchFamily="18" charset="0"/>
              </a:rPr>
              <a:t>Program</a:t>
            </a:r>
            <a:endParaRPr lang="vi-VN" altLang="ko-KR" sz="900">
              <a:latin typeface="Times New Roman" pitchFamily="18" charset="0"/>
              <a:ea typeface="돋움" pitchFamily="50" charset="-127"/>
              <a:cs typeface="Times New Roman" pitchFamily="18" charset="0"/>
            </a:endParaRPr>
          </a:p>
          <a:p>
            <a:pPr eaLnBrk="1" hangingPunct="1">
              <a:spcBef>
                <a:spcPct val="0"/>
              </a:spcBef>
              <a:buFontTx/>
              <a:buNone/>
            </a:pPr>
            <a:endParaRPr lang="en-US" altLang="ko-KR" sz="900">
              <a:latin typeface="Times New Roman" pitchFamily="18" charset="0"/>
              <a:ea typeface="돋움" pitchFamily="50" charset="-127"/>
              <a:cs typeface="Times New Roman" pitchFamily="18" charset="0"/>
            </a:endParaRPr>
          </a:p>
          <a:p>
            <a:pPr eaLnBrk="1" hangingPunct="1">
              <a:spcBef>
                <a:spcPct val="0"/>
              </a:spcBef>
              <a:buFontTx/>
              <a:buNone/>
            </a:pPr>
            <a:endParaRPr lang="en-US" altLang="ko-KR" sz="900">
              <a:latin typeface="Times New Roman" pitchFamily="18" charset="0"/>
              <a:ea typeface="돋움" pitchFamily="50" charset="-127"/>
              <a:cs typeface="Times New Roman" pitchFamily="18" charset="0"/>
            </a:endParaRPr>
          </a:p>
          <a:p>
            <a:pPr eaLnBrk="1" hangingPunct="1">
              <a:spcBef>
                <a:spcPct val="0"/>
              </a:spcBef>
              <a:buFontTx/>
              <a:buNone/>
            </a:pPr>
            <a:endParaRPr lang="en-US" altLang="ko-KR" sz="900">
              <a:latin typeface="Times New Roman" pitchFamily="18" charset="0"/>
              <a:ea typeface="돋움" pitchFamily="50" charset="-127"/>
              <a:cs typeface="Times New Roman" pitchFamily="18" charset="0"/>
            </a:endParaRPr>
          </a:p>
          <a:p>
            <a:pPr eaLnBrk="1" hangingPunct="1">
              <a:spcBef>
                <a:spcPct val="0"/>
              </a:spcBef>
              <a:buFontTx/>
              <a:buNone/>
            </a:pPr>
            <a:endParaRPr lang="en-US" altLang="ko-KR" sz="900">
              <a:latin typeface="Times New Roman" pitchFamily="18" charset="0"/>
              <a:ea typeface="돋움" pitchFamily="50" charset="-127"/>
              <a:cs typeface="Times New Roman" pitchFamily="18" charset="0"/>
            </a:endParaRPr>
          </a:p>
          <a:p>
            <a:pPr eaLnBrk="1" hangingPunct="1">
              <a:spcBef>
                <a:spcPct val="0"/>
              </a:spcBef>
              <a:buFontTx/>
              <a:buNone/>
            </a:pPr>
            <a:r>
              <a:rPr lang="vi-VN" altLang="ko-KR" sz="900">
                <a:latin typeface="Times New Roman" pitchFamily="18" charset="0"/>
                <a:ea typeface="돋움" pitchFamily="50" charset="-127"/>
                <a:cs typeface="Times New Roman" pitchFamily="18" charset="0"/>
              </a:rPr>
              <a:t>28. </a:t>
            </a:r>
            <a:r>
              <a:rPr lang="en-US" altLang="ko-KR" sz="900">
                <a:latin typeface="Times New Roman" pitchFamily="18" charset="0"/>
                <a:ea typeface="돋움" pitchFamily="50" charset="-127"/>
                <a:cs typeface="Times New Roman" pitchFamily="18" charset="0"/>
              </a:rPr>
              <a:t>Chương </a:t>
            </a:r>
            <a:r>
              <a:rPr lang="vi-VN" altLang="ko-KR" sz="900">
                <a:latin typeface="Times New Roman" pitchFamily="18" charset="0"/>
                <a:ea typeface="돋움" pitchFamily="50" charset="-127"/>
                <a:cs typeface="Times New Roman" pitchFamily="18" charset="0"/>
              </a:rPr>
              <a:t>trình PLC GPPW</a:t>
            </a:r>
            <a:r>
              <a:rPr lang="en-US" altLang="ko-KR" sz="900">
                <a:latin typeface="Times New Roman" pitchFamily="18" charset="0"/>
                <a:ea typeface="돋움" pitchFamily="50" charset="-127"/>
                <a:cs typeface="Times New Roman" pitchFamily="18" charset="0"/>
              </a:rPr>
              <a:t> viết dạng ngôn ngữ Ladder. C</a:t>
            </a:r>
            <a:r>
              <a:rPr lang="vi-VN" altLang="ko-KR" sz="900">
                <a:latin typeface="Times New Roman" pitchFamily="18" charset="0"/>
                <a:ea typeface="돋움" pitchFamily="50" charset="-127"/>
                <a:cs typeface="Times New Roman" pitchFamily="18" charset="0"/>
              </a:rPr>
              <a:t>ó thể thiết lập và chỉnh sửa</a:t>
            </a:r>
            <a:r>
              <a:rPr lang="en-US" altLang="ko-KR" sz="900">
                <a:latin typeface="Times New Roman" pitchFamily="18" charset="0"/>
                <a:ea typeface="돋움" pitchFamily="50" charset="-127"/>
                <a:cs typeface="Times New Roman" pitchFamily="18" charset="0"/>
              </a:rPr>
              <a:t> v</a:t>
            </a:r>
            <a:r>
              <a:rPr lang="vi-VN" altLang="ko-KR" sz="900">
                <a:latin typeface="Times New Roman" pitchFamily="18" charset="0"/>
                <a:ea typeface="돋움" pitchFamily="50" charset="-127"/>
                <a:cs typeface="Times New Roman" pitchFamily="18" charset="0"/>
              </a:rPr>
              <a:t>iết chương trình</a:t>
            </a:r>
            <a:r>
              <a:rPr lang="en-US" altLang="ko-KR" sz="900">
                <a:latin typeface="Times New Roman" pitchFamily="18" charset="0"/>
                <a:ea typeface="돋움" pitchFamily="50" charset="-127"/>
                <a:cs typeface="Times New Roman" pitchFamily="18" charset="0"/>
              </a:rPr>
              <a:t> sang dạng ngôn ngữ khác. Sử dụng chức năng nào dưới đây ?</a:t>
            </a:r>
            <a:endParaRPr lang="vi-VN" altLang="ko-KR" sz="900">
              <a:latin typeface="Times New Roman" pitchFamily="18" charset="0"/>
              <a:ea typeface="돋움" pitchFamily="50" charset="-127"/>
              <a:cs typeface="Times New Roman" pitchFamily="18" charset="0"/>
            </a:endParaRPr>
          </a:p>
          <a:p>
            <a:pPr eaLnBrk="1" hangingPunct="1">
              <a:spcBef>
                <a:spcPct val="0"/>
              </a:spcBef>
              <a:buFontTx/>
              <a:buNone/>
            </a:pPr>
            <a:r>
              <a:rPr lang="en-US" altLang="ko-KR" sz="900">
                <a:latin typeface="Times New Roman" pitchFamily="18" charset="0"/>
                <a:ea typeface="돋움" pitchFamily="50" charset="-127"/>
                <a:cs typeface="Times New Roman" pitchFamily="18" charset="0"/>
              </a:rPr>
              <a:t>           </a:t>
            </a:r>
          </a:p>
          <a:p>
            <a:pPr eaLnBrk="1" hangingPunct="1">
              <a:spcBef>
                <a:spcPct val="0"/>
              </a:spcBef>
              <a:buFontTx/>
              <a:buNone/>
            </a:pPr>
            <a:r>
              <a:rPr lang="vi-VN" altLang="ko-KR" sz="900">
                <a:latin typeface="Times New Roman" pitchFamily="18" charset="0"/>
                <a:ea typeface="돋움" pitchFamily="50" charset="-127"/>
                <a:cs typeface="Times New Roman" pitchFamily="18" charset="0"/>
              </a:rPr>
              <a:t> ① </a:t>
            </a:r>
            <a:r>
              <a:rPr lang="en-US" altLang="ko-KR" sz="900">
                <a:latin typeface="Times New Roman" pitchFamily="18" charset="0"/>
                <a:ea typeface="돋움" pitchFamily="50" charset="-127"/>
                <a:cs typeface="Times New Roman" pitchFamily="18" charset="0"/>
              </a:rPr>
              <a:t>Write</a:t>
            </a:r>
            <a:r>
              <a:rPr lang="vi-VN" altLang="ko-KR" sz="900">
                <a:latin typeface="Times New Roman" pitchFamily="18" charset="0"/>
                <a:ea typeface="돋움" pitchFamily="50" charset="-127"/>
                <a:cs typeface="Times New Roman" pitchFamily="18" charset="0"/>
              </a:rPr>
              <a:t> PLC</a:t>
            </a:r>
            <a:r>
              <a:rPr lang="en-US" altLang="ko-KR" sz="900">
                <a:latin typeface="Times New Roman" pitchFamily="18" charset="0"/>
                <a:ea typeface="돋움" pitchFamily="50" charset="-127"/>
                <a:cs typeface="Times New Roman" pitchFamily="18" charset="0"/>
              </a:rPr>
              <a:t>   </a:t>
            </a:r>
            <a:r>
              <a:rPr lang="vi-VN" altLang="ko-KR" sz="900">
                <a:latin typeface="Times New Roman" pitchFamily="18" charset="0"/>
                <a:ea typeface="돋움" pitchFamily="50" charset="-127"/>
                <a:cs typeface="Times New Roman" pitchFamily="18" charset="0"/>
              </a:rPr>
              <a:t> ② </a:t>
            </a:r>
            <a:r>
              <a:rPr lang="en-US" altLang="ko-KR" sz="900">
                <a:latin typeface="Times New Roman" pitchFamily="18" charset="0"/>
                <a:ea typeface="돋움" pitchFamily="50" charset="-127"/>
                <a:cs typeface="Times New Roman" pitchFamily="18" charset="0"/>
              </a:rPr>
              <a:t>Converter</a:t>
            </a:r>
            <a:endParaRPr lang="vi-VN" altLang="ko-KR" sz="900">
              <a:latin typeface="Times New Roman" pitchFamily="18" charset="0"/>
              <a:ea typeface="돋움" pitchFamily="50" charset="-127"/>
              <a:cs typeface="Times New Roman" pitchFamily="18" charset="0"/>
            </a:endParaRPr>
          </a:p>
          <a:p>
            <a:pPr eaLnBrk="1" hangingPunct="1">
              <a:spcBef>
                <a:spcPct val="0"/>
              </a:spcBef>
              <a:buFontTx/>
              <a:buNone/>
            </a:pPr>
            <a:r>
              <a:rPr lang="vi-VN" altLang="ko-KR" sz="900">
                <a:latin typeface="Times New Roman" pitchFamily="18" charset="0"/>
                <a:ea typeface="돋움" pitchFamily="50" charset="-127"/>
                <a:cs typeface="Times New Roman" pitchFamily="18" charset="0"/>
              </a:rPr>
              <a:t> ③ </a:t>
            </a:r>
            <a:r>
              <a:rPr lang="en-US" altLang="ko-KR" sz="900">
                <a:latin typeface="Times New Roman" pitchFamily="18" charset="0"/>
                <a:ea typeface="돋움" pitchFamily="50" charset="-127"/>
                <a:cs typeface="Times New Roman" pitchFamily="18" charset="0"/>
              </a:rPr>
              <a:t>Write Mode </a:t>
            </a:r>
            <a:r>
              <a:rPr lang="vi-VN" altLang="ko-KR" sz="900">
                <a:latin typeface="Times New Roman" pitchFamily="18" charset="0"/>
                <a:ea typeface="돋움" pitchFamily="50" charset="-127"/>
                <a:cs typeface="Times New Roman" pitchFamily="18" charset="0"/>
              </a:rPr>
              <a:t> ④ </a:t>
            </a:r>
            <a:r>
              <a:rPr lang="en-US" altLang="ko-KR" sz="900">
                <a:latin typeface="Times New Roman" pitchFamily="18" charset="0"/>
                <a:ea typeface="돋움" pitchFamily="50" charset="-127"/>
                <a:cs typeface="Times New Roman" pitchFamily="18" charset="0"/>
              </a:rPr>
              <a:t>Debug</a:t>
            </a:r>
          </a:p>
          <a:p>
            <a:pPr eaLnBrk="1" hangingPunct="1">
              <a:spcBef>
                <a:spcPct val="0"/>
              </a:spcBef>
              <a:buFontTx/>
              <a:buNone/>
            </a:pPr>
            <a:endParaRPr lang="en-US" altLang="ko-KR" sz="900">
              <a:latin typeface="Times New Roman" pitchFamily="18" charset="0"/>
              <a:ea typeface="돋움" pitchFamily="50" charset="-127"/>
              <a:cs typeface="Times New Roman" pitchFamily="18" charset="0"/>
            </a:endParaRPr>
          </a:p>
          <a:p>
            <a:pPr eaLnBrk="1" hangingPunct="1">
              <a:spcBef>
                <a:spcPct val="0"/>
              </a:spcBef>
              <a:buFontTx/>
              <a:buNone/>
            </a:pPr>
            <a:r>
              <a:rPr lang="vi-VN" altLang="ko-KR" sz="900">
                <a:latin typeface="Times New Roman" pitchFamily="18" charset="0"/>
                <a:ea typeface="돋움" pitchFamily="50" charset="-127"/>
                <a:cs typeface="Times New Roman" pitchFamily="18" charset="0"/>
              </a:rPr>
              <a:t>29. Để </a:t>
            </a:r>
            <a:r>
              <a:rPr lang="en-US" altLang="ko-KR" sz="900">
                <a:latin typeface="Times New Roman" pitchFamily="18" charset="0"/>
                <a:ea typeface="돋움" pitchFamily="50" charset="-127"/>
                <a:cs typeface="Times New Roman" pitchFamily="18" charset="0"/>
              </a:rPr>
              <a:t>cài </a:t>
            </a:r>
            <a:r>
              <a:rPr lang="vi-VN" altLang="ko-KR" sz="900">
                <a:latin typeface="Times New Roman" pitchFamily="18" charset="0"/>
                <a:ea typeface="돋움" pitchFamily="50" charset="-127"/>
                <a:cs typeface="Times New Roman" pitchFamily="18" charset="0"/>
              </a:rPr>
              <a:t>đặt loại và </a:t>
            </a:r>
            <a:r>
              <a:rPr lang="en-US" altLang="ko-KR" sz="900">
                <a:latin typeface="Times New Roman" pitchFamily="18" charset="0"/>
                <a:ea typeface="돋움" pitchFamily="50" charset="-127"/>
                <a:cs typeface="Times New Roman" pitchFamily="18" charset="0"/>
              </a:rPr>
              <a:t>phân bổ </a:t>
            </a:r>
            <a:r>
              <a:rPr lang="vi-VN" altLang="ko-KR" sz="900">
                <a:latin typeface="Times New Roman" pitchFamily="18" charset="0"/>
                <a:ea typeface="돋움" pitchFamily="50" charset="-127"/>
                <a:cs typeface="Times New Roman" pitchFamily="18" charset="0"/>
              </a:rPr>
              <a:t>số điểm</a:t>
            </a:r>
            <a:r>
              <a:rPr lang="en-US" altLang="ko-KR" sz="900">
                <a:latin typeface="Times New Roman" pitchFamily="18" charset="0"/>
                <a:ea typeface="돋움" pitchFamily="50" charset="-127"/>
                <a:cs typeface="Times New Roman" pitchFamily="18" charset="0"/>
              </a:rPr>
              <a:t> chiếm hữu</a:t>
            </a:r>
            <a:r>
              <a:rPr lang="vi-VN" altLang="ko-KR" sz="900">
                <a:latin typeface="Times New Roman" pitchFamily="18" charset="0"/>
                <a:ea typeface="돋움" pitchFamily="50" charset="-127"/>
                <a:cs typeface="Times New Roman" pitchFamily="18" charset="0"/>
              </a:rPr>
              <a:t> của </a:t>
            </a:r>
            <a:r>
              <a:rPr lang="en-US" altLang="ko-KR" sz="900">
                <a:latin typeface="Times New Roman" pitchFamily="18" charset="0"/>
                <a:ea typeface="돋움" pitchFamily="50" charset="-127"/>
                <a:cs typeface="Times New Roman" pitchFamily="18" charset="0"/>
              </a:rPr>
              <a:t>card </a:t>
            </a:r>
            <a:r>
              <a:rPr lang="vi-VN" altLang="ko-KR" sz="900">
                <a:latin typeface="Times New Roman" pitchFamily="18" charset="0"/>
                <a:ea typeface="돋움" pitchFamily="50" charset="-127"/>
                <a:cs typeface="Times New Roman" pitchFamily="18" charset="0"/>
              </a:rPr>
              <a:t>trong PLC</a:t>
            </a:r>
            <a:r>
              <a:rPr lang="en-US" altLang="ko-KR" sz="900">
                <a:latin typeface="Times New Roman" pitchFamily="18" charset="0"/>
                <a:ea typeface="돋움" pitchFamily="50" charset="-127"/>
                <a:cs typeface="Times New Roman" pitchFamily="18" charset="0"/>
              </a:rPr>
              <a:t>. Vào mục nào trong Parameter?</a:t>
            </a:r>
          </a:p>
          <a:p>
            <a:pPr eaLnBrk="1" hangingPunct="1">
              <a:spcBef>
                <a:spcPct val="0"/>
              </a:spcBef>
              <a:buFontTx/>
              <a:buNone/>
            </a:pPr>
            <a:r>
              <a:rPr lang="en-US" altLang="ko-KR" sz="900">
                <a:latin typeface="Times New Roman" pitchFamily="18" charset="0"/>
                <a:ea typeface="돋움" pitchFamily="50" charset="-127"/>
                <a:cs typeface="Times New Roman" pitchFamily="18" charset="0"/>
              </a:rPr>
              <a:t>           </a:t>
            </a:r>
          </a:p>
          <a:p>
            <a:pPr eaLnBrk="1" hangingPunct="1">
              <a:spcBef>
                <a:spcPct val="0"/>
              </a:spcBef>
              <a:buFontTx/>
              <a:buNone/>
            </a:pPr>
            <a:r>
              <a:rPr lang="en-US" altLang="ko-KR" sz="900">
                <a:latin typeface="Times New Roman" pitchFamily="18" charset="0"/>
                <a:ea typeface="돋움" pitchFamily="50" charset="-127"/>
                <a:cs typeface="Times New Roman" pitchFamily="18" charset="0"/>
              </a:rPr>
              <a:t> ① I/O                        ② PLC RAS</a:t>
            </a:r>
          </a:p>
          <a:p>
            <a:pPr eaLnBrk="1" hangingPunct="1">
              <a:spcBef>
                <a:spcPct val="0"/>
              </a:spcBef>
              <a:buFontTx/>
              <a:buNone/>
            </a:pPr>
            <a:r>
              <a:rPr lang="vi-VN" altLang="ko-KR" sz="900">
                <a:latin typeface="Times New Roman" pitchFamily="18" charset="0"/>
                <a:ea typeface="돋움" pitchFamily="50" charset="-127"/>
                <a:cs typeface="Times New Roman" pitchFamily="18" charset="0"/>
              </a:rPr>
              <a:t> ③ </a:t>
            </a:r>
            <a:r>
              <a:rPr lang="en-US" altLang="ko-KR" sz="900">
                <a:latin typeface="Times New Roman" pitchFamily="18" charset="0"/>
                <a:ea typeface="돋움" pitchFamily="50" charset="-127"/>
                <a:cs typeface="Times New Roman" pitchFamily="18" charset="0"/>
              </a:rPr>
              <a:t>Boot File               </a:t>
            </a:r>
            <a:r>
              <a:rPr lang="vi-VN" altLang="ko-KR" sz="900">
                <a:latin typeface="Times New Roman" pitchFamily="18" charset="0"/>
                <a:ea typeface="돋움" pitchFamily="50" charset="-127"/>
                <a:cs typeface="Times New Roman" pitchFamily="18" charset="0"/>
              </a:rPr>
              <a:t>④ </a:t>
            </a:r>
            <a:r>
              <a:rPr lang="en-US" altLang="ko-KR" sz="900">
                <a:latin typeface="Times New Roman" pitchFamily="18" charset="0"/>
                <a:ea typeface="돋움" pitchFamily="50" charset="-127"/>
                <a:cs typeface="Times New Roman" pitchFamily="18" charset="0"/>
              </a:rPr>
              <a:t>System</a:t>
            </a:r>
            <a:endParaRPr lang="vi-VN" altLang="ko-KR" sz="900">
              <a:latin typeface="Times New Roman" pitchFamily="18" charset="0"/>
              <a:ea typeface="돋움" pitchFamily="50" charset="-127"/>
              <a:cs typeface="Times New Roman" pitchFamily="18" charset="0"/>
            </a:endParaRPr>
          </a:p>
          <a:p>
            <a:pPr eaLnBrk="1" hangingPunct="1">
              <a:spcBef>
                <a:spcPct val="0"/>
              </a:spcBef>
              <a:buFontTx/>
              <a:buNone/>
            </a:pPr>
            <a:endParaRPr lang="en-US" altLang="ko-KR" sz="900">
              <a:latin typeface="Times New Roman" pitchFamily="18" charset="0"/>
              <a:ea typeface="돋움" pitchFamily="50" charset="-127"/>
              <a:cs typeface="Times New Roman" pitchFamily="18" charset="0"/>
            </a:endParaRPr>
          </a:p>
          <a:p>
            <a:pPr eaLnBrk="1" hangingPunct="1">
              <a:spcBef>
                <a:spcPct val="0"/>
              </a:spcBef>
              <a:buFontTx/>
              <a:buNone/>
            </a:pPr>
            <a:r>
              <a:rPr lang="vi-VN" altLang="ko-KR" sz="900">
                <a:latin typeface="Times New Roman" pitchFamily="18" charset="0"/>
                <a:ea typeface="돋움" pitchFamily="50" charset="-127"/>
                <a:cs typeface="Times New Roman" pitchFamily="18" charset="0"/>
              </a:rPr>
              <a:t>30. Đây là mô tả của Timer. Cái nào là đúng?</a:t>
            </a:r>
          </a:p>
          <a:p>
            <a:pPr eaLnBrk="1" hangingPunct="1">
              <a:spcBef>
                <a:spcPct val="0"/>
              </a:spcBef>
              <a:buFontTx/>
              <a:buNone/>
            </a:pPr>
            <a:endParaRPr lang="en-US" altLang="ko-KR" sz="900">
              <a:latin typeface="Times New Roman" pitchFamily="18" charset="0"/>
              <a:ea typeface="돋움" pitchFamily="50" charset="-127"/>
              <a:cs typeface="Times New Roman" pitchFamily="18" charset="0"/>
            </a:endParaRPr>
          </a:p>
          <a:p>
            <a:pPr eaLnBrk="1" hangingPunct="1">
              <a:spcBef>
                <a:spcPct val="0"/>
              </a:spcBef>
              <a:buFontTx/>
              <a:buNone/>
            </a:pPr>
            <a:r>
              <a:rPr lang="vi-VN" altLang="ko-KR" sz="900">
                <a:latin typeface="Times New Roman" pitchFamily="18" charset="0"/>
                <a:ea typeface="돋움" pitchFamily="50" charset="-127"/>
                <a:cs typeface="Times New Roman" pitchFamily="18" charset="0"/>
              </a:rPr>
              <a:t> ① Ngay cả khi giá trị cài đặt của </a:t>
            </a:r>
            <a:r>
              <a:rPr lang="en-US" altLang="ko-KR" sz="900" smtClean="0">
                <a:latin typeface="Times New Roman" pitchFamily="18" charset="0"/>
                <a:ea typeface="돋움" pitchFamily="50" charset="-127"/>
                <a:cs typeface="Times New Roman" pitchFamily="18" charset="0"/>
              </a:rPr>
              <a:t>Timer</a:t>
            </a:r>
            <a:r>
              <a:rPr lang="vi-VN" altLang="ko-KR" sz="900" smtClean="0">
                <a:latin typeface="Times New Roman" pitchFamily="18" charset="0"/>
                <a:ea typeface="돋움" pitchFamily="50" charset="-127"/>
                <a:cs typeface="Times New Roman" pitchFamily="18" charset="0"/>
              </a:rPr>
              <a:t> </a:t>
            </a:r>
            <a:r>
              <a:rPr lang="vi-VN" altLang="ko-KR" sz="900">
                <a:latin typeface="Times New Roman" pitchFamily="18" charset="0"/>
                <a:ea typeface="돋움" pitchFamily="50" charset="-127"/>
                <a:cs typeface="Times New Roman" pitchFamily="18" charset="0"/>
              </a:rPr>
              <a:t>giờ là “0”,</a:t>
            </a:r>
            <a:r>
              <a:rPr lang="en-US" altLang="ko-KR" sz="900">
                <a:latin typeface="Times New Roman" pitchFamily="18" charset="0"/>
                <a:ea typeface="돋움" pitchFamily="50" charset="-127"/>
                <a:cs typeface="Times New Roman" pitchFamily="18" charset="0"/>
              </a:rPr>
              <a:t> </a:t>
            </a:r>
            <a:r>
              <a:rPr lang="vi-VN" altLang="ko-KR" sz="900">
                <a:latin typeface="Times New Roman" pitchFamily="18" charset="0"/>
                <a:ea typeface="돋움" pitchFamily="50" charset="-127"/>
                <a:cs typeface="Times New Roman" pitchFamily="18" charset="0"/>
              </a:rPr>
              <a:t>nó vẫn hoạt động.</a:t>
            </a:r>
          </a:p>
          <a:p>
            <a:pPr eaLnBrk="1" hangingPunct="1">
              <a:spcBef>
                <a:spcPct val="0"/>
              </a:spcBef>
              <a:buFontTx/>
              <a:buNone/>
            </a:pPr>
            <a:r>
              <a:rPr lang="vi-VN" altLang="ko-KR" sz="900">
                <a:latin typeface="Times New Roman" pitchFamily="18" charset="0"/>
                <a:ea typeface="돋움" pitchFamily="50" charset="-127"/>
                <a:cs typeface="Times New Roman" pitchFamily="18" charset="0"/>
              </a:rPr>
              <a:t> ② </a:t>
            </a:r>
            <a:r>
              <a:rPr lang="en-US" altLang="ko-KR" sz="900" smtClean="0">
                <a:latin typeface="Times New Roman" panose="02020603050405020304" pitchFamily="18" charset="0"/>
                <a:cs typeface="Times New Roman" panose="02020603050405020304" pitchFamily="18" charset="0"/>
              </a:rPr>
              <a:t>Timer là lệnh 4 Step. (Tuy nhiên tiếp điểm của</a:t>
            </a:r>
            <a:r>
              <a:rPr lang="ko-KR" altLang="en-US" sz="900" smtClean="0">
                <a:latin typeface="Times New Roman" panose="02020603050405020304" pitchFamily="18" charset="0"/>
                <a:cs typeface="Times New Roman" panose="02020603050405020304" pitchFamily="18" charset="0"/>
              </a:rPr>
              <a:t> </a:t>
            </a:r>
            <a:r>
              <a:rPr lang="en-US" altLang="ko-KR" sz="900" smtClean="0">
                <a:latin typeface="Times New Roman" panose="02020603050405020304" pitchFamily="18" charset="0"/>
                <a:cs typeface="Times New Roman" panose="02020603050405020304" pitchFamily="18" charset="0"/>
              </a:rPr>
              <a:t>Timer chỉ là 2 Step)</a:t>
            </a:r>
          </a:p>
          <a:p>
            <a:pPr eaLnBrk="1" hangingPunct="1">
              <a:spcBef>
                <a:spcPct val="0"/>
              </a:spcBef>
              <a:buFontTx/>
              <a:buNone/>
            </a:pPr>
            <a:r>
              <a:rPr lang="vi-VN" altLang="ko-KR" sz="900" smtClean="0">
                <a:latin typeface="Times New Roman" pitchFamily="18" charset="0"/>
                <a:ea typeface="돋움" pitchFamily="50" charset="-127"/>
                <a:cs typeface="Times New Roman" pitchFamily="18" charset="0"/>
              </a:rPr>
              <a:t> </a:t>
            </a:r>
            <a:r>
              <a:rPr lang="vi-VN" altLang="ko-KR" sz="900">
                <a:latin typeface="Times New Roman" pitchFamily="18" charset="0"/>
                <a:ea typeface="돋움" pitchFamily="50" charset="-127"/>
                <a:cs typeface="Times New Roman" pitchFamily="18" charset="0"/>
              </a:rPr>
              <a:t>③ Giá trị cài đặt bộ hẹn giờ chỉ có thể được đặt trực </a:t>
            </a:r>
            <a:r>
              <a:rPr lang="en-US" altLang="ko-KR" sz="900">
                <a:latin typeface="Times New Roman" pitchFamily="18" charset="0"/>
                <a:ea typeface="돋움" pitchFamily="50" charset="-127"/>
                <a:cs typeface="Times New Roman" pitchFamily="18" charset="0"/>
              </a:rPr>
              <a:t> </a:t>
            </a:r>
            <a:r>
              <a:rPr lang="vi-VN" altLang="ko-KR" sz="900">
                <a:latin typeface="Times New Roman" pitchFamily="18" charset="0"/>
                <a:ea typeface="돋움" pitchFamily="50" charset="-127"/>
                <a:cs typeface="Times New Roman" pitchFamily="18" charset="0"/>
              </a:rPr>
              <a:t>tiếp.</a:t>
            </a:r>
          </a:p>
          <a:p>
            <a:pPr eaLnBrk="1" hangingPunct="1">
              <a:spcBef>
                <a:spcPct val="0"/>
              </a:spcBef>
              <a:buFontTx/>
              <a:buNone/>
            </a:pPr>
            <a:r>
              <a:rPr lang="vi-VN" altLang="ko-KR" sz="900">
                <a:latin typeface="Times New Roman" pitchFamily="18" charset="0"/>
                <a:ea typeface="돋움" pitchFamily="50" charset="-127"/>
                <a:cs typeface="Times New Roman" pitchFamily="18" charset="0"/>
              </a:rPr>
              <a:t> ④ Giá trị cài đặt bộ hẹn giờ là K1 ~ K32768.</a:t>
            </a:r>
            <a:endParaRPr lang="en-US" altLang="ko-KR" sz="900">
              <a:latin typeface="Times New Roman" pitchFamily="18" charset="0"/>
              <a:ea typeface="돋움" pitchFamily="50" charset="-127"/>
              <a:cs typeface="Times New Roman" pitchFamily="18" charset="0"/>
            </a:endParaRPr>
          </a:p>
          <a:p>
            <a:pPr eaLnBrk="1" hangingPunct="1">
              <a:spcBef>
                <a:spcPct val="0"/>
              </a:spcBef>
              <a:buFontTx/>
              <a:buNone/>
            </a:pPr>
            <a:endParaRPr lang="en-US" altLang="ko-KR" sz="900">
              <a:latin typeface="Times New Roman" pitchFamily="18" charset="0"/>
              <a:ea typeface="돋움" pitchFamily="50" charset="-127"/>
              <a:cs typeface="Times New Roman" pitchFamily="18" charset="0"/>
            </a:endParaRPr>
          </a:p>
          <a:p>
            <a:pPr eaLnBrk="1" hangingPunct="1">
              <a:spcBef>
                <a:spcPct val="0"/>
              </a:spcBef>
              <a:buFontTx/>
              <a:buNone/>
            </a:pPr>
            <a:r>
              <a:rPr lang="vi-VN" altLang="ko-KR" sz="900">
                <a:latin typeface="Times New Roman" pitchFamily="18" charset="0"/>
                <a:ea typeface="돋움" pitchFamily="50" charset="-127"/>
                <a:cs typeface="Times New Roman" pitchFamily="18" charset="0"/>
              </a:rPr>
              <a:t>31. Mạch nào hoạt động giống như biểu đồ thời gian </a:t>
            </a:r>
            <a:endParaRPr lang="en-US" altLang="ko-KR" sz="900">
              <a:latin typeface="Times New Roman" pitchFamily="18" charset="0"/>
              <a:ea typeface="돋움" pitchFamily="50" charset="-127"/>
              <a:cs typeface="Times New Roman" pitchFamily="18" charset="0"/>
            </a:endParaRPr>
          </a:p>
          <a:p>
            <a:pPr eaLnBrk="1" hangingPunct="1">
              <a:spcBef>
                <a:spcPct val="0"/>
              </a:spcBef>
              <a:buFontTx/>
              <a:buNone/>
            </a:pPr>
            <a:r>
              <a:rPr lang="vi-VN" altLang="ko-KR" sz="900">
                <a:latin typeface="Times New Roman" pitchFamily="18" charset="0"/>
                <a:ea typeface="돋움" pitchFamily="50" charset="-127"/>
                <a:cs typeface="Times New Roman" pitchFamily="18" charset="0"/>
              </a:rPr>
              <a:t>sau đây</a:t>
            </a:r>
            <a:r>
              <a:rPr lang="vi-VN" altLang="ko-KR" sz="900" smtClean="0">
                <a:latin typeface="Times New Roman" pitchFamily="18" charset="0"/>
                <a:ea typeface="돋움" pitchFamily="50" charset="-127"/>
                <a:cs typeface="Times New Roman" pitchFamily="18" charset="0"/>
              </a:rPr>
              <a:t>? </a:t>
            </a:r>
            <a:r>
              <a:rPr lang="en-US" altLang="ko-KR" sz="900" smtClean="0">
                <a:latin typeface="Times New Roman" pitchFamily="18" charset="0"/>
                <a:ea typeface="돋움" pitchFamily="50" charset="-127"/>
                <a:cs typeface="Times New Roman" pitchFamily="18" charset="0"/>
              </a:rPr>
              <a:t>(Timer sử dụng là loại </a:t>
            </a:r>
            <a:r>
              <a:rPr lang="en-US" altLang="ko-KR" sz="900">
                <a:latin typeface="Times New Roman" pitchFamily="18" charset="0"/>
                <a:ea typeface="돋움" pitchFamily="50" charset="-127"/>
                <a:cs typeface="Times New Roman" pitchFamily="18" charset="0"/>
              </a:rPr>
              <a:t>10ms)</a:t>
            </a:r>
          </a:p>
        </p:txBody>
      </p:sp>
      <p:grpSp>
        <p:nvGrpSpPr>
          <p:cNvPr id="4102" name="그룹 70"/>
          <p:cNvGrpSpPr>
            <a:grpSpLocks/>
          </p:cNvGrpSpPr>
          <p:nvPr/>
        </p:nvGrpSpPr>
        <p:grpSpPr bwMode="auto">
          <a:xfrm>
            <a:off x="404814" y="2346063"/>
            <a:ext cx="2808287" cy="1095641"/>
            <a:chOff x="1839913" y="4689475"/>
            <a:chExt cx="3833812" cy="1406525"/>
          </a:xfrm>
        </p:grpSpPr>
        <p:sp>
          <p:nvSpPr>
            <p:cNvPr id="4154" name="Picture 13" descr="clip_image005"/>
            <p:cNvSpPr>
              <a:spLocks noChangeAspect="1" noChangeArrowheads="1"/>
            </p:cNvSpPr>
            <p:nvPr/>
          </p:nvSpPr>
          <p:spPr bwMode="auto">
            <a:xfrm>
              <a:off x="1878013" y="4689475"/>
              <a:ext cx="3795712" cy="140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kumimoji="1" sz="3200">
                  <a:solidFill>
                    <a:schemeClr val="tx1"/>
                  </a:solidFill>
                  <a:latin typeface="굴림" pitchFamily="50" charset="-127"/>
                  <a:ea typeface="굴림" pitchFamily="50" charset="-127"/>
                </a:defRPr>
              </a:lvl1pPr>
              <a:lvl2pPr marL="742950" indent="-285750" eaLnBrk="0" hangingPunct="0">
                <a:spcBef>
                  <a:spcPct val="20000"/>
                </a:spcBef>
                <a:buChar char="–"/>
                <a:defRPr kumimoji="1" sz="2800">
                  <a:solidFill>
                    <a:schemeClr val="tx1"/>
                  </a:solidFill>
                  <a:latin typeface="굴림" pitchFamily="50" charset="-127"/>
                  <a:ea typeface="굴림" pitchFamily="50" charset="-127"/>
                </a:defRPr>
              </a:lvl2pPr>
              <a:lvl3pPr marL="1143000" indent="-228600" eaLnBrk="0" hangingPunct="0">
                <a:spcBef>
                  <a:spcPct val="20000"/>
                </a:spcBef>
                <a:buChar char="•"/>
                <a:defRPr kumimoji="1" sz="2400">
                  <a:solidFill>
                    <a:schemeClr val="tx1"/>
                  </a:solidFill>
                  <a:latin typeface="굴림" pitchFamily="50" charset="-127"/>
                  <a:ea typeface="굴림" pitchFamily="50" charset="-127"/>
                </a:defRPr>
              </a:lvl3pPr>
              <a:lvl4pPr marL="1600200" indent="-228600" eaLnBrk="0" hangingPunct="0">
                <a:spcBef>
                  <a:spcPct val="20000"/>
                </a:spcBef>
                <a:buChar char="–"/>
                <a:defRPr kumimoji="1" sz="2000">
                  <a:solidFill>
                    <a:schemeClr val="tx1"/>
                  </a:solidFill>
                  <a:latin typeface="굴림" pitchFamily="50" charset="-127"/>
                  <a:ea typeface="굴림" pitchFamily="50" charset="-127"/>
                </a:defRPr>
              </a:lvl4pPr>
              <a:lvl5pPr marL="2057400" indent="-228600" eaLnBrk="0" hangingPunct="0">
                <a:spcBef>
                  <a:spcPct val="20000"/>
                </a:spcBef>
                <a:buChar char="»"/>
                <a:defRPr kumimoji="1" sz="2000">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9pPr>
            </a:lstStyle>
            <a:p>
              <a:pPr eaLnBrk="1" hangingPunct="1">
                <a:spcBef>
                  <a:spcPct val="0"/>
                </a:spcBef>
                <a:buFontTx/>
                <a:buNone/>
              </a:pPr>
              <a:endParaRPr lang="ko-KR" altLang="en-US" sz="2000">
                <a:latin typeface="HY견고딕" pitchFamily="18" charset="-127"/>
                <a:ea typeface="HY견고딕" pitchFamily="18" charset="-127"/>
              </a:endParaRPr>
            </a:p>
          </p:txBody>
        </p:sp>
        <p:pic>
          <p:nvPicPr>
            <p:cNvPr id="4155" name="Picture 13" descr="clip_image005"/>
            <p:cNvPicPr>
              <a:picLocks noChangeAspect="1" noChangeArrowheads="1"/>
            </p:cNvPicPr>
            <p:nvPr/>
          </p:nvPicPr>
          <p:blipFill>
            <a:blip r:embed="rId3">
              <a:extLst>
                <a:ext uri="{28A0092B-C50C-407E-A947-70E740481C1C}">
                  <a14:useLocalDpi xmlns:a14="http://schemas.microsoft.com/office/drawing/2010/main" val="0"/>
                </a:ext>
              </a:extLst>
            </a:blip>
            <a:srcRect b="15100"/>
            <a:stretch>
              <a:fillRect/>
            </a:stretch>
          </p:blipFill>
          <p:spPr bwMode="auto">
            <a:xfrm>
              <a:off x="1878013" y="4689475"/>
              <a:ext cx="3795712" cy="140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56" name="Rectangle 19"/>
            <p:cNvSpPr>
              <a:spLocks noChangeArrowheads="1"/>
            </p:cNvSpPr>
            <p:nvPr/>
          </p:nvSpPr>
          <p:spPr bwMode="auto">
            <a:xfrm>
              <a:off x="1839913" y="5101773"/>
              <a:ext cx="2555876" cy="505729"/>
            </a:xfrm>
            <a:prstGeom prst="rect">
              <a:avLst/>
            </a:prstGeom>
            <a:noFill/>
            <a:ln w="9525" algn="ctr">
              <a:solidFill>
                <a:srgbClr val="FF3300"/>
              </a:solidFill>
              <a:prstDash val="dash"/>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85337" tIns="42669" rIns="85337" bIns="42669" anchor="ctr">
              <a:spAutoFit/>
            </a:bodyPr>
            <a:lstStyle>
              <a:lvl1pPr eaLnBrk="0" hangingPunct="0">
                <a:spcBef>
                  <a:spcPct val="20000"/>
                </a:spcBef>
                <a:buChar char="•"/>
                <a:defRPr kumimoji="1" sz="3200">
                  <a:solidFill>
                    <a:schemeClr val="tx1"/>
                  </a:solidFill>
                  <a:latin typeface="굴림" pitchFamily="50" charset="-127"/>
                  <a:ea typeface="굴림" pitchFamily="50" charset="-127"/>
                </a:defRPr>
              </a:lvl1pPr>
              <a:lvl2pPr marL="742950" indent="-285750" eaLnBrk="0" hangingPunct="0">
                <a:spcBef>
                  <a:spcPct val="20000"/>
                </a:spcBef>
                <a:buChar char="–"/>
                <a:defRPr kumimoji="1" sz="2800">
                  <a:solidFill>
                    <a:schemeClr val="tx1"/>
                  </a:solidFill>
                  <a:latin typeface="굴림" pitchFamily="50" charset="-127"/>
                  <a:ea typeface="굴림" pitchFamily="50" charset="-127"/>
                </a:defRPr>
              </a:lvl2pPr>
              <a:lvl3pPr marL="1143000" indent="-228600" eaLnBrk="0" hangingPunct="0">
                <a:spcBef>
                  <a:spcPct val="20000"/>
                </a:spcBef>
                <a:buChar char="•"/>
                <a:defRPr kumimoji="1" sz="2400">
                  <a:solidFill>
                    <a:schemeClr val="tx1"/>
                  </a:solidFill>
                  <a:latin typeface="굴림" pitchFamily="50" charset="-127"/>
                  <a:ea typeface="굴림" pitchFamily="50" charset="-127"/>
                </a:defRPr>
              </a:lvl3pPr>
              <a:lvl4pPr marL="1600200" indent="-228600" eaLnBrk="0" hangingPunct="0">
                <a:spcBef>
                  <a:spcPct val="20000"/>
                </a:spcBef>
                <a:buChar char="–"/>
                <a:defRPr kumimoji="1" sz="2000">
                  <a:solidFill>
                    <a:schemeClr val="tx1"/>
                  </a:solidFill>
                  <a:latin typeface="굴림" pitchFamily="50" charset="-127"/>
                  <a:ea typeface="굴림" pitchFamily="50" charset="-127"/>
                </a:defRPr>
              </a:lvl4pPr>
              <a:lvl5pPr marL="2057400" indent="-228600" eaLnBrk="0" hangingPunct="0">
                <a:spcBef>
                  <a:spcPct val="20000"/>
                </a:spcBef>
                <a:buChar char="»"/>
                <a:defRPr kumimoji="1" sz="2000">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9pPr>
            </a:lstStyle>
            <a:p>
              <a:pPr eaLnBrk="1" hangingPunct="1">
                <a:spcBef>
                  <a:spcPct val="0"/>
                </a:spcBef>
                <a:buFontTx/>
                <a:buNone/>
              </a:pPr>
              <a:endParaRPr lang="ko-KR" altLang="en-US" sz="2000">
                <a:latin typeface="HY견고딕" pitchFamily="18" charset="-127"/>
                <a:ea typeface="HY견고딕" pitchFamily="18" charset="-127"/>
              </a:endParaRPr>
            </a:p>
          </p:txBody>
        </p:sp>
      </p:grpSp>
      <p:grpSp>
        <p:nvGrpSpPr>
          <p:cNvPr id="4103" name="Group 198"/>
          <p:cNvGrpSpPr>
            <a:grpSpLocks/>
          </p:cNvGrpSpPr>
          <p:nvPr/>
        </p:nvGrpSpPr>
        <p:grpSpPr bwMode="auto">
          <a:xfrm>
            <a:off x="303214" y="5024438"/>
            <a:ext cx="3181350" cy="1076325"/>
            <a:chOff x="2178" y="3761"/>
            <a:chExt cx="2004" cy="678"/>
          </a:xfrm>
        </p:grpSpPr>
        <p:sp>
          <p:nvSpPr>
            <p:cNvPr id="4137" name="Rectangle 725"/>
            <p:cNvSpPr>
              <a:spLocks noChangeArrowheads="1"/>
            </p:cNvSpPr>
            <p:nvPr/>
          </p:nvSpPr>
          <p:spPr bwMode="auto">
            <a:xfrm>
              <a:off x="2194" y="3761"/>
              <a:ext cx="1914" cy="67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har char="•"/>
                <a:defRPr kumimoji="1" sz="3200">
                  <a:solidFill>
                    <a:schemeClr val="tx1"/>
                  </a:solidFill>
                  <a:latin typeface="굴림" pitchFamily="50" charset="-127"/>
                  <a:ea typeface="굴림" pitchFamily="50" charset="-127"/>
                </a:defRPr>
              </a:lvl1pPr>
              <a:lvl2pPr marL="742950" indent="-285750" eaLnBrk="0" hangingPunct="0">
                <a:spcBef>
                  <a:spcPct val="20000"/>
                </a:spcBef>
                <a:buChar char="–"/>
                <a:defRPr kumimoji="1" sz="2800">
                  <a:solidFill>
                    <a:schemeClr val="tx1"/>
                  </a:solidFill>
                  <a:latin typeface="굴림" pitchFamily="50" charset="-127"/>
                  <a:ea typeface="굴림" pitchFamily="50" charset="-127"/>
                </a:defRPr>
              </a:lvl2pPr>
              <a:lvl3pPr marL="1143000" indent="-228600" eaLnBrk="0" hangingPunct="0">
                <a:spcBef>
                  <a:spcPct val="20000"/>
                </a:spcBef>
                <a:buChar char="•"/>
                <a:defRPr kumimoji="1" sz="2400">
                  <a:solidFill>
                    <a:schemeClr val="tx1"/>
                  </a:solidFill>
                  <a:latin typeface="굴림" pitchFamily="50" charset="-127"/>
                  <a:ea typeface="굴림" pitchFamily="50" charset="-127"/>
                </a:defRPr>
              </a:lvl3pPr>
              <a:lvl4pPr marL="1600200" indent="-228600" eaLnBrk="0" hangingPunct="0">
                <a:spcBef>
                  <a:spcPct val="20000"/>
                </a:spcBef>
                <a:buChar char="–"/>
                <a:defRPr kumimoji="1" sz="2000">
                  <a:solidFill>
                    <a:schemeClr val="tx1"/>
                  </a:solidFill>
                  <a:latin typeface="굴림" pitchFamily="50" charset="-127"/>
                  <a:ea typeface="굴림" pitchFamily="50" charset="-127"/>
                </a:defRPr>
              </a:lvl4pPr>
              <a:lvl5pPr marL="2057400" indent="-228600" eaLnBrk="0" hangingPunct="0">
                <a:spcBef>
                  <a:spcPct val="20000"/>
                </a:spcBef>
                <a:buChar char="»"/>
                <a:defRPr kumimoji="1" sz="2000">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9pPr>
            </a:lstStyle>
            <a:p>
              <a:pPr eaLnBrk="1" hangingPunct="1">
                <a:spcBef>
                  <a:spcPct val="0"/>
                </a:spcBef>
                <a:buFontTx/>
                <a:buNone/>
              </a:pPr>
              <a:endParaRPr lang="ko-KR" altLang="en-US" sz="900">
                <a:latin typeface="돋움" pitchFamily="50" charset="-127"/>
                <a:ea typeface="돋움" pitchFamily="50" charset="-127"/>
              </a:endParaRPr>
            </a:p>
          </p:txBody>
        </p:sp>
        <p:sp>
          <p:nvSpPr>
            <p:cNvPr id="4138" name="Line 726"/>
            <p:cNvSpPr>
              <a:spLocks noChangeShapeType="1"/>
            </p:cNvSpPr>
            <p:nvPr/>
          </p:nvSpPr>
          <p:spPr bwMode="auto">
            <a:xfrm>
              <a:off x="2433" y="3761"/>
              <a:ext cx="0" cy="67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4139" name="Line 727"/>
            <p:cNvSpPr>
              <a:spLocks noChangeShapeType="1"/>
            </p:cNvSpPr>
            <p:nvPr/>
          </p:nvSpPr>
          <p:spPr bwMode="auto">
            <a:xfrm>
              <a:off x="2672" y="3761"/>
              <a:ext cx="0" cy="67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4140" name="Line 728"/>
            <p:cNvSpPr>
              <a:spLocks noChangeShapeType="1"/>
            </p:cNvSpPr>
            <p:nvPr/>
          </p:nvSpPr>
          <p:spPr bwMode="auto">
            <a:xfrm>
              <a:off x="2912" y="3761"/>
              <a:ext cx="0" cy="67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4141" name="Line 729"/>
            <p:cNvSpPr>
              <a:spLocks noChangeShapeType="1"/>
            </p:cNvSpPr>
            <p:nvPr/>
          </p:nvSpPr>
          <p:spPr bwMode="auto">
            <a:xfrm>
              <a:off x="3151" y="3761"/>
              <a:ext cx="0" cy="67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4142" name="Line 730"/>
            <p:cNvSpPr>
              <a:spLocks noChangeShapeType="1"/>
            </p:cNvSpPr>
            <p:nvPr/>
          </p:nvSpPr>
          <p:spPr bwMode="auto">
            <a:xfrm>
              <a:off x="3390" y="3761"/>
              <a:ext cx="0" cy="67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4143" name="Line 731"/>
            <p:cNvSpPr>
              <a:spLocks noChangeShapeType="1"/>
            </p:cNvSpPr>
            <p:nvPr/>
          </p:nvSpPr>
          <p:spPr bwMode="auto">
            <a:xfrm>
              <a:off x="3630" y="3761"/>
              <a:ext cx="0" cy="67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4144" name="Line 732"/>
            <p:cNvSpPr>
              <a:spLocks noChangeShapeType="1"/>
            </p:cNvSpPr>
            <p:nvPr/>
          </p:nvSpPr>
          <p:spPr bwMode="auto">
            <a:xfrm>
              <a:off x="3869" y="3761"/>
              <a:ext cx="0" cy="67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4145" name="Text Box 733"/>
            <p:cNvSpPr txBox="1">
              <a:spLocks noChangeArrowheads="1"/>
            </p:cNvSpPr>
            <p:nvPr/>
          </p:nvSpPr>
          <p:spPr bwMode="auto">
            <a:xfrm>
              <a:off x="2178" y="3917"/>
              <a:ext cx="277"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kumimoji="1" sz="3200">
                  <a:solidFill>
                    <a:schemeClr val="tx1"/>
                  </a:solidFill>
                  <a:latin typeface="굴림" pitchFamily="50" charset="-127"/>
                  <a:ea typeface="굴림" pitchFamily="50" charset="-127"/>
                </a:defRPr>
              </a:lvl1pPr>
              <a:lvl2pPr marL="742950" indent="-285750" eaLnBrk="0" hangingPunct="0">
                <a:spcBef>
                  <a:spcPct val="20000"/>
                </a:spcBef>
                <a:buChar char="–"/>
                <a:defRPr kumimoji="1" sz="2800">
                  <a:solidFill>
                    <a:schemeClr val="tx1"/>
                  </a:solidFill>
                  <a:latin typeface="굴림" pitchFamily="50" charset="-127"/>
                  <a:ea typeface="굴림" pitchFamily="50" charset="-127"/>
                </a:defRPr>
              </a:lvl2pPr>
              <a:lvl3pPr marL="1143000" indent="-228600" eaLnBrk="0" hangingPunct="0">
                <a:spcBef>
                  <a:spcPct val="20000"/>
                </a:spcBef>
                <a:buChar char="•"/>
                <a:defRPr kumimoji="1" sz="2400">
                  <a:solidFill>
                    <a:schemeClr val="tx1"/>
                  </a:solidFill>
                  <a:latin typeface="굴림" pitchFamily="50" charset="-127"/>
                  <a:ea typeface="굴림" pitchFamily="50" charset="-127"/>
                </a:defRPr>
              </a:lvl3pPr>
              <a:lvl4pPr marL="1600200" indent="-228600" eaLnBrk="0" hangingPunct="0">
                <a:spcBef>
                  <a:spcPct val="20000"/>
                </a:spcBef>
                <a:buChar char="–"/>
                <a:defRPr kumimoji="1" sz="2000">
                  <a:solidFill>
                    <a:schemeClr val="tx1"/>
                  </a:solidFill>
                  <a:latin typeface="굴림" pitchFamily="50" charset="-127"/>
                  <a:ea typeface="굴림" pitchFamily="50" charset="-127"/>
                </a:defRPr>
              </a:lvl4pPr>
              <a:lvl5pPr marL="2057400" indent="-228600" eaLnBrk="0" hangingPunct="0">
                <a:spcBef>
                  <a:spcPct val="20000"/>
                </a:spcBef>
                <a:buChar char="»"/>
                <a:defRPr kumimoji="1" sz="2000">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9pPr>
            </a:lstStyle>
            <a:p>
              <a:pPr algn="ctr" eaLnBrk="1" hangingPunct="1">
                <a:spcBef>
                  <a:spcPct val="0"/>
                </a:spcBef>
                <a:buFontTx/>
                <a:buNone/>
              </a:pPr>
              <a:r>
                <a:rPr lang="ko-KR" altLang="en-US" sz="800">
                  <a:latin typeface="돋움" pitchFamily="50" charset="-127"/>
                  <a:ea typeface="돋움" pitchFamily="50" charset="-127"/>
                </a:rPr>
                <a:t>전원</a:t>
              </a:r>
            </a:p>
            <a:p>
              <a:pPr algn="ctr" eaLnBrk="1" hangingPunct="1">
                <a:spcBef>
                  <a:spcPct val="0"/>
                </a:spcBef>
                <a:buFontTx/>
                <a:buNone/>
              </a:pPr>
              <a:r>
                <a:rPr lang="en-US" altLang="ko-KR" sz="800">
                  <a:latin typeface="돋움" pitchFamily="50" charset="-127"/>
                  <a:ea typeface="돋움" pitchFamily="50" charset="-127"/>
                </a:rPr>
                <a:t>Unit</a:t>
              </a:r>
            </a:p>
          </p:txBody>
        </p:sp>
        <p:sp>
          <p:nvSpPr>
            <p:cNvPr id="4146" name="Text Box 735"/>
            <p:cNvSpPr txBox="1">
              <a:spLocks noChangeArrowheads="1"/>
            </p:cNvSpPr>
            <p:nvPr/>
          </p:nvSpPr>
          <p:spPr bwMode="auto">
            <a:xfrm>
              <a:off x="2423" y="3912"/>
              <a:ext cx="264" cy="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kumimoji="1" sz="3200">
                  <a:solidFill>
                    <a:schemeClr val="tx1"/>
                  </a:solidFill>
                  <a:latin typeface="굴림" pitchFamily="50" charset="-127"/>
                  <a:ea typeface="굴림" pitchFamily="50" charset="-127"/>
                </a:defRPr>
              </a:lvl1pPr>
              <a:lvl2pPr marL="742950" indent="-285750" eaLnBrk="0" hangingPunct="0">
                <a:spcBef>
                  <a:spcPct val="20000"/>
                </a:spcBef>
                <a:buChar char="–"/>
                <a:defRPr kumimoji="1" sz="2800">
                  <a:solidFill>
                    <a:schemeClr val="tx1"/>
                  </a:solidFill>
                  <a:latin typeface="굴림" pitchFamily="50" charset="-127"/>
                  <a:ea typeface="굴림" pitchFamily="50" charset="-127"/>
                </a:defRPr>
              </a:lvl2pPr>
              <a:lvl3pPr marL="1143000" indent="-228600" eaLnBrk="0" hangingPunct="0">
                <a:spcBef>
                  <a:spcPct val="20000"/>
                </a:spcBef>
                <a:buChar char="•"/>
                <a:defRPr kumimoji="1" sz="2400">
                  <a:solidFill>
                    <a:schemeClr val="tx1"/>
                  </a:solidFill>
                  <a:latin typeface="굴림" pitchFamily="50" charset="-127"/>
                  <a:ea typeface="굴림" pitchFamily="50" charset="-127"/>
                </a:defRPr>
              </a:lvl3pPr>
              <a:lvl4pPr marL="1600200" indent="-228600" eaLnBrk="0" hangingPunct="0">
                <a:spcBef>
                  <a:spcPct val="20000"/>
                </a:spcBef>
                <a:buChar char="–"/>
                <a:defRPr kumimoji="1" sz="2000">
                  <a:solidFill>
                    <a:schemeClr val="tx1"/>
                  </a:solidFill>
                  <a:latin typeface="굴림" pitchFamily="50" charset="-127"/>
                  <a:ea typeface="굴림" pitchFamily="50" charset="-127"/>
                </a:defRPr>
              </a:lvl4pPr>
              <a:lvl5pPr marL="2057400" indent="-228600" eaLnBrk="0" hangingPunct="0">
                <a:spcBef>
                  <a:spcPct val="20000"/>
                </a:spcBef>
                <a:buChar char="»"/>
                <a:defRPr kumimoji="1" sz="2000">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9pPr>
            </a:lstStyle>
            <a:p>
              <a:pPr eaLnBrk="1" hangingPunct="1">
                <a:spcBef>
                  <a:spcPct val="0"/>
                </a:spcBef>
                <a:buFontTx/>
                <a:buNone/>
              </a:pPr>
              <a:r>
                <a:rPr lang="en-US" altLang="ko-KR" sz="800">
                  <a:latin typeface="돋움" pitchFamily="50" charset="-127"/>
                  <a:ea typeface="돋움" pitchFamily="50" charset="-127"/>
                </a:rPr>
                <a:t>CPU</a:t>
              </a:r>
            </a:p>
          </p:txBody>
        </p:sp>
        <p:sp>
          <p:nvSpPr>
            <p:cNvPr id="4147" name="Text Box 736"/>
            <p:cNvSpPr txBox="1">
              <a:spLocks noChangeArrowheads="1"/>
            </p:cNvSpPr>
            <p:nvPr/>
          </p:nvSpPr>
          <p:spPr bwMode="auto">
            <a:xfrm>
              <a:off x="2653" y="3912"/>
              <a:ext cx="298" cy="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kumimoji="1" sz="3200">
                  <a:solidFill>
                    <a:schemeClr val="tx1"/>
                  </a:solidFill>
                  <a:latin typeface="굴림" pitchFamily="50" charset="-127"/>
                  <a:ea typeface="굴림" pitchFamily="50" charset="-127"/>
                </a:defRPr>
              </a:lvl1pPr>
              <a:lvl2pPr marL="742950" indent="-285750" eaLnBrk="0" hangingPunct="0">
                <a:spcBef>
                  <a:spcPct val="20000"/>
                </a:spcBef>
                <a:buChar char="–"/>
                <a:defRPr kumimoji="1" sz="2800">
                  <a:solidFill>
                    <a:schemeClr val="tx1"/>
                  </a:solidFill>
                  <a:latin typeface="굴림" pitchFamily="50" charset="-127"/>
                  <a:ea typeface="굴림" pitchFamily="50" charset="-127"/>
                </a:defRPr>
              </a:lvl2pPr>
              <a:lvl3pPr marL="1143000" indent="-228600" eaLnBrk="0" hangingPunct="0">
                <a:spcBef>
                  <a:spcPct val="20000"/>
                </a:spcBef>
                <a:buChar char="•"/>
                <a:defRPr kumimoji="1" sz="2400">
                  <a:solidFill>
                    <a:schemeClr val="tx1"/>
                  </a:solidFill>
                  <a:latin typeface="굴림" pitchFamily="50" charset="-127"/>
                  <a:ea typeface="굴림" pitchFamily="50" charset="-127"/>
                </a:defRPr>
              </a:lvl3pPr>
              <a:lvl4pPr marL="1600200" indent="-228600" eaLnBrk="0" hangingPunct="0">
                <a:spcBef>
                  <a:spcPct val="20000"/>
                </a:spcBef>
                <a:buChar char="–"/>
                <a:defRPr kumimoji="1" sz="2000">
                  <a:solidFill>
                    <a:schemeClr val="tx1"/>
                  </a:solidFill>
                  <a:latin typeface="굴림" pitchFamily="50" charset="-127"/>
                  <a:ea typeface="굴림" pitchFamily="50" charset="-127"/>
                </a:defRPr>
              </a:lvl4pPr>
              <a:lvl5pPr marL="2057400" indent="-228600" eaLnBrk="0" hangingPunct="0">
                <a:spcBef>
                  <a:spcPct val="20000"/>
                </a:spcBef>
                <a:buChar char="»"/>
                <a:defRPr kumimoji="1" sz="2000">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9pPr>
            </a:lstStyle>
            <a:p>
              <a:pPr eaLnBrk="1" hangingPunct="1">
                <a:spcBef>
                  <a:spcPct val="0"/>
                </a:spcBef>
                <a:buFontTx/>
                <a:buNone/>
              </a:pPr>
              <a:r>
                <a:rPr lang="en-US" altLang="ko-KR" sz="800">
                  <a:latin typeface="돋움" pitchFamily="50" charset="-127"/>
                  <a:ea typeface="돋움" pitchFamily="50" charset="-127"/>
                </a:rPr>
                <a:t>QX42</a:t>
              </a:r>
            </a:p>
          </p:txBody>
        </p:sp>
        <p:sp>
          <p:nvSpPr>
            <p:cNvPr id="4148" name="Text Box 737"/>
            <p:cNvSpPr txBox="1">
              <a:spLocks noChangeArrowheads="1"/>
            </p:cNvSpPr>
            <p:nvPr/>
          </p:nvSpPr>
          <p:spPr bwMode="auto">
            <a:xfrm>
              <a:off x="2892" y="3916"/>
              <a:ext cx="298" cy="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kumimoji="1" sz="3200">
                  <a:solidFill>
                    <a:schemeClr val="tx1"/>
                  </a:solidFill>
                  <a:latin typeface="굴림" pitchFamily="50" charset="-127"/>
                  <a:ea typeface="굴림" pitchFamily="50" charset="-127"/>
                </a:defRPr>
              </a:lvl1pPr>
              <a:lvl2pPr marL="742950" indent="-285750" eaLnBrk="0" hangingPunct="0">
                <a:spcBef>
                  <a:spcPct val="20000"/>
                </a:spcBef>
                <a:buChar char="–"/>
                <a:defRPr kumimoji="1" sz="2800">
                  <a:solidFill>
                    <a:schemeClr val="tx1"/>
                  </a:solidFill>
                  <a:latin typeface="굴림" pitchFamily="50" charset="-127"/>
                  <a:ea typeface="굴림" pitchFamily="50" charset="-127"/>
                </a:defRPr>
              </a:lvl2pPr>
              <a:lvl3pPr marL="1143000" indent="-228600" eaLnBrk="0" hangingPunct="0">
                <a:spcBef>
                  <a:spcPct val="20000"/>
                </a:spcBef>
                <a:buChar char="•"/>
                <a:defRPr kumimoji="1" sz="2400">
                  <a:solidFill>
                    <a:schemeClr val="tx1"/>
                  </a:solidFill>
                  <a:latin typeface="굴림" pitchFamily="50" charset="-127"/>
                  <a:ea typeface="굴림" pitchFamily="50" charset="-127"/>
                </a:defRPr>
              </a:lvl3pPr>
              <a:lvl4pPr marL="1600200" indent="-228600" eaLnBrk="0" hangingPunct="0">
                <a:spcBef>
                  <a:spcPct val="20000"/>
                </a:spcBef>
                <a:buChar char="–"/>
                <a:defRPr kumimoji="1" sz="2000">
                  <a:solidFill>
                    <a:schemeClr val="tx1"/>
                  </a:solidFill>
                  <a:latin typeface="굴림" pitchFamily="50" charset="-127"/>
                  <a:ea typeface="굴림" pitchFamily="50" charset="-127"/>
                </a:defRPr>
              </a:lvl4pPr>
              <a:lvl5pPr marL="2057400" indent="-228600" eaLnBrk="0" hangingPunct="0">
                <a:spcBef>
                  <a:spcPct val="20000"/>
                </a:spcBef>
                <a:buChar char="»"/>
                <a:defRPr kumimoji="1" sz="2000">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9pPr>
            </a:lstStyle>
            <a:p>
              <a:pPr eaLnBrk="1" hangingPunct="1">
                <a:spcBef>
                  <a:spcPct val="0"/>
                </a:spcBef>
                <a:buFontTx/>
                <a:buNone/>
              </a:pPr>
              <a:r>
                <a:rPr lang="en-US" altLang="ko-KR" sz="800">
                  <a:latin typeface="돋움" pitchFamily="50" charset="-127"/>
                  <a:ea typeface="돋움" pitchFamily="50" charset="-127"/>
                </a:rPr>
                <a:t>QY42</a:t>
              </a:r>
            </a:p>
          </p:txBody>
        </p:sp>
        <p:sp>
          <p:nvSpPr>
            <p:cNvPr id="4149" name="Text Box 738"/>
            <p:cNvSpPr txBox="1">
              <a:spLocks noChangeArrowheads="1"/>
            </p:cNvSpPr>
            <p:nvPr/>
          </p:nvSpPr>
          <p:spPr bwMode="auto">
            <a:xfrm>
              <a:off x="3139" y="3920"/>
              <a:ext cx="298" cy="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kumimoji="1" sz="3200">
                  <a:solidFill>
                    <a:schemeClr val="tx1"/>
                  </a:solidFill>
                  <a:latin typeface="굴림" pitchFamily="50" charset="-127"/>
                  <a:ea typeface="굴림" pitchFamily="50" charset="-127"/>
                </a:defRPr>
              </a:lvl1pPr>
              <a:lvl2pPr marL="742950" indent="-285750" eaLnBrk="0" hangingPunct="0">
                <a:spcBef>
                  <a:spcPct val="20000"/>
                </a:spcBef>
                <a:buChar char="–"/>
                <a:defRPr kumimoji="1" sz="2800">
                  <a:solidFill>
                    <a:schemeClr val="tx1"/>
                  </a:solidFill>
                  <a:latin typeface="굴림" pitchFamily="50" charset="-127"/>
                  <a:ea typeface="굴림" pitchFamily="50" charset="-127"/>
                </a:defRPr>
              </a:lvl2pPr>
              <a:lvl3pPr marL="1143000" indent="-228600" eaLnBrk="0" hangingPunct="0">
                <a:spcBef>
                  <a:spcPct val="20000"/>
                </a:spcBef>
                <a:buChar char="•"/>
                <a:defRPr kumimoji="1" sz="2400">
                  <a:solidFill>
                    <a:schemeClr val="tx1"/>
                  </a:solidFill>
                  <a:latin typeface="굴림" pitchFamily="50" charset="-127"/>
                  <a:ea typeface="굴림" pitchFamily="50" charset="-127"/>
                </a:defRPr>
              </a:lvl3pPr>
              <a:lvl4pPr marL="1600200" indent="-228600" eaLnBrk="0" hangingPunct="0">
                <a:spcBef>
                  <a:spcPct val="20000"/>
                </a:spcBef>
                <a:buChar char="–"/>
                <a:defRPr kumimoji="1" sz="2000">
                  <a:solidFill>
                    <a:schemeClr val="tx1"/>
                  </a:solidFill>
                  <a:latin typeface="굴림" pitchFamily="50" charset="-127"/>
                  <a:ea typeface="굴림" pitchFamily="50" charset="-127"/>
                </a:defRPr>
              </a:lvl4pPr>
              <a:lvl5pPr marL="2057400" indent="-228600" eaLnBrk="0" hangingPunct="0">
                <a:spcBef>
                  <a:spcPct val="20000"/>
                </a:spcBef>
                <a:buChar char="»"/>
                <a:defRPr kumimoji="1" sz="2000">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9pPr>
            </a:lstStyle>
            <a:p>
              <a:pPr eaLnBrk="1" hangingPunct="1">
                <a:spcBef>
                  <a:spcPct val="0"/>
                </a:spcBef>
                <a:buFontTx/>
                <a:buNone/>
              </a:pPr>
              <a:r>
                <a:rPr lang="en-US" altLang="ko-KR" sz="800">
                  <a:latin typeface="돋움" pitchFamily="50" charset="-127"/>
                  <a:ea typeface="돋움" pitchFamily="50" charset="-127"/>
                </a:rPr>
                <a:t>QX41</a:t>
              </a:r>
            </a:p>
          </p:txBody>
        </p:sp>
        <p:sp>
          <p:nvSpPr>
            <p:cNvPr id="4150" name="Text Box 739"/>
            <p:cNvSpPr txBox="1">
              <a:spLocks noChangeArrowheads="1"/>
            </p:cNvSpPr>
            <p:nvPr/>
          </p:nvSpPr>
          <p:spPr bwMode="auto">
            <a:xfrm>
              <a:off x="3366" y="3920"/>
              <a:ext cx="299" cy="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kumimoji="1" sz="3200">
                  <a:solidFill>
                    <a:schemeClr val="tx1"/>
                  </a:solidFill>
                  <a:latin typeface="굴림" pitchFamily="50" charset="-127"/>
                  <a:ea typeface="굴림" pitchFamily="50" charset="-127"/>
                </a:defRPr>
              </a:lvl1pPr>
              <a:lvl2pPr marL="742950" indent="-285750" eaLnBrk="0" hangingPunct="0">
                <a:spcBef>
                  <a:spcPct val="20000"/>
                </a:spcBef>
                <a:buChar char="–"/>
                <a:defRPr kumimoji="1" sz="2800">
                  <a:solidFill>
                    <a:schemeClr val="tx1"/>
                  </a:solidFill>
                  <a:latin typeface="굴림" pitchFamily="50" charset="-127"/>
                  <a:ea typeface="굴림" pitchFamily="50" charset="-127"/>
                </a:defRPr>
              </a:lvl2pPr>
              <a:lvl3pPr marL="1143000" indent="-228600" eaLnBrk="0" hangingPunct="0">
                <a:spcBef>
                  <a:spcPct val="20000"/>
                </a:spcBef>
                <a:buChar char="•"/>
                <a:defRPr kumimoji="1" sz="2400">
                  <a:solidFill>
                    <a:schemeClr val="tx1"/>
                  </a:solidFill>
                  <a:latin typeface="굴림" pitchFamily="50" charset="-127"/>
                  <a:ea typeface="굴림" pitchFamily="50" charset="-127"/>
                </a:defRPr>
              </a:lvl3pPr>
              <a:lvl4pPr marL="1600200" indent="-228600" eaLnBrk="0" hangingPunct="0">
                <a:spcBef>
                  <a:spcPct val="20000"/>
                </a:spcBef>
                <a:buChar char="–"/>
                <a:defRPr kumimoji="1" sz="2000">
                  <a:solidFill>
                    <a:schemeClr val="tx1"/>
                  </a:solidFill>
                  <a:latin typeface="굴림" pitchFamily="50" charset="-127"/>
                  <a:ea typeface="굴림" pitchFamily="50" charset="-127"/>
                </a:defRPr>
              </a:lvl4pPr>
              <a:lvl5pPr marL="2057400" indent="-228600" eaLnBrk="0" hangingPunct="0">
                <a:spcBef>
                  <a:spcPct val="20000"/>
                </a:spcBef>
                <a:buChar char="»"/>
                <a:defRPr kumimoji="1" sz="2000">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9pPr>
            </a:lstStyle>
            <a:p>
              <a:pPr eaLnBrk="1" hangingPunct="1">
                <a:spcBef>
                  <a:spcPct val="0"/>
                </a:spcBef>
                <a:buFontTx/>
                <a:buNone/>
              </a:pPr>
              <a:r>
                <a:rPr lang="en-US" altLang="ko-KR" sz="800">
                  <a:latin typeface="돋움" pitchFamily="50" charset="-127"/>
                  <a:ea typeface="돋움" pitchFamily="50" charset="-127"/>
                </a:rPr>
                <a:t>QY42</a:t>
              </a:r>
            </a:p>
          </p:txBody>
        </p:sp>
        <p:sp>
          <p:nvSpPr>
            <p:cNvPr id="4151" name="Text Box 740"/>
            <p:cNvSpPr txBox="1">
              <a:spLocks noChangeArrowheads="1"/>
            </p:cNvSpPr>
            <p:nvPr/>
          </p:nvSpPr>
          <p:spPr bwMode="auto">
            <a:xfrm>
              <a:off x="3831" y="3919"/>
              <a:ext cx="351" cy="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kumimoji="1" sz="3200">
                  <a:solidFill>
                    <a:schemeClr val="tx1"/>
                  </a:solidFill>
                  <a:latin typeface="굴림" pitchFamily="50" charset="-127"/>
                  <a:ea typeface="굴림" pitchFamily="50" charset="-127"/>
                </a:defRPr>
              </a:lvl1pPr>
              <a:lvl2pPr marL="742950" indent="-285750" eaLnBrk="0" hangingPunct="0">
                <a:spcBef>
                  <a:spcPct val="20000"/>
                </a:spcBef>
                <a:buChar char="–"/>
                <a:defRPr kumimoji="1" sz="2800">
                  <a:solidFill>
                    <a:schemeClr val="tx1"/>
                  </a:solidFill>
                  <a:latin typeface="굴림" pitchFamily="50" charset="-127"/>
                  <a:ea typeface="굴림" pitchFamily="50" charset="-127"/>
                </a:defRPr>
              </a:lvl2pPr>
              <a:lvl3pPr marL="1143000" indent="-228600" eaLnBrk="0" hangingPunct="0">
                <a:spcBef>
                  <a:spcPct val="20000"/>
                </a:spcBef>
                <a:buChar char="•"/>
                <a:defRPr kumimoji="1" sz="2400">
                  <a:solidFill>
                    <a:schemeClr val="tx1"/>
                  </a:solidFill>
                  <a:latin typeface="굴림" pitchFamily="50" charset="-127"/>
                  <a:ea typeface="굴림" pitchFamily="50" charset="-127"/>
                </a:defRPr>
              </a:lvl3pPr>
              <a:lvl4pPr marL="1600200" indent="-228600" eaLnBrk="0" hangingPunct="0">
                <a:spcBef>
                  <a:spcPct val="20000"/>
                </a:spcBef>
                <a:buChar char="–"/>
                <a:defRPr kumimoji="1" sz="2000">
                  <a:solidFill>
                    <a:schemeClr val="tx1"/>
                  </a:solidFill>
                  <a:latin typeface="굴림" pitchFamily="50" charset="-127"/>
                  <a:ea typeface="굴림" pitchFamily="50" charset="-127"/>
                </a:defRPr>
              </a:lvl4pPr>
              <a:lvl5pPr marL="2057400" indent="-228600" eaLnBrk="0" hangingPunct="0">
                <a:spcBef>
                  <a:spcPct val="20000"/>
                </a:spcBef>
                <a:buChar char="»"/>
                <a:defRPr kumimoji="1" sz="2000">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9pPr>
            </a:lstStyle>
            <a:p>
              <a:pPr eaLnBrk="1" hangingPunct="1">
                <a:spcBef>
                  <a:spcPct val="0"/>
                </a:spcBef>
                <a:buFontTx/>
                <a:buNone/>
              </a:pPr>
              <a:r>
                <a:rPr lang="en-US" altLang="ko-KR" sz="800">
                  <a:latin typeface="돋움" pitchFamily="50" charset="-127"/>
                  <a:ea typeface="돋움" pitchFamily="50" charset="-127"/>
                </a:rPr>
                <a:t>Q62DA</a:t>
              </a:r>
            </a:p>
          </p:txBody>
        </p:sp>
        <p:sp>
          <p:nvSpPr>
            <p:cNvPr id="4152" name="Text Box 741"/>
            <p:cNvSpPr txBox="1">
              <a:spLocks noChangeArrowheads="1"/>
            </p:cNvSpPr>
            <p:nvPr/>
          </p:nvSpPr>
          <p:spPr bwMode="auto">
            <a:xfrm>
              <a:off x="3613" y="3919"/>
              <a:ext cx="351" cy="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54000" rIns="54000"/>
            <a:lstStyle>
              <a:lvl1pPr eaLnBrk="0" hangingPunct="0">
                <a:spcBef>
                  <a:spcPct val="20000"/>
                </a:spcBef>
                <a:buChar char="•"/>
                <a:defRPr kumimoji="1" sz="3200">
                  <a:solidFill>
                    <a:schemeClr val="tx1"/>
                  </a:solidFill>
                  <a:latin typeface="굴림" pitchFamily="50" charset="-127"/>
                  <a:ea typeface="굴림" pitchFamily="50" charset="-127"/>
                </a:defRPr>
              </a:lvl1pPr>
              <a:lvl2pPr marL="742950" indent="-285750" eaLnBrk="0" hangingPunct="0">
                <a:spcBef>
                  <a:spcPct val="20000"/>
                </a:spcBef>
                <a:buChar char="–"/>
                <a:defRPr kumimoji="1" sz="2800">
                  <a:solidFill>
                    <a:schemeClr val="tx1"/>
                  </a:solidFill>
                  <a:latin typeface="굴림" pitchFamily="50" charset="-127"/>
                  <a:ea typeface="굴림" pitchFamily="50" charset="-127"/>
                </a:defRPr>
              </a:lvl2pPr>
              <a:lvl3pPr marL="1143000" indent="-228600" eaLnBrk="0" hangingPunct="0">
                <a:spcBef>
                  <a:spcPct val="20000"/>
                </a:spcBef>
                <a:buChar char="•"/>
                <a:defRPr kumimoji="1" sz="2400">
                  <a:solidFill>
                    <a:schemeClr val="tx1"/>
                  </a:solidFill>
                  <a:latin typeface="굴림" pitchFamily="50" charset="-127"/>
                  <a:ea typeface="굴림" pitchFamily="50" charset="-127"/>
                </a:defRPr>
              </a:lvl3pPr>
              <a:lvl4pPr marL="1600200" indent="-228600" eaLnBrk="0" hangingPunct="0">
                <a:spcBef>
                  <a:spcPct val="20000"/>
                </a:spcBef>
                <a:buChar char="–"/>
                <a:defRPr kumimoji="1" sz="2000">
                  <a:solidFill>
                    <a:schemeClr val="tx1"/>
                  </a:solidFill>
                  <a:latin typeface="굴림" pitchFamily="50" charset="-127"/>
                  <a:ea typeface="굴림" pitchFamily="50" charset="-127"/>
                </a:defRPr>
              </a:lvl4pPr>
              <a:lvl5pPr marL="2057400" indent="-228600" eaLnBrk="0" hangingPunct="0">
                <a:spcBef>
                  <a:spcPct val="20000"/>
                </a:spcBef>
                <a:buChar char="»"/>
                <a:defRPr kumimoji="1" sz="2000">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9pPr>
            </a:lstStyle>
            <a:p>
              <a:pPr eaLnBrk="1" hangingPunct="1">
                <a:spcBef>
                  <a:spcPct val="0"/>
                </a:spcBef>
                <a:buFontTx/>
                <a:buNone/>
              </a:pPr>
              <a:r>
                <a:rPr lang="en-US" altLang="ko-KR" sz="800">
                  <a:latin typeface="돋움" pitchFamily="50" charset="-127"/>
                  <a:ea typeface="돋움" pitchFamily="50" charset="-127"/>
                </a:rPr>
                <a:t>Q62AD</a:t>
              </a:r>
            </a:p>
          </p:txBody>
        </p:sp>
        <p:sp>
          <p:nvSpPr>
            <p:cNvPr id="4153" name="Rectangle 742"/>
            <p:cNvSpPr>
              <a:spLocks noChangeArrowheads="1"/>
            </p:cNvSpPr>
            <p:nvPr/>
          </p:nvSpPr>
          <p:spPr bwMode="auto">
            <a:xfrm>
              <a:off x="3648" y="3800"/>
              <a:ext cx="188" cy="1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kumimoji="1" sz="3200">
                  <a:solidFill>
                    <a:schemeClr val="tx1"/>
                  </a:solidFill>
                  <a:latin typeface="굴림" pitchFamily="50" charset="-127"/>
                  <a:ea typeface="굴림" pitchFamily="50" charset="-127"/>
                </a:defRPr>
              </a:lvl1pPr>
              <a:lvl2pPr marL="742950" indent="-285750" eaLnBrk="0" hangingPunct="0">
                <a:spcBef>
                  <a:spcPct val="20000"/>
                </a:spcBef>
                <a:buChar char="–"/>
                <a:defRPr kumimoji="1" sz="2800">
                  <a:solidFill>
                    <a:schemeClr val="tx1"/>
                  </a:solidFill>
                  <a:latin typeface="굴림" pitchFamily="50" charset="-127"/>
                  <a:ea typeface="굴림" pitchFamily="50" charset="-127"/>
                </a:defRPr>
              </a:lvl2pPr>
              <a:lvl3pPr marL="1143000" indent="-228600" eaLnBrk="0" hangingPunct="0">
                <a:spcBef>
                  <a:spcPct val="20000"/>
                </a:spcBef>
                <a:buChar char="•"/>
                <a:defRPr kumimoji="1" sz="2400">
                  <a:solidFill>
                    <a:schemeClr val="tx1"/>
                  </a:solidFill>
                  <a:latin typeface="굴림" pitchFamily="50" charset="-127"/>
                  <a:ea typeface="굴림" pitchFamily="50" charset="-127"/>
                </a:defRPr>
              </a:lvl3pPr>
              <a:lvl4pPr marL="1600200" indent="-228600" eaLnBrk="0" hangingPunct="0">
                <a:spcBef>
                  <a:spcPct val="20000"/>
                </a:spcBef>
                <a:buChar char="–"/>
                <a:defRPr kumimoji="1" sz="2000">
                  <a:solidFill>
                    <a:schemeClr val="tx1"/>
                  </a:solidFill>
                  <a:latin typeface="굴림" pitchFamily="50" charset="-127"/>
                  <a:ea typeface="굴림" pitchFamily="50" charset="-127"/>
                </a:defRPr>
              </a:lvl4pPr>
              <a:lvl5pPr marL="2057400" indent="-228600" eaLnBrk="0" hangingPunct="0">
                <a:spcBef>
                  <a:spcPct val="20000"/>
                </a:spcBef>
                <a:buChar char="»"/>
                <a:defRPr kumimoji="1" sz="2000">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9pPr>
            </a:lstStyle>
            <a:p>
              <a:pPr eaLnBrk="1" hangingPunct="1">
                <a:spcBef>
                  <a:spcPct val="0"/>
                </a:spcBef>
                <a:buFontTx/>
                <a:buNone/>
              </a:pPr>
              <a:r>
                <a:rPr lang="en-US" altLang="ko-KR" sz="900">
                  <a:latin typeface="돋움" pitchFamily="50" charset="-127"/>
                  <a:ea typeface="돋움" pitchFamily="50" charset="-127"/>
                </a:rPr>
                <a:t>①</a:t>
              </a:r>
            </a:p>
          </p:txBody>
        </p:sp>
      </p:grpSp>
      <p:pic>
        <p:nvPicPr>
          <p:cNvPr id="4104" name="Picture 7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68925" y="992187"/>
            <a:ext cx="1155700" cy="14398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105" name="TextBox 1"/>
          <p:cNvSpPr txBox="1">
            <a:spLocks noChangeArrowheads="1"/>
          </p:cNvSpPr>
          <p:nvPr/>
        </p:nvSpPr>
        <p:spPr bwMode="auto">
          <a:xfrm>
            <a:off x="4868864" y="1631951"/>
            <a:ext cx="700087"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kumimoji="1" sz="3200">
                <a:solidFill>
                  <a:schemeClr val="tx1"/>
                </a:solidFill>
                <a:latin typeface="굴림" pitchFamily="50" charset="-127"/>
                <a:ea typeface="굴림" pitchFamily="50" charset="-127"/>
              </a:defRPr>
            </a:lvl1pPr>
            <a:lvl2pPr marL="742950" indent="-285750" eaLnBrk="0" hangingPunct="0">
              <a:spcBef>
                <a:spcPct val="20000"/>
              </a:spcBef>
              <a:buChar char="–"/>
              <a:defRPr kumimoji="1" sz="2800">
                <a:solidFill>
                  <a:schemeClr val="tx1"/>
                </a:solidFill>
                <a:latin typeface="굴림" pitchFamily="50" charset="-127"/>
                <a:ea typeface="굴림" pitchFamily="50" charset="-127"/>
              </a:defRPr>
            </a:lvl2pPr>
            <a:lvl3pPr marL="1143000" indent="-228600" eaLnBrk="0" hangingPunct="0">
              <a:spcBef>
                <a:spcPct val="20000"/>
              </a:spcBef>
              <a:buChar char="•"/>
              <a:defRPr kumimoji="1" sz="2400">
                <a:solidFill>
                  <a:schemeClr val="tx1"/>
                </a:solidFill>
                <a:latin typeface="굴림" pitchFamily="50" charset="-127"/>
                <a:ea typeface="굴림" pitchFamily="50" charset="-127"/>
              </a:defRPr>
            </a:lvl3pPr>
            <a:lvl4pPr marL="1600200" indent="-228600" eaLnBrk="0" hangingPunct="0">
              <a:spcBef>
                <a:spcPct val="20000"/>
              </a:spcBef>
              <a:buChar char="–"/>
              <a:defRPr kumimoji="1" sz="2000">
                <a:solidFill>
                  <a:schemeClr val="tx1"/>
                </a:solidFill>
                <a:latin typeface="굴림" pitchFamily="50" charset="-127"/>
                <a:ea typeface="굴림" pitchFamily="50" charset="-127"/>
              </a:defRPr>
            </a:lvl4pPr>
            <a:lvl5pPr marL="2057400" indent="-228600" eaLnBrk="0" hangingPunct="0">
              <a:spcBef>
                <a:spcPct val="20000"/>
              </a:spcBef>
              <a:buChar char="»"/>
              <a:defRPr kumimoji="1" sz="2000">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9pPr>
          </a:lstStyle>
          <a:p>
            <a:pPr eaLnBrk="1" hangingPunct="1">
              <a:spcBef>
                <a:spcPct val="0"/>
              </a:spcBef>
              <a:buFontTx/>
              <a:buNone/>
            </a:pPr>
            <a:r>
              <a:rPr lang="en-US" altLang="ko-KR" sz="900">
                <a:latin typeface="돋움" pitchFamily="50" charset="-127"/>
                <a:ea typeface="돋움" pitchFamily="50" charset="-127"/>
              </a:rPr>
              <a:t>[ ??? ]</a:t>
            </a:r>
            <a:endParaRPr lang="ko-KR" altLang="en-US" sz="900">
              <a:latin typeface="돋움" pitchFamily="50" charset="-127"/>
              <a:ea typeface="돋움" pitchFamily="50" charset="-127"/>
            </a:endParaRPr>
          </a:p>
        </p:txBody>
      </p:sp>
      <p:grpSp>
        <p:nvGrpSpPr>
          <p:cNvPr id="4106" name="Group 3"/>
          <p:cNvGrpSpPr>
            <a:grpSpLocks/>
          </p:cNvGrpSpPr>
          <p:nvPr/>
        </p:nvGrpSpPr>
        <p:grpSpPr bwMode="auto">
          <a:xfrm>
            <a:off x="3467101" y="5883226"/>
            <a:ext cx="3076575" cy="2670175"/>
            <a:chOff x="3467100" y="6459314"/>
            <a:chExt cx="3076575" cy="2670150"/>
          </a:xfrm>
        </p:grpSpPr>
        <p:grpSp>
          <p:nvGrpSpPr>
            <p:cNvPr id="4107" name="Group 1"/>
            <p:cNvGrpSpPr>
              <a:grpSpLocks/>
            </p:cNvGrpSpPr>
            <p:nvPr/>
          </p:nvGrpSpPr>
          <p:grpSpPr bwMode="auto">
            <a:xfrm>
              <a:off x="3621088" y="6459314"/>
              <a:ext cx="2808287" cy="869950"/>
              <a:chOff x="3621088" y="6210300"/>
              <a:chExt cx="2808287" cy="869950"/>
            </a:xfrm>
          </p:grpSpPr>
          <p:sp>
            <p:nvSpPr>
              <p:cNvPr id="4125" name="Line 15"/>
              <p:cNvSpPr>
                <a:spLocks noChangeShapeType="1"/>
              </p:cNvSpPr>
              <p:nvPr/>
            </p:nvSpPr>
            <p:spPr bwMode="auto">
              <a:xfrm>
                <a:off x="4000500" y="6446838"/>
                <a:ext cx="2276475"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4126" name="Line 16"/>
              <p:cNvSpPr>
                <a:spLocks noChangeShapeType="1"/>
              </p:cNvSpPr>
              <p:nvPr/>
            </p:nvSpPr>
            <p:spPr bwMode="auto">
              <a:xfrm>
                <a:off x="4000500" y="6921500"/>
                <a:ext cx="2276475"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4127" name="Rectangle 17"/>
              <p:cNvSpPr>
                <a:spLocks noChangeArrowheads="1"/>
              </p:cNvSpPr>
              <p:nvPr/>
            </p:nvSpPr>
            <p:spPr bwMode="auto">
              <a:xfrm>
                <a:off x="4303713" y="6289675"/>
                <a:ext cx="1138237" cy="15716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marL="342900" indent="-342900" defTabSz="854075" eaLnBrk="0" hangingPunct="0">
                  <a:spcBef>
                    <a:spcPct val="20000"/>
                  </a:spcBef>
                  <a:buChar char="•"/>
                  <a:defRPr kumimoji="1" sz="3200">
                    <a:solidFill>
                      <a:schemeClr val="tx1"/>
                    </a:solidFill>
                    <a:latin typeface="굴림" pitchFamily="50" charset="-127"/>
                    <a:ea typeface="굴림" pitchFamily="50" charset="-127"/>
                  </a:defRPr>
                </a:lvl1pPr>
                <a:lvl2pPr marL="742950" indent="-285750" defTabSz="854075" eaLnBrk="0" hangingPunct="0">
                  <a:spcBef>
                    <a:spcPct val="20000"/>
                  </a:spcBef>
                  <a:buChar char="–"/>
                  <a:defRPr kumimoji="1" sz="2800">
                    <a:solidFill>
                      <a:schemeClr val="tx1"/>
                    </a:solidFill>
                    <a:latin typeface="굴림" pitchFamily="50" charset="-127"/>
                    <a:ea typeface="굴림" pitchFamily="50" charset="-127"/>
                  </a:defRPr>
                </a:lvl2pPr>
                <a:lvl3pPr marL="1143000" indent="-228600" defTabSz="854075" eaLnBrk="0" hangingPunct="0">
                  <a:spcBef>
                    <a:spcPct val="20000"/>
                  </a:spcBef>
                  <a:buChar char="•"/>
                  <a:defRPr kumimoji="1" sz="2400">
                    <a:solidFill>
                      <a:schemeClr val="tx1"/>
                    </a:solidFill>
                    <a:latin typeface="굴림" pitchFamily="50" charset="-127"/>
                    <a:ea typeface="굴림" pitchFamily="50" charset="-127"/>
                  </a:defRPr>
                </a:lvl3pPr>
                <a:lvl4pPr marL="1600200" indent="-228600" defTabSz="854075" eaLnBrk="0" hangingPunct="0">
                  <a:spcBef>
                    <a:spcPct val="20000"/>
                  </a:spcBef>
                  <a:buChar char="–"/>
                  <a:defRPr kumimoji="1" sz="2000">
                    <a:solidFill>
                      <a:schemeClr val="tx1"/>
                    </a:solidFill>
                    <a:latin typeface="굴림" pitchFamily="50" charset="-127"/>
                    <a:ea typeface="굴림" pitchFamily="50" charset="-127"/>
                  </a:defRPr>
                </a:lvl4pPr>
                <a:lvl5pPr marL="2057400" indent="-228600" defTabSz="854075" eaLnBrk="0" hangingPunct="0">
                  <a:spcBef>
                    <a:spcPct val="20000"/>
                  </a:spcBef>
                  <a:buChar char="»"/>
                  <a:defRPr kumimoji="1" sz="2000">
                    <a:solidFill>
                      <a:schemeClr val="tx1"/>
                    </a:solidFill>
                    <a:latin typeface="굴림" pitchFamily="50" charset="-127"/>
                    <a:ea typeface="굴림" pitchFamily="50" charset="-127"/>
                  </a:defRPr>
                </a:lvl5pPr>
                <a:lvl6pPr marL="2514600" indent="-228600" defTabSz="854075"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6pPr>
                <a:lvl7pPr marL="2971800" indent="-228600" defTabSz="854075"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7pPr>
                <a:lvl8pPr marL="3429000" indent="-228600" defTabSz="854075"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8pPr>
                <a:lvl9pPr marL="3886200" indent="-228600" defTabSz="854075"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9pPr>
              </a:lstStyle>
              <a:p>
                <a:pPr eaLnBrk="1" hangingPunct="1">
                  <a:lnSpc>
                    <a:spcPct val="120000"/>
                  </a:lnSpc>
                  <a:spcBef>
                    <a:spcPct val="0"/>
                  </a:spcBef>
                  <a:buFontTx/>
                  <a:buNone/>
                </a:pPr>
                <a:endParaRPr lang="ko-KR" altLang="ko-KR" sz="800">
                  <a:latin typeface="돋움" pitchFamily="50" charset="-127"/>
                  <a:ea typeface="돋움" pitchFamily="50" charset="-127"/>
                </a:endParaRPr>
              </a:p>
            </p:txBody>
          </p:sp>
          <p:sp>
            <p:nvSpPr>
              <p:cNvPr id="4128" name="Rectangle 18"/>
              <p:cNvSpPr>
                <a:spLocks noChangeArrowheads="1"/>
              </p:cNvSpPr>
              <p:nvPr/>
            </p:nvSpPr>
            <p:spPr bwMode="auto">
              <a:xfrm>
                <a:off x="4911725" y="6526213"/>
                <a:ext cx="530225" cy="1587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marL="342900" indent="-342900" defTabSz="854075" eaLnBrk="0" hangingPunct="0">
                  <a:spcBef>
                    <a:spcPct val="20000"/>
                  </a:spcBef>
                  <a:buChar char="•"/>
                  <a:defRPr kumimoji="1" sz="3200">
                    <a:solidFill>
                      <a:schemeClr val="tx1"/>
                    </a:solidFill>
                    <a:latin typeface="굴림" pitchFamily="50" charset="-127"/>
                    <a:ea typeface="굴림" pitchFamily="50" charset="-127"/>
                  </a:defRPr>
                </a:lvl1pPr>
                <a:lvl2pPr marL="742950" indent="-285750" defTabSz="854075" eaLnBrk="0" hangingPunct="0">
                  <a:spcBef>
                    <a:spcPct val="20000"/>
                  </a:spcBef>
                  <a:buChar char="–"/>
                  <a:defRPr kumimoji="1" sz="2800">
                    <a:solidFill>
                      <a:schemeClr val="tx1"/>
                    </a:solidFill>
                    <a:latin typeface="굴림" pitchFamily="50" charset="-127"/>
                    <a:ea typeface="굴림" pitchFamily="50" charset="-127"/>
                  </a:defRPr>
                </a:lvl2pPr>
                <a:lvl3pPr marL="1143000" indent="-228600" defTabSz="854075" eaLnBrk="0" hangingPunct="0">
                  <a:spcBef>
                    <a:spcPct val="20000"/>
                  </a:spcBef>
                  <a:buChar char="•"/>
                  <a:defRPr kumimoji="1" sz="2400">
                    <a:solidFill>
                      <a:schemeClr val="tx1"/>
                    </a:solidFill>
                    <a:latin typeface="굴림" pitchFamily="50" charset="-127"/>
                    <a:ea typeface="굴림" pitchFamily="50" charset="-127"/>
                  </a:defRPr>
                </a:lvl3pPr>
                <a:lvl4pPr marL="1600200" indent="-228600" defTabSz="854075" eaLnBrk="0" hangingPunct="0">
                  <a:spcBef>
                    <a:spcPct val="20000"/>
                  </a:spcBef>
                  <a:buChar char="–"/>
                  <a:defRPr kumimoji="1" sz="2000">
                    <a:solidFill>
                      <a:schemeClr val="tx1"/>
                    </a:solidFill>
                    <a:latin typeface="굴림" pitchFamily="50" charset="-127"/>
                    <a:ea typeface="굴림" pitchFamily="50" charset="-127"/>
                  </a:defRPr>
                </a:lvl4pPr>
                <a:lvl5pPr marL="2057400" indent="-228600" defTabSz="854075" eaLnBrk="0" hangingPunct="0">
                  <a:spcBef>
                    <a:spcPct val="20000"/>
                  </a:spcBef>
                  <a:buChar char="»"/>
                  <a:defRPr kumimoji="1" sz="2000">
                    <a:solidFill>
                      <a:schemeClr val="tx1"/>
                    </a:solidFill>
                    <a:latin typeface="굴림" pitchFamily="50" charset="-127"/>
                    <a:ea typeface="굴림" pitchFamily="50" charset="-127"/>
                  </a:defRPr>
                </a:lvl5pPr>
                <a:lvl6pPr marL="2514600" indent="-228600" defTabSz="854075"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6pPr>
                <a:lvl7pPr marL="2971800" indent="-228600" defTabSz="854075"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7pPr>
                <a:lvl8pPr marL="3429000" indent="-228600" defTabSz="854075"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8pPr>
                <a:lvl9pPr marL="3886200" indent="-228600" defTabSz="854075"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9pPr>
              </a:lstStyle>
              <a:p>
                <a:pPr eaLnBrk="1" hangingPunct="1">
                  <a:lnSpc>
                    <a:spcPct val="120000"/>
                  </a:lnSpc>
                  <a:spcBef>
                    <a:spcPct val="0"/>
                  </a:spcBef>
                  <a:buFontTx/>
                  <a:buNone/>
                </a:pPr>
                <a:endParaRPr lang="ko-KR" altLang="ko-KR" sz="800">
                  <a:latin typeface="돋움" pitchFamily="50" charset="-127"/>
                  <a:ea typeface="돋움" pitchFamily="50" charset="-127"/>
                </a:endParaRPr>
              </a:p>
            </p:txBody>
          </p:sp>
          <p:sp>
            <p:nvSpPr>
              <p:cNvPr id="4129" name="Rectangle 19"/>
              <p:cNvSpPr>
                <a:spLocks noChangeArrowheads="1"/>
              </p:cNvSpPr>
              <p:nvPr/>
            </p:nvSpPr>
            <p:spPr bwMode="auto">
              <a:xfrm>
                <a:off x="4911725" y="6764338"/>
                <a:ext cx="530225" cy="15716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marL="342900" indent="-342900" defTabSz="854075" eaLnBrk="0" hangingPunct="0">
                  <a:spcBef>
                    <a:spcPct val="20000"/>
                  </a:spcBef>
                  <a:buChar char="•"/>
                  <a:defRPr kumimoji="1" sz="3200">
                    <a:solidFill>
                      <a:schemeClr val="tx1"/>
                    </a:solidFill>
                    <a:latin typeface="굴림" pitchFamily="50" charset="-127"/>
                    <a:ea typeface="굴림" pitchFamily="50" charset="-127"/>
                  </a:defRPr>
                </a:lvl1pPr>
                <a:lvl2pPr marL="742950" indent="-285750" defTabSz="854075" eaLnBrk="0" hangingPunct="0">
                  <a:spcBef>
                    <a:spcPct val="20000"/>
                  </a:spcBef>
                  <a:buChar char="–"/>
                  <a:defRPr kumimoji="1" sz="2800">
                    <a:solidFill>
                      <a:schemeClr val="tx1"/>
                    </a:solidFill>
                    <a:latin typeface="굴림" pitchFamily="50" charset="-127"/>
                    <a:ea typeface="굴림" pitchFamily="50" charset="-127"/>
                  </a:defRPr>
                </a:lvl2pPr>
                <a:lvl3pPr marL="1143000" indent="-228600" defTabSz="854075" eaLnBrk="0" hangingPunct="0">
                  <a:spcBef>
                    <a:spcPct val="20000"/>
                  </a:spcBef>
                  <a:buChar char="•"/>
                  <a:defRPr kumimoji="1" sz="2400">
                    <a:solidFill>
                      <a:schemeClr val="tx1"/>
                    </a:solidFill>
                    <a:latin typeface="굴림" pitchFamily="50" charset="-127"/>
                    <a:ea typeface="굴림" pitchFamily="50" charset="-127"/>
                  </a:defRPr>
                </a:lvl3pPr>
                <a:lvl4pPr marL="1600200" indent="-228600" defTabSz="854075" eaLnBrk="0" hangingPunct="0">
                  <a:spcBef>
                    <a:spcPct val="20000"/>
                  </a:spcBef>
                  <a:buChar char="–"/>
                  <a:defRPr kumimoji="1" sz="2000">
                    <a:solidFill>
                      <a:schemeClr val="tx1"/>
                    </a:solidFill>
                    <a:latin typeface="굴림" pitchFamily="50" charset="-127"/>
                    <a:ea typeface="굴림" pitchFamily="50" charset="-127"/>
                  </a:defRPr>
                </a:lvl4pPr>
                <a:lvl5pPr marL="2057400" indent="-228600" defTabSz="854075" eaLnBrk="0" hangingPunct="0">
                  <a:spcBef>
                    <a:spcPct val="20000"/>
                  </a:spcBef>
                  <a:buChar char="»"/>
                  <a:defRPr kumimoji="1" sz="2000">
                    <a:solidFill>
                      <a:schemeClr val="tx1"/>
                    </a:solidFill>
                    <a:latin typeface="굴림" pitchFamily="50" charset="-127"/>
                    <a:ea typeface="굴림" pitchFamily="50" charset="-127"/>
                  </a:defRPr>
                </a:lvl5pPr>
                <a:lvl6pPr marL="2514600" indent="-228600" defTabSz="854075"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6pPr>
                <a:lvl7pPr marL="2971800" indent="-228600" defTabSz="854075"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7pPr>
                <a:lvl8pPr marL="3429000" indent="-228600" defTabSz="854075"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8pPr>
                <a:lvl9pPr marL="3886200" indent="-228600" defTabSz="854075"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9pPr>
              </a:lstStyle>
              <a:p>
                <a:pPr eaLnBrk="1" hangingPunct="1">
                  <a:lnSpc>
                    <a:spcPct val="120000"/>
                  </a:lnSpc>
                  <a:spcBef>
                    <a:spcPct val="0"/>
                  </a:spcBef>
                  <a:buFontTx/>
                  <a:buNone/>
                </a:pPr>
                <a:endParaRPr lang="ko-KR" altLang="ko-KR" sz="800">
                  <a:latin typeface="돋움" pitchFamily="50" charset="-127"/>
                  <a:ea typeface="돋움" pitchFamily="50" charset="-127"/>
                </a:endParaRPr>
              </a:p>
            </p:txBody>
          </p:sp>
          <p:sp>
            <p:nvSpPr>
              <p:cNvPr id="4130" name="Text Box 20"/>
              <p:cNvSpPr txBox="1">
                <a:spLocks noChangeArrowheads="1"/>
              </p:cNvSpPr>
              <p:nvPr/>
            </p:nvSpPr>
            <p:spPr bwMode="auto">
              <a:xfrm>
                <a:off x="3667125" y="6289675"/>
                <a:ext cx="384175" cy="236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defTabSz="854075" eaLnBrk="0" hangingPunct="0">
                  <a:spcBef>
                    <a:spcPct val="20000"/>
                  </a:spcBef>
                  <a:buChar char="•"/>
                  <a:defRPr kumimoji="1" sz="3200">
                    <a:solidFill>
                      <a:schemeClr val="tx1"/>
                    </a:solidFill>
                    <a:latin typeface="굴림" pitchFamily="50" charset="-127"/>
                    <a:ea typeface="굴림" pitchFamily="50" charset="-127"/>
                  </a:defRPr>
                </a:lvl1pPr>
                <a:lvl2pPr marL="742950" indent="-285750" defTabSz="854075" eaLnBrk="0" hangingPunct="0">
                  <a:spcBef>
                    <a:spcPct val="20000"/>
                  </a:spcBef>
                  <a:buChar char="–"/>
                  <a:defRPr kumimoji="1" sz="2800">
                    <a:solidFill>
                      <a:schemeClr val="tx1"/>
                    </a:solidFill>
                    <a:latin typeface="굴림" pitchFamily="50" charset="-127"/>
                    <a:ea typeface="굴림" pitchFamily="50" charset="-127"/>
                  </a:defRPr>
                </a:lvl2pPr>
                <a:lvl3pPr marL="1143000" indent="-228600" defTabSz="854075" eaLnBrk="0" hangingPunct="0">
                  <a:spcBef>
                    <a:spcPct val="20000"/>
                  </a:spcBef>
                  <a:buChar char="•"/>
                  <a:defRPr kumimoji="1" sz="2400">
                    <a:solidFill>
                      <a:schemeClr val="tx1"/>
                    </a:solidFill>
                    <a:latin typeface="굴림" pitchFamily="50" charset="-127"/>
                    <a:ea typeface="굴림" pitchFamily="50" charset="-127"/>
                  </a:defRPr>
                </a:lvl3pPr>
                <a:lvl4pPr marL="1600200" indent="-228600" defTabSz="854075" eaLnBrk="0" hangingPunct="0">
                  <a:spcBef>
                    <a:spcPct val="20000"/>
                  </a:spcBef>
                  <a:buChar char="–"/>
                  <a:defRPr kumimoji="1" sz="2000">
                    <a:solidFill>
                      <a:schemeClr val="tx1"/>
                    </a:solidFill>
                    <a:latin typeface="굴림" pitchFamily="50" charset="-127"/>
                    <a:ea typeface="굴림" pitchFamily="50" charset="-127"/>
                  </a:defRPr>
                </a:lvl4pPr>
                <a:lvl5pPr marL="2057400" indent="-228600" defTabSz="854075" eaLnBrk="0" hangingPunct="0">
                  <a:spcBef>
                    <a:spcPct val="20000"/>
                  </a:spcBef>
                  <a:buChar char="»"/>
                  <a:defRPr kumimoji="1" sz="2000">
                    <a:solidFill>
                      <a:schemeClr val="tx1"/>
                    </a:solidFill>
                    <a:latin typeface="굴림" pitchFamily="50" charset="-127"/>
                    <a:ea typeface="굴림" pitchFamily="50" charset="-127"/>
                  </a:defRPr>
                </a:lvl5pPr>
                <a:lvl6pPr marL="2514600" indent="-228600" defTabSz="854075"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6pPr>
                <a:lvl7pPr marL="2971800" indent="-228600" defTabSz="854075"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7pPr>
                <a:lvl8pPr marL="3429000" indent="-228600" defTabSz="854075"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8pPr>
                <a:lvl9pPr marL="3886200" indent="-228600" defTabSz="854075"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9pPr>
              </a:lstStyle>
              <a:p>
                <a:pPr eaLnBrk="1" hangingPunct="1">
                  <a:lnSpc>
                    <a:spcPct val="120000"/>
                  </a:lnSpc>
                  <a:spcBef>
                    <a:spcPct val="0"/>
                  </a:spcBef>
                  <a:buFontTx/>
                  <a:buNone/>
                </a:pPr>
                <a:r>
                  <a:rPr lang="en-US" altLang="ko-KR" sz="800">
                    <a:latin typeface="돋움" pitchFamily="50" charset="-127"/>
                    <a:ea typeface="돋움" pitchFamily="50" charset="-127"/>
                  </a:rPr>
                  <a:t>X10</a:t>
                </a:r>
              </a:p>
            </p:txBody>
          </p:sp>
          <p:sp>
            <p:nvSpPr>
              <p:cNvPr id="4131" name="Text Box 21"/>
              <p:cNvSpPr txBox="1">
                <a:spLocks noChangeArrowheads="1"/>
              </p:cNvSpPr>
              <p:nvPr/>
            </p:nvSpPr>
            <p:spPr bwMode="auto">
              <a:xfrm>
                <a:off x="3733800" y="6526213"/>
                <a:ext cx="314325" cy="23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defTabSz="854075" eaLnBrk="0" hangingPunct="0">
                  <a:spcBef>
                    <a:spcPct val="20000"/>
                  </a:spcBef>
                  <a:buChar char="•"/>
                  <a:defRPr kumimoji="1" sz="3200">
                    <a:solidFill>
                      <a:schemeClr val="tx1"/>
                    </a:solidFill>
                    <a:latin typeface="굴림" pitchFamily="50" charset="-127"/>
                    <a:ea typeface="굴림" pitchFamily="50" charset="-127"/>
                  </a:defRPr>
                </a:lvl1pPr>
                <a:lvl2pPr marL="742950" indent="-285750" defTabSz="854075" eaLnBrk="0" hangingPunct="0">
                  <a:spcBef>
                    <a:spcPct val="20000"/>
                  </a:spcBef>
                  <a:buChar char="–"/>
                  <a:defRPr kumimoji="1" sz="2800">
                    <a:solidFill>
                      <a:schemeClr val="tx1"/>
                    </a:solidFill>
                    <a:latin typeface="굴림" pitchFamily="50" charset="-127"/>
                    <a:ea typeface="굴림" pitchFamily="50" charset="-127"/>
                  </a:defRPr>
                </a:lvl2pPr>
                <a:lvl3pPr marL="1143000" indent="-228600" defTabSz="854075" eaLnBrk="0" hangingPunct="0">
                  <a:spcBef>
                    <a:spcPct val="20000"/>
                  </a:spcBef>
                  <a:buChar char="•"/>
                  <a:defRPr kumimoji="1" sz="2400">
                    <a:solidFill>
                      <a:schemeClr val="tx1"/>
                    </a:solidFill>
                    <a:latin typeface="굴림" pitchFamily="50" charset="-127"/>
                    <a:ea typeface="굴림" pitchFamily="50" charset="-127"/>
                  </a:defRPr>
                </a:lvl3pPr>
                <a:lvl4pPr marL="1600200" indent="-228600" defTabSz="854075" eaLnBrk="0" hangingPunct="0">
                  <a:spcBef>
                    <a:spcPct val="20000"/>
                  </a:spcBef>
                  <a:buChar char="–"/>
                  <a:defRPr kumimoji="1" sz="2000">
                    <a:solidFill>
                      <a:schemeClr val="tx1"/>
                    </a:solidFill>
                    <a:latin typeface="굴림" pitchFamily="50" charset="-127"/>
                    <a:ea typeface="굴림" pitchFamily="50" charset="-127"/>
                  </a:defRPr>
                </a:lvl4pPr>
                <a:lvl5pPr marL="2057400" indent="-228600" defTabSz="854075" eaLnBrk="0" hangingPunct="0">
                  <a:spcBef>
                    <a:spcPct val="20000"/>
                  </a:spcBef>
                  <a:buChar char="»"/>
                  <a:defRPr kumimoji="1" sz="2000">
                    <a:solidFill>
                      <a:schemeClr val="tx1"/>
                    </a:solidFill>
                    <a:latin typeface="굴림" pitchFamily="50" charset="-127"/>
                    <a:ea typeface="굴림" pitchFamily="50" charset="-127"/>
                  </a:defRPr>
                </a:lvl5pPr>
                <a:lvl6pPr marL="2514600" indent="-228600" defTabSz="854075"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6pPr>
                <a:lvl7pPr marL="2971800" indent="-228600" defTabSz="854075"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7pPr>
                <a:lvl8pPr marL="3429000" indent="-228600" defTabSz="854075"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8pPr>
                <a:lvl9pPr marL="3886200" indent="-228600" defTabSz="854075"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9pPr>
              </a:lstStyle>
              <a:p>
                <a:pPr eaLnBrk="1" hangingPunct="1">
                  <a:lnSpc>
                    <a:spcPct val="120000"/>
                  </a:lnSpc>
                  <a:spcBef>
                    <a:spcPct val="0"/>
                  </a:spcBef>
                  <a:buFontTx/>
                  <a:buNone/>
                </a:pPr>
                <a:r>
                  <a:rPr lang="en-US" altLang="ko-KR" sz="800">
                    <a:latin typeface="돋움" pitchFamily="50" charset="-127"/>
                    <a:ea typeface="돋움" pitchFamily="50" charset="-127"/>
                  </a:rPr>
                  <a:t>T0</a:t>
                </a:r>
              </a:p>
            </p:txBody>
          </p:sp>
          <p:sp>
            <p:nvSpPr>
              <p:cNvPr id="4132" name="Text Box 22"/>
              <p:cNvSpPr txBox="1">
                <a:spLocks noChangeArrowheads="1"/>
              </p:cNvSpPr>
              <p:nvPr/>
            </p:nvSpPr>
            <p:spPr bwMode="auto">
              <a:xfrm>
                <a:off x="3675063" y="6764338"/>
                <a:ext cx="384175" cy="236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defTabSz="854075" eaLnBrk="0" hangingPunct="0">
                  <a:spcBef>
                    <a:spcPct val="20000"/>
                  </a:spcBef>
                  <a:buChar char="•"/>
                  <a:defRPr kumimoji="1" sz="3200">
                    <a:solidFill>
                      <a:schemeClr val="tx1"/>
                    </a:solidFill>
                    <a:latin typeface="굴림" pitchFamily="50" charset="-127"/>
                    <a:ea typeface="굴림" pitchFamily="50" charset="-127"/>
                  </a:defRPr>
                </a:lvl1pPr>
                <a:lvl2pPr marL="742950" indent="-285750" defTabSz="854075" eaLnBrk="0" hangingPunct="0">
                  <a:spcBef>
                    <a:spcPct val="20000"/>
                  </a:spcBef>
                  <a:buChar char="–"/>
                  <a:defRPr kumimoji="1" sz="2800">
                    <a:solidFill>
                      <a:schemeClr val="tx1"/>
                    </a:solidFill>
                    <a:latin typeface="굴림" pitchFamily="50" charset="-127"/>
                    <a:ea typeface="굴림" pitchFamily="50" charset="-127"/>
                  </a:defRPr>
                </a:lvl2pPr>
                <a:lvl3pPr marL="1143000" indent="-228600" defTabSz="854075" eaLnBrk="0" hangingPunct="0">
                  <a:spcBef>
                    <a:spcPct val="20000"/>
                  </a:spcBef>
                  <a:buChar char="•"/>
                  <a:defRPr kumimoji="1" sz="2400">
                    <a:solidFill>
                      <a:schemeClr val="tx1"/>
                    </a:solidFill>
                    <a:latin typeface="굴림" pitchFamily="50" charset="-127"/>
                    <a:ea typeface="굴림" pitchFamily="50" charset="-127"/>
                  </a:defRPr>
                </a:lvl3pPr>
                <a:lvl4pPr marL="1600200" indent="-228600" defTabSz="854075" eaLnBrk="0" hangingPunct="0">
                  <a:spcBef>
                    <a:spcPct val="20000"/>
                  </a:spcBef>
                  <a:buChar char="–"/>
                  <a:defRPr kumimoji="1" sz="2000">
                    <a:solidFill>
                      <a:schemeClr val="tx1"/>
                    </a:solidFill>
                    <a:latin typeface="굴림" pitchFamily="50" charset="-127"/>
                    <a:ea typeface="굴림" pitchFamily="50" charset="-127"/>
                  </a:defRPr>
                </a:lvl4pPr>
                <a:lvl5pPr marL="2057400" indent="-228600" defTabSz="854075" eaLnBrk="0" hangingPunct="0">
                  <a:spcBef>
                    <a:spcPct val="20000"/>
                  </a:spcBef>
                  <a:buChar char="»"/>
                  <a:defRPr kumimoji="1" sz="2000">
                    <a:solidFill>
                      <a:schemeClr val="tx1"/>
                    </a:solidFill>
                    <a:latin typeface="굴림" pitchFamily="50" charset="-127"/>
                    <a:ea typeface="굴림" pitchFamily="50" charset="-127"/>
                  </a:defRPr>
                </a:lvl5pPr>
                <a:lvl6pPr marL="2514600" indent="-228600" defTabSz="854075"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6pPr>
                <a:lvl7pPr marL="2971800" indent="-228600" defTabSz="854075"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7pPr>
                <a:lvl8pPr marL="3429000" indent="-228600" defTabSz="854075"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8pPr>
                <a:lvl9pPr marL="3886200" indent="-228600" defTabSz="854075"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9pPr>
              </a:lstStyle>
              <a:p>
                <a:pPr eaLnBrk="1" hangingPunct="1">
                  <a:lnSpc>
                    <a:spcPct val="120000"/>
                  </a:lnSpc>
                  <a:spcBef>
                    <a:spcPct val="0"/>
                  </a:spcBef>
                  <a:buFontTx/>
                  <a:buNone/>
                </a:pPr>
                <a:r>
                  <a:rPr lang="en-US" altLang="ko-KR" sz="800">
                    <a:latin typeface="돋움" pitchFamily="50" charset="-127"/>
                    <a:ea typeface="돋움" pitchFamily="50" charset="-127"/>
                  </a:rPr>
                  <a:t>Y30</a:t>
                </a:r>
              </a:p>
            </p:txBody>
          </p:sp>
          <p:sp>
            <p:nvSpPr>
              <p:cNvPr id="4133" name="Line 23"/>
              <p:cNvSpPr>
                <a:spLocks noChangeShapeType="1"/>
              </p:cNvSpPr>
              <p:nvPr/>
            </p:nvSpPr>
            <p:spPr bwMode="auto">
              <a:xfrm>
                <a:off x="4303713" y="6605588"/>
                <a:ext cx="608012" cy="0"/>
              </a:xfrm>
              <a:prstGeom prst="line">
                <a:avLst/>
              </a:prstGeom>
              <a:noFill/>
              <a:ln w="9525">
                <a:solidFill>
                  <a:srgbClr val="000000"/>
                </a:solidFill>
                <a:round/>
                <a:headEnd/>
                <a:tailEnd type="triangle" w="sm" len="sm"/>
              </a:ln>
              <a:extLst>
                <a:ext uri="{909E8E84-426E-40DD-AFC4-6F175D3DCCD1}">
                  <a14:hiddenFill xmlns:a14="http://schemas.microsoft.com/office/drawing/2010/main">
                    <a:noFill/>
                  </a14:hiddenFill>
                </a:ext>
              </a:extLst>
            </p:spPr>
            <p:txBody>
              <a:bodyPr/>
              <a:lstStyle/>
              <a:p>
                <a:endParaRPr lang="ko-KR" altLang="en-US"/>
              </a:p>
            </p:txBody>
          </p:sp>
          <p:sp>
            <p:nvSpPr>
              <p:cNvPr id="4134" name="Text Box 24"/>
              <p:cNvSpPr txBox="1">
                <a:spLocks noChangeArrowheads="1"/>
              </p:cNvSpPr>
              <p:nvPr/>
            </p:nvSpPr>
            <p:spPr bwMode="auto">
              <a:xfrm>
                <a:off x="4430713" y="6423025"/>
                <a:ext cx="1173162" cy="28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defTabSz="854075" eaLnBrk="0" hangingPunct="0">
                  <a:spcBef>
                    <a:spcPct val="20000"/>
                  </a:spcBef>
                  <a:buChar char="•"/>
                  <a:defRPr kumimoji="1" sz="3200">
                    <a:solidFill>
                      <a:schemeClr val="tx1"/>
                    </a:solidFill>
                    <a:latin typeface="굴림" pitchFamily="50" charset="-127"/>
                    <a:ea typeface="굴림" pitchFamily="50" charset="-127"/>
                  </a:defRPr>
                </a:lvl1pPr>
                <a:lvl2pPr marL="742950" indent="-285750" defTabSz="854075" eaLnBrk="0" hangingPunct="0">
                  <a:spcBef>
                    <a:spcPct val="20000"/>
                  </a:spcBef>
                  <a:buChar char="–"/>
                  <a:defRPr kumimoji="1" sz="2800">
                    <a:solidFill>
                      <a:schemeClr val="tx1"/>
                    </a:solidFill>
                    <a:latin typeface="굴림" pitchFamily="50" charset="-127"/>
                    <a:ea typeface="굴림" pitchFamily="50" charset="-127"/>
                  </a:defRPr>
                </a:lvl2pPr>
                <a:lvl3pPr marL="1143000" indent="-228600" defTabSz="854075" eaLnBrk="0" hangingPunct="0">
                  <a:spcBef>
                    <a:spcPct val="20000"/>
                  </a:spcBef>
                  <a:buChar char="•"/>
                  <a:defRPr kumimoji="1" sz="2400">
                    <a:solidFill>
                      <a:schemeClr val="tx1"/>
                    </a:solidFill>
                    <a:latin typeface="굴림" pitchFamily="50" charset="-127"/>
                    <a:ea typeface="굴림" pitchFamily="50" charset="-127"/>
                  </a:defRPr>
                </a:lvl3pPr>
                <a:lvl4pPr marL="1600200" indent="-228600" defTabSz="854075" eaLnBrk="0" hangingPunct="0">
                  <a:spcBef>
                    <a:spcPct val="20000"/>
                  </a:spcBef>
                  <a:buChar char="–"/>
                  <a:defRPr kumimoji="1" sz="2000">
                    <a:solidFill>
                      <a:schemeClr val="tx1"/>
                    </a:solidFill>
                    <a:latin typeface="굴림" pitchFamily="50" charset="-127"/>
                    <a:ea typeface="굴림" pitchFamily="50" charset="-127"/>
                  </a:defRPr>
                </a:lvl4pPr>
                <a:lvl5pPr marL="2057400" indent="-228600" defTabSz="854075" eaLnBrk="0" hangingPunct="0">
                  <a:spcBef>
                    <a:spcPct val="20000"/>
                  </a:spcBef>
                  <a:buChar char="»"/>
                  <a:defRPr kumimoji="1" sz="2000">
                    <a:solidFill>
                      <a:schemeClr val="tx1"/>
                    </a:solidFill>
                    <a:latin typeface="굴림" pitchFamily="50" charset="-127"/>
                    <a:ea typeface="굴림" pitchFamily="50" charset="-127"/>
                  </a:defRPr>
                </a:lvl5pPr>
                <a:lvl6pPr marL="2514600" indent="-228600" defTabSz="854075"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6pPr>
                <a:lvl7pPr marL="2971800" indent="-228600" defTabSz="854075"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7pPr>
                <a:lvl8pPr marL="3429000" indent="-228600" defTabSz="854075"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8pPr>
                <a:lvl9pPr marL="3886200" indent="-228600" defTabSz="854075"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9pPr>
              </a:lstStyle>
              <a:p>
                <a:pPr eaLnBrk="1" hangingPunct="1">
                  <a:lnSpc>
                    <a:spcPct val="120000"/>
                  </a:lnSpc>
                  <a:spcBef>
                    <a:spcPct val="0"/>
                  </a:spcBef>
                  <a:buFontTx/>
                  <a:buNone/>
                </a:pPr>
                <a:r>
                  <a:rPr lang="en-US" altLang="ko-KR" sz="800" smtClean="0">
                    <a:latin typeface="돋움" pitchFamily="50" charset="-127"/>
                    <a:ea typeface="돋움" pitchFamily="50" charset="-127"/>
                  </a:rPr>
                  <a:t>5s</a:t>
                </a:r>
                <a:endParaRPr lang="ko-KR" altLang="en-US" sz="800">
                  <a:latin typeface="돋움" pitchFamily="50" charset="-127"/>
                  <a:ea typeface="돋움" pitchFamily="50" charset="-127"/>
                </a:endParaRPr>
              </a:p>
            </p:txBody>
          </p:sp>
          <p:sp>
            <p:nvSpPr>
              <p:cNvPr id="4135" name="Line 25"/>
              <p:cNvSpPr>
                <a:spLocks noChangeShapeType="1"/>
              </p:cNvSpPr>
              <p:nvPr/>
            </p:nvSpPr>
            <p:spPr bwMode="auto">
              <a:xfrm>
                <a:off x="4000500" y="6684963"/>
                <a:ext cx="2276475"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4136" name="Rectangle 26"/>
              <p:cNvSpPr>
                <a:spLocks noChangeArrowheads="1"/>
              </p:cNvSpPr>
              <p:nvPr/>
            </p:nvSpPr>
            <p:spPr bwMode="auto">
              <a:xfrm>
                <a:off x="3621088" y="6210300"/>
                <a:ext cx="2808287" cy="8699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marL="342900" indent="-342900" defTabSz="854075" eaLnBrk="0" hangingPunct="0">
                  <a:spcBef>
                    <a:spcPct val="20000"/>
                  </a:spcBef>
                  <a:buChar char="•"/>
                  <a:defRPr kumimoji="1" sz="3200">
                    <a:solidFill>
                      <a:schemeClr val="tx1"/>
                    </a:solidFill>
                    <a:latin typeface="굴림" pitchFamily="50" charset="-127"/>
                    <a:ea typeface="굴림" pitchFamily="50" charset="-127"/>
                  </a:defRPr>
                </a:lvl1pPr>
                <a:lvl2pPr marL="742950" indent="-285750" defTabSz="854075" eaLnBrk="0" hangingPunct="0">
                  <a:spcBef>
                    <a:spcPct val="20000"/>
                  </a:spcBef>
                  <a:buChar char="–"/>
                  <a:defRPr kumimoji="1" sz="2800">
                    <a:solidFill>
                      <a:schemeClr val="tx1"/>
                    </a:solidFill>
                    <a:latin typeface="굴림" pitchFamily="50" charset="-127"/>
                    <a:ea typeface="굴림" pitchFamily="50" charset="-127"/>
                  </a:defRPr>
                </a:lvl2pPr>
                <a:lvl3pPr marL="1143000" indent="-228600" defTabSz="854075" eaLnBrk="0" hangingPunct="0">
                  <a:spcBef>
                    <a:spcPct val="20000"/>
                  </a:spcBef>
                  <a:buChar char="•"/>
                  <a:defRPr kumimoji="1" sz="2400">
                    <a:solidFill>
                      <a:schemeClr val="tx1"/>
                    </a:solidFill>
                    <a:latin typeface="굴림" pitchFamily="50" charset="-127"/>
                    <a:ea typeface="굴림" pitchFamily="50" charset="-127"/>
                  </a:defRPr>
                </a:lvl3pPr>
                <a:lvl4pPr marL="1600200" indent="-228600" defTabSz="854075" eaLnBrk="0" hangingPunct="0">
                  <a:spcBef>
                    <a:spcPct val="20000"/>
                  </a:spcBef>
                  <a:buChar char="–"/>
                  <a:defRPr kumimoji="1" sz="2000">
                    <a:solidFill>
                      <a:schemeClr val="tx1"/>
                    </a:solidFill>
                    <a:latin typeface="굴림" pitchFamily="50" charset="-127"/>
                    <a:ea typeface="굴림" pitchFamily="50" charset="-127"/>
                  </a:defRPr>
                </a:lvl4pPr>
                <a:lvl5pPr marL="2057400" indent="-228600" defTabSz="854075" eaLnBrk="0" hangingPunct="0">
                  <a:spcBef>
                    <a:spcPct val="20000"/>
                  </a:spcBef>
                  <a:buChar char="»"/>
                  <a:defRPr kumimoji="1" sz="2000">
                    <a:solidFill>
                      <a:schemeClr val="tx1"/>
                    </a:solidFill>
                    <a:latin typeface="굴림" pitchFamily="50" charset="-127"/>
                    <a:ea typeface="굴림" pitchFamily="50" charset="-127"/>
                  </a:defRPr>
                </a:lvl5pPr>
                <a:lvl6pPr marL="2514600" indent="-228600" defTabSz="854075"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6pPr>
                <a:lvl7pPr marL="2971800" indent="-228600" defTabSz="854075"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7pPr>
                <a:lvl8pPr marL="3429000" indent="-228600" defTabSz="854075"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8pPr>
                <a:lvl9pPr marL="3886200" indent="-228600" defTabSz="854075"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9pPr>
              </a:lstStyle>
              <a:p>
                <a:pPr eaLnBrk="1" hangingPunct="1">
                  <a:lnSpc>
                    <a:spcPct val="120000"/>
                  </a:lnSpc>
                  <a:spcBef>
                    <a:spcPct val="0"/>
                  </a:spcBef>
                  <a:buFontTx/>
                  <a:buNone/>
                </a:pPr>
                <a:endParaRPr lang="ko-KR" altLang="ko-KR" sz="800">
                  <a:latin typeface="돋움" pitchFamily="50" charset="-127"/>
                  <a:ea typeface="돋움" pitchFamily="50" charset="-127"/>
                </a:endParaRPr>
              </a:p>
            </p:txBody>
          </p:sp>
        </p:grpSp>
        <p:grpSp>
          <p:nvGrpSpPr>
            <p:cNvPr id="4108" name="Group 2"/>
            <p:cNvGrpSpPr>
              <a:grpSpLocks/>
            </p:cNvGrpSpPr>
            <p:nvPr/>
          </p:nvGrpSpPr>
          <p:grpSpPr bwMode="auto">
            <a:xfrm>
              <a:off x="3467100" y="7472114"/>
              <a:ext cx="3076575" cy="1657350"/>
              <a:chOff x="3467100" y="7400106"/>
              <a:chExt cx="3076575" cy="1657350"/>
            </a:xfrm>
          </p:grpSpPr>
          <p:grpSp>
            <p:nvGrpSpPr>
              <p:cNvPr id="4109" name="Group 681"/>
              <p:cNvGrpSpPr>
                <a:grpSpLocks/>
              </p:cNvGrpSpPr>
              <p:nvPr/>
            </p:nvGrpSpPr>
            <p:grpSpPr bwMode="auto">
              <a:xfrm>
                <a:off x="3716338" y="7400106"/>
                <a:ext cx="1246187" cy="647700"/>
                <a:chOff x="-349" y="1811"/>
                <a:chExt cx="1466" cy="719"/>
              </a:xfrm>
            </p:grpSpPr>
            <p:pic>
              <p:nvPicPr>
                <p:cNvPr id="4123" name="Picture 679"/>
                <p:cNvPicPr>
                  <a:picLocks noChangeAspect="1" noChangeArrowheads="1"/>
                </p:cNvPicPr>
                <p:nvPr/>
              </p:nvPicPr>
              <p:blipFill>
                <a:blip r:embed="rId5">
                  <a:extLst>
                    <a:ext uri="{28A0092B-C50C-407E-A947-70E740481C1C}">
                      <a14:useLocalDpi xmlns:a14="http://schemas.microsoft.com/office/drawing/2010/main" val="0"/>
                    </a:ext>
                  </a:extLst>
                </a:blip>
                <a:srcRect l="84250" b="77261"/>
                <a:stretch>
                  <a:fillRect/>
                </a:stretch>
              </p:blipFill>
              <p:spPr bwMode="auto">
                <a:xfrm>
                  <a:off x="241" y="1811"/>
                  <a:ext cx="876" cy="7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24" name="Picture 680"/>
                <p:cNvPicPr>
                  <a:picLocks noChangeAspect="1" noChangeArrowheads="1"/>
                </p:cNvPicPr>
                <p:nvPr/>
              </p:nvPicPr>
              <p:blipFill>
                <a:blip r:embed="rId5">
                  <a:extLst>
                    <a:ext uri="{28A0092B-C50C-407E-A947-70E740481C1C}">
                      <a14:useLocalDpi xmlns:a14="http://schemas.microsoft.com/office/drawing/2010/main" val="0"/>
                    </a:ext>
                  </a:extLst>
                </a:blip>
                <a:srcRect r="85886" b="77261"/>
                <a:stretch>
                  <a:fillRect/>
                </a:stretch>
              </p:blipFill>
              <p:spPr bwMode="auto">
                <a:xfrm>
                  <a:off x="-349" y="1811"/>
                  <a:ext cx="785" cy="7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10" name="Group 685"/>
              <p:cNvGrpSpPr>
                <a:grpSpLocks/>
              </p:cNvGrpSpPr>
              <p:nvPr/>
            </p:nvGrpSpPr>
            <p:grpSpPr bwMode="auto">
              <a:xfrm>
                <a:off x="5262563" y="7400106"/>
                <a:ext cx="1266825" cy="625475"/>
                <a:chOff x="3294" y="4934"/>
                <a:chExt cx="738" cy="363"/>
              </a:xfrm>
            </p:grpSpPr>
            <p:pic>
              <p:nvPicPr>
                <p:cNvPr id="4121" name="Picture 682"/>
                <p:cNvPicPr>
                  <a:picLocks noChangeAspect="1" noChangeArrowheads="1"/>
                </p:cNvPicPr>
                <p:nvPr/>
              </p:nvPicPr>
              <p:blipFill>
                <a:blip r:embed="rId5">
                  <a:extLst>
                    <a:ext uri="{28A0092B-C50C-407E-A947-70E740481C1C}">
                      <a14:useLocalDpi xmlns:a14="http://schemas.microsoft.com/office/drawing/2010/main" val="0"/>
                    </a:ext>
                  </a:extLst>
                </a:blip>
                <a:srcRect l="81805" t="25616" b="51424"/>
                <a:stretch>
                  <a:fillRect/>
                </a:stretch>
              </p:blipFill>
              <p:spPr bwMode="auto">
                <a:xfrm>
                  <a:off x="3535" y="4934"/>
                  <a:ext cx="497" cy="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22" name="Picture 683"/>
                <p:cNvPicPr>
                  <a:picLocks noChangeAspect="1" noChangeArrowheads="1"/>
                </p:cNvPicPr>
                <p:nvPr/>
              </p:nvPicPr>
              <p:blipFill>
                <a:blip r:embed="rId5">
                  <a:extLst>
                    <a:ext uri="{28A0092B-C50C-407E-A947-70E740481C1C}">
                      <a14:useLocalDpi xmlns:a14="http://schemas.microsoft.com/office/drawing/2010/main" val="0"/>
                    </a:ext>
                  </a:extLst>
                </a:blip>
                <a:srcRect t="25616" r="85886" b="51424"/>
                <a:stretch>
                  <a:fillRect/>
                </a:stretch>
              </p:blipFill>
              <p:spPr bwMode="auto">
                <a:xfrm>
                  <a:off x="3294" y="4934"/>
                  <a:ext cx="386" cy="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11" name="Group 690"/>
              <p:cNvGrpSpPr>
                <a:grpSpLocks/>
              </p:cNvGrpSpPr>
              <p:nvPr/>
            </p:nvGrpSpPr>
            <p:grpSpPr bwMode="auto">
              <a:xfrm>
                <a:off x="5254625" y="8409756"/>
                <a:ext cx="1289050" cy="638175"/>
                <a:chOff x="-485" y="4118"/>
                <a:chExt cx="1479" cy="719"/>
              </a:xfrm>
            </p:grpSpPr>
            <p:pic>
              <p:nvPicPr>
                <p:cNvPr id="4119" name="Picture 678"/>
                <p:cNvPicPr>
                  <a:picLocks noChangeAspect="1" noChangeArrowheads="1"/>
                </p:cNvPicPr>
                <p:nvPr/>
              </p:nvPicPr>
              <p:blipFill>
                <a:blip r:embed="rId6">
                  <a:extLst>
                    <a:ext uri="{28A0092B-C50C-407E-A947-70E740481C1C}">
                      <a14:useLocalDpi xmlns:a14="http://schemas.microsoft.com/office/drawing/2010/main" val="0"/>
                    </a:ext>
                  </a:extLst>
                </a:blip>
                <a:srcRect l="80997" t="77261"/>
                <a:stretch>
                  <a:fillRect/>
                </a:stretch>
              </p:blipFill>
              <p:spPr bwMode="auto">
                <a:xfrm>
                  <a:off x="-63" y="4118"/>
                  <a:ext cx="1057" cy="7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20" name="Picture 689"/>
                <p:cNvPicPr>
                  <a:picLocks noChangeAspect="1" noChangeArrowheads="1"/>
                </p:cNvPicPr>
                <p:nvPr/>
              </p:nvPicPr>
              <p:blipFill>
                <a:blip r:embed="rId5">
                  <a:extLst>
                    <a:ext uri="{28A0092B-C50C-407E-A947-70E740481C1C}">
                      <a14:useLocalDpi xmlns:a14="http://schemas.microsoft.com/office/drawing/2010/main" val="0"/>
                    </a:ext>
                  </a:extLst>
                </a:blip>
                <a:srcRect t="77261" r="87505"/>
                <a:stretch>
                  <a:fillRect/>
                </a:stretch>
              </p:blipFill>
              <p:spPr bwMode="auto">
                <a:xfrm>
                  <a:off x="-485" y="4118"/>
                  <a:ext cx="695" cy="7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112" name="Text Box 691"/>
              <p:cNvSpPr txBox="1">
                <a:spLocks noChangeArrowheads="1"/>
              </p:cNvSpPr>
              <p:nvPr/>
            </p:nvSpPr>
            <p:spPr bwMode="auto">
              <a:xfrm>
                <a:off x="3467100" y="7450907"/>
                <a:ext cx="300082" cy="230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kumimoji="1" sz="3200">
                    <a:solidFill>
                      <a:schemeClr val="tx1"/>
                    </a:solidFill>
                    <a:latin typeface="굴림" pitchFamily="50" charset="-127"/>
                    <a:ea typeface="굴림" pitchFamily="50" charset="-127"/>
                  </a:defRPr>
                </a:lvl1pPr>
                <a:lvl2pPr marL="742950" indent="-285750" eaLnBrk="0" hangingPunct="0">
                  <a:spcBef>
                    <a:spcPct val="20000"/>
                  </a:spcBef>
                  <a:buChar char="–"/>
                  <a:defRPr kumimoji="1" sz="2800">
                    <a:solidFill>
                      <a:schemeClr val="tx1"/>
                    </a:solidFill>
                    <a:latin typeface="굴림" pitchFamily="50" charset="-127"/>
                    <a:ea typeface="굴림" pitchFamily="50" charset="-127"/>
                  </a:defRPr>
                </a:lvl2pPr>
                <a:lvl3pPr marL="1143000" indent="-228600" eaLnBrk="0" hangingPunct="0">
                  <a:spcBef>
                    <a:spcPct val="20000"/>
                  </a:spcBef>
                  <a:buChar char="•"/>
                  <a:defRPr kumimoji="1" sz="2400">
                    <a:solidFill>
                      <a:schemeClr val="tx1"/>
                    </a:solidFill>
                    <a:latin typeface="굴림" pitchFamily="50" charset="-127"/>
                    <a:ea typeface="굴림" pitchFamily="50" charset="-127"/>
                  </a:defRPr>
                </a:lvl3pPr>
                <a:lvl4pPr marL="1600200" indent="-228600" eaLnBrk="0" hangingPunct="0">
                  <a:spcBef>
                    <a:spcPct val="20000"/>
                  </a:spcBef>
                  <a:buChar char="–"/>
                  <a:defRPr kumimoji="1" sz="2000">
                    <a:solidFill>
                      <a:schemeClr val="tx1"/>
                    </a:solidFill>
                    <a:latin typeface="굴림" pitchFamily="50" charset="-127"/>
                    <a:ea typeface="굴림" pitchFamily="50" charset="-127"/>
                  </a:defRPr>
                </a:lvl4pPr>
                <a:lvl5pPr marL="2057400" indent="-228600" eaLnBrk="0" hangingPunct="0">
                  <a:spcBef>
                    <a:spcPct val="20000"/>
                  </a:spcBef>
                  <a:buChar char="»"/>
                  <a:defRPr kumimoji="1" sz="2000">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9pPr>
              </a:lstStyle>
              <a:p>
                <a:pPr eaLnBrk="1" hangingPunct="1">
                  <a:spcBef>
                    <a:spcPct val="0"/>
                  </a:spcBef>
                  <a:buFontTx/>
                  <a:buNone/>
                </a:pPr>
                <a:r>
                  <a:rPr lang="en-US" altLang="ko-KR" sz="900">
                    <a:latin typeface="돋움" pitchFamily="50" charset="-127"/>
                    <a:ea typeface="돋움" pitchFamily="50" charset="-127"/>
                  </a:rPr>
                  <a:t>①</a:t>
                </a:r>
              </a:p>
            </p:txBody>
          </p:sp>
          <p:sp>
            <p:nvSpPr>
              <p:cNvPr id="4113" name="Text Box 692"/>
              <p:cNvSpPr txBox="1">
                <a:spLocks noChangeArrowheads="1"/>
              </p:cNvSpPr>
              <p:nvPr/>
            </p:nvSpPr>
            <p:spPr bwMode="auto">
              <a:xfrm>
                <a:off x="4999038" y="7450907"/>
                <a:ext cx="300082" cy="230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kumimoji="1" sz="3200">
                    <a:solidFill>
                      <a:schemeClr val="tx1"/>
                    </a:solidFill>
                    <a:latin typeface="굴림" pitchFamily="50" charset="-127"/>
                    <a:ea typeface="굴림" pitchFamily="50" charset="-127"/>
                  </a:defRPr>
                </a:lvl1pPr>
                <a:lvl2pPr marL="742950" indent="-285750" eaLnBrk="0" hangingPunct="0">
                  <a:spcBef>
                    <a:spcPct val="20000"/>
                  </a:spcBef>
                  <a:buChar char="–"/>
                  <a:defRPr kumimoji="1" sz="2800">
                    <a:solidFill>
                      <a:schemeClr val="tx1"/>
                    </a:solidFill>
                    <a:latin typeface="굴림" pitchFamily="50" charset="-127"/>
                    <a:ea typeface="굴림" pitchFamily="50" charset="-127"/>
                  </a:defRPr>
                </a:lvl2pPr>
                <a:lvl3pPr marL="1143000" indent="-228600" eaLnBrk="0" hangingPunct="0">
                  <a:spcBef>
                    <a:spcPct val="20000"/>
                  </a:spcBef>
                  <a:buChar char="•"/>
                  <a:defRPr kumimoji="1" sz="2400">
                    <a:solidFill>
                      <a:schemeClr val="tx1"/>
                    </a:solidFill>
                    <a:latin typeface="굴림" pitchFamily="50" charset="-127"/>
                    <a:ea typeface="굴림" pitchFamily="50" charset="-127"/>
                  </a:defRPr>
                </a:lvl3pPr>
                <a:lvl4pPr marL="1600200" indent="-228600" eaLnBrk="0" hangingPunct="0">
                  <a:spcBef>
                    <a:spcPct val="20000"/>
                  </a:spcBef>
                  <a:buChar char="–"/>
                  <a:defRPr kumimoji="1" sz="2000">
                    <a:solidFill>
                      <a:schemeClr val="tx1"/>
                    </a:solidFill>
                    <a:latin typeface="굴림" pitchFamily="50" charset="-127"/>
                    <a:ea typeface="굴림" pitchFamily="50" charset="-127"/>
                  </a:defRPr>
                </a:lvl4pPr>
                <a:lvl5pPr marL="2057400" indent="-228600" eaLnBrk="0" hangingPunct="0">
                  <a:spcBef>
                    <a:spcPct val="20000"/>
                  </a:spcBef>
                  <a:buChar char="»"/>
                  <a:defRPr kumimoji="1" sz="2000">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9pPr>
              </a:lstStyle>
              <a:p>
                <a:pPr eaLnBrk="1" hangingPunct="1">
                  <a:spcBef>
                    <a:spcPct val="0"/>
                  </a:spcBef>
                  <a:buFontTx/>
                  <a:buNone/>
                </a:pPr>
                <a:r>
                  <a:rPr lang="en-US" altLang="ko-KR" sz="900">
                    <a:latin typeface="돋움" pitchFamily="50" charset="-127"/>
                    <a:ea typeface="돋움" pitchFamily="50" charset="-127"/>
                  </a:rPr>
                  <a:t>②</a:t>
                </a:r>
              </a:p>
            </p:txBody>
          </p:sp>
          <p:sp>
            <p:nvSpPr>
              <p:cNvPr id="4114" name="Text Box 693"/>
              <p:cNvSpPr txBox="1">
                <a:spLocks noChangeArrowheads="1"/>
              </p:cNvSpPr>
              <p:nvPr/>
            </p:nvSpPr>
            <p:spPr bwMode="auto">
              <a:xfrm>
                <a:off x="3467100" y="8470081"/>
                <a:ext cx="300082" cy="230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kumimoji="1" sz="3200">
                    <a:solidFill>
                      <a:schemeClr val="tx1"/>
                    </a:solidFill>
                    <a:latin typeface="굴림" pitchFamily="50" charset="-127"/>
                    <a:ea typeface="굴림" pitchFamily="50" charset="-127"/>
                  </a:defRPr>
                </a:lvl1pPr>
                <a:lvl2pPr marL="742950" indent="-285750" eaLnBrk="0" hangingPunct="0">
                  <a:spcBef>
                    <a:spcPct val="20000"/>
                  </a:spcBef>
                  <a:buChar char="–"/>
                  <a:defRPr kumimoji="1" sz="2800">
                    <a:solidFill>
                      <a:schemeClr val="tx1"/>
                    </a:solidFill>
                    <a:latin typeface="굴림" pitchFamily="50" charset="-127"/>
                    <a:ea typeface="굴림" pitchFamily="50" charset="-127"/>
                  </a:defRPr>
                </a:lvl2pPr>
                <a:lvl3pPr marL="1143000" indent="-228600" eaLnBrk="0" hangingPunct="0">
                  <a:spcBef>
                    <a:spcPct val="20000"/>
                  </a:spcBef>
                  <a:buChar char="•"/>
                  <a:defRPr kumimoji="1" sz="2400">
                    <a:solidFill>
                      <a:schemeClr val="tx1"/>
                    </a:solidFill>
                    <a:latin typeface="굴림" pitchFamily="50" charset="-127"/>
                    <a:ea typeface="굴림" pitchFamily="50" charset="-127"/>
                  </a:defRPr>
                </a:lvl3pPr>
                <a:lvl4pPr marL="1600200" indent="-228600" eaLnBrk="0" hangingPunct="0">
                  <a:spcBef>
                    <a:spcPct val="20000"/>
                  </a:spcBef>
                  <a:buChar char="–"/>
                  <a:defRPr kumimoji="1" sz="2000">
                    <a:solidFill>
                      <a:schemeClr val="tx1"/>
                    </a:solidFill>
                    <a:latin typeface="굴림" pitchFamily="50" charset="-127"/>
                    <a:ea typeface="굴림" pitchFamily="50" charset="-127"/>
                  </a:defRPr>
                </a:lvl4pPr>
                <a:lvl5pPr marL="2057400" indent="-228600" eaLnBrk="0" hangingPunct="0">
                  <a:spcBef>
                    <a:spcPct val="20000"/>
                  </a:spcBef>
                  <a:buChar char="»"/>
                  <a:defRPr kumimoji="1" sz="2000">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9pPr>
              </a:lstStyle>
              <a:p>
                <a:pPr eaLnBrk="1" hangingPunct="1">
                  <a:spcBef>
                    <a:spcPct val="0"/>
                  </a:spcBef>
                  <a:buFontTx/>
                  <a:buNone/>
                </a:pPr>
                <a:r>
                  <a:rPr lang="en-US" altLang="ko-KR" sz="900">
                    <a:latin typeface="돋움" pitchFamily="50" charset="-127"/>
                    <a:ea typeface="돋움" pitchFamily="50" charset="-127"/>
                  </a:rPr>
                  <a:t>③</a:t>
                </a:r>
              </a:p>
            </p:txBody>
          </p:sp>
          <p:sp>
            <p:nvSpPr>
              <p:cNvPr id="4115" name="Text Box 694"/>
              <p:cNvSpPr txBox="1">
                <a:spLocks noChangeArrowheads="1"/>
              </p:cNvSpPr>
              <p:nvPr/>
            </p:nvSpPr>
            <p:spPr bwMode="auto">
              <a:xfrm>
                <a:off x="4999038" y="8470081"/>
                <a:ext cx="300082" cy="230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kumimoji="1" sz="3200">
                    <a:solidFill>
                      <a:schemeClr val="tx1"/>
                    </a:solidFill>
                    <a:latin typeface="굴림" pitchFamily="50" charset="-127"/>
                    <a:ea typeface="굴림" pitchFamily="50" charset="-127"/>
                  </a:defRPr>
                </a:lvl1pPr>
                <a:lvl2pPr marL="742950" indent="-285750" eaLnBrk="0" hangingPunct="0">
                  <a:spcBef>
                    <a:spcPct val="20000"/>
                  </a:spcBef>
                  <a:buChar char="–"/>
                  <a:defRPr kumimoji="1" sz="2800">
                    <a:solidFill>
                      <a:schemeClr val="tx1"/>
                    </a:solidFill>
                    <a:latin typeface="굴림" pitchFamily="50" charset="-127"/>
                    <a:ea typeface="굴림" pitchFamily="50" charset="-127"/>
                  </a:defRPr>
                </a:lvl2pPr>
                <a:lvl3pPr marL="1143000" indent="-228600" eaLnBrk="0" hangingPunct="0">
                  <a:spcBef>
                    <a:spcPct val="20000"/>
                  </a:spcBef>
                  <a:buChar char="•"/>
                  <a:defRPr kumimoji="1" sz="2400">
                    <a:solidFill>
                      <a:schemeClr val="tx1"/>
                    </a:solidFill>
                    <a:latin typeface="굴림" pitchFamily="50" charset="-127"/>
                    <a:ea typeface="굴림" pitchFamily="50" charset="-127"/>
                  </a:defRPr>
                </a:lvl3pPr>
                <a:lvl4pPr marL="1600200" indent="-228600" eaLnBrk="0" hangingPunct="0">
                  <a:spcBef>
                    <a:spcPct val="20000"/>
                  </a:spcBef>
                  <a:buChar char="–"/>
                  <a:defRPr kumimoji="1" sz="2000">
                    <a:solidFill>
                      <a:schemeClr val="tx1"/>
                    </a:solidFill>
                    <a:latin typeface="굴림" pitchFamily="50" charset="-127"/>
                    <a:ea typeface="굴림" pitchFamily="50" charset="-127"/>
                  </a:defRPr>
                </a:lvl4pPr>
                <a:lvl5pPr marL="2057400" indent="-228600" eaLnBrk="0" hangingPunct="0">
                  <a:spcBef>
                    <a:spcPct val="20000"/>
                  </a:spcBef>
                  <a:buChar char="»"/>
                  <a:defRPr kumimoji="1" sz="2000">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9pPr>
              </a:lstStyle>
              <a:p>
                <a:pPr eaLnBrk="1" hangingPunct="1">
                  <a:spcBef>
                    <a:spcPct val="0"/>
                  </a:spcBef>
                  <a:buFontTx/>
                  <a:buNone/>
                </a:pPr>
                <a:r>
                  <a:rPr lang="en-US" altLang="ko-KR" sz="900">
                    <a:latin typeface="돋움" pitchFamily="50" charset="-127"/>
                    <a:ea typeface="돋움" pitchFamily="50" charset="-127"/>
                  </a:rPr>
                  <a:t>④</a:t>
                </a:r>
              </a:p>
            </p:txBody>
          </p:sp>
          <p:grpSp>
            <p:nvGrpSpPr>
              <p:cNvPr id="4116" name="Group 701"/>
              <p:cNvGrpSpPr>
                <a:grpSpLocks/>
              </p:cNvGrpSpPr>
              <p:nvPr/>
            </p:nvGrpSpPr>
            <p:grpSpPr bwMode="auto">
              <a:xfrm>
                <a:off x="3716338" y="8336731"/>
                <a:ext cx="1255712" cy="720725"/>
                <a:chOff x="-485" y="2866"/>
                <a:chExt cx="1466" cy="777"/>
              </a:xfrm>
            </p:grpSpPr>
            <p:pic>
              <p:nvPicPr>
                <p:cNvPr id="4117" name="Picture 698"/>
                <p:cNvPicPr>
                  <a:picLocks noChangeAspect="1" noChangeArrowheads="1"/>
                </p:cNvPicPr>
                <p:nvPr/>
              </p:nvPicPr>
              <p:blipFill>
                <a:blip r:embed="rId7">
                  <a:extLst>
                    <a:ext uri="{28A0092B-C50C-407E-A947-70E740481C1C}">
                      <a14:useLocalDpi xmlns:a14="http://schemas.microsoft.com/office/drawing/2010/main" val="0"/>
                    </a:ext>
                  </a:extLst>
                </a:blip>
                <a:srcRect l="83441"/>
                <a:stretch>
                  <a:fillRect/>
                </a:stretch>
              </p:blipFill>
              <p:spPr bwMode="auto">
                <a:xfrm>
                  <a:off x="60" y="2866"/>
                  <a:ext cx="921" cy="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18" name="Picture 700"/>
                <p:cNvPicPr>
                  <a:picLocks noChangeAspect="1" noChangeArrowheads="1"/>
                </p:cNvPicPr>
                <p:nvPr/>
              </p:nvPicPr>
              <p:blipFill>
                <a:blip r:embed="rId8">
                  <a:extLst>
                    <a:ext uri="{28A0092B-C50C-407E-A947-70E740481C1C}">
                      <a14:useLocalDpi xmlns:a14="http://schemas.microsoft.com/office/drawing/2010/main" val="0"/>
                    </a:ext>
                  </a:extLst>
                </a:blip>
                <a:srcRect r="88332"/>
                <a:stretch>
                  <a:fillRect/>
                </a:stretch>
              </p:blipFill>
              <p:spPr bwMode="auto">
                <a:xfrm>
                  <a:off x="-485" y="2869"/>
                  <a:ext cx="649" cy="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spTree>
    <p:extLst>
      <p:ext uri="{BB962C8B-B14F-4D97-AF65-F5344CB8AC3E}">
        <p14:creationId xmlns:p14="http://schemas.microsoft.com/office/powerpoint/2010/main" val="422248701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Line 6"/>
          <p:cNvSpPr>
            <a:spLocks noChangeShapeType="1"/>
          </p:cNvSpPr>
          <p:nvPr/>
        </p:nvSpPr>
        <p:spPr bwMode="auto">
          <a:xfrm>
            <a:off x="279400" y="609600"/>
            <a:ext cx="6324600" cy="0"/>
          </a:xfrm>
          <a:prstGeom prst="line">
            <a:avLst/>
          </a:prstGeom>
          <a:noFill/>
          <a:ln w="57150" cmpd="thinThick">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a:p>
        </p:txBody>
      </p:sp>
      <p:sp>
        <p:nvSpPr>
          <p:cNvPr id="83" name="Text Box 6"/>
          <p:cNvSpPr txBox="1">
            <a:spLocks noChangeArrowheads="1"/>
          </p:cNvSpPr>
          <p:nvPr/>
        </p:nvSpPr>
        <p:spPr bwMode="auto">
          <a:xfrm>
            <a:off x="123825" y="228599"/>
            <a:ext cx="614977" cy="338554"/>
          </a:xfrm>
          <a:prstGeom prst="rect">
            <a:avLst/>
          </a:prstGeom>
          <a:noFill/>
          <a:ln w="9525">
            <a:noFill/>
            <a:miter lim="800000"/>
            <a:headEnd/>
            <a:tailEnd/>
          </a:ln>
          <a:effectLst/>
        </p:spPr>
        <p:txBody>
          <a:bodyPr wrap="none">
            <a:spAutoFit/>
          </a:bodyPr>
          <a:lstStyle/>
          <a:p>
            <a:pPr>
              <a:defRPr/>
            </a:pPr>
            <a:r>
              <a:rPr lang="en-US" altLang="ko-KR" sz="1600" b="1" dirty="0">
                <a:effectLst>
                  <a:outerShdw blurRad="38100" dist="38100" dir="2700000" algn="tl">
                    <a:srgbClr val="C0C0C0"/>
                  </a:outerShdw>
                </a:effectLst>
              </a:rPr>
              <a:t> PLC</a:t>
            </a:r>
            <a:endParaRPr lang="ko-KR" altLang="en-US" sz="1600" b="1" dirty="0">
              <a:effectLst>
                <a:outerShdw blurRad="38100" dist="38100" dir="2700000" algn="tl">
                  <a:srgbClr val="C0C0C0"/>
                </a:outerShdw>
              </a:effectLst>
            </a:endParaRPr>
          </a:p>
        </p:txBody>
      </p:sp>
      <p:sp>
        <p:nvSpPr>
          <p:cNvPr id="6148" name="Rectangle 3"/>
          <p:cNvSpPr>
            <a:spLocks noChangeArrowheads="1"/>
          </p:cNvSpPr>
          <p:nvPr/>
        </p:nvSpPr>
        <p:spPr bwMode="auto">
          <a:xfrm>
            <a:off x="304800" y="776288"/>
            <a:ext cx="3124200" cy="890111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rIns="0"/>
          <a:lstStyle>
            <a:lvl1pPr eaLnBrk="0" hangingPunct="0">
              <a:spcBef>
                <a:spcPct val="20000"/>
              </a:spcBef>
              <a:buChar char="•"/>
              <a:defRPr kumimoji="1" sz="3200">
                <a:solidFill>
                  <a:schemeClr val="tx1"/>
                </a:solidFill>
                <a:latin typeface="굴림" pitchFamily="50" charset="-127"/>
                <a:ea typeface="굴림" pitchFamily="50" charset="-127"/>
              </a:defRPr>
            </a:lvl1pPr>
            <a:lvl2pPr marL="742950" indent="-285750" eaLnBrk="0" hangingPunct="0">
              <a:spcBef>
                <a:spcPct val="20000"/>
              </a:spcBef>
              <a:buChar char="–"/>
              <a:defRPr kumimoji="1" sz="2800">
                <a:solidFill>
                  <a:schemeClr val="tx1"/>
                </a:solidFill>
                <a:latin typeface="굴림" pitchFamily="50" charset="-127"/>
                <a:ea typeface="굴림" pitchFamily="50" charset="-127"/>
              </a:defRPr>
            </a:lvl2pPr>
            <a:lvl3pPr marL="1143000" indent="-228600" eaLnBrk="0" hangingPunct="0">
              <a:spcBef>
                <a:spcPct val="20000"/>
              </a:spcBef>
              <a:buChar char="•"/>
              <a:defRPr kumimoji="1" sz="2400">
                <a:solidFill>
                  <a:schemeClr val="tx1"/>
                </a:solidFill>
                <a:latin typeface="굴림" pitchFamily="50" charset="-127"/>
                <a:ea typeface="굴림" pitchFamily="50" charset="-127"/>
              </a:defRPr>
            </a:lvl3pPr>
            <a:lvl4pPr marL="1600200" indent="-228600" eaLnBrk="0" hangingPunct="0">
              <a:spcBef>
                <a:spcPct val="20000"/>
              </a:spcBef>
              <a:buChar char="–"/>
              <a:defRPr kumimoji="1" sz="2000">
                <a:solidFill>
                  <a:schemeClr val="tx1"/>
                </a:solidFill>
                <a:latin typeface="굴림" pitchFamily="50" charset="-127"/>
                <a:ea typeface="굴림" pitchFamily="50" charset="-127"/>
              </a:defRPr>
            </a:lvl4pPr>
            <a:lvl5pPr marL="2057400" indent="-228600" eaLnBrk="0" hangingPunct="0">
              <a:spcBef>
                <a:spcPct val="20000"/>
              </a:spcBef>
              <a:buChar char="»"/>
              <a:defRPr kumimoji="1" sz="2000">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9pPr>
          </a:lstStyle>
          <a:p>
            <a:pPr eaLnBrk="1" hangingPunct="1">
              <a:spcBef>
                <a:spcPct val="0"/>
              </a:spcBef>
              <a:buFontTx/>
              <a:buNone/>
            </a:pPr>
            <a:r>
              <a:rPr lang="vi-VN" altLang="ko-KR" sz="900">
                <a:latin typeface="Times New Roman" pitchFamily="18" charset="0"/>
                <a:ea typeface="돋움" pitchFamily="50" charset="-127"/>
                <a:cs typeface="Times New Roman" pitchFamily="18" charset="0"/>
              </a:rPr>
              <a:t>32. Nhìn vào chương trình và biểu đồ dưới </a:t>
            </a:r>
            <a:r>
              <a:rPr lang="vi-VN" altLang="ko-KR" sz="900" smtClean="0">
                <a:latin typeface="Times New Roman" pitchFamily="18" charset="0"/>
                <a:ea typeface="돋움" pitchFamily="50" charset="-127"/>
                <a:cs typeface="Times New Roman" pitchFamily="18" charset="0"/>
              </a:rPr>
              <a:t>đây</a:t>
            </a:r>
            <a:r>
              <a:rPr lang="en-US" altLang="ko-KR" sz="900" smtClean="0">
                <a:latin typeface="Times New Roman" pitchFamily="18" charset="0"/>
                <a:ea typeface="돋움" pitchFamily="50" charset="-127"/>
                <a:cs typeface="Times New Roman" pitchFamily="18" charset="0"/>
              </a:rPr>
              <a:t>. Chọn những thời điểm mà C0 On</a:t>
            </a:r>
            <a:r>
              <a:rPr lang="vi-VN" altLang="ko-KR" sz="900" smtClean="0">
                <a:latin typeface="Times New Roman" pitchFamily="18" charset="0"/>
                <a:ea typeface="돋움" pitchFamily="50" charset="-127"/>
                <a:cs typeface="Times New Roman" pitchFamily="18" charset="0"/>
              </a:rPr>
              <a:t>.</a:t>
            </a:r>
            <a:endParaRPr lang="vi-VN" altLang="ko-KR" sz="900">
              <a:latin typeface="Times New Roman" pitchFamily="18" charset="0"/>
              <a:ea typeface="돋움" pitchFamily="50" charset="-127"/>
              <a:cs typeface="Times New Roman" pitchFamily="18" charset="0"/>
            </a:endParaRPr>
          </a:p>
          <a:p>
            <a:pPr eaLnBrk="1" hangingPunct="1">
              <a:spcBef>
                <a:spcPct val="0"/>
              </a:spcBef>
              <a:buFontTx/>
              <a:buNone/>
            </a:pPr>
            <a:endParaRPr lang="en-US" altLang="ko-KR" sz="900">
              <a:latin typeface="Times New Roman" pitchFamily="18" charset="0"/>
              <a:ea typeface="돋움" pitchFamily="50" charset="-127"/>
              <a:cs typeface="Times New Roman" pitchFamily="18" charset="0"/>
            </a:endParaRPr>
          </a:p>
          <a:p>
            <a:pPr eaLnBrk="1" hangingPunct="1">
              <a:spcBef>
                <a:spcPct val="0"/>
              </a:spcBef>
              <a:buFontTx/>
              <a:buNone/>
            </a:pPr>
            <a:endParaRPr lang="en-US" altLang="ko-KR" sz="900">
              <a:latin typeface="Times New Roman" pitchFamily="18" charset="0"/>
              <a:ea typeface="돋움" pitchFamily="50" charset="-127"/>
              <a:cs typeface="Times New Roman" pitchFamily="18" charset="0"/>
            </a:endParaRPr>
          </a:p>
          <a:p>
            <a:pPr eaLnBrk="1" hangingPunct="1">
              <a:spcBef>
                <a:spcPct val="0"/>
              </a:spcBef>
              <a:buFontTx/>
              <a:buNone/>
            </a:pPr>
            <a:endParaRPr lang="en-US" altLang="ko-KR" sz="900">
              <a:latin typeface="Times New Roman" pitchFamily="18" charset="0"/>
              <a:ea typeface="돋움" pitchFamily="50" charset="-127"/>
              <a:cs typeface="Times New Roman" pitchFamily="18" charset="0"/>
            </a:endParaRPr>
          </a:p>
          <a:p>
            <a:pPr eaLnBrk="1" hangingPunct="1">
              <a:spcBef>
                <a:spcPct val="0"/>
              </a:spcBef>
              <a:buFontTx/>
              <a:buNone/>
            </a:pPr>
            <a:endParaRPr lang="en-US" altLang="ko-KR" sz="900">
              <a:latin typeface="Times New Roman" pitchFamily="18" charset="0"/>
              <a:ea typeface="돋움" pitchFamily="50" charset="-127"/>
              <a:cs typeface="Times New Roman" pitchFamily="18" charset="0"/>
            </a:endParaRPr>
          </a:p>
          <a:p>
            <a:pPr eaLnBrk="1" hangingPunct="1">
              <a:spcBef>
                <a:spcPct val="0"/>
              </a:spcBef>
              <a:buFontTx/>
              <a:buNone/>
            </a:pPr>
            <a:endParaRPr lang="en-US" altLang="ko-KR" sz="900">
              <a:latin typeface="Times New Roman" pitchFamily="18" charset="0"/>
              <a:ea typeface="돋움" pitchFamily="50" charset="-127"/>
              <a:cs typeface="Times New Roman" pitchFamily="18" charset="0"/>
            </a:endParaRPr>
          </a:p>
          <a:p>
            <a:pPr eaLnBrk="1" hangingPunct="1">
              <a:spcBef>
                <a:spcPct val="0"/>
              </a:spcBef>
              <a:buFontTx/>
              <a:buNone/>
            </a:pPr>
            <a:endParaRPr lang="en-US" altLang="ko-KR" sz="900">
              <a:latin typeface="Times New Roman" pitchFamily="18" charset="0"/>
              <a:ea typeface="돋움" pitchFamily="50" charset="-127"/>
              <a:cs typeface="Times New Roman" pitchFamily="18" charset="0"/>
            </a:endParaRPr>
          </a:p>
          <a:p>
            <a:pPr eaLnBrk="1" hangingPunct="1">
              <a:spcBef>
                <a:spcPct val="0"/>
              </a:spcBef>
              <a:buFontTx/>
              <a:buNone/>
            </a:pPr>
            <a:endParaRPr lang="en-US" altLang="ko-KR" sz="900">
              <a:latin typeface="Times New Roman" pitchFamily="18" charset="0"/>
              <a:ea typeface="돋움" pitchFamily="50" charset="-127"/>
              <a:cs typeface="Times New Roman" pitchFamily="18" charset="0"/>
            </a:endParaRPr>
          </a:p>
          <a:p>
            <a:pPr eaLnBrk="1" hangingPunct="1">
              <a:spcBef>
                <a:spcPct val="0"/>
              </a:spcBef>
              <a:buFontTx/>
              <a:buNone/>
            </a:pPr>
            <a:endParaRPr lang="en-US" altLang="ko-KR" sz="900">
              <a:latin typeface="Times New Roman" pitchFamily="18" charset="0"/>
              <a:ea typeface="돋움" pitchFamily="50" charset="-127"/>
              <a:cs typeface="Times New Roman" pitchFamily="18" charset="0"/>
            </a:endParaRPr>
          </a:p>
          <a:p>
            <a:pPr eaLnBrk="1" hangingPunct="1">
              <a:spcBef>
                <a:spcPct val="0"/>
              </a:spcBef>
              <a:buFontTx/>
              <a:buNone/>
            </a:pPr>
            <a:endParaRPr lang="en-US" altLang="ko-KR" sz="900">
              <a:latin typeface="Times New Roman" pitchFamily="18" charset="0"/>
              <a:ea typeface="돋움" pitchFamily="50" charset="-127"/>
              <a:cs typeface="Times New Roman" pitchFamily="18" charset="0"/>
            </a:endParaRPr>
          </a:p>
          <a:p>
            <a:pPr eaLnBrk="1" hangingPunct="1">
              <a:spcBef>
                <a:spcPct val="0"/>
              </a:spcBef>
              <a:buFontTx/>
              <a:buNone/>
            </a:pPr>
            <a:endParaRPr lang="en-US" altLang="ko-KR" sz="900">
              <a:latin typeface="Times New Roman" pitchFamily="18" charset="0"/>
              <a:ea typeface="돋움" pitchFamily="50" charset="-127"/>
              <a:cs typeface="Times New Roman" pitchFamily="18" charset="0"/>
            </a:endParaRPr>
          </a:p>
          <a:p>
            <a:pPr eaLnBrk="1" hangingPunct="1">
              <a:spcBef>
                <a:spcPct val="0"/>
              </a:spcBef>
              <a:buFontTx/>
              <a:buNone/>
            </a:pPr>
            <a:endParaRPr lang="en-US" altLang="ko-KR" sz="900">
              <a:latin typeface="Times New Roman" pitchFamily="18" charset="0"/>
              <a:ea typeface="돋움" pitchFamily="50" charset="-127"/>
              <a:cs typeface="Times New Roman" pitchFamily="18" charset="0"/>
            </a:endParaRPr>
          </a:p>
          <a:p>
            <a:pPr eaLnBrk="1" hangingPunct="1">
              <a:spcBef>
                <a:spcPct val="0"/>
              </a:spcBef>
              <a:buFontTx/>
              <a:buNone/>
            </a:pPr>
            <a:endParaRPr lang="en-US" altLang="ko-KR" sz="900">
              <a:latin typeface="Times New Roman" pitchFamily="18" charset="0"/>
              <a:ea typeface="돋움" pitchFamily="50" charset="-127"/>
              <a:cs typeface="Times New Roman" pitchFamily="18" charset="0"/>
            </a:endParaRPr>
          </a:p>
          <a:p>
            <a:pPr eaLnBrk="1" hangingPunct="1">
              <a:spcBef>
                <a:spcPct val="0"/>
              </a:spcBef>
              <a:buFontTx/>
              <a:buNone/>
            </a:pPr>
            <a:endParaRPr lang="en-US" altLang="ko-KR" sz="900">
              <a:latin typeface="Times New Roman" pitchFamily="18" charset="0"/>
              <a:ea typeface="돋움" pitchFamily="50" charset="-127"/>
              <a:cs typeface="Times New Roman" pitchFamily="18" charset="0"/>
            </a:endParaRPr>
          </a:p>
          <a:p>
            <a:pPr eaLnBrk="1" hangingPunct="1">
              <a:spcBef>
                <a:spcPct val="0"/>
              </a:spcBef>
              <a:buFontTx/>
              <a:buNone/>
            </a:pPr>
            <a:endParaRPr lang="en-US" altLang="ko-KR" sz="900">
              <a:latin typeface="Times New Roman" pitchFamily="18" charset="0"/>
              <a:ea typeface="돋움" pitchFamily="50" charset="-127"/>
              <a:cs typeface="Times New Roman" pitchFamily="18" charset="0"/>
            </a:endParaRPr>
          </a:p>
          <a:p>
            <a:pPr eaLnBrk="1" hangingPunct="1">
              <a:spcBef>
                <a:spcPct val="0"/>
              </a:spcBef>
              <a:buFontTx/>
              <a:buNone/>
            </a:pPr>
            <a:r>
              <a:rPr lang="en-US" altLang="ko-KR" sz="900">
                <a:latin typeface="Times New Roman" pitchFamily="18" charset="0"/>
                <a:ea typeface="돋움" pitchFamily="50" charset="-127"/>
                <a:cs typeface="Times New Roman" pitchFamily="18" charset="0"/>
              </a:rPr>
              <a:t> ① ⓓ      ② ⓑ, ⓒ     ③ ⓑ, ⓓ      ④ ⓒ, ⓓ</a:t>
            </a:r>
          </a:p>
          <a:p>
            <a:pPr eaLnBrk="1" hangingPunct="1">
              <a:spcBef>
                <a:spcPct val="0"/>
              </a:spcBef>
              <a:buFontTx/>
              <a:buNone/>
            </a:pPr>
            <a:endParaRPr lang="en-US" altLang="ko-KR" sz="900">
              <a:latin typeface="Times New Roman" pitchFamily="18" charset="0"/>
              <a:ea typeface="돋움" pitchFamily="50" charset="-127"/>
              <a:cs typeface="Times New Roman" pitchFamily="18" charset="0"/>
            </a:endParaRPr>
          </a:p>
          <a:p>
            <a:pPr eaLnBrk="1" hangingPunct="1">
              <a:spcBef>
                <a:spcPct val="0"/>
              </a:spcBef>
              <a:buFontTx/>
              <a:buNone/>
            </a:pPr>
            <a:endParaRPr lang="en-US" altLang="ko-KR" sz="900">
              <a:latin typeface="Times New Roman" pitchFamily="18" charset="0"/>
              <a:ea typeface="돋움" pitchFamily="50" charset="-127"/>
              <a:cs typeface="Times New Roman" pitchFamily="18" charset="0"/>
            </a:endParaRPr>
          </a:p>
          <a:p>
            <a:pPr eaLnBrk="1" hangingPunct="1">
              <a:spcBef>
                <a:spcPct val="0"/>
              </a:spcBef>
              <a:buFontTx/>
              <a:buNone/>
            </a:pPr>
            <a:r>
              <a:rPr lang="vi-VN" altLang="ko-KR" sz="900">
                <a:latin typeface="Times New Roman" pitchFamily="18" charset="0"/>
                <a:ea typeface="돋움" pitchFamily="50" charset="-127"/>
                <a:cs typeface="Times New Roman" pitchFamily="18" charset="0"/>
              </a:rPr>
              <a:t>33. Đây là mô tả về các lệnh MC / MCR. Cái nào là </a:t>
            </a:r>
            <a:endParaRPr lang="en-US" altLang="ko-KR" sz="900">
              <a:latin typeface="Times New Roman" pitchFamily="18" charset="0"/>
              <a:ea typeface="돋움" pitchFamily="50" charset="-127"/>
              <a:cs typeface="Times New Roman" pitchFamily="18" charset="0"/>
            </a:endParaRPr>
          </a:p>
          <a:p>
            <a:pPr eaLnBrk="1" hangingPunct="1">
              <a:spcBef>
                <a:spcPct val="0"/>
              </a:spcBef>
              <a:buFontTx/>
              <a:buNone/>
            </a:pPr>
            <a:r>
              <a:rPr lang="vi-VN" altLang="ko-KR" sz="900">
                <a:latin typeface="Times New Roman" pitchFamily="18" charset="0"/>
                <a:ea typeface="돋움" pitchFamily="50" charset="-127"/>
                <a:cs typeface="Times New Roman" pitchFamily="18" charset="0"/>
              </a:rPr>
              <a:t>đúng?</a:t>
            </a:r>
          </a:p>
          <a:p>
            <a:pPr eaLnBrk="1" hangingPunct="1">
              <a:spcBef>
                <a:spcPct val="0"/>
              </a:spcBef>
              <a:buFontTx/>
              <a:buNone/>
            </a:pPr>
            <a:endParaRPr lang="en-US" altLang="ko-KR" sz="900">
              <a:latin typeface="Times New Roman" pitchFamily="18" charset="0"/>
              <a:ea typeface="돋움" pitchFamily="50" charset="-127"/>
              <a:cs typeface="Times New Roman" pitchFamily="18" charset="0"/>
            </a:endParaRPr>
          </a:p>
          <a:p>
            <a:pPr eaLnBrk="1" hangingPunct="1">
              <a:spcBef>
                <a:spcPct val="0"/>
              </a:spcBef>
              <a:buFontTx/>
              <a:buNone/>
            </a:pPr>
            <a:r>
              <a:rPr lang="en-US" altLang="ko-KR" sz="900">
                <a:latin typeface="Times New Roman" pitchFamily="18" charset="0"/>
                <a:ea typeface="돋움" pitchFamily="50" charset="-127"/>
                <a:cs typeface="Times New Roman" pitchFamily="18" charset="0"/>
              </a:rPr>
              <a:t> ① Trong trường hợp MC / MCR ON → OFF, lệnh OUT</a:t>
            </a:r>
          </a:p>
          <a:p>
            <a:pPr eaLnBrk="1" hangingPunct="1">
              <a:spcBef>
                <a:spcPct val="0"/>
              </a:spcBef>
              <a:buFontTx/>
              <a:buNone/>
            </a:pPr>
            <a:r>
              <a:rPr lang="en-US" altLang="ko-KR" sz="900">
                <a:latin typeface="Times New Roman" pitchFamily="18" charset="0"/>
                <a:ea typeface="돋움" pitchFamily="50" charset="-127"/>
                <a:cs typeface="Times New Roman" pitchFamily="18" charset="0"/>
              </a:rPr>
              <a:t> là OFF.</a:t>
            </a:r>
          </a:p>
          <a:p>
            <a:pPr eaLnBrk="1" hangingPunct="1">
              <a:spcBef>
                <a:spcPct val="0"/>
              </a:spcBef>
              <a:buFontTx/>
              <a:buNone/>
            </a:pPr>
            <a:r>
              <a:rPr lang="vi-VN" altLang="ko-KR" sz="900">
                <a:latin typeface="Times New Roman" pitchFamily="18" charset="0"/>
                <a:ea typeface="돋움" pitchFamily="50" charset="-127"/>
                <a:cs typeface="Times New Roman" pitchFamily="18" charset="0"/>
              </a:rPr>
              <a:t> ② Trong trường hợp MC / MCR ON → OFF, lệnh SET</a:t>
            </a:r>
            <a:endParaRPr lang="en-US" altLang="ko-KR" sz="900">
              <a:latin typeface="Times New Roman" pitchFamily="18" charset="0"/>
              <a:ea typeface="돋움" pitchFamily="50" charset="-127"/>
              <a:cs typeface="Times New Roman" pitchFamily="18" charset="0"/>
            </a:endParaRPr>
          </a:p>
          <a:p>
            <a:pPr eaLnBrk="1" hangingPunct="1">
              <a:spcBef>
                <a:spcPct val="0"/>
              </a:spcBef>
              <a:buFontTx/>
              <a:buNone/>
            </a:pPr>
            <a:r>
              <a:rPr lang="vi-VN" altLang="ko-KR" sz="900">
                <a:latin typeface="Times New Roman" pitchFamily="18" charset="0"/>
                <a:ea typeface="돋움" pitchFamily="50" charset="-127"/>
                <a:cs typeface="Times New Roman" pitchFamily="18" charset="0"/>
              </a:rPr>
              <a:t> sẽ trở thành RST.</a:t>
            </a:r>
          </a:p>
          <a:p>
            <a:pPr eaLnBrk="1" hangingPunct="1">
              <a:spcBef>
                <a:spcPct val="0"/>
              </a:spcBef>
              <a:buFontTx/>
              <a:buNone/>
            </a:pPr>
            <a:r>
              <a:rPr lang="vi-VN" altLang="ko-KR" sz="900">
                <a:latin typeface="Times New Roman" pitchFamily="18" charset="0"/>
                <a:ea typeface="돋움" pitchFamily="50" charset="-127"/>
                <a:cs typeface="Times New Roman" pitchFamily="18" charset="0"/>
              </a:rPr>
              <a:t> ③ 100ms, 10ms, bộ hẹn giờ tích hợp được đặt thành</a:t>
            </a:r>
            <a:endParaRPr lang="en-US" altLang="ko-KR" sz="900">
              <a:latin typeface="Times New Roman" pitchFamily="18" charset="0"/>
              <a:ea typeface="돋움" pitchFamily="50" charset="-127"/>
              <a:cs typeface="Times New Roman" pitchFamily="18" charset="0"/>
            </a:endParaRPr>
          </a:p>
          <a:p>
            <a:pPr eaLnBrk="1" hangingPunct="1">
              <a:spcBef>
                <a:spcPct val="0"/>
              </a:spcBef>
              <a:buFontTx/>
              <a:buNone/>
            </a:pPr>
            <a:r>
              <a:rPr lang="vi-VN" altLang="ko-KR" sz="900">
                <a:latin typeface="Times New Roman" pitchFamily="18" charset="0"/>
                <a:ea typeface="돋움" pitchFamily="50" charset="-127"/>
                <a:cs typeface="Times New Roman" pitchFamily="18" charset="0"/>
              </a:rPr>
              <a:t> “0”</a:t>
            </a:r>
          </a:p>
          <a:p>
            <a:pPr eaLnBrk="1" hangingPunct="1">
              <a:spcBef>
                <a:spcPct val="0"/>
              </a:spcBef>
              <a:buFontTx/>
              <a:buNone/>
            </a:pPr>
            <a:r>
              <a:rPr lang="en-US" altLang="ko-KR" sz="900">
                <a:latin typeface="Times New Roman" pitchFamily="18" charset="0"/>
                <a:ea typeface="돋움" pitchFamily="50" charset="-127"/>
                <a:cs typeface="Times New Roman" pitchFamily="18" charset="0"/>
              </a:rPr>
              <a:t> ④ Nếu bạn sử dụng MC ~ MCR, bạn có thể tiết kiệm</a:t>
            </a:r>
          </a:p>
          <a:p>
            <a:pPr eaLnBrk="1" hangingPunct="1">
              <a:spcBef>
                <a:spcPct val="0"/>
              </a:spcBef>
              <a:buFontTx/>
              <a:buNone/>
            </a:pPr>
            <a:r>
              <a:rPr lang="en-US" altLang="ko-KR" sz="900">
                <a:latin typeface="Times New Roman" pitchFamily="18" charset="0"/>
                <a:ea typeface="돋움" pitchFamily="50" charset="-127"/>
                <a:cs typeface="Times New Roman" pitchFamily="18" charset="0"/>
              </a:rPr>
              <a:t> thời gian quét.</a:t>
            </a:r>
          </a:p>
          <a:p>
            <a:pPr eaLnBrk="1" hangingPunct="1">
              <a:spcBef>
                <a:spcPct val="0"/>
              </a:spcBef>
              <a:buFontTx/>
              <a:buNone/>
            </a:pPr>
            <a:endParaRPr lang="en-US" altLang="ko-KR" sz="900">
              <a:latin typeface="Times New Roman" pitchFamily="18" charset="0"/>
              <a:ea typeface="돋움" pitchFamily="50" charset="-127"/>
              <a:cs typeface="Times New Roman" pitchFamily="18" charset="0"/>
            </a:endParaRPr>
          </a:p>
          <a:p>
            <a:pPr eaLnBrk="1" hangingPunct="1">
              <a:spcBef>
                <a:spcPct val="0"/>
              </a:spcBef>
              <a:buFontTx/>
              <a:buNone/>
            </a:pPr>
            <a:r>
              <a:rPr lang="vi-VN" altLang="ko-KR" sz="900">
                <a:latin typeface="Times New Roman" pitchFamily="18" charset="0"/>
                <a:ea typeface="돋움" pitchFamily="50" charset="-127"/>
                <a:cs typeface="Times New Roman" pitchFamily="18" charset="0"/>
              </a:rPr>
              <a:t>34. Sau đây là giải thích </a:t>
            </a:r>
            <a:r>
              <a:rPr lang="vi-VN" altLang="ko-KR" sz="900" smtClean="0">
                <a:latin typeface="Times New Roman" pitchFamily="18" charset="0"/>
                <a:ea typeface="돋움" pitchFamily="50" charset="-127"/>
                <a:cs typeface="Times New Roman" pitchFamily="18" charset="0"/>
              </a:rPr>
              <a:t>về</a:t>
            </a:r>
            <a:r>
              <a:rPr lang="en-US" altLang="ko-KR" sz="900" smtClean="0">
                <a:latin typeface="Times New Roman" pitchFamily="18" charset="0"/>
                <a:ea typeface="돋움" pitchFamily="50" charset="-127"/>
                <a:cs typeface="Times New Roman" pitchFamily="18" charset="0"/>
              </a:rPr>
              <a:t> Latch Clear.</a:t>
            </a:r>
            <a:endParaRPr lang="vi-VN" altLang="ko-KR" sz="900">
              <a:latin typeface="Times New Roman" pitchFamily="18" charset="0"/>
              <a:ea typeface="돋움" pitchFamily="50" charset="-127"/>
              <a:cs typeface="Times New Roman" pitchFamily="18" charset="0"/>
            </a:endParaRPr>
          </a:p>
          <a:p>
            <a:pPr eaLnBrk="1" hangingPunct="1">
              <a:spcBef>
                <a:spcPct val="0"/>
              </a:spcBef>
              <a:buFontTx/>
              <a:buNone/>
            </a:pPr>
            <a:r>
              <a:rPr lang="vi-VN" altLang="ko-KR" sz="900">
                <a:latin typeface="Times New Roman" pitchFamily="18" charset="0"/>
                <a:ea typeface="돋움" pitchFamily="50" charset="-127"/>
                <a:cs typeface="Times New Roman" pitchFamily="18" charset="0"/>
              </a:rPr>
              <a:t> “Clear </a:t>
            </a:r>
            <a:r>
              <a:rPr lang="vi-VN" altLang="ko-KR" sz="900" smtClean="0">
                <a:latin typeface="Times New Roman" pitchFamily="18" charset="0"/>
                <a:ea typeface="돋움" pitchFamily="50" charset="-127"/>
                <a:cs typeface="Times New Roman" pitchFamily="18" charset="0"/>
              </a:rPr>
              <a:t>(</a:t>
            </a:r>
            <a:r>
              <a:rPr lang="en-US" altLang="ko-KR" sz="900" smtClean="0">
                <a:latin typeface="Times New Roman" pitchFamily="18" charset="0"/>
                <a:ea typeface="돋움" pitchFamily="50" charset="-127"/>
                <a:cs typeface="Times New Roman" pitchFamily="18" charset="0"/>
              </a:rPr>
              <a:t>…</a:t>
            </a:r>
            <a:r>
              <a:rPr lang="vi-VN" altLang="ko-KR" sz="900" smtClean="0">
                <a:latin typeface="Times New Roman" pitchFamily="18" charset="0"/>
                <a:ea typeface="돋움" pitchFamily="50" charset="-127"/>
                <a:cs typeface="Times New Roman" pitchFamily="18" charset="0"/>
              </a:rPr>
              <a:t>) </a:t>
            </a:r>
            <a:r>
              <a:rPr lang="vi-VN" altLang="ko-KR" sz="900">
                <a:latin typeface="Times New Roman" pitchFamily="18" charset="0"/>
                <a:ea typeface="돋움" pitchFamily="50" charset="-127"/>
                <a:cs typeface="Times New Roman" pitchFamily="18" charset="0"/>
              </a:rPr>
              <a:t>được thiết lập bởi </a:t>
            </a:r>
            <a:r>
              <a:rPr lang="en-US" altLang="ko-KR" sz="900" smtClean="0">
                <a:latin typeface="Times New Roman" pitchFamily="18" charset="0"/>
                <a:ea typeface="돋움" pitchFamily="50" charset="-127"/>
                <a:cs typeface="Times New Roman" pitchFamily="18" charset="0"/>
              </a:rPr>
              <a:t>Latch</a:t>
            </a:r>
            <a:r>
              <a:rPr lang="vi-VN" altLang="ko-KR" sz="900" smtClean="0">
                <a:latin typeface="Times New Roman" pitchFamily="18" charset="0"/>
                <a:ea typeface="돋움" pitchFamily="50" charset="-127"/>
                <a:cs typeface="Times New Roman" pitchFamily="18" charset="0"/>
              </a:rPr>
              <a:t>.”</a:t>
            </a:r>
            <a:endParaRPr lang="vi-VN" altLang="ko-KR" sz="900">
              <a:latin typeface="Times New Roman" pitchFamily="18" charset="0"/>
              <a:ea typeface="돋움" pitchFamily="50" charset="-127"/>
              <a:cs typeface="Times New Roman" pitchFamily="18" charset="0"/>
            </a:endParaRPr>
          </a:p>
          <a:p>
            <a:pPr eaLnBrk="1" hangingPunct="1">
              <a:spcBef>
                <a:spcPct val="0"/>
              </a:spcBef>
              <a:buFontTx/>
              <a:buNone/>
            </a:pPr>
            <a:r>
              <a:rPr lang="en-US" altLang="ko-KR" sz="900" smtClean="0">
                <a:latin typeface="Times New Roman" pitchFamily="18" charset="0"/>
                <a:ea typeface="돋움" pitchFamily="50" charset="-127"/>
                <a:cs typeface="Times New Roman" pitchFamily="18" charset="0"/>
              </a:rPr>
              <a:t> Chọn đáp án điền vào thích hợp.</a:t>
            </a:r>
          </a:p>
          <a:p>
            <a:pPr eaLnBrk="1" hangingPunct="1">
              <a:spcBef>
                <a:spcPct val="0"/>
              </a:spcBef>
              <a:buFontTx/>
              <a:buNone/>
            </a:pPr>
            <a:endParaRPr lang="en-US" altLang="ko-KR" sz="900">
              <a:latin typeface="Times New Roman" pitchFamily="18" charset="0"/>
              <a:ea typeface="돋움" pitchFamily="50" charset="-127"/>
              <a:cs typeface="Times New Roman" pitchFamily="18" charset="0"/>
            </a:endParaRPr>
          </a:p>
          <a:p>
            <a:pPr eaLnBrk="1" hangingPunct="1">
              <a:spcBef>
                <a:spcPct val="0"/>
              </a:spcBef>
              <a:buFontTx/>
              <a:buNone/>
            </a:pPr>
            <a:r>
              <a:rPr lang="en-US" altLang="ko-KR" sz="900">
                <a:latin typeface="Times New Roman" pitchFamily="18" charset="0"/>
                <a:ea typeface="돋움" pitchFamily="50" charset="-127"/>
                <a:cs typeface="Times New Roman" pitchFamily="18" charset="0"/>
              </a:rPr>
              <a:t> ① </a:t>
            </a:r>
            <a:r>
              <a:rPr lang="en-US" altLang="ko-KR" sz="900" smtClean="0">
                <a:latin typeface="Times New Roman" pitchFamily="18" charset="0"/>
                <a:ea typeface="돋움" pitchFamily="50" charset="-127"/>
                <a:cs typeface="Times New Roman" pitchFamily="18" charset="0"/>
              </a:rPr>
              <a:t>Memory Card</a:t>
            </a:r>
            <a:endParaRPr lang="en-US" altLang="ko-KR" sz="900">
              <a:latin typeface="Times New Roman" pitchFamily="18" charset="0"/>
              <a:ea typeface="돋움" pitchFamily="50" charset="-127"/>
              <a:cs typeface="Times New Roman" pitchFamily="18" charset="0"/>
            </a:endParaRPr>
          </a:p>
          <a:p>
            <a:pPr eaLnBrk="1" hangingPunct="1">
              <a:spcBef>
                <a:spcPct val="0"/>
              </a:spcBef>
              <a:buFontTx/>
              <a:buNone/>
            </a:pPr>
            <a:r>
              <a:rPr lang="vi-VN" altLang="ko-KR" sz="900">
                <a:latin typeface="Times New Roman" pitchFamily="18" charset="0"/>
                <a:ea typeface="돋움" pitchFamily="50" charset="-127"/>
                <a:cs typeface="Times New Roman" pitchFamily="18" charset="0"/>
              </a:rPr>
              <a:t> ② </a:t>
            </a:r>
            <a:r>
              <a:rPr lang="en-US" altLang="ko-KR" sz="900" smtClean="0">
                <a:latin typeface="Times New Roman" pitchFamily="18" charset="0"/>
                <a:ea typeface="돋움" pitchFamily="50" charset="-127"/>
                <a:cs typeface="Times New Roman" pitchFamily="18" charset="0"/>
              </a:rPr>
              <a:t>Program Memory</a:t>
            </a:r>
            <a:endParaRPr lang="vi-VN" altLang="ko-KR" sz="900">
              <a:latin typeface="Times New Roman" pitchFamily="18" charset="0"/>
              <a:ea typeface="돋움" pitchFamily="50" charset="-127"/>
              <a:cs typeface="Times New Roman" pitchFamily="18" charset="0"/>
            </a:endParaRPr>
          </a:p>
          <a:p>
            <a:pPr eaLnBrk="1" hangingPunct="1">
              <a:spcBef>
                <a:spcPct val="0"/>
              </a:spcBef>
              <a:buFontTx/>
              <a:buNone/>
            </a:pPr>
            <a:r>
              <a:rPr lang="en-US" altLang="ko-KR" sz="900">
                <a:latin typeface="Times New Roman" pitchFamily="18" charset="0"/>
                <a:ea typeface="돋움" pitchFamily="50" charset="-127"/>
                <a:cs typeface="Times New Roman" pitchFamily="18" charset="0"/>
              </a:rPr>
              <a:t> ③ </a:t>
            </a:r>
            <a:r>
              <a:rPr lang="en-US" altLang="ko-KR" sz="900" smtClean="0">
                <a:latin typeface="Times New Roman" pitchFamily="18" charset="0"/>
                <a:ea typeface="돋움" pitchFamily="50" charset="-127"/>
                <a:cs typeface="Times New Roman" pitchFamily="18" charset="0"/>
              </a:rPr>
              <a:t>Device Memory</a:t>
            </a:r>
            <a:endParaRPr lang="en-US" altLang="ko-KR" sz="900">
              <a:latin typeface="Times New Roman" pitchFamily="18" charset="0"/>
              <a:ea typeface="돋움" pitchFamily="50" charset="-127"/>
              <a:cs typeface="Times New Roman" pitchFamily="18" charset="0"/>
            </a:endParaRPr>
          </a:p>
          <a:p>
            <a:pPr eaLnBrk="1" hangingPunct="1">
              <a:spcBef>
                <a:spcPct val="0"/>
              </a:spcBef>
              <a:buFontTx/>
              <a:buNone/>
            </a:pPr>
            <a:r>
              <a:rPr lang="vi-VN" altLang="ko-KR" sz="900">
                <a:latin typeface="Times New Roman" pitchFamily="18" charset="0"/>
                <a:ea typeface="돋움" pitchFamily="50" charset="-127"/>
                <a:cs typeface="Times New Roman" pitchFamily="18" charset="0"/>
              </a:rPr>
              <a:t> ④ </a:t>
            </a:r>
            <a:r>
              <a:rPr lang="en-US" altLang="ko-KR" sz="900" smtClean="0">
                <a:latin typeface="Times New Roman" pitchFamily="18" charset="0"/>
                <a:ea typeface="돋움" pitchFamily="50" charset="-127"/>
                <a:cs typeface="Times New Roman" pitchFamily="18" charset="0"/>
              </a:rPr>
              <a:t>Format Program &amp;</a:t>
            </a:r>
            <a:r>
              <a:rPr lang="vi-VN" altLang="ko-KR" sz="900" smtClean="0">
                <a:latin typeface="Times New Roman" pitchFamily="18" charset="0"/>
                <a:ea typeface="돋움" pitchFamily="50" charset="-127"/>
                <a:cs typeface="Times New Roman" pitchFamily="18" charset="0"/>
              </a:rPr>
              <a:t> </a:t>
            </a:r>
            <a:r>
              <a:rPr lang="en-US" altLang="ko-KR" sz="900" smtClean="0">
                <a:latin typeface="Times New Roman" pitchFamily="18" charset="0"/>
                <a:ea typeface="돋움" pitchFamily="50" charset="-127"/>
                <a:cs typeface="Times New Roman" pitchFamily="18" charset="0"/>
              </a:rPr>
              <a:t>Memory Card</a:t>
            </a:r>
          </a:p>
          <a:p>
            <a:pPr eaLnBrk="1" hangingPunct="1">
              <a:spcBef>
                <a:spcPct val="0"/>
              </a:spcBef>
              <a:buFontTx/>
              <a:buNone/>
            </a:pPr>
            <a:endParaRPr lang="en-US" altLang="ko-KR" sz="900">
              <a:latin typeface="Times New Roman" pitchFamily="18" charset="0"/>
              <a:ea typeface="돋움" pitchFamily="50" charset="-127"/>
              <a:cs typeface="Times New Roman" pitchFamily="18" charset="0"/>
            </a:endParaRPr>
          </a:p>
          <a:p>
            <a:pPr eaLnBrk="1" hangingPunct="1">
              <a:spcBef>
                <a:spcPct val="0"/>
              </a:spcBef>
              <a:buFontTx/>
              <a:buNone/>
            </a:pPr>
            <a:r>
              <a:rPr lang="en-US" altLang="ko-KR" sz="900">
                <a:latin typeface="Times New Roman" pitchFamily="18" charset="0"/>
                <a:ea typeface="돋움" pitchFamily="50" charset="-127"/>
                <a:cs typeface="Times New Roman" pitchFamily="18" charset="0"/>
              </a:rPr>
              <a:t>35. Trong mạch </a:t>
            </a:r>
            <a:r>
              <a:rPr lang="en-US" altLang="ko-KR" sz="900" smtClean="0">
                <a:latin typeface="Times New Roman" pitchFamily="18" charset="0"/>
                <a:ea typeface="돋움" pitchFamily="50" charset="-127"/>
                <a:cs typeface="Times New Roman" pitchFamily="18" charset="0"/>
              </a:rPr>
              <a:t>Ladder phía dưới, </a:t>
            </a:r>
            <a:r>
              <a:rPr lang="en-US" altLang="ko-KR" sz="900">
                <a:latin typeface="Times New Roman" pitchFamily="18" charset="0"/>
                <a:ea typeface="돋움" pitchFamily="50" charset="-127"/>
                <a:cs typeface="Times New Roman" pitchFamily="18" charset="0"/>
              </a:rPr>
              <a:t>bật X0 trong 2 giây.</a:t>
            </a:r>
          </a:p>
          <a:p>
            <a:pPr eaLnBrk="1" hangingPunct="1">
              <a:spcBef>
                <a:spcPct val="0"/>
              </a:spcBef>
              <a:buFontTx/>
              <a:buNone/>
            </a:pPr>
            <a:r>
              <a:rPr lang="en-US" altLang="ko-KR" sz="900">
                <a:latin typeface="Times New Roman" pitchFamily="18" charset="0"/>
                <a:ea typeface="돋움" pitchFamily="50" charset="-127"/>
                <a:cs typeface="Times New Roman" pitchFamily="18" charset="0"/>
              </a:rPr>
              <a:t>      Giá trị của D20 là bao nhiêu?</a:t>
            </a:r>
          </a:p>
          <a:p>
            <a:pPr eaLnBrk="1" hangingPunct="1">
              <a:spcBef>
                <a:spcPct val="0"/>
              </a:spcBef>
              <a:buFontTx/>
              <a:buNone/>
            </a:pPr>
            <a:endParaRPr lang="en-US" altLang="ko-KR" sz="900">
              <a:latin typeface="Times New Roman" pitchFamily="18" charset="0"/>
              <a:ea typeface="돋움" pitchFamily="50" charset="-127"/>
              <a:cs typeface="Times New Roman" pitchFamily="18" charset="0"/>
            </a:endParaRPr>
          </a:p>
          <a:p>
            <a:pPr eaLnBrk="1" hangingPunct="1">
              <a:spcBef>
                <a:spcPct val="0"/>
              </a:spcBef>
              <a:buFontTx/>
              <a:buNone/>
            </a:pPr>
            <a:endParaRPr lang="en-US" altLang="ko-KR" sz="900">
              <a:latin typeface="Times New Roman" pitchFamily="18" charset="0"/>
              <a:ea typeface="돋움" pitchFamily="50" charset="-127"/>
              <a:cs typeface="Times New Roman" pitchFamily="18" charset="0"/>
            </a:endParaRPr>
          </a:p>
          <a:p>
            <a:pPr eaLnBrk="1" hangingPunct="1">
              <a:spcBef>
                <a:spcPct val="0"/>
              </a:spcBef>
              <a:buFontTx/>
              <a:buNone/>
            </a:pPr>
            <a:endParaRPr lang="en-US" altLang="ko-KR" sz="900">
              <a:latin typeface="Times New Roman" pitchFamily="18" charset="0"/>
              <a:ea typeface="돋움" pitchFamily="50" charset="-127"/>
              <a:cs typeface="Times New Roman" pitchFamily="18" charset="0"/>
            </a:endParaRPr>
          </a:p>
          <a:p>
            <a:pPr eaLnBrk="1" hangingPunct="1">
              <a:spcBef>
                <a:spcPct val="0"/>
              </a:spcBef>
              <a:buFontTx/>
              <a:buNone/>
            </a:pPr>
            <a:endParaRPr lang="en-US" altLang="ko-KR" sz="900">
              <a:latin typeface="Times New Roman" pitchFamily="18" charset="0"/>
              <a:ea typeface="돋움" pitchFamily="50" charset="-127"/>
              <a:cs typeface="Times New Roman" pitchFamily="18" charset="0"/>
            </a:endParaRPr>
          </a:p>
          <a:p>
            <a:pPr eaLnBrk="1" hangingPunct="1">
              <a:spcBef>
                <a:spcPct val="0"/>
              </a:spcBef>
              <a:buFontTx/>
              <a:buNone/>
            </a:pPr>
            <a:endParaRPr lang="en-US" altLang="ko-KR" sz="900">
              <a:latin typeface="Times New Roman" pitchFamily="18" charset="0"/>
              <a:ea typeface="돋움" pitchFamily="50" charset="-127"/>
              <a:cs typeface="Times New Roman" pitchFamily="18" charset="0"/>
            </a:endParaRPr>
          </a:p>
          <a:p>
            <a:pPr eaLnBrk="1" hangingPunct="1">
              <a:spcBef>
                <a:spcPct val="0"/>
              </a:spcBef>
              <a:buFontTx/>
              <a:buNone/>
            </a:pPr>
            <a:endParaRPr lang="en-US" altLang="ko-KR" sz="900">
              <a:latin typeface="Times New Roman" pitchFamily="18" charset="0"/>
              <a:ea typeface="돋움" pitchFamily="50" charset="-127"/>
              <a:cs typeface="Times New Roman" pitchFamily="18" charset="0"/>
            </a:endParaRPr>
          </a:p>
          <a:p>
            <a:pPr eaLnBrk="1" hangingPunct="1">
              <a:spcBef>
                <a:spcPct val="0"/>
              </a:spcBef>
              <a:buFontTx/>
              <a:buNone/>
            </a:pPr>
            <a:endParaRPr lang="en-US" altLang="ko-KR" sz="900">
              <a:latin typeface="Times New Roman" pitchFamily="18" charset="0"/>
              <a:ea typeface="돋움" pitchFamily="50" charset="-127"/>
              <a:cs typeface="Times New Roman" pitchFamily="18" charset="0"/>
            </a:endParaRPr>
          </a:p>
          <a:p>
            <a:pPr eaLnBrk="1" hangingPunct="1">
              <a:spcBef>
                <a:spcPct val="0"/>
              </a:spcBef>
              <a:buFontTx/>
              <a:buNone/>
            </a:pPr>
            <a:endParaRPr lang="en-US" altLang="ko-KR" sz="900">
              <a:latin typeface="Times New Roman" pitchFamily="18" charset="0"/>
              <a:ea typeface="돋움" pitchFamily="50" charset="-127"/>
              <a:cs typeface="Times New Roman" pitchFamily="18" charset="0"/>
            </a:endParaRPr>
          </a:p>
          <a:p>
            <a:pPr eaLnBrk="1" hangingPunct="1">
              <a:spcBef>
                <a:spcPct val="0"/>
              </a:spcBef>
              <a:buFontTx/>
              <a:buNone/>
            </a:pPr>
            <a:endParaRPr lang="en-US" altLang="ko-KR" sz="900">
              <a:latin typeface="Times New Roman" pitchFamily="18" charset="0"/>
              <a:ea typeface="돋움" pitchFamily="50" charset="-127"/>
              <a:cs typeface="Times New Roman" pitchFamily="18" charset="0"/>
            </a:endParaRPr>
          </a:p>
          <a:p>
            <a:pPr eaLnBrk="1" hangingPunct="1">
              <a:spcBef>
                <a:spcPct val="0"/>
              </a:spcBef>
              <a:buFontTx/>
              <a:buNone/>
            </a:pPr>
            <a:r>
              <a:rPr lang="en-US" altLang="ko-KR" sz="900">
                <a:latin typeface="Times New Roman" pitchFamily="18" charset="0"/>
                <a:ea typeface="돋움" pitchFamily="50" charset="-127"/>
                <a:cs typeface="Times New Roman" pitchFamily="18" charset="0"/>
              </a:rPr>
              <a:t>① 0    ② 10    ③ 20    ④ 30</a:t>
            </a:r>
          </a:p>
          <a:p>
            <a:pPr eaLnBrk="1" hangingPunct="1">
              <a:spcBef>
                <a:spcPct val="0"/>
              </a:spcBef>
              <a:buFontTx/>
              <a:buNone/>
            </a:pPr>
            <a:endParaRPr lang="en-US" altLang="ko-KR" sz="900">
              <a:latin typeface="Times New Roman" pitchFamily="18" charset="0"/>
              <a:ea typeface="돋움" pitchFamily="50" charset="-127"/>
              <a:cs typeface="Times New Roman" pitchFamily="18" charset="0"/>
            </a:endParaRPr>
          </a:p>
          <a:p>
            <a:pPr eaLnBrk="1" hangingPunct="1">
              <a:spcBef>
                <a:spcPct val="0"/>
              </a:spcBef>
              <a:buFontTx/>
              <a:buNone/>
            </a:pPr>
            <a:r>
              <a:rPr lang="vi-VN" altLang="ko-KR" sz="900">
                <a:latin typeface="Times New Roman" pitchFamily="18" charset="0"/>
                <a:ea typeface="돋움" pitchFamily="50" charset="-127"/>
                <a:cs typeface="Times New Roman" pitchFamily="18" charset="0"/>
              </a:rPr>
              <a:t>36. Chương trình tiếp theo K1 được truyền tới M bao </a:t>
            </a:r>
            <a:r>
              <a:rPr lang="vi-VN" altLang="ko-KR" sz="900" smtClean="0">
                <a:latin typeface="Times New Roman" pitchFamily="18" charset="0"/>
                <a:ea typeface="돋움" pitchFamily="50" charset="-127"/>
                <a:cs typeface="Times New Roman" pitchFamily="18" charset="0"/>
              </a:rPr>
              <a:t>nhiêu?</a:t>
            </a:r>
            <a:endParaRPr lang="vi-VN" altLang="ko-KR" sz="900">
              <a:latin typeface="Times New Roman" pitchFamily="18" charset="0"/>
              <a:ea typeface="돋움" pitchFamily="50" charset="-127"/>
              <a:cs typeface="Times New Roman" pitchFamily="18" charset="0"/>
            </a:endParaRPr>
          </a:p>
          <a:p>
            <a:pPr eaLnBrk="1" hangingPunct="1">
              <a:spcBef>
                <a:spcPct val="0"/>
              </a:spcBef>
              <a:buFontTx/>
              <a:buNone/>
            </a:pPr>
            <a:endParaRPr lang="en-US" altLang="ko-KR" sz="900">
              <a:latin typeface="Times New Roman" pitchFamily="18" charset="0"/>
              <a:ea typeface="돋움" pitchFamily="50" charset="-127"/>
              <a:cs typeface="Times New Roman" pitchFamily="18" charset="0"/>
            </a:endParaRPr>
          </a:p>
          <a:p>
            <a:pPr eaLnBrk="1" hangingPunct="1">
              <a:spcBef>
                <a:spcPct val="0"/>
              </a:spcBef>
              <a:buFontTx/>
              <a:buNone/>
            </a:pPr>
            <a:endParaRPr lang="en-US" altLang="ko-KR" sz="900">
              <a:latin typeface="Times New Roman" pitchFamily="18" charset="0"/>
              <a:ea typeface="돋움" pitchFamily="50" charset="-127"/>
              <a:cs typeface="Times New Roman" pitchFamily="18" charset="0"/>
            </a:endParaRPr>
          </a:p>
          <a:p>
            <a:pPr eaLnBrk="1" hangingPunct="1">
              <a:spcBef>
                <a:spcPct val="0"/>
              </a:spcBef>
              <a:buFontTx/>
              <a:buNone/>
            </a:pPr>
            <a:endParaRPr lang="en-US" altLang="ko-KR" sz="900">
              <a:latin typeface="Times New Roman" pitchFamily="18" charset="0"/>
              <a:ea typeface="돋움" pitchFamily="50" charset="-127"/>
              <a:cs typeface="Times New Roman" pitchFamily="18" charset="0"/>
            </a:endParaRPr>
          </a:p>
          <a:p>
            <a:pPr eaLnBrk="1" hangingPunct="1">
              <a:spcBef>
                <a:spcPct val="0"/>
              </a:spcBef>
              <a:buFontTx/>
              <a:buNone/>
            </a:pPr>
            <a:endParaRPr lang="en-US" altLang="ko-KR" sz="900">
              <a:latin typeface="Times New Roman" pitchFamily="18" charset="0"/>
              <a:ea typeface="돋움" pitchFamily="50" charset="-127"/>
              <a:cs typeface="Times New Roman" pitchFamily="18" charset="0"/>
            </a:endParaRPr>
          </a:p>
          <a:p>
            <a:pPr eaLnBrk="1" hangingPunct="1">
              <a:spcBef>
                <a:spcPct val="0"/>
              </a:spcBef>
              <a:buFontTx/>
              <a:buNone/>
            </a:pPr>
            <a:endParaRPr lang="en-US" altLang="ko-KR" sz="900">
              <a:latin typeface="Times New Roman" pitchFamily="18" charset="0"/>
              <a:ea typeface="돋움" pitchFamily="50" charset="-127"/>
              <a:cs typeface="Times New Roman" pitchFamily="18" charset="0"/>
            </a:endParaRPr>
          </a:p>
          <a:p>
            <a:pPr eaLnBrk="1" hangingPunct="1">
              <a:spcBef>
                <a:spcPct val="0"/>
              </a:spcBef>
              <a:buFontTx/>
              <a:buNone/>
            </a:pPr>
            <a:endParaRPr lang="en-US" altLang="ko-KR" sz="900">
              <a:latin typeface="Times New Roman" pitchFamily="18" charset="0"/>
              <a:ea typeface="돋움" pitchFamily="50" charset="-127"/>
              <a:cs typeface="Times New Roman" pitchFamily="18" charset="0"/>
            </a:endParaRPr>
          </a:p>
          <a:p>
            <a:pPr eaLnBrk="1" hangingPunct="1">
              <a:spcBef>
                <a:spcPct val="0"/>
              </a:spcBef>
              <a:buFontTx/>
              <a:buNone/>
            </a:pPr>
            <a:r>
              <a:rPr lang="en-US" altLang="ko-KR" sz="900" smtClean="0">
                <a:latin typeface="Times New Roman" panose="02020603050405020304" pitchFamily="18" charset="0"/>
                <a:ea typeface="돋움" pitchFamily="50" charset="-127"/>
                <a:cs typeface="Times New Roman" panose="02020603050405020304" pitchFamily="18" charset="0"/>
              </a:rPr>
              <a:t>① M9      ② M10        ③ M120        ④ M119</a:t>
            </a:r>
            <a:endParaRPr lang="en-US" altLang="ko-KR" sz="900">
              <a:latin typeface="Times New Roman" panose="02020603050405020304" pitchFamily="18" charset="0"/>
              <a:ea typeface="돋움" pitchFamily="50" charset="-127"/>
              <a:cs typeface="Times New Roman" panose="02020603050405020304" pitchFamily="18" charset="0"/>
            </a:endParaRPr>
          </a:p>
        </p:txBody>
      </p:sp>
      <p:sp>
        <p:nvSpPr>
          <p:cNvPr id="6149" name="Rectangle 4"/>
          <p:cNvSpPr>
            <a:spLocks noChangeArrowheads="1"/>
          </p:cNvSpPr>
          <p:nvPr/>
        </p:nvSpPr>
        <p:spPr bwMode="auto">
          <a:xfrm>
            <a:off x="3429000" y="776288"/>
            <a:ext cx="3124200" cy="890111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spcBef>
                <a:spcPct val="20000"/>
              </a:spcBef>
              <a:buChar char="•"/>
              <a:defRPr kumimoji="1" sz="3200">
                <a:solidFill>
                  <a:schemeClr val="tx1"/>
                </a:solidFill>
                <a:latin typeface="굴림" pitchFamily="50" charset="-127"/>
                <a:ea typeface="굴림" pitchFamily="50" charset="-127"/>
              </a:defRPr>
            </a:lvl1pPr>
            <a:lvl2pPr marL="742950" indent="-285750" eaLnBrk="0" hangingPunct="0">
              <a:spcBef>
                <a:spcPct val="20000"/>
              </a:spcBef>
              <a:buChar char="–"/>
              <a:defRPr kumimoji="1" sz="2800">
                <a:solidFill>
                  <a:schemeClr val="tx1"/>
                </a:solidFill>
                <a:latin typeface="굴림" pitchFamily="50" charset="-127"/>
                <a:ea typeface="굴림" pitchFamily="50" charset="-127"/>
              </a:defRPr>
            </a:lvl2pPr>
            <a:lvl3pPr marL="1143000" indent="-228600" eaLnBrk="0" hangingPunct="0">
              <a:spcBef>
                <a:spcPct val="20000"/>
              </a:spcBef>
              <a:buChar char="•"/>
              <a:defRPr kumimoji="1" sz="2400">
                <a:solidFill>
                  <a:schemeClr val="tx1"/>
                </a:solidFill>
                <a:latin typeface="굴림" pitchFamily="50" charset="-127"/>
                <a:ea typeface="굴림" pitchFamily="50" charset="-127"/>
              </a:defRPr>
            </a:lvl3pPr>
            <a:lvl4pPr marL="1600200" indent="-228600" eaLnBrk="0" hangingPunct="0">
              <a:spcBef>
                <a:spcPct val="20000"/>
              </a:spcBef>
              <a:buChar char="–"/>
              <a:defRPr kumimoji="1" sz="2000">
                <a:solidFill>
                  <a:schemeClr val="tx1"/>
                </a:solidFill>
                <a:latin typeface="굴림" pitchFamily="50" charset="-127"/>
                <a:ea typeface="굴림" pitchFamily="50" charset="-127"/>
              </a:defRPr>
            </a:lvl4pPr>
            <a:lvl5pPr marL="2057400" indent="-228600" eaLnBrk="0" hangingPunct="0">
              <a:spcBef>
                <a:spcPct val="20000"/>
              </a:spcBef>
              <a:buChar char="»"/>
              <a:defRPr kumimoji="1" sz="2000">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9pPr>
          </a:lstStyle>
          <a:p>
            <a:pPr eaLnBrk="1" hangingPunct="1">
              <a:spcBef>
                <a:spcPct val="0"/>
              </a:spcBef>
              <a:buFontTx/>
              <a:buNone/>
            </a:pPr>
            <a:r>
              <a:rPr lang="en-US" altLang="ko-KR" sz="900">
                <a:latin typeface="Times New Roman" pitchFamily="18" charset="0"/>
                <a:ea typeface="돋움" pitchFamily="50" charset="-127"/>
                <a:cs typeface="Times New Roman" pitchFamily="18" charset="0"/>
              </a:rPr>
              <a:t>37. Điều gì sai với mô tả của SM400?</a:t>
            </a:r>
          </a:p>
          <a:p>
            <a:pPr eaLnBrk="1" hangingPunct="1">
              <a:spcBef>
                <a:spcPct val="0"/>
              </a:spcBef>
              <a:buFontTx/>
              <a:buNone/>
            </a:pPr>
            <a:endParaRPr lang="en-US" altLang="ko-KR" sz="900">
              <a:latin typeface="Times New Roman" pitchFamily="18" charset="0"/>
              <a:ea typeface="돋움" pitchFamily="50" charset="-127"/>
              <a:cs typeface="Times New Roman" pitchFamily="18" charset="0"/>
            </a:endParaRPr>
          </a:p>
          <a:p>
            <a:pPr eaLnBrk="1" hangingPunct="1">
              <a:spcBef>
                <a:spcPct val="0"/>
              </a:spcBef>
              <a:buFontTx/>
              <a:buNone/>
            </a:pPr>
            <a:r>
              <a:rPr lang="en-US" altLang="ko-KR" sz="900">
                <a:latin typeface="Times New Roman" pitchFamily="18" charset="0"/>
                <a:ea typeface="돋움" pitchFamily="50" charset="-127"/>
                <a:cs typeface="Times New Roman" pitchFamily="18" charset="0"/>
              </a:rPr>
              <a:t>① </a:t>
            </a:r>
            <a:r>
              <a:rPr lang="en-US" altLang="ko-KR" sz="900" smtClean="0">
                <a:latin typeface="Times New Roman" pitchFamily="18" charset="0"/>
                <a:ea typeface="돋움" pitchFamily="50" charset="-127"/>
                <a:cs typeface="Times New Roman" pitchFamily="18" charset="0"/>
              </a:rPr>
              <a:t>Là tiếp điểm luôn Bật</a:t>
            </a:r>
            <a:endParaRPr lang="en-US" altLang="ko-KR" sz="900">
              <a:latin typeface="Times New Roman" pitchFamily="18" charset="0"/>
              <a:ea typeface="돋움" pitchFamily="50" charset="-127"/>
              <a:cs typeface="Times New Roman" pitchFamily="18" charset="0"/>
            </a:endParaRPr>
          </a:p>
          <a:p>
            <a:pPr eaLnBrk="1" hangingPunct="1">
              <a:spcBef>
                <a:spcPct val="0"/>
              </a:spcBef>
              <a:buFontTx/>
              <a:buNone/>
            </a:pPr>
            <a:r>
              <a:rPr lang="vi-VN" altLang="ko-KR" sz="900">
                <a:latin typeface="Times New Roman" pitchFamily="18" charset="0"/>
                <a:ea typeface="돋움" pitchFamily="50" charset="-127"/>
                <a:cs typeface="Times New Roman" pitchFamily="18" charset="0"/>
              </a:rPr>
              <a:t>② </a:t>
            </a:r>
            <a:r>
              <a:rPr lang="en-US" altLang="ko-KR" sz="900" smtClean="0">
                <a:latin typeface="Times New Roman" pitchFamily="18" charset="0"/>
                <a:ea typeface="돋움" pitchFamily="50" charset="-127"/>
                <a:cs typeface="Times New Roman" pitchFamily="18" charset="0"/>
              </a:rPr>
              <a:t>Là </a:t>
            </a:r>
            <a:r>
              <a:rPr lang="vi-VN" altLang="ko-KR" sz="900" smtClean="0">
                <a:latin typeface="Times New Roman" pitchFamily="18" charset="0"/>
                <a:ea typeface="돋움" pitchFamily="50" charset="-127"/>
                <a:cs typeface="Times New Roman" pitchFamily="18" charset="0"/>
              </a:rPr>
              <a:t>một </a:t>
            </a:r>
            <a:r>
              <a:rPr lang="vi-VN" altLang="ko-KR" sz="900">
                <a:latin typeface="Times New Roman" pitchFamily="18" charset="0"/>
                <a:ea typeface="돋움" pitchFamily="50" charset="-127"/>
                <a:cs typeface="Times New Roman" pitchFamily="18" charset="0"/>
              </a:rPr>
              <a:t>rơ le đặc biệt.</a:t>
            </a:r>
          </a:p>
          <a:p>
            <a:pPr eaLnBrk="1" hangingPunct="1">
              <a:spcBef>
                <a:spcPct val="0"/>
              </a:spcBef>
              <a:buFontTx/>
              <a:buNone/>
            </a:pPr>
            <a:r>
              <a:rPr lang="en-US" altLang="ko-KR" sz="900">
                <a:latin typeface="Times New Roman" pitchFamily="18" charset="0"/>
                <a:ea typeface="돋움" pitchFamily="50" charset="-127"/>
                <a:cs typeface="Times New Roman" pitchFamily="18" charset="0"/>
              </a:rPr>
              <a:t>③ Có thể sử dụng không giới hạn.</a:t>
            </a:r>
          </a:p>
          <a:p>
            <a:pPr eaLnBrk="1" hangingPunct="1">
              <a:spcBef>
                <a:spcPct val="0"/>
              </a:spcBef>
              <a:buFontTx/>
              <a:buNone/>
            </a:pPr>
            <a:r>
              <a:rPr lang="en-US" altLang="ko-KR" sz="900">
                <a:latin typeface="Times New Roman" pitchFamily="18" charset="0"/>
                <a:ea typeface="돋움" pitchFamily="50" charset="-127"/>
                <a:cs typeface="Times New Roman" pitchFamily="18" charset="0"/>
              </a:rPr>
              <a:t>④ B</a:t>
            </a:r>
            <a:r>
              <a:rPr lang="en-US" altLang="ko-KR" sz="900" smtClean="0">
                <a:latin typeface="Times New Roman" pitchFamily="18" charset="0"/>
                <a:ea typeface="돋움" pitchFamily="50" charset="-127"/>
                <a:cs typeface="Times New Roman" pitchFamily="18" charset="0"/>
              </a:rPr>
              <a:t>ật </a:t>
            </a:r>
            <a:r>
              <a:rPr lang="en-US" altLang="ko-KR" sz="900">
                <a:latin typeface="Times New Roman" pitchFamily="18" charset="0"/>
                <a:ea typeface="돋움" pitchFamily="50" charset="-127"/>
                <a:cs typeface="Times New Roman" pitchFamily="18" charset="0"/>
              </a:rPr>
              <a:t>/ tắt cứ sau 1 giây.</a:t>
            </a:r>
          </a:p>
          <a:p>
            <a:pPr eaLnBrk="1" hangingPunct="1">
              <a:spcBef>
                <a:spcPct val="0"/>
              </a:spcBef>
              <a:buFontTx/>
              <a:buNone/>
            </a:pPr>
            <a:endParaRPr lang="en-US" altLang="ko-KR" sz="900">
              <a:latin typeface="Times New Roman" pitchFamily="18" charset="0"/>
              <a:ea typeface="돋움" pitchFamily="50" charset="-127"/>
              <a:cs typeface="Times New Roman" pitchFamily="18" charset="0"/>
            </a:endParaRPr>
          </a:p>
          <a:p>
            <a:pPr eaLnBrk="1" hangingPunct="1">
              <a:spcBef>
                <a:spcPct val="0"/>
              </a:spcBef>
              <a:buFontTx/>
              <a:buNone/>
            </a:pPr>
            <a:endParaRPr lang="en-US" altLang="ko-KR" sz="900">
              <a:latin typeface="Times New Roman" pitchFamily="18" charset="0"/>
              <a:ea typeface="돋움" pitchFamily="50" charset="-127"/>
              <a:cs typeface="Times New Roman" pitchFamily="18" charset="0"/>
            </a:endParaRPr>
          </a:p>
          <a:p>
            <a:pPr eaLnBrk="1" hangingPunct="1">
              <a:spcBef>
                <a:spcPct val="0"/>
              </a:spcBef>
              <a:buFontTx/>
              <a:buNone/>
            </a:pPr>
            <a:r>
              <a:rPr lang="vi-VN" altLang="ko-KR" sz="900">
                <a:latin typeface="Times New Roman" pitchFamily="18" charset="0"/>
                <a:ea typeface="돋움" pitchFamily="50" charset="-127"/>
                <a:cs typeface="Times New Roman" pitchFamily="18" charset="0"/>
              </a:rPr>
              <a:t>38. Trong </a:t>
            </a:r>
            <a:r>
              <a:rPr lang="en-US" altLang="ko-KR" sz="900" smtClean="0">
                <a:latin typeface="Times New Roman" pitchFamily="18" charset="0"/>
                <a:ea typeface="돋움" pitchFamily="50" charset="-127"/>
                <a:cs typeface="Times New Roman" pitchFamily="18" charset="0"/>
              </a:rPr>
              <a:t>Parameter</a:t>
            </a:r>
            <a:r>
              <a:rPr lang="vi-VN" altLang="ko-KR" sz="900" smtClean="0">
                <a:latin typeface="Times New Roman" pitchFamily="18" charset="0"/>
                <a:ea typeface="돋움" pitchFamily="50" charset="-127"/>
                <a:cs typeface="Times New Roman" pitchFamily="18" charset="0"/>
              </a:rPr>
              <a:t>, </a:t>
            </a:r>
            <a:r>
              <a:rPr lang="vi-VN" altLang="ko-KR" sz="900">
                <a:latin typeface="Times New Roman" pitchFamily="18" charset="0"/>
                <a:ea typeface="돋움" pitchFamily="50" charset="-127"/>
                <a:cs typeface="Times New Roman" pitchFamily="18" charset="0"/>
              </a:rPr>
              <a:t>nơi đặt thanh ghi tệp R </a:t>
            </a:r>
            <a:r>
              <a:rPr lang="vi-VN" altLang="ko-KR" sz="900" smtClean="0">
                <a:latin typeface="Times New Roman" pitchFamily="18" charset="0"/>
                <a:ea typeface="돋움" pitchFamily="50" charset="-127"/>
                <a:cs typeface="Times New Roman" pitchFamily="18" charset="0"/>
              </a:rPr>
              <a:t>là</a:t>
            </a:r>
            <a:r>
              <a:rPr lang="en-US" altLang="ko-KR" sz="900" smtClean="0">
                <a:latin typeface="Times New Roman" pitchFamily="18" charset="0"/>
                <a:ea typeface="돋움" pitchFamily="50" charset="-127"/>
                <a:cs typeface="Times New Roman" pitchFamily="18" charset="0"/>
              </a:rPr>
              <a:t> </a:t>
            </a:r>
            <a:r>
              <a:rPr lang="vi-VN" altLang="ko-KR" sz="900" smtClean="0">
                <a:latin typeface="Times New Roman" pitchFamily="18" charset="0"/>
                <a:ea typeface="돋움" pitchFamily="50" charset="-127"/>
                <a:cs typeface="Times New Roman" pitchFamily="18" charset="0"/>
              </a:rPr>
              <a:t>?</a:t>
            </a:r>
            <a:endParaRPr lang="vi-VN" altLang="ko-KR" sz="900">
              <a:latin typeface="Times New Roman" pitchFamily="18" charset="0"/>
              <a:ea typeface="돋움" pitchFamily="50" charset="-127"/>
              <a:cs typeface="Times New Roman" pitchFamily="18" charset="0"/>
            </a:endParaRPr>
          </a:p>
          <a:p>
            <a:pPr eaLnBrk="1" hangingPunct="1">
              <a:spcBef>
                <a:spcPct val="0"/>
              </a:spcBef>
              <a:buFontTx/>
              <a:buNone/>
            </a:pPr>
            <a:endParaRPr lang="en-US" altLang="ko-KR" sz="900">
              <a:latin typeface="Times New Roman" pitchFamily="18" charset="0"/>
              <a:ea typeface="돋움" pitchFamily="50" charset="-127"/>
              <a:cs typeface="Times New Roman" pitchFamily="18" charset="0"/>
            </a:endParaRPr>
          </a:p>
          <a:p>
            <a:pPr eaLnBrk="1" hangingPunct="1">
              <a:spcBef>
                <a:spcPct val="0"/>
              </a:spcBef>
              <a:buFontTx/>
              <a:buNone/>
            </a:pPr>
            <a:r>
              <a:rPr lang="en-US" altLang="ko-KR" sz="900">
                <a:latin typeface="Times New Roman" pitchFamily="18" charset="0"/>
                <a:ea typeface="돋움" pitchFamily="50" charset="-127"/>
                <a:cs typeface="Times New Roman" pitchFamily="18" charset="0"/>
              </a:rPr>
              <a:t>① PLC RAS</a:t>
            </a:r>
          </a:p>
          <a:p>
            <a:pPr eaLnBrk="1" hangingPunct="1">
              <a:spcBef>
                <a:spcPct val="0"/>
              </a:spcBef>
              <a:buFontTx/>
              <a:buNone/>
            </a:pPr>
            <a:r>
              <a:rPr lang="en-US" altLang="ko-KR" sz="900">
                <a:latin typeface="Times New Roman" pitchFamily="18" charset="0"/>
                <a:ea typeface="돋움" pitchFamily="50" charset="-127"/>
                <a:cs typeface="Times New Roman" pitchFamily="18" charset="0"/>
              </a:rPr>
              <a:t>② </a:t>
            </a:r>
            <a:r>
              <a:rPr lang="en-US" altLang="ko-KR" sz="900" smtClean="0">
                <a:latin typeface="Times New Roman" pitchFamily="18" charset="0"/>
                <a:ea typeface="돋움" pitchFamily="50" charset="-127"/>
                <a:cs typeface="Times New Roman" pitchFamily="18" charset="0"/>
              </a:rPr>
              <a:t>PLC File</a:t>
            </a:r>
            <a:endParaRPr lang="en-US" altLang="ko-KR" sz="900">
              <a:latin typeface="Times New Roman" pitchFamily="18" charset="0"/>
              <a:ea typeface="돋움" pitchFamily="50" charset="-127"/>
              <a:cs typeface="Times New Roman" pitchFamily="18" charset="0"/>
            </a:endParaRPr>
          </a:p>
          <a:p>
            <a:pPr eaLnBrk="1" hangingPunct="1">
              <a:spcBef>
                <a:spcPct val="0"/>
              </a:spcBef>
              <a:buFontTx/>
              <a:buNone/>
            </a:pPr>
            <a:r>
              <a:rPr lang="en-US" altLang="ko-KR" sz="900">
                <a:latin typeface="Times New Roman" pitchFamily="18" charset="0"/>
                <a:ea typeface="돋움" pitchFamily="50" charset="-127"/>
                <a:cs typeface="Times New Roman" pitchFamily="18" charset="0"/>
              </a:rPr>
              <a:t>③ </a:t>
            </a:r>
            <a:r>
              <a:rPr lang="en-US" altLang="ko-KR" sz="900" smtClean="0">
                <a:latin typeface="Times New Roman" pitchFamily="18" charset="0"/>
                <a:ea typeface="돋움" pitchFamily="50" charset="-127"/>
                <a:cs typeface="Times New Roman" pitchFamily="18" charset="0"/>
              </a:rPr>
              <a:t>Device</a:t>
            </a:r>
            <a:endParaRPr lang="en-US" altLang="ko-KR" sz="900">
              <a:latin typeface="Times New Roman" pitchFamily="18" charset="0"/>
              <a:ea typeface="돋움" pitchFamily="50" charset="-127"/>
              <a:cs typeface="Times New Roman" pitchFamily="18" charset="0"/>
            </a:endParaRPr>
          </a:p>
          <a:p>
            <a:pPr eaLnBrk="1" hangingPunct="1">
              <a:spcBef>
                <a:spcPct val="0"/>
              </a:spcBef>
              <a:buFontTx/>
              <a:buNone/>
            </a:pPr>
            <a:r>
              <a:rPr lang="en-US" altLang="ko-KR" sz="900">
                <a:latin typeface="Times New Roman" pitchFamily="18" charset="0"/>
                <a:ea typeface="돋움" pitchFamily="50" charset="-127"/>
                <a:cs typeface="Times New Roman" pitchFamily="18" charset="0"/>
              </a:rPr>
              <a:t>④ </a:t>
            </a:r>
            <a:r>
              <a:rPr lang="en-US" altLang="ko-KR" sz="900" smtClean="0">
                <a:latin typeface="Times New Roman" pitchFamily="18" charset="0"/>
                <a:ea typeface="돋움" pitchFamily="50" charset="-127"/>
                <a:cs typeface="Times New Roman" pitchFamily="18" charset="0"/>
              </a:rPr>
              <a:t>System </a:t>
            </a:r>
            <a:r>
              <a:rPr lang="en-US" altLang="ko-KR" sz="900">
                <a:latin typeface="Times New Roman" pitchFamily="18" charset="0"/>
                <a:ea typeface="돋움" pitchFamily="50" charset="-127"/>
                <a:cs typeface="Times New Roman" pitchFamily="18" charset="0"/>
              </a:rPr>
              <a:t>PLC</a:t>
            </a:r>
          </a:p>
          <a:p>
            <a:pPr eaLnBrk="1" hangingPunct="1">
              <a:spcBef>
                <a:spcPct val="0"/>
              </a:spcBef>
              <a:buFontTx/>
              <a:buNone/>
            </a:pPr>
            <a:endParaRPr lang="en-US" altLang="ko-KR" sz="900">
              <a:latin typeface="Times New Roman" pitchFamily="18" charset="0"/>
              <a:ea typeface="돋움" pitchFamily="50" charset="-127"/>
              <a:cs typeface="Times New Roman" pitchFamily="18" charset="0"/>
            </a:endParaRPr>
          </a:p>
          <a:p>
            <a:pPr eaLnBrk="1" hangingPunct="1">
              <a:spcBef>
                <a:spcPct val="0"/>
              </a:spcBef>
              <a:buFontTx/>
              <a:buNone/>
            </a:pPr>
            <a:endParaRPr lang="en-US" altLang="ko-KR" sz="900">
              <a:latin typeface="Times New Roman" pitchFamily="18" charset="0"/>
              <a:ea typeface="돋움" pitchFamily="50" charset="-127"/>
              <a:cs typeface="Times New Roman" pitchFamily="18" charset="0"/>
            </a:endParaRPr>
          </a:p>
          <a:p>
            <a:pPr eaLnBrk="1" hangingPunct="1">
              <a:spcBef>
                <a:spcPct val="0"/>
              </a:spcBef>
              <a:buFontTx/>
              <a:buNone/>
            </a:pPr>
            <a:r>
              <a:rPr lang="vi-VN" altLang="ko-KR" sz="900">
                <a:latin typeface="Times New Roman" pitchFamily="18" charset="0"/>
                <a:ea typeface="돋움" pitchFamily="50" charset="-127"/>
                <a:cs typeface="Times New Roman" pitchFamily="18" charset="0"/>
              </a:rPr>
              <a:t>39. Để kiểm tra xem các </a:t>
            </a:r>
            <a:r>
              <a:rPr lang="en-US" altLang="ko-KR" sz="900" smtClean="0">
                <a:latin typeface="Times New Roman" pitchFamily="18" charset="0"/>
                <a:ea typeface="돋움" pitchFamily="50" charset="-127"/>
                <a:cs typeface="Times New Roman" pitchFamily="18" charset="0"/>
              </a:rPr>
              <a:t>Card</a:t>
            </a:r>
            <a:r>
              <a:rPr lang="vi-VN" altLang="ko-KR" sz="900" smtClean="0">
                <a:latin typeface="Times New Roman" pitchFamily="18" charset="0"/>
                <a:ea typeface="돋움" pitchFamily="50" charset="-127"/>
                <a:cs typeface="Times New Roman" pitchFamily="18" charset="0"/>
              </a:rPr>
              <a:t> </a:t>
            </a:r>
            <a:r>
              <a:rPr lang="vi-VN" altLang="ko-KR" sz="900">
                <a:latin typeface="Times New Roman" pitchFamily="18" charset="0"/>
                <a:ea typeface="돋움" pitchFamily="50" charset="-127"/>
                <a:cs typeface="Times New Roman" pitchFamily="18" charset="0"/>
              </a:rPr>
              <a:t>PLC đang sử dụng có</a:t>
            </a:r>
          </a:p>
          <a:p>
            <a:pPr eaLnBrk="1" hangingPunct="1">
              <a:spcBef>
                <a:spcPct val="0"/>
              </a:spcBef>
              <a:buFontTx/>
              <a:buNone/>
            </a:pPr>
            <a:r>
              <a:rPr lang="en-US" altLang="ko-KR" sz="900">
                <a:latin typeface="Times New Roman" pitchFamily="18" charset="0"/>
                <a:ea typeface="돋움" pitchFamily="50" charset="-127"/>
                <a:cs typeface="Times New Roman" pitchFamily="18" charset="0"/>
              </a:rPr>
              <a:t>     </a:t>
            </a:r>
            <a:r>
              <a:rPr lang="en-US" altLang="ko-KR" sz="900" smtClean="0">
                <a:latin typeface="Times New Roman" pitchFamily="18" charset="0"/>
                <a:ea typeface="돋움" pitchFamily="50" charset="-127"/>
                <a:cs typeface="Times New Roman" pitchFamily="18" charset="0"/>
              </a:rPr>
              <a:t>Sử dụng chức năng nào?</a:t>
            </a:r>
            <a:endParaRPr lang="en-US" altLang="ko-KR" sz="900">
              <a:latin typeface="Times New Roman" pitchFamily="18" charset="0"/>
              <a:ea typeface="돋움" pitchFamily="50" charset="-127"/>
              <a:cs typeface="Times New Roman" pitchFamily="18" charset="0"/>
            </a:endParaRPr>
          </a:p>
          <a:p>
            <a:pPr eaLnBrk="1" hangingPunct="1">
              <a:spcBef>
                <a:spcPct val="0"/>
              </a:spcBef>
              <a:buFontTx/>
              <a:buNone/>
            </a:pPr>
            <a:endParaRPr lang="en-US" altLang="ko-KR" sz="900">
              <a:latin typeface="Times New Roman" pitchFamily="18" charset="0"/>
              <a:ea typeface="돋움" pitchFamily="50" charset="-127"/>
              <a:cs typeface="Times New Roman" pitchFamily="18" charset="0"/>
            </a:endParaRPr>
          </a:p>
          <a:p>
            <a:pPr eaLnBrk="1" hangingPunct="1">
              <a:spcBef>
                <a:spcPct val="0"/>
              </a:spcBef>
              <a:buFontTx/>
              <a:buNone/>
            </a:pPr>
            <a:r>
              <a:rPr lang="vi-VN" altLang="ko-KR" sz="900">
                <a:latin typeface="Times New Roman" pitchFamily="18" charset="0"/>
                <a:ea typeface="돋움" pitchFamily="50" charset="-127"/>
                <a:cs typeface="Times New Roman" pitchFamily="18" charset="0"/>
              </a:rPr>
              <a:t>① Chẩn đoán PLC </a:t>
            </a:r>
            <a:r>
              <a:rPr lang="en-US" altLang="ko-KR" sz="900" smtClean="0">
                <a:latin typeface="Times New Roman" pitchFamily="18" charset="0"/>
                <a:ea typeface="돋움" pitchFamily="50" charset="-127"/>
                <a:cs typeface="Times New Roman" pitchFamily="18" charset="0"/>
              </a:rPr>
              <a:t>      </a:t>
            </a:r>
            <a:r>
              <a:rPr lang="vi-VN" altLang="ko-KR" sz="900" smtClean="0">
                <a:latin typeface="Times New Roman" pitchFamily="18" charset="0"/>
                <a:ea typeface="돋움" pitchFamily="50" charset="-127"/>
                <a:cs typeface="Times New Roman" pitchFamily="18" charset="0"/>
              </a:rPr>
              <a:t>② </a:t>
            </a:r>
            <a:r>
              <a:rPr lang="en-US" altLang="ko-KR" sz="900" smtClean="0">
                <a:latin typeface="Times New Roman" pitchFamily="18" charset="0"/>
                <a:ea typeface="돋움" pitchFamily="50" charset="-127"/>
                <a:cs typeface="Times New Roman" pitchFamily="18" charset="0"/>
              </a:rPr>
              <a:t>Monitor</a:t>
            </a:r>
            <a:endParaRPr lang="vi-VN" altLang="ko-KR" sz="900">
              <a:latin typeface="Times New Roman" pitchFamily="18" charset="0"/>
              <a:ea typeface="돋움" pitchFamily="50" charset="-127"/>
              <a:cs typeface="Times New Roman" pitchFamily="18" charset="0"/>
            </a:endParaRPr>
          </a:p>
          <a:p>
            <a:pPr eaLnBrk="1" hangingPunct="1">
              <a:spcBef>
                <a:spcPct val="0"/>
              </a:spcBef>
              <a:buFontTx/>
              <a:buNone/>
            </a:pPr>
            <a:r>
              <a:rPr lang="en-US" altLang="ko-KR" sz="900">
                <a:latin typeface="Times New Roman" pitchFamily="18" charset="0"/>
                <a:ea typeface="돋움" pitchFamily="50" charset="-127"/>
                <a:cs typeface="Times New Roman" pitchFamily="18" charset="0"/>
              </a:rPr>
              <a:t>③ Giám sát hệ thống </a:t>
            </a:r>
            <a:r>
              <a:rPr lang="en-US" altLang="ko-KR" sz="900" smtClean="0">
                <a:latin typeface="Times New Roman" pitchFamily="18" charset="0"/>
                <a:ea typeface="돋움" pitchFamily="50" charset="-127"/>
                <a:cs typeface="Times New Roman" pitchFamily="18" charset="0"/>
              </a:rPr>
              <a:t>  ④ </a:t>
            </a:r>
            <a:r>
              <a:rPr lang="en-US" altLang="ko-KR" sz="900">
                <a:latin typeface="Times New Roman" pitchFamily="18" charset="0"/>
                <a:ea typeface="돋움" pitchFamily="50" charset="-127"/>
                <a:cs typeface="Times New Roman" pitchFamily="18" charset="0"/>
              </a:rPr>
              <a:t>Giám sát lỗi</a:t>
            </a:r>
          </a:p>
          <a:p>
            <a:pPr eaLnBrk="1" hangingPunct="1">
              <a:spcBef>
                <a:spcPct val="0"/>
              </a:spcBef>
              <a:buFontTx/>
              <a:buNone/>
            </a:pPr>
            <a:endParaRPr lang="en-US" altLang="ko-KR" sz="900">
              <a:latin typeface="Times New Roman" pitchFamily="18" charset="0"/>
              <a:ea typeface="돋움" pitchFamily="50" charset="-127"/>
              <a:cs typeface="Times New Roman" pitchFamily="18" charset="0"/>
            </a:endParaRPr>
          </a:p>
          <a:p>
            <a:pPr eaLnBrk="1" hangingPunct="1">
              <a:spcBef>
                <a:spcPct val="0"/>
              </a:spcBef>
              <a:buFontTx/>
              <a:buNone/>
            </a:pPr>
            <a:endParaRPr lang="en-US" altLang="ko-KR" sz="900">
              <a:latin typeface="Times New Roman" pitchFamily="18" charset="0"/>
              <a:ea typeface="돋움" pitchFamily="50" charset="-127"/>
              <a:cs typeface="Times New Roman" pitchFamily="18" charset="0"/>
            </a:endParaRPr>
          </a:p>
          <a:p>
            <a:pPr eaLnBrk="1" hangingPunct="1">
              <a:spcBef>
                <a:spcPct val="0"/>
              </a:spcBef>
              <a:buFontTx/>
              <a:buNone/>
            </a:pPr>
            <a:r>
              <a:rPr lang="vi-VN" altLang="ko-KR" sz="900">
                <a:latin typeface="Times New Roman" pitchFamily="18" charset="0"/>
                <a:ea typeface="돋움" pitchFamily="50" charset="-127"/>
                <a:cs typeface="Times New Roman" pitchFamily="18" charset="0"/>
              </a:rPr>
              <a:t>40. Thời lượng pin Q6BAT là bao </a:t>
            </a:r>
            <a:r>
              <a:rPr lang="vi-VN" altLang="ko-KR" sz="900" smtClean="0">
                <a:latin typeface="Times New Roman" pitchFamily="18" charset="0"/>
                <a:ea typeface="돋움" pitchFamily="50" charset="-127"/>
                <a:cs typeface="Times New Roman" pitchFamily="18" charset="0"/>
              </a:rPr>
              <a:t>lâu? (</a:t>
            </a:r>
            <a:r>
              <a:rPr lang="vi-VN" altLang="ko-KR" sz="900">
                <a:latin typeface="Times New Roman" pitchFamily="18" charset="0"/>
                <a:ea typeface="돋움" pitchFamily="50" charset="-127"/>
                <a:cs typeface="Times New Roman" pitchFamily="18" charset="0"/>
              </a:rPr>
              <a:t>Khi được kết nối với mô-đun CPU và luôn được cung cấp năng lượng)</a:t>
            </a:r>
          </a:p>
          <a:p>
            <a:pPr eaLnBrk="1" hangingPunct="1">
              <a:spcBef>
                <a:spcPct val="0"/>
              </a:spcBef>
              <a:buFontTx/>
              <a:buNone/>
            </a:pPr>
            <a:r>
              <a:rPr lang="en-US" altLang="ko-KR" sz="900">
                <a:latin typeface="Times New Roman" pitchFamily="18" charset="0"/>
                <a:ea typeface="돋움" pitchFamily="50" charset="-127"/>
                <a:cs typeface="Times New Roman" pitchFamily="18" charset="0"/>
              </a:rPr>
              <a:t>       </a:t>
            </a:r>
          </a:p>
          <a:p>
            <a:pPr eaLnBrk="1" hangingPunct="1">
              <a:spcBef>
                <a:spcPct val="0"/>
              </a:spcBef>
              <a:buFontTx/>
              <a:buNone/>
            </a:pPr>
            <a:r>
              <a:rPr lang="vi-VN" altLang="ko-KR" sz="900">
                <a:latin typeface="Times New Roman" pitchFamily="18" charset="0"/>
                <a:ea typeface="돋움" pitchFamily="50" charset="-127"/>
                <a:cs typeface="Times New Roman" pitchFamily="18" charset="0"/>
              </a:rPr>
              <a:t>① 7 năm </a:t>
            </a:r>
            <a:r>
              <a:rPr lang="en-US" altLang="ko-KR" sz="900">
                <a:latin typeface="Times New Roman" pitchFamily="18" charset="0"/>
                <a:ea typeface="돋움" pitchFamily="50" charset="-127"/>
                <a:cs typeface="Times New Roman" pitchFamily="18" charset="0"/>
              </a:rPr>
              <a:t>    </a:t>
            </a:r>
            <a:r>
              <a:rPr lang="vi-VN" altLang="ko-KR" sz="900">
                <a:latin typeface="Times New Roman" pitchFamily="18" charset="0"/>
                <a:ea typeface="돋움" pitchFamily="50" charset="-127"/>
                <a:cs typeface="Times New Roman" pitchFamily="18" charset="0"/>
              </a:rPr>
              <a:t>② 8 năm</a:t>
            </a:r>
          </a:p>
          <a:p>
            <a:pPr eaLnBrk="1" hangingPunct="1">
              <a:spcBef>
                <a:spcPct val="0"/>
              </a:spcBef>
              <a:buFontTx/>
              <a:buNone/>
            </a:pPr>
            <a:r>
              <a:rPr lang="vi-VN" altLang="ko-KR" sz="900">
                <a:latin typeface="Times New Roman" pitchFamily="18" charset="0"/>
                <a:ea typeface="돋움" pitchFamily="50" charset="-127"/>
                <a:cs typeface="Times New Roman" pitchFamily="18" charset="0"/>
              </a:rPr>
              <a:t>③ 9 năm </a:t>
            </a:r>
            <a:r>
              <a:rPr lang="en-US" altLang="ko-KR" sz="900">
                <a:latin typeface="Times New Roman" pitchFamily="18" charset="0"/>
                <a:ea typeface="돋움" pitchFamily="50" charset="-127"/>
                <a:cs typeface="Times New Roman" pitchFamily="18" charset="0"/>
              </a:rPr>
              <a:t>    </a:t>
            </a:r>
            <a:r>
              <a:rPr lang="vi-VN" altLang="ko-KR" sz="900">
                <a:latin typeface="Times New Roman" pitchFamily="18" charset="0"/>
                <a:ea typeface="돋움" pitchFamily="50" charset="-127"/>
                <a:cs typeface="Times New Roman" pitchFamily="18" charset="0"/>
              </a:rPr>
              <a:t>④ 10 năm</a:t>
            </a:r>
          </a:p>
        </p:txBody>
      </p:sp>
      <p:grpSp>
        <p:nvGrpSpPr>
          <p:cNvPr id="6150" name="Group 246"/>
          <p:cNvGrpSpPr>
            <a:grpSpLocks/>
          </p:cNvGrpSpPr>
          <p:nvPr/>
        </p:nvGrpSpPr>
        <p:grpSpPr bwMode="auto">
          <a:xfrm>
            <a:off x="568325" y="1244601"/>
            <a:ext cx="2592388" cy="609600"/>
            <a:chOff x="770" y="26691"/>
            <a:chExt cx="259" cy="69"/>
          </a:xfrm>
        </p:grpSpPr>
        <p:pic>
          <p:nvPicPr>
            <p:cNvPr id="6215" name="Picture 24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0" y="26691"/>
              <a:ext cx="66" cy="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16" name="Picture 24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1" y="26691"/>
              <a:ext cx="198" cy="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151" name="Group 284"/>
          <p:cNvGrpSpPr>
            <a:grpSpLocks/>
          </p:cNvGrpSpPr>
          <p:nvPr/>
        </p:nvGrpSpPr>
        <p:grpSpPr bwMode="auto">
          <a:xfrm>
            <a:off x="423863" y="2027247"/>
            <a:ext cx="2789237" cy="839788"/>
            <a:chOff x="267" y="3320"/>
            <a:chExt cx="1757" cy="529"/>
          </a:xfrm>
        </p:grpSpPr>
        <p:sp>
          <p:nvSpPr>
            <p:cNvPr id="6184" name="Line 250"/>
            <p:cNvSpPr>
              <a:spLocks noChangeShapeType="1"/>
            </p:cNvSpPr>
            <p:nvPr/>
          </p:nvSpPr>
          <p:spPr bwMode="auto">
            <a:xfrm>
              <a:off x="440" y="3443"/>
              <a:ext cx="1584"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nchor="ctr"/>
            <a:lstStyle/>
            <a:p>
              <a:endParaRPr lang="ko-KR" altLang="en-US"/>
            </a:p>
          </p:txBody>
        </p:sp>
        <p:sp>
          <p:nvSpPr>
            <p:cNvPr id="6185" name="Line 251"/>
            <p:cNvSpPr>
              <a:spLocks noChangeShapeType="1"/>
            </p:cNvSpPr>
            <p:nvPr/>
          </p:nvSpPr>
          <p:spPr bwMode="auto">
            <a:xfrm>
              <a:off x="440" y="3635"/>
              <a:ext cx="1584"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nchor="ctr"/>
            <a:lstStyle/>
            <a:p>
              <a:endParaRPr lang="ko-KR" altLang="en-US"/>
            </a:p>
          </p:txBody>
        </p:sp>
        <p:sp>
          <p:nvSpPr>
            <p:cNvPr id="6186" name="Line 252"/>
            <p:cNvSpPr>
              <a:spLocks noChangeShapeType="1"/>
            </p:cNvSpPr>
            <p:nvPr/>
          </p:nvSpPr>
          <p:spPr bwMode="auto">
            <a:xfrm>
              <a:off x="440" y="3826"/>
              <a:ext cx="1584"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nchor="ctr"/>
            <a:lstStyle/>
            <a:p>
              <a:endParaRPr lang="ko-KR" altLang="en-US"/>
            </a:p>
          </p:txBody>
        </p:sp>
        <p:sp>
          <p:nvSpPr>
            <p:cNvPr id="6187" name="Rectangle 253"/>
            <p:cNvSpPr>
              <a:spLocks noChangeArrowheads="1"/>
            </p:cNvSpPr>
            <p:nvPr/>
          </p:nvSpPr>
          <p:spPr bwMode="auto">
            <a:xfrm>
              <a:off x="461" y="3347"/>
              <a:ext cx="135" cy="96"/>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spcBef>
                  <a:spcPct val="20000"/>
                </a:spcBef>
                <a:buChar char="•"/>
                <a:defRPr kumimoji="1" sz="3200">
                  <a:solidFill>
                    <a:schemeClr val="tx1"/>
                  </a:solidFill>
                  <a:latin typeface="굴림" pitchFamily="50" charset="-127"/>
                  <a:ea typeface="굴림" pitchFamily="50" charset="-127"/>
                </a:defRPr>
              </a:lvl1pPr>
              <a:lvl2pPr marL="742950" indent="-285750" eaLnBrk="0" hangingPunct="0">
                <a:spcBef>
                  <a:spcPct val="20000"/>
                </a:spcBef>
                <a:buChar char="–"/>
                <a:defRPr kumimoji="1" sz="2800">
                  <a:solidFill>
                    <a:schemeClr val="tx1"/>
                  </a:solidFill>
                  <a:latin typeface="굴림" pitchFamily="50" charset="-127"/>
                  <a:ea typeface="굴림" pitchFamily="50" charset="-127"/>
                </a:defRPr>
              </a:lvl2pPr>
              <a:lvl3pPr marL="1143000" indent="-228600" eaLnBrk="0" hangingPunct="0">
                <a:spcBef>
                  <a:spcPct val="20000"/>
                </a:spcBef>
                <a:buChar char="•"/>
                <a:defRPr kumimoji="1" sz="2400">
                  <a:solidFill>
                    <a:schemeClr val="tx1"/>
                  </a:solidFill>
                  <a:latin typeface="굴림" pitchFamily="50" charset="-127"/>
                  <a:ea typeface="굴림" pitchFamily="50" charset="-127"/>
                </a:defRPr>
              </a:lvl3pPr>
              <a:lvl4pPr marL="1600200" indent="-228600" eaLnBrk="0" hangingPunct="0">
                <a:spcBef>
                  <a:spcPct val="20000"/>
                </a:spcBef>
                <a:buChar char="–"/>
                <a:defRPr kumimoji="1" sz="2000">
                  <a:solidFill>
                    <a:schemeClr val="tx1"/>
                  </a:solidFill>
                  <a:latin typeface="굴림" pitchFamily="50" charset="-127"/>
                  <a:ea typeface="굴림" pitchFamily="50" charset="-127"/>
                </a:defRPr>
              </a:lvl4pPr>
              <a:lvl5pPr marL="2057400" indent="-228600" eaLnBrk="0" hangingPunct="0">
                <a:spcBef>
                  <a:spcPct val="20000"/>
                </a:spcBef>
                <a:buChar char="»"/>
                <a:defRPr kumimoji="1" sz="2000">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9pPr>
            </a:lstStyle>
            <a:p>
              <a:pPr eaLnBrk="1" hangingPunct="1">
                <a:spcBef>
                  <a:spcPct val="0"/>
                </a:spcBef>
                <a:buFontTx/>
                <a:buNone/>
              </a:pPr>
              <a:endParaRPr lang="ko-KR" altLang="en-US" sz="900">
                <a:latin typeface="돋움" pitchFamily="50" charset="-127"/>
                <a:ea typeface="돋움" pitchFamily="50" charset="-127"/>
              </a:endParaRPr>
            </a:p>
          </p:txBody>
        </p:sp>
        <p:sp>
          <p:nvSpPr>
            <p:cNvPr id="6188" name="Rectangle 254"/>
            <p:cNvSpPr>
              <a:spLocks noChangeArrowheads="1"/>
            </p:cNvSpPr>
            <p:nvPr/>
          </p:nvSpPr>
          <p:spPr bwMode="auto">
            <a:xfrm>
              <a:off x="732" y="3347"/>
              <a:ext cx="136" cy="96"/>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spcBef>
                  <a:spcPct val="20000"/>
                </a:spcBef>
                <a:buChar char="•"/>
                <a:defRPr kumimoji="1" sz="3200">
                  <a:solidFill>
                    <a:schemeClr val="tx1"/>
                  </a:solidFill>
                  <a:latin typeface="굴림" pitchFamily="50" charset="-127"/>
                  <a:ea typeface="굴림" pitchFamily="50" charset="-127"/>
                </a:defRPr>
              </a:lvl1pPr>
              <a:lvl2pPr marL="742950" indent="-285750" eaLnBrk="0" hangingPunct="0">
                <a:spcBef>
                  <a:spcPct val="20000"/>
                </a:spcBef>
                <a:buChar char="–"/>
                <a:defRPr kumimoji="1" sz="2800">
                  <a:solidFill>
                    <a:schemeClr val="tx1"/>
                  </a:solidFill>
                  <a:latin typeface="굴림" pitchFamily="50" charset="-127"/>
                  <a:ea typeface="굴림" pitchFamily="50" charset="-127"/>
                </a:defRPr>
              </a:lvl2pPr>
              <a:lvl3pPr marL="1143000" indent="-228600" eaLnBrk="0" hangingPunct="0">
                <a:spcBef>
                  <a:spcPct val="20000"/>
                </a:spcBef>
                <a:buChar char="•"/>
                <a:defRPr kumimoji="1" sz="2400">
                  <a:solidFill>
                    <a:schemeClr val="tx1"/>
                  </a:solidFill>
                  <a:latin typeface="굴림" pitchFamily="50" charset="-127"/>
                  <a:ea typeface="굴림" pitchFamily="50" charset="-127"/>
                </a:defRPr>
              </a:lvl3pPr>
              <a:lvl4pPr marL="1600200" indent="-228600" eaLnBrk="0" hangingPunct="0">
                <a:spcBef>
                  <a:spcPct val="20000"/>
                </a:spcBef>
                <a:buChar char="–"/>
                <a:defRPr kumimoji="1" sz="2000">
                  <a:solidFill>
                    <a:schemeClr val="tx1"/>
                  </a:solidFill>
                  <a:latin typeface="굴림" pitchFamily="50" charset="-127"/>
                  <a:ea typeface="굴림" pitchFamily="50" charset="-127"/>
                </a:defRPr>
              </a:lvl4pPr>
              <a:lvl5pPr marL="2057400" indent="-228600" eaLnBrk="0" hangingPunct="0">
                <a:spcBef>
                  <a:spcPct val="20000"/>
                </a:spcBef>
                <a:buChar char="»"/>
                <a:defRPr kumimoji="1" sz="2000">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9pPr>
            </a:lstStyle>
            <a:p>
              <a:pPr eaLnBrk="1" hangingPunct="1">
                <a:spcBef>
                  <a:spcPct val="0"/>
                </a:spcBef>
                <a:buFontTx/>
                <a:buNone/>
              </a:pPr>
              <a:endParaRPr lang="ko-KR" altLang="en-US" sz="900">
                <a:latin typeface="돋움" pitchFamily="50" charset="-127"/>
                <a:ea typeface="돋움" pitchFamily="50" charset="-127"/>
              </a:endParaRPr>
            </a:p>
          </p:txBody>
        </p:sp>
        <p:sp>
          <p:nvSpPr>
            <p:cNvPr id="6189" name="Rectangle 255"/>
            <p:cNvSpPr>
              <a:spLocks noChangeArrowheads="1"/>
            </p:cNvSpPr>
            <p:nvPr/>
          </p:nvSpPr>
          <p:spPr bwMode="auto">
            <a:xfrm>
              <a:off x="1004" y="3347"/>
              <a:ext cx="136" cy="96"/>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spcBef>
                  <a:spcPct val="20000"/>
                </a:spcBef>
                <a:buChar char="•"/>
                <a:defRPr kumimoji="1" sz="3200">
                  <a:solidFill>
                    <a:schemeClr val="tx1"/>
                  </a:solidFill>
                  <a:latin typeface="굴림" pitchFamily="50" charset="-127"/>
                  <a:ea typeface="굴림" pitchFamily="50" charset="-127"/>
                </a:defRPr>
              </a:lvl1pPr>
              <a:lvl2pPr marL="742950" indent="-285750" eaLnBrk="0" hangingPunct="0">
                <a:spcBef>
                  <a:spcPct val="20000"/>
                </a:spcBef>
                <a:buChar char="–"/>
                <a:defRPr kumimoji="1" sz="2800">
                  <a:solidFill>
                    <a:schemeClr val="tx1"/>
                  </a:solidFill>
                  <a:latin typeface="굴림" pitchFamily="50" charset="-127"/>
                  <a:ea typeface="굴림" pitchFamily="50" charset="-127"/>
                </a:defRPr>
              </a:lvl2pPr>
              <a:lvl3pPr marL="1143000" indent="-228600" eaLnBrk="0" hangingPunct="0">
                <a:spcBef>
                  <a:spcPct val="20000"/>
                </a:spcBef>
                <a:buChar char="•"/>
                <a:defRPr kumimoji="1" sz="2400">
                  <a:solidFill>
                    <a:schemeClr val="tx1"/>
                  </a:solidFill>
                  <a:latin typeface="굴림" pitchFamily="50" charset="-127"/>
                  <a:ea typeface="굴림" pitchFamily="50" charset="-127"/>
                </a:defRPr>
              </a:lvl3pPr>
              <a:lvl4pPr marL="1600200" indent="-228600" eaLnBrk="0" hangingPunct="0">
                <a:spcBef>
                  <a:spcPct val="20000"/>
                </a:spcBef>
                <a:buChar char="–"/>
                <a:defRPr kumimoji="1" sz="2000">
                  <a:solidFill>
                    <a:schemeClr val="tx1"/>
                  </a:solidFill>
                  <a:latin typeface="굴림" pitchFamily="50" charset="-127"/>
                  <a:ea typeface="굴림" pitchFamily="50" charset="-127"/>
                </a:defRPr>
              </a:lvl4pPr>
              <a:lvl5pPr marL="2057400" indent="-228600" eaLnBrk="0" hangingPunct="0">
                <a:spcBef>
                  <a:spcPct val="20000"/>
                </a:spcBef>
                <a:buChar char="»"/>
                <a:defRPr kumimoji="1" sz="2000">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9pPr>
            </a:lstStyle>
            <a:p>
              <a:pPr eaLnBrk="1" hangingPunct="1">
                <a:spcBef>
                  <a:spcPct val="0"/>
                </a:spcBef>
                <a:buFontTx/>
                <a:buNone/>
              </a:pPr>
              <a:endParaRPr lang="ko-KR" altLang="en-US" sz="900">
                <a:latin typeface="돋움" pitchFamily="50" charset="-127"/>
                <a:ea typeface="돋움" pitchFamily="50" charset="-127"/>
              </a:endParaRPr>
            </a:p>
          </p:txBody>
        </p:sp>
        <p:sp>
          <p:nvSpPr>
            <p:cNvPr id="6190" name="Rectangle 256"/>
            <p:cNvSpPr>
              <a:spLocks noChangeArrowheads="1"/>
            </p:cNvSpPr>
            <p:nvPr/>
          </p:nvSpPr>
          <p:spPr bwMode="auto">
            <a:xfrm>
              <a:off x="1276" y="3347"/>
              <a:ext cx="136" cy="96"/>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spcBef>
                  <a:spcPct val="20000"/>
                </a:spcBef>
                <a:buChar char="•"/>
                <a:defRPr kumimoji="1" sz="3200">
                  <a:solidFill>
                    <a:schemeClr val="tx1"/>
                  </a:solidFill>
                  <a:latin typeface="굴림" pitchFamily="50" charset="-127"/>
                  <a:ea typeface="굴림" pitchFamily="50" charset="-127"/>
                </a:defRPr>
              </a:lvl1pPr>
              <a:lvl2pPr marL="742950" indent="-285750" eaLnBrk="0" hangingPunct="0">
                <a:spcBef>
                  <a:spcPct val="20000"/>
                </a:spcBef>
                <a:buChar char="–"/>
                <a:defRPr kumimoji="1" sz="2800">
                  <a:solidFill>
                    <a:schemeClr val="tx1"/>
                  </a:solidFill>
                  <a:latin typeface="굴림" pitchFamily="50" charset="-127"/>
                  <a:ea typeface="굴림" pitchFamily="50" charset="-127"/>
                </a:defRPr>
              </a:lvl2pPr>
              <a:lvl3pPr marL="1143000" indent="-228600" eaLnBrk="0" hangingPunct="0">
                <a:spcBef>
                  <a:spcPct val="20000"/>
                </a:spcBef>
                <a:buChar char="•"/>
                <a:defRPr kumimoji="1" sz="2400">
                  <a:solidFill>
                    <a:schemeClr val="tx1"/>
                  </a:solidFill>
                  <a:latin typeface="굴림" pitchFamily="50" charset="-127"/>
                  <a:ea typeface="굴림" pitchFamily="50" charset="-127"/>
                </a:defRPr>
              </a:lvl3pPr>
              <a:lvl4pPr marL="1600200" indent="-228600" eaLnBrk="0" hangingPunct="0">
                <a:spcBef>
                  <a:spcPct val="20000"/>
                </a:spcBef>
                <a:buChar char="–"/>
                <a:defRPr kumimoji="1" sz="2000">
                  <a:solidFill>
                    <a:schemeClr val="tx1"/>
                  </a:solidFill>
                  <a:latin typeface="굴림" pitchFamily="50" charset="-127"/>
                  <a:ea typeface="굴림" pitchFamily="50" charset="-127"/>
                </a:defRPr>
              </a:lvl4pPr>
              <a:lvl5pPr marL="2057400" indent="-228600" eaLnBrk="0" hangingPunct="0">
                <a:spcBef>
                  <a:spcPct val="20000"/>
                </a:spcBef>
                <a:buChar char="»"/>
                <a:defRPr kumimoji="1" sz="2000">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9pPr>
            </a:lstStyle>
            <a:p>
              <a:pPr eaLnBrk="1" hangingPunct="1">
                <a:spcBef>
                  <a:spcPct val="0"/>
                </a:spcBef>
                <a:buFontTx/>
                <a:buNone/>
              </a:pPr>
              <a:endParaRPr lang="ko-KR" altLang="en-US" sz="900">
                <a:latin typeface="돋움" pitchFamily="50" charset="-127"/>
                <a:ea typeface="돋움" pitchFamily="50" charset="-127"/>
              </a:endParaRPr>
            </a:p>
          </p:txBody>
        </p:sp>
        <p:sp>
          <p:nvSpPr>
            <p:cNvPr id="6191" name="Rectangle 257"/>
            <p:cNvSpPr>
              <a:spLocks noChangeArrowheads="1"/>
            </p:cNvSpPr>
            <p:nvPr/>
          </p:nvSpPr>
          <p:spPr bwMode="auto">
            <a:xfrm>
              <a:off x="1548" y="3347"/>
              <a:ext cx="136" cy="96"/>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spcBef>
                  <a:spcPct val="20000"/>
                </a:spcBef>
                <a:buChar char="•"/>
                <a:defRPr kumimoji="1" sz="3200">
                  <a:solidFill>
                    <a:schemeClr val="tx1"/>
                  </a:solidFill>
                  <a:latin typeface="굴림" pitchFamily="50" charset="-127"/>
                  <a:ea typeface="굴림" pitchFamily="50" charset="-127"/>
                </a:defRPr>
              </a:lvl1pPr>
              <a:lvl2pPr marL="742950" indent="-285750" eaLnBrk="0" hangingPunct="0">
                <a:spcBef>
                  <a:spcPct val="20000"/>
                </a:spcBef>
                <a:buChar char="–"/>
                <a:defRPr kumimoji="1" sz="2800">
                  <a:solidFill>
                    <a:schemeClr val="tx1"/>
                  </a:solidFill>
                  <a:latin typeface="굴림" pitchFamily="50" charset="-127"/>
                  <a:ea typeface="굴림" pitchFamily="50" charset="-127"/>
                </a:defRPr>
              </a:lvl2pPr>
              <a:lvl3pPr marL="1143000" indent="-228600" eaLnBrk="0" hangingPunct="0">
                <a:spcBef>
                  <a:spcPct val="20000"/>
                </a:spcBef>
                <a:buChar char="•"/>
                <a:defRPr kumimoji="1" sz="2400">
                  <a:solidFill>
                    <a:schemeClr val="tx1"/>
                  </a:solidFill>
                  <a:latin typeface="굴림" pitchFamily="50" charset="-127"/>
                  <a:ea typeface="굴림" pitchFamily="50" charset="-127"/>
                </a:defRPr>
              </a:lvl3pPr>
              <a:lvl4pPr marL="1600200" indent="-228600" eaLnBrk="0" hangingPunct="0">
                <a:spcBef>
                  <a:spcPct val="20000"/>
                </a:spcBef>
                <a:buChar char="–"/>
                <a:defRPr kumimoji="1" sz="2000">
                  <a:solidFill>
                    <a:schemeClr val="tx1"/>
                  </a:solidFill>
                  <a:latin typeface="굴림" pitchFamily="50" charset="-127"/>
                  <a:ea typeface="굴림" pitchFamily="50" charset="-127"/>
                </a:defRPr>
              </a:lvl4pPr>
              <a:lvl5pPr marL="2057400" indent="-228600" eaLnBrk="0" hangingPunct="0">
                <a:spcBef>
                  <a:spcPct val="20000"/>
                </a:spcBef>
                <a:buChar char="»"/>
                <a:defRPr kumimoji="1" sz="2000">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9pPr>
            </a:lstStyle>
            <a:p>
              <a:pPr eaLnBrk="1" hangingPunct="1">
                <a:spcBef>
                  <a:spcPct val="0"/>
                </a:spcBef>
                <a:buFontTx/>
                <a:buNone/>
              </a:pPr>
              <a:endParaRPr lang="ko-KR" altLang="en-US" sz="900">
                <a:latin typeface="돋움" pitchFamily="50" charset="-127"/>
                <a:ea typeface="돋움" pitchFamily="50" charset="-127"/>
              </a:endParaRPr>
            </a:p>
          </p:txBody>
        </p:sp>
        <p:sp>
          <p:nvSpPr>
            <p:cNvPr id="6192" name="Rectangle 258"/>
            <p:cNvSpPr>
              <a:spLocks noChangeArrowheads="1"/>
            </p:cNvSpPr>
            <p:nvPr/>
          </p:nvSpPr>
          <p:spPr bwMode="auto">
            <a:xfrm>
              <a:off x="1819" y="3347"/>
              <a:ext cx="136" cy="96"/>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spcBef>
                  <a:spcPct val="20000"/>
                </a:spcBef>
                <a:buChar char="•"/>
                <a:defRPr kumimoji="1" sz="3200">
                  <a:solidFill>
                    <a:schemeClr val="tx1"/>
                  </a:solidFill>
                  <a:latin typeface="굴림" pitchFamily="50" charset="-127"/>
                  <a:ea typeface="굴림" pitchFamily="50" charset="-127"/>
                </a:defRPr>
              </a:lvl1pPr>
              <a:lvl2pPr marL="742950" indent="-285750" eaLnBrk="0" hangingPunct="0">
                <a:spcBef>
                  <a:spcPct val="20000"/>
                </a:spcBef>
                <a:buChar char="–"/>
                <a:defRPr kumimoji="1" sz="2800">
                  <a:solidFill>
                    <a:schemeClr val="tx1"/>
                  </a:solidFill>
                  <a:latin typeface="굴림" pitchFamily="50" charset="-127"/>
                  <a:ea typeface="굴림" pitchFamily="50" charset="-127"/>
                </a:defRPr>
              </a:lvl2pPr>
              <a:lvl3pPr marL="1143000" indent="-228600" eaLnBrk="0" hangingPunct="0">
                <a:spcBef>
                  <a:spcPct val="20000"/>
                </a:spcBef>
                <a:buChar char="•"/>
                <a:defRPr kumimoji="1" sz="2400">
                  <a:solidFill>
                    <a:schemeClr val="tx1"/>
                  </a:solidFill>
                  <a:latin typeface="굴림" pitchFamily="50" charset="-127"/>
                  <a:ea typeface="굴림" pitchFamily="50" charset="-127"/>
                </a:defRPr>
              </a:lvl3pPr>
              <a:lvl4pPr marL="1600200" indent="-228600" eaLnBrk="0" hangingPunct="0">
                <a:spcBef>
                  <a:spcPct val="20000"/>
                </a:spcBef>
                <a:buChar char="–"/>
                <a:defRPr kumimoji="1" sz="2000">
                  <a:solidFill>
                    <a:schemeClr val="tx1"/>
                  </a:solidFill>
                  <a:latin typeface="굴림" pitchFamily="50" charset="-127"/>
                  <a:ea typeface="굴림" pitchFamily="50" charset="-127"/>
                </a:defRPr>
              </a:lvl4pPr>
              <a:lvl5pPr marL="2057400" indent="-228600" eaLnBrk="0" hangingPunct="0">
                <a:spcBef>
                  <a:spcPct val="20000"/>
                </a:spcBef>
                <a:buChar char="»"/>
                <a:defRPr kumimoji="1" sz="2000">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9pPr>
            </a:lstStyle>
            <a:p>
              <a:pPr eaLnBrk="1" hangingPunct="1">
                <a:spcBef>
                  <a:spcPct val="0"/>
                </a:spcBef>
                <a:buFontTx/>
                <a:buNone/>
              </a:pPr>
              <a:endParaRPr lang="ko-KR" altLang="en-US" sz="900">
                <a:latin typeface="돋움" pitchFamily="50" charset="-127"/>
                <a:ea typeface="돋움" pitchFamily="50" charset="-127"/>
              </a:endParaRPr>
            </a:p>
          </p:txBody>
        </p:sp>
        <p:sp>
          <p:nvSpPr>
            <p:cNvPr id="6193" name="Rectangle 259"/>
            <p:cNvSpPr>
              <a:spLocks noChangeArrowheads="1"/>
            </p:cNvSpPr>
            <p:nvPr/>
          </p:nvSpPr>
          <p:spPr bwMode="auto">
            <a:xfrm>
              <a:off x="687" y="3537"/>
              <a:ext cx="136" cy="96"/>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spcBef>
                  <a:spcPct val="20000"/>
                </a:spcBef>
                <a:buChar char="•"/>
                <a:defRPr kumimoji="1" sz="3200">
                  <a:solidFill>
                    <a:schemeClr val="tx1"/>
                  </a:solidFill>
                  <a:latin typeface="굴림" pitchFamily="50" charset="-127"/>
                  <a:ea typeface="굴림" pitchFamily="50" charset="-127"/>
                </a:defRPr>
              </a:lvl1pPr>
              <a:lvl2pPr marL="742950" indent="-285750" eaLnBrk="0" hangingPunct="0">
                <a:spcBef>
                  <a:spcPct val="20000"/>
                </a:spcBef>
                <a:buChar char="–"/>
                <a:defRPr kumimoji="1" sz="2800">
                  <a:solidFill>
                    <a:schemeClr val="tx1"/>
                  </a:solidFill>
                  <a:latin typeface="굴림" pitchFamily="50" charset="-127"/>
                  <a:ea typeface="굴림" pitchFamily="50" charset="-127"/>
                </a:defRPr>
              </a:lvl2pPr>
              <a:lvl3pPr marL="1143000" indent="-228600" eaLnBrk="0" hangingPunct="0">
                <a:spcBef>
                  <a:spcPct val="20000"/>
                </a:spcBef>
                <a:buChar char="•"/>
                <a:defRPr kumimoji="1" sz="2400">
                  <a:solidFill>
                    <a:schemeClr val="tx1"/>
                  </a:solidFill>
                  <a:latin typeface="굴림" pitchFamily="50" charset="-127"/>
                  <a:ea typeface="굴림" pitchFamily="50" charset="-127"/>
                </a:defRPr>
              </a:lvl3pPr>
              <a:lvl4pPr marL="1600200" indent="-228600" eaLnBrk="0" hangingPunct="0">
                <a:spcBef>
                  <a:spcPct val="20000"/>
                </a:spcBef>
                <a:buChar char="–"/>
                <a:defRPr kumimoji="1" sz="2000">
                  <a:solidFill>
                    <a:schemeClr val="tx1"/>
                  </a:solidFill>
                  <a:latin typeface="굴림" pitchFamily="50" charset="-127"/>
                  <a:ea typeface="굴림" pitchFamily="50" charset="-127"/>
                </a:defRPr>
              </a:lvl4pPr>
              <a:lvl5pPr marL="2057400" indent="-228600" eaLnBrk="0" hangingPunct="0">
                <a:spcBef>
                  <a:spcPct val="20000"/>
                </a:spcBef>
                <a:buChar char="»"/>
                <a:defRPr kumimoji="1" sz="2000">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9pPr>
            </a:lstStyle>
            <a:p>
              <a:pPr eaLnBrk="1" hangingPunct="1">
                <a:spcBef>
                  <a:spcPct val="0"/>
                </a:spcBef>
                <a:buFontTx/>
                <a:buNone/>
              </a:pPr>
              <a:endParaRPr lang="ko-KR" altLang="en-US" sz="900">
                <a:latin typeface="돋움" pitchFamily="50" charset="-127"/>
                <a:ea typeface="돋움" pitchFamily="50" charset="-127"/>
              </a:endParaRPr>
            </a:p>
          </p:txBody>
        </p:sp>
        <p:sp>
          <p:nvSpPr>
            <p:cNvPr id="6194" name="Rectangle 260"/>
            <p:cNvSpPr>
              <a:spLocks noChangeArrowheads="1"/>
            </p:cNvSpPr>
            <p:nvPr/>
          </p:nvSpPr>
          <p:spPr bwMode="auto">
            <a:xfrm>
              <a:off x="1197" y="3539"/>
              <a:ext cx="136" cy="96"/>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spcBef>
                  <a:spcPct val="20000"/>
                </a:spcBef>
                <a:buChar char="•"/>
                <a:defRPr kumimoji="1" sz="3200">
                  <a:solidFill>
                    <a:schemeClr val="tx1"/>
                  </a:solidFill>
                  <a:latin typeface="굴림" pitchFamily="50" charset="-127"/>
                  <a:ea typeface="굴림" pitchFamily="50" charset="-127"/>
                </a:defRPr>
              </a:lvl1pPr>
              <a:lvl2pPr marL="742950" indent="-285750" eaLnBrk="0" hangingPunct="0">
                <a:spcBef>
                  <a:spcPct val="20000"/>
                </a:spcBef>
                <a:buChar char="–"/>
                <a:defRPr kumimoji="1" sz="2800">
                  <a:solidFill>
                    <a:schemeClr val="tx1"/>
                  </a:solidFill>
                  <a:latin typeface="굴림" pitchFamily="50" charset="-127"/>
                  <a:ea typeface="굴림" pitchFamily="50" charset="-127"/>
                </a:defRPr>
              </a:lvl2pPr>
              <a:lvl3pPr marL="1143000" indent="-228600" eaLnBrk="0" hangingPunct="0">
                <a:spcBef>
                  <a:spcPct val="20000"/>
                </a:spcBef>
                <a:buChar char="•"/>
                <a:defRPr kumimoji="1" sz="2400">
                  <a:solidFill>
                    <a:schemeClr val="tx1"/>
                  </a:solidFill>
                  <a:latin typeface="굴림" pitchFamily="50" charset="-127"/>
                  <a:ea typeface="굴림" pitchFamily="50" charset="-127"/>
                </a:defRPr>
              </a:lvl3pPr>
              <a:lvl4pPr marL="1600200" indent="-228600" eaLnBrk="0" hangingPunct="0">
                <a:spcBef>
                  <a:spcPct val="20000"/>
                </a:spcBef>
                <a:buChar char="–"/>
                <a:defRPr kumimoji="1" sz="2000">
                  <a:solidFill>
                    <a:schemeClr val="tx1"/>
                  </a:solidFill>
                  <a:latin typeface="굴림" pitchFamily="50" charset="-127"/>
                  <a:ea typeface="굴림" pitchFamily="50" charset="-127"/>
                </a:defRPr>
              </a:lvl4pPr>
              <a:lvl5pPr marL="2057400" indent="-228600" eaLnBrk="0" hangingPunct="0">
                <a:spcBef>
                  <a:spcPct val="20000"/>
                </a:spcBef>
                <a:buChar char="»"/>
                <a:defRPr kumimoji="1" sz="2000">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9pPr>
            </a:lstStyle>
            <a:p>
              <a:pPr eaLnBrk="1" hangingPunct="1">
                <a:spcBef>
                  <a:spcPct val="0"/>
                </a:spcBef>
                <a:buFontTx/>
                <a:buNone/>
              </a:pPr>
              <a:endParaRPr lang="ko-KR" altLang="en-US" sz="900">
                <a:latin typeface="돋움" pitchFamily="50" charset="-127"/>
                <a:ea typeface="돋움" pitchFamily="50" charset="-127"/>
              </a:endParaRPr>
            </a:p>
          </p:txBody>
        </p:sp>
        <p:sp>
          <p:nvSpPr>
            <p:cNvPr id="6195" name="Rectangle 261"/>
            <p:cNvSpPr>
              <a:spLocks noChangeArrowheads="1"/>
            </p:cNvSpPr>
            <p:nvPr/>
          </p:nvSpPr>
          <p:spPr bwMode="auto">
            <a:xfrm>
              <a:off x="1864" y="3539"/>
              <a:ext cx="136" cy="96"/>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spcBef>
                  <a:spcPct val="20000"/>
                </a:spcBef>
                <a:buChar char="•"/>
                <a:defRPr kumimoji="1" sz="3200">
                  <a:solidFill>
                    <a:schemeClr val="tx1"/>
                  </a:solidFill>
                  <a:latin typeface="굴림" pitchFamily="50" charset="-127"/>
                  <a:ea typeface="굴림" pitchFamily="50" charset="-127"/>
                </a:defRPr>
              </a:lvl1pPr>
              <a:lvl2pPr marL="742950" indent="-285750" eaLnBrk="0" hangingPunct="0">
                <a:spcBef>
                  <a:spcPct val="20000"/>
                </a:spcBef>
                <a:buChar char="–"/>
                <a:defRPr kumimoji="1" sz="2800">
                  <a:solidFill>
                    <a:schemeClr val="tx1"/>
                  </a:solidFill>
                  <a:latin typeface="굴림" pitchFamily="50" charset="-127"/>
                  <a:ea typeface="굴림" pitchFamily="50" charset="-127"/>
                </a:defRPr>
              </a:lvl2pPr>
              <a:lvl3pPr marL="1143000" indent="-228600" eaLnBrk="0" hangingPunct="0">
                <a:spcBef>
                  <a:spcPct val="20000"/>
                </a:spcBef>
                <a:buChar char="•"/>
                <a:defRPr kumimoji="1" sz="2400">
                  <a:solidFill>
                    <a:schemeClr val="tx1"/>
                  </a:solidFill>
                  <a:latin typeface="굴림" pitchFamily="50" charset="-127"/>
                  <a:ea typeface="굴림" pitchFamily="50" charset="-127"/>
                </a:defRPr>
              </a:lvl3pPr>
              <a:lvl4pPr marL="1600200" indent="-228600" eaLnBrk="0" hangingPunct="0">
                <a:spcBef>
                  <a:spcPct val="20000"/>
                </a:spcBef>
                <a:buChar char="–"/>
                <a:defRPr kumimoji="1" sz="2000">
                  <a:solidFill>
                    <a:schemeClr val="tx1"/>
                  </a:solidFill>
                  <a:latin typeface="굴림" pitchFamily="50" charset="-127"/>
                  <a:ea typeface="굴림" pitchFamily="50" charset="-127"/>
                </a:defRPr>
              </a:lvl4pPr>
              <a:lvl5pPr marL="2057400" indent="-228600" eaLnBrk="0" hangingPunct="0">
                <a:spcBef>
                  <a:spcPct val="20000"/>
                </a:spcBef>
                <a:buChar char="»"/>
                <a:defRPr kumimoji="1" sz="2000">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9pPr>
            </a:lstStyle>
            <a:p>
              <a:pPr eaLnBrk="1" hangingPunct="1">
                <a:spcBef>
                  <a:spcPct val="0"/>
                </a:spcBef>
                <a:buFontTx/>
                <a:buNone/>
              </a:pPr>
              <a:endParaRPr lang="ko-KR" altLang="en-US" sz="900">
                <a:latin typeface="돋움" pitchFamily="50" charset="-127"/>
                <a:ea typeface="돋움" pitchFamily="50" charset="-127"/>
              </a:endParaRPr>
            </a:p>
          </p:txBody>
        </p:sp>
        <p:sp>
          <p:nvSpPr>
            <p:cNvPr id="6196" name="Line 262"/>
            <p:cNvSpPr>
              <a:spLocks noChangeShapeType="1"/>
            </p:cNvSpPr>
            <p:nvPr/>
          </p:nvSpPr>
          <p:spPr bwMode="auto">
            <a:xfrm>
              <a:off x="735" y="3443"/>
              <a:ext cx="0" cy="383"/>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nchor="ctr"/>
            <a:lstStyle/>
            <a:p>
              <a:endParaRPr lang="ko-KR" altLang="en-US"/>
            </a:p>
          </p:txBody>
        </p:sp>
        <p:sp>
          <p:nvSpPr>
            <p:cNvPr id="6197" name="Line 263"/>
            <p:cNvSpPr>
              <a:spLocks noChangeShapeType="1"/>
            </p:cNvSpPr>
            <p:nvPr/>
          </p:nvSpPr>
          <p:spPr bwMode="auto">
            <a:xfrm>
              <a:off x="1004" y="3443"/>
              <a:ext cx="0" cy="383"/>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nchor="ctr"/>
            <a:lstStyle/>
            <a:p>
              <a:endParaRPr lang="ko-KR" altLang="en-US"/>
            </a:p>
          </p:txBody>
        </p:sp>
        <p:sp>
          <p:nvSpPr>
            <p:cNvPr id="6198" name="Line 264"/>
            <p:cNvSpPr>
              <a:spLocks noChangeShapeType="1"/>
            </p:cNvSpPr>
            <p:nvPr/>
          </p:nvSpPr>
          <p:spPr bwMode="auto">
            <a:xfrm>
              <a:off x="1550" y="3443"/>
              <a:ext cx="0" cy="383"/>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nchor="ctr"/>
            <a:lstStyle/>
            <a:p>
              <a:endParaRPr lang="ko-KR" altLang="en-US"/>
            </a:p>
          </p:txBody>
        </p:sp>
        <p:sp>
          <p:nvSpPr>
            <p:cNvPr id="6199" name="Line 265"/>
            <p:cNvSpPr>
              <a:spLocks noChangeShapeType="1"/>
            </p:cNvSpPr>
            <p:nvPr/>
          </p:nvSpPr>
          <p:spPr bwMode="auto">
            <a:xfrm>
              <a:off x="1819" y="3443"/>
              <a:ext cx="0" cy="383"/>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nchor="ctr"/>
            <a:lstStyle/>
            <a:p>
              <a:endParaRPr lang="ko-KR" altLang="en-US"/>
            </a:p>
          </p:txBody>
        </p:sp>
        <p:sp>
          <p:nvSpPr>
            <p:cNvPr id="6200" name="Rectangle 269"/>
            <p:cNvSpPr>
              <a:spLocks noChangeArrowheads="1"/>
            </p:cNvSpPr>
            <p:nvPr/>
          </p:nvSpPr>
          <p:spPr bwMode="auto">
            <a:xfrm>
              <a:off x="735" y="3731"/>
              <a:ext cx="136" cy="95"/>
            </a:xfrm>
            <a:prstGeom prst="rect">
              <a:avLst/>
            </a:prstGeom>
            <a:solidFill>
              <a:srgbClr val="CCCCFF"/>
            </a:solidFill>
            <a:ln w="9525">
              <a:solidFill>
                <a:srgbClr val="000000"/>
              </a:solidFill>
              <a:miter lim="800000"/>
              <a:headEnd/>
              <a:tailEnd/>
            </a:ln>
          </p:spPr>
          <p:txBody>
            <a:bodyPr anchor="ctr"/>
            <a:lstStyle>
              <a:lvl1pPr eaLnBrk="0" hangingPunct="0">
                <a:spcBef>
                  <a:spcPct val="20000"/>
                </a:spcBef>
                <a:buChar char="•"/>
                <a:defRPr kumimoji="1" sz="3200">
                  <a:solidFill>
                    <a:schemeClr val="tx1"/>
                  </a:solidFill>
                  <a:latin typeface="굴림" pitchFamily="50" charset="-127"/>
                  <a:ea typeface="굴림" pitchFamily="50" charset="-127"/>
                </a:defRPr>
              </a:lvl1pPr>
              <a:lvl2pPr marL="742950" indent="-285750" eaLnBrk="0" hangingPunct="0">
                <a:spcBef>
                  <a:spcPct val="20000"/>
                </a:spcBef>
                <a:buChar char="–"/>
                <a:defRPr kumimoji="1" sz="2800">
                  <a:solidFill>
                    <a:schemeClr val="tx1"/>
                  </a:solidFill>
                  <a:latin typeface="굴림" pitchFamily="50" charset="-127"/>
                  <a:ea typeface="굴림" pitchFamily="50" charset="-127"/>
                </a:defRPr>
              </a:lvl2pPr>
              <a:lvl3pPr marL="1143000" indent="-228600" eaLnBrk="0" hangingPunct="0">
                <a:spcBef>
                  <a:spcPct val="20000"/>
                </a:spcBef>
                <a:buChar char="•"/>
                <a:defRPr kumimoji="1" sz="2400">
                  <a:solidFill>
                    <a:schemeClr val="tx1"/>
                  </a:solidFill>
                  <a:latin typeface="굴림" pitchFamily="50" charset="-127"/>
                  <a:ea typeface="굴림" pitchFamily="50" charset="-127"/>
                </a:defRPr>
              </a:lvl3pPr>
              <a:lvl4pPr marL="1600200" indent="-228600" eaLnBrk="0" hangingPunct="0">
                <a:spcBef>
                  <a:spcPct val="20000"/>
                </a:spcBef>
                <a:buChar char="–"/>
                <a:defRPr kumimoji="1" sz="2000">
                  <a:solidFill>
                    <a:schemeClr val="tx1"/>
                  </a:solidFill>
                  <a:latin typeface="굴림" pitchFamily="50" charset="-127"/>
                  <a:ea typeface="굴림" pitchFamily="50" charset="-127"/>
                </a:defRPr>
              </a:lvl4pPr>
              <a:lvl5pPr marL="2057400" indent="-228600" eaLnBrk="0" hangingPunct="0">
                <a:spcBef>
                  <a:spcPct val="20000"/>
                </a:spcBef>
                <a:buChar char="»"/>
                <a:defRPr kumimoji="1" sz="2000">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9pPr>
            </a:lstStyle>
            <a:p>
              <a:pPr algn="ctr" eaLnBrk="1" hangingPunct="1">
                <a:spcBef>
                  <a:spcPct val="0"/>
                </a:spcBef>
                <a:buFontTx/>
                <a:buNone/>
              </a:pPr>
              <a:endParaRPr lang="ko-KR" altLang="ko-KR" sz="900">
                <a:latin typeface="돋움" pitchFamily="50" charset="-127"/>
                <a:ea typeface="돋움" pitchFamily="50" charset="-127"/>
              </a:endParaRPr>
            </a:p>
          </p:txBody>
        </p:sp>
        <p:sp>
          <p:nvSpPr>
            <p:cNvPr id="6201" name="Rectangle 270"/>
            <p:cNvSpPr>
              <a:spLocks noChangeArrowheads="1"/>
            </p:cNvSpPr>
            <p:nvPr/>
          </p:nvSpPr>
          <p:spPr bwMode="auto">
            <a:xfrm>
              <a:off x="1005" y="3731"/>
              <a:ext cx="136" cy="95"/>
            </a:xfrm>
            <a:prstGeom prst="rect">
              <a:avLst/>
            </a:prstGeom>
            <a:solidFill>
              <a:srgbClr val="CCCCFF"/>
            </a:solidFill>
            <a:ln w="9525">
              <a:solidFill>
                <a:srgbClr val="000000"/>
              </a:solidFill>
              <a:miter lim="800000"/>
              <a:headEnd/>
              <a:tailEnd/>
            </a:ln>
          </p:spPr>
          <p:txBody>
            <a:bodyPr anchor="ctr"/>
            <a:lstStyle>
              <a:lvl1pPr eaLnBrk="0" hangingPunct="0">
                <a:spcBef>
                  <a:spcPct val="20000"/>
                </a:spcBef>
                <a:buChar char="•"/>
                <a:defRPr kumimoji="1" sz="3200">
                  <a:solidFill>
                    <a:schemeClr val="tx1"/>
                  </a:solidFill>
                  <a:latin typeface="굴림" pitchFamily="50" charset="-127"/>
                  <a:ea typeface="굴림" pitchFamily="50" charset="-127"/>
                </a:defRPr>
              </a:lvl1pPr>
              <a:lvl2pPr marL="742950" indent="-285750" eaLnBrk="0" hangingPunct="0">
                <a:spcBef>
                  <a:spcPct val="20000"/>
                </a:spcBef>
                <a:buChar char="–"/>
                <a:defRPr kumimoji="1" sz="2800">
                  <a:solidFill>
                    <a:schemeClr val="tx1"/>
                  </a:solidFill>
                  <a:latin typeface="굴림" pitchFamily="50" charset="-127"/>
                  <a:ea typeface="굴림" pitchFamily="50" charset="-127"/>
                </a:defRPr>
              </a:lvl2pPr>
              <a:lvl3pPr marL="1143000" indent="-228600" eaLnBrk="0" hangingPunct="0">
                <a:spcBef>
                  <a:spcPct val="20000"/>
                </a:spcBef>
                <a:buChar char="•"/>
                <a:defRPr kumimoji="1" sz="2400">
                  <a:solidFill>
                    <a:schemeClr val="tx1"/>
                  </a:solidFill>
                  <a:latin typeface="굴림" pitchFamily="50" charset="-127"/>
                  <a:ea typeface="굴림" pitchFamily="50" charset="-127"/>
                </a:defRPr>
              </a:lvl3pPr>
              <a:lvl4pPr marL="1600200" indent="-228600" eaLnBrk="0" hangingPunct="0">
                <a:spcBef>
                  <a:spcPct val="20000"/>
                </a:spcBef>
                <a:buChar char="–"/>
                <a:defRPr kumimoji="1" sz="2000">
                  <a:solidFill>
                    <a:schemeClr val="tx1"/>
                  </a:solidFill>
                  <a:latin typeface="굴림" pitchFamily="50" charset="-127"/>
                  <a:ea typeface="굴림" pitchFamily="50" charset="-127"/>
                </a:defRPr>
              </a:lvl4pPr>
              <a:lvl5pPr marL="2057400" indent="-228600" eaLnBrk="0" hangingPunct="0">
                <a:spcBef>
                  <a:spcPct val="20000"/>
                </a:spcBef>
                <a:buChar char="»"/>
                <a:defRPr kumimoji="1" sz="2000">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9pPr>
            </a:lstStyle>
            <a:p>
              <a:pPr algn="ctr" eaLnBrk="1" hangingPunct="1">
                <a:spcBef>
                  <a:spcPct val="0"/>
                </a:spcBef>
                <a:buFontTx/>
                <a:buNone/>
              </a:pPr>
              <a:endParaRPr lang="ko-KR" altLang="ko-KR" sz="900">
                <a:latin typeface="돋움" pitchFamily="50" charset="-127"/>
                <a:ea typeface="돋움" pitchFamily="50" charset="-127"/>
              </a:endParaRPr>
            </a:p>
          </p:txBody>
        </p:sp>
        <p:sp>
          <p:nvSpPr>
            <p:cNvPr id="6202" name="Rectangle 271"/>
            <p:cNvSpPr>
              <a:spLocks noChangeArrowheads="1"/>
            </p:cNvSpPr>
            <p:nvPr/>
          </p:nvSpPr>
          <p:spPr bwMode="auto">
            <a:xfrm>
              <a:off x="1550" y="3731"/>
              <a:ext cx="136" cy="95"/>
            </a:xfrm>
            <a:prstGeom prst="rect">
              <a:avLst/>
            </a:prstGeom>
            <a:solidFill>
              <a:srgbClr val="CCCCFF"/>
            </a:solidFill>
            <a:ln w="9525">
              <a:solidFill>
                <a:srgbClr val="000000"/>
              </a:solidFill>
              <a:miter lim="800000"/>
              <a:headEnd/>
              <a:tailEnd/>
            </a:ln>
          </p:spPr>
          <p:txBody>
            <a:bodyPr anchor="ctr"/>
            <a:lstStyle>
              <a:lvl1pPr eaLnBrk="0" hangingPunct="0">
                <a:spcBef>
                  <a:spcPct val="20000"/>
                </a:spcBef>
                <a:buChar char="•"/>
                <a:defRPr kumimoji="1" sz="3200">
                  <a:solidFill>
                    <a:schemeClr val="tx1"/>
                  </a:solidFill>
                  <a:latin typeface="굴림" pitchFamily="50" charset="-127"/>
                  <a:ea typeface="굴림" pitchFamily="50" charset="-127"/>
                </a:defRPr>
              </a:lvl1pPr>
              <a:lvl2pPr marL="742950" indent="-285750" eaLnBrk="0" hangingPunct="0">
                <a:spcBef>
                  <a:spcPct val="20000"/>
                </a:spcBef>
                <a:buChar char="–"/>
                <a:defRPr kumimoji="1" sz="2800">
                  <a:solidFill>
                    <a:schemeClr val="tx1"/>
                  </a:solidFill>
                  <a:latin typeface="굴림" pitchFamily="50" charset="-127"/>
                  <a:ea typeface="굴림" pitchFamily="50" charset="-127"/>
                </a:defRPr>
              </a:lvl2pPr>
              <a:lvl3pPr marL="1143000" indent="-228600" eaLnBrk="0" hangingPunct="0">
                <a:spcBef>
                  <a:spcPct val="20000"/>
                </a:spcBef>
                <a:buChar char="•"/>
                <a:defRPr kumimoji="1" sz="2400">
                  <a:solidFill>
                    <a:schemeClr val="tx1"/>
                  </a:solidFill>
                  <a:latin typeface="굴림" pitchFamily="50" charset="-127"/>
                  <a:ea typeface="굴림" pitchFamily="50" charset="-127"/>
                </a:defRPr>
              </a:lvl3pPr>
              <a:lvl4pPr marL="1600200" indent="-228600" eaLnBrk="0" hangingPunct="0">
                <a:spcBef>
                  <a:spcPct val="20000"/>
                </a:spcBef>
                <a:buChar char="–"/>
                <a:defRPr kumimoji="1" sz="2000">
                  <a:solidFill>
                    <a:schemeClr val="tx1"/>
                  </a:solidFill>
                  <a:latin typeface="굴림" pitchFamily="50" charset="-127"/>
                  <a:ea typeface="굴림" pitchFamily="50" charset="-127"/>
                </a:defRPr>
              </a:lvl4pPr>
              <a:lvl5pPr marL="2057400" indent="-228600" eaLnBrk="0" hangingPunct="0">
                <a:spcBef>
                  <a:spcPct val="20000"/>
                </a:spcBef>
                <a:buChar char="»"/>
                <a:defRPr kumimoji="1" sz="2000">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9pPr>
            </a:lstStyle>
            <a:p>
              <a:pPr algn="ctr" eaLnBrk="1" hangingPunct="1">
                <a:spcBef>
                  <a:spcPct val="0"/>
                </a:spcBef>
                <a:buFontTx/>
                <a:buNone/>
              </a:pPr>
              <a:endParaRPr lang="ko-KR" altLang="ko-KR" sz="900">
                <a:latin typeface="돋움" pitchFamily="50" charset="-127"/>
                <a:ea typeface="돋움" pitchFamily="50" charset="-127"/>
              </a:endParaRPr>
            </a:p>
          </p:txBody>
        </p:sp>
        <p:sp>
          <p:nvSpPr>
            <p:cNvPr id="6203" name="Rectangle 272"/>
            <p:cNvSpPr>
              <a:spLocks noChangeArrowheads="1"/>
            </p:cNvSpPr>
            <p:nvPr/>
          </p:nvSpPr>
          <p:spPr bwMode="auto">
            <a:xfrm>
              <a:off x="1819" y="3731"/>
              <a:ext cx="136" cy="95"/>
            </a:xfrm>
            <a:prstGeom prst="rect">
              <a:avLst/>
            </a:prstGeom>
            <a:solidFill>
              <a:srgbClr val="CCCCFF"/>
            </a:solidFill>
            <a:ln w="9525">
              <a:solidFill>
                <a:srgbClr val="000000"/>
              </a:solidFill>
              <a:miter lim="800000"/>
              <a:headEnd/>
              <a:tailEnd/>
            </a:ln>
          </p:spPr>
          <p:txBody>
            <a:bodyPr anchor="ctr"/>
            <a:lstStyle>
              <a:lvl1pPr eaLnBrk="0" hangingPunct="0">
                <a:spcBef>
                  <a:spcPct val="20000"/>
                </a:spcBef>
                <a:buChar char="•"/>
                <a:defRPr kumimoji="1" sz="3200">
                  <a:solidFill>
                    <a:schemeClr val="tx1"/>
                  </a:solidFill>
                  <a:latin typeface="굴림" pitchFamily="50" charset="-127"/>
                  <a:ea typeface="굴림" pitchFamily="50" charset="-127"/>
                </a:defRPr>
              </a:lvl1pPr>
              <a:lvl2pPr marL="742950" indent="-285750" eaLnBrk="0" hangingPunct="0">
                <a:spcBef>
                  <a:spcPct val="20000"/>
                </a:spcBef>
                <a:buChar char="–"/>
                <a:defRPr kumimoji="1" sz="2800">
                  <a:solidFill>
                    <a:schemeClr val="tx1"/>
                  </a:solidFill>
                  <a:latin typeface="굴림" pitchFamily="50" charset="-127"/>
                  <a:ea typeface="굴림" pitchFamily="50" charset="-127"/>
                </a:defRPr>
              </a:lvl2pPr>
              <a:lvl3pPr marL="1143000" indent="-228600" eaLnBrk="0" hangingPunct="0">
                <a:spcBef>
                  <a:spcPct val="20000"/>
                </a:spcBef>
                <a:buChar char="•"/>
                <a:defRPr kumimoji="1" sz="2400">
                  <a:solidFill>
                    <a:schemeClr val="tx1"/>
                  </a:solidFill>
                  <a:latin typeface="굴림" pitchFamily="50" charset="-127"/>
                  <a:ea typeface="굴림" pitchFamily="50" charset="-127"/>
                </a:defRPr>
              </a:lvl3pPr>
              <a:lvl4pPr marL="1600200" indent="-228600" eaLnBrk="0" hangingPunct="0">
                <a:spcBef>
                  <a:spcPct val="20000"/>
                </a:spcBef>
                <a:buChar char="–"/>
                <a:defRPr kumimoji="1" sz="2000">
                  <a:solidFill>
                    <a:schemeClr val="tx1"/>
                  </a:solidFill>
                  <a:latin typeface="굴림" pitchFamily="50" charset="-127"/>
                  <a:ea typeface="굴림" pitchFamily="50" charset="-127"/>
                </a:defRPr>
              </a:lvl4pPr>
              <a:lvl5pPr marL="2057400" indent="-228600" eaLnBrk="0" hangingPunct="0">
                <a:spcBef>
                  <a:spcPct val="20000"/>
                </a:spcBef>
                <a:buChar char="»"/>
                <a:defRPr kumimoji="1" sz="2000">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9pPr>
            </a:lstStyle>
            <a:p>
              <a:pPr algn="ctr" eaLnBrk="1" hangingPunct="1">
                <a:spcBef>
                  <a:spcPct val="0"/>
                </a:spcBef>
                <a:buFontTx/>
                <a:buNone/>
              </a:pPr>
              <a:endParaRPr lang="ko-KR" altLang="ko-KR" sz="900">
                <a:latin typeface="돋움" pitchFamily="50" charset="-127"/>
                <a:ea typeface="돋움" pitchFamily="50" charset="-127"/>
              </a:endParaRPr>
            </a:p>
          </p:txBody>
        </p:sp>
        <p:sp>
          <p:nvSpPr>
            <p:cNvPr id="6204" name="Line 273"/>
            <p:cNvSpPr>
              <a:spLocks noChangeShapeType="1"/>
            </p:cNvSpPr>
            <p:nvPr/>
          </p:nvSpPr>
          <p:spPr bwMode="auto">
            <a:xfrm>
              <a:off x="1007" y="3728"/>
              <a:ext cx="0" cy="96"/>
            </a:xfrm>
            <a:prstGeom prst="line">
              <a:avLst/>
            </a:prstGeom>
            <a:noFill/>
            <a:ln w="9525">
              <a:solidFill>
                <a:srgbClr val="000000"/>
              </a:solidFill>
              <a:round/>
              <a:headEnd type="triangle" w="med" len="med"/>
              <a:tailEnd/>
            </a:ln>
            <a:extLst>
              <a:ext uri="{909E8E84-426E-40DD-AFC4-6F175D3DCCD1}">
                <a14:hiddenFill xmlns:a14="http://schemas.microsoft.com/office/drawing/2010/main">
                  <a:noFill/>
                </a14:hiddenFill>
              </a:ext>
            </a:extLst>
          </p:spPr>
          <p:txBody>
            <a:bodyPr anchor="ctr"/>
            <a:lstStyle/>
            <a:p>
              <a:endParaRPr lang="ko-KR" altLang="en-US"/>
            </a:p>
          </p:txBody>
        </p:sp>
        <p:sp>
          <p:nvSpPr>
            <p:cNvPr id="6205" name="Line 274"/>
            <p:cNvSpPr>
              <a:spLocks noChangeShapeType="1"/>
            </p:cNvSpPr>
            <p:nvPr/>
          </p:nvSpPr>
          <p:spPr bwMode="auto">
            <a:xfrm>
              <a:off x="732" y="3724"/>
              <a:ext cx="0" cy="95"/>
            </a:xfrm>
            <a:prstGeom prst="line">
              <a:avLst/>
            </a:prstGeom>
            <a:noFill/>
            <a:ln w="9525">
              <a:solidFill>
                <a:srgbClr val="000000"/>
              </a:solidFill>
              <a:round/>
              <a:headEnd type="triangle" w="med" len="med"/>
              <a:tailEnd/>
            </a:ln>
            <a:extLst>
              <a:ext uri="{909E8E84-426E-40DD-AFC4-6F175D3DCCD1}">
                <a14:hiddenFill xmlns:a14="http://schemas.microsoft.com/office/drawing/2010/main">
                  <a:noFill/>
                </a14:hiddenFill>
              </a:ext>
            </a:extLst>
          </p:spPr>
          <p:txBody>
            <a:bodyPr anchor="ctr"/>
            <a:lstStyle/>
            <a:p>
              <a:endParaRPr lang="ko-KR" altLang="en-US"/>
            </a:p>
          </p:txBody>
        </p:sp>
        <p:sp>
          <p:nvSpPr>
            <p:cNvPr id="6206" name="Line 275"/>
            <p:cNvSpPr>
              <a:spLocks noChangeShapeType="1"/>
            </p:cNvSpPr>
            <p:nvPr/>
          </p:nvSpPr>
          <p:spPr bwMode="auto">
            <a:xfrm>
              <a:off x="1550" y="3726"/>
              <a:ext cx="0" cy="96"/>
            </a:xfrm>
            <a:prstGeom prst="line">
              <a:avLst/>
            </a:prstGeom>
            <a:noFill/>
            <a:ln w="9525">
              <a:solidFill>
                <a:srgbClr val="000000"/>
              </a:solidFill>
              <a:round/>
              <a:headEnd type="triangle" w="med" len="med"/>
              <a:tailEnd/>
            </a:ln>
            <a:extLst>
              <a:ext uri="{909E8E84-426E-40DD-AFC4-6F175D3DCCD1}">
                <a14:hiddenFill xmlns:a14="http://schemas.microsoft.com/office/drawing/2010/main">
                  <a:noFill/>
                </a14:hiddenFill>
              </a:ext>
            </a:extLst>
          </p:spPr>
          <p:txBody>
            <a:bodyPr anchor="ctr"/>
            <a:lstStyle/>
            <a:p>
              <a:endParaRPr lang="ko-KR" altLang="en-US"/>
            </a:p>
          </p:txBody>
        </p:sp>
        <p:sp>
          <p:nvSpPr>
            <p:cNvPr id="6207" name="Line 276"/>
            <p:cNvSpPr>
              <a:spLocks noChangeShapeType="1"/>
            </p:cNvSpPr>
            <p:nvPr/>
          </p:nvSpPr>
          <p:spPr bwMode="auto">
            <a:xfrm>
              <a:off x="1819" y="3728"/>
              <a:ext cx="0" cy="96"/>
            </a:xfrm>
            <a:prstGeom prst="line">
              <a:avLst/>
            </a:prstGeom>
            <a:noFill/>
            <a:ln w="9525">
              <a:solidFill>
                <a:srgbClr val="000000"/>
              </a:solidFill>
              <a:round/>
              <a:headEnd type="triangle" w="med" len="med"/>
              <a:tailEnd/>
            </a:ln>
            <a:extLst>
              <a:ext uri="{909E8E84-426E-40DD-AFC4-6F175D3DCCD1}">
                <a14:hiddenFill xmlns:a14="http://schemas.microsoft.com/office/drawing/2010/main">
                  <a:noFill/>
                </a14:hiddenFill>
              </a:ext>
            </a:extLst>
          </p:spPr>
          <p:txBody>
            <a:bodyPr anchor="ctr"/>
            <a:lstStyle/>
            <a:p>
              <a:endParaRPr lang="ko-KR" altLang="en-US"/>
            </a:p>
          </p:txBody>
        </p:sp>
        <p:sp>
          <p:nvSpPr>
            <p:cNvPr id="6208" name="Text Box 277"/>
            <p:cNvSpPr txBox="1">
              <a:spLocks noChangeArrowheads="1"/>
            </p:cNvSpPr>
            <p:nvPr/>
          </p:nvSpPr>
          <p:spPr bwMode="auto">
            <a:xfrm>
              <a:off x="267" y="3320"/>
              <a:ext cx="200" cy="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kumimoji="1" sz="3200">
                  <a:solidFill>
                    <a:schemeClr val="tx1"/>
                  </a:solidFill>
                  <a:latin typeface="굴림" pitchFamily="50" charset="-127"/>
                  <a:ea typeface="굴림" pitchFamily="50" charset="-127"/>
                </a:defRPr>
              </a:lvl1pPr>
              <a:lvl2pPr marL="742950" indent="-285750" eaLnBrk="0" hangingPunct="0">
                <a:spcBef>
                  <a:spcPct val="20000"/>
                </a:spcBef>
                <a:buChar char="–"/>
                <a:defRPr kumimoji="1" sz="2800">
                  <a:solidFill>
                    <a:schemeClr val="tx1"/>
                  </a:solidFill>
                  <a:latin typeface="굴림" pitchFamily="50" charset="-127"/>
                  <a:ea typeface="굴림" pitchFamily="50" charset="-127"/>
                </a:defRPr>
              </a:lvl2pPr>
              <a:lvl3pPr marL="1143000" indent="-228600" eaLnBrk="0" hangingPunct="0">
                <a:spcBef>
                  <a:spcPct val="20000"/>
                </a:spcBef>
                <a:buChar char="•"/>
                <a:defRPr kumimoji="1" sz="2400">
                  <a:solidFill>
                    <a:schemeClr val="tx1"/>
                  </a:solidFill>
                  <a:latin typeface="굴림" pitchFamily="50" charset="-127"/>
                  <a:ea typeface="굴림" pitchFamily="50" charset="-127"/>
                </a:defRPr>
              </a:lvl3pPr>
              <a:lvl4pPr marL="1600200" indent="-228600" eaLnBrk="0" hangingPunct="0">
                <a:spcBef>
                  <a:spcPct val="20000"/>
                </a:spcBef>
                <a:buChar char="–"/>
                <a:defRPr kumimoji="1" sz="2000">
                  <a:solidFill>
                    <a:schemeClr val="tx1"/>
                  </a:solidFill>
                  <a:latin typeface="굴림" pitchFamily="50" charset="-127"/>
                  <a:ea typeface="굴림" pitchFamily="50" charset="-127"/>
                </a:defRPr>
              </a:lvl4pPr>
              <a:lvl5pPr marL="2057400" indent="-228600" eaLnBrk="0" hangingPunct="0">
                <a:spcBef>
                  <a:spcPct val="20000"/>
                </a:spcBef>
                <a:buChar char="»"/>
                <a:defRPr kumimoji="1" sz="2000">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9pPr>
            </a:lstStyle>
            <a:p>
              <a:pPr eaLnBrk="1" hangingPunct="1">
                <a:spcBef>
                  <a:spcPct val="0"/>
                </a:spcBef>
                <a:buFontTx/>
                <a:buNone/>
              </a:pPr>
              <a:r>
                <a:rPr lang="en-US" altLang="ko-KR" sz="900">
                  <a:latin typeface="돋움" pitchFamily="50" charset="-127"/>
                  <a:ea typeface="돋움" pitchFamily="50" charset="-127"/>
                </a:rPr>
                <a:t>X0</a:t>
              </a:r>
            </a:p>
          </p:txBody>
        </p:sp>
        <p:sp>
          <p:nvSpPr>
            <p:cNvPr id="6209" name="Text Box 278"/>
            <p:cNvSpPr txBox="1">
              <a:spLocks noChangeArrowheads="1"/>
            </p:cNvSpPr>
            <p:nvPr/>
          </p:nvSpPr>
          <p:spPr bwMode="auto">
            <a:xfrm>
              <a:off x="267" y="3518"/>
              <a:ext cx="200" cy="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kumimoji="1" sz="3200">
                  <a:solidFill>
                    <a:schemeClr val="tx1"/>
                  </a:solidFill>
                  <a:latin typeface="굴림" pitchFamily="50" charset="-127"/>
                  <a:ea typeface="굴림" pitchFamily="50" charset="-127"/>
                </a:defRPr>
              </a:lvl1pPr>
              <a:lvl2pPr marL="742950" indent="-285750" eaLnBrk="0" hangingPunct="0">
                <a:spcBef>
                  <a:spcPct val="20000"/>
                </a:spcBef>
                <a:buChar char="–"/>
                <a:defRPr kumimoji="1" sz="2800">
                  <a:solidFill>
                    <a:schemeClr val="tx1"/>
                  </a:solidFill>
                  <a:latin typeface="굴림" pitchFamily="50" charset="-127"/>
                  <a:ea typeface="굴림" pitchFamily="50" charset="-127"/>
                </a:defRPr>
              </a:lvl2pPr>
              <a:lvl3pPr marL="1143000" indent="-228600" eaLnBrk="0" hangingPunct="0">
                <a:spcBef>
                  <a:spcPct val="20000"/>
                </a:spcBef>
                <a:buChar char="•"/>
                <a:defRPr kumimoji="1" sz="2400">
                  <a:solidFill>
                    <a:schemeClr val="tx1"/>
                  </a:solidFill>
                  <a:latin typeface="굴림" pitchFamily="50" charset="-127"/>
                  <a:ea typeface="굴림" pitchFamily="50" charset="-127"/>
                </a:defRPr>
              </a:lvl3pPr>
              <a:lvl4pPr marL="1600200" indent="-228600" eaLnBrk="0" hangingPunct="0">
                <a:spcBef>
                  <a:spcPct val="20000"/>
                </a:spcBef>
                <a:buChar char="–"/>
                <a:defRPr kumimoji="1" sz="2000">
                  <a:solidFill>
                    <a:schemeClr val="tx1"/>
                  </a:solidFill>
                  <a:latin typeface="굴림" pitchFamily="50" charset="-127"/>
                  <a:ea typeface="굴림" pitchFamily="50" charset="-127"/>
                </a:defRPr>
              </a:lvl4pPr>
              <a:lvl5pPr marL="2057400" indent="-228600" eaLnBrk="0" hangingPunct="0">
                <a:spcBef>
                  <a:spcPct val="20000"/>
                </a:spcBef>
                <a:buChar char="»"/>
                <a:defRPr kumimoji="1" sz="2000">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9pPr>
            </a:lstStyle>
            <a:p>
              <a:pPr eaLnBrk="1" hangingPunct="1">
                <a:spcBef>
                  <a:spcPct val="0"/>
                </a:spcBef>
                <a:buFontTx/>
                <a:buNone/>
              </a:pPr>
              <a:r>
                <a:rPr lang="en-US" altLang="ko-KR" sz="900">
                  <a:latin typeface="돋움" pitchFamily="50" charset="-127"/>
                  <a:ea typeface="돋움" pitchFamily="50" charset="-127"/>
                </a:rPr>
                <a:t>X1</a:t>
              </a:r>
            </a:p>
          </p:txBody>
        </p:sp>
        <p:sp>
          <p:nvSpPr>
            <p:cNvPr id="6210" name="Text Box 279"/>
            <p:cNvSpPr txBox="1">
              <a:spLocks noChangeArrowheads="1"/>
            </p:cNvSpPr>
            <p:nvPr/>
          </p:nvSpPr>
          <p:spPr bwMode="auto">
            <a:xfrm>
              <a:off x="267" y="3704"/>
              <a:ext cx="203" cy="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kumimoji="1" sz="3200">
                  <a:solidFill>
                    <a:schemeClr val="tx1"/>
                  </a:solidFill>
                  <a:latin typeface="굴림" pitchFamily="50" charset="-127"/>
                  <a:ea typeface="굴림" pitchFamily="50" charset="-127"/>
                </a:defRPr>
              </a:lvl1pPr>
              <a:lvl2pPr marL="742950" indent="-285750" eaLnBrk="0" hangingPunct="0">
                <a:spcBef>
                  <a:spcPct val="20000"/>
                </a:spcBef>
                <a:buChar char="–"/>
                <a:defRPr kumimoji="1" sz="2800">
                  <a:solidFill>
                    <a:schemeClr val="tx1"/>
                  </a:solidFill>
                  <a:latin typeface="굴림" pitchFamily="50" charset="-127"/>
                  <a:ea typeface="굴림" pitchFamily="50" charset="-127"/>
                </a:defRPr>
              </a:lvl2pPr>
              <a:lvl3pPr marL="1143000" indent="-228600" eaLnBrk="0" hangingPunct="0">
                <a:spcBef>
                  <a:spcPct val="20000"/>
                </a:spcBef>
                <a:buChar char="•"/>
                <a:defRPr kumimoji="1" sz="2400">
                  <a:solidFill>
                    <a:schemeClr val="tx1"/>
                  </a:solidFill>
                  <a:latin typeface="굴림" pitchFamily="50" charset="-127"/>
                  <a:ea typeface="굴림" pitchFamily="50" charset="-127"/>
                </a:defRPr>
              </a:lvl3pPr>
              <a:lvl4pPr marL="1600200" indent="-228600" eaLnBrk="0" hangingPunct="0">
                <a:spcBef>
                  <a:spcPct val="20000"/>
                </a:spcBef>
                <a:buChar char="–"/>
                <a:defRPr kumimoji="1" sz="2000">
                  <a:solidFill>
                    <a:schemeClr val="tx1"/>
                  </a:solidFill>
                  <a:latin typeface="굴림" pitchFamily="50" charset="-127"/>
                  <a:ea typeface="굴림" pitchFamily="50" charset="-127"/>
                </a:defRPr>
              </a:lvl4pPr>
              <a:lvl5pPr marL="2057400" indent="-228600" eaLnBrk="0" hangingPunct="0">
                <a:spcBef>
                  <a:spcPct val="20000"/>
                </a:spcBef>
                <a:buChar char="»"/>
                <a:defRPr kumimoji="1" sz="2000">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9pPr>
            </a:lstStyle>
            <a:p>
              <a:pPr eaLnBrk="1" hangingPunct="1">
                <a:spcBef>
                  <a:spcPct val="0"/>
                </a:spcBef>
                <a:buFontTx/>
                <a:buNone/>
              </a:pPr>
              <a:r>
                <a:rPr lang="en-US" altLang="ko-KR" sz="900">
                  <a:latin typeface="돋움" pitchFamily="50" charset="-127"/>
                  <a:ea typeface="돋움" pitchFamily="50" charset="-127"/>
                </a:rPr>
                <a:t>C0</a:t>
              </a:r>
            </a:p>
          </p:txBody>
        </p:sp>
        <p:sp>
          <p:nvSpPr>
            <p:cNvPr id="6211" name="Text Box 280"/>
            <p:cNvSpPr txBox="1">
              <a:spLocks noChangeArrowheads="1"/>
            </p:cNvSpPr>
            <p:nvPr/>
          </p:nvSpPr>
          <p:spPr bwMode="auto">
            <a:xfrm>
              <a:off x="709" y="3698"/>
              <a:ext cx="189" cy="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kumimoji="1" sz="3200">
                  <a:solidFill>
                    <a:schemeClr val="tx1"/>
                  </a:solidFill>
                  <a:latin typeface="굴림" pitchFamily="50" charset="-127"/>
                  <a:ea typeface="굴림" pitchFamily="50" charset="-127"/>
                </a:defRPr>
              </a:lvl1pPr>
              <a:lvl2pPr marL="742950" indent="-285750" eaLnBrk="0" hangingPunct="0">
                <a:spcBef>
                  <a:spcPct val="20000"/>
                </a:spcBef>
                <a:buChar char="–"/>
                <a:defRPr kumimoji="1" sz="2800">
                  <a:solidFill>
                    <a:schemeClr val="tx1"/>
                  </a:solidFill>
                  <a:latin typeface="굴림" pitchFamily="50" charset="-127"/>
                  <a:ea typeface="굴림" pitchFamily="50" charset="-127"/>
                </a:defRPr>
              </a:lvl2pPr>
              <a:lvl3pPr marL="1143000" indent="-228600" eaLnBrk="0" hangingPunct="0">
                <a:spcBef>
                  <a:spcPct val="20000"/>
                </a:spcBef>
                <a:buChar char="•"/>
                <a:defRPr kumimoji="1" sz="2400">
                  <a:solidFill>
                    <a:schemeClr val="tx1"/>
                  </a:solidFill>
                  <a:latin typeface="굴림" pitchFamily="50" charset="-127"/>
                  <a:ea typeface="굴림" pitchFamily="50" charset="-127"/>
                </a:defRPr>
              </a:lvl3pPr>
              <a:lvl4pPr marL="1600200" indent="-228600" eaLnBrk="0" hangingPunct="0">
                <a:spcBef>
                  <a:spcPct val="20000"/>
                </a:spcBef>
                <a:buChar char="–"/>
                <a:defRPr kumimoji="1" sz="2000">
                  <a:solidFill>
                    <a:schemeClr val="tx1"/>
                  </a:solidFill>
                  <a:latin typeface="굴림" pitchFamily="50" charset="-127"/>
                  <a:ea typeface="굴림" pitchFamily="50" charset="-127"/>
                </a:defRPr>
              </a:lvl4pPr>
              <a:lvl5pPr marL="2057400" indent="-228600" eaLnBrk="0" hangingPunct="0">
                <a:spcBef>
                  <a:spcPct val="20000"/>
                </a:spcBef>
                <a:buChar char="»"/>
                <a:defRPr kumimoji="1" sz="2000">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9pPr>
            </a:lstStyle>
            <a:p>
              <a:pPr eaLnBrk="1" hangingPunct="1">
                <a:spcBef>
                  <a:spcPct val="0"/>
                </a:spcBef>
                <a:buFontTx/>
                <a:buNone/>
              </a:pPr>
              <a:r>
                <a:rPr lang="ko-KR" altLang="en-US" sz="900">
                  <a:latin typeface="돋움" pitchFamily="50" charset="-127"/>
                  <a:ea typeface="돋움" pitchFamily="50" charset="-127"/>
                </a:rPr>
                <a:t>Ⓐ</a:t>
              </a:r>
              <a:endParaRPr lang="en-US" altLang="ko-KR" sz="900">
                <a:latin typeface="돋움" pitchFamily="50" charset="-127"/>
                <a:ea typeface="돋움" pitchFamily="50" charset="-127"/>
              </a:endParaRPr>
            </a:p>
          </p:txBody>
        </p:sp>
        <p:sp>
          <p:nvSpPr>
            <p:cNvPr id="6212" name="Text Box 281"/>
            <p:cNvSpPr txBox="1">
              <a:spLocks noChangeArrowheads="1"/>
            </p:cNvSpPr>
            <p:nvPr/>
          </p:nvSpPr>
          <p:spPr bwMode="auto">
            <a:xfrm>
              <a:off x="979" y="3698"/>
              <a:ext cx="189" cy="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kumimoji="1" sz="3200">
                  <a:solidFill>
                    <a:schemeClr val="tx1"/>
                  </a:solidFill>
                  <a:latin typeface="굴림" pitchFamily="50" charset="-127"/>
                  <a:ea typeface="굴림" pitchFamily="50" charset="-127"/>
                </a:defRPr>
              </a:lvl1pPr>
              <a:lvl2pPr marL="742950" indent="-285750" eaLnBrk="0" hangingPunct="0">
                <a:spcBef>
                  <a:spcPct val="20000"/>
                </a:spcBef>
                <a:buChar char="–"/>
                <a:defRPr kumimoji="1" sz="2800">
                  <a:solidFill>
                    <a:schemeClr val="tx1"/>
                  </a:solidFill>
                  <a:latin typeface="굴림" pitchFamily="50" charset="-127"/>
                  <a:ea typeface="굴림" pitchFamily="50" charset="-127"/>
                </a:defRPr>
              </a:lvl2pPr>
              <a:lvl3pPr marL="1143000" indent="-228600" eaLnBrk="0" hangingPunct="0">
                <a:spcBef>
                  <a:spcPct val="20000"/>
                </a:spcBef>
                <a:buChar char="•"/>
                <a:defRPr kumimoji="1" sz="2400">
                  <a:solidFill>
                    <a:schemeClr val="tx1"/>
                  </a:solidFill>
                  <a:latin typeface="굴림" pitchFamily="50" charset="-127"/>
                  <a:ea typeface="굴림" pitchFamily="50" charset="-127"/>
                </a:defRPr>
              </a:lvl3pPr>
              <a:lvl4pPr marL="1600200" indent="-228600" eaLnBrk="0" hangingPunct="0">
                <a:spcBef>
                  <a:spcPct val="20000"/>
                </a:spcBef>
                <a:buChar char="–"/>
                <a:defRPr kumimoji="1" sz="2000">
                  <a:solidFill>
                    <a:schemeClr val="tx1"/>
                  </a:solidFill>
                  <a:latin typeface="굴림" pitchFamily="50" charset="-127"/>
                  <a:ea typeface="굴림" pitchFamily="50" charset="-127"/>
                </a:defRPr>
              </a:lvl4pPr>
              <a:lvl5pPr marL="2057400" indent="-228600" eaLnBrk="0" hangingPunct="0">
                <a:spcBef>
                  <a:spcPct val="20000"/>
                </a:spcBef>
                <a:buChar char="»"/>
                <a:defRPr kumimoji="1" sz="2000">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9pPr>
            </a:lstStyle>
            <a:p>
              <a:pPr eaLnBrk="1" hangingPunct="1">
                <a:spcBef>
                  <a:spcPct val="0"/>
                </a:spcBef>
                <a:buFontTx/>
                <a:buNone/>
              </a:pPr>
              <a:r>
                <a:rPr lang="ko-KR" altLang="en-US" sz="900">
                  <a:latin typeface="돋움" pitchFamily="50" charset="-127"/>
                  <a:ea typeface="돋움" pitchFamily="50" charset="-127"/>
                </a:rPr>
                <a:t>Ⓑ</a:t>
              </a:r>
              <a:endParaRPr lang="en-US" altLang="ko-KR" sz="900">
                <a:latin typeface="돋움" pitchFamily="50" charset="-127"/>
                <a:ea typeface="돋움" pitchFamily="50" charset="-127"/>
              </a:endParaRPr>
            </a:p>
          </p:txBody>
        </p:sp>
        <p:sp>
          <p:nvSpPr>
            <p:cNvPr id="6213" name="Text Box 282"/>
            <p:cNvSpPr txBox="1">
              <a:spLocks noChangeArrowheads="1"/>
            </p:cNvSpPr>
            <p:nvPr/>
          </p:nvSpPr>
          <p:spPr bwMode="auto">
            <a:xfrm>
              <a:off x="1525" y="3698"/>
              <a:ext cx="189" cy="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kumimoji="1" sz="3200">
                  <a:solidFill>
                    <a:schemeClr val="tx1"/>
                  </a:solidFill>
                  <a:latin typeface="굴림" pitchFamily="50" charset="-127"/>
                  <a:ea typeface="굴림" pitchFamily="50" charset="-127"/>
                </a:defRPr>
              </a:lvl1pPr>
              <a:lvl2pPr marL="742950" indent="-285750" eaLnBrk="0" hangingPunct="0">
                <a:spcBef>
                  <a:spcPct val="20000"/>
                </a:spcBef>
                <a:buChar char="–"/>
                <a:defRPr kumimoji="1" sz="2800">
                  <a:solidFill>
                    <a:schemeClr val="tx1"/>
                  </a:solidFill>
                  <a:latin typeface="굴림" pitchFamily="50" charset="-127"/>
                  <a:ea typeface="굴림" pitchFamily="50" charset="-127"/>
                </a:defRPr>
              </a:lvl2pPr>
              <a:lvl3pPr marL="1143000" indent="-228600" eaLnBrk="0" hangingPunct="0">
                <a:spcBef>
                  <a:spcPct val="20000"/>
                </a:spcBef>
                <a:buChar char="•"/>
                <a:defRPr kumimoji="1" sz="2400">
                  <a:solidFill>
                    <a:schemeClr val="tx1"/>
                  </a:solidFill>
                  <a:latin typeface="굴림" pitchFamily="50" charset="-127"/>
                  <a:ea typeface="굴림" pitchFamily="50" charset="-127"/>
                </a:defRPr>
              </a:lvl3pPr>
              <a:lvl4pPr marL="1600200" indent="-228600" eaLnBrk="0" hangingPunct="0">
                <a:spcBef>
                  <a:spcPct val="20000"/>
                </a:spcBef>
                <a:buChar char="–"/>
                <a:defRPr kumimoji="1" sz="2000">
                  <a:solidFill>
                    <a:schemeClr val="tx1"/>
                  </a:solidFill>
                  <a:latin typeface="굴림" pitchFamily="50" charset="-127"/>
                  <a:ea typeface="굴림" pitchFamily="50" charset="-127"/>
                </a:defRPr>
              </a:lvl4pPr>
              <a:lvl5pPr marL="2057400" indent="-228600" eaLnBrk="0" hangingPunct="0">
                <a:spcBef>
                  <a:spcPct val="20000"/>
                </a:spcBef>
                <a:buChar char="»"/>
                <a:defRPr kumimoji="1" sz="2000">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9pPr>
            </a:lstStyle>
            <a:p>
              <a:pPr eaLnBrk="1" hangingPunct="1">
                <a:spcBef>
                  <a:spcPct val="0"/>
                </a:spcBef>
                <a:buFontTx/>
                <a:buNone/>
              </a:pPr>
              <a:r>
                <a:rPr lang="ko-KR" altLang="en-US" sz="900">
                  <a:latin typeface="돋움" pitchFamily="50" charset="-127"/>
                  <a:ea typeface="돋움" pitchFamily="50" charset="-127"/>
                </a:rPr>
                <a:t>Ⓒ</a:t>
              </a:r>
              <a:endParaRPr lang="en-US" altLang="ko-KR" sz="900">
                <a:latin typeface="돋움" pitchFamily="50" charset="-127"/>
                <a:ea typeface="돋움" pitchFamily="50" charset="-127"/>
              </a:endParaRPr>
            </a:p>
          </p:txBody>
        </p:sp>
        <p:sp>
          <p:nvSpPr>
            <p:cNvPr id="6214" name="Text Box 283"/>
            <p:cNvSpPr txBox="1">
              <a:spLocks noChangeArrowheads="1"/>
            </p:cNvSpPr>
            <p:nvPr/>
          </p:nvSpPr>
          <p:spPr bwMode="auto">
            <a:xfrm>
              <a:off x="1795" y="3698"/>
              <a:ext cx="189" cy="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kumimoji="1" sz="3200">
                  <a:solidFill>
                    <a:schemeClr val="tx1"/>
                  </a:solidFill>
                  <a:latin typeface="굴림" pitchFamily="50" charset="-127"/>
                  <a:ea typeface="굴림" pitchFamily="50" charset="-127"/>
                </a:defRPr>
              </a:lvl1pPr>
              <a:lvl2pPr marL="742950" indent="-285750" eaLnBrk="0" hangingPunct="0">
                <a:spcBef>
                  <a:spcPct val="20000"/>
                </a:spcBef>
                <a:buChar char="–"/>
                <a:defRPr kumimoji="1" sz="2800">
                  <a:solidFill>
                    <a:schemeClr val="tx1"/>
                  </a:solidFill>
                  <a:latin typeface="굴림" pitchFamily="50" charset="-127"/>
                  <a:ea typeface="굴림" pitchFamily="50" charset="-127"/>
                </a:defRPr>
              </a:lvl2pPr>
              <a:lvl3pPr marL="1143000" indent="-228600" eaLnBrk="0" hangingPunct="0">
                <a:spcBef>
                  <a:spcPct val="20000"/>
                </a:spcBef>
                <a:buChar char="•"/>
                <a:defRPr kumimoji="1" sz="2400">
                  <a:solidFill>
                    <a:schemeClr val="tx1"/>
                  </a:solidFill>
                  <a:latin typeface="굴림" pitchFamily="50" charset="-127"/>
                  <a:ea typeface="굴림" pitchFamily="50" charset="-127"/>
                </a:defRPr>
              </a:lvl3pPr>
              <a:lvl4pPr marL="1600200" indent="-228600" eaLnBrk="0" hangingPunct="0">
                <a:spcBef>
                  <a:spcPct val="20000"/>
                </a:spcBef>
                <a:buChar char="–"/>
                <a:defRPr kumimoji="1" sz="2000">
                  <a:solidFill>
                    <a:schemeClr val="tx1"/>
                  </a:solidFill>
                  <a:latin typeface="굴림" pitchFamily="50" charset="-127"/>
                  <a:ea typeface="굴림" pitchFamily="50" charset="-127"/>
                </a:defRPr>
              </a:lvl4pPr>
              <a:lvl5pPr marL="2057400" indent="-228600" eaLnBrk="0" hangingPunct="0">
                <a:spcBef>
                  <a:spcPct val="20000"/>
                </a:spcBef>
                <a:buChar char="»"/>
                <a:defRPr kumimoji="1" sz="2000">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9pPr>
            </a:lstStyle>
            <a:p>
              <a:pPr eaLnBrk="1" hangingPunct="1">
                <a:spcBef>
                  <a:spcPct val="0"/>
                </a:spcBef>
                <a:buFontTx/>
                <a:buNone/>
              </a:pPr>
              <a:r>
                <a:rPr lang="ko-KR" altLang="en-US" sz="900">
                  <a:latin typeface="돋움" pitchFamily="50" charset="-127"/>
                  <a:ea typeface="돋움" pitchFamily="50" charset="-127"/>
                </a:rPr>
                <a:t>Ⓓ</a:t>
              </a:r>
              <a:endParaRPr lang="en-US" altLang="ko-KR" sz="900">
                <a:latin typeface="돋움" pitchFamily="50" charset="-127"/>
                <a:ea typeface="돋움" pitchFamily="50" charset="-127"/>
              </a:endParaRPr>
            </a:p>
          </p:txBody>
        </p:sp>
      </p:grpSp>
      <p:grpSp>
        <p:nvGrpSpPr>
          <p:cNvPr id="6152" name="Group 112"/>
          <p:cNvGrpSpPr>
            <a:grpSpLocks/>
          </p:cNvGrpSpPr>
          <p:nvPr/>
        </p:nvGrpSpPr>
        <p:grpSpPr bwMode="auto">
          <a:xfrm>
            <a:off x="352425" y="6681192"/>
            <a:ext cx="2990850" cy="969962"/>
            <a:chOff x="0" y="0"/>
            <a:chExt cx="1882" cy="716"/>
          </a:xfrm>
        </p:grpSpPr>
        <p:sp>
          <p:nvSpPr>
            <p:cNvPr id="6163" name="Line 113"/>
            <p:cNvSpPr>
              <a:spLocks noChangeShapeType="1"/>
            </p:cNvSpPr>
            <p:nvPr/>
          </p:nvSpPr>
          <p:spPr bwMode="auto">
            <a:xfrm>
              <a:off x="0" y="81"/>
              <a:ext cx="0" cy="63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ko-KR" altLang="en-US"/>
            </a:p>
          </p:txBody>
        </p:sp>
        <p:sp>
          <p:nvSpPr>
            <p:cNvPr id="6164" name="Line 114"/>
            <p:cNvSpPr>
              <a:spLocks noChangeShapeType="1"/>
            </p:cNvSpPr>
            <p:nvPr/>
          </p:nvSpPr>
          <p:spPr bwMode="auto">
            <a:xfrm>
              <a:off x="0" y="177"/>
              <a:ext cx="9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ko-KR" altLang="en-US"/>
            </a:p>
          </p:txBody>
        </p:sp>
        <p:sp>
          <p:nvSpPr>
            <p:cNvPr id="6165" name="Line 115"/>
            <p:cNvSpPr>
              <a:spLocks noChangeShapeType="1"/>
            </p:cNvSpPr>
            <p:nvPr/>
          </p:nvSpPr>
          <p:spPr bwMode="auto">
            <a:xfrm>
              <a:off x="96" y="129"/>
              <a:ext cx="0"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ko-KR" altLang="en-US"/>
            </a:p>
          </p:txBody>
        </p:sp>
        <p:sp>
          <p:nvSpPr>
            <p:cNvPr id="6166" name="Line 116"/>
            <p:cNvSpPr>
              <a:spLocks noChangeShapeType="1"/>
            </p:cNvSpPr>
            <p:nvPr/>
          </p:nvSpPr>
          <p:spPr bwMode="auto">
            <a:xfrm>
              <a:off x="144" y="129"/>
              <a:ext cx="0"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ko-KR" altLang="en-US"/>
            </a:p>
          </p:txBody>
        </p:sp>
        <p:sp>
          <p:nvSpPr>
            <p:cNvPr id="6167" name="Line 117"/>
            <p:cNvSpPr>
              <a:spLocks noChangeShapeType="1"/>
            </p:cNvSpPr>
            <p:nvPr/>
          </p:nvSpPr>
          <p:spPr bwMode="auto">
            <a:xfrm>
              <a:off x="1882" y="81"/>
              <a:ext cx="0" cy="62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ko-KR" altLang="en-US"/>
            </a:p>
          </p:txBody>
        </p:sp>
        <p:sp>
          <p:nvSpPr>
            <p:cNvPr id="6168" name="Line 118"/>
            <p:cNvSpPr>
              <a:spLocks noChangeShapeType="1"/>
            </p:cNvSpPr>
            <p:nvPr/>
          </p:nvSpPr>
          <p:spPr bwMode="auto">
            <a:xfrm>
              <a:off x="144" y="177"/>
              <a:ext cx="173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ko-KR" altLang="en-US"/>
            </a:p>
          </p:txBody>
        </p:sp>
        <p:sp>
          <p:nvSpPr>
            <p:cNvPr id="6169" name="Text Box 119"/>
            <p:cNvSpPr txBox="1">
              <a:spLocks noChangeArrowheads="1"/>
            </p:cNvSpPr>
            <p:nvPr/>
          </p:nvSpPr>
          <p:spPr bwMode="auto">
            <a:xfrm>
              <a:off x="25" y="0"/>
              <a:ext cx="204" cy="1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kumimoji="1" sz="3200">
                  <a:solidFill>
                    <a:schemeClr val="tx1"/>
                  </a:solidFill>
                  <a:latin typeface="굴림" pitchFamily="50" charset="-127"/>
                  <a:ea typeface="굴림" pitchFamily="50" charset="-127"/>
                </a:defRPr>
              </a:lvl1pPr>
              <a:lvl2pPr marL="742950" indent="-285750" eaLnBrk="0" hangingPunct="0">
                <a:spcBef>
                  <a:spcPct val="20000"/>
                </a:spcBef>
                <a:buChar char="–"/>
                <a:defRPr kumimoji="1" sz="2800">
                  <a:solidFill>
                    <a:schemeClr val="tx1"/>
                  </a:solidFill>
                  <a:latin typeface="굴림" pitchFamily="50" charset="-127"/>
                  <a:ea typeface="굴림" pitchFamily="50" charset="-127"/>
                </a:defRPr>
              </a:lvl2pPr>
              <a:lvl3pPr marL="1143000" indent="-228600" eaLnBrk="0" hangingPunct="0">
                <a:spcBef>
                  <a:spcPct val="20000"/>
                </a:spcBef>
                <a:buChar char="•"/>
                <a:defRPr kumimoji="1" sz="2400">
                  <a:solidFill>
                    <a:schemeClr val="tx1"/>
                  </a:solidFill>
                  <a:latin typeface="굴림" pitchFamily="50" charset="-127"/>
                  <a:ea typeface="굴림" pitchFamily="50" charset="-127"/>
                </a:defRPr>
              </a:lvl3pPr>
              <a:lvl4pPr marL="1600200" indent="-228600" eaLnBrk="0" hangingPunct="0">
                <a:spcBef>
                  <a:spcPct val="20000"/>
                </a:spcBef>
                <a:buChar char="–"/>
                <a:defRPr kumimoji="1" sz="2000">
                  <a:solidFill>
                    <a:schemeClr val="tx1"/>
                  </a:solidFill>
                  <a:latin typeface="굴림" pitchFamily="50" charset="-127"/>
                  <a:ea typeface="굴림" pitchFamily="50" charset="-127"/>
                </a:defRPr>
              </a:lvl4pPr>
              <a:lvl5pPr marL="2057400" indent="-228600" eaLnBrk="0" hangingPunct="0">
                <a:spcBef>
                  <a:spcPct val="20000"/>
                </a:spcBef>
                <a:buChar char="»"/>
                <a:defRPr kumimoji="1" sz="2000">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9pPr>
            </a:lstStyle>
            <a:p>
              <a:pPr algn="ctr" eaLnBrk="1" hangingPunct="1">
                <a:spcBef>
                  <a:spcPct val="0"/>
                </a:spcBef>
                <a:buFontTx/>
                <a:buNone/>
              </a:pPr>
              <a:r>
                <a:rPr lang="en-US" altLang="ko-KR" sz="800">
                  <a:latin typeface="Arial" charset="0"/>
                </a:rPr>
                <a:t>X0</a:t>
              </a:r>
            </a:p>
          </p:txBody>
        </p:sp>
        <p:sp>
          <p:nvSpPr>
            <p:cNvPr id="6170" name="Line 120"/>
            <p:cNvSpPr>
              <a:spLocks noChangeShapeType="1"/>
            </p:cNvSpPr>
            <p:nvPr/>
          </p:nvSpPr>
          <p:spPr bwMode="auto">
            <a:xfrm>
              <a:off x="240" y="177"/>
              <a:ext cx="0" cy="1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ko-KR" altLang="en-US"/>
            </a:p>
          </p:txBody>
        </p:sp>
        <p:sp>
          <p:nvSpPr>
            <p:cNvPr id="6171" name="Line 121"/>
            <p:cNvSpPr>
              <a:spLocks noChangeShapeType="1"/>
            </p:cNvSpPr>
            <p:nvPr/>
          </p:nvSpPr>
          <p:spPr bwMode="auto">
            <a:xfrm>
              <a:off x="240" y="380"/>
              <a:ext cx="164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ko-KR" altLang="en-US"/>
            </a:p>
          </p:txBody>
        </p:sp>
        <p:sp>
          <p:nvSpPr>
            <p:cNvPr id="6172" name="Line 122"/>
            <p:cNvSpPr>
              <a:spLocks noChangeShapeType="1"/>
            </p:cNvSpPr>
            <p:nvPr/>
          </p:nvSpPr>
          <p:spPr bwMode="auto">
            <a:xfrm>
              <a:off x="240" y="321"/>
              <a:ext cx="0" cy="1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ko-KR" altLang="en-US"/>
            </a:p>
          </p:txBody>
        </p:sp>
        <p:sp>
          <p:nvSpPr>
            <p:cNvPr id="6173" name="Line 123"/>
            <p:cNvSpPr>
              <a:spLocks noChangeShapeType="1"/>
            </p:cNvSpPr>
            <p:nvPr/>
          </p:nvSpPr>
          <p:spPr bwMode="auto">
            <a:xfrm>
              <a:off x="240" y="465"/>
              <a:ext cx="0" cy="1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ko-KR" altLang="en-US"/>
            </a:p>
          </p:txBody>
        </p:sp>
        <p:sp>
          <p:nvSpPr>
            <p:cNvPr id="6174" name="Line 124"/>
            <p:cNvSpPr>
              <a:spLocks noChangeShapeType="1"/>
            </p:cNvSpPr>
            <p:nvPr/>
          </p:nvSpPr>
          <p:spPr bwMode="auto">
            <a:xfrm>
              <a:off x="240" y="609"/>
              <a:ext cx="164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ko-KR" altLang="en-US"/>
            </a:p>
          </p:txBody>
        </p:sp>
        <p:sp>
          <p:nvSpPr>
            <p:cNvPr id="6175" name="Rectangle 125"/>
            <p:cNvSpPr>
              <a:spLocks noChangeArrowheads="1"/>
            </p:cNvSpPr>
            <p:nvPr/>
          </p:nvSpPr>
          <p:spPr bwMode="auto">
            <a:xfrm>
              <a:off x="1112" y="102"/>
              <a:ext cx="336"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eaLnBrk="0" hangingPunct="0">
                <a:spcBef>
                  <a:spcPct val="20000"/>
                </a:spcBef>
                <a:buChar char="•"/>
                <a:defRPr kumimoji="1" sz="3200">
                  <a:solidFill>
                    <a:schemeClr val="tx1"/>
                  </a:solidFill>
                  <a:latin typeface="굴림" pitchFamily="50" charset="-127"/>
                  <a:ea typeface="굴림" pitchFamily="50" charset="-127"/>
                </a:defRPr>
              </a:lvl1pPr>
              <a:lvl2pPr marL="742950" indent="-285750" eaLnBrk="0" hangingPunct="0">
                <a:spcBef>
                  <a:spcPct val="20000"/>
                </a:spcBef>
                <a:buChar char="–"/>
                <a:defRPr kumimoji="1" sz="2800">
                  <a:solidFill>
                    <a:schemeClr val="tx1"/>
                  </a:solidFill>
                  <a:latin typeface="굴림" pitchFamily="50" charset="-127"/>
                  <a:ea typeface="굴림" pitchFamily="50" charset="-127"/>
                </a:defRPr>
              </a:lvl2pPr>
              <a:lvl3pPr marL="1143000" indent="-228600" eaLnBrk="0" hangingPunct="0">
                <a:spcBef>
                  <a:spcPct val="20000"/>
                </a:spcBef>
                <a:buChar char="•"/>
                <a:defRPr kumimoji="1" sz="2400">
                  <a:solidFill>
                    <a:schemeClr val="tx1"/>
                  </a:solidFill>
                  <a:latin typeface="굴림" pitchFamily="50" charset="-127"/>
                  <a:ea typeface="굴림" pitchFamily="50" charset="-127"/>
                </a:defRPr>
              </a:lvl3pPr>
              <a:lvl4pPr marL="1600200" indent="-228600" eaLnBrk="0" hangingPunct="0">
                <a:spcBef>
                  <a:spcPct val="20000"/>
                </a:spcBef>
                <a:buChar char="–"/>
                <a:defRPr kumimoji="1" sz="2000">
                  <a:solidFill>
                    <a:schemeClr val="tx1"/>
                  </a:solidFill>
                  <a:latin typeface="굴림" pitchFamily="50" charset="-127"/>
                  <a:ea typeface="굴림" pitchFamily="50" charset="-127"/>
                </a:defRPr>
              </a:lvl4pPr>
              <a:lvl5pPr marL="2057400" indent="-228600" eaLnBrk="0" hangingPunct="0">
                <a:spcBef>
                  <a:spcPct val="20000"/>
                </a:spcBef>
                <a:buChar char="»"/>
                <a:defRPr kumimoji="1" sz="2000">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9pPr>
            </a:lstStyle>
            <a:p>
              <a:pPr algn="ctr" eaLnBrk="1" hangingPunct="1">
                <a:spcBef>
                  <a:spcPct val="0"/>
                </a:spcBef>
                <a:buFontTx/>
                <a:buNone/>
              </a:pPr>
              <a:r>
                <a:rPr lang="en-US" altLang="ko-KR" sz="800">
                  <a:latin typeface="Arial" charset="0"/>
                </a:rPr>
                <a:t>K10</a:t>
              </a:r>
            </a:p>
          </p:txBody>
        </p:sp>
        <p:sp>
          <p:nvSpPr>
            <p:cNvPr id="6176" name="Rectangle 126"/>
            <p:cNvSpPr>
              <a:spLocks noChangeArrowheads="1"/>
            </p:cNvSpPr>
            <p:nvPr/>
          </p:nvSpPr>
          <p:spPr bwMode="auto">
            <a:xfrm>
              <a:off x="1448" y="102"/>
              <a:ext cx="336"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eaLnBrk="0" hangingPunct="0">
                <a:spcBef>
                  <a:spcPct val="20000"/>
                </a:spcBef>
                <a:buChar char="•"/>
                <a:defRPr kumimoji="1" sz="3200">
                  <a:solidFill>
                    <a:schemeClr val="tx1"/>
                  </a:solidFill>
                  <a:latin typeface="굴림" pitchFamily="50" charset="-127"/>
                  <a:ea typeface="굴림" pitchFamily="50" charset="-127"/>
                </a:defRPr>
              </a:lvl1pPr>
              <a:lvl2pPr marL="742950" indent="-285750" eaLnBrk="0" hangingPunct="0">
                <a:spcBef>
                  <a:spcPct val="20000"/>
                </a:spcBef>
                <a:buChar char="–"/>
                <a:defRPr kumimoji="1" sz="2800">
                  <a:solidFill>
                    <a:schemeClr val="tx1"/>
                  </a:solidFill>
                  <a:latin typeface="굴림" pitchFamily="50" charset="-127"/>
                  <a:ea typeface="굴림" pitchFamily="50" charset="-127"/>
                </a:defRPr>
              </a:lvl2pPr>
              <a:lvl3pPr marL="1143000" indent="-228600" eaLnBrk="0" hangingPunct="0">
                <a:spcBef>
                  <a:spcPct val="20000"/>
                </a:spcBef>
                <a:buChar char="•"/>
                <a:defRPr kumimoji="1" sz="2400">
                  <a:solidFill>
                    <a:schemeClr val="tx1"/>
                  </a:solidFill>
                  <a:latin typeface="굴림" pitchFamily="50" charset="-127"/>
                  <a:ea typeface="굴림" pitchFamily="50" charset="-127"/>
                </a:defRPr>
              </a:lvl3pPr>
              <a:lvl4pPr marL="1600200" indent="-228600" eaLnBrk="0" hangingPunct="0">
                <a:spcBef>
                  <a:spcPct val="20000"/>
                </a:spcBef>
                <a:buChar char="–"/>
                <a:defRPr kumimoji="1" sz="2000">
                  <a:solidFill>
                    <a:schemeClr val="tx1"/>
                  </a:solidFill>
                  <a:latin typeface="굴림" pitchFamily="50" charset="-127"/>
                  <a:ea typeface="굴림" pitchFamily="50" charset="-127"/>
                </a:defRPr>
              </a:lvl4pPr>
              <a:lvl5pPr marL="2057400" indent="-228600" eaLnBrk="0" hangingPunct="0">
                <a:spcBef>
                  <a:spcPct val="20000"/>
                </a:spcBef>
                <a:buChar char="»"/>
                <a:defRPr kumimoji="1" sz="2000">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9pPr>
            </a:lstStyle>
            <a:p>
              <a:pPr algn="ctr" eaLnBrk="1" hangingPunct="1">
                <a:spcBef>
                  <a:spcPct val="0"/>
                </a:spcBef>
                <a:buFontTx/>
                <a:buNone/>
              </a:pPr>
              <a:r>
                <a:rPr lang="en-US" altLang="ko-KR" sz="800">
                  <a:latin typeface="Arial" charset="0"/>
                </a:rPr>
                <a:t>D10</a:t>
              </a:r>
            </a:p>
          </p:txBody>
        </p:sp>
        <p:sp>
          <p:nvSpPr>
            <p:cNvPr id="6177" name="Rectangle 127"/>
            <p:cNvSpPr>
              <a:spLocks noChangeArrowheads="1"/>
            </p:cNvSpPr>
            <p:nvPr/>
          </p:nvSpPr>
          <p:spPr bwMode="auto">
            <a:xfrm>
              <a:off x="776" y="102"/>
              <a:ext cx="336"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eaLnBrk="0" hangingPunct="0">
                <a:spcBef>
                  <a:spcPct val="20000"/>
                </a:spcBef>
                <a:buChar char="•"/>
                <a:defRPr kumimoji="1" sz="3200">
                  <a:solidFill>
                    <a:schemeClr val="tx1"/>
                  </a:solidFill>
                  <a:latin typeface="굴림" pitchFamily="50" charset="-127"/>
                  <a:ea typeface="굴림" pitchFamily="50" charset="-127"/>
                </a:defRPr>
              </a:lvl1pPr>
              <a:lvl2pPr marL="742950" indent="-285750" eaLnBrk="0" hangingPunct="0">
                <a:spcBef>
                  <a:spcPct val="20000"/>
                </a:spcBef>
                <a:buChar char="–"/>
                <a:defRPr kumimoji="1" sz="2800">
                  <a:solidFill>
                    <a:schemeClr val="tx1"/>
                  </a:solidFill>
                  <a:latin typeface="굴림" pitchFamily="50" charset="-127"/>
                  <a:ea typeface="굴림" pitchFamily="50" charset="-127"/>
                </a:defRPr>
              </a:lvl2pPr>
              <a:lvl3pPr marL="1143000" indent="-228600" eaLnBrk="0" hangingPunct="0">
                <a:spcBef>
                  <a:spcPct val="20000"/>
                </a:spcBef>
                <a:buChar char="•"/>
                <a:defRPr kumimoji="1" sz="2400">
                  <a:solidFill>
                    <a:schemeClr val="tx1"/>
                  </a:solidFill>
                  <a:latin typeface="굴림" pitchFamily="50" charset="-127"/>
                  <a:ea typeface="굴림" pitchFamily="50" charset="-127"/>
                </a:defRPr>
              </a:lvl3pPr>
              <a:lvl4pPr marL="1600200" indent="-228600" eaLnBrk="0" hangingPunct="0">
                <a:spcBef>
                  <a:spcPct val="20000"/>
                </a:spcBef>
                <a:buChar char="–"/>
                <a:defRPr kumimoji="1" sz="2000">
                  <a:solidFill>
                    <a:schemeClr val="tx1"/>
                  </a:solidFill>
                  <a:latin typeface="굴림" pitchFamily="50" charset="-127"/>
                  <a:ea typeface="굴림" pitchFamily="50" charset="-127"/>
                </a:defRPr>
              </a:lvl4pPr>
              <a:lvl5pPr marL="2057400" indent="-228600" eaLnBrk="0" hangingPunct="0">
                <a:spcBef>
                  <a:spcPct val="20000"/>
                </a:spcBef>
                <a:buChar char="»"/>
                <a:defRPr kumimoji="1" sz="2000">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9pPr>
            </a:lstStyle>
            <a:p>
              <a:pPr algn="ctr" eaLnBrk="1" hangingPunct="1">
                <a:spcBef>
                  <a:spcPct val="0"/>
                </a:spcBef>
                <a:buFontTx/>
                <a:buNone/>
              </a:pPr>
              <a:r>
                <a:rPr lang="en-US" altLang="ko-KR" sz="800">
                  <a:latin typeface="Arial" charset="0"/>
                </a:rPr>
                <a:t>MOV</a:t>
              </a:r>
            </a:p>
          </p:txBody>
        </p:sp>
        <p:sp>
          <p:nvSpPr>
            <p:cNvPr id="6178" name="Rectangle 128"/>
            <p:cNvSpPr>
              <a:spLocks noChangeArrowheads="1"/>
            </p:cNvSpPr>
            <p:nvPr/>
          </p:nvSpPr>
          <p:spPr bwMode="auto">
            <a:xfrm>
              <a:off x="1112" y="309"/>
              <a:ext cx="336"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eaLnBrk="0" hangingPunct="0">
                <a:spcBef>
                  <a:spcPct val="20000"/>
                </a:spcBef>
                <a:buChar char="•"/>
                <a:defRPr kumimoji="1" sz="3200">
                  <a:solidFill>
                    <a:schemeClr val="tx1"/>
                  </a:solidFill>
                  <a:latin typeface="굴림" pitchFamily="50" charset="-127"/>
                  <a:ea typeface="굴림" pitchFamily="50" charset="-127"/>
                </a:defRPr>
              </a:lvl1pPr>
              <a:lvl2pPr marL="742950" indent="-285750" eaLnBrk="0" hangingPunct="0">
                <a:spcBef>
                  <a:spcPct val="20000"/>
                </a:spcBef>
                <a:buChar char="–"/>
                <a:defRPr kumimoji="1" sz="2800">
                  <a:solidFill>
                    <a:schemeClr val="tx1"/>
                  </a:solidFill>
                  <a:latin typeface="굴림" pitchFamily="50" charset="-127"/>
                  <a:ea typeface="굴림" pitchFamily="50" charset="-127"/>
                </a:defRPr>
              </a:lvl2pPr>
              <a:lvl3pPr marL="1143000" indent="-228600" eaLnBrk="0" hangingPunct="0">
                <a:spcBef>
                  <a:spcPct val="20000"/>
                </a:spcBef>
                <a:buChar char="•"/>
                <a:defRPr kumimoji="1" sz="2400">
                  <a:solidFill>
                    <a:schemeClr val="tx1"/>
                  </a:solidFill>
                  <a:latin typeface="굴림" pitchFamily="50" charset="-127"/>
                  <a:ea typeface="굴림" pitchFamily="50" charset="-127"/>
                </a:defRPr>
              </a:lvl3pPr>
              <a:lvl4pPr marL="1600200" indent="-228600" eaLnBrk="0" hangingPunct="0">
                <a:spcBef>
                  <a:spcPct val="20000"/>
                </a:spcBef>
                <a:buChar char="–"/>
                <a:defRPr kumimoji="1" sz="2000">
                  <a:solidFill>
                    <a:schemeClr val="tx1"/>
                  </a:solidFill>
                  <a:latin typeface="굴림" pitchFamily="50" charset="-127"/>
                  <a:ea typeface="굴림" pitchFamily="50" charset="-127"/>
                </a:defRPr>
              </a:lvl4pPr>
              <a:lvl5pPr marL="2057400" indent="-228600" eaLnBrk="0" hangingPunct="0">
                <a:spcBef>
                  <a:spcPct val="20000"/>
                </a:spcBef>
                <a:buChar char="»"/>
                <a:defRPr kumimoji="1" sz="2000">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9pPr>
            </a:lstStyle>
            <a:p>
              <a:pPr algn="ctr" eaLnBrk="1" hangingPunct="1">
                <a:spcBef>
                  <a:spcPct val="0"/>
                </a:spcBef>
                <a:buFontTx/>
                <a:buNone/>
              </a:pPr>
              <a:r>
                <a:rPr lang="en-US" altLang="ko-KR" sz="800">
                  <a:latin typeface="Arial" charset="0"/>
                </a:rPr>
                <a:t>K20</a:t>
              </a:r>
            </a:p>
          </p:txBody>
        </p:sp>
        <p:sp>
          <p:nvSpPr>
            <p:cNvPr id="6179" name="Rectangle 129"/>
            <p:cNvSpPr>
              <a:spLocks noChangeArrowheads="1"/>
            </p:cNvSpPr>
            <p:nvPr/>
          </p:nvSpPr>
          <p:spPr bwMode="auto">
            <a:xfrm>
              <a:off x="1448" y="309"/>
              <a:ext cx="336"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eaLnBrk="0" hangingPunct="0">
                <a:spcBef>
                  <a:spcPct val="20000"/>
                </a:spcBef>
                <a:buChar char="•"/>
                <a:defRPr kumimoji="1" sz="3200">
                  <a:solidFill>
                    <a:schemeClr val="tx1"/>
                  </a:solidFill>
                  <a:latin typeface="굴림" pitchFamily="50" charset="-127"/>
                  <a:ea typeface="굴림" pitchFamily="50" charset="-127"/>
                </a:defRPr>
              </a:lvl1pPr>
              <a:lvl2pPr marL="742950" indent="-285750" eaLnBrk="0" hangingPunct="0">
                <a:spcBef>
                  <a:spcPct val="20000"/>
                </a:spcBef>
                <a:buChar char="–"/>
                <a:defRPr kumimoji="1" sz="2800">
                  <a:solidFill>
                    <a:schemeClr val="tx1"/>
                  </a:solidFill>
                  <a:latin typeface="굴림" pitchFamily="50" charset="-127"/>
                  <a:ea typeface="굴림" pitchFamily="50" charset="-127"/>
                </a:defRPr>
              </a:lvl2pPr>
              <a:lvl3pPr marL="1143000" indent="-228600" eaLnBrk="0" hangingPunct="0">
                <a:spcBef>
                  <a:spcPct val="20000"/>
                </a:spcBef>
                <a:buChar char="•"/>
                <a:defRPr kumimoji="1" sz="2400">
                  <a:solidFill>
                    <a:schemeClr val="tx1"/>
                  </a:solidFill>
                  <a:latin typeface="굴림" pitchFamily="50" charset="-127"/>
                  <a:ea typeface="굴림" pitchFamily="50" charset="-127"/>
                </a:defRPr>
              </a:lvl3pPr>
              <a:lvl4pPr marL="1600200" indent="-228600" eaLnBrk="0" hangingPunct="0">
                <a:spcBef>
                  <a:spcPct val="20000"/>
                </a:spcBef>
                <a:buChar char="–"/>
                <a:defRPr kumimoji="1" sz="2000">
                  <a:solidFill>
                    <a:schemeClr val="tx1"/>
                  </a:solidFill>
                  <a:latin typeface="굴림" pitchFamily="50" charset="-127"/>
                  <a:ea typeface="굴림" pitchFamily="50" charset="-127"/>
                </a:defRPr>
              </a:lvl4pPr>
              <a:lvl5pPr marL="2057400" indent="-228600" eaLnBrk="0" hangingPunct="0">
                <a:spcBef>
                  <a:spcPct val="20000"/>
                </a:spcBef>
                <a:buChar char="»"/>
                <a:defRPr kumimoji="1" sz="2000">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9pPr>
            </a:lstStyle>
            <a:p>
              <a:pPr algn="ctr" eaLnBrk="1" hangingPunct="1">
                <a:spcBef>
                  <a:spcPct val="0"/>
                </a:spcBef>
                <a:buFontTx/>
                <a:buNone/>
              </a:pPr>
              <a:r>
                <a:rPr lang="en-US" altLang="ko-KR" sz="800">
                  <a:latin typeface="Arial" charset="0"/>
                </a:rPr>
                <a:t>D10</a:t>
              </a:r>
            </a:p>
          </p:txBody>
        </p:sp>
        <p:sp>
          <p:nvSpPr>
            <p:cNvPr id="6180" name="Rectangle 130"/>
            <p:cNvSpPr>
              <a:spLocks noChangeArrowheads="1"/>
            </p:cNvSpPr>
            <p:nvPr/>
          </p:nvSpPr>
          <p:spPr bwMode="auto">
            <a:xfrm>
              <a:off x="776" y="309"/>
              <a:ext cx="336"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eaLnBrk="0" hangingPunct="0">
                <a:spcBef>
                  <a:spcPct val="20000"/>
                </a:spcBef>
                <a:buChar char="•"/>
                <a:defRPr kumimoji="1" sz="3200">
                  <a:solidFill>
                    <a:schemeClr val="tx1"/>
                  </a:solidFill>
                  <a:latin typeface="굴림" pitchFamily="50" charset="-127"/>
                  <a:ea typeface="굴림" pitchFamily="50" charset="-127"/>
                </a:defRPr>
              </a:lvl1pPr>
              <a:lvl2pPr marL="742950" indent="-285750" eaLnBrk="0" hangingPunct="0">
                <a:spcBef>
                  <a:spcPct val="20000"/>
                </a:spcBef>
                <a:buChar char="–"/>
                <a:defRPr kumimoji="1" sz="2800">
                  <a:solidFill>
                    <a:schemeClr val="tx1"/>
                  </a:solidFill>
                  <a:latin typeface="굴림" pitchFamily="50" charset="-127"/>
                  <a:ea typeface="굴림" pitchFamily="50" charset="-127"/>
                </a:defRPr>
              </a:lvl2pPr>
              <a:lvl3pPr marL="1143000" indent="-228600" eaLnBrk="0" hangingPunct="0">
                <a:spcBef>
                  <a:spcPct val="20000"/>
                </a:spcBef>
                <a:buChar char="•"/>
                <a:defRPr kumimoji="1" sz="2400">
                  <a:solidFill>
                    <a:schemeClr val="tx1"/>
                  </a:solidFill>
                  <a:latin typeface="굴림" pitchFamily="50" charset="-127"/>
                  <a:ea typeface="굴림" pitchFamily="50" charset="-127"/>
                </a:defRPr>
              </a:lvl3pPr>
              <a:lvl4pPr marL="1600200" indent="-228600" eaLnBrk="0" hangingPunct="0">
                <a:spcBef>
                  <a:spcPct val="20000"/>
                </a:spcBef>
                <a:buChar char="–"/>
                <a:defRPr kumimoji="1" sz="2000">
                  <a:solidFill>
                    <a:schemeClr val="tx1"/>
                  </a:solidFill>
                  <a:latin typeface="굴림" pitchFamily="50" charset="-127"/>
                  <a:ea typeface="굴림" pitchFamily="50" charset="-127"/>
                </a:defRPr>
              </a:lvl4pPr>
              <a:lvl5pPr marL="2057400" indent="-228600" eaLnBrk="0" hangingPunct="0">
                <a:spcBef>
                  <a:spcPct val="20000"/>
                </a:spcBef>
                <a:buChar char="»"/>
                <a:defRPr kumimoji="1" sz="2000">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9pPr>
            </a:lstStyle>
            <a:p>
              <a:pPr algn="ctr" eaLnBrk="1" hangingPunct="1">
                <a:spcBef>
                  <a:spcPct val="0"/>
                </a:spcBef>
                <a:buFontTx/>
                <a:buNone/>
              </a:pPr>
              <a:r>
                <a:rPr lang="en-US" altLang="ko-KR" sz="800">
                  <a:latin typeface="Arial" charset="0"/>
                </a:rPr>
                <a:t>MOVP</a:t>
              </a:r>
            </a:p>
          </p:txBody>
        </p:sp>
        <p:sp>
          <p:nvSpPr>
            <p:cNvPr id="6181" name="Rectangle 131"/>
            <p:cNvSpPr>
              <a:spLocks noChangeArrowheads="1"/>
            </p:cNvSpPr>
            <p:nvPr/>
          </p:nvSpPr>
          <p:spPr bwMode="auto">
            <a:xfrm>
              <a:off x="1112" y="539"/>
              <a:ext cx="336"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eaLnBrk="0" hangingPunct="0">
                <a:spcBef>
                  <a:spcPct val="20000"/>
                </a:spcBef>
                <a:buChar char="•"/>
                <a:defRPr kumimoji="1" sz="3200">
                  <a:solidFill>
                    <a:schemeClr val="tx1"/>
                  </a:solidFill>
                  <a:latin typeface="굴림" pitchFamily="50" charset="-127"/>
                  <a:ea typeface="굴림" pitchFamily="50" charset="-127"/>
                </a:defRPr>
              </a:lvl1pPr>
              <a:lvl2pPr marL="742950" indent="-285750" eaLnBrk="0" hangingPunct="0">
                <a:spcBef>
                  <a:spcPct val="20000"/>
                </a:spcBef>
                <a:buChar char="–"/>
                <a:defRPr kumimoji="1" sz="2800">
                  <a:solidFill>
                    <a:schemeClr val="tx1"/>
                  </a:solidFill>
                  <a:latin typeface="굴림" pitchFamily="50" charset="-127"/>
                  <a:ea typeface="굴림" pitchFamily="50" charset="-127"/>
                </a:defRPr>
              </a:lvl2pPr>
              <a:lvl3pPr marL="1143000" indent="-228600" eaLnBrk="0" hangingPunct="0">
                <a:spcBef>
                  <a:spcPct val="20000"/>
                </a:spcBef>
                <a:buChar char="•"/>
                <a:defRPr kumimoji="1" sz="2400">
                  <a:solidFill>
                    <a:schemeClr val="tx1"/>
                  </a:solidFill>
                  <a:latin typeface="굴림" pitchFamily="50" charset="-127"/>
                  <a:ea typeface="굴림" pitchFamily="50" charset="-127"/>
                </a:defRPr>
              </a:lvl3pPr>
              <a:lvl4pPr marL="1600200" indent="-228600" eaLnBrk="0" hangingPunct="0">
                <a:spcBef>
                  <a:spcPct val="20000"/>
                </a:spcBef>
                <a:buChar char="–"/>
                <a:defRPr kumimoji="1" sz="2000">
                  <a:solidFill>
                    <a:schemeClr val="tx1"/>
                  </a:solidFill>
                  <a:latin typeface="굴림" pitchFamily="50" charset="-127"/>
                  <a:ea typeface="굴림" pitchFamily="50" charset="-127"/>
                </a:defRPr>
              </a:lvl4pPr>
              <a:lvl5pPr marL="2057400" indent="-228600" eaLnBrk="0" hangingPunct="0">
                <a:spcBef>
                  <a:spcPct val="20000"/>
                </a:spcBef>
                <a:buChar char="»"/>
                <a:defRPr kumimoji="1" sz="2000">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9pPr>
            </a:lstStyle>
            <a:p>
              <a:pPr algn="ctr" eaLnBrk="1" hangingPunct="1">
                <a:spcBef>
                  <a:spcPct val="0"/>
                </a:spcBef>
                <a:buFontTx/>
                <a:buNone/>
              </a:pPr>
              <a:r>
                <a:rPr lang="en-US" altLang="ko-KR" sz="800">
                  <a:latin typeface="Arial" charset="0"/>
                </a:rPr>
                <a:t>D10</a:t>
              </a:r>
            </a:p>
          </p:txBody>
        </p:sp>
        <p:sp>
          <p:nvSpPr>
            <p:cNvPr id="6182" name="Rectangle 132"/>
            <p:cNvSpPr>
              <a:spLocks noChangeArrowheads="1"/>
            </p:cNvSpPr>
            <p:nvPr/>
          </p:nvSpPr>
          <p:spPr bwMode="auto">
            <a:xfrm>
              <a:off x="1448" y="539"/>
              <a:ext cx="336"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eaLnBrk="0" hangingPunct="0">
                <a:spcBef>
                  <a:spcPct val="20000"/>
                </a:spcBef>
                <a:buChar char="•"/>
                <a:defRPr kumimoji="1" sz="3200">
                  <a:solidFill>
                    <a:schemeClr val="tx1"/>
                  </a:solidFill>
                  <a:latin typeface="굴림" pitchFamily="50" charset="-127"/>
                  <a:ea typeface="굴림" pitchFamily="50" charset="-127"/>
                </a:defRPr>
              </a:lvl1pPr>
              <a:lvl2pPr marL="742950" indent="-285750" eaLnBrk="0" hangingPunct="0">
                <a:spcBef>
                  <a:spcPct val="20000"/>
                </a:spcBef>
                <a:buChar char="–"/>
                <a:defRPr kumimoji="1" sz="2800">
                  <a:solidFill>
                    <a:schemeClr val="tx1"/>
                  </a:solidFill>
                  <a:latin typeface="굴림" pitchFamily="50" charset="-127"/>
                  <a:ea typeface="굴림" pitchFamily="50" charset="-127"/>
                </a:defRPr>
              </a:lvl2pPr>
              <a:lvl3pPr marL="1143000" indent="-228600" eaLnBrk="0" hangingPunct="0">
                <a:spcBef>
                  <a:spcPct val="20000"/>
                </a:spcBef>
                <a:buChar char="•"/>
                <a:defRPr kumimoji="1" sz="2400">
                  <a:solidFill>
                    <a:schemeClr val="tx1"/>
                  </a:solidFill>
                  <a:latin typeface="굴림" pitchFamily="50" charset="-127"/>
                  <a:ea typeface="굴림" pitchFamily="50" charset="-127"/>
                </a:defRPr>
              </a:lvl3pPr>
              <a:lvl4pPr marL="1600200" indent="-228600" eaLnBrk="0" hangingPunct="0">
                <a:spcBef>
                  <a:spcPct val="20000"/>
                </a:spcBef>
                <a:buChar char="–"/>
                <a:defRPr kumimoji="1" sz="2000">
                  <a:solidFill>
                    <a:schemeClr val="tx1"/>
                  </a:solidFill>
                  <a:latin typeface="굴림" pitchFamily="50" charset="-127"/>
                  <a:ea typeface="굴림" pitchFamily="50" charset="-127"/>
                </a:defRPr>
              </a:lvl4pPr>
              <a:lvl5pPr marL="2057400" indent="-228600" eaLnBrk="0" hangingPunct="0">
                <a:spcBef>
                  <a:spcPct val="20000"/>
                </a:spcBef>
                <a:buChar char="»"/>
                <a:defRPr kumimoji="1" sz="2000">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9pPr>
            </a:lstStyle>
            <a:p>
              <a:pPr algn="ctr" eaLnBrk="1" hangingPunct="1">
                <a:spcBef>
                  <a:spcPct val="0"/>
                </a:spcBef>
                <a:buFontTx/>
                <a:buNone/>
              </a:pPr>
              <a:r>
                <a:rPr lang="en-US" altLang="ko-KR" sz="800">
                  <a:latin typeface="Arial" charset="0"/>
                </a:rPr>
                <a:t>D20</a:t>
              </a:r>
            </a:p>
          </p:txBody>
        </p:sp>
        <p:sp>
          <p:nvSpPr>
            <p:cNvPr id="6183" name="Rectangle 133"/>
            <p:cNvSpPr>
              <a:spLocks noChangeArrowheads="1"/>
            </p:cNvSpPr>
            <p:nvPr/>
          </p:nvSpPr>
          <p:spPr bwMode="auto">
            <a:xfrm>
              <a:off x="776" y="539"/>
              <a:ext cx="336"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eaLnBrk="0" hangingPunct="0">
                <a:spcBef>
                  <a:spcPct val="20000"/>
                </a:spcBef>
                <a:buChar char="•"/>
                <a:defRPr kumimoji="1" sz="3200">
                  <a:solidFill>
                    <a:schemeClr val="tx1"/>
                  </a:solidFill>
                  <a:latin typeface="굴림" pitchFamily="50" charset="-127"/>
                  <a:ea typeface="굴림" pitchFamily="50" charset="-127"/>
                </a:defRPr>
              </a:lvl1pPr>
              <a:lvl2pPr marL="742950" indent="-285750" eaLnBrk="0" hangingPunct="0">
                <a:spcBef>
                  <a:spcPct val="20000"/>
                </a:spcBef>
                <a:buChar char="–"/>
                <a:defRPr kumimoji="1" sz="2800">
                  <a:solidFill>
                    <a:schemeClr val="tx1"/>
                  </a:solidFill>
                  <a:latin typeface="굴림" pitchFamily="50" charset="-127"/>
                  <a:ea typeface="굴림" pitchFamily="50" charset="-127"/>
                </a:defRPr>
              </a:lvl2pPr>
              <a:lvl3pPr marL="1143000" indent="-228600" eaLnBrk="0" hangingPunct="0">
                <a:spcBef>
                  <a:spcPct val="20000"/>
                </a:spcBef>
                <a:buChar char="•"/>
                <a:defRPr kumimoji="1" sz="2400">
                  <a:solidFill>
                    <a:schemeClr val="tx1"/>
                  </a:solidFill>
                  <a:latin typeface="굴림" pitchFamily="50" charset="-127"/>
                  <a:ea typeface="굴림" pitchFamily="50" charset="-127"/>
                </a:defRPr>
              </a:lvl3pPr>
              <a:lvl4pPr marL="1600200" indent="-228600" eaLnBrk="0" hangingPunct="0">
                <a:spcBef>
                  <a:spcPct val="20000"/>
                </a:spcBef>
                <a:buChar char="–"/>
                <a:defRPr kumimoji="1" sz="2000">
                  <a:solidFill>
                    <a:schemeClr val="tx1"/>
                  </a:solidFill>
                  <a:latin typeface="굴림" pitchFamily="50" charset="-127"/>
                  <a:ea typeface="굴림" pitchFamily="50" charset="-127"/>
                </a:defRPr>
              </a:lvl4pPr>
              <a:lvl5pPr marL="2057400" indent="-228600" eaLnBrk="0" hangingPunct="0">
                <a:spcBef>
                  <a:spcPct val="20000"/>
                </a:spcBef>
                <a:buChar char="»"/>
                <a:defRPr kumimoji="1" sz="2000">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9pPr>
            </a:lstStyle>
            <a:p>
              <a:pPr algn="ctr" eaLnBrk="1" hangingPunct="1">
                <a:spcBef>
                  <a:spcPct val="0"/>
                </a:spcBef>
                <a:buFontTx/>
                <a:buNone/>
              </a:pPr>
              <a:r>
                <a:rPr lang="en-US" altLang="ko-KR" sz="800">
                  <a:latin typeface="Arial" charset="0"/>
                </a:rPr>
                <a:t>MOV</a:t>
              </a:r>
            </a:p>
          </p:txBody>
        </p:sp>
      </p:grpSp>
      <p:grpSp>
        <p:nvGrpSpPr>
          <p:cNvPr id="6153" name="Group 181"/>
          <p:cNvGrpSpPr>
            <a:grpSpLocks/>
          </p:cNvGrpSpPr>
          <p:nvPr/>
        </p:nvGrpSpPr>
        <p:grpSpPr bwMode="auto">
          <a:xfrm>
            <a:off x="352425" y="8409384"/>
            <a:ext cx="2990850" cy="514349"/>
            <a:chOff x="0" y="0"/>
            <a:chExt cx="1632" cy="324"/>
          </a:xfrm>
        </p:grpSpPr>
        <p:sp>
          <p:nvSpPr>
            <p:cNvPr id="6154" name="Line 182"/>
            <p:cNvSpPr>
              <a:spLocks noChangeShapeType="1"/>
            </p:cNvSpPr>
            <p:nvPr/>
          </p:nvSpPr>
          <p:spPr bwMode="auto">
            <a:xfrm>
              <a:off x="0" y="36"/>
              <a:ext cx="0" cy="2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ko-KR" altLang="en-US"/>
            </a:p>
          </p:txBody>
        </p:sp>
        <p:sp>
          <p:nvSpPr>
            <p:cNvPr id="6155" name="Line 183"/>
            <p:cNvSpPr>
              <a:spLocks noChangeShapeType="1"/>
            </p:cNvSpPr>
            <p:nvPr/>
          </p:nvSpPr>
          <p:spPr bwMode="auto">
            <a:xfrm>
              <a:off x="0" y="180"/>
              <a:ext cx="19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ko-KR" altLang="en-US"/>
            </a:p>
          </p:txBody>
        </p:sp>
        <p:sp>
          <p:nvSpPr>
            <p:cNvPr id="6156" name="Line 184"/>
            <p:cNvSpPr>
              <a:spLocks noChangeShapeType="1"/>
            </p:cNvSpPr>
            <p:nvPr/>
          </p:nvSpPr>
          <p:spPr bwMode="auto">
            <a:xfrm>
              <a:off x="192" y="132"/>
              <a:ext cx="0"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ko-KR" altLang="en-US"/>
            </a:p>
          </p:txBody>
        </p:sp>
        <p:sp>
          <p:nvSpPr>
            <p:cNvPr id="6157" name="Line 185"/>
            <p:cNvSpPr>
              <a:spLocks noChangeShapeType="1"/>
            </p:cNvSpPr>
            <p:nvPr/>
          </p:nvSpPr>
          <p:spPr bwMode="auto">
            <a:xfrm>
              <a:off x="240" y="132"/>
              <a:ext cx="0"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ko-KR" altLang="en-US"/>
            </a:p>
          </p:txBody>
        </p:sp>
        <p:sp>
          <p:nvSpPr>
            <p:cNvPr id="6158" name="Line 186"/>
            <p:cNvSpPr>
              <a:spLocks noChangeShapeType="1"/>
            </p:cNvSpPr>
            <p:nvPr/>
          </p:nvSpPr>
          <p:spPr bwMode="auto">
            <a:xfrm>
              <a:off x="240" y="180"/>
              <a:ext cx="48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ko-KR" altLang="en-US"/>
            </a:p>
          </p:txBody>
        </p:sp>
        <p:sp>
          <p:nvSpPr>
            <p:cNvPr id="6159" name="Text Box 187"/>
            <p:cNvSpPr txBox="1">
              <a:spLocks noChangeArrowheads="1"/>
            </p:cNvSpPr>
            <p:nvPr/>
          </p:nvSpPr>
          <p:spPr bwMode="auto">
            <a:xfrm>
              <a:off x="114" y="0"/>
              <a:ext cx="202" cy="1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kumimoji="1" sz="3200">
                  <a:solidFill>
                    <a:schemeClr val="tx1"/>
                  </a:solidFill>
                  <a:latin typeface="굴림" pitchFamily="50" charset="-127"/>
                  <a:ea typeface="굴림" pitchFamily="50" charset="-127"/>
                </a:defRPr>
              </a:lvl1pPr>
              <a:lvl2pPr marL="742950" indent="-285750" eaLnBrk="0" hangingPunct="0">
                <a:spcBef>
                  <a:spcPct val="20000"/>
                </a:spcBef>
                <a:buChar char="–"/>
                <a:defRPr kumimoji="1" sz="2800">
                  <a:solidFill>
                    <a:schemeClr val="tx1"/>
                  </a:solidFill>
                  <a:latin typeface="굴림" pitchFamily="50" charset="-127"/>
                  <a:ea typeface="굴림" pitchFamily="50" charset="-127"/>
                </a:defRPr>
              </a:lvl2pPr>
              <a:lvl3pPr marL="1143000" indent="-228600" eaLnBrk="0" hangingPunct="0">
                <a:spcBef>
                  <a:spcPct val="20000"/>
                </a:spcBef>
                <a:buChar char="•"/>
                <a:defRPr kumimoji="1" sz="2400">
                  <a:solidFill>
                    <a:schemeClr val="tx1"/>
                  </a:solidFill>
                  <a:latin typeface="굴림" pitchFamily="50" charset="-127"/>
                  <a:ea typeface="굴림" pitchFamily="50" charset="-127"/>
                </a:defRPr>
              </a:lvl3pPr>
              <a:lvl4pPr marL="1600200" indent="-228600" eaLnBrk="0" hangingPunct="0">
                <a:spcBef>
                  <a:spcPct val="20000"/>
                </a:spcBef>
                <a:buChar char="–"/>
                <a:defRPr kumimoji="1" sz="2000">
                  <a:solidFill>
                    <a:schemeClr val="tx1"/>
                  </a:solidFill>
                  <a:latin typeface="굴림" pitchFamily="50" charset="-127"/>
                  <a:ea typeface="굴림" pitchFamily="50" charset="-127"/>
                </a:defRPr>
              </a:lvl4pPr>
              <a:lvl5pPr marL="2057400" indent="-228600" eaLnBrk="0" hangingPunct="0">
                <a:spcBef>
                  <a:spcPct val="20000"/>
                </a:spcBef>
                <a:buChar char="»"/>
                <a:defRPr kumimoji="1" sz="2000">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9pPr>
            </a:lstStyle>
            <a:p>
              <a:pPr algn="ctr" eaLnBrk="1" hangingPunct="1">
                <a:spcBef>
                  <a:spcPct val="0"/>
                </a:spcBef>
                <a:buFontTx/>
                <a:buNone/>
              </a:pPr>
              <a:r>
                <a:rPr lang="en-US" altLang="ko-KR" sz="800"/>
                <a:t>X0</a:t>
              </a:r>
            </a:p>
          </p:txBody>
        </p:sp>
        <p:sp>
          <p:nvSpPr>
            <p:cNvPr id="6160" name="Line 188"/>
            <p:cNvSpPr>
              <a:spLocks noChangeShapeType="1"/>
            </p:cNvSpPr>
            <p:nvPr/>
          </p:nvSpPr>
          <p:spPr bwMode="auto">
            <a:xfrm>
              <a:off x="1632" y="36"/>
              <a:ext cx="0" cy="2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ko-KR" altLang="en-US"/>
            </a:p>
          </p:txBody>
        </p:sp>
        <p:sp>
          <p:nvSpPr>
            <p:cNvPr id="6161" name="Text Box 189"/>
            <p:cNvSpPr txBox="1">
              <a:spLocks noChangeArrowheads="1"/>
            </p:cNvSpPr>
            <p:nvPr/>
          </p:nvSpPr>
          <p:spPr bwMode="auto">
            <a:xfrm>
              <a:off x="648" y="107"/>
              <a:ext cx="910" cy="1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kumimoji="1" sz="3200">
                  <a:solidFill>
                    <a:schemeClr val="tx1"/>
                  </a:solidFill>
                  <a:latin typeface="굴림" pitchFamily="50" charset="-127"/>
                  <a:ea typeface="굴림" pitchFamily="50" charset="-127"/>
                </a:defRPr>
              </a:lvl1pPr>
              <a:lvl2pPr marL="742950" indent="-285750" eaLnBrk="0" hangingPunct="0">
                <a:spcBef>
                  <a:spcPct val="20000"/>
                </a:spcBef>
                <a:buChar char="–"/>
                <a:defRPr kumimoji="1" sz="2800">
                  <a:solidFill>
                    <a:schemeClr val="tx1"/>
                  </a:solidFill>
                  <a:latin typeface="굴림" pitchFamily="50" charset="-127"/>
                  <a:ea typeface="굴림" pitchFamily="50" charset="-127"/>
                </a:defRPr>
              </a:lvl2pPr>
              <a:lvl3pPr marL="1143000" indent="-228600" eaLnBrk="0" hangingPunct="0">
                <a:spcBef>
                  <a:spcPct val="20000"/>
                </a:spcBef>
                <a:buChar char="•"/>
                <a:defRPr kumimoji="1" sz="2400">
                  <a:solidFill>
                    <a:schemeClr val="tx1"/>
                  </a:solidFill>
                  <a:latin typeface="굴림" pitchFamily="50" charset="-127"/>
                  <a:ea typeface="굴림" pitchFamily="50" charset="-127"/>
                </a:defRPr>
              </a:lvl3pPr>
              <a:lvl4pPr marL="1600200" indent="-228600" eaLnBrk="0" hangingPunct="0">
                <a:spcBef>
                  <a:spcPct val="20000"/>
                </a:spcBef>
                <a:buChar char="–"/>
                <a:defRPr kumimoji="1" sz="2000">
                  <a:solidFill>
                    <a:schemeClr val="tx1"/>
                  </a:solidFill>
                  <a:latin typeface="굴림" pitchFamily="50" charset="-127"/>
                  <a:ea typeface="굴림" pitchFamily="50" charset="-127"/>
                </a:defRPr>
              </a:lvl4pPr>
              <a:lvl5pPr marL="2057400" indent="-228600" eaLnBrk="0" hangingPunct="0">
                <a:spcBef>
                  <a:spcPct val="20000"/>
                </a:spcBef>
                <a:buChar char="»"/>
                <a:defRPr kumimoji="1" sz="2000">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9pPr>
            </a:lstStyle>
            <a:p>
              <a:pPr algn="ctr" eaLnBrk="1" hangingPunct="1">
                <a:spcBef>
                  <a:spcPct val="0"/>
                </a:spcBef>
                <a:buFontTx/>
                <a:buNone/>
              </a:pPr>
              <a:r>
                <a:rPr lang="en-US" altLang="ko-KR" sz="800"/>
                <a:t>[   FMOV   K1   K3M0   K10   ]</a:t>
              </a:r>
            </a:p>
          </p:txBody>
        </p:sp>
        <p:sp>
          <p:nvSpPr>
            <p:cNvPr id="6162" name="Line 190"/>
            <p:cNvSpPr>
              <a:spLocks noChangeShapeType="1"/>
            </p:cNvSpPr>
            <p:nvPr/>
          </p:nvSpPr>
          <p:spPr bwMode="auto">
            <a:xfrm>
              <a:off x="1488" y="180"/>
              <a:ext cx="14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ko-KR" altLang="en-US"/>
            </a:p>
          </p:txBody>
        </p:sp>
      </p:grpSp>
    </p:spTree>
    <p:extLst>
      <p:ext uri="{BB962C8B-B14F-4D97-AF65-F5344CB8AC3E}">
        <p14:creationId xmlns:p14="http://schemas.microsoft.com/office/powerpoint/2010/main" val="237857349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Line 2"/>
          <p:cNvSpPr>
            <a:spLocks noChangeShapeType="1"/>
          </p:cNvSpPr>
          <p:nvPr/>
        </p:nvSpPr>
        <p:spPr bwMode="auto">
          <a:xfrm>
            <a:off x="279400" y="609600"/>
            <a:ext cx="6324600" cy="0"/>
          </a:xfrm>
          <a:prstGeom prst="line">
            <a:avLst/>
          </a:prstGeom>
          <a:noFill/>
          <a:ln w="57150" cmpd="thinThick">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35" name="Text Box 5"/>
          <p:cNvSpPr txBox="1">
            <a:spLocks noChangeArrowheads="1"/>
          </p:cNvSpPr>
          <p:nvPr/>
        </p:nvSpPr>
        <p:spPr bwMode="auto">
          <a:xfrm>
            <a:off x="174625" y="239713"/>
            <a:ext cx="1091966"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ko-KR" sz="1600" b="1">
                <a:effectLst>
                  <a:outerShdw blurRad="38100" dist="38100" dir="2700000" algn="tl">
                    <a:srgbClr val="C0C0C0"/>
                  </a:outerShdw>
                </a:effectLst>
                <a:latin typeface="Times New Roman" panose="02020603050405020304" pitchFamily="18" charset="0"/>
                <a:cs typeface="Times New Roman" panose="02020603050405020304" pitchFamily="18" charset="0"/>
              </a:rPr>
              <a:t> </a:t>
            </a:r>
            <a:r>
              <a:rPr lang="en-US" altLang="ko-KR" sz="1600" b="1" smtClean="0">
                <a:effectLst>
                  <a:outerShdw blurRad="38100" dist="38100" dir="2700000" algn="tl">
                    <a:srgbClr val="C0C0C0"/>
                  </a:outerShdw>
                </a:effectLst>
                <a:latin typeface="Times New Roman" panose="02020603050405020304" pitchFamily="18" charset="0"/>
                <a:cs typeface="Times New Roman" panose="02020603050405020304" pitchFamily="18" charset="0"/>
              </a:rPr>
              <a:t>Khí nén </a:t>
            </a:r>
            <a:r>
              <a:rPr lang="ko-KR" altLang="en-US" sz="1600" b="1" smtClean="0">
                <a:effectLst>
                  <a:outerShdw blurRad="38100" dist="38100" dir="2700000" algn="tl">
                    <a:srgbClr val="C0C0C0"/>
                  </a:outerShdw>
                </a:effectLst>
                <a:latin typeface="Times New Roman" panose="02020603050405020304" pitchFamily="18" charset="0"/>
                <a:cs typeface="Times New Roman" panose="02020603050405020304" pitchFamily="18" charset="0"/>
              </a:rPr>
              <a:t> </a:t>
            </a:r>
            <a:r>
              <a:rPr lang="en-US" altLang="ko-KR" sz="1600" b="1" smtClean="0">
                <a:effectLst>
                  <a:outerShdw blurRad="38100" dist="38100" dir="2700000" algn="tl">
                    <a:srgbClr val="C0C0C0"/>
                  </a:outerShdw>
                </a:effectLst>
                <a:latin typeface="Times New Roman" panose="02020603050405020304" pitchFamily="18" charset="0"/>
                <a:cs typeface="Times New Roman" panose="02020603050405020304" pitchFamily="18" charset="0"/>
              </a:rPr>
              <a:t> </a:t>
            </a:r>
            <a:endParaRPr lang="en-US" altLang="ko-KR" sz="1600" b="1" dirty="0">
              <a:effectLst>
                <a:outerShdw blurRad="38100" dist="38100" dir="2700000" algn="tl">
                  <a:srgbClr val="C0C0C0"/>
                </a:outerShdw>
              </a:effectLst>
              <a:latin typeface="Times New Roman" panose="02020603050405020304" pitchFamily="18" charset="0"/>
              <a:cs typeface="Times New Roman" panose="02020603050405020304" pitchFamily="18" charset="0"/>
            </a:endParaRPr>
          </a:p>
        </p:txBody>
      </p:sp>
      <p:grpSp>
        <p:nvGrpSpPr>
          <p:cNvPr id="8196" name="Group 2"/>
          <p:cNvGrpSpPr>
            <a:grpSpLocks/>
          </p:cNvGrpSpPr>
          <p:nvPr/>
        </p:nvGrpSpPr>
        <p:grpSpPr bwMode="auto">
          <a:xfrm>
            <a:off x="304801" y="776288"/>
            <a:ext cx="6248400" cy="8901112"/>
            <a:chOff x="192" y="672"/>
            <a:chExt cx="3936" cy="5424"/>
          </a:xfrm>
        </p:grpSpPr>
        <p:sp>
          <p:nvSpPr>
            <p:cNvPr id="8268" name="Rectangle 3"/>
            <p:cNvSpPr>
              <a:spLocks noChangeArrowheads="1"/>
            </p:cNvSpPr>
            <p:nvPr/>
          </p:nvSpPr>
          <p:spPr bwMode="auto">
            <a:xfrm>
              <a:off x="192" y="672"/>
              <a:ext cx="1968" cy="542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marL="457200" indent="-457200" eaLnBrk="0" hangingPunct="0">
                <a:spcBef>
                  <a:spcPct val="20000"/>
                </a:spcBef>
                <a:buChar char="•"/>
                <a:defRPr kumimoji="1" sz="3200">
                  <a:solidFill>
                    <a:schemeClr val="tx1"/>
                  </a:solidFill>
                  <a:latin typeface="굴림" pitchFamily="50" charset="-127"/>
                  <a:ea typeface="굴림" pitchFamily="50" charset="-127"/>
                </a:defRPr>
              </a:lvl1pPr>
              <a:lvl2pPr marL="742950" indent="-285750" eaLnBrk="0" hangingPunct="0">
                <a:spcBef>
                  <a:spcPct val="20000"/>
                </a:spcBef>
                <a:buChar char="–"/>
                <a:defRPr kumimoji="1" sz="2800">
                  <a:solidFill>
                    <a:schemeClr val="tx1"/>
                  </a:solidFill>
                  <a:latin typeface="굴림" pitchFamily="50" charset="-127"/>
                  <a:ea typeface="굴림" pitchFamily="50" charset="-127"/>
                </a:defRPr>
              </a:lvl2pPr>
              <a:lvl3pPr marL="1143000" indent="-228600" eaLnBrk="0" hangingPunct="0">
                <a:spcBef>
                  <a:spcPct val="20000"/>
                </a:spcBef>
                <a:buChar char="•"/>
                <a:defRPr kumimoji="1" sz="2400">
                  <a:solidFill>
                    <a:schemeClr val="tx1"/>
                  </a:solidFill>
                  <a:latin typeface="굴림" pitchFamily="50" charset="-127"/>
                  <a:ea typeface="굴림" pitchFamily="50" charset="-127"/>
                </a:defRPr>
              </a:lvl3pPr>
              <a:lvl4pPr marL="1600200" indent="-228600" eaLnBrk="0" hangingPunct="0">
                <a:spcBef>
                  <a:spcPct val="20000"/>
                </a:spcBef>
                <a:buChar char="–"/>
                <a:defRPr kumimoji="1" sz="2000">
                  <a:solidFill>
                    <a:schemeClr val="tx1"/>
                  </a:solidFill>
                  <a:latin typeface="굴림" pitchFamily="50" charset="-127"/>
                  <a:ea typeface="굴림" pitchFamily="50" charset="-127"/>
                </a:defRPr>
              </a:lvl4pPr>
              <a:lvl5pPr marL="2057400" indent="-228600" eaLnBrk="0" hangingPunct="0">
                <a:spcBef>
                  <a:spcPct val="20000"/>
                </a:spcBef>
                <a:buChar char="»"/>
                <a:defRPr kumimoji="1" sz="2000">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9pPr>
            </a:lstStyle>
            <a:p>
              <a:pPr eaLnBrk="1" hangingPunct="1">
                <a:spcBef>
                  <a:spcPct val="0"/>
                </a:spcBef>
                <a:buFontTx/>
                <a:buNone/>
              </a:pPr>
              <a:endParaRPr lang="ko-KR" altLang="ko-KR" sz="900">
                <a:latin typeface="돋움" pitchFamily="50" charset="-127"/>
                <a:ea typeface="돋움" pitchFamily="50" charset="-127"/>
              </a:endParaRPr>
            </a:p>
          </p:txBody>
        </p:sp>
        <p:sp>
          <p:nvSpPr>
            <p:cNvPr id="8269" name="Rectangle 4"/>
            <p:cNvSpPr>
              <a:spLocks noChangeArrowheads="1"/>
            </p:cNvSpPr>
            <p:nvPr/>
          </p:nvSpPr>
          <p:spPr bwMode="auto">
            <a:xfrm>
              <a:off x="2160" y="672"/>
              <a:ext cx="1968" cy="542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marL="457200" indent="-457200" eaLnBrk="0" hangingPunct="0">
                <a:spcBef>
                  <a:spcPct val="20000"/>
                </a:spcBef>
                <a:buChar char="•"/>
                <a:defRPr kumimoji="1" sz="3200">
                  <a:solidFill>
                    <a:schemeClr val="tx1"/>
                  </a:solidFill>
                  <a:latin typeface="굴림" pitchFamily="50" charset="-127"/>
                  <a:ea typeface="굴림" pitchFamily="50" charset="-127"/>
                </a:defRPr>
              </a:lvl1pPr>
              <a:lvl2pPr marL="742950" indent="-285750" eaLnBrk="0" hangingPunct="0">
                <a:spcBef>
                  <a:spcPct val="20000"/>
                </a:spcBef>
                <a:buChar char="–"/>
                <a:defRPr kumimoji="1" sz="2800">
                  <a:solidFill>
                    <a:schemeClr val="tx1"/>
                  </a:solidFill>
                  <a:latin typeface="굴림" pitchFamily="50" charset="-127"/>
                  <a:ea typeface="굴림" pitchFamily="50" charset="-127"/>
                </a:defRPr>
              </a:lvl2pPr>
              <a:lvl3pPr marL="1143000" indent="-228600" eaLnBrk="0" hangingPunct="0">
                <a:spcBef>
                  <a:spcPct val="20000"/>
                </a:spcBef>
                <a:buChar char="•"/>
                <a:defRPr kumimoji="1" sz="2400">
                  <a:solidFill>
                    <a:schemeClr val="tx1"/>
                  </a:solidFill>
                  <a:latin typeface="굴림" pitchFamily="50" charset="-127"/>
                  <a:ea typeface="굴림" pitchFamily="50" charset="-127"/>
                </a:defRPr>
              </a:lvl3pPr>
              <a:lvl4pPr marL="1600200" indent="-228600" eaLnBrk="0" hangingPunct="0">
                <a:spcBef>
                  <a:spcPct val="20000"/>
                </a:spcBef>
                <a:buChar char="–"/>
                <a:defRPr kumimoji="1" sz="2000">
                  <a:solidFill>
                    <a:schemeClr val="tx1"/>
                  </a:solidFill>
                  <a:latin typeface="굴림" pitchFamily="50" charset="-127"/>
                  <a:ea typeface="굴림" pitchFamily="50" charset="-127"/>
                </a:defRPr>
              </a:lvl4pPr>
              <a:lvl5pPr marL="2057400" indent="-228600" eaLnBrk="0" hangingPunct="0">
                <a:spcBef>
                  <a:spcPct val="20000"/>
                </a:spcBef>
                <a:buChar char="»"/>
                <a:defRPr kumimoji="1" sz="2000">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9pPr>
            </a:lstStyle>
            <a:p>
              <a:pPr eaLnBrk="1" hangingPunct="1">
                <a:spcBef>
                  <a:spcPct val="0"/>
                </a:spcBef>
                <a:buFontTx/>
                <a:buNone/>
              </a:pPr>
              <a:endParaRPr lang="ko-KR" altLang="ko-KR" sz="900">
                <a:latin typeface="돋움" pitchFamily="50" charset="-127"/>
                <a:ea typeface="돋움" pitchFamily="50" charset="-127"/>
              </a:endParaRPr>
            </a:p>
          </p:txBody>
        </p:sp>
      </p:grpSp>
      <p:sp>
        <p:nvSpPr>
          <p:cNvPr id="8197" name="Text Box 6"/>
          <p:cNvSpPr txBox="1">
            <a:spLocks noChangeArrowheads="1"/>
          </p:cNvSpPr>
          <p:nvPr/>
        </p:nvSpPr>
        <p:spPr bwMode="auto">
          <a:xfrm>
            <a:off x="292100" y="817563"/>
            <a:ext cx="1535998"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spcBef>
                <a:spcPct val="20000"/>
              </a:spcBef>
              <a:buChar char="•"/>
              <a:defRPr kumimoji="1" sz="3200">
                <a:solidFill>
                  <a:schemeClr val="tx1"/>
                </a:solidFill>
                <a:latin typeface="굴림" pitchFamily="50" charset="-127"/>
                <a:ea typeface="굴림" pitchFamily="50" charset="-127"/>
              </a:defRPr>
            </a:lvl1pPr>
            <a:lvl2pPr marL="742950" indent="-285750" eaLnBrk="0" hangingPunct="0">
              <a:spcBef>
                <a:spcPct val="20000"/>
              </a:spcBef>
              <a:buChar char="–"/>
              <a:defRPr kumimoji="1" sz="2800">
                <a:solidFill>
                  <a:schemeClr val="tx1"/>
                </a:solidFill>
                <a:latin typeface="굴림" pitchFamily="50" charset="-127"/>
                <a:ea typeface="굴림" pitchFamily="50" charset="-127"/>
              </a:defRPr>
            </a:lvl2pPr>
            <a:lvl3pPr marL="1143000" indent="-228600" eaLnBrk="0" hangingPunct="0">
              <a:spcBef>
                <a:spcPct val="20000"/>
              </a:spcBef>
              <a:buChar char="•"/>
              <a:defRPr kumimoji="1" sz="2400">
                <a:solidFill>
                  <a:schemeClr val="tx1"/>
                </a:solidFill>
                <a:latin typeface="굴림" pitchFamily="50" charset="-127"/>
                <a:ea typeface="굴림" pitchFamily="50" charset="-127"/>
              </a:defRPr>
            </a:lvl3pPr>
            <a:lvl4pPr marL="1600200" indent="-228600" eaLnBrk="0" hangingPunct="0">
              <a:spcBef>
                <a:spcPct val="20000"/>
              </a:spcBef>
              <a:buChar char="–"/>
              <a:defRPr kumimoji="1" sz="2000">
                <a:solidFill>
                  <a:schemeClr val="tx1"/>
                </a:solidFill>
                <a:latin typeface="굴림" pitchFamily="50" charset="-127"/>
                <a:ea typeface="굴림" pitchFamily="50" charset="-127"/>
              </a:defRPr>
            </a:lvl4pPr>
            <a:lvl5pPr marL="2057400" indent="-228600" eaLnBrk="0" hangingPunct="0">
              <a:spcBef>
                <a:spcPct val="20000"/>
              </a:spcBef>
              <a:buChar char="»"/>
              <a:defRPr kumimoji="1" sz="2000">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9pPr>
          </a:lstStyle>
          <a:p>
            <a:pPr eaLnBrk="1" hangingPunct="1">
              <a:spcBef>
                <a:spcPct val="0"/>
              </a:spcBef>
              <a:buFontTx/>
              <a:buNone/>
            </a:pPr>
            <a:r>
              <a:rPr lang="en-US" altLang="ko-KR" sz="1000" b="1">
                <a:latin typeface="Times New Roman" panose="02020603050405020304" pitchFamily="18" charset="0"/>
                <a:ea typeface="돋움" pitchFamily="50" charset="-127"/>
                <a:cs typeface="Times New Roman" panose="02020603050405020304" pitchFamily="18" charset="0"/>
              </a:rPr>
              <a:t>※ </a:t>
            </a:r>
            <a:r>
              <a:rPr lang="en-US" altLang="ko-KR" sz="1000" b="1" smtClean="0">
                <a:latin typeface="Times New Roman" panose="02020603050405020304" pitchFamily="18" charset="0"/>
                <a:ea typeface="돋움" pitchFamily="50" charset="-127"/>
                <a:cs typeface="Times New Roman" panose="02020603050405020304" pitchFamily="18" charset="0"/>
              </a:rPr>
              <a:t>Khí nén</a:t>
            </a:r>
            <a:r>
              <a:rPr lang="ko-KR" altLang="en-US" sz="1000" b="1" smtClean="0">
                <a:latin typeface="Times New Roman" panose="02020603050405020304" pitchFamily="18" charset="0"/>
                <a:ea typeface="돋움" pitchFamily="50" charset="-127"/>
                <a:cs typeface="Times New Roman" panose="02020603050405020304" pitchFamily="18" charset="0"/>
              </a:rPr>
              <a:t> </a:t>
            </a:r>
            <a:r>
              <a:rPr lang="en-US" altLang="ko-KR" sz="1000" b="1">
                <a:latin typeface="Times New Roman" panose="02020603050405020304" pitchFamily="18" charset="0"/>
                <a:ea typeface="돋움" pitchFamily="50" charset="-127"/>
                <a:cs typeface="Times New Roman" panose="02020603050405020304" pitchFamily="18" charset="0"/>
              </a:rPr>
              <a:t>: </a:t>
            </a:r>
            <a:r>
              <a:rPr lang="en-US" altLang="ko-KR" sz="1000" b="1" smtClean="0">
                <a:latin typeface="Times New Roman" panose="02020603050405020304" pitchFamily="18" charset="0"/>
                <a:ea typeface="돋움" pitchFamily="50" charset="-127"/>
                <a:cs typeface="Times New Roman" panose="02020603050405020304" pitchFamily="18" charset="0"/>
              </a:rPr>
              <a:t>Câu 41</a:t>
            </a:r>
            <a:r>
              <a:rPr lang="ko-KR" altLang="en-US" sz="1000" b="1" smtClean="0">
                <a:latin typeface="Times New Roman" panose="02020603050405020304" pitchFamily="18" charset="0"/>
                <a:ea typeface="돋움" pitchFamily="50" charset="-127"/>
                <a:cs typeface="Times New Roman" panose="02020603050405020304" pitchFamily="18" charset="0"/>
              </a:rPr>
              <a:t> </a:t>
            </a:r>
            <a:r>
              <a:rPr lang="en-US" altLang="ko-KR" sz="1000" b="1">
                <a:latin typeface="Times New Roman" panose="02020603050405020304" pitchFamily="18" charset="0"/>
                <a:ea typeface="돋움" pitchFamily="50" charset="-127"/>
                <a:cs typeface="Times New Roman" panose="02020603050405020304" pitchFamily="18" charset="0"/>
              </a:rPr>
              <a:t>~ </a:t>
            </a:r>
            <a:r>
              <a:rPr lang="en-US" altLang="ko-KR" sz="1000" b="1" smtClean="0">
                <a:latin typeface="Times New Roman" panose="02020603050405020304" pitchFamily="18" charset="0"/>
                <a:ea typeface="돋움" pitchFamily="50" charset="-127"/>
                <a:cs typeface="Times New Roman" panose="02020603050405020304" pitchFamily="18" charset="0"/>
              </a:rPr>
              <a:t>60</a:t>
            </a:r>
            <a:endParaRPr lang="ko-KR" altLang="en-US" sz="1000" b="1">
              <a:latin typeface="Times New Roman" panose="02020603050405020304" pitchFamily="18" charset="0"/>
              <a:ea typeface="돋움" pitchFamily="50" charset="-127"/>
              <a:cs typeface="Times New Roman" panose="02020603050405020304" pitchFamily="18" charset="0"/>
            </a:endParaRPr>
          </a:p>
        </p:txBody>
      </p:sp>
      <p:sp>
        <p:nvSpPr>
          <p:cNvPr id="8198" name="Text Box 34"/>
          <p:cNvSpPr txBox="1">
            <a:spLocks noChangeArrowheads="1"/>
          </p:cNvSpPr>
          <p:nvPr/>
        </p:nvSpPr>
        <p:spPr bwMode="auto">
          <a:xfrm>
            <a:off x="279400" y="3979864"/>
            <a:ext cx="3149600"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kumimoji="1" sz="3200">
                <a:solidFill>
                  <a:schemeClr val="tx1"/>
                </a:solidFill>
                <a:latin typeface="굴림" pitchFamily="50" charset="-127"/>
                <a:ea typeface="굴림" pitchFamily="50" charset="-127"/>
              </a:defRPr>
            </a:lvl1pPr>
            <a:lvl2pPr marL="742950" indent="-285750" eaLnBrk="0" hangingPunct="0">
              <a:spcBef>
                <a:spcPct val="20000"/>
              </a:spcBef>
              <a:buChar char="–"/>
              <a:defRPr kumimoji="1" sz="2800">
                <a:solidFill>
                  <a:schemeClr val="tx1"/>
                </a:solidFill>
                <a:latin typeface="굴림" pitchFamily="50" charset="-127"/>
                <a:ea typeface="굴림" pitchFamily="50" charset="-127"/>
              </a:defRPr>
            </a:lvl2pPr>
            <a:lvl3pPr marL="1143000" indent="-228600" eaLnBrk="0" hangingPunct="0">
              <a:spcBef>
                <a:spcPct val="20000"/>
              </a:spcBef>
              <a:buChar char="•"/>
              <a:defRPr kumimoji="1" sz="2400">
                <a:solidFill>
                  <a:schemeClr val="tx1"/>
                </a:solidFill>
                <a:latin typeface="굴림" pitchFamily="50" charset="-127"/>
                <a:ea typeface="굴림" pitchFamily="50" charset="-127"/>
              </a:defRPr>
            </a:lvl3pPr>
            <a:lvl4pPr marL="1600200" indent="-228600" eaLnBrk="0" hangingPunct="0">
              <a:spcBef>
                <a:spcPct val="20000"/>
              </a:spcBef>
              <a:buChar char="–"/>
              <a:defRPr kumimoji="1" sz="2000">
                <a:solidFill>
                  <a:schemeClr val="tx1"/>
                </a:solidFill>
                <a:latin typeface="굴림" pitchFamily="50" charset="-127"/>
                <a:ea typeface="굴림" pitchFamily="50" charset="-127"/>
              </a:defRPr>
            </a:lvl4pPr>
            <a:lvl5pPr marL="2057400" indent="-228600" eaLnBrk="0" hangingPunct="0">
              <a:spcBef>
                <a:spcPct val="20000"/>
              </a:spcBef>
              <a:buChar char="»"/>
              <a:defRPr kumimoji="1" sz="2000">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9pPr>
          </a:lstStyle>
          <a:p>
            <a:pPr eaLnBrk="1" hangingPunct="1">
              <a:spcBef>
                <a:spcPct val="0"/>
              </a:spcBef>
              <a:buFontTx/>
              <a:buNone/>
            </a:pPr>
            <a:r>
              <a:rPr lang="en-US" altLang="ko-KR" sz="900">
                <a:latin typeface="Times New Roman" pitchFamily="18" charset="0"/>
                <a:cs typeface="Times New Roman" pitchFamily="18" charset="0"/>
              </a:rPr>
              <a:t>43. </a:t>
            </a:r>
            <a:r>
              <a:rPr lang="en-US" altLang="ko-KR" sz="900" smtClean="0">
                <a:latin typeface="Times New Roman" pitchFamily="18" charset="0"/>
                <a:cs typeface="Times New Roman" pitchFamily="18" charset="0"/>
              </a:rPr>
              <a:t>Sử </a:t>
            </a:r>
            <a:r>
              <a:rPr lang="en-US" altLang="ko-KR" sz="900">
                <a:latin typeface="Times New Roman" pitchFamily="18" charset="0"/>
                <a:cs typeface="Times New Roman" pitchFamily="18" charset="0"/>
              </a:rPr>
              <a:t>dụng van </a:t>
            </a:r>
            <a:r>
              <a:rPr lang="en-US" altLang="ko-KR" sz="900" smtClean="0">
                <a:latin typeface="Times New Roman" pitchFamily="18" charset="0"/>
                <a:cs typeface="Times New Roman" pitchFamily="18" charset="0"/>
              </a:rPr>
              <a:t>5/3 để vận hành Xi lanh. </a:t>
            </a:r>
            <a:r>
              <a:rPr lang="vi-VN" altLang="ko-KR" sz="900" smtClean="0">
                <a:latin typeface="Times New Roman" pitchFamily="18" charset="0"/>
                <a:cs typeface="Times New Roman" pitchFamily="18" charset="0"/>
              </a:rPr>
              <a:t>Khi </a:t>
            </a:r>
            <a:r>
              <a:rPr lang="vi-VN" altLang="ko-KR" sz="900">
                <a:latin typeface="Times New Roman" pitchFamily="18" charset="0"/>
                <a:cs typeface="Times New Roman" pitchFamily="18" charset="0"/>
              </a:rPr>
              <a:t>các tín hiệu </a:t>
            </a:r>
            <a:r>
              <a:rPr lang="vi-VN" altLang="ko-KR" sz="900" smtClean="0">
                <a:latin typeface="Times New Roman" pitchFamily="18" charset="0"/>
                <a:cs typeface="Times New Roman" pitchFamily="18" charset="0"/>
              </a:rPr>
              <a:t>điều khiển hướng </a:t>
            </a:r>
            <a:r>
              <a:rPr lang="en-US" altLang="ko-KR" sz="900" smtClean="0">
                <a:latin typeface="Times New Roman" pitchFamily="18" charset="0"/>
                <a:cs typeface="Times New Roman" pitchFamily="18" charset="0"/>
              </a:rPr>
              <a:t>của</a:t>
            </a:r>
            <a:r>
              <a:rPr lang="vi-VN" altLang="ko-KR" sz="900" smtClean="0">
                <a:latin typeface="Times New Roman" pitchFamily="18" charset="0"/>
                <a:cs typeface="Times New Roman" pitchFamily="18" charset="0"/>
              </a:rPr>
              <a:t> </a:t>
            </a:r>
            <a:r>
              <a:rPr lang="vi-VN" altLang="ko-KR" sz="900">
                <a:latin typeface="Times New Roman" pitchFamily="18" charset="0"/>
                <a:cs typeface="Times New Roman" pitchFamily="18" charset="0"/>
              </a:rPr>
              <a:t>cả hai </a:t>
            </a:r>
            <a:r>
              <a:rPr lang="vi-VN" altLang="ko-KR" sz="900" smtClean="0">
                <a:latin typeface="Times New Roman" pitchFamily="18" charset="0"/>
                <a:cs typeface="Times New Roman" pitchFamily="18" charset="0"/>
              </a:rPr>
              <a:t>mặt </a:t>
            </a:r>
            <a:r>
              <a:rPr lang="vi-VN" altLang="ko-KR" sz="900">
                <a:latin typeface="Times New Roman" pitchFamily="18" charset="0"/>
                <a:cs typeface="Times New Roman" pitchFamily="18" charset="0"/>
              </a:rPr>
              <a:t>van </a:t>
            </a:r>
            <a:r>
              <a:rPr lang="vi-VN" altLang="ko-KR" sz="900" smtClean="0">
                <a:latin typeface="Times New Roman" pitchFamily="18" charset="0"/>
                <a:cs typeface="Times New Roman" pitchFamily="18" charset="0"/>
              </a:rPr>
              <a:t>bị chặn</a:t>
            </a:r>
            <a:r>
              <a:rPr lang="en-US" altLang="ko-KR" sz="900">
                <a:latin typeface="Times New Roman" pitchFamily="18" charset="0"/>
                <a:cs typeface="Times New Roman" pitchFamily="18" charset="0"/>
              </a:rPr>
              <a:t>.</a:t>
            </a:r>
            <a:r>
              <a:rPr lang="en-US" altLang="ko-KR" sz="900" smtClean="0">
                <a:latin typeface="Times New Roman" pitchFamily="18" charset="0"/>
                <a:cs typeface="Times New Roman" pitchFamily="18" charset="0"/>
              </a:rPr>
              <a:t> Kiểu kết nối van nào cho phép</a:t>
            </a:r>
            <a:r>
              <a:rPr lang="vi-VN" altLang="ko-KR" sz="900" smtClean="0">
                <a:latin typeface="Times New Roman" pitchFamily="18" charset="0"/>
                <a:cs typeface="Times New Roman" pitchFamily="18" charset="0"/>
              </a:rPr>
              <a:t> </a:t>
            </a:r>
            <a:r>
              <a:rPr lang="vi-VN" altLang="ko-KR" sz="900">
                <a:latin typeface="Times New Roman" pitchFamily="18" charset="0"/>
                <a:cs typeface="Times New Roman" pitchFamily="18" charset="0"/>
              </a:rPr>
              <a:t>xi </a:t>
            </a:r>
            <a:r>
              <a:rPr lang="vi-VN" altLang="ko-KR" sz="900" smtClean="0">
                <a:latin typeface="Times New Roman" pitchFamily="18" charset="0"/>
                <a:cs typeface="Times New Roman" pitchFamily="18" charset="0"/>
              </a:rPr>
              <a:t>lanh </a:t>
            </a:r>
            <a:r>
              <a:rPr lang="vi-VN" altLang="ko-KR" sz="900">
                <a:latin typeface="Times New Roman" pitchFamily="18" charset="0"/>
                <a:cs typeface="Times New Roman" pitchFamily="18" charset="0"/>
              </a:rPr>
              <a:t>di chuyển trái / phải bằng tay?</a:t>
            </a:r>
          </a:p>
          <a:p>
            <a:pPr eaLnBrk="1" hangingPunct="1">
              <a:spcBef>
                <a:spcPct val="0"/>
              </a:spcBef>
              <a:buFontTx/>
              <a:buNone/>
            </a:pPr>
            <a:endParaRPr lang="en-US" altLang="ko-KR" sz="900">
              <a:latin typeface="Times New Roman" pitchFamily="18" charset="0"/>
              <a:cs typeface="Times New Roman" pitchFamily="18" charset="0"/>
            </a:endParaRPr>
          </a:p>
          <a:p>
            <a:pPr eaLnBrk="1" hangingPunct="1">
              <a:spcBef>
                <a:spcPct val="0"/>
              </a:spcBef>
              <a:buFontTx/>
              <a:buNone/>
            </a:pPr>
            <a:r>
              <a:rPr lang="en-US" altLang="ko-KR" sz="900">
                <a:latin typeface="Times New Roman" pitchFamily="18" charset="0"/>
                <a:cs typeface="Times New Roman" pitchFamily="18" charset="0"/>
              </a:rPr>
              <a:t> ① Tất cả các </a:t>
            </a:r>
            <a:r>
              <a:rPr lang="en-US" altLang="ko-KR" sz="900" smtClean="0">
                <a:latin typeface="Times New Roman" pitchFamily="18" charset="0"/>
                <a:cs typeface="Times New Roman" pitchFamily="18" charset="0"/>
              </a:rPr>
              <a:t>kiểu </a:t>
            </a:r>
            <a:r>
              <a:rPr lang="en-US" altLang="ko-KR" sz="900">
                <a:latin typeface="Times New Roman" pitchFamily="18" charset="0"/>
                <a:cs typeface="Times New Roman" pitchFamily="18" charset="0"/>
              </a:rPr>
              <a:t>khối cổng </a:t>
            </a:r>
            <a:r>
              <a:rPr lang="en-US" altLang="ko-KR" sz="900" smtClean="0">
                <a:latin typeface="Times New Roman" pitchFamily="18" charset="0"/>
                <a:cs typeface="Times New Roman" pitchFamily="18" charset="0"/>
              </a:rPr>
              <a:t>  ② Kiểu </a:t>
            </a:r>
            <a:r>
              <a:rPr lang="en-US" altLang="ko-KR" sz="900">
                <a:latin typeface="Times New Roman" pitchFamily="18" charset="0"/>
                <a:cs typeface="Times New Roman" pitchFamily="18" charset="0"/>
              </a:rPr>
              <a:t>kết nối PAB</a:t>
            </a:r>
          </a:p>
          <a:p>
            <a:pPr eaLnBrk="1" hangingPunct="1">
              <a:spcBef>
                <a:spcPct val="0"/>
              </a:spcBef>
              <a:buFontTx/>
              <a:buNone/>
            </a:pPr>
            <a:r>
              <a:rPr lang="en-US" altLang="ko-KR" sz="900">
                <a:latin typeface="Times New Roman" pitchFamily="18" charset="0"/>
                <a:cs typeface="Times New Roman" pitchFamily="18" charset="0"/>
              </a:rPr>
              <a:t> ③ Kiểu kết nối ABR </a:t>
            </a:r>
            <a:r>
              <a:rPr lang="en-US" altLang="ko-KR" sz="900" smtClean="0">
                <a:latin typeface="Times New Roman" pitchFamily="18" charset="0"/>
                <a:cs typeface="Times New Roman" pitchFamily="18" charset="0"/>
              </a:rPr>
              <a:t>              ④ </a:t>
            </a:r>
            <a:r>
              <a:rPr lang="en-US" altLang="ko-KR" sz="900">
                <a:latin typeface="Times New Roman" pitchFamily="18" charset="0"/>
                <a:cs typeface="Times New Roman" pitchFamily="18" charset="0"/>
              </a:rPr>
              <a:t>Kiểu kết nối PRS</a:t>
            </a:r>
          </a:p>
        </p:txBody>
      </p:sp>
      <p:sp>
        <p:nvSpPr>
          <p:cNvPr id="8199" name="Rectangle 153"/>
          <p:cNvSpPr>
            <a:spLocks noChangeArrowheads="1"/>
          </p:cNvSpPr>
          <p:nvPr/>
        </p:nvSpPr>
        <p:spPr bwMode="auto">
          <a:xfrm>
            <a:off x="3394076" y="4418013"/>
            <a:ext cx="3203575" cy="7848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kumimoji="1" sz="3200">
                <a:solidFill>
                  <a:schemeClr val="tx1"/>
                </a:solidFill>
                <a:latin typeface="굴림" pitchFamily="50" charset="-127"/>
                <a:ea typeface="굴림" pitchFamily="50" charset="-127"/>
              </a:defRPr>
            </a:lvl1pPr>
            <a:lvl2pPr marL="742950" indent="-285750" eaLnBrk="0" hangingPunct="0">
              <a:spcBef>
                <a:spcPct val="20000"/>
              </a:spcBef>
              <a:buChar char="–"/>
              <a:defRPr kumimoji="1" sz="2800">
                <a:solidFill>
                  <a:schemeClr val="tx1"/>
                </a:solidFill>
                <a:latin typeface="굴림" pitchFamily="50" charset="-127"/>
                <a:ea typeface="굴림" pitchFamily="50" charset="-127"/>
              </a:defRPr>
            </a:lvl2pPr>
            <a:lvl3pPr marL="1143000" indent="-228600" eaLnBrk="0" hangingPunct="0">
              <a:spcBef>
                <a:spcPct val="20000"/>
              </a:spcBef>
              <a:buChar char="•"/>
              <a:defRPr kumimoji="1" sz="2400">
                <a:solidFill>
                  <a:schemeClr val="tx1"/>
                </a:solidFill>
                <a:latin typeface="굴림" pitchFamily="50" charset="-127"/>
                <a:ea typeface="굴림" pitchFamily="50" charset="-127"/>
              </a:defRPr>
            </a:lvl3pPr>
            <a:lvl4pPr marL="1600200" indent="-228600" eaLnBrk="0" hangingPunct="0">
              <a:spcBef>
                <a:spcPct val="20000"/>
              </a:spcBef>
              <a:buChar char="–"/>
              <a:defRPr kumimoji="1" sz="2000">
                <a:solidFill>
                  <a:schemeClr val="tx1"/>
                </a:solidFill>
                <a:latin typeface="굴림" pitchFamily="50" charset="-127"/>
                <a:ea typeface="굴림" pitchFamily="50" charset="-127"/>
              </a:defRPr>
            </a:lvl4pPr>
            <a:lvl5pPr marL="2057400" indent="-228600" eaLnBrk="0" hangingPunct="0">
              <a:spcBef>
                <a:spcPct val="20000"/>
              </a:spcBef>
              <a:buChar char="»"/>
              <a:defRPr kumimoji="1" sz="2000">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9pPr>
          </a:lstStyle>
          <a:p>
            <a:pPr eaLnBrk="1" hangingPunct="1">
              <a:spcBef>
                <a:spcPct val="0"/>
              </a:spcBef>
              <a:buFontTx/>
              <a:buNone/>
            </a:pPr>
            <a:r>
              <a:rPr lang="vi-VN" altLang="ko-KR" sz="900">
                <a:latin typeface="Times New Roman" pitchFamily="18" charset="0"/>
                <a:ea typeface="돋움" pitchFamily="50" charset="-127"/>
                <a:cs typeface="Times New Roman" pitchFamily="18" charset="0"/>
              </a:rPr>
              <a:t>48. </a:t>
            </a:r>
            <a:r>
              <a:rPr lang="en-US" altLang="ko-KR" sz="900" smtClean="0">
                <a:latin typeface="Times New Roman" pitchFamily="18" charset="0"/>
                <a:ea typeface="돋움" pitchFamily="50" charset="-127"/>
                <a:cs typeface="Times New Roman" pitchFamily="18" charset="0"/>
              </a:rPr>
              <a:t>Theo s</a:t>
            </a:r>
            <a:r>
              <a:rPr lang="vi-VN" altLang="ko-KR" sz="900" smtClean="0">
                <a:latin typeface="Times New Roman" pitchFamily="18" charset="0"/>
                <a:ea typeface="돋움" pitchFamily="50" charset="-127"/>
                <a:cs typeface="Times New Roman" pitchFamily="18" charset="0"/>
              </a:rPr>
              <a:t>ơ đồ </a:t>
            </a:r>
            <a:r>
              <a:rPr lang="vi-VN" altLang="ko-KR" sz="900">
                <a:latin typeface="Times New Roman" pitchFamily="18" charset="0"/>
                <a:ea typeface="돋움" pitchFamily="50" charset="-127"/>
                <a:cs typeface="Times New Roman" pitchFamily="18" charset="0"/>
              </a:rPr>
              <a:t>của hệ thống khí </a:t>
            </a:r>
            <a:r>
              <a:rPr lang="vi-VN" altLang="ko-KR" sz="900" smtClean="0">
                <a:latin typeface="Times New Roman" pitchFamily="18" charset="0"/>
                <a:ea typeface="돋움" pitchFamily="50" charset="-127"/>
                <a:cs typeface="Times New Roman" pitchFamily="18" charset="0"/>
              </a:rPr>
              <a:t>nén</a:t>
            </a:r>
            <a:r>
              <a:rPr lang="en-US" altLang="ko-KR" sz="900" smtClean="0">
                <a:latin typeface="Times New Roman" pitchFamily="18" charset="0"/>
                <a:ea typeface="돋움" pitchFamily="50" charset="-127"/>
                <a:cs typeface="Times New Roman" pitchFamily="18" charset="0"/>
              </a:rPr>
              <a:t>, phần nào được đặt ngay sau</a:t>
            </a:r>
            <a:r>
              <a:rPr lang="vi-VN" altLang="ko-KR" sz="900" smtClean="0">
                <a:latin typeface="Times New Roman" pitchFamily="18" charset="0"/>
                <a:ea typeface="돋움" pitchFamily="50" charset="-127"/>
                <a:cs typeface="Times New Roman" pitchFamily="18" charset="0"/>
              </a:rPr>
              <a:t> máy nén</a:t>
            </a:r>
            <a:r>
              <a:rPr lang="en-US" altLang="ko-KR" sz="900" smtClean="0">
                <a:latin typeface="Times New Roman" pitchFamily="18" charset="0"/>
                <a:ea typeface="돋움" pitchFamily="50" charset="-127"/>
                <a:cs typeface="Times New Roman" pitchFamily="18" charset="0"/>
              </a:rPr>
              <a:t> khí</a:t>
            </a:r>
            <a:r>
              <a:rPr lang="vi-VN" altLang="ko-KR" sz="900" smtClean="0">
                <a:latin typeface="Times New Roman" pitchFamily="18" charset="0"/>
                <a:ea typeface="돋움" pitchFamily="50" charset="-127"/>
                <a:cs typeface="Times New Roman" pitchFamily="18" charset="0"/>
              </a:rPr>
              <a:t>?</a:t>
            </a:r>
            <a:endParaRPr lang="en-US" altLang="ko-KR" sz="900">
              <a:latin typeface="Times New Roman" pitchFamily="18" charset="0"/>
              <a:ea typeface="돋움" pitchFamily="50" charset="-127"/>
              <a:cs typeface="Times New Roman" pitchFamily="18" charset="0"/>
            </a:endParaRPr>
          </a:p>
          <a:p>
            <a:pPr eaLnBrk="1" hangingPunct="1">
              <a:spcBef>
                <a:spcPct val="0"/>
              </a:spcBef>
              <a:buFontTx/>
              <a:buNone/>
            </a:pPr>
            <a:endParaRPr lang="vi-VN" altLang="ko-KR" sz="900">
              <a:latin typeface="Times New Roman" pitchFamily="18" charset="0"/>
              <a:ea typeface="돋움" pitchFamily="50" charset="-127"/>
              <a:cs typeface="Times New Roman" pitchFamily="18" charset="0"/>
            </a:endParaRPr>
          </a:p>
          <a:p>
            <a:pPr eaLnBrk="1" hangingPunct="1">
              <a:spcBef>
                <a:spcPct val="0"/>
              </a:spcBef>
              <a:buFontTx/>
              <a:buNone/>
            </a:pPr>
            <a:r>
              <a:rPr lang="vi-VN" altLang="ko-KR" sz="900">
                <a:latin typeface="Times New Roman" pitchFamily="18" charset="0"/>
                <a:ea typeface="돋움" pitchFamily="50" charset="-127"/>
                <a:cs typeface="Times New Roman" pitchFamily="18" charset="0"/>
              </a:rPr>
              <a:t>① Động cơ điện </a:t>
            </a:r>
            <a:r>
              <a:rPr lang="en-US" altLang="ko-KR" sz="900">
                <a:latin typeface="Times New Roman" pitchFamily="18" charset="0"/>
                <a:ea typeface="돋움" pitchFamily="50" charset="-127"/>
                <a:cs typeface="Times New Roman" pitchFamily="18" charset="0"/>
              </a:rPr>
              <a:t>             </a:t>
            </a:r>
            <a:r>
              <a:rPr lang="vi-VN" altLang="ko-KR" sz="900">
                <a:latin typeface="Times New Roman" pitchFamily="18" charset="0"/>
                <a:ea typeface="돋움" pitchFamily="50" charset="-127"/>
                <a:cs typeface="Times New Roman" pitchFamily="18" charset="0"/>
              </a:rPr>
              <a:t>② Bộ tách dầu phun</a:t>
            </a:r>
          </a:p>
          <a:p>
            <a:pPr eaLnBrk="1" hangingPunct="1">
              <a:spcBef>
                <a:spcPct val="0"/>
              </a:spcBef>
              <a:buFontTx/>
              <a:buNone/>
            </a:pPr>
            <a:r>
              <a:rPr lang="vi-VN" altLang="ko-KR" sz="900">
                <a:latin typeface="Times New Roman" pitchFamily="18" charset="0"/>
                <a:ea typeface="돋움" pitchFamily="50" charset="-127"/>
                <a:cs typeface="Times New Roman" pitchFamily="18" charset="0"/>
              </a:rPr>
              <a:t>③ Bộ làm mát phía sau </a:t>
            </a:r>
            <a:r>
              <a:rPr lang="en-US" altLang="ko-KR" sz="900">
                <a:latin typeface="Times New Roman" pitchFamily="18" charset="0"/>
                <a:ea typeface="돋움" pitchFamily="50" charset="-127"/>
                <a:cs typeface="Times New Roman" pitchFamily="18" charset="0"/>
              </a:rPr>
              <a:t>   </a:t>
            </a:r>
            <a:r>
              <a:rPr lang="vi-VN" altLang="ko-KR" sz="900">
                <a:latin typeface="Times New Roman" pitchFamily="18" charset="0"/>
                <a:ea typeface="돋움" pitchFamily="50" charset="-127"/>
                <a:cs typeface="Times New Roman" pitchFamily="18" charset="0"/>
              </a:rPr>
              <a:t>④ Máy sấy</a:t>
            </a:r>
            <a:endParaRPr lang="en-US" altLang="ko-KR" sz="900">
              <a:latin typeface="Times New Roman" pitchFamily="18" charset="0"/>
              <a:ea typeface="돋움" pitchFamily="50" charset="-127"/>
              <a:cs typeface="Times New Roman" pitchFamily="18" charset="0"/>
            </a:endParaRPr>
          </a:p>
        </p:txBody>
      </p:sp>
      <p:sp>
        <p:nvSpPr>
          <p:cNvPr id="8200" name="Rectangle 52"/>
          <p:cNvSpPr>
            <a:spLocks noChangeArrowheads="1"/>
          </p:cNvSpPr>
          <p:nvPr/>
        </p:nvSpPr>
        <p:spPr bwMode="auto">
          <a:xfrm>
            <a:off x="260350" y="1065213"/>
            <a:ext cx="3213100"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kumimoji="1" sz="3200">
                <a:solidFill>
                  <a:schemeClr val="tx1"/>
                </a:solidFill>
                <a:latin typeface="굴림" pitchFamily="50" charset="-127"/>
                <a:ea typeface="굴림" pitchFamily="50" charset="-127"/>
              </a:defRPr>
            </a:lvl1pPr>
            <a:lvl2pPr marL="742950" indent="-285750" eaLnBrk="0" hangingPunct="0">
              <a:spcBef>
                <a:spcPct val="20000"/>
              </a:spcBef>
              <a:buChar char="–"/>
              <a:defRPr kumimoji="1" sz="2800">
                <a:solidFill>
                  <a:schemeClr val="tx1"/>
                </a:solidFill>
                <a:latin typeface="굴림" pitchFamily="50" charset="-127"/>
                <a:ea typeface="굴림" pitchFamily="50" charset="-127"/>
              </a:defRPr>
            </a:lvl2pPr>
            <a:lvl3pPr marL="1143000" indent="-228600" eaLnBrk="0" hangingPunct="0">
              <a:spcBef>
                <a:spcPct val="20000"/>
              </a:spcBef>
              <a:buChar char="•"/>
              <a:defRPr kumimoji="1" sz="2400">
                <a:solidFill>
                  <a:schemeClr val="tx1"/>
                </a:solidFill>
                <a:latin typeface="굴림" pitchFamily="50" charset="-127"/>
                <a:ea typeface="굴림" pitchFamily="50" charset="-127"/>
              </a:defRPr>
            </a:lvl3pPr>
            <a:lvl4pPr marL="1600200" indent="-228600" eaLnBrk="0" hangingPunct="0">
              <a:spcBef>
                <a:spcPct val="20000"/>
              </a:spcBef>
              <a:buChar char="–"/>
              <a:defRPr kumimoji="1" sz="2000">
                <a:solidFill>
                  <a:schemeClr val="tx1"/>
                </a:solidFill>
                <a:latin typeface="굴림" pitchFamily="50" charset="-127"/>
                <a:ea typeface="굴림" pitchFamily="50" charset="-127"/>
              </a:defRPr>
            </a:lvl4pPr>
            <a:lvl5pPr marL="2057400" indent="-228600" eaLnBrk="0" hangingPunct="0">
              <a:spcBef>
                <a:spcPct val="20000"/>
              </a:spcBef>
              <a:buChar char="»"/>
              <a:defRPr kumimoji="1" sz="2000">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9pPr>
          </a:lstStyle>
          <a:p>
            <a:pPr eaLnBrk="1" hangingPunct="1">
              <a:spcBef>
                <a:spcPct val="0"/>
              </a:spcBef>
              <a:buFontTx/>
              <a:buNone/>
            </a:pPr>
            <a:r>
              <a:rPr lang="vi-VN" altLang="ko-KR" sz="900">
                <a:latin typeface="Times New Roman" pitchFamily="18" charset="0"/>
                <a:ea typeface="돋움" pitchFamily="50" charset="-127"/>
                <a:cs typeface="Times New Roman" pitchFamily="18" charset="0"/>
              </a:rPr>
              <a:t>41. </a:t>
            </a:r>
            <a:r>
              <a:rPr lang="en-US" altLang="ko-KR" sz="900" smtClean="0">
                <a:latin typeface="Times New Roman" pitchFamily="18" charset="0"/>
                <a:ea typeface="돋움" pitchFamily="50" charset="-127"/>
                <a:cs typeface="Times New Roman" pitchFamily="18" charset="0"/>
              </a:rPr>
              <a:t>Ý</a:t>
            </a:r>
            <a:r>
              <a:rPr lang="vi-VN" altLang="ko-KR" sz="900" smtClean="0">
                <a:latin typeface="Times New Roman" pitchFamily="18" charset="0"/>
                <a:ea typeface="돋움" pitchFamily="50" charset="-127"/>
                <a:cs typeface="Times New Roman" pitchFamily="18" charset="0"/>
              </a:rPr>
              <a:t> </a:t>
            </a:r>
            <a:r>
              <a:rPr lang="vi-VN" altLang="ko-KR" sz="900">
                <a:latin typeface="Times New Roman" pitchFamily="18" charset="0"/>
                <a:ea typeface="돋움" pitchFamily="50" charset="-127"/>
                <a:cs typeface="Times New Roman" pitchFamily="18" charset="0"/>
              </a:rPr>
              <a:t>nào không đúng với đặc điểm của </a:t>
            </a:r>
            <a:r>
              <a:rPr lang="en-US" altLang="ko-KR" sz="900" smtClean="0">
                <a:latin typeface="Times New Roman" pitchFamily="18" charset="0"/>
                <a:ea typeface="돋움" pitchFamily="50" charset="-127"/>
                <a:cs typeface="Times New Roman" pitchFamily="18" charset="0"/>
              </a:rPr>
              <a:t>Vacuum Ejector</a:t>
            </a:r>
            <a:r>
              <a:rPr lang="vi-VN" altLang="ko-KR" sz="900" smtClean="0">
                <a:latin typeface="Times New Roman" pitchFamily="18" charset="0"/>
                <a:ea typeface="돋움" pitchFamily="50" charset="-127"/>
                <a:cs typeface="Times New Roman" pitchFamily="18" charset="0"/>
              </a:rPr>
              <a:t>?</a:t>
            </a:r>
            <a:endParaRPr lang="vi-VN" altLang="ko-KR" sz="900">
              <a:latin typeface="Times New Roman" pitchFamily="18" charset="0"/>
              <a:ea typeface="돋움" pitchFamily="50" charset="-127"/>
              <a:cs typeface="Times New Roman" pitchFamily="18" charset="0"/>
            </a:endParaRPr>
          </a:p>
          <a:p>
            <a:pPr eaLnBrk="1" hangingPunct="1">
              <a:spcBef>
                <a:spcPct val="0"/>
              </a:spcBef>
              <a:buFontTx/>
              <a:buNone/>
            </a:pPr>
            <a:r>
              <a:rPr lang="en-US" altLang="ko-KR" sz="900">
                <a:latin typeface="Times New Roman" pitchFamily="18" charset="0"/>
                <a:ea typeface="돋움" pitchFamily="50" charset="-127"/>
                <a:cs typeface="Times New Roman" pitchFamily="18" charset="0"/>
              </a:rPr>
              <a:t>  </a:t>
            </a:r>
          </a:p>
          <a:p>
            <a:pPr eaLnBrk="1" hangingPunct="1">
              <a:spcBef>
                <a:spcPct val="0"/>
              </a:spcBef>
              <a:buFontTx/>
              <a:buNone/>
            </a:pPr>
            <a:r>
              <a:rPr lang="vi-VN" altLang="ko-KR" sz="900">
                <a:latin typeface="Times New Roman" pitchFamily="18" charset="0"/>
                <a:ea typeface="돋움" pitchFamily="50" charset="-127"/>
                <a:cs typeface="Times New Roman" pitchFamily="18" charset="0"/>
              </a:rPr>
              <a:t> ① Mức độ chân không </a:t>
            </a:r>
            <a:r>
              <a:rPr lang="vi-VN" altLang="ko-KR" sz="900" smtClean="0">
                <a:latin typeface="Times New Roman" pitchFamily="18" charset="0"/>
                <a:ea typeface="돋움" pitchFamily="50" charset="-127"/>
                <a:cs typeface="Times New Roman" pitchFamily="18" charset="0"/>
              </a:rPr>
              <a:t>gần </a:t>
            </a:r>
            <a:r>
              <a:rPr lang="vi-VN" altLang="ko-KR" sz="900">
                <a:latin typeface="Times New Roman" pitchFamily="18" charset="0"/>
                <a:ea typeface="돋움" pitchFamily="50" charset="-127"/>
                <a:cs typeface="Times New Roman" pitchFamily="18" charset="0"/>
              </a:rPr>
              <a:t>như tỷ lệ thuận với áp suất cung </a:t>
            </a:r>
            <a:r>
              <a:rPr lang="vi-VN" altLang="ko-KR" sz="900" smtClean="0">
                <a:latin typeface="Times New Roman" pitchFamily="18" charset="0"/>
                <a:ea typeface="돋움" pitchFamily="50" charset="-127"/>
                <a:cs typeface="Times New Roman" pitchFamily="18" charset="0"/>
              </a:rPr>
              <a:t>cấp</a:t>
            </a:r>
            <a:r>
              <a:rPr lang="en-US" altLang="ko-KR" sz="900" smtClean="0">
                <a:latin typeface="Times New Roman" pitchFamily="18" charset="0"/>
                <a:ea typeface="돋움" pitchFamily="50" charset="-127"/>
                <a:cs typeface="Times New Roman" pitchFamily="18" charset="0"/>
              </a:rPr>
              <a:t>   </a:t>
            </a:r>
          </a:p>
          <a:p>
            <a:pPr eaLnBrk="1" hangingPunct="1">
              <a:spcBef>
                <a:spcPct val="0"/>
              </a:spcBef>
              <a:buFontTx/>
              <a:buNone/>
            </a:pPr>
            <a:r>
              <a:rPr lang="en-US" altLang="ko-KR" sz="900">
                <a:latin typeface="Times New Roman" pitchFamily="18" charset="0"/>
                <a:ea typeface="돋움" pitchFamily="50" charset="-127"/>
                <a:cs typeface="Times New Roman" pitchFamily="18" charset="0"/>
              </a:rPr>
              <a:t> </a:t>
            </a:r>
            <a:r>
              <a:rPr lang="vi-VN" altLang="ko-KR" sz="900" smtClean="0">
                <a:latin typeface="Times New Roman" pitchFamily="18" charset="0"/>
                <a:ea typeface="돋움" pitchFamily="50" charset="-127"/>
                <a:cs typeface="Times New Roman" pitchFamily="18" charset="0"/>
              </a:rPr>
              <a:t>② </a:t>
            </a:r>
            <a:r>
              <a:rPr lang="vi-VN" altLang="ko-KR" sz="900">
                <a:latin typeface="Times New Roman" pitchFamily="18" charset="0"/>
                <a:ea typeface="돋움" pitchFamily="50" charset="-127"/>
                <a:cs typeface="Times New Roman" pitchFamily="18" charset="0"/>
              </a:rPr>
              <a:t>Cần có </a:t>
            </a:r>
            <a:r>
              <a:rPr lang="en-US" altLang="ko-KR" sz="900" smtClean="0">
                <a:latin typeface="Times New Roman" pitchFamily="18" charset="0"/>
                <a:ea typeface="돋움" pitchFamily="50" charset="-127"/>
                <a:cs typeface="Times New Roman" pitchFamily="18" charset="0"/>
              </a:rPr>
              <a:t>tank chứa khí chân không</a:t>
            </a:r>
            <a:r>
              <a:rPr lang="vi-VN" altLang="ko-KR" sz="900" smtClean="0">
                <a:latin typeface="Times New Roman" pitchFamily="18" charset="0"/>
                <a:ea typeface="돋움" pitchFamily="50" charset="-127"/>
                <a:cs typeface="Times New Roman" pitchFamily="18" charset="0"/>
              </a:rPr>
              <a:t>.</a:t>
            </a:r>
            <a:endParaRPr lang="vi-VN" altLang="ko-KR" sz="900">
              <a:latin typeface="Times New Roman" pitchFamily="18" charset="0"/>
              <a:ea typeface="돋움" pitchFamily="50" charset="-127"/>
              <a:cs typeface="Times New Roman" pitchFamily="18" charset="0"/>
            </a:endParaRPr>
          </a:p>
          <a:p>
            <a:pPr eaLnBrk="1" hangingPunct="1">
              <a:spcBef>
                <a:spcPct val="0"/>
              </a:spcBef>
              <a:buFontTx/>
              <a:buNone/>
            </a:pPr>
            <a:r>
              <a:rPr lang="vi-VN" altLang="ko-KR" sz="900">
                <a:latin typeface="Times New Roman" pitchFamily="18" charset="0"/>
                <a:ea typeface="돋움" pitchFamily="50" charset="-127"/>
                <a:cs typeface="Times New Roman" pitchFamily="18" charset="0"/>
              </a:rPr>
              <a:t> ③ </a:t>
            </a:r>
            <a:r>
              <a:rPr lang="en-US" altLang="ko-KR" sz="900" smtClean="0">
                <a:latin typeface="Times New Roman" pitchFamily="18" charset="0"/>
                <a:ea typeface="돋움" pitchFamily="50" charset="-127"/>
                <a:cs typeface="Times New Roman" pitchFamily="18" charset="0"/>
              </a:rPr>
              <a:t>Tuổi </a:t>
            </a:r>
            <a:r>
              <a:rPr lang="vi-VN" altLang="ko-KR" sz="900" smtClean="0">
                <a:latin typeface="Times New Roman" pitchFamily="18" charset="0"/>
                <a:ea typeface="돋움" pitchFamily="50" charset="-127"/>
                <a:cs typeface="Times New Roman" pitchFamily="18" charset="0"/>
              </a:rPr>
              <a:t>thọ </a:t>
            </a:r>
            <a:r>
              <a:rPr lang="vi-VN" altLang="ko-KR" sz="900">
                <a:latin typeface="Times New Roman" pitchFamily="18" charset="0"/>
                <a:ea typeface="돋움" pitchFamily="50" charset="-127"/>
                <a:cs typeface="Times New Roman" pitchFamily="18" charset="0"/>
              </a:rPr>
              <a:t>cao do không có bộ phận chuyển động.</a:t>
            </a:r>
          </a:p>
          <a:p>
            <a:pPr eaLnBrk="1" hangingPunct="1">
              <a:spcBef>
                <a:spcPct val="0"/>
              </a:spcBef>
              <a:buFontTx/>
              <a:buNone/>
            </a:pPr>
            <a:r>
              <a:rPr lang="vi-VN" altLang="ko-KR" sz="900">
                <a:latin typeface="Times New Roman" pitchFamily="18" charset="0"/>
                <a:ea typeface="돋움" pitchFamily="50" charset="-127"/>
                <a:cs typeface="Times New Roman" pitchFamily="18" charset="0"/>
              </a:rPr>
              <a:t> ④ </a:t>
            </a:r>
            <a:r>
              <a:rPr lang="en-US" altLang="ko-KR" sz="900" smtClean="0">
                <a:latin typeface="Times New Roman" pitchFamily="18" charset="0"/>
                <a:ea typeface="돋움" pitchFamily="50" charset="-127"/>
                <a:cs typeface="Times New Roman" pitchFamily="18" charset="0"/>
              </a:rPr>
              <a:t>Có thể sử dụng van điều khiển chung.</a:t>
            </a:r>
            <a:endParaRPr lang="vi-VN" altLang="ko-KR" sz="900">
              <a:latin typeface="Times New Roman" pitchFamily="18" charset="0"/>
              <a:ea typeface="돋움" pitchFamily="50" charset="-127"/>
              <a:cs typeface="Times New Roman" pitchFamily="18" charset="0"/>
            </a:endParaRPr>
          </a:p>
        </p:txBody>
      </p:sp>
      <p:sp>
        <p:nvSpPr>
          <p:cNvPr id="8201" name="Rectangle 161"/>
          <p:cNvSpPr>
            <a:spLocks noChangeArrowheads="1"/>
          </p:cNvSpPr>
          <p:nvPr/>
        </p:nvSpPr>
        <p:spPr bwMode="auto">
          <a:xfrm>
            <a:off x="269876" y="2936876"/>
            <a:ext cx="3159125" cy="7848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kumimoji="1" sz="3200">
                <a:solidFill>
                  <a:schemeClr val="tx1"/>
                </a:solidFill>
                <a:latin typeface="굴림" pitchFamily="50" charset="-127"/>
                <a:ea typeface="굴림" pitchFamily="50" charset="-127"/>
              </a:defRPr>
            </a:lvl1pPr>
            <a:lvl2pPr marL="742950" indent="-285750" eaLnBrk="0" hangingPunct="0">
              <a:spcBef>
                <a:spcPct val="20000"/>
              </a:spcBef>
              <a:buChar char="–"/>
              <a:defRPr kumimoji="1" sz="2800">
                <a:solidFill>
                  <a:schemeClr val="tx1"/>
                </a:solidFill>
                <a:latin typeface="굴림" pitchFamily="50" charset="-127"/>
                <a:ea typeface="굴림" pitchFamily="50" charset="-127"/>
              </a:defRPr>
            </a:lvl2pPr>
            <a:lvl3pPr marL="1143000" indent="-228600" eaLnBrk="0" hangingPunct="0">
              <a:spcBef>
                <a:spcPct val="20000"/>
              </a:spcBef>
              <a:buChar char="•"/>
              <a:defRPr kumimoji="1" sz="2400">
                <a:solidFill>
                  <a:schemeClr val="tx1"/>
                </a:solidFill>
                <a:latin typeface="굴림" pitchFamily="50" charset="-127"/>
                <a:ea typeface="굴림" pitchFamily="50" charset="-127"/>
              </a:defRPr>
            </a:lvl3pPr>
            <a:lvl4pPr marL="1600200" indent="-228600" eaLnBrk="0" hangingPunct="0">
              <a:spcBef>
                <a:spcPct val="20000"/>
              </a:spcBef>
              <a:buChar char="–"/>
              <a:defRPr kumimoji="1" sz="2000">
                <a:solidFill>
                  <a:schemeClr val="tx1"/>
                </a:solidFill>
                <a:latin typeface="굴림" pitchFamily="50" charset="-127"/>
                <a:ea typeface="굴림" pitchFamily="50" charset="-127"/>
              </a:defRPr>
            </a:lvl4pPr>
            <a:lvl5pPr marL="2057400" indent="-228600" eaLnBrk="0" hangingPunct="0">
              <a:spcBef>
                <a:spcPct val="20000"/>
              </a:spcBef>
              <a:buChar char="»"/>
              <a:defRPr kumimoji="1" sz="2000">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9pPr>
          </a:lstStyle>
          <a:p>
            <a:pPr eaLnBrk="1" hangingPunct="1">
              <a:spcBef>
                <a:spcPct val="0"/>
              </a:spcBef>
              <a:buFontTx/>
              <a:buNone/>
            </a:pPr>
            <a:r>
              <a:rPr lang="vi-VN" altLang="ko-KR" sz="900">
                <a:latin typeface="Times New Roman" pitchFamily="18" charset="0"/>
                <a:ea typeface="돋움" pitchFamily="50" charset="-127"/>
                <a:cs typeface="Times New Roman" pitchFamily="18" charset="0"/>
              </a:rPr>
              <a:t>42. </a:t>
            </a:r>
            <a:r>
              <a:rPr lang="en-US" altLang="ko-KR" sz="900">
                <a:latin typeface="Times New Roman" pitchFamily="18" charset="0"/>
                <a:ea typeface="돋움" pitchFamily="50" charset="-127"/>
                <a:cs typeface="Times New Roman" pitchFamily="18" charset="0"/>
              </a:rPr>
              <a:t>T</a:t>
            </a:r>
            <a:r>
              <a:rPr lang="vi-VN" altLang="ko-KR" sz="900" smtClean="0">
                <a:latin typeface="Times New Roman" pitchFamily="18" charset="0"/>
                <a:ea typeface="돋움" pitchFamily="50" charset="-127"/>
                <a:cs typeface="Times New Roman" pitchFamily="18" charset="0"/>
              </a:rPr>
              <a:t>rong mạch</a:t>
            </a:r>
            <a:r>
              <a:rPr lang="en-US" altLang="ko-KR" sz="900" smtClean="0">
                <a:latin typeface="Times New Roman" pitchFamily="18" charset="0"/>
                <a:ea typeface="돋움" pitchFamily="50" charset="-127"/>
                <a:cs typeface="Times New Roman" pitchFamily="18" charset="0"/>
              </a:rPr>
              <a:t> hoạt động</a:t>
            </a:r>
            <a:r>
              <a:rPr lang="vi-VN" altLang="ko-KR" sz="900" smtClean="0">
                <a:latin typeface="Times New Roman" pitchFamily="18" charset="0"/>
                <a:ea typeface="돋움" pitchFamily="50" charset="-127"/>
                <a:cs typeface="Times New Roman" pitchFamily="18" charset="0"/>
              </a:rPr>
              <a:t> </a:t>
            </a:r>
            <a:r>
              <a:rPr lang="vi-VN" altLang="ko-KR" sz="900">
                <a:latin typeface="Times New Roman" pitchFamily="18" charset="0"/>
                <a:ea typeface="돋움" pitchFamily="50" charset="-127"/>
                <a:cs typeface="Times New Roman" pitchFamily="18" charset="0"/>
              </a:rPr>
              <a:t>có hai hoặc nhiều mạch nhánh</a:t>
            </a:r>
          </a:p>
          <a:p>
            <a:pPr eaLnBrk="1" hangingPunct="1">
              <a:spcBef>
                <a:spcPct val="0"/>
              </a:spcBef>
              <a:buFontTx/>
              <a:buNone/>
            </a:pPr>
            <a:r>
              <a:rPr lang="vi-VN" altLang="ko-KR" sz="900">
                <a:latin typeface="Times New Roman" pitchFamily="18" charset="0"/>
                <a:ea typeface="돋움" pitchFamily="50" charset="-127"/>
                <a:cs typeface="Times New Roman" pitchFamily="18" charset="0"/>
              </a:rPr>
              <a:t>Van nào điều khiển tuần tự bằng áp suất trong mạch?</a:t>
            </a:r>
          </a:p>
          <a:p>
            <a:pPr eaLnBrk="1" hangingPunct="1">
              <a:spcBef>
                <a:spcPct val="0"/>
              </a:spcBef>
              <a:buFontTx/>
              <a:buNone/>
            </a:pPr>
            <a:endParaRPr lang="vi-VN" altLang="ko-KR" sz="900">
              <a:latin typeface="Times New Roman" pitchFamily="18" charset="0"/>
              <a:ea typeface="돋움" pitchFamily="50" charset="-127"/>
              <a:cs typeface="Times New Roman" pitchFamily="18" charset="0"/>
            </a:endParaRPr>
          </a:p>
          <a:p>
            <a:pPr eaLnBrk="1" hangingPunct="1">
              <a:spcBef>
                <a:spcPct val="0"/>
              </a:spcBef>
              <a:buFontTx/>
              <a:buNone/>
            </a:pPr>
            <a:r>
              <a:rPr lang="vi-VN" altLang="ko-KR" sz="900">
                <a:latin typeface="Times New Roman" pitchFamily="18" charset="0"/>
                <a:ea typeface="돋움" pitchFamily="50" charset="-127"/>
                <a:cs typeface="Times New Roman" pitchFamily="18" charset="0"/>
              </a:rPr>
              <a:t>① Van tuần tự </a:t>
            </a:r>
            <a:r>
              <a:rPr lang="en-US" altLang="ko-KR" sz="900">
                <a:latin typeface="Times New Roman" pitchFamily="18" charset="0"/>
                <a:ea typeface="돋움" pitchFamily="50" charset="-127"/>
                <a:cs typeface="Times New Roman" pitchFamily="18" charset="0"/>
              </a:rPr>
              <a:t>   </a:t>
            </a:r>
            <a:r>
              <a:rPr lang="en-US" altLang="ko-KR" sz="900" smtClean="0">
                <a:latin typeface="Times New Roman" pitchFamily="18" charset="0"/>
                <a:ea typeface="돋움" pitchFamily="50" charset="-127"/>
                <a:cs typeface="Times New Roman" pitchFamily="18" charset="0"/>
              </a:rPr>
              <a:t> </a:t>
            </a:r>
            <a:r>
              <a:rPr lang="vi-VN" altLang="ko-KR" sz="900" smtClean="0">
                <a:latin typeface="Times New Roman" pitchFamily="18" charset="0"/>
                <a:ea typeface="돋움" pitchFamily="50" charset="-127"/>
                <a:cs typeface="Times New Roman" pitchFamily="18" charset="0"/>
              </a:rPr>
              <a:t>② </a:t>
            </a:r>
            <a:r>
              <a:rPr lang="vi-VN" altLang="ko-KR" sz="900">
                <a:latin typeface="Times New Roman" pitchFamily="18" charset="0"/>
                <a:ea typeface="돋움" pitchFamily="50" charset="-127"/>
                <a:cs typeface="Times New Roman" pitchFamily="18" charset="0"/>
              </a:rPr>
              <a:t>Van </a:t>
            </a:r>
            <a:r>
              <a:rPr lang="en-US" altLang="ko-KR" sz="900" smtClean="0">
                <a:latin typeface="Times New Roman" pitchFamily="18" charset="0"/>
                <a:ea typeface="돋움" pitchFamily="50" charset="-127"/>
                <a:cs typeface="Times New Roman" pitchFamily="18" charset="0"/>
              </a:rPr>
              <a:t>áp suất</a:t>
            </a:r>
            <a:endParaRPr lang="vi-VN" altLang="ko-KR" sz="900">
              <a:latin typeface="Times New Roman" pitchFamily="18" charset="0"/>
              <a:ea typeface="돋움" pitchFamily="50" charset="-127"/>
              <a:cs typeface="Times New Roman" pitchFamily="18" charset="0"/>
            </a:endParaRPr>
          </a:p>
          <a:p>
            <a:pPr eaLnBrk="1" hangingPunct="1">
              <a:spcBef>
                <a:spcPct val="0"/>
              </a:spcBef>
              <a:buFontTx/>
              <a:buNone/>
            </a:pPr>
            <a:r>
              <a:rPr lang="vi-VN" altLang="ko-KR" sz="900">
                <a:latin typeface="Times New Roman" pitchFamily="18" charset="0"/>
                <a:ea typeface="돋움" pitchFamily="50" charset="-127"/>
                <a:cs typeface="Times New Roman" pitchFamily="18" charset="0"/>
              </a:rPr>
              <a:t>③ Van </a:t>
            </a:r>
            <a:r>
              <a:rPr lang="en-US" altLang="ko-KR" sz="900" smtClean="0">
                <a:latin typeface="Times New Roman" pitchFamily="18" charset="0"/>
                <a:ea typeface="돋움" pitchFamily="50" charset="-127"/>
                <a:cs typeface="Times New Roman" pitchFamily="18" charset="0"/>
              </a:rPr>
              <a:t>Shuttle     </a:t>
            </a:r>
            <a:r>
              <a:rPr lang="vi-VN" altLang="ko-KR" sz="900" smtClean="0">
                <a:latin typeface="Times New Roman" pitchFamily="18" charset="0"/>
                <a:ea typeface="돋움" pitchFamily="50" charset="-127"/>
                <a:cs typeface="Times New Roman" pitchFamily="18" charset="0"/>
              </a:rPr>
              <a:t>④ </a:t>
            </a:r>
            <a:r>
              <a:rPr lang="vi-VN" altLang="ko-KR" sz="900">
                <a:latin typeface="Times New Roman" pitchFamily="18" charset="0"/>
                <a:ea typeface="돋움" pitchFamily="50" charset="-127"/>
                <a:cs typeface="Times New Roman" pitchFamily="18" charset="0"/>
              </a:rPr>
              <a:t>Van một chiều</a:t>
            </a:r>
            <a:endParaRPr lang="ko-KR" altLang="en-US" sz="900">
              <a:latin typeface="Times New Roman" pitchFamily="18" charset="0"/>
              <a:ea typeface="돋움" pitchFamily="50" charset="-127"/>
              <a:cs typeface="Times New Roman" pitchFamily="18" charset="0"/>
            </a:endParaRPr>
          </a:p>
        </p:txBody>
      </p:sp>
      <p:sp>
        <p:nvSpPr>
          <p:cNvPr id="8202" name="Rectangle 110"/>
          <p:cNvSpPr>
            <a:spLocks noChangeArrowheads="1"/>
          </p:cNvSpPr>
          <p:nvPr/>
        </p:nvSpPr>
        <p:spPr bwMode="auto">
          <a:xfrm>
            <a:off x="279400" y="8267700"/>
            <a:ext cx="3141663"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kumimoji="1" sz="3200">
                <a:solidFill>
                  <a:schemeClr val="tx1"/>
                </a:solidFill>
                <a:latin typeface="굴림" pitchFamily="50" charset="-127"/>
                <a:ea typeface="굴림" pitchFamily="50" charset="-127"/>
              </a:defRPr>
            </a:lvl1pPr>
            <a:lvl2pPr marL="742950" indent="-285750" eaLnBrk="0" hangingPunct="0">
              <a:spcBef>
                <a:spcPct val="20000"/>
              </a:spcBef>
              <a:buChar char="–"/>
              <a:defRPr kumimoji="1" sz="2800">
                <a:solidFill>
                  <a:schemeClr val="tx1"/>
                </a:solidFill>
                <a:latin typeface="굴림" pitchFamily="50" charset="-127"/>
                <a:ea typeface="굴림" pitchFamily="50" charset="-127"/>
              </a:defRPr>
            </a:lvl2pPr>
            <a:lvl3pPr marL="1143000" indent="-228600" eaLnBrk="0" hangingPunct="0">
              <a:spcBef>
                <a:spcPct val="20000"/>
              </a:spcBef>
              <a:buChar char="•"/>
              <a:defRPr kumimoji="1" sz="2400">
                <a:solidFill>
                  <a:schemeClr val="tx1"/>
                </a:solidFill>
                <a:latin typeface="굴림" pitchFamily="50" charset="-127"/>
                <a:ea typeface="굴림" pitchFamily="50" charset="-127"/>
              </a:defRPr>
            </a:lvl3pPr>
            <a:lvl4pPr marL="1600200" indent="-228600" eaLnBrk="0" hangingPunct="0">
              <a:spcBef>
                <a:spcPct val="20000"/>
              </a:spcBef>
              <a:buChar char="–"/>
              <a:defRPr kumimoji="1" sz="2000">
                <a:solidFill>
                  <a:schemeClr val="tx1"/>
                </a:solidFill>
                <a:latin typeface="굴림" pitchFamily="50" charset="-127"/>
                <a:ea typeface="굴림" pitchFamily="50" charset="-127"/>
              </a:defRPr>
            </a:lvl4pPr>
            <a:lvl5pPr marL="2057400" indent="-228600" eaLnBrk="0" hangingPunct="0">
              <a:spcBef>
                <a:spcPct val="20000"/>
              </a:spcBef>
              <a:buChar char="»"/>
              <a:defRPr kumimoji="1" sz="2000">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9pPr>
          </a:lstStyle>
          <a:p>
            <a:pPr eaLnBrk="1" hangingPunct="1">
              <a:spcBef>
                <a:spcPct val="0"/>
              </a:spcBef>
              <a:buFontTx/>
              <a:buNone/>
            </a:pPr>
            <a:r>
              <a:rPr lang="vi-VN" altLang="ko-KR" sz="900">
                <a:latin typeface="Times New Roman" pitchFamily="18" charset="0"/>
                <a:ea typeface="돋움" pitchFamily="50" charset="-127"/>
                <a:cs typeface="Times New Roman" pitchFamily="18" charset="0"/>
              </a:rPr>
              <a:t>45. </a:t>
            </a:r>
            <a:r>
              <a:rPr lang="en-US" altLang="ko-KR" sz="900">
                <a:latin typeface="Times New Roman" pitchFamily="18" charset="0"/>
                <a:ea typeface="돋움" pitchFamily="50" charset="-127"/>
                <a:cs typeface="Times New Roman" pitchFamily="18" charset="0"/>
              </a:rPr>
              <a:t>K</a:t>
            </a:r>
            <a:r>
              <a:rPr lang="vi-VN" altLang="ko-KR" sz="900" smtClean="0">
                <a:latin typeface="Times New Roman" pitchFamily="18" charset="0"/>
                <a:ea typeface="돋움" pitchFamily="50" charset="-127"/>
                <a:cs typeface="Times New Roman" pitchFamily="18" charset="0"/>
              </a:rPr>
              <a:t>hông phải</a:t>
            </a:r>
            <a:r>
              <a:rPr lang="en-US" altLang="ko-KR" sz="900" smtClean="0">
                <a:latin typeface="Times New Roman" pitchFamily="18" charset="0"/>
                <a:ea typeface="돋움" pitchFamily="50" charset="-127"/>
                <a:cs typeface="Times New Roman" pitchFamily="18" charset="0"/>
              </a:rPr>
              <a:t> mục đích của Tank</a:t>
            </a:r>
            <a:r>
              <a:rPr lang="vi-VN" altLang="ko-KR" sz="900" smtClean="0">
                <a:latin typeface="Times New Roman" pitchFamily="18" charset="0"/>
                <a:ea typeface="돋움" pitchFamily="50" charset="-127"/>
                <a:cs typeface="Times New Roman" pitchFamily="18" charset="0"/>
              </a:rPr>
              <a:t> ?</a:t>
            </a:r>
            <a:endParaRPr lang="vi-VN" altLang="ko-KR" sz="900">
              <a:latin typeface="Times New Roman" pitchFamily="18" charset="0"/>
              <a:ea typeface="돋움" pitchFamily="50" charset="-127"/>
              <a:cs typeface="Times New Roman" pitchFamily="18" charset="0"/>
            </a:endParaRPr>
          </a:p>
          <a:p>
            <a:pPr eaLnBrk="1" hangingPunct="1">
              <a:spcBef>
                <a:spcPct val="0"/>
              </a:spcBef>
              <a:buFontTx/>
              <a:buNone/>
            </a:pPr>
            <a:endParaRPr lang="vi-VN" altLang="ko-KR" sz="900">
              <a:latin typeface="Times New Roman" pitchFamily="18" charset="0"/>
              <a:ea typeface="돋움" pitchFamily="50" charset="-127"/>
              <a:cs typeface="Times New Roman" pitchFamily="18" charset="0"/>
            </a:endParaRPr>
          </a:p>
          <a:p>
            <a:pPr eaLnBrk="1" hangingPunct="1">
              <a:spcBef>
                <a:spcPct val="0"/>
              </a:spcBef>
              <a:buFontTx/>
              <a:buNone/>
            </a:pPr>
            <a:r>
              <a:rPr lang="vi-VN" altLang="ko-KR" sz="900">
                <a:latin typeface="Times New Roman" pitchFamily="18" charset="0"/>
                <a:ea typeface="돋움" pitchFamily="50" charset="-127"/>
                <a:cs typeface="Times New Roman" pitchFamily="18" charset="0"/>
              </a:rPr>
              <a:t>① Làm khô không khí </a:t>
            </a:r>
            <a:endParaRPr lang="en-US" altLang="ko-KR" sz="900">
              <a:latin typeface="Times New Roman" pitchFamily="18" charset="0"/>
              <a:ea typeface="돋움" pitchFamily="50" charset="-127"/>
              <a:cs typeface="Times New Roman" pitchFamily="18" charset="0"/>
            </a:endParaRPr>
          </a:p>
          <a:p>
            <a:pPr eaLnBrk="1" hangingPunct="1">
              <a:spcBef>
                <a:spcPct val="0"/>
              </a:spcBef>
              <a:buFontTx/>
              <a:buNone/>
            </a:pPr>
            <a:r>
              <a:rPr lang="vi-VN" altLang="ko-KR" sz="900">
                <a:latin typeface="Times New Roman" pitchFamily="18" charset="0"/>
                <a:ea typeface="돋움" pitchFamily="50" charset="-127"/>
                <a:cs typeface="Times New Roman" pitchFamily="18" charset="0"/>
              </a:rPr>
              <a:t>② Làm mát không khí</a:t>
            </a:r>
          </a:p>
          <a:p>
            <a:pPr eaLnBrk="1" hangingPunct="1">
              <a:spcBef>
                <a:spcPct val="0"/>
              </a:spcBef>
              <a:buFontTx/>
              <a:buNone/>
            </a:pPr>
            <a:r>
              <a:rPr lang="vi-VN" altLang="ko-KR" sz="900">
                <a:latin typeface="Times New Roman" pitchFamily="18" charset="0"/>
                <a:ea typeface="돋움" pitchFamily="50" charset="-127"/>
                <a:cs typeface="Times New Roman" pitchFamily="18" charset="0"/>
              </a:rPr>
              <a:t>③ Lưu trữ không khí </a:t>
            </a:r>
            <a:r>
              <a:rPr lang="en-US" altLang="ko-KR" sz="900">
                <a:latin typeface="Times New Roman" pitchFamily="18" charset="0"/>
                <a:ea typeface="돋움" pitchFamily="50" charset="-127"/>
                <a:cs typeface="Times New Roman" pitchFamily="18" charset="0"/>
              </a:rPr>
              <a:t> </a:t>
            </a:r>
          </a:p>
          <a:p>
            <a:pPr eaLnBrk="1" hangingPunct="1">
              <a:spcBef>
                <a:spcPct val="0"/>
              </a:spcBef>
              <a:buFontTx/>
              <a:buNone/>
            </a:pPr>
            <a:r>
              <a:rPr lang="vi-VN" altLang="ko-KR" sz="900">
                <a:latin typeface="Times New Roman" pitchFamily="18" charset="0"/>
                <a:ea typeface="돋움" pitchFamily="50" charset="-127"/>
                <a:cs typeface="Times New Roman" pitchFamily="18" charset="0"/>
              </a:rPr>
              <a:t>④ Ngăn chặn xung động</a:t>
            </a:r>
            <a:endParaRPr lang="ko-KR" altLang="en-US" sz="900">
              <a:latin typeface="Times New Roman" pitchFamily="18" charset="0"/>
              <a:ea typeface="돋움" pitchFamily="50" charset="-127"/>
              <a:cs typeface="Times New Roman" pitchFamily="18" charset="0"/>
            </a:endParaRPr>
          </a:p>
        </p:txBody>
      </p:sp>
      <p:sp>
        <p:nvSpPr>
          <p:cNvPr id="8203" name="Rectangle 164"/>
          <p:cNvSpPr>
            <a:spLocks noChangeArrowheads="1"/>
          </p:cNvSpPr>
          <p:nvPr/>
        </p:nvSpPr>
        <p:spPr bwMode="auto">
          <a:xfrm>
            <a:off x="3416300" y="6910389"/>
            <a:ext cx="3162300"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kumimoji="1" sz="3200">
                <a:solidFill>
                  <a:schemeClr val="tx1"/>
                </a:solidFill>
                <a:latin typeface="굴림" pitchFamily="50" charset="-127"/>
                <a:ea typeface="굴림" pitchFamily="50" charset="-127"/>
              </a:defRPr>
            </a:lvl1pPr>
            <a:lvl2pPr marL="742950" indent="-285750" eaLnBrk="0" hangingPunct="0">
              <a:spcBef>
                <a:spcPct val="20000"/>
              </a:spcBef>
              <a:buChar char="–"/>
              <a:defRPr kumimoji="1" sz="2800">
                <a:solidFill>
                  <a:schemeClr val="tx1"/>
                </a:solidFill>
                <a:latin typeface="굴림" pitchFamily="50" charset="-127"/>
                <a:ea typeface="굴림" pitchFamily="50" charset="-127"/>
              </a:defRPr>
            </a:lvl2pPr>
            <a:lvl3pPr marL="1143000" indent="-228600" eaLnBrk="0" hangingPunct="0">
              <a:spcBef>
                <a:spcPct val="20000"/>
              </a:spcBef>
              <a:buChar char="•"/>
              <a:defRPr kumimoji="1" sz="2400">
                <a:solidFill>
                  <a:schemeClr val="tx1"/>
                </a:solidFill>
                <a:latin typeface="굴림" pitchFamily="50" charset="-127"/>
                <a:ea typeface="굴림" pitchFamily="50" charset="-127"/>
              </a:defRPr>
            </a:lvl3pPr>
            <a:lvl4pPr marL="1600200" indent="-228600" eaLnBrk="0" hangingPunct="0">
              <a:spcBef>
                <a:spcPct val="20000"/>
              </a:spcBef>
              <a:buChar char="–"/>
              <a:defRPr kumimoji="1" sz="2000">
                <a:solidFill>
                  <a:schemeClr val="tx1"/>
                </a:solidFill>
                <a:latin typeface="굴림" pitchFamily="50" charset="-127"/>
                <a:ea typeface="굴림" pitchFamily="50" charset="-127"/>
              </a:defRPr>
            </a:lvl4pPr>
            <a:lvl5pPr marL="2057400" indent="-228600" eaLnBrk="0" hangingPunct="0">
              <a:spcBef>
                <a:spcPct val="20000"/>
              </a:spcBef>
              <a:buChar char="»"/>
              <a:defRPr kumimoji="1" sz="2000">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9pPr>
          </a:lstStyle>
          <a:p>
            <a:pPr eaLnBrk="1" hangingPunct="1">
              <a:spcBef>
                <a:spcPct val="0"/>
              </a:spcBef>
              <a:buFontTx/>
              <a:buNone/>
            </a:pPr>
            <a:r>
              <a:rPr lang="vi-VN" altLang="ko-KR" sz="900">
                <a:latin typeface="Times New Roman" pitchFamily="18" charset="0"/>
                <a:ea typeface="돋움" pitchFamily="50" charset="-127"/>
                <a:cs typeface="Times New Roman" pitchFamily="18" charset="0"/>
              </a:rPr>
              <a:t>50. Giải thích đúng về </a:t>
            </a:r>
            <a:r>
              <a:rPr lang="vi-VN" altLang="ko-KR" sz="900" smtClean="0">
                <a:latin typeface="Times New Roman" pitchFamily="18" charset="0"/>
                <a:ea typeface="돋움" pitchFamily="50" charset="-127"/>
                <a:cs typeface="Times New Roman" pitchFamily="18" charset="0"/>
              </a:rPr>
              <a:t>xi </a:t>
            </a:r>
            <a:r>
              <a:rPr lang="vi-VN" altLang="ko-KR" sz="900">
                <a:latin typeface="Times New Roman" pitchFamily="18" charset="0"/>
                <a:ea typeface="돋움" pitchFamily="50" charset="-127"/>
                <a:cs typeface="Times New Roman" pitchFamily="18" charset="0"/>
              </a:rPr>
              <a:t>lanh khí </a:t>
            </a:r>
            <a:r>
              <a:rPr lang="vi-VN" altLang="ko-KR" sz="900" smtClean="0">
                <a:latin typeface="Times New Roman" pitchFamily="18" charset="0"/>
                <a:ea typeface="돋움" pitchFamily="50" charset="-127"/>
                <a:cs typeface="Times New Roman" pitchFamily="18" charset="0"/>
              </a:rPr>
              <a:t>nén</a:t>
            </a:r>
            <a:r>
              <a:rPr lang="en-US" altLang="ko-KR" sz="900" smtClean="0">
                <a:latin typeface="Times New Roman" pitchFamily="18" charset="0"/>
                <a:ea typeface="돋움" pitchFamily="50" charset="-127"/>
                <a:cs typeface="Times New Roman" pitchFamily="18" charset="0"/>
              </a:rPr>
              <a:t> có ký hiệu bên dưới</a:t>
            </a:r>
            <a:r>
              <a:rPr lang="vi-VN" altLang="ko-KR" sz="900" smtClean="0">
                <a:latin typeface="Times New Roman" pitchFamily="18" charset="0"/>
                <a:ea typeface="돋움" pitchFamily="50" charset="-127"/>
                <a:cs typeface="Times New Roman" pitchFamily="18" charset="0"/>
              </a:rPr>
              <a:t> </a:t>
            </a:r>
            <a:r>
              <a:rPr lang="vi-VN" altLang="ko-KR" sz="900">
                <a:latin typeface="Times New Roman" pitchFamily="18" charset="0"/>
                <a:ea typeface="돋움" pitchFamily="50" charset="-127"/>
                <a:cs typeface="Times New Roman" pitchFamily="18" charset="0"/>
              </a:rPr>
              <a:t>là gì?</a:t>
            </a:r>
          </a:p>
          <a:p>
            <a:pPr eaLnBrk="1" hangingPunct="1">
              <a:spcBef>
                <a:spcPct val="0"/>
              </a:spcBef>
              <a:buFontTx/>
              <a:buNone/>
            </a:pPr>
            <a:endParaRPr lang="en-US" altLang="ko-KR" sz="900">
              <a:latin typeface="Times New Roman" pitchFamily="18" charset="0"/>
              <a:ea typeface="돋움" pitchFamily="50" charset="-127"/>
              <a:cs typeface="Times New Roman" pitchFamily="18" charset="0"/>
            </a:endParaRPr>
          </a:p>
          <a:p>
            <a:pPr eaLnBrk="1" hangingPunct="1">
              <a:spcBef>
                <a:spcPct val="0"/>
              </a:spcBef>
              <a:buFontTx/>
              <a:buNone/>
            </a:pPr>
            <a:endParaRPr lang="en-US" altLang="ko-KR" sz="900" smtClean="0">
              <a:latin typeface="Times New Roman" pitchFamily="18" charset="0"/>
              <a:ea typeface="돋움" pitchFamily="50" charset="-127"/>
              <a:cs typeface="Times New Roman" pitchFamily="18" charset="0"/>
            </a:endParaRPr>
          </a:p>
          <a:p>
            <a:pPr eaLnBrk="1" hangingPunct="1">
              <a:spcBef>
                <a:spcPct val="0"/>
              </a:spcBef>
              <a:buFontTx/>
              <a:buNone/>
            </a:pPr>
            <a:endParaRPr lang="en-US" altLang="ko-KR" sz="900">
              <a:latin typeface="Times New Roman" pitchFamily="18" charset="0"/>
              <a:ea typeface="돋움" pitchFamily="50" charset="-127"/>
              <a:cs typeface="Times New Roman" pitchFamily="18" charset="0"/>
            </a:endParaRPr>
          </a:p>
          <a:p>
            <a:pPr eaLnBrk="1" hangingPunct="1">
              <a:spcBef>
                <a:spcPct val="0"/>
              </a:spcBef>
              <a:buFontTx/>
              <a:buNone/>
            </a:pPr>
            <a:endParaRPr lang="en-US" altLang="ko-KR" sz="900">
              <a:latin typeface="Times New Roman" pitchFamily="18" charset="0"/>
              <a:ea typeface="돋움" pitchFamily="50" charset="-127"/>
              <a:cs typeface="Times New Roman" pitchFamily="18" charset="0"/>
            </a:endParaRPr>
          </a:p>
          <a:p>
            <a:pPr eaLnBrk="1" hangingPunct="1">
              <a:spcBef>
                <a:spcPct val="0"/>
              </a:spcBef>
              <a:buNone/>
            </a:pPr>
            <a:r>
              <a:rPr lang="vi-VN" altLang="ko-KR" sz="900">
                <a:latin typeface="Times New Roman" pitchFamily="18" charset="0"/>
                <a:ea typeface="돋움" pitchFamily="50" charset="-127"/>
                <a:cs typeface="Times New Roman" pitchFamily="18" charset="0"/>
              </a:rPr>
              <a:t>① Một số vị trí có thể được điều khiển bằng cách kết nối hai hoặc nhiều xi lanh tác động kép trên cùng một trục và điều khiển chúng độc lập.</a:t>
            </a:r>
            <a:endParaRPr lang="en-US" altLang="ko-KR" sz="900">
              <a:latin typeface="Times New Roman" pitchFamily="18" charset="0"/>
              <a:ea typeface="돋움" pitchFamily="50" charset="-127"/>
              <a:cs typeface="Times New Roman" pitchFamily="18" charset="0"/>
            </a:endParaRPr>
          </a:p>
          <a:p>
            <a:pPr eaLnBrk="1" hangingPunct="1">
              <a:spcBef>
                <a:spcPct val="0"/>
              </a:spcBef>
              <a:buFontTx/>
              <a:buNone/>
            </a:pPr>
            <a:r>
              <a:rPr lang="vi-VN" altLang="ko-KR" sz="900" smtClean="0">
                <a:latin typeface="Times New Roman" pitchFamily="18" charset="0"/>
                <a:ea typeface="돋움" pitchFamily="50" charset="-127"/>
                <a:cs typeface="Times New Roman" pitchFamily="18" charset="0"/>
              </a:rPr>
              <a:t>② </a:t>
            </a:r>
            <a:r>
              <a:rPr lang="vi-VN" altLang="ko-KR" sz="900">
                <a:latin typeface="Times New Roman" pitchFamily="18" charset="0"/>
                <a:ea typeface="돋움" pitchFamily="50" charset="-127"/>
                <a:cs typeface="Times New Roman" pitchFamily="18" charset="0"/>
              </a:rPr>
              <a:t>Vì khí nén được cung cấp cho hai piston, công suất mà thanh piston có thể tạo ra gấp đôi so với một xi lanh tác dụng kép có cùng đường kính.</a:t>
            </a:r>
          </a:p>
          <a:p>
            <a:pPr eaLnBrk="1" hangingPunct="1">
              <a:spcBef>
                <a:spcPct val="0"/>
              </a:spcBef>
              <a:buFontTx/>
              <a:buNone/>
            </a:pPr>
            <a:r>
              <a:rPr lang="vi-VN" altLang="ko-KR" sz="900" smtClean="0">
                <a:latin typeface="Times New Roman" pitchFamily="18" charset="0"/>
                <a:ea typeface="돋움" pitchFamily="50" charset="-127"/>
                <a:cs typeface="Times New Roman" pitchFamily="18" charset="0"/>
              </a:rPr>
              <a:t>③</a:t>
            </a:r>
            <a:r>
              <a:rPr lang="en-US" altLang="ko-KR" sz="900" smtClean="0">
                <a:latin typeface="Times New Roman" pitchFamily="18" charset="0"/>
                <a:ea typeface="돋움" pitchFamily="50" charset="-127"/>
                <a:cs typeface="Times New Roman" pitchFamily="18" charset="0"/>
              </a:rPr>
              <a:t> </a:t>
            </a:r>
            <a:r>
              <a:rPr lang="vi-VN" altLang="ko-KR" sz="900" smtClean="0">
                <a:latin typeface="Times New Roman" pitchFamily="18" charset="0"/>
                <a:ea typeface="돋움" pitchFamily="50" charset="-127"/>
                <a:cs typeface="Times New Roman" pitchFamily="18" charset="0"/>
              </a:rPr>
              <a:t>Giá </a:t>
            </a:r>
            <a:r>
              <a:rPr lang="vi-VN" altLang="ko-KR" sz="900">
                <a:latin typeface="Times New Roman" pitchFamily="18" charset="0"/>
                <a:ea typeface="돋움" pitchFamily="50" charset="-127"/>
                <a:cs typeface="Times New Roman" pitchFamily="18" charset="0"/>
              </a:rPr>
              <a:t>trị lực đẩy khi tiến và khi lùi là như nhau, tốt cho các trường hợp </a:t>
            </a:r>
            <a:r>
              <a:rPr lang="vi-VN" altLang="ko-KR" sz="900" smtClean="0">
                <a:latin typeface="Times New Roman" pitchFamily="18" charset="0"/>
                <a:ea typeface="돋움" pitchFamily="50" charset="-127"/>
                <a:cs typeface="Times New Roman" pitchFamily="18" charset="0"/>
              </a:rPr>
              <a:t>dừng </a:t>
            </a:r>
            <a:r>
              <a:rPr lang="vi-VN" altLang="ko-KR" sz="900">
                <a:latin typeface="Times New Roman" pitchFamily="18" charset="0"/>
                <a:ea typeface="돋움" pitchFamily="50" charset="-127"/>
                <a:cs typeface="Times New Roman" pitchFamily="18" charset="0"/>
              </a:rPr>
              <a:t>ở giữa</a:t>
            </a:r>
            <a:endParaRPr lang="en-US" altLang="ko-KR" sz="900">
              <a:latin typeface="Times New Roman" pitchFamily="18" charset="0"/>
              <a:ea typeface="돋움" pitchFamily="50" charset="-127"/>
              <a:cs typeface="Times New Roman" pitchFamily="18" charset="0"/>
            </a:endParaRPr>
          </a:p>
          <a:p>
            <a:pPr eaLnBrk="1" hangingPunct="1">
              <a:spcBef>
                <a:spcPct val="0"/>
              </a:spcBef>
              <a:buFontTx/>
              <a:buNone/>
            </a:pPr>
            <a:r>
              <a:rPr lang="vi-VN" altLang="ko-KR" sz="900" smtClean="0">
                <a:latin typeface="Times New Roman" pitchFamily="18" charset="0"/>
                <a:ea typeface="돋움" pitchFamily="50" charset="-127"/>
                <a:cs typeface="Times New Roman" pitchFamily="18" charset="0"/>
              </a:rPr>
              <a:t>④</a:t>
            </a:r>
            <a:r>
              <a:rPr lang="en-US" altLang="ko-KR" sz="900" smtClean="0">
                <a:latin typeface="Times New Roman" pitchFamily="18" charset="0"/>
                <a:ea typeface="돋움" pitchFamily="50" charset="-127"/>
                <a:cs typeface="Times New Roman" pitchFamily="18" charset="0"/>
              </a:rPr>
              <a:t> </a:t>
            </a:r>
            <a:r>
              <a:rPr lang="vi-VN" altLang="ko-KR" sz="900" smtClean="0">
                <a:latin typeface="Times New Roman" pitchFamily="18" charset="0"/>
                <a:ea typeface="돋움" pitchFamily="50" charset="-127"/>
                <a:cs typeface="Times New Roman" pitchFamily="18" charset="0"/>
              </a:rPr>
              <a:t>Vòng </a:t>
            </a:r>
            <a:r>
              <a:rPr lang="vi-VN" altLang="ko-KR" sz="900">
                <a:latin typeface="Times New Roman" pitchFamily="18" charset="0"/>
                <a:ea typeface="돋움" pitchFamily="50" charset="-127"/>
                <a:cs typeface="Times New Roman" pitchFamily="18" charset="0"/>
              </a:rPr>
              <a:t>bi giữ thanh piston nằm ở cả hai phía, do đó chuyển động qua lại trơn tru và nó có thể chịu được lực ngang và tải trọng tác dụng lên thanh ở một mức độ nào đó</a:t>
            </a:r>
          </a:p>
        </p:txBody>
      </p:sp>
      <p:sp>
        <p:nvSpPr>
          <p:cNvPr id="8204" name="Rectangle 110"/>
          <p:cNvSpPr>
            <a:spLocks noChangeArrowheads="1"/>
          </p:cNvSpPr>
          <p:nvPr/>
        </p:nvSpPr>
        <p:spPr bwMode="auto">
          <a:xfrm>
            <a:off x="3405188" y="863601"/>
            <a:ext cx="3187700" cy="2294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kumimoji="1" sz="3200">
                <a:solidFill>
                  <a:schemeClr val="tx1"/>
                </a:solidFill>
                <a:latin typeface="굴림" pitchFamily="50" charset="-127"/>
                <a:ea typeface="굴림" pitchFamily="50" charset="-127"/>
              </a:defRPr>
            </a:lvl1pPr>
            <a:lvl2pPr marL="742950" indent="-285750" eaLnBrk="0" hangingPunct="0">
              <a:spcBef>
                <a:spcPct val="20000"/>
              </a:spcBef>
              <a:buChar char="–"/>
              <a:defRPr kumimoji="1" sz="2800">
                <a:solidFill>
                  <a:schemeClr val="tx1"/>
                </a:solidFill>
                <a:latin typeface="굴림" pitchFamily="50" charset="-127"/>
                <a:ea typeface="굴림" pitchFamily="50" charset="-127"/>
              </a:defRPr>
            </a:lvl2pPr>
            <a:lvl3pPr marL="1143000" indent="-228600" eaLnBrk="0" hangingPunct="0">
              <a:spcBef>
                <a:spcPct val="20000"/>
              </a:spcBef>
              <a:buChar char="•"/>
              <a:defRPr kumimoji="1" sz="2400">
                <a:solidFill>
                  <a:schemeClr val="tx1"/>
                </a:solidFill>
                <a:latin typeface="굴림" pitchFamily="50" charset="-127"/>
                <a:ea typeface="굴림" pitchFamily="50" charset="-127"/>
              </a:defRPr>
            </a:lvl3pPr>
            <a:lvl4pPr marL="1600200" indent="-228600" eaLnBrk="0" hangingPunct="0">
              <a:spcBef>
                <a:spcPct val="20000"/>
              </a:spcBef>
              <a:buChar char="–"/>
              <a:defRPr kumimoji="1" sz="2000">
                <a:solidFill>
                  <a:schemeClr val="tx1"/>
                </a:solidFill>
                <a:latin typeface="굴림" pitchFamily="50" charset="-127"/>
                <a:ea typeface="굴림" pitchFamily="50" charset="-127"/>
              </a:defRPr>
            </a:lvl4pPr>
            <a:lvl5pPr marL="2057400" indent="-228600" eaLnBrk="0" hangingPunct="0">
              <a:spcBef>
                <a:spcPct val="20000"/>
              </a:spcBef>
              <a:buChar char="»"/>
              <a:defRPr kumimoji="1" sz="2000">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9pPr>
          </a:lstStyle>
          <a:p>
            <a:pPr eaLnBrk="1" hangingPunct="1">
              <a:spcBef>
                <a:spcPct val="0"/>
              </a:spcBef>
              <a:buFontTx/>
              <a:buNone/>
            </a:pPr>
            <a:r>
              <a:rPr lang="en-US" altLang="ko-KR" sz="900">
                <a:latin typeface="Times New Roman" pitchFamily="18" charset="0"/>
                <a:ea typeface="돋움" pitchFamily="50" charset="-127"/>
                <a:cs typeface="Times New Roman" pitchFamily="18" charset="0"/>
              </a:rPr>
              <a:t>46. </a:t>
            </a:r>
            <a:r>
              <a:rPr lang="vi-VN" altLang="ko-KR" sz="900">
                <a:latin typeface="Times New Roman" pitchFamily="18" charset="0"/>
                <a:ea typeface="돋움" pitchFamily="50" charset="-127"/>
                <a:cs typeface="Times New Roman" pitchFamily="18" charset="0"/>
              </a:rPr>
              <a:t>Ký hiệu nào phù hợp với cấu tạo bên trong của van điều khiển </a:t>
            </a:r>
            <a:r>
              <a:rPr lang="vi-VN" altLang="ko-KR" sz="900" smtClean="0">
                <a:latin typeface="Times New Roman" pitchFamily="18" charset="0"/>
                <a:ea typeface="돋움" pitchFamily="50" charset="-127"/>
                <a:cs typeface="Times New Roman" pitchFamily="18" charset="0"/>
              </a:rPr>
              <a:t>hướng</a:t>
            </a:r>
            <a:r>
              <a:rPr lang="en-US" altLang="ko-KR" sz="900" smtClean="0">
                <a:latin typeface="Times New Roman" pitchFamily="18" charset="0"/>
                <a:ea typeface="돋움" pitchFamily="50" charset="-127"/>
                <a:cs typeface="Times New Roman" pitchFamily="18" charset="0"/>
              </a:rPr>
              <a:t> bên dưới</a:t>
            </a:r>
            <a:r>
              <a:rPr lang="vi-VN" altLang="ko-KR" sz="900" smtClean="0">
                <a:latin typeface="Times New Roman" pitchFamily="18" charset="0"/>
                <a:ea typeface="돋움" pitchFamily="50" charset="-127"/>
                <a:cs typeface="Times New Roman" pitchFamily="18" charset="0"/>
              </a:rPr>
              <a:t>?</a:t>
            </a:r>
            <a:endParaRPr lang="en-US" altLang="ko-KR" sz="900">
              <a:latin typeface="Times New Roman" pitchFamily="18" charset="0"/>
              <a:ea typeface="돋움" pitchFamily="50" charset="-127"/>
              <a:cs typeface="Times New Roman" pitchFamily="18" charset="0"/>
            </a:endParaRPr>
          </a:p>
          <a:p>
            <a:pPr eaLnBrk="1" hangingPunct="1">
              <a:spcBef>
                <a:spcPct val="0"/>
              </a:spcBef>
              <a:buFontTx/>
              <a:buNone/>
            </a:pPr>
            <a:endParaRPr lang="en-US" altLang="ko-KR" sz="900">
              <a:latin typeface="Times New Roman" pitchFamily="18" charset="0"/>
              <a:ea typeface="돋움" pitchFamily="50" charset="-127"/>
              <a:cs typeface="Times New Roman" pitchFamily="18" charset="0"/>
            </a:endParaRPr>
          </a:p>
          <a:p>
            <a:pPr eaLnBrk="1" hangingPunct="1">
              <a:spcBef>
                <a:spcPct val="0"/>
              </a:spcBef>
              <a:buFontTx/>
              <a:buNone/>
            </a:pPr>
            <a:endParaRPr lang="en-US" altLang="ko-KR" sz="900">
              <a:latin typeface="Times New Roman" pitchFamily="18" charset="0"/>
              <a:ea typeface="돋움" pitchFamily="50" charset="-127"/>
              <a:cs typeface="Times New Roman" pitchFamily="18" charset="0"/>
            </a:endParaRPr>
          </a:p>
          <a:p>
            <a:pPr eaLnBrk="1" hangingPunct="1">
              <a:spcBef>
                <a:spcPct val="0"/>
              </a:spcBef>
              <a:buFontTx/>
              <a:buNone/>
            </a:pPr>
            <a:endParaRPr lang="en-US" altLang="ko-KR" sz="900">
              <a:latin typeface="Times New Roman" pitchFamily="18" charset="0"/>
              <a:ea typeface="돋움" pitchFamily="50" charset="-127"/>
              <a:cs typeface="Times New Roman" pitchFamily="18" charset="0"/>
            </a:endParaRPr>
          </a:p>
          <a:p>
            <a:pPr eaLnBrk="1" hangingPunct="1">
              <a:spcBef>
                <a:spcPct val="0"/>
              </a:spcBef>
              <a:buFontTx/>
              <a:buNone/>
            </a:pPr>
            <a:endParaRPr lang="en-US" altLang="ko-KR" sz="900">
              <a:latin typeface="Times New Roman" pitchFamily="18" charset="0"/>
              <a:ea typeface="돋움" pitchFamily="50" charset="-127"/>
              <a:cs typeface="Times New Roman" pitchFamily="18" charset="0"/>
            </a:endParaRPr>
          </a:p>
          <a:p>
            <a:pPr eaLnBrk="1" hangingPunct="1">
              <a:spcBef>
                <a:spcPct val="0"/>
              </a:spcBef>
              <a:buFontTx/>
              <a:buNone/>
            </a:pPr>
            <a:endParaRPr lang="en-US" altLang="ko-KR" sz="900">
              <a:latin typeface="Times New Roman" pitchFamily="18" charset="0"/>
              <a:ea typeface="돋움" pitchFamily="50" charset="-127"/>
              <a:cs typeface="Times New Roman" pitchFamily="18" charset="0"/>
            </a:endParaRPr>
          </a:p>
          <a:p>
            <a:pPr eaLnBrk="1" hangingPunct="1">
              <a:spcBef>
                <a:spcPct val="0"/>
              </a:spcBef>
              <a:buFontTx/>
              <a:buNone/>
            </a:pPr>
            <a:endParaRPr lang="en-US" altLang="ko-KR" sz="900">
              <a:latin typeface="Times New Roman" pitchFamily="18" charset="0"/>
              <a:ea typeface="돋움" pitchFamily="50" charset="-127"/>
              <a:cs typeface="Times New Roman" pitchFamily="18" charset="0"/>
            </a:endParaRPr>
          </a:p>
          <a:p>
            <a:pPr eaLnBrk="1" hangingPunct="1">
              <a:spcBef>
                <a:spcPct val="0"/>
              </a:spcBef>
              <a:buFontTx/>
              <a:buNone/>
            </a:pPr>
            <a:endParaRPr lang="en-US" altLang="ko-KR" sz="900">
              <a:latin typeface="Times New Roman" pitchFamily="18" charset="0"/>
              <a:ea typeface="돋움" pitchFamily="50" charset="-127"/>
              <a:cs typeface="Times New Roman" pitchFamily="18" charset="0"/>
            </a:endParaRPr>
          </a:p>
          <a:p>
            <a:pPr eaLnBrk="1" hangingPunct="1">
              <a:spcBef>
                <a:spcPct val="0"/>
              </a:spcBef>
              <a:buFontTx/>
              <a:buNone/>
            </a:pPr>
            <a:endParaRPr lang="en-US" altLang="ko-KR" sz="900">
              <a:latin typeface="Times New Roman" pitchFamily="18" charset="0"/>
              <a:ea typeface="돋움" pitchFamily="50" charset="-127"/>
              <a:cs typeface="Times New Roman" pitchFamily="18" charset="0"/>
            </a:endParaRPr>
          </a:p>
          <a:p>
            <a:pPr eaLnBrk="1" hangingPunct="1">
              <a:spcBef>
                <a:spcPct val="0"/>
              </a:spcBef>
              <a:buFontTx/>
              <a:buNone/>
            </a:pPr>
            <a:r>
              <a:rPr lang="en-US" altLang="ko-KR" sz="900">
                <a:latin typeface="Times New Roman" pitchFamily="18" charset="0"/>
                <a:ea typeface="돋움" pitchFamily="50" charset="-127"/>
                <a:cs typeface="Times New Roman" pitchFamily="18" charset="0"/>
              </a:rPr>
              <a:t>                                                                </a:t>
            </a:r>
          </a:p>
          <a:p>
            <a:pPr eaLnBrk="1" hangingPunct="1">
              <a:spcBef>
                <a:spcPct val="0"/>
              </a:spcBef>
              <a:buFontTx/>
              <a:buNone/>
            </a:pPr>
            <a:r>
              <a:rPr lang="en-US" altLang="ko-KR" sz="900">
                <a:latin typeface="Times New Roman" pitchFamily="18" charset="0"/>
                <a:ea typeface="돋움" pitchFamily="50" charset="-127"/>
                <a:cs typeface="Times New Roman" pitchFamily="18" charset="0"/>
              </a:rPr>
              <a:t> ① </a:t>
            </a:r>
            <a:r>
              <a:rPr lang="en-US" altLang="ko-KR" sz="900" smtClean="0">
                <a:latin typeface="Times New Roman" pitchFamily="18" charset="0"/>
                <a:ea typeface="돋움" pitchFamily="50" charset="-127"/>
                <a:cs typeface="Times New Roman" pitchFamily="18" charset="0"/>
              </a:rPr>
              <a:t>                                                 </a:t>
            </a:r>
            <a:r>
              <a:rPr lang="ko-KR" altLang="en-US" sz="900" smtClean="0">
                <a:latin typeface="Times New Roman" pitchFamily="18" charset="0"/>
                <a:ea typeface="돋움" pitchFamily="50" charset="-127"/>
                <a:cs typeface="Times New Roman" pitchFamily="18" charset="0"/>
              </a:rPr>
              <a:t> </a:t>
            </a:r>
            <a:r>
              <a:rPr lang="ko-KR" altLang="en-US" sz="900">
                <a:latin typeface="Times New Roman" pitchFamily="18" charset="0"/>
                <a:ea typeface="돋움" pitchFamily="50" charset="-127"/>
                <a:cs typeface="Times New Roman" pitchFamily="18" charset="0"/>
              </a:rPr>
              <a:t>②</a:t>
            </a:r>
            <a:endParaRPr lang="en-US" altLang="ko-KR" sz="900">
              <a:latin typeface="Times New Roman" pitchFamily="18" charset="0"/>
              <a:ea typeface="돋움" pitchFamily="50" charset="-127"/>
              <a:cs typeface="Times New Roman" pitchFamily="18" charset="0"/>
            </a:endParaRPr>
          </a:p>
          <a:p>
            <a:pPr eaLnBrk="1" hangingPunct="1">
              <a:lnSpc>
                <a:spcPct val="130000"/>
              </a:lnSpc>
              <a:spcBef>
                <a:spcPct val="0"/>
              </a:spcBef>
              <a:buFontTx/>
              <a:buNone/>
            </a:pPr>
            <a:endParaRPr lang="en-US" altLang="ko-KR" sz="900">
              <a:latin typeface="Times New Roman" pitchFamily="18" charset="0"/>
              <a:ea typeface="돋움" pitchFamily="50" charset="-127"/>
              <a:cs typeface="Times New Roman" pitchFamily="18" charset="0"/>
            </a:endParaRPr>
          </a:p>
          <a:p>
            <a:pPr eaLnBrk="1" hangingPunct="1">
              <a:lnSpc>
                <a:spcPct val="130000"/>
              </a:lnSpc>
              <a:spcBef>
                <a:spcPct val="0"/>
              </a:spcBef>
              <a:buFontTx/>
              <a:buNone/>
            </a:pPr>
            <a:endParaRPr lang="en-US" altLang="ko-KR" sz="900">
              <a:latin typeface="Times New Roman" pitchFamily="18" charset="0"/>
              <a:ea typeface="돋움" pitchFamily="50" charset="-127"/>
              <a:cs typeface="Times New Roman" pitchFamily="18" charset="0"/>
            </a:endParaRPr>
          </a:p>
          <a:p>
            <a:pPr eaLnBrk="1" hangingPunct="1">
              <a:lnSpc>
                <a:spcPct val="130000"/>
              </a:lnSpc>
              <a:spcBef>
                <a:spcPct val="0"/>
              </a:spcBef>
              <a:buFontTx/>
              <a:buNone/>
            </a:pPr>
            <a:r>
              <a:rPr lang="ko-KR" altLang="en-US" sz="900">
                <a:latin typeface="Times New Roman" pitchFamily="18" charset="0"/>
                <a:ea typeface="돋움" pitchFamily="50" charset="-127"/>
                <a:cs typeface="Times New Roman" pitchFamily="18" charset="0"/>
              </a:rPr>
              <a:t> </a:t>
            </a:r>
            <a:r>
              <a:rPr lang="ko-KR" altLang="en-US" sz="900" smtClean="0">
                <a:latin typeface="Times New Roman" pitchFamily="18" charset="0"/>
                <a:ea typeface="돋움" pitchFamily="50" charset="-127"/>
                <a:cs typeface="Times New Roman" pitchFamily="18" charset="0"/>
              </a:rPr>
              <a:t>③                                                   </a:t>
            </a:r>
            <a:r>
              <a:rPr lang="ko-KR" altLang="en-US" sz="900">
                <a:latin typeface="Times New Roman" pitchFamily="18" charset="0"/>
                <a:ea typeface="돋움" pitchFamily="50" charset="-127"/>
                <a:cs typeface="Times New Roman" pitchFamily="18" charset="0"/>
              </a:rPr>
              <a:t>④</a:t>
            </a:r>
          </a:p>
        </p:txBody>
      </p:sp>
      <p:pic>
        <p:nvPicPr>
          <p:cNvPr id="8205" name="Picture 2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83050" y="7161114"/>
            <a:ext cx="1270000"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206" name="Rectangle 151"/>
          <p:cNvSpPr>
            <a:spLocks noChangeArrowheads="1"/>
          </p:cNvSpPr>
          <p:nvPr/>
        </p:nvSpPr>
        <p:spPr bwMode="auto">
          <a:xfrm>
            <a:off x="260350" y="5824540"/>
            <a:ext cx="3168650"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kumimoji="1" sz="3200">
                <a:solidFill>
                  <a:schemeClr val="tx1"/>
                </a:solidFill>
                <a:latin typeface="굴림" pitchFamily="50" charset="-127"/>
                <a:ea typeface="굴림" pitchFamily="50" charset="-127"/>
              </a:defRPr>
            </a:lvl1pPr>
            <a:lvl2pPr marL="742950" indent="-285750" eaLnBrk="0" hangingPunct="0">
              <a:spcBef>
                <a:spcPct val="20000"/>
              </a:spcBef>
              <a:buChar char="–"/>
              <a:defRPr kumimoji="1" sz="2800">
                <a:solidFill>
                  <a:schemeClr val="tx1"/>
                </a:solidFill>
                <a:latin typeface="굴림" pitchFamily="50" charset="-127"/>
                <a:ea typeface="굴림" pitchFamily="50" charset="-127"/>
              </a:defRPr>
            </a:lvl2pPr>
            <a:lvl3pPr marL="1143000" indent="-228600" eaLnBrk="0" hangingPunct="0">
              <a:spcBef>
                <a:spcPct val="20000"/>
              </a:spcBef>
              <a:buChar char="•"/>
              <a:defRPr kumimoji="1" sz="2400">
                <a:solidFill>
                  <a:schemeClr val="tx1"/>
                </a:solidFill>
                <a:latin typeface="굴림" pitchFamily="50" charset="-127"/>
                <a:ea typeface="굴림" pitchFamily="50" charset="-127"/>
              </a:defRPr>
            </a:lvl3pPr>
            <a:lvl4pPr marL="1600200" indent="-228600" eaLnBrk="0" hangingPunct="0">
              <a:spcBef>
                <a:spcPct val="20000"/>
              </a:spcBef>
              <a:buChar char="–"/>
              <a:defRPr kumimoji="1" sz="2000">
                <a:solidFill>
                  <a:schemeClr val="tx1"/>
                </a:solidFill>
                <a:latin typeface="굴림" pitchFamily="50" charset="-127"/>
                <a:ea typeface="굴림" pitchFamily="50" charset="-127"/>
              </a:defRPr>
            </a:lvl4pPr>
            <a:lvl5pPr marL="2057400" indent="-228600" eaLnBrk="0" hangingPunct="0">
              <a:spcBef>
                <a:spcPct val="20000"/>
              </a:spcBef>
              <a:buChar char="»"/>
              <a:defRPr kumimoji="1" sz="2000">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9pPr>
          </a:lstStyle>
          <a:p>
            <a:pPr eaLnBrk="1" hangingPunct="1">
              <a:spcBef>
                <a:spcPct val="0"/>
              </a:spcBef>
              <a:buFontTx/>
              <a:buNone/>
            </a:pPr>
            <a:r>
              <a:rPr lang="vi-VN" altLang="ko-KR" sz="900">
                <a:latin typeface="Times New Roman" pitchFamily="18" charset="0"/>
                <a:ea typeface="돋움" pitchFamily="50" charset="-127"/>
                <a:cs typeface="Times New Roman" pitchFamily="18" charset="0"/>
              </a:rPr>
              <a:t>44. Điều gì không đúng với mô tả của van điều </a:t>
            </a:r>
            <a:r>
              <a:rPr lang="en-US" altLang="ko-KR" sz="900" smtClean="0">
                <a:latin typeface="Times New Roman" pitchFamily="18" charset="0"/>
                <a:ea typeface="돋움" pitchFamily="50" charset="-127"/>
                <a:cs typeface="Times New Roman" pitchFamily="18" charset="0"/>
              </a:rPr>
              <a:t>khiển tốc độ</a:t>
            </a:r>
            <a:r>
              <a:rPr lang="vi-VN" altLang="ko-KR" sz="900" smtClean="0">
                <a:latin typeface="Times New Roman" pitchFamily="18" charset="0"/>
                <a:ea typeface="돋움" pitchFamily="50" charset="-127"/>
                <a:cs typeface="Times New Roman" pitchFamily="18" charset="0"/>
              </a:rPr>
              <a:t>?</a:t>
            </a:r>
            <a:endParaRPr lang="vi-VN" altLang="ko-KR" sz="900">
              <a:latin typeface="Times New Roman" pitchFamily="18" charset="0"/>
              <a:ea typeface="돋움" pitchFamily="50" charset="-127"/>
              <a:cs typeface="Times New Roman" pitchFamily="18" charset="0"/>
            </a:endParaRPr>
          </a:p>
          <a:p>
            <a:pPr eaLnBrk="1" hangingPunct="1">
              <a:spcBef>
                <a:spcPct val="0"/>
              </a:spcBef>
              <a:buFontTx/>
              <a:buNone/>
            </a:pPr>
            <a:endParaRPr lang="en-US" altLang="ko-KR" sz="900">
              <a:latin typeface="Times New Roman" pitchFamily="18" charset="0"/>
              <a:ea typeface="돋움" pitchFamily="50" charset="-127"/>
              <a:cs typeface="Times New Roman" pitchFamily="18" charset="0"/>
            </a:endParaRPr>
          </a:p>
          <a:p>
            <a:pPr eaLnBrk="1" hangingPunct="1">
              <a:spcBef>
                <a:spcPct val="0"/>
              </a:spcBef>
              <a:buFontTx/>
              <a:buNone/>
            </a:pPr>
            <a:endParaRPr lang="en-US" altLang="ko-KR" sz="900">
              <a:latin typeface="Times New Roman" pitchFamily="18" charset="0"/>
              <a:ea typeface="돋움" pitchFamily="50" charset="-127"/>
              <a:cs typeface="Times New Roman" pitchFamily="18" charset="0"/>
            </a:endParaRPr>
          </a:p>
          <a:p>
            <a:pPr eaLnBrk="1" hangingPunct="1">
              <a:spcBef>
                <a:spcPct val="0"/>
              </a:spcBef>
              <a:buFontTx/>
              <a:buNone/>
            </a:pPr>
            <a:endParaRPr lang="en-US" altLang="ko-KR" sz="900">
              <a:latin typeface="Times New Roman" pitchFamily="18" charset="0"/>
              <a:ea typeface="돋움" pitchFamily="50" charset="-127"/>
              <a:cs typeface="Times New Roman" pitchFamily="18" charset="0"/>
            </a:endParaRPr>
          </a:p>
          <a:p>
            <a:pPr eaLnBrk="1" hangingPunct="1">
              <a:spcBef>
                <a:spcPct val="0"/>
              </a:spcBef>
              <a:buFontTx/>
              <a:buNone/>
            </a:pPr>
            <a:endParaRPr lang="en-US" altLang="ko-KR" sz="900">
              <a:latin typeface="Times New Roman" pitchFamily="18" charset="0"/>
              <a:ea typeface="돋움" pitchFamily="50" charset="-127"/>
              <a:cs typeface="Times New Roman" pitchFamily="18" charset="0"/>
            </a:endParaRPr>
          </a:p>
          <a:p>
            <a:pPr eaLnBrk="1" hangingPunct="1">
              <a:spcBef>
                <a:spcPct val="0"/>
              </a:spcBef>
              <a:buFontTx/>
              <a:buNone/>
            </a:pPr>
            <a:endParaRPr lang="en-US" altLang="ko-KR" sz="900">
              <a:latin typeface="Times New Roman" pitchFamily="18" charset="0"/>
              <a:ea typeface="돋움" pitchFamily="50" charset="-127"/>
              <a:cs typeface="Times New Roman" pitchFamily="18" charset="0"/>
            </a:endParaRPr>
          </a:p>
          <a:p>
            <a:pPr eaLnBrk="1" hangingPunct="1">
              <a:spcBef>
                <a:spcPct val="0"/>
              </a:spcBef>
              <a:buFontTx/>
              <a:buNone/>
            </a:pPr>
            <a:r>
              <a:rPr lang="vi-VN" altLang="ko-KR" sz="900">
                <a:latin typeface="Times New Roman" pitchFamily="18" charset="0"/>
                <a:ea typeface="돋움" pitchFamily="50" charset="-127"/>
                <a:cs typeface="Times New Roman" pitchFamily="18" charset="0"/>
              </a:rPr>
              <a:t>① Đây là van điều khiển </a:t>
            </a:r>
            <a:r>
              <a:rPr lang="en-US" altLang="ko-KR" sz="900" smtClean="0">
                <a:latin typeface="Times New Roman" pitchFamily="18" charset="0"/>
                <a:ea typeface="돋움" pitchFamily="50" charset="-127"/>
                <a:cs typeface="Times New Roman" pitchFamily="18" charset="0"/>
              </a:rPr>
              <a:t>lưu lượng </a:t>
            </a:r>
            <a:r>
              <a:rPr lang="vi-VN" altLang="ko-KR" sz="900" smtClean="0">
                <a:latin typeface="Times New Roman" pitchFamily="18" charset="0"/>
                <a:ea typeface="돋움" pitchFamily="50" charset="-127"/>
                <a:cs typeface="Times New Roman" pitchFamily="18" charset="0"/>
              </a:rPr>
              <a:t>một </a:t>
            </a:r>
            <a:r>
              <a:rPr lang="vi-VN" altLang="ko-KR" sz="900">
                <a:latin typeface="Times New Roman" pitchFamily="18" charset="0"/>
                <a:ea typeface="돋움" pitchFamily="50" charset="-127"/>
                <a:cs typeface="Times New Roman" pitchFamily="18" charset="0"/>
              </a:rPr>
              <a:t>chiều</a:t>
            </a:r>
          </a:p>
          <a:p>
            <a:pPr eaLnBrk="1" hangingPunct="1">
              <a:spcBef>
                <a:spcPct val="0"/>
              </a:spcBef>
              <a:buFontTx/>
              <a:buNone/>
            </a:pPr>
            <a:r>
              <a:rPr lang="vi-VN" altLang="ko-KR" sz="900">
                <a:latin typeface="Times New Roman" pitchFamily="18" charset="0"/>
                <a:ea typeface="돋움" pitchFamily="50" charset="-127"/>
                <a:cs typeface="Times New Roman" pitchFamily="18" charset="0"/>
              </a:rPr>
              <a:t>② </a:t>
            </a:r>
            <a:r>
              <a:rPr lang="vi-VN" altLang="ko-KR" sz="900" smtClean="0">
                <a:latin typeface="Times New Roman" pitchFamily="18" charset="0"/>
                <a:ea typeface="돋움" pitchFamily="50" charset="-127"/>
                <a:cs typeface="Times New Roman" pitchFamily="18" charset="0"/>
              </a:rPr>
              <a:t>Nếu</a:t>
            </a:r>
            <a:r>
              <a:rPr lang="en-US" altLang="ko-KR" sz="900" smtClean="0">
                <a:latin typeface="Times New Roman" pitchFamily="18" charset="0"/>
                <a:ea typeface="돋움" pitchFamily="50" charset="-127"/>
                <a:cs typeface="Times New Roman" pitchFamily="18" charset="0"/>
              </a:rPr>
              <a:t> khí đi theo chiều mũi tên, </a:t>
            </a:r>
            <a:r>
              <a:rPr lang="vi-VN" altLang="ko-KR" sz="900">
                <a:latin typeface="Times New Roman" pitchFamily="18" charset="0"/>
                <a:ea typeface="돋움" pitchFamily="50" charset="-127"/>
                <a:cs typeface="Times New Roman" pitchFamily="18" charset="0"/>
              </a:rPr>
              <a:t>van một chiều bị chặn và </a:t>
            </a:r>
            <a:r>
              <a:rPr lang="en-US" altLang="ko-KR" sz="900" smtClean="0">
                <a:latin typeface="Times New Roman" pitchFamily="18" charset="0"/>
                <a:ea typeface="돋움" pitchFamily="50" charset="-127"/>
                <a:cs typeface="Times New Roman" pitchFamily="18" charset="0"/>
              </a:rPr>
              <a:t>khí đi</a:t>
            </a:r>
            <a:r>
              <a:rPr lang="vi-VN" altLang="ko-KR" sz="900" smtClean="0">
                <a:latin typeface="Times New Roman" pitchFamily="18" charset="0"/>
                <a:ea typeface="돋움" pitchFamily="50" charset="-127"/>
                <a:cs typeface="Times New Roman" pitchFamily="18" charset="0"/>
              </a:rPr>
              <a:t> </a:t>
            </a:r>
            <a:r>
              <a:rPr lang="vi-VN" altLang="ko-KR" sz="900">
                <a:latin typeface="Times New Roman" pitchFamily="18" charset="0"/>
                <a:ea typeface="돋움" pitchFamily="50" charset="-127"/>
                <a:cs typeface="Times New Roman" pitchFamily="18" charset="0"/>
              </a:rPr>
              <a:t>qua van tiết lưu, do đó tốc độ dòng chảy được kiểm soát.</a:t>
            </a:r>
          </a:p>
          <a:p>
            <a:pPr eaLnBrk="1" hangingPunct="1">
              <a:spcBef>
                <a:spcPct val="0"/>
              </a:spcBef>
              <a:buFontTx/>
              <a:buNone/>
            </a:pPr>
            <a:r>
              <a:rPr lang="vi-VN" altLang="ko-KR" sz="900">
                <a:latin typeface="Times New Roman" pitchFamily="18" charset="0"/>
                <a:ea typeface="돋움" pitchFamily="50" charset="-127"/>
                <a:cs typeface="Times New Roman" pitchFamily="18" charset="0"/>
              </a:rPr>
              <a:t>③ </a:t>
            </a:r>
            <a:r>
              <a:rPr lang="en-US" altLang="ko-KR" sz="900" smtClean="0">
                <a:latin typeface="Times New Roman" pitchFamily="18" charset="0"/>
                <a:ea typeface="돋움" pitchFamily="50" charset="-127"/>
                <a:cs typeface="Times New Roman" pitchFamily="18" charset="0"/>
              </a:rPr>
              <a:t>Nên lắp ở vị trí gần cửa xả hơn là gần cửa nguồn</a:t>
            </a:r>
            <a:endParaRPr lang="vi-VN" altLang="ko-KR" sz="900">
              <a:latin typeface="Times New Roman" pitchFamily="18" charset="0"/>
              <a:ea typeface="돋움" pitchFamily="50" charset="-127"/>
              <a:cs typeface="Times New Roman" pitchFamily="18" charset="0"/>
            </a:endParaRPr>
          </a:p>
          <a:p>
            <a:pPr eaLnBrk="1" hangingPunct="1">
              <a:spcBef>
                <a:spcPct val="0"/>
              </a:spcBef>
              <a:buFontTx/>
              <a:buNone/>
            </a:pPr>
            <a:r>
              <a:rPr lang="vi-VN" altLang="ko-KR" sz="900">
                <a:latin typeface="Times New Roman" pitchFamily="18" charset="0"/>
                <a:ea typeface="돋움" pitchFamily="50" charset="-127"/>
                <a:cs typeface="Times New Roman" pitchFamily="18" charset="0"/>
              </a:rPr>
              <a:t>④ Nếu đường ống dài, không khí trong đường ống ảnh hưởng đến việc điều khiển tốc </a:t>
            </a:r>
            <a:r>
              <a:rPr lang="vi-VN" altLang="ko-KR" sz="900" smtClean="0">
                <a:latin typeface="Times New Roman" pitchFamily="18" charset="0"/>
                <a:ea typeface="돋움" pitchFamily="50" charset="-127"/>
                <a:cs typeface="Times New Roman" pitchFamily="18" charset="0"/>
              </a:rPr>
              <a:t>độ</a:t>
            </a:r>
            <a:r>
              <a:rPr lang="en-US" altLang="ko-KR" sz="900">
                <a:latin typeface="Times New Roman" pitchFamily="18" charset="0"/>
                <a:ea typeface="돋움" pitchFamily="50" charset="-127"/>
                <a:cs typeface="Times New Roman" pitchFamily="18" charset="0"/>
              </a:rPr>
              <a:t>.</a:t>
            </a:r>
            <a:endParaRPr lang="vi-VN" altLang="ko-KR" sz="900">
              <a:latin typeface="Times New Roman" pitchFamily="18" charset="0"/>
              <a:ea typeface="돋움" pitchFamily="50" charset="-127"/>
              <a:cs typeface="Times New Roman" pitchFamily="18" charset="0"/>
            </a:endParaRPr>
          </a:p>
        </p:txBody>
      </p:sp>
      <p:grpSp>
        <p:nvGrpSpPr>
          <p:cNvPr id="8207" name="Group 88"/>
          <p:cNvGrpSpPr>
            <a:grpSpLocks/>
          </p:cNvGrpSpPr>
          <p:nvPr/>
        </p:nvGrpSpPr>
        <p:grpSpPr bwMode="auto">
          <a:xfrm>
            <a:off x="1554164" y="6064252"/>
            <a:ext cx="617537" cy="473074"/>
            <a:chOff x="2963" y="4516"/>
            <a:chExt cx="389" cy="295"/>
          </a:xfrm>
        </p:grpSpPr>
        <p:pic>
          <p:nvPicPr>
            <p:cNvPr id="8264" name="Picture 8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09" y="4625"/>
              <a:ext cx="308" cy="1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265" name="Line 90"/>
            <p:cNvSpPr>
              <a:spLocks noChangeShapeType="1"/>
            </p:cNvSpPr>
            <p:nvPr/>
          </p:nvSpPr>
          <p:spPr bwMode="auto">
            <a:xfrm>
              <a:off x="3033" y="4639"/>
              <a:ext cx="273"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latin typeface="Times New Roman" panose="02020603050405020304" pitchFamily="18" charset="0"/>
                <a:cs typeface="Times New Roman" panose="02020603050405020304" pitchFamily="18" charset="0"/>
              </a:endParaRPr>
            </a:p>
          </p:txBody>
        </p:sp>
        <p:sp>
          <p:nvSpPr>
            <p:cNvPr id="8266" name="Text Box 91"/>
            <p:cNvSpPr txBox="1">
              <a:spLocks noChangeArrowheads="1"/>
            </p:cNvSpPr>
            <p:nvPr/>
          </p:nvSpPr>
          <p:spPr bwMode="auto">
            <a:xfrm>
              <a:off x="3069" y="4516"/>
              <a:ext cx="189" cy="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kumimoji="1" sz="3200">
                  <a:solidFill>
                    <a:schemeClr val="tx1"/>
                  </a:solidFill>
                  <a:latin typeface="굴림" pitchFamily="50" charset="-127"/>
                  <a:ea typeface="굴림" pitchFamily="50" charset="-127"/>
                </a:defRPr>
              </a:lvl1pPr>
              <a:lvl2pPr marL="742950" indent="-285750" eaLnBrk="0" hangingPunct="0">
                <a:spcBef>
                  <a:spcPct val="20000"/>
                </a:spcBef>
                <a:buChar char="–"/>
                <a:defRPr kumimoji="1" sz="2800">
                  <a:solidFill>
                    <a:schemeClr val="tx1"/>
                  </a:solidFill>
                  <a:latin typeface="굴림" pitchFamily="50" charset="-127"/>
                  <a:ea typeface="굴림" pitchFamily="50" charset="-127"/>
                </a:defRPr>
              </a:lvl2pPr>
              <a:lvl3pPr marL="1143000" indent="-228600" eaLnBrk="0" hangingPunct="0">
                <a:spcBef>
                  <a:spcPct val="20000"/>
                </a:spcBef>
                <a:buChar char="•"/>
                <a:defRPr kumimoji="1" sz="2400">
                  <a:solidFill>
                    <a:schemeClr val="tx1"/>
                  </a:solidFill>
                  <a:latin typeface="굴림" pitchFamily="50" charset="-127"/>
                  <a:ea typeface="굴림" pitchFamily="50" charset="-127"/>
                </a:defRPr>
              </a:lvl3pPr>
              <a:lvl4pPr marL="1600200" indent="-228600" eaLnBrk="0" hangingPunct="0">
                <a:spcBef>
                  <a:spcPct val="20000"/>
                </a:spcBef>
                <a:buChar char="–"/>
                <a:defRPr kumimoji="1" sz="2000">
                  <a:solidFill>
                    <a:schemeClr val="tx1"/>
                  </a:solidFill>
                  <a:latin typeface="굴림" pitchFamily="50" charset="-127"/>
                  <a:ea typeface="굴림" pitchFamily="50" charset="-127"/>
                </a:defRPr>
              </a:lvl4pPr>
              <a:lvl5pPr marL="2057400" indent="-228600" eaLnBrk="0" hangingPunct="0">
                <a:spcBef>
                  <a:spcPct val="20000"/>
                </a:spcBef>
                <a:buChar char="»"/>
                <a:defRPr kumimoji="1" sz="2000">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9pPr>
            </a:lstStyle>
            <a:p>
              <a:pPr eaLnBrk="1" hangingPunct="1">
                <a:spcBef>
                  <a:spcPct val="0"/>
                </a:spcBef>
                <a:buFontTx/>
                <a:buNone/>
              </a:pPr>
              <a:r>
                <a:rPr lang="ko-KR" altLang="en-US" sz="900">
                  <a:latin typeface="Times New Roman" panose="02020603050405020304" pitchFamily="18" charset="0"/>
                  <a:ea typeface="돋움" pitchFamily="50" charset="-127"/>
                  <a:cs typeface="Times New Roman" panose="02020603050405020304" pitchFamily="18" charset="0"/>
                </a:rPr>
                <a:t>㉠</a:t>
              </a:r>
            </a:p>
          </p:txBody>
        </p:sp>
        <p:sp>
          <p:nvSpPr>
            <p:cNvPr id="8267" name="Rectangle 92"/>
            <p:cNvSpPr>
              <a:spLocks noChangeArrowheads="1"/>
            </p:cNvSpPr>
            <p:nvPr/>
          </p:nvSpPr>
          <p:spPr bwMode="auto">
            <a:xfrm>
              <a:off x="2963" y="4536"/>
              <a:ext cx="389" cy="257"/>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굴림" pitchFamily="50" charset="-127"/>
                  <a:ea typeface="굴림" pitchFamily="50" charset="-127"/>
                </a:defRPr>
              </a:lvl1pPr>
              <a:lvl2pPr marL="742950" indent="-285750" eaLnBrk="0" hangingPunct="0">
                <a:spcBef>
                  <a:spcPct val="20000"/>
                </a:spcBef>
                <a:buChar char="–"/>
                <a:defRPr kumimoji="1" sz="2800">
                  <a:solidFill>
                    <a:schemeClr val="tx1"/>
                  </a:solidFill>
                  <a:latin typeface="굴림" pitchFamily="50" charset="-127"/>
                  <a:ea typeface="굴림" pitchFamily="50" charset="-127"/>
                </a:defRPr>
              </a:lvl2pPr>
              <a:lvl3pPr marL="1143000" indent="-228600" eaLnBrk="0" hangingPunct="0">
                <a:spcBef>
                  <a:spcPct val="20000"/>
                </a:spcBef>
                <a:buChar char="•"/>
                <a:defRPr kumimoji="1" sz="2400">
                  <a:solidFill>
                    <a:schemeClr val="tx1"/>
                  </a:solidFill>
                  <a:latin typeface="굴림" pitchFamily="50" charset="-127"/>
                  <a:ea typeface="굴림" pitchFamily="50" charset="-127"/>
                </a:defRPr>
              </a:lvl3pPr>
              <a:lvl4pPr marL="1600200" indent="-228600" eaLnBrk="0" hangingPunct="0">
                <a:spcBef>
                  <a:spcPct val="20000"/>
                </a:spcBef>
                <a:buChar char="–"/>
                <a:defRPr kumimoji="1" sz="2000">
                  <a:solidFill>
                    <a:schemeClr val="tx1"/>
                  </a:solidFill>
                  <a:latin typeface="굴림" pitchFamily="50" charset="-127"/>
                  <a:ea typeface="굴림" pitchFamily="50" charset="-127"/>
                </a:defRPr>
              </a:lvl4pPr>
              <a:lvl5pPr marL="2057400" indent="-228600" eaLnBrk="0" hangingPunct="0">
                <a:spcBef>
                  <a:spcPct val="20000"/>
                </a:spcBef>
                <a:buChar char="»"/>
                <a:defRPr kumimoji="1" sz="2000">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9pPr>
            </a:lstStyle>
            <a:p>
              <a:pPr eaLnBrk="1" hangingPunct="1">
                <a:spcBef>
                  <a:spcPct val="0"/>
                </a:spcBef>
                <a:buFontTx/>
                <a:buNone/>
              </a:pPr>
              <a:endParaRPr lang="ko-KR" altLang="en-US" sz="900">
                <a:latin typeface="Times New Roman" panose="02020603050405020304" pitchFamily="18" charset="0"/>
                <a:ea typeface="돋움" pitchFamily="50" charset="-127"/>
                <a:cs typeface="Times New Roman" panose="02020603050405020304" pitchFamily="18" charset="0"/>
              </a:endParaRPr>
            </a:p>
          </p:txBody>
        </p:sp>
      </p:grpSp>
      <p:sp>
        <p:nvSpPr>
          <p:cNvPr id="8208" name="Text Box 93"/>
          <p:cNvSpPr txBox="1">
            <a:spLocks noChangeArrowheads="1"/>
          </p:cNvSpPr>
          <p:nvPr/>
        </p:nvSpPr>
        <p:spPr bwMode="auto">
          <a:xfrm>
            <a:off x="981076" y="6211888"/>
            <a:ext cx="566181"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kumimoji="1" sz="3200">
                <a:solidFill>
                  <a:schemeClr val="tx1"/>
                </a:solidFill>
                <a:latin typeface="굴림" pitchFamily="50" charset="-127"/>
                <a:ea typeface="굴림" pitchFamily="50" charset="-127"/>
              </a:defRPr>
            </a:lvl1pPr>
            <a:lvl2pPr marL="742950" indent="-285750" eaLnBrk="0" hangingPunct="0">
              <a:spcBef>
                <a:spcPct val="20000"/>
              </a:spcBef>
              <a:buChar char="–"/>
              <a:defRPr kumimoji="1" sz="2800">
                <a:solidFill>
                  <a:schemeClr val="tx1"/>
                </a:solidFill>
                <a:latin typeface="굴림" pitchFamily="50" charset="-127"/>
                <a:ea typeface="굴림" pitchFamily="50" charset="-127"/>
              </a:defRPr>
            </a:lvl2pPr>
            <a:lvl3pPr marL="1143000" indent="-228600" eaLnBrk="0" hangingPunct="0">
              <a:spcBef>
                <a:spcPct val="20000"/>
              </a:spcBef>
              <a:buChar char="•"/>
              <a:defRPr kumimoji="1" sz="2400">
                <a:solidFill>
                  <a:schemeClr val="tx1"/>
                </a:solidFill>
                <a:latin typeface="굴림" pitchFamily="50" charset="-127"/>
                <a:ea typeface="굴림" pitchFamily="50" charset="-127"/>
              </a:defRPr>
            </a:lvl3pPr>
            <a:lvl4pPr marL="1600200" indent="-228600" eaLnBrk="0" hangingPunct="0">
              <a:spcBef>
                <a:spcPct val="20000"/>
              </a:spcBef>
              <a:buChar char="–"/>
              <a:defRPr kumimoji="1" sz="2000">
                <a:solidFill>
                  <a:schemeClr val="tx1"/>
                </a:solidFill>
                <a:latin typeface="굴림" pitchFamily="50" charset="-127"/>
                <a:ea typeface="굴림" pitchFamily="50" charset="-127"/>
              </a:defRPr>
            </a:lvl4pPr>
            <a:lvl5pPr marL="2057400" indent="-228600" eaLnBrk="0" hangingPunct="0">
              <a:spcBef>
                <a:spcPct val="20000"/>
              </a:spcBef>
              <a:buChar char="»"/>
              <a:defRPr kumimoji="1" sz="2000">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9pPr>
          </a:lstStyle>
          <a:p>
            <a:pPr eaLnBrk="1" hangingPunct="1">
              <a:spcBef>
                <a:spcPct val="0"/>
              </a:spcBef>
              <a:buFontTx/>
              <a:buNone/>
            </a:pPr>
            <a:r>
              <a:rPr lang="en-US" altLang="ko-KR" sz="900">
                <a:latin typeface="Times New Roman" panose="02020603050405020304" pitchFamily="18" charset="0"/>
                <a:ea typeface="돋움" pitchFamily="50" charset="-127"/>
                <a:cs typeface="Times New Roman" panose="02020603050405020304" pitchFamily="18" charset="0"/>
              </a:rPr>
              <a:t>[Thí dụ]</a:t>
            </a:r>
          </a:p>
        </p:txBody>
      </p:sp>
      <p:grpSp>
        <p:nvGrpSpPr>
          <p:cNvPr id="8209" name="그룹 14"/>
          <p:cNvGrpSpPr>
            <a:grpSpLocks/>
          </p:cNvGrpSpPr>
          <p:nvPr/>
        </p:nvGrpSpPr>
        <p:grpSpPr bwMode="auto">
          <a:xfrm>
            <a:off x="3790950" y="1274759"/>
            <a:ext cx="2014538" cy="1031108"/>
            <a:chOff x="1042536" y="7841406"/>
            <a:chExt cx="1594376" cy="649358"/>
          </a:xfrm>
        </p:grpSpPr>
        <p:pic>
          <p:nvPicPr>
            <p:cNvPr id="8259" name="Picture 2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5400000">
              <a:off x="1623700" y="7371772"/>
              <a:ext cx="432048" cy="15943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260" name="TextBox 1"/>
            <p:cNvSpPr txBox="1">
              <a:spLocks noChangeArrowheads="1"/>
            </p:cNvSpPr>
            <p:nvPr/>
          </p:nvSpPr>
          <p:spPr bwMode="auto">
            <a:xfrm>
              <a:off x="1120219" y="8342006"/>
              <a:ext cx="199435" cy="1453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kumimoji="1" sz="3200">
                  <a:solidFill>
                    <a:schemeClr val="tx1"/>
                  </a:solidFill>
                  <a:latin typeface="굴림" pitchFamily="50" charset="-127"/>
                  <a:ea typeface="굴림" pitchFamily="50" charset="-127"/>
                </a:defRPr>
              </a:lvl1pPr>
              <a:lvl2pPr marL="742950" indent="-285750" eaLnBrk="0" hangingPunct="0">
                <a:spcBef>
                  <a:spcPct val="20000"/>
                </a:spcBef>
                <a:buChar char="–"/>
                <a:defRPr kumimoji="1" sz="2800">
                  <a:solidFill>
                    <a:schemeClr val="tx1"/>
                  </a:solidFill>
                  <a:latin typeface="굴림" pitchFamily="50" charset="-127"/>
                  <a:ea typeface="굴림" pitchFamily="50" charset="-127"/>
                </a:defRPr>
              </a:lvl2pPr>
              <a:lvl3pPr marL="1143000" indent="-228600" eaLnBrk="0" hangingPunct="0">
                <a:spcBef>
                  <a:spcPct val="20000"/>
                </a:spcBef>
                <a:buChar char="•"/>
                <a:defRPr kumimoji="1" sz="2400">
                  <a:solidFill>
                    <a:schemeClr val="tx1"/>
                  </a:solidFill>
                  <a:latin typeface="굴림" pitchFamily="50" charset="-127"/>
                  <a:ea typeface="굴림" pitchFamily="50" charset="-127"/>
                </a:defRPr>
              </a:lvl3pPr>
              <a:lvl4pPr marL="1600200" indent="-228600" eaLnBrk="0" hangingPunct="0">
                <a:spcBef>
                  <a:spcPct val="20000"/>
                </a:spcBef>
                <a:buChar char="–"/>
                <a:defRPr kumimoji="1" sz="2000">
                  <a:solidFill>
                    <a:schemeClr val="tx1"/>
                  </a:solidFill>
                  <a:latin typeface="굴림" pitchFamily="50" charset="-127"/>
                  <a:ea typeface="굴림" pitchFamily="50" charset="-127"/>
                </a:defRPr>
              </a:lvl4pPr>
              <a:lvl5pPr marL="2057400" indent="-228600" eaLnBrk="0" hangingPunct="0">
                <a:spcBef>
                  <a:spcPct val="20000"/>
                </a:spcBef>
                <a:buChar char="»"/>
                <a:defRPr kumimoji="1" sz="2000">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9pPr>
            </a:lstStyle>
            <a:p>
              <a:pPr eaLnBrk="1" hangingPunct="1">
                <a:spcBef>
                  <a:spcPct val="0"/>
                </a:spcBef>
                <a:buFontTx/>
                <a:buNone/>
              </a:pPr>
              <a:r>
                <a:rPr lang="en-US" altLang="ko-KR" sz="900">
                  <a:latin typeface="돋움" pitchFamily="50" charset="-127"/>
                  <a:ea typeface="돋움" pitchFamily="50" charset="-127"/>
                </a:rPr>
                <a:t>Z</a:t>
              </a:r>
              <a:endParaRPr lang="ko-KR" altLang="en-US" sz="900">
                <a:latin typeface="돋움" pitchFamily="50" charset="-127"/>
                <a:ea typeface="돋움" pitchFamily="50" charset="-127"/>
              </a:endParaRPr>
            </a:p>
          </p:txBody>
        </p:sp>
        <p:sp>
          <p:nvSpPr>
            <p:cNvPr id="8261" name="TextBox 37"/>
            <p:cNvSpPr txBox="1">
              <a:spLocks noChangeArrowheads="1"/>
            </p:cNvSpPr>
            <p:nvPr/>
          </p:nvSpPr>
          <p:spPr bwMode="auto">
            <a:xfrm>
              <a:off x="1874153" y="8345394"/>
              <a:ext cx="205779" cy="1453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kumimoji="1" sz="3200">
                  <a:solidFill>
                    <a:schemeClr val="tx1"/>
                  </a:solidFill>
                  <a:latin typeface="굴림" pitchFamily="50" charset="-127"/>
                  <a:ea typeface="굴림" pitchFamily="50" charset="-127"/>
                </a:defRPr>
              </a:lvl1pPr>
              <a:lvl2pPr marL="742950" indent="-285750" eaLnBrk="0" hangingPunct="0">
                <a:spcBef>
                  <a:spcPct val="20000"/>
                </a:spcBef>
                <a:buChar char="–"/>
                <a:defRPr kumimoji="1" sz="2800">
                  <a:solidFill>
                    <a:schemeClr val="tx1"/>
                  </a:solidFill>
                  <a:latin typeface="굴림" pitchFamily="50" charset="-127"/>
                  <a:ea typeface="굴림" pitchFamily="50" charset="-127"/>
                </a:defRPr>
              </a:lvl2pPr>
              <a:lvl3pPr marL="1143000" indent="-228600" eaLnBrk="0" hangingPunct="0">
                <a:spcBef>
                  <a:spcPct val="20000"/>
                </a:spcBef>
                <a:buChar char="•"/>
                <a:defRPr kumimoji="1" sz="2400">
                  <a:solidFill>
                    <a:schemeClr val="tx1"/>
                  </a:solidFill>
                  <a:latin typeface="굴림" pitchFamily="50" charset="-127"/>
                  <a:ea typeface="굴림" pitchFamily="50" charset="-127"/>
                </a:defRPr>
              </a:lvl3pPr>
              <a:lvl4pPr marL="1600200" indent="-228600" eaLnBrk="0" hangingPunct="0">
                <a:spcBef>
                  <a:spcPct val="20000"/>
                </a:spcBef>
                <a:buChar char="–"/>
                <a:defRPr kumimoji="1" sz="2000">
                  <a:solidFill>
                    <a:schemeClr val="tx1"/>
                  </a:solidFill>
                  <a:latin typeface="굴림" pitchFamily="50" charset="-127"/>
                  <a:ea typeface="굴림" pitchFamily="50" charset="-127"/>
                </a:defRPr>
              </a:lvl4pPr>
              <a:lvl5pPr marL="2057400" indent="-228600" eaLnBrk="0" hangingPunct="0">
                <a:spcBef>
                  <a:spcPct val="20000"/>
                </a:spcBef>
                <a:buChar char="»"/>
                <a:defRPr kumimoji="1" sz="2000">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9pPr>
            </a:lstStyle>
            <a:p>
              <a:pPr eaLnBrk="1" hangingPunct="1">
                <a:spcBef>
                  <a:spcPct val="0"/>
                </a:spcBef>
                <a:buFontTx/>
                <a:buNone/>
              </a:pPr>
              <a:r>
                <a:rPr lang="en-US" altLang="ko-KR" sz="900">
                  <a:latin typeface="돋움" pitchFamily="50" charset="-127"/>
                  <a:ea typeface="돋움" pitchFamily="50" charset="-127"/>
                </a:rPr>
                <a:t>A</a:t>
              </a:r>
              <a:endParaRPr lang="ko-KR" altLang="en-US" sz="900">
                <a:latin typeface="돋움" pitchFamily="50" charset="-127"/>
                <a:ea typeface="돋움" pitchFamily="50" charset="-127"/>
              </a:endParaRPr>
            </a:p>
          </p:txBody>
        </p:sp>
        <p:sp>
          <p:nvSpPr>
            <p:cNvPr id="8262" name="TextBox 38"/>
            <p:cNvSpPr txBox="1">
              <a:spLocks noChangeArrowheads="1"/>
            </p:cNvSpPr>
            <p:nvPr/>
          </p:nvSpPr>
          <p:spPr bwMode="auto">
            <a:xfrm>
              <a:off x="1615083" y="7841406"/>
              <a:ext cx="198167" cy="1453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kumimoji="1" sz="3200">
                  <a:solidFill>
                    <a:schemeClr val="tx1"/>
                  </a:solidFill>
                  <a:latin typeface="굴림" pitchFamily="50" charset="-127"/>
                  <a:ea typeface="굴림" pitchFamily="50" charset="-127"/>
                </a:defRPr>
              </a:lvl1pPr>
              <a:lvl2pPr marL="742950" indent="-285750" eaLnBrk="0" hangingPunct="0">
                <a:spcBef>
                  <a:spcPct val="20000"/>
                </a:spcBef>
                <a:buChar char="–"/>
                <a:defRPr kumimoji="1" sz="2800">
                  <a:solidFill>
                    <a:schemeClr val="tx1"/>
                  </a:solidFill>
                  <a:latin typeface="굴림" pitchFamily="50" charset="-127"/>
                  <a:ea typeface="굴림" pitchFamily="50" charset="-127"/>
                </a:defRPr>
              </a:lvl2pPr>
              <a:lvl3pPr marL="1143000" indent="-228600" eaLnBrk="0" hangingPunct="0">
                <a:spcBef>
                  <a:spcPct val="20000"/>
                </a:spcBef>
                <a:buChar char="•"/>
                <a:defRPr kumimoji="1" sz="2400">
                  <a:solidFill>
                    <a:schemeClr val="tx1"/>
                  </a:solidFill>
                  <a:latin typeface="굴림" pitchFamily="50" charset="-127"/>
                  <a:ea typeface="굴림" pitchFamily="50" charset="-127"/>
                </a:defRPr>
              </a:lvl3pPr>
              <a:lvl4pPr marL="1600200" indent="-228600" eaLnBrk="0" hangingPunct="0">
                <a:spcBef>
                  <a:spcPct val="20000"/>
                </a:spcBef>
                <a:buChar char="–"/>
                <a:defRPr kumimoji="1" sz="2000">
                  <a:solidFill>
                    <a:schemeClr val="tx1"/>
                  </a:solidFill>
                  <a:latin typeface="굴림" pitchFamily="50" charset="-127"/>
                  <a:ea typeface="굴림" pitchFamily="50" charset="-127"/>
                </a:defRPr>
              </a:lvl4pPr>
              <a:lvl5pPr marL="2057400" indent="-228600" eaLnBrk="0" hangingPunct="0">
                <a:spcBef>
                  <a:spcPct val="20000"/>
                </a:spcBef>
                <a:buChar char="»"/>
                <a:defRPr kumimoji="1" sz="2000">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9pPr>
            </a:lstStyle>
            <a:p>
              <a:pPr eaLnBrk="1" hangingPunct="1">
                <a:spcBef>
                  <a:spcPct val="0"/>
                </a:spcBef>
                <a:buFontTx/>
                <a:buNone/>
              </a:pPr>
              <a:r>
                <a:rPr lang="en-US" altLang="ko-KR" sz="900">
                  <a:latin typeface="돋움" pitchFamily="50" charset="-127"/>
                  <a:ea typeface="돋움" pitchFamily="50" charset="-127"/>
                </a:rPr>
                <a:t>P</a:t>
              </a:r>
              <a:endParaRPr lang="ko-KR" altLang="en-US" sz="900">
                <a:latin typeface="돋움" pitchFamily="50" charset="-127"/>
                <a:ea typeface="돋움" pitchFamily="50" charset="-127"/>
              </a:endParaRPr>
            </a:p>
          </p:txBody>
        </p:sp>
        <p:sp>
          <p:nvSpPr>
            <p:cNvPr id="8263" name="TextBox 39"/>
            <p:cNvSpPr txBox="1">
              <a:spLocks noChangeArrowheads="1"/>
            </p:cNvSpPr>
            <p:nvPr/>
          </p:nvSpPr>
          <p:spPr bwMode="auto">
            <a:xfrm>
              <a:off x="2111265" y="7844928"/>
              <a:ext cx="201973" cy="1453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kumimoji="1" sz="3200">
                  <a:solidFill>
                    <a:schemeClr val="tx1"/>
                  </a:solidFill>
                  <a:latin typeface="굴림" pitchFamily="50" charset="-127"/>
                  <a:ea typeface="굴림" pitchFamily="50" charset="-127"/>
                </a:defRPr>
              </a:lvl1pPr>
              <a:lvl2pPr marL="742950" indent="-285750" eaLnBrk="0" hangingPunct="0">
                <a:spcBef>
                  <a:spcPct val="20000"/>
                </a:spcBef>
                <a:buChar char="–"/>
                <a:defRPr kumimoji="1" sz="2800">
                  <a:solidFill>
                    <a:schemeClr val="tx1"/>
                  </a:solidFill>
                  <a:latin typeface="굴림" pitchFamily="50" charset="-127"/>
                  <a:ea typeface="굴림" pitchFamily="50" charset="-127"/>
                </a:defRPr>
              </a:lvl2pPr>
              <a:lvl3pPr marL="1143000" indent="-228600" eaLnBrk="0" hangingPunct="0">
                <a:spcBef>
                  <a:spcPct val="20000"/>
                </a:spcBef>
                <a:buChar char="•"/>
                <a:defRPr kumimoji="1" sz="2400">
                  <a:solidFill>
                    <a:schemeClr val="tx1"/>
                  </a:solidFill>
                  <a:latin typeface="굴림" pitchFamily="50" charset="-127"/>
                  <a:ea typeface="굴림" pitchFamily="50" charset="-127"/>
                </a:defRPr>
              </a:lvl3pPr>
              <a:lvl4pPr marL="1600200" indent="-228600" eaLnBrk="0" hangingPunct="0">
                <a:spcBef>
                  <a:spcPct val="20000"/>
                </a:spcBef>
                <a:buChar char="–"/>
                <a:defRPr kumimoji="1" sz="2000">
                  <a:solidFill>
                    <a:schemeClr val="tx1"/>
                  </a:solidFill>
                  <a:latin typeface="굴림" pitchFamily="50" charset="-127"/>
                  <a:ea typeface="굴림" pitchFamily="50" charset="-127"/>
                </a:defRPr>
              </a:lvl4pPr>
              <a:lvl5pPr marL="2057400" indent="-228600" eaLnBrk="0" hangingPunct="0">
                <a:spcBef>
                  <a:spcPct val="20000"/>
                </a:spcBef>
                <a:buChar char="»"/>
                <a:defRPr kumimoji="1" sz="2000">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9pPr>
            </a:lstStyle>
            <a:p>
              <a:pPr eaLnBrk="1" hangingPunct="1">
                <a:spcBef>
                  <a:spcPct val="0"/>
                </a:spcBef>
                <a:buFontTx/>
                <a:buNone/>
              </a:pPr>
              <a:r>
                <a:rPr lang="en-US" altLang="ko-KR" sz="900">
                  <a:latin typeface="돋움" pitchFamily="50" charset="-127"/>
                  <a:ea typeface="돋움" pitchFamily="50" charset="-127"/>
                </a:rPr>
                <a:t>R</a:t>
              </a:r>
              <a:endParaRPr lang="ko-KR" altLang="en-US" sz="900">
                <a:latin typeface="돋움" pitchFamily="50" charset="-127"/>
                <a:ea typeface="돋움" pitchFamily="50" charset="-127"/>
              </a:endParaRPr>
            </a:p>
          </p:txBody>
        </p:sp>
      </p:grpSp>
      <p:grpSp>
        <p:nvGrpSpPr>
          <p:cNvPr id="8210" name="그룹 18"/>
          <p:cNvGrpSpPr>
            <a:grpSpLocks/>
          </p:cNvGrpSpPr>
          <p:nvPr/>
        </p:nvGrpSpPr>
        <p:grpSpPr bwMode="auto">
          <a:xfrm>
            <a:off x="3748089" y="2214564"/>
            <a:ext cx="1006475" cy="586202"/>
            <a:chOff x="3747994" y="1745514"/>
            <a:chExt cx="1006835" cy="587335"/>
          </a:xfrm>
        </p:grpSpPr>
        <p:pic>
          <p:nvPicPr>
            <p:cNvPr id="8250" name="Picture 2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30904" y="1822284"/>
              <a:ext cx="923925" cy="466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251" name="직사각형 5"/>
            <p:cNvSpPr>
              <a:spLocks noChangeArrowheads="1"/>
            </p:cNvSpPr>
            <p:nvPr/>
          </p:nvSpPr>
          <p:spPr bwMode="auto">
            <a:xfrm>
              <a:off x="3821379" y="2055646"/>
              <a:ext cx="139638" cy="115417"/>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anchor="ctr"/>
            <a:lstStyle>
              <a:lvl1pPr eaLnBrk="0" hangingPunct="0">
                <a:spcBef>
                  <a:spcPct val="20000"/>
                </a:spcBef>
                <a:buChar char="•"/>
                <a:defRPr kumimoji="1" sz="3200">
                  <a:solidFill>
                    <a:schemeClr val="tx1"/>
                  </a:solidFill>
                  <a:latin typeface="굴림" pitchFamily="50" charset="-127"/>
                  <a:ea typeface="굴림" pitchFamily="50" charset="-127"/>
                </a:defRPr>
              </a:lvl1pPr>
              <a:lvl2pPr marL="742950" indent="-285750" eaLnBrk="0" hangingPunct="0">
                <a:spcBef>
                  <a:spcPct val="20000"/>
                </a:spcBef>
                <a:buChar char="–"/>
                <a:defRPr kumimoji="1" sz="2800">
                  <a:solidFill>
                    <a:schemeClr val="tx1"/>
                  </a:solidFill>
                  <a:latin typeface="굴림" pitchFamily="50" charset="-127"/>
                  <a:ea typeface="굴림" pitchFamily="50" charset="-127"/>
                </a:defRPr>
              </a:lvl2pPr>
              <a:lvl3pPr marL="1143000" indent="-228600" eaLnBrk="0" hangingPunct="0">
                <a:spcBef>
                  <a:spcPct val="20000"/>
                </a:spcBef>
                <a:buChar char="•"/>
                <a:defRPr kumimoji="1" sz="2400">
                  <a:solidFill>
                    <a:schemeClr val="tx1"/>
                  </a:solidFill>
                  <a:latin typeface="굴림" pitchFamily="50" charset="-127"/>
                  <a:ea typeface="굴림" pitchFamily="50" charset="-127"/>
                </a:defRPr>
              </a:lvl3pPr>
              <a:lvl4pPr marL="1600200" indent="-228600" eaLnBrk="0" hangingPunct="0">
                <a:spcBef>
                  <a:spcPct val="20000"/>
                </a:spcBef>
                <a:buChar char="–"/>
                <a:defRPr kumimoji="1" sz="2000">
                  <a:solidFill>
                    <a:schemeClr val="tx1"/>
                  </a:solidFill>
                  <a:latin typeface="굴림" pitchFamily="50" charset="-127"/>
                  <a:ea typeface="굴림" pitchFamily="50" charset="-127"/>
                </a:defRPr>
              </a:lvl4pPr>
              <a:lvl5pPr marL="2057400" indent="-228600" eaLnBrk="0" hangingPunct="0">
                <a:spcBef>
                  <a:spcPct val="20000"/>
                </a:spcBef>
                <a:buChar char="»"/>
                <a:defRPr kumimoji="1" sz="2000">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9pPr>
            </a:lstStyle>
            <a:p>
              <a:pPr eaLnBrk="1" hangingPunct="1">
                <a:spcBef>
                  <a:spcPct val="0"/>
                </a:spcBef>
                <a:buFontTx/>
                <a:buNone/>
              </a:pPr>
              <a:endParaRPr lang="ko-KR" altLang="en-US" sz="900">
                <a:latin typeface="돋움" pitchFamily="50" charset="-127"/>
                <a:ea typeface="돋움" pitchFamily="50" charset="-127"/>
              </a:endParaRPr>
            </a:p>
          </p:txBody>
        </p:sp>
        <p:grpSp>
          <p:nvGrpSpPr>
            <p:cNvPr id="8252" name="그룹 8"/>
            <p:cNvGrpSpPr>
              <a:grpSpLocks/>
            </p:cNvGrpSpPr>
            <p:nvPr/>
          </p:nvGrpSpPr>
          <p:grpSpPr bwMode="auto">
            <a:xfrm>
              <a:off x="3821379" y="2064031"/>
              <a:ext cx="188119" cy="72008"/>
              <a:chOff x="588962" y="8409384"/>
              <a:chExt cx="188119" cy="72008"/>
            </a:xfrm>
          </p:grpSpPr>
          <p:sp>
            <p:nvSpPr>
              <p:cNvPr id="8257" name="이등변 삼각형 2"/>
              <p:cNvSpPr>
                <a:spLocks noChangeArrowheads="1"/>
              </p:cNvSpPr>
              <p:nvPr/>
            </p:nvSpPr>
            <p:spPr bwMode="auto">
              <a:xfrm rot="5400000">
                <a:off x="692596" y="8396907"/>
                <a:ext cx="72008" cy="96962"/>
              </a:xfrm>
              <a:prstGeom prst="triangle">
                <a:avLst>
                  <a:gd name="adj" fmla="val 50000"/>
                </a:avLst>
              </a:prstGeom>
              <a:noFill/>
              <a:ln w="9525"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har char="•"/>
                  <a:defRPr kumimoji="1" sz="3200">
                    <a:solidFill>
                      <a:schemeClr val="tx1"/>
                    </a:solidFill>
                    <a:latin typeface="굴림" pitchFamily="50" charset="-127"/>
                    <a:ea typeface="굴림" pitchFamily="50" charset="-127"/>
                  </a:defRPr>
                </a:lvl1pPr>
                <a:lvl2pPr marL="742950" indent="-285750" eaLnBrk="0" hangingPunct="0">
                  <a:spcBef>
                    <a:spcPct val="20000"/>
                  </a:spcBef>
                  <a:buChar char="–"/>
                  <a:defRPr kumimoji="1" sz="2800">
                    <a:solidFill>
                      <a:schemeClr val="tx1"/>
                    </a:solidFill>
                    <a:latin typeface="굴림" pitchFamily="50" charset="-127"/>
                    <a:ea typeface="굴림" pitchFamily="50" charset="-127"/>
                  </a:defRPr>
                </a:lvl2pPr>
                <a:lvl3pPr marL="1143000" indent="-228600" eaLnBrk="0" hangingPunct="0">
                  <a:spcBef>
                    <a:spcPct val="20000"/>
                  </a:spcBef>
                  <a:buChar char="•"/>
                  <a:defRPr kumimoji="1" sz="2400">
                    <a:solidFill>
                      <a:schemeClr val="tx1"/>
                    </a:solidFill>
                    <a:latin typeface="굴림" pitchFamily="50" charset="-127"/>
                    <a:ea typeface="굴림" pitchFamily="50" charset="-127"/>
                  </a:defRPr>
                </a:lvl3pPr>
                <a:lvl4pPr marL="1600200" indent="-228600" eaLnBrk="0" hangingPunct="0">
                  <a:spcBef>
                    <a:spcPct val="20000"/>
                  </a:spcBef>
                  <a:buChar char="–"/>
                  <a:defRPr kumimoji="1" sz="2000">
                    <a:solidFill>
                      <a:schemeClr val="tx1"/>
                    </a:solidFill>
                    <a:latin typeface="굴림" pitchFamily="50" charset="-127"/>
                    <a:ea typeface="굴림" pitchFamily="50" charset="-127"/>
                  </a:defRPr>
                </a:lvl4pPr>
                <a:lvl5pPr marL="2057400" indent="-228600" eaLnBrk="0" hangingPunct="0">
                  <a:spcBef>
                    <a:spcPct val="20000"/>
                  </a:spcBef>
                  <a:buChar char="»"/>
                  <a:defRPr kumimoji="1" sz="2000">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9pPr>
              </a:lstStyle>
              <a:p>
                <a:pPr eaLnBrk="1" hangingPunct="1">
                  <a:spcBef>
                    <a:spcPct val="0"/>
                  </a:spcBef>
                  <a:buFontTx/>
                  <a:buNone/>
                </a:pPr>
                <a:endParaRPr lang="ko-KR" altLang="en-US" sz="900">
                  <a:latin typeface="돋움" pitchFamily="50" charset="-127"/>
                  <a:ea typeface="돋움" pitchFamily="50" charset="-127"/>
                </a:endParaRPr>
              </a:p>
            </p:txBody>
          </p:sp>
          <p:cxnSp>
            <p:nvCxnSpPr>
              <p:cNvPr id="8258" name="직선 연결선 7"/>
              <p:cNvCxnSpPr>
                <a:cxnSpLocks noChangeShapeType="1"/>
              </p:cNvCxnSpPr>
              <p:nvPr/>
            </p:nvCxnSpPr>
            <p:spPr bwMode="auto">
              <a:xfrm>
                <a:off x="588962" y="8445388"/>
                <a:ext cx="188119" cy="0"/>
              </a:xfrm>
              <a:prstGeom prst="line">
                <a:avLst/>
              </a:prstGeom>
              <a:noFill/>
              <a:ln w="9525" algn="ctr">
                <a:solidFill>
                  <a:schemeClr val="tx1"/>
                </a:solidFill>
                <a:prstDash val="sysDash"/>
                <a:round/>
                <a:headEnd/>
                <a:tailEnd/>
              </a:ln>
              <a:extLst>
                <a:ext uri="{909E8E84-426E-40DD-AFC4-6F175D3DCCD1}">
                  <a14:hiddenFill xmlns:a14="http://schemas.microsoft.com/office/drawing/2010/main">
                    <a:noFill/>
                  </a14:hiddenFill>
                </a:ext>
              </a:extLst>
            </p:spPr>
          </p:cxnSp>
        </p:grpSp>
        <p:sp>
          <p:nvSpPr>
            <p:cNvPr id="8253" name="TextBox 9"/>
            <p:cNvSpPr txBox="1">
              <a:spLocks noChangeArrowheads="1"/>
            </p:cNvSpPr>
            <p:nvPr/>
          </p:nvSpPr>
          <p:spPr bwMode="auto">
            <a:xfrm>
              <a:off x="4228003" y="2116989"/>
              <a:ext cx="240858" cy="215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kumimoji="1" sz="3200">
                  <a:solidFill>
                    <a:schemeClr val="tx1"/>
                  </a:solidFill>
                  <a:latin typeface="굴림" pitchFamily="50" charset="-127"/>
                  <a:ea typeface="굴림" pitchFamily="50" charset="-127"/>
                </a:defRPr>
              </a:lvl1pPr>
              <a:lvl2pPr marL="742950" indent="-285750" eaLnBrk="0" hangingPunct="0">
                <a:spcBef>
                  <a:spcPct val="20000"/>
                </a:spcBef>
                <a:buChar char="–"/>
                <a:defRPr kumimoji="1" sz="2800">
                  <a:solidFill>
                    <a:schemeClr val="tx1"/>
                  </a:solidFill>
                  <a:latin typeface="굴림" pitchFamily="50" charset="-127"/>
                  <a:ea typeface="굴림" pitchFamily="50" charset="-127"/>
                </a:defRPr>
              </a:lvl2pPr>
              <a:lvl3pPr marL="1143000" indent="-228600" eaLnBrk="0" hangingPunct="0">
                <a:spcBef>
                  <a:spcPct val="20000"/>
                </a:spcBef>
                <a:buChar char="•"/>
                <a:defRPr kumimoji="1" sz="2400">
                  <a:solidFill>
                    <a:schemeClr val="tx1"/>
                  </a:solidFill>
                  <a:latin typeface="굴림" pitchFamily="50" charset="-127"/>
                  <a:ea typeface="굴림" pitchFamily="50" charset="-127"/>
                </a:defRPr>
              </a:lvl3pPr>
              <a:lvl4pPr marL="1600200" indent="-228600" eaLnBrk="0" hangingPunct="0">
                <a:spcBef>
                  <a:spcPct val="20000"/>
                </a:spcBef>
                <a:buChar char="–"/>
                <a:defRPr kumimoji="1" sz="2000">
                  <a:solidFill>
                    <a:schemeClr val="tx1"/>
                  </a:solidFill>
                  <a:latin typeface="굴림" pitchFamily="50" charset="-127"/>
                  <a:ea typeface="굴림" pitchFamily="50" charset="-127"/>
                </a:defRPr>
              </a:lvl4pPr>
              <a:lvl5pPr marL="2057400" indent="-228600" eaLnBrk="0" hangingPunct="0">
                <a:spcBef>
                  <a:spcPct val="20000"/>
                </a:spcBef>
                <a:buChar char="»"/>
                <a:defRPr kumimoji="1" sz="2000">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9pPr>
            </a:lstStyle>
            <a:p>
              <a:pPr eaLnBrk="1" hangingPunct="1">
                <a:spcBef>
                  <a:spcPct val="0"/>
                </a:spcBef>
                <a:buFontTx/>
                <a:buNone/>
              </a:pPr>
              <a:r>
                <a:rPr lang="en-US" altLang="ko-KR" sz="800">
                  <a:latin typeface="돋움" pitchFamily="50" charset="-127"/>
                  <a:ea typeface="돋움" pitchFamily="50" charset="-127"/>
                </a:rPr>
                <a:t>1</a:t>
              </a:r>
              <a:endParaRPr lang="ko-KR" altLang="en-US" sz="800">
                <a:latin typeface="돋움" pitchFamily="50" charset="-127"/>
                <a:ea typeface="돋움" pitchFamily="50" charset="-127"/>
              </a:endParaRPr>
            </a:p>
          </p:txBody>
        </p:sp>
        <p:sp>
          <p:nvSpPr>
            <p:cNvPr id="8254" name="TextBox 49"/>
            <p:cNvSpPr txBox="1">
              <a:spLocks noChangeArrowheads="1"/>
            </p:cNvSpPr>
            <p:nvPr/>
          </p:nvSpPr>
          <p:spPr bwMode="auto">
            <a:xfrm>
              <a:off x="4490944" y="2116989"/>
              <a:ext cx="240858" cy="215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kumimoji="1" sz="3200">
                  <a:solidFill>
                    <a:schemeClr val="tx1"/>
                  </a:solidFill>
                  <a:latin typeface="굴림" pitchFamily="50" charset="-127"/>
                  <a:ea typeface="굴림" pitchFamily="50" charset="-127"/>
                </a:defRPr>
              </a:lvl1pPr>
              <a:lvl2pPr marL="742950" indent="-285750" eaLnBrk="0" hangingPunct="0">
                <a:spcBef>
                  <a:spcPct val="20000"/>
                </a:spcBef>
                <a:buChar char="–"/>
                <a:defRPr kumimoji="1" sz="2800">
                  <a:solidFill>
                    <a:schemeClr val="tx1"/>
                  </a:solidFill>
                  <a:latin typeface="굴림" pitchFamily="50" charset="-127"/>
                  <a:ea typeface="굴림" pitchFamily="50" charset="-127"/>
                </a:defRPr>
              </a:lvl2pPr>
              <a:lvl3pPr marL="1143000" indent="-228600" eaLnBrk="0" hangingPunct="0">
                <a:spcBef>
                  <a:spcPct val="20000"/>
                </a:spcBef>
                <a:buChar char="•"/>
                <a:defRPr kumimoji="1" sz="2400">
                  <a:solidFill>
                    <a:schemeClr val="tx1"/>
                  </a:solidFill>
                  <a:latin typeface="굴림" pitchFamily="50" charset="-127"/>
                  <a:ea typeface="굴림" pitchFamily="50" charset="-127"/>
                </a:defRPr>
              </a:lvl3pPr>
              <a:lvl4pPr marL="1600200" indent="-228600" eaLnBrk="0" hangingPunct="0">
                <a:spcBef>
                  <a:spcPct val="20000"/>
                </a:spcBef>
                <a:buChar char="–"/>
                <a:defRPr kumimoji="1" sz="2000">
                  <a:solidFill>
                    <a:schemeClr val="tx1"/>
                  </a:solidFill>
                  <a:latin typeface="굴림" pitchFamily="50" charset="-127"/>
                  <a:ea typeface="굴림" pitchFamily="50" charset="-127"/>
                </a:defRPr>
              </a:lvl4pPr>
              <a:lvl5pPr marL="2057400" indent="-228600" eaLnBrk="0" hangingPunct="0">
                <a:spcBef>
                  <a:spcPct val="20000"/>
                </a:spcBef>
                <a:buChar char="»"/>
                <a:defRPr kumimoji="1" sz="2000">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9pPr>
            </a:lstStyle>
            <a:p>
              <a:pPr eaLnBrk="1" hangingPunct="1">
                <a:spcBef>
                  <a:spcPct val="0"/>
                </a:spcBef>
                <a:buFontTx/>
                <a:buNone/>
              </a:pPr>
              <a:r>
                <a:rPr lang="en-US" altLang="ko-KR" sz="800">
                  <a:latin typeface="돋움" pitchFamily="50" charset="-127"/>
                  <a:ea typeface="돋움" pitchFamily="50" charset="-127"/>
                </a:rPr>
                <a:t>3</a:t>
              </a:r>
              <a:endParaRPr lang="ko-KR" altLang="en-US" sz="800">
                <a:latin typeface="돋움" pitchFamily="50" charset="-127"/>
                <a:ea typeface="돋움" pitchFamily="50" charset="-127"/>
              </a:endParaRPr>
            </a:p>
          </p:txBody>
        </p:sp>
        <p:sp>
          <p:nvSpPr>
            <p:cNvPr id="8255" name="TextBox 50"/>
            <p:cNvSpPr txBox="1">
              <a:spLocks noChangeArrowheads="1"/>
            </p:cNvSpPr>
            <p:nvPr/>
          </p:nvSpPr>
          <p:spPr bwMode="auto">
            <a:xfrm>
              <a:off x="4224244" y="1745514"/>
              <a:ext cx="240858" cy="215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kumimoji="1" sz="3200">
                  <a:solidFill>
                    <a:schemeClr val="tx1"/>
                  </a:solidFill>
                  <a:latin typeface="굴림" pitchFamily="50" charset="-127"/>
                  <a:ea typeface="굴림" pitchFamily="50" charset="-127"/>
                </a:defRPr>
              </a:lvl1pPr>
              <a:lvl2pPr marL="742950" indent="-285750" eaLnBrk="0" hangingPunct="0">
                <a:spcBef>
                  <a:spcPct val="20000"/>
                </a:spcBef>
                <a:buChar char="–"/>
                <a:defRPr kumimoji="1" sz="2800">
                  <a:solidFill>
                    <a:schemeClr val="tx1"/>
                  </a:solidFill>
                  <a:latin typeface="굴림" pitchFamily="50" charset="-127"/>
                  <a:ea typeface="굴림" pitchFamily="50" charset="-127"/>
                </a:defRPr>
              </a:lvl2pPr>
              <a:lvl3pPr marL="1143000" indent="-228600" eaLnBrk="0" hangingPunct="0">
                <a:spcBef>
                  <a:spcPct val="20000"/>
                </a:spcBef>
                <a:buChar char="•"/>
                <a:defRPr kumimoji="1" sz="2400">
                  <a:solidFill>
                    <a:schemeClr val="tx1"/>
                  </a:solidFill>
                  <a:latin typeface="굴림" pitchFamily="50" charset="-127"/>
                  <a:ea typeface="굴림" pitchFamily="50" charset="-127"/>
                </a:defRPr>
              </a:lvl3pPr>
              <a:lvl4pPr marL="1600200" indent="-228600" eaLnBrk="0" hangingPunct="0">
                <a:spcBef>
                  <a:spcPct val="20000"/>
                </a:spcBef>
                <a:buChar char="–"/>
                <a:defRPr kumimoji="1" sz="2000">
                  <a:solidFill>
                    <a:schemeClr val="tx1"/>
                  </a:solidFill>
                  <a:latin typeface="굴림" pitchFamily="50" charset="-127"/>
                  <a:ea typeface="굴림" pitchFamily="50" charset="-127"/>
                </a:defRPr>
              </a:lvl4pPr>
              <a:lvl5pPr marL="2057400" indent="-228600" eaLnBrk="0" hangingPunct="0">
                <a:spcBef>
                  <a:spcPct val="20000"/>
                </a:spcBef>
                <a:buChar char="»"/>
                <a:defRPr kumimoji="1" sz="2000">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9pPr>
            </a:lstStyle>
            <a:p>
              <a:pPr eaLnBrk="1" hangingPunct="1">
                <a:spcBef>
                  <a:spcPct val="0"/>
                </a:spcBef>
                <a:buFontTx/>
                <a:buNone/>
              </a:pPr>
              <a:r>
                <a:rPr lang="en-US" altLang="ko-KR" sz="800">
                  <a:latin typeface="돋움" pitchFamily="50" charset="-127"/>
                  <a:ea typeface="돋움" pitchFamily="50" charset="-127"/>
                </a:rPr>
                <a:t>2</a:t>
              </a:r>
              <a:endParaRPr lang="ko-KR" altLang="en-US" sz="800">
                <a:latin typeface="돋움" pitchFamily="50" charset="-127"/>
                <a:ea typeface="돋움" pitchFamily="50" charset="-127"/>
              </a:endParaRPr>
            </a:p>
          </p:txBody>
        </p:sp>
        <p:sp>
          <p:nvSpPr>
            <p:cNvPr id="8256" name="TextBox 52"/>
            <p:cNvSpPr txBox="1">
              <a:spLocks noChangeArrowheads="1"/>
            </p:cNvSpPr>
            <p:nvPr/>
          </p:nvSpPr>
          <p:spPr bwMode="auto">
            <a:xfrm>
              <a:off x="3747994" y="1888389"/>
              <a:ext cx="296982" cy="215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kumimoji="1" sz="3200">
                  <a:solidFill>
                    <a:schemeClr val="tx1"/>
                  </a:solidFill>
                  <a:latin typeface="굴림" pitchFamily="50" charset="-127"/>
                  <a:ea typeface="굴림" pitchFamily="50" charset="-127"/>
                </a:defRPr>
              </a:lvl1pPr>
              <a:lvl2pPr marL="742950" indent="-285750" eaLnBrk="0" hangingPunct="0">
                <a:spcBef>
                  <a:spcPct val="20000"/>
                </a:spcBef>
                <a:buChar char="–"/>
                <a:defRPr kumimoji="1" sz="2800">
                  <a:solidFill>
                    <a:schemeClr val="tx1"/>
                  </a:solidFill>
                  <a:latin typeface="굴림" pitchFamily="50" charset="-127"/>
                  <a:ea typeface="굴림" pitchFamily="50" charset="-127"/>
                </a:defRPr>
              </a:lvl2pPr>
              <a:lvl3pPr marL="1143000" indent="-228600" eaLnBrk="0" hangingPunct="0">
                <a:spcBef>
                  <a:spcPct val="20000"/>
                </a:spcBef>
                <a:buChar char="•"/>
                <a:defRPr kumimoji="1" sz="2400">
                  <a:solidFill>
                    <a:schemeClr val="tx1"/>
                  </a:solidFill>
                  <a:latin typeface="굴림" pitchFamily="50" charset="-127"/>
                  <a:ea typeface="굴림" pitchFamily="50" charset="-127"/>
                </a:defRPr>
              </a:lvl3pPr>
              <a:lvl4pPr marL="1600200" indent="-228600" eaLnBrk="0" hangingPunct="0">
                <a:spcBef>
                  <a:spcPct val="20000"/>
                </a:spcBef>
                <a:buChar char="–"/>
                <a:defRPr kumimoji="1" sz="2000">
                  <a:solidFill>
                    <a:schemeClr val="tx1"/>
                  </a:solidFill>
                  <a:latin typeface="굴림" pitchFamily="50" charset="-127"/>
                  <a:ea typeface="굴림" pitchFamily="50" charset="-127"/>
                </a:defRPr>
              </a:lvl4pPr>
              <a:lvl5pPr marL="2057400" indent="-228600" eaLnBrk="0" hangingPunct="0">
                <a:spcBef>
                  <a:spcPct val="20000"/>
                </a:spcBef>
                <a:buChar char="»"/>
                <a:defRPr kumimoji="1" sz="2000">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9pPr>
            </a:lstStyle>
            <a:p>
              <a:pPr eaLnBrk="1" hangingPunct="1">
                <a:spcBef>
                  <a:spcPct val="0"/>
                </a:spcBef>
                <a:buFontTx/>
                <a:buNone/>
              </a:pPr>
              <a:r>
                <a:rPr lang="en-US" altLang="ko-KR" sz="800">
                  <a:latin typeface="돋움" pitchFamily="50" charset="-127"/>
                  <a:ea typeface="돋움" pitchFamily="50" charset="-127"/>
                </a:rPr>
                <a:t>12</a:t>
              </a:r>
              <a:endParaRPr lang="ko-KR" altLang="en-US" sz="800">
                <a:latin typeface="돋움" pitchFamily="50" charset="-127"/>
                <a:ea typeface="돋움" pitchFamily="50" charset="-127"/>
              </a:endParaRPr>
            </a:p>
          </p:txBody>
        </p:sp>
      </p:grpSp>
      <p:grpSp>
        <p:nvGrpSpPr>
          <p:cNvPr id="8211" name="그룹 17"/>
          <p:cNvGrpSpPr>
            <a:grpSpLocks/>
          </p:cNvGrpSpPr>
          <p:nvPr/>
        </p:nvGrpSpPr>
        <p:grpSpPr bwMode="auto">
          <a:xfrm>
            <a:off x="5302251" y="2263775"/>
            <a:ext cx="889000" cy="586203"/>
            <a:chOff x="5302646" y="1794970"/>
            <a:chExt cx="889298" cy="587335"/>
          </a:xfrm>
        </p:grpSpPr>
        <p:pic>
          <p:nvPicPr>
            <p:cNvPr id="8240" name="Picture 3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553769" y="1834186"/>
              <a:ext cx="6381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8241" name="그룹 10"/>
            <p:cNvGrpSpPr>
              <a:grpSpLocks/>
            </p:cNvGrpSpPr>
            <p:nvPr/>
          </p:nvGrpSpPr>
          <p:grpSpPr bwMode="auto">
            <a:xfrm>
              <a:off x="5326224" y="2086180"/>
              <a:ext cx="218876" cy="115417"/>
              <a:chOff x="548680" y="8716610"/>
              <a:chExt cx="218876" cy="115417"/>
            </a:xfrm>
          </p:grpSpPr>
          <p:sp>
            <p:nvSpPr>
              <p:cNvPr id="8246" name="직사각형 53"/>
              <p:cNvSpPr>
                <a:spLocks noChangeArrowheads="1"/>
              </p:cNvSpPr>
              <p:nvPr/>
            </p:nvSpPr>
            <p:spPr bwMode="auto">
              <a:xfrm>
                <a:off x="548680" y="8716610"/>
                <a:ext cx="139638" cy="115417"/>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anchor="ctr"/>
              <a:lstStyle>
                <a:lvl1pPr eaLnBrk="0" hangingPunct="0">
                  <a:spcBef>
                    <a:spcPct val="20000"/>
                  </a:spcBef>
                  <a:buChar char="•"/>
                  <a:defRPr kumimoji="1" sz="3200">
                    <a:solidFill>
                      <a:schemeClr val="tx1"/>
                    </a:solidFill>
                    <a:latin typeface="굴림" pitchFamily="50" charset="-127"/>
                    <a:ea typeface="굴림" pitchFamily="50" charset="-127"/>
                  </a:defRPr>
                </a:lvl1pPr>
                <a:lvl2pPr marL="742950" indent="-285750" eaLnBrk="0" hangingPunct="0">
                  <a:spcBef>
                    <a:spcPct val="20000"/>
                  </a:spcBef>
                  <a:buChar char="–"/>
                  <a:defRPr kumimoji="1" sz="2800">
                    <a:solidFill>
                      <a:schemeClr val="tx1"/>
                    </a:solidFill>
                    <a:latin typeface="굴림" pitchFamily="50" charset="-127"/>
                    <a:ea typeface="굴림" pitchFamily="50" charset="-127"/>
                  </a:defRPr>
                </a:lvl2pPr>
                <a:lvl3pPr marL="1143000" indent="-228600" eaLnBrk="0" hangingPunct="0">
                  <a:spcBef>
                    <a:spcPct val="20000"/>
                  </a:spcBef>
                  <a:buChar char="•"/>
                  <a:defRPr kumimoji="1" sz="2400">
                    <a:solidFill>
                      <a:schemeClr val="tx1"/>
                    </a:solidFill>
                    <a:latin typeface="굴림" pitchFamily="50" charset="-127"/>
                    <a:ea typeface="굴림" pitchFamily="50" charset="-127"/>
                  </a:defRPr>
                </a:lvl3pPr>
                <a:lvl4pPr marL="1600200" indent="-228600" eaLnBrk="0" hangingPunct="0">
                  <a:spcBef>
                    <a:spcPct val="20000"/>
                  </a:spcBef>
                  <a:buChar char="–"/>
                  <a:defRPr kumimoji="1" sz="2000">
                    <a:solidFill>
                      <a:schemeClr val="tx1"/>
                    </a:solidFill>
                    <a:latin typeface="굴림" pitchFamily="50" charset="-127"/>
                    <a:ea typeface="굴림" pitchFamily="50" charset="-127"/>
                  </a:defRPr>
                </a:lvl4pPr>
                <a:lvl5pPr marL="2057400" indent="-228600" eaLnBrk="0" hangingPunct="0">
                  <a:spcBef>
                    <a:spcPct val="20000"/>
                  </a:spcBef>
                  <a:buChar char="»"/>
                  <a:defRPr kumimoji="1" sz="2000">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9pPr>
              </a:lstStyle>
              <a:p>
                <a:pPr eaLnBrk="1" hangingPunct="1">
                  <a:spcBef>
                    <a:spcPct val="0"/>
                  </a:spcBef>
                  <a:buFontTx/>
                  <a:buNone/>
                </a:pPr>
                <a:endParaRPr lang="ko-KR" altLang="en-US" sz="900">
                  <a:latin typeface="돋움" pitchFamily="50" charset="-127"/>
                  <a:ea typeface="돋움" pitchFamily="50" charset="-127"/>
                </a:endParaRPr>
              </a:p>
            </p:txBody>
          </p:sp>
          <p:grpSp>
            <p:nvGrpSpPr>
              <p:cNvPr id="8247" name="그룹 54"/>
              <p:cNvGrpSpPr>
                <a:grpSpLocks/>
              </p:cNvGrpSpPr>
              <p:nvPr/>
            </p:nvGrpSpPr>
            <p:grpSpPr bwMode="auto">
              <a:xfrm>
                <a:off x="579437" y="8724995"/>
                <a:ext cx="188119" cy="72008"/>
                <a:chOff x="588962" y="8409384"/>
                <a:chExt cx="188119" cy="72008"/>
              </a:xfrm>
            </p:grpSpPr>
            <p:sp>
              <p:nvSpPr>
                <p:cNvPr id="8248" name="이등변 삼각형 55"/>
                <p:cNvSpPr>
                  <a:spLocks noChangeArrowheads="1"/>
                </p:cNvSpPr>
                <p:nvPr/>
              </p:nvSpPr>
              <p:spPr bwMode="auto">
                <a:xfrm rot="5400000">
                  <a:off x="692596" y="8396907"/>
                  <a:ext cx="72008" cy="96962"/>
                </a:xfrm>
                <a:prstGeom prst="triangle">
                  <a:avLst>
                    <a:gd name="adj" fmla="val 50000"/>
                  </a:avLst>
                </a:prstGeom>
                <a:noFill/>
                <a:ln w="9525"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har char="•"/>
                    <a:defRPr kumimoji="1" sz="3200">
                      <a:solidFill>
                        <a:schemeClr val="tx1"/>
                      </a:solidFill>
                      <a:latin typeface="굴림" pitchFamily="50" charset="-127"/>
                      <a:ea typeface="굴림" pitchFamily="50" charset="-127"/>
                    </a:defRPr>
                  </a:lvl1pPr>
                  <a:lvl2pPr marL="742950" indent="-285750" eaLnBrk="0" hangingPunct="0">
                    <a:spcBef>
                      <a:spcPct val="20000"/>
                    </a:spcBef>
                    <a:buChar char="–"/>
                    <a:defRPr kumimoji="1" sz="2800">
                      <a:solidFill>
                        <a:schemeClr val="tx1"/>
                      </a:solidFill>
                      <a:latin typeface="굴림" pitchFamily="50" charset="-127"/>
                      <a:ea typeface="굴림" pitchFamily="50" charset="-127"/>
                    </a:defRPr>
                  </a:lvl2pPr>
                  <a:lvl3pPr marL="1143000" indent="-228600" eaLnBrk="0" hangingPunct="0">
                    <a:spcBef>
                      <a:spcPct val="20000"/>
                    </a:spcBef>
                    <a:buChar char="•"/>
                    <a:defRPr kumimoji="1" sz="2400">
                      <a:solidFill>
                        <a:schemeClr val="tx1"/>
                      </a:solidFill>
                      <a:latin typeface="굴림" pitchFamily="50" charset="-127"/>
                      <a:ea typeface="굴림" pitchFamily="50" charset="-127"/>
                    </a:defRPr>
                  </a:lvl3pPr>
                  <a:lvl4pPr marL="1600200" indent="-228600" eaLnBrk="0" hangingPunct="0">
                    <a:spcBef>
                      <a:spcPct val="20000"/>
                    </a:spcBef>
                    <a:buChar char="–"/>
                    <a:defRPr kumimoji="1" sz="2000">
                      <a:solidFill>
                        <a:schemeClr val="tx1"/>
                      </a:solidFill>
                      <a:latin typeface="굴림" pitchFamily="50" charset="-127"/>
                      <a:ea typeface="굴림" pitchFamily="50" charset="-127"/>
                    </a:defRPr>
                  </a:lvl4pPr>
                  <a:lvl5pPr marL="2057400" indent="-228600" eaLnBrk="0" hangingPunct="0">
                    <a:spcBef>
                      <a:spcPct val="20000"/>
                    </a:spcBef>
                    <a:buChar char="»"/>
                    <a:defRPr kumimoji="1" sz="2000">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9pPr>
                </a:lstStyle>
                <a:p>
                  <a:pPr eaLnBrk="1" hangingPunct="1">
                    <a:spcBef>
                      <a:spcPct val="0"/>
                    </a:spcBef>
                    <a:buFontTx/>
                    <a:buNone/>
                  </a:pPr>
                  <a:endParaRPr lang="ko-KR" altLang="en-US" sz="900">
                    <a:latin typeface="돋움" pitchFamily="50" charset="-127"/>
                    <a:ea typeface="돋움" pitchFamily="50" charset="-127"/>
                  </a:endParaRPr>
                </a:p>
              </p:txBody>
            </p:sp>
            <p:cxnSp>
              <p:nvCxnSpPr>
                <p:cNvPr id="8249" name="직선 연결선 56"/>
                <p:cNvCxnSpPr>
                  <a:cxnSpLocks noChangeShapeType="1"/>
                </p:cNvCxnSpPr>
                <p:nvPr/>
              </p:nvCxnSpPr>
              <p:spPr bwMode="auto">
                <a:xfrm>
                  <a:off x="588962" y="8445388"/>
                  <a:ext cx="188119" cy="0"/>
                </a:xfrm>
                <a:prstGeom prst="line">
                  <a:avLst/>
                </a:prstGeom>
                <a:noFill/>
                <a:ln w="9525" algn="ctr">
                  <a:solidFill>
                    <a:schemeClr val="tx1"/>
                  </a:solidFill>
                  <a:prstDash val="sysDash"/>
                  <a:round/>
                  <a:headEnd/>
                  <a:tailEnd/>
                </a:ln>
                <a:extLst>
                  <a:ext uri="{909E8E84-426E-40DD-AFC4-6F175D3DCCD1}">
                    <a14:hiddenFill xmlns:a14="http://schemas.microsoft.com/office/drawing/2010/main">
                      <a:noFill/>
                    </a14:hiddenFill>
                  </a:ext>
                </a:extLst>
              </p:spPr>
            </p:cxnSp>
          </p:grpSp>
        </p:grpSp>
        <p:sp>
          <p:nvSpPr>
            <p:cNvPr id="8242" name="TextBox 57"/>
            <p:cNvSpPr txBox="1">
              <a:spLocks noChangeArrowheads="1"/>
            </p:cNvSpPr>
            <p:nvPr/>
          </p:nvSpPr>
          <p:spPr bwMode="auto">
            <a:xfrm>
              <a:off x="5302646" y="1918922"/>
              <a:ext cx="296976" cy="215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kumimoji="1" sz="3200">
                  <a:solidFill>
                    <a:schemeClr val="tx1"/>
                  </a:solidFill>
                  <a:latin typeface="굴림" pitchFamily="50" charset="-127"/>
                  <a:ea typeface="굴림" pitchFamily="50" charset="-127"/>
                </a:defRPr>
              </a:lvl1pPr>
              <a:lvl2pPr marL="742950" indent="-285750" eaLnBrk="0" hangingPunct="0">
                <a:spcBef>
                  <a:spcPct val="20000"/>
                </a:spcBef>
                <a:buChar char="–"/>
                <a:defRPr kumimoji="1" sz="2800">
                  <a:solidFill>
                    <a:schemeClr val="tx1"/>
                  </a:solidFill>
                  <a:latin typeface="굴림" pitchFamily="50" charset="-127"/>
                  <a:ea typeface="굴림" pitchFamily="50" charset="-127"/>
                </a:defRPr>
              </a:lvl2pPr>
              <a:lvl3pPr marL="1143000" indent="-228600" eaLnBrk="0" hangingPunct="0">
                <a:spcBef>
                  <a:spcPct val="20000"/>
                </a:spcBef>
                <a:buChar char="•"/>
                <a:defRPr kumimoji="1" sz="2400">
                  <a:solidFill>
                    <a:schemeClr val="tx1"/>
                  </a:solidFill>
                  <a:latin typeface="굴림" pitchFamily="50" charset="-127"/>
                  <a:ea typeface="굴림" pitchFamily="50" charset="-127"/>
                </a:defRPr>
              </a:lvl3pPr>
              <a:lvl4pPr marL="1600200" indent="-228600" eaLnBrk="0" hangingPunct="0">
                <a:spcBef>
                  <a:spcPct val="20000"/>
                </a:spcBef>
                <a:buChar char="–"/>
                <a:defRPr kumimoji="1" sz="2000">
                  <a:solidFill>
                    <a:schemeClr val="tx1"/>
                  </a:solidFill>
                  <a:latin typeface="굴림" pitchFamily="50" charset="-127"/>
                  <a:ea typeface="굴림" pitchFamily="50" charset="-127"/>
                </a:defRPr>
              </a:lvl4pPr>
              <a:lvl5pPr marL="2057400" indent="-228600" eaLnBrk="0" hangingPunct="0">
                <a:spcBef>
                  <a:spcPct val="20000"/>
                </a:spcBef>
                <a:buChar char="»"/>
                <a:defRPr kumimoji="1" sz="2000">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9pPr>
            </a:lstStyle>
            <a:p>
              <a:pPr eaLnBrk="1" hangingPunct="1">
                <a:spcBef>
                  <a:spcPct val="0"/>
                </a:spcBef>
                <a:buFontTx/>
                <a:buNone/>
              </a:pPr>
              <a:r>
                <a:rPr lang="en-US" altLang="ko-KR" sz="800">
                  <a:latin typeface="돋움" pitchFamily="50" charset="-127"/>
                  <a:ea typeface="돋움" pitchFamily="50" charset="-127"/>
                </a:rPr>
                <a:t>12</a:t>
              </a:r>
              <a:endParaRPr lang="ko-KR" altLang="en-US" sz="800">
                <a:latin typeface="돋움" pitchFamily="50" charset="-127"/>
                <a:ea typeface="돋움" pitchFamily="50" charset="-127"/>
              </a:endParaRPr>
            </a:p>
          </p:txBody>
        </p:sp>
        <p:sp>
          <p:nvSpPr>
            <p:cNvPr id="8243" name="TextBox 59"/>
            <p:cNvSpPr txBox="1">
              <a:spLocks noChangeArrowheads="1"/>
            </p:cNvSpPr>
            <p:nvPr/>
          </p:nvSpPr>
          <p:spPr bwMode="auto">
            <a:xfrm>
              <a:off x="5661881" y="2166445"/>
              <a:ext cx="240853" cy="215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kumimoji="1" sz="3200">
                  <a:solidFill>
                    <a:schemeClr val="tx1"/>
                  </a:solidFill>
                  <a:latin typeface="굴림" pitchFamily="50" charset="-127"/>
                  <a:ea typeface="굴림" pitchFamily="50" charset="-127"/>
                </a:defRPr>
              </a:lvl1pPr>
              <a:lvl2pPr marL="742950" indent="-285750" eaLnBrk="0" hangingPunct="0">
                <a:spcBef>
                  <a:spcPct val="20000"/>
                </a:spcBef>
                <a:buChar char="–"/>
                <a:defRPr kumimoji="1" sz="2800">
                  <a:solidFill>
                    <a:schemeClr val="tx1"/>
                  </a:solidFill>
                  <a:latin typeface="굴림" pitchFamily="50" charset="-127"/>
                  <a:ea typeface="굴림" pitchFamily="50" charset="-127"/>
                </a:defRPr>
              </a:lvl2pPr>
              <a:lvl3pPr marL="1143000" indent="-228600" eaLnBrk="0" hangingPunct="0">
                <a:spcBef>
                  <a:spcPct val="20000"/>
                </a:spcBef>
                <a:buChar char="•"/>
                <a:defRPr kumimoji="1" sz="2400">
                  <a:solidFill>
                    <a:schemeClr val="tx1"/>
                  </a:solidFill>
                  <a:latin typeface="굴림" pitchFamily="50" charset="-127"/>
                  <a:ea typeface="굴림" pitchFamily="50" charset="-127"/>
                </a:defRPr>
              </a:lvl3pPr>
              <a:lvl4pPr marL="1600200" indent="-228600" eaLnBrk="0" hangingPunct="0">
                <a:spcBef>
                  <a:spcPct val="20000"/>
                </a:spcBef>
                <a:buChar char="–"/>
                <a:defRPr kumimoji="1" sz="2000">
                  <a:solidFill>
                    <a:schemeClr val="tx1"/>
                  </a:solidFill>
                  <a:latin typeface="굴림" pitchFamily="50" charset="-127"/>
                  <a:ea typeface="굴림" pitchFamily="50" charset="-127"/>
                </a:defRPr>
              </a:lvl4pPr>
              <a:lvl5pPr marL="2057400" indent="-228600" eaLnBrk="0" hangingPunct="0">
                <a:spcBef>
                  <a:spcPct val="20000"/>
                </a:spcBef>
                <a:buChar char="»"/>
                <a:defRPr kumimoji="1" sz="2000">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9pPr>
            </a:lstStyle>
            <a:p>
              <a:pPr eaLnBrk="1" hangingPunct="1">
                <a:spcBef>
                  <a:spcPct val="0"/>
                </a:spcBef>
                <a:buFontTx/>
                <a:buNone/>
              </a:pPr>
              <a:r>
                <a:rPr lang="en-US" altLang="ko-KR" sz="800">
                  <a:latin typeface="돋움" pitchFamily="50" charset="-127"/>
                  <a:ea typeface="돋움" pitchFamily="50" charset="-127"/>
                </a:rPr>
                <a:t>1</a:t>
              </a:r>
              <a:endParaRPr lang="ko-KR" altLang="en-US" sz="800">
                <a:latin typeface="돋움" pitchFamily="50" charset="-127"/>
                <a:ea typeface="돋움" pitchFamily="50" charset="-127"/>
              </a:endParaRPr>
            </a:p>
          </p:txBody>
        </p:sp>
        <p:sp>
          <p:nvSpPr>
            <p:cNvPr id="8244" name="TextBox 60"/>
            <p:cNvSpPr txBox="1">
              <a:spLocks noChangeArrowheads="1"/>
            </p:cNvSpPr>
            <p:nvPr/>
          </p:nvSpPr>
          <p:spPr bwMode="auto">
            <a:xfrm>
              <a:off x="5916005" y="2166444"/>
              <a:ext cx="240853" cy="215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kumimoji="1" sz="3200">
                  <a:solidFill>
                    <a:schemeClr val="tx1"/>
                  </a:solidFill>
                  <a:latin typeface="굴림" pitchFamily="50" charset="-127"/>
                  <a:ea typeface="굴림" pitchFamily="50" charset="-127"/>
                </a:defRPr>
              </a:lvl1pPr>
              <a:lvl2pPr marL="742950" indent="-285750" eaLnBrk="0" hangingPunct="0">
                <a:spcBef>
                  <a:spcPct val="20000"/>
                </a:spcBef>
                <a:buChar char="–"/>
                <a:defRPr kumimoji="1" sz="2800">
                  <a:solidFill>
                    <a:schemeClr val="tx1"/>
                  </a:solidFill>
                  <a:latin typeface="굴림" pitchFamily="50" charset="-127"/>
                  <a:ea typeface="굴림" pitchFamily="50" charset="-127"/>
                </a:defRPr>
              </a:lvl2pPr>
              <a:lvl3pPr marL="1143000" indent="-228600" eaLnBrk="0" hangingPunct="0">
                <a:spcBef>
                  <a:spcPct val="20000"/>
                </a:spcBef>
                <a:buChar char="•"/>
                <a:defRPr kumimoji="1" sz="2400">
                  <a:solidFill>
                    <a:schemeClr val="tx1"/>
                  </a:solidFill>
                  <a:latin typeface="굴림" pitchFamily="50" charset="-127"/>
                  <a:ea typeface="굴림" pitchFamily="50" charset="-127"/>
                </a:defRPr>
              </a:lvl3pPr>
              <a:lvl4pPr marL="1600200" indent="-228600" eaLnBrk="0" hangingPunct="0">
                <a:spcBef>
                  <a:spcPct val="20000"/>
                </a:spcBef>
                <a:buChar char="–"/>
                <a:defRPr kumimoji="1" sz="2000">
                  <a:solidFill>
                    <a:schemeClr val="tx1"/>
                  </a:solidFill>
                  <a:latin typeface="굴림" pitchFamily="50" charset="-127"/>
                  <a:ea typeface="굴림" pitchFamily="50" charset="-127"/>
                </a:defRPr>
              </a:lvl4pPr>
              <a:lvl5pPr marL="2057400" indent="-228600" eaLnBrk="0" hangingPunct="0">
                <a:spcBef>
                  <a:spcPct val="20000"/>
                </a:spcBef>
                <a:buChar char="»"/>
                <a:defRPr kumimoji="1" sz="2000">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9pPr>
            </a:lstStyle>
            <a:p>
              <a:pPr eaLnBrk="1" hangingPunct="1">
                <a:spcBef>
                  <a:spcPct val="0"/>
                </a:spcBef>
                <a:buFontTx/>
                <a:buNone/>
              </a:pPr>
              <a:r>
                <a:rPr lang="en-US" altLang="ko-KR" sz="800">
                  <a:latin typeface="돋움" pitchFamily="50" charset="-127"/>
                  <a:ea typeface="돋움" pitchFamily="50" charset="-127"/>
                </a:rPr>
                <a:t>3</a:t>
              </a:r>
              <a:endParaRPr lang="ko-KR" altLang="en-US" sz="800">
                <a:latin typeface="돋움" pitchFamily="50" charset="-127"/>
                <a:ea typeface="돋움" pitchFamily="50" charset="-127"/>
              </a:endParaRPr>
            </a:p>
          </p:txBody>
        </p:sp>
        <p:sp>
          <p:nvSpPr>
            <p:cNvPr id="8245" name="TextBox 61"/>
            <p:cNvSpPr txBox="1">
              <a:spLocks noChangeArrowheads="1"/>
            </p:cNvSpPr>
            <p:nvPr/>
          </p:nvSpPr>
          <p:spPr bwMode="auto">
            <a:xfrm>
              <a:off x="5788421" y="1794970"/>
              <a:ext cx="240853" cy="215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kumimoji="1" sz="3200">
                  <a:solidFill>
                    <a:schemeClr val="tx1"/>
                  </a:solidFill>
                  <a:latin typeface="굴림" pitchFamily="50" charset="-127"/>
                  <a:ea typeface="굴림" pitchFamily="50" charset="-127"/>
                </a:defRPr>
              </a:lvl1pPr>
              <a:lvl2pPr marL="742950" indent="-285750" eaLnBrk="0" hangingPunct="0">
                <a:spcBef>
                  <a:spcPct val="20000"/>
                </a:spcBef>
                <a:buChar char="–"/>
                <a:defRPr kumimoji="1" sz="2800">
                  <a:solidFill>
                    <a:schemeClr val="tx1"/>
                  </a:solidFill>
                  <a:latin typeface="굴림" pitchFamily="50" charset="-127"/>
                  <a:ea typeface="굴림" pitchFamily="50" charset="-127"/>
                </a:defRPr>
              </a:lvl2pPr>
              <a:lvl3pPr marL="1143000" indent="-228600" eaLnBrk="0" hangingPunct="0">
                <a:spcBef>
                  <a:spcPct val="20000"/>
                </a:spcBef>
                <a:buChar char="•"/>
                <a:defRPr kumimoji="1" sz="2400">
                  <a:solidFill>
                    <a:schemeClr val="tx1"/>
                  </a:solidFill>
                  <a:latin typeface="굴림" pitchFamily="50" charset="-127"/>
                  <a:ea typeface="굴림" pitchFamily="50" charset="-127"/>
                </a:defRPr>
              </a:lvl3pPr>
              <a:lvl4pPr marL="1600200" indent="-228600" eaLnBrk="0" hangingPunct="0">
                <a:spcBef>
                  <a:spcPct val="20000"/>
                </a:spcBef>
                <a:buChar char="–"/>
                <a:defRPr kumimoji="1" sz="2000">
                  <a:solidFill>
                    <a:schemeClr val="tx1"/>
                  </a:solidFill>
                  <a:latin typeface="굴림" pitchFamily="50" charset="-127"/>
                  <a:ea typeface="굴림" pitchFamily="50" charset="-127"/>
                </a:defRPr>
              </a:lvl4pPr>
              <a:lvl5pPr marL="2057400" indent="-228600" eaLnBrk="0" hangingPunct="0">
                <a:spcBef>
                  <a:spcPct val="20000"/>
                </a:spcBef>
                <a:buChar char="»"/>
                <a:defRPr kumimoji="1" sz="2000">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9pPr>
            </a:lstStyle>
            <a:p>
              <a:pPr eaLnBrk="1" hangingPunct="1">
                <a:spcBef>
                  <a:spcPct val="0"/>
                </a:spcBef>
                <a:buFontTx/>
                <a:buNone/>
              </a:pPr>
              <a:r>
                <a:rPr lang="en-US" altLang="ko-KR" sz="800">
                  <a:latin typeface="돋움" pitchFamily="50" charset="-127"/>
                  <a:ea typeface="돋움" pitchFamily="50" charset="-127"/>
                </a:rPr>
                <a:t>2</a:t>
              </a:r>
              <a:endParaRPr lang="ko-KR" altLang="en-US" sz="800">
                <a:latin typeface="돋움" pitchFamily="50" charset="-127"/>
                <a:ea typeface="돋움" pitchFamily="50" charset="-127"/>
              </a:endParaRPr>
            </a:p>
          </p:txBody>
        </p:sp>
      </p:grpSp>
      <p:grpSp>
        <p:nvGrpSpPr>
          <p:cNvPr id="8212" name="그룹 16"/>
          <p:cNvGrpSpPr>
            <a:grpSpLocks/>
          </p:cNvGrpSpPr>
          <p:nvPr/>
        </p:nvGrpSpPr>
        <p:grpSpPr bwMode="auto">
          <a:xfrm>
            <a:off x="3662363" y="2752726"/>
            <a:ext cx="954104" cy="596736"/>
            <a:chOff x="3662269" y="2313383"/>
            <a:chExt cx="954289" cy="596281"/>
          </a:xfrm>
        </p:grpSpPr>
        <p:pic>
          <p:nvPicPr>
            <p:cNvPr id="8235" name="Picture 3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831883" y="2381889"/>
              <a:ext cx="781050" cy="466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236" name="TextBox 63"/>
            <p:cNvSpPr txBox="1">
              <a:spLocks noChangeArrowheads="1"/>
            </p:cNvSpPr>
            <p:nvPr/>
          </p:nvSpPr>
          <p:spPr bwMode="auto">
            <a:xfrm>
              <a:off x="3662269" y="2497989"/>
              <a:ext cx="296933" cy="215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kumimoji="1" sz="3200">
                  <a:solidFill>
                    <a:schemeClr val="tx1"/>
                  </a:solidFill>
                  <a:latin typeface="굴림" pitchFamily="50" charset="-127"/>
                  <a:ea typeface="굴림" pitchFamily="50" charset="-127"/>
                </a:defRPr>
              </a:lvl1pPr>
              <a:lvl2pPr marL="742950" indent="-285750" eaLnBrk="0" hangingPunct="0">
                <a:spcBef>
                  <a:spcPct val="20000"/>
                </a:spcBef>
                <a:buChar char="–"/>
                <a:defRPr kumimoji="1" sz="2800">
                  <a:solidFill>
                    <a:schemeClr val="tx1"/>
                  </a:solidFill>
                  <a:latin typeface="굴림" pitchFamily="50" charset="-127"/>
                  <a:ea typeface="굴림" pitchFamily="50" charset="-127"/>
                </a:defRPr>
              </a:lvl2pPr>
              <a:lvl3pPr marL="1143000" indent="-228600" eaLnBrk="0" hangingPunct="0">
                <a:spcBef>
                  <a:spcPct val="20000"/>
                </a:spcBef>
                <a:buChar char="•"/>
                <a:defRPr kumimoji="1" sz="2400">
                  <a:solidFill>
                    <a:schemeClr val="tx1"/>
                  </a:solidFill>
                  <a:latin typeface="굴림" pitchFamily="50" charset="-127"/>
                  <a:ea typeface="굴림" pitchFamily="50" charset="-127"/>
                </a:defRPr>
              </a:lvl3pPr>
              <a:lvl4pPr marL="1600200" indent="-228600" eaLnBrk="0" hangingPunct="0">
                <a:spcBef>
                  <a:spcPct val="20000"/>
                </a:spcBef>
                <a:buChar char="–"/>
                <a:defRPr kumimoji="1" sz="2000">
                  <a:solidFill>
                    <a:schemeClr val="tx1"/>
                  </a:solidFill>
                  <a:latin typeface="굴림" pitchFamily="50" charset="-127"/>
                  <a:ea typeface="굴림" pitchFamily="50" charset="-127"/>
                </a:defRPr>
              </a:lvl4pPr>
              <a:lvl5pPr marL="2057400" indent="-228600" eaLnBrk="0" hangingPunct="0">
                <a:spcBef>
                  <a:spcPct val="20000"/>
                </a:spcBef>
                <a:buChar char="»"/>
                <a:defRPr kumimoji="1" sz="2000">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9pPr>
            </a:lstStyle>
            <a:p>
              <a:pPr eaLnBrk="1" hangingPunct="1">
                <a:spcBef>
                  <a:spcPct val="0"/>
                </a:spcBef>
                <a:buFontTx/>
                <a:buNone/>
              </a:pPr>
              <a:r>
                <a:rPr lang="en-US" altLang="ko-KR" sz="800">
                  <a:latin typeface="돋움" pitchFamily="50" charset="-127"/>
                  <a:ea typeface="돋움" pitchFamily="50" charset="-127"/>
                </a:rPr>
                <a:t>10</a:t>
              </a:r>
              <a:endParaRPr lang="ko-KR" altLang="en-US" sz="800">
                <a:latin typeface="돋움" pitchFamily="50" charset="-127"/>
                <a:ea typeface="돋움" pitchFamily="50" charset="-127"/>
              </a:endParaRPr>
            </a:p>
          </p:txBody>
        </p:sp>
        <p:sp>
          <p:nvSpPr>
            <p:cNvPr id="8237" name="TextBox 64"/>
            <p:cNvSpPr txBox="1">
              <a:spLocks noChangeArrowheads="1"/>
            </p:cNvSpPr>
            <p:nvPr/>
          </p:nvSpPr>
          <p:spPr bwMode="auto">
            <a:xfrm>
              <a:off x="4097232" y="2694384"/>
              <a:ext cx="240819" cy="215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kumimoji="1" sz="3200">
                  <a:solidFill>
                    <a:schemeClr val="tx1"/>
                  </a:solidFill>
                  <a:latin typeface="굴림" pitchFamily="50" charset="-127"/>
                  <a:ea typeface="굴림" pitchFamily="50" charset="-127"/>
                </a:defRPr>
              </a:lvl1pPr>
              <a:lvl2pPr marL="742950" indent="-285750" eaLnBrk="0" hangingPunct="0">
                <a:spcBef>
                  <a:spcPct val="20000"/>
                </a:spcBef>
                <a:buChar char="–"/>
                <a:defRPr kumimoji="1" sz="2800">
                  <a:solidFill>
                    <a:schemeClr val="tx1"/>
                  </a:solidFill>
                  <a:latin typeface="굴림" pitchFamily="50" charset="-127"/>
                  <a:ea typeface="굴림" pitchFamily="50" charset="-127"/>
                </a:defRPr>
              </a:lvl2pPr>
              <a:lvl3pPr marL="1143000" indent="-228600" eaLnBrk="0" hangingPunct="0">
                <a:spcBef>
                  <a:spcPct val="20000"/>
                </a:spcBef>
                <a:buChar char="•"/>
                <a:defRPr kumimoji="1" sz="2400">
                  <a:solidFill>
                    <a:schemeClr val="tx1"/>
                  </a:solidFill>
                  <a:latin typeface="굴림" pitchFamily="50" charset="-127"/>
                  <a:ea typeface="굴림" pitchFamily="50" charset="-127"/>
                </a:defRPr>
              </a:lvl3pPr>
              <a:lvl4pPr marL="1600200" indent="-228600" eaLnBrk="0" hangingPunct="0">
                <a:spcBef>
                  <a:spcPct val="20000"/>
                </a:spcBef>
                <a:buChar char="–"/>
                <a:defRPr kumimoji="1" sz="2000">
                  <a:solidFill>
                    <a:schemeClr val="tx1"/>
                  </a:solidFill>
                  <a:latin typeface="굴림" pitchFamily="50" charset="-127"/>
                  <a:ea typeface="굴림" pitchFamily="50" charset="-127"/>
                </a:defRPr>
              </a:lvl4pPr>
              <a:lvl5pPr marL="2057400" indent="-228600" eaLnBrk="0" hangingPunct="0">
                <a:spcBef>
                  <a:spcPct val="20000"/>
                </a:spcBef>
                <a:buChar char="»"/>
                <a:defRPr kumimoji="1" sz="2000">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9pPr>
            </a:lstStyle>
            <a:p>
              <a:pPr eaLnBrk="1" hangingPunct="1">
                <a:spcBef>
                  <a:spcPct val="0"/>
                </a:spcBef>
                <a:buFontTx/>
                <a:buNone/>
              </a:pPr>
              <a:r>
                <a:rPr lang="en-US" altLang="ko-KR" sz="800">
                  <a:latin typeface="돋움" pitchFamily="50" charset="-127"/>
                  <a:ea typeface="돋움" pitchFamily="50" charset="-127"/>
                </a:rPr>
                <a:t>1</a:t>
              </a:r>
              <a:endParaRPr lang="ko-KR" altLang="en-US" sz="800">
                <a:latin typeface="돋움" pitchFamily="50" charset="-127"/>
                <a:ea typeface="돋움" pitchFamily="50" charset="-127"/>
              </a:endParaRPr>
            </a:p>
          </p:txBody>
        </p:sp>
        <p:sp>
          <p:nvSpPr>
            <p:cNvPr id="8238" name="TextBox 65"/>
            <p:cNvSpPr txBox="1">
              <a:spLocks noChangeArrowheads="1"/>
            </p:cNvSpPr>
            <p:nvPr/>
          </p:nvSpPr>
          <p:spPr bwMode="auto">
            <a:xfrm>
              <a:off x="4375739" y="2684857"/>
              <a:ext cx="240819" cy="215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kumimoji="1" sz="3200">
                  <a:solidFill>
                    <a:schemeClr val="tx1"/>
                  </a:solidFill>
                  <a:latin typeface="굴림" pitchFamily="50" charset="-127"/>
                  <a:ea typeface="굴림" pitchFamily="50" charset="-127"/>
                </a:defRPr>
              </a:lvl1pPr>
              <a:lvl2pPr marL="742950" indent="-285750" eaLnBrk="0" hangingPunct="0">
                <a:spcBef>
                  <a:spcPct val="20000"/>
                </a:spcBef>
                <a:buChar char="–"/>
                <a:defRPr kumimoji="1" sz="2800">
                  <a:solidFill>
                    <a:schemeClr val="tx1"/>
                  </a:solidFill>
                  <a:latin typeface="굴림" pitchFamily="50" charset="-127"/>
                  <a:ea typeface="굴림" pitchFamily="50" charset="-127"/>
                </a:defRPr>
              </a:lvl2pPr>
              <a:lvl3pPr marL="1143000" indent="-228600" eaLnBrk="0" hangingPunct="0">
                <a:spcBef>
                  <a:spcPct val="20000"/>
                </a:spcBef>
                <a:buChar char="•"/>
                <a:defRPr kumimoji="1" sz="2400">
                  <a:solidFill>
                    <a:schemeClr val="tx1"/>
                  </a:solidFill>
                  <a:latin typeface="굴림" pitchFamily="50" charset="-127"/>
                  <a:ea typeface="굴림" pitchFamily="50" charset="-127"/>
                </a:defRPr>
              </a:lvl3pPr>
              <a:lvl4pPr marL="1600200" indent="-228600" eaLnBrk="0" hangingPunct="0">
                <a:spcBef>
                  <a:spcPct val="20000"/>
                </a:spcBef>
                <a:buChar char="–"/>
                <a:defRPr kumimoji="1" sz="2000">
                  <a:solidFill>
                    <a:schemeClr val="tx1"/>
                  </a:solidFill>
                  <a:latin typeface="굴림" pitchFamily="50" charset="-127"/>
                  <a:ea typeface="굴림" pitchFamily="50" charset="-127"/>
                </a:defRPr>
              </a:lvl4pPr>
              <a:lvl5pPr marL="2057400" indent="-228600" eaLnBrk="0" hangingPunct="0">
                <a:spcBef>
                  <a:spcPct val="20000"/>
                </a:spcBef>
                <a:buChar char="»"/>
                <a:defRPr kumimoji="1" sz="2000">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9pPr>
            </a:lstStyle>
            <a:p>
              <a:pPr eaLnBrk="1" hangingPunct="1">
                <a:spcBef>
                  <a:spcPct val="0"/>
                </a:spcBef>
                <a:buFontTx/>
                <a:buNone/>
              </a:pPr>
              <a:r>
                <a:rPr lang="en-US" altLang="ko-KR" sz="800">
                  <a:latin typeface="돋움" pitchFamily="50" charset="-127"/>
                  <a:ea typeface="돋움" pitchFamily="50" charset="-127"/>
                </a:rPr>
                <a:t>3</a:t>
              </a:r>
              <a:endParaRPr lang="ko-KR" altLang="en-US" sz="800">
                <a:latin typeface="돋움" pitchFamily="50" charset="-127"/>
                <a:ea typeface="돋움" pitchFamily="50" charset="-127"/>
              </a:endParaRPr>
            </a:p>
          </p:txBody>
        </p:sp>
        <p:sp>
          <p:nvSpPr>
            <p:cNvPr id="8239" name="TextBox 66"/>
            <p:cNvSpPr txBox="1">
              <a:spLocks noChangeArrowheads="1"/>
            </p:cNvSpPr>
            <p:nvPr/>
          </p:nvSpPr>
          <p:spPr bwMode="auto">
            <a:xfrm>
              <a:off x="4252819" y="2313383"/>
              <a:ext cx="240819" cy="215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kumimoji="1" sz="3200">
                  <a:solidFill>
                    <a:schemeClr val="tx1"/>
                  </a:solidFill>
                  <a:latin typeface="굴림" pitchFamily="50" charset="-127"/>
                  <a:ea typeface="굴림" pitchFamily="50" charset="-127"/>
                </a:defRPr>
              </a:lvl1pPr>
              <a:lvl2pPr marL="742950" indent="-285750" eaLnBrk="0" hangingPunct="0">
                <a:spcBef>
                  <a:spcPct val="20000"/>
                </a:spcBef>
                <a:buChar char="–"/>
                <a:defRPr kumimoji="1" sz="2800">
                  <a:solidFill>
                    <a:schemeClr val="tx1"/>
                  </a:solidFill>
                  <a:latin typeface="굴림" pitchFamily="50" charset="-127"/>
                  <a:ea typeface="굴림" pitchFamily="50" charset="-127"/>
                </a:defRPr>
              </a:lvl2pPr>
              <a:lvl3pPr marL="1143000" indent="-228600" eaLnBrk="0" hangingPunct="0">
                <a:spcBef>
                  <a:spcPct val="20000"/>
                </a:spcBef>
                <a:buChar char="•"/>
                <a:defRPr kumimoji="1" sz="2400">
                  <a:solidFill>
                    <a:schemeClr val="tx1"/>
                  </a:solidFill>
                  <a:latin typeface="굴림" pitchFamily="50" charset="-127"/>
                  <a:ea typeface="굴림" pitchFamily="50" charset="-127"/>
                </a:defRPr>
              </a:lvl3pPr>
              <a:lvl4pPr marL="1600200" indent="-228600" eaLnBrk="0" hangingPunct="0">
                <a:spcBef>
                  <a:spcPct val="20000"/>
                </a:spcBef>
                <a:buChar char="–"/>
                <a:defRPr kumimoji="1" sz="2000">
                  <a:solidFill>
                    <a:schemeClr val="tx1"/>
                  </a:solidFill>
                  <a:latin typeface="굴림" pitchFamily="50" charset="-127"/>
                  <a:ea typeface="굴림" pitchFamily="50" charset="-127"/>
                </a:defRPr>
              </a:lvl4pPr>
              <a:lvl5pPr marL="2057400" indent="-228600" eaLnBrk="0" hangingPunct="0">
                <a:spcBef>
                  <a:spcPct val="20000"/>
                </a:spcBef>
                <a:buChar char="»"/>
                <a:defRPr kumimoji="1" sz="2000">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9pPr>
            </a:lstStyle>
            <a:p>
              <a:pPr eaLnBrk="1" hangingPunct="1">
                <a:spcBef>
                  <a:spcPct val="0"/>
                </a:spcBef>
                <a:buFontTx/>
                <a:buNone/>
              </a:pPr>
              <a:r>
                <a:rPr lang="en-US" altLang="ko-KR" sz="800">
                  <a:latin typeface="돋움" pitchFamily="50" charset="-127"/>
                  <a:ea typeface="돋움" pitchFamily="50" charset="-127"/>
                </a:rPr>
                <a:t>2</a:t>
              </a:r>
              <a:endParaRPr lang="ko-KR" altLang="en-US" sz="800">
                <a:latin typeface="돋움" pitchFamily="50" charset="-127"/>
                <a:ea typeface="돋움" pitchFamily="50" charset="-127"/>
              </a:endParaRPr>
            </a:p>
          </p:txBody>
        </p:sp>
      </p:grpSp>
      <p:grpSp>
        <p:nvGrpSpPr>
          <p:cNvPr id="8213" name="그룹 15"/>
          <p:cNvGrpSpPr>
            <a:grpSpLocks/>
          </p:cNvGrpSpPr>
          <p:nvPr/>
        </p:nvGrpSpPr>
        <p:grpSpPr bwMode="auto">
          <a:xfrm>
            <a:off x="5302250" y="2781301"/>
            <a:ext cx="857250" cy="587207"/>
            <a:chOff x="5302646" y="2341958"/>
            <a:chExt cx="857337" cy="586752"/>
          </a:xfrm>
        </p:grpSpPr>
        <p:pic>
          <p:nvPicPr>
            <p:cNvPr id="8225" name="Picture 3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512283" y="2421105"/>
              <a:ext cx="647700" cy="438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8226" name="그룹 70"/>
            <p:cNvGrpSpPr>
              <a:grpSpLocks/>
            </p:cNvGrpSpPr>
            <p:nvPr/>
          </p:nvGrpSpPr>
          <p:grpSpPr bwMode="auto">
            <a:xfrm>
              <a:off x="5326224" y="2625986"/>
              <a:ext cx="218876" cy="115417"/>
              <a:chOff x="548680" y="8716610"/>
              <a:chExt cx="218876" cy="115417"/>
            </a:xfrm>
          </p:grpSpPr>
          <p:sp>
            <p:nvSpPr>
              <p:cNvPr id="8231" name="직사각형 71"/>
              <p:cNvSpPr>
                <a:spLocks noChangeArrowheads="1"/>
              </p:cNvSpPr>
              <p:nvPr/>
            </p:nvSpPr>
            <p:spPr bwMode="auto">
              <a:xfrm>
                <a:off x="548680" y="8716610"/>
                <a:ext cx="139638" cy="115417"/>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anchor="ctr"/>
              <a:lstStyle>
                <a:lvl1pPr eaLnBrk="0" hangingPunct="0">
                  <a:spcBef>
                    <a:spcPct val="20000"/>
                  </a:spcBef>
                  <a:buChar char="•"/>
                  <a:defRPr kumimoji="1" sz="3200">
                    <a:solidFill>
                      <a:schemeClr val="tx1"/>
                    </a:solidFill>
                    <a:latin typeface="굴림" pitchFamily="50" charset="-127"/>
                    <a:ea typeface="굴림" pitchFamily="50" charset="-127"/>
                  </a:defRPr>
                </a:lvl1pPr>
                <a:lvl2pPr marL="742950" indent="-285750" eaLnBrk="0" hangingPunct="0">
                  <a:spcBef>
                    <a:spcPct val="20000"/>
                  </a:spcBef>
                  <a:buChar char="–"/>
                  <a:defRPr kumimoji="1" sz="2800">
                    <a:solidFill>
                      <a:schemeClr val="tx1"/>
                    </a:solidFill>
                    <a:latin typeface="굴림" pitchFamily="50" charset="-127"/>
                    <a:ea typeface="굴림" pitchFamily="50" charset="-127"/>
                  </a:defRPr>
                </a:lvl2pPr>
                <a:lvl3pPr marL="1143000" indent="-228600" eaLnBrk="0" hangingPunct="0">
                  <a:spcBef>
                    <a:spcPct val="20000"/>
                  </a:spcBef>
                  <a:buChar char="•"/>
                  <a:defRPr kumimoji="1" sz="2400">
                    <a:solidFill>
                      <a:schemeClr val="tx1"/>
                    </a:solidFill>
                    <a:latin typeface="굴림" pitchFamily="50" charset="-127"/>
                    <a:ea typeface="굴림" pitchFamily="50" charset="-127"/>
                  </a:defRPr>
                </a:lvl3pPr>
                <a:lvl4pPr marL="1600200" indent="-228600" eaLnBrk="0" hangingPunct="0">
                  <a:spcBef>
                    <a:spcPct val="20000"/>
                  </a:spcBef>
                  <a:buChar char="–"/>
                  <a:defRPr kumimoji="1" sz="2000">
                    <a:solidFill>
                      <a:schemeClr val="tx1"/>
                    </a:solidFill>
                    <a:latin typeface="굴림" pitchFamily="50" charset="-127"/>
                    <a:ea typeface="굴림" pitchFamily="50" charset="-127"/>
                  </a:defRPr>
                </a:lvl4pPr>
                <a:lvl5pPr marL="2057400" indent="-228600" eaLnBrk="0" hangingPunct="0">
                  <a:spcBef>
                    <a:spcPct val="20000"/>
                  </a:spcBef>
                  <a:buChar char="»"/>
                  <a:defRPr kumimoji="1" sz="2000">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9pPr>
              </a:lstStyle>
              <a:p>
                <a:pPr eaLnBrk="1" hangingPunct="1">
                  <a:spcBef>
                    <a:spcPct val="0"/>
                  </a:spcBef>
                  <a:buFontTx/>
                  <a:buNone/>
                </a:pPr>
                <a:endParaRPr lang="ko-KR" altLang="en-US" sz="900">
                  <a:latin typeface="돋움" pitchFamily="50" charset="-127"/>
                  <a:ea typeface="돋움" pitchFamily="50" charset="-127"/>
                </a:endParaRPr>
              </a:p>
            </p:txBody>
          </p:sp>
          <p:grpSp>
            <p:nvGrpSpPr>
              <p:cNvPr id="8232" name="그룹 72"/>
              <p:cNvGrpSpPr>
                <a:grpSpLocks/>
              </p:cNvGrpSpPr>
              <p:nvPr/>
            </p:nvGrpSpPr>
            <p:grpSpPr bwMode="auto">
              <a:xfrm>
                <a:off x="579437" y="8724995"/>
                <a:ext cx="188119" cy="72008"/>
                <a:chOff x="588962" y="8409384"/>
                <a:chExt cx="188119" cy="72008"/>
              </a:xfrm>
            </p:grpSpPr>
            <p:sp>
              <p:nvSpPr>
                <p:cNvPr id="8233" name="이등변 삼각형 73"/>
                <p:cNvSpPr>
                  <a:spLocks noChangeArrowheads="1"/>
                </p:cNvSpPr>
                <p:nvPr/>
              </p:nvSpPr>
              <p:spPr bwMode="auto">
                <a:xfrm rot="5400000">
                  <a:off x="692596" y="8396907"/>
                  <a:ext cx="72008" cy="96962"/>
                </a:xfrm>
                <a:prstGeom prst="triangle">
                  <a:avLst>
                    <a:gd name="adj" fmla="val 50000"/>
                  </a:avLst>
                </a:prstGeom>
                <a:noFill/>
                <a:ln w="9525"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har char="•"/>
                    <a:defRPr kumimoji="1" sz="3200">
                      <a:solidFill>
                        <a:schemeClr val="tx1"/>
                      </a:solidFill>
                      <a:latin typeface="굴림" pitchFamily="50" charset="-127"/>
                      <a:ea typeface="굴림" pitchFamily="50" charset="-127"/>
                    </a:defRPr>
                  </a:lvl1pPr>
                  <a:lvl2pPr marL="742950" indent="-285750" eaLnBrk="0" hangingPunct="0">
                    <a:spcBef>
                      <a:spcPct val="20000"/>
                    </a:spcBef>
                    <a:buChar char="–"/>
                    <a:defRPr kumimoji="1" sz="2800">
                      <a:solidFill>
                        <a:schemeClr val="tx1"/>
                      </a:solidFill>
                      <a:latin typeface="굴림" pitchFamily="50" charset="-127"/>
                      <a:ea typeface="굴림" pitchFamily="50" charset="-127"/>
                    </a:defRPr>
                  </a:lvl2pPr>
                  <a:lvl3pPr marL="1143000" indent="-228600" eaLnBrk="0" hangingPunct="0">
                    <a:spcBef>
                      <a:spcPct val="20000"/>
                    </a:spcBef>
                    <a:buChar char="•"/>
                    <a:defRPr kumimoji="1" sz="2400">
                      <a:solidFill>
                        <a:schemeClr val="tx1"/>
                      </a:solidFill>
                      <a:latin typeface="굴림" pitchFamily="50" charset="-127"/>
                      <a:ea typeface="굴림" pitchFamily="50" charset="-127"/>
                    </a:defRPr>
                  </a:lvl3pPr>
                  <a:lvl4pPr marL="1600200" indent="-228600" eaLnBrk="0" hangingPunct="0">
                    <a:spcBef>
                      <a:spcPct val="20000"/>
                    </a:spcBef>
                    <a:buChar char="–"/>
                    <a:defRPr kumimoji="1" sz="2000">
                      <a:solidFill>
                        <a:schemeClr val="tx1"/>
                      </a:solidFill>
                      <a:latin typeface="굴림" pitchFamily="50" charset="-127"/>
                      <a:ea typeface="굴림" pitchFamily="50" charset="-127"/>
                    </a:defRPr>
                  </a:lvl4pPr>
                  <a:lvl5pPr marL="2057400" indent="-228600" eaLnBrk="0" hangingPunct="0">
                    <a:spcBef>
                      <a:spcPct val="20000"/>
                    </a:spcBef>
                    <a:buChar char="»"/>
                    <a:defRPr kumimoji="1" sz="2000">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9pPr>
                </a:lstStyle>
                <a:p>
                  <a:pPr eaLnBrk="1" hangingPunct="1">
                    <a:spcBef>
                      <a:spcPct val="0"/>
                    </a:spcBef>
                    <a:buFontTx/>
                    <a:buNone/>
                  </a:pPr>
                  <a:endParaRPr lang="ko-KR" altLang="en-US" sz="900">
                    <a:latin typeface="돋움" pitchFamily="50" charset="-127"/>
                    <a:ea typeface="돋움" pitchFamily="50" charset="-127"/>
                  </a:endParaRPr>
                </a:p>
              </p:txBody>
            </p:sp>
            <p:cxnSp>
              <p:nvCxnSpPr>
                <p:cNvPr id="8234" name="직선 연결선 74"/>
                <p:cNvCxnSpPr>
                  <a:cxnSpLocks noChangeShapeType="1"/>
                </p:cNvCxnSpPr>
                <p:nvPr/>
              </p:nvCxnSpPr>
              <p:spPr bwMode="auto">
                <a:xfrm>
                  <a:off x="588962" y="8445388"/>
                  <a:ext cx="188119" cy="0"/>
                </a:xfrm>
                <a:prstGeom prst="line">
                  <a:avLst/>
                </a:prstGeom>
                <a:noFill/>
                <a:ln w="9525" algn="ctr">
                  <a:solidFill>
                    <a:schemeClr val="tx1"/>
                  </a:solidFill>
                  <a:prstDash val="sysDash"/>
                  <a:round/>
                  <a:headEnd/>
                  <a:tailEnd/>
                </a:ln>
                <a:extLst>
                  <a:ext uri="{909E8E84-426E-40DD-AFC4-6F175D3DCCD1}">
                    <a14:hiddenFill xmlns:a14="http://schemas.microsoft.com/office/drawing/2010/main">
                      <a:noFill/>
                    </a14:hiddenFill>
                  </a:ext>
                </a:extLst>
              </p:spPr>
            </p:cxnSp>
          </p:grpSp>
        </p:grpSp>
        <p:sp>
          <p:nvSpPr>
            <p:cNvPr id="8227" name="TextBox 75"/>
            <p:cNvSpPr txBox="1">
              <a:spLocks noChangeArrowheads="1"/>
            </p:cNvSpPr>
            <p:nvPr/>
          </p:nvSpPr>
          <p:spPr bwMode="auto">
            <a:xfrm>
              <a:off x="5302646" y="2458729"/>
              <a:ext cx="296906" cy="215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kumimoji="1" sz="3200">
                  <a:solidFill>
                    <a:schemeClr val="tx1"/>
                  </a:solidFill>
                  <a:latin typeface="굴림" pitchFamily="50" charset="-127"/>
                  <a:ea typeface="굴림" pitchFamily="50" charset="-127"/>
                </a:defRPr>
              </a:lvl1pPr>
              <a:lvl2pPr marL="742950" indent="-285750" eaLnBrk="0" hangingPunct="0">
                <a:spcBef>
                  <a:spcPct val="20000"/>
                </a:spcBef>
                <a:buChar char="–"/>
                <a:defRPr kumimoji="1" sz="2800">
                  <a:solidFill>
                    <a:schemeClr val="tx1"/>
                  </a:solidFill>
                  <a:latin typeface="굴림" pitchFamily="50" charset="-127"/>
                  <a:ea typeface="굴림" pitchFamily="50" charset="-127"/>
                </a:defRPr>
              </a:lvl2pPr>
              <a:lvl3pPr marL="1143000" indent="-228600" eaLnBrk="0" hangingPunct="0">
                <a:spcBef>
                  <a:spcPct val="20000"/>
                </a:spcBef>
                <a:buChar char="•"/>
                <a:defRPr kumimoji="1" sz="2400">
                  <a:solidFill>
                    <a:schemeClr val="tx1"/>
                  </a:solidFill>
                  <a:latin typeface="굴림" pitchFamily="50" charset="-127"/>
                  <a:ea typeface="굴림" pitchFamily="50" charset="-127"/>
                </a:defRPr>
              </a:lvl3pPr>
              <a:lvl4pPr marL="1600200" indent="-228600" eaLnBrk="0" hangingPunct="0">
                <a:spcBef>
                  <a:spcPct val="20000"/>
                </a:spcBef>
                <a:buChar char="–"/>
                <a:defRPr kumimoji="1" sz="2000">
                  <a:solidFill>
                    <a:schemeClr val="tx1"/>
                  </a:solidFill>
                  <a:latin typeface="굴림" pitchFamily="50" charset="-127"/>
                  <a:ea typeface="굴림" pitchFamily="50" charset="-127"/>
                </a:defRPr>
              </a:lvl4pPr>
              <a:lvl5pPr marL="2057400" indent="-228600" eaLnBrk="0" hangingPunct="0">
                <a:spcBef>
                  <a:spcPct val="20000"/>
                </a:spcBef>
                <a:buChar char="»"/>
                <a:defRPr kumimoji="1" sz="2000">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9pPr>
            </a:lstStyle>
            <a:p>
              <a:pPr eaLnBrk="1" hangingPunct="1">
                <a:spcBef>
                  <a:spcPct val="0"/>
                </a:spcBef>
                <a:buFontTx/>
                <a:buNone/>
              </a:pPr>
              <a:r>
                <a:rPr lang="en-US" altLang="ko-KR" sz="800">
                  <a:latin typeface="돋움" pitchFamily="50" charset="-127"/>
                  <a:ea typeface="돋움" pitchFamily="50" charset="-127"/>
                </a:rPr>
                <a:t>10</a:t>
              </a:r>
              <a:endParaRPr lang="ko-KR" altLang="en-US" sz="800">
                <a:latin typeface="돋움" pitchFamily="50" charset="-127"/>
                <a:ea typeface="돋움" pitchFamily="50" charset="-127"/>
              </a:endParaRPr>
            </a:p>
          </p:txBody>
        </p:sp>
        <p:sp>
          <p:nvSpPr>
            <p:cNvPr id="8228" name="TextBox 76"/>
            <p:cNvSpPr txBox="1">
              <a:spLocks noChangeArrowheads="1"/>
            </p:cNvSpPr>
            <p:nvPr/>
          </p:nvSpPr>
          <p:spPr bwMode="auto">
            <a:xfrm>
              <a:off x="5661881" y="2713433"/>
              <a:ext cx="240796" cy="215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kumimoji="1" sz="3200">
                  <a:solidFill>
                    <a:schemeClr val="tx1"/>
                  </a:solidFill>
                  <a:latin typeface="굴림" pitchFamily="50" charset="-127"/>
                  <a:ea typeface="굴림" pitchFamily="50" charset="-127"/>
                </a:defRPr>
              </a:lvl1pPr>
              <a:lvl2pPr marL="742950" indent="-285750" eaLnBrk="0" hangingPunct="0">
                <a:spcBef>
                  <a:spcPct val="20000"/>
                </a:spcBef>
                <a:buChar char="–"/>
                <a:defRPr kumimoji="1" sz="2800">
                  <a:solidFill>
                    <a:schemeClr val="tx1"/>
                  </a:solidFill>
                  <a:latin typeface="굴림" pitchFamily="50" charset="-127"/>
                  <a:ea typeface="굴림" pitchFamily="50" charset="-127"/>
                </a:defRPr>
              </a:lvl2pPr>
              <a:lvl3pPr marL="1143000" indent="-228600" eaLnBrk="0" hangingPunct="0">
                <a:spcBef>
                  <a:spcPct val="20000"/>
                </a:spcBef>
                <a:buChar char="•"/>
                <a:defRPr kumimoji="1" sz="2400">
                  <a:solidFill>
                    <a:schemeClr val="tx1"/>
                  </a:solidFill>
                  <a:latin typeface="굴림" pitchFamily="50" charset="-127"/>
                  <a:ea typeface="굴림" pitchFamily="50" charset="-127"/>
                </a:defRPr>
              </a:lvl3pPr>
              <a:lvl4pPr marL="1600200" indent="-228600" eaLnBrk="0" hangingPunct="0">
                <a:spcBef>
                  <a:spcPct val="20000"/>
                </a:spcBef>
                <a:buChar char="–"/>
                <a:defRPr kumimoji="1" sz="2000">
                  <a:solidFill>
                    <a:schemeClr val="tx1"/>
                  </a:solidFill>
                  <a:latin typeface="굴림" pitchFamily="50" charset="-127"/>
                  <a:ea typeface="굴림" pitchFamily="50" charset="-127"/>
                </a:defRPr>
              </a:lvl4pPr>
              <a:lvl5pPr marL="2057400" indent="-228600" eaLnBrk="0" hangingPunct="0">
                <a:spcBef>
                  <a:spcPct val="20000"/>
                </a:spcBef>
                <a:buChar char="»"/>
                <a:defRPr kumimoji="1" sz="2000">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9pPr>
            </a:lstStyle>
            <a:p>
              <a:pPr eaLnBrk="1" hangingPunct="1">
                <a:spcBef>
                  <a:spcPct val="0"/>
                </a:spcBef>
                <a:buFontTx/>
                <a:buNone/>
              </a:pPr>
              <a:r>
                <a:rPr lang="en-US" altLang="ko-KR" sz="800">
                  <a:latin typeface="돋움" pitchFamily="50" charset="-127"/>
                  <a:ea typeface="돋움" pitchFamily="50" charset="-127"/>
                </a:rPr>
                <a:t>1</a:t>
              </a:r>
              <a:endParaRPr lang="ko-KR" altLang="en-US" sz="800">
                <a:latin typeface="돋움" pitchFamily="50" charset="-127"/>
                <a:ea typeface="돋움" pitchFamily="50" charset="-127"/>
              </a:endParaRPr>
            </a:p>
          </p:txBody>
        </p:sp>
        <p:sp>
          <p:nvSpPr>
            <p:cNvPr id="8229" name="TextBox 77"/>
            <p:cNvSpPr txBox="1">
              <a:spLocks noChangeArrowheads="1"/>
            </p:cNvSpPr>
            <p:nvPr/>
          </p:nvSpPr>
          <p:spPr bwMode="auto">
            <a:xfrm>
              <a:off x="5916005" y="2713432"/>
              <a:ext cx="240796" cy="215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kumimoji="1" sz="3200">
                  <a:solidFill>
                    <a:schemeClr val="tx1"/>
                  </a:solidFill>
                  <a:latin typeface="굴림" pitchFamily="50" charset="-127"/>
                  <a:ea typeface="굴림" pitchFamily="50" charset="-127"/>
                </a:defRPr>
              </a:lvl1pPr>
              <a:lvl2pPr marL="742950" indent="-285750" eaLnBrk="0" hangingPunct="0">
                <a:spcBef>
                  <a:spcPct val="20000"/>
                </a:spcBef>
                <a:buChar char="–"/>
                <a:defRPr kumimoji="1" sz="2800">
                  <a:solidFill>
                    <a:schemeClr val="tx1"/>
                  </a:solidFill>
                  <a:latin typeface="굴림" pitchFamily="50" charset="-127"/>
                  <a:ea typeface="굴림" pitchFamily="50" charset="-127"/>
                </a:defRPr>
              </a:lvl2pPr>
              <a:lvl3pPr marL="1143000" indent="-228600" eaLnBrk="0" hangingPunct="0">
                <a:spcBef>
                  <a:spcPct val="20000"/>
                </a:spcBef>
                <a:buChar char="•"/>
                <a:defRPr kumimoji="1" sz="2400">
                  <a:solidFill>
                    <a:schemeClr val="tx1"/>
                  </a:solidFill>
                  <a:latin typeface="굴림" pitchFamily="50" charset="-127"/>
                  <a:ea typeface="굴림" pitchFamily="50" charset="-127"/>
                </a:defRPr>
              </a:lvl3pPr>
              <a:lvl4pPr marL="1600200" indent="-228600" eaLnBrk="0" hangingPunct="0">
                <a:spcBef>
                  <a:spcPct val="20000"/>
                </a:spcBef>
                <a:buChar char="–"/>
                <a:defRPr kumimoji="1" sz="2000">
                  <a:solidFill>
                    <a:schemeClr val="tx1"/>
                  </a:solidFill>
                  <a:latin typeface="굴림" pitchFamily="50" charset="-127"/>
                  <a:ea typeface="굴림" pitchFamily="50" charset="-127"/>
                </a:defRPr>
              </a:lvl4pPr>
              <a:lvl5pPr marL="2057400" indent="-228600" eaLnBrk="0" hangingPunct="0">
                <a:spcBef>
                  <a:spcPct val="20000"/>
                </a:spcBef>
                <a:buChar char="»"/>
                <a:defRPr kumimoji="1" sz="2000">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9pPr>
            </a:lstStyle>
            <a:p>
              <a:pPr eaLnBrk="1" hangingPunct="1">
                <a:spcBef>
                  <a:spcPct val="0"/>
                </a:spcBef>
                <a:buFontTx/>
                <a:buNone/>
              </a:pPr>
              <a:r>
                <a:rPr lang="en-US" altLang="ko-KR" sz="800">
                  <a:latin typeface="돋움" pitchFamily="50" charset="-127"/>
                  <a:ea typeface="돋움" pitchFamily="50" charset="-127"/>
                </a:rPr>
                <a:t>3</a:t>
              </a:r>
              <a:endParaRPr lang="ko-KR" altLang="en-US" sz="800">
                <a:latin typeface="돋움" pitchFamily="50" charset="-127"/>
                <a:ea typeface="돋움" pitchFamily="50" charset="-127"/>
              </a:endParaRPr>
            </a:p>
          </p:txBody>
        </p:sp>
        <p:sp>
          <p:nvSpPr>
            <p:cNvPr id="8230" name="TextBox 78"/>
            <p:cNvSpPr txBox="1">
              <a:spLocks noChangeArrowheads="1"/>
            </p:cNvSpPr>
            <p:nvPr/>
          </p:nvSpPr>
          <p:spPr bwMode="auto">
            <a:xfrm>
              <a:off x="5788421" y="2341958"/>
              <a:ext cx="240796" cy="215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kumimoji="1" sz="3200">
                  <a:solidFill>
                    <a:schemeClr val="tx1"/>
                  </a:solidFill>
                  <a:latin typeface="굴림" pitchFamily="50" charset="-127"/>
                  <a:ea typeface="굴림" pitchFamily="50" charset="-127"/>
                </a:defRPr>
              </a:lvl1pPr>
              <a:lvl2pPr marL="742950" indent="-285750" eaLnBrk="0" hangingPunct="0">
                <a:spcBef>
                  <a:spcPct val="20000"/>
                </a:spcBef>
                <a:buChar char="–"/>
                <a:defRPr kumimoji="1" sz="2800">
                  <a:solidFill>
                    <a:schemeClr val="tx1"/>
                  </a:solidFill>
                  <a:latin typeface="굴림" pitchFamily="50" charset="-127"/>
                  <a:ea typeface="굴림" pitchFamily="50" charset="-127"/>
                </a:defRPr>
              </a:lvl2pPr>
              <a:lvl3pPr marL="1143000" indent="-228600" eaLnBrk="0" hangingPunct="0">
                <a:spcBef>
                  <a:spcPct val="20000"/>
                </a:spcBef>
                <a:buChar char="•"/>
                <a:defRPr kumimoji="1" sz="2400">
                  <a:solidFill>
                    <a:schemeClr val="tx1"/>
                  </a:solidFill>
                  <a:latin typeface="굴림" pitchFamily="50" charset="-127"/>
                  <a:ea typeface="굴림" pitchFamily="50" charset="-127"/>
                </a:defRPr>
              </a:lvl3pPr>
              <a:lvl4pPr marL="1600200" indent="-228600" eaLnBrk="0" hangingPunct="0">
                <a:spcBef>
                  <a:spcPct val="20000"/>
                </a:spcBef>
                <a:buChar char="–"/>
                <a:defRPr kumimoji="1" sz="2000">
                  <a:solidFill>
                    <a:schemeClr val="tx1"/>
                  </a:solidFill>
                  <a:latin typeface="굴림" pitchFamily="50" charset="-127"/>
                  <a:ea typeface="굴림" pitchFamily="50" charset="-127"/>
                </a:defRPr>
              </a:lvl4pPr>
              <a:lvl5pPr marL="2057400" indent="-228600" eaLnBrk="0" hangingPunct="0">
                <a:spcBef>
                  <a:spcPct val="20000"/>
                </a:spcBef>
                <a:buChar char="»"/>
                <a:defRPr kumimoji="1" sz="2000">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9pPr>
            </a:lstStyle>
            <a:p>
              <a:pPr eaLnBrk="1" hangingPunct="1">
                <a:spcBef>
                  <a:spcPct val="0"/>
                </a:spcBef>
                <a:buFontTx/>
                <a:buNone/>
              </a:pPr>
              <a:r>
                <a:rPr lang="en-US" altLang="ko-KR" sz="800">
                  <a:latin typeface="돋움" pitchFamily="50" charset="-127"/>
                  <a:ea typeface="돋움" pitchFamily="50" charset="-127"/>
                </a:rPr>
                <a:t>2</a:t>
              </a:r>
              <a:endParaRPr lang="ko-KR" altLang="en-US" sz="800">
                <a:latin typeface="돋움" pitchFamily="50" charset="-127"/>
                <a:ea typeface="돋움" pitchFamily="50" charset="-127"/>
              </a:endParaRPr>
            </a:p>
          </p:txBody>
        </p:sp>
      </p:grpSp>
      <p:grpSp>
        <p:nvGrpSpPr>
          <p:cNvPr id="8214" name="Group 2"/>
          <p:cNvGrpSpPr>
            <a:grpSpLocks/>
          </p:cNvGrpSpPr>
          <p:nvPr/>
        </p:nvGrpSpPr>
        <p:grpSpPr bwMode="auto">
          <a:xfrm>
            <a:off x="3402014" y="5281390"/>
            <a:ext cx="3176587" cy="1477328"/>
            <a:chOff x="3402013" y="5661026"/>
            <a:chExt cx="3176587" cy="1477101"/>
          </a:xfrm>
        </p:grpSpPr>
        <p:sp>
          <p:nvSpPr>
            <p:cNvPr id="8216" name="Text Box 44"/>
            <p:cNvSpPr txBox="1">
              <a:spLocks noChangeArrowheads="1"/>
            </p:cNvSpPr>
            <p:nvPr/>
          </p:nvSpPr>
          <p:spPr bwMode="auto">
            <a:xfrm>
              <a:off x="3402013" y="5661026"/>
              <a:ext cx="3176587" cy="1477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kumimoji="1" sz="3200">
                  <a:solidFill>
                    <a:schemeClr val="tx1"/>
                  </a:solidFill>
                  <a:latin typeface="굴림" pitchFamily="50" charset="-127"/>
                  <a:ea typeface="굴림" pitchFamily="50" charset="-127"/>
                </a:defRPr>
              </a:lvl1pPr>
              <a:lvl2pPr marL="742950" indent="-285750" eaLnBrk="0" hangingPunct="0">
                <a:spcBef>
                  <a:spcPct val="20000"/>
                </a:spcBef>
                <a:buChar char="–"/>
                <a:defRPr kumimoji="1" sz="2800">
                  <a:solidFill>
                    <a:schemeClr val="tx1"/>
                  </a:solidFill>
                  <a:latin typeface="굴림" pitchFamily="50" charset="-127"/>
                  <a:ea typeface="굴림" pitchFamily="50" charset="-127"/>
                </a:defRPr>
              </a:lvl2pPr>
              <a:lvl3pPr marL="1143000" indent="-228600" eaLnBrk="0" hangingPunct="0">
                <a:spcBef>
                  <a:spcPct val="20000"/>
                </a:spcBef>
                <a:buChar char="•"/>
                <a:defRPr kumimoji="1" sz="2400">
                  <a:solidFill>
                    <a:schemeClr val="tx1"/>
                  </a:solidFill>
                  <a:latin typeface="굴림" pitchFamily="50" charset="-127"/>
                  <a:ea typeface="굴림" pitchFamily="50" charset="-127"/>
                </a:defRPr>
              </a:lvl3pPr>
              <a:lvl4pPr marL="1600200" indent="-228600" eaLnBrk="0" hangingPunct="0">
                <a:spcBef>
                  <a:spcPct val="20000"/>
                </a:spcBef>
                <a:buChar char="–"/>
                <a:defRPr kumimoji="1" sz="2000">
                  <a:solidFill>
                    <a:schemeClr val="tx1"/>
                  </a:solidFill>
                  <a:latin typeface="굴림" pitchFamily="50" charset="-127"/>
                  <a:ea typeface="굴림" pitchFamily="50" charset="-127"/>
                </a:defRPr>
              </a:lvl4pPr>
              <a:lvl5pPr marL="2057400" indent="-228600" eaLnBrk="0" hangingPunct="0">
                <a:spcBef>
                  <a:spcPct val="20000"/>
                </a:spcBef>
                <a:buChar char="»"/>
                <a:defRPr kumimoji="1" sz="2000">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9pPr>
            </a:lstStyle>
            <a:p>
              <a:pPr eaLnBrk="1" hangingPunct="1">
                <a:spcBef>
                  <a:spcPct val="0"/>
                </a:spcBef>
                <a:buFontTx/>
                <a:buNone/>
              </a:pPr>
              <a:r>
                <a:rPr lang="vi-VN" altLang="ko-KR" sz="900">
                  <a:latin typeface="Times New Roman" pitchFamily="18" charset="0"/>
                  <a:cs typeface="Times New Roman" pitchFamily="18" charset="0"/>
                </a:rPr>
                <a:t>49. </a:t>
              </a:r>
              <a:r>
                <a:rPr lang="vi-VN" altLang="ko-KR" sz="900">
                  <a:latin typeface="Times New Roman" pitchFamily="18" charset="0"/>
                  <a:ea typeface="돋움" pitchFamily="50" charset="-127"/>
                  <a:cs typeface="Times New Roman" pitchFamily="18" charset="0"/>
                </a:rPr>
                <a:t>Nhìn vào ký hiệu khí nén dưới đây, giá trị chính xác của đầu ra khi đồng thời cung cấp áp suất khí nén cho đầu vào là bao nhiêu?</a:t>
              </a:r>
              <a:r>
                <a:rPr lang="en-US" altLang="ko-KR" sz="900">
                  <a:latin typeface="Times New Roman" pitchFamily="18" charset="0"/>
                  <a:ea typeface="돋움" pitchFamily="50" charset="-127"/>
                  <a:cs typeface="Times New Roman" pitchFamily="18" charset="0"/>
                </a:rPr>
                <a:t> </a:t>
              </a:r>
              <a:endParaRPr lang="en-US" altLang="ko-KR" sz="900" smtClean="0">
                <a:latin typeface="Times New Roman" pitchFamily="18" charset="0"/>
                <a:ea typeface="돋움" pitchFamily="50" charset="-127"/>
                <a:cs typeface="Times New Roman" pitchFamily="18" charset="0"/>
              </a:endParaRPr>
            </a:p>
            <a:p>
              <a:pPr eaLnBrk="1" hangingPunct="1">
                <a:spcBef>
                  <a:spcPct val="0"/>
                </a:spcBef>
                <a:buFontTx/>
                <a:buNone/>
              </a:pPr>
              <a:endParaRPr lang="en-US" altLang="ko-KR" sz="900" smtClean="0">
                <a:latin typeface="Times New Roman" pitchFamily="18" charset="0"/>
                <a:cs typeface="Times New Roman" pitchFamily="18" charset="0"/>
              </a:endParaRPr>
            </a:p>
            <a:p>
              <a:pPr eaLnBrk="1" hangingPunct="1">
                <a:spcBef>
                  <a:spcPct val="0"/>
                </a:spcBef>
                <a:buFontTx/>
                <a:buNone/>
              </a:pPr>
              <a:endParaRPr lang="en-US" altLang="ko-KR" sz="900">
                <a:latin typeface="Times New Roman" pitchFamily="18" charset="0"/>
                <a:cs typeface="Times New Roman" pitchFamily="18" charset="0"/>
              </a:endParaRPr>
            </a:p>
            <a:p>
              <a:pPr eaLnBrk="1" hangingPunct="1">
                <a:spcBef>
                  <a:spcPct val="0"/>
                </a:spcBef>
                <a:buFontTx/>
                <a:buNone/>
              </a:pPr>
              <a:endParaRPr lang="en-US" altLang="ko-KR" sz="900">
                <a:latin typeface="Times New Roman" pitchFamily="18" charset="0"/>
                <a:cs typeface="Times New Roman" pitchFamily="18" charset="0"/>
              </a:endParaRPr>
            </a:p>
            <a:p>
              <a:pPr eaLnBrk="1" hangingPunct="1">
                <a:spcBef>
                  <a:spcPct val="0"/>
                </a:spcBef>
                <a:buFontTx/>
                <a:buNone/>
              </a:pPr>
              <a:r>
                <a:rPr lang="en-US" altLang="ko-KR" sz="900" smtClean="0">
                  <a:latin typeface="Times New Roman" pitchFamily="18" charset="0"/>
                  <a:cs typeface="Times New Roman" pitchFamily="18" charset="0"/>
                </a:rPr>
                <a:t> </a:t>
              </a:r>
              <a:endParaRPr lang="en-US" altLang="ko-KR" sz="900">
                <a:latin typeface="Times New Roman" pitchFamily="18" charset="0"/>
                <a:cs typeface="Times New Roman" pitchFamily="18" charset="0"/>
              </a:endParaRPr>
            </a:p>
            <a:p>
              <a:pPr eaLnBrk="1" hangingPunct="1">
                <a:spcBef>
                  <a:spcPct val="0"/>
                </a:spcBef>
                <a:buFontTx/>
                <a:buNone/>
              </a:pPr>
              <a:endParaRPr lang="en-US" altLang="ko-KR" sz="900">
                <a:latin typeface="Times New Roman" pitchFamily="18" charset="0"/>
                <a:cs typeface="Times New Roman" pitchFamily="18" charset="0"/>
              </a:endParaRPr>
            </a:p>
            <a:p>
              <a:pPr eaLnBrk="1" hangingPunct="1">
                <a:spcBef>
                  <a:spcPct val="0"/>
                </a:spcBef>
                <a:buFontTx/>
                <a:buNone/>
              </a:pPr>
              <a:r>
                <a:rPr lang="en-US" altLang="ko-KR" sz="900">
                  <a:latin typeface="Times New Roman" pitchFamily="18" charset="0"/>
                  <a:cs typeface="Times New Roman" pitchFamily="18" charset="0"/>
                </a:rPr>
                <a:t> ① ⓐ5kgf / ㎠, ⓑ6kgf / ㎠   </a:t>
              </a:r>
              <a:r>
                <a:rPr lang="en-US" altLang="ko-KR" sz="900" smtClean="0">
                  <a:latin typeface="Times New Roman" pitchFamily="18" charset="0"/>
                  <a:cs typeface="Times New Roman" pitchFamily="18" charset="0"/>
                </a:rPr>
                <a:t>    ② </a:t>
              </a:r>
              <a:r>
                <a:rPr lang="en-US" altLang="ko-KR" sz="900">
                  <a:latin typeface="Times New Roman" pitchFamily="18" charset="0"/>
                  <a:cs typeface="Times New Roman" pitchFamily="18" charset="0"/>
                </a:rPr>
                <a:t>ⓐ3kgf / ㎠, ⓑ4kgf / ㎠</a:t>
              </a:r>
            </a:p>
            <a:p>
              <a:pPr eaLnBrk="1" hangingPunct="1">
                <a:spcBef>
                  <a:spcPct val="0"/>
                </a:spcBef>
                <a:buFontTx/>
                <a:buNone/>
              </a:pPr>
              <a:r>
                <a:rPr lang="en-US" altLang="ko-KR" sz="900">
                  <a:latin typeface="Times New Roman" pitchFamily="18" charset="0"/>
                  <a:cs typeface="Times New Roman" pitchFamily="18" charset="0"/>
                </a:rPr>
                <a:t> ③ ⓐ3kgf / ㎠, ⓑ6kgf / ㎠  </a:t>
              </a:r>
              <a:r>
                <a:rPr lang="en-US" altLang="ko-KR" sz="900" smtClean="0">
                  <a:latin typeface="Times New Roman" pitchFamily="18" charset="0"/>
                  <a:cs typeface="Times New Roman" pitchFamily="18" charset="0"/>
                </a:rPr>
                <a:t>     </a:t>
              </a:r>
              <a:r>
                <a:rPr lang="en-US" altLang="ko-KR" sz="900">
                  <a:latin typeface="Times New Roman" pitchFamily="18" charset="0"/>
                  <a:cs typeface="Times New Roman" pitchFamily="18" charset="0"/>
                </a:rPr>
                <a:t>④ ⓐ5kgf / ㎠, ⓑ4kgf / ㎠</a:t>
              </a:r>
            </a:p>
          </p:txBody>
        </p:sp>
        <p:grpSp>
          <p:nvGrpSpPr>
            <p:cNvPr id="8217" name="Group 1"/>
            <p:cNvGrpSpPr>
              <a:grpSpLocks/>
            </p:cNvGrpSpPr>
            <p:nvPr/>
          </p:nvGrpSpPr>
          <p:grpSpPr bwMode="auto">
            <a:xfrm>
              <a:off x="3530600" y="6196651"/>
              <a:ext cx="2974496" cy="518785"/>
              <a:chOff x="3530600" y="5884187"/>
              <a:chExt cx="2974496" cy="518785"/>
            </a:xfrm>
          </p:grpSpPr>
          <p:pic>
            <p:nvPicPr>
              <p:cNvPr id="8218" name="Picture 3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860800" y="5884187"/>
                <a:ext cx="2362200" cy="485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219" name="TextBox 12"/>
              <p:cNvSpPr txBox="1">
                <a:spLocks noChangeArrowheads="1"/>
              </p:cNvSpPr>
              <p:nvPr/>
            </p:nvSpPr>
            <p:spPr bwMode="auto">
              <a:xfrm>
                <a:off x="3530600" y="6172175"/>
                <a:ext cx="574196" cy="2307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kumimoji="1" sz="3200">
                    <a:solidFill>
                      <a:schemeClr val="tx1"/>
                    </a:solidFill>
                    <a:latin typeface="굴림" pitchFamily="50" charset="-127"/>
                    <a:ea typeface="굴림" pitchFamily="50" charset="-127"/>
                  </a:defRPr>
                </a:lvl1pPr>
                <a:lvl2pPr marL="742950" indent="-285750" eaLnBrk="0" hangingPunct="0">
                  <a:spcBef>
                    <a:spcPct val="20000"/>
                  </a:spcBef>
                  <a:buChar char="–"/>
                  <a:defRPr kumimoji="1" sz="2800">
                    <a:solidFill>
                      <a:schemeClr val="tx1"/>
                    </a:solidFill>
                    <a:latin typeface="굴림" pitchFamily="50" charset="-127"/>
                    <a:ea typeface="굴림" pitchFamily="50" charset="-127"/>
                  </a:defRPr>
                </a:lvl2pPr>
                <a:lvl3pPr marL="1143000" indent="-228600" eaLnBrk="0" hangingPunct="0">
                  <a:spcBef>
                    <a:spcPct val="20000"/>
                  </a:spcBef>
                  <a:buChar char="•"/>
                  <a:defRPr kumimoji="1" sz="2400">
                    <a:solidFill>
                      <a:schemeClr val="tx1"/>
                    </a:solidFill>
                    <a:latin typeface="굴림" pitchFamily="50" charset="-127"/>
                    <a:ea typeface="굴림" pitchFamily="50" charset="-127"/>
                  </a:defRPr>
                </a:lvl3pPr>
                <a:lvl4pPr marL="1600200" indent="-228600" eaLnBrk="0" hangingPunct="0">
                  <a:spcBef>
                    <a:spcPct val="20000"/>
                  </a:spcBef>
                  <a:buChar char="–"/>
                  <a:defRPr kumimoji="1" sz="2000">
                    <a:solidFill>
                      <a:schemeClr val="tx1"/>
                    </a:solidFill>
                    <a:latin typeface="굴림" pitchFamily="50" charset="-127"/>
                    <a:ea typeface="굴림" pitchFamily="50" charset="-127"/>
                  </a:defRPr>
                </a:lvl4pPr>
                <a:lvl5pPr marL="2057400" indent="-228600" eaLnBrk="0" hangingPunct="0">
                  <a:spcBef>
                    <a:spcPct val="20000"/>
                  </a:spcBef>
                  <a:buChar char="»"/>
                  <a:defRPr kumimoji="1" sz="2000">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9pPr>
              </a:lstStyle>
              <a:p>
                <a:pPr eaLnBrk="1" hangingPunct="1">
                  <a:spcBef>
                    <a:spcPct val="0"/>
                  </a:spcBef>
                  <a:buFontTx/>
                  <a:buNone/>
                </a:pPr>
                <a:r>
                  <a:rPr lang="en-US" altLang="ko-KR" sz="900">
                    <a:latin typeface="돋움" pitchFamily="50" charset="-127"/>
                    <a:ea typeface="돋움" pitchFamily="50" charset="-127"/>
                  </a:rPr>
                  <a:t>5kgf/</a:t>
                </a:r>
                <a:r>
                  <a:rPr lang="ko-KR" altLang="en-US" sz="900">
                    <a:latin typeface="돋움" pitchFamily="50" charset="-127"/>
                    <a:ea typeface="돋움" pitchFamily="50" charset="-127"/>
                  </a:rPr>
                  <a:t>㎠</a:t>
                </a:r>
              </a:p>
            </p:txBody>
          </p:sp>
          <p:sp>
            <p:nvSpPr>
              <p:cNvPr id="8220" name="TextBox 83"/>
              <p:cNvSpPr txBox="1">
                <a:spLocks noChangeArrowheads="1"/>
              </p:cNvSpPr>
              <p:nvPr/>
            </p:nvSpPr>
            <p:spPr bwMode="auto">
              <a:xfrm>
                <a:off x="4330700" y="6172175"/>
                <a:ext cx="574196" cy="2307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kumimoji="1" sz="3200">
                    <a:solidFill>
                      <a:schemeClr val="tx1"/>
                    </a:solidFill>
                    <a:latin typeface="굴림" pitchFamily="50" charset="-127"/>
                    <a:ea typeface="굴림" pitchFamily="50" charset="-127"/>
                  </a:defRPr>
                </a:lvl1pPr>
                <a:lvl2pPr marL="742950" indent="-285750" eaLnBrk="0" hangingPunct="0">
                  <a:spcBef>
                    <a:spcPct val="20000"/>
                  </a:spcBef>
                  <a:buChar char="–"/>
                  <a:defRPr kumimoji="1" sz="2800">
                    <a:solidFill>
                      <a:schemeClr val="tx1"/>
                    </a:solidFill>
                    <a:latin typeface="굴림" pitchFamily="50" charset="-127"/>
                    <a:ea typeface="굴림" pitchFamily="50" charset="-127"/>
                  </a:defRPr>
                </a:lvl2pPr>
                <a:lvl3pPr marL="1143000" indent="-228600" eaLnBrk="0" hangingPunct="0">
                  <a:spcBef>
                    <a:spcPct val="20000"/>
                  </a:spcBef>
                  <a:buChar char="•"/>
                  <a:defRPr kumimoji="1" sz="2400">
                    <a:solidFill>
                      <a:schemeClr val="tx1"/>
                    </a:solidFill>
                    <a:latin typeface="굴림" pitchFamily="50" charset="-127"/>
                    <a:ea typeface="굴림" pitchFamily="50" charset="-127"/>
                  </a:defRPr>
                </a:lvl3pPr>
                <a:lvl4pPr marL="1600200" indent="-228600" eaLnBrk="0" hangingPunct="0">
                  <a:spcBef>
                    <a:spcPct val="20000"/>
                  </a:spcBef>
                  <a:buChar char="–"/>
                  <a:defRPr kumimoji="1" sz="2000">
                    <a:solidFill>
                      <a:schemeClr val="tx1"/>
                    </a:solidFill>
                    <a:latin typeface="굴림" pitchFamily="50" charset="-127"/>
                    <a:ea typeface="굴림" pitchFamily="50" charset="-127"/>
                  </a:defRPr>
                </a:lvl4pPr>
                <a:lvl5pPr marL="2057400" indent="-228600" eaLnBrk="0" hangingPunct="0">
                  <a:spcBef>
                    <a:spcPct val="20000"/>
                  </a:spcBef>
                  <a:buChar char="»"/>
                  <a:defRPr kumimoji="1" sz="2000">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9pPr>
              </a:lstStyle>
              <a:p>
                <a:pPr eaLnBrk="1" hangingPunct="1">
                  <a:spcBef>
                    <a:spcPct val="0"/>
                  </a:spcBef>
                  <a:buFontTx/>
                  <a:buNone/>
                </a:pPr>
                <a:r>
                  <a:rPr lang="en-US" altLang="ko-KR" sz="900">
                    <a:latin typeface="돋움" pitchFamily="50" charset="-127"/>
                    <a:ea typeface="돋움" pitchFamily="50" charset="-127"/>
                  </a:rPr>
                  <a:t>3kgf/</a:t>
                </a:r>
                <a:r>
                  <a:rPr lang="ko-KR" altLang="en-US" sz="900">
                    <a:latin typeface="돋움" pitchFamily="50" charset="-127"/>
                    <a:ea typeface="돋움" pitchFamily="50" charset="-127"/>
                  </a:rPr>
                  <a:t>㎠</a:t>
                </a:r>
              </a:p>
            </p:txBody>
          </p:sp>
          <p:sp>
            <p:nvSpPr>
              <p:cNvPr id="8221" name="TextBox 85"/>
              <p:cNvSpPr txBox="1">
                <a:spLocks noChangeArrowheads="1"/>
              </p:cNvSpPr>
              <p:nvPr/>
            </p:nvSpPr>
            <p:spPr bwMode="auto">
              <a:xfrm>
                <a:off x="5130800" y="6172175"/>
                <a:ext cx="574196" cy="2307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kumimoji="1" sz="3200">
                    <a:solidFill>
                      <a:schemeClr val="tx1"/>
                    </a:solidFill>
                    <a:latin typeface="굴림" pitchFamily="50" charset="-127"/>
                    <a:ea typeface="굴림" pitchFamily="50" charset="-127"/>
                  </a:defRPr>
                </a:lvl1pPr>
                <a:lvl2pPr marL="742950" indent="-285750" eaLnBrk="0" hangingPunct="0">
                  <a:spcBef>
                    <a:spcPct val="20000"/>
                  </a:spcBef>
                  <a:buChar char="–"/>
                  <a:defRPr kumimoji="1" sz="2800">
                    <a:solidFill>
                      <a:schemeClr val="tx1"/>
                    </a:solidFill>
                    <a:latin typeface="굴림" pitchFamily="50" charset="-127"/>
                    <a:ea typeface="굴림" pitchFamily="50" charset="-127"/>
                  </a:defRPr>
                </a:lvl2pPr>
                <a:lvl3pPr marL="1143000" indent="-228600" eaLnBrk="0" hangingPunct="0">
                  <a:spcBef>
                    <a:spcPct val="20000"/>
                  </a:spcBef>
                  <a:buChar char="•"/>
                  <a:defRPr kumimoji="1" sz="2400">
                    <a:solidFill>
                      <a:schemeClr val="tx1"/>
                    </a:solidFill>
                    <a:latin typeface="굴림" pitchFamily="50" charset="-127"/>
                    <a:ea typeface="굴림" pitchFamily="50" charset="-127"/>
                  </a:defRPr>
                </a:lvl3pPr>
                <a:lvl4pPr marL="1600200" indent="-228600" eaLnBrk="0" hangingPunct="0">
                  <a:spcBef>
                    <a:spcPct val="20000"/>
                  </a:spcBef>
                  <a:buChar char="–"/>
                  <a:defRPr kumimoji="1" sz="2000">
                    <a:solidFill>
                      <a:schemeClr val="tx1"/>
                    </a:solidFill>
                    <a:latin typeface="굴림" pitchFamily="50" charset="-127"/>
                    <a:ea typeface="굴림" pitchFamily="50" charset="-127"/>
                  </a:defRPr>
                </a:lvl4pPr>
                <a:lvl5pPr marL="2057400" indent="-228600" eaLnBrk="0" hangingPunct="0">
                  <a:spcBef>
                    <a:spcPct val="20000"/>
                  </a:spcBef>
                  <a:buChar char="»"/>
                  <a:defRPr kumimoji="1" sz="2000">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9pPr>
              </a:lstStyle>
              <a:p>
                <a:pPr eaLnBrk="1" hangingPunct="1">
                  <a:spcBef>
                    <a:spcPct val="0"/>
                  </a:spcBef>
                  <a:buFontTx/>
                  <a:buNone/>
                </a:pPr>
                <a:r>
                  <a:rPr lang="en-US" altLang="ko-KR" sz="900">
                    <a:latin typeface="돋움" pitchFamily="50" charset="-127"/>
                    <a:ea typeface="돋움" pitchFamily="50" charset="-127"/>
                  </a:rPr>
                  <a:t>4kgf/</a:t>
                </a:r>
                <a:r>
                  <a:rPr lang="ko-KR" altLang="en-US" sz="900">
                    <a:latin typeface="돋움" pitchFamily="50" charset="-127"/>
                    <a:ea typeface="돋움" pitchFamily="50" charset="-127"/>
                  </a:rPr>
                  <a:t>㎠</a:t>
                </a:r>
              </a:p>
            </p:txBody>
          </p:sp>
          <p:sp>
            <p:nvSpPr>
              <p:cNvPr id="8222" name="TextBox 86"/>
              <p:cNvSpPr txBox="1">
                <a:spLocks noChangeArrowheads="1"/>
              </p:cNvSpPr>
              <p:nvPr/>
            </p:nvSpPr>
            <p:spPr bwMode="auto">
              <a:xfrm>
                <a:off x="5930900" y="6172175"/>
                <a:ext cx="574196" cy="2307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kumimoji="1" sz="3200">
                    <a:solidFill>
                      <a:schemeClr val="tx1"/>
                    </a:solidFill>
                    <a:latin typeface="굴림" pitchFamily="50" charset="-127"/>
                    <a:ea typeface="굴림" pitchFamily="50" charset="-127"/>
                  </a:defRPr>
                </a:lvl1pPr>
                <a:lvl2pPr marL="742950" indent="-285750" eaLnBrk="0" hangingPunct="0">
                  <a:spcBef>
                    <a:spcPct val="20000"/>
                  </a:spcBef>
                  <a:buChar char="–"/>
                  <a:defRPr kumimoji="1" sz="2800">
                    <a:solidFill>
                      <a:schemeClr val="tx1"/>
                    </a:solidFill>
                    <a:latin typeface="굴림" pitchFamily="50" charset="-127"/>
                    <a:ea typeface="굴림" pitchFamily="50" charset="-127"/>
                  </a:defRPr>
                </a:lvl2pPr>
                <a:lvl3pPr marL="1143000" indent="-228600" eaLnBrk="0" hangingPunct="0">
                  <a:spcBef>
                    <a:spcPct val="20000"/>
                  </a:spcBef>
                  <a:buChar char="•"/>
                  <a:defRPr kumimoji="1" sz="2400">
                    <a:solidFill>
                      <a:schemeClr val="tx1"/>
                    </a:solidFill>
                    <a:latin typeface="굴림" pitchFamily="50" charset="-127"/>
                    <a:ea typeface="굴림" pitchFamily="50" charset="-127"/>
                  </a:defRPr>
                </a:lvl3pPr>
                <a:lvl4pPr marL="1600200" indent="-228600" eaLnBrk="0" hangingPunct="0">
                  <a:spcBef>
                    <a:spcPct val="20000"/>
                  </a:spcBef>
                  <a:buChar char="–"/>
                  <a:defRPr kumimoji="1" sz="2000">
                    <a:solidFill>
                      <a:schemeClr val="tx1"/>
                    </a:solidFill>
                    <a:latin typeface="굴림" pitchFamily="50" charset="-127"/>
                    <a:ea typeface="굴림" pitchFamily="50" charset="-127"/>
                  </a:defRPr>
                </a:lvl4pPr>
                <a:lvl5pPr marL="2057400" indent="-228600" eaLnBrk="0" hangingPunct="0">
                  <a:spcBef>
                    <a:spcPct val="20000"/>
                  </a:spcBef>
                  <a:buChar char="»"/>
                  <a:defRPr kumimoji="1" sz="2000">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9pPr>
              </a:lstStyle>
              <a:p>
                <a:pPr eaLnBrk="1" hangingPunct="1">
                  <a:spcBef>
                    <a:spcPct val="0"/>
                  </a:spcBef>
                  <a:buFontTx/>
                  <a:buNone/>
                </a:pPr>
                <a:r>
                  <a:rPr lang="en-US" altLang="ko-KR" sz="900">
                    <a:latin typeface="돋움" pitchFamily="50" charset="-127"/>
                    <a:ea typeface="돋움" pitchFamily="50" charset="-127"/>
                  </a:rPr>
                  <a:t>6kgf/</a:t>
                </a:r>
                <a:r>
                  <a:rPr lang="ko-KR" altLang="en-US" sz="900">
                    <a:latin typeface="돋움" pitchFamily="50" charset="-127"/>
                    <a:ea typeface="돋움" pitchFamily="50" charset="-127"/>
                  </a:rPr>
                  <a:t>㎠</a:t>
                </a:r>
              </a:p>
            </p:txBody>
          </p:sp>
          <p:sp>
            <p:nvSpPr>
              <p:cNvPr id="8223" name="TextBox 13"/>
              <p:cNvSpPr txBox="1">
                <a:spLocks noChangeArrowheads="1"/>
              </p:cNvSpPr>
              <p:nvPr/>
            </p:nvSpPr>
            <p:spPr bwMode="auto">
              <a:xfrm>
                <a:off x="4178300" y="5884187"/>
                <a:ext cx="300082" cy="2307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kumimoji="1" sz="3200">
                    <a:solidFill>
                      <a:schemeClr val="tx1"/>
                    </a:solidFill>
                    <a:latin typeface="굴림" pitchFamily="50" charset="-127"/>
                    <a:ea typeface="굴림" pitchFamily="50" charset="-127"/>
                  </a:defRPr>
                </a:lvl1pPr>
                <a:lvl2pPr marL="742950" indent="-285750" eaLnBrk="0" hangingPunct="0">
                  <a:spcBef>
                    <a:spcPct val="20000"/>
                  </a:spcBef>
                  <a:buChar char="–"/>
                  <a:defRPr kumimoji="1" sz="2800">
                    <a:solidFill>
                      <a:schemeClr val="tx1"/>
                    </a:solidFill>
                    <a:latin typeface="굴림" pitchFamily="50" charset="-127"/>
                    <a:ea typeface="굴림" pitchFamily="50" charset="-127"/>
                  </a:defRPr>
                </a:lvl2pPr>
                <a:lvl3pPr marL="1143000" indent="-228600" eaLnBrk="0" hangingPunct="0">
                  <a:spcBef>
                    <a:spcPct val="20000"/>
                  </a:spcBef>
                  <a:buChar char="•"/>
                  <a:defRPr kumimoji="1" sz="2400">
                    <a:solidFill>
                      <a:schemeClr val="tx1"/>
                    </a:solidFill>
                    <a:latin typeface="굴림" pitchFamily="50" charset="-127"/>
                    <a:ea typeface="굴림" pitchFamily="50" charset="-127"/>
                  </a:defRPr>
                </a:lvl3pPr>
                <a:lvl4pPr marL="1600200" indent="-228600" eaLnBrk="0" hangingPunct="0">
                  <a:spcBef>
                    <a:spcPct val="20000"/>
                  </a:spcBef>
                  <a:buChar char="–"/>
                  <a:defRPr kumimoji="1" sz="2000">
                    <a:solidFill>
                      <a:schemeClr val="tx1"/>
                    </a:solidFill>
                    <a:latin typeface="굴림" pitchFamily="50" charset="-127"/>
                    <a:ea typeface="굴림" pitchFamily="50" charset="-127"/>
                  </a:defRPr>
                </a:lvl4pPr>
                <a:lvl5pPr marL="2057400" indent="-228600" eaLnBrk="0" hangingPunct="0">
                  <a:spcBef>
                    <a:spcPct val="20000"/>
                  </a:spcBef>
                  <a:buChar char="»"/>
                  <a:defRPr kumimoji="1" sz="2000">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9pPr>
              </a:lstStyle>
              <a:p>
                <a:pPr eaLnBrk="1" hangingPunct="1">
                  <a:spcBef>
                    <a:spcPct val="0"/>
                  </a:spcBef>
                  <a:buFontTx/>
                  <a:buNone/>
                </a:pPr>
                <a:r>
                  <a:rPr lang="ko-KR" altLang="en-US" sz="900">
                    <a:latin typeface="돋움" pitchFamily="50" charset="-127"/>
                    <a:ea typeface="돋움" pitchFamily="50" charset="-127"/>
                  </a:rPr>
                  <a:t>ⓐ</a:t>
                </a:r>
              </a:p>
            </p:txBody>
          </p:sp>
          <p:sp>
            <p:nvSpPr>
              <p:cNvPr id="8224" name="TextBox 88"/>
              <p:cNvSpPr txBox="1">
                <a:spLocks noChangeArrowheads="1"/>
              </p:cNvSpPr>
              <p:nvPr/>
            </p:nvSpPr>
            <p:spPr bwMode="auto">
              <a:xfrm>
                <a:off x="5564188" y="5884187"/>
                <a:ext cx="300082" cy="2307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kumimoji="1" sz="3200">
                    <a:solidFill>
                      <a:schemeClr val="tx1"/>
                    </a:solidFill>
                    <a:latin typeface="굴림" pitchFamily="50" charset="-127"/>
                    <a:ea typeface="굴림" pitchFamily="50" charset="-127"/>
                  </a:defRPr>
                </a:lvl1pPr>
                <a:lvl2pPr marL="742950" indent="-285750" eaLnBrk="0" hangingPunct="0">
                  <a:spcBef>
                    <a:spcPct val="20000"/>
                  </a:spcBef>
                  <a:buChar char="–"/>
                  <a:defRPr kumimoji="1" sz="2800">
                    <a:solidFill>
                      <a:schemeClr val="tx1"/>
                    </a:solidFill>
                    <a:latin typeface="굴림" pitchFamily="50" charset="-127"/>
                    <a:ea typeface="굴림" pitchFamily="50" charset="-127"/>
                  </a:defRPr>
                </a:lvl2pPr>
                <a:lvl3pPr marL="1143000" indent="-228600" eaLnBrk="0" hangingPunct="0">
                  <a:spcBef>
                    <a:spcPct val="20000"/>
                  </a:spcBef>
                  <a:buChar char="•"/>
                  <a:defRPr kumimoji="1" sz="2400">
                    <a:solidFill>
                      <a:schemeClr val="tx1"/>
                    </a:solidFill>
                    <a:latin typeface="굴림" pitchFamily="50" charset="-127"/>
                    <a:ea typeface="굴림" pitchFamily="50" charset="-127"/>
                  </a:defRPr>
                </a:lvl3pPr>
                <a:lvl4pPr marL="1600200" indent="-228600" eaLnBrk="0" hangingPunct="0">
                  <a:spcBef>
                    <a:spcPct val="20000"/>
                  </a:spcBef>
                  <a:buChar char="–"/>
                  <a:defRPr kumimoji="1" sz="2000">
                    <a:solidFill>
                      <a:schemeClr val="tx1"/>
                    </a:solidFill>
                    <a:latin typeface="굴림" pitchFamily="50" charset="-127"/>
                    <a:ea typeface="굴림" pitchFamily="50" charset="-127"/>
                  </a:defRPr>
                </a:lvl4pPr>
                <a:lvl5pPr marL="2057400" indent="-228600" eaLnBrk="0" hangingPunct="0">
                  <a:spcBef>
                    <a:spcPct val="20000"/>
                  </a:spcBef>
                  <a:buChar char="»"/>
                  <a:defRPr kumimoji="1" sz="2000">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9pPr>
              </a:lstStyle>
              <a:p>
                <a:pPr eaLnBrk="1" hangingPunct="1">
                  <a:spcBef>
                    <a:spcPct val="0"/>
                  </a:spcBef>
                  <a:buFontTx/>
                  <a:buNone/>
                </a:pPr>
                <a:r>
                  <a:rPr lang="ko-KR" altLang="en-US" sz="900">
                    <a:latin typeface="돋움" pitchFamily="50" charset="-127"/>
                    <a:ea typeface="돋움" pitchFamily="50" charset="-127"/>
                  </a:rPr>
                  <a:t>ⓑ</a:t>
                </a:r>
              </a:p>
            </p:txBody>
          </p:sp>
        </p:grpSp>
      </p:grpSp>
      <p:sp>
        <p:nvSpPr>
          <p:cNvPr id="8215" name="Rectangle 95"/>
          <p:cNvSpPr>
            <a:spLocks noChangeArrowheads="1"/>
          </p:cNvSpPr>
          <p:nvPr/>
        </p:nvSpPr>
        <p:spPr bwMode="auto">
          <a:xfrm>
            <a:off x="3390901" y="3336925"/>
            <a:ext cx="3159125"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kumimoji="1" sz="3200">
                <a:solidFill>
                  <a:schemeClr val="tx1"/>
                </a:solidFill>
                <a:latin typeface="굴림" pitchFamily="50" charset="-127"/>
                <a:ea typeface="굴림" pitchFamily="50" charset="-127"/>
              </a:defRPr>
            </a:lvl1pPr>
            <a:lvl2pPr marL="742950" indent="-285750" eaLnBrk="0" hangingPunct="0">
              <a:spcBef>
                <a:spcPct val="20000"/>
              </a:spcBef>
              <a:buChar char="–"/>
              <a:defRPr kumimoji="1" sz="2800">
                <a:solidFill>
                  <a:schemeClr val="tx1"/>
                </a:solidFill>
                <a:latin typeface="굴림" pitchFamily="50" charset="-127"/>
                <a:ea typeface="굴림" pitchFamily="50" charset="-127"/>
              </a:defRPr>
            </a:lvl2pPr>
            <a:lvl3pPr marL="1143000" indent="-228600" eaLnBrk="0" hangingPunct="0">
              <a:spcBef>
                <a:spcPct val="20000"/>
              </a:spcBef>
              <a:buChar char="•"/>
              <a:defRPr kumimoji="1" sz="2400">
                <a:solidFill>
                  <a:schemeClr val="tx1"/>
                </a:solidFill>
                <a:latin typeface="굴림" pitchFamily="50" charset="-127"/>
                <a:ea typeface="굴림" pitchFamily="50" charset="-127"/>
              </a:defRPr>
            </a:lvl3pPr>
            <a:lvl4pPr marL="1600200" indent="-228600" eaLnBrk="0" hangingPunct="0">
              <a:spcBef>
                <a:spcPct val="20000"/>
              </a:spcBef>
              <a:buChar char="–"/>
              <a:defRPr kumimoji="1" sz="2000">
                <a:solidFill>
                  <a:schemeClr val="tx1"/>
                </a:solidFill>
                <a:latin typeface="굴림" pitchFamily="50" charset="-127"/>
                <a:ea typeface="굴림" pitchFamily="50" charset="-127"/>
              </a:defRPr>
            </a:lvl4pPr>
            <a:lvl5pPr marL="2057400" indent="-228600" eaLnBrk="0" hangingPunct="0">
              <a:spcBef>
                <a:spcPct val="20000"/>
              </a:spcBef>
              <a:buChar char="»"/>
              <a:defRPr kumimoji="1" sz="2000">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9pPr>
          </a:lstStyle>
          <a:p>
            <a:pPr eaLnBrk="1" hangingPunct="1">
              <a:spcBef>
                <a:spcPct val="0"/>
              </a:spcBef>
              <a:buFontTx/>
              <a:buNone/>
            </a:pPr>
            <a:r>
              <a:rPr lang="vi-VN" altLang="ko-KR" sz="900">
                <a:latin typeface="Times New Roman" pitchFamily="18" charset="0"/>
                <a:ea typeface="돋움" pitchFamily="50" charset="-127"/>
                <a:cs typeface="Times New Roman" pitchFamily="18" charset="0"/>
              </a:rPr>
              <a:t>47. </a:t>
            </a:r>
            <a:r>
              <a:rPr lang="en-US" altLang="ko-KR" sz="900" smtClean="0">
                <a:latin typeface="Times New Roman" pitchFamily="18" charset="0"/>
                <a:ea typeface="돋움" pitchFamily="50" charset="-127"/>
                <a:cs typeface="Times New Roman" pitchFamily="18" charset="0"/>
              </a:rPr>
              <a:t>Chọn đáp án sai về đặc điểm </a:t>
            </a:r>
            <a:r>
              <a:rPr lang="vi-VN" altLang="ko-KR" sz="900" smtClean="0">
                <a:latin typeface="Times New Roman" pitchFamily="18" charset="0"/>
                <a:ea typeface="돋움" pitchFamily="50" charset="-127"/>
                <a:cs typeface="Times New Roman" pitchFamily="18" charset="0"/>
              </a:rPr>
              <a:t>của </a:t>
            </a:r>
            <a:r>
              <a:rPr lang="vi-VN" altLang="ko-KR" sz="900">
                <a:latin typeface="Times New Roman" pitchFamily="18" charset="0"/>
                <a:ea typeface="돋움" pitchFamily="50" charset="-127"/>
                <a:cs typeface="Times New Roman" pitchFamily="18" charset="0"/>
              </a:rPr>
              <a:t>van điện từ?</a:t>
            </a:r>
          </a:p>
          <a:p>
            <a:pPr eaLnBrk="1" hangingPunct="1">
              <a:spcBef>
                <a:spcPct val="0"/>
              </a:spcBef>
              <a:buFontTx/>
              <a:buNone/>
            </a:pPr>
            <a:r>
              <a:rPr lang="en-US" altLang="ko-KR" sz="900">
                <a:latin typeface="Times New Roman" pitchFamily="18" charset="0"/>
                <a:ea typeface="돋움" pitchFamily="50" charset="-127"/>
                <a:cs typeface="Times New Roman" pitchFamily="18" charset="0"/>
              </a:rPr>
              <a:t>                            </a:t>
            </a:r>
          </a:p>
          <a:p>
            <a:pPr eaLnBrk="1" hangingPunct="1">
              <a:spcBef>
                <a:spcPct val="0"/>
              </a:spcBef>
              <a:buFontTx/>
              <a:buNone/>
            </a:pPr>
            <a:r>
              <a:rPr lang="vi-VN" altLang="ko-KR" sz="900">
                <a:latin typeface="Times New Roman" pitchFamily="18" charset="0"/>
                <a:ea typeface="돋움" pitchFamily="50" charset="-127"/>
                <a:cs typeface="Times New Roman" pitchFamily="18" charset="0"/>
              </a:rPr>
              <a:t>  ① </a:t>
            </a:r>
            <a:r>
              <a:rPr lang="en-US" altLang="ko-KR" sz="900" smtClean="0">
                <a:latin typeface="Times New Roman" pitchFamily="18" charset="0"/>
                <a:ea typeface="돋움" pitchFamily="50" charset="-127"/>
                <a:cs typeface="Times New Roman" pitchFamily="18" charset="0"/>
              </a:rPr>
              <a:t>Bền, chống va đập tốt</a:t>
            </a:r>
            <a:endParaRPr lang="vi-VN" altLang="ko-KR" sz="900">
              <a:latin typeface="Times New Roman" pitchFamily="18" charset="0"/>
              <a:ea typeface="돋움" pitchFamily="50" charset="-127"/>
              <a:cs typeface="Times New Roman" pitchFamily="18" charset="0"/>
            </a:endParaRPr>
          </a:p>
          <a:p>
            <a:pPr eaLnBrk="1" hangingPunct="1">
              <a:spcBef>
                <a:spcPct val="0"/>
              </a:spcBef>
              <a:buFontTx/>
              <a:buNone/>
            </a:pPr>
            <a:r>
              <a:rPr lang="vi-VN" altLang="ko-KR" sz="900">
                <a:latin typeface="Times New Roman" pitchFamily="18" charset="0"/>
                <a:ea typeface="돋움" pitchFamily="50" charset="-127"/>
                <a:cs typeface="Times New Roman" pitchFamily="18" charset="0"/>
              </a:rPr>
              <a:t>  ② </a:t>
            </a:r>
            <a:r>
              <a:rPr lang="en-US" altLang="ko-KR" sz="900" smtClean="0">
                <a:latin typeface="Times New Roman" pitchFamily="18" charset="0"/>
                <a:ea typeface="돋움" pitchFamily="50" charset="-127"/>
                <a:cs typeface="Times New Roman" pitchFamily="18" charset="0"/>
              </a:rPr>
              <a:t>Điện </a:t>
            </a:r>
            <a:r>
              <a:rPr lang="vi-VN" altLang="ko-KR" sz="900" smtClean="0">
                <a:latin typeface="Times New Roman" pitchFamily="18" charset="0"/>
                <a:ea typeface="돋움" pitchFamily="50" charset="-127"/>
                <a:cs typeface="Times New Roman" pitchFamily="18" charset="0"/>
              </a:rPr>
              <a:t>năng</a:t>
            </a:r>
            <a:r>
              <a:rPr lang="en-US" altLang="ko-KR" sz="900" smtClean="0">
                <a:latin typeface="Times New Roman" pitchFamily="18" charset="0"/>
                <a:ea typeface="돋움" pitchFamily="50" charset="-127"/>
                <a:cs typeface="Times New Roman" pitchFamily="18" charset="0"/>
              </a:rPr>
              <a:t> tiêu thụ</a:t>
            </a:r>
            <a:r>
              <a:rPr lang="vi-VN" altLang="ko-KR" sz="900" smtClean="0">
                <a:latin typeface="Times New Roman" pitchFamily="18" charset="0"/>
                <a:ea typeface="돋움" pitchFamily="50" charset="-127"/>
                <a:cs typeface="Times New Roman" pitchFamily="18" charset="0"/>
              </a:rPr>
              <a:t> </a:t>
            </a:r>
            <a:r>
              <a:rPr lang="vi-VN" altLang="ko-KR" sz="900">
                <a:latin typeface="Times New Roman" pitchFamily="18" charset="0"/>
                <a:ea typeface="돋움" pitchFamily="50" charset="-127"/>
                <a:cs typeface="Times New Roman" pitchFamily="18" charset="0"/>
              </a:rPr>
              <a:t>thấp</a:t>
            </a:r>
          </a:p>
          <a:p>
            <a:pPr eaLnBrk="1" hangingPunct="1">
              <a:spcBef>
                <a:spcPct val="0"/>
              </a:spcBef>
              <a:buFontTx/>
              <a:buNone/>
            </a:pPr>
            <a:r>
              <a:rPr lang="vi-VN" altLang="ko-KR" sz="900">
                <a:latin typeface="Times New Roman" pitchFamily="18" charset="0"/>
                <a:ea typeface="돋움" pitchFamily="50" charset="-127"/>
                <a:cs typeface="Times New Roman" pitchFamily="18" charset="0"/>
              </a:rPr>
              <a:t>  ③ Thời gian chuyển đổi van nhanh chóng</a:t>
            </a:r>
          </a:p>
          <a:p>
            <a:pPr eaLnBrk="1" hangingPunct="1">
              <a:spcBef>
                <a:spcPct val="0"/>
              </a:spcBef>
              <a:buFontTx/>
              <a:buNone/>
            </a:pPr>
            <a:r>
              <a:rPr lang="en-US" altLang="ko-KR" sz="900">
                <a:latin typeface="Times New Roman" pitchFamily="18" charset="0"/>
                <a:ea typeface="돋움" pitchFamily="50" charset="-127"/>
                <a:cs typeface="Times New Roman" pitchFamily="18" charset="0"/>
              </a:rPr>
              <a:t>  ④ </a:t>
            </a:r>
            <a:r>
              <a:rPr lang="en-US" altLang="ko-KR" sz="900" smtClean="0">
                <a:latin typeface="Times New Roman" pitchFamily="18" charset="0"/>
                <a:ea typeface="돋움" pitchFamily="50" charset="-127"/>
                <a:cs typeface="Times New Roman" pitchFamily="18" charset="0"/>
              </a:rPr>
              <a:t>Tiếng ồn rất nhỏ.</a:t>
            </a:r>
            <a:endParaRPr lang="en-US" altLang="ko-KR" sz="900">
              <a:latin typeface="Times New Roman" pitchFamily="18" charset="0"/>
              <a:ea typeface="돋움" pitchFamily="50" charset="-127"/>
              <a:cs typeface="Times New Roman" pitchFamily="18" charset="0"/>
            </a:endParaRPr>
          </a:p>
        </p:txBody>
      </p:sp>
    </p:spTree>
    <p:extLst>
      <p:ext uri="{BB962C8B-B14F-4D97-AF65-F5344CB8AC3E}">
        <p14:creationId xmlns:p14="http://schemas.microsoft.com/office/powerpoint/2010/main" val="215335749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Line 2"/>
          <p:cNvSpPr>
            <a:spLocks noChangeShapeType="1"/>
          </p:cNvSpPr>
          <p:nvPr/>
        </p:nvSpPr>
        <p:spPr bwMode="auto">
          <a:xfrm>
            <a:off x="279400" y="609600"/>
            <a:ext cx="6324600" cy="0"/>
          </a:xfrm>
          <a:prstGeom prst="line">
            <a:avLst/>
          </a:prstGeom>
          <a:noFill/>
          <a:ln w="57150" cmpd="thinThick">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26" name="Text Box 5"/>
          <p:cNvSpPr txBox="1">
            <a:spLocks noChangeArrowheads="1"/>
          </p:cNvSpPr>
          <p:nvPr/>
        </p:nvSpPr>
        <p:spPr bwMode="auto">
          <a:xfrm>
            <a:off x="174625" y="239713"/>
            <a:ext cx="1091966"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ko-KR" sz="1600" b="1">
                <a:effectLst>
                  <a:outerShdw blurRad="38100" dist="38100" dir="2700000" algn="tl">
                    <a:srgbClr val="C0C0C0"/>
                  </a:outerShdw>
                </a:effectLst>
                <a:latin typeface="Times New Roman" panose="02020603050405020304" pitchFamily="18" charset="0"/>
                <a:cs typeface="Times New Roman" panose="02020603050405020304" pitchFamily="18" charset="0"/>
              </a:rPr>
              <a:t> </a:t>
            </a:r>
            <a:r>
              <a:rPr lang="en-US" altLang="ko-KR" sz="1600" b="1" smtClean="0">
                <a:effectLst>
                  <a:outerShdw blurRad="38100" dist="38100" dir="2700000" algn="tl">
                    <a:srgbClr val="C0C0C0"/>
                  </a:outerShdw>
                </a:effectLst>
                <a:latin typeface="Times New Roman" panose="02020603050405020304" pitchFamily="18" charset="0"/>
                <a:cs typeface="Times New Roman" panose="02020603050405020304" pitchFamily="18" charset="0"/>
              </a:rPr>
              <a:t>Khí nén </a:t>
            </a:r>
            <a:r>
              <a:rPr lang="ko-KR" altLang="en-US" sz="1600" b="1" smtClean="0">
                <a:effectLst>
                  <a:outerShdw blurRad="38100" dist="38100" dir="2700000" algn="tl">
                    <a:srgbClr val="C0C0C0"/>
                  </a:outerShdw>
                </a:effectLst>
                <a:latin typeface="Times New Roman" panose="02020603050405020304" pitchFamily="18" charset="0"/>
                <a:cs typeface="Times New Roman" panose="02020603050405020304" pitchFamily="18" charset="0"/>
              </a:rPr>
              <a:t> </a:t>
            </a:r>
            <a:r>
              <a:rPr lang="en-US" altLang="ko-KR" sz="1600" b="1" smtClean="0">
                <a:effectLst>
                  <a:outerShdw blurRad="38100" dist="38100" dir="2700000" algn="tl">
                    <a:srgbClr val="C0C0C0"/>
                  </a:outerShdw>
                </a:effectLst>
                <a:latin typeface="Times New Roman" panose="02020603050405020304" pitchFamily="18" charset="0"/>
                <a:cs typeface="Times New Roman" panose="02020603050405020304" pitchFamily="18" charset="0"/>
              </a:rPr>
              <a:t> </a:t>
            </a:r>
            <a:endParaRPr lang="en-US" altLang="ko-KR" sz="1600" b="1" dirty="0">
              <a:effectLst>
                <a:outerShdw blurRad="38100" dist="38100" dir="2700000" algn="tl">
                  <a:srgbClr val="C0C0C0"/>
                </a:outerShdw>
              </a:effectLst>
              <a:latin typeface="Times New Roman" panose="02020603050405020304" pitchFamily="18" charset="0"/>
              <a:cs typeface="Times New Roman" panose="02020603050405020304" pitchFamily="18" charset="0"/>
            </a:endParaRPr>
          </a:p>
        </p:txBody>
      </p:sp>
      <p:sp>
        <p:nvSpPr>
          <p:cNvPr id="10244" name="Rectangle 170"/>
          <p:cNvSpPr>
            <a:spLocks noChangeArrowheads="1"/>
          </p:cNvSpPr>
          <p:nvPr/>
        </p:nvSpPr>
        <p:spPr bwMode="auto">
          <a:xfrm>
            <a:off x="3395663" y="908051"/>
            <a:ext cx="3206750" cy="16158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kumimoji="1" sz="3200">
                <a:solidFill>
                  <a:schemeClr val="tx1"/>
                </a:solidFill>
                <a:latin typeface="굴림" pitchFamily="50" charset="-127"/>
                <a:ea typeface="굴림" pitchFamily="50" charset="-127"/>
              </a:defRPr>
            </a:lvl1pPr>
            <a:lvl2pPr marL="742950" indent="-285750" eaLnBrk="0" hangingPunct="0">
              <a:spcBef>
                <a:spcPct val="20000"/>
              </a:spcBef>
              <a:buChar char="–"/>
              <a:defRPr kumimoji="1" sz="2800">
                <a:solidFill>
                  <a:schemeClr val="tx1"/>
                </a:solidFill>
                <a:latin typeface="굴림" pitchFamily="50" charset="-127"/>
                <a:ea typeface="굴림" pitchFamily="50" charset="-127"/>
              </a:defRPr>
            </a:lvl2pPr>
            <a:lvl3pPr marL="1143000" indent="-228600" eaLnBrk="0" hangingPunct="0">
              <a:spcBef>
                <a:spcPct val="20000"/>
              </a:spcBef>
              <a:buChar char="•"/>
              <a:defRPr kumimoji="1" sz="2400">
                <a:solidFill>
                  <a:schemeClr val="tx1"/>
                </a:solidFill>
                <a:latin typeface="굴림" pitchFamily="50" charset="-127"/>
                <a:ea typeface="굴림" pitchFamily="50" charset="-127"/>
              </a:defRPr>
            </a:lvl3pPr>
            <a:lvl4pPr marL="1600200" indent="-228600" eaLnBrk="0" hangingPunct="0">
              <a:spcBef>
                <a:spcPct val="20000"/>
              </a:spcBef>
              <a:buChar char="–"/>
              <a:defRPr kumimoji="1" sz="2000">
                <a:solidFill>
                  <a:schemeClr val="tx1"/>
                </a:solidFill>
                <a:latin typeface="굴림" pitchFamily="50" charset="-127"/>
                <a:ea typeface="굴림" pitchFamily="50" charset="-127"/>
              </a:defRPr>
            </a:lvl4pPr>
            <a:lvl5pPr marL="2057400" indent="-228600" eaLnBrk="0" hangingPunct="0">
              <a:spcBef>
                <a:spcPct val="20000"/>
              </a:spcBef>
              <a:buChar char="»"/>
              <a:defRPr kumimoji="1" sz="2000">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9pPr>
          </a:lstStyle>
          <a:p>
            <a:pPr eaLnBrk="1" hangingPunct="1">
              <a:spcBef>
                <a:spcPct val="0"/>
              </a:spcBef>
              <a:buFontTx/>
              <a:buNone/>
            </a:pPr>
            <a:r>
              <a:rPr lang="vi-VN" altLang="ko-KR" sz="900">
                <a:latin typeface="Times New Roman" pitchFamily="18" charset="0"/>
                <a:ea typeface="돋움" pitchFamily="50" charset="-127"/>
                <a:cs typeface="Times New Roman" pitchFamily="18" charset="0"/>
              </a:rPr>
              <a:t>57. </a:t>
            </a:r>
            <a:r>
              <a:rPr lang="vi-VN" altLang="ko-KR" sz="900" smtClean="0">
                <a:latin typeface="Times New Roman" pitchFamily="18" charset="0"/>
                <a:ea typeface="돋움" pitchFamily="50" charset="-127"/>
                <a:cs typeface="Times New Roman" pitchFamily="18" charset="0"/>
              </a:rPr>
              <a:t>Đ</a:t>
            </a:r>
            <a:r>
              <a:rPr lang="en-US" altLang="ko-KR" sz="900" smtClean="0">
                <a:latin typeface="Times New Roman" pitchFamily="18" charset="0"/>
                <a:ea typeface="돋움" pitchFamily="50" charset="-127"/>
                <a:cs typeface="Times New Roman" pitchFamily="18" charset="0"/>
              </a:rPr>
              <a:t>áp án</a:t>
            </a:r>
            <a:r>
              <a:rPr lang="vi-VN" altLang="ko-KR" sz="900" smtClean="0">
                <a:latin typeface="Times New Roman" pitchFamily="18" charset="0"/>
                <a:ea typeface="돋움" pitchFamily="50" charset="-127"/>
                <a:cs typeface="Times New Roman" pitchFamily="18" charset="0"/>
              </a:rPr>
              <a:t> </a:t>
            </a:r>
            <a:r>
              <a:rPr lang="vi-VN" altLang="ko-KR" sz="900">
                <a:latin typeface="Times New Roman" pitchFamily="18" charset="0"/>
                <a:ea typeface="돋움" pitchFamily="50" charset="-127"/>
                <a:cs typeface="Times New Roman" pitchFamily="18" charset="0"/>
              </a:rPr>
              <a:t>sai với tên ký hiệu van điều khiển hướng?</a:t>
            </a:r>
          </a:p>
          <a:p>
            <a:pPr eaLnBrk="1" hangingPunct="1">
              <a:spcBef>
                <a:spcPct val="0"/>
              </a:spcBef>
              <a:buFontTx/>
              <a:buNone/>
            </a:pPr>
            <a:endParaRPr lang="en-US" altLang="ko-KR" sz="900">
              <a:latin typeface="Times New Roman" pitchFamily="18" charset="0"/>
              <a:ea typeface="돋움" pitchFamily="50" charset="-127"/>
              <a:cs typeface="Times New Roman" pitchFamily="18" charset="0"/>
            </a:endParaRPr>
          </a:p>
          <a:p>
            <a:pPr eaLnBrk="1" hangingPunct="1">
              <a:spcBef>
                <a:spcPct val="0"/>
              </a:spcBef>
              <a:buFontTx/>
              <a:buNone/>
            </a:pPr>
            <a:endParaRPr lang="en-US" altLang="ko-KR" sz="900">
              <a:latin typeface="Times New Roman" pitchFamily="18" charset="0"/>
              <a:ea typeface="돋움" pitchFamily="50" charset="-127"/>
              <a:cs typeface="Times New Roman" pitchFamily="18" charset="0"/>
            </a:endParaRPr>
          </a:p>
          <a:p>
            <a:pPr eaLnBrk="1" hangingPunct="1">
              <a:spcBef>
                <a:spcPct val="0"/>
              </a:spcBef>
              <a:buFontTx/>
              <a:buNone/>
            </a:pPr>
            <a:endParaRPr lang="en-US" altLang="ko-KR" sz="900">
              <a:latin typeface="Times New Roman" pitchFamily="18" charset="0"/>
              <a:ea typeface="돋움" pitchFamily="50" charset="-127"/>
              <a:cs typeface="Times New Roman" pitchFamily="18" charset="0"/>
            </a:endParaRPr>
          </a:p>
          <a:p>
            <a:pPr eaLnBrk="1" hangingPunct="1">
              <a:spcBef>
                <a:spcPct val="0"/>
              </a:spcBef>
              <a:buFontTx/>
              <a:buNone/>
            </a:pPr>
            <a:endParaRPr lang="en-US" altLang="ko-KR" sz="900">
              <a:latin typeface="Times New Roman" pitchFamily="18" charset="0"/>
              <a:ea typeface="돋움" pitchFamily="50" charset="-127"/>
              <a:cs typeface="Times New Roman" pitchFamily="18" charset="0"/>
            </a:endParaRPr>
          </a:p>
          <a:p>
            <a:pPr eaLnBrk="1" hangingPunct="1">
              <a:spcBef>
                <a:spcPct val="0"/>
              </a:spcBef>
              <a:buFontTx/>
              <a:buNone/>
            </a:pPr>
            <a:endParaRPr lang="en-US" altLang="ko-KR" sz="900">
              <a:latin typeface="Times New Roman" pitchFamily="18" charset="0"/>
              <a:ea typeface="돋움" pitchFamily="50" charset="-127"/>
              <a:cs typeface="Times New Roman" pitchFamily="18" charset="0"/>
            </a:endParaRPr>
          </a:p>
          <a:p>
            <a:pPr eaLnBrk="1" hangingPunct="1">
              <a:spcBef>
                <a:spcPct val="0"/>
              </a:spcBef>
              <a:buFontTx/>
              <a:buNone/>
            </a:pPr>
            <a:endParaRPr lang="en-US" altLang="ko-KR" sz="900">
              <a:latin typeface="Times New Roman" pitchFamily="18" charset="0"/>
              <a:ea typeface="돋움" pitchFamily="50" charset="-127"/>
              <a:cs typeface="Times New Roman" pitchFamily="18" charset="0"/>
            </a:endParaRPr>
          </a:p>
          <a:p>
            <a:pPr eaLnBrk="1" hangingPunct="1">
              <a:spcBef>
                <a:spcPct val="0"/>
              </a:spcBef>
              <a:buFontTx/>
              <a:buNone/>
            </a:pPr>
            <a:r>
              <a:rPr lang="en-US" altLang="ko-KR" sz="900">
                <a:latin typeface="Times New Roman" pitchFamily="18" charset="0"/>
                <a:ea typeface="돋움" pitchFamily="50" charset="-127"/>
                <a:cs typeface="Times New Roman" pitchFamily="18" charset="0"/>
              </a:rPr>
              <a:t> </a:t>
            </a:r>
          </a:p>
          <a:p>
            <a:pPr eaLnBrk="1" hangingPunct="1">
              <a:spcBef>
                <a:spcPct val="0"/>
              </a:spcBef>
              <a:buFontTx/>
              <a:buNone/>
            </a:pPr>
            <a:endParaRPr lang="en-US" altLang="ko-KR" sz="900">
              <a:latin typeface="Times New Roman" pitchFamily="18" charset="0"/>
              <a:ea typeface="돋움" pitchFamily="50" charset="-127"/>
              <a:cs typeface="Times New Roman" pitchFamily="18" charset="0"/>
            </a:endParaRPr>
          </a:p>
          <a:p>
            <a:pPr eaLnBrk="1" hangingPunct="1">
              <a:spcBef>
                <a:spcPct val="0"/>
              </a:spcBef>
              <a:buFontTx/>
              <a:buNone/>
            </a:pPr>
            <a:r>
              <a:rPr lang="ko-KR" altLang="en-US" sz="900">
                <a:latin typeface="Times New Roman" pitchFamily="18" charset="0"/>
                <a:ea typeface="돋움" pitchFamily="50" charset="-127"/>
                <a:cs typeface="Times New Roman" pitchFamily="18" charset="0"/>
              </a:rPr>
              <a:t>  ① ㉠ </a:t>
            </a:r>
            <a:r>
              <a:rPr lang="vi-VN" altLang="ko-KR" sz="900">
                <a:latin typeface="Times New Roman" pitchFamily="18" charset="0"/>
                <a:ea typeface="돋움" pitchFamily="50" charset="-127"/>
                <a:cs typeface="Times New Roman" pitchFamily="18" charset="0"/>
              </a:rPr>
              <a:t>loại hoạt động trực tiếp </a:t>
            </a:r>
            <a:r>
              <a:rPr lang="en-US" altLang="ko-KR" sz="900">
                <a:latin typeface="Times New Roman" pitchFamily="18" charset="0"/>
                <a:ea typeface="돋움" pitchFamily="50" charset="-127"/>
                <a:cs typeface="Times New Roman" pitchFamily="18" charset="0"/>
              </a:rPr>
              <a:t> </a:t>
            </a:r>
            <a:r>
              <a:rPr lang="vi-VN" altLang="ko-KR" sz="900">
                <a:latin typeface="Times New Roman" pitchFamily="18" charset="0"/>
                <a:ea typeface="돋움" pitchFamily="50" charset="-127"/>
                <a:cs typeface="Times New Roman" pitchFamily="18" charset="0"/>
              </a:rPr>
              <a:t>② </a:t>
            </a:r>
            <a:r>
              <a:rPr lang="ko-KR" altLang="en-US" sz="900" smtClean="0">
                <a:latin typeface="Times New Roman" pitchFamily="18" charset="0"/>
                <a:ea typeface="돋움" pitchFamily="50" charset="-127"/>
                <a:cs typeface="Times New Roman" pitchFamily="18" charset="0"/>
              </a:rPr>
              <a:t>㉡ </a:t>
            </a:r>
            <a:r>
              <a:rPr lang="vi-VN" altLang="ko-KR" sz="900" smtClean="0">
                <a:latin typeface="Times New Roman" pitchFamily="18" charset="0"/>
                <a:ea typeface="돋움" pitchFamily="50" charset="-127"/>
                <a:cs typeface="Times New Roman" pitchFamily="18" charset="0"/>
              </a:rPr>
              <a:t>hoạt </a:t>
            </a:r>
            <a:r>
              <a:rPr lang="vi-VN" altLang="ko-KR" sz="900">
                <a:latin typeface="Times New Roman" pitchFamily="18" charset="0"/>
                <a:ea typeface="돋움" pitchFamily="50" charset="-127"/>
                <a:cs typeface="Times New Roman" pitchFamily="18" charset="0"/>
              </a:rPr>
              <a:t>động thủ công</a:t>
            </a:r>
          </a:p>
          <a:p>
            <a:pPr eaLnBrk="1" hangingPunct="1">
              <a:spcBef>
                <a:spcPct val="0"/>
              </a:spcBef>
              <a:buFontTx/>
              <a:buNone/>
            </a:pPr>
            <a:r>
              <a:rPr lang="ko-KR" altLang="en-US" sz="900">
                <a:latin typeface="Times New Roman" pitchFamily="18" charset="0"/>
                <a:ea typeface="돋움" pitchFamily="50" charset="-127"/>
                <a:cs typeface="Times New Roman" pitchFamily="18" charset="0"/>
              </a:rPr>
              <a:t>  ③ ㉢ </a:t>
            </a:r>
            <a:r>
              <a:rPr lang="vi-VN" altLang="ko-KR" sz="900">
                <a:latin typeface="Times New Roman" pitchFamily="18" charset="0"/>
                <a:ea typeface="돋움" pitchFamily="50" charset="-127"/>
                <a:cs typeface="Times New Roman" pitchFamily="18" charset="0"/>
              </a:rPr>
              <a:t>vị trí ban đầu của van </a:t>
            </a:r>
            <a:r>
              <a:rPr lang="en-US" altLang="ko-KR" sz="900">
                <a:latin typeface="Times New Roman" pitchFamily="18" charset="0"/>
                <a:ea typeface="돋움" pitchFamily="50" charset="-127"/>
                <a:cs typeface="Times New Roman" pitchFamily="18" charset="0"/>
              </a:rPr>
              <a:t>    </a:t>
            </a:r>
            <a:r>
              <a:rPr lang="vi-VN" altLang="ko-KR" sz="900">
                <a:latin typeface="Times New Roman" pitchFamily="18" charset="0"/>
                <a:ea typeface="돋움" pitchFamily="50" charset="-127"/>
                <a:cs typeface="Times New Roman" pitchFamily="18" charset="0"/>
              </a:rPr>
              <a:t>④ </a:t>
            </a:r>
            <a:r>
              <a:rPr lang="ko-KR" altLang="en-US" sz="900">
                <a:latin typeface="Times New Roman" pitchFamily="18" charset="0"/>
                <a:ea typeface="돋움" pitchFamily="50" charset="-127"/>
                <a:cs typeface="Times New Roman" pitchFamily="18" charset="0"/>
              </a:rPr>
              <a:t>㉣ </a:t>
            </a:r>
            <a:r>
              <a:rPr lang="vi-VN" altLang="ko-KR" sz="900">
                <a:latin typeface="Times New Roman" pitchFamily="18" charset="0"/>
                <a:ea typeface="돋움" pitchFamily="50" charset="-127"/>
                <a:cs typeface="Times New Roman" pitchFamily="18" charset="0"/>
              </a:rPr>
              <a:t>tín hiệu điện</a:t>
            </a:r>
          </a:p>
        </p:txBody>
      </p:sp>
      <p:grpSp>
        <p:nvGrpSpPr>
          <p:cNvPr id="10245" name="Group 2"/>
          <p:cNvGrpSpPr>
            <a:grpSpLocks/>
          </p:cNvGrpSpPr>
          <p:nvPr/>
        </p:nvGrpSpPr>
        <p:grpSpPr bwMode="auto">
          <a:xfrm>
            <a:off x="304801" y="776288"/>
            <a:ext cx="6248400" cy="8901112"/>
            <a:chOff x="192" y="672"/>
            <a:chExt cx="3936" cy="5424"/>
          </a:xfrm>
        </p:grpSpPr>
        <p:sp>
          <p:nvSpPr>
            <p:cNvPr id="10284" name="Rectangle 3"/>
            <p:cNvSpPr>
              <a:spLocks noChangeArrowheads="1"/>
            </p:cNvSpPr>
            <p:nvPr/>
          </p:nvSpPr>
          <p:spPr bwMode="auto">
            <a:xfrm>
              <a:off x="192" y="672"/>
              <a:ext cx="1968" cy="542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marL="457200" indent="-457200" eaLnBrk="0" hangingPunct="0">
                <a:spcBef>
                  <a:spcPct val="20000"/>
                </a:spcBef>
                <a:buChar char="•"/>
                <a:defRPr kumimoji="1" sz="3200">
                  <a:solidFill>
                    <a:schemeClr val="tx1"/>
                  </a:solidFill>
                  <a:latin typeface="굴림" pitchFamily="50" charset="-127"/>
                  <a:ea typeface="굴림" pitchFamily="50" charset="-127"/>
                </a:defRPr>
              </a:lvl1pPr>
              <a:lvl2pPr marL="742950" indent="-285750" eaLnBrk="0" hangingPunct="0">
                <a:spcBef>
                  <a:spcPct val="20000"/>
                </a:spcBef>
                <a:buChar char="–"/>
                <a:defRPr kumimoji="1" sz="2800">
                  <a:solidFill>
                    <a:schemeClr val="tx1"/>
                  </a:solidFill>
                  <a:latin typeface="굴림" pitchFamily="50" charset="-127"/>
                  <a:ea typeface="굴림" pitchFamily="50" charset="-127"/>
                </a:defRPr>
              </a:lvl2pPr>
              <a:lvl3pPr marL="1143000" indent="-228600" eaLnBrk="0" hangingPunct="0">
                <a:spcBef>
                  <a:spcPct val="20000"/>
                </a:spcBef>
                <a:buChar char="•"/>
                <a:defRPr kumimoji="1" sz="2400">
                  <a:solidFill>
                    <a:schemeClr val="tx1"/>
                  </a:solidFill>
                  <a:latin typeface="굴림" pitchFamily="50" charset="-127"/>
                  <a:ea typeface="굴림" pitchFamily="50" charset="-127"/>
                </a:defRPr>
              </a:lvl3pPr>
              <a:lvl4pPr marL="1600200" indent="-228600" eaLnBrk="0" hangingPunct="0">
                <a:spcBef>
                  <a:spcPct val="20000"/>
                </a:spcBef>
                <a:buChar char="–"/>
                <a:defRPr kumimoji="1" sz="2000">
                  <a:solidFill>
                    <a:schemeClr val="tx1"/>
                  </a:solidFill>
                  <a:latin typeface="굴림" pitchFamily="50" charset="-127"/>
                  <a:ea typeface="굴림" pitchFamily="50" charset="-127"/>
                </a:defRPr>
              </a:lvl4pPr>
              <a:lvl5pPr marL="2057400" indent="-228600" eaLnBrk="0" hangingPunct="0">
                <a:spcBef>
                  <a:spcPct val="20000"/>
                </a:spcBef>
                <a:buChar char="»"/>
                <a:defRPr kumimoji="1" sz="2000">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9pPr>
            </a:lstStyle>
            <a:p>
              <a:pPr eaLnBrk="1" hangingPunct="1">
                <a:spcBef>
                  <a:spcPct val="0"/>
                </a:spcBef>
                <a:buFontTx/>
                <a:buNone/>
              </a:pPr>
              <a:endParaRPr lang="ko-KR" altLang="ko-KR" sz="900">
                <a:latin typeface="돋움" pitchFamily="50" charset="-127"/>
                <a:ea typeface="돋움" pitchFamily="50" charset="-127"/>
              </a:endParaRPr>
            </a:p>
          </p:txBody>
        </p:sp>
        <p:sp>
          <p:nvSpPr>
            <p:cNvPr id="10285" name="Rectangle 4"/>
            <p:cNvSpPr>
              <a:spLocks noChangeArrowheads="1"/>
            </p:cNvSpPr>
            <p:nvPr/>
          </p:nvSpPr>
          <p:spPr bwMode="auto">
            <a:xfrm>
              <a:off x="2160" y="672"/>
              <a:ext cx="1968" cy="542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marL="457200" indent="-457200" eaLnBrk="0" hangingPunct="0">
                <a:spcBef>
                  <a:spcPct val="20000"/>
                </a:spcBef>
                <a:buChar char="•"/>
                <a:defRPr kumimoji="1" sz="3200">
                  <a:solidFill>
                    <a:schemeClr val="tx1"/>
                  </a:solidFill>
                  <a:latin typeface="굴림" pitchFamily="50" charset="-127"/>
                  <a:ea typeface="굴림" pitchFamily="50" charset="-127"/>
                </a:defRPr>
              </a:lvl1pPr>
              <a:lvl2pPr marL="742950" indent="-285750" eaLnBrk="0" hangingPunct="0">
                <a:spcBef>
                  <a:spcPct val="20000"/>
                </a:spcBef>
                <a:buChar char="–"/>
                <a:defRPr kumimoji="1" sz="2800">
                  <a:solidFill>
                    <a:schemeClr val="tx1"/>
                  </a:solidFill>
                  <a:latin typeface="굴림" pitchFamily="50" charset="-127"/>
                  <a:ea typeface="굴림" pitchFamily="50" charset="-127"/>
                </a:defRPr>
              </a:lvl2pPr>
              <a:lvl3pPr marL="1143000" indent="-228600" eaLnBrk="0" hangingPunct="0">
                <a:spcBef>
                  <a:spcPct val="20000"/>
                </a:spcBef>
                <a:buChar char="•"/>
                <a:defRPr kumimoji="1" sz="2400">
                  <a:solidFill>
                    <a:schemeClr val="tx1"/>
                  </a:solidFill>
                  <a:latin typeface="굴림" pitchFamily="50" charset="-127"/>
                  <a:ea typeface="굴림" pitchFamily="50" charset="-127"/>
                </a:defRPr>
              </a:lvl3pPr>
              <a:lvl4pPr marL="1600200" indent="-228600" eaLnBrk="0" hangingPunct="0">
                <a:spcBef>
                  <a:spcPct val="20000"/>
                </a:spcBef>
                <a:buChar char="–"/>
                <a:defRPr kumimoji="1" sz="2000">
                  <a:solidFill>
                    <a:schemeClr val="tx1"/>
                  </a:solidFill>
                  <a:latin typeface="굴림" pitchFamily="50" charset="-127"/>
                  <a:ea typeface="굴림" pitchFamily="50" charset="-127"/>
                </a:defRPr>
              </a:lvl4pPr>
              <a:lvl5pPr marL="2057400" indent="-228600" eaLnBrk="0" hangingPunct="0">
                <a:spcBef>
                  <a:spcPct val="20000"/>
                </a:spcBef>
                <a:buChar char="»"/>
                <a:defRPr kumimoji="1" sz="2000">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9pPr>
            </a:lstStyle>
            <a:p>
              <a:pPr eaLnBrk="1" hangingPunct="1">
                <a:spcBef>
                  <a:spcPct val="0"/>
                </a:spcBef>
                <a:buFontTx/>
                <a:buNone/>
              </a:pPr>
              <a:endParaRPr lang="ko-KR" altLang="ko-KR" sz="900">
                <a:latin typeface="돋움" pitchFamily="50" charset="-127"/>
                <a:ea typeface="돋움" pitchFamily="50" charset="-127"/>
              </a:endParaRPr>
            </a:p>
          </p:txBody>
        </p:sp>
      </p:grpSp>
      <p:sp>
        <p:nvSpPr>
          <p:cNvPr id="10246" name="Rectangle 95"/>
          <p:cNvSpPr>
            <a:spLocks noChangeArrowheads="1"/>
          </p:cNvSpPr>
          <p:nvPr/>
        </p:nvSpPr>
        <p:spPr bwMode="auto">
          <a:xfrm>
            <a:off x="269876" y="3951289"/>
            <a:ext cx="3159125" cy="10618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kumimoji="1" sz="3200">
                <a:solidFill>
                  <a:schemeClr val="tx1"/>
                </a:solidFill>
                <a:latin typeface="굴림" pitchFamily="50" charset="-127"/>
                <a:ea typeface="굴림" pitchFamily="50" charset="-127"/>
              </a:defRPr>
            </a:lvl1pPr>
            <a:lvl2pPr marL="742950" indent="-285750" eaLnBrk="0" hangingPunct="0">
              <a:spcBef>
                <a:spcPct val="20000"/>
              </a:spcBef>
              <a:buChar char="–"/>
              <a:defRPr kumimoji="1" sz="2800">
                <a:solidFill>
                  <a:schemeClr val="tx1"/>
                </a:solidFill>
                <a:latin typeface="굴림" pitchFamily="50" charset="-127"/>
                <a:ea typeface="굴림" pitchFamily="50" charset="-127"/>
              </a:defRPr>
            </a:lvl2pPr>
            <a:lvl3pPr marL="1143000" indent="-228600" eaLnBrk="0" hangingPunct="0">
              <a:spcBef>
                <a:spcPct val="20000"/>
              </a:spcBef>
              <a:buChar char="•"/>
              <a:defRPr kumimoji="1" sz="2400">
                <a:solidFill>
                  <a:schemeClr val="tx1"/>
                </a:solidFill>
                <a:latin typeface="굴림" pitchFamily="50" charset="-127"/>
                <a:ea typeface="굴림" pitchFamily="50" charset="-127"/>
              </a:defRPr>
            </a:lvl3pPr>
            <a:lvl4pPr marL="1600200" indent="-228600" eaLnBrk="0" hangingPunct="0">
              <a:spcBef>
                <a:spcPct val="20000"/>
              </a:spcBef>
              <a:buChar char="–"/>
              <a:defRPr kumimoji="1" sz="2000">
                <a:solidFill>
                  <a:schemeClr val="tx1"/>
                </a:solidFill>
                <a:latin typeface="굴림" pitchFamily="50" charset="-127"/>
                <a:ea typeface="굴림" pitchFamily="50" charset="-127"/>
              </a:defRPr>
            </a:lvl4pPr>
            <a:lvl5pPr marL="2057400" indent="-228600" eaLnBrk="0" hangingPunct="0">
              <a:spcBef>
                <a:spcPct val="20000"/>
              </a:spcBef>
              <a:buChar char="»"/>
              <a:defRPr kumimoji="1" sz="2000">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9pPr>
          </a:lstStyle>
          <a:p>
            <a:pPr eaLnBrk="1" hangingPunct="1">
              <a:spcBef>
                <a:spcPct val="0"/>
              </a:spcBef>
              <a:buNone/>
            </a:pPr>
            <a:r>
              <a:rPr lang="vi-VN" altLang="ko-KR" sz="900">
                <a:latin typeface="Times New Roman" pitchFamily="18" charset="0"/>
                <a:ea typeface="돋움" pitchFamily="50" charset="-127"/>
                <a:cs typeface="Times New Roman" pitchFamily="18" charset="0"/>
              </a:rPr>
              <a:t>54. Khi khả năng hấp thụ của chất hút ẩm trở nên bão hòa, chức năng của nó bị mất, nhưng phương pháp làm khô nào có thể được sử dụng bán vĩnh viễn khi nó được tái </a:t>
            </a:r>
            <a:r>
              <a:rPr lang="en-US" altLang="ko-KR" sz="900" smtClean="0">
                <a:latin typeface="Times New Roman" pitchFamily="18" charset="0"/>
                <a:ea typeface="돋움" pitchFamily="50" charset="-127"/>
                <a:cs typeface="Times New Roman" pitchFamily="18" charset="0"/>
              </a:rPr>
              <a:t>sử dụng</a:t>
            </a:r>
            <a:r>
              <a:rPr lang="vi-VN" altLang="ko-KR" sz="900" smtClean="0">
                <a:latin typeface="Times New Roman" pitchFamily="18" charset="0"/>
                <a:ea typeface="돋움" pitchFamily="50" charset="-127"/>
                <a:cs typeface="Times New Roman" pitchFamily="18" charset="0"/>
              </a:rPr>
              <a:t> </a:t>
            </a:r>
            <a:r>
              <a:rPr lang="vi-VN" altLang="ko-KR" sz="900">
                <a:latin typeface="Times New Roman" pitchFamily="18" charset="0"/>
                <a:ea typeface="돋움" pitchFamily="50" charset="-127"/>
                <a:cs typeface="Times New Roman" pitchFamily="18" charset="0"/>
              </a:rPr>
              <a:t>bằng cách gia nhiệt?</a:t>
            </a:r>
          </a:p>
          <a:p>
            <a:pPr eaLnBrk="1" hangingPunct="1">
              <a:spcBef>
                <a:spcPct val="0"/>
              </a:spcBef>
              <a:buFontTx/>
              <a:buNone/>
            </a:pPr>
            <a:r>
              <a:rPr lang="en-US" altLang="ko-KR" sz="900">
                <a:latin typeface="Times New Roman" pitchFamily="18" charset="0"/>
                <a:ea typeface="돋움" pitchFamily="50" charset="-127"/>
                <a:cs typeface="Times New Roman" pitchFamily="18" charset="0"/>
              </a:rPr>
              <a:t>                        </a:t>
            </a:r>
          </a:p>
          <a:p>
            <a:pPr eaLnBrk="1" hangingPunct="1">
              <a:spcBef>
                <a:spcPct val="0"/>
              </a:spcBef>
              <a:buFontTx/>
              <a:buNone/>
            </a:pPr>
            <a:r>
              <a:rPr lang="en-US" altLang="ko-KR" sz="900">
                <a:latin typeface="Times New Roman" pitchFamily="18" charset="0"/>
                <a:ea typeface="돋움" pitchFamily="50" charset="-127"/>
                <a:cs typeface="Times New Roman" pitchFamily="18" charset="0"/>
              </a:rPr>
              <a:t>  ① Loại hấp phụ       </a:t>
            </a:r>
            <a:r>
              <a:rPr lang="en-US" altLang="ko-KR" sz="900" smtClean="0">
                <a:latin typeface="Times New Roman" pitchFamily="18" charset="0"/>
                <a:ea typeface="돋움" pitchFamily="50" charset="-127"/>
                <a:cs typeface="Times New Roman" pitchFamily="18" charset="0"/>
              </a:rPr>
              <a:t>               ② </a:t>
            </a:r>
            <a:r>
              <a:rPr lang="en-US" altLang="ko-KR" sz="900">
                <a:latin typeface="Times New Roman" pitchFamily="18" charset="0"/>
                <a:ea typeface="돋움" pitchFamily="50" charset="-127"/>
                <a:cs typeface="Times New Roman" pitchFamily="18" charset="0"/>
              </a:rPr>
              <a:t>Loại </a:t>
            </a:r>
            <a:r>
              <a:rPr lang="en-US" altLang="ko-KR" sz="900" smtClean="0">
                <a:latin typeface="Times New Roman" pitchFamily="18" charset="0"/>
                <a:ea typeface="돋움" pitchFamily="50" charset="-127"/>
                <a:cs typeface="Times New Roman" pitchFamily="18" charset="0"/>
              </a:rPr>
              <a:t>ngưng tụ</a:t>
            </a:r>
            <a:endParaRPr lang="en-US" altLang="ko-KR" sz="900">
              <a:latin typeface="Times New Roman" pitchFamily="18" charset="0"/>
              <a:ea typeface="돋움" pitchFamily="50" charset="-127"/>
              <a:cs typeface="Times New Roman" pitchFamily="18" charset="0"/>
            </a:endParaRPr>
          </a:p>
          <a:p>
            <a:pPr eaLnBrk="1" hangingPunct="1">
              <a:spcBef>
                <a:spcPct val="0"/>
              </a:spcBef>
              <a:buFontTx/>
              <a:buNone/>
            </a:pPr>
            <a:r>
              <a:rPr lang="en-US" altLang="ko-KR" sz="900">
                <a:latin typeface="Times New Roman" pitchFamily="18" charset="0"/>
                <a:ea typeface="돋움" pitchFamily="50" charset="-127"/>
                <a:cs typeface="Times New Roman" pitchFamily="18" charset="0"/>
              </a:rPr>
              <a:t>  ③ Loại làm </a:t>
            </a:r>
            <a:r>
              <a:rPr lang="en-US" altLang="ko-KR" sz="900" smtClean="0">
                <a:latin typeface="Times New Roman" pitchFamily="18" charset="0"/>
                <a:ea typeface="돋움" pitchFamily="50" charset="-127"/>
                <a:cs typeface="Times New Roman" pitchFamily="18" charset="0"/>
              </a:rPr>
              <a:t>lạnh bằng khí      </a:t>
            </a:r>
            <a:r>
              <a:rPr lang="en-US" altLang="ko-KR" sz="900">
                <a:latin typeface="Times New Roman" pitchFamily="18" charset="0"/>
                <a:ea typeface="돋움" pitchFamily="50" charset="-127"/>
                <a:cs typeface="Times New Roman" pitchFamily="18" charset="0"/>
              </a:rPr>
              <a:t>④ Loại làm </a:t>
            </a:r>
            <a:r>
              <a:rPr lang="en-US" altLang="ko-KR" sz="900" smtClean="0">
                <a:latin typeface="Times New Roman" pitchFamily="18" charset="0"/>
                <a:ea typeface="돋움" pitchFamily="50" charset="-127"/>
                <a:cs typeface="Times New Roman" pitchFamily="18" charset="0"/>
              </a:rPr>
              <a:t>lạnh bằng nước</a:t>
            </a:r>
            <a:endParaRPr lang="ko-KR" altLang="en-US" sz="900">
              <a:latin typeface="Times New Roman" pitchFamily="18" charset="0"/>
              <a:ea typeface="돋움" pitchFamily="50" charset="-127"/>
              <a:cs typeface="Times New Roman" pitchFamily="18" charset="0"/>
            </a:endParaRPr>
          </a:p>
        </p:txBody>
      </p:sp>
      <p:sp>
        <p:nvSpPr>
          <p:cNvPr id="10247" name="Rectangle 97"/>
          <p:cNvSpPr>
            <a:spLocks noChangeArrowheads="1"/>
          </p:cNvSpPr>
          <p:nvPr/>
        </p:nvSpPr>
        <p:spPr bwMode="auto">
          <a:xfrm>
            <a:off x="266700" y="5232401"/>
            <a:ext cx="3162300"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kumimoji="1" sz="3200">
                <a:solidFill>
                  <a:schemeClr val="tx1"/>
                </a:solidFill>
                <a:latin typeface="굴림" pitchFamily="50" charset="-127"/>
                <a:ea typeface="굴림" pitchFamily="50" charset="-127"/>
              </a:defRPr>
            </a:lvl1pPr>
            <a:lvl2pPr marL="742950" indent="-285750" eaLnBrk="0" hangingPunct="0">
              <a:spcBef>
                <a:spcPct val="20000"/>
              </a:spcBef>
              <a:buChar char="–"/>
              <a:defRPr kumimoji="1" sz="2800">
                <a:solidFill>
                  <a:schemeClr val="tx1"/>
                </a:solidFill>
                <a:latin typeface="굴림" pitchFamily="50" charset="-127"/>
                <a:ea typeface="굴림" pitchFamily="50" charset="-127"/>
              </a:defRPr>
            </a:lvl2pPr>
            <a:lvl3pPr marL="1143000" indent="-228600" eaLnBrk="0" hangingPunct="0">
              <a:spcBef>
                <a:spcPct val="20000"/>
              </a:spcBef>
              <a:buChar char="•"/>
              <a:defRPr kumimoji="1" sz="2400">
                <a:solidFill>
                  <a:schemeClr val="tx1"/>
                </a:solidFill>
                <a:latin typeface="굴림" pitchFamily="50" charset="-127"/>
                <a:ea typeface="굴림" pitchFamily="50" charset="-127"/>
              </a:defRPr>
            </a:lvl3pPr>
            <a:lvl4pPr marL="1600200" indent="-228600" eaLnBrk="0" hangingPunct="0">
              <a:spcBef>
                <a:spcPct val="20000"/>
              </a:spcBef>
              <a:buChar char="–"/>
              <a:defRPr kumimoji="1" sz="2000">
                <a:solidFill>
                  <a:schemeClr val="tx1"/>
                </a:solidFill>
                <a:latin typeface="굴림" pitchFamily="50" charset="-127"/>
                <a:ea typeface="굴림" pitchFamily="50" charset="-127"/>
              </a:defRPr>
            </a:lvl4pPr>
            <a:lvl5pPr marL="2057400" indent="-228600" eaLnBrk="0" hangingPunct="0">
              <a:spcBef>
                <a:spcPct val="20000"/>
              </a:spcBef>
              <a:buChar char="»"/>
              <a:defRPr kumimoji="1" sz="2000">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9pPr>
          </a:lstStyle>
          <a:p>
            <a:pPr eaLnBrk="1" hangingPunct="1">
              <a:spcBef>
                <a:spcPct val="0"/>
              </a:spcBef>
              <a:buFontTx/>
              <a:buNone/>
            </a:pPr>
            <a:r>
              <a:rPr lang="vi-VN" altLang="ko-KR" sz="900">
                <a:latin typeface="Times New Roman" pitchFamily="18" charset="0"/>
                <a:ea typeface="돋움" pitchFamily="50" charset="-127"/>
                <a:cs typeface="Times New Roman" pitchFamily="18" charset="0"/>
              </a:rPr>
              <a:t>55. </a:t>
            </a:r>
            <a:r>
              <a:rPr lang="vi-VN" altLang="ko-KR" sz="900" smtClean="0">
                <a:latin typeface="Times New Roman" pitchFamily="18" charset="0"/>
                <a:ea typeface="돋움" pitchFamily="50" charset="-127"/>
                <a:cs typeface="Times New Roman" pitchFamily="18" charset="0"/>
              </a:rPr>
              <a:t>C</a:t>
            </a:r>
            <a:r>
              <a:rPr lang="en-US" altLang="ko-KR" sz="900" smtClean="0">
                <a:latin typeface="Times New Roman" pitchFamily="18" charset="0"/>
                <a:ea typeface="돋움" pitchFamily="50" charset="-127"/>
                <a:cs typeface="Times New Roman" pitchFamily="18" charset="0"/>
              </a:rPr>
              <a:t>họn đáp án sai</a:t>
            </a:r>
            <a:r>
              <a:rPr lang="vi-VN" altLang="ko-KR" sz="900" smtClean="0">
                <a:latin typeface="Times New Roman" pitchFamily="18" charset="0"/>
                <a:ea typeface="돋움" pitchFamily="50" charset="-127"/>
                <a:cs typeface="Times New Roman" pitchFamily="18" charset="0"/>
              </a:rPr>
              <a:t> </a:t>
            </a:r>
            <a:r>
              <a:rPr lang="en-US" altLang="ko-KR" sz="900" smtClean="0">
                <a:latin typeface="Times New Roman" pitchFamily="18" charset="0"/>
                <a:ea typeface="돋움" pitchFamily="50" charset="-127"/>
                <a:cs typeface="Times New Roman" pitchFamily="18" charset="0"/>
              </a:rPr>
              <a:t>khi nói về</a:t>
            </a:r>
            <a:r>
              <a:rPr lang="vi-VN" altLang="ko-KR" sz="900" smtClean="0">
                <a:latin typeface="Times New Roman" pitchFamily="18" charset="0"/>
                <a:ea typeface="돋움" pitchFamily="50" charset="-127"/>
                <a:cs typeface="Times New Roman" pitchFamily="18" charset="0"/>
              </a:rPr>
              <a:t> </a:t>
            </a:r>
            <a:r>
              <a:rPr lang="vi-VN" altLang="ko-KR" sz="900">
                <a:latin typeface="Times New Roman" pitchFamily="18" charset="0"/>
                <a:ea typeface="돋움" pitchFamily="50" charset="-127"/>
                <a:cs typeface="Times New Roman" pitchFamily="18" charset="0"/>
              </a:rPr>
              <a:t>van điều khiển tốc độ </a:t>
            </a:r>
            <a:r>
              <a:rPr lang="vi-VN" altLang="ko-KR" sz="900" smtClean="0">
                <a:latin typeface="Times New Roman" pitchFamily="18" charset="0"/>
                <a:ea typeface="돋움" pitchFamily="50" charset="-127"/>
                <a:cs typeface="Times New Roman" pitchFamily="18" charset="0"/>
              </a:rPr>
              <a:t>?</a:t>
            </a:r>
            <a:endParaRPr lang="en-US" altLang="ko-KR" sz="900">
              <a:latin typeface="Times New Roman" pitchFamily="18" charset="0"/>
              <a:ea typeface="돋움" pitchFamily="50" charset="-127"/>
              <a:cs typeface="Times New Roman" pitchFamily="18" charset="0"/>
            </a:endParaRPr>
          </a:p>
          <a:p>
            <a:pPr eaLnBrk="1" hangingPunct="1">
              <a:spcBef>
                <a:spcPct val="0"/>
              </a:spcBef>
              <a:buFontTx/>
              <a:buNone/>
            </a:pPr>
            <a:endParaRPr lang="en-US" altLang="ko-KR" sz="900">
              <a:latin typeface="Times New Roman" pitchFamily="18" charset="0"/>
              <a:ea typeface="돋움" pitchFamily="50" charset="-127"/>
              <a:cs typeface="Times New Roman" pitchFamily="18" charset="0"/>
            </a:endParaRPr>
          </a:p>
          <a:p>
            <a:pPr eaLnBrk="1" hangingPunct="1">
              <a:spcBef>
                <a:spcPct val="0"/>
              </a:spcBef>
              <a:buFontTx/>
              <a:buNone/>
            </a:pPr>
            <a:endParaRPr lang="vi-VN" altLang="ko-KR" sz="900">
              <a:latin typeface="Times New Roman" pitchFamily="18" charset="0"/>
              <a:ea typeface="돋움" pitchFamily="50" charset="-127"/>
              <a:cs typeface="Times New Roman" pitchFamily="18" charset="0"/>
            </a:endParaRPr>
          </a:p>
          <a:p>
            <a:pPr eaLnBrk="1" hangingPunct="1">
              <a:spcBef>
                <a:spcPct val="0"/>
              </a:spcBef>
              <a:buFontTx/>
              <a:buNone/>
            </a:pPr>
            <a:endParaRPr lang="en-US" altLang="ko-KR" sz="900">
              <a:latin typeface="Times New Roman" pitchFamily="18" charset="0"/>
              <a:ea typeface="돋움" pitchFamily="50" charset="-127"/>
              <a:cs typeface="Times New Roman" pitchFamily="18" charset="0"/>
            </a:endParaRPr>
          </a:p>
          <a:p>
            <a:pPr eaLnBrk="1" hangingPunct="1">
              <a:spcBef>
                <a:spcPct val="0"/>
              </a:spcBef>
              <a:buFontTx/>
              <a:buNone/>
            </a:pPr>
            <a:r>
              <a:rPr lang="en-US" altLang="ko-KR" sz="900">
                <a:latin typeface="Times New Roman" pitchFamily="18" charset="0"/>
                <a:ea typeface="돋움" pitchFamily="50" charset="-127"/>
                <a:cs typeface="Times New Roman" pitchFamily="18" charset="0"/>
              </a:rPr>
              <a:t> </a:t>
            </a:r>
            <a:endParaRPr lang="en-US" altLang="ko-KR" sz="900" smtClean="0">
              <a:latin typeface="Times New Roman" pitchFamily="18" charset="0"/>
              <a:ea typeface="돋움" pitchFamily="50" charset="-127"/>
              <a:cs typeface="Times New Roman" pitchFamily="18" charset="0"/>
            </a:endParaRPr>
          </a:p>
          <a:p>
            <a:pPr eaLnBrk="1" hangingPunct="1">
              <a:spcBef>
                <a:spcPct val="0"/>
              </a:spcBef>
              <a:buFontTx/>
              <a:buNone/>
            </a:pPr>
            <a:endParaRPr lang="en-US" altLang="ko-KR" sz="900">
              <a:latin typeface="Times New Roman" pitchFamily="18" charset="0"/>
              <a:ea typeface="돋움" pitchFamily="50" charset="-127"/>
              <a:cs typeface="Times New Roman" pitchFamily="18" charset="0"/>
            </a:endParaRPr>
          </a:p>
          <a:p>
            <a:pPr eaLnBrk="1" hangingPunct="1">
              <a:spcBef>
                <a:spcPct val="0"/>
              </a:spcBef>
              <a:buFontTx/>
              <a:buNone/>
            </a:pPr>
            <a:r>
              <a:rPr lang="vi-VN" altLang="ko-KR" sz="900">
                <a:latin typeface="Times New Roman" pitchFamily="18" charset="0"/>
                <a:ea typeface="돋움" pitchFamily="50" charset="-127"/>
                <a:cs typeface="Times New Roman" pitchFamily="18" charset="0"/>
              </a:rPr>
              <a:t>① Do lực đẩy gây ra bởi chênh lệch áp suất giữa </a:t>
            </a:r>
            <a:r>
              <a:rPr lang="ko-KR" altLang="en-US" sz="900">
                <a:latin typeface="Times New Roman" pitchFamily="18" charset="0"/>
                <a:ea typeface="돋움" pitchFamily="50" charset="-127"/>
                <a:cs typeface="Times New Roman" pitchFamily="18" charset="0"/>
              </a:rPr>
              <a:t>㉠ </a:t>
            </a:r>
            <a:r>
              <a:rPr lang="vi-VN" altLang="ko-KR" sz="900">
                <a:latin typeface="Times New Roman" pitchFamily="18" charset="0"/>
                <a:ea typeface="돋움" pitchFamily="50" charset="-127"/>
                <a:cs typeface="Times New Roman" pitchFamily="18" charset="0"/>
              </a:rPr>
              <a:t>và </a:t>
            </a:r>
            <a:r>
              <a:rPr lang="ko-KR" altLang="en-US" sz="900">
                <a:latin typeface="Times New Roman" pitchFamily="18" charset="0"/>
                <a:ea typeface="돋움" pitchFamily="50" charset="-127"/>
                <a:cs typeface="Times New Roman" pitchFamily="18" charset="0"/>
              </a:rPr>
              <a:t>㉡ </a:t>
            </a:r>
            <a:r>
              <a:rPr lang="vi-VN" altLang="ko-KR" sz="900">
                <a:latin typeface="Times New Roman" pitchFamily="18" charset="0"/>
                <a:ea typeface="돋움" pitchFamily="50" charset="-127"/>
                <a:cs typeface="Times New Roman" pitchFamily="18" charset="0"/>
              </a:rPr>
              <a:t>nên piston chuyển động tương đối đều.</a:t>
            </a:r>
            <a:endParaRPr lang="en-US" altLang="ko-KR" sz="900">
              <a:latin typeface="Times New Roman" pitchFamily="18" charset="0"/>
              <a:ea typeface="돋움" pitchFamily="50" charset="-127"/>
              <a:cs typeface="Times New Roman" pitchFamily="18" charset="0"/>
            </a:endParaRPr>
          </a:p>
          <a:p>
            <a:pPr eaLnBrk="1" hangingPunct="1">
              <a:spcBef>
                <a:spcPct val="0"/>
              </a:spcBef>
              <a:buFontTx/>
              <a:buNone/>
            </a:pPr>
            <a:r>
              <a:rPr lang="en-US" altLang="ko-KR" sz="900">
                <a:latin typeface="Times New Roman" pitchFamily="18" charset="0"/>
                <a:ea typeface="돋움" pitchFamily="50" charset="-127"/>
                <a:cs typeface="Times New Roman" pitchFamily="18" charset="0"/>
              </a:rPr>
              <a:t>② </a:t>
            </a:r>
            <a:r>
              <a:rPr lang="vi-VN" altLang="ko-KR" sz="900">
                <a:latin typeface="Times New Roman" pitchFamily="18" charset="0"/>
                <a:ea typeface="돋움" pitchFamily="50" charset="-127"/>
                <a:cs typeface="Times New Roman" pitchFamily="18" charset="0"/>
              </a:rPr>
              <a:t>Áp suất phía </a:t>
            </a:r>
            <a:r>
              <a:rPr lang="ko-KR" altLang="en-US" sz="900">
                <a:latin typeface="Times New Roman" pitchFamily="18" charset="0"/>
                <a:ea typeface="돋움" pitchFamily="50" charset="-127"/>
                <a:cs typeface="Times New Roman" pitchFamily="18" charset="0"/>
              </a:rPr>
              <a:t>㉡ </a:t>
            </a:r>
            <a:r>
              <a:rPr lang="vi-VN" altLang="ko-KR" sz="900">
                <a:latin typeface="Times New Roman" pitchFamily="18" charset="0"/>
                <a:ea typeface="돋움" pitchFamily="50" charset="-127"/>
                <a:cs typeface="Times New Roman" pitchFamily="18" charset="0"/>
              </a:rPr>
              <a:t>ở trạng thái chảy tự do nên giảm ngay áp suất khí quyển.</a:t>
            </a:r>
            <a:endParaRPr lang="en-US" altLang="ko-KR" sz="900">
              <a:latin typeface="Times New Roman" pitchFamily="18" charset="0"/>
              <a:ea typeface="돋움" pitchFamily="50" charset="-127"/>
              <a:cs typeface="Times New Roman" pitchFamily="18" charset="0"/>
            </a:endParaRPr>
          </a:p>
          <a:p>
            <a:pPr eaLnBrk="1" hangingPunct="1">
              <a:spcBef>
                <a:spcPct val="0"/>
              </a:spcBef>
              <a:buFontTx/>
              <a:buNone/>
            </a:pPr>
            <a:r>
              <a:rPr lang="vi-VN" altLang="ko-KR" sz="900">
                <a:latin typeface="Times New Roman" pitchFamily="18" charset="0"/>
                <a:ea typeface="돋움" pitchFamily="50" charset="-127"/>
                <a:cs typeface="Times New Roman" pitchFamily="18" charset="0"/>
              </a:rPr>
              <a:t>③ </a:t>
            </a:r>
            <a:r>
              <a:rPr lang="vi-VN" altLang="ko-KR" sz="900" smtClean="0">
                <a:latin typeface="Times New Roman" pitchFamily="18" charset="0"/>
                <a:ea typeface="돋움" pitchFamily="50" charset="-127"/>
                <a:cs typeface="Times New Roman" pitchFamily="18" charset="0"/>
              </a:rPr>
              <a:t>Kh</a:t>
            </a:r>
            <a:r>
              <a:rPr lang="en-US" altLang="ko-KR" sz="900" smtClean="0">
                <a:latin typeface="Times New Roman" pitchFamily="18" charset="0"/>
                <a:ea typeface="돋움" pitchFamily="50" charset="-127"/>
                <a:cs typeface="Times New Roman" pitchFamily="18" charset="0"/>
              </a:rPr>
              <a:t>í</a:t>
            </a:r>
            <a:r>
              <a:rPr lang="vi-VN" altLang="ko-KR" sz="900" smtClean="0">
                <a:latin typeface="Times New Roman" pitchFamily="18" charset="0"/>
                <a:ea typeface="돋움" pitchFamily="50" charset="-127"/>
                <a:cs typeface="Times New Roman" pitchFamily="18" charset="0"/>
              </a:rPr>
              <a:t> </a:t>
            </a:r>
            <a:r>
              <a:rPr lang="vi-VN" altLang="ko-KR" sz="900">
                <a:latin typeface="Times New Roman" pitchFamily="18" charset="0"/>
                <a:ea typeface="돋움" pitchFamily="50" charset="-127"/>
                <a:cs typeface="Times New Roman" pitchFamily="18" charset="0"/>
              </a:rPr>
              <a:t>mặt </a:t>
            </a:r>
            <a:r>
              <a:rPr lang="vi-VN" altLang="ko-KR" sz="900" smtClean="0">
                <a:latin typeface="Times New Roman" pitchFamily="18" charset="0"/>
                <a:ea typeface="돋움" pitchFamily="50" charset="-127"/>
                <a:cs typeface="Times New Roman" pitchFamily="18" charset="0"/>
              </a:rPr>
              <a:t>bên</a:t>
            </a:r>
            <a:r>
              <a:rPr lang="en-US" altLang="ko-KR" sz="900" smtClean="0">
                <a:latin typeface="Times New Roman" pitchFamily="18" charset="0"/>
                <a:ea typeface="돋움" pitchFamily="50" charset="-127"/>
                <a:cs typeface="Times New Roman" pitchFamily="18" charset="0"/>
              </a:rPr>
              <a:t> </a:t>
            </a:r>
            <a:r>
              <a:rPr lang="ko-KR" altLang="en-US" sz="900" smtClean="0">
                <a:latin typeface="돋움" pitchFamily="50" charset="-127"/>
                <a:ea typeface="돋움" pitchFamily="50" charset="-127"/>
              </a:rPr>
              <a:t>㉠</a:t>
            </a:r>
            <a:r>
              <a:rPr lang="vi-VN" altLang="ko-KR" sz="900" smtClean="0">
                <a:latin typeface="Times New Roman" pitchFamily="18" charset="0"/>
                <a:ea typeface="돋움" pitchFamily="50" charset="-127"/>
                <a:cs typeface="Times New Roman" pitchFamily="18" charset="0"/>
              </a:rPr>
              <a:t> </a:t>
            </a:r>
            <a:r>
              <a:rPr lang="vi-VN" altLang="ko-KR" sz="900">
                <a:latin typeface="Times New Roman" pitchFamily="18" charset="0"/>
                <a:ea typeface="돋움" pitchFamily="50" charset="-127"/>
                <a:cs typeface="Times New Roman" pitchFamily="18" charset="0"/>
              </a:rPr>
              <a:t>ở trạng thái tự do, áp suất khí nén tăng ngay lập tức</a:t>
            </a:r>
            <a:endParaRPr lang="en-US" altLang="ko-KR" sz="900">
              <a:latin typeface="Times New Roman" pitchFamily="18" charset="0"/>
              <a:ea typeface="돋움" pitchFamily="50" charset="-127"/>
              <a:cs typeface="Times New Roman" pitchFamily="18" charset="0"/>
            </a:endParaRPr>
          </a:p>
          <a:p>
            <a:pPr eaLnBrk="1" hangingPunct="1">
              <a:spcBef>
                <a:spcPct val="0"/>
              </a:spcBef>
              <a:buFontTx/>
              <a:buNone/>
            </a:pPr>
            <a:r>
              <a:rPr lang="vi-VN" altLang="ko-KR" sz="900">
                <a:latin typeface="Times New Roman" pitchFamily="18" charset="0"/>
                <a:ea typeface="돋움" pitchFamily="50" charset="-127"/>
                <a:cs typeface="Times New Roman" pitchFamily="18" charset="0"/>
              </a:rPr>
              <a:t>④ Do khả năng nén của không khí, khó có thể ngăn cản hoàn toàn sự khởi động nhanh của piston</a:t>
            </a:r>
          </a:p>
        </p:txBody>
      </p:sp>
      <p:sp>
        <p:nvSpPr>
          <p:cNvPr id="10248" name="Rectangle 103"/>
          <p:cNvSpPr>
            <a:spLocks noChangeArrowheads="1"/>
          </p:cNvSpPr>
          <p:nvPr/>
        </p:nvSpPr>
        <p:spPr bwMode="auto">
          <a:xfrm>
            <a:off x="279401" y="7535864"/>
            <a:ext cx="3168650"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kumimoji="1" sz="3200">
                <a:solidFill>
                  <a:schemeClr val="tx1"/>
                </a:solidFill>
                <a:latin typeface="굴림" pitchFamily="50" charset="-127"/>
                <a:ea typeface="굴림" pitchFamily="50" charset="-127"/>
              </a:defRPr>
            </a:lvl1pPr>
            <a:lvl2pPr marL="742950" indent="-285750" eaLnBrk="0" hangingPunct="0">
              <a:spcBef>
                <a:spcPct val="20000"/>
              </a:spcBef>
              <a:buChar char="–"/>
              <a:defRPr kumimoji="1" sz="2800">
                <a:solidFill>
                  <a:schemeClr val="tx1"/>
                </a:solidFill>
                <a:latin typeface="굴림" pitchFamily="50" charset="-127"/>
                <a:ea typeface="굴림" pitchFamily="50" charset="-127"/>
              </a:defRPr>
            </a:lvl2pPr>
            <a:lvl3pPr marL="1143000" indent="-228600" eaLnBrk="0" hangingPunct="0">
              <a:spcBef>
                <a:spcPct val="20000"/>
              </a:spcBef>
              <a:buChar char="•"/>
              <a:defRPr kumimoji="1" sz="2400">
                <a:solidFill>
                  <a:schemeClr val="tx1"/>
                </a:solidFill>
                <a:latin typeface="굴림" pitchFamily="50" charset="-127"/>
                <a:ea typeface="굴림" pitchFamily="50" charset="-127"/>
              </a:defRPr>
            </a:lvl3pPr>
            <a:lvl4pPr marL="1600200" indent="-228600" eaLnBrk="0" hangingPunct="0">
              <a:spcBef>
                <a:spcPct val="20000"/>
              </a:spcBef>
              <a:buChar char="–"/>
              <a:defRPr kumimoji="1" sz="2000">
                <a:solidFill>
                  <a:schemeClr val="tx1"/>
                </a:solidFill>
                <a:latin typeface="굴림" pitchFamily="50" charset="-127"/>
                <a:ea typeface="굴림" pitchFamily="50" charset="-127"/>
              </a:defRPr>
            </a:lvl4pPr>
            <a:lvl5pPr marL="2057400" indent="-228600" eaLnBrk="0" hangingPunct="0">
              <a:spcBef>
                <a:spcPct val="20000"/>
              </a:spcBef>
              <a:buChar char="»"/>
              <a:defRPr kumimoji="1" sz="2000">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9pPr>
          </a:lstStyle>
          <a:p>
            <a:pPr eaLnBrk="1" hangingPunct="1">
              <a:spcBef>
                <a:spcPct val="0"/>
              </a:spcBef>
              <a:buFontTx/>
              <a:buNone/>
            </a:pPr>
            <a:r>
              <a:rPr lang="vi-VN" altLang="ko-KR" sz="900">
                <a:latin typeface="Times New Roman" pitchFamily="18" charset="0"/>
                <a:ea typeface="돋움" pitchFamily="50" charset="-127"/>
                <a:cs typeface="Times New Roman" pitchFamily="18" charset="0"/>
              </a:rPr>
              <a:t>56. Điều nào không đúng với đặc điểm của động cơ khí nén</a:t>
            </a:r>
            <a:r>
              <a:rPr lang="vi-VN" altLang="ko-KR" sz="900" smtClean="0">
                <a:latin typeface="Times New Roman" pitchFamily="18" charset="0"/>
                <a:ea typeface="돋움" pitchFamily="50" charset="-127"/>
                <a:cs typeface="Times New Roman" pitchFamily="18" charset="0"/>
              </a:rPr>
              <a:t>?</a:t>
            </a:r>
            <a:endParaRPr lang="en-US" altLang="ko-KR" sz="900" smtClean="0">
              <a:latin typeface="Times New Roman" pitchFamily="18" charset="0"/>
              <a:ea typeface="돋움" pitchFamily="50" charset="-127"/>
              <a:cs typeface="Times New Roman" pitchFamily="18" charset="0"/>
            </a:endParaRPr>
          </a:p>
          <a:p>
            <a:pPr eaLnBrk="1" hangingPunct="1">
              <a:spcBef>
                <a:spcPct val="0"/>
              </a:spcBef>
              <a:buFontTx/>
              <a:buNone/>
            </a:pPr>
            <a:endParaRPr lang="vi-VN" altLang="ko-KR" sz="900">
              <a:latin typeface="Times New Roman" pitchFamily="18" charset="0"/>
              <a:ea typeface="돋움" pitchFamily="50" charset="-127"/>
              <a:cs typeface="Times New Roman" pitchFamily="18" charset="0"/>
            </a:endParaRPr>
          </a:p>
          <a:p>
            <a:pPr eaLnBrk="1" hangingPunct="1">
              <a:spcBef>
                <a:spcPct val="0"/>
              </a:spcBef>
              <a:buFontTx/>
              <a:buNone/>
            </a:pPr>
            <a:r>
              <a:rPr lang="vi-VN" altLang="ko-KR" sz="900">
                <a:latin typeface="Times New Roman" pitchFamily="18" charset="0"/>
                <a:ea typeface="돋움" pitchFamily="50" charset="-127"/>
                <a:cs typeface="Times New Roman" pitchFamily="18" charset="0"/>
              </a:rPr>
              <a:t>① Do khả năng nén của không khí, tốc độ quay dễ bị ảnh hưởng bởi tải trọng</a:t>
            </a:r>
            <a:endParaRPr lang="en-US" altLang="ko-KR" sz="900">
              <a:latin typeface="Times New Roman" pitchFamily="18" charset="0"/>
              <a:ea typeface="돋움" pitchFamily="50" charset="-127"/>
              <a:cs typeface="Times New Roman" pitchFamily="18" charset="0"/>
            </a:endParaRPr>
          </a:p>
          <a:p>
            <a:pPr eaLnBrk="1" hangingPunct="1">
              <a:spcBef>
                <a:spcPct val="0"/>
              </a:spcBef>
              <a:buFontTx/>
              <a:buNone/>
            </a:pPr>
            <a:r>
              <a:rPr lang="vi-VN" altLang="ko-KR" sz="900">
                <a:latin typeface="Times New Roman" pitchFamily="18" charset="0"/>
                <a:ea typeface="돋움" pitchFamily="50" charset="-127"/>
                <a:cs typeface="Times New Roman" pitchFamily="18" charset="0"/>
              </a:rPr>
              <a:t>② Khó điều khiển tốc độ và </a:t>
            </a:r>
            <a:r>
              <a:rPr lang="en-US" altLang="ko-KR" sz="900" smtClean="0">
                <a:latin typeface="Times New Roman" pitchFamily="18" charset="0"/>
                <a:ea typeface="돋움" pitchFamily="50" charset="-127"/>
                <a:cs typeface="Times New Roman" pitchFamily="18" charset="0"/>
              </a:rPr>
              <a:t>khó điều khiển quay ngược</a:t>
            </a:r>
            <a:endParaRPr lang="en-US" altLang="ko-KR" sz="900">
              <a:latin typeface="Times New Roman" pitchFamily="18" charset="0"/>
              <a:ea typeface="돋움" pitchFamily="50" charset="-127"/>
              <a:cs typeface="Times New Roman" pitchFamily="18" charset="0"/>
            </a:endParaRPr>
          </a:p>
          <a:p>
            <a:pPr eaLnBrk="1" hangingPunct="1">
              <a:spcBef>
                <a:spcPct val="0"/>
              </a:spcBef>
              <a:buNone/>
            </a:pPr>
            <a:r>
              <a:rPr lang="vi-VN" altLang="ko-KR" sz="900" smtClean="0">
                <a:latin typeface="Times New Roman" pitchFamily="18" charset="0"/>
                <a:ea typeface="돋움" pitchFamily="50" charset="-127"/>
                <a:cs typeface="Times New Roman" pitchFamily="18" charset="0"/>
              </a:rPr>
              <a:t>③ So </a:t>
            </a:r>
            <a:r>
              <a:rPr lang="vi-VN" altLang="ko-KR" sz="900">
                <a:latin typeface="Times New Roman" pitchFamily="18" charset="0"/>
                <a:ea typeface="돋움" pitchFamily="50" charset="-127"/>
                <a:cs typeface="Times New Roman" pitchFamily="18" charset="0"/>
              </a:rPr>
              <a:t>với động cơ, hằng số thời gian được xác định bởi tỷ lệ quán tính trên đầu ra nhỏ, do đó, dừng khởi động trơn tru và tỷ lệ đầu ra / trọng lượng lớn</a:t>
            </a:r>
            <a:endParaRPr lang="en-US" altLang="ko-KR" sz="900">
              <a:latin typeface="Times New Roman" pitchFamily="18" charset="0"/>
              <a:ea typeface="돋움" pitchFamily="50" charset="-127"/>
              <a:cs typeface="Times New Roman" pitchFamily="18" charset="0"/>
            </a:endParaRPr>
          </a:p>
          <a:p>
            <a:pPr eaLnBrk="1" hangingPunct="1">
              <a:spcBef>
                <a:spcPct val="0"/>
              </a:spcBef>
              <a:buNone/>
            </a:pPr>
            <a:r>
              <a:rPr lang="vi-VN" altLang="ko-KR" sz="900" smtClean="0">
                <a:latin typeface="Times New Roman" pitchFamily="18" charset="0"/>
                <a:ea typeface="돋움" pitchFamily="50" charset="-127"/>
                <a:cs typeface="Times New Roman" pitchFamily="18" charset="0"/>
              </a:rPr>
              <a:t>④ Nếu </a:t>
            </a:r>
            <a:r>
              <a:rPr lang="vi-VN" altLang="ko-KR" sz="900">
                <a:latin typeface="Times New Roman" pitchFamily="18" charset="0"/>
                <a:ea typeface="돋움" pitchFamily="50" charset="-127"/>
                <a:cs typeface="Times New Roman" pitchFamily="18" charset="0"/>
              </a:rPr>
              <a:t>bình chứa khí được lắp đặt làm nguồn khí nén, nó cũng có thể được sử dụng làm nguồn truyền động không sử dụng</a:t>
            </a:r>
          </a:p>
        </p:txBody>
      </p:sp>
      <p:sp>
        <p:nvSpPr>
          <p:cNvPr id="10249" name="Text Box 17"/>
          <p:cNvSpPr txBox="1">
            <a:spLocks noChangeArrowheads="1"/>
          </p:cNvSpPr>
          <p:nvPr/>
        </p:nvSpPr>
        <p:spPr bwMode="auto">
          <a:xfrm>
            <a:off x="3409950" y="4520952"/>
            <a:ext cx="3168650"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kumimoji="1" sz="3200">
                <a:solidFill>
                  <a:schemeClr val="tx1"/>
                </a:solidFill>
                <a:latin typeface="굴림" pitchFamily="50" charset="-127"/>
                <a:ea typeface="굴림" pitchFamily="50" charset="-127"/>
              </a:defRPr>
            </a:lvl1pPr>
            <a:lvl2pPr marL="742950" indent="-285750" eaLnBrk="0" hangingPunct="0">
              <a:spcBef>
                <a:spcPct val="20000"/>
              </a:spcBef>
              <a:buChar char="–"/>
              <a:defRPr kumimoji="1" sz="2800">
                <a:solidFill>
                  <a:schemeClr val="tx1"/>
                </a:solidFill>
                <a:latin typeface="굴림" pitchFamily="50" charset="-127"/>
                <a:ea typeface="굴림" pitchFamily="50" charset="-127"/>
              </a:defRPr>
            </a:lvl2pPr>
            <a:lvl3pPr marL="1143000" indent="-228600" eaLnBrk="0" hangingPunct="0">
              <a:spcBef>
                <a:spcPct val="20000"/>
              </a:spcBef>
              <a:buChar char="•"/>
              <a:defRPr kumimoji="1" sz="2400">
                <a:solidFill>
                  <a:schemeClr val="tx1"/>
                </a:solidFill>
                <a:latin typeface="굴림" pitchFamily="50" charset="-127"/>
                <a:ea typeface="굴림" pitchFamily="50" charset="-127"/>
              </a:defRPr>
            </a:lvl3pPr>
            <a:lvl4pPr marL="1600200" indent="-228600" eaLnBrk="0" hangingPunct="0">
              <a:spcBef>
                <a:spcPct val="20000"/>
              </a:spcBef>
              <a:buChar char="–"/>
              <a:defRPr kumimoji="1" sz="2000">
                <a:solidFill>
                  <a:schemeClr val="tx1"/>
                </a:solidFill>
                <a:latin typeface="굴림" pitchFamily="50" charset="-127"/>
                <a:ea typeface="굴림" pitchFamily="50" charset="-127"/>
              </a:defRPr>
            </a:lvl4pPr>
            <a:lvl5pPr marL="2057400" indent="-228600" eaLnBrk="0" hangingPunct="0">
              <a:spcBef>
                <a:spcPct val="20000"/>
              </a:spcBef>
              <a:buChar char="»"/>
              <a:defRPr kumimoji="1" sz="2000">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9pPr>
          </a:lstStyle>
          <a:p>
            <a:pPr eaLnBrk="1" hangingPunct="1">
              <a:spcBef>
                <a:spcPct val="0"/>
              </a:spcBef>
              <a:buFontTx/>
              <a:buNone/>
            </a:pPr>
            <a:r>
              <a:rPr lang="vi-VN" altLang="ko-KR" sz="900">
                <a:latin typeface="Times New Roman" pitchFamily="18" charset="0"/>
                <a:cs typeface="Times New Roman" pitchFamily="18" charset="0"/>
              </a:rPr>
              <a:t>59. </a:t>
            </a:r>
            <a:r>
              <a:rPr lang="en-US" altLang="ko-KR" sz="900" smtClean="0">
                <a:latin typeface="Times New Roman" pitchFamily="18" charset="0"/>
                <a:cs typeface="Times New Roman" pitchFamily="18" charset="0"/>
              </a:rPr>
              <a:t>Có </a:t>
            </a:r>
            <a:r>
              <a:rPr lang="vi-VN" altLang="ko-KR" sz="900" smtClean="0">
                <a:latin typeface="Times New Roman" pitchFamily="18" charset="0"/>
                <a:cs typeface="Times New Roman" pitchFamily="18" charset="0"/>
              </a:rPr>
              <a:t>thể </a:t>
            </a:r>
            <a:r>
              <a:rPr lang="vi-VN" altLang="ko-KR" sz="900">
                <a:latin typeface="Times New Roman" pitchFamily="18" charset="0"/>
                <a:cs typeface="Times New Roman" pitchFamily="18" charset="0"/>
              </a:rPr>
              <a:t>kiểm soát thời gian chính xác ngay cả trong thời gian dài và ít sai số về độ chính xác thời gian do sự thay đổi của nhiệt độ và độ ẩm là gì</a:t>
            </a:r>
            <a:r>
              <a:rPr lang="vi-VN" altLang="ko-KR" sz="900" smtClean="0">
                <a:latin typeface="Times New Roman" pitchFamily="18" charset="0"/>
                <a:cs typeface="Times New Roman" pitchFamily="18" charset="0"/>
              </a:rPr>
              <a:t>?</a:t>
            </a:r>
            <a:endParaRPr lang="en-US" altLang="ko-KR" sz="900" smtClean="0">
              <a:latin typeface="Times New Roman" pitchFamily="18" charset="0"/>
              <a:cs typeface="Times New Roman" pitchFamily="18" charset="0"/>
            </a:endParaRPr>
          </a:p>
          <a:p>
            <a:pPr eaLnBrk="1" hangingPunct="1">
              <a:spcBef>
                <a:spcPct val="0"/>
              </a:spcBef>
              <a:buFontTx/>
              <a:buNone/>
            </a:pPr>
            <a:endParaRPr lang="en-US" altLang="ko-KR" sz="900">
              <a:latin typeface="Times New Roman" pitchFamily="18" charset="0"/>
              <a:cs typeface="Times New Roman" pitchFamily="18" charset="0"/>
            </a:endParaRPr>
          </a:p>
          <a:p>
            <a:pPr eaLnBrk="1" hangingPunct="1">
              <a:spcBef>
                <a:spcPct val="0"/>
              </a:spcBef>
              <a:buFontTx/>
              <a:buNone/>
            </a:pPr>
            <a:r>
              <a:rPr lang="vi-VN" altLang="ko-KR" sz="900">
                <a:latin typeface="Times New Roman" pitchFamily="18" charset="0"/>
                <a:cs typeface="Times New Roman" pitchFamily="18" charset="0"/>
              </a:rPr>
              <a:t>  ① </a:t>
            </a:r>
            <a:r>
              <a:rPr lang="en-US" altLang="ko-KR" sz="900" smtClean="0">
                <a:latin typeface="Times New Roman" pitchFamily="18" charset="0"/>
                <a:cs typeface="Times New Roman" pitchFamily="18" charset="0"/>
              </a:rPr>
              <a:t>Bộ h</a:t>
            </a:r>
            <a:r>
              <a:rPr lang="vi-VN" altLang="ko-KR" sz="900" smtClean="0">
                <a:latin typeface="Times New Roman" pitchFamily="18" charset="0"/>
                <a:cs typeface="Times New Roman" pitchFamily="18" charset="0"/>
              </a:rPr>
              <a:t>ẹn </a:t>
            </a:r>
            <a:r>
              <a:rPr lang="vi-VN" altLang="ko-KR" sz="900">
                <a:latin typeface="Times New Roman" pitchFamily="18" charset="0"/>
                <a:cs typeface="Times New Roman" pitchFamily="18" charset="0"/>
              </a:rPr>
              <a:t>giờ </a:t>
            </a:r>
            <a:r>
              <a:rPr lang="vi-VN" altLang="ko-KR" sz="900" smtClean="0">
                <a:latin typeface="Times New Roman" pitchFamily="18" charset="0"/>
                <a:cs typeface="Times New Roman" pitchFamily="18" charset="0"/>
              </a:rPr>
              <a:t>động </a:t>
            </a:r>
            <a:r>
              <a:rPr lang="vi-VN" altLang="ko-KR" sz="900">
                <a:latin typeface="Times New Roman" pitchFamily="18" charset="0"/>
                <a:cs typeface="Times New Roman" pitchFamily="18" charset="0"/>
              </a:rPr>
              <a:t>cơ </a:t>
            </a:r>
            <a:r>
              <a:rPr lang="en-US" altLang="ko-KR" sz="900">
                <a:latin typeface="Times New Roman" pitchFamily="18" charset="0"/>
                <a:cs typeface="Times New Roman" pitchFamily="18" charset="0"/>
              </a:rPr>
              <a:t>   </a:t>
            </a:r>
            <a:r>
              <a:rPr lang="en-US" altLang="ko-KR" sz="900" smtClean="0">
                <a:latin typeface="Times New Roman" pitchFamily="18" charset="0"/>
                <a:cs typeface="Times New Roman" pitchFamily="18" charset="0"/>
              </a:rPr>
              <a:t>       </a:t>
            </a:r>
            <a:r>
              <a:rPr lang="vi-VN" altLang="ko-KR" sz="900" smtClean="0">
                <a:latin typeface="Times New Roman" pitchFamily="18" charset="0"/>
                <a:cs typeface="Times New Roman" pitchFamily="18" charset="0"/>
              </a:rPr>
              <a:t>② </a:t>
            </a:r>
            <a:r>
              <a:rPr lang="en-US" altLang="ko-KR" sz="900" smtClean="0">
                <a:latin typeface="Times New Roman" pitchFamily="18" charset="0"/>
                <a:cs typeface="Times New Roman" pitchFamily="18" charset="0"/>
              </a:rPr>
              <a:t>Bộ h</a:t>
            </a:r>
            <a:r>
              <a:rPr lang="vi-VN" altLang="ko-KR" sz="900" smtClean="0">
                <a:latin typeface="Times New Roman" pitchFamily="18" charset="0"/>
                <a:cs typeface="Times New Roman" pitchFamily="18" charset="0"/>
              </a:rPr>
              <a:t>ẹn </a:t>
            </a:r>
            <a:r>
              <a:rPr lang="vi-VN" altLang="ko-KR" sz="900">
                <a:latin typeface="Times New Roman" pitchFamily="18" charset="0"/>
                <a:cs typeface="Times New Roman" pitchFamily="18" charset="0"/>
              </a:rPr>
              <a:t>giờ </a:t>
            </a:r>
            <a:r>
              <a:rPr lang="en-US" altLang="ko-KR" sz="900" smtClean="0">
                <a:latin typeface="Times New Roman" pitchFamily="18" charset="0"/>
                <a:cs typeface="Times New Roman" pitchFamily="18" charset="0"/>
              </a:rPr>
              <a:t>Digital</a:t>
            </a:r>
            <a:endParaRPr lang="vi-VN" altLang="ko-KR" sz="900">
              <a:latin typeface="Times New Roman" pitchFamily="18" charset="0"/>
              <a:cs typeface="Times New Roman" pitchFamily="18" charset="0"/>
            </a:endParaRPr>
          </a:p>
          <a:p>
            <a:pPr eaLnBrk="1" hangingPunct="1">
              <a:spcBef>
                <a:spcPct val="0"/>
              </a:spcBef>
              <a:buFontTx/>
              <a:buNone/>
            </a:pPr>
            <a:r>
              <a:rPr lang="vi-VN" altLang="ko-KR" sz="900">
                <a:latin typeface="Times New Roman" pitchFamily="18" charset="0"/>
                <a:cs typeface="Times New Roman" pitchFamily="18" charset="0"/>
              </a:rPr>
              <a:t>  ③ </a:t>
            </a:r>
            <a:r>
              <a:rPr lang="en-US" altLang="ko-KR" sz="900" smtClean="0">
                <a:latin typeface="Times New Roman" pitchFamily="18" charset="0"/>
                <a:cs typeface="Times New Roman" pitchFamily="18" charset="0"/>
              </a:rPr>
              <a:t>Bộ h</a:t>
            </a:r>
            <a:r>
              <a:rPr lang="vi-VN" altLang="ko-KR" sz="900" smtClean="0">
                <a:latin typeface="Times New Roman" pitchFamily="18" charset="0"/>
                <a:cs typeface="Times New Roman" pitchFamily="18" charset="0"/>
              </a:rPr>
              <a:t>ẹn </a:t>
            </a:r>
            <a:r>
              <a:rPr lang="vi-VN" altLang="ko-KR" sz="900">
                <a:latin typeface="Times New Roman" pitchFamily="18" charset="0"/>
                <a:cs typeface="Times New Roman" pitchFamily="18" charset="0"/>
              </a:rPr>
              <a:t>giờ điện tử </a:t>
            </a:r>
            <a:r>
              <a:rPr lang="en-US" altLang="ko-KR" sz="900">
                <a:latin typeface="Times New Roman" pitchFamily="18" charset="0"/>
                <a:cs typeface="Times New Roman" pitchFamily="18" charset="0"/>
              </a:rPr>
              <a:t>       </a:t>
            </a:r>
            <a:r>
              <a:rPr lang="en-US" altLang="ko-KR" sz="900" smtClean="0">
                <a:latin typeface="Times New Roman" pitchFamily="18" charset="0"/>
                <a:cs typeface="Times New Roman" pitchFamily="18" charset="0"/>
              </a:rPr>
              <a:t>     </a:t>
            </a:r>
            <a:r>
              <a:rPr lang="vi-VN" altLang="ko-KR" sz="900">
                <a:latin typeface="Times New Roman" pitchFamily="18" charset="0"/>
                <a:cs typeface="Times New Roman" pitchFamily="18" charset="0"/>
              </a:rPr>
              <a:t>④ Hẹn giờ khí nén</a:t>
            </a:r>
            <a:endParaRPr lang="ko-KR" altLang="en-US" sz="900">
              <a:latin typeface="Times New Roman" pitchFamily="18" charset="0"/>
              <a:cs typeface="Times New Roman" pitchFamily="18" charset="0"/>
            </a:endParaRPr>
          </a:p>
        </p:txBody>
      </p:sp>
      <p:sp>
        <p:nvSpPr>
          <p:cNvPr id="10250" name="Rectangle 107"/>
          <p:cNvSpPr>
            <a:spLocks noChangeArrowheads="1"/>
          </p:cNvSpPr>
          <p:nvPr/>
        </p:nvSpPr>
        <p:spPr bwMode="auto">
          <a:xfrm>
            <a:off x="3400426" y="6033121"/>
            <a:ext cx="3197225"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kumimoji="1" sz="3200">
                <a:solidFill>
                  <a:schemeClr val="tx1"/>
                </a:solidFill>
                <a:latin typeface="굴림" pitchFamily="50" charset="-127"/>
                <a:ea typeface="굴림" pitchFamily="50" charset="-127"/>
              </a:defRPr>
            </a:lvl1pPr>
            <a:lvl2pPr marL="742950" indent="-285750" eaLnBrk="0" hangingPunct="0">
              <a:spcBef>
                <a:spcPct val="20000"/>
              </a:spcBef>
              <a:buChar char="–"/>
              <a:defRPr kumimoji="1" sz="2800">
                <a:solidFill>
                  <a:schemeClr val="tx1"/>
                </a:solidFill>
                <a:latin typeface="굴림" pitchFamily="50" charset="-127"/>
                <a:ea typeface="굴림" pitchFamily="50" charset="-127"/>
              </a:defRPr>
            </a:lvl2pPr>
            <a:lvl3pPr marL="1143000" indent="-228600" eaLnBrk="0" hangingPunct="0">
              <a:spcBef>
                <a:spcPct val="20000"/>
              </a:spcBef>
              <a:buChar char="•"/>
              <a:defRPr kumimoji="1" sz="2400">
                <a:solidFill>
                  <a:schemeClr val="tx1"/>
                </a:solidFill>
                <a:latin typeface="굴림" pitchFamily="50" charset="-127"/>
                <a:ea typeface="굴림" pitchFamily="50" charset="-127"/>
              </a:defRPr>
            </a:lvl3pPr>
            <a:lvl4pPr marL="1600200" indent="-228600" eaLnBrk="0" hangingPunct="0">
              <a:spcBef>
                <a:spcPct val="20000"/>
              </a:spcBef>
              <a:buChar char="–"/>
              <a:defRPr kumimoji="1" sz="2000">
                <a:solidFill>
                  <a:schemeClr val="tx1"/>
                </a:solidFill>
                <a:latin typeface="굴림" pitchFamily="50" charset="-127"/>
                <a:ea typeface="굴림" pitchFamily="50" charset="-127"/>
              </a:defRPr>
            </a:lvl4pPr>
            <a:lvl5pPr marL="2057400" indent="-228600" eaLnBrk="0" hangingPunct="0">
              <a:spcBef>
                <a:spcPct val="20000"/>
              </a:spcBef>
              <a:buChar char="»"/>
              <a:defRPr kumimoji="1" sz="2000">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9pPr>
          </a:lstStyle>
          <a:p>
            <a:pPr eaLnBrk="1" hangingPunct="1">
              <a:spcBef>
                <a:spcPct val="0"/>
              </a:spcBef>
              <a:buFontTx/>
              <a:buNone/>
            </a:pPr>
            <a:r>
              <a:rPr lang="vi-VN" altLang="ko-KR" sz="900">
                <a:latin typeface="Times New Roman" pitchFamily="18" charset="0"/>
                <a:ea typeface="돋움" pitchFamily="50" charset="-127"/>
                <a:cs typeface="Times New Roman" pitchFamily="18" charset="0"/>
              </a:rPr>
              <a:t>60. Ví dụ dưới đây là mô tả các tính năng của máy </a:t>
            </a:r>
            <a:r>
              <a:rPr lang="vi-VN" altLang="ko-KR" sz="900" smtClean="0">
                <a:latin typeface="Times New Roman" pitchFamily="18" charset="0"/>
                <a:ea typeface="돋움" pitchFamily="50" charset="-127"/>
                <a:cs typeface="Times New Roman" pitchFamily="18" charset="0"/>
              </a:rPr>
              <a:t>nén</a:t>
            </a:r>
            <a:r>
              <a:rPr lang="en-US" altLang="ko-KR" sz="900" smtClean="0">
                <a:latin typeface="Times New Roman" pitchFamily="18" charset="0"/>
                <a:ea typeface="돋움" pitchFamily="50" charset="-127"/>
                <a:cs typeface="Times New Roman" pitchFamily="18" charset="0"/>
              </a:rPr>
              <a:t>.</a:t>
            </a:r>
          </a:p>
          <a:p>
            <a:pPr eaLnBrk="1" hangingPunct="1">
              <a:spcBef>
                <a:spcPct val="0"/>
              </a:spcBef>
              <a:buFontTx/>
              <a:buNone/>
            </a:pPr>
            <a:r>
              <a:rPr lang="vi-VN" altLang="ko-KR" sz="900" smtClean="0">
                <a:latin typeface="Times New Roman" pitchFamily="18" charset="0"/>
                <a:ea typeface="돋움" pitchFamily="50" charset="-127"/>
                <a:cs typeface="Times New Roman" pitchFamily="18" charset="0"/>
              </a:rPr>
              <a:t> </a:t>
            </a:r>
            <a:r>
              <a:rPr lang="en-US" altLang="ko-KR" sz="900" smtClean="0">
                <a:latin typeface="Times New Roman" pitchFamily="18" charset="0"/>
                <a:ea typeface="돋움" pitchFamily="50" charset="-127"/>
                <a:cs typeface="Times New Roman" pitchFamily="18" charset="0"/>
              </a:rPr>
              <a:t>C</a:t>
            </a:r>
            <a:r>
              <a:rPr lang="vi-VN" altLang="ko-KR" sz="900" smtClean="0">
                <a:latin typeface="Times New Roman" pitchFamily="18" charset="0"/>
                <a:ea typeface="돋움" pitchFamily="50" charset="-127"/>
                <a:cs typeface="Times New Roman" pitchFamily="18" charset="0"/>
              </a:rPr>
              <a:t>họn</a:t>
            </a:r>
            <a:r>
              <a:rPr lang="en-US" altLang="ko-KR" sz="900" smtClean="0">
                <a:latin typeface="Times New Roman" pitchFamily="18" charset="0"/>
                <a:ea typeface="돋움" pitchFamily="50" charset="-127"/>
                <a:cs typeface="Times New Roman" pitchFamily="18" charset="0"/>
              </a:rPr>
              <a:t> đáp án</a:t>
            </a:r>
            <a:r>
              <a:rPr lang="vi-VN" altLang="ko-KR" sz="900" smtClean="0">
                <a:latin typeface="Times New Roman" pitchFamily="18" charset="0"/>
                <a:ea typeface="돋움" pitchFamily="50" charset="-127"/>
                <a:cs typeface="Times New Roman" pitchFamily="18" charset="0"/>
              </a:rPr>
              <a:t> </a:t>
            </a:r>
            <a:r>
              <a:rPr lang="vi-VN" altLang="ko-KR" sz="900">
                <a:latin typeface="Times New Roman" pitchFamily="18" charset="0"/>
                <a:ea typeface="돋움" pitchFamily="50" charset="-127"/>
                <a:cs typeface="Times New Roman" pitchFamily="18" charset="0"/>
              </a:rPr>
              <a:t>đúng</a:t>
            </a:r>
            <a:r>
              <a:rPr lang="vi-VN" altLang="ko-KR" sz="900" smtClean="0">
                <a:latin typeface="Times New Roman" pitchFamily="18" charset="0"/>
                <a:ea typeface="돋움" pitchFamily="50" charset="-127"/>
                <a:cs typeface="Times New Roman" pitchFamily="18" charset="0"/>
              </a:rPr>
              <a:t>.</a:t>
            </a:r>
            <a:endParaRPr lang="en-US" altLang="ko-KR" sz="900">
              <a:latin typeface="Times New Roman" pitchFamily="18" charset="0"/>
              <a:ea typeface="돋움" pitchFamily="50" charset="-127"/>
              <a:cs typeface="Times New Roman" pitchFamily="18" charset="0"/>
            </a:endParaRPr>
          </a:p>
          <a:p>
            <a:pPr eaLnBrk="1" hangingPunct="1">
              <a:spcBef>
                <a:spcPct val="0"/>
              </a:spcBef>
              <a:buFontTx/>
              <a:buNone/>
            </a:pPr>
            <a:endParaRPr lang="en-US" altLang="ko-KR" sz="900">
              <a:latin typeface="Times New Roman" pitchFamily="18" charset="0"/>
              <a:ea typeface="돋움" pitchFamily="50" charset="-127"/>
              <a:cs typeface="Times New Roman" pitchFamily="18" charset="0"/>
            </a:endParaRPr>
          </a:p>
          <a:p>
            <a:pPr eaLnBrk="1" hangingPunct="1">
              <a:spcBef>
                <a:spcPct val="0"/>
              </a:spcBef>
              <a:buFontTx/>
              <a:buNone/>
            </a:pPr>
            <a:endParaRPr lang="en-US" altLang="ko-KR" sz="900">
              <a:latin typeface="Times New Roman" pitchFamily="18" charset="0"/>
              <a:ea typeface="돋움" pitchFamily="50" charset="-127"/>
              <a:cs typeface="Times New Roman" pitchFamily="18" charset="0"/>
            </a:endParaRPr>
          </a:p>
          <a:p>
            <a:pPr eaLnBrk="1" hangingPunct="1">
              <a:spcBef>
                <a:spcPct val="0"/>
              </a:spcBef>
              <a:buFontTx/>
              <a:buNone/>
            </a:pPr>
            <a:r>
              <a:rPr lang="vi-VN" altLang="ko-KR" sz="900">
                <a:latin typeface="Times New Roman" pitchFamily="18" charset="0"/>
                <a:ea typeface="돋움" pitchFamily="50" charset="-127"/>
                <a:cs typeface="Times New Roman" pitchFamily="18" charset="0"/>
              </a:rPr>
              <a:t> </a:t>
            </a:r>
            <a:r>
              <a:rPr lang="en-US" altLang="ko-KR" sz="900">
                <a:latin typeface="Times New Roman" panose="02020603050405020304" pitchFamily="18" charset="0"/>
                <a:cs typeface="Times New Roman" panose="02020603050405020304" pitchFamily="18" charset="0"/>
              </a:rPr>
              <a:t>K</a:t>
            </a:r>
            <a:r>
              <a:rPr lang="en-US" altLang="ko-KR" sz="900" smtClean="0">
                <a:latin typeface="Times New Roman" panose="02020603050405020304" pitchFamily="18" charset="0"/>
                <a:cs typeface="Times New Roman" panose="02020603050405020304" pitchFamily="18" charset="0"/>
              </a:rPr>
              <a:t>hông có van hút hay van xả giống như máy nén hai chiều do cấu tạo làm tăng bằng áp suất không khí theo quy định khi dung tích thay đổi lên tới cửa xả tùy theo chuyển động quay của rotor</a:t>
            </a:r>
            <a:r>
              <a:rPr lang="vi-VN" altLang="ko-KR" sz="900" smtClean="0">
                <a:latin typeface="Times New Roman" pitchFamily="18" charset="0"/>
                <a:ea typeface="돋움" pitchFamily="50" charset="-127"/>
                <a:cs typeface="Times New Roman" pitchFamily="18" charset="0"/>
              </a:rPr>
              <a:t>.</a:t>
            </a:r>
            <a:endParaRPr lang="en-US" altLang="ko-KR" sz="900" smtClean="0">
              <a:latin typeface="Times New Roman" pitchFamily="18" charset="0"/>
              <a:ea typeface="돋움" pitchFamily="50" charset="-127"/>
              <a:cs typeface="Times New Roman" pitchFamily="18" charset="0"/>
            </a:endParaRPr>
          </a:p>
          <a:p>
            <a:pPr eaLnBrk="1" hangingPunct="1">
              <a:spcBef>
                <a:spcPct val="0"/>
              </a:spcBef>
              <a:buFontTx/>
              <a:buNone/>
            </a:pPr>
            <a:r>
              <a:rPr lang="en-US" altLang="ko-KR" sz="900">
                <a:latin typeface="Times New Roman" panose="02020603050405020304" pitchFamily="18" charset="0"/>
                <a:cs typeface="Times New Roman" panose="02020603050405020304" pitchFamily="18" charset="0"/>
              </a:rPr>
              <a:t>C</a:t>
            </a:r>
            <a:r>
              <a:rPr lang="en-US" altLang="ko-KR" sz="900" smtClean="0">
                <a:latin typeface="Times New Roman" panose="02020603050405020304" pitchFamily="18" charset="0"/>
                <a:cs typeface="Times New Roman" panose="02020603050405020304" pitchFamily="18" charset="0"/>
              </a:rPr>
              <a:t>ung cấp khí nén liên tục một cánh nhẹ nhàng, do đó tiếng nhỏ và kích thước bé, được dùng nhiều với vai trò là nguồn khí nén trong motor nén khí</a:t>
            </a:r>
            <a:r>
              <a:rPr lang="en-US" altLang="ko-KR" sz="900" smtClean="0">
                <a:latin typeface="Times New Roman" pitchFamily="18" charset="0"/>
                <a:ea typeface="돋움" pitchFamily="50" charset="-127"/>
                <a:cs typeface="Times New Roman" pitchFamily="18" charset="0"/>
              </a:rPr>
              <a:t> </a:t>
            </a:r>
          </a:p>
          <a:p>
            <a:pPr eaLnBrk="1" hangingPunct="1">
              <a:spcBef>
                <a:spcPct val="0"/>
              </a:spcBef>
              <a:buFontTx/>
              <a:buNone/>
            </a:pPr>
            <a:endParaRPr lang="en-US" altLang="ko-KR" sz="900">
              <a:latin typeface="Times New Roman" pitchFamily="18" charset="0"/>
              <a:ea typeface="돋움" pitchFamily="50" charset="-127"/>
              <a:cs typeface="Times New Roman" pitchFamily="18" charset="0"/>
            </a:endParaRPr>
          </a:p>
          <a:p>
            <a:pPr eaLnBrk="1" hangingPunct="1">
              <a:spcBef>
                <a:spcPct val="0"/>
              </a:spcBef>
              <a:buFontTx/>
              <a:buNone/>
            </a:pPr>
            <a:endParaRPr lang="en-US" altLang="ko-KR" sz="900">
              <a:latin typeface="Times New Roman" pitchFamily="18" charset="0"/>
              <a:ea typeface="돋움" pitchFamily="50" charset="-127"/>
              <a:cs typeface="Times New Roman" pitchFamily="18" charset="0"/>
            </a:endParaRPr>
          </a:p>
          <a:p>
            <a:pPr eaLnBrk="1" hangingPunct="1">
              <a:spcBef>
                <a:spcPct val="0"/>
              </a:spcBef>
              <a:buFontTx/>
              <a:buNone/>
            </a:pPr>
            <a:r>
              <a:rPr lang="en-US" altLang="ko-KR" sz="900">
                <a:latin typeface="Times New Roman" pitchFamily="18" charset="0"/>
                <a:ea typeface="돋움" pitchFamily="50" charset="-127"/>
                <a:cs typeface="Times New Roman" pitchFamily="18" charset="0"/>
              </a:rPr>
              <a:t>  ① Máy nén kiểu tuabin       ② Máy nén kiểu trục vít</a:t>
            </a:r>
          </a:p>
          <a:p>
            <a:pPr eaLnBrk="1" hangingPunct="1">
              <a:spcBef>
                <a:spcPct val="0"/>
              </a:spcBef>
              <a:buFontTx/>
              <a:buNone/>
            </a:pPr>
            <a:r>
              <a:rPr lang="en-US" altLang="ko-KR" sz="900">
                <a:latin typeface="Times New Roman" pitchFamily="18" charset="0"/>
                <a:ea typeface="돋움" pitchFamily="50" charset="-127"/>
                <a:cs typeface="Times New Roman" pitchFamily="18" charset="0"/>
              </a:rPr>
              <a:t>  ③ Máy nén kiểu cánh gạt   ④ Máy nén kiểu cánh quạt</a:t>
            </a:r>
          </a:p>
        </p:txBody>
      </p:sp>
      <p:grpSp>
        <p:nvGrpSpPr>
          <p:cNvPr id="10251" name="Group 4"/>
          <p:cNvGrpSpPr>
            <a:grpSpLocks/>
          </p:cNvGrpSpPr>
          <p:nvPr/>
        </p:nvGrpSpPr>
        <p:grpSpPr bwMode="auto">
          <a:xfrm>
            <a:off x="3424239" y="6402142"/>
            <a:ext cx="3100387" cy="1133721"/>
            <a:chOff x="3428368" y="6664326"/>
            <a:chExt cx="2938463" cy="715962"/>
          </a:xfrm>
        </p:grpSpPr>
        <p:sp>
          <p:nvSpPr>
            <p:cNvPr id="10282" name="직사각형 2"/>
            <p:cNvSpPr>
              <a:spLocks noChangeArrowheads="1"/>
            </p:cNvSpPr>
            <p:nvPr/>
          </p:nvSpPr>
          <p:spPr bwMode="auto">
            <a:xfrm>
              <a:off x="3428368" y="6735967"/>
              <a:ext cx="2938463" cy="644321"/>
            </a:xfrm>
            <a:prstGeom prst="rect">
              <a:avLst/>
            </a:prstGeom>
            <a:noFill/>
            <a:ln w="9525"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har char="•"/>
                <a:defRPr kumimoji="1" sz="3200">
                  <a:solidFill>
                    <a:schemeClr val="tx1"/>
                  </a:solidFill>
                  <a:latin typeface="굴림" pitchFamily="50" charset="-127"/>
                  <a:ea typeface="굴림" pitchFamily="50" charset="-127"/>
                </a:defRPr>
              </a:lvl1pPr>
              <a:lvl2pPr marL="742950" indent="-285750" eaLnBrk="0" hangingPunct="0">
                <a:spcBef>
                  <a:spcPct val="20000"/>
                </a:spcBef>
                <a:buChar char="–"/>
                <a:defRPr kumimoji="1" sz="2800">
                  <a:solidFill>
                    <a:schemeClr val="tx1"/>
                  </a:solidFill>
                  <a:latin typeface="굴림" pitchFamily="50" charset="-127"/>
                  <a:ea typeface="굴림" pitchFamily="50" charset="-127"/>
                </a:defRPr>
              </a:lvl2pPr>
              <a:lvl3pPr marL="1143000" indent="-228600" eaLnBrk="0" hangingPunct="0">
                <a:spcBef>
                  <a:spcPct val="20000"/>
                </a:spcBef>
                <a:buChar char="•"/>
                <a:defRPr kumimoji="1" sz="2400">
                  <a:solidFill>
                    <a:schemeClr val="tx1"/>
                  </a:solidFill>
                  <a:latin typeface="굴림" pitchFamily="50" charset="-127"/>
                  <a:ea typeface="굴림" pitchFamily="50" charset="-127"/>
                </a:defRPr>
              </a:lvl3pPr>
              <a:lvl4pPr marL="1600200" indent="-228600" eaLnBrk="0" hangingPunct="0">
                <a:spcBef>
                  <a:spcPct val="20000"/>
                </a:spcBef>
                <a:buChar char="–"/>
                <a:defRPr kumimoji="1" sz="2000">
                  <a:solidFill>
                    <a:schemeClr val="tx1"/>
                  </a:solidFill>
                  <a:latin typeface="굴림" pitchFamily="50" charset="-127"/>
                  <a:ea typeface="굴림" pitchFamily="50" charset="-127"/>
                </a:defRPr>
              </a:lvl4pPr>
              <a:lvl5pPr marL="2057400" indent="-228600" eaLnBrk="0" hangingPunct="0">
                <a:spcBef>
                  <a:spcPct val="20000"/>
                </a:spcBef>
                <a:buChar char="»"/>
                <a:defRPr kumimoji="1" sz="2000">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9pPr>
            </a:lstStyle>
            <a:p>
              <a:pPr eaLnBrk="1" hangingPunct="1">
                <a:spcBef>
                  <a:spcPct val="0"/>
                </a:spcBef>
                <a:buFontTx/>
                <a:buNone/>
              </a:pPr>
              <a:endParaRPr lang="ko-KR" altLang="en-US" sz="900">
                <a:latin typeface="돋움" pitchFamily="50" charset="-127"/>
                <a:ea typeface="돋움" pitchFamily="50" charset="-127"/>
              </a:endParaRPr>
            </a:p>
          </p:txBody>
        </p:sp>
        <p:sp>
          <p:nvSpPr>
            <p:cNvPr id="10283" name="TextBox 1"/>
            <p:cNvSpPr txBox="1">
              <a:spLocks noChangeArrowheads="1"/>
            </p:cNvSpPr>
            <p:nvPr/>
          </p:nvSpPr>
          <p:spPr bwMode="auto">
            <a:xfrm>
              <a:off x="3663949" y="6664326"/>
              <a:ext cx="452341" cy="13605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kumimoji="1" sz="3200">
                  <a:solidFill>
                    <a:schemeClr val="tx1"/>
                  </a:solidFill>
                  <a:latin typeface="굴림" pitchFamily="50" charset="-127"/>
                  <a:ea typeface="굴림" pitchFamily="50" charset="-127"/>
                </a:defRPr>
              </a:lvl1pPr>
              <a:lvl2pPr marL="742950" indent="-285750" eaLnBrk="0" hangingPunct="0">
                <a:spcBef>
                  <a:spcPct val="20000"/>
                </a:spcBef>
                <a:buChar char="–"/>
                <a:defRPr kumimoji="1" sz="2800">
                  <a:solidFill>
                    <a:schemeClr val="tx1"/>
                  </a:solidFill>
                  <a:latin typeface="굴림" pitchFamily="50" charset="-127"/>
                  <a:ea typeface="굴림" pitchFamily="50" charset="-127"/>
                </a:defRPr>
              </a:lvl2pPr>
              <a:lvl3pPr marL="1143000" indent="-228600" eaLnBrk="0" hangingPunct="0">
                <a:spcBef>
                  <a:spcPct val="20000"/>
                </a:spcBef>
                <a:buChar char="•"/>
                <a:defRPr kumimoji="1" sz="2400">
                  <a:solidFill>
                    <a:schemeClr val="tx1"/>
                  </a:solidFill>
                  <a:latin typeface="굴림" pitchFamily="50" charset="-127"/>
                  <a:ea typeface="굴림" pitchFamily="50" charset="-127"/>
                </a:defRPr>
              </a:lvl3pPr>
              <a:lvl4pPr marL="1600200" indent="-228600" eaLnBrk="0" hangingPunct="0">
                <a:spcBef>
                  <a:spcPct val="20000"/>
                </a:spcBef>
                <a:buChar char="–"/>
                <a:defRPr kumimoji="1" sz="2000">
                  <a:solidFill>
                    <a:schemeClr val="tx1"/>
                  </a:solidFill>
                  <a:latin typeface="굴림" pitchFamily="50" charset="-127"/>
                  <a:ea typeface="굴림" pitchFamily="50" charset="-127"/>
                </a:defRPr>
              </a:lvl4pPr>
              <a:lvl5pPr marL="2057400" indent="-228600" eaLnBrk="0" hangingPunct="0">
                <a:spcBef>
                  <a:spcPct val="20000"/>
                </a:spcBef>
                <a:buChar char="»"/>
                <a:defRPr kumimoji="1" sz="2000">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9pPr>
            </a:lstStyle>
            <a:p>
              <a:pPr eaLnBrk="1" hangingPunct="1">
                <a:spcBef>
                  <a:spcPct val="0"/>
                </a:spcBef>
                <a:buFontTx/>
                <a:buNone/>
              </a:pPr>
              <a:r>
                <a:rPr lang="en-US" altLang="ko-KR" sz="800" smtClean="0">
                  <a:latin typeface="Times New Roman" pitchFamily="18" charset="0"/>
                  <a:ea typeface="돋움" pitchFamily="50" charset="-127"/>
                  <a:cs typeface="Times New Roman" pitchFamily="18" charset="0"/>
                </a:rPr>
                <a:t>Mô tả</a:t>
              </a:r>
              <a:endParaRPr lang="ko-KR" altLang="en-US" sz="800">
                <a:latin typeface="Times New Roman" pitchFamily="18" charset="0"/>
                <a:ea typeface="돋움" pitchFamily="50" charset="-127"/>
                <a:cs typeface="Times New Roman" pitchFamily="18" charset="0"/>
              </a:endParaRPr>
            </a:p>
          </p:txBody>
        </p:sp>
      </p:grpSp>
      <p:grpSp>
        <p:nvGrpSpPr>
          <p:cNvPr id="10252" name="Group 3"/>
          <p:cNvGrpSpPr>
            <a:grpSpLocks/>
          </p:cNvGrpSpPr>
          <p:nvPr/>
        </p:nvGrpSpPr>
        <p:grpSpPr bwMode="auto">
          <a:xfrm>
            <a:off x="3429000" y="2649734"/>
            <a:ext cx="3168650" cy="1454977"/>
            <a:chOff x="3429000" y="2648744"/>
            <a:chExt cx="3168650" cy="1455814"/>
          </a:xfrm>
        </p:grpSpPr>
        <p:sp>
          <p:nvSpPr>
            <p:cNvPr id="10276" name="Rectangle 134"/>
            <p:cNvSpPr>
              <a:spLocks noChangeArrowheads="1"/>
            </p:cNvSpPr>
            <p:nvPr/>
          </p:nvSpPr>
          <p:spPr bwMode="auto">
            <a:xfrm>
              <a:off x="3429000" y="2648744"/>
              <a:ext cx="3168650" cy="1339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kumimoji="1" sz="3200">
                  <a:solidFill>
                    <a:schemeClr val="tx1"/>
                  </a:solidFill>
                  <a:latin typeface="굴림" pitchFamily="50" charset="-127"/>
                  <a:ea typeface="굴림" pitchFamily="50" charset="-127"/>
                </a:defRPr>
              </a:lvl1pPr>
              <a:lvl2pPr marL="742950" indent="-285750" eaLnBrk="0" hangingPunct="0">
                <a:spcBef>
                  <a:spcPct val="20000"/>
                </a:spcBef>
                <a:buChar char="–"/>
                <a:defRPr kumimoji="1" sz="2800">
                  <a:solidFill>
                    <a:schemeClr val="tx1"/>
                  </a:solidFill>
                  <a:latin typeface="굴림" pitchFamily="50" charset="-127"/>
                  <a:ea typeface="굴림" pitchFamily="50" charset="-127"/>
                </a:defRPr>
              </a:lvl2pPr>
              <a:lvl3pPr marL="1143000" indent="-228600" eaLnBrk="0" hangingPunct="0">
                <a:spcBef>
                  <a:spcPct val="20000"/>
                </a:spcBef>
                <a:buChar char="•"/>
                <a:defRPr kumimoji="1" sz="2400">
                  <a:solidFill>
                    <a:schemeClr val="tx1"/>
                  </a:solidFill>
                  <a:latin typeface="굴림" pitchFamily="50" charset="-127"/>
                  <a:ea typeface="굴림" pitchFamily="50" charset="-127"/>
                </a:defRPr>
              </a:lvl3pPr>
              <a:lvl4pPr marL="1600200" indent="-228600" eaLnBrk="0" hangingPunct="0">
                <a:spcBef>
                  <a:spcPct val="20000"/>
                </a:spcBef>
                <a:buChar char="–"/>
                <a:defRPr kumimoji="1" sz="2000">
                  <a:solidFill>
                    <a:schemeClr val="tx1"/>
                  </a:solidFill>
                  <a:latin typeface="굴림" pitchFamily="50" charset="-127"/>
                  <a:ea typeface="굴림" pitchFamily="50" charset="-127"/>
                </a:defRPr>
              </a:lvl4pPr>
              <a:lvl5pPr marL="2057400" indent="-228600" eaLnBrk="0" hangingPunct="0">
                <a:spcBef>
                  <a:spcPct val="20000"/>
                </a:spcBef>
                <a:buChar char="»"/>
                <a:defRPr kumimoji="1" sz="2000">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9pPr>
            </a:lstStyle>
            <a:p>
              <a:pPr eaLnBrk="1" hangingPunct="1">
                <a:spcBef>
                  <a:spcPct val="0"/>
                </a:spcBef>
                <a:buFontTx/>
                <a:buNone/>
              </a:pPr>
              <a:r>
                <a:rPr lang="vi-VN" altLang="ko-KR" sz="900">
                  <a:latin typeface="Times New Roman" pitchFamily="18" charset="0"/>
                  <a:ea typeface="돋움" pitchFamily="50" charset="-127"/>
                  <a:cs typeface="Times New Roman" pitchFamily="18" charset="0"/>
                </a:rPr>
                <a:t>58. Hướng chuyển động của tải trọng và tâm trục phải phù hợp với nhau, và phương pháp lắp xylanh nào là chắc chắn </a:t>
              </a:r>
              <a:r>
                <a:rPr lang="vi-VN" altLang="ko-KR" sz="900" smtClean="0">
                  <a:latin typeface="Times New Roman" pitchFamily="18" charset="0"/>
                  <a:ea typeface="돋움" pitchFamily="50" charset="-127"/>
                  <a:cs typeface="Times New Roman" pitchFamily="18" charset="0"/>
                </a:rPr>
                <a:t>nhất?</a:t>
              </a:r>
              <a:endParaRPr lang="en-US" altLang="ko-KR" sz="900">
                <a:latin typeface="Times New Roman" pitchFamily="18" charset="0"/>
                <a:ea typeface="돋움" pitchFamily="50" charset="-127"/>
                <a:cs typeface="Times New Roman" pitchFamily="18" charset="0"/>
              </a:endParaRPr>
            </a:p>
            <a:p>
              <a:pPr eaLnBrk="1" hangingPunct="1">
                <a:spcBef>
                  <a:spcPct val="0"/>
                </a:spcBef>
                <a:buFontTx/>
                <a:buNone/>
              </a:pPr>
              <a:endParaRPr lang="vi-VN" altLang="ko-KR" sz="900">
                <a:latin typeface="Times New Roman" pitchFamily="18" charset="0"/>
                <a:ea typeface="돋움" pitchFamily="50" charset="-127"/>
                <a:cs typeface="Times New Roman" pitchFamily="18" charset="0"/>
              </a:endParaRPr>
            </a:p>
            <a:p>
              <a:pPr eaLnBrk="1" hangingPunct="1">
                <a:spcBef>
                  <a:spcPct val="0"/>
                </a:spcBef>
                <a:buFontTx/>
                <a:buNone/>
              </a:pPr>
              <a:r>
                <a:rPr lang="en-US" altLang="ko-KR" sz="900">
                  <a:latin typeface="Times New Roman" pitchFamily="18" charset="0"/>
                  <a:ea typeface="돋움" pitchFamily="50" charset="-127"/>
                  <a:cs typeface="Times New Roman" pitchFamily="18" charset="0"/>
                </a:rPr>
                <a:t> </a:t>
              </a:r>
            </a:p>
            <a:p>
              <a:pPr eaLnBrk="1" hangingPunct="1">
                <a:spcBef>
                  <a:spcPct val="0"/>
                </a:spcBef>
                <a:buFontTx/>
                <a:buNone/>
              </a:pPr>
              <a:r>
                <a:rPr lang="en-US" altLang="ko-KR" sz="900">
                  <a:latin typeface="Times New Roman" pitchFamily="18" charset="0"/>
                  <a:ea typeface="돋움" pitchFamily="50" charset="-127"/>
                  <a:cs typeface="Times New Roman" pitchFamily="18" charset="0"/>
                </a:rPr>
                <a:t> ①                                   </a:t>
              </a:r>
              <a:r>
                <a:rPr lang="en-US" altLang="ko-KR" sz="900" smtClean="0">
                  <a:latin typeface="Times New Roman" pitchFamily="18" charset="0"/>
                  <a:ea typeface="돋움" pitchFamily="50" charset="-127"/>
                  <a:cs typeface="Times New Roman" pitchFamily="18" charset="0"/>
                </a:rPr>
                <a:t>       ②</a:t>
              </a:r>
              <a:endParaRPr lang="en-US" altLang="ko-KR" sz="900">
                <a:latin typeface="Times New Roman" pitchFamily="18" charset="0"/>
                <a:ea typeface="돋움" pitchFamily="50" charset="-127"/>
                <a:cs typeface="Times New Roman" pitchFamily="18" charset="0"/>
              </a:endParaRPr>
            </a:p>
            <a:p>
              <a:pPr eaLnBrk="1" hangingPunct="1">
                <a:spcBef>
                  <a:spcPct val="0"/>
                </a:spcBef>
                <a:buFontTx/>
                <a:buNone/>
              </a:pPr>
              <a:endParaRPr lang="en-US" altLang="ko-KR" sz="900">
                <a:latin typeface="Times New Roman" pitchFamily="18" charset="0"/>
                <a:ea typeface="돋움" pitchFamily="50" charset="-127"/>
                <a:cs typeface="Times New Roman" pitchFamily="18" charset="0"/>
              </a:endParaRPr>
            </a:p>
            <a:p>
              <a:pPr eaLnBrk="1" hangingPunct="1">
                <a:spcBef>
                  <a:spcPct val="0"/>
                </a:spcBef>
                <a:buFontTx/>
                <a:buNone/>
              </a:pPr>
              <a:endParaRPr lang="en-US" altLang="ko-KR" sz="900">
                <a:latin typeface="Times New Roman" pitchFamily="18" charset="0"/>
                <a:ea typeface="돋움" pitchFamily="50" charset="-127"/>
                <a:cs typeface="Times New Roman" pitchFamily="18" charset="0"/>
              </a:endParaRPr>
            </a:p>
            <a:p>
              <a:pPr eaLnBrk="1" hangingPunct="1">
                <a:spcBef>
                  <a:spcPct val="0"/>
                </a:spcBef>
                <a:buFontTx/>
                <a:buNone/>
              </a:pPr>
              <a:endParaRPr lang="en-US" altLang="ko-KR" sz="900">
                <a:latin typeface="Times New Roman" pitchFamily="18" charset="0"/>
                <a:ea typeface="돋움" pitchFamily="50" charset="-127"/>
                <a:cs typeface="Times New Roman" pitchFamily="18" charset="0"/>
              </a:endParaRPr>
            </a:p>
            <a:p>
              <a:pPr eaLnBrk="1" hangingPunct="1">
                <a:spcBef>
                  <a:spcPct val="0"/>
                </a:spcBef>
                <a:buFontTx/>
                <a:buNone/>
              </a:pPr>
              <a:r>
                <a:rPr lang="en-US" altLang="ko-KR" sz="900">
                  <a:latin typeface="Times New Roman" pitchFamily="18" charset="0"/>
                  <a:ea typeface="돋움" pitchFamily="50" charset="-127"/>
                  <a:cs typeface="Times New Roman" pitchFamily="18" charset="0"/>
                </a:rPr>
                <a:t> ③                                   </a:t>
              </a:r>
              <a:r>
                <a:rPr lang="en-US" altLang="ko-KR" sz="900" smtClean="0">
                  <a:latin typeface="Times New Roman" pitchFamily="18" charset="0"/>
                  <a:ea typeface="돋움" pitchFamily="50" charset="-127"/>
                  <a:cs typeface="Times New Roman" pitchFamily="18" charset="0"/>
                </a:rPr>
                <a:t>       ④</a:t>
              </a:r>
              <a:endParaRPr lang="en-US" altLang="ko-KR" sz="900">
                <a:latin typeface="Times New Roman" pitchFamily="18" charset="0"/>
                <a:ea typeface="돋움" pitchFamily="50" charset="-127"/>
                <a:cs typeface="Times New Roman" pitchFamily="18" charset="0"/>
              </a:endParaRPr>
            </a:p>
          </p:txBody>
        </p:sp>
        <p:grpSp>
          <p:nvGrpSpPr>
            <p:cNvPr id="10277" name="Group 2"/>
            <p:cNvGrpSpPr>
              <a:grpSpLocks/>
            </p:cNvGrpSpPr>
            <p:nvPr/>
          </p:nvGrpSpPr>
          <p:grpSpPr bwMode="auto">
            <a:xfrm>
              <a:off x="3818864" y="3074094"/>
              <a:ext cx="1991250" cy="1030464"/>
              <a:chOff x="3597284" y="3008808"/>
              <a:chExt cx="1991250" cy="1030464"/>
            </a:xfrm>
          </p:grpSpPr>
          <p:pic>
            <p:nvPicPr>
              <p:cNvPr id="10278" name="Picture 2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553956">
                <a:off x="4839863" y="3021384"/>
                <a:ext cx="742950" cy="504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9" name="Picture 2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686212">
                <a:off x="3597284" y="3008808"/>
                <a:ext cx="6096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0" name="Picture 19"/>
              <p:cNvPicPr>
                <a:picLocks noChangeAspect="1" noChangeArrowheads="1"/>
              </p:cNvPicPr>
              <p:nvPr/>
            </p:nvPicPr>
            <p:blipFill>
              <a:blip r:embed="rId5">
                <a:extLst>
                  <a:ext uri="{28A0092B-C50C-407E-A947-70E740481C1C}">
                    <a14:useLocalDpi xmlns:a14="http://schemas.microsoft.com/office/drawing/2010/main" val="0"/>
                  </a:ext>
                </a:extLst>
              </a:blip>
              <a:srcRect l="9723"/>
              <a:stretch>
                <a:fillRect/>
              </a:stretch>
            </p:blipFill>
            <p:spPr bwMode="auto">
              <a:xfrm rot="1326418">
                <a:off x="3654536" y="3555315"/>
                <a:ext cx="538162" cy="455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1" name="Picture 2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1538458">
                <a:off x="4902734" y="3572547"/>
                <a:ext cx="685800" cy="466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pic>
        <p:nvPicPr>
          <p:cNvPr id="10253" name="Picture 2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022726" y="1266824"/>
            <a:ext cx="1276350" cy="7239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254" name="TextBox 24"/>
          <p:cNvSpPr txBox="1">
            <a:spLocks noChangeArrowheads="1"/>
          </p:cNvSpPr>
          <p:nvPr/>
        </p:nvSpPr>
        <p:spPr bwMode="auto">
          <a:xfrm>
            <a:off x="3429001" y="1122364"/>
            <a:ext cx="1242648"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kumimoji="1" sz="3200">
                <a:solidFill>
                  <a:schemeClr val="tx1"/>
                </a:solidFill>
                <a:latin typeface="굴림" pitchFamily="50" charset="-127"/>
                <a:ea typeface="굴림" pitchFamily="50" charset="-127"/>
              </a:defRPr>
            </a:lvl1pPr>
            <a:lvl2pPr marL="742950" indent="-285750" eaLnBrk="0" hangingPunct="0">
              <a:spcBef>
                <a:spcPct val="20000"/>
              </a:spcBef>
              <a:buChar char="–"/>
              <a:defRPr kumimoji="1" sz="2800">
                <a:solidFill>
                  <a:schemeClr val="tx1"/>
                </a:solidFill>
                <a:latin typeface="굴림" pitchFamily="50" charset="-127"/>
                <a:ea typeface="굴림" pitchFamily="50" charset="-127"/>
              </a:defRPr>
            </a:lvl2pPr>
            <a:lvl3pPr marL="1143000" indent="-228600" eaLnBrk="0" hangingPunct="0">
              <a:spcBef>
                <a:spcPct val="20000"/>
              </a:spcBef>
              <a:buChar char="•"/>
              <a:defRPr kumimoji="1" sz="2400">
                <a:solidFill>
                  <a:schemeClr val="tx1"/>
                </a:solidFill>
                <a:latin typeface="굴림" pitchFamily="50" charset="-127"/>
                <a:ea typeface="굴림" pitchFamily="50" charset="-127"/>
              </a:defRPr>
            </a:lvl3pPr>
            <a:lvl4pPr marL="1600200" indent="-228600" eaLnBrk="0" hangingPunct="0">
              <a:spcBef>
                <a:spcPct val="20000"/>
              </a:spcBef>
              <a:buChar char="–"/>
              <a:defRPr kumimoji="1" sz="2000">
                <a:solidFill>
                  <a:schemeClr val="tx1"/>
                </a:solidFill>
                <a:latin typeface="굴림" pitchFamily="50" charset="-127"/>
                <a:ea typeface="굴림" pitchFamily="50" charset="-127"/>
              </a:defRPr>
            </a:lvl4pPr>
            <a:lvl5pPr marL="2057400" indent="-228600" eaLnBrk="0" hangingPunct="0">
              <a:spcBef>
                <a:spcPct val="20000"/>
              </a:spcBef>
              <a:buChar char="»"/>
              <a:defRPr kumimoji="1" sz="2000">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9pPr>
          </a:lstStyle>
          <a:p>
            <a:pPr eaLnBrk="1" hangingPunct="1">
              <a:spcBef>
                <a:spcPct val="0"/>
              </a:spcBef>
              <a:buFontTx/>
              <a:buNone/>
            </a:pPr>
            <a:r>
              <a:rPr lang="ko-KR" altLang="en-US" sz="900">
                <a:latin typeface="Times New Roman" pitchFamily="18" charset="0"/>
                <a:ea typeface="돋움" pitchFamily="50" charset="-127"/>
                <a:cs typeface="Times New Roman" pitchFamily="18" charset="0"/>
              </a:rPr>
              <a:t>㉡ </a:t>
            </a:r>
            <a:r>
              <a:rPr lang="vi-VN" altLang="ko-KR" sz="900">
                <a:latin typeface="Times New Roman" pitchFamily="18" charset="0"/>
                <a:ea typeface="돋움" pitchFamily="50" charset="-127"/>
                <a:cs typeface="Times New Roman" pitchFamily="18" charset="0"/>
              </a:rPr>
              <a:t>Hoạt động thủ công</a:t>
            </a:r>
            <a:endParaRPr lang="ko-KR" altLang="en-US" sz="900">
              <a:latin typeface="Times New Roman" pitchFamily="18" charset="0"/>
              <a:ea typeface="돋움" pitchFamily="50" charset="-127"/>
              <a:cs typeface="Times New Roman" pitchFamily="18" charset="0"/>
            </a:endParaRPr>
          </a:p>
        </p:txBody>
      </p:sp>
      <p:cxnSp>
        <p:nvCxnSpPr>
          <p:cNvPr id="10255" name="직선 화살표 연결선 26"/>
          <p:cNvCxnSpPr>
            <a:cxnSpLocks noChangeShapeType="1"/>
          </p:cNvCxnSpPr>
          <p:nvPr/>
        </p:nvCxnSpPr>
        <p:spPr bwMode="auto">
          <a:xfrm>
            <a:off x="3946525" y="1371601"/>
            <a:ext cx="215900" cy="139699"/>
          </a:xfrm>
          <a:prstGeom prst="straightConnector1">
            <a:avLst/>
          </a:prstGeom>
          <a:noFill/>
          <a:ln w="9525" algn="ctr">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0256" name="직선 화살표 연결선 27"/>
          <p:cNvCxnSpPr>
            <a:cxnSpLocks noChangeShapeType="1"/>
          </p:cNvCxnSpPr>
          <p:nvPr/>
        </p:nvCxnSpPr>
        <p:spPr bwMode="auto">
          <a:xfrm flipH="1">
            <a:off x="4946651" y="1371601"/>
            <a:ext cx="352425" cy="195263"/>
          </a:xfrm>
          <a:prstGeom prst="straightConnector1">
            <a:avLst/>
          </a:prstGeom>
          <a:noFill/>
          <a:ln w="9525" algn="ctr">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10257" name="TextBox 28"/>
          <p:cNvSpPr txBox="1">
            <a:spLocks noChangeArrowheads="1"/>
          </p:cNvSpPr>
          <p:nvPr/>
        </p:nvSpPr>
        <p:spPr bwMode="auto">
          <a:xfrm>
            <a:off x="5013325" y="1136651"/>
            <a:ext cx="1351652"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kumimoji="1" sz="3200">
                <a:solidFill>
                  <a:schemeClr val="tx1"/>
                </a:solidFill>
                <a:latin typeface="굴림" pitchFamily="50" charset="-127"/>
                <a:ea typeface="굴림" pitchFamily="50" charset="-127"/>
              </a:defRPr>
            </a:lvl1pPr>
            <a:lvl2pPr marL="742950" indent="-285750" eaLnBrk="0" hangingPunct="0">
              <a:spcBef>
                <a:spcPct val="20000"/>
              </a:spcBef>
              <a:buChar char="–"/>
              <a:defRPr kumimoji="1" sz="2800">
                <a:solidFill>
                  <a:schemeClr val="tx1"/>
                </a:solidFill>
                <a:latin typeface="굴림" pitchFamily="50" charset="-127"/>
                <a:ea typeface="굴림" pitchFamily="50" charset="-127"/>
              </a:defRPr>
            </a:lvl2pPr>
            <a:lvl3pPr marL="1143000" indent="-228600" eaLnBrk="0" hangingPunct="0">
              <a:spcBef>
                <a:spcPct val="20000"/>
              </a:spcBef>
              <a:buChar char="•"/>
              <a:defRPr kumimoji="1" sz="2400">
                <a:solidFill>
                  <a:schemeClr val="tx1"/>
                </a:solidFill>
                <a:latin typeface="굴림" pitchFamily="50" charset="-127"/>
                <a:ea typeface="굴림" pitchFamily="50" charset="-127"/>
              </a:defRPr>
            </a:lvl3pPr>
            <a:lvl4pPr marL="1600200" indent="-228600" eaLnBrk="0" hangingPunct="0">
              <a:spcBef>
                <a:spcPct val="20000"/>
              </a:spcBef>
              <a:buChar char="–"/>
              <a:defRPr kumimoji="1" sz="2000">
                <a:solidFill>
                  <a:schemeClr val="tx1"/>
                </a:solidFill>
                <a:latin typeface="굴림" pitchFamily="50" charset="-127"/>
                <a:ea typeface="굴림" pitchFamily="50" charset="-127"/>
              </a:defRPr>
            </a:lvl4pPr>
            <a:lvl5pPr marL="2057400" indent="-228600" eaLnBrk="0" hangingPunct="0">
              <a:spcBef>
                <a:spcPct val="20000"/>
              </a:spcBef>
              <a:buChar char="»"/>
              <a:defRPr kumimoji="1" sz="2000">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9pPr>
          </a:lstStyle>
          <a:p>
            <a:pPr eaLnBrk="1" hangingPunct="1">
              <a:spcBef>
                <a:spcPct val="0"/>
              </a:spcBef>
              <a:buFontTx/>
              <a:buNone/>
            </a:pPr>
            <a:r>
              <a:rPr lang="ko-KR" altLang="en-US" sz="900">
                <a:latin typeface="Times New Roman" pitchFamily="18" charset="0"/>
                <a:ea typeface="돋움" pitchFamily="50" charset="-127"/>
                <a:cs typeface="Times New Roman" pitchFamily="18" charset="0"/>
              </a:rPr>
              <a:t>㉢ </a:t>
            </a:r>
            <a:r>
              <a:rPr lang="vi-VN" altLang="ko-KR" sz="900">
                <a:latin typeface="Times New Roman" pitchFamily="18" charset="0"/>
                <a:ea typeface="돋움" pitchFamily="50" charset="-127"/>
                <a:cs typeface="Times New Roman" pitchFamily="18" charset="0"/>
              </a:rPr>
              <a:t>Vị trí ban đầu của van</a:t>
            </a:r>
            <a:endParaRPr lang="ko-KR" altLang="en-US" sz="900">
              <a:latin typeface="Times New Roman" pitchFamily="18" charset="0"/>
              <a:ea typeface="돋움" pitchFamily="50" charset="-127"/>
              <a:cs typeface="Times New Roman" pitchFamily="18" charset="0"/>
            </a:endParaRPr>
          </a:p>
        </p:txBody>
      </p:sp>
      <p:cxnSp>
        <p:nvCxnSpPr>
          <p:cNvPr id="10258" name="직선 화살표 연결선 29"/>
          <p:cNvCxnSpPr>
            <a:cxnSpLocks noChangeShapeType="1"/>
          </p:cNvCxnSpPr>
          <p:nvPr/>
        </p:nvCxnSpPr>
        <p:spPr bwMode="auto">
          <a:xfrm flipH="1" flipV="1">
            <a:off x="5029201" y="1657350"/>
            <a:ext cx="195263" cy="176214"/>
          </a:xfrm>
          <a:prstGeom prst="straightConnector1">
            <a:avLst/>
          </a:prstGeom>
          <a:noFill/>
          <a:ln w="9525" algn="ctr">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10259" name="TextBox 30"/>
          <p:cNvSpPr txBox="1">
            <a:spLocks noChangeArrowheads="1"/>
          </p:cNvSpPr>
          <p:nvPr/>
        </p:nvSpPr>
        <p:spPr bwMode="auto">
          <a:xfrm>
            <a:off x="5013325" y="1841501"/>
            <a:ext cx="1428596"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kumimoji="1" sz="3200">
                <a:solidFill>
                  <a:schemeClr val="tx1"/>
                </a:solidFill>
                <a:latin typeface="굴림" pitchFamily="50" charset="-127"/>
                <a:ea typeface="굴림" pitchFamily="50" charset="-127"/>
              </a:defRPr>
            </a:lvl1pPr>
            <a:lvl2pPr marL="742950" indent="-285750" eaLnBrk="0" hangingPunct="0">
              <a:spcBef>
                <a:spcPct val="20000"/>
              </a:spcBef>
              <a:buChar char="–"/>
              <a:defRPr kumimoji="1" sz="2800">
                <a:solidFill>
                  <a:schemeClr val="tx1"/>
                </a:solidFill>
                <a:latin typeface="굴림" pitchFamily="50" charset="-127"/>
                <a:ea typeface="굴림" pitchFamily="50" charset="-127"/>
              </a:defRPr>
            </a:lvl2pPr>
            <a:lvl3pPr marL="1143000" indent="-228600" eaLnBrk="0" hangingPunct="0">
              <a:spcBef>
                <a:spcPct val="20000"/>
              </a:spcBef>
              <a:buChar char="•"/>
              <a:defRPr kumimoji="1" sz="2400">
                <a:solidFill>
                  <a:schemeClr val="tx1"/>
                </a:solidFill>
                <a:latin typeface="굴림" pitchFamily="50" charset="-127"/>
                <a:ea typeface="굴림" pitchFamily="50" charset="-127"/>
              </a:defRPr>
            </a:lvl3pPr>
            <a:lvl4pPr marL="1600200" indent="-228600" eaLnBrk="0" hangingPunct="0">
              <a:spcBef>
                <a:spcPct val="20000"/>
              </a:spcBef>
              <a:buChar char="–"/>
              <a:defRPr kumimoji="1" sz="2000">
                <a:solidFill>
                  <a:schemeClr val="tx1"/>
                </a:solidFill>
                <a:latin typeface="굴림" pitchFamily="50" charset="-127"/>
                <a:ea typeface="굴림" pitchFamily="50" charset="-127"/>
              </a:defRPr>
            </a:lvl4pPr>
            <a:lvl5pPr marL="2057400" indent="-228600" eaLnBrk="0" hangingPunct="0">
              <a:spcBef>
                <a:spcPct val="20000"/>
              </a:spcBef>
              <a:buChar char="»"/>
              <a:defRPr kumimoji="1" sz="2000">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9pPr>
          </a:lstStyle>
          <a:p>
            <a:pPr eaLnBrk="1" hangingPunct="1">
              <a:spcBef>
                <a:spcPct val="0"/>
              </a:spcBef>
              <a:buFontTx/>
              <a:buNone/>
            </a:pPr>
            <a:r>
              <a:rPr lang="ko-KR" altLang="en-US" sz="900">
                <a:latin typeface="Times New Roman" pitchFamily="18" charset="0"/>
                <a:ea typeface="돋움" pitchFamily="50" charset="-127"/>
                <a:cs typeface="Times New Roman" pitchFamily="18" charset="0"/>
              </a:rPr>
              <a:t>㉠</a:t>
            </a:r>
            <a:r>
              <a:rPr lang="vi-VN" altLang="ko-KR" sz="900">
                <a:latin typeface="Times New Roman" pitchFamily="18" charset="0"/>
                <a:ea typeface="돋움" pitchFamily="50" charset="-127"/>
                <a:cs typeface="Times New Roman" pitchFamily="18" charset="0"/>
              </a:rPr>
              <a:t>Loại hoạt động gián tiếp</a:t>
            </a:r>
            <a:endParaRPr lang="ko-KR" altLang="en-US" sz="900">
              <a:latin typeface="Times New Roman" pitchFamily="18" charset="0"/>
              <a:ea typeface="돋움" pitchFamily="50" charset="-127"/>
              <a:cs typeface="Times New Roman" pitchFamily="18" charset="0"/>
            </a:endParaRPr>
          </a:p>
        </p:txBody>
      </p:sp>
      <p:cxnSp>
        <p:nvCxnSpPr>
          <p:cNvPr id="10260" name="직선 화살표 연결선 31"/>
          <p:cNvCxnSpPr>
            <a:cxnSpLocks noChangeShapeType="1"/>
          </p:cNvCxnSpPr>
          <p:nvPr/>
        </p:nvCxnSpPr>
        <p:spPr bwMode="auto">
          <a:xfrm flipV="1">
            <a:off x="4016375" y="1647825"/>
            <a:ext cx="133350" cy="179388"/>
          </a:xfrm>
          <a:prstGeom prst="straightConnector1">
            <a:avLst/>
          </a:prstGeom>
          <a:noFill/>
          <a:ln w="9525" algn="ctr">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10261" name="TextBox 32"/>
          <p:cNvSpPr txBox="1">
            <a:spLocks noChangeArrowheads="1"/>
          </p:cNvSpPr>
          <p:nvPr/>
        </p:nvSpPr>
        <p:spPr bwMode="auto">
          <a:xfrm>
            <a:off x="3584575" y="1831974"/>
            <a:ext cx="800219"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kumimoji="1" sz="3200">
                <a:solidFill>
                  <a:schemeClr val="tx1"/>
                </a:solidFill>
                <a:latin typeface="굴림" pitchFamily="50" charset="-127"/>
                <a:ea typeface="굴림" pitchFamily="50" charset="-127"/>
              </a:defRPr>
            </a:lvl1pPr>
            <a:lvl2pPr marL="742950" indent="-285750" eaLnBrk="0" hangingPunct="0">
              <a:spcBef>
                <a:spcPct val="20000"/>
              </a:spcBef>
              <a:buChar char="–"/>
              <a:defRPr kumimoji="1" sz="2800">
                <a:solidFill>
                  <a:schemeClr val="tx1"/>
                </a:solidFill>
                <a:latin typeface="굴림" pitchFamily="50" charset="-127"/>
                <a:ea typeface="굴림" pitchFamily="50" charset="-127"/>
              </a:defRPr>
            </a:lvl2pPr>
            <a:lvl3pPr marL="1143000" indent="-228600" eaLnBrk="0" hangingPunct="0">
              <a:spcBef>
                <a:spcPct val="20000"/>
              </a:spcBef>
              <a:buChar char="•"/>
              <a:defRPr kumimoji="1" sz="2400">
                <a:solidFill>
                  <a:schemeClr val="tx1"/>
                </a:solidFill>
                <a:latin typeface="굴림" pitchFamily="50" charset="-127"/>
                <a:ea typeface="굴림" pitchFamily="50" charset="-127"/>
              </a:defRPr>
            </a:lvl3pPr>
            <a:lvl4pPr marL="1600200" indent="-228600" eaLnBrk="0" hangingPunct="0">
              <a:spcBef>
                <a:spcPct val="20000"/>
              </a:spcBef>
              <a:buChar char="–"/>
              <a:defRPr kumimoji="1" sz="2000">
                <a:solidFill>
                  <a:schemeClr val="tx1"/>
                </a:solidFill>
                <a:latin typeface="굴림" pitchFamily="50" charset="-127"/>
                <a:ea typeface="굴림" pitchFamily="50" charset="-127"/>
              </a:defRPr>
            </a:lvl4pPr>
            <a:lvl5pPr marL="2057400" indent="-228600" eaLnBrk="0" hangingPunct="0">
              <a:spcBef>
                <a:spcPct val="20000"/>
              </a:spcBef>
              <a:buChar char="»"/>
              <a:defRPr kumimoji="1" sz="2000">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9pPr>
          </a:lstStyle>
          <a:p>
            <a:pPr eaLnBrk="1" hangingPunct="1">
              <a:spcBef>
                <a:spcPct val="0"/>
              </a:spcBef>
              <a:buFontTx/>
              <a:buNone/>
            </a:pPr>
            <a:r>
              <a:rPr lang="vi-VN" altLang="ko-KR" sz="900">
                <a:latin typeface="Times New Roman" pitchFamily="18" charset="0"/>
                <a:ea typeface="돋움" pitchFamily="50" charset="-127"/>
                <a:cs typeface="Times New Roman" pitchFamily="18" charset="0"/>
              </a:rPr>
              <a:t>Tín hiệu điện</a:t>
            </a:r>
            <a:endParaRPr lang="ko-KR" altLang="en-US" sz="900">
              <a:latin typeface="Times New Roman" pitchFamily="18" charset="0"/>
              <a:ea typeface="돋움" pitchFamily="50" charset="-127"/>
              <a:cs typeface="Times New Roman" pitchFamily="18" charset="0"/>
            </a:endParaRPr>
          </a:p>
        </p:txBody>
      </p:sp>
      <p:sp>
        <p:nvSpPr>
          <p:cNvPr id="10262" name="직사각형 6"/>
          <p:cNvSpPr>
            <a:spLocks noChangeArrowheads="1"/>
          </p:cNvSpPr>
          <p:nvPr/>
        </p:nvSpPr>
        <p:spPr bwMode="auto">
          <a:xfrm>
            <a:off x="4537075" y="1381125"/>
            <a:ext cx="215900" cy="69850"/>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anchor="ctr"/>
          <a:lstStyle>
            <a:lvl1pPr eaLnBrk="0" hangingPunct="0">
              <a:spcBef>
                <a:spcPct val="20000"/>
              </a:spcBef>
              <a:buChar char="•"/>
              <a:defRPr kumimoji="1" sz="3200">
                <a:solidFill>
                  <a:schemeClr val="tx1"/>
                </a:solidFill>
                <a:latin typeface="굴림" pitchFamily="50" charset="-127"/>
                <a:ea typeface="굴림" pitchFamily="50" charset="-127"/>
              </a:defRPr>
            </a:lvl1pPr>
            <a:lvl2pPr marL="742950" indent="-285750" eaLnBrk="0" hangingPunct="0">
              <a:spcBef>
                <a:spcPct val="20000"/>
              </a:spcBef>
              <a:buChar char="–"/>
              <a:defRPr kumimoji="1" sz="2800">
                <a:solidFill>
                  <a:schemeClr val="tx1"/>
                </a:solidFill>
                <a:latin typeface="굴림" pitchFamily="50" charset="-127"/>
                <a:ea typeface="굴림" pitchFamily="50" charset="-127"/>
              </a:defRPr>
            </a:lvl2pPr>
            <a:lvl3pPr marL="1143000" indent="-228600" eaLnBrk="0" hangingPunct="0">
              <a:spcBef>
                <a:spcPct val="20000"/>
              </a:spcBef>
              <a:buChar char="•"/>
              <a:defRPr kumimoji="1" sz="2400">
                <a:solidFill>
                  <a:schemeClr val="tx1"/>
                </a:solidFill>
                <a:latin typeface="굴림" pitchFamily="50" charset="-127"/>
                <a:ea typeface="굴림" pitchFamily="50" charset="-127"/>
              </a:defRPr>
            </a:lvl3pPr>
            <a:lvl4pPr marL="1600200" indent="-228600" eaLnBrk="0" hangingPunct="0">
              <a:spcBef>
                <a:spcPct val="20000"/>
              </a:spcBef>
              <a:buChar char="–"/>
              <a:defRPr kumimoji="1" sz="2000">
                <a:solidFill>
                  <a:schemeClr val="tx1"/>
                </a:solidFill>
                <a:latin typeface="굴림" pitchFamily="50" charset="-127"/>
                <a:ea typeface="굴림" pitchFamily="50" charset="-127"/>
              </a:defRPr>
            </a:lvl4pPr>
            <a:lvl5pPr marL="2057400" indent="-228600" eaLnBrk="0" hangingPunct="0">
              <a:spcBef>
                <a:spcPct val="20000"/>
              </a:spcBef>
              <a:buChar char="»"/>
              <a:defRPr kumimoji="1" sz="2000">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9pPr>
          </a:lstStyle>
          <a:p>
            <a:pPr eaLnBrk="1" hangingPunct="1">
              <a:spcBef>
                <a:spcPct val="0"/>
              </a:spcBef>
              <a:buFontTx/>
              <a:buNone/>
            </a:pPr>
            <a:endParaRPr lang="ko-KR" altLang="en-US" sz="900">
              <a:latin typeface="돋움" pitchFamily="50" charset="-127"/>
              <a:ea typeface="돋움" pitchFamily="50" charset="-127"/>
            </a:endParaRPr>
          </a:p>
        </p:txBody>
      </p:sp>
      <p:sp>
        <p:nvSpPr>
          <p:cNvPr id="10263" name="직사각형 41"/>
          <p:cNvSpPr>
            <a:spLocks noChangeArrowheads="1"/>
          </p:cNvSpPr>
          <p:nvPr/>
        </p:nvSpPr>
        <p:spPr bwMode="auto">
          <a:xfrm>
            <a:off x="4537075" y="1693864"/>
            <a:ext cx="234950" cy="95250"/>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anchor="ctr"/>
          <a:lstStyle>
            <a:lvl1pPr eaLnBrk="0" hangingPunct="0">
              <a:spcBef>
                <a:spcPct val="20000"/>
              </a:spcBef>
              <a:buChar char="•"/>
              <a:defRPr kumimoji="1" sz="3200">
                <a:solidFill>
                  <a:schemeClr val="tx1"/>
                </a:solidFill>
                <a:latin typeface="굴림" pitchFamily="50" charset="-127"/>
                <a:ea typeface="굴림" pitchFamily="50" charset="-127"/>
              </a:defRPr>
            </a:lvl1pPr>
            <a:lvl2pPr marL="742950" indent="-285750" eaLnBrk="0" hangingPunct="0">
              <a:spcBef>
                <a:spcPct val="20000"/>
              </a:spcBef>
              <a:buChar char="–"/>
              <a:defRPr kumimoji="1" sz="2800">
                <a:solidFill>
                  <a:schemeClr val="tx1"/>
                </a:solidFill>
                <a:latin typeface="굴림" pitchFamily="50" charset="-127"/>
                <a:ea typeface="굴림" pitchFamily="50" charset="-127"/>
              </a:defRPr>
            </a:lvl2pPr>
            <a:lvl3pPr marL="1143000" indent="-228600" eaLnBrk="0" hangingPunct="0">
              <a:spcBef>
                <a:spcPct val="20000"/>
              </a:spcBef>
              <a:buChar char="•"/>
              <a:defRPr kumimoji="1" sz="2400">
                <a:solidFill>
                  <a:schemeClr val="tx1"/>
                </a:solidFill>
                <a:latin typeface="굴림" pitchFamily="50" charset="-127"/>
                <a:ea typeface="굴림" pitchFamily="50" charset="-127"/>
              </a:defRPr>
            </a:lvl3pPr>
            <a:lvl4pPr marL="1600200" indent="-228600" eaLnBrk="0" hangingPunct="0">
              <a:spcBef>
                <a:spcPct val="20000"/>
              </a:spcBef>
              <a:buChar char="–"/>
              <a:defRPr kumimoji="1" sz="2000">
                <a:solidFill>
                  <a:schemeClr val="tx1"/>
                </a:solidFill>
                <a:latin typeface="굴림" pitchFamily="50" charset="-127"/>
                <a:ea typeface="굴림" pitchFamily="50" charset="-127"/>
              </a:defRPr>
            </a:lvl4pPr>
            <a:lvl5pPr marL="2057400" indent="-228600" eaLnBrk="0" hangingPunct="0">
              <a:spcBef>
                <a:spcPct val="20000"/>
              </a:spcBef>
              <a:buChar char="»"/>
              <a:defRPr kumimoji="1" sz="2000">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9pPr>
          </a:lstStyle>
          <a:p>
            <a:pPr eaLnBrk="1" hangingPunct="1">
              <a:spcBef>
                <a:spcPct val="0"/>
              </a:spcBef>
              <a:buFontTx/>
              <a:buNone/>
            </a:pPr>
            <a:endParaRPr lang="ko-KR" altLang="en-US" sz="900">
              <a:latin typeface="돋움" pitchFamily="50" charset="-127"/>
              <a:ea typeface="돋움" pitchFamily="50" charset="-127"/>
            </a:endParaRPr>
          </a:p>
        </p:txBody>
      </p:sp>
      <p:sp>
        <p:nvSpPr>
          <p:cNvPr id="10264" name="Rectangle 104"/>
          <p:cNvSpPr>
            <a:spLocks noChangeArrowheads="1"/>
          </p:cNvSpPr>
          <p:nvPr/>
        </p:nvSpPr>
        <p:spPr bwMode="auto">
          <a:xfrm>
            <a:off x="266701" y="2881313"/>
            <a:ext cx="3197225"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kumimoji="1" sz="3200">
                <a:solidFill>
                  <a:schemeClr val="tx1"/>
                </a:solidFill>
                <a:latin typeface="굴림" pitchFamily="50" charset="-127"/>
                <a:ea typeface="굴림" pitchFamily="50" charset="-127"/>
              </a:defRPr>
            </a:lvl1pPr>
            <a:lvl2pPr marL="742950" indent="-285750" eaLnBrk="0" hangingPunct="0">
              <a:spcBef>
                <a:spcPct val="20000"/>
              </a:spcBef>
              <a:buChar char="–"/>
              <a:defRPr kumimoji="1" sz="2800">
                <a:solidFill>
                  <a:schemeClr val="tx1"/>
                </a:solidFill>
                <a:latin typeface="굴림" pitchFamily="50" charset="-127"/>
                <a:ea typeface="굴림" pitchFamily="50" charset="-127"/>
              </a:defRPr>
            </a:lvl2pPr>
            <a:lvl3pPr marL="1143000" indent="-228600" eaLnBrk="0" hangingPunct="0">
              <a:spcBef>
                <a:spcPct val="20000"/>
              </a:spcBef>
              <a:buChar char="•"/>
              <a:defRPr kumimoji="1" sz="2400">
                <a:solidFill>
                  <a:schemeClr val="tx1"/>
                </a:solidFill>
                <a:latin typeface="굴림" pitchFamily="50" charset="-127"/>
                <a:ea typeface="굴림" pitchFamily="50" charset="-127"/>
              </a:defRPr>
            </a:lvl3pPr>
            <a:lvl4pPr marL="1600200" indent="-228600" eaLnBrk="0" hangingPunct="0">
              <a:spcBef>
                <a:spcPct val="20000"/>
              </a:spcBef>
              <a:buChar char="–"/>
              <a:defRPr kumimoji="1" sz="2000">
                <a:solidFill>
                  <a:schemeClr val="tx1"/>
                </a:solidFill>
                <a:latin typeface="굴림" pitchFamily="50" charset="-127"/>
                <a:ea typeface="굴림" pitchFamily="50" charset="-127"/>
              </a:defRPr>
            </a:lvl4pPr>
            <a:lvl5pPr marL="2057400" indent="-228600" eaLnBrk="0" hangingPunct="0">
              <a:spcBef>
                <a:spcPct val="20000"/>
              </a:spcBef>
              <a:buChar char="»"/>
              <a:defRPr kumimoji="1" sz="2000">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9pPr>
          </a:lstStyle>
          <a:p>
            <a:pPr eaLnBrk="1" hangingPunct="1">
              <a:spcBef>
                <a:spcPct val="0"/>
              </a:spcBef>
              <a:buNone/>
            </a:pPr>
            <a:r>
              <a:rPr lang="vi-VN" altLang="ko-KR" sz="900">
                <a:latin typeface="Times New Roman" pitchFamily="18" charset="0"/>
                <a:ea typeface="돋움" pitchFamily="50" charset="-127"/>
                <a:cs typeface="Times New Roman" pitchFamily="18" charset="0"/>
              </a:rPr>
              <a:t>53. </a:t>
            </a:r>
            <a:r>
              <a:rPr lang="en-US" altLang="ko-KR" sz="900" smtClean="0">
                <a:latin typeface="Times New Roman" panose="02020603050405020304" pitchFamily="18" charset="0"/>
                <a:cs typeface="Times New Roman" panose="02020603050405020304" pitchFamily="18" charset="0"/>
              </a:rPr>
              <a:t>Vì phần tiếp điểm và coil của rơ le được phân tách bằng điện nên có thể xử lí tín hiệu của các tính chất khác nhau.</a:t>
            </a:r>
          </a:p>
          <a:p>
            <a:pPr eaLnBrk="1" hangingPunct="1">
              <a:spcBef>
                <a:spcPct val="0"/>
              </a:spcBef>
              <a:buNone/>
            </a:pPr>
            <a:r>
              <a:rPr lang="en-US" altLang="ko-KR" sz="900" smtClean="0">
                <a:latin typeface="Times New Roman" pitchFamily="18" charset="0"/>
                <a:ea typeface="돋움" pitchFamily="50" charset="-127"/>
                <a:cs typeface="Times New Roman" pitchFamily="18" charset="0"/>
              </a:rPr>
              <a:t> Là chức năng nào của rơ le?</a:t>
            </a:r>
          </a:p>
          <a:p>
            <a:pPr eaLnBrk="1" hangingPunct="1">
              <a:spcBef>
                <a:spcPct val="0"/>
              </a:spcBef>
              <a:buNone/>
            </a:pPr>
            <a:endParaRPr lang="vi-VN" altLang="ko-KR" sz="900">
              <a:latin typeface="Times New Roman" pitchFamily="18" charset="0"/>
              <a:ea typeface="돋움" pitchFamily="50" charset="-127"/>
              <a:cs typeface="Times New Roman" pitchFamily="18" charset="0"/>
            </a:endParaRPr>
          </a:p>
          <a:p>
            <a:pPr eaLnBrk="1" hangingPunct="1">
              <a:spcBef>
                <a:spcPct val="0"/>
              </a:spcBef>
              <a:buFontTx/>
              <a:buNone/>
            </a:pPr>
            <a:r>
              <a:rPr lang="vi-VN" altLang="ko-KR" sz="900">
                <a:latin typeface="Times New Roman" pitchFamily="18" charset="0"/>
                <a:ea typeface="돋움" pitchFamily="50" charset="-127"/>
                <a:cs typeface="Times New Roman" pitchFamily="18" charset="0"/>
              </a:rPr>
              <a:t> ① Chức năng nhánh </a:t>
            </a:r>
            <a:r>
              <a:rPr lang="en-US" altLang="ko-KR" sz="900">
                <a:latin typeface="Times New Roman" pitchFamily="18" charset="0"/>
                <a:ea typeface="돋움" pitchFamily="50" charset="-127"/>
                <a:cs typeface="Times New Roman" pitchFamily="18" charset="0"/>
              </a:rPr>
              <a:t>          </a:t>
            </a:r>
            <a:r>
              <a:rPr lang="en-US" altLang="ko-KR" sz="900" smtClean="0">
                <a:latin typeface="Times New Roman" pitchFamily="18" charset="0"/>
                <a:ea typeface="돋움" pitchFamily="50" charset="-127"/>
                <a:cs typeface="Times New Roman" pitchFamily="18" charset="0"/>
              </a:rPr>
              <a:t>    </a:t>
            </a:r>
            <a:r>
              <a:rPr lang="vi-VN" altLang="ko-KR" sz="900" smtClean="0">
                <a:latin typeface="Times New Roman" pitchFamily="18" charset="0"/>
                <a:ea typeface="돋움" pitchFamily="50" charset="-127"/>
                <a:cs typeface="Times New Roman" pitchFamily="18" charset="0"/>
              </a:rPr>
              <a:t>② </a:t>
            </a:r>
            <a:r>
              <a:rPr lang="vi-VN" altLang="ko-KR" sz="900">
                <a:latin typeface="Times New Roman" pitchFamily="18" charset="0"/>
                <a:ea typeface="돋움" pitchFamily="50" charset="-127"/>
                <a:cs typeface="Times New Roman" pitchFamily="18" charset="0"/>
              </a:rPr>
              <a:t>Chức năng khuếch đại</a:t>
            </a:r>
          </a:p>
          <a:p>
            <a:pPr eaLnBrk="1" hangingPunct="1">
              <a:spcBef>
                <a:spcPct val="0"/>
              </a:spcBef>
              <a:buFontTx/>
              <a:buNone/>
            </a:pPr>
            <a:r>
              <a:rPr lang="vi-VN" altLang="ko-KR" sz="900">
                <a:latin typeface="Times New Roman" pitchFamily="18" charset="0"/>
                <a:ea typeface="돋움" pitchFamily="50" charset="-127"/>
                <a:cs typeface="Times New Roman" pitchFamily="18" charset="0"/>
              </a:rPr>
              <a:t> ③ Chức năng </a:t>
            </a:r>
            <a:r>
              <a:rPr lang="en-US" altLang="ko-KR" sz="900" smtClean="0">
                <a:latin typeface="Times New Roman" pitchFamily="18" charset="0"/>
                <a:ea typeface="돋움" pitchFamily="50" charset="-127"/>
                <a:cs typeface="Times New Roman" pitchFamily="18" charset="0"/>
              </a:rPr>
              <a:t>ghi nhớ            </a:t>
            </a:r>
            <a:r>
              <a:rPr lang="vi-VN" altLang="ko-KR" sz="900" smtClean="0">
                <a:latin typeface="Times New Roman" pitchFamily="18" charset="0"/>
                <a:ea typeface="돋움" pitchFamily="50" charset="-127"/>
                <a:cs typeface="Times New Roman" pitchFamily="18" charset="0"/>
              </a:rPr>
              <a:t> </a:t>
            </a:r>
            <a:r>
              <a:rPr lang="vi-VN" altLang="ko-KR" sz="900">
                <a:latin typeface="Times New Roman" pitchFamily="18" charset="0"/>
                <a:ea typeface="돋움" pitchFamily="50" charset="-127"/>
                <a:cs typeface="Times New Roman" pitchFamily="18" charset="0"/>
              </a:rPr>
              <a:t>④ </a:t>
            </a:r>
            <a:r>
              <a:rPr lang="en-US" altLang="ko-KR" sz="900" smtClean="0">
                <a:latin typeface="Times New Roman" pitchFamily="18" charset="0"/>
                <a:ea typeface="돋움" pitchFamily="50" charset="-127"/>
                <a:cs typeface="Times New Roman" pitchFamily="18" charset="0"/>
              </a:rPr>
              <a:t>Chức</a:t>
            </a:r>
            <a:r>
              <a:rPr lang="vi-VN" altLang="ko-KR" sz="900" smtClean="0">
                <a:latin typeface="Times New Roman" pitchFamily="18" charset="0"/>
                <a:ea typeface="돋움" pitchFamily="50" charset="-127"/>
                <a:cs typeface="Times New Roman" pitchFamily="18" charset="0"/>
              </a:rPr>
              <a:t> </a:t>
            </a:r>
            <a:r>
              <a:rPr lang="vi-VN" altLang="ko-KR" sz="900">
                <a:latin typeface="Times New Roman" pitchFamily="18" charset="0"/>
                <a:ea typeface="돋움" pitchFamily="50" charset="-127"/>
                <a:cs typeface="Times New Roman" pitchFamily="18" charset="0"/>
              </a:rPr>
              <a:t>năng </a:t>
            </a:r>
            <a:r>
              <a:rPr lang="en-US" altLang="ko-KR" sz="900" smtClean="0">
                <a:latin typeface="Times New Roman" pitchFamily="18" charset="0"/>
                <a:ea typeface="돋움" pitchFamily="50" charset="-127"/>
                <a:cs typeface="Times New Roman" pitchFamily="18" charset="0"/>
              </a:rPr>
              <a:t>biến </a:t>
            </a:r>
            <a:r>
              <a:rPr lang="vi-VN" altLang="ko-KR" sz="900" smtClean="0">
                <a:latin typeface="Times New Roman" pitchFamily="18" charset="0"/>
                <a:ea typeface="돋움" pitchFamily="50" charset="-127"/>
                <a:cs typeface="Times New Roman" pitchFamily="18" charset="0"/>
              </a:rPr>
              <a:t>đổi</a:t>
            </a:r>
            <a:endParaRPr lang="en-US" altLang="ko-KR" sz="900">
              <a:latin typeface="Times New Roman" pitchFamily="18" charset="0"/>
              <a:ea typeface="돋움" pitchFamily="50" charset="-127"/>
              <a:cs typeface="Times New Roman" pitchFamily="18" charset="0"/>
            </a:endParaRPr>
          </a:p>
        </p:txBody>
      </p:sp>
      <p:grpSp>
        <p:nvGrpSpPr>
          <p:cNvPr id="10265" name="그룹 10"/>
          <p:cNvGrpSpPr>
            <a:grpSpLocks/>
          </p:cNvGrpSpPr>
          <p:nvPr/>
        </p:nvGrpSpPr>
        <p:grpSpPr bwMode="auto">
          <a:xfrm>
            <a:off x="678260" y="5508105"/>
            <a:ext cx="1598437" cy="381000"/>
            <a:chOff x="656263" y="6314480"/>
            <a:chExt cx="1597513" cy="381570"/>
          </a:xfrm>
        </p:grpSpPr>
        <p:pic>
          <p:nvPicPr>
            <p:cNvPr id="10272" name="Picture 2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84337" y="6381155"/>
              <a:ext cx="1219572" cy="3148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273" name="직사각형 7"/>
            <p:cNvSpPr>
              <a:spLocks noChangeArrowheads="1"/>
            </p:cNvSpPr>
            <p:nvPr/>
          </p:nvSpPr>
          <p:spPr bwMode="auto">
            <a:xfrm>
              <a:off x="1422301" y="6362105"/>
              <a:ext cx="288032" cy="98871"/>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anchor="ctr"/>
            <a:lstStyle>
              <a:lvl1pPr eaLnBrk="0" hangingPunct="0">
                <a:spcBef>
                  <a:spcPct val="20000"/>
                </a:spcBef>
                <a:buChar char="•"/>
                <a:defRPr kumimoji="1" sz="3200">
                  <a:solidFill>
                    <a:schemeClr val="tx1"/>
                  </a:solidFill>
                  <a:latin typeface="굴림" pitchFamily="50" charset="-127"/>
                  <a:ea typeface="굴림" pitchFamily="50" charset="-127"/>
                </a:defRPr>
              </a:lvl1pPr>
              <a:lvl2pPr marL="742950" indent="-285750" eaLnBrk="0" hangingPunct="0">
                <a:spcBef>
                  <a:spcPct val="20000"/>
                </a:spcBef>
                <a:buChar char="–"/>
                <a:defRPr kumimoji="1" sz="2800">
                  <a:solidFill>
                    <a:schemeClr val="tx1"/>
                  </a:solidFill>
                  <a:latin typeface="굴림" pitchFamily="50" charset="-127"/>
                  <a:ea typeface="굴림" pitchFamily="50" charset="-127"/>
                </a:defRPr>
              </a:lvl2pPr>
              <a:lvl3pPr marL="1143000" indent="-228600" eaLnBrk="0" hangingPunct="0">
                <a:spcBef>
                  <a:spcPct val="20000"/>
                </a:spcBef>
                <a:buChar char="•"/>
                <a:defRPr kumimoji="1" sz="2400">
                  <a:solidFill>
                    <a:schemeClr val="tx1"/>
                  </a:solidFill>
                  <a:latin typeface="굴림" pitchFamily="50" charset="-127"/>
                  <a:ea typeface="굴림" pitchFamily="50" charset="-127"/>
                </a:defRPr>
              </a:lvl3pPr>
              <a:lvl4pPr marL="1600200" indent="-228600" eaLnBrk="0" hangingPunct="0">
                <a:spcBef>
                  <a:spcPct val="20000"/>
                </a:spcBef>
                <a:buChar char="–"/>
                <a:defRPr kumimoji="1" sz="2000">
                  <a:solidFill>
                    <a:schemeClr val="tx1"/>
                  </a:solidFill>
                  <a:latin typeface="굴림" pitchFamily="50" charset="-127"/>
                  <a:ea typeface="굴림" pitchFamily="50" charset="-127"/>
                </a:defRPr>
              </a:lvl4pPr>
              <a:lvl5pPr marL="2057400" indent="-228600" eaLnBrk="0" hangingPunct="0">
                <a:spcBef>
                  <a:spcPct val="20000"/>
                </a:spcBef>
                <a:buChar char="»"/>
                <a:defRPr kumimoji="1" sz="2000">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9pPr>
            </a:lstStyle>
            <a:p>
              <a:pPr eaLnBrk="1" hangingPunct="1">
                <a:spcBef>
                  <a:spcPct val="0"/>
                </a:spcBef>
                <a:buFontTx/>
                <a:buNone/>
              </a:pPr>
              <a:endParaRPr lang="ko-KR" altLang="en-US" sz="900">
                <a:latin typeface="돋움" pitchFamily="50" charset="-127"/>
                <a:ea typeface="돋움" pitchFamily="50" charset="-127"/>
              </a:endParaRPr>
            </a:p>
          </p:txBody>
        </p:sp>
        <p:sp>
          <p:nvSpPr>
            <p:cNvPr id="10274" name="TextBox 8"/>
            <p:cNvSpPr txBox="1">
              <a:spLocks noChangeArrowheads="1"/>
            </p:cNvSpPr>
            <p:nvPr/>
          </p:nvSpPr>
          <p:spPr bwMode="auto">
            <a:xfrm>
              <a:off x="656263" y="6333530"/>
              <a:ext cx="299908" cy="2311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kumimoji="1" sz="3200">
                  <a:solidFill>
                    <a:schemeClr val="tx1"/>
                  </a:solidFill>
                  <a:latin typeface="굴림" pitchFamily="50" charset="-127"/>
                  <a:ea typeface="굴림" pitchFamily="50" charset="-127"/>
                </a:defRPr>
              </a:lvl1pPr>
              <a:lvl2pPr marL="742950" indent="-285750" eaLnBrk="0" hangingPunct="0">
                <a:spcBef>
                  <a:spcPct val="20000"/>
                </a:spcBef>
                <a:buChar char="–"/>
                <a:defRPr kumimoji="1" sz="2800">
                  <a:solidFill>
                    <a:schemeClr val="tx1"/>
                  </a:solidFill>
                  <a:latin typeface="굴림" pitchFamily="50" charset="-127"/>
                  <a:ea typeface="굴림" pitchFamily="50" charset="-127"/>
                </a:defRPr>
              </a:lvl2pPr>
              <a:lvl3pPr marL="1143000" indent="-228600" eaLnBrk="0" hangingPunct="0">
                <a:spcBef>
                  <a:spcPct val="20000"/>
                </a:spcBef>
                <a:buChar char="•"/>
                <a:defRPr kumimoji="1" sz="2400">
                  <a:solidFill>
                    <a:schemeClr val="tx1"/>
                  </a:solidFill>
                  <a:latin typeface="굴림" pitchFamily="50" charset="-127"/>
                  <a:ea typeface="굴림" pitchFamily="50" charset="-127"/>
                </a:defRPr>
              </a:lvl3pPr>
              <a:lvl4pPr marL="1600200" indent="-228600" eaLnBrk="0" hangingPunct="0">
                <a:spcBef>
                  <a:spcPct val="20000"/>
                </a:spcBef>
                <a:buChar char="–"/>
                <a:defRPr kumimoji="1" sz="2000">
                  <a:solidFill>
                    <a:schemeClr val="tx1"/>
                  </a:solidFill>
                  <a:latin typeface="굴림" pitchFamily="50" charset="-127"/>
                  <a:ea typeface="굴림" pitchFamily="50" charset="-127"/>
                </a:defRPr>
              </a:lvl4pPr>
              <a:lvl5pPr marL="2057400" indent="-228600" eaLnBrk="0" hangingPunct="0">
                <a:spcBef>
                  <a:spcPct val="20000"/>
                </a:spcBef>
                <a:buChar char="»"/>
                <a:defRPr kumimoji="1" sz="2000">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9pPr>
            </a:lstStyle>
            <a:p>
              <a:pPr eaLnBrk="1" hangingPunct="1">
                <a:spcBef>
                  <a:spcPct val="0"/>
                </a:spcBef>
                <a:buFontTx/>
                <a:buNone/>
              </a:pPr>
              <a:r>
                <a:rPr lang="ko-KR" altLang="en-US" sz="900">
                  <a:latin typeface="돋움" pitchFamily="50" charset="-127"/>
                  <a:ea typeface="돋움" pitchFamily="50" charset="-127"/>
                </a:rPr>
                <a:t>㉠</a:t>
              </a:r>
            </a:p>
          </p:txBody>
        </p:sp>
        <p:sp>
          <p:nvSpPr>
            <p:cNvPr id="10275" name="TextBox 48"/>
            <p:cNvSpPr txBox="1">
              <a:spLocks noChangeArrowheads="1"/>
            </p:cNvSpPr>
            <p:nvPr/>
          </p:nvSpPr>
          <p:spPr bwMode="auto">
            <a:xfrm>
              <a:off x="1953868" y="6314480"/>
              <a:ext cx="299908" cy="2311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kumimoji="1" sz="3200">
                  <a:solidFill>
                    <a:schemeClr val="tx1"/>
                  </a:solidFill>
                  <a:latin typeface="굴림" pitchFamily="50" charset="-127"/>
                  <a:ea typeface="굴림" pitchFamily="50" charset="-127"/>
                </a:defRPr>
              </a:lvl1pPr>
              <a:lvl2pPr marL="742950" indent="-285750" eaLnBrk="0" hangingPunct="0">
                <a:spcBef>
                  <a:spcPct val="20000"/>
                </a:spcBef>
                <a:buChar char="–"/>
                <a:defRPr kumimoji="1" sz="2800">
                  <a:solidFill>
                    <a:schemeClr val="tx1"/>
                  </a:solidFill>
                  <a:latin typeface="굴림" pitchFamily="50" charset="-127"/>
                  <a:ea typeface="굴림" pitchFamily="50" charset="-127"/>
                </a:defRPr>
              </a:lvl2pPr>
              <a:lvl3pPr marL="1143000" indent="-228600" eaLnBrk="0" hangingPunct="0">
                <a:spcBef>
                  <a:spcPct val="20000"/>
                </a:spcBef>
                <a:buChar char="•"/>
                <a:defRPr kumimoji="1" sz="2400">
                  <a:solidFill>
                    <a:schemeClr val="tx1"/>
                  </a:solidFill>
                  <a:latin typeface="굴림" pitchFamily="50" charset="-127"/>
                  <a:ea typeface="굴림" pitchFamily="50" charset="-127"/>
                </a:defRPr>
              </a:lvl3pPr>
              <a:lvl4pPr marL="1600200" indent="-228600" eaLnBrk="0" hangingPunct="0">
                <a:spcBef>
                  <a:spcPct val="20000"/>
                </a:spcBef>
                <a:buChar char="–"/>
                <a:defRPr kumimoji="1" sz="2000">
                  <a:solidFill>
                    <a:schemeClr val="tx1"/>
                  </a:solidFill>
                  <a:latin typeface="굴림" pitchFamily="50" charset="-127"/>
                  <a:ea typeface="굴림" pitchFamily="50" charset="-127"/>
                </a:defRPr>
              </a:lvl4pPr>
              <a:lvl5pPr marL="2057400" indent="-228600" eaLnBrk="0" hangingPunct="0">
                <a:spcBef>
                  <a:spcPct val="20000"/>
                </a:spcBef>
                <a:buChar char="»"/>
                <a:defRPr kumimoji="1" sz="2000">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9pPr>
            </a:lstStyle>
            <a:p>
              <a:pPr eaLnBrk="1" hangingPunct="1">
                <a:spcBef>
                  <a:spcPct val="0"/>
                </a:spcBef>
                <a:buFontTx/>
                <a:buNone/>
              </a:pPr>
              <a:r>
                <a:rPr lang="ko-KR" altLang="en-US" sz="900">
                  <a:latin typeface="돋움" pitchFamily="50" charset="-127"/>
                  <a:ea typeface="돋움" pitchFamily="50" charset="-127"/>
                </a:rPr>
                <a:t>㉡</a:t>
              </a:r>
            </a:p>
          </p:txBody>
        </p:sp>
      </p:grpSp>
      <p:sp>
        <p:nvSpPr>
          <p:cNvPr id="10266" name="Rectangle 142"/>
          <p:cNvSpPr>
            <a:spLocks noChangeArrowheads="1"/>
          </p:cNvSpPr>
          <p:nvPr/>
        </p:nvSpPr>
        <p:spPr bwMode="auto">
          <a:xfrm>
            <a:off x="260351" y="920750"/>
            <a:ext cx="3197225" cy="7848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kumimoji="1" sz="3200">
                <a:solidFill>
                  <a:schemeClr val="tx1"/>
                </a:solidFill>
                <a:latin typeface="굴림" pitchFamily="50" charset="-127"/>
                <a:ea typeface="굴림" pitchFamily="50" charset="-127"/>
              </a:defRPr>
            </a:lvl1pPr>
            <a:lvl2pPr marL="742950" indent="-285750" eaLnBrk="0" hangingPunct="0">
              <a:spcBef>
                <a:spcPct val="20000"/>
              </a:spcBef>
              <a:buChar char="–"/>
              <a:defRPr kumimoji="1" sz="2800">
                <a:solidFill>
                  <a:schemeClr val="tx1"/>
                </a:solidFill>
                <a:latin typeface="굴림" pitchFamily="50" charset="-127"/>
                <a:ea typeface="굴림" pitchFamily="50" charset="-127"/>
              </a:defRPr>
            </a:lvl2pPr>
            <a:lvl3pPr marL="1143000" indent="-228600" eaLnBrk="0" hangingPunct="0">
              <a:spcBef>
                <a:spcPct val="20000"/>
              </a:spcBef>
              <a:buChar char="•"/>
              <a:defRPr kumimoji="1" sz="2400">
                <a:solidFill>
                  <a:schemeClr val="tx1"/>
                </a:solidFill>
                <a:latin typeface="굴림" pitchFamily="50" charset="-127"/>
                <a:ea typeface="굴림" pitchFamily="50" charset="-127"/>
              </a:defRPr>
            </a:lvl3pPr>
            <a:lvl4pPr marL="1600200" indent="-228600" eaLnBrk="0" hangingPunct="0">
              <a:spcBef>
                <a:spcPct val="20000"/>
              </a:spcBef>
              <a:buChar char="–"/>
              <a:defRPr kumimoji="1" sz="2000">
                <a:solidFill>
                  <a:schemeClr val="tx1"/>
                </a:solidFill>
                <a:latin typeface="굴림" pitchFamily="50" charset="-127"/>
                <a:ea typeface="굴림" pitchFamily="50" charset="-127"/>
              </a:defRPr>
            </a:lvl4pPr>
            <a:lvl5pPr marL="2057400" indent="-228600" eaLnBrk="0" hangingPunct="0">
              <a:spcBef>
                <a:spcPct val="20000"/>
              </a:spcBef>
              <a:buChar char="»"/>
              <a:defRPr kumimoji="1" sz="2000">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9pPr>
          </a:lstStyle>
          <a:p>
            <a:pPr eaLnBrk="1" hangingPunct="1">
              <a:spcBef>
                <a:spcPct val="0"/>
              </a:spcBef>
              <a:buFontTx/>
              <a:buNone/>
            </a:pPr>
            <a:r>
              <a:rPr lang="vi-VN" altLang="ko-KR" sz="900">
                <a:latin typeface="Times New Roman" pitchFamily="18" charset="0"/>
                <a:ea typeface="돋움" pitchFamily="50" charset="-127"/>
                <a:cs typeface="Times New Roman" pitchFamily="18" charset="0"/>
              </a:rPr>
              <a:t>51. </a:t>
            </a:r>
            <a:r>
              <a:rPr lang="en-US" altLang="ko-KR" sz="900" smtClean="0">
                <a:latin typeface="Times New Roman" pitchFamily="18" charset="0"/>
                <a:ea typeface="돋움" pitchFamily="50" charset="-127"/>
                <a:cs typeface="Times New Roman" pitchFamily="18" charset="0"/>
              </a:rPr>
              <a:t>Đ</a:t>
            </a:r>
            <a:r>
              <a:rPr lang="vi-VN" altLang="ko-KR" sz="900" smtClean="0">
                <a:latin typeface="Times New Roman" pitchFamily="18" charset="0"/>
                <a:ea typeface="돋움" pitchFamily="50" charset="-127"/>
                <a:cs typeface="Times New Roman" pitchFamily="18" charset="0"/>
              </a:rPr>
              <a:t>ệm </a:t>
            </a:r>
            <a:r>
              <a:rPr lang="vi-VN" altLang="ko-KR" sz="900">
                <a:latin typeface="Times New Roman" pitchFamily="18" charset="0"/>
                <a:ea typeface="돋움" pitchFamily="50" charset="-127"/>
                <a:cs typeface="Times New Roman" pitchFamily="18" charset="0"/>
              </a:rPr>
              <a:t>lót </a:t>
            </a:r>
            <a:r>
              <a:rPr lang="en-US" altLang="ko-KR" sz="900" smtClean="0">
                <a:latin typeface="Times New Roman" pitchFamily="18" charset="0"/>
                <a:ea typeface="돋움" pitchFamily="50" charset="-127"/>
                <a:cs typeface="Times New Roman" pitchFamily="18" charset="0"/>
              </a:rPr>
              <a:t>nào </a:t>
            </a:r>
            <a:r>
              <a:rPr lang="vi-VN" altLang="ko-KR" sz="900" smtClean="0">
                <a:latin typeface="Times New Roman" pitchFamily="18" charset="0"/>
                <a:ea typeface="돋움" pitchFamily="50" charset="-127"/>
                <a:cs typeface="Times New Roman" pitchFamily="18" charset="0"/>
              </a:rPr>
              <a:t>được </a:t>
            </a:r>
            <a:r>
              <a:rPr lang="vi-VN" altLang="ko-KR" sz="900">
                <a:latin typeface="Times New Roman" pitchFamily="18" charset="0"/>
                <a:ea typeface="돋움" pitchFamily="50" charset="-127"/>
                <a:cs typeface="Times New Roman" pitchFamily="18" charset="0"/>
              </a:rPr>
              <a:t>sử dụng chủ yếu trong xi lanh có đường kính từ 20mm trở lên</a:t>
            </a:r>
            <a:r>
              <a:rPr lang="vi-VN" altLang="ko-KR" sz="900" smtClean="0">
                <a:latin typeface="Times New Roman" pitchFamily="18" charset="0"/>
                <a:ea typeface="돋움" pitchFamily="50" charset="-127"/>
                <a:cs typeface="Times New Roman" pitchFamily="18" charset="0"/>
              </a:rPr>
              <a:t>?</a:t>
            </a:r>
            <a:endParaRPr lang="en-US" altLang="ko-KR" sz="900" smtClean="0">
              <a:latin typeface="Times New Roman" pitchFamily="18" charset="0"/>
              <a:ea typeface="돋움" pitchFamily="50" charset="-127"/>
              <a:cs typeface="Times New Roman" pitchFamily="18" charset="0"/>
            </a:endParaRPr>
          </a:p>
          <a:p>
            <a:pPr eaLnBrk="1" hangingPunct="1">
              <a:spcBef>
                <a:spcPct val="0"/>
              </a:spcBef>
              <a:buFontTx/>
              <a:buNone/>
            </a:pPr>
            <a:endParaRPr lang="en-US" altLang="ko-KR" sz="900">
              <a:latin typeface="Times New Roman" pitchFamily="18" charset="0"/>
              <a:ea typeface="돋움" pitchFamily="50" charset="-127"/>
              <a:cs typeface="Times New Roman" pitchFamily="18" charset="0"/>
            </a:endParaRPr>
          </a:p>
          <a:p>
            <a:pPr eaLnBrk="1" hangingPunct="1">
              <a:spcBef>
                <a:spcPct val="0"/>
              </a:spcBef>
              <a:buFontTx/>
              <a:buNone/>
            </a:pPr>
            <a:r>
              <a:rPr lang="en-US" altLang="ko-KR" sz="900">
                <a:latin typeface="Times New Roman" pitchFamily="18" charset="0"/>
                <a:ea typeface="돋움" pitchFamily="50" charset="-127"/>
                <a:cs typeface="Times New Roman" pitchFamily="18" charset="0"/>
              </a:rPr>
              <a:t>① </a:t>
            </a:r>
            <a:r>
              <a:rPr lang="en-US" altLang="ko-KR" sz="900" smtClean="0">
                <a:latin typeface="Times New Roman" pitchFamily="18" charset="0"/>
                <a:ea typeface="돋움" pitchFamily="50" charset="-127"/>
                <a:cs typeface="Times New Roman" pitchFamily="18" charset="0"/>
              </a:rPr>
              <a:t>Air Cushion                ② </a:t>
            </a:r>
            <a:r>
              <a:rPr lang="vi-VN" altLang="ko-KR" sz="900">
                <a:latin typeface="Times New Roman" pitchFamily="18" charset="0"/>
                <a:ea typeface="돋움" pitchFamily="50" charset="-127"/>
                <a:cs typeface="Times New Roman" pitchFamily="18" charset="0"/>
              </a:rPr>
              <a:t>Absorber</a:t>
            </a:r>
            <a:endParaRPr lang="en-US" altLang="ko-KR" sz="900">
              <a:latin typeface="Times New Roman" pitchFamily="18" charset="0"/>
              <a:ea typeface="돋움" pitchFamily="50" charset="-127"/>
              <a:cs typeface="Times New Roman" pitchFamily="18" charset="0"/>
            </a:endParaRPr>
          </a:p>
          <a:p>
            <a:pPr eaLnBrk="1" hangingPunct="1">
              <a:spcBef>
                <a:spcPct val="0"/>
              </a:spcBef>
              <a:buFontTx/>
              <a:buNone/>
            </a:pPr>
            <a:r>
              <a:rPr lang="vi-VN" altLang="ko-KR" sz="900" smtClean="0">
                <a:latin typeface="Times New Roman" pitchFamily="18" charset="0"/>
                <a:ea typeface="돋움" pitchFamily="50" charset="-127"/>
                <a:cs typeface="Times New Roman" pitchFamily="18" charset="0"/>
              </a:rPr>
              <a:t>③ </a:t>
            </a:r>
            <a:r>
              <a:rPr lang="en-US" altLang="ko-KR" sz="900" smtClean="0">
                <a:latin typeface="Times New Roman" pitchFamily="18" charset="0"/>
                <a:ea typeface="돋움" pitchFamily="50" charset="-127"/>
                <a:cs typeface="Times New Roman" pitchFamily="18" charset="0"/>
              </a:rPr>
              <a:t>Đệm</a:t>
            </a:r>
            <a:r>
              <a:rPr lang="vi-VN" altLang="ko-KR" sz="900" smtClean="0">
                <a:latin typeface="Times New Roman" pitchFamily="18" charset="0"/>
                <a:ea typeface="돋움" pitchFamily="50" charset="-127"/>
                <a:cs typeface="Times New Roman" pitchFamily="18" charset="0"/>
              </a:rPr>
              <a:t> </a:t>
            </a:r>
            <a:r>
              <a:rPr lang="en-US" altLang="ko-KR" sz="900" smtClean="0">
                <a:latin typeface="Times New Roman" pitchFamily="18" charset="0"/>
                <a:ea typeface="돋움" pitchFamily="50" charset="-127"/>
                <a:cs typeface="Times New Roman" pitchFamily="18" charset="0"/>
              </a:rPr>
              <a:t>cao su                 </a:t>
            </a:r>
            <a:r>
              <a:rPr lang="vi-VN" altLang="ko-KR" sz="900" smtClean="0">
                <a:latin typeface="Times New Roman" pitchFamily="18" charset="0"/>
                <a:ea typeface="돋움" pitchFamily="50" charset="-127"/>
                <a:cs typeface="Times New Roman" pitchFamily="18" charset="0"/>
              </a:rPr>
              <a:t>④ </a:t>
            </a:r>
            <a:r>
              <a:rPr lang="en-US" altLang="ko-KR" sz="900" smtClean="0">
                <a:latin typeface="Times New Roman" pitchFamily="18" charset="0"/>
                <a:ea typeface="돋움" pitchFamily="50" charset="-127"/>
                <a:cs typeface="Times New Roman" pitchFamily="18" charset="0"/>
              </a:rPr>
              <a:t>Stopper</a:t>
            </a:r>
            <a:endParaRPr lang="vi-VN" altLang="ko-KR" sz="900">
              <a:latin typeface="Times New Roman" pitchFamily="18" charset="0"/>
              <a:ea typeface="돋움" pitchFamily="50" charset="-127"/>
              <a:cs typeface="Times New Roman" pitchFamily="18" charset="0"/>
            </a:endParaRPr>
          </a:p>
        </p:txBody>
      </p:sp>
      <p:grpSp>
        <p:nvGrpSpPr>
          <p:cNvPr id="10267" name="Group 35"/>
          <p:cNvGrpSpPr>
            <a:grpSpLocks/>
          </p:cNvGrpSpPr>
          <p:nvPr/>
        </p:nvGrpSpPr>
        <p:grpSpPr bwMode="auto">
          <a:xfrm>
            <a:off x="269876" y="1857378"/>
            <a:ext cx="3159125" cy="923925"/>
            <a:chOff x="170" y="2757"/>
            <a:chExt cx="1990" cy="582"/>
          </a:xfrm>
        </p:grpSpPr>
        <p:sp>
          <p:nvSpPr>
            <p:cNvPr id="10268" name="Rectangle 36"/>
            <p:cNvSpPr>
              <a:spLocks noChangeArrowheads="1"/>
            </p:cNvSpPr>
            <p:nvPr/>
          </p:nvSpPr>
          <p:spPr bwMode="auto">
            <a:xfrm>
              <a:off x="170" y="2757"/>
              <a:ext cx="1990" cy="5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kumimoji="1" sz="3200">
                  <a:solidFill>
                    <a:schemeClr val="tx1"/>
                  </a:solidFill>
                  <a:latin typeface="굴림" pitchFamily="50" charset="-127"/>
                  <a:ea typeface="굴림" pitchFamily="50" charset="-127"/>
                </a:defRPr>
              </a:lvl1pPr>
              <a:lvl2pPr marL="742950" indent="-285750" eaLnBrk="0" hangingPunct="0">
                <a:spcBef>
                  <a:spcPct val="20000"/>
                </a:spcBef>
                <a:buChar char="–"/>
                <a:defRPr kumimoji="1" sz="2800">
                  <a:solidFill>
                    <a:schemeClr val="tx1"/>
                  </a:solidFill>
                  <a:latin typeface="굴림" pitchFamily="50" charset="-127"/>
                  <a:ea typeface="굴림" pitchFamily="50" charset="-127"/>
                </a:defRPr>
              </a:lvl2pPr>
              <a:lvl3pPr marL="1143000" indent="-228600" eaLnBrk="0" hangingPunct="0">
                <a:spcBef>
                  <a:spcPct val="20000"/>
                </a:spcBef>
                <a:buChar char="•"/>
                <a:defRPr kumimoji="1" sz="2400">
                  <a:solidFill>
                    <a:schemeClr val="tx1"/>
                  </a:solidFill>
                  <a:latin typeface="굴림" pitchFamily="50" charset="-127"/>
                  <a:ea typeface="굴림" pitchFamily="50" charset="-127"/>
                </a:defRPr>
              </a:lvl3pPr>
              <a:lvl4pPr marL="1600200" indent="-228600" eaLnBrk="0" hangingPunct="0">
                <a:spcBef>
                  <a:spcPct val="20000"/>
                </a:spcBef>
                <a:buChar char="–"/>
                <a:defRPr kumimoji="1" sz="2000">
                  <a:solidFill>
                    <a:schemeClr val="tx1"/>
                  </a:solidFill>
                  <a:latin typeface="굴림" pitchFamily="50" charset="-127"/>
                  <a:ea typeface="굴림" pitchFamily="50" charset="-127"/>
                </a:defRPr>
              </a:lvl4pPr>
              <a:lvl5pPr marL="2057400" indent="-228600" eaLnBrk="0" hangingPunct="0">
                <a:spcBef>
                  <a:spcPct val="20000"/>
                </a:spcBef>
                <a:buChar char="»"/>
                <a:defRPr kumimoji="1" sz="2000">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9pPr>
            </a:lstStyle>
            <a:p>
              <a:pPr eaLnBrk="1" hangingPunct="1">
                <a:spcBef>
                  <a:spcPct val="0"/>
                </a:spcBef>
                <a:buFontTx/>
                <a:buNone/>
              </a:pPr>
              <a:r>
                <a:rPr lang="vi-VN" altLang="ko-KR" sz="900">
                  <a:latin typeface="Times New Roman" pitchFamily="18" charset="0"/>
                  <a:ea typeface="돋움" pitchFamily="50" charset="-127"/>
                  <a:cs typeface="Times New Roman" pitchFamily="18" charset="0"/>
                </a:rPr>
                <a:t>52. </a:t>
              </a:r>
              <a:r>
                <a:rPr lang="en-US" altLang="ko-KR" sz="900" smtClean="0">
                  <a:latin typeface="Times New Roman" pitchFamily="18" charset="0"/>
                  <a:ea typeface="돋움" pitchFamily="50" charset="-127"/>
                  <a:cs typeface="Times New Roman" pitchFamily="18" charset="0"/>
                </a:rPr>
                <a:t>Đáp án</a:t>
              </a:r>
              <a:r>
                <a:rPr lang="vi-VN" altLang="ko-KR" sz="900" smtClean="0">
                  <a:latin typeface="Times New Roman" pitchFamily="18" charset="0"/>
                  <a:ea typeface="돋움" pitchFamily="50" charset="-127"/>
                  <a:cs typeface="Times New Roman" pitchFamily="18" charset="0"/>
                </a:rPr>
                <a:t> </a:t>
              </a:r>
              <a:r>
                <a:rPr lang="vi-VN" altLang="ko-KR" sz="900">
                  <a:latin typeface="Times New Roman" pitchFamily="18" charset="0"/>
                  <a:ea typeface="돋움" pitchFamily="50" charset="-127"/>
                  <a:cs typeface="Times New Roman" pitchFamily="18" charset="0"/>
                </a:rPr>
                <a:t>không liên quan đến ký hiệu khí nén sau đây?</a:t>
              </a:r>
            </a:p>
            <a:p>
              <a:pPr eaLnBrk="1" hangingPunct="1">
                <a:spcBef>
                  <a:spcPct val="0"/>
                </a:spcBef>
                <a:buFontTx/>
                <a:buNone/>
              </a:pPr>
              <a:endParaRPr lang="vi-VN" altLang="ko-KR" sz="900">
                <a:latin typeface="Times New Roman" pitchFamily="18" charset="0"/>
                <a:ea typeface="돋움" pitchFamily="50" charset="-127"/>
                <a:cs typeface="Times New Roman" pitchFamily="18" charset="0"/>
              </a:endParaRPr>
            </a:p>
            <a:p>
              <a:pPr eaLnBrk="1" hangingPunct="1">
                <a:spcBef>
                  <a:spcPct val="0"/>
                </a:spcBef>
                <a:buFontTx/>
                <a:buNone/>
              </a:pPr>
              <a:r>
                <a:rPr lang="vi-VN" altLang="ko-KR" sz="900">
                  <a:latin typeface="Times New Roman" pitchFamily="18" charset="0"/>
                  <a:ea typeface="돋움" pitchFamily="50" charset="-127"/>
                  <a:cs typeface="Times New Roman" pitchFamily="18" charset="0"/>
                </a:rPr>
                <a:t>① </a:t>
              </a:r>
              <a:r>
                <a:rPr lang="en-US" altLang="ko-KR" sz="900" smtClean="0">
                  <a:latin typeface="Times New Roman" pitchFamily="18" charset="0"/>
                  <a:ea typeface="돋움" pitchFamily="50" charset="-127"/>
                  <a:cs typeface="Times New Roman" pitchFamily="18" charset="0"/>
                </a:rPr>
                <a:t>Speed controller</a:t>
              </a:r>
              <a:endParaRPr lang="vi-VN" altLang="ko-KR" sz="900">
                <a:latin typeface="Times New Roman" pitchFamily="18" charset="0"/>
                <a:ea typeface="돋움" pitchFamily="50" charset="-127"/>
                <a:cs typeface="Times New Roman" pitchFamily="18" charset="0"/>
              </a:endParaRPr>
            </a:p>
            <a:p>
              <a:pPr eaLnBrk="1" hangingPunct="1">
                <a:spcBef>
                  <a:spcPct val="0"/>
                </a:spcBef>
                <a:buFontTx/>
                <a:buNone/>
              </a:pPr>
              <a:r>
                <a:rPr lang="vi-VN" altLang="ko-KR" sz="900">
                  <a:latin typeface="Times New Roman" pitchFamily="18" charset="0"/>
                  <a:ea typeface="돋움" pitchFamily="50" charset="-127"/>
                  <a:cs typeface="Times New Roman" pitchFamily="18" charset="0"/>
                </a:rPr>
                <a:t>② </a:t>
              </a:r>
              <a:r>
                <a:rPr lang="en-US" altLang="ko-KR" sz="900" smtClean="0">
                  <a:latin typeface="Times New Roman" pitchFamily="18" charset="0"/>
                  <a:ea typeface="돋움" pitchFamily="50" charset="-127"/>
                  <a:cs typeface="Times New Roman" pitchFamily="18" charset="0"/>
                </a:rPr>
                <a:t>Pressure Valve</a:t>
              </a:r>
              <a:endParaRPr lang="vi-VN" altLang="ko-KR" sz="900">
                <a:latin typeface="Times New Roman" pitchFamily="18" charset="0"/>
                <a:ea typeface="돋움" pitchFamily="50" charset="-127"/>
                <a:cs typeface="Times New Roman" pitchFamily="18" charset="0"/>
              </a:endParaRPr>
            </a:p>
            <a:p>
              <a:pPr eaLnBrk="1" hangingPunct="1">
                <a:spcBef>
                  <a:spcPct val="0"/>
                </a:spcBef>
                <a:buFontTx/>
                <a:buNone/>
              </a:pPr>
              <a:r>
                <a:rPr lang="vi-VN" altLang="ko-KR" sz="900">
                  <a:latin typeface="Times New Roman" pitchFamily="18" charset="0"/>
                  <a:ea typeface="돋움" pitchFamily="50" charset="-127"/>
                  <a:cs typeface="Times New Roman" pitchFamily="18" charset="0"/>
                </a:rPr>
                <a:t>③ </a:t>
              </a:r>
              <a:r>
                <a:rPr lang="en-US" altLang="ko-KR" sz="900" smtClean="0">
                  <a:latin typeface="Times New Roman" pitchFamily="18" charset="0"/>
                  <a:ea typeface="돋움" pitchFamily="50" charset="-127"/>
                  <a:cs typeface="Times New Roman" pitchFamily="18" charset="0"/>
                </a:rPr>
                <a:t>Check Valve</a:t>
              </a:r>
              <a:endParaRPr lang="vi-VN" altLang="ko-KR" sz="900">
                <a:latin typeface="Times New Roman" pitchFamily="18" charset="0"/>
                <a:ea typeface="돋움" pitchFamily="50" charset="-127"/>
                <a:cs typeface="Times New Roman" pitchFamily="18" charset="0"/>
              </a:endParaRPr>
            </a:p>
            <a:p>
              <a:pPr eaLnBrk="1" hangingPunct="1">
                <a:spcBef>
                  <a:spcPct val="0"/>
                </a:spcBef>
                <a:buFontTx/>
                <a:buNone/>
              </a:pPr>
              <a:r>
                <a:rPr lang="vi-VN" altLang="ko-KR" sz="900">
                  <a:latin typeface="Times New Roman" pitchFamily="18" charset="0"/>
                  <a:ea typeface="돋움" pitchFamily="50" charset="-127"/>
                  <a:cs typeface="Times New Roman" pitchFamily="18" charset="0"/>
                </a:rPr>
                <a:t>④ </a:t>
              </a:r>
              <a:r>
                <a:rPr lang="en-US" altLang="ko-KR" sz="900" smtClean="0">
                  <a:latin typeface="Times New Roman" pitchFamily="18" charset="0"/>
                  <a:ea typeface="돋움" pitchFamily="50" charset="-127"/>
                  <a:cs typeface="Times New Roman" pitchFamily="18" charset="0"/>
                </a:rPr>
                <a:t>Needle Valve</a:t>
              </a:r>
              <a:endParaRPr lang="ko-KR" altLang="en-US" sz="900">
                <a:latin typeface="Times New Roman" pitchFamily="18" charset="0"/>
                <a:ea typeface="돋움" pitchFamily="50" charset="-127"/>
                <a:cs typeface="Times New Roman" pitchFamily="18" charset="0"/>
              </a:endParaRPr>
            </a:p>
          </p:txBody>
        </p:sp>
        <p:grpSp>
          <p:nvGrpSpPr>
            <p:cNvPr id="10269" name="Group 10"/>
            <p:cNvGrpSpPr>
              <a:grpSpLocks/>
            </p:cNvGrpSpPr>
            <p:nvPr/>
          </p:nvGrpSpPr>
          <p:grpSpPr bwMode="auto">
            <a:xfrm>
              <a:off x="1298" y="2936"/>
              <a:ext cx="288" cy="366"/>
              <a:chOff x="1379" y="4034"/>
              <a:chExt cx="291" cy="363"/>
            </a:xfrm>
          </p:grpSpPr>
          <p:pic>
            <p:nvPicPr>
              <p:cNvPr id="10270" name="Picture 11"/>
              <p:cNvPicPr>
                <a:picLocks noChangeAspect="1" noChangeArrowheads="1"/>
              </p:cNvPicPr>
              <p:nvPr/>
            </p:nvPicPr>
            <p:blipFill>
              <a:blip r:embed="rId9">
                <a:extLst>
                  <a:ext uri="{28A0092B-C50C-407E-A947-70E740481C1C}">
                    <a14:useLocalDpi xmlns:a14="http://schemas.microsoft.com/office/drawing/2010/main" val="0"/>
                  </a:ext>
                </a:extLst>
              </a:blip>
              <a:srcRect l="69955" t="83253" r="12889" b="5893"/>
              <a:stretch>
                <a:fillRect/>
              </a:stretch>
            </p:blipFill>
            <p:spPr bwMode="auto">
              <a:xfrm>
                <a:off x="1379" y="4034"/>
                <a:ext cx="291" cy="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0271" name="Rectangle 12"/>
              <p:cNvSpPr>
                <a:spLocks noChangeArrowheads="1"/>
              </p:cNvSpPr>
              <p:nvPr/>
            </p:nvSpPr>
            <p:spPr bwMode="auto">
              <a:xfrm>
                <a:off x="1384" y="4110"/>
                <a:ext cx="263" cy="258"/>
              </a:xfrm>
              <a:prstGeom prst="rect">
                <a:avLst/>
              </a:prstGeom>
              <a:noFill/>
              <a:ln w="9525">
                <a:solidFill>
                  <a:srgbClr val="000000"/>
                </a:solidFill>
                <a:prstDash val="dash"/>
                <a:miter lim="800000"/>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spcBef>
                    <a:spcPct val="20000"/>
                  </a:spcBef>
                  <a:buChar char="•"/>
                  <a:defRPr kumimoji="1" sz="3200">
                    <a:solidFill>
                      <a:schemeClr val="tx1"/>
                    </a:solidFill>
                    <a:latin typeface="굴림" pitchFamily="50" charset="-127"/>
                    <a:ea typeface="굴림" pitchFamily="50" charset="-127"/>
                  </a:defRPr>
                </a:lvl1pPr>
                <a:lvl2pPr marL="742950" indent="-285750" eaLnBrk="0" hangingPunct="0">
                  <a:spcBef>
                    <a:spcPct val="20000"/>
                  </a:spcBef>
                  <a:buChar char="–"/>
                  <a:defRPr kumimoji="1" sz="2800">
                    <a:solidFill>
                      <a:schemeClr val="tx1"/>
                    </a:solidFill>
                    <a:latin typeface="굴림" pitchFamily="50" charset="-127"/>
                    <a:ea typeface="굴림" pitchFamily="50" charset="-127"/>
                  </a:defRPr>
                </a:lvl2pPr>
                <a:lvl3pPr marL="1143000" indent="-228600" eaLnBrk="0" hangingPunct="0">
                  <a:spcBef>
                    <a:spcPct val="20000"/>
                  </a:spcBef>
                  <a:buChar char="•"/>
                  <a:defRPr kumimoji="1" sz="2400">
                    <a:solidFill>
                      <a:schemeClr val="tx1"/>
                    </a:solidFill>
                    <a:latin typeface="굴림" pitchFamily="50" charset="-127"/>
                    <a:ea typeface="굴림" pitchFamily="50" charset="-127"/>
                  </a:defRPr>
                </a:lvl3pPr>
                <a:lvl4pPr marL="1600200" indent="-228600" eaLnBrk="0" hangingPunct="0">
                  <a:spcBef>
                    <a:spcPct val="20000"/>
                  </a:spcBef>
                  <a:buChar char="–"/>
                  <a:defRPr kumimoji="1" sz="2000">
                    <a:solidFill>
                      <a:schemeClr val="tx1"/>
                    </a:solidFill>
                    <a:latin typeface="굴림" pitchFamily="50" charset="-127"/>
                    <a:ea typeface="굴림" pitchFamily="50" charset="-127"/>
                  </a:defRPr>
                </a:lvl4pPr>
                <a:lvl5pPr marL="2057400" indent="-228600" eaLnBrk="0" hangingPunct="0">
                  <a:spcBef>
                    <a:spcPct val="20000"/>
                  </a:spcBef>
                  <a:buChar char="»"/>
                  <a:defRPr kumimoji="1" sz="2000">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9pPr>
              </a:lstStyle>
              <a:p>
                <a:pPr eaLnBrk="1" hangingPunct="1">
                  <a:spcBef>
                    <a:spcPct val="0"/>
                  </a:spcBef>
                  <a:buFontTx/>
                  <a:buNone/>
                </a:pPr>
                <a:endParaRPr lang="ko-KR" altLang="en-US" sz="900">
                  <a:latin typeface="돋움" pitchFamily="50" charset="-127"/>
                  <a:ea typeface="돋움" pitchFamily="50" charset="-127"/>
                </a:endParaRPr>
              </a:p>
            </p:txBody>
          </p:sp>
        </p:grpSp>
      </p:grpSp>
    </p:spTree>
    <p:extLst>
      <p:ext uri="{BB962C8B-B14F-4D97-AF65-F5344CB8AC3E}">
        <p14:creationId xmlns:p14="http://schemas.microsoft.com/office/powerpoint/2010/main" val="252806919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Line 2"/>
          <p:cNvSpPr>
            <a:spLocks noChangeShapeType="1"/>
          </p:cNvSpPr>
          <p:nvPr/>
        </p:nvSpPr>
        <p:spPr bwMode="auto">
          <a:xfrm>
            <a:off x="228600" y="609600"/>
            <a:ext cx="6324600" cy="0"/>
          </a:xfrm>
          <a:prstGeom prst="line">
            <a:avLst/>
          </a:prstGeom>
          <a:noFill/>
          <a:ln w="57150" cmpd="thinThick">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178182" name="Text Box 6"/>
          <p:cNvSpPr txBox="1">
            <a:spLocks noChangeArrowheads="1"/>
          </p:cNvSpPr>
          <p:nvPr/>
        </p:nvSpPr>
        <p:spPr bwMode="auto">
          <a:xfrm>
            <a:off x="123825" y="228599"/>
            <a:ext cx="366553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900">
                <a:solidFill>
                  <a:schemeClr val="tx1"/>
                </a:solidFill>
                <a:latin typeface="돋움" pitchFamily="50" charset="-127"/>
                <a:ea typeface="돋움" pitchFamily="50" charset="-127"/>
              </a:defRPr>
            </a:lvl1pPr>
            <a:lvl2pPr marL="742950" indent="-285750" eaLnBrk="0" hangingPunct="0">
              <a:defRPr kumimoji="1" sz="900">
                <a:solidFill>
                  <a:schemeClr val="tx1"/>
                </a:solidFill>
                <a:latin typeface="돋움" pitchFamily="50" charset="-127"/>
                <a:ea typeface="돋움" pitchFamily="50" charset="-127"/>
              </a:defRPr>
            </a:lvl2pPr>
            <a:lvl3pPr marL="1143000" indent="-228600" eaLnBrk="0" hangingPunct="0">
              <a:defRPr kumimoji="1" sz="900">
                <a:solidFill>
                  <a:schemeClr val="tx1"/>
                </a:solidFill>
                <a:latin typeface="돋움" pitchFamily="50" charset="-127"/>
                <a:ea typeface="돋움" pitchFamily="50" charset="-127"/>
              </a:defRPr>
            </a:lvl3pPr>
            <a:lvl4pPr marL="1600200" indent="-228600" eaLnBrk="0" hangingPunct="0">
              <a:defRPr kumimoji="1" sz="900">
                <a:solidFill>
                  <a:schemeClr val="tx1"/>
                </a:solidFill>
                <a:latin typeface="돋움" pitchFamily="50" charset="-127"/>
                <a:ea typeface="돋움" pitchFamily="50" charset="-127"/>
              </a:defRPr>
            </a:lvl4pPr>
            <a:lvl5pPr marL="2057400" indent="-228600" eaLnBrk="0" hangingPunct="0">
              <a:defRPr kumimoji="1" sz="900">
                <a:solidFill>
                  <a:schemeClr val="tx1"/>
                </a:solidFill>
                <a:latin typeface="돋움" pitchFamily="50" charset="-127"/>
                <a:ea typeface="돋움" pitchFamily="50" charset="-127"/>
              </a:defRPr>
            </a:lvl5pPr>
            <a:lvl6pPr marL="2514600" indent="-228600" eaLnBrk="0" fontAlgn="base" hangingPunct="0">
              <a:spcBef>
                <a:spcPct val="0"/>
              </a:spcBef>
              <a:spcAft>
                <a:spcPct val="0"/>
              </a:spcAft>
              <a:defRPr kumimoji="1" sz="900">
                <a:solidFill>
                  <a:schemeClr val="tx1"/>
                </a:solidFill>
                <a:latin typeface="돋움" pitchFamily="50" charset="-127"/>
                <a:ea typeface="돋움" pitchFamily="50" charset="-127"/>
              </a:defRPr>
            </a:lvl6pPr>
            <a:lvl7pPr marL="2971800" indent="-228600" eaLnBrk="0" fontAlgn="base" hangingPunct="0">
              <a:spcBef>
                <a:spcPct val="0"/>
              </a:spcBef>
              <a:spcAft>
                <a:spcPct val="0"/>
              </a:spcAft>
              <a:defRPr kumimoji="1" sz="900">
                <a:solidFill>
                  <a:schemeClr val="tx1"/>
                </a:solidFill>
                <a:latin typeface="돋움" pitchFamily="50" charset="-127"/>
                <a:ea typeface="돋움" pitchFamily="50" charset="-127"/>
              </a:defRPr>
            </a:lvl7pPr>
            <a:lvl8pPr marL="3429000" indent="-228600" eaLnBrk="0" fontAlgn="base" hangingPunct="0">
              <a:spcBef>
                <a:spcPct val="0"/>
              </a:spcBef>
              <a:spcAft>
                <a:spcPct val="0"/>
              </a:spcAft>
              <a:defRPr kumimoji="1" sz="900">
                <a:solidFill>
                  <a:schemeClr val="tx1"/>
                </a:solidFill>
                <a:latin typeface="돋움" pitchFamily="50" charset="-127"/>
                <a:ea typeface="돋움" pitchFamily="50" charset="-127"/>
              </a:defRPr>
            </a:lvl8pPr>
            <a:lvl9pPr marL="3886200" indent="-228600" eaLnBrk="0" fontAlgn="base" hangingPunct="0">
              <a:spcBef>
                <a:spcPct val="0"/>
              </a:spcBef>
              <a:spcAft>
                <a:spcPct val="0"/>
              </a:spcAft>
              <a:defRPr kumimoji="1" sz="900">
                <a:solidFill>
                  <a:schemeClr val="tx1"/>
                </a:solidFill>
                <a:latin typeface="돋움" pitchFamily="50" charset="-127"/>
                <a:ea typeface="돋움" pitchFamily="50" charset="-127"/>
              </a:defRPr>
            </a:lvl9pPr>
          </a:lstStyle>
          <a:p>
            <a:pPr eaLnBrk="1" hangingPunct="1">
              <a:defRPr/>
            </a:pPr>
            <a:r>
              <a:rPr lang="en-US" altLang="ko-KR" sz="1600" b="1" smtClean="0">
                <a:effectLst>
                  <a:outerShdw blurRad="38100" dist="38100" dir="2700000" algn="tl">
                    <a:srgbClr val="C0C0C0"/>
                  </a:outerShdw>
                </a:effectLst>
                <a:latin typeface="Times New Roman" panose="02020603050405020304" pitchFamily="18" charset="0"/>
                <a:ea typeface="굴림" pitchFamily="50" charset="-127"/>
                <a:cs typeface="Times New Roman" panose="02020603050405020304" pitchFamily="18" charset="0"/>
              </a:rPr>
              <a:t> MÁY</a:t>
            </a:r>
            <a:r>
              <a:rPr lang="ko-KR" altLang="en-US" sz="1600" b="1" smtClean="0">
                <a:effectLst>
                  <a:outerShdw blurRad="38100" dist="38100" dir="2700000" algn="tl">
                    <a:srgbClr val="C0C0C0"/>
                  </a:outerShdw>
                </a:effectLst>
                <a:latin typeface="Times New Roman" panose="02020603050405020304" pitchFamily="18" charset="0"/>
                <a:ea typeface="굴림" pitchFamily="50" charset="-127"/>
                <a:cs typeface="Times New Roman" panose="02020603050405020304" pitchFamily="18" charset="0"/>
              </a:rPr>
              <a:t> </a:t>
            </a:r>
            <a:endParaRPr lang="en-US" altLang="ko-KR" sz="1600" b="1" dirty="0" smtClean="0">
              <a:effectLst>
                <a:outerShdw blurRad="38100" dist="38100" dir="2700000" algn="tl">
                  <a:srgbClr val="C0C0C0"/>
                </a:outerShdw>
              </a:effectLst>
              <a:latin typeface="Times New Roman" panose="02020603050405020304" pitchFamily="18" charset="0"/>
              <a:ea typeface="굴림" pitchFamily="50" charset="-127"/>
              <a:cs typeface="Times New Roman" panose="02020603050405020304" pitchFamily="18" charset="0"/>
            </a:endParaRPr>
          </a:p>
        </p:txBody>
      </p:sp>
      <p:sp>
        <p:nvSpPr>
          <p:cNvPr id="12292" name="Rectangle 5"/>
          <p:cNvSpPr>
            <a:spLocks noChangeArrowheads="1"/>
          </p:cNvSpPr>
          <p:nvPr/>
        </p:nvSpPr>
        <p:spPr bwMode="auto">
          <a:xfrm>
            <a:off x="3384550" y="776288"/>
            <a:ext cx="3214688" cy="885666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marL="457200" indent="-457200" eaLnBrk="0" hangingPunct="0">
              <a:spcBef>
                <a:spcPct val="20000"/>
              </a:spcBef>
              <a:buChar char="•"/>
              <a:defRPr kumimoji="1" sz="3200">
                <a:solidFill>
                  <a:schemeClr val="tx1"/>
                </a:solidFill>
                <a:latin typeface="굴림" pitchFamily="50" charset="-127"/>
                <a:ea typeface="굴림" pitchFamily="50" charset="-127"/>
              </a:defRPr>
            </a:lvl1pPr>
            <a:lvl2pPr marL="742950" indent="-285750" eaLnBrk="0" hangingPunct="0">
              <a:spcBef>
                <a:spcPct val="20000"/>
              </a:spcBef>
              <a:buChar char="–"/>
              <a:defRPr kumimoji="1" sz="2800">
                <a:solidFill>
                  <a:schemeClr val="tx1"/>
                </a:solidFill>
                <a:latin typeface="굴림" pitchFamily="50" charset="-127"/>
                <a:ea typeface="굴림" pitchFamily="50" charset="-127"/>
              </a:defRPr>
            </a:lvl2pPr>
            <a:lvl3pPr marL="1143000" indent="-228600" eaLnBrk="0" hangingPunct="0">
              <a:spcBef>
                <a:spcPct val="20000"/>
              </a:spcBef>
              <a:buChar char="•"/>
              <a:defRPr kumimoji="1" sz="2400">
                <a:solidFill>
                  <a:schemeClr val="tx1"/>
                </a:solidFill>
                <a:latin typeface="굴림" pitchFamily="50" charset="-127"/>
                <a:ea typeface="굴림" pitchFamily="50" charset="-127"/>
              </a:defRPr>
            </a:lvl3pPr>
            <a:lvl4pPr marL="1600200" indent="-228600" eaLnBrk="0" hangingPunct="0">
              <a:spcBef>
                <a:spcPct val="20000"/>
              </a:spcBef>
              <a:buChar char="–"/>
              <a:defRPr kumimoji="1" sz="2000">
                <a:solidFill>
                  <a:schemeClr val="tx1"/>
                </a:solidFill>
                <a:latin typeface="굴림" pitchFamily="50" charset="-127"/>
                <a:ea typeface="굴림" pitchFamily="50" charset="-127"/>
              </a:defRPr>
            </a:lvl4pPr>
            <a:lvl5pPr marL="2057400" indent="-228600" eaLnBrk="0" hangingPunct="0">
              <a:spcBef>
                <a:spcPct val="20000"/>
              </a:spcBef>
              <a:buChar char="»"/>
              <a:defRPr kumimoji="1" sz="2000">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9pPr>
          </a:lstStyle>
          <a:p>
            <a:pPr eaLnBrk="1" hangingPunct="1">
              <a:spcBef>
                <a:spcPct val="0"/>
              </a:spcBef>
              <a:buFontTx/>
              <a:buNone/>
            </a:pPr>
            <a:endParaRPr lang="ko-KR" altLang="en-US" sz="900">
              <a:latin typeface="돋움" pitchFamily="50" charset="-127"/>
              <a:ea typeface="돋움" pitchFamily="50" charset="-127"/>
            </a:endParaRPr>
          </a:p>
          <a:p>
            <a:pPr eaLnBrk="1" hangingPunct="1">
              <a:spcBef>
                <a:spcPct val="0"/>
              </a:spcBef>
              <a:buFontTx/>
              <a:buNone/>
            </a:pPr>
            <a:endParaRPr lang="ko-KR" altLang="en-US" sz="900">
              <a:latin typeface="돋움" pitchFamily="50" charset="-127"/>
              <a:ea typeface="돋움" pitchFamily="50" charset="-127"/>
            </a:endParaRPr>
          </a:p>
          <a:p>
            <a:pPr eaLnBrk="1" hangingPunct="1">
              <a:spcBef>
                <a:spcPct val="0"/>
              </a:spcBef>
              <a:buFontTx/>
              <a:buNone/>
            </a:pPr>
            <a:endParaRPr lang="ko-KR" altLang="en-US" sz="900">
              <a:latin typeface="돋움" pitchFamily="50" charset="-127"/>
              <a:ea typeface="돋움" pitchFamily="50" charset="-127"/>
            </a:endParaRPr>
          </a:p>
          <a:p>
            <a:pPr eaLnBrk="1" hangingPunct="1">
              <a:spcBef>
                <a:spcPct val="0"/>
              </a:spcBef>
              <a:buFontTx/>
              <a:buNone/>
            </a:pPr>
            <a:endParaRPr lang="ko-KR" altLang="en-US" sz="900">
              <a:latin typeface="돋움" pitchFamily="50" charset="-127"/>
              <a:ea typeface="돋움" pitchFamily="50" charset="-127"/>
            </a:endParaRPr>
          </a:p>
          <a:p>
            <a:pPr eaLnBrk="1" hangingPunct="1">
              <a:spcBef>
                <a:spcPct val="0"/>
              </a:spcBef>
              <a:buFontTx/>
              <a:buNone/>
            </a:pPr>
            <a:endParaRPr lang="en-US" altLang="ko-KR" sz="900">
              <a:latin typeface="돋움" pitchFamily="50" charset="-127"/>
              <a:ea typeface="돋움" pitchFamily="50" charset="-127"/>
            </a:endParaRPr>
          </a:p>
        </p:txBody>
      </p:sp>
      <p:sp>
        <p:nvSpPr>
          <p:cNvPr id="12293" name="Text Box 6"/>
          <p:cNvSpPr txBox="1">
            <a:spLocks noChangeArrowheads="1"/>
          </p:cNvSpPr>
          <p:nvPr/>
        </p:nvSpPr>
        <p:spPr bwMode="auto">
          <a:xfrm>
            <a:off x="292100" y="817563"/>
            <a:ext cx="135005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spcBef>
                <a:spcPct val="20000"/>
              </a:spcBef>
              <a:buChar char="•"/>
              <a:defRPr kumimoji="1" sz="3200">
                <a:solidFill>
                  <a:schemeClr val="tx1"/>
                </a:solidFill>
                <a:latin typeface="굴림" pitchFamily="50" charset="-127"/>
                <a:ea typeface="굴림" pitchFamily="50" charset="-127"/>
              </a:defRPr>
            </a:lvl1pPr>
            <a:lvl2pPr marL="742950" indent="-285750" eaLnBrk="0" hangingPunct="0">
              <a:spcBef>
                <a:spcPct val="20000"/>
              </a:spcBef>
              <a:buChar char="–"/>
              <a:defRPr kumimoji="1" sz="2800">
                <a:solidFill>
                  <a:schemeClr val="tx1"/>
                </a:solidFill>
                <a:latin typeface="굴림" pitchFamily="50" charset="-127"/>
                <a:ea typeface="굴림" pitchFamily="50" charset="-127"/>
              </a:defRPr>
            </a:lvl2pPr>
            <a:lvl3pPr marL="1143000" indent="-228600" eaLnBrk="0" hangingPunct="0">
              <a:spcBef>
                <a:spcPct val="20000"/>
              </a:spcBef>
              <a:buChar char="•"/>
              <a:defRPr kumimoji="1" sz="2400">
                <a:solidFill>
                  <a:schemeClr val="tx1"/>
                </a:solidFill>
                <a:latin typeface="굴림" pitchFamily="50" charset="-127"/>
                <a:ea typeface="굴림" pitchFamily="50" charset="-127"/>
              </a:defRPr>
            </a:lvl3pPr>
            <a:lvl4pPr marL="1600200" indent="-228600" eaLnBrk="0" hangingPunct="0">
              <a:spcBef>
                <a:spcPct val="20000"/>
              </a:spcBef>
              <a:buChar char="–"/>
              <a:defRPr kumimoji="1" sz="2000">
                <a:solidFill>
                  <a:schemeClr val="tx1"/>
                </a:solidFill>
                <a:latin typeface="굴림" pitchFamily="50" charset="-127"/>
                <a:ea typeface="굴림" pitchFamily="50" charset="-127"/>
              </a:defRPr>
            </a:lvl4pPr>
            <a:lvl5pPr marL="2057400" indent="-228600" eaLnBrk="0" hangingPunct="0">
              <a:spcBef>
                <a:spcPct val="20000"/>
              </a:spcBef>
              <a:buChar char="»"/>
              <a:defRPr kumimoji="1" sz="2000">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9pPr>
          </a:lstStyle>
          <a:p>
            <a:pPr eaLnBrk="1" hangingPunct="1">
              <a:spcBef>
                <a:spcPct val="0"/>
              </a:spcBef>
              <a:buFontTx/>
              <a:buNone/>
            </a:pPr>
            <a:r>
              <a:rPr lang="en-US" altLang="ko-KR" sz="1000" b="1">
                <a:latin typeface="Times New Roman" panose="02020603050405020304" pitchFamily="18" charset="0"/>
                <a:ea typeface="돋움" pitchFamily="50" charset="-127"/>
                <a:cs typeface="Times New Roman" panose="02020603050405020304" pitchFamily="18" charset="0"/>
              </a:rPr>
              <a:t>※ </a:t>
            </a:r>
            <a:r>
              <a:rPr lang="en-US" altLang="ko-KR" sz="1000" b="1" smtClean="0">
                <a:latin typeface="Times New Roman" panose="02020603050405020304" pitchFamily="18" charset="0"/>
                <a:ea typeface="돋움" pitchFamily="50" charset="-127"/>
                <a:cs typeface="Times New Roman" panose="02020603050405020304" pitchFamily="18" charset="0"/>
              </a:rPr>
              <a:t>Máy</a:t>
            </a:r>
            <a:r>
              <a:rPr lang="ko-KR" altLang="en-US" sz="1000" b="1" smtClean="0">
                <a:latin typeface="Times New Roman" panose="02020603050405020304" pitchFamily="18" charset="0"/>
                <a:ea typeface="돋움" pitchFamily="50" charset="-127"/>
                <a:cs typeface="Times New Roman" panose="02020603050405020304" pitchFamily="18" charset="0"/>
              </a:rPr>
              <a:t> </a:t>
            </a:r>
            <a:r>
              <a:rPr lang="en-US" altLang="ko-KR" sz="1000" b="1">
                <a:latin typeface="Times New Roman" panose="02020603050405020304" pitchFamily="18" charset="0"/>
                <a:ea typeface="돋움" pitchFamily="50" charset="-127"/>
                <a:cs typeface="Times New Roman" panose="02020603050405020304" pitchFamily="18" charset="0"/>
              </a:rPr>
              <a:t>: </a:t>
            </a:r>
            <a:r>
              <a:rPr lang="en-US" altLang="ko-KR" sz="1000" b="1" smtClean="0">
                <a:latin typeface="Times New Roman" panose="02020603050405020304" pitchFamily="18" charset="0"/>
                <a:ea typeface="돋움" pitchFamily="50" charset="-127"/>
                <a:cs typeface="Times New Roman" panose="02020603050405020304" pitchFamily="18" charset="0"/>
              </a:rPr>
              <a:t>Câu 61</a:t>
            </a:r>
            <a:r>
              <a:rPr lang="ko-KR" altLang="en-US" sz="1000" b="1" smtClean="0">
                <a:latin typeface="Times New Roman" panose="02020603050405020304" pitchFamily="18" charset="0"/>
                <a:ea typeface="돋움" pitchFamily="50" charset="-127"/>
                <a:cs typeface="Times New Roman" panose="02020603050405020304" pitchFamily="18" charset="0"/>
              </a:rPr>
              <a:t> </a:t>
            </a:r>
            <a:r>
              <a:rPr lang="en-US" altLang="ko-KR" sz="1000" b="1">
                <a:latin typeface="Times New Roman" panose="02020603050405020304" pitchFamily="18" charset="0"/>
                <a:ea typeface="돋움" pitchFamily="50" charset="-127"/>
                <a:cs typeface="Times New Roman" panose="02020603050405020304" pitchFamily="18" charset="0"/>
              </a:rPr>
              <a:t>~ </a:t>
            </a:r>
            <a:r>
              <a:rPr lang="en-US" altLang="ko-KR" sz="1000" b="1" smtClean="0">
                <a:latin typeface="Times New Roman" panose="02020603050405020304" pitchFamily="18" charset="0"/>
                <a:ea typeface="돋움" pitchFamily="50" charset="-127"/>
                <a:cs typeface="Times New Roman" panose="02020603050405020304" pitchFamily="18" charset="0"/>
              </a:rPr>
              <a:t>80</a:t>
            </a:r>
            <a:endParaRPr lang="ko-KR" altLang="en-US" sz="1000" b="1">
              <a:latin typeface="Times New Roman" panose="02020603050405020304" pitchFamily="18" charset="0"/>
              <a:ea typeface="돋움" pitchFamily="50" charset="-127"/>
              <a:cs typeface="Times New Roman" panose="02020603050405020304" pitchFamily="18" charset="0"/>
            </a:endParaRPr>
          </a:p>
        </p:txBody>
      </p:sp>
      <p:sp>
        <p:nvSpPr>
          <p:cNvPr id="12294" name="Rectangle 5"/>
          <p:cNvSpPr>
            <a:spLocks noChangeArrowheads="1"/>
          </p:cNvSpPr>
          <p:nvPr/>
        </p:nvSpPr>
        <p:spPr bwMode="auto">
          <a:xfrm>
            <a:off x="169864" y="776288"/>
            <a:ext cx="3214687" cy="885666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marL="457200" indent="-457200" eaLnBrk="0" hangingPunct="0">
              <a:spcBef>
                <a:spcPct val="20000"/>
              </a:spcBef>
              <a:buChar char="•"/>
              <a:defRPr kumimoji="1" sz="3200">
                <a:solidFill>
                  <a:schemeClr val="tx1"/>
                </a:solidFill>
                <a:latin typeface="굴림" pitchFamily="50" charset="-127"/>
                <a:ea typeface="굴림" pitchFamily="50" charset="-127"/>
              </a:defRPr>
            </a:lvl1pPr>
            <a:lvl2pPr marL="742950" indent="-285750" eaLnBrk="0" hangingPunct="0">
              <a:spcBef>
                <a:spcPct val="20000"/>
              </a:spcBef>
              <a:buChar char="–"/>
              <a:defRPr kumimoji="1" sz="2800">
                <a:solidFill>
                  <a:schemeClr val="tx1"/>
                </a:solidFill>
                <a:latin typeface="굴림" pitchFamily="50" charset="-127"/>
                <a:ea typeface="굴림" pitchFamily="50" charset="-127"/>
              </a:defRPr>
            </a:lvl2pPr>
            <a:lvl3pPr marL="1143000" indent="-228600" eaLnBrk="0" hangingPunct="0">
              <a:spcBef>
                <a:spcPct val="20000"/>
              </a:spcBef>
              <a:buChar char="•"/>
              <a:defRPr kumimoji="1" sz="2400">
                <a:solidFill>
                  <a:schemeClr val="tx1"/>
                </a:solidFill>
                <a:latin typeface="굴림" pitchFamily="50" charset="-127"/>
                <a:ea typeface="굴림" pitchFamily="50" charset="-127"/>
              </a:defRPr>
            </a:lvl3pPr>
            <a:lvl4pPr marL="1600200" indent="-228600" eaLnBrk="0" hangingPunct="0">
              <a:spcBef>
                <a:spcPct val="20000"/>
              </a:spcBef>
              <a:buChar char="–"/>
              <a:defRPr kumimoji="1" sz="2000">
                <a:solidFill>
                  <a:schemeClr val="tx1"/>
                </a:solidFill>
                <a:latin typeface="굴림" pitchFamily="50" charset="-127"/>
                <a:ea typeface="굴림" pitchFamily="50" charset="-127"/>
              </a:defRPr>
            </a:lvl4pPr>
            <a:lvl5pPr marL="2057400" indent="-228600" eaLnBrk="0" hangingPunct="0">
              <a:spcBef>
                <a:spcPct val="20000"/>
              </a:spcBef>
              <a:buChar char="»"/>
              <a:defRPr kumimoji="1" sz="2000">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9pPr>
          </a:lstStyle>
          <a:p>
            <a:pPr eaLnBrk="1" hangingPunct="1">
              <a:spcBef>
                <a:spcPct val="0"/>
              </a:spcBef>
              <a:buFontTx/>
              <a:buNone/>
            </a:pPr>
            <a:endParaRPr lang="ko-KR" altLang="en-US" sz="900">
              <a:latin typeface="돋움" pitchFamily="50" charset="-127"/>
              <a:ea typeface="돋움" pitchFamily="50" charset="-127"/>
            </a:endParaRPr>
          </a:p>
          <a:p>
            <a:pPr eaLnBrk="1" hangingPunct="1">
              <a:spcBef>
                <a:spcPct val="0"/>
              </a:spcBef>
              <a:buFontTx/>
              <a:buNone/>
            </a:pPr>
            <a:endParaRPr lang="ko-KR" altLang="en-US" sz="900">
              <a:latin typeface="돋움" pitchFamily="50" charset="-127"/>
              <a:ea typeface="돋움" pitchFamily="50" charset="-127"/>
            </a:endParaRPr>
          </a:p>
          <a:p>
            <a:pPr eaLnBrk="1" hangingPunct="1">
              <a:spcBef>
                <a:spcPct val="0"/>
              </a:spcBef>
              <a:buFontTx/>
              <a:buNone/>
            </a:pPr>
            <a:endParaRPr lang="ko-KR" altLang="en-US" sz="900">
              <a:latin typeface="돋움" pitchFamily="50" charset="-127"/>
              <a:ea typeface="돋움" pitchFamily="50" charset="-127"/>
            </a:endParaRPr>
          </a:p>
          <a:p>
            <a:pPr eaLnBrk="1" hangingPunct="1">
              <a:spcBef>
                <a:spcPct val="0"/>
              </a:spcBef>
              <a:buFontTx/>
              <a:buNone/>
            </a:pPr>
            <a:endParaRPr lang="ko-KR" altLang="en-US" sz="900">
              <a:latin typeface="돋움" pitchFamily="50" charset="-127"/>
              <a:ea typeface="돋움" pitchFamily="50" charset="-127"/>
            </a:endParaRPr>
          </a:p>
          <a:p>
            <a:pPr eaLnBrk="1" hangingPunct="1">
              <a:spcBef>
                <a:spcPct val="0"/>
              </a:spcBef>
              <a:buFontTx/>
              <a:buNone/>
            </a:pPr>
            <a:endParaRPr lang="en-US" altLang="ko-KR" sz="900">
              <a:latin typeface="돋움" pitchFamily="50" charset="-127"/>
              <a:ea typeface="돋움" pitchFamily="50" charset="-127"/>
            </a:endParaRPr>
          </a:p>
        </p:txBody>
      </p:sp>
      <p:sp>
        <p:nvSpPr>
          <p:cNvPr id="12295" name="직사각형 1"/>
          <p:cNvSpPr>
            <a:spLocks noChangeArrowheads="1"/>
          </p:cNvSpPr>
          <p:nvPr/>
        </p:nvSpPr>
        <p:spPr bwMode="auto">
          <a:xfrm>
            <a:off x="188913" y="1041402"/>
            <a:ext cx="3195637" cy="75713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kumimoji="1" sz="3200">
                <a:solidFill>
                  <a:schemeClr val="tx1"/>
                </a:solidFill>
                <a:latin typeface="굴림" pitchFamily="50" charset="-127"/>
                <a:ea typeface="굴림" pitchFamily="50" charset="-127"/>
              </a:defRPr>
            </a:lvl1pPr>
            <a:lvl2pPr marL="742950" indent="-285750" eaLnBrk="0" hangingPunct="0">
              <a:spcBef>
                <a:spcPct val="20000"/>
              </a:spcBef>
              <a:buChar char="–"/>
              <a:defRPr kumimoji="1" sz="2800">
                <a:solidFill>
                  <a:schemeClr val="tx1"/>
                </a:solidFill>
                <a:latin typeface="굴림" pitchFamily="50" charset="-127"/>
                <a:ea typeface="굴림" pitchFamily="50" charset="-127"/>
              </a:defRPr>
            </a:lvl2pPr>
            <a:lvl3pPr marL="1143000" indent="-228600" eaLnBrk="0" hangingPunct="0">
              <a:spcBef>
                <a:spcPct val="20000"/>
              </a:spcBef>
              <a:buChar char="•"/>
              <a:defRPr kumimoji="1" sz="2400">
                <a:solidFill>
                  <a:schemeClr val="tx1"/>
                </a:solidFill>
                <a:latin typeface="굴림" pitchFamily="50" charset="-127"/>
                <a:ea typeface="굴림" pitchFamily="50" charset="-127"/>
              </a:defRPr>
            </a:lvl3pPr>
            <a:lvl4pPr marL="1600200" indent="-228600" eaLnBrk="0" hangingPunct="0">
              <a:spcBef>
                <a:spcPct val="20000"/>
              </a:spcBef>
              <a:buChar char="–"/>
              <a:defRPr kumimoji="1" sz="2000">
                <a:solidFill>
                  <a:schemeClr val="tx1"/>
                </a:solidFill>
                <a:latin typeface="굴림" pitchFamily="50" charset="-127"/>
                <a:ea typeface="굴림" pitchFamily="50" charset="-127"/>
              </a:defRPr>
            </a:lvl4pPr>
            <a:lvl5pPr marL="2057400" indent="-228600" eaLnBrk="0" hangingPunct="0">
              <a:spcBef>
                <a:spcPct val="20000"/>
              </a:spcBef>
              <a:buChar char="»"/>
              <a:defRPr kumimoji="1" sz="2000">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9pPr>
          </a:lstStyle>
          <a:p>
            <a:pPr eaLnBrk="1" hangingPunct="1">
              <a:spcBef>
                <a:spcPct val="0"/>
              </a:spcBef>
              <a:buFontTx/>
              <a:buNone/>
            </a:pPr>
            <a:r>
              <a:rPr lang="vi-VN" altLang="ko-KR" sz="900">
                <a:latin typeface="Times New Roman" pitchFamily="18" charset="0"/>
                <a:ea typeface="돋움" pitchFamily="50" charset="-127"/>
                <a:cs typeface="Times New Roman" pitchFamily="18" charset="0"/>
              </a:rPr>
              <a:t>61. Điều gì không phù hợp với mô tả của </a:t>
            </a:r>
            <a:r>
              <a:rPr lang="en-US" altLang="ko-KR" sz="900" smtClean="0">
                <a:latin typeface="Times New Roman" pitchFamily="18" charset="0"/>
                <a:ea typeface="돋움" pitchFamily="50" charset="-127"/>
                <a:cs typeface="Times New Roman" pitchFamily="18" charset="0"/>
              </a:rPr>
              <a:t>thiết bị truyền động</a:t>
            </a:r>
            <a:r>
              <a:rPr lang="vi-VN" altLang="ko-KR" sz="900" smtClean="0">
                <a:latin typeface="Times New Roman" pitchFamily="18" charset="0"/>
                <a:ea typeface="돋움" pitchFamily="50" charset="-127"/>
                <a:cs typeface="Times New Roman" pitchFamily="18" charset="0"/>
              </a:rPr>
              <a:t>?</a:t>
            </a:r>
            <a:endParaRPr lang="vi-VN" altLang="ko-KR" sz="900">
              <a:latin typeface="Times New Roman" pitchFamily="18" charset="0"/>
              <a:ea typeface="돋움" pitchFamily="50" charset="-127"/>
              <a:cs typeface="Times New Roman" pitchFamily="18" charset="0"/>
            </a:endParaRPr>
          </a:p>
          <a:p>
            <a:pPr eaLnBrk="1" hangingPunct="1">
              <a:spcBef>
                <a:spcPct val="0"/>
              </a:spcBef>
              <a:buFontTx/>
              <a:buNone/>
            </a:pPr>
            <a:endParaRPr lang="en-US" altLang="ko-KR" sz="900">
              <a:latin typeface="Times New Roman" pitchFamily="18" charset="0"/>
              <a:ea typeface="돋움" pitchFamily="50" charset="-127"/>
              <a:cs typeface="Times New Roman" pitchFamily="18" charset="0"/>
            </a:endParaRPr>
          </a:p>
          <a:p>
            <a:pPr eaLnBrk="1" hangingPunct="1">
              <a:spcBef>
                <a:spcPct val="0"/>
              </a:spcBef>
              <a:buFontTx/>
              <a:buNone/>
            </a:pPr>
            <a:r>
              <a:rPr lang="vi-VN" altLang="ko-KR" sz="900">
                <a:latin typeface="Times New Roman" pitchFamily="18" charset="0"/>
                <a:ea typeface="돋움" pitchFamily="50" charset="-127"/>
                <a:cs typeface="Times New Roman" pitchFamily="18" charset="0"/>
              </a:rPr>
              <a:t>  ① </a:t>
            </a:r>
            <a:r>
              <a:rPr lang="en-US" altLang="ko-KR" sz="900">
                <a:latin typeface="Times New Roman" pitchFamily="18" charset="0"/>
                <a:ea typeface="돋움" pitchFamily="50" charset="-127"/>
                <a:cs typeface="Times New Roman" pitchFamily="18" charset="0"/>
              </a:rPr>
              <a:t>K</a:t>
            </a:r>
            <a:r>
              <a:rPr lang="vi-VN" altLang="ko-KR" sz="900" smtClean="0">
                <a:latin typeface="Times New Roman" pitchFamily="18" charset="0"/>
                <a:ea typeface="돋움" pitchFamily="50" charset="-127"/>
                <a:cs typeface="Times New Roman" pitchFamily="18" charset="0"/>
              </a:rPr>
              <a:t>hó </a:t>
            </a:r>
            <a:r>
              <a:rPr lang="vi-VN" altLang="ko-KR" sz="900">
                <a:latin typeface="Times New Roman" pitchFamily="18" charset="0"/>
                <a:ea typeface="돋움" pitchFamily="50" charset="-127"/>
                <a:cs typeface="Times New Roman" pitchFamily="18" charset="0"/>
              </a:rPr>
              <a:t>thiết kế và khó quản </a:t>
            </a:r>
            <a:r>
              <a:rPr lang="vi-VN" altLang="ko-KR" sz="900" smtClean="0">
                <a:latin typeface="Times New Roman" pitchFamily="18" charset="0"/>
                <a:ea typeface="돋움" pitchFamily="50" charset="-127"/>
                <a:cs typeface="Times New Roman" pitchFamily="18" charset="0"/>
              </a:rPr>
              <a:t>lý</a:t>
            </a:r>
            <a:r>
              <a:rPr lang="en-US" altLang="ko-KR" sz="900" smtClean="0">
                <a:latin typeface="Times New Roman" pitchFamily="18" charset="0"/>
                <a:ea typeface="돋움" pitchFamily="50" charset="-127"/>
                <a:cs typeface="Times New Roman" pitchFamily="18" charset="0"/>
              </a:rPr>
              <a:t> nguồn điện</a:t>
            </a:r>
            <a:endParaRPr lang="vi-VN" altLang="ko-KR" sz="900">
              <a:latin typeface="Times New Roman" pitchFamily="18" charset="0"/>
              <a:ea typeface="돋움" pitchFamily="50" charset="-127"/>
              <a:cs typeface="Times New Roman" pitchFamily="18" charset="0"/>
            </a:endParaRPr>
          </a:p>
          <a:p>
            <a:pPr eaLnBrk="1" hangingPunct="1">
              <a:spcBef>
                <a:spcPct val="0"/>
              </a:spcBef>
              <a:buFontTx/>
              <a:buNone/>
            </a:pPr>
            <a:r>
              <a:rPr lang="vi-VN" altLang="ko-KR" sz="900">
                <a:latin typeface="Times New Roman" pitchFamily="18" charset="0"/>
                <a:ea typeface="돋움" pitchFamily="50" charset="-127"/>
                <a:cs typeface="Times New Roman" pitchFamily="18" charset="0"/>
              </a:rPr>
              <a:t>  ② Truyền động điện chủ yếu bằng động cơ.</a:t>
            </a:r>
          </a:p>
          <a:p>
            <a:pPr eaLnBrk="1" hangingPunct="1">
              <a:spcBef>
                <a:spcPct val="0"/>
              </a:spcBef>
              <a:buFontTx/>
              <a:buNone/>
            </a:pPr>
            <a:r>
              <a:rPr lang="vi-VN" altLang="ko-KR" sz="900">
                <a:latin typeface="Times New Roman" pitchFamily="18" charset="0"/>
                <a:ea typeface="돋움" pitchFamily="50" charset="-127"/>
                <a:cs typeface="Times New Roman" pitchFamily="18" charset="0"/>
              </a:rPr>
              <a:t>  ③ </a:t>
            </a:r>
            <a:r>
              <a:rPr lang="en-US" altLang="ko-KR" sz="900" smtClean="0">
                <a:latin typeface="Times New Roman" pitchFamily="18" charset="0"/>
                <a:ea typeface="돋움" pitchFamily="50" charset="-127"/>
                <a:cs typeface="Times New Roman" pitchFamily="18" charset="0"/>
              </a:rPr>
              <a:t>Truyền động</a:t>
            </a:r>
            <a:r>
              <a:rPr lang="vi-VN" altLang="ko-KR" sz="900" smtClean="0">
                <a:latin typeface="Times New Roman" pitchFamily="18" charset="0"/>
                <a:ea typeface="돋움" pitchFamily="50" charset="-127"/>
                <a:cs typeface="Times New Roman" pitchFamily="18" charset="0"/>
              </a:rPr>
              <a:t> </a:t>
            </a:r>
            <a:r>
              <a:rPr lang="en-US" altLang="ko-KR" sz="900" smtClean="0">
                <a:latin typeface="Times New Roman" pitchFamily="18" charset="0"/>
                <a:ea typeface="돋움" pitchFamily="50" charset="-127"/>
                <a:cs typeface="Times New Roman" pitchFamily="18" charset="0"/>
              </a:rPr>
              <a:t>nén dầu</a:t>
            </a:r>
            <a:r>
              <a:rPr lang="vi-VN" altLang="ko-KR" sz="900" smtClean="0">
                <a:latin typeface="Times New Roman" pitchFamily="18" charset="0"/>
                <a:ea typeface="돋움" pitchFamily="50" charset="-127"/>
                <a:cs typeface="Times New Roman" pitchFamily="18" charset="0"/>
              </a:rPr>
              <a:t> </a:t>
            </a:r>
            <a:r>
              <a:rPr lang="vi-VN" altLang="ko-KR" sz="900">
                <a:latin typeface="Times New Roman" pitchFamily="18" charset="0"/>
                <a:ea typeface="돋움" pitchFamily="50" charset="-127"/>
                <a:cs typeface="Times New Roman" pitchFamily="18" charset="0"/>
              </a:rPr>
              <a:t>thường được sử dụng khi cần một lượng công suất lớn.</a:t>
            </a:r>
          </a:p>
          <a:p>
            <a:pPr eaLnBrk="1" hangingPunct="1">
              <a:spcBef>
                <a:spcPct val="0"/>
              </a:spcBef>
              <a:buFontTx/>
              <a:buNone/>
            </a:pPr>
            <a:r>
              <a:rPr lang="vi-VN" altLang="ko-KR" sz="900">
                <a:latin typeface="Times New Roman" pitchFamily="18" charset="0"/>
                <a:ea typeface="돋움" pitchFamily="50" charset="-127"/>
                <a:cs typeface="Times New Roman" pitchFamily="18" charset="0"/>
              </a:rPr>
              <a:t>  ④ Truyền động khí nén có độ lặp lại kém.</a:t>
            </a:r>
          </a:p>
          <a:p>
            <a:pPr eaLnBrk="1" hangingPunct="1">
              <a:spcBef>
                <a:spcPct val="0"/>
              </a:spcBef>
              <a:buFontTx/>
              <a:buNone/>
            </a:pPr>
            <a:endParaRPr lang="en-US" altLang="ko-KR" sz="900">
              <a:latin typeface="Times New Roman" pitchFamily="18" charset="0"/>
              <a:ea typeface="돋움" pitchFamily="50" charset="-127"/>
              <a:cs typeface="Times New Roman" pitchFamily="18" charset="0"/>
            </a:endParaRPr>
          </a:p>
          <a:p>
            <a:pPr eaLnBrk="1" hangingPunct="1">
              <a:spcBef>
                <a:spcPct val="0"/>
              </a:spcBef>
              <a:buFontTx/>
              <a:buNone/>
            </a:pPr>
            <a:r>
              <a:rPr lang="en-US" altLang="ko-KR" sz="900">
                <a:latin typeface="Times New Roman" pitchFamily="18" charset="0"/>
                <a:ea typeface="돋움" pitchFamily="50" charset="-127"/>
                <a:cs typeface="Times New Roman" pitchFamily="18" charset="0"/>
              </a:rPr>
              <a:t>62. Điều gì không phù hợp với mô tả của trục?</a:t>
            </a:r>
          </a:p>
          <a:p>
            <a:pPr eaLnBrk="1" hangingPunct="1">
              <a:spcBef>
                <a:spcPct val="0"/>
              </a:spcBef>
              <a:buFontTx/>
              <a:buNone/>
            </a:pPr>
            <a:endParaRPr lang="en-US" altLang="ko-KR" sz="900">
              <a:latin typeface="Times New Roman" pitchFamily="18" charset="0"/>
              <a:ea typeface="돋움" pitchFamily="50" charset="-127"/>
              <a:cs typeface="Times New Roman" pitchFamily="18" charset="0"/>
            </a:endParaRPr>
          </a:p>
          <a:p>
            <a:pPr eaLnBrk="1" hangingPunct="1">
              <a:spcBef>
                <a:spcPct val="0"/>
              </a:spcBef>
              <a:buFontTx/>
              <a:buNone/>
            </a:pPr>
            <a:r>
              <a:rPr lang="vi-VN" altLang="ko-KR" sz="900">
                <a:latin typeface="Times New Roman" pitchFamily="18" charset="0"/>
                <a:ea typeface="돋움" pitchFamily="50" charset="-127"/>
                <a:cs typeface="Times New Roman" pitchFamily="18" charset="0"/>
              </a:rPr>
              <a:t>   ① Khi </a:t>
            </a:r>
            <a:r>
              <a:rPr lang="vi-VN" altLang="ko-KR" sz="900" smtClean="0">
                <a:latin typeface="Times New Roman" pitchFamily="18" charset="0"/>
                <a:ea typeface="돋움" pitchFamily="50" charset="-127"/>
                <a:cs typeface="Times New Roman" pitchFamily="18" charset="0"/>
              </a:rPr>
              <a:t>đường </a:t>
            </a:r>
            <a:r>
              <a:rPr lang="vi-VN" altLang="ko-KR" sz="900">
                <a:latin typeface="Times New Roman" pitchFamily="18" charset="0"/>
                <a:ea typeface="돋움" pitchFamily="50" charset="-127"/>
                <a:cs typeface="Times New Roman" pitchFamily="18" charset="0"/>
              </a:rPr>
              <a:t>kính lớn hoặc khi cần nhẹ, người ta sử dụng trục vòng đặc.</a:t>
            </a:r>
          </a:p>
          <a:p>
            <a:pPr eaLnBrk="1" hangingPunct="1">
              <a:spcBef>
                <a:spcPct val="0"/>
              </a:spcBef>
              <a:buFontTx/>
              <a:buNone/>
            </a:pPr>
            <a:r>
              <a:rPr lang="en-US" altLang="ko-KR" sz="900">
                <a:latin typeface="Times New Roman" pitchFamily="18" charset="0"/>
                <a:ea typeface="돋움" pitchFamily="50" charset="-127"/>
                <a:cs typeface="Times New Roman" pitchFamily="18" charset="0"/>
              </a:rPr>
              <a:t>   ② Tùy theo hình dạng mà có trục thẳng, trục </a:t>
            </a:r>
            <a:r>
              <a:rPr lang="en-US" altLang="ko-KR" sz="900" smtClean="0">
                <a:latin typeface="Times New Roman" pitchFamily="18" charset="0"/>
                <a:ea typeface="돋움" pitchFamily="50" charset="-127"/>
                <a:cs typeface="Times New Roman" pitchFamily="18" charset="0"/>
              </a:rPr>
              <a:t>khủy </a:t>
            </a:r>
            <a:r>
              <a:rPr lang="en-US" altLang="ko-KR" sz="900">
                <a:latin typeface="Times New Roman" pitchFamily="18" charset="0"/>
                <a:ea typeface="돋움" pitchFamily="50" charset="-127"/>
                <a:cs typeface="Times New Roman" pitchFamily="18" charset="0"/>
              </a:rPr>
              <a:t>và </a:t>
            </a:r>
            <a:r>
              <a:rPr lang="en-US" altLang="ko-KR" sz="900" smtClean="0">
                <a:latin typeface="Times New Roman" pitchFamily="18" charset="0"/>
                <a:ea typeface="돋움" pitchFamily="50" charset="-127"/>
                <a:cs typeface="Times New Roman" pitchFamily="18" charset="0"/>
              </a:rPr>
              <a:t>trục dẻo.</a:t>
            </a:r>
            <a:endParaRPr lang="en-US" altLang="ko-KR" sz="900">
              <a:latin typeface="Times New Roman" pitchFamily="18" charset="0"/>
              <a:ea typeface="돋움" pitchFamily="50" charset="-127"/>
              <a:cs typeface="Times New Roman" pitchFamily="18" charset="0"/>
            </a:endParaRPr>
          </a:p>
          <a:p>
            <a:pPr eaLnBrk="1" hangingPunct="1">
              <a:spcBef>
                <a:spcPct val="0"/>
              </a:spcBef>
              <a:buFontTx/>
              <a:buNone/>
            </a:pPr>
            <a:r>
              <a:rPr lang="vi-VN" altLang="ko-KR" sz="900">
                <a:latin typeface="Times New Roman" pitchFamily="18" charset="0"/>
                <a:ea typeface="돋움" pitchFamily="50" charset="-127"/>
                <a:cs typeface="Times New Roman" pitchFamily="18" charset="0"/>
              </a:rPr>
              <a:t>   ③ Trục </a:t>
            </a:r>
            <a:r>
              <a:rPr lang="en-US" altLang="ko-KR" sz="900" smtClean="0">
                <a:latin typeface="Times New Roman" pitchFamily="18" charset="0"/>
                <a:ea typeface="돋움" pitchFamily="50" charset="-127"/>
                <a:cs typeface="Times New Roman" pitchFamily="18" charset="0"/>
              </a:rPr>
              <a:t>Spindle </a:t>
            </a:r>
            <a:r>
              <a:rPr lang="vi-VN" altLang="ko-KR" sz="900" smtClean="0">
                <a:latin typeface="Times New Roman" pitchFamily="18" charset="0"/>
                <a:ea typeface="돋움" pitchFamily="50" charset="-127"/>
                <a:cs typeface="Times New Roman" pitchFamily="18" charset="0"/>
              </a:rPr>
              <a:t>quay </a:t>
            </a:r>
            <a:r>
              <a:rPr lang="vi-VN" altLang="ko-KR" sz="900">
                <a:latin typeface="Times New Roman" pitchFamily="18" charset="0"/>
                <a:ea typeface="돋움" pitchFamily="50" charset="-127"/>
                <a:cs typeface="Times New Roman" pitchFamily="18" charset="0"/>
              </a:rPr>
              <a:t>với tốc độ cao 10000 vòng / phút.</a:t>
            </a:r>
          </a:p>
          <a:p>
            <a:pPr>
              <a:buNone/>
            </a:pPr>
            <a:r>
              <a:rPr lang="vi-VN" altLang="ko-KR" sz="900">
                <a:latin typeface="Times New Roman" pitchFamily="18" charset="0"/>
                <a:ea typeface="돋움" pitchFamily="50" charset="-127"/>
                <a:cs typeface="Times New Roman" pitchFamily="18" charset="0"/>
              </a:rPr>
              <a:t>   ④ </a:t>
            </a:r>
            <a:r>
              <a:rPr lang="en-US" altLang="ko-KR" sz="900" smtClean="0">
                <a:solidFill>
                  <a:srgbClr val="000000"/>
                </a:solidFill>
                <a:latin typeface="Times New Roman" panose="02020603050405020304" pitchFamily="18" charset="0"/>
                <a:cs typeface="Times New Roman" panose="02020603050405020304" pitchFamily="18" charset="0"/>
              </a:rPr>
              <a:t>Tải </a:t>
            </a:r>
            <a:r>
              <a:rPr lang="en-US" altLang="ko-KR" sz="900">
                <a:solidFill>
                  <a:srgbClr val="000000"/>
                </a:solidFill>
                <a:latin typeface="Times New Roman" panose="02020603050405020304" pitchFamily="18" charset="0"/>
                <a:cs typeface="Times New Roman" panose="02020603050405020304" pitchFamily="18" charset="0"/>
              </a:rPr>
              <a:t>trọng tác động theo hướng trục </a:t>
            </a:r>
            <a:r>
              <a:rPr lang="en-US" altLang="ko-KR" sz="900" smtClean="0">
                <a:solidFill>
                  <a:srgbClr val="000000"/>
                </a:solidFill>
                <a:latin typeface="Times New Roman" panose="02020603050405020304" pitchFamily="18" charset="0"/>
                <a:cs typeface="Times New Roman" panose="02020603050405020304" pitchFamily="18" charset="0"/>
              </a:rPr>
              <a:t>là </a:t>
            </a:r>
            <a:r>
              <a:rPr lang="en-US" altLang="ko-KR" sz="900">
                <a:solidFill>
                  <a:srgbClr val="000000"/>
                </a:solidFill>
                <a:latin typeface="Times New Roman" panose="02020603050405020304" pitchFamily="18" charset="0"/>
                <a:cs typeface="Times New Roman" panose="02020603050405020304" pitchFamily="18" charset="0"/>
              </a:rPr>
              <a:t>trục</a:t>
            </a:r>
            <a:r>
              <a:rPr lang="ko-KR" altLang="ko-KR" sz="900">
                <a:solidFill>
                  <a:srgbClr val="000000"/>
                </a:solidFill>
                <a:latin typeface="Times New Roman" panose="02020603050405020304" pitchFamily="18" charset="0"/>
                <a:cs typeface="Times New Roman" panose="02020603050405020304" pitchFamily="18" charset="0"/>
              </a:rPr>
              <a:t> Pivot</a:t>
            </a:r>
            <a:r>
              <a:rPr lang="en-US" altLang="ko-KR" sz="900">
                <a:solidFill>
                  <a:srgbClr val="000000"/>
                </a:solidFill>
                <a:latin typeface="Times New Roman" panose="02020603050405020304" pitchFamily="18" charset="0"/>
                <a:cs typeface="Times New Roman" panose="02020603050405020304" pitchFamily="18" charset="0"/>
              </a:rPr>
              <a:t> </a:t>
            </a:r>
            <a:r>
              <a:rPr lang="en-US" altLang="ko-KR" sz="900" smtClean="0">
                <a:solidFill>
                  <a:srgbClr val="000000"/>
                </a:solidFill>
                <a:latin typeface="Times New Roman" panose="02020603050405020304" pitchFamily="18" charset="0"/>
                <a:cs typeface="Times New Roman" panose="02020603050405020304" pitchFamily="18" charset="0"/>
              </a:rPr>
              <a:t>Journal</a:t>
            </a:r>
          </a:p>
          <a:p>
            <a:pPr>
              <a:buNone/>
            </a:pPr>
            <a:endParaRPr lang="en-US" altLang="ko-KR" sz="900">
              <a:latin typeface="Times New Roman" pitchFamily="18" charset="0"/>
              <a:ea typeface="돋움" pitchFamily="50" charset="-127"/>
              <a:cs typeface="Times New Roman" pitchFamily="18" charset="0"/>
            </a:endParaRPr>
          </a:p>
          <a:p>
            <a:pPr eaLnBrk="1" hangingPunct="1">
              <a:spcBef>
                <a:spcPct val="0"/>
              </a:spcBef>
              <a:buFontTx/>
              <a:buNone/>
            </a:pPr>
            <a:r>
              <a:rPr lang="vi-VN" altLang="ko-KR" sz="900">
                <a:latin typeface="Times New Roman" pitchFamily="18" charset="0"/>
                <a:ea typeface="돋움" pitchFamily="50" charset="-127"/>
                <a:cs typeface="Times New Roman" pitchFamily="18" charset="0"/>
              </a:rPr>
              <a:t>63. Điều gì là đúng về </a:t>
            </a:r>
            <a:r>
              <a:rPr lang="en-US" altLang="ko-KR" sz="900" smtClean="0">
                <a:latin typeface="Times New Roman" pitchFamily="18" charset="0"/>
                <a:ea typeface="돋움" pitchFamily="50" charset="-127"/>
                <a:cs typeface="Times New Roman" pitchFamily="18" charset="0"/>
              </a:rPr>
              <a:t>trục </a:t>
            </a:r>
            <a:r>
              <a:rPr lang="en-US" altLang="ko-KR" sz="900">
                <a:latin typeface="Times New Roman" pitchFamily="18" charset="0"/>
                <a:ea typeface="돋움" pitchFamily="50" charset="-127"/>
                <a:cs typeface="Times New Roman" pitchFamily="18" charset="0"/>
              </a:rPr>
              <a:t>A</a:t>
            </a:r>
            <a:r>
              <a:rPr lang="vi-VN" altLang="ko-KR" sz="900" smtClean="0">
                <a:latin typeface="Times New Roman" pitchFamily="18" charset="0"/>
                <a:ea typeface="돋움" pitchFamily="50" charset="-127"/>
                <a:cs typeface="Times New Roman" pitchFamily="18" charset="0"/>
              </a:rPr>
              <a:t>rbor</a:t>
            </a:r>
            <a:r>
              <a:rPr lang="vi-VN" altLang="ko-KR" sz="900">
                <a:latin typeface="Times New Roman" pitchFamily="18" charset="0"/>
                <a:ea typeface="돋움" pitchFamily="50" charset="-127"/>
                <a:cs typeface="Times New Roman" pitchFamily="18" charset="0"/>
              </a:rPr>
              <a:t>?</a:t>
            </a:r>
          </a:p>
          <a:p>
            <a:pPr eaLnBrk="1" hangingPunct="1">
              <a:spcBef>
                <a:spcPct val="0"/>
              </a:spcBef>
              <a:buFontTx/>
              <a:buNone/>
            </a:pPr>
            <a:endParaRPr lang="en-US" altLang="ko-KR" sz="900">
              <a:latin typeface="Times New Roman" pitchFamily="18" charset="0"/>
              <a:ea typeface="돋움" pitchFamily="50" charset="-127"/>
              <a:cs typeface="Times New Roman" pitchFamily="18" charset="0"/>
            </a:endParaRPr>
          </a:p>
          <a:p>
            <a:pPr eaLnBrk="1" hangingPunct="1">
              <a:spcBef>
                <a:spcPct val="0"/>
              </a:spcBef>
              <a:buFontTx/>
              <a:buNone/>
            </a:pPr>
            <a:r>
              <a:rPr lang="vi-VN" altLang="ko-KR" sz="900">
                <a:latin typeface="Times New Roman" pitchFamily="18" charset="0"/>
                <a:ea typeface="돋움" pitchFamily="50" charset="-127"/>
                <a:cs typeface="Times New Roman" pitchFamily="18" charset="0"/>
              </a:rPr>
              <a:t>  ① Hình dạng và kích thước chính </a:t>
            </a:r>
            <a:r>
              <a:rPr lang="vi-VN" altLang="ko-KR" sz="900" smtClean="0">
                <a:latin typeface="Times New Roman" pitchFamily="18" charset="0"/>
                <a:ea typeface="돋움" pitchFamily="50" charset="-127"/>
                <a:cs typeface="Times New Roman" pitchFamily="18" charset="0"/>
              </a:rPr>
              <a:t>xác</a:t>
            </a:r>
            <a:r>
              <a:rPr lang="en-US" altLang="ko-KR" sz="900" smtClean="0">
                <a:latin typeface="Times New Roman" pitchFamily="18" charset="0"/>
                <a:ea typeface="돋움" pitchFamily="50" charset="-127"/>
                <a:cs typeface="Times New Roman" pitchFamily="18" charset="0"/>
              </a:rPr>
              <a:t>,</a:t>
            </a:r>
            <a:r>
              <a:rPr lang="vi-VN" altLang="ko-KR" sz="900" smtClean="0">
                <a:latin typeface="Times New Roman" pitchFamily="18" charset="0"/>
                <a:ea typeface="돋움" pitchFamily="50" charset="-127"/>
                <a:cs typeface="Times New Roman" pitchFamily="18" charset="0"/>
              </a:rPr>
              <a:t> </a:t>
            </a:r>
            <a:r>
              <a:rPr lang="en-US" altLang="ko-KR" sz="900" smtClean="0">
                <a:latin typeface="Times New Roman" pitchFamily="18" charset="0"/>
                <a:ea typeface="돋움" pitchFamily="50" charset="-127"/>
                <a:cs typeface="Times New Roman" pitchFamily="18" charset="0"/>
              </a:rPr>
              <a:t>ít bị biến </a:t>
            </a:r>
            <a:r>
              <a:rPr lang="vi-VN" altLang="ko-KR" sz="900" smtClean="0">
                <a:latin typeface="Times New Roman" pitchFamily="18" charset="0"/>
                <a:ea typeface="돋움" pitchFamily="50" charset="-127"/>
                <a:cs typeface="Times New Roman" pitchFamily="18" charset="0"/>
              </a:rPr>
              <a:t>dạng.</a:t>
            </a:r>
            <a:endParaRPr lang="vi-VN" altLang="ko-KR" sz="900">
              <a:latin typeface="Times New Roman" pitchFamily="18" charset="0"/>
              <a:ea typeface="돋움" pitchFamily="50" charset="-127"/>
              <a:cs typeface="Times New Roman" pitchFamily="18" charset="0"/>
            </a:endParaRPr>
          </a:p>
          <a:p>
            <a:pPr eaLnBrk="1" hangingPunct="1">
              <a:spcBef>
                <a:spcPct val="0"/>
              </a:spcBef>
              <a:buFontTx/>
              <a:buNone/>
            </a:pPr>
            <a:r>
              <a:rPr lang="vi-VN" altLang="ko-KR" sz="900">
                <a:latin typeface="Times New Roman" pitchFamily="18" charset="0"/>
                <a:ea typeface="돋움" pitchFamily="50" charset="-127"/>
                <a:cs typeface="Times New Roman" pitchFamily="18" charset="0"/>
              </a:rPr>
              <a:t>  ② Khi nó quay, lực và mômen xoắn tác động.</a:t>
            </a:r>
          </a:p>
          <a:p>
            <a:pPr eaLnBrk="1" hangingPunct="1">
              <a:spcBef>
                <a:spcPct val="0"/>
              </a:spcBef>
              <a:buFontTx/>
              <a:buNone/>
            </a:pPr>
            <a:r>
              <a:rPr lang="vi-VN" altLang="ko-KR" sz="900">
                <a:latin typeface="Times New Roman" pitchFamily="18" charset="0"/>
                <a:ea typeface="돋움" pitchFamily="50" charset="-127"/>
                <a:cs typeface="Times New Roman" pitchFamily="18" charset="0"/>
              </a:rPr>
              <a:t>  ③ </a:t>
            </a:r>
            <a:r>
              <a:rPr lang="vi-VN" altLang="ko-KR" sz="900" smtClean="0">
                <a:latin typeface="Times New Roman" pitchFamily="18" charset="0"/>
                <a:ea typeface="돋움" pitchFamily="50" charset="-127"/>
                <a:cs typeface="Times New Roman" pitchFamily="18" charset="0"/>
              </a:rPr>
              <a:t>Khả </a:t>
            </a:r>
            <a:r>
              <a:rPr lang="vi-VN" altLang="ko-KR" sz="900">
                <a:latin typeface="Times New Roman" pitchFamily="18" charset="0"/>
                <a:ea typeface="돋움" pitchFamily="50" charset="-127"/>
                <a:cs typeface="Times New Roman" pitchFamily="18" charset="0"/>
              </a:rPr>
              <a:t>năng chống mài mòn </a:t>
            </a:r>
            <a:r>
              <a:rPr lang="vi-VN" altLang="ko-KR" sz="900" smtClean="0">
                <a:latin typeface="Times New Roman" pitchFamily="18" charset="0"/>
                <a:ea typeface="돋움" pitchFamily="50" charset="-127"/>
                <a:cs typeface="Times New Roman" pitchFamily="18" charset="0"/>
              </a:rPr>
              <a:t>là </a:t>
            </a:r>
            <a:r>
              <a:rPr lang="vi-VN" altLang="ko-KR" sz="900">
                <a:latin typeface="Times New Roman" pitchFamily="18" charset="0"/>
                <a:ea typeface="돋움" pitchFamily="50" charset="-127"/>
                <a:cs typeface="Times New Roman" pitchFamily="18" charset="0"/>
              </a:rPr>
              <a:t>rất quan trọng.</a:t>
            </a:r>
          </a:p>
          <a:p>
            <a:pPr eaLnBrk="1" hangingPunct="1">
              <a:spcBef>
                <a:spcPct val="0"/>
              </a:spcBef>
              <a:buFontTx/>
              <a:buNone/>
            </a:pPr>
            <a:r>
              <a:rPr lang="vi-VN" altLang="ko-KR" sz="900">
                <a:latin typeface="Times New Roman" pitchFamily="18" charset="0"/>
                <a:ea typeface="돋움" pitchFamily="50" charset="-127"/>
                <a:cs typeface="Times New Roman" pitchFamily="18" charset="0"/>
              </a:rPr>
              <a:t>  ④ Nó được hỗ trợ bởi vòng bi.</a:t>
            </a:r>
          </a:p>
          <a:p>
            <a:pPr eaLnBrk="1" hangingPunct="1">
              <a:spcBef>
                <a:spcPct val="0"/>
              </a:spcBef>
              <a:buFontTx/>
              <a:buNone/>
            </a:pPr>
            <a:endParaRPr lang="en-US" altLang="ko-KR" sz="900">
              <a:latin typeface="Times New Roman" pitchFamily="18" charset="0"/>
              <a:ea typeface="돋움" pitchFamily="50" charset="-127"/>
              <a:cs typeface="Times New Roman" pitchFamily="18" charset="0"/>
            </a:endParaRPr>
          </a:p>
          <a:p>
            <a:pPr eaLnBrk="1" hangingPunct="1">
              <a:spcBef>
                <a:spcPct val="0"/>
              </a:spcBef>
              <a:buFontTx/>
              <a:buNone/>
            </a:pPr>
            <a:r>
              <a:rPr lang="vi-VN" altLang="ko-KR" sz="900">
                <a:latin typeface="Times New Roman" pitchFamily="18" charset="0"/>
                <a:ea typeface="돋움" pitchFamily="50" charset="-127"/>
                <a:cs typeface="Times New Roman" pitchFamily="18" charset="0"/>
              </a:rPr>
              <a:t>64. </a:t>
            </a:r>
            <a:r>
              <a:rPr lang="vi-VN" altLang="ko-KR" sz="900" smtClean="0">
                <a:latin typeface="Times New Roman" pitchFamily="18" charset="0"/>
                <a:ea typeface="돋움" pitchFamily="50" charset="-127"/>
                <a:cs typeface="Times New Roman" pitchFamily="18" charset="0"/>
              </a:rPr>
              <a:t>Đ</a:t>
            </a:r>
            <a:r>
              <a:rPr lang="en-US" altLang="ko-KR" sz="900" smtClean="0">
                <a:latin typeface="Times New Roman" pitchFamily="18" charset="0"/>
                <a:ea typeface="돋움" pitchFamily="50" charset="-127"/>
                <a:cs typeface="Times New Roman" pitchFamily="18" charset="0"/>
              </a:rPr>
              <a:t>áp án</a:t>
            </a:r>
            <a:r>
              <a:rPr lang="vi-VN" altLang="ko-KR" sz="900" smtClean="0">
                <a:latin typeface="Times New Roman" pitchFamily="18" charset="0"/>
                <a:ea typeface="돋움" pitchFamily="50" charset="-127"/>
                <a:cs typeface="Times New Roman" pitchFamily="18" charset="0"/>
              </a:rPr>
              <a:t> </a:t>
            </a:r>
            <a:r>
              <a:rPr lang="vi-VN" altLang="ko-KR" sz="900">
                <a:latin typeface="Times New Roman" pitchFamily="18" charset="0"/>
                <a:ea typeface="돋움" pitchFamily="50" charset="-127"/>
                <a:cs typeface="Times New Roman" pitchFamily="18" charset="0"/>
              </a:rPr>
              <a:t>đúng khi mô tả về </a:t>
            </a:r>
            <a:r>
              <a:rPr lang="en-US" altLang="ko-KR" sz="900" smtClean="0">
                <a:latin typeface="Times New Roman" pitchFamily="18" charset="0"/>
                <a:ea typeface="돋움" pitchFamily="50" charset="-127"/>
                <a:cs typeface="Times New Roman" pitchFamily="18" charset="0"/>
              </a:rPr>
              <a:t>lắp trục</a:t>
            </a:r>
            <a:r>
              <a:rPr lang="vi-VN" altLang="ko-KR" sz="900" smtClean="0">
                <a:latin typeface="Times New Roman" pitchFamily="18" charset="0"/>
                <a:ea typeface="돋움" pitchFamily="50" charset="-127"/>
                <a:cs typeface="Times New Roman" pitchFamily="18" charset="0"/>
              </a:rPr>
              <a:t>?</a:t>
            </a:r>
            <a:endParaRPr lang="vi-VN" altLang="ko-KR" sz="900">
              <a:latin typeface="Times New Roman" pitchFamily="18" charset="0"/>
              <a:ea typeface="돋움" pitchFamily="50" charset="-127"/>
              <a:cs typeface="Times New Roman" pitchFamily="18" charset="0"/>
            </a:endParaRPr>
          </a:p>
          <a:p>
            <a:pPr eaLnBrk="1" hangingPunct="1">
              <a:spcBef>
                <a:spcPct val="0"/>
              </a:spcBef>
              <a:buFontTx/>
              <a:buNone/>
            </a:pPr>
            <a:endParaRPr lang="en-US" altLang="ko-KR" sz="900">
              <a:latin typeface="Times New Roman" pitchFamily="18" charset="0"/>
              <a:ea typeface="돋움" pitchFamily="50" charset="-127"/>
              <a:cs typeface="Times New Roman" pitchFamily="18" charset="0"/>
            </a:endParaRPr>
          </a:p>
          <a:p>
            <a:pPr eaLnBrk="1" hangingPunct="1">
              <a:spcBef>
                <a:spcPct val="0"/>
              </a:spcBef>
              <a:buFontTx/>
              <a:buNone/>
            </a:pPr>
            <a:r>
              <a:rPr lang="vi-VN" altLang="ko-KR" sz="900">
                <a:latin typeface="Times New Roman" pitchFamily="18" charset="0"/>
                <a:ea typeface="돋움" pitchFamily="50" charset="-127"/>
                <a:cs typeface="Times New Roman" pitchFamily="18" charset="0"/>
              </a:rPr>
              <a:t>   ① </a:t>
            </a:r>
            <a:r>
              <a:rPr lang="en-US" altLang="ko-KR" sz="900" smtClean="0">
                <a:latin typeface="Times New Roman" pitchFamily="18" charset="0"/>
                <a:ea typeface="돋움" pitchFamily="50" charset="-127"/>
                <a:cs typeface="Times New Roman" pitchFamily="18" charset="0"/>
              </a:rPr>
              <a:t>Ấn vào chỉ trường hợp</a:t>
            </a:r>
            <a:r>
              <a:rPr lang="vi-VN" altLang="ko-KR" sz="900" smtClean="0">
                <a:latin typeface="Times New Roman" pitchFamily="18" charset="0"/>
                <a:ea typeface="돋움" pitchFamily="50" charset="-127"/>
                <a:cs typeface="Times New Roman" pitchFamily="18" charset="0"/>
              </a:rPr>
              <a:t> </a:t>
            </a:r>
            <a:r>
              <a:rPr lang="vi-VN" altLang="ko-KR" sz="900">
                <a:latin typeface="Times New Roman" pitchFamily="18" charset="0"/>
                <a:ea typeface="돋움" pitchFamily="50" charset="-127"/>
                <a:cs typeface="Times New Roman" pitchFamily="18" charset="0"/>
              </a:rPr>
              <a:t>xảy ra khi trục nhỏ và lỗ lớn.</a:t>
            </a:r>
          </a:p>
          <a:p>
            <a:pPr eaLnBrk="1" hangingPunct="1">
              <a:spcBef>
                <a:spcPct val="0"/>
              </a:spcBef>
              <a:buFontTx/>
              <a:buNone/>
            </a:pPr>
            <a:r>
              <a:rPr lang="vi-VN" altLang="ko-KR" sz="900">
                <a:latin typeface="Times New Roman" pitchFamily="18" charset="0"/>
                <a:ea typeface="돋움" pitchFamily="50" charset="-127"/>
                <a:cs typeface="Times New Roman" pitchFamily="18" charset="0"/>
              </a:rPr>
              <a:t>   ② Kích </a:t>
            </a:r>
            <a:r>
              <a:rPr lang="vi-VN" altLang="ko-KR" sz="900" smtClean="0">
                <a:latin typeface="Times New Roman" pitchFamily="18" charset="0"/>
                <a:ea typeface="돋움" pitchFamily="50" charset="-127"/>
                <a:cs typeface="Times New Roman" pitchFamily="18" charset="0"/>
              </a:rPr>
              <a:t>thước </a:t>
            </a:r>
            <a:r>
              <a:rPr lang="vi-VN" altLang="ko-KR" sz="900">
                <a:latin typeface="Times New Roman" pitchFamily="18" charset="0"/>
                <a:ea typeface="돋움" pitchFamily="50" charset="-127"/>
                <a:cs typeface="Times New Roman" pitchFamily="18" charset="0"/>
              </a:rPr>
              <a:t>tối đa cho phép là kích thước thực cộng với dung sai.</a:t>
            </a:r>
          </a:p>
          <a:p>
            <a:pPr eaLnBrk="1" hangingPunct="1">
              <a:spcBef>
                <a:spcPct val="0"/>
              </a:spcBef>
              <a:buFontTx/>
              <a:buNone/>
            </a:pPr>
            <a:r>
              <a:rPr lang="vi-VN" altLang="ko-KR" sz="900">
                <a:latin typeface="Times New Roman" pitchFamily="18" charset="0"/>
                <a:ea typeface="돋움" pitchFamily="50" charset="-127"/>
                <a:cs typeface="Times New Roman" pitchFamily="18" charset="0"/>
              </a:rPr>
              <a:t>   ③ Dung sai kích thước = kích thước tối đa cho </a:t>
            </a:r>
            <a:r>
              <a:rPr lang="vi-VN" altLang="ko-KR" sz="900" smtClean="0">
                <a:latin typeface="Times New Roman" pitchFamily="18" charset="0"/>
                <a:ea typeface="돋움" pitchFamily="50" charset="-127"/>
                <a:cs typeface="Times New Roman" pitchFamily="18" charset="0"/>
              </a:rPr>
              <a:t>phép</a:t>
            </a:r>
            <a:r>
              <a:rPr lang="en-US" altLang="ko-KR" sz="900" smtClean="0">
                <a:latin typeface="Times New Roman" pitchFamily="18" charset="0"/>
                <a:ea typeface="돋움" pitchFamily="50" charset="-127"/>
                <a:cs typeface="Times New Roman" pitchFamily="18" charset="0"/>
              </a:rPr>
              <a:t> trừ đi </a:t>
            </a:r>
            <a:r>
              <a:rPr lang="vi-VN" altLang="ko-KR" sz="900" smtClean="0">
                <a:latin typeface="Times New Roman" pitchFamily="18" charset="0"/>
                <a:ea typeface="돋움" pitchFamily="50" charset="-127"/>
                <a:cs typeface="Times New Roman" pitchFamily="18" charset="0"/>
              </a:rPr>
              <a:t>kích </a:t>
            </a:r>
            <a:r>
              <a:rPr lang="vi-VN" altLang="ko-KR" sz="900">
                <a:latin typeface="Times New Roman" pitchFamily="18" charset="0"/>
                <a:ea typeface="돋움" pitchFamily="50" charset="-127"/>
                <a:cs typeface="Times New Roman" pitchFamily="18" charset="0"/>
              </a:rPr>
              <a:t>thước tối thiểu cho phép</a:t>
            </a:r>
          </a:p>
          <a:p>
            <a:pPr eaLnBrk="1" hangingPunct="1">
              <a:spcBef>
                <a:spcPct val="0"/>
              </a:spcBef>
              <a:buFontTx/>
              <a:buNone/>
            </a:pPr>
            <a:r>
              <a:rPr lang="vi-VN" altLang="ko-KR" sz="900">
                <a:latin typeface="Times New Roman" pitchFamily="18" charset="0"/>
                <a:ea typeface="돋움" pitchFamily="50" charset="-127"/>
                <a:cs typeface="Times New Roman" pitchFamily="18" charset="0"/>
              </a:rPr>
              <a:t>   ④ Kích thước tối thiểu cho phép là kích thước thực cộng với dung sai.</a:t>
            </a:r>
          </a:p>
          <a:p>
            <a:pPr eaLnBrk="1" hangingPunct="1">
              <a:spcBef>
                <a:spcPct val="0"/>
              </a:spcBef>
              <a:buFontTx/>
              <a:buNone/>
            </a:pPr>
            <a:endParaRPr lang="en-US" altLang="ko-KR" sz="900">
              <a:latin typeface="Times New Roman" pitchFamily="18" charset="0"/>
              <a:ea typeface="돋움" pitchFamily="50" charset="-127"/>
              <a:cs typeface="Times New Roman" pitchFamily="18" charset="0"/>
            </a:endParaRPr>
          </a:p>
          <a:p>
            <a:pPr eaLnBrk="1" hangingPunct="1">
              <a:spcBef>
                <a:spcPct val="0"/>
              </a:spcBef>
              <a:buFontTx/>
              <a:buNone/>
            </a:pPr>
            <a:r>
              <a:rPr lang="en-US" altLang="ko-KR" sz="900">
                <a:latin typeface="Times New Roman" pitchFamily="18" charset="0"/>
                <a:ea typeface="돋움" pitchFamily="50" charset="-127"/>
                <a:cs typeface="Times New Roman" pitchFamily="18" charset="0"/>
              </a:rPr>
              <a:t>65. </a:t>
            </a:r>
            <a:r>
              <a:rPr lang="en-US" altLang="ko-KR" sz="900">
                <a:solidFill>
                  <a:srgbClr val="000000"/>
                </a:solidFill>
                <a:latin typeface="Times New Roman" panose="02020603050405020304" pitchFamily="18" charset="0"/>
                <a:cs typeface="Times New Roman" panose="02020603050405020304" pitchFamily="18" charset="0"/>
              </a:rPr>
              <a:t>Đ</a:t>
            </a:r>
            <a:r>
              <a:rPr lang="en-US" altLang="ko-KR" sz="900" smtClean="0">
                <a:solidFill>
                  <a:srgbClr val="000000"/>
                </a:solidFill>
                <a:latin typeface="Times New Roman" panose="02020603050405020304" pitchFamily="18" charset="0"/>
                <a:cs typeface="Times New Roman" panose="02020603050405020304" pitchFamily="18" charset="0"/>
              </a:rPr>
              <a:t>ược </a:t>
            </a:r>
            <a:r>
              <a:rPr lang="en-US" altLang="ko-KR" sz="900">
                <a:solidFill>
                  <a:srgbClr val="000000"/>
                </a:solidFill>
                <a:latin typeface="Times New Roman" panose="02020603050405020304" pitchFamily="18" charset="0"/>
                <a:cs typeface="Times New Roman" panose="02020603050405020304" pitchFamily="18" charset="0"/>
              </a:rPr>
              <a:t>cấu tạo bằng hai tấm thép đúc có hình bán nguyệt dùng để che phủ chỗ nối hai trục với nhau thông qua một lỗ có vách </a:t>
            </a:r>
            <a:r>
              <a:rPr lang="en-US" altLang="ko-KR" sz="900" smtClean="0">
                <a:solidFill>
                  <a:srgbClr val="000000"/>
                </a:solidFill>
                <a:latin typeface="Times New Roman" panose="02020603050405020304" pitchFamily="18" charset="0"/>
                <a:cs typeface="Times New Roman" panose="02020603050405020304" pitchFamily="18" charset="0"/>
              </a:rPr>
              <a:t>ngăn </a:t>
            </a:r>
            <a:r>
              <a:rPr lang="vi-VN" altLang="ko-KR" sz="900" smtClean="0">
                <a:latin typeface="Times New Roman" pitchFamily="18" charset="0"/>
                <a:ea typeface="돋움" pitchFamily="50" charset="-127"/>
                <a:cs typeface="Times New Roman" pitchFamily="18" charset="0"/>
              </a:rPr>
              <a:t>?</a:t>
            </a:r>
            <a:endParaRPr lang="en-US" altLang="ko-KR" sz="900" smtClean="0">
              <a:latin typeface="Times New Roman" pitchFamily="18" charset="0"/>
              <a:ea typeface="돋움" pitchFamily="50" charset="-127"/>
              <a:cs typeface="Times New Roman" pitchFamily="18" charset="0"/>
            </a:endParaRPr>
          </a:p>
          <a:p>
            <a:pPr eaLnBrk="1" hangingPunct="1">
              <a:spcBef>
                <a:spcPct val="0"/>
              </a:spcBef>
              <a:buFontTx/>
              <a:buNone/>
            </a:pPr>
            <a:endParaRPr lang="en-US" altLang="ko-KR" sz="900">
              <a:latin typeface="Times New Roman" pitchFamily="18" charset="0"/>
              <a:ea typeface="돋움" pitchFamily="50" charset="-127"/>
              <a:cs typeface="Times New Roman" pitchFamily="18" charset="0"/>
            </a:endParaRPr>
          </a:p>
          <a:p>
            <a:pPr>
              <a:buNone/>
            </a:pPr>
            <a:r>
              <a:rPr lang="vi-VN" altLang="ko-KR" sz="900" smtClean="0">
                <a:latin typeface="Times New Roman" pitchFamily="18" charset="0"/>
                <a:ea typeface="돋움" pitchFamily="50" charset="-127"/>
                <a:cs typeface="Times New Roman" pitchFamily="18" charset="0"/>
              </a:rPr>
              <a:t> </a:t>
            </a:r>
            <a:r>
              <a:rPr lang="en-US" altLang="ko-KR" sz="900" smtClean="0">
                <a:latin typeface="Times New Roman" pitchFamily="18" charset="0"/>
                <a:ea typeface="돋움" pitchFamily="50" charset="-127"/>
                <a:cs typeface="Times New Roman" pitchFamily="18" charset="0"/>
              </a:rPr>
              <a:t>  </a:t>
            </a:r>
            <a:r>
              <a:rPr lang="vi-VN" altLang="ko-KR" sz="900" smtClean="0">
                <a:latin typeface="Times New Roman" pitchFamily="18" charset="0"/>
                <a:ea typeface="돋움" pitchFamily="50" charset="-127"/>
                <a:cs typeface="Times New Roman" pitchFamily="18" charset="0"/>
              </a:rPr>
              <a:t>① </a:t>
            </a:r>
            <a:r>
              <a:rPr lang="vi-VN" altLang="ko-KR" sz="900">
                <a:latin typeface="Times New Roman" pitchFamily="18" charset="0"/>
                <a:ea typeface="돋움" pitchFamily="50" charset="-127"/>
                <a:cs typeface="Times New Roman" pitchFamily="18" charset="0"/>
              </a:rPr>
              <a:t>Universal </a:t>
            </a:r>
            <a:r>
              <a:rPr lang="vi-VN" altLang="ko-KR" sz="900" smtClean="0">
                <a:latin typeface="Times New Roman" pitchFamily="18" charset="0"/>
                <a:ea typeface="돋움" pitchFamily="50" charset="-127"/>
                <a:cs typeface="Times New Roman" pitchFamily="18" charset="0"/>
              </a:rPr>
              <a:t>coupling</a:t>
            </a:r>
            <a:r>
              <a:rPr lang="en-US" altLang="ko-KR" sz="900" smtClean="0">
                <a:latin typeface="Times New Roman" pitchFamily="18" charset="0"/>
                <a:ea typeface="돋움" pitchFamily="50" charset="-127"/>
                <a:cs typeface="Times New Roman" pitchFamily="18" charset="0"/>
              </a:rPr>
              <a:t>    </a:t>
            </a:r>
            <a:r>
              <a:rPr lang="vi-VN" altLang="ko-KR" sz="900" smtClean="0">
                <a:latin typeface="Times New Roman" pitchFamily="18" charset="0"/>
                <a:ea typeface="돋움" pitchFamily="50" charset="-127"/>
                <a:cs typeface="Times New Roman" pitchFamily="18" charset="0"/>
              </a:rPr>
              <a:t> </a:t>
            </a:r>
            <a:r>
              <a:rPr lang="vi-VN" altLang="ko-KR" sz="900">
                <a:latin typeface="Times New Roman" pitchFamily="18" charset="0"/>
                <a:ea typeface="돋움" pitchFamily="50" charset="-127"/>
                <a:cs typeface="Times New Roman" pitchFamily="18" charset="0"/>
              </a:rPr>
              <a:t>② Flange coupling</a:t>
            </a:r>
            <a:r>
              <a:rPr lang="en-US" altLang="ko-KR" sz="900">
                <a:latin typeface="Times New Roman" pitchFamily="18" charset="0"/>
                <a:ea typeface="돋움" pitchFamily="50" charset="-127"/>
                <a:cs typeface="Times New Roman" pitchFamily="18" charset="0"/>
              </a:rPr>
              <a:t> </a:t>
            </a:r>
          </a:p>
          <a:p>
            <a:pPr>
              <a:buNone/>
            </a:pPr>
            <a:r>
              <a:rPr lang="en-US" altLang="ko-KR" sz="900" smtClean="0">
                <a:latin typeface="Times New Roman" pitchFamily="18" charset="0"/>
                <a:ea typeface="돋움" pitchFamily="50" charset="-127"/>
                <a:cs typeface="Times New Roman" pitchFamily="18" charset="0"/>
              </a:rPr>
              <a:t>   ③ </a:t>
            </a:r>
            <a:r>
              <a:rPr lang="vi-VN" altLang="ko-KR" sz="900" smtClean="0">
                <a:latin typeface="Times New Roman" pitchFamily="18" charset="0"/>
                <a:ea typeface="돋움" pitchFamily="50" charset="-127"/>
                <a:cs typeface="Times New Roman" pitchFamily="18" charset="0"/>
              </a:rPr>
              <a:t>Sell</a:t>
            </a:r>
            <a:r>
              <a:rPr lang="en-US" altLang="ko-KR" sz="900" smtClean="0">
                <a:latin typeface="Times New Roman" pitchFamily="18" charset="0"/>
                <a:ea typeface="돋움" pitchFamily="50" charset="-127"/>
                <a:cs typeface="Times New Roman" pitchFamily="18" charset="0"/>
              </a:rPr>
              <a:t>er’s</a:t>
            </a:r>
            <a:r>
              <a:rPr lang="vi-VN" altLang="ko-KR" sz="900" smtClean="0">
                <a:latin typeface="Times New Roman" pitchFamily="18" charset="0"/>
                <a:ea typeface="돋움" pitchFamily="50" charset="-127"/>
                <a:cs typeface="Times New Roman" pitchFamily="18" charset="0"/>
              </a:rPr>
              <a:t> </a:t>
            </a:r>
            <a:r>
              <a:rPr lang="vi-VN" altLang="ko-KR" sz="900">
                <a:latin typeface="Times New Roman" pitchFamily="18" charset="0"/>
                <a:ea typeface="돋움" pitchFamily="50" charset="-127"/>
                <a:cs typeface="Times New Roman" pitchFamily="18" charset="0"/>
              </a:rPr>
              <a:t>coupling</a:t>
            </a:r>
            <a:r>
              <a:rPr lang="en-US" altLang="ko-KR" sz="900">
                <a:latin typeface="Times New Roman" pitchFamily="18" charset="0"/>
                <a:ea typeface="돋움" pitchFamily="50" charset="-127"/>
                <a:cs typeface="Times New Roman" pitchFamily="18" charset="0"/>
              </a:rPr>
              <a:t>  </a:t>
            </a:r>
            <a:r>
              <a:rPr lang="en-US" altLang="ko-KR" sz="900" smtClean="0">
                <a:latin typeface="Times New Roman" pitchFamily="18" charset="0"/>
                <a:ea typeface="돋움" pitchFamily="50" charset="-127"/>
                <a:cs typeface="Times New Roman" pitchFamily="18" charset="0"/>
              </a:rPr>
              <a:t>       ④ </a:t>
            </a:r>
            <a:r>
              <a:rPr lang="vi-VN" altLang="ko-KR" sz="900">
                <a:latin typeface="Times New Roman" pitchFamily="18" charset="0"/>
                <a:ea typeface="돋움" pitchFamily="50" charset="-127"/>
                <a:cs typeface="Times New Roman" pitchFamily="18" charset="0"/>
              </a:rPr>
              <a:t>Muff </a:t>
            </a:r>
            <a:r>
              <a:rPr lang="vi-VN" altLang="ko-KR" sz="900" smtClean="0">
                <a:latin typeface="Times New Roman" pitchFamily="18" charset="0"/>
                <a:ea typeface="돋움" pitchFamily="50" charset="-127"/>
                <a:cs typeface="Times New Roman" pitchFamily="18" charset="0"/>
              </a:rPr>
              <a:t>coupling</a:t>
            </a:r>
            <a:endParaRPr lang="en-US" altLang="ko-KR" sz="900">
              <a:latin typeface="Times New Roman" pitchFamily="18" charset="0"/>
              <a:ea typeface="돋움" pitchFamily="50" charset="-127"/>
              <a:cs typeface="Times New Roman" pitchFamily="18" charset="0"/>
            </a:endParaRPr>
          </a:p>
          <a:p>
            <a:pPr>
              <a:buNone/>
            </a:pPr>
            <a:endParaRPr lang="en-US" altLang="ko-KR" sz="900">
              <a:latin typeface="Times New Roman" pitchFamily="18" charset="0"/>
              <a:ea typeface="돋움" pitchFamily="50" charset="-127"/>
              <a:cs typeface="Times New Roman" pitchFamily="18" charset="0"/>
            </a:endParaRPr>
          </a:p>
          <a:p>
            <a:pPr eaLnBrk="1" hangingPunct="1">
              <a:spcBef>
                <a:spcPct val="0"/>
              </a:spcBef>
              <a:buFontTx/>
              <a:buNone/>
            </a:pPr>
            <a:r>
              <a:rPr lang="vi-VN" altLang="ko-KR" sz="900">
                <a:latin typeface="Times New Roman" pitchFamily="18" charset="0"/>
                <a:ea typeface="돋움" pitchFamily="50" charset="-127"/>
                <a:cs typeface="Times New Roman" pitchFamily="18" charset="0"/>
              </a:rPr>
              <a:t>66. Mối ghép nào được sử dụng khi các đường trục cắt nhau?</a:t>
            </a:r>
          </a:p>
          <a:p>
            <a:pPr eaLnBrk="1" hangingPunct="1">
              <a:spcBef>
                <a:spcPct val="0"/>
              </a:spcBef>
              <a:buFontTx/>
              <a:buNone/>
            </a:pPr>
            <a:endParaRPr lang="en-US" altLang="ko-KR" sz="900">
              <a:latin typeface="Times New Roman" pitchFamily="18" charset="0"/>
              <a:ea typeface="돋움" pitchFamily="50" charset="-127"/>
              <a:cs typeface="Times New Roman" pitchFamily="18" charset="0"/>
            </a:endParaRPr>
          </a:p>
          <a:p>
            <a:pPr eaLnBrk="1" hangingPunct="1">
              <a:spcBef>
                <a:spcPct val="0"/>
              </a:spcBef>
              <a:buFontTx/>
              <a:buNone/>
            </a:pPr>
            <a:r>
              <a:rPr lang="vi-VN" altLang="ko-KR" sz="900">
                <a:latin typeface="Times New Roman" pitchFamily="18" charset="0"/>
                <a:ea typeface="돋움" pitchFamily="50" charset="-127"/>
                <a:cs typeface="Times New Roman" pitchFamily="18" charset="0"/>
              </a:rPr>
              <a:t>    ① Universal coupling</a:t>
            </a:r>
            <a:r>
              <a:rPr lang="en-US" altLang="ko-KR" sz="900">
                <a:latin typeface="Times New Roman" pitchFamily="18" charset="0"/>
                <a:ea typeface="돋움" pitchFamily="50" charset="-127"/>
                <a:cs typeface="Times New Roman" pitchFamily="18" charset="0"/>
              </a:rPr>
              <a:t>  </a:t>
            </a:r>
            <a:r>
              <a:rPr lang="en-US" altLang="ko-KR" sz="900" smtClean="0">
                <a:latin typeface="Times New Roman" pitchFamily="18" charset="0"/>
                <a:ea typeface="돋움" pitchFamily="50" charset="-127"/>
                <a:cs typeface="Times New Roman" pitchFamily="18" charset="0"/>
              </a:rPr>
              <a:t> </a:t>
            </a:r>
            <a:r>
              <a:rPr lang="vi-VN" altLang="ko-KR" sz="900" smtClean="0">
                <a:latin typeface="Times New Roman" pitchFamily="18" charset="0"/>
                <a:ea typeface="돋움" pitchFamily="50" charset="-127"/>
                <a:cs typeface="Times New Roman" pitchFamily="18" charset="0"/>
              </a:rPr>
              <a:t> </a:t>
            </a:r>
            <a:r>
              <a:rPr lang="en-US" altLang="ko-KR" sz="900" smtClean="0">
                <a:latin typeface="Times New Roman" pitchFamily="18" charset="0"/>
                <a:ea typeface="돋움" pitchFamily="50" charset="-127"/>
                <a:cs typeface="Times New Roman" pitchFamily="18" charset="0"/>
              </a:rPr>
              <a:t> </a:t>
            </a:r>
            <a:r>
              <a:rPr lang="vi-VN" altLang="ko-KR" sz="900" smtClean="0">
                <a:latin typeface="Times New Roman" pitchFamily="18" charset="0"/>
                <a:ea typeface="돋움" pitchFamily="50" charset="-127"/>
                <a:cs typeface="Times New Roman" pitchFamily="18" charset="0"/>
              </a:rPr>
              <a:t>② </a:t>
            </a:r>
            <a:r>
              <a:rPr lang="en-US" altLang="ko-KR" sz="900" smtClean="0">
                <a:latin typeface="Times New Roman" pitchFamily="18" charset="0"/>
                <a:ea typeface="돋움" pitchFamily="50" charset="-127"/>
                <a:cs typeface="Times New Roman" pitchFamily="18" charset="0"/>
              </a:rPr>
              <a:t>Rubber coupling</a:t>
            </a:r>
            <a:endParaRPr lang="vi-VN" altLang="ko-KR" sz="900">
              <a:latin typeface="Times New Roman" pitchFamily="18" charset="0"/>
              <a:ea typeface="돋움" pitchFamily="50" charset="-127"/>
              <a:cs typeface="Times New Roman" pitchFamily="18" charset="0"/>
            </a:endParaRPr>
          </a:p>
          <a:p>
            <a:pPr eaLnBrk="1" hangingPunct="1">
              <a:spcBef>
                <a:spcPct val="0"/>
              </a:spcBef>
              <a:buFontTx/>
              <a:buNone/>
            </a:pPr>
            <a:r>
              <a:rPr lang="vi-VN" altLang="ko-KR" sz="900">
                <a:latin typeface="Times New Roman" pitchFamily="18" charset="0"/>
                <a:ea typeface="돋움" pitchFamily="50" charset="-127"/>
                <a:cs typeface="Times New Roman" pitchFamily="18" charset="0"/>
              </a:rPr>
              <a:t>    ③ </a:t>
            </a:r>
            <a:r>
              <a:rPr lang="en-US" altLang="ko-KR" sz="900" smtClean="0">
                <a:latin typeface="Times New Roman" pitchFamily="18" charset="0"/>
                <a:ea typeface="돋움" pitchFamily="50" charset="-127"/>
                <a:cs typeface="Times New Roman" pitchFamily="18" charset="0"/>
              </a:rPr>
              <a:t>Clamp coupling       </a:t>
            </a:r>
            <a:r>
              <a:rPr lang="vi-VN" altLang="ko-KR" sz="900" smtClean="0">
                <a:latin typeface="Times New Roman" pitchFamily="18" charset="0"/>
                <a:ea typeface="돋움" pitchFamily="50" charset="-127"/>
                <a:cs typeface="Times New Roman" pitchFamily="18" charset="0"/>
              </a:rPr>
              <a:t> </a:t>
            </a:r>
            <a:r>
              <a:rPr lang="en-US" altLang="ko-KR" sz="900" smtClean="0">
                <a:latin typeface="Times New Roman" pitchFamily="18" charset="0"/>
                <a:ea typeface="돋움" pitchFamily="50" charset="-127"/>
                <a:cs typeface="Times New Roman" pitchFamily="18" charset="0"/>
              </a:rPr>
              <a:t>  </a:t>
            </a:r>
            <a:r>
              <a:rPr lang="vi-VN" altLang="ko-KR" sz="900" smtClean="0">
                <a:latin typeface="Times New Roman" pitchFamily="18" charset="0"/>
                <a:ea typeface="돋움" pitchFamily="50" charset="-127"/>
                <a:cs typeface="Times New Roman" pitchFamily="18" charset="0"/>
              </a:rPr>
              <a:t>④ </a:t>
            </a:r>
            <a:r>
              <a:rPr lang="vi-VN" altLang="ko-KR" sz="900">
                <a:latin typeface="Times New Roman" pitchFamily="18" charset="0"/>
                <a:ea typeface="돋움" pitchFamily="50" charset="-127"/>
                <a:cs typeface="Times New Roman" pitchFamily="18" charset="0"/>
              </a:rPr>
              <a:t>Sell</a:t>
            </a:r>
            <a:r>
              <a:rPr lang="en-US" altLang="ko-KR" sz="900">
                <a:latin typeface="Times New Roman" pitchFamily="18" charset="0"/>
                <a:ea typeface="돋움" pitchFamily="50" charset="-127"/>
                <a:cs typeface="Times New Roman" pitchFamily="18" charset="0"/>
              </a:rPr>
              <a:t>er’s</a:t>
            </a:r>
            <a:r>
              <a:rPr lang="vi-VN" altLang="ko-KR" sz="900">
                <a:latin typeface="Times New Roman" pitchFamily="18" charset="0"/>
                <a:ea typeface="돋움" pitchFamily="50" charset="-127"/>
                <a:cs typeface="Times New Roman" pitchFamily="18" charset="0"/>
              </a:rPr>
              <a:t> coupling</a:t>
            </a:r>
            <a:r>
              <a:rPr lang="en-US" altLang="ko-KR" sz="900">
                <a:latin typeface="Times New Roman" pitchFamily="18" charset="0"/>
                <a:ea typeface="돋움" pitchFamily="50" charset="-127"/>
                <a:cs typeface="Times New Roman" pitchFamily="18" charset="0"/>
              </a:rPr>
              <a:t> </a:t>
            </a:r>
            <a:endParaRPr lang="en-US" altLang="ko-KR" sz="900" smtClean="0">
              <a:latin typeface="Times New Roman" pitchFamily="18" charset="0"/>
              <a:ea typeface="돋움" pitchFamily="50" charset="-127"/>
              <a:cs typeface="Times New Roman" pitchFamily="18" charset="0"/>
            </a:endParaRPr>
          </a:p>
          <a:p>
            <a:pPr eaLnBrk="1" hangingPunct="1">
              <a:spcBef>
                <a:spcPct val="0"/>
              </a:spcBef>
              <a:buFontTx/>
              <a:buNone/>
            </a:pPr>
            <a:endParaRPr lang="en-US" altLang="ko-KR" sz="900">
              <a:latin typeface="Times New Roman" pitchFamily="18" charset="0"/>
              <a:ea typeface="돋움" pitchFamily="50" charset="-127"/>
              <a:cs typeface="Times New Roman" pitchFamily="18" charset="0"/>
            </a:endParaRPr>
          </a:p>
          <a:p>
            <a:pPr eaLnBrk="1" hangingPunct="1">
              <a:spcBef>
                <a:spcPct val="0"/>
              </a:spcBef>
              <a:buFontTx/>
              <a:buNone/>
            </a:pPr>
            <a:r>
              <a:rPr lang="vi-VN" altLang="ko-KR" sz="900">
                <a:latin typeface="Times New Roman" pitchFamily="18" charset="0"/>
                <a:ea typeface="돋움" pitchFamily="50" charset="-127"/>
                <a:cs typeface="Times New Roman" pitchFamily="18" charset="0"/>
              </a:rPr>
              <a:t>67. Đâu không phải là đặc điểm </a:t>
            </a:r>
            <a:r>
              <a:rPr lang="vi-VN" altLang="ko-KR" sz="900" smtClean="0">
                <a:latin typeface="Times New Roman" pitchFamily="18" charset="0"/>
                <a:ea typeface="돋움" pitchFamily="50" charset="-127"/>
                <a:cs typeface="Times New Roman" pitchFamily="18" charset="0"/>
              </a:rPr>
              <a:t>của</a:t>
            </a:r>
            <a:r>
              <a:rPr lang="en-US" altLang="ko-KR" sz="900" smtClean="0">
                <a:latin typeface="Times New Roman" pitchFamily="18" charset="0"/>
                <a:ea typeface="돋움" pitchFamily="50" charset="-127"/>
                <a:cs typeface="Times New Roman" pitchFamily="18" charset="0"/>
              </a:rPr>
              <a:t> Rolling bearing</a:t>
            </a:r>
            <a:r>
              <a:rPr lang="vi-VN" altLang="ko-KR" sz="900" smtClean="0">
                <a:latin typeface="Times New Roman" pitchFamily="18" charset="0"/>
                <a:ea typeface="돋움" pitchFamily="50" charset="-127"/>
                <a:cs typeface="Times New Roman" pitchFamily="18" charset="0"/>
              </a:rPr>
              <a:t>?</a:t>
            </a:r>
            <a:endParaRPr lang="vi-VN" altLang="ko-KR" sz="900">
              <a:latin typeface="Times New Roman" pitchFamily="18" charset="0"/>
              <a:ea typeface="돋움" pitchFamily="50" charset="-127"/>
              <a:cs typeface="Times New Roman" pitchFamily="18" charset="0"/>
            </a:endParaRPr>
          </a:p>
          <a:p>
            <a:pPr eaLnBrk="1" hangingPunct="1">
              <a:spcBef>
                <a:spcPct val="0"/>
              </a:spcBef>
              <a:buFontTx/>
              <a:buNone/>
            </a:pPr>
            <a:r>
              <a:rPr lang="en-US" altLang="ko-KR" sz="900">
                <a:latin typeface="Times New Roman" pitchFamily="18" charset="0"/>
                <a:ea typeface="돋움" pitchFamily="50" charset="-127"/>
                <a:cs typeface="Times New Roman" pitchFamily="18" charset="0"/>
              </a:rPr>
              <a:t>   </a:t>
            </a:r>
          </a:p>
          <a:p>
            <a:pPr eaLnBrk="1" hangingPunct="1">
              <a:spcBef>
                <a:spcPct val="0"/>
              </a:spcBef>
              <a:buFontTx/>
              <a:buNone/>
            </a:pPr>
            <a:r>
              <a:rPr lang="vi-VN" altLang="ko-KR" sz="900">
                <a:latin typeface="Times New Roman" pitchFamily="18" charset="0"/>
                <a:ea typeface="돋움" pitchFamily="50" charset="-127"/>
                <a:cs typeface="Times New Roman" pitchFamily="18" charset="0"/>
              </a:rPr>
              <a:t>  ① Mômen ma sát khởi động thấp.</a:t>
            </a:r>
          </a:p>
          <a:p>
            <a:pPr eaLnBrk="1" hangingPunct="1">
              <a:spcBef>
                <a:spcPct val="0"/>
              </a:spcBef>
              <a:buFontTx/>
              <a:buNone/>
            </a:pPr>
            <a:r>
              <a:rPr lang="vi-VN" altLang="ko-KR" sz="900">
                <a:latin typeface="Times New Roman" pitchFamily="18" charset="0"/>
                <a:ea typeface="돋움" pitchFamily="50" charset="-127"/>
                <a:cs typeface="Times New Roman" pitchFamily="18" charset="0"/>
              </a:rPr>
              <a:t>  ② </a:t>
            </a:r>
            <a:r>
              <a:rPr lang="vi-VN" altLang="ko-KR" sz="900" smtClean="0">
                <a:latin typeface="Times New Roman" pitchFamily="18" charset="0"/>
                <a:ea typeface="돋움" pitchFamily="50" charset="-127"/>
                <a:cs typeface="Times New Roman" pitchFamily="18" charset="0"/>
              </a:rPr>
              <a:t>Nó tương thích và có thể được sử dụng thay thế cho nhau.</a:t>
            </a:r>
            <a:endParaRPr lang="vi-VN" altLang="ko-KR" sz="900">
              <a:latin typeface="Times New Roman" pitchFamily="18" charset="0"/>
              <a:ea typeface="돋움" pitchFamily="50" charset="-127"/>
              <a:cs typeface="Times New Roman" pitchFamily="18" charset="0"/>
            </a:endParaRPr>
          </a:p>
          <a:p>
            <a:pPr eaLnBrk="1" hangingPunct="1">
              <a:spcBef>
                <a:spcPct val="0"/>
              </a:spcBef>
              <a:buFontTx/>
              <a:buNone/>
            </a:pPr>
            <a:r>
              <a:rPr lang="vi-VN" altLang="ko-KR" sz="900">
                <a:latin typeface="Times New Roman" pitchFamily="18" charset="0"/>
                <a:ea typeface="돋움" pitchFamily="50" charset="-127"/>
                <a:cs typeface="Times New Roman" pitchFamily="18" charset="0"/>
              </a:rPr>
              <a:t>  ③ Dễ dàng sử dụng ở nhiệt độ cao và thấp.</a:t>
            </a:r>
          </a:p>
          <a:p>
            <a:pPr eaLnBrk="1" hangingPunct="1">
              <a:spcBef>
                <a:spcPct val="0"/>
              </a:spcBef>
              <a:buFontTx/>
              <a:buNone/>
            </a:pPr>
            <a:r>
              <a:rPr lang="vi-VN" altLang="ko-KR" sz="900">
                <a:latin typeface="Times New Roman" pitchFamily="18" charset="0"/>
                <a:ea typeface="돋움" pitchFamily="50" charset="-127"/>
                <a:cs typeface="Times New Roman" pitchFamily="18" charset="0"/>
              </a:rPr>
              <a:t>  ④ Sức mạnh có thể được tăng lên bằng cách áp dụng tải trước.</a:t>
            </a:r>
          </a:p>
          <a:p>
            <a:pPr eaLnBrk="1" hangingPunct="1">
              <a:spcBef>
                <a:spcPct val="0"/>
              </a:spcBef>
              <a:buFontTx/>
              <a:buNone/>
            </a:pPr>
            <a:endParaRPr lang="en-US" altLang="ko-KR" sz="900">
              <a:latin typeface="Times New Roman" pitchFamily="18" charset="0"/>
              <a:ea typeface="돋움" pitchFamily="50" charset="-127"/>
              <a:cs typeface="Times New Roman" pitchFamily="18" charset="0"/>
            </a:endParaRPr>
          </a:p>
          <a:p>
            <a:pPr eaLnBrk="1" hangingPunct="1">
              <a:spcBef>
                <a:spcPct val="0"/>
              </a:spcBef>
              <a:buFontTx/>
              <a:buNone/>
            </a:pPr>
            <a:endParaRPr lang="en-US" altLang="ko-KR" sz="900">
              <a:latin typeface="Times New Roman" pitchFamily="18" charset="0"/>
              <a:ea typeface="돋움" pitchFamily="50" charset="-127"/>
              <a:cs typeface="Times New Roman" pitchFamily="18" charset="0"/>
            </a:endParaRPr>
          </a:p>
        </p:txBody>
      </p:sp>
      <p:sp>
        <p:nvSpPr>
          <p:cNvPr id="12296" name="직사각형 2"/>
          <p:cNvSpPr>
            <a:spLocks noChangeArrowheads="1"/>
          </p:cNvSpPr>
          <p:nvPr/>
        </p:nvSpPr>
        <p:spPr bwMode="auto">
          <a:xfrm>
            <a:off x="3384550" y="776536"/>
            <a:ext cx="3214688" cy="8263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har char="•"/>
              <a:defRPr kumimoji="1" sz="3200">
                <a:solidFill>
                  <a:schemeClr val="tx1"/>
                </a:solidFill>
                <a:latin typeface="굴림" pitchFamily="50" charset="-127"/>
                <a:ea typeface="굴림" pitchFamily="50" charset="-127"/>
              </a:defRPr>
            </a:lvl1pPr>
            <a:lvl2pPr marL="742950" indent="-285750" eaLnBrk="0" hangingPunct="0">
              <a:spcBef>
                <a:spcPct val="20000"/>
              </a:spcBef>
              <a:buChar char="–"/>
              <a:defRPr kumimoji="1" sz="2800">
                <a:solidFill>
                  <a:schemeClr val="tx1"/>
                </a:solidFill>
                <a:latin typeface="굴림" pitchFamily="50" charset="-127"/>
                <a:ea typeface="굴림" pitchFamily="50" charset="-127"/>
              </a:defRPr>
            </a:lvl2pPr>
            <a:lvl3pPr marL="1143000" indent="-228600" eaLnBrk="0" hangingPunct="0">
              <a:spcBef>
                <a:spcPct val="20000"/>
              </a:spcBef>
              <a:buChar char="•"/>
              <a:defRPr kumimoji="1" sz="2400">
                <a:solidFill>
                  <a:schemeClr val="tx1"/>
                </a:solidFill>
                <a:latin typeface="굴림" pitchFamily="50" charset="-127"/>
                <a:ea typeface="굴림" pitchFamily="50" charset="-127"/>
              </a:defRPr>
            </a:lvl3pPr>
            <a:lvl4pPr marL="1600200" indent="-228600" eaLnBrk="0" hangingPunct="0">
              <a:spcBef>
                <a:spcPct val="20000"/>
              </a:spcBef>
              <a:buChar char="–"/>
              <a:defRPr kumimoji="1" sz="2000">
                <a:solidFill>
                  <a:schemeClr val="tx1"/>
                </a:solidFill>
                <a:latin typeface="굴림" pitchFamily="50" charset="-127"/>
                <a:ea typeface="굴림" pitchFamily="50" charset="-127"/>
              </a:defRPr>
            </a:lvl4pPr>
            <a:lvl5pPr marL="2057400" indent="-228600" eaLnBrk="0" hangingPunct="0">
              <a:spcBef>
                <a:spcPct val="20000"/>
              </a:spcBef>
              <a:buChar char="»"/>
              <a:defRPr kumimoji="1" sz="2000">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9pPr>
          </a:lstStyle>
          <a:p>
            <a:pPr eaLnBrk="1" hangingPunct="1">
              <a:spcBef>
                <a:spcPct val="0"/>
              </a:spcBef>
              <a:buFontTx/>
              <a:buNone/>
            </a:pPr>
            <a:r>
              <a:rPr lang="vi-VN" altLang="ko-KR" sz="900">
                <a:latin typeface="Times New Roman" pitchFamily="18" charset="0"/>
                <a:ea typeface="돋움" pitchFamily="50" charset="-127"/>
                <a:cs typeface="Times New Roman" pitchFamily="18" charset="0"/>
              </a:rPr>
              <a:t> 68. Vòng trong được chia làm đôi và </a:t>
            </a:r>
            <a:r>
              <a:rPr lang="en-US" altLang="ko-KR" sz="900" smtClean="0">
                <a:latin typeface="Times New Roman" pitchFamily="18" charset="0"/>
                <a:ea typeface="돋움" pitchFamily="50" charset="-127"/>
                <a:cs typeface="Times New Roman" pitchFamily="18" charset="0"/>
              </a:rPr>
              <a:t>ở giữa </a:t>
            </a:r>
            <a:r>
              <a:rPr lang="vi-VN" altLang="ko-KR" sz="900" smtClean="0">
                <a:latin typeface="Times New Roman" pitchFamily="18" charset="0"/>
                <a:ea typeface="돋움" pitchFamily="50" charset="-127"/>
                <a:cs typeface="Times New Roman" pitchFamily="18" charset="0"/>
              </a:rPr>
              <a:t>dùng </a:t>
            </a:r>
            <a:r>
              <a:rPr lang="vi-VN" altLang="ko-KR" sz="900">
                <a:latin typeface="Times New Roman" pitchFamily="18" charset="0"/>
                <a:ea typeface="돋움" pitchFamily="50" charset="-127"/>
                <a:cs typeface="Times New Roman" pitchFamily="18" charset="0"/>
              </a:rPr>
              <a:t>lớp lót bằng hợp kim đồng</a:t>
            </a:r>
            <a:r>
              <a:rPr lang="vi-VN" altLang="ko-KR" sz="900" smtClean="0">
                <a:latin typeface="Times New Roman" pitchFamily="18" charset="0"/>
                <a:ea typeface="돋움" pitchFamily="50" charset="-127"/>
                <a:cs typeface="Times New Roman" pitchFamily="18" charset="0"/>
              </a:rPr>
              <a:t>?</a:t>
            </a:r>
            <a:endParaRPr lang="en-US" altLang="ko-KR" sz="900" smtClean="0">
              <a:latin typeface="Times New Roman" pitchFamily="18" charset="0"/>
              <a:ea typeface="돋움" pitchFamily="50" charset="-127"/>
              <a:cs typeface="Times New Roman" pitchFamily="18" charset="0"/>
            </a:endParaRPr>
          </a:p>
          <a:p>
            <a:pPr eaLnBrk="1" hangingPunct="1">
              <a:spcBef>
                <a:spcPct val="0"/>
              </a:spcBef>
              <a:buFontTx/>
              <a:buNone/>
            </a:pPr>
            <a:endParaRPr lang="en-US" altLang="ko-KR" sz="900">
              <a:latin typeface="Times New Roman" pitchFamily="18" charset="0"/>
              <a:ea typeface="돋움" pitchFamily="50" charset="-127"/>
              <a:cs typeface="Times New Roman" pitchFamily="18" charset="0"/>
            </a:endParaRPr>
          </a:p>
          <a:p>
            <a:pPr eaLnBrk="1" hangingPunct="1">
              <a:spcBef>
                <a:spcPct val="0"/>
              </a:spcBef>
              <a:buNone/>
            </a:pPr>
            <a:r>
              <a:rPr lang="vi-VN" altLang="ko-KR" sz="900">
                <a:latin typeface="Times New Roman" pitchFamily="18" charset="0"/>
                <a:ea typeface="돋움" pitchFamily="50" charset="-127"/>
                <a:cs typeface="Times New Roman" pitchFamily="18" charset="0"/>
              </a:rPr>
              <a:t>① </a:t>
            </a:r>
            <a:r>
              <a:rPr lang="en-US" altLang="ko-KR" sz="900">
                <a:latin typeface="Times New Roman" pitchFamily="18" charset="0"/>
                <a:ea typeface="돋움" pitchFamily="50" charset="-127"/>
                <a:cs typeface="Times New Roman" pitchFamily="18" charset="0"/>
              </a:rPr>
              <a:t>Double row angular ball bearing </a:t>
            </a:r>
          </a:p>
          <a:p>
            <a:pPr eaLnBrk="1" hangingPunct="1">
              <a:spcBef>
                <a:spcPct val="0"/>
              </a:spcBef>
              <a:buNone/>
            </a:pPr>
            <a:r>
              <a:rPr lang="vi-VN" altLang="ko-KR" sz="900" smtClean="0">
                <a:latin typeface="Times New Roman" pitchFamily="18" charset="0"/>
                <a:ea typeface="돋움" pitchFamily="50" charset="-127"/>
                <a:cs typeface="Times New Roman" pitchFamily="18" charset="0"/>
              </a:rPr>
              <a:t>② </a:t>
            </a:r>
            <a:r>
              <a:rPr lang="vi-VN" altLang="ko-KR" sz="900">
                <a:latin typeface="Times New Roman" pitchFamily="18" charset="0"/>
                <a:ea typeface="돋움" pitchFamily="50" charset="-127"/>
                <a:cs typeface="Times New Roman" pitchFamily="18" charset="0"/>
              </a:rPr>
              <a:t>Magneto ball bearing</a:t>
            </a:r>
            <a:endParaRPr lang="en-US" altLang="ko-KR" sz="900">
              <a:latin typeface="Times New Roman" pitchFamily="18" charset="0"/>
              <a:ea typeface="돋움" pitchFamily="50" charset="-127"/>
              <a:cs typeface="Times New Roman" pitchFamily="18" charset="0"/>
            </a:endParaRPr>
          </a:p>
          <a:p>
            <a:pPr eaLnBrk="1" hangingPunct="1">
              <a:spcBef>
                <a:spcPct val="0"/>
              </a:spcBef>
              <a:buNone/>
            </a:pPr>
            <a:r>
              <a:rPr lang="en-US" altLang="ko-KR" sz="900">
                <a:latin typeface="Times New Roman" pitchFamily="18" charset="0"/>
                <a:ea typeface="돋움" pitchFamily="50" charset="-127"/>
                <a:cs typeface="Times New Roman" pitchFamily="18" charset="0"/>
              </a:rPr>
              <a:t>③ </a:t>
            </a:r>
            <a:r>
              <a:rPr lang="vi-VN" altLang="ko-KR" sz="900" smtClean="0">
                <a:latin typeface="Times New Roman" pitchFamily="18" charset="0"/>
                <a:ea typeface="돋움" pitchFamily="50" charset="-127"/>
                <a:cs typeface="Times New Roman" pitchFamily="18" charset="0"/>
              </a:rPr>
              <a:t>Self-aligning </a:t>
            </a:r>
            <a:r>
              <a:rPr lang="vi-VN" altLang="ko-KR" sz="900">
                <a:latin typeface="Times New Roman" pitchFamily="18" charset="0"/>
                <a:ea typeface="돋움" pitchFamily="50" charset="-127"/>
                <a:cs typeface="Times New Roman" pitchFamily="18" charset="0"/>
              </a:rPr>
              <a:t>ball bearing</a:t>
            </a:r>
            <a:r>
              <a:rPr lang="en-US" altLang="ko-KR" sz="900">
                <a:latin typeface="Times New Roman" pitchFamily="18" charset="0"/>
                <a:ea typeface="돋움" pitchFamily="50" charset="-127"/>
                <a:cs typeface="Times New Roman" pitchFamily="18" charset="0"/>
              </a:rPr>
              <a:t> </a:t>
            </a:r>
          </a:p>
          <a:p>
            <a:pPr eaLnBrk="1" hangingPunct="1">
              <a:spcBef>
                <a:spcPct val="0"/>
              </a:spcBef>
              <a:buNone/>
            </a:pPr>
            <a:r>
              <a:rPr lang="vi-VN" altLang="ko-KR" sz="900">
                <a:latin typeface="Times New Roman" pitchFamily="18" charset="0"/>
                <a:ea typeface="돋움" pitchFamily="50" charset="-127"/>
                <a:cs typeface="Times New Roman" pitchFamily="18" charset="0"/>
              </a:rPr>
              <a:t>④ Ổ bi tiếp xúc bốn điểm</a:t>
            </a:r>
          </a:p>
          <a:p>
            <a:pPr eaLnBrk="1" hangingPunct="1">
              <a:spcBef>
                <a:spcPct val="0"/>
              </a:spcBef>
              <a:buFontTx/>
              <a:buNone/>
            </a:pPr>
            <a:endParaRPr lang="en-US" altLang="ko-KR" sz="900">
              <a:latin typeface="Times New Roman" pitchFamily="18" charset="0"/>
              <a:ea typeface="돋움" pitchFamily="50" charset="-127"/>
              <a:cs typeface="Times New Roman" pitchFamily="18" charset="0"/>
            </a:endParaRPr>
          </a:p>
          <a:p>
            <a:pPr eaLnBrk="1" hangingPunct="1">
              <a:spcBef>
                <a:spcPct val="0"/>
              </a:spcBef>
              <a:buFontTx/>
              <a:buNone/>
            </a:pPr>
            <a:r>
              <a:rPr lang="vi-VN" altLang="ko-KR" sz="900">
                <a:latin typeface="Times New Roman" pitchFamily="18" charset="0"/>
                <a:ea typeface="돋움" pitchFamily="50" charset="-127"/>
                <a:cs typeface="Times New Roman" pitchFamily="18" charset="0"/>
              </a:rPr>
              <a:t>69. Đinh </a:t>
            </a:r>
            <a:r>
              <a:rPr lang="en-US" altLang="ko-KR" sz="900" smtClean="0">
                <a:latin typeface="Times New Roman" pitchFamily="18" charset="0"/>
                <a:ea typeface="돋움" pitchFamily="50" charset="-127"/>
                <a:cs typeface="Times New Roman" pitchFamily="18" charset="0"/>
              </a:rPr>
              <a:t>ốc</a:t>
            </a:r>
            <a:r>
              <a:rPr lang="vi-VN" altLang="ko-KR" sz="900" smtClean="0">
                <a:latin typeface="Times New Roman" pitchFamily="18" charset="0"/>
                <a:ea typeface="돋움" pitchFamily="50" charset="-127"/>
                <a:cs typeface="Times New Roman" pitchFamily="18" charset="0"/>
              </a:rPr>
              <a:t> </a:t>
            </a:r>
            <a:r>
              <a:rPr lang="vi-VN" altLang="ko-KR" sz="900">
                <a:latin typeface="Times New Roman" pitchFamily="18" charset="0"/>
                <a:ea typeface="돋움" pitchFamily="50" charset="-127"/>
                <a:cs typeface="Times New Roman" pitchFamily="18" charset="0"/>
              </a:rPr>
              <a:t>nào sau đây có góc ren là 30 độ?</a:t>
            </a:r>
          </a:p>
          <a:p>
            <a:pPr eaLnBrk="1" hangingPunct="1">
              <a:spcBef>
                <a:spcPct val="0"/>
              </a:spcBef>
              <a:buFontTx/>
              <a:buNone/>
            </a:pPr>
            <a:endParaRPr lang="en-US" altLang="ko-KR" sz="900">
              <a:latin typeface="Times New Roman" pitchFamily="18" charset="0"/>
              <a:ea typeface="돋움" pitchFamily="50" charset="-127"/>
              <a:cs typeface="Times New Roman" pitchFamily="18" charset="0"/>
            </a:endParaRPr>
          </a:p>
          <a:p>
            <a:pPr eaLnBrk="1" hangingPunct="1">
              <a:spcBef>
                <a:spcPct val="0"/>
              </a:spcBef>
              <a:buFontTx/>
              <a:buNone/>
            </a:pPr>
            <a:r>
              <a:rPr lang="en-US" altLang="ko-KR" sz="900">
                <a:latin typeface="Times New Roman" pitchFamily="18" charset="0"/>
                <a:ea typeface="돋움" pitchFamily="50" charset="-127"/>
                <a:cs typeface="Times New Roman" pitchFamily="18" charset="0"/>
              </a:rPr>
              <a:t>① </a:t>
            </a:r>
            <a:r>
              <a:rPr lang="en-US" altLang="ko-KR" sz="900" smtClean="0">
                <a:latin typeface="Times New Roman" pitchFamily="18" charset="0"/>
                <a:ea typeface="돋움" pitchFamily="50" charset="-127"/>
                <a:cs typeface="Times New Roman" pitchFamily="18" charset="0"/>
              </a:rPr>
              <a:t>Đinh </a:t>
            </a:r>
            <a:r>
              <a:rPr lang="en-US" altLang="ko-KR" sz="900">
                <a:latin typeface="Times New Roman" pitchFamily="18" charset="0"/>
                <a:ea typeface="돋움" pitchFamily="50" charset="-127"/>
                <a:cs typeface="Times New Roman" pitchFamily="18" charset="0"/>
              </a:rPr>
              <a:t>ốc </a:t>
            </a:r>
            <a:r>
              <a:rPr lang="vi-VN" altLang="ko-KR" sz="900">
                <a:latin typeface="Times New Roman" pitchFamily="18" charset="0"/>
                <a:ea typeface="돋움" pitchFamily="50" charset="-127"/>
                <a:cs typeface="Times New Roman" pitchFamily="18" charset="0"/>
              </a:rPr>
              <a:t>Unified </a:t>
            </a:r>
            <a:endParaRPr lang="en-US" altLang="ko-KR" sz="900">
              <a:latin typeface="Times New Roman" pitchFamily="18" charset="0"/>
              <a:ea typeface="돋움" pitchFamily="50" charset="-127"/>
              <a:cs typeface="Times New Roman" pitchFamily="18" charset="0"/>
            </a:endParaRPr>
          </a:p>
          <a:p>
            <a:pPr eaLnBrk="1" hangingPunct="1">
              <a:spcBef>
                <a:spcPct val="0"/>
              </a:spcBef>
              <a:buFontTx/>
              <a:buNone/>
            </a:pPr>
            <a:r>
              <a:rPr lang="vi-VN" altLang="ko-KR" sz="900">
                <a:latin typeface="Times New Roman" pitchFamily="18" charset="0"/>
                <a:ea typeface="돋움" pitchFamily="50" charset="-127"/>
                <a:cs typeface="Times New Roman" pitchFamily="18" charset="0"/>
              </a:rPr>
              <a:t>② </a:t>
            </a:r>
            <a:r>
              <a:rPr lang="en-US" altLang="ko-KR" sz="900" smtClean="0">
                <a:latin typeface="Times New Roman" pitchFamily="18" charset="0"/>
                <a:ea typeface="돋움" pitchFamily="50" charset="-127"/>
                <a:cs typeface="Times New Roman" pitchFamily="18" charset="0"/>
              </a:rPr>
              <a:t>Đinh ốc</a:t>
            </a:r>
            <a:r>
              <a:rPr lang="vi-VN" altLang="ko-KR" sz="900" smtClean="0">
                <a:latin typeface="Times New Roman" pitchFamily="18" charset="0"/>
                <a:ea typeface="돋움" pitchFamily="50" charset="-127"/>
                <a:cs typeface="Times New Roman" pitchFamily="18" charset="0"/>
              </a:rPr>
              <a:t> </a:t>
            </a:r>
            <a:r>
              <a:rPr lang="vi-VN" altLang="ko-KR" sz="900">
                <a:latin typeface="Times New Roman" pitchFamily="18" charset="0"/>
                <a:ea typeface="돋움" pitchFamily="50" charset="-127"/>
                <a:cs typeface="Times New Roman" pitchFamily="18" charset="0"/>
              </a:rPr>
              <a:t>ống.</a:t>
            </a:r>
          </a:p>
          <a:p>
            <a:pPr eaLnBrk="1" hangingPunct="1">
              <a:spcBef>
                <a:spcPct val="0"/>
              </a:spcBef>
              <a:buFontTx/>
              <a:buNone/>
            </a:pPr>
            <a:r>
              <a:rPr lang="en-US" altLang="ko-KR" sz="900">
                <a:latin typeface="Times New Roman" pitchFamily="18" charset="0"/>
                <a:ea typeface="돋움" pitchFamily="50" charset="-127"/>
                <a:cs typeface="Times New Roman" pitchFamily="18" charset="0"/>
              </a:rPr>
              <a:t>③ </a:t>
            </a:r>
            <a:r>
              <a:rPr lang="en-US" altLang="ko-KR" sz="900" smtClean="0">
                <a:latin typeface="Times New Roman" pitchFamily="18" charset="0"/>
                <a:ea typeface="돋움" pitchFamily="50" charset="-127"/>
                <a:cs typeface="Times New Roman" pitchFamily="18" charset="0"/>
              </a:rPr>
              <a:t>Đinh ốc </a:t>
            </a:r>
            <a:r>
              <a:rPr lang="en-US" altLang="ko-KR" sz="900">
                <a:latin typeface="Times New Roman" pitchFamily="18" charset="0"/>
                <a:ea typeface="돋움" pitchFamily="50" charset="-127"/>
                <a:cs typeface="Times New Roman" pitchFamily="18" charset="0"/>
              </a:rPr>
              <a:t>tròn</a:t>
            </a:r>
          </a:p>
          <a:p>
            <a:pPr eaLnBrk="1" hangingPunct="1">
              <a:spcBef>
                <a:spcPct val="0"/>
              </a:spcBef>
              <a:buFontTx/>
              <a:buNone/>
            </a:pPr>
            <a:r>
              <a:rPr lang="vi-VN" altLang="ko-KR" sz="900">
                <a:latin typeface="Times New Roman" pitchFamily="18" charset="0"/>
                <a:ea typeface="돋움" pitchFamily="50" charset="-127"/>
                <a:cs typeface="Times New Roman" pitchFamily="18" charset="0"/>
              </a:rPr>
              <a:t>④ </a:t>
            </a:r>
            <a:r>
              <a:rPr lang="en-US" altLang="ko-KR" sz="900" smtClean="0">
                <a:latin typeface="Times New Roman" pitchFamily="18" charset="0"/>
                <a:ea typeface="돋움" pitchFamily="50" charset="-127"/>
                <a:cs typeface="Times New Roman" pitchFamily="18" charset="0"/>
              </a:rPr>
              <a:t>Đinh ốc Metric</a:t>
            </a:r>
            <a:endParaRPr lang="vi-VN" altLang="ko-KR" sz="900">
              <a:latin typeface="Times New Roman" pitchFamily="18" charset="0"/>
              <a:ea typeface="돋움" pitchFamily="50" charset="-127"/>
              <a:cs typeface="Times New Roman" pitchFamily="18" charset="0"/>
            </a:endParaRPr>
          </a:p>
          <a:p>
            <a:pPr eaLnBrk="1" hangingPunct="1">
              <a:spcBef>
                <a:spcPct val="0"/>
              </a:spcBef>
              <a:buFontTx/>
              <a:buNone/>
            </a:pPr>
            <a:endParaRPr lang="en-US" altLang="ko-KR" sz="900">
              <a:latin typeface="Times New Roman" pitchFamily="18" charset="0"/>
              <a:ea typeface="돋움" pitchFamily="50" charset="-127"/>
              <a:cs typeface="Times New Roman" pitchFamily="18" charset="0"/>
            </a:endParaRPr>
          </a:p>
          <a:p>
            <a:pPr eaLnBrk="1" hangingPunct="1">
              <a:spcBef>
                <a:spcPct val="0"/>
              </a:spcBef>
              <a:buFontTx/>
              <a:buNone/>
            </a:pPr>
            <a:r>
              <a:rPr lang="vi-VN" altLang="ko-KR" sz="900">
                <a:latin typeface="Times New Roman" pitchFamily="18" charset="0"/>
                <a:ea typeface="돋움" pitchFamily="50" charset="-127"/>
                <a:cs typeface="Times New Roman" pitchFamily="18" charset="0"/>
              </a:rPr>
              <a:t>70. Ý nào không đúng với cách giải thích về </a:t>
            </a:r>
            <a:r>
              <a:rPr lang="vi-VN" altLang="ko-KR" sz="900" smtClean="0">
                <a:latin typeface="Times New Roman" pitchFamily="18" charset="0"/>
                <a:ea typeface="돋움" pitchFamily="50" charset="-127"/>
                <a:cs typeface="Times New Roman" pitchFamily="18" charset="0"/>
              </a:rPr>
              <a:t>p</a:t>
            </a:r>
            <a:r>
              <a:rPr lang="en-US" altLang="ko-KR" sz="900" smtClean="0">
                <a:latin typeface="Times New Roman" pitchFamily="18" charset="0"/>
                <a:ea typeface="돋움" pitchFamily="50" charset="-127"/>
                <a:cs typeface="Times New Roman" pitchFamily="18" charset="0"/>
              </a:rPr>
              <a:t>hương pháp</a:t>
            </a:r>
            <a:r>
              <a:rPr lang="vi-VN" altLang="ko-KR" sz="900" smtClean="0">
                <a:latin typeface="Times New Roman" pitchFamily="18" charset="0"/>
                <a:ea typeface="돋움" pitchFamily="50" charset="-127"/>
                <a:cs typeface="Times New Roman" pitchFamily="18" charset="0"/>
              </a:rPr>
              <a:t> </a:t>
            </a:r>
            <a:r>
              <a:rPr lang="vi-VN" altLang="ko-KR" sz="900">
                <a:latin typeface="Times New Roman" pitchFamily="18" charset="0"/>
                <a:ea typeface="돋움" pitchFamily="50" charset="-127"/>
                <a:cs typeface="Times New Roman" pitchFamily="18" charset="0"/>
              </a:rPr>
              <a:t>chống nới lỏng </a:t>
            </a:r>
            <a:r>
              <a:rPr lang="en-US" altLang="ko-KR" sz="900" smtClean="0">
                <a:latin typeface="Times New Roman" pitchFamily="18" charset="0"/>
                <a:ea typeface="돋움" pitchFamily="50" charset="-127"/>
                <a:cs typeface="Times New Roman" pitchFamily="18" charset="0"/>
              </a:rPr>
              <a:t>đinh ốc</a:t>
            </a:r>
            <a:r>
              <a:rPr lang="vi-VN" altLang="ko-KR" sz="900" smtClean="0">
                <a:latin typeface="Times New Roman" pitchFamily="18" charset="0"/>
                <a:ea typeface="돋움" pitchFamily="50" charset="-127"/>
                <a:cs typeface="Times New Roman" pitchFamily="18" charset="0"/>
              </a:rPr>
              <a:t>?</a:t>
            </a:r>
            <a:endParaRPr lang="vi-VN" altLang="ko-KR" sz="900">
              <a:latin typeface="Times New Roman" pitchFamily="18" charset="0"/>
              <a:ea typeface="돋움" pitchFamily="50" charset="-127"/>
              <a:cs typeface="Times New Roman" pitchFamily="18" charset="0"/>
            </a:endParaRPr>
          </a:p>
          <a:p>
            <a:pPr eaLnBrk="1" hangingPunct="1">
              <a:spcBef>
                <a:spcPct val="0"/>
              </a:spcBef>
              <a:buFontTx/>
              <a:buNone/>
            </a:pPr>
            <a:endParaRPr lang="en-US" altLang="ko-KR" sz="900">
              <a:latin typeface="Times New Roman" pitchFamily="18" charset="0"/>
              <a:ea typeface="돋움" pitchFamily="50" charset="-127"/>
              <a:cs typeface="Times New Roman" pitchFamily="18" charset="0"/>
            </a:endParaRPr>
          </a:p>
          <a:p>
            <a:pPr eaLnBrk="1" hangingPunct="1">
              <a:spcBef>
                <a:spcPct val="0"/>
              </a:spcBef>
              <a:buFontTx/>
              <a:buNone/>
            </a:pPr>
            <a:r>
              <a:rPr lang="vi-VN" altLang="ko-KR" sz="900">
                <a:latin typeface="Times New Roman" pitchFamily="18" charset="0"/>
                <a:ea typeface="돋움" pitchFamily="50" charset="-127"/>
                <a:cs typeface="Times New Roman" pitchFamily="18" charset="0"/>
              </a:rPr>
              <a:t> ① Vòng đệm </a:t>
            </a:r>
            <a:r>
              <a:rPr lang="en-US" altLang="ko-KR" sz="900" smtClean="0">
                <a:latin typeface="Times New Roman" pitchFamily="18" charset="0"/>
                <a:ea typeface="돋움" pitchFamily="50" charset="-127"/>
                <a:cs typeface="Times New Roman" pitchFamily="18" charset="0"/>
              </a:rPr>
              <a:t>vênh</a:t>
            </a:r>
            <a:r>
              <a:rPr lang="vi-VN" altLang="ko-KR" sz="900" smtClean="0">
                <a:latin typeface="Times New Roman" pitchFamily="18" charset="0"/>
                <a:ea typeface="돋움" pitchFamily="50" charset="-127"/>
                <a:cs typeface="Times New Roman" pitchFamily="18" charset="0"/>
              </a:rPr>
              <a:t> </a:t>
            </a:r>
            <a:r>
              <a:rPr lang="vi-VN" altLang="ko-KR" sz="900">
                <a:latin typeface="Times New Roman" pitchFamily="18" charset="0"/>
                <a:ea typeface="돋움" pitchFamily="50" charset="-127"/>
                <a:cs typeface="Times New Roman" pitchFamily="18" charset="0"/>
              </a:rPr>
              <a:t>phù hợp với </a:t>
            </a:r>
            <a:r>
              <a:rPr lang="en-US" altLang="ko-KR" sz="900" smtClean="0">
                <a:latin typeface="Times New Roman" pitchFamily="18" charset="0"/>
                <a:ea typeface="돋움" pitchFamily="50" charset="-127"/>
                <a:cs typeface="Times New Roman" pitchFamily="18" charset="0"/>
              </a:rPr>
              <a:t>hoạt động</a:t>
            </a:r>
            <a:r>
              <a:rPr lang="vi-VN" altLang="ko-KR" sz="900" smtClean="0">
                <a:latin typeface="Times New Roman" pitchFamily="18" charset="0"/>
                <a:ea typeface="돋움" pitchFamily="50" charset="-127"/>
                <a:cs typeface="Times New Roman" pitchFamily="18" charset="0"/>
              </a:rPr>
              <a:t> </a:t>
            </a:r>
            <a:r>
              <a:rPr lang="vi-VN" altLang="ko-KR" sz="900">
                <a:latin typeface="Times New Roman" pitchFamily="18" charset="0"/>
                <a:ea typeface="돋움" pitchFamily="50" charset="-127"/>
                <a:cs typeface="Times New Roman" pitchFamily="18" charset="0"/>
              </a:rPr>
              <a:t>rung.</a:t>
            </a:r>
          </a:p>
          <a:p>
            <a:pPr eaLnBrk="1" hangingPunct="1">
              <a:spcBef>
                <a:spcPct val="0"/>
              </a:spcBef>
              <a:buFontTx/>
              <a:buNone/>
            </a:pPr>
            <a:r>
              <a:rPr lang="vi-VN" altLang="ko-KR" sz="900">
                <a:latin typeface="Times New Roman" pitchFamily="18" charset="0"/>
                <a:ea typeface="돋움" pitchFamily="50" charset="-127"/>
                <a:cs typeface="Times New Roman" pitchFamily="18" charset="0"/>
              </a:rPr>
              <a:t> ② Vòng đệm </a:t>
            </a:r>
            <a:r>
              <a:rPr lang="en-US" altLang="ko-KR" sz="900" smtClean="0">
                <a:latin typeface="Times New Roman" pitchFamily="18" charset="0"/>
                <a:ea typeface="돋움" pitchFamily="50" charset="-127"/>
                <a:cs typeface="Times New Roman" pitchFamily="18" charset="0"/>
              </a:rPr>
              <a:t>răng </a:t>
            </a:r>
            <a:r>
              <a:rPr lang="vi-VN" altLang="ko-KR" sz="900" smtClean="0">
                <a:latin typeface="Times New Roman" pitchFamily="18" charset="0"/>
                <a:ea typeface="돋움" pitchFamily="50" charset="-127"/>
                <a:cs typeface="Times New Roman" pitchFamily="18" charset="0"/>
              </a:rPr>
              <a:t>thường </a:t>
            </a:r>
            <a:r>
              <a:rPr lang="en-US" altLang="ko-KR" sz="900" smtClean="0">
                <a:latin typeface="Times New Roman" pitchFamily="18" charset="0"/>
                <a:ea typeface="돋움" pitchFamily="50" charset="-127"/>
                <a:cs typeface="Times New Roman" pitchFamily="18" charset="0"/>
              </a:rPr>
              <a:t>chỉ</a:t>
            </a:r>
            <a:r>
              <a:rPr lang="vi-VN" altLang="ko-KR" sz="900" smtClean="0">
                <a:latin typeface="Times New Roman" pitchFamily="18" charset="0"/>
                <a:ea typeface="돋움" pitchFamily="50" charset="-127"/>
                <a:cs typeface="Times New Roman" pitchFamily="18" charset="0"/>
              </a:rPr>
              <a:t> </a:t>
            </a:r>
            <a:r>
              <a:rPr lang="vi-VN" altLang="ko-KR" sz="900">
                <a:latin typeface="Times New Roman" pitchFamily="18" charset="0"/>
                <a:ea typeface="돋움" pitchFamily="50" charset="-127"/>
                <a:cs typeface="Times New Roman" pitchFamily="18" charset="0"/>
              </a:rPr>
              <a:t>sử dụng cho các thiết bị điện nhỏ.</a:t>
            </a:r>
          </a:p>
          <a:p>
            <a:pPr eaLnBrk="1" hangingPunct="1">
              <a:spcBef>
                <a:spcPct val="0"/>
              </a:spcBef>
              <a:buFontTx/>
              <a:buNone/>
            </a:pPr>
            <a:r>
              <a:rPr lang="vi-VN" altLang="ko-KR" sz="900">
                <a:latin typeface="Times New Roman" pitchFamily="18" charset="0"/>
                <a:ea typeface="돋움" pitchFamily="50" charset="-127"/>
                <a:cs typeface="Times New Roman" pitchFamily="18" charset="0"/>
              </a:rPr>
              <a:t> ③ </a:t>
            </a:r>
            <a:r>
              <a:rPr lang="en-US" altLang="ko-KR" sz="900" smtClean="0">
                <a:latin typeface="Times New Roman" pitchFamily="18" charset="0"/>
                <a:ea typeface="돋움" pitchFamily="50" charset="-127"/>
                <a:cs typeface="Times New Roman" pitchFamily="18" charset="0"/>
              </a:rPr>
              <a:t>Phương pháp chống</a:t>
            </a:r>
            <a:r>
              <a:rPr lang="vi-VN" altLang="ko-KR" sz="900" smtClean="0">
                <a:latin typeface="Times New Roman" pitchFamily="18" charset="0"/>
                <a:ea typeface="돋움" pitchFamily="50" charset="-127"/>
                <a:cs typeface="Times New Roman" pitchFamily="18" charset="0"/>
              </a:rPr>
              <a:t> </a:t>
            </a:r>
            <a:r>
              <a:rPr lang="vi-VN" altLang="ko-KR" sz="900">
                <a:latin typeface="Times New Roman" pitchFamily="18" charset="0"/>
                <a:ea typeface="돋움" pitchFamily="50" charset="-127"/>
                <a:cs typeface="Times New Roman" pitchFamily="18" charset="0"/>
              </a:rPr>
              <a:t>lỏng bằng </a:t>
            </a:r>
            <a:r>
              <a:rPr lang="en-US" altLang="ko-KR" sz="900" smtClean="0">
                <a:latin typeface="Times New Roman" pitchFamily="18" charset="0"/>
                <a:ea typeface="돋움" pitchFamily="50" charset="-127"/>
                <a:cs typeface="Times New Roman" pitchFamily="18" charset="0"/>
              </a:rPr>
              <a:t>2 </a:t>
            </a:r>
            <a:r>
              <a:rPr lang="vi-VN" altLang="ko-KR" sz="900" smtClean="0">
                <a:latin typeface="Times New Roman" pitchFamily="18" charset="0"/>
                <a:ea typeface="돋움" pitchFamily="50" charset="-127"/>
                <a:cs typeface="Times New Roman" pitchFamily="18" charset="0"/>
              </a:rPr>
              <a:t>đai </a:t>
            </a:r>
            <a:r>
              <a:rPr lang="vi-VN" altLang="ko-KR" sz="900">
                <a:latin typeface="Times New Roman" pitchFamily="18" charset="0"/>
                <a:ea typeface="돋움" pitchFamily="50" charset="-127"/>
                <a:cs typeface="Times New Roman" pitchFamily="18" charset="0"/>
              </a:rPr>
              <a:t>ốc, đai ốc dưới được gọi là đai ốc khóa</a:t>
            </a:r>
            <a:endParaRPr lang="en-US" altLang="ko-KR" sz="900">
              <a:latin typeface="Times New Roman" pitchFamily="18" charset="0"/>
              <a:ea typeface="돋움" pitchFamily="50" charset="-127"/>
              <a:cs typeface="Times New Roman" pitchFamily="18" charset="0"/>
            </a:endParaRPr>
          </a:p>
          <a:p>
            <a:pPr eaLnBrk="1" hangingPunct="1">
              <a:spcBef>
                <a:spcPct val="0"/>
              </a:spcBef>
              <a:buFontTx/>
              <a:buNone/>
            </a:pPr>
            <a:r>
              <a:rPr lang="vi-VN" altLang="ko-KR" sz="900" smtClean="0">
                <a:latin typeface="Times New Roman" pitchFamily="18" charset="0"/>
                <a:ea typeface="돋움" pitchFamily="50" charset="-127"/>
                <a:cs typeface="Times New Roman" pitchFamily="18" charset="0"/>
              </a:rPr>
              <a:t> </a:t>
            </a:r>
            <a:r>
              <a:rPr lang="vi-VN" altLang="ko-KR" sz="900">
                <a:latin typeface="Times New Roman" pitchFamily="18" charset="0"/>
                <a:ea typeface="돋움" pitchFamily="50" charset="-127"/>
                <a:cs typeface="Times New Roman" pitchFamily="18" charset="0"/>
              </a:rPr>
              <a:t>④ </a:t>
            </a:r>
            <a:r>
              <a:rPr lang="en-US" altLang="ko-KR" sz="900">
                <a:latin typeface="Times New Roman" pitchFamily="18" charset="0"/>
                <a:ea typeface="돋움" pitchFamily="50" charset="-127"/>
                <a:cs typeface="Times New Roman" pitchFamily="18" charset="0"/>
              </a:rPr>
              <a:t>Phương pháp chống</a:t>
            </a:r>
            <a:r>
              <a:rPr lang="vi-VN" altLang="ko-KR" sz="900">
                <a:latin typeface="Times New Roman" pitchFamily="18" charset="0"/>
                <a:ea typeface="돋움" pitchFamily="50" charset="-127"/>
                <a:cs typeface="Times New Roman" pitchFamily="18" charset="0"/>
              </a:rPr>
              <a:t> lỏng bằng </a:t>
            </a:r>
            <a:r>
              <a:rPr lang="en-US" altLang="ko-KR" sz="900">
                <a:latin typeface="Times New Roman" pitchFamily="18" charset="0"/>
                <a:ea typeface="돋움" pitchFamily="50" charset="-127"/>
                <a:cs typeface="Times New Roman" pitchFamily="18" charset="0"/>
              </a:rPr>
              <a:t>2 </a:t>
            </a:r>
            <a:r>
              <a:rPr lang="vi-VN" altLang="ko-KR" sz="900">
                <a:latin typeface="Times New Roman" pitchFamily="18" charset="0"/>
                <a:ea typeface="돋움" pitchFamily="50" charset="-127"/>
                <a:cs typeface="Times New Roman" pitchFamily="18" charset="0"/>
              </a:rPr>
              <a:t>đai ốc </a:t>
            </a:r>
            <a:r>
              <a:rPr lang="en-US" altLang="ko-KR" sz="900" smtClean="0">
                <a:latin typeface="Times New Roman" pitchFamily="18" charset="0"/>
                <a:ea typeface="돋움" pitchFamily="50" charset="-127"/>
                <a:cs typeface="Times New Roman" pitchFamily="18" charset="0"/>
              </a:rPr>
              <a:t>,</a:t>
            </a:r>
            <a:r>
              <a:rPr lang="vi-VN" altLang="ko-KR" sz="900" smtClean="0">
                <a:latin typeface="Times New Roman"/>
              </a:rPr>
              <a:t>hãy </a:t>
            </a:r>
            <a:r>
              <a:rPr lang="vi-VN" altLang="ko-KR" sz="900">
                <a:latin typeface="Times New Roman"/>
              </a:rPr>
              <a:t>sử dụng đai </a:t>
            </a:r>
            <a:r>
              <a:rPr lang="vi-VN" altLang="ko-KR" sz="900" smtClean="0">
                <a:latin typeface="Times New Roman"/>
              </a:rPr>
              <a:t>ốc</a:t>
            </a:r>
            <a:r>
              <a:rPr lang="en-US" altLang="ko-KR" sz="900" smtClean="0">
                <a:latin typeface="Times New Roman"/>
              </a:rPr>
              <a:t> dưới</a:t>
            </a:r>
            <a:r>
              <a:rPr lang="vi-VN" altLang="ko-KR" sz="900" smtClean="0">
                <a:latin typeface="Times New Roman"/>
              </a:rPr>
              <a:t> </a:t>
            </a:r>
            <a:r>
              <a:rPr lang="vi-VN" altLang="ko-KR" sz="900">
                <a:latin typeface="Times New Roman"/>
              </a:rPr>
              <a:t>có chiều cao thấp </a:t>
            </a:r>
            <a:r>
              <a:rPr lang="vi-VN" altLang="ko-KR" sz="900" smtClean="0">
                <a:latin typeface="Times New Roman"/>
              </a:rPr>
              <a:t>hơn</a:t>
            </a:r>
            <a:r>
              <a:rPr lang="en-US" altLang="ko-KR" sz="900" smtClean="0">
                <a:latin typeface="Times New Roman"/>
              </a:rPr>
              <a:t> đai ốc trên</a:t>
            </a:r>
          </a:p>
          <a:p>
            <a:pPr eaLnBrk="1" hangingPunct="1">
              <a:spcBef>
                <a:spcPct val="0"/>
              </a:spcBef>
              <a:buFontTx/>
              <a:buNone/>
            </a:pPr>
            <a:endParaRPr lang="en-US" altLang="ko-KR" sz="900">
              <a:latin typeface="Times New Roman" pitchFamily="18" charset="0"/>
              <a:ea typeface="돋움" pitchFamily="50" charset="-127"/>
              <a:cs typeface="Times New Roman" pitchFamily="18" charset="0"/>
            </a:endParaRPr>
          </a:p>
          <a:p>
            <a:pPr eaLnBrk="1" hangingPunct="1">
              <a:spcBef>
                <a:spcPct val="0"/>
              </a:spcBef>
              <a:buFontTx/>
              <a:buNone/>
            </a:pPr>
            <a:r>
              <a:rPr lang="vi-VN" altLang="ko-KR" sz="900">
                <a:latin typeface="Times New Roman" pitchFamily="18" charset="0"/>
                <a:ea typeface="돋움" pitchFamily="50" charset="-127"/>
                <a:cs typeface="Times New Roman" pitchFamily="18" charset="0"/>
              </a:rPr>
              <a:t>71. </a:t>
            </a:r>
            <a:r>
              <a:rPr lang="en-US" altLang="ko-KR" sz="900" smtClean="0">
                <a:latin typeface="Times New Roman" pitchFamily="18" charset="0"/>
                <a:ea typeface="돋움" pitchFamily="50" charset="-127"/>
                <a:cs typeface="Times New Roman" pitchFamily="18" charset="0"/>
              </a:rPr>
              <a:t>Khóa nào</a:t>
            </a:r>
            <a:r>
              <a:rPr lang="vi-VN" altLang="ko-KR" sz="900" smtClean="0">
                <a:latin typeface="Times New Roman" pitchFamily="18" charset="0"/>
                <a:ea typeface="돋움" pitchFamily="50" charset="-127"/>
                <a:cs typeface="Times New Roman" pitchFamily="18" charset="0"/>
              </a:rPr>
              <a:t> </a:t>
            </a:r>
            <a:r>
              <a:rPr lang="vi-VN" altLang="ko-KR" sz="900">
                <a:latin typeface="Times New Roman" pitchFamily="18" charset="0"/>
                <a:ea typeface="돋움" pitchFamily="50" charset="-127"/>
                <a:cs typeface="Times New Roman" pitchFamily="18" charset="0"/>
              </a:rPr>
              <a:t>có đặc </a:t>
            </a:r>
            <a:r>
              <a:rPr lang="vi-VN" altLang="ko-KR" sz="900" smtClean="0">
                <a:latin typeface="Times New Roman" pitchFamily="18" charset="0"/>
                <a:ea typeface="돋움" pitchFamily="50" charset="-127"/>
                <a:cs typeface="Times New Roman" pitchFamily="18" charset="0"/>
              </a:rPr>
              <a:t>điểm </a:t>
            </a:r>
            <a:r>
              <a:rPr lang="vi-VN" altLang="ko-KR" sz="900">
                <a:latin typeface="Times New Roman" pitchFamily="18" charset="0"/>
                <a:ea typeface="돋움" pitchFamily="50" charset="-127"/>
                <a:cs typeface="Times New Roman" pitchFamily="18" charset="0"/>
              </a:rPr>
              <a:t>làm giảm độ bền của trục?</a:t>
            </a:r>
          </a:p>
          <a:p>
            <a:pPr eaLnBrk="1" hangingPunct="1">
              <a:spcBef>
                <a:spcPct val="0"/>
              </a:spcBef>
              <a:buFontTx/>
              <a:buNone/>
            </a:pPr>
            <a:endParaRPr lang="en-US" altLang="ko-KR" sz="900">
              <a:latin typeface="Times New Roman" pitchFamily="18" charset="0"/>
              <a:ea typeface="돋움" pitchFamily="50" charset="-127"/>
              <a:cs typeface="Times New Roman" pitchFamily="18" charset="0"/>
            </a:endParaRPr>
          </a:p>
          <a:p>
            <a:pPr eaLnBrk="1" hangingPunct="1">
              <a:spcBef>
                <a:spcPct val="0"/>
              </a:spcBef>
              <a:buFontTx/>
              <a:buNone/>
            </a:pPr>
            <a:r>
              <a:rPr lang="en-US" altLang="ko-KR" sz="900">
                <a:latin typeface="Times New Roman" pitchFamily="18" charset="0"/>
                <a:ea typeface="돋움" pitchFamily="50" charset="-127"/>
                <a:cs typeface="Times New Roman" pitchFamily="18" charset="0"/>
              </a:rPr>
              <a:t>  ① </a:t>
            </a:r>
            <a:r>
              <a:rPr lang="en-US" altLang="ko-KR" sz="900" smtClean="0">
                <a:latin typeface="Times New Roman" pitchFamily="18" charset="0"/>
                <a:ea typeface="돋움" pitchFamily="50" charset="-127"/>
                <a:cs typeface="Times New Roman" pitchFamily="18" charset="0"/>
              </a:rPr>
              <a:t>Khóa Sunk</a:t>
            </a:r>
            <a:r>
              <a:rPr lang="en-US" altLang="ko-KR" sz="900">
                <a:latin typeface="Times New Roman" pitchFamily="18" charset="0"/>
                <a:ea typeface="돋움" pitchFamily="50" charset="-127"/>
                <a:cs typeface="Times New Roman" pitchFamily="18" charset="0"/>
              </a:rPr>
              <a:t>.</a:t>
            </a:r>
          </a:p>
          <a:p>
            <a:pPr eaLnBrk="1" hangingPunct="1">
              <a:spcBef>
                <a:spcPct val="0"/>
              </a:spcBef>
              <a:buFontTx/>
              <a:buNone/>
            </a:pPr>
            <a:r>
              <a:rPr lang="vi-VN" altLang="ko-KR" sz="900">
                <a:latin typeface="Times New Roman" pitchFamily="18" charset="0"/>
                <a:ea typeface="돋움" pitchFamily="50" charset="-127"/>
                <a:cs typeface="Times New Roman" pitchFamily="18" charset="0"/>
              </a:rPr>
              <a:t>  ② </a:t>
            </a:r>
            <a:r>
              <a:rPr lang="en-US" altLang="ko-KR" sz="900" smtClean="0">
                <a:latin typeface="Times New Roman" pitchFamily="18" charset="0"/>
                <a:ea typeface="돋움" pitchFamily="50" charset="-127"/>
                <a:cs typeface="Times New Roman" pitchFamily="18" charset="0"/>
              </a:rPr>
              <a:t>Khó</a:t>
            </a:r>
            <a:r>
              <a:rPr lang="vi-VN" altLang="ko-KR" sz="900" smtClean="0">
                <a:latin typeface="Times New Roman" pitchFamily="18" charset="0"/>
                <a:ea typeface="돋움" pitchFamily="50" charset="-127"/>
                <a:cs typeface="Times New Roman" pitchFamily="18" charset="0"/>
              </a:rPr>
              <a:t> </a:t>
            </a:r>
            <a:r>
              <a:rPr lang="vi-VN" altLang="ko-KR" sz="900">
                <a:latin typeface="Times New Roman" pitchFamily="18" charset="0"/>
                <a:ea typeface="돋움" pitchFamily="50" charset="-127"/>
                <a:cs typeface="Times New Roman" pitchFamily="18" charset="0"/>
              </a:rPr>
              <a:t>trượt.</a:t>
            </a:r>
          </a:p>
          <a:p>
            <a:pPr eaLnBrk="1" hangingPunct="1">
              <a:spcBef>
                <a:spcPct val="0"/>
              </a:spcBef>
              <a:buFontTx/>
              <a:buNone/>
            </a:pPr>
            <a:r>
              <a:rPr lang="en-US" altLang="ko-KR" sz="900">
                <a:latin typeface="Times New Roman" pitchFamily="18" charset="0"/>
                <a:ea typeface="돋움" pitchFamily="50" charset="-127"/>
                <a:cs typeface="Times New Roman" pitchFamily="18" charset="0"/>
              </a:rPr>
              <a:t>  ③ </a:t>
            </a:r>
            <a:r>
              <a:rPr lang="en-US" altLang="ko-KR" sz="900" smtClean="0">
                <a:latin typeface="Times New Roman" pitchFamily="18" charset="0"/>
                <a:ea typeface="돋움" pitchFamily="50" charset="-127"/>
                <a:cs typeface="Times New Roman" pitchFamily="18" charset="0"/>
              </a:rPr>
              <a:t>Khóa </a:t>
            </a:r>
            <a:r>
              <a:rPr lang="en-US" altLang="ko-KR" sz="900">
                <a:latin typeface="Times New Roman" pitchFamily="18" charset="0"/>
                <a:ea typeface="돋움" pitchFamily="50" charset="-127"/>
                <a:cs typeface="Times New Roman" pitchFamily="18" charset="0"/>
              </a:rPr>
              <a:t>tròn</a:t>
            </a:r>
          </a:p>
          <a:p>
            <a:pPr eaLnBrk="1" hangingPunct="1">
              <a:spcBef>
                <a:spcPct val="0"/>
              </a:spcBef>
              <a:buFontTx/>
              <a:buNone/>
            </a:pPr>
            <a:r>
              <a:rPr lang="vi-VN" altLang="ko-KR" sz="900">
                <a:latin typeface="Times New Roman" pitchFamily="18" charset="0"/>
                <a:ea typeface="돋움" pitchFamily="50" charset="-127"/>
                <a:cs typeface="Times New Roman" pitchFamily="18" charset="0"/>
              </a:rPr>
              <a:t>  ④ </a:t>
            </a:r>
            <a:r>
              <a:rPr lang="en-US" altLang="ko-KR" sz="900" smtClean="0">
                <a:latin typeface="Times New Roman" pitchFamily="18" charset="0"/>
                <a:ea typeface="돋움" pitchFamily="50" charset="-127"/>
                <a:cs typeface="Times New Roman" pitchFamily="18" charset="0"/>
              </a:rPr>
              <a:t>Khóa bán nguyệt</a:t>
            </a:r>
            <a:endParaRPr lang="vi-VN" altLang="ko-KR" sz="900">
              <a:latin typeface="Times New Roman" pitchFamily="18" charset="0"/>
              <a:ea typeface="돋움" pitchFamily="50" charset="-127"/>
              <a:cs typeface="Times New Roman" pitchFamily="18" charset="0"/>
            </a:endParaRPr>
          </a:p>
          <a:p>
            <a:pPr eaLnBrk="1" hangingPunct="1">
              <a:spcBef>
                <a:spcPct val="0"/>
              </a:spcBef>
              <a:buFontTx/>
              <a:buNone/>
            </a:pPr>
            <a:endParaRPr lang="en-US" altLang="ko-KR" sz="900">
              <a:latin typeface="Times New Roman" pitchFamily="18" charset="0"/>
              <a:ea typeface="돋움" pitchFamily="50" charset="-127"/>
              <a:cs typeface="Times New Roman" pitchFamily="18" charset="0"/>
            </a:endParaRPr>
          </a:p>
          <a:p>
            <a:pPr eaLnBrk="1" hangingPunct="1">
              <a:spcBef>
                <a:spcPct val="0"/>
              </a:spcBef>
              <a:buFontTx/>
              <a:buNone/>
            </a:pPr>
            <a:r>
              <a:rPr lang="vi-VN" altLang="ko-KR" sz="900">
                <a:latin typeface="Times New Roman" pitchFamily="18" charset="0"/>
                <a:ea typeface="돋움" pitchFamily="50" charset="-127"/>
                <a:cs typeface="Times New Roman" pitchFamily="18" charset="0"/>
              </a:rPr>
              <a:t>72. </a:t>
            </a:r>
            <a:r>
              <a:rPr lang="en-US" altLang="ko-KR" sz="900" smtClean="0">
                <a:latin typeface="Times New Roman" pitchFamily="18" charset="0"/>
                <a:ea typeface="돋움" pitchFamily="50" charset="-127"/>
                <a:cs typeface="Times New Roman" pitchFamily="18" charset="0"/>
              </a:rPr>
              <a:t>Đáp án</a:t>
            </a:r>
            <a:r>
              <a:rPr lang="vi-VN" altLang="ko-KR" sz="900" smtClean="0">
                <a:latin typeface="Times New Roman" pitchFamily="18" charset="0"/>
                <a:ea typeface="돋움" pitchFamily="50" charset="-127"/>
                <a:cs typeface="Times New Roman" pitchFamily="18" charset="0"/>
              </a:rPr>
              <a:t> </a:t>
            </a:r>
            <a:r>
              <a:rPr lang="vi-VN" altLang="ko-KR" sz="900">
                <a:latin typeface="Times New Roman" pitchFamily="18" charset="0"/>
                <a:ea typeface="돋움" pitchFamily="50" charset="-127"/>
                <a:cs typeface="Times New Roman" pitchFamily="18" charset="0"/>
              </a:rPr>
              <a:t>không phù hợp với mô tả của bánh răng?</a:t>
            </a:r>
          </a:p>
          <a:p>
            <a:pPr eaLnBrk="1" hangingPunct="1">
              <a:spcBef>
                <a:spcPct val="0"/>
              </a:spcBef>
              <a:buFontTx/>
              <a:buNone/>
            </a:pPr>
            <a:endParaRPr lang="en-US" altLang="ko-KR" sz="900">
              <a:latin typeface="Times New Roman" pitchFamily="18" charset="0"/>
              <a:ea typeface="돋움" pitchFamily="50" charset="-127"/>
              <a:cs typeface="Times New Roman" pitchFamily="18" charset="0"/>
            </a:endParaRPr>
          </a:p>
          <a:p>
            <a:pPr eaLnBrk="1" hangingPunct="1">
              <a:spcBef>
                <a:spcPct val="0"/>
              </a:spcBef>
              <a:buFontTx/>
              <a:buNone/>
            </a:pPr>
            <a:r>
              <a:rPr lang="vi-VN" altLang="ko-KR" sz="900">
                <a:latin typeface="Times New Roman" pitchFamily="18" charset="0"/>
                <a:ea typeface="돋움" pitchFamily="50" charset="-127"/>
                <a:cs typeface="Times New Roman" pitchFamily="18" charset="0"/>
              </a:rPr>
              <a:t>    ① </a:t>
            </a:r>
            <a:r>
              <a:rPr lang="en-US" altLang="ko-KR" sz="900" smtClean="0">
                <a:latin typeface="Times New Roman" pitchFamily="18" charset="0"/>
                <a:ea typeface="돋움" pitchFamily="50" charset="-127"/>
                <a:cs typeface="Times New Roman" pitchFamily="18" charset="0"/>
              </a:rPr>
              <a:t>Truyền t</a:t>
            </a:r>
            <a:r>
              <a:rPr lang="vi-VN" altLang="ko-KR" sz="900" smtClean="0">
                <a:latin typeface="Times New Roman" pitchFamily="18" charset="0"/>
                <a:ea typeface="돋움" pitchFamily="50" charset="-127"/>
                <a:cs typeface="Times New Roman" pitchFamily="18" charset="0"/>
              </a:rPr>
              <a:t>ỷ lệ</a:t>
            </a:r>
            <a:r>
              <a:rPr lang="en-US" altLang="ko-KR" sz="900" smtClean="0">
                <a:latin typeface="Times New Roman" pitchFamily="18" charset="0"/>
                <a:ea typeface="돋움" pitchFamily="50" charset="-127"/>
                <a:cs typeface="Times New Roman" pitchFamily="18" charset="0"/>
              </a:rPr>
              <a:t> </a:t>
            </a:r>
            <a:r>
              <a:rPr lang="vi-VN" altLang="ko-KR" sz="900" smtClean="0">
                <a:latin typeface="Times New Roman" pitchFamily="18" charset="0"/>
                <a:ea typeface="돋움" pitchFamily="50" charset="-127"/>
                <a:cs typeface="Times New Roman" pitchFamily="18" charset="0"/>
              </a:rPr>
              <a:t>tốc </a:t>
            </a:r>
            <a:r>
              <a:rPr lang="vi-VN" altLang="ko-KR" sz="900">
                <a:latin typeface="Times New Roman" pitchFamily="18" charset="0"/>
                <a:ea typeface="돋움" pitchFamily="50" charset="-127"/>
                <a:cs typeface="Times New Roman" pitchFamily="18" charset="0"/>
              </a:rPr>
              <a:t>độ chính xác và mô-men xoắn lớn.</a:t>
            </a:r>
          </a:p>
          <a:p>
            <a:pPr eaLnBrk="1" hangingPunct="1">
              <a:spcBef>
                <a:spcPct val="0"/>
              </a:spcBef>
              <a:buFontTx/>
              <a:buNone/>
            </a:pPr>
            <a:r>
              <a:rPr lang="vi-VN" altLang="ko-KR" sz="900">
                <a:latin typeface="Times New Roman" pitchFamily="18" charset="0"/>
                <a:ea typeface="돋움" pitchFamily="50" charset="-127"/>
                <a:cs typeface="Times New Roman" pitchFamily="18" charset="0"/>
              </a:rPr>
              <a:t>    ② Không có </a:t>
            </a:r>
            <a:r>
              <a:rPr lang="en-US" altLang="ko-KR" sz="900" smtClean="0">
                <a:latin typeface="Times New Roman" pitchFamily="18" charset="0"/>
                <a:ea typeface="돋움" pitchFamily="50" charset="-127"/>
                <a:cs typeface="Times New Roman" pitchFamily="18" charset="0"/>
              </a:rPr>
              <a:t>backlash</a:t>
            </a:r>
            <a:r>
              <a:rPr lang="vi-VN" altLang="ko-KR" sz="900" smtClean="0">
                <a:latin typeface="Times New Roman" pitchFamily="18" charset="0"/>
                <a:ea typeface="돋움" pitchFamily="50" charset="-127"/>
                <a:cs typeface="Times New Roman" pitchFamily="18" charset="0"/>
              </a:rPr>
              <a:t>.</a:t>
            </a:r>
            <a:endParaRPr lang="vi-VN" altLang="ko-KR" sz="900">
              <a:latin typeface="Times New Roman" pitchFamily="18" charset="0"/>
              <a:ea typeface="돋움" pitchFamily="50" charset="-127"/>
              <a:cs typeface="Times New Roman" pitchFamily="18" charset="0"/>
            </a:endParaRPr>
          </a:p>
          <a:p>
            <a:pPr eaLnBrk="1" hangingPunct="1">
              <a:spcBef>
                <a:spcPct val="0"/>
              </a:spcBef>
              <a:buFontTx/>
              <a:buNone/>
            </a:pPr>
            <a:r>
              <a:rPr lang="vi-VN" altLang="ko-KR" sz="900">
                <a:latin typeface="Times New Roman" pitchFamily="18" charset="0"/>
                <a:ea typeface="돋움" pitchFamily="50" charset="-127"/>
                <a:cs typeface="Times New Roman" pitchFamily="18" charset="0"/>
              </a:rPr>
              <a:t>    ③ </a:t>
            </a:r>
            <a:r>
              <a:rPr lang="en-US" altLang="ko-KR" sz="900" smtClean="0">
                <a:latin typeface="Times New Roman" pitchFamily="18" charset="0"/>
                <a:ea typeface="돋움" pitchFamily="50" charset="-127"/>
                <a:cs typeface="Times New Roman" pitchFamily="18" charset="0"/>
              </a:rPr>
              <a:t>Rack gear có trục </a:t>
            </a:r>
            <a:r>
              <a:rPr lang="vi-VN" altLang="ko-KR" sz="900" smtClean="0">
                <a:latin typeface="Times New Roman" pitchFamily="18" charset="0"/>
                <a:ea typeface="돋움" pitchFamily="50" charset="-127"/>
                <a:cs typeface="Times New Roman" pitchFamily="18" charset="0"/>
              </a:rPr>
              <a:t>song </a:t>
            </a:r>
            <a:r>
              <a:rPr lang="vi-VN" altLang="ko-KR" sz="900">
                <a:latin typeface="Times New Roman" pitchFamily="18" charset="0"/>
                <a:ea typeface="돋움" pitchFamily="50" charset="-127"/>
                <a:cs typeface="Times New Roman" pitchFamily="18" charset="0"/>
              </a:rPr>
              <a:t>song.</a:t>
            </a:r>
          </a:p>
          <a:p>
            <a:pPr eaLnBrk="1" hangingPunct="1">
              <a:spcBef>
                <a:spcPct val="0"/>
              </a:spcBef>
              <a:buFontTx/>
              <a:buNone/>
            </a:pPr>
            <a:r>
              <a:rPr lang="en-US" altLang="ko-KR" sz="900">
                <a:latin typeface="Times New Roman" pitchFamily="18" charset="0"/>
                <a:ea typeface="돋움" pitchFamily="50" charset="-127"/>
                <a:cs typeface="Times New Roman" pitchFamily="18" charset="0"/>
              </a:rPr>
              <a:t>    ④ </a:t>
            </a:r>
            <a:r>
              <a:rPr lang="en-US" altLang="ko-KR" sz="900" smtClean="0">
                <a:latin typeface="Times New Roman" pitchFamily="18" charset="0"/>
                <a:ea typeface="돋움" pitchFamily="50" charset="-127"/>
                <a:cs typeface="Times New Roman" pitchFamily="18" charset="0"/>
              </a:rPr>
              <a:t>Bánh răng trục </a:t>
            </a:r>
            <a:r>
              <a:rPr lang="en-US" altLang="ko-KR" sz="900">
                <a:latin typeface="Times New Roman" pitchFamily="18" charset="0"/>
                <a:ea typeface="돋움" pitchFamily="50" charset="-127"/>
                <a:cs typeface="Times New Roman" pitchFamily="18" charset="0"/>
              </a:rPr>
              <a:t>vít </a:t>
            </a:r>
            <a:r>
              <a:rPr lang="en-US" altLang="ko-KR" sz="900" smtClean="0">
                <a:latin typeface="Times New Roman" pitchFamily="18" charset="0"/>
                <a:ea typeface="돋움" pitchFamily="50" charset="-127"/>
                <a:cs typeface="Times New Roman" pitchFamily="18" charset="0"/>
              </a:rPr>
              <a:t>có trục </a:t>
            </a:r>
            <a:r>
              <a:rPr lang="en-US" altLang="ko-KR" sz="900">
                <a:latin typeface="Times New Roman" pitchFamily="18" charset="0"/>
                <a:ea typeface="돋움" pitchFamily="50" charset="-127"/>
                <a:cs typeface="Times New Roman" pitchFamily="18" charset="0"/>
              </a:rPr>
              <a:t>so le.</a:t>
            </a:r>
          </a:p>
          <a:p>
            <a:pPr eaLnBrk="1" hangingPunct="1">
              <a:spcBef>
                <a:spcPct val="0"/>
              </a:spcBef>
              <a:buFontTx/>
              <a:buNone/>
            </a:pPr>
            <a:endParaRPr lang="en-US" altLang="ko-KR" sz="900">
              <a:latin typeface="Times New Roman" pitchFamily="18" charset="0"/>
              <a:ea typeface="돋움" pitchFamily="50" charset="-127"/>
              <a:cs typeface="Times New Roman" pitchFamily="18" charset="0"/>
            </a:endParaRPr>
          </a:p>
          <a:p>
            <a:pPr eaLnBrk="1" hangingPunct="1">
              <a:spcBef>
                <a:spcPct val="0"/>
              </a:spcBef>
              <a:buFontTx/>
              <a:buNone/>
            </a:pPr>
            <a:r>
              <a:rPr lang="vi-VN" altLang="ko-KR" sz="900">
                <a:latin typeface="Times New Roman" pitchFamily="18" charset="0"/>
                <a:ea typeface="돋움" pitchFamily="50" charset="-127"/>
                <a:cs typeface="Times New Roman" pitchFamily="18" charset="0"/>
              </a:rPr>
              <a:t>73. </a:t>
            </a:r>
            <a:r>
              <a:rPr lang="en-US" altLang="ko-KR" sz="900" smtClean="0">
                <a:latin typeface="Times New Roman" pitchFamily="18" charset="0"/>
                <a:ea typeface="돋움" pitchFamily="50" charset="-127"/>
                <a:cs typeface="Times New Roman" pitchFamily="18" charset="0"/>
              </a:rPr>
              <a:t>Mô tả đúng đặc điểm của bánh răng trục xoắn</a:t>
            </a:r>
            <a:r>
              <a:rPr lang="vi-VN" altLang="ko-KR" sz="900" smtClean="0">
                <a:latin typeface="Times New Roman" pitchFamily="18" charset="0"/>
                <a:ea typeface="돋움" pitchFamily="50" charset="-127"/>
                <a:cs typeface="Times New Roman" pitchFamily="18" charset="0"/>
              </a:rPr>
              <a:t>?</a:t>
            </a:r>
            <a:endParaRPr lang="vi-VN" altLang="ko-KR" sz="900">
              <a:latin typeface="Times New Roman" pitchFamily="18" charset="0"/>
              <a:ea typeface="돋움" pitchFamily="50" charset="-127"/>
              <a:cs typeface="Times New Roman" pitchFamily="18" charset="0"/>
            </a:endParaRPr>
          </a:p>
          <a:p>
            <a:pPr eaLnBrk="1" hangingPunct="1">
              <a:spcBef>
                <a:spcPct val="0"/>
              </a:spcBef>
              <a:buFontTx/>
              <a:buNone/>
            </a:pPr>
            <a:endParaRPr lang="en-US" altLang="ko-KR" sz="900">
              <a:latin typeface="Times New Roman" pitchFamily="18" charset="0"/>
              <a:ea typeface="돋움" pitchFamily="50" charset="-127"/>
              <a:cs typeface="Times New Roman" pitchFamily="18" charset="0"/>
            </a:endParaRPr>
          </a:p>
          <a:p>
            <a:pPr eaLnBrk="1" hangingPunct="1">
              <a:spcBef>
                <a:spcPct val="0"/>
              </a:spcBef>
              <a:buFontTx/>
              <a:buNone/>
            </a:pPr>
            <a:r>
              <a:rPr lang="en-US" altLang="ko-KR" sz="900">
                <a:latin typeface="Times New Roman" pitchFamily="18" charset="0"/>
                <a:ea typeface="돋움" pitchFamily="50" charset="-127"/>
                <a:cs typeface="Times New Roman" pitchFamily="18" charset="0"/>
              </a:rPr>
              <a:t>    ① Hai trục giao nhau.</a:t>
            </a:r>
          </a:p>
          <a:p>
            <a:pPr eaLnBrk="1" hangingPunct="1">
              <a:spcBef>
                <a:spcPct val="0"/>
              </a:spcBef>
              <a:buFontTx/>
              <a:buNone/>
            </a:pPr>
            <a:r>
              <a:rPr lang="vi-VN" altLang="ko-KR" sz="900">
                <a:latin typeface="Times New Roman" pitchFamily="18" charset="0"/>
                <a:ea typeface="돋움" pitchFamily="50" charset="-127"/>
                <a:cs typeface="Times New Roman" pitchFamily="18" charset="0"/>
              </a:rPr>
              <a:t>    ② Tỷ </a:t>
            </a:r>
            <a:r>
              <a:rPr lang="en-US" altLang="ko-KR" sz="900" smtClean="0">
                <a:latin typeface="Times New Roman" pitchFamily="18" charset="0"/>
                <a:ea typeface="돋움" pitchFamily="50" charset="-127"/>
                <a:cs typeface="Times New Roman" pitchFamily="18" charset="0"/>
              </a:rPr>
              <a:t>lệ giảm tốc lớn</a:t>
            </a:r>
            <a:endParaRPr lang="vi-VN" altLang="ko-KR" sz="900">
              <a:latin typeface="Times New Roman" pitchFamily="18" charset="0"/>
              <a:ea typeface="돋움" pitchFamily="50" charset="-127"/>
              <a:cs typeface="Times New Roman" pitchFamily="18" charset="0"/>
            </a:endParaRPr>
          </a:p>
          <a:p>
            <a:pPr eaLnBrk="1" hangingPunct="1">
              <a:spcBef>
                <a:spcPct val="0"/>
              </a:spcBef>
              <a:buFontTx/>
              <a:buNone/>
            </a:pPr>
            <a:r>
              <a:rPr lang="en-US" altLang="ko-KR" sz="900">
                <a:latin typeface="Times New Roman" pitchFamily="18" charset="0"/>
                <a:ea typeface="돋움" pitchFamily="50" charset="-127"/>
                <a:cs typeface="Times New Roman" pitchFamily="18" charset="0"/>
              </a:rPr>
              <a:t>    ③ Giá rẻ.</a:t>
            </a:r>
          </a:p>
          <a:p>
            <a:pPr eaLnBrk="1" hangingPunct="1">
              <a:spcBef>
                <a:spcPct val="0"/>
              </a:spcBef>
              <a:buFontTx/>
              <a:buNone/>
            </a:pPr>
            <a:r>
              <a:rPr lang="vi-VN" altLang="ko-KR" sz="900">
                <a:latin typeface="Times New Roman" pitchFamily="18" charset="0"/>
                <a:ea typeface="돋움" pitchFamily="50" charset="-127"/>
                <a:cs typeface="Times New Roman" pitchFamily="18" charset="0"/>
              </a:rPr>
              <a:t>    ④ Có cùng chiều quay với bánh răng phẳng.</a:t>
            </a:r>
          </a:p>
          <a:p>
            <a:pPr eaLnBrk="1" hangingPunct="1">
              <a:spcBef>
                <a:spcPct val="0"/>
              </a:spcBef>
              <a:buFontTx/>
              <a:buNone/>
            </a:pPr>
            <a:endParaRPr lang="en-US" altLang="ko-KR" sz="900">
              <a:latin typeface="Times New Roman" pitchFamily="18" charset="0"/>
              <a:ea typeface="돋움" pitchFamily="50" charset="-127"/>
              <a:cs typeface="Times New Roman" pitchFamily="18" charset="0"/>
            </a:endParaRPr>
          </a:p>
          <a:p>
            <a:pPr eaLnBrk="1" hangingPunct="1">
              <a:spcBef>
                <a:spcPct val="0"/>
              </a:spcBef>
              <a:buFontTx/>
              <a:buNone/>
            </a:pPr>
            <a:r>
              <a:rPr lang="vi-VN" altLang="ko-KR" sz="900">
                <a:latin typeface="Times New Roman" pitchFamily="18" charset="0"/>
                <a:ea typeface="돋움" pitchFamily="50" charset="-127"/>
                <a:cs typeface="Times New Roman" pitchFamily="18" charset="0"/>
              </a:rPr>
              <a:t>74. Đặc điểm nào không phải của </a:t>
            </a:r>
            <a:r>
              <a:rPr lang="en-US" altLang="ko-KR" sz="900" smtClean="0">
                <a:latin typeface="Times New Roman" pitchFamily="18" charset="0"/>
                <a:ea typeface="돋움" pitchFamily="50" charset="-127"/>
                <a:cs typeface="Times New Roman" pitchFamily="18" charset="0"/>
              </a:rPr>
              <a:t>ổ đĩa Harmonic</a:t>
            </a:r>
            <a:r>
              <a:rPr lang="vi-VN" altLang="ko-KR" sz="900" smtClean="0">
                <a:latin typeface="Times New Roman" pitchFamily="18" charset="0"/>
                <a:ea typeface="돋움" pitchFamily="50" charset="-127"/>
                <a:cs typeface="Times New Roman" pitchFamily="18" charset="0"/>
              </a:rPr>
              <a:t>?</a:t>
            </a:r>
            <a:endParaRPr lang="vi-VN" altLang="ko-KR" sz="900">
              <a:latin typeface="Times New Roman" pitchFamily="18" charset="0"/>
              <a:ea typeface="돋움" pitchFamily="50" charset="-127"/>
              <a:cs typeface="Times New Roman" pitchFamily="18" charset="0"/>
            </a:endParaRPr>
          </a:p>
          <a:p>
            <a:pPr eaLnBrk="1" hangingPunct="1">
              <a:spcBef>
                <a:spcPct val="0"/>
              </a:spcBef>
              <a:buFontTx/>
              <a:buNone/>
            </a:pPr>
            <a:endParaRPr lang="en-US" altLang="ko-KR" sz="900">
              <a:latin typeface="Times New Roman" pitchFamily="18" charset="0"/>
              <a:ea typeface="돋움" pitchFamily="50" charset="-127"/>
              <a:cs typeface="Times New Roman" pitchFamily="18" charset="0"/>
            </a:endParaRPr>
          </a:p>
          <a:p>
            <a:pPr eaLnBrk="1" hangingPunct="1">
              <a:spcBef>
                <a:spcPct val="0"/>
              </a:spcBef>
              <a:buFontTx/>
              <a:buNone/>
            </a:pPr>
            <a:r>
              <a:rPr lang="en-US" altLang="ko-KR" sz="900">
                <a:latin typeface="Times New Roman" pitchFamily="18" charset="0"/>
                <a:ea typeface="돋움" pitchFamily="50" charset="-127"/>
                <a:cs typeface="Times New Roman" pitchFamily="18" charset="0"/>
              </a:rPr>
              <a:t>     ① Tỷ lệ giảm </a:t>
            </a:r>
            <a:r>
              <a:rPr lang="en-US" altLang="ko-KR" sz="900" smtClean="0">
                <a:latin typeface="Times New Roman" pitchFamily="18" charset="0"/>
                <a:ea typeface="돋움" pitchFamily="50" charset="-127"/>
                <a:cs typeface="Times New Roman" pitchFamily="18" charset="0"/>
              </a:rPr>
              <a:t>tốc cao</a:t>
            </a:r>
            <a:endParaRPr lang="en-US" altLang="ko-KR" sz="900">
              <a:latin typeface="Times New Roman" pitchFamily="18" charset="0"/>
              <a:ea typeface="돋움" pitchFamily="50" charset="-127"/>
              <a:cs typeface="Times New Roman" pitchFamily="18" charset="0"/>
            </a:endParaRPr>
          </a:p>
          <a:p>
            <a:pPr eaLnBrk="1" hangingPunct="1">
              <a:spcBef>
                <a:spcPct val="0"/>
              </a:spcBef>
              <a:buFontTx/>
              <a:buNone/>
            </a:pPr>
            <a:r>
              <a:rPr lang="en-US" altLang="ko-KR" sz="900">
                <a:latin typeface="Times New Roman" pitchFamily="18" charset="0"/>
                <a:ea typeface="돋움" pitchFamily="50" charset="-127"/>
                <a:cs typeface="Times New Roman" pitchFamily="18" charset="0"/>
              </a:rPr>
              <a:t>     ② M</a:t>
            </a:r>
            <a:r>
              <a:rPr lang="en-US" altLang="ko-KR" sz="900" smtClean="0">
                <a:latin typeface="Times New Roman" pitchFamily="18" charset="0"/>
                <a:ea typeface="돋움" pitchFamily="50" charset="-127"/>
                <a:cs typeface="Times New Roman" pitchFamily="18" charset="0"/>
              </a:rPr>
              <a:t>ô-men </a:t>
            </a:r>
            <a:r>
              <a:rPr lang="en-US" altLang="ko-KR" sz="900">
                <a:latin typeface="Times New Roman" pitchFamily="18" charset="0"/>
                <a:ea typeface="돋움" pitchFamily="50" charset="-127"/>
                <a:cs typeface="Times New Roman" pitchFamily="18" charset="0"/>
              </a:rPr>
              <a:t>xoắn thấp</a:t>
            </a:r>
          </a:p>
          <a:p>
            <a:pPr eaLnBrk="1" hangingPunct="1">
              <a:spcBef>
                <a:spcPct val="0"/>
              </a:spcBef>
              <a:buFontTx/>
              <a:buNone/>
            </a:pPr>
            <a:r>
              <a:rPr lang="en-US" altLang="ko-KR" sz="900">
                <a:latin typeface="Times New Roman" pitchFamily="18" charset="0"/>
                <a:ea typeface="돋움" pitchFamily="50" charset="-127"/>
                <a:cs typeface="Times New Roman" pitchFamily="18" charset="0"/>
              </a:rPr>
              <a:t>     ③ Hiệu </a:t>
            </a:r>
            <a:r>
              <a:rPr lang="en-US" altLang="ko-KR" sz="900" smtClean="0">
                <a:latin typeface="Times New Roman" pitchFamily="18" charset="0"/>
                <a:ea typeface="돋움" pitchFamily="50" charset="-127"/>
                <a:cs typeface="Times New Roman" pitchFamily="18" charset="0"/>
              </a:rPr>
              <a:t>suất </a:t>
            </a:r>
            <a:r>
              <a:rPr lang="en-US" altLang="ko-KR" sz="900">
                <a:latin typeface="Times New Roman" pitchFamily="18" charset="0"/>
                <a:ea typeface="돋움" pitchFamily="50" charset="-127"/>
                <a:cs typeface="Times New Roman" pitchFamily="18" charset="0"/>
              </a:rPr>
              <a:t>cao</a:t>
            </a:r>
          </a:p>
          <a:p>
            <a:pPr eaLnBrk="1" hangingPunct="1">
              <a:spcBef>
                <a:spcPct val="0"/>
              </a:spcBef>
              <a:buFontTx/>
              <a:buNone/>
            </a:pPr>
            <a:r>
              <a:rPr lang="en-US" altLang="ko-KR" sz="900">
                <a:latin typeface="Times New Roman" pitchFamily="18" charset="0"/>
                <a:ea typeface="돋움" pitchFamily="50" charset="-127"/>
                <a:cs typeface="Times New Roman" pitchFamily="18" charset="0"/>
              </a:rPr>
              <a:t>     ④ </a:t>
            </a:r>
            <a:r>
              <a:rPr lang="en-US" altLang="ko-KR" sz="900" smtClean="0">
                <a:latin typeface="Times New Roman" pitchFamily="18" charset="0"/>
                <a:ea typeface="돋움" pitchFamily="50" charset="-127"/>
                <a:cs typeface="Times New Roman" pitchFamily="18" charset="0"/>
              </a:rPr>
              <a:t>Vận hành tĩnh</a:t>
            </a:r>
            <a:endParaRPr lang="en-US" altLang="ko-KR" sz="900">
              <a:latin typeface="Times New Roman" pitchFamily="18" charset="0"/>
              <a:ea typeface="돋움" pitchFamily="50" charset="-127"/>
              <a:cs typeface="Times New Roman" pitchFamily="18" charset="0"/>
            </a:endParaRPr>
          </a:p>
          <a:p>
            <a:pPr eaLnBrk="1" hangingPunct="1">
              <a:spcBef>
                <a:spcPct val="0"/>
              </a:spcBef>
              <a:buFontTx/>
              <a:buNone/>
            </a:pPr>
            <a:endParaRPr lang="en-US" altLang="ko-KR" sz="900">
              <a:latin typeface="Times New Roman" pitchFamily="18" charset="0"/>
              <a:ea typeface="돋움" pitchFamily="50" charset="-127"/>
              <a:cs typeface="Times New Roman" pitchFamily="18" charset="0"/>
            </a:endParaRPr>
          </a:p>
          <a:p>
            <a:pPr eaLnBrk="1" hangingPunct="1">
              <a:spcBef>
                <a:spcPct val="0"/>
              </a:spcBef>
              <a:buFontTx/>
              <a:buNone/>
            </a:pPr>
            <a:r>
              <a:rPr lang="en-US" altLang="ko-KR" sz="900">
                <a:latin typeface="Times New Roman" pitchFamily="18" charset="0"/>
                <a:ea typeface="돋움" pitchFamily="50" charset="-127"/>
                <a:cs typeface="Times New Roman" pitchFamily="18" charset="0"/>
              </a:rPr>
              <a:t>75. Hộp giảm tốc thuộc loại nào?</a:t>
            </a:r>
          </a:p>
          <a:p>
            <a:pPr eaLnBrk="1" hangingPunct="1">
              <a:spcBef>
                <a:spcPct val="0"/>
              </a:spcBef>
              <a:buFontTx/>
              <a:buNone/>
            </a:pPr>
            <a:endParaRPr lang="en-US" altLang="ko-KR" sz="900">
              <a:latin typeface="Times New Roman" pitchFamily="18" charset="0"/>
              <a:ea typeface="돋움" pitchFamily="50" charset="-127"/>
              <a:cs typeface="Times New Roman" pitchFamily="18" charset="0"/>
            </a:endParaRPr>
          </a:p>
          <a:p>
            <a:pPr eaLnBrk="1" hangingPunct="1">
              <a:spcBef>
                <a:spcPct val="0"/>
              </a:spcBef>
              <a:buFontTx/>
              <a:buNone/>
            </a:pPr>
            <a:r>
              <a:rPr lang="vi-VN" altLang="ko-KR" sz="900">
                <a:latin typeface="Times New Roman" pitchFamily="18" charset="0"/>
                <a:ea typeface="돋움" pitchFamily="50" charset="-127"/>
                <a:cs typeface="Times New Roman" pitchFamily="18" charset="0"/>
              </a:rPr>
              <a:t>    ① Động cơ bánh răng.</a:t>
            </a:r>
          </a:p>
          <a:p>
            <a:pPr eaLnBrk="1" hangingPunct="1">
              <a:spcBef>
                <a:spcPct val="0"/>
              </a:spcBef>
              <a:buFontTx/>
              <a:buNone/>
            </a:pPr>
            <a:r>
              <a:rPr lang="en-US" altLang="ko-KR" sz="900">
                <a:latin typeface="Times New Roman" pitchFamily="18" charset="0"/>
                <a:ea typeface="돋움" pitchFamily="50" charset="-127"/>
                <a:cs typeface="Times New Roman" pitchFamily="18" charset="0"/>
              </a:rPr>
              <a:t>    ② </a:t>
            </a:r>
            <a:r>
              <a:rPr lang="en-US" altLang="ko-KR" sz="900" smtClean="0">
                <a:latin typeface="Times New Roman" pitchFamily="18" charset="0"/>
                <a:ea typeface="돋움" pitchFamily="50" charset="-127"/>
                <a:cs typeface="Times New Roman" pitchFamily="18" charset="0"/>
              </a:rPr>
              <a:t>Trục đồng tâm.</a:t>
            </a:r>
            <a:endParaRPr lang="en-US" altLang="ko-KR" sz="900">
              <a:latin typeface="Times New Roman" pitchFamily="18" charset="0"/>
              <a:ea typeface="돋움" pitchFamily="50" charset="-127"/>
              <a:cs typeface="Times New Roman" pitchFamily="18" charset="0"/>
            </a:endParaRPr>
          </a:p>
          <a:p>
            <a:pPr eaLnBrk="1" hangingPunct="1">
              <a:spcBef>
                <a:spcPct val="0"/>
              </a:spcBef>
              <a:buFontTx/>
              <a:buNone/>
            </a:pPr>
            <a:r>
              <a:rPr lang="en-US" altLang="ko-KR" sz="900">
                <a:latin typeface="Times New Roman" pitchFamily="18" charset="0"/>
                <a:ea typeface="돋움" pitchFamily="50" charset="-127"/>
                <a:cs typeface="Times New Roman" pitchFamily="18" charset="0"/>
              </a:rPr>
              <a:t>    ③ </a:t>
            </a:r>
            <a:r>
              <a:rPr lang="en-US" altLang="ko-KR" sz="900" smtClean="0">
                <a:latin typeface="Times New Roman" pitchFamily="18" charset="0"/>
                <a:ea typeface="돋움" pitchFamily="50" charset="-127"/>
                <a:cs typeface="Times New Roman" pitchFamily="18" charset="0"/>
              </a:rPr>
              <a:t>Loại </a:t>
            </a:r>
            <a:r>
              <a:rPr lang="en-US" altLang="ko-KR" sz="900">
                <a:latin typeface="Times New Roman" pitchFamily="18" charset="0"/>
                <a:ea typeface="돋움" pitchFamily="50" charset="-127"/>
                <a:cs typeface="Times New Roman" pitchFamily="18" charset="0"/>
              </a:rPr>
              <a:t>nằm ngang.</a:t>
            </a:r>
          </a:p>
          <a:p>
            <a:pPr eaLnBrk="1" hangingPunct="1">
              <a:spcBef>
                <a:spcPct val="0"/>
              </a:spcBef>
              <a:buFontTx/>
              <a:buNone/>
            </a:pPr>
            <a:r>
              <a:rPr lang="vi-VN" altLang="ko-KR" sz="900">
                <a:latin typeface="Times New Roman" pitchFamily="18" charset="0"/>
                <a:ea typeface="돋움" pitchFamily="50" charset="-127"/>
                <a:cs typeface="Times New Roman" pitchFamily="18" charset="0"/>
              </a:rPr>
              <a:t>    ④ Trục đặc.</a:t>
            </a:r>
          </a:p>
        </p:txBody>
      </p:sp>
    </p:spTree>
    <p:extLst>
      <p:ext uri="{BB962C8B-B14F-4D97-AF65-F5344CB8AC3E}">
        <p14:creationId xmlns:p14="http://schemas.microsoft.com/office/powerpoint/2010/main" val="385812772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Line 2"/>
          <p:cNvSpPr>
            <a:spLocks noChangeShapeType="1"/>
          </p:cNvSpPr>
          <p:nvPr/>
        </p:nvSpPr>
        <p:spPr bwMode="auto">
          <a:xfrm>
            <a:off x="228600" y="609600"/>
            <a:ext cx="6324600" cy="0"/>
          </a:xfrm>
          <a:prstGeom prst="line">
            <a:avLst/>
          </a:prstGeom>
          <a:noFill/>
          <a:ln w="57150" cmpd="thinThick">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14340" name="Rectangle 4"/>
          <p:cNvSpPr>
            <a:spLocks noChangeArrowheads="1"/>
          </p:cNvSpPr>
          <p:nvPr/>
        </p:nvSpPr>
        <p:spPr bwMode="auto">
          <a:xfrm>
            <a:off x="260350" y="776288"/>
            <a:ext cx="3124200" cy="885666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marL="457200" indent="-457200" eaLnBrk="0" hangingPunct="0">
              <a:spcBef>
                <a:spcPct val="20000"/>
              </a:spcBef>
              <a:buChar char="•"/>
              <a:defRPr kumimoji="1" sz="3200">
                <a:solidFill>
                  <a:schemeClr val="tx1"/>
                </a:solidFill>
                <a:latin typeface="굴림" pitchFamily="50" charset="-127"/>
                <a:ea typeface="굴림" pitchFamily="50" charset="-127"/>
              </a:defRPr>
            </a:lvl1pPr>
            <a:lvl2pPr marL="742950" indent="-285750" eaLnBrk="0" hangingPunct="0">
              <a:spcBef>
                <a:spcPct val="20000"/>
              </a:spcBef>
              <a:buChar char="–"/>
              <a:defRPr kumimoji="1" sz="2800">
                <a:solidFill>
                  <a:schemeClr val="tx1"/>
                </a:solidFill>
                <a:latin typeface="굴림" pitchFamily="50" charset="-127"/>
                <a:ea typeface="굴림" pitchFamily="50" charset="-127"/>
              </a:defRPr>
            </a:lvl2pPr>
            <a:lvl3pPr marL="1143000" indent="-228600" eaLnBrk="0" hangingPunct="0">
              <a:spcBef>
                <a:spcPct val="20000"/>
              </a:spcBef>
              <a:buChar char="•"/>
              <a:defRPr kumimoji="1" sz="2400">
                <a:solidFill>
                  <a:schemeClr val="tx1"/>
                </a:solidFill>
                <a:latin typeface="굴림" pitchFamily="50" charset="-127"/>
                <a:ea typeface="굴림" pitchFamily="50" charset="-127"/>
              </a:defRPr>
            </a:lvl3pPr>
            <a:lvl4pPr marL="1600200" indent="-228600" eaLnBrk="0" hangingPunct="0">
              <a:spcBef>
                <a:spcPct val="20000"/>
              </a:spcBef>
              <a:buChar char="–"/>
              <a:defRPr kumimoji="1" sz="2000">
                <a:solidFill>
                  <a:schemeClr val="tx1"/>
                </a:solidFill>
                <a:latin typeface="굴림" pitchFamily="50" charset="-127"/>
                <a:ea typeface="굴림" pitchFamily="50" charset="-127"/>
              </a:defRPr>
            </a:lvl4pPr>
            <a:lvl5pPr marL="2057400" indent="-228600" eaLnBrk="0" hangingPunct="0">
              <a:spcBef>
                <a:spcPct val="20000"/>
              </a:spcBef>
              <a:buChar char="»"/>
              <a:defRPr kumimoji="1" sz="2000">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9pPr>
          </a:lstStyle>
          <a:p>
            <a:pPr eaLnBrk="1" hangingPunct="1">
              <a:spcBef>
                <a:spcPct val="0"/>
              </a:spcBef>
              <a:buFontTx/>
              <a:buNone/>
            </a:pPr>
            <a:endParaRPr lang="en-US" altLang="ko-KR" sz="900">
              <a:latin typeface="돋움" pitchFamily="50" charset="-127"/>
              <a:ea typeface="돋움" pitchFamily="50" charset="-127"/>
            </a:endParaRPr>
          </a:p>
        </p:txBody>
      </p:sp>
      <p:sp>
        <p:nvSpPr>
          <p:cNvPr id="14341" name="Rectangle 5"/>
          <p:cNvSpPr>
            <a:spLocks noChangeArrowheads="1"/>
          </p:cNvSpPr>
          <p:nvPr/>
        </p:nvSpPr>
        <p:spPr bwMode="auto">
          <a:xfrm>
            <a:off x="3384551" y="776288"/>
            <a:ext cx="3124200" cy="885666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marL="457200" indent="-457200" eaLnBrk="0" hangingPunct="0">
              <a:spcBef>
                <a:spcPct val="20000"/>
              </a:spcBef>
              <a:buChar char="•"/>
              <a:defRPr kumimoji="1" sz="3200">
                <a:solidFill>
                  <a:schemeClr val="tx1"/>
                </a:solidFill>
                <a:latin typeface="굴림" pitchFamily="50" charset="-127"/>
                <a:ea typeface="굴림" pitchFamily="50" charset="-127"/>
              </a:defRPr>
            </a:lvl1pPr>
            <a:lvl2pPr marL="742950" indent="-285750" eaLnBrk="0" hangingPunct="0">
              <a:spcBef>
                <a:spcPct val="20000"/>
              </a:spcBef>
              <a:buChar char="–"/>
              <a:defRPr kumimoji="1" sz="2800">
                <a:solidFill>
                  <a:schemeClr val="tx1"/>
                </a:solidFill>
                <a:latin typeface="굴림" pitchFamily="50" charset="-127"/>
                <a:ea typeface="굴림" pitchFamily="50" charset="-127"/>
              </a:defRPr>
            </a:lvl2pPr>
            <a:lvl3pPr marL="1143000" indent="-228600" eaLnBrk="0" hangingPunct="0">
              <a:spcBef>
                <a:spcPct val="20000"/>
              </a:spcBef>
              <a:buChar char="•"/>
              <a:defRPr kumimoji="1" sz="2400">
                <a:solidFill>
                  <a:schemeClr val="tx1"/>
                </a:solidFill>
                <a:latin typeface="굴림" pitchFamily="50" charset="-127"/>
                <a:ea typeface="굴림" pitchFamily="50" charset="-127"/>
              </a:defRPr>
            </a:lvl3pPr>
            <a:lvl4pPr marL="1600200" indent="-228600" eaLnBrk="0" hangingPunct="0">
              <a:spcBef>
                <a:spcPct val="20000"/>
              </a:spcBef>
              <a:buChar char="–"/>
              <a:defRPr kumimoji="1" sz="2000">
                <a:solidFill>
                  <a:schemeClr val="tx1"/>
                </a:solidFill>
                <a:latin typeface="굴림" pitchFamily="50" charset="-127"/>
                <a:ea typeface="굴림" pitchFamily="50" charset="-127"/>
              </a:defRPr>
            </a:lvl4pPr>
            <a:lvl5pPr marL="2057400" indent="-228600" eaLnBrk="0" hangingPunct="0">
              <a:spcBef>
                <a:spcPct val="20000"/>
              </a:spcBef>
              <a:buChar char="»"/>
              <a:defRPr kumimoji="1" sz="2000">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9pPr>
          </a:lstStyle>
          <a:p>
            <a:pPr eaLnBrk="1" hangingPunct="1">
              <a:spcBef>
                <a:spcPct val="0"/>
              </a:spcBef>
              <a:buFontTx/>
              <a:buNone/>
            </a:pPr>
            <a:endParaRPr lang="ko-KR" altLang="ko-KR" sz="900">
              <a:latin typeface="돋움" pitchFamily="50" charset="-127"/>
              <a:ea typeface="돋움" pitchFamily="50" charset="-127"/>
            </a:endParaRPr>
          </a:p>
        </p:txBody>
      </p:sp>
      <p:sp>
        <p:nvSpPr>
          <p:cNvPr id="14342" name="직사각형 1"/>
          <p:cNvSpPr>
            <a:spLocks noChangeArrowheads="1"/>
          </p:cNvSpPr>
          <p:nvPr/>
        </p:nvSpPr>
        <p:spPr bwMode="auto">
          <a:xfrm>
            <a:off x="260350" y="811214"/>
            <a:ext cx="3130550" cy="6463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har char="•"/>
              <a:defRPr kumimoji="1" sz="3200">
                <a:solidFill>
                  <a:schemeClr val="tx1"/>
                </a:solidFill>
                <a:latin typeface="굴림" pitchFamily="50" charset="-127"/>
                <a:ea typeface="굴림" pitchFamily="50" charset="-127"/>
              </a:defRPr>
            </a:lvl1pPr>
            <a:lvl2pPr marL="742950" indent="-285750" eaLnBrk="0" hangingPunct="0">
              <a:spcBef>
                <a:spcPct val="20000"/>
              </a:spcBef>
              <a:buChar char="–"/>
              <a:defRPr kumimoji="1" sz="2800">
                <a:solidFill>
                  <a:schemeClr val="tx1"/>
                </a:solidFill>
                <a:latin typeface="굴림" pitchFamily="50" charset="-127"/>
                <a:ea typeface="굴림" pitchFamily="50" charset="-127"/>
              </a:defRPr>
            </a:lvl2pPr>
            <a:lvl3pPr marL="1143000" indent="-228600" eaLnBrk="0" hangingPunct="0">
              <a:spcBef>
                <a:spcPct val="20000"/>
              </a:spcBef>
              <a:buChar char="•"/>
              <a:defRPr kumimoji="1" sz="2400">
                <a:solidFill>
                  <a:schemeClr val="tx1"/>
                </a:solidFill>
                <a:latin typeface="굴림" pitchFamily="50" charset="-127"/>
                <a:ea typeface="굴림" pitchFamily="50" charset="-127"/>
              </a:defRPr>
            </a:lvl3pPr>
            <a:lvl4pPr marL="1600200" indent="-228600" eaLnBrk="0" hangingPunct="0">
              <a:spcBef>
                <a:spcPct val="20000"/>
              </a:spcBef>
              <a:buChar char="–"/>
              <a:defRPr kumimoji="1" sz="2000">
                <a:solidFill>
                  <a:schemeClr val="tx1"/>
                </a:solidFill>
                <a:latin typeface="굴림" pitchFamily="50" charset="-127"/>
                <a:ea typeface="굴림" pitchFamily="50" charset="-127"/>
              </a:defRPr>
            </a:lvl4pPr>
            <a:lvl5pPr marL="2057400" indent="-228600" eaLnBrk="0" hangingPunct="0">
              <a:spcBef>
                <a:spcPct val="20000"/>
              </a:spcBef>
              <a:buChar char="»"/>
              <a:defRPr kumimoji="1" sz="2000">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9pPr>
          </a:lstStyle>
          <a:p>
            <a:pPr eaLnBrk="1" hangingPunct="1">
              <a:spcBef>
                <a:spcPct val="0"/>
              </a:spcBef>
              <a:buFontTx/>
              <a:buNone/>
            </a:pPr>
            <a:r>
              <a:rPr lang="vi-VN" altLang="ko-KR" sz="900">
                <a:latin typeface="Times New Roman" pitchFamily="18" charset="0"/>
                <a:ea typeface="돋움" pitchFamily="50" charset="-127"/>
                <a:cs typeface="Times New Roman" pitchFamily="18" charset="0"/>
              </a:rPr>
              <a:t>76. Trong số các loại </a:t>
            </a:r>
            <a:r>
              <a:rPr lang="en-US" altLang="ko-KR" sz="900" smtClean="0">
                <a:latin typeface="Times New Roman" pitchFamily="18" charset="0"/>
                <a:ea typeface="돋움" pitchFamily="50" charset="-127"/>
                <a:cs typeface="Times New Roman" pitchFamily="18" charset="0"/>
              </a:rPr>
              <a:t>Timing belt,</a:t>
            </a:r>
            <a:r>
              <a:rPr lang="vi-VN" altLang="ko-KR" sz="900" smtClean="0">
                <a:latin typeface="Times New Roman" pitchFamily="18" charset="0"/>
                <a:ea typeface="돋움" pitchFamily="50" charset="-127"/>
                <a:cs typeface="Times New Roman" pitchFamily="18" charset="0"/>
              </a:rPr>
              <a:t> </a:t>
            </a:r>
            <a:r>
              <a:rPr lang="vi-VN" altLang="ko-KR" sz="900">
                <a:latin typeface="Times New Roman" pitchFamily="18" charset="0"/>
                <a:ea typeface="돋움" pitchFamily="50" charset="-127"/>
                <a:cs typeface="Times New Roman" pitchFamily="18" charset="0"/>
              </a:rPr>
              <a:t>dù có giảm </a:t>
            </a:r>
            <a:endParaRPr lang="en-US" altLang="ko-KR" sz="900">
              <a:latin typeface="Times New Roman" pitchFamily="18" charset="0"/>
              <a:ea typeface="돋움" pitchFamily="50" charset="-127"/>
              <a:cs typeface="Times New Roman" pitchFamily="18" charset="0"/>
            </a:endParaRPr>
          </a:p>
          <a:p>
            <a:pPr eaLnBrk="1" hangingPunct="1">
              <a:spcBef>
                <a:spcPct val="0"/>
              </a:spcBef>
              <a:buFontTx/>
              <a:buNone/>
            </a:pPr>
            <a:r>
              <a:rPr lang="vi-VN" altLang="ko-KR" sz="900">
                <a:latin typeface="Times New Roman" pitchFamily="18" charset="0"/>
                <a:ea typeface="돋움" pitchFamily="50" charset="-127"/>
                <a:cs typeface="Times New Roman" pitchFamily="18" charset="0"/>
              </a:rPr>
              <a:t>chiều rộng đi 60% thì độ bền gấp 4 </a:t>
            </a:r>
            <a:r>
              <a:rPr lang="vi-VN" altLang="ko-KR" sz="900" smtClean="0">
                <a:latin typeface="Times New Roman" pitchFamily="18" charset="0"/>
                <a:ea typeface="돋움" pitchFamily="50" charset="-127"/>
                <a:cs typeface="Times New Roman" pitchFamily="18" charset="0"/>
              </a:rPr>
              <a:t>lần</a:t>
            </a:r>
            <a:r>
              <a:rPr lang="fr-FR" altLang="ko-KR" sz="900" smtClean="0">
                <a:latin typeface="Times New Roman" pitchFamily="18" charset="0"/>
                <a:ea typeface="돋움" pitchFamily="50" charset="-127"/>
                <a:cs typeface="Times New Roman" pitchFamily="18" charset="0"/>
              </a:rPr>
              <a:t>?</a:t>
            </a:r>
            <a:endParaRPr lang="fr-FR" altLang="ko-KR" sz="900">
              <a:latin typeface="Times New Roman" pitchFamily="18" charset="0"/>
              <a:ea typeface="돋움" pitchFamily="50" charset="-127"/>
              <a:cs typeface="Times New Roman" pitchFamily="18" charset="0"/>
            </a:endParaRPr>
          </a:p>
          <a:p>
            <a:pPr eaLnBrk="1" hangingPunct="1">
              <a:spcBef>
                <a:spcPct val="0"/>
              </a:spcBef>
              <a:buFontTx/>
              <a:buNone/>
            </a:pPr>
            <a:endParaRPr lang="en-US" altLang="ko-KR" sz="900">
              <a:latin typeface="Times New Roman" pitchFamily="18" charset="0"/>
              <a:ea typeface="돋움" pitchFamily="50" charset="-127"/>
              <a:cs typeface="Times New Roman" pitchFamily="18" charset="0"/>
            </a:endParaRPr>
          </a:p>
          <a:p>
            <a:pPr eaLnBrk="1" hangingPunct="1">
              <a:spcBef>
                <a:spcPct val="0"/>
              </a:spcBef>
              <a:buFontTx/>
              <a:buNone/>
            </a:pPr>
            <a:r>
              <a:rPr lang="en-US" altLang="ko-KR" sz="900">
                <a:latin typeface="Times New Roman" pitchFamily="18" charset="0"/>
                <a:ea typeface="돋움" pitchFamily="50" charset="-127"/>
                <a:cs typeface="Times New Roman" pitchFamily="18" charset="0"/>
              </a:rPr>
              <a:t>   ① Power Giip HTD</a:t>
            </a:r>
          </a:p>
          <a:p>
            <a:pPr eaLnBrk="1" hangingPunct="1">
              <a:spcBef>
                <a:spcPct val="0"/>
              </a:spcBef>
              <a:buFontTx/>
              <a:buNone/>
            </a:pPr>
            <a:r>
              <a:rPr lang="en-US" altLang="ko-KR" sz="900">
                <a:latin typeface="Times New Roman" pitchFamily="18" charset="0"/>
                <a:ea typeface="돋움" pitchFamily="50" charset="-127"/>
                <a:cs typeface="Times New Roman" pitchFamily="18" charset="0"/>
              </a:rPr>
              <a:t>   ② Power Giip GT</a:t>
            </a:r>
          </a:p>
          <a:p>
            <a:pPr eaLnBrk="1" hangingPunct="1">
              <a:spcBef>
                <a:spcPct val="0"/>
              </a:spcBef>
              <a:buFontTx/>
              <a:buNone/>
            </a:pPr>
            <a:r>
              <a:rPr lang="en-US" altLang="ko-KR" sz="900">
                <a:latin typeface="Times New Roman" pitchFamily="18" charset="0"/>
                <a:ea typeface="돋움" pitchFamily="50" charset="-127"/>
                <a:cs typeface="Times New Roman" pitchFamily="18" charset="0"/>
              </a:rPr>
              <a:t>   ③ Poly Chain GT2</a:t>
            </a:r>
          </a:p>
          <a:p>
            <a:pPr eaLnBrk="1" hangingPunct="1">
              <a:spcBef>
                <a:spcPct val="0"/>
              </a:spcBef>
              <a:buFontTx/>
              <a:buNone/>
            </a:pPr>
            <a:r>
              <a:rPr lang="en-US" altLang="ko-KR" sz="900">
                <a:latin typeface="Times New Roman" pitchFamily="18" charset="0"/>
                <a:ea typeface="돋움" pitchFamily="50" charset="-127"/>
                <a:cs typeface="Times New Roman" pitchFamily="18" charset="0"/>
              </a:rPr>
              <a:t>   ④ Power Giip GT2</a:t>
            </a:r>
          </a:p>
          <a:p>
            <a:pPr eaLnBrk="1" hangingPunct="1">
              <a:spcBef>
                <a:spcPct val="0"/>
              </a:spcBef>
              <a:buFontTx/>
              <a:buNone/>
            </a:pPr>
            <a:endParaRPr lang="en-US" altLang="ko-KR" sz="900">
              <a:latin typeface="Times New Roman" pitchFamily="18" charset="0"/>
              <a:ea typeface="돋움" pitchFamily="50" charset="-127"/>
              <a:cs typeface="Times New Roman" pitchFamily="18" charset="0"/>
            </a:endParaRPr>
          </a:p>
          <a:p>
            <a:pPr eaLnBrk="1" hangingPunct="1">
              <a:spcBef>
                <a:spcPct val="0"/>
              </a:spcBef>
              <a:buFontTx/>
              <a:buNone/>
            </a:pPr>
            <a:endParaRPr lang="en-US" altLang="ko-KR" sz="900">
              <a:latin typeface="Times New Roman" pitchFamily="18" charset="0"/>
              <a:ea typeface="돋움" pitchFamily="50" charset="-127"/>
              <a:cs typeface="Times New Roman" pitchFamily="18" charset="0"/>
            </a:endParaRPr>
          </a:p>
          <a:p>
            <a:pPr eaLnBrk="1" hangingPunct="1">
              <a:spcBef>
                <a:spcPct val="0"/>
              </a:spcBef>
              <a:buFontTx/>
              <a:buNone/>
            </a:pPr>
            <a:endParaRPr lang="en-US" altLang="ko-KR" sz="900">
              <a:latin typeface="Times New Roman" pitchFamily="18" charset="0"/>
              <a:ea typeface="돋움" pitchFamily="50" charset="-127"/>
              <a:cs typeface="Times New Roman" pitchFamily="18" charset="0"/>
            </a:endParaRPr>
          </a:p>
          <a:p>
            <a:pPr eaLnBrk="1" hangingPunct="1">
              <a:spcBef>
                <a:spcPct val="0"/>
              </a:spcBef>
              <a:buFontTx/>
              <a:buNone/>
            </a:pPr>
            <a:r>
              <a:rPr lang="vi-VN" altLang="ko-KR" sz="900">
                <a:latin typeface="Times New Roman" pitchFamily="18" charset="0"/>
                <a:ea typeface="돋움" pitchFamily="50" charset="-127"/>
                <a:cs typeface="Times New Roman" pitchFamily="18" charset="0"/>
              </a:rPr>
              <a:t>77. Điều </a:t>
            </a:r>
            <a:r>
              <a:rPr lang="en-US" altLang="ko-KR" sz="900" smtClean="0">
                <a:latin typeface="Times New Roman" pitchFamily="18" charset="0"/>
                <a:ea typeface="돋움" pitchFamily="50" charset="-127"/>
                <a:cs typeface="Times New Roman" pitchFamily="18" charset="0"/>
              </a:rPr>
              <a:t>nào</a:t>
            </a:r>
            <a:r>
              <a:rPr lang="vi-VN" altLang="ko-KR" sz="900" smtClean="0">
                <a:latin typeface="Times New Roman" pitchFamily="18" charset="0"/>
                <a:ea typeface="돋움" pitchFamily="50" charset="-127"/>
                <a:cs typeface="Times New Roman" pitchFamily="18" charset="0"/>
              </a:rPr>
              <a:t> </a:t>
            </a:r>
            <a:r>
              <a:rPr lang="vi-VN" altLang="ko-KR" sz="900">
                <a:latin typeface="Times New Roman" pitchFamily="18" charset="0"/>
                <a:ea typeface="돋움" pitchFamily="50" charset="-127"/>
                <a:cs typeface="Times New Roman" pitchFamily="18" charset="0"/>
              </a:rPr>
              <a:t>không phù hợp với đặc điểm của </a:t>
            </a:r>
            <a:r>
              <a:rPr lang="en-US" altLang="ko-KR" sz="900" smtClean="0">
                <a:latin typeface="Times New Roman" pitchFamily="18" charset="0"/>
                <a:ea typeface="돋움" pitchFamily="50" charset="-127"/>
                <a:cs typeface="Times New Roman" pitchFamily="18" charset="0"/>
              </a:rPr>
              <a:t>Ball Spline</a:t>
            </a:r>
            <a:r>
              <a:rPr lang="vi-VN" altLang="ko-KR" sz="900" smtClean="0">
                <a:latin typeface="Times New Roman" pitchFamily="18" charset="0"/>
                <a:ea typeface="돋움" pitchFamily="50" charset="-127"/>
                <a:cs typeface="Times New Roman" pitchFamily="18" charset="0"/>
              </a:rPr>
              <a:t>?</a:t>
            </a:r>
            <a:endParaRPr lang="vi-VN" altLang="ko-KR" sz="900">
              <a:latin typeface="Times New Roman" pitchFamily="18" charset="0"/>
              <a:ea typeface="돋움" pitchFamily="50" charset="-127"/>
              <a:cs typeface="Times New Roman" pitchFamily="18" charset="0"/>
            </a:endParaRPr>
          </a:p>
          <a:p>
            <a:pPr eaLnBrk="1" hangingPunct="1">
              <a:spcBef>
                <a:spcPct val="0"/>
              </a:spcBef>
              <a:buFontTx/>
              <a:buNone/>
            </a:pPr>
            <a:endParaRPr lang="en-US" altLang="ko-KR" sz="900">
              <a:latin typeface="Times New Roman" pitchFamily="18" charset="0"/>
              <a:ea typeface="돋움" pitchFamily="50" charset="-127"/>
              <a:cs typeface="Times New Roman" pitchFamily="18" charset="0"/>
            </a:endParaRPr>
          </a:p>
          <a:p>
            <a:pPr eaLnBrk="1" hangingPunct="1">
              <a:spcBef>
                <a:spcPct val="0"/>
              </a:spcBef>
              <a:buFontTx/>
              <a:buNone/>
            </a:pPr>
            <a:r>
              <a:rPr lang="vi-VN" altLang="ko-KR" sz="900">
                <a:latin typeface="Times New Roman" pitchFamily="18" charset="0"/>
                <a:ea typeface="돋움" pitchFamily="50" charset="-127"/>
                <a:cs typeface="Times New Roman" pitchFamily="18" charset="0"/>
              </a:rPr>
              <a:t>    ① Truyền mô-men xoắn thông qua chuyển động </a:t>
            </a:r>
            <a:r>
              <a:rPr lang="en-US" altLang="ko-KR" sz="900" smtClean="0">
                <a:latin typeface="Times New Roman" pitchFamily="18" charset="0"/>
                <a:ea typeface="돋움" pitchFamily="50" charset="-127"/>
                <a:cs typeface="Times New Roman" pitchFamily="18" charset="0"/>
              </a:rPr>
              <a:t>thẳng nhẹ nhàng</a:t>
            </a:r>
            <a:r>
              <a:rPr lang="vi-VN" altLang="ko-KR" sz="900" smtClean="0">
                <a:latin typeface="Times New Roman" pitchFamily="18" charset="0"/>
                <a:ea typeface="돋움" pitchFamily="50" charset="-127"/>
                <a:cs typeface="Times New Roman" pitchFamily="18" charset="0"/>
              </a:rPr>
              <a:t>.</a:t>
            </a:r>
            <a:endParaRPr lang="vi-VN" altLang="ko-KR" sz="900">
              <a:latin typeface="Times New Roman" pitchFamily="18" charset="0"/>
              <a:ea typeface="돋움" pitchFamily="50" charset="-127"/>
              <a:cs typeface="Times New Roman" pitchFamily="18" charset="0"/>
            </a:endParaRPr>
          </a:p>
          <a:p>
            <a:pPr eaLnBrk="1" hangingPunct="1">
              <a:spcBef>
                <a:spcPct val="0"/>
              </a:spcBef>
              <a:buFontTx/>
              <a:buNone/>
            </a:pPr>
            <a:r>
              <a:rPr lang="vi-VN" altLang="ko-KR" sz="900">
                <a:latin typeface="Times New Roman" pitchFamily="18" charset="0"/>
                <a:ea typeface="돋움" pitchFamily="50" charset="-127"/>
                <a:cs typeface="Times New Roman" pitchFamily="18" charset="0"/>
              </a:rPr>
              <a:t>    ② Có thể được sử dụng để thay thế cho </a:t>
            </a:r>
            <a:r>
              <a:rPr lang="en-US" altLang="ko-KR" sz="900">
                <a:latin typeface="Times New Roman" panose="02020603050405020304" pitchFamily="18" charset="0"/>
                <a:cs typeface="Times New Roman" panose="02020603050405020304" pitchFamily="18" charset="0"/>
              </a:rPr>
              <a:t>Linear </a:t>
            </a:r>
            <a:r>
              <a:rPr lang="en-US" altLang="ko-KR" sz="900" smtClean="0">
                <a:latin typeface="Times New Roman" panose="02020603050405020304" pitchFamily="18" charset="0"/>
                <a:cs typeface="Times New Roman" panose="02020603050405020304" pitchFamily="18" charset="0"/>
              </a:rPr>
              <a:t>Bush</a:t>
            </a:r>
          </a:p>
          <a:p>
            <a:pPr eaLnBrk="1" hangingPunct="1">
              <a:spcBef>
                <a:spcPct val="0"/>
              </a:spcBef>
              <a:buFontTx/>
              <a:buNone/>
            </a:pPr>
            <a:r>
              <a:rPr lang="vi-VN" altLang="ko-KR" sz="900" smtClean="0">
                <a:latin typeface="Times New Roman" pitchFamily="18" charset="0"/>
                <a:ea typeface="돋움" pitchFamily="50" charset="-127"/>
                <a:cs typeface="Times New Roman" pitchFamily="18" charset="0"/>
              </a:rPr>
              <a:t>    </a:t>
            </a:r>
            <a:r>
              <a:rPr lang="vi-VN" altLang="ko-KR" sz="900">
                <a:latin typeface="Times New Roman" pitchFamily="18" charset="0"/>
                <a:ea typeface="돋움" pitchFamily="50" charset="-127"/>
                <a:cs typeface="Times New Roman" pitchFamily="18" charset="0"/>
              </a:rPr>
              <a:t>③ Cấu trúc không thể tải </a:t>
            </a:r>
            <a:r>
              <a:rPr lang="vi-VN" altLang="ko-KR" sz="900" smtClean="0">
                <a:latin typeface="Times New Roman" pitchFamily="18" charset="0"/>
                <a:ea typeface="돋움" pitchFamily="50" charset="-127"/>
                <a:cs typeface="Times New Roman" pitchFamily="18" charset="0"/>
              </a:rPr>
              <a:t>trước</a:t>
            </a:r>
            <a:r>
              <a:rPr lang="en-US" altLang="ko-KR" sz="900" smtClean="0">
                <a:latin typeface="Times New Roman" pitchFamily="18" charset="0"/>
                <a:ea typeface="돋움" pitchFamily="50" charset="-127"/>
                <a:cs typeface="Times New Roman" pitchFamily="18" charset="0"/>
              </a:rPr>
              <a:t> Preload</a:t>
            </a:r>
            <a:endParaRPr lang="vi-VN" altLang="ko-KR" sz="900">
              <a:latin typeface="Times New Roman" pitchFamily="18" charset="0"/>
              <a:ea typeface="돋움" pitchFamily="50" charset="-127"/>
              <a:cs typeface="Times New Roman" pitchFamily="18" charset="0"/>
            </a:endParaRPr>
          </a:p>
          <a:p>
            <a:pPr eaLnBrk="1" hangingPunct="1">
              <a:spcBef>
                <a:spcPct val="0"/>
              </a:spcBef>
              <a:buFontTx/>
              <a:buNone/>
            </a:pPr>
            <a:r>
              <a:rPr lang="vi-VN" altLang="ko-KR" sz="900">
                <a:latin typeface="Times New Roman" pitchFamily="18" charset="0"/>
                <a:ea typeface="돋움" pitchFamily="50" charset="-127"/>
                <a:cs typeface="Times New Roman" pitchFamily="18" charset="0"/>
              </a:rPr>
              <a:t>    ④ Được sử dụng khi áp dụng tải trọng và mômen</a:t>
            </a:r>
            <a:endParaRPr lang="en-US" altLang="ko-KR" sz="900">
              <a:latin typeface="Times New Roman" pitchFamily="18" charset="0"/>
              <a:ea typeface="돋움" pitchFamily="50" charset="-127"/>
              <a:cs typeface="Times New Roman" pitchFamily="18" charset="0"/>
            </a:endParaRPr>
          </a:p>
          <a:p>
            <a:pPr eaLnBrk="1" hangingPunct="1">
              <a:spcBef>
                <a:spcPct val="0"/>
              </a:spcBef>
              <a:buFontTx/>
              <a:buNone/>
            </a:pPr>
            <a:r>
              <a:rPr lang="vi-VN" altLang="ko-KR" sz="900">
                <a:latin typeface="Times New Roman" pitchFamily="18" charset="0"/>
                <a:ea typeface="돋움" pitchFamily="50" charset="-127"/>
                <a:cs typeface="Times New Roman" pitchFamily="18" charset="0"/>
              </a:rPr>
              <a:t> nhô ra</a:t>
            </a:r>
          </a:p>
          <a:p>
            <a:pPr eaLnBrk="1" hangingPunct="1">
              <a:spcBef>
                <a:spcPct val="0"/>
              </a:spcBef>
              <a:buFontTx/>
              <a:buNone/>
            </a:pPr>
            <a:endParaRPr lang="en-US" altLang="ko-KR" sz="900">
              <a:latin typeface="Times New Roman" pitchFamily="18" charset="0"/>
              <a:ea typeface="돋움" pitchFamily="50" charset="-127"/>
              <a:cs typeface="Times New Roman" pitchFamily="18" charset="0"/>
            </a:endParaRPr>
          </a:p>
          <a:p>
            <a:pPr eaLnBrk="1" hangingPunct="1">
              <a:spcBef>
                <a:spcPct val="0"/>
              </a:spcBef>
              <a:buFontTx/>
              <a:buNone/>
            </a:pPr>
            <a:endParaRPr lang="en-US" altLang="ko-KR" sz="900">
              <a:latin typeface="Times New Roman" pitchFamily="18" charset="0"/>
              <a:ea typeface="돋움" pitchFamily="50" charset="-127"/>
              <a:cs typeface="Times New Roman" pitchFamily="18" charset="0"/>
            </a:endParaRPr>
          </a:p>
          <a:p>
            <a:pPr eaLnBrk="1" hangingPunct="1">
              <a:spcBef>
                <a:spcPct val="0"/>
              </a:spcBef>
              <a:buNone/>
            </a:pPr>
            <a:r>
              <a:rPr lang="vi-VN" altLang="ko-KR" sz="900">
                <a:latin typeface="Times New Roman" pitchFamily="18" charset="0"/>
                <a:ea typeface="돋움" pitchFamily="50" charset="-127"/>
                <a:cs typeface="Times New Roman" pitchFamily="18" charset="0"/>
              </a:rPr>
              <a:t>78. </a:t>
            </a:r>
            <a:r>
              <a:rPr lang="en-US" altLang="ko-KR" sz="900" smtClean="0">
                <a:latin typeface="Times New Roman" pitchFamily="18" charset="0"/>
                <a:ea typeface="돋움" pitchFamily="50" charset="-127"/>
                <a:cs typeface="Times New Roman" pitchFamily="18" charset="0"/>
              </a:rPr>
              <a:t>Phương pháp t</a:t>
            </a:r>
            <a:r>
              <a:rPr lang="vi-VN" altLang="ko-KR" sz="900" smtClean="0">
                <a:latin typeface="Times New Roman" pitchFamily="18" charset="0"/>
                <a:ea typeface="돋움" pitchFamily="50" charset="-127"/>
                <a:cs typeface="Times New Roman" pitchFamily="18" charset="0"/>
              </a:rPr>
              <a:t>ải trước</a:t>
            </a:r>
            <a:r>
              <a:rPr lang="en-US" altLang="ko-KR" sz="900" smtClean="0">
                <a:latin typeface="Times New Roman" pitchFamily="18" charset="0"/>
                <a:ea typeface="돋움" pitchFamily="50" charset="-127"/>
                <a:cs typeface="Times New Roman" pitchFamily="18" charset="0"/>
              </a:rPr>
              <a:t> của</a:t>
            </a:r>
            <a:r>
              <a:rPr lang="vi-VN" altLang="ko-KR" sz="900" smtClean="0">
                <a:latin typeface="Times New Roman" pitchFamily="18" charset="0"/>
                <a:ea typeface="돋움" pitchFamily="50" charset="-127"/>
                <a:cs typeface="Times New Roman" pitchFamily="18" charset="0"/>
              </a:rPr>
              <a:t> </a:t>
            </a:r>
            <a:r>
              <a:rPr lang="en-US" altLang="ko-KR" sz="900" smtClean="0">
                <a:latin typeface="Times New Roman" pitchFamily="18" charset="0"/>
                <a:ea typeface="돋움" pitchFamily="50" charset="-127"/>
                <a:cs typeface="Times New Roman" pitchFamily="18" charset="0"/>
              </a:rPr>
              <a:t>Ball Screw</a:t>
            </a:r>
            <a:r>
              <a:rPr lang="vi-VN" altLang="ko-KR" sz="900" smtClean="0">
                <a:latin typeface="Times New Roman" pitchFamily="18" charset="0"/>
                <a:ea typeface="돋움" pitchFamily="50" charset="-127"/>
                <a:cs typeface="Times New Roman" pitchFamily="18" charset="0"/>
              </a:rPr>
              <a:t> </a:t>
            </a:r>
            <a:r>
              <a:rPr lang="en-US" altLang="ko-KR" sz="900" smtClean="0">
                <a:latin typeface="Times New Roman" pitchFamily="18" charset="0"/>
                <a:ea typeface="돋움" pitchFamily="50" charset="-127"/>
                <a:cs typeface="Times New Roman" pitchFamily="18" charset="0"/>
              </a:rPr>
              <a:t>sử dụng </a:t>
            </a:r>
            <a:r>
              <a:rPr lang="vi-VN" altLang="ko-KR" sz="900">
                <a:latin typeface="Times New Roman" pitchFamily="18" charset="0"/>
                <a:ea typeface="돋움" pitchFamily="50" charset="-127"/>
                <a:cs typeface="Times New Roman" pitchFamily="18" charset="0"/>
              </a:rPr>
              <a:t>cấu trúc lò</a:t>
            </a:r>
            <a:r>
              <a:rPr lang="en-US" altLang="ko-KR" sz="900">
                <a:latin typeface="Times New Roman" pitchFamily="18" charset="0"/>
                <a:ea typeface="돋움" pitchFamily="50" charset="-127"/>
                <a:cs typeface="Times New Roman" pitchFamily="18" charset="0"/>
              </a:rPr>
              <a:t> </a:t>
            </a:r>
            <a:r>
              <a:rPr lang="vi-VN" altLang="ko-KR" sz="900" smtClean="0">
                <a:latin typeface="Times New Roman" pitchFamily="18" charset="0"/>
                <a:ea typeface="돋움" pitchFamily="50" charset="-127"/>
                <a:cs typeface="Times New Roman" pitchFamily="18" charset="0"/>
              </a:rPr>
              <a:t>xo</a:t>
            </a:r>
            <a:r>
              <a:rPr lang="en-US" altLang="ko-KR" sz="900" smtClean="0">
                <a:latin typeface="Times New Roman" pitchFamily="18" charset="0"/>
                <a:ea typeface="돋움" pitchFamily="50" charset="-127"/>
                <a:cs typeface="Times New Roman" pitchFamily="18" charset="0"/>
              </a:rPr>
              <a:t> gọi là gì</a:t>
            </a:r>
            <a:r>
              <a:rPr lang="vi-VN" altLang="ko-KR" sz="900" smtClean="0">
                <a:latin typeface="Times New Roman" pitchFamily="18" charset="0"/>
                <a:ea typeface="돋움" pitchFamily="50" charset="-127"/>
                <a:cs typeface="Times New Roman" pitchFamily="18" charset="0"/>
              </a:rPr>
              <a:t>?</a:t>
            </a:r>
            <a:endParaRPr lang="vi-VN" altLang="ko-KR" sz="900">
              <a:latin typeface="Times New Roman" pitchFamily="18" charset="0"/>
              <a:ea typeface="돋움" pitchFamily="50" charset="-127"/>
              <a:cs typeface="Times New Roman" pitchFamily="18" charset="0"/>
            </a:endParaRPr>
          </a:p>
          <a:p>
            <a:pPr eaLnBrk="1" hangingPunct="1">
              <a:spcBef>
                <a:spcPct val="0"/>
              </a:spcBef>
              <a:buFontTx/>
              <a:buNone/>
            </a:pPr>
            <a:endParaRPr lang="en-US" altLang="ko-KR" sz="900">
              <a:latin typeface="Times New Roman" pitchFamily="18" charset="0"/>
              <a:ea typeface="돋움" pitchFamily="50" charset="-127"/>
              <a:cs typeface="Times New Roman" pitchFamily="18" charset="0"/>
            </a:endParaRPr>
          </a:p>
          <a:p>
            <a:pPr eaLnBrk="1" hangingPunct="1">
              <a:spcBef>
                <a:spcPct val="0"/>
              </a:spcBef>
              <a:buFontTx/>
              <a:buNone/>
            </a:pPr>
            <a:r>
              <a:rPr lang="vi-VN" altLang="ko-KR" sz="900">
                <a:latin typeface="Times New Roman" pitchFamily="18" charset="0"/>
                <a:ea typeface="돋움" pitchFamily="50" charset="-127"/>
                <a:cs typeface="Times New Roman" pitchFamily="18" charset="0"/>
              </a:rPr>
              <a:t>    ① Phương pháp </a:t>
            </a:r>
            <a:r>
              <a:rPr lang="en-US" altLang="ko-KR" sz="900" smtClean="0">
                <a:latin typeface="Times New Roman" panose="02020603050405020304" pitchFamily="18" charset="0"/>
                <a:cs typeface="Times New Roman" panose="02020603050405020304" pitchFamily="18" charset="0"/>
              </a:rPr>
              <a:t>Position</a:t>
            </a:r>
            <a:endParaRPr lang="vi-VN" altLang="ko-KR" sz="900">
              <a:latin typeface="Times New Roman" pitchFamily="18" charset="0"/>
              <a:ea typeface="돋움" pitchFamily="50" charset="-127"/>
              <a:cs typeface="Times New Roman" pitchFamily="18" charset="0"/>
            </a:endParaRPr>
          </a:p>
          <a:p>
            <a:pPr eaLnBrk="1" hangingPunct="1">
              <a:spcBef>
                <a:spcPct val="0"/>
              </a:spcBef>
              <a:buFontTx/>
              <a:buNone/>
            </a:pPr>
            <a:r>
              <a:rPr lang="vi-VN" altLang="ko-KR" sz="900">
                <a:latin typeface="Times New Roman" pitchFamily="18" charset="0"/>
                <a:ea typeface="돋움" pitchFamily="50" charset="-127"/>
                <a:cs typeface="Times New Roman" pitchFamily="18" charset="0"/>
              </a:rPr>
              <a:t>    ② Phương pháp </a:t>
            </a:r>
            <a:r>
              <a:rPr lang="en-US" altLang="ko-KR" sz="900" smtClean="0">
                <a:latin typeface="Times New Roman" pitchFamily="18" charset="0"/>
                <a:ea typeface="돋움" pitchFamily="50" charset="-127"/>
                <a:cs typeface="Times New Roman" pitchFamily="18" charset="0"/>
              </a:rPr>
              <a:t>Pressure</a:t>
            </a:r>
            <a:endParaRPr lang="vi-VN" altLang="ko-KR" sz="900">
              <a:latin typeface="Times New Roman" pitchFamily="18" charset="0"/>
              <a:ea typeface="돋움" pitchFamily="50" charset="-127"/>
              <a:cs typeface="Times New Roman" pitchFamily="18" charset="0"/>
            </a:endParaRPr>
          </a:p>
          <a:p>
            <a:pPr eaLnBrk="1" hangingPunct="1">
              <a:spcBef>
                <a:spcPct val="0"/>
              </a:spcBef>
              <a:buFontTx/>
              <a:buNone/>
            </a:pPr>
            <a:r>
              <a:rPr lang="vi-VN" altLang="ko-KR" sz="900">
                <a:latin typeface="Times New Roman" pitchFamily="18" charset="0"/>
                <a:ea typeface="돋움" pitchFamily="50" charset="-127"/>
                <a:cs typeface="Times New Roman" pitchFamily="18" charset="0"/>
              </a:rPr>
              <a:t>    ③ Phương pháp </a:t>
            </a:r>
            <a:r>
              <a:rPr lang="en-US" altLang="ko-KR" sz="900" smtClean="0">
                <a:latin typeface="Times New Roman" pitchFamily="18" charset="0"/>
                <a:ea typeface="돋움" pitchFamily="50" charset="-127"/>
                <a:cs typeface="Times New Roman" pitchFamily="18" charset="0"/>
              </a:rPr>
              <a:t>Offset</a:t>
            </a:r>
            <a:endParaRPr lang="vi-VN" altLang="ko-KR" sz="900">
              <a:latin typeface="Times New Roman" pitchFamily="18" charset="0"/>
              <a:ea typeface="돋움" pitchFamily="50" charset="-127"/>
              <a:cs typeface="Times New Roman" pitchFamily="18" charset="0"/>
            </a:endParaRPr>
          </a:p>
          <a:p>
            <a:pPr eaLnBrk="1" hangingPunct="1">
              <a:spcBef>
                <a:spcPct val="0"/>
              </a:spcBef>
              <a:buFontTx/>
              <a:buNone/>
            </a:pPr>
            <a:r>
              <a:rPr lang="vi-VN" altLang="ko-KR" sz="900">
                <a:latin typeface="Times New Roman" pitchFamily="18" charset="0"/>
                <a:ea typeface="돋움" pitchFamily="50" charset="-127"/>
                <a:cs typeface="Times New Roman" pitchFamily="18" charset="0"/>
              </a:rPr>
              <a:t>    ④ Phương pháp Deflector</a:t>
            </a:r>
            <a:endParaRPr lang="en-US" altLang="ko-KR" sz="900">
              <a:latin typeface="Times New Roman" pitchFamily="18" charset="0"/>
              <a:ea typeface="돋움" pitchFamily="50" charset="-127"/>
              <a:cs typeface="Times New Roman" pitchFamily="18" charset="0"/>
            </a:endParaRPr>
          </a:p>
          <a:p>
            <a:pPr eaLnBrk="1" hangingPunct="1">
              <a:spcBef>
                <a:spcPct val="0"/>
              </a:spcBef>
              <a:buFontTx/>
              <a:buNone/>
            </a:pPr>
            <a:endParaRPr lang="en-US" altLang="ko-KR" sz="900">
              <a:latin typeface="Times New Roman" pitchFamily="18" charset="0"/>
              <a:ea typeface="돋움" pitchFamily="50" charset="-127"/>
              <a:cs typeface="Times New Roman" pitchFamily="18" charset="0"/>
            </a:endParaRPr>
          </a:p>
          <a:p>
            <a:pPr eaLnBrk="1" hangingPunct="1">
              <a:spcBef>
                <a:spcPct val="0"/>
              </a:spcBef>
              <a:buFontTx/>
              <a:buNone/>
            </a:pPr>
            <a:r>
              <a:rPr lang="en-US" altLang="ko-KR" sz="900">
                <a:latin typeface="Times New Roman" pitchFamily="18" charset="0"/>
                <a:ea typeface="돋움" pitchFamily="50" charset="-127"/>
                <a:cs typeface="Times New Roman" pitchFamily="18" charset="0"/>
              </a:rPr>
              <a:t>79. </a:t>
            </a:r>
            <a:r>
              <a:rPr lang="en-US" altLang="ko-KR" sz="900" smtClean="0">
                <a:latin typeface="Times New Roman" pitchFamily="18" charset="0"/>
                <a:ea typeface="돋움" pitchFamily="50" charset="-127"/>
                <a:cs typeface="Times New Roman" pitchFamily="18" charset="0"/>
              </a:rPr>
              <a:t>Đáp án </a:t>
            </a:r>
            <a:r>
              <a:rPr lang="en-US" altLang="ko-KR" sz="900">
                <a:latin typeface="Times New Roman" pitchFamily="18" charset="0"/>
                <a:ea typeface="돋움" pitchFamily="50" charset="-127"/>
                <a:cs typeface="Times New Roman" pitchFamily="18" charset="0"/>
              </a:rPr>
              <a:t>không </a:t>
            </a:r>
            <a:r>
              <a:rPr lang="en-US" altLang="ko-KR" sz="900" smtClean="0">
                <a:latin typeface="Times New Roman" pitchFamily="18" charset="0"/>
                <a:ea typeface="돋움" pitchFamily="50" charset="-127"/>
                <a:cs typeface="Times New Roman" pitchFamily="18" charset="0"/>
              </a:rPr>
              <a:t>đúng </a:t>
            </a:r>
            <a:r>
              <a:rPr lang="en-US" altLang="ko-KR" sz="900">
                <a:latin typeface="Times New Roman" pitchFamily="18" charset="0"/>
                <a:ea typeface="돋움" pitchFamily="50" charset="-127"/>
                <a:cs typeface="Times New Roman" pitchFamily="18" charset="0"/>
              </a:rPr>
              <a:t>với mô tả về </a:t>
            </a:r>
            <a:r>
              <a:rPr lang="en-US" altLang="ko-KR" sz="900" smtClean="0">
                <a:latin typeface="Times New Roman" pitchFamily="18" charset="0"/>
                <a:ea typeface="돋움" pitchFamily="50" charset="-127"/>
                <a:cs typeface="Times New Roman" pitchFamily="18" charset="0"/>
              </a:rPr>
              <a:t>Ball screw?</a:t>
            </a:r>
            <a:endParaRPr lang="en-US" altLang="ko-KR" sz="900">
              <a:latin typeface="Times New Roman" pitchFamily="18" charset="0"/>
              <a:ea typeface="돋움" pitchFamily="50" charset="-127"/>
              <a:cs typeface="Times New Roman" pitchFamily="18" charset="0"/>
            </a:endParaRPr>
          </a:p>
          <a:p>
            <a:pPr eaLnBrk="1" hangingPunct="1">
              <a:spcBef>
                <a:spcPct val="0"/>
              </a:spcBef>
              <a:buFontTx/>
              <a:buNone/>
            </a:pPr>
            <a:endParaRPr lang="en-US" altLang="ko-KR" sz="900">
              <a:latin typeface="Times New Roman" pitchFamily="18" charset="0"/>
              <a:ea typeface="돋움" pitchFamily="50" charset="-127"/>
              <a:cs typeface="Times New Roman" pitchFamily="18" charset="0"/>
            </a:endParaRPr>
          </a:p>
          <a:p>
            <a:pPr eaLnBrk="1" hangingPunct="1">
              <a:spcBef>
                <a:spcPct val="0"/>
              </a:spcBef>
              <a:buFontTx/>
              <a:buNone/>
            </a:pPr>
            <a:r>
              <a:rPr lang="vi-VN" altLang="ko-KR" sz="900">
                <a:latin typeface="Times New Roman" pitchFamily="18" charset="0"/>
                <a:ea typeface="돋움" pitchFamily="50" charset="-127"/>
                <a:cs typeface="Times New Roman" pitchFamily="18" charset="0"/>
              </a:rPr>
              <a:t>    ① </a:t>
            </a:r>
            <a:r>
              <a:rPr lang="en-US" altLang="ko-KR" sz="900" smtClean="0">
                <a:latin typeface="Times New Roman" pitchFamily="18" charset="0"/>
                <a:ea typeface="돋움" pitchFamily="50" charset="-127"/>
                <a:cs typeface="Times New Roman" pitchFamily="18" charset="0"/>
              </a:rPr>
              <a:t>Phương </a:t>
            </a:r>
            <a:r>
              <a:rPr lang="vi-VN" altLang="ko-KR" sz="900" smtClean="0">
                <a:latin typeface="Times New Roman" pitchFamily="18" charset="0"/>
                <a:ea typeface="돋움" pitchFamily="50" charset="-127"/>
                <a:cs typeface="Times New Roman" pitchFamily="18" charset="0"/>
              </a:rPr>
              <a:t>pháp </a:t>
            </a:r>
            <a:r>
              <a:rPr lang="vi-VN" altLang="ko-KR" sz="900">
                <a:latin typeface="Times New Roman" pitchFamily="18" charset="0"/>
                <a:ea typeface="돋움" pitchFamily="50" charset="-127"/>
                <a:cs typeface="Times New Roman" pitchFamily="18" charset="0"/>
              </a:rPr>
              <a:t>tải </a:t>
            </a:r>
            <a:r>
              <a:rPr lang="vi-VN" altLang="ko-KR" sz="900" smtClean="0">
                <a:latin typeface="Times New Roman" pitchFamily="18" charset="0"/>
                <a:ea typeface="돋움" pitchFamily="50" charset="-127"/>
                <a:cs typeface="Times New Roman" pitchFamily="18" charset="0"/>
              </a:rPr>
              <a:t>trước </a:t>
            </a:r>
            <a:r>
              <a:rPr lang="en-US" altLang="ko-KR" sz="900">
                <a:latin typeface="Times New Roman" panose="02020603050405020304" pitchFamily="18" charset="0"/>
                <a:cs typeface="Times New Roman" panose="02020603050405020304" pitchFamily="18" charset="0"/>
              </a:rPr>
              <a:t>Double </a:t>
            </a:r>
            <a:r>
              <a:rPr lang="en-US" altLang="ko-KR" sz="900" smtClean="0">
                <a:latin typeface="Times New Roman" panose="02020603050405020304" pitchFamily="18" charset="0"/>
                <a:cs typeface="Times New Roman" panose="02020603050405020304" pitchFamily="18" charset="0"/>
              </a:rPr>
              <a:t>Nut</a:t>
            </a:r>
            <a:r>
              <a:rPr lang="vi-VN" altLang="ko-KR" sz="900" smtClean="0">
                <a:latin typeface="Times New Roman" pitchFamily="18" charset="0"/>
                <a:ea typeface="돋움" pitchFamily="50" charset="-127"/>
                <a:cs typeface="Times New Roman" pitchFamily="18" charset="0"/>
              </a:rPr>
              <a:t>,</a:t>
            </a:r>
            <a:r>
              <a:rPr lang="en-US" altLang="ko-KR" sz="900" smtClean="0">
                <a:latin typeface="Times New Roman" pitchFamily="18" charset="0"/>
                <a:ea typeface="돋움" pitchFamily="50" charset="-127"/>
                <a:cs typeface="Times New Roman" pitchFamily="18" charset="0"/>
              </a:rPr>
              <a:t> được</a:t>
            </a:r>
            <a:r>
              <a:rPr lang="vi-VN" altLang="ko-KR" sz="900" smtClean="0">
                <a:latin typeface="Times New Roman" pitchFamily="18" charset="0"/>
                <a:ea typeface="돋움" pitchFamily="50" charset="-127"/>
                <a:cs typeface="Times New Roman" pitchFamily="18" charset="0"/>
              </a:rPr>
              <a:t> chèn </a:t>
            </a:r>
            <a:r>
              <a:rPr lang="vi-VN" altLang="ko-KR" sz="900">
                <a:latin typeface="Times New Roman" pitchFamily="18" charset="0"/>
                <a:ea typeface="돋움" pitchFamily="50" charset="-127"/>
                <a:cs typeface="Times New Roman" pitchFamily="18" charset="0"/>
              </a:rPr>
              <a:t>một miếng đệm.</a:t>
            </a:r>
          </a:p>
          <a:p>
            <a:pPr eaLnBrk="1" hangingPunct="1">
              <a:spcBef>
                <a:spcPct val="0"/>
              </a:spcBef>
              <a:buFontTx/>
              <a:buNone/>
            </a:pPr>
            <a:r>
              <a:rPr lang="vi-VN" altLang="ko-KR" sz="900">
                <a:latin typeface="Times New Roman" pitchFamily="18" charset="0"/>
                <a:ea typeface="돋움" pitchFamily="50" charset="-127"/>
                <a:cs typeface="Times New Roman" pitchFamily="18" charset="0"/>
              </a:rPr>
              <a:t>    ② Phương pháp </a:t>
            </a:r>
            <a:r>
              <a:rPr lang="en-US" altLang="ko-KR" sz="900" smtClean="0">
                <a:latin typeface="Times New Roman" pitchFamily="18" charset="0"/>
                <a:ea typeface="돋움" pitchFamily="50" charset="-127"/>
                <a:cs typeface="Times New Roman" pitchFamily="18" charset="0"/>
              </a:rPr>
              <a:t>tải</a:t>
            </a:r>
            <a:r>
              <a:rPr lang="vi-VN" altLang="ko-KR" sz="900" smtClean="0">
                <a:latin typeface="Times New Roman" pitchFamily="18" charset="0"/>
                <a:ea typeface="돋움" pitchFamily="50" charset="-127"/>
                <a:cs typeface="Times New Roman" pitchFamily="18" charset="0"/>
              </a:rPr>
              <a:t> </a:t>
            </a:r>
            <a:r>
              <a:rPr lang="vi-VN" altLang="ko-KR" sz="900">
                <a:latin typeface="Times New Roman" pitchFamily="18" charset="0"/>
                <a:ea typeface="돋움" pitchFamily="50" charset="-127"/>
                <a:cs typeface="Times New Roman" pitchFamily="18" charset="0"/>
              </a:rPr>
              <a:t>trước </a:t>
            </a:r>
            <a:r>
              <a:rPr lang="en-US" altLang="ko-KR" sz="900">
                <a:latin typeface="Times New Roman" panose="02020603050405020304" pitchFamily="18" charset="0"/>
                <a:cs typeface="Times New Roman" panose="02020603050405020304" pitchFamily="18" charset="0"/>
              </a:rPr>
              <a:t>Static Pressure </a:t>
            </a:r>
            <a:r>
              <a:rPr lang="vi-VN" altLang="ko-KR" sz="900" smtClean="0">
                <a:latin typeface="Times New Roman" pitchFamily="18" charset="0"/>
                <a:ea typeface="돋움" pitchFamily="50" charset="-127"/>
                <a:cs typeface="Times New Roman" pitchFamily="18" charset="0"/>
              </a:rPr>
              <a:t>là </a:t>
            </a:r>
            <a:r>
              <a:rPr lang="vi-VN" altLang="ko-KR" sz="900">
                <a:latin typeface="Times New Roman" pitchFamily="18" charset="0"/>
                <a:ea typeface="돋움" pitchFamily="50" charset="-127"/>
                <a:cs typeface="Times New Roman" pitchFamily="18" charset="0"/>
              </a:rPr>
              <a:t>phương pháp thay </a:t>
            </a:r>
            <a:r>
              <a:rPr lang="en-US" altLang="ko-KR" sz="900" smtClean="0">
                <a:latin typeface="Times New Roman" panose="02020603050405020304" pitchFamily="18" charset="0"/>
                <a:cs typeface="Times New Roman" panose="02020603050405020304" pitchFamily="18" charset="0"/>
              </a:rPr>
              <a:t>đổi </a:t>
            </a:r>
            <a:r>
              <a:rPr lang="en-US" altLang="ko-KR" sz="900">
                <a:latin typeface="Times New Roman" panose="02020603050405020304" pitchFamily="18" charset="0"/>
                <a:cs typeface="Times New Roman" panose="02020603050405020304" pitchFamily="18" charset="0"/>
              </a:rPr>
              <a:t>Home Pitch</a:t>
            </a:r>
            <a:r>
              <a:rPr lang="vi-VN" altLang="ko-KR" sz="900" smtClean="0">
                <a:latin typeface="Times New Roman" pitchFamily="18" charset="0"/>
                <a:ea typeface="돋움" pitchFamily="50" charset="-127"/>
                <a:cs typeface="Times New Roman" pitchFamily="18" charset="0"/>
              </a:rPr>
              <a:t>.   </a:t>
            </a:r>
            <a:endParaRPr lang="en-US" altLang="ko-KR" sz="900" smtClean="0">
              <a:latin typeface="Times New Roman" pitchFamily="18" charset="0"/>
              <a:ea typeface="돋움" pitchFamily="50" charset="-127"/>
              <a:cs typeface="Times New Roman" pitchFamily="18" charset="0"/>
            </a:endParaRPr>
          </a:p>
          <a:p>
            <a:pPr eaLnBrk="1" hangingPunct="1">
              <a:spcBef>
                <a:spcPct val="0"/>
              </a:spcBef>
              <a:buFontTx/>
              <a:buNone/>
            </a:pPr>
            <a:r>
              <a:rPr lang="en-US" altLang="ko-KR" sz="900">
                <a:latin typeface="Times New Roman" pitchFamily="18" charset="0"/>
                <a:ea typeface="돋움" pitchFamily="50" charset="-127"/>
                <a:cs typeface="Times New Roman" pitchFamily="18" charset="0"/>
              </a:rPr>
              <a:t> </a:t>
            </a:r>
            <a:r>
              <a:rPr lang="en-US" altLang="ko-KR" sz="900" smtClean="0">
                <a:latin typeface="Times New Roman" pitchFamily="18" charset="0"/>
                <a:ea typeface="돋움" pitchFamily="50" charset="-127"/>
                <a:cs typeface="Times New Roman" pitchFamily="18" charset="0"/>
              </a:rPr>
              <a:t>  </a:t>
            </a:r>
            <a:r>
              <a:rPr lang="vi-VN" altLang="ko-KR" sz="900" smtClean="0">
                <a:latin typeface="Times New Roman" pitchFamily="18" charset="0"/>
                <a:ea typeface="돋움" pitchFamily="50" charset="-127"/>
                <a:cs typeface="Times New Roman" pitchFamily="18" charset="0"/>
              </a:rPr>
              <a:t> ③ </a:t>
            </a:r>
            <a:r>
              <a:rPr lang="en-US" altLang="ko-KR" sz="900" smtClean="0">
                <a:latin typeface="Times New Roman" pitchFamily="18" charset="0"/>
                <a:ea typeface="돋움" pitchFamily="50" charset="-127"/>
                <a:cs typeface="Times New Roman" pitchFamily="18" charset="0"/>
              </a:rPr>
              <a:t>Phân loại thành loại tuần hoàn bi và loại tải trọng trước</a:t>
            </a:r>
            <a:r>
              <a:rPr lang="vi-VN" altLang="ko-KR" sz="900" smtClean="0">
                <a:latin typeface="Times New Roman" pitchFamily="18" charset="0"/>
                <a:ea typeface="돋움" pitchFamily="50" charset="-127"/>
                <a:cs typeface="Times New Roman" pitchFamily="18" charset="0"/>
              </a:rPr>
              <a:t>.</a:t>
            </a:r>
          </a:p>
          <a:p>
            <a:pPr eaLnBrk="1" hangingPunct="1">
              <a:spcBef>
                <a:spcPct val="0"/>
              </a:spcBef>
              <a:buFontTx/>
              <a:buNone/>
            </a:pPr>
            <a:r>
              <a:rPr lang="vi-VN" altLang="ko-KR" sz="900" smtClean="0">
                <a:latin typeface="Times New Roman" pitchFamily="18" charset="0"/>
                <a:ea typeface="돋움" pitchFamily="50" charset="-127"/>
                <a:cs typeface="Times New Roman" pitchFamily="18" charset="0"/>
              </a:rPr>
              <a:t>    </a:t>
            </a:r>
            <a:r>
              <a:rPr lang="vi-VN" altLang="ko-KR" sz="900">
                <a:latin typeface="Times New Roman" pitchFamily="18" charset="0"/>
                <a:ea typeface="돋움" pitchFamily="50" charset="-127"/>
                <a:cs typeface="Times New Roman" pitchFamily="18" charset="0"/>
              </a:rPr>
              <a:t>④ Khi </a:t>
            </a:r>
            <a:r>
              <a:rPr lang="en-US" altLang="ko-KR" sz="900" smtClean="0">
                <a:latin typeface="Times New Roman" pitchFamily="18" charset="0"/>
                <a:ea typeface="돋움" pitchFamily="50" charset="-127"/>
                <a:cs typeface="Times New Roman" pitchFamily="18" charset="0"/>
              </a:rPr>
              <a:t>bảo quản Ball screw</a:t>
            </a:r>
            <a:r>
              <a:rPr lang="vi-VN" altLang="ko-KR" sz="900" smtClean="0">
                <a:latin typeface="Times New Roman" pitchFamily="18" charset="0"/>
                <a:ea typeface="돋움" pitchFamily="50" charset="-127"/>
                <a:cs typeface="Times New Roman" pitchFamily="18" charset="0"/>
              </a:rPr>
              <a:t>, </a:t>
            </a:r>
            <a:r>
              <a:rPr lang="vi-VN" altLang="ko-KR" sz="900">
                <a:latin typeface="Times New Roman" pitchFamily="18" charset="0"/>
                <a:ea typeface="돋움" pitchFamily="50" charset="-127"/>
                <a:cs typeface="Times New Roman" pitchFamily="18" charset="0"/>
              </a:rPr>
              <a:t>hãy cất nó theo hướng nằm ngang.</a:t>
            </a:r>
          </a:p>
          <a:p>
            <a:pPr eaLnBrk="1" hangingPunct="1">
              <a:spcBef>
                <a:spcPct val="0"/>
              </a:spcBef>
              <a:buFontTx/>
              <a:buNone/>
            </a:pPr>
            <a:endParaRPr lang="en-US" altLang="ko-KR" sz="900">
              <a:latin typeface="Times New Roman" pitchFamily="18" charset="0"/>
              <a:ea typeface="돋움" pitchFamily="50" charset="-127"/>
              <a:cs typeface="Times New Roman" pitchFamily="18" charset="0"/>
            </a:endParaRPr>
          </a:p>
          <a:p>
            <a:pPr eaLnBrk="1" hangingPunct="1">
              <a:spcBef>
                <a:spcPct val="0"/>
              </a:spcBef>
              <a:buFontTx/>
              <a:buNone/>
            </a:pPr>
            <a:endParaRPr lang="en-US" altLang="ko-KR" sz="900">
              <a:latin typeface="Times New Roman" pitchFamily="18" charset="0"/>
              <a:ea typeface="돋움" pitchFamily="50" charset="-127"/>
              <a:cs typeface="Times New Roman" pitchFamily="18" charset="0"/>
            </a:endParaRPr>
          </a:p>
          <a:p>
            <a:pPr eaLnBrk="1" hangingPunct="1">
              <a:spcBef>
                <a:spcPct val="0"/>
              </a:spcBef>
              <a:buFontTx/>
              <a:buNone/>
            </a:pPr>
            <a:r>
              <a:rPr lang="vi-VN" altLang="ko-KR" sz="900">
                <a:latin typeface="Times New Roman" pitchFamily="18" charset="0"/>
                <a:ea typeface="돋움" pitchFamily="50" charset="-127"/>
                <a:cs typeface="Times New Roman" pitchFamily="18" charset="0"/>
              </a:rPr>
              <a:t>80. Trong số các loại vạch </a:t>
            </a:r>
            <a:r>
              <a:rPr lang="en-US" altLang="ko-KR" sz="900" smtClean="0">
                <a:latin typeface="Times New Roman" pitchFamily="18" charset="0"/>
                <a:ea typeface="돋움" pitchFamily="50" charset="-127"/>
                <a:cs typeface="Times New Roman" pitchFamily="18" charset="0"/>
              </a:rPr>
              <a:t>dưới</a:t>
            </a:r>
            <a:r>
              <a:rPr lang="vi-VN" altLang="ko-KR" sz="900" smtClean="0">
                <a:latin typeface="Times New Roman" pitchFamily="18" charset="0"/>
                <a:ea typeface="돋움" pitchFamily="50" charset="-127"/>
                <a:cs typeface="Times New Roman" pitchFamily="18" charset="0"/>
              </a:rPr>
              <a:t> </a:t>
            </a:r>
            <a:r>
              <a:rPr lang="vi-VN" altLang="ko-KR" sz="900">
                <a:latin typeface="Times New Roman" pitchFamily="18" charset="0"/>
                <a:ea typeface="돋움" pitchFamily="50" charset="-127"/>
                <a:cs typeface="Times New Roman" pitchFamily="18" charset="0"/>
              </a:rPr>
              <a:t>đây, vạch nào có độ</a:t>
            </a:r>
            <a:endParaRPr lang="en-US" altLang="ko-KR" sz="900">
              <a:latin typeface="Times New Roman" pitchFamily="18" charset="0"/>
              <a:ea typeface="돋움" pitchFamily="50" charset="-127"/>
              <a:cs typeface="Times New Roman" pitchFamily="18" charset="0"/>
            </a:endParaRPr>
          </a:p>
          <a:p>
            <a:pPr eaLnBrk="1" hangingPunct="1">
              <a:spcBef>
                <a:spcPct val="0"/>
              </a:spcBef>
              <a:buFontTx/>
              <a:buNone/>
            </a:pPr>
            <a:r>
              <a:rPr lang="vi-VN" altLang="ko-KR" sz="900">
                <a:latin typeface="Times New Roman" pitchFamily="18" charset="0"/>
                <a:ea typeface="돋움" pitchFamily="50" charset="-127"/>
                <a:cs typeface="Times New Roman" pitchFamily="18" charset="0"/>
              </a:rPr>
              <a:t> dày khác </a:t>
            </a:r>
            <a:r>
              <a:rPr lang="en-US" altLang="ko-KR" sz="900" smtClean="0">
                <a:latin typeface="Times New Roman" pitchFamily="18" charset="0"/>
                <a:ea typeface="돋움" pitchFamily="50" charset="-127"/>
                <a:cs typeface="Times New Roman" pitchFamily="18" charset="0"/>
              </a:rPr>
              <a:t>biệt nhất</a:t>
            </a:r>
            <a:r>
              <a:rPr lang="vi-VN" altLang="ko-KR" sz="900" smtClean="0">
                <a:latin typeface="Times New Roman" pitchFamily="18" charset="0"/>
                <a:ea typeface="돋움" pitchFamily="50" charset="-127"/>
                <a:cs typeface="Times New Roman" pitchFamily="18" charset="0"/>
              </a:rPr>
              <a:t>?</a:t>
            </a:r>
            <a:endParaRPr lang="vi-VN" altLang="ko-KR" sz="900">
              <a:latin typeface="Times New Roman" pitchFamily="18" charset="0"/>
              <a:ea typeface="돋움" pitchFamily="50" charset="-127"/>
              <a:cs typeface="Times New Roman" pitchFamily="18" charset="0"/>
            </a:endParaRPr>
          </a:p>
          <a:p>
            <a:pPr eaLnBrk="1" hangingPunct="1">
              <a:spcBef>
                <a:spcPct val="0"/>
              </a:spcBef>
              <a:buFontTx/>
              <a:buNone/>
            </a:pPr>
            <a:r>
              <a:rPr lang="en-US" altLang="ko-KR" sz="900">
                <a:latin typeface="Times New Roman" pitchFamily="18" charset="0"/>
                <a:ea typeface="돋움" pitchFamily="50" charset="-127"/>
                <a:cs typeface="Times New Roman" pitchFamily="18" charset="0"/>
              </a:rPr>
              <a:t> </a:t>
            </a:r>
          </a:p>
          <a:p>
            <a:pPr eaLnBrk="1" hangingPunct="1">
              <a:spcBef>
                <a:spcPct val="0"/>
              </a:spcBef>
              <a:buFontTx/>
              <a:buNone/>
            </a:pPr>
            <a:r>
              <a:rPr lang="vi-VN" altLang="ko-KR" sz="900">
                <a:latin typeface="Times New Roman" pitchFamily="18" charset="0"/>
                <a:ea typeface="돋움" pitchFamily="50" charset="-127"/>
                <a:cs typeface="Times New Roman" pitchFamily="18" charset="0"/>
              </a:rPr>
              <a:t>    ① Đường kích thước</a:t>
            </a:r>
          </a:p>
          <a:p>
            <a:pPr eaLnBrk="1" hangingPunct="1">
              <a:spcBef>
                <a:spcPct val="0"/>
              </a:spcBef>
              <a:buFontTx/>
              <a:buNone/>
            </a:pPr>
            <a:r>
              <a:rPr lang="vi-VN" altLang="ko-KR" sz="900">
                <a:latin typeface="Times New Roman" pitchFamily="18" charset="0"/>
                <a:ea typeface="돋움" pitchFamily="50" charset="-127"/>
                <a:cs typeface="Times New Roman" pitchFamily="18" charset="0"/>
              </a:rPr>
              <a:t>    ② Đường trung tâm</a:t>
            </a:r>
          </a:p>
          <a:p>
            <a:pPr eaLnBrk="1" hangingPunct="1">
              <a:spcBef>
                <a:spcPct val="0"/>
              </a:spcBef>
              <a:buFontTx/>
              <a:buNone/>
            </a:pPr>
            <a:r>
              <a:rPr lang="vi-VN" altLang="ko-KR" sz="900">
                <a:latin typeface="Times New Roman" pitchFamily="18" charset="0"/>
                <a:ea typeface="돋움" pitchFamily="50" charset="-127"/>
                <a:cs typeface="Times New Roman" pitchFamily="18" charset="0"/>
              </a:rPr>
              <a:t>    ③ Dòng </a:t>
            </a:r>
            <a:r>
              <a:rPr lang="en-US" altLang="ko-KR" sz="900" smtClean="0">
                <a:latin typeface="Times New Roman" pitchFamily="18" charset="0"/>
                <a:ea typeface="돋움" pitchFamily="50" charset="-127"/>
                <a:cs typeface="Times New Roman" pitchFamily="18" charset="0"/>
              </a:rPr>
              <a:t>chỉ thị</a:t>
            </a:r>
            <a:endParaRPr lang="vi-VN" altLang="ko-KR" sz="900">
              <a:latin typeface="Times New Roman" pitchFamily="18" charset="0"/>
              <a:ea typeface="돋움" pitchFamily="50" charset="-127"/>
              <a:cs typeface="Times New Roman" pitchFamily="18" charset="0"/>
            </a:endParaRPr>
          </a:p>
          <a:p>
            <a:pPr eaLnBrk="1" hangingPunct="1">
              <a:spcBef>
                <a:spcPct val="0"/>
              </a:spcBef>
              <a:buFontTx/>
              <a:buNone/>
            </a:pPr>
            <a:r>
              <a:rPr lang="en-US" altLang="ko-KR" sz="900">
                <a:latin typeface="Times New Roman" pitchFamily="18" charset="0"/>
                <a:ea typeface="돋움" pitchFamily="50" charset="-127"/>
                <a:cs typeface="Times New Roman" pitchFamily="18" charset="0"/>
              </a:rPr>
              <a:t>    ④ </a:t>
            </a:r>
            <a:r>
              <a:rPr lang="en-US" altLang="ko-KR" sz="900" smtClean="0">
                <a:latin typeface="Times New Roman" pitchFamily="18" charset="0"/>
                <a:ea typeface="돋움" pitchFamily="50" charset="-127"/>
                <a:cs typeface="Times New Roman" pitchFamily="18" charset="0"/>
              </a:rPr>
              <a:t>Đường </a:t>
            </a:r>
            <a:r>
              <a:rPr lang="en-US" altLang="ko-KR" sz="900">
                <a:latin typeface="Times New Roman" pitchFamily="18" charset="0"/>
                <a:ea typeface="돋움" pitchFamily="50" charset="-127"/>
                <a:cs typeface="Times New Roman" pitchFamily="18" charset="0"/>
              </a:rPr>
              <a:t>ẩn</a:t>
            </a:r>
          </a:p>
        </p:txBody>
      </p:sp>
      <p:sp>
        <p:nvSpPr>
          <p:cNvPr id="7" name="Text Box 6"/>
          <p:cNvSpPr txBox="1">
            <a:spLocks noChangeArrowheads="1"/>
          </p:cNvSpPr>
          <p:nvPr/>
        </p:nvSpPr>
        <p:spPr bwMode="auto">
          <a:xfrm>
            <a:off x="123825" y="228599"/>
            <a:ext cx="366553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900">
                <a:solidFill>
                  <a:schemeClr val="tx1"/>
                </a:solidFill>
                <a:latin typeface="돋움" pitchFamily="50" charset="-127"/>
                <a:ea typeface="돋움" pitchFamily="50" charset="-127"/>
              </a:defRPr>
            </a:lvl1pPr>
            <a:lvl2pPr marL="742950" indent="-285750" eaLnBrk="0" hangingPunct="0">
              <a:defRPr kumimoji="1" sz="900">
                <a:solidFill>
                  <a:schemeClr val="tx1"/>
                </a:solidFill>
                <a:latin typeface="돋움" pitchFamily="50" charset="-127"/>
                <a:ea typeface="돋움" pitchFamily="50" charset="-127"/>
              </a:defRPr>
            </a:lvl2pPr>
            <a:lvl3pPr marL="1143000" indent="-228600" eaLnBrk="0" hangingPunct="0">
              <a:defRPr kumimoji="1" sz="900">
                <a:solidFill>
                  <a:schemeClr val="tx1"/>
                </a:solidFill>
                <a:latin typeface="돋움" pitchFamily="50" charset="-127"/>
                <a:ea typeface="돋움" pitchFamily="50" charset="-127"/>
              </a:defRPr>
            </a:lvl3pPr>
            <a:lvl4pPr marL="1600200" indent="-228600" eaLnBrk="0" hangingPunct="0">
              <a:defRPr kumimoji="1" sz="900">
                <a:solidFill>
                  <a:schemeClr val="tx1"/>
                </a:solidFill>
                <a:latin typeface="돋움" pitchFamily="50" charset="-127"/>
                <a:ea typeface="돋움" pitchFamily="50" charset="-127"/>
              </a:defRPr>
            </a:lvl4pPr>
            <a:lvl5pPr marL="2057400" indent="-228600" eaLnBrk="0" hangingPunct="0">
              <a:defRPr kumimoji="1" sz="900">
                <a:solidFill>
                  <a:schemeClr val="tx1"/>
                </a:solidFill>
                <a:latin typeface="돋움" pitchFamily="50" charset="-127"/>
                <a:ea typeface="돋움" pitchFamily="50" charset="-127"/>
              </a:defRPr>
            </a:lvl5pPr>
            <a:lvl6pPr marL="2514600" indent="-228600" eaLnBrk="0" fontAlgn="base" hangingPunct="0">
              <a:spcBef>
                <a:spcPct val="0"/>
              </a:spcBef>
              <a:spcAft>
                <a:spcPct val="0"/>
              </a:spcAft>
              <a:defRPr kumimoji="1" sz="900">
                <a:solidFill>
                  <a:schemeClr val="tx1"/>
                </a:solidFill>
                <a:latin typeface="돋움" pitchFamily="50" charset="-127"/>
                <a:ea typeface="돋움" pitchFamily="50" charset="-127"/>
              </a:defRPr>
            </a:lvl6pPr>
            <a:lvl7pPr marL="2971800" indent="-228600" eaLnBrk="0" fontAlgn="base" hangingPunct="0">
              <a:spcBef>
                <a:spcPct val="0"/>
              </a:spcBef>
              <a:spcAft>
                <a:spcPct val="0"/>
              </a:spcAft>
              <a:defRPr kumimoji="1" sz="900">
                <a:solidFill>
                  <a:schemeClr val="tx1"/>
                </a:solidFill>
                <a:latin typeface="돋움" pitchFamily="50" charset="-127"/>
                <a:ea typeface="돋움" pitchFamily="50" charset="-127"/>
              </a:defRPr>
            </a:lvl7pPr>
            <a:lvl8pPr marL="3429000" indent="-228600" eaLnBrk="0" fontAlgn="base" hangingPunct="0">
              <a:spcBef>
                <a:spcPct val="0"/>
              </a:spcBef>
              <a:spcAft>
                <a:spcPct val="0"/>
              </a:spcAft>
              <a:defRPr kumimoji="1" sz="900">
                <a:solidFill>
                  <a:schemeClr val="tx1"/>
                </a:solidFill>
                <a:latin typeface="돋움" pitchFamily="50" charset="-127"/>
                <a:ea typeface="돋움" pitchFamily="50" charset="-127"/>
              </a:defRPr>
            </a:lvl8pPr>
            <a:lvl9pPr marL="3886200" indent="-228600" eaLnBrk="0" fontAlgn="base" hangingPunct="0">
              <a:spcBef>
                <a:spcPct val="0"/>
              </a:spcBef>
              <a:spcAft>
                <a:spcPct val="0"/>
              </a:spcAft>
              <a:defRPr kumimoji="1" sz="900">
                <a:solidFill>
                  <a:schemeClr val="tx1"/>
                </a:solidFill>
                <a:latin typeface="돋움" pitchFamily="50" charset="-127"/>
                <a:ea typeface="돋움" pitchFamily="50" charset="-127"/>
              </a:defRPr>
            </a:lvl9pPr>
          </a:lstStyle>
          <a:p>
            <a:pPr eaLnBrk="1" hangingPunct="1">
              <a:defRPr/>
            </a:pPr>
            <a:r>
              <a:rPr lang="en-US" altLang="ko-KR" sz="1600" b="1" smtClean="0">
                <a:effectLst>
                  <a:outerShdw blurRad="38100" dist="38100" dir="2700000" algn="tl">
                    <a:srgbClr val="C0C0C0"/>
                  </a:outerShdw>
                </a:effectLst>
                <a:latin typeface="Times New Roman" panose="02020603050405020304" pitchFamily="18" charset="0"/>
                <a:ea typeface="굴림" pitchFamily="50" charset="-127"/>
                <a:cs typeface="Times New Roman" panose="02020603050405020304" pitchFamily="18" charset="0"/>
              </a:rPr>
              <a:t> MÁY</a:t>
            </a:r>
            <a:r>
              <a:rPr lang="ko-KR" altLang="en-US" sz="1600" b="1" smtClean="0">
                <a:effectLst>
                  <a:outerShdw blurRad="38100" dist="38100" dir="2700000" algn="tl">
                    <a:srgbClr val="C0C0C0"/>
                  </a:outerShdw>
                </a:effectLst>
                <a:latin typeface="Times New Roman" panose="02020603050405020304" pitchFamily="18" charset="0"/>
                <a:ea typeface="굴림" pitchFamily="50" charset="-127"/>
                <a:cs typeface="Times New Roman" panose="02020603050405020304" pitchFamily="18" charset="0"/>
              </a:rPr>
              <a:t> </a:t>
            </a:r>
            <a:endParaRPr lang="en-US" altLang="ko-KR" sz="1600" b="1" dirty="0" smtClean="0">
              <a:effectLst>
                <a:outerShdw blurRad="38100" dist="38100" dir="2700000" algn="tl">
                  <a:srgbClr val="C0C0C0"/>
                </a:outerShdw>
              </a:effectLst>
              <a:latin typeface="Times New Roman" panose="02020603050405020304" pitchFamily="18" charset="0"/>
              <a:ea typeface="굴림" pitchFamily="50" charset="-127"/>
              <a:cs typeface="Times New Roman" panose="02020603050405020304" pitchFamily="18" charset="0"/>
            </a:endParaRPr>
          </a:p>
        </p:txBody>
      </p:sp>
    </p:spTree>
    <p:extLst>
      <p:ext uri="{BB962C8B-B14F-4D97-AF65-F5344CB8AC3E}">
        <p14:creationId xmlns:p14="http://schemas.microsoft.com/office/powerpoint/2010/main" val="195365969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914096478"/>
              </p:ext>
            </p:extLst>
          </p:nvPr>
        </p:nvGraphicFramePr>
        <p:xfrm>
          <a:off x="298152" y="416495"/>
          <a:ext cx="1368152" cy="4449678"/>
        </p:xfrm>
        <a:graphic>
          <a:graphicData uri="http://schemas.openxmlformats.org/drawingml/2006/table">
            <a:tbl>
              <a:tblPr/>
              <a:tblGrid>
                <a:gridCol w="576064">
                  <a:extLst>
                    <a:ext uri="{9D8B030D-6E8A-4147-A177-3AD203B41FA5}">
                      <a16:colId xmlns:a16="http://schemas.microsoft.com/office/drawing/2014/main" val="20000"/>
                    </a:ext>
                  </a:extLst>
                </a:gridCol>
                <a:gridCol w="792088">
                  <a:extLst>
                    <a:ext uri="{9D8B030D-6E8A-4147-A177-3AD203B41FA5}">
                      <a16:colId xmlns:a16="http://schemas.microsoft.com/office/drawing/2014/main" val="20001"/>
                    </a:ext>
                  </a:extLst>
                </a:gridCol>
              </a:tblGrid>
              <a:tr h="220567">
                <a:tc>
                  <a:txBody>
                    <a:bodyPr/>
                    <a:lstStyle/>
                    <a:p>
                      <a:pPr algn="ctr" fontAlgn="ctr"/>
                      <a:r>
                        <a:rPr lang="en-US" altLang="ko-KR" sz="900" b="1" i="0" u="none" strike="noStrike" smtClean="0">
                          <a:solidFill>
                            <a:srgbClr val="000000"/>
                          </a:solidFill>
                          <a:effectLst/>
                          <a:latin typeface="Times New Roman" panose="02020603050405020304" pitchFamily="18" charset="0"/>
                          <a:cs typeface="Times New Roman" panose="02020603050405020304" pitchFamily="18" charset="0"/>
                        </a:rPr>
                        <a:t>Câu</a:t>
                      </a:r>
                      <a:endParaRPr lang="ko-KR" altLang="en-US" sz="900" b="1" i="0" u="none" strike="noStrike">
                        <a:solidFill>
                          <a:srgbClr val="000000"/>
                        </a:solidFill>
                        <a:effectLst/>
                        <a:latin typeface="Times New Roman" panose="02020603050405020304" pitchFamily="18" charset="0"/>
                        <a:cs typeface="Times New Roman" panose="02020603050405020304" pitchFamily="18" charset="0"/>
                      </a:endParaRPr>
                    </a:p>
                  </a:txBody>
                  <a:tcPr marL="9590" marR="9590" marT="959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a:txBody>
                    <a:bodyPr/>
                    <a:lstStyle/>
                    <a:p>
                      <a:pPr algn="ctr" fontAlgn="ctr"/>
                      <a:r>
                        <a:rPr lang="en-US" altLang="ko-KR" sz="900" b="1" i="0" u="none" strike="noStrike" smtClean="0">
                          <a:solidFill>
                            <a:srgbClr val="000000"/>
                          </a:solidFill>
                          <a:effectLst/>
                          <a:latin typeface="Times New Roman" panose="02020603050405020304" pitchFamily="18" charset="0"/>
                          <a:cs typeface="Times New Roman" panose="02020603050405020304" pitchFamily="18" charset="0"/>
                        </a:rPr>
                        <a:t>Đáp</a:t>
                      </a:r>
                      <a:r>
                        <a:rPr lang="en-US" altLang="ko-KR" sz="900" b="1" i="0" u="none" strike="noStrike" baseline="0" smtClean="0">
                          <a:solidFill>
                            <a:srgbClr val="000000"/>
                          </a:solidFill>
                          <a:effectLst/>
                          <a:latin typeface="Times New Roman" panose="02020603050405020304" pitchFamily="18" charset="0"/>
                          <a:cs typeface="Times New Roman" panose="02020603050405020304" pitchFamily="18" charset="0"/>
                        </a:rPr>
                        <a:t> án</a:t>
                      </a:r>
                      <a:endParaRPr lang="ko-KR" altLang="en-US" sz="900" b="1" i="0" u="none" strike="noStrike">
                        <a:solidFill>
                          <a:srgbClr val="000000"/>
                        </a:solidFill>
                        <a:effectLst/>
                        <a:latin typeface="Times New Roman" panose="02020603050405020304" pitchFamily="18" charset="0"/>
                        <a:cs typeface="Times New Roman" panose="02020603050405020304" pitchFamily="18" charset="0"/>
                      </a:endParaRPr>
                    </a:p>
                  </a:txBody>
                  <a:tcPr marL="9590" marR="9590" marT="959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C0C0"/>
                    </a:solidFill>
                  </a:tcPr>
                </a:tc>
                <a:extLst>
                  <a:ext uri="{0D108BD9-81ED-4DB2-BD59-A6C34878D82A}">
                    <a16:rowId xmlns:a16="http://schemas.microsoft.com/office/drawing/2014/main" val="10000"/>
                  </a:ext>
                </a:extLst>
              </a:tr>
              <a:tr h="210976">
                <a:tc>
                  <a:txBody>
                    <a:bodyPr/>
                    <a:lstStyle/>
                    <a:p>
                      <a:pPr algn="ctr" fontAlgn="ctr"/>
                      <a:r>
                        <a:rPr lang="en-US" altLang="ko-KR" sz="900" b="0" i="0" u="none" strike="noStrike">
                          <a:solidFill>
                            <a:srgbClr val="000000"/>
                          </a:solidFill>
                          <a:effectLst/>
                          <a:latin typeface="Times New Roman" panose="02020603050405020304" pitchFamily="18" charset="0"/>
                          <a:cs typeface="Times New Roman" panose="02020603050405020304" pitchFamily="18" charset="0"/>
                        </a:rPr>
                        <a:t>1</a:t>
                      </a:r>
                    </a:p>
                  </a:txBody>
                  <a:tcPr marL="9590" marR="9590" marT="959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t"/>
                      <a:r>
                        <a:rPr lang="en-US" altLang="ko-KR" sz="1000" b="0" i="0" u="none" strike="noStrike">
                          <a:solidFill>
                            <a:srgbClr val="000000"/>
                          </a:solidFill>
                          <a:effectLst/>
                          <a:latin typeface="Times New Roman" panose="02020603050405020304" pitchFamily="18" charset="0"/>
                          <a:cs typeface="Times New Roman" panose="02020603050405020304" pitchFamily="18" charset="0"/>
                        </a:rPr>
                        <a:t>3</a:t>
                      </a:r>
                    </a:p>
                  </a:txBody>
                  <a:tcPr marL="9590" marR="9590" marT="959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210976">
                <a:tc>
                  <a:txBody>
                    <a:bodyPr/>
                    <a:lstStyle/>
                    <a:p>
                      <a:pPr algn="ctr" fontAlgn="ctr"/>
                      <a:r>
                        <a:rPr lang="en-US" altLang="ko-KR" sz="900" b="0" i="0" u="none" strike="noStrike">
                          <a:solidFill>
                            <a:srgbClr val="000000"/>
                          </a:solidFill>
                          <a:effectLst/>
                          <a:latin typeface="Times New Roman" panose="02020603050405020304" pitchFamily="18" charset="0"/>
                          <a:cs typeface="Times New Roman" panose="02020603050405020304" pitchFamily="18" charset="0"/>
                        </a:rPr>
                        <a:t>2</a:t>
                      </a:r>
                    </a:p>
                  </a:txBody>
                  <a:tcPr marL="9590" marR="9590" marT="959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ctr"/>
                      <a:r>
                        <a:rPr lang="en-US" altLang="ko-KR" sz="900" b="0" i="0" u="none" strike="noStrike">
                          <a:solidFill>
                            <a:srgbClr val="000000"/>
                          </a:solidFill>
                          <a:effectLst/>
                          <a:latin typeface="Times New Roman" panose="02020603050405020304" pitchFamily="18" charset="0"/>
                          <a:cs typeface="Times New Roman" panose="02020603050405020304" pitchFamily="18" charset="0"/>
                        </a:rPr>
                        <a:t>3</a:t>
                      </a:r>
                    </a:p>
                  </a:txBody>
                  <a:tcPr marL="9590" marR="9590" marT="959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210976">
                <a:tc>
                  <a:txBody>
                    <a:bodyPr/>
                    <a:lstStyle/>
                    <a:p>
                      <a:pPr algn="ctr" fontAlgn="ctr"/>
                      <a:r>
                        <a:rPr lang="en-US" altLang="ko-KR" sz="900" b="0" i="0" u="none" strike="noStrike">
                          <a:solidFill>
                            <a:srgbClr val="000000"/>
                          </a:solidFill>
                          <a:effectLst/>
                          <a:latin typeface="Times New Roman" panose="02020603050405020304" pitchFamily="18" charset="0"/>
                          <a:cs typeface="Times New Roman" panose="02020603050405020304" pitchFamily="18" charset="0"/>
                        </a:rPr>
                        <a:t>3</a:t>
                      </a:r>
                    </a:p>
                  </a:txBody>
                  <a:tcPr marL="9590" marR="9590" marT="959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ctr"/>
                      <a:r>
                        <a:rPr lang="en-US" altLang="ko-KR" sz="900" b="0" i="0" u="none" strike="noStrike">
                          <a:solidFill>
                            <a:srgbClr val="000000"/>
                          </a:solidFill>
                          <a:effectLst/>
                          <a:latin typeface="Times New Roman" panose="02020603050405020304" pitchFamily="18" charset="0"/>
                          <a:cs typeface="Times New Roman" panose="02020603050405020304" pitchFamily="18" charset="0"/>
                        </a:rPr>
                        <a:t>4</a:t>
                      </a:r>
                    </a:p>
                  </a:txBody>
                  <a:tcPr marL="9590" marR="9590" marT="959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210976">
                <a:tc>
                  <a:txBody>
                    <a:bodyPr/>
                    <a:lstStyle/>
                    <a:p>
                      <a:pPr algn="ctr" fontAlgn="ctr"/>
                      <a:r>
                        <a:rPr lang="en-US" altLang="ko-KR" sz="900" b="0" i="0" u="none" strike="noStrike">
                          <a:solidFill>
                            <a:srgbClr val="000000"/>
                          </a:solidFill>
                          <a:effectLst/>
                          <a:latin typeface="Times New Roman" panose="02020603050405020304" pitchFamily="18" charset="0"/>
                          <a:cs typeface="Times New Roman" panose="02020603050405020304" pitchFamily="18" charset="0"/>
                        </a:rPr>
                        <a:t>4</a:t>
                      </a:r>
                    </a:p>
                  </a:txBody>
                  <a:tcPr marL="9590" marR="9590" marT="959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ctr"/>
                      <a:r>
                        <a:rPr lang="en-US" altLang="ko-KR" sz="900" b="0" i="0" u="none" strike="noStrike">
                          <a:solidFill>
                            <a:srgbClr val="000000"/>
                          </a:solidFill>
                          <a:effectLst/>
                          <a:latin typeface="Times New Roman" panose="02020603050405020304" pitchFamily="18" charset="0"/>
                          <a:cs typeface="Times New Roman" panose="02020603050405020304" pitchFamily="18" charset="0"/>
                        </a:rPr>
                        <a:t>1</a:t>
                      </a:r>
                    </a:p>
                  </a:txBody>
                  <a:tcPr marL="9590" marR="9590" marT="959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210976">
                <a:tc>
                  <a:txBody>
                    <a:bodyPr/>
                    <a:lstStyle/>
                    <a:p>
                      <a:pPr algn="ctr" fontAlgn="ctr"/>
                      <a:r>
                        <a:rPr lang="en-US" altLang="ko-KR" sz="900" b="0" i="0" u="none" strike="noStrike">
                          <a:solidFill>
                            <a:srgbClr val="000000"/>
                          </a:solidFill>
                          <a:effectLst/>
                          <a:latin typeface="Times New Roman" panose="02020603050405020304" pitchFamily="18" charset="0"/>
                          <a:cs typeface="Times New Roman" panose="02020603050405020304" pitchFamily="18" charset="0"/>
                        </a:rPr>
                        <a:t>5</a:t>
                      </a:r>
                    </a:p>
                  </a:txBody>
                  <a:tcPr marL="9590" marR="9590" marT="959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ctr"/>
                      <a:r>
                        <a:rPr lang="en-US" altLang="ko-KR" sz="900" b="0" i="0" u="none" strike="noStrike">
                          <a:solidFill>
                            <a:srgbClr val="000000"/>
                          </a:solidFill>
                          <a:effectLst/>
                          <a:latin typeface="Times New Roman" panose="02020603050405020304" pitchFamily="18" charset="0"/>
                          <a:cs typeface="Times New Roman" panose="02020603050405020304" pitchFamily="18" charset="0"/>
                        </a:rPr>
                        <a:t>4</a:t>
                      </a:r>
                    </a:p>
                  </a:txBody>
                  <a:tcPr marL="9590" marR="9590" marT="959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r h="210976">
                <a:tc>
                  <a:txBody>
                    <a:bodyPr/>
                    <a:lstStyle/>
                    <a:p>
                      <a:pPr algn="ctr" fontAlgn="ctr"/>
                      <a:r>
                        <a:rPr lang="en-US" altLang="ko-KR" sz="900" b="0" i="0" u="none" strike="noStrike">
                          <a:solidFill>
                            <a:srgbClr val="000000"/>
                          </a:solidFill>
                          <a:effectLst/>
                          <a:latin typeface="Times New Roman" panose="02020603050405020304" pitchFamily="18" charset="0"/>
                          <a:cs typeface="Times New Roman" panose="02020603050405020304" pitchFamily="18" charset="0"/>
                        </a:rPr>
                        <a:t>6</a:t>
                      </a:r>
                    </a:p>
                  </a:txBody>
                  <a:tcPr marL="9590" marR="9590" marT="959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ctr"/>
                      <a:r>
                        <a:rPr lang="en-US" altLang="ko-KR" sz="900" b="0" i="0" u="none" strike="noStrike">
                          <a:solidFill>
                            <a:srgbClr val="000000"/>
                          </a:solidFill>
                          <a:effectLst/>
                          <a:latin typeface="Times New Roman" panose="02020603050405020304" pitchFamily="18" charset="0"/>
                          <a:cs typeface="Times New Roman" panose="02020603050405020304" pitchFamily="18" charset="0"/>
                        </a:rPr>
                        <a:t>3</a:t>
                      </a:r>
                    </a:p>
                  </a:txBody>
                  <a:tcPr marL="9590" marR="9590" marT="959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6"/>
                  </a:ext>
                </a:extLst>
              </a:tr>
              <a:tr h="210976">
                <a:tc>
                  <a:txBody>
                    <a:bodyPr/>
                    <a:lstStyle/>
                    <a:p>
                      <a:pPr algn="ctr" fontAlgn="ctr"/>
                      <a:r>
                        <a:rPr lang="en-US" altLang="ko-KR" sz="900" b="0" i="0" u="none" strike="noStrike">
                          <a:solidFill>
                            <a:srgbClr val="000000"/>
                          </a:solidFill>
                          <a:effectLst/>
                          <a:latin typeface="Times New Roman" panose="02020603050405020304" pitchFamily="18" charset="0"/>
                          <a:cs typeface="Times New Roman" panose="02020603050405020304" pitchFamily="18" charset="0"/>
                        </a:rPr>
                        <a:t>7</a:t>
                      </a:r>
                    </a:p>
                  </a:txBody>
                  <a:tcPr marL="9590" marR="9590" marT="959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ctr"/>
                      <a:r>
                        <a:rPr lang="en-US" altLang="ko-KR" sz="900" b="0" i="0" u="none" strike="noStrike">
                          <a:solidFill>
                            <a:srgbClr val="000000"/>
                          </a:solidFill>
                          <a:effectLst/>
                          <a:latin typeface="Times New Roman" panose="02020603050405020304" pitchFamily="18" charset="0"/>
                          <a:cs typeface="Times New Roman" panose="02020603050405020304" pitchFamily="18" charset="0"/>
                        </a:rPr>
                        <a:t>3</a:t>
                      </a:r>
                    </a:p>
                  </a:txBody>
                  <a:tcPr marL="9590" marR="9590" marT="959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7"/>
                  </a:ext>
                </a:extLst>
              </a:tr>
              <a:tr h="210976">
                <a:tc>
                  <a:txBody>
                    <a:bodyPr/>
                    <a:lstStyle/>
                    <a:p>
                      <a:pPr algn="ctr" fontAlgn="ctr"/>
                      <a:r>
                        <a:rPr lang="en-US" altLang="ko-KR" sz="900" b="0" i="0" u="none" strike="noStrike">
                          <a:solidFill>
                            <a:srgbClr val="000000"/>
                          </a:solidFill>
                          <a:effectLst/>
                          <a:latin typeface="Times New Roman" panose="02020603050405020304" pitchFamily="18" charset="0"/>
                          <a:cs typeface="Times New Roman" panose="02020603050405020304" pitchFamily="18" charset="0"/>
                        </a:rPr>
                        <a:t>8</a:t>
                      </a:r>
                    </a:p>
                  </a:txBody>
                  <a:tcPr marL="9590" marR="9590" marT="959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ctr"/>
                      <a:r>
                        <a:rPr lang="en-US" altLang="ko-KR" sz="900" b="0" i="0" u="none" strike="noStrike">
                          <a:solidFill>
                            <a:srgbClr val="000000"/>
                          </a:solidFill>
                          <a:effectLst/>
                          <a:latin typeface="Times New Roman" panose="02020603050405020304" pitchFamily="18" charset="0"/>
                          <a:cs typeface="Times New Roman" panose="02020603050405020304" pitchFamily="18" charset="0"/>
                        </a:rPr>
                        <a:t>2</a:t>
                      </a:r>
                    </a:p>
                  </a:txBody>
                  <a:tcPr marL="9590" marR="9590" marT="959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8"/>
                  </a:ext>
                </a:extLst>
              </a:tr>
              <a:tr h="210976">
                <a:tc>
                  <a:txBody>
                    <a:bodyPr/>
                    <a:lstStyle/>
                    <a:p>
                      <a:pPr algn="ctr" fontAlgn="ctr"/>
                      <a:r>
                        <a:rPr lang="en-US" altLang="ko-KR" sz="900" b="0" i="0" u="none" strike="noStrike">
                          <a:solidFill>
                            <a:srgbClr val="000000"/>
                          </a:solidFill>
                          <a:effectLst/>
                          <a:latin typeface="Times New Roman" panose="02020603050405020304" pitchFamily="18" charset="0"/>
                          <a:cs typeface="Times New Roman" panose="02020603050405020304" pitchFamily="18" charset="0"/>
                        </a:rPr>
                        <a:t>9</a:t>
                      </a:r>
                    </a:p>
                  </a:txBody>
                  <a:tcPr marL="9590" marR="9590" marT="959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ctr"/>
                      <a:r>
                        <a:rPr lang="en-US" altLang="ko-KR" sz="900" b="0" i="0" u="none" strike="noStrike">
                          <a:solidFill>
                            <a:srgbClr val="000000"/>
                          </a:solidFill>
                          <a:effectLst/>
                          <a:latin typeface="Times New Roman" panose="02020603050405020304" pitchFamily="18" charset="0"/>
                          <a:cs typeface="Times New Roman" panose="02020603050405020304" pitchFamily="18" charset="0"/>
                        </a:rPr>
                        <a:t>1</a:t>
                      </a:r>
                    </a:p>
                  </a:txBody>
                  <a:tcPr marL="9590" marR="9590" marT="959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9"/>
                  </a:ext>
                </a:extLst>
              </a:tr>
              <a:tr h="210976">
                <a:tc>
                  <a:txBody>
                    <a:bodyPr/>
                    <a:lstStyle/>
                    <a:p>
                      <a:pPr algn="ctr" fontAlgn="ctr"/>
                      <a:r>
                        <a:rPr lang="en-US" altLang="ko-KR" sz="900" b="0" i="0" u="none" strike="noStrike">
                          <a:solidFill>
                            <a:srgbClr val="000000"/>
                          </a:solidFill>
                          <a:effectLst/>
                          <a:latin typeface="Times New Roman" panose="02020603050405020304" pitchFamily="18" charset="0"/>
                          <a:cs typeface="Times New Roman" panose="02020603050405020304" pitchFamily="18" charset="0"/>
                        </a:rPr>
                        <a:t>10</a:t>
                      </a:r>
                    </a:p>
                  </a:txBody>
                  <a:tcPr marL="9590" marR="9590" marT="959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ctr"/>
                      <a:r>
                        <a:rPr lang="en-US" altLang="ko-KR" sz="900" b="0" i="0" u="none" strike="noStrike">
                          <a:solidFill>
                            <a:srgbClr val="000000"/>
                          </a:solidFill>
                          <a:effectLst/>
                          <a:latin typeface="Times New Roman" panose="02020603050405020304" pitchFamily="18" charset="0"/>
                          <a:cs typeface="Times New Roman" panose="02020603050405020304" pitchFamily="18" charset="0"/>
                        </a:rPr>
                        <a:t>3</a:t>
                      </a:r>
                    </a:p>
                  </a:txBody>
                  <a:tcPr marL="9590" marR="9590" marT="959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10"/>
                  </a:ext>
                </a:extLst>
              </a:tr>
              <a:tr h="210976">
                <a:tc>
                  <a:txBody>
                    <a:bodyPr/>
                    <a:lstStyle/>
                    <a:p>
                      <a:pPr algn="ctr" fontAlgn="ctr"/>
                      <a:r>
                        <a:rPr lang="en-US" altLang="ko-KR" sz="900" b="0" i="0" u="none" strike="noStrike">
                          <a:solidFill>
                            <a:srgbClr val="000000"/>
                          </a:solidFill>
                          <a:effectLst/>
                          <a:latin typeface="Times New Roman" panose="02020603050405020304" pitchFamily="18" charset="0"/>
                          <a:cs typeface="Times New Roman" panose="02020603050405020304" pitchFamily="18" charset="0"/>
                        </a:rPr>
                        <a:t>11</a:t>
                      </a:r>
                    </a:p>
                  </a:txBody>
                  <a:tcPr marL="9590" marR="9590" marT="959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ctr"/>
                      <a:r>
                        <a:rPr lang="en-US" altLang="ko-KR" sz="900" b="0" i="0" u="none" strike="noStrike">
                          <a:solidFill>
                            <a:srgbClr val="000000"/>
                          </a:solidFill>
                          <a:effectLst/>
                          <a:latin typeface="Times New Roman" panose="02020603050405020304" pitchFamily="18" charset="0"/>
                          <a:cs typeface="Times New Roman" panose="02020603050405020304" pitchFamily="18" charset="0"/>
                        </a:rPr>
                        <a:t>2</a:t>
                      </a:r>
                    </a:p>
                  </a:txBody>
                  <a:tcPr marL="9590" marR="9590" marT="959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11"/>
                  </a:ext>
                </a:extLst>
              </a:tr>
              <a:tr h="210976">
                <a:tc>
                  <a:txBody>
                    <a:bodyPr/>
                    <a:lstStyle/>
                    <a:p>
                      <a:pPr algn="ctr" fontAlgn="ctr"/>
                      <a:r>
                        <a:rPr lang="en-US" altLang="ko-KR" sz="900" b="0" i="0" u="none" strike="noStrike">
                          <a:solidFill>
                            <a:srgbClr val="000000"/>
                          </a:solidFill>
                          <a:effectLst/>
                          <a:latin typeface="Times New Roman" panose="02020603050405020304" pitchFamily="18" charset="0"/>
                          <a:cs typeface="Times New Roman" panose="02020603050405020304" pitchFamily="18" charset="0"/>
                        </a:rPr>
                        <a:t>12</a:t>
                      </a:r>
                    </a:p>
                  </a:txBody>
                  <a:tcPr marL="9590" marR="9590" marT="959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ctr"/>
                      <a:r>
                        <a:rPr lang="en-US" altLang="ko-KR" sz="900" b="0" i="0" u="none" strike="noStrike">
                          <a:solidFill>
                            <a:srgbClr val="000000"/>
                          </a:solidFill>
                          <a:effectLst/>
                          <a:latin typeface="Times New Roman" panose="02020603050405020304" pitchFamily="18" charset="0"/>
                          <a:cs typeface="Times New Roman" panose="02020603050405020304" pitchFamily="18" charset="0"/>
                        </a:rPr>
                        <a:t>4</a:t>
                      </a:r>
                    </a:p>
                  </a:txBody>
                  <a:tcPr marL="9590" marR="9590" marT="959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12"/>
                  </a:ext>
                </a:extLst>
              </a:tr>
              <a:tr h="210976">
                <a:tc>
                  <a:txBody>
                    <a:bodyPr/>
                    <a:lstStyle/>
                    <a:p>
                      <a:pPr algn="ctr" fontAlgn="ctr"/>
                      <a:r>
                        <a:rPr lang="en-US" altLang="ko-KR" sz="900" b="0" i="0" u="none" strike="noStrike">
                          <a:solidFill>
                            <a:srgbClr val="000000"/>
                          </a:solidFill>
                          <a:effectLst/>
                          <a:latin typeface="Times New Roman" panose="02020603050405020304" pitchFamily="18" charset="0"/>
                          <a:cs typeface="Times New Roman" panose="02020603050405020304" pitchFamily="18" charset="0"/>
                        </a:rPr>
                        <a:t>13</a:t>
                      </a:r>
                    </a:p>
                  </a:txBody>
                  <a:tcPr marL="9590" marR="9590" marT="959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ctr"/>
                      <a:r>
                        <a:rPr lang="en-US" altLang="ko-KR" sz="900" b="0" i="0" u="none" strike="noStrike">
                          <a:solidFill>
                            <a:srgbClr val="000000"/>
                          </a:solidFill>
                          <a:effectLst/>
                          <a:latin typeface="Times New Roman" panose="02020603050405020304" pitchFamily="18" charset="0"/>
                          <a:cs typeface="Times New Roman" panose="02020603050405020304" pitchFamily="18" charset="0"/>
                        </a:rPr>
                        <a:t>3</a:t>
                      </a:r>
                    </a:p>
                  </a:txBody>
                  <a:tcPr marL="9590" marR="9590" marT="959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13"/>
                  </a:ext>
                </a:extLst>
              </a:tr>
              <a:tr h="210976">
                <a:tc>
                  <a:txBody>
                    <a:bodyPr/>
                    <a:lstStyle/>
                    <a:p>
                      <a:pPr algn="ctr" fontAlgn="ctr"/>
                      <a:r>
                        <a:rPr lang="en-US" altLang="ko-KR" sz="900" b="0" i="0" u="none" strike="noStrike">
                          <a:solidFill>
                            <a:srgbClr val="000000"/>
                          </a:solidFill>
                          <a:effectLst/>
                          <a:latin typeface="Times New Roman" panose="02020603050405020304" pitchFamily="18" charset="0"/>
                          <a:cs typeface="Times New Roman" panose="02020603050405020304" pitchFamily="18" charset="0"/>
                        </a:rPr>
                        <a:t>14</a:t>
                      </a:r>
                    </a:p>
                  </a:txBody>
                  <a:tcPr marL="9590" marR="9590" marT="959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ctr"/>
                      <a:r>
                        <a:rPr lang="en-US" altLang="ko-KR" sz="900" b="0" i="0" u="none" strike="noStrike">
                          <a:solidFill>
                            <a:srgbClr val="000000"/>
                          </a:solidFill>
                          <a:effectLst/>
                          <a:latin typeface="Times New Roman" panose="02020603050405020304" pitchFamily="18" charset="0"/>
                          <a:cs typeface="Times New Roman" panose="02020603050405020304" pitchFamily="18" charset="0"/>
                        </a:rPr>
                        <a:t>1</a:t>
                      </a:r>
                    </a:p>
                  </a:txBody>
                  <a:tcPr marL="9590" marR="9590" marT="959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14"/>
                  </a:ext>
                </a:extLst>
              </a:tr>
              <a:tr h="210976">
                <a:tc>
                  <a:txBody>
                    <a:bodyPr/>
                    <a:lstStyle/>
                    <a:p>
                      <a:pPr algn="ctr" fontAlgn="ctr"/>
                      <a:r>
                        <a:rPr lang="en-US" altLang="ko-KR" sz="900" b="0" i="0" u="none" strike="noStrike">
                          <a:solidFill>
                            <a:srgbClr val="000000"/>
                          </a:solidFill>
                          <a:effectLst/>
                          <a:latin typeface="Times New Roman" panose="02020603050405020304" pitchFamily="18" charset="0"/>
                          <a:cs typeface="Times New Roman" panose="02020603050405020304" pitchFamily="18" charset="0"/>
                        </a:rPr>
                        <a:t>15</a:t>
                      </a:r>
                    </a:p>
                  </a:txBody>
                  <a:tcPr marL="9590" marR="9590" marT="959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ctr"/>
                      <a:r>
                        <a:rPr lang="en-US" altLang="ko-KR" sz="900" b="0" i="0" u="none" strike="noStrike">
                          <a:solidFill>
                            <a:srgbClr val="000000"/>
                          </a:solidFill>
                          <a:effectLst/>
                          <a:latin typeface="Times New Roman" panose="02020603050405020304" pitchFamily="18" charset="0"/>
                          <a:cs typeface="Times New Roman" panose="02020603050405020304" pitchFamily="18" charset="0"/>
                        </a:rPr>
                        <a:t>4</a:t>
                      </a:r>
                    </a:p>
                  </a:txBody>
                  <a:tcPr marL="9590" marR="9590" marT="959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15"/>
                  </a:ext>
                </a:extLst>
              </a:tr>
              <a:tr h="210976">
                <a:tc>
                  <a:txBody>
                    <a:bodyPr/>
                    <a:lstStyle/>
                    <a:p>
                      <a:pPr algn="ctr" fontAlgn="ctr"/>
                      <a:r>
                        <a:rPr lang="en-US" altLang="ko-KR" sz="900" b="0" i="0" u="none" strike="noStrike">
                          <a:solidFill>
                            <a:srgbClr val="000000"/>
                          </a:solidFill>
                          <a:effectLst/>
                          <a:latin typeface="Times New Roman" panose="02020603050405020304" pitchFamily="18" charset="0"/>
                          <a:cs typeface="Times New Roman" panose="02020603050405020304" pitchFamily="18" charset="0"/>
                        </a:rPr>
                        <a:t>16</a:t>
                      </a:r>
                    </a:p>
                  </a:txBody>
                  <a:tcPr marL="9590" marR="9590" marT="959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ctr"/>
                      <a:r>
                        <a:rPr lang="en-US" altLang="ko-KR" sz="900" b="0" i="0" u="none" strike="noStrike">
                          <a:solidFill>
                            <a:srgbClr val="000000"/>
                          </a:solidFill>
                          <a:effectLst/>
                          <a:latin typeface="Times New Roman" panose="02020603050405020304" pitchFamily="18" charset="0"/>
                          <a:cs typeface="Times New Roman" panose="02020603050405020304" pitchFamily="18" charset="0"/>
                        </a:rPr>
                        <a:t>1</a:t>
                      </a:r>
                    </a:p>
                  </a:txBody>
                  <a:tcPr marL="9590" marR="9590" marT="959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16"/>
                  </a:ext>
                </a:extLst>
              </a:tr>
              <a:tr h="210976">
                <a:tc>
                  <a:txBody>
                    <a:bodyPr/>
                    <a:lstStyle/>
                    <a:p>
                      <a:pPr algn="ctr" fontAlgn="ctr"/>
                      <a:r>
                        <a:rPr lang="en-US" altLang="ko-KR" sz="900" b="0" i="0" u="none" strike="noStrike">
                          <a:solidFill>
                            <a:srgbClr val="000000"/>
                          </a:solidFill>
                          <a:effectLst/>
                          <a:latin typeface="Times New Roman" panose="02020603050405020304" pitchFamily="18" charset="0"/>
                          <a:cs typeface="Times New Roman" panose="02020603050405020304" pitchFamily="18" charset="0"/>
                        </a:rPr>
                        <a:t>17</a:t>
                      </a:r>
                    </a:p>
                  </a:txBody>
                  <a:tcPr marL="9590" marR="9590" marT="959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ctr"/>
                      <a:r>
                        <a:rPr lang="en-US" altLang="ko-KR" sz="900" b="0" i="0" u="none" strike="noStrike">
                          <a:solidFill>
                            <a:srgbClr val="000000"/>
                          </a:solidFill>
                          <a:effectLst/>
                          <a:latin typeface="Times New Roman" panose="02020603050405020304" pitchFamily="18" charset="0"/>
                          <a:cs typeface="Times New Roman" panose="02020603050405020304" pitchFamily="18" charset="0"/>
                        </a:rPr>
                        <a:t>1</a:t>
                      </a:r>
                    </a:p>
                  </a:txBody>
                  <a:tcPr marL="9590" marR="9590" marT="959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17"/>
                  </a:ext>
                </a:extLst>
              </a:tr>
              <a:tr h="210976">
                <a:tc>
                  <a:txBody>
                    <a:bodyPr/>
                    <a:lstStyle/>
                    <a:p>
                      <a:pPr algn="ctr" fontAlgn="ctr"/>
                      <a:r>
                        <a:rPr lang="en-US" altLang="ko-KR" sz="900" b="0" i="0" u="none" strike="noStrike">
                          <a:solidFill>
                            <a:srgbClr val="000000"/>
                          </a:solidFill>
                          <a:effectLst/>
                          <a:latin typeface="Times New Roman" panose="02020603050405020304" pitchFamily="18" charset="0"/>
                          <a:cs typeface="Times New Roman" panose="02020603050405020304" pitchFamily="18" charset="0"/>
                        </a:rPr>
                        <a:t>18</a:t>
                      </a:r>
                    </a:p>
                  </a:txBody>
                  <a:tcPr marL="9590" marR="9590" marT="959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ctr"/>
                      <a:r>
                        <a:rPr lang="en-US" altLang="ko-KR" sz="900" b="0" i="0" u="none" strike="noStrike">
                          <a:solidFill>
                            <a:srgbClr val="000000"/>
                          </a:solidFill>
                          <a:effectLst/>
                          <a:latin typeface="Times New Roman" panose="02020603050405020304" pitchFamily="18" charset="0"/>
                          <a:cs typeface="Times New Roman" panose="02020603050405020304" pitchFamily="18" charset="0"/>
                        </a:rPr>
                        <a:t>3</a:t>
                      </a:r>
                    </a:p>
                  </a:txBody>
                  <a:tcPr marL="9590" marR="9590" marT="959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18"/>
                  </a:ext>
                </a:extLst>
              </a:tr>
              <a:tr h="210976">
                <a:tc>
                  <a:txBody>
                    <a:bodyPr/>
                    <a:lstStyle/>
                    <a:p>
                      <a:pPr algn="ctr" fontAlgn="ctr"/>
                      <a:r>
                        <a:rPr lang="en-US" altLang="ko-KR" sz="900" b="0" i="0" u="none" strike="noStrike">
                          <a:solidFill>
                            <a:srgbClr val="000000"/>
                          </a:solidFill>
                          <a:effectLst/>
                          <a:latin typeface="Times New Roman" panose="02020603050405020304" pitchFamily="18" charset="0"/>
                          <a:cs typeface="Times New Roman" panose="02020603050405020304" pitchFamily="18" charset="0"/>
                        </a:rPr>
                        <a:t>19</a:t>
                      </a:r>
                    </a:p>
                  </a:txBody>
                  <a:tcPr marL="9590" marR="9590" marT="959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ctr"/>
                      <a:r>
                        <a:rPr lang="en-US" altLang="ko-KR" sz="900" b="0" i="0" u="none" strike="noStrike">
                          <a:solidFill>
                            <a:srgbClr val="000000"/>
                          </a:solidFill>
                          <a:effectLst/>
                          <a:latin typeface="Times New Roman" panose="02020603050405020304" pitchFamily="18" charset="0"/>
                          <a:cs typeface="Times New Roman" panose="02020603050405020304" pitchFamily="18" charset="0"/>
                        </a:rPr>
                        <a:t>4</a:t>
                      </a:r>
                    </a:p>
                  </a:txBody>
                  <a:tcPr marL="9590" marR="9590" marT="959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19"/>
                  </a:ext>
                </a:extLst>
              </a:tr>
              <a:tr h="220567">
                <a:tc>
                  <a:txBody>
                    <a:bodyPr/>
                    <a:lstStyle/>
                    <a:p>
                      <a:pPr algn="ctr" fontAlgn="ctr"/>
                      <a:r>
                        <a:rPr lang="en-US" altLang="ko-KR" sz="900" b="0" i="0" u="none" strike="noStrike">
                          <a:solidFill>
                            <a:srgbClr val="000000"/>
                          </a:solidFill>
                          <a:effectLst/>
                          <a:latin typeface="Times New Roman" panose="02020603050405020304" pitchFamily="18" charset="0"/>
                          <a:cs typeface="Times New Roman" panose="02020603050405020304" pitchFamily="18" charset="0"/>
                        </a:rPr>
                        <a:t>20</a:t>
                      </a:r>
                    </a:p>
                  </a:txBody>
                  <a:tcPr marL="9590" marR="9590" marT="959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t"/>
                      <a:r>
                        <a:rPr lang="en-US" altLang="ko-KR" sz="1000" b="0" i="0" u="none" strike="noStrike">
                          <a:solidFill>
                            <a:srgbClr val="000000"/>
                          </a:solidFill>
                          <a:effectLst/>
                          <a:latin typeface="Times New Roman" panose="02020603050405020304" pitchFamily="18" charset="0"/>
                          <a:cs typeface="Times New Roman" panose="02020603050405020304" pitchFamily="18" charset="0"/>
                        </a:rPr>
                        <a:t>2</a:t>
                      </a:r>
                    </a:p>
                  </a:txBody>
                  <a:tcPr marL="9590" marR="9590" marT="959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20"/>
                  </a:ext>
                </a:extLst>
              </a:tr>
            </a:tbl>
          </a:graphicData>
        </a:graphic>
      </p:graphicFrame>
      <p:graphicFrame>
        <p:nvGraphicFramePr>
          <p:cNvPr id="4" name="Table 3"/>
          <p:cNvGraphicFramePr>
            <a:graphicFrameLocks noGrp="1"/>
          </p:cNvGraphicFramePr>
          <p:nvPr>
            <p:extLst>
              <p:ext uri="{D42A27DB-BD31-4B8C-83A1-F6EECF244321}">
                <p14:modId xmlns:p14="http://schemas.microsoft.com/office/powerpoint/2010/main" val="1835827127"/>
              </p:ext>
            </p:extLst>
          </p:nvPr>
        </p:nvGraphicFramePr>
        <p:xfrm>
          <a:off x="1968588" y="632521"/>
          <a:ext cx="1368152" cy="4200525"/>
        </p:xfrm>
        <a:graphic>
          <a:graphicData uri="http://schemas.openxmlformats.org/drawingml/2006/table">
            <a:tbl>
              <a:tblPr/>
              <a:tblGrid>
                <a:gridCol w="576064">
                  <a:extLst>
                    <a:ext uri="{9D8B030D-6E8A-4147-A177-3AD203B41FA5}">
                      <a16:colId xmlns:a16="http://schemas.microsoft.com/office/drawing/2014/main" val="20000"/>
                    </a:ext>
                  </a:extLst>
                </a:gridCol>
                <a:gridCol w="792088">
                  <a:extLst>
                    <a:ext uri="{9D8B030D-6E8A-4147-A177-3AD203B41FA5}">
                      <a16:colId xmlns:a16="http://schemas.microsoft.com/office/drawing/2014/main" val="20001"/>
                    </a:ext>
                  </a:extLst>
                </a:gridCol>
              </a:tblGrid>
              <a:tr h="219075">
                <a:tc>
                  <a:txBody>
                    <a:bodyPr/>
                    <a:lstStyle/>
                    <a:p>
                      <a:pPr algn="ctr" fontAlgn="ctr"/>
                      <a:r>
                        <a:rPr lang="en-US" altLang="ko-KR" sz="900" b="0" i="0" u="none" strike="noStrike">
                          <a:solidFill>
                            <a:srgbClr val="000000"/>
                          </a:solidFill>
                          <a:effectLst/>
                          <a:latin typeface="돋움"/>
                        </a:rPr>
                        <a:t>21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ctr"/>
                      <a:r>
                        <a:rPr lang="en-US" altLang="ko-KR" sz="900" b="0" i="0" u="none" strike="noStrike">
                          <a:solidFill>
                            <a:srgbClr val="000000"/>
                          </a:solidFill>
                          <a:effectLst/>
                          <a:latin typeface="돋움"/>
                        </a:rPr>
                        <a:t>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209550">
                <a:tc>
                  <a:txBody>
                    <a:bodyPr/>
                    <a:lstStyle/>
                    <a:p>
                      <a:pPr algn="ctr" fontAlgn="ctr"/>
                      <a:r>
                        <a:rPr lang="en-US" altLang="ko-KR" sz="900" b="0" i="0" u="none" strike="noStrike">
                          <a:solidFill>
                            <a:srgbClr val="000000"/>
                          </a:solidFill>
                          <a:effectLst/>
                          <a:latin typeface="돋움"/>
                        </a:rPr>
                        <a:t>22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ctr"/>
                      <a:r>
                        <a:rPr lang="vi-VN" altLang="ko-KR" sz="900" b="0" i="0" u="none" strike="noStrike" smtClean="0">
                          <a:solidFill>
                            <a:srgbClr val="000000"/>
                          </a:solidFill>
                          <a:effectLst/>
                          <a:latin typeface="돋움"/>
                        </a:rPr>
                        <a:t>1</a:t>
                      </a:r>
                      <a:endParaRPr lang="en-US" altLang="ko-KR" sz="900" b="0" i="0" u="none" strike="noStrike">
                        <a:solidFill>
                          <a:srgbClr val="000000"/>
                        </a:solidFill>
                        <a:effectLst/>
                        <a:latin typeface="돋움"/>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209550">
                <a:tc>
                  <a:txBody>
                    <a:bodyPr/>
                    <a:lstStyle/>
                    <a:p>
                      <a:pPr algn="ctr" fontAlgn="ctr"/>
                      <a:r>
                        <a:rPr lang="en-US" altLang="ko-KR" sz="900" b="0" i="0" u="none" strike="noStrike">
                          <a:solidFill>
                            <a:srgbClr val="000000"/>
                          </a:solidFill>
                          <a:effectLst/>
                          <a:latin typeface="돋움"/>
                        </a:rPr>
                        <a:t>23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ctr"/>
                      <a:r>
                        <a:rPr lang="en-US" altLang="ko-KR" sz="900" b="0" i="0" u="none" strike="noStrike">
                          <a:solidFill>
                            <a:srgbClr val="000000"/>
                          </a:solidFill>
                          <a:effectLst/>
                          <a:latin typeface="돋움"/>
                        </a:rPr>
                        <a:t>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209550">
                <a:tc>
                  <a:txBody>
                    <a:bodyPr/>
                    <a:lstStyle/>
                    <a:p>
                      <a:pPr algn="ctr" fontAlgn="ctr"/>
                      <a:r>
                        <a:rPr lang="en-US" altLang="ko-KR" sz="900" b="0" i="0" u="none" strike="noStrike">
                          <a:solidFill>
                            <a:srgbClr val="000000"/>
                          </a:solidFill>
                          <a:effectLst/>
                          <a:latin typeface="돋움"/>
                        </a:rPr>
                        <a:t>24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ctr"/>
                      <a:r>
                        <a:rPr lang="en-US" altLang="ko-KR" sz="900" b="0" i="0" u="none" strike="noStrike">
                          <a:solidFill>
                            <a:srgbClr val="000000"/>
                          </a:solidFill>
                          <a:effectLst/>
                          <a:latin typeface="돋움"/>
                        </a:rPr>
                        <a:t>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209550">
                <a:tc>
                  <a:txBody>
                    <a:bodyPr/>
                    <a:lstStyle/>
                    <a:p>
                      <a:pPr algn="ctr" fontAlgn="ctr"/>
                      <a:r>
                        <a:rPr lang="en-US" altLang="ko-KR" sz="900" b="0" i="0" u="none" strike="noStrike">
                          <a:solidFill>
                            <a:srgbClr val="000000"/>
                          </a:solidFill>
                          <a:effectLst/>
                          <a:latin typeface="돋움"/>
                        </a:rPr>
                        <a:t>25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ctr"/>
                      <a:r>
                        <a:rPr lang="en-US" altLang="ko-KR" sz="900" b="0" i="0" u="none" strike="noStrike">
                          <a:solidFill>
                            <a:srgbClr val="000000"/>
                          </a:solidFill>
                          <a:effectLst/>
                          <a:latin typeface="돋움"/>
                        </a:rPr>
                        <a:t>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209550">
                <a:tc>
                  <a:txBody>
                    <a:bodyPr/>
                    <a:lstStyle/>
                    <a:p>
                      <a:pPr algn="ctr" fontAlgn="ctr"/>
                      <a:r>
                        <a:rPr lang="en-US" altLang="ko-KR" sz="900" b="0" i="0" u="none" strike="noStrike">
                          <a:solidFill>
                            <a:srgbClr val="000000"/>
                          </a:solidFill>
                          <a:effectLst/>
                          <a:latin typeface="돋움"/>
                        </a:rPr>
                        <a:t>26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ctr"/>
                      <a:r>
                        <a:rPr lang="en-US" altLang="ko-KR" sz="900" b="0" i="0" u="none" strike="noStrike">
                          <a:solidFill>
                            <a:srgbClr val="000000"/>
                          </a:solidFill>
                          <a:effectLst/>
                          <a:latin typeface="돋움"/>
                        </a:rPr>
                        <a:t>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r h="209550">
                <a:tc>
                  <a:txBody>
                    <a:bodyPr/>
                    <a:lstStyle/>
                    <a:p>
                      <a:pPr algn="ctr" fontAlgn="ctr"/>
                      <a:r>
                        <a:rPr lang="en-US" altLang="ko-KR" sz="900" b="0" i="0" u="none" strike="noStrike">
                          <a:solidFill>
                            <a:srgbClr val="000000"/>
                          </a:solidFill>
                          <a:effectLst/>
                          <a:latin typeface="돋움"/>
                        </a:rPr>
                        <a:t>27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ctr"/>
                      <a:r>
                        <a:rPr lang="en-US" altLang="ko-KR" sz="900" b="0" i="0" u="none" strike="noStrike">
                          <a:solidFill>
                            <a:srgbClr val="000000"/>
                          </a:solidFill>
                          <a:effectLst/>
                          <a:latin typeface="돋움"/>
                        </a:rPr>
                        <a:t>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6"/>
                  </a:ext>
                </a:extLst>
              </a:tr>
              <a:tr h="209550">
                <a:tc>
                  <a:txBody>
                    <a:bodyPr/>
                    <a:lstStyle/>
                    <a:p>
                      <a:pPr algn="ctr" fontAlgn="ctr"/>
                      <a:r>
                        <a:rPr lang="en-US" altLang="ko-KR" sz="900" b="0" i="0" u="none" strike="noStrike">
                          <a:solidFill>
                            <a:srgbClr val="000000"/>
                          </a:solidFill>
                          <a:effectLst/>
                          <a:latin typeface="돋움"/>
                        </a:rPr>
                        <a:t>28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ctr"/>
                      <a:r>
                        <a:rPr lang="en-US" altLang="ko-KR" sz="900" b="0" i="0" u="none" strike="noStrike">
                          <a:solidFill>
                            <a:srgbClr val="000000"/>
                          </a:solidFill>
                          <a:effectLst/>
                          <a:latin typeface="돋움"/>
                        </a:rPr>
                        <a:t>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7"/>
                  </a:ext>
                </a:extLst>
              </a:tr>
              <a:tr h="209550">
                <a:tc>
                  <a:txBody>
                    <a:bodyPr/>
                    <a:lstStyle/>
                    <a:p>
                      <a:pPr algn="ctr" fontAlgn="ctr"/>
                      <a:r>
                        <a:rPr lang="en-US" altLang="ko-KR" sz="900" b="0" i="0" u="none" strike="noStrike">
                          <a:solidFill>
                            <a:srgbClr val="000000"/>
                          </a:solidFill>
                          <a:effectLst/>
                          <a:latin typeface="돋움"/>
                        </a:rPr>
                        <a:t>29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ctr"/>
                      <a:r>
                        <a:rPr lang="en-US" altLang="ko-KR" sz="900" b="0" i="0" u="none" strike="noStrike">
                          <a:solidFill>
                            <a:srgbClr val="000000"/>
                          </a:solidFill>
                          <a:effectLst/>
                          <a:latin typeface="돋움"/>
                        </a:rPr>
                        <a:t>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8"/>
                  </a:ext>
                </a:extLst>
              </a:tr>
              <a:tr h="209550">
                <a:tc>
                  <a:txBody>
                    <a:bodyPr/>
                    <a:lstStyle/>
                    <a:p>
                      <a:pPr algn="ctr" fontAlgn="ctr"/>
                      <a:r>
                        <a:rPr lang="en-US" altLang="ko-KR" sz="900" b="0" i="0" u="none" strike="noStrike">
                          <a:solidFill>
                            <a:srgbClr val="000000"/>
                          </a:solidFill>
                          <a:effectLst/>
                          <a:latin typeface="돋움"/>
                        </a:rPr>
                        <a:t>30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ctr"/>
                      <a:r>
                        <a:rPr lang="en-US" altLang="ko-KR" sz="900" b="0" i="0" u="none" strike="noStrike">
                          <a:solidFill>
                            <a:srgbClr val="000000"/>
                          </a:solidFill>
                          <a:effectLst/>
                          <a:latin typeface="돋움"/>
                        </a:rPr>
                        <a:t>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9"/>
                  </a:ext>
                </a:extLst>
              </a:tr>
              <a:tr h="209550">
                <a:tc>
                  <a:txBody>
                    <a:bodyPr/>
                    <a:lstStyle/>
                    <a:p>
                      <a:pPr algn="ctr" fontAlgn="ctr"/>
                      <a:r>
                        <a:rPr lang="en-US" altLang="ko-KR" sz="900" b="0" i="0" u="none" strike="noStrike">
                          <a:solidFill>
                            <a:srgbClr val="000000"/>
                          </a:solidFill>
                          <a:effectLst/>
                          <a:latin typeface="돋움"/>
                        </a:rPr>
                        <a:t>31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ctr"/>
                      <a:r>
                        <a:rPr lang="en-US" altLang="ko-KR" sz="900" b="0" i="0" u="none" strike="noStrike">
                          <a:solidFill>
                            <a:srgbClr val="000000"/>
                          </a:solidFill>
                          <a:effectLst/>
                          <a:latin typeface="돋움"/>
                        </a:rPr>
                        <a:t>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10"/>
                  </a:ext>
                </a:extLst>
              </a:tr>
              <a:tr h="209550">
                <a:tc>
                  <a:txBody>
                    <a:bodyPr/>
                    <a:lstStyle/>
                    <a:p>
                      <a:pPr algn="ctr" fontAlgn="ctr"/>
                      <a:r>
                        <a:rPr lang="en-US" altLang="ko-KR" sz="900" b="0" i="0" u="none" strike="noStrike">
                          <a:solidFill>
                            <a:srgbClr val="000000"/>
                          </a:solidFill>
                          <a:effectLst/>
                          <a:latin typeface="돋움"/>
                        </a:rPr>
                        <a:t>32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ctr"/>
                      <a:r>
                        <a:rPr lang="en-US" altLang="ko-KR" sz="900" b="0" i="0" u="none" strike="noStrike">
                          <a:solidFill>
                            <a:srgbClr val="000000"/>
                          </a:solidFill>
                          <a:effectLst/>
                          <a:latin typeface="돋움"/>
                        </a:rPr>
                        <a:t>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11"/>
                  </a:ext>
                </a:extLst>
              </a:tr>
              <a:tr h="209550">
                <a:tc>
                  <a:txBody>
                    <a:bodyPr/>
                    <a:lstStyle/>
                    <a:p>
                      <a:pPr algn="ctr" fontAlgn="ctr"/>
                      <a:r>
                        <a:rPr lang="en-US" altLang="ko-KR" sz="900" b="0" i="0" u="none" strike="noStrike">
                          <a:solidFill>
                            <a:srgbClr val="000000"/>
                          </a:solidFill>
                          <a:effectLst/>
                          <a:latin typeface="돋움"/>
                        </a:rPr>
                        <a:t>33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ctr"/>
                      <a:r>
                        <a:rPr lang="en-US" altLang="ko-KR" sz="900" b="0" i="0" u="none" strike="noStrike">
                          <a:solidFill>
                            <a:srgbClr val="000000"/>
                          </a:solidFill>
                          <a:effectLst/>
                          <a:latin typeface="돋움"/>
                        </a:rPr>
                        <a:t>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12"/>
                  </a:ext>
                </a:extLst>
              </a:tr>
              <a:tr h="209550">
                <a:tc>
                  <a:txBody>
                    <a:bodyPr/>
                    <a:lstStyle/>
                    <a:p>
                      <a:pPr algn="ctr" fontAlgn="ctr"/>
                      <a:r>
                        <a:rPr lang="en-US" altLang="ko-KR" sz="900" b="0" i="0" u="none" strike="noStrike">
                          <a:solidFill>
                            <a:srgbClr val="000000"/>
                          </a:solidFill>
                          <a:effectLst/>
                          <a:latin typeface="돋움"/>
                        </a:rPr>
                        <a:t>34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ctr"/>
                      <a:r>
                        <a:rPr lang="en-US" altLang="ko-KR" sz="900" b="0" i="0" u="none" strike="noStrike">
                          <a:solidFill>
                            <a:srgbClr val="000000"/>
                          </a:solidFill>
                          <a:effectLst/>
                          <a:latin typeface="돋움"/>
                        </a:rPr>
                        <a:t>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13"/>
                  </a:ext>
                </a:extLst>
              </a:tr>
              <a:tr h="209550">
                <a:tc>
                  <a:txBody>
                    <a:bodyPr/>
                    <a:lstStyle/>
                    <a:p>
                      <a:pPr algn="ctr" fontAlgn="ctr"/>
                      <a:r>
                        <a:rPr lang="en-US" altLang="ko-KR" sz="900" b="0" i="0" u="none" strike="noStrike">
                          <a:solidFill>
                            <a:srgbClr val="000000"/>
                          </a:solidFill>
                          <a:effectLst/>
                          <a:latin typeface="돋움"/>
                        </a:rPr>
                        <a:t>35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ctr"/>
                      <a:r>
                        <a:rPr lang="en-US" altLang="ko-KR" sz="900" b="0" i="0" u="none" strike="noStrike">
                          <a:solidFill>
                            <a:srgbClr val="000000"/>
                          </a:solidFill>
                          <a:effectLst/>
                          <a:latin typeface="돋움"/>
                        </a:rPr>
                        <a:t>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14"/>
                  </a:ext>
                </a:extLst>
              </a:tr>
              <a:tr h="209550">
                <a:tc>
                  <a:txBody>
                    <a:bodyPr/>
                    <a:lstStyle/>
                    <a:p>
                      <a:pPr algn="ctr" fontAlgn="ctr"/>
                      <a:r>
                        <a:rPr lang="en-US" altLang="ko-KR" sz="900" b="0" i="0" u="none" strike="noStrike">
                          <a:solidFill>
                            <a:srgbClr val="000000"/>
                          </a:solidFill>
                          <a:effectLst/>
                          <a:latin typeface="돋움"/>
                        </a:rPr>
                        <a:t>36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ctr"/>
                      <a:r>
                        <a:rPr lang="en-US" altLang="ko-KR" sz="900" b="0" i="0" u="none" strike="noStrike">
                          <a:solidFill>
                            <a:srgbClr val="000000"/>
                          </a:solidFill>
                          <a:effectLst/>
                          <a:latin typeface="돋움"/>
                        </a:rPr>
                        <a:t>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15"/>
                  </a:ext>
                </a:extLst>
              </a:tr>
              <a:tr h="209550">
                <a:tc>
                  <a:txBody>
                    <a:bodyPr/>
                    <a:lstStyle/>
                    <a:p>
                      <a:pPr algn="ctr" fontAlgn="ctr"/>
                      <a:r>
                        <a:rPr lang="en-US" altLang="ko-KR" sz="900" b="0" i="0" u="none" strike="noStrike">
                          <a:solidFill>
                            <a:srgbClr val="000000"/>
                          </a:solidFill>
                          <a:effectLst/>
                          <a:latin typeface="돋움"/>
                        </a:rPr>
                        <a:t>37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ctr"/>
                      <a:r>
                        <a:rPr lang="en-US" altLang="ko-KR" sz="900" b="0" i="0" u="none" strike="noStrike">
                          <a:solidFill>
                            <a:srgbClr val="000000"/>
                          </a:solidFill>
                          <a:effectLst/>
                          <a:latin typeface="돋움"/>
                        </a:rPr>
                        <a:t>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16"/>
                  </a:ext>
                </a:extLst>
              </a:tr>
              <a:tr h="209550">
                <a:tc>
                  <a:txBody>
                    <a:bodyPr/>
                    <a:lstStyle/>
                    <a:p>
                      <a:pPr algn="ctr" fontAlgn="ctr"/>
                      <a:r>
                        <a:rPr lang="en-US" altLang="ko-KR" sz="900" b="0" i="0" u="none" strike="noStrike">
                          <a:solidFill>
                            <a:srgbClr val="000000"/>
                          </a:solidFill>
                          <a:effectLst/>
                          <a:latin typeface="돋움"/>
                        </a:rPr>
                        <a:t>38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ctr"/>
                      <a:r>
                        <a:rPr lang="en-US" altLang="ko-KR" sz="900" b="0" i="0" u="none" strike="noStrike">
                          <a:solidFill>
                            <a:srgbClr val="000000"/>
                          </a:solidFill>
                          <a:effectLst/>
                          <a:latin typeface="돋움"/>
                        </a:rPr>
                        <a:t>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17"/>
                  </a:ext>
                </a:extLst>
              </a:tr>
              <a:tr h="209550">
                <a:tc>
                  <a:txBody>
                    <a:bodyPr/>
                    <a:lstStyle/>
                    <a:p>
                      <a:pPr algn="ctr" fontAlgn="ctr"/>
                      <a:r>
                        <a:rPr lang="en-US" altLang="ko-KR" sz="900" b="0" i="0" u="none" strike="noStrike">
                          <a:solidFill>
                            <a:srgbClr val="000000"/>
                          </a:solidFill>
                          <a:effectLst/>
                          <a:latin typeface="돋움"/>
                        </a:rPr>
                        <a:t>39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ctr"/>
                      <a:r>
                        <a:rPr lang="en-US" altLang="ko-KR" sz="900" b="0" i="0" u="none" strike="noStrike">
                          <a:solidFill>
                            <a:srgbClr val="000000"/>
                          </a:solidFill>
                          <a:effectLst/>
                          <a:latin typeface="돋움"/>
                        </a:rPr>
                        <a:t>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18"/>
                  </a:ext>
                </a:extLst>
              </a:tr>
              <a:tr h="209550">
                <a:tc>
                  <a:txBody>
                    <a:bodyPr/>
                    <a:lstStyle/>
                    <a:p>
                      <a:pPr algn="ctr" fontAlgn="ctr"/>
                      <a:r>
                        <a:rPr lang="en-US" altLang="ko-KR" sz="900" b="0" i="0" u="none" strike="noStrike">
                          <a:solidFill>
                            <a:srgbClr val="000000"/>
                          </a:solidFill>
                          <a:effectLst/>
                          <a:latin typeface="돋움"/>
                        </a:rPr>
                        <a:t>40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ctr"/>
                      <a:r>
                        <a:rPr lang="en-US" altLang="ko-KR" sz="900" b="0" i="0" u="none" strike="noStrike">
                          <a:solidFill>
                            <a:srgbClr val="000000"/>
                          </a:solidFill>
                          <a:effectLst/>
                          <a:latin typeface="돋움"/>
                        </a:rPr>
                        <a:t>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19"/>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4216458581"/>
              </p:ext>
            </p:extLst>
          </p:nvPr>
        </p:nvGraphicFramePr>
        <p:xfrm>
          <a:off x="3627772" y="632519"/>
          <a:ext cx="1368152" cy="4210050"/>
        </p:xfrm>
        <a:graphic>
          <a:graphicData uri="http://schemas.openxmlformats.org/drawingml/2006/table">
            <a:tbl>
              <a:tblPr/>
              <a:tblGrid>
                <a:gridCol w="576064">
                  <a:extLst>
                    <a:ext uri="{9D8B030D-6E8A-4147-A177-3AD203B41FA5}">
                      <a16:colId xmlns:a16="http://schemas.microsoft.com/office/drawing/2014/main" val="20000"/>
                    </a:ext>
                  </a:extLst>
                </a:gridCol>
                <a:gridCol w="792088">
                  <a:extLst>
                    <a:ext uri="{9D8B030D-6E8A-4147-A177-3AD203B41FA5}">
                      <a16:colId xmlns:a16="http://schemas.microsoft.com/office/drawing/2014/main" val="20001"/>
                    </a:ext>
                  </a:extLst>
                </a:gridCol>
              </a:tblGrid>
              <a:tr h="219075">
                <a:tc>
                  <a:txBody>
                    <a:bodyPr/>
                    <a:lstStyle/>
                    <a:p>
                      <a:pPr algn="ctr" fontAlgn="ctr"/>
                      <a:r>
                        <a:rPr lang="en-US" altLang="ko-KR" sz="900" b="0" i="0" u="none" strike="noStrike">
                          <a:solidFill>
                            <a:srgbClr val="000000"/>
                          </a:solidFill>
                          <a:effectLst/>
                          <a:latin typeface="돋움"/>
                        </a:rPr>
                        <a:t>41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ctr"/>
                      <a:r>
                        <a:rPr lang="en-US" altLang="ko-KR" sz="900" b="0" i="0" u="none" strike="noStrike">
                          <a:solidFill>
                            <a:srgbClr val="000000"/>
                          </a:solidFill>
                          <a:effectLst/>
                          <a:latin typeface="굴림"/>
                        </a:rPr>
                        <a:t>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219075">
                <a:tc>
                  <a:txBody>
                    <a:bodyPr/>
                    <a:lstStyle/>
                    <a:p>
                      <a:pPr algn="ctr" fontAlgn="ctr"/>
                      <a:r>
                        <a:rPr lang="en-US" altLang="ko-KR" sz="900" b="0" i="0" u="none" strike="noStrike">
                          <a:solidFill>
                            <a:srgbClr val="000000"/>
                          </a:solidFill>
                          <a:effectLst/>
                          <a:latin typeface="돋움"/>
                        </a:rPr>
                        <a:t>42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ctr"/>
                      <a:r>
                        <a:rPr lang="en-US" altLang="ko-KR" sz="900" b="0" i="0" u="none" strike="noStrike">
                          <a:solidFill>
                            <a:srgbClr val="000000"/>
                          </a:solidFill>
                          <a:effectLst/>
                          <a:latin typeface="굴림"/>
                        </a:rPr>
                        <a:t>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209550">
                <a:tc>
                  <a:txBody>
                    <a:bodyPr/>
                    <a:lstStyle/>
                    <a:p>
                      <a:pPr algn="ctr" fontAlgn="ctr"/>
                      <a:r>
                        <a:rPr lang="en-US" altLang="ko-KR" sz="900" b="0" i="0" u="none" strike="noStrike">
                          <a:solidFill>
                            <a:srgbClr val="000000"/>
                          </a:solidFill>
                          <a:effectLst/>
                          <a:latin typeface="돋움"/>
                        </a:rPr>
                        <a:t>43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ctr"/>
                      <a:r>
                        <a:rPr lang="en-US" altLang="ko-KR" sz="900" b="0" i="0" u="none" strike="noStrike">
                          <a:solidFill>
                            <a:srgbClr val="000000"/>
                          </a:solidFill>
                          <a:effectLst/>
                          <a:latin typeface="굴림"/>
                        </a:rPr>
                        <a:t>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209550">
                <a:tc>
                  <a:txBody>
                    <a:bodyPr/>
                    <a:lstStyle/>
                    <a:p>
                      <a:pPr algn="ctr" fontAlgn="ctr"/>
                      <a:r>
                        <a:rPr lang="en-US" altLang="ko-KR" sz="900" b="0" i="0" u="none" strike="noStrike">
                          <a:solidFill>
                            <a:srgbClr val="000000"/>
                          </a:solidFill>
                          <a:effectLst/>
                          <a:latin typeface="돋움"/>
                        </a:rPr>
                        <a:t>44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ctr"/>
                      <a:r>
                        <a:rPr lang="en-US" altLang="ko-KR" sz="900" b="0" i="0" u="none" strike="noStrike">
                          <a:solidFill>
                            <a:srgbClr val="000000"/>
                          </a:solidFill>
                          <a:effectLst/>
                          <a:latin typeface="굴림"/>
                        </a:rPr>
                        <a:t>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209550">
                <a:tc>
                  <a:txBody>
                    <a:bodyPr/>
                    <a:lstStyle/>
                    <a:p>
                      <a:pPr algn="ctr" fontAlgn="ctr"/>
                      <a:r>
                        <a:rPr lang="en-US" altLang="ko-KR" sz="900" b="0" i="0" u="none" strike="noStrike">
                          <a:solidFill>
                            <a:srgbClr val="000000"/>
                          </a:solidFill>
                          <a:effectLst/>
                          <a:latin typeface="돋움"/>
                        </a:rPr>
                        <a:t>45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ctr"/>
                      <a:r>
                        <a:rPr lang="en-US" altLang="ko-KR" sz="900" b="0" i="0" u="none" strike="noStrike">
                          <a:solidFill>
                            <a:srgbClr val="000000"/>
                          </a:solidFill>
                          <a:effectLst/>
                          <a:latin typeface="굴림"/>
                        </a:rPr>
                        <a:t>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209550">
                <a:tc>
                  <a:txBody>
                    <a:bodyPr/>
                    <a:lstStyle/>
                    <a:p>
                      <a:pPr algn="ctr" fontAlgn="ctr"/>
                      <a:r>
                        <a:rPr lang="en-US" altLang="ko-KR" sz="900" b="0" i="0" u="none" strike="noStrike">
                          <a:solidFill>
                            <a:srgbClr val="000000"/>
                          </a:solidFill>
                          <a:effectLst/>
                          <a:latin typeface="돋움"/>
                        </a:rPr>
                        <a:t>46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ctr"/>
                      <a:r>
                        <a:rPr lang="en-US" altLang="ko-KR" sz="900" b="0" i="0" u="none" strike="noStrike">
                          <a:solidFill>
                            <a:srgbClr val="000000"/>
                          </a:solidFill>
                          <a:effectLst/>
                          <a:latin typeface="굴림"/>
                        </a:rPr>
                        <a:t>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r h="209550">
                <a:tc>
                  <a:txBody>
                    <a:bodyPr/>
                    <a:lstStyle/>
                    <a:p>
                      <a:pPr algn="ctr" fontAlgn="ctr"/>
                      <a:r>
                        <a:rPr lang="en-US" altLang="ko-KR" sz="900" b="0" i="0" u="none" strike="noStrike">
                          <a:solidFill>
                            <a:srgbClr val="000000"/>
                          </a:solidFill>
                          <a:effectLst/>
                          <a:latin typeface="돋움"/>
                        </a:rPr>
                        <a:t>47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ctr"/>
                      <a:r>
                        <a:rPr lang="en-US" altLang="ko-KR" sz="900" b="0" i="0" u="none" strike="noStrike">
                          <a:solidFill>
                            <a:srgbClr val="000000"/>
                          </a:solidFill>
                          <a:effectLst/>
                          <a:latin typeface="굴림"/>
                        </a:rPr>
                        <a:t>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6"/>
                  </a:ext>
                </a:extLst>
              </a:tr>
              <a:tr h="209550">
                <a:tc>
                  <a:txBody>
                    <a:bodyPr/>
                    <a:lstStyle/>
                    <a:p>
                      <a:pPr algn="ctr" fontAlgn="ctr"/>
                      <a:r>
                        <a:rPr lang="en-US" altLang="ko-KR" sz="900" b="0" i="0" u="none" strike="noStrike">
                          <a:solidFill>
                            <a:srgbClr val="000000"/>
                          </a:solidFill>
                          <a:effectLst/>
                          <a:latin typeface="돋움"/>
                        </a:rPr>
                        <a:t>48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ctr"/>
                      <a:r>
                        <a:rPr lang="en-US" altLang="ko-KR" sz="900" b="0" i="0" u="none" strike="noStrike">
                          <a:solidFill>
                            <a:srgbClr val="000000"/>
                          </a:solidFill>
                          <a:effectLst/>
                          <a:latin typeface="굴림"/>
                        </a:rPr>
                        <a:t>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7"/>
                  </a:ext>
                </a:extLst>
              </a:tr>
              <a:tr h="209550">
                <a:tc>
                  <a:txBody>
                    <a:bodyPr/>
                    <a:lstStyle/>
                    <a:p>
                      <a:pPr algn="ctr" fontAlgn="ctr"/>
                      <a:r>
                        <a:rPr lang="en-US" altLang="ko-KR" sz="900" b="0" i="0" u="none" strike="noStrike">
                          <a:solidFill>
                            <a:srgbClr val="000000"/>
                          </a:solidFill>
                          <a:effectLst/>
                          <a:latin typeface="돋움"/>
                        </a:rPr>
                        <a:t>49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ctr"/>
                      <a:r>
                        <a:rPr lang="en-US" altLang="ko-KR" sz="900" b="0" i="0" u="none" strike="noStrike">
                          <a:solidFill>
                            <a:srgbClr val="000000"/>
                          </a:solidFill>
                          <a:effectLst/>
                          <a:latin typeface="굴림"/>
                        </a:rPr>
                        <a:t>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8"/>
                  </a:ext>
                </a:extLst>
              </a:tr>
              <a:tr h="209550">
                <a:tc>
                  <a:txBody>
                    <a:bodyPr/>
                    <a:lstStyle/>
                    <a:p>
                      <a:pPr algn="ctr" fontAlgn="ctr"/>
                      <a:r>
                        <a:rPr lang="en-US" altLang="ko-KR" sz="900" b="0" i="0" u="none" strike="noStrike">
                          <a:solidFill>
                            <a:srgbClr val="000000"/>
                          </a:solidFill>
                          <a:effectLst/>
                          <a:latin typeface="돋움"/>
                        </a:rPr>
                        <a:t>50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ctr"/>
                      <a:r>
                        <a:rPr lang="en-US" altLang="ko-KR" sz="900" b="0" i="0" u="none" strike="noStrike">
                          <a:solidFill>
                            <a:srgbClr val="000000"/>
                          </a:solidFill>
                          <a:effectLst/>
                          <a:latin typeface="굴림"/>
                        </a:rPr>
                        <a:t>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9"/>
                  </a:ext>
                </a:extLst>
              </a:tr>
              <a:tr h="209550">
                <a:tc>
                  <a:txBody>
                    <a:bodyPr/>
                    <a:lstStyle/>
                    <a:p>
                      <a:pPr algn="ctr" fontAlgn="ctr"/>
                      <a:r>
                        <a:rPr lang="en-US" altLang="ko-KR" sz="900" b="0" i="0" u="none" strike="noStrike">
                          <a:solidFill>
                            <a:srgbClr val="000000"/>
                          </a:solidFill>
                          <a:effectLst/>
                          <a:latin typeface="돋움"/>
                        </a:rPr>
                        <a:t>51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ctr"/>
                      <a:r>
                        <a:rPr lang="en-US" altLang="ko-KR" sz="900" b="0" i="0" u="none" strike="noStrike">
                          <a:solidFill>
                            <a:srgbClr val="000000"/>
                          </a:solidFill>
                          <a:effectLst/>
                          <a:latin typeface="굴림"/>
                        </a:rPr>
                        <a:t>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10"/>
                  </a:ext>
                </a:extLst>
              </a:tr>
              <a:tr h="209550">
                <a:tc>
                  <a:txBody>
                    <a:bodyPr/>
                    <a:lstStyle/>
                    <a:p>
                      <a:pPr algn="ctr" fontAlgn="ctr"/>
                      <a:r>
                        <a:rPr lang="en-US" altLang="ko-KR" sz="900" b="0" i="0" u="none" strike="noStrike">
                          <a:solidFill>
                            <a:srgbClr val="000000"/>
                          </a:solidFill>
                          <a:effectLst/>
                          <a:latin typeface="돋움"/>
                        </a:rPr>
                        <a:t>52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ctr"/>
                      <a:r>
                        <a:rPr lang="en-US" altLang="ko-KR" sz="900" b="0" i="0" u="none" strike="noStrike">
                          <a:solidFill>
                            <a:srgbClr val="000000"/>
                          </a:solidFill>
                          <a:effectLst/>
                          <a:latin typeface="굴림"/>
                        </a:rPr>
                        <a:t>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11"/>
                  </a:ext>
                </a:extLst>
              </a:tr>
              <a:tr h="209550">
                <a:tc>
                  <a:txBody>
                    <a:bodyPr/>
                    <a:lstStyle/>
                    <a:p>
                      <a:pPr algn="ctr" fontAlgn="ctr"/>
                      <a:r>
                        <a:rPr lang="en-US" altLang="ko-KR" sz="900" b="0" i="0" u="none" strike="noStrike">
                          <a:solidFill>
                            <a:srgbClr val="000000"/>
                          </a:solidFill>
                          <a:effectLst/>
                          <a:latin typeface="돋움"/>
                        </a:rPr>
                        <a:t>53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ctr"/>
                      <a:r>
                        <a:rPr lang="en-US" altLang="ko-KR" sz="900" b="0" i="0" u="none" strike="noStrike">
                          <a:solidFill>
                            <a:srgbClr val="000000"/>
                          </a:solidFill>
                          <a:effectLst/>
                          <a:latin typeface="굴림"/>
                        </a:rPr>
                        <a:t>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12"/>
                  </a:ext>
                </a:extLst>
              </a:tr>
              <a:tr h="209550">
                <a:tc>
                  <a:txBody>
                    <a:bodyPr/>
                    <a:lstStyle/>
                    <a:p>
                      <a:pPr algn="ctr" fontAlgn="ctr"/>
                      <a:r>
                        <a:rPr lang="en-US" altLang="ko-KR" sz="900" b="0" i="0" u="none" strike="noStrike">
                          <a:solidFill>
                            <a:srgbClr val="000000"/>
                          </a:solidFill>
                          <a:effectLst/>
                          <a:latin typeface="돋움"/>
                        </a:rPr>
                        <a:t>54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ctr"/>
                      <a:r>
                        <a:rPr lang="en-US" altLang="ko-KR" sz="900" b="0" i="0" u="none" strike="noStrike">
                          <a:solidFill>
                            <a:srgbClr val="000000"/>
                          </a:solidFill>
                          <a:effectLst/>
                          <a:latin typeface="굴림"/>
                        </a:rPr>
                        <a:t>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13"/>
                  </a:ext>
                </a:extLst>
              </a:tr>
              <a:tr h="209550">
                <a:tc>
                  <a:txBody>
                    <a:bodyPr/>
                    <a:lstStyle/>
                    <a:p>
                      <a:pPr algn="ctr" fontAlgn="ctr"/>
                      <a:r>
                        <a:rPr lang="en-US" altLang="ko-KR" sz="900" b="0" i="0" u="none" strike="noStrike">
                          <a:solidFill>
                            <a:srgbClr val="000000"/>
                          </a:solidFill>
                          <a:effectLst/>
                          <a:latin typeface="돋움"/>
                        </a:rPr>
                        <a:t>55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ctr"/>
                      <a:r>
                        <a:rPr lang="en-US" altLang="ko-KR" sz="900" b="0" i="0" u="none" strike="noStrike">
                          <a:solidFill>
                            <a:srgbClr val="000000"/>
                          </a:solidFill>
                          <a:effectLst/>
                          <a:latin typeface="굴림"/>
                        </a:rPr>
                        <a:t>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14"/>
                  </a:ext>
                </a:extLst>
              </a:tr>
              <a:tr h="209550">
                <a:tc>
                  <a:txBody>
                    <a:bodyPr/>
                    <a:lstStyle/>
                    <a:p>
                      <a:pPr algn="ctr" fontAlgn="ctr"/>
                      <a:r>
                        <a:rPr lang="en-US" altLang="ko-KR" sz="900" b="0" i="0" u="none" strike="noStrike">
                          <a:solidFill>
                            <a:srgbClr val="000000"/>
                          </a:solidFill>
                          <a:effectLst/>
                          <a:latin typeface="돋움"/>
                        </a:rPr>
                        <a:t>56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ctr"/>
                      <a:r>
                        <a:rPr lang="en-US" altLang="ko-KR" sz="900" b="0" i="0" u="none" strike="noStrike">
                          <a:solidFill>
                            <a:srgbClr val="000000"/>
                          </a:solidFill>
                          <a:effectLst/>
                          <a:latin typeface="굴림"/>
                        </a:rPr>
                        <a:t>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15"/>
                  </a:ext>
                </a:extLst>
              </a:tr>
              <a:tr h="209550">
                <a:tc>
                  <a:txBody>
                    <a:bodyPr/>
                    <a:lstStyle/>
                    <a:p>
                      <a:pPr algn="ctr" fontAlgn="ctr"/>
                      <a:r>
                        <a:rPr lang="en-US" altLang="ko-KR" sz="900" b="0" i="0" u="none" strike="noStrike">
                          <a:solidFill>
                            <a:srgbClr val="000000"/>
                          </a:solidFill>
                          <a:effectLst/>
                          <a:latin typeface="돋움"/>
                        </a:rPr>
                        <a:t>57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ctr"/>
                      <a:r>
                        <a:rPr lang="en-US" altLang="ko-KR" sz="900" b="0" i="0" u="none" strike="noStrike">
                          <a:solidFill>
                            <a:srgbClr val="000000"/>
                          </a:solidFill>
                          <a:effectLst/>
                          <a:latin typeface="굴림"/>
                        </a:rPr>
                        <a:t>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16"/>
                  </a:ext>
                </a:extLst>
              </a:tr>
              <a:tr h="209550">
                <a:tc>
                  <a:txBody>
                    <a:bodyPr/>
                    <a:lstStyle/>
                    <a:p>
                      <a:pPr algn="ctr" fontAlgn="ctr"/>
                      <a:r>
                        <a:rPr lang="en-US" altLang="ko-KR" sz="900" b="0" i="0" u="none" strike="noStrike">
                          <a:solidFill>
                            <a:srgbClr val="000000"/>
                          </a:solidFill>
                          <a:effectLst/>
                          <a:latin typeface="돋움"/>
                        </a:rPr>
                        <a:t>58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ctr"/>
                      <a:r>
                        <a:rPr lang="en-US" altLang="ko-KR" sz="900" b="0" i="0" u="none" strike="noStrike">
                          <a:solidFill>
                            <a:srgbClr val="000000"/>
                          </a:solidFill>
                          <a:effectLst/>
                          <a:latin typeface="굴림"/>
                        </a:rPr>
                        <a:t>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17"/>
                  </a:ext>
                </a:extLst>
              </a:tr>
              <a:tr h="209550">
                <a:tc>
                  <a:txBody>
                    <a:bodyPr/>
                    <a:lstStyle/>
                    <a:p>
                      <a:pPr algn="ctr" fontAlgn="ctr"/>
                      <a:r>
                        <a:rPr lang="en-US" altLang="ko-KR" sz="900" b="0" i="0" u="none" strike="noStrike">
                          <a:solidFill>
                            <a:srgbClr val="000000"/>
                          </a:solidFill>
                          <a:effectLst/>
                          <a:latin typeface="돋움"/>
                        </a:rPr>
                        <a:t>59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ctr"/>
                      <a:r>
                        <a:rPr lang="en-US" altLang="ko-KR" sz="900" b="0" i="0" u="none" strike="noStrike">
                          <a:solidFill>
                            <a:srgbClr val="000000"/>
                          </a:solidFill>
                          <a:effectLst/>
                          <a:latin typeface="굴림"/>
                        </a:rPr>
                        <a:t>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18"/>
                  </a:ext>
                </a:extLst>
              </a:tr>
              <a:tr h="209550">
                <a:tc>
                  <a:txBody>
                    <a:bodyPr/>
                    <a:lstStyle/>
                    <a:p>
                      <a:pPr algn="ctr" fontAlgn="ctr"/>
                      <a:r>
                        <a:rPr lang="en-US" altLang="ko-KR" sz="900" b="0" i="0" u="none" strike="noStrike">
                          <a:solidFill>
                            <a:srgbClr val="000000"/>
                          </a:solidFill>
                          <a:effectLst/>
                          <a:latin typeface="돋움"/>
                        </a:rPr>
                        <a:t>60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ctr"/>
                      <a:r>
                        <a:rPr lang="en-US" altLang="ko-KR" sz="900" b="0" i="0" u="none" strike="noStrike">
                          <a:solidFill>
                            <a:srgbClr val="000000"/>
                          </a:solidFill>
                          <a:effectLst/>
                          <a:latin typeface="굴림"/>
                        </a:rPr>
                        <a:t>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19"/>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97449030"/>
              </p:ext>
            </p:extLst>
          </p:nvPr>
        </p:nvGraphicFramePr>
        <p:xfrm>
          <a:off x="5275330" y="632519"/>
          <a:ext cx="1368152" cy="4210050"/>
        </p:xfrm>
        <a:graphic>
          <a:graphicData uri="http://schemas.openxmlformats.org/drawingml/2006/table">
            <a:tbl>
              <a:tblPr/>
              <a:tblGrid>
                <a:gridCol w="576064">
                  <a:extLst>
                    <a:ext uri="{9D8B030D-6E8A-4147-A177-3AD203B41FA5}">
                      <a16:colId xmlns:a16="http://schemas.microsoft.com/office/drawing/2014/main" val="20000"/>
                    </a:ext>
                  </a:extLst>
                </a:gridCol>
                <a:gridCol w="792088">
                  <a:extLst>
                    <a:ext uri="{9D8B030D-6E8A-4147-A177-3AD203B41FA5}">
                      <a16:colId xmlns:a16="http://schemas.microsoft.com/office/drawing/2014/main" val="20001"/>
                    </a:ext>
                  </a:extLst>
                </a:gridCol>
              </a:tblGrid>
              <a:tr h="209550">
                <a:tc>
                  <a:txBody>
                    <a:bodyPr/>
                    <a:lstStyle/>
                    <a:p>
                      <a:pPr algn="ctr" fontAlgn="ctr"/>
                      <a:r>
                        <a:rPr lang="en-US" altLang="ko-KR" sz="900" b="0" i="0" u="none" strike="noStrike">
                          <a:solidFill>
                            <a:srgbClr val="000000"/>
                          </a:solidFill>
                          <a:effectLst/>
                          <a:latin typeface="돋움"/>
                        </a:rPr>
                        <a:t>61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ctr"/>
                      <a:r>
                        <a:rPr lang="en-US" altLang="ko-KR" sz="900" b="0" i="0" u="none" strike="noStrike">
                          <a:solidFill>
                            <a:srgbClr val="000000"/>
                          </a:solidFill>
                          <a:effectLst/>
                          <a:latin typeface="돋움"/>
                        </a:rPr>
                        <a:t>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219075">
                <a:tc>
                  <a:txBody>
                    <a:bodyPr/>
                    <a:lstStyle/>
                    <a:p>
                      <a:pPr algn="ctr" fontAlgn="ctr"/>
                      <a:r>
                        <a:rPr lang="en-US" altLang="ko-KR" sz="900" b="0" i="0" u="none" strike="noStrike">
                          <a:solidFill>
                            <a:srgbClr val="000000"/>
                          </a:solidFill>
                          <a:effectLst/>
                          <a:latin typeface="돋움"/>
                        </a:rPr>
                        <a:t>62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ctr"/>
                      <a:r>
                        <a:rPr lang="en-US" altLang="ko-KR" sz="900" b="0" i="0" u="none" strike="noStrike">
                          <a:solidFill>
                            <a:srgbClr val="000000"/>
                          </a:solidFill>
                          <a:effectLst/>
                          <a:latin typeface="돋움"/>
                        </a:rPr>
                        <a:t>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219075">
                <a:tc>
                  <a:txBody>
                    <a:bodyPr/>
                    <a:lstStyle/>
                    <a:p>
                      <a:pPr algn="ctr" fontAlgn="ctr"/>
                      <a:r>
                        <a:rPr lang="en-US" altLang="ko-KR" sz="900" b="0" i="0" u="none" strike="noStrike">
                          <a:solidFill>
                            <a:srgbClr val="000000"/>
                          </a:solidFill>
                          <a:effectLst/>
                          <a:latin typeface="돋움"/>
                        </a:rPr>
                        <a:t>63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ctr"/>
                      <a:r>
                        <a:rPr lang="en-US" altLang="ko-KR" sz="900" b="0" i="0" u="none" strike="noStrike">
                          <a:solidFill>
                            <a:srgbClr val="000000"/>
                          </a:solidFill>
                          <a:effectLst/>
                          <a:latin typeface="돋움"/>
                        </a:rPr>
                        <a:t>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209550">
                <a:tc>
                  <a:txBody>
                    <a:bodyPr/>
                    <a:lstStyle/>
                    <a:p>
                      <a:pPr algn="ctr" fontAlgn="ctr"/>
                      <a:r>
                        <a:rPr lang="en-US" altLang="ko-KR" sz="900" b="0" i="0" u="none" strike="noStrike">
                          <a:solidFill>
                            <a:srgbClr val="000000"/>
                          </a:solidFill>
                          <a:effectLst/>
                          <a:latin typeface="돋움"/>
                        </a:rPr>
                        <a:t>64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ctr"/>
                      <a:r>
                        <a:rPr lang="en-US" altLang="ko-KR" sz="900" b="0" i="0" u="none" strike="noStrike">
                          <a:solidFill>
                            <a:srgbClr val="000000"/>
                          </a:solidFill>
                          <a:effectLst/>
                          <a:latin typeface="돋움"/>
                        </a:rPr>
                        <a:t>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209550">
                <a:tc>
                  <a:txBody>
                    <a:bodyPr/>
                    <a:lstStyle/>
                    <a:p>
                      <a:pPr algn="ctr" fontAlgn="ctr"/>
                      <a:r>
                        <a:rPr lang="en-US" altLang="ko-KR" sz="900" b="0" i="0" u="none" strike="noStrike">
                          <a:solidFill>
                            <a:srgbClr val="000000"/>
                          </a:solidFill>
                          <a:effectLst/>
                          <a:latin typeface="돋움"/>
                        </a:rPr>
                        <a:t>65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ctr"/>
                      <a:r>
                        <a:rPr lang="en-US" altLang="ko-KR" sz="900" b="0" i="0" u="none" strike="noStrike">
                          <a:solidFill>
                            <a:srgbClr val="000000"/>
                          </a:solidFill>
                          <a:effectLst/>
                          <a:latin typeface="돋움"/>
                        </a:rPr>
                        <a:t>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209550">
                <a:tc>
                  <a:txBody>
                    <a:bodyPr/>
                    <a:lstStyle/>
                    <a:p>
                      <a:pPr algn="ctr" fontAlgn="ctr"/>
                      <a:r>
                        <a:rPr lang="en-US" altLang="ko-KR" sz="900" b="0" i="0" u="none" strike="noStrike">
                          <a:solidFill>
                            <a:srgbClr val="000000"/>
                          </a:solidFill>
                          <a:effectLst/>
                          <a:latin typeface="돋움"/>
                        </a:rPr>
                        <a:t>66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ctr"/>
                      <a:r>
                        <a:rPr lang="en-US" altLang="ko-KR" sz="900" b="0" i="0" u="none" strike="noStrike">
                          <a:solidFill>
                            <a:srgbClr val="000000"/>
                          </a:solidFill>
                          <a:effectLst/>
                          <a:latin typeface="돋움"/>
                        </a:rPr>
                        <a:t>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r h="209550">
                <a:tc>
                  <a:txBody>
                    <a:bodyPr/>
                    <a:lstStyle/>
                    <a:p>
                      <a:pPr algn="ctr" fontAlgn="ctr"/>
                      <a:r>
                        <a:rPr lang="en-US" altLang="ko-KR" sz="900" b="0" i="0" u="none" strike="noStrike">
                          <a:solidFill>
                            <a:srgbClr val="000000"/>
                          </a:solidFill>
                          <a:effectLst/>
                          <a:latin typeface="돋움"/>
                        </a:rPr>
                        <a:t>67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ctr"/>
                      <a:r>
                        <a:rPr lang="en-US" altLang="ko-KR" sz="900" b="0" i="0" u="none" strike="noStrike">
                          <a:solidFill>
                            <a:srgbClr val="000000"/>
                          </a:solidFill>
                          <a:effectLst/>
                          <a:latin typeface="돋움"/>
                        </a:rPr>
                        <a:t>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6"/>
                  </a:ext>
                </a:extLst>
              </a:tr>
              <a:tr h="209550">
                <a:tc>
                  <a:txBody>
                    <a:bodyPr/>
                    <a:lstStyle/>
                    <a:p>
                      <a:pPr algn="ctr" fontAlgn="ctr"/>
                      <a:r>
                        <a:rPr lang="en-US" altLang="ko-KR" sz="900" b="0" i="0" u="none" strike="noStrike">
                          <a:solidFill>
                            <a:srgbClr val="000000"/>
                          </a:solidFill>
                          <a:effectLst/>
                          <a:latin typeface="돋움"/>
                        </a:rPr>
                        <a:t>68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ctr"/>
                      <a:r>
                        <a:rPr lang="en-US" altLang="ko-KR" sz="900" b="0" i="0" u="none" strike="noStrike">
                          <a:solidFill>
                            <a:srgbClr val="000000"/>
                          </a:solidFill>
                          <a:effectLst/>
                          <a:latin typeface="돋움"/>
                        </a:rPr>
                        <a:t>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7"/>
                  </a:ext>
                </a:extLst>
              </a:tr>
              <a:tr h="209550">
                <a:tc>
                  <a:txBody>
                    <a:bodyPr/>
                    <a:lstStyle/>
                    <a:p>
                      <a:pPr algn="ctr" fontAlgn="ctr"/>
                      <a:r>
                        <a:rPr lang="en-US" altLang="ko-KR" sz="900" b="0" i="0" u="none" strike="noStrike">
                          <a:solidFill>
                            <a:srgbClr val="000000"/>
                          </a:solidFill>
                          <a:effectLst/>
                          <a:latin typeface="돋움"/>
                        </a:rPr>
                        <a:t>69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ctr"/>
                      <a:r>
                        <a:rPr lang="en-US" altLang="ko-KR" sz="900" b="0" i="0" u="none" strike="noStrike">
                          <a:solidFill>
                            <a:srgbClr val="000000"/>
                          </a:solidFill>
                          <a:effectLst/>
                          <a:latin typeface="돋움"/>
                        </a:rPr>
                        <a:t>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8"/>
                  </a:ext>
                </a:extLst>
              </a:tr>
              <a:tr h="209550">
                <a:tc>
                  <a:txBody>
                    <a:bodyPr/>
                    <a:lstStyle/>
                    <a:p>
                      <a:pPr algn="ctr" fontAlgn="ctr"/>
                      <a:r>
                        <a:rPr lang="en-US" altLang="ko-KR" sz="900" b="0" i="0" u="none" strike="noStrike">
                          <a:solidFill>
                            <a:srgbClr val="000000"/>
                          </a:solidFill>
                          <a:effectLst/>
                          <a:latin typeface="돋움"/>
                        </a:rPr>
                        <a:t>70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ctr"/>
                      <a:r>
                        <a:rPr lang="en-US" altLang="ko-KR" sz="900" b="0" i="0" u="none" strike="noStrike">
                          <a:solidFill>
                            <a:srgbClr val="000000"/>
                          </a:solidFill>
                          <a:effectLst/>
                          <a:latin typeface="돋움"/>
                        </a:rPr>
                        <a:t>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9"/>
                  </a:ext>
                </a:extLst>
              </a:tr>
              <a:tr h="209550">
                <a:tc>
                  <a:txBody>
                    <a:bodyPr/>
                    <a:lstStyle/>
                    <a:p>
                      <a:pPr algn="ctr" fontAlgn="ctr"/>
                      <a:r>
                        <a:rPr lang="en-US" altLang="ko-KR" sz="900" b="0" i="0" u="none" strike="noStrike">
                          <a:solidFill>
                            <a:srgbClr val="000000"/>
                          </a:solidFill>
                          <a:effectLst/>
                          <a:latin typeface="돋움"/>
                        </a:rPr>
                        <a:t>71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ctr"/>
                      <a:r>
                        <a:rPr lang="en-US" altLang="ko-KR" sz="900" b="0" i="0" u="none" strike="noStrike">
                          <a:solidFill>
                            <a:srgbClr val="000000"/>
                          </a:solidFill>
                          <a:effectLst/>
                          <a:latin typeface="돋움"/>
                        </a:rPr>
                        <a:t>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10"/>
                  </a:ext>
                </a:extLst>
              </a:tr>
              <a:tr h="209550">
                <a:tc>
                  <a:txBody>
                    <a:bodyPr/>
                    <a:lstStyle/>
                    <a:p>
                      <a:pPr algn="ctr" fontAlgn="ctr"/>
                      <a:r>
                        <a:rPr lang="en-US" altLang="ko-KR" sz="900" b="0" i="0" u="none" strike="noStrike">
                          <a:solidFill>
                            <a:srgbClr val="000000"/>
                          </a:solidFill>
                          <a:effectLst/>
                          <a:latin typeface="돋움"/>
                        </a:rPr>
                        <a:t>72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ctr"/>
                      <a:r>
                        <a:rPr lang="en-US" altLang="ko-KR" sz="900" b="0" i="0" u="none" strike="noStrike">
                          <a:solidFill>
                            <a:srgbClr val="000000"/>
                          </a:solidFill>
                          <a:effectLst/>
                          <a:latin typeface="돋움"/>
                        </a:rPr>
                        <a:t>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11"/>
                  </a:ext>
                </a:extLst>
              </a:tr>
              <a:tr h="209550">
                <a:tc>
                  <a:txBody>
                    <a:bodyPr/>
                    <a:lstStyle/>
                    <a:p>
                      <a:pPr algn="ctr" fontAlgn="ctr"/>
                      <a:r>
                        <a:rPr lang="en-US" altLang="ko-KR" sz="900" b="0" i="0" u="none" strike="noStrike">
                          <a:solidFill>
                            <a:srgbClr val="000000"/>
                          </a:solidFill>
                          <a:effectLst/>
                          <a:latin typeface="돋움"/>
                        </a:rPr>
                        <a:t>73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ctr"/>
                      <a:r>
                        <a:rPr lang="en-US" altLang="ko-KR" sz="900" b="0" i="0" u="none" strike="noStrike">
                          <a:solidFill>
                            <a:srgbClr val="000000"/>
                          </a:solidFill>
                          <a:effectLst/>
                          <a:latin typeface="돋움"/>
                        </a:rPr>
                        <a:t>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12"/>
                  </a:ext>
                </a:extLst>
              </a:tr>
              <a:tr h="209550">
                <a:tc>
                  <a:txBody>
                    <a:bodyPr/>
                    <a:lstStyle/>
                    <a:p>
                      <a:pPr algn="ctr" fontAlgn="ctr"/>
                      <a:r>
                        <a:rPr lang="en-US" altLang="ko-KR" sz="900" b="0" i="0" u="none" strike="noStrike">
                          <a:solidFill>
                            <a:srgbClr val="000000"/>
                          </a:solidFill>
                          <a:effectLst/>
                          <a:latin typeface="돋움"/>
                        </a:rPr>
                        <a:t>74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ctr"/>
                      <a:r>
                        <a:rPr lang="en-US" altLang="ko-KR" sz="900" b="0" i="0" u="none" strike="noStrike">
                          <a:solidFill>
                            <a:srgbClr val="000000"/>
                          </a:solidFill>
                          <a:effectLst/>
                          <a:latin typeface="돋움"/>
                        </a:rPr>
                        <a:t>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13"/>
                  </a:ext>
                </a:extLst>
              </a:tr>
              <a:tr h="209550">
                <a:tc>
                  <a:txBody>
                    <a:bodyPr/>
                    <a:lstStyle/>
                    <a:p>
                      <a:pPr algn="ctr" fontAlgn="ctr"/>
                      <a:r>
                        <a:rPr lang="en-US" altLang="ko-KR" sz="900" b="0" i="0" u="none" strike="noStrike">
                          <a:solidFill>
                            <a:srgbClr val="000000"/>
                          </a:solidFill>
                          <a:effectLst/>
                          <a:latin typeface="돋움"/>
                        </a:rPr>
                        <a:t>75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ctr"/>
                      <a:r>
                        <a:rPr lang="en-US" altLang="ko-KR" sz="900" b="0" i="0" u="none" strike="noStrike">
                          <a:solidFill>
                            <a:srgbClr val="000000"/>
                          </a:solidFill>
                          <a:effectLst/>
                          <a:latin typeface="돋움"/>
                        </a:rPr>
                        <a:t>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14"/>
                  </a:ext>
                </a:extLst>
              </a:tr>
              <a:tr h="209550">
                <a:tc>
                  <a:txBody>
                    <a:bodyPr/>
                    <a:lstStyle/>
                    <a:p>
                      <a:pPr algn="ctr" fontAlgn="ctr"/>
                      <a:r>
                        <a:rPr lang="en-US" altLang="ko-KR" sz="900" b="0" i="0" u="none" strike="noStrike">
                          <a:solidFill>
                            <a:srgbClr val="000000"/>
                          </a:solidFill>
                          <a:effectLst/>
                          <a:latin typeface="돋움"/>
                        </a:rPr>
                        <a:t>76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ctr"/>
                      <a:r>
                        <a:rPr lang="en-US" altLang="ko-KR" sz="900" b="0" i="0" u="none" strike="noStrike">
                          <a:solidFill>
                            <a:srgbClr val="000000"/>
                          </a:solidFill>
                          <a:effectLst/>
                          <a:latin typeface="돋움"/>
                        </a:rPr>
                        <a:t>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15"/>
                  </a:ext>
                </a:extLst>
              </a:tr>
              <a:tr h="209550">
                <a:tc>
                  <a:txBody>
                    <a:bodyPr/>
                    <a:lstStyle/>
                    <a:p>
                      <a:pPr algn="ctr" fontAlgn="ctr"/>
                      <a:r>
                        <a:rPr lang="en-US" altLang="ko-KR" sz="900" b="0" i="0" u="none" strike="noStrike">
                          <a:solidFill>
                            <a:srgbClr val="000000"/>
                          </a:solidFill>
                          <a:effectLst/>
                          <a:latin typeface="돋움"/>
                        </a:rPr>
                        <a:t>77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ctr"/>
                      <a:r>
                        <a:rPr lang="en-US" altLang="ko-KR" sz="900" b="0" i="0" u="none" strike="noStrike">
                          <a:solidFill>
                            <a:srgbClr val="000000"/>
                          </a:solidFill>
                          <a:effectLst/>
                          <a:latin typeface="돋움"/>
                        </a:rPr>
                        <a:t>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16"/>
                  </a:ext>
                </a:extLst>
              </a:tr>
              <a:tr h="209550">
                <a:tc>
                  <a:txBody>
                    <a:bodyPr/>
                    <a:lstStyle/>
                    <a:p>
                      <a:pPr algn="ctr" fontAlgn="ctr"/>
                      <a:r>
                        <a:rPr lang="en-US" altLang="ko-KR" sz="900" b="0" i="0" u="none" strike="noStrike">
                          <a:solidFill>
                            <a:srgbClr val="000000"/>
                          </a:solidFill>
                          <a:effectLst/>
                          <a:latin typeface="돋움"/>
                        </a:rPr>
                        <a:t>78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ctr"/>
                      <a:r>
                        <a:rPr lang="en-US" altLang="ko-KR" sz="900" b="0" i="0" u="none" strike="noStrike">
                          <a:solidFill>
                            <a:srgbClr val="000000"/>
                          </a:solidFill>
                          <a:effectLst/>
                          <a:latin typeface="돋움"/>
                        </a:rPr>
                        <a:t>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17"/>
                  </a:ext>
                </a:extLst>
              </a:tr>
              <a:tr h="209550">
                <a:tc>
                  <a:txBody>
                    <a:bodyPr/>
                    <a:lstStyle/>
                    <a:p>
                      <a:pPr algn="ctr" fontAlgn="ctr"/>
                      <a:r>
                        <a:rPr lang="en-US" altLang="ko-KR" sz="900" b="0" i="0" u="none" strike="noStrike">
                          <a:solidFill>
                            <a:srgbClr val="000000"/>
                          </a:solidFill>
                          <a:effectLst/>
                          <a:latin typeface="돋움"/>
                        </a:rPr>
                        <a:t>79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ctr"/>
                      <a:r>
                        <a:rPr lang="en-US" altLang="ko-KR" sz="900" b="0" i="0" u="none" strike="noStrike">
                          <a:solidFill>
                            <a:srgbClr val="000000"/>
                          </a:solidFill>
                          <a:effectLst/>
                          <a:latin typeface="돋움"/>
                        </a:rPr>
                        <a:t>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18"/>
                  </a:ext>
                </a:extLst>
              </a:tr>
              <a:tr h="209550">
                <a:tc>
                  <a:txBody>
                    <a:bodyPr/>
                    <a:lstStyle/>
                    <a:p>
                      <a:pPr algn="ctr" fontAlgn="ctr"/>
                      <a:r>
                        <a:rPr lang="en-US" altLang="ko-KR" sz="900" b="0" i="0" u="none" strike="noStrike">
                          <a:solidFill>
                            <a:srgbClr val="000000"/>
                          </a:solidFill>
                          <a:effectLst/>
                          <a:latin typeface="돋움"/>
                        </a:rPr>
                        <a:t>80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ctr"/>
                      <a:r>
                        <a:rPr lang="en-US" altLang="ko-KR" sz="900" b="0" i="0" u="none" strike="noStrike">
                          <a:solidFill>
                            <a:srgbClr val="000000"/>
                          </a:solidFill>
                          <a:effectLst/>
                          <a:latin typeface="돋움"/>
                        </a:rPr>
                        <a:t>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19"/>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631777164"/>
              </p:ext>
            </p:extLst>
          </p:nvPr>
        </p:nvGraphicFramePr>
        <p:xfrm>
          <a:off x="1968588" y="411954"/>
          <a:ext cx="1368152" cy="220567"/>
        </p:xfrm>
        <a:graphic>
          <a:graphicData uri="http://schemas.openxmlformats.org/drawingml/2006/table">
            <a:tbl>
              <a:tblPr/>
              <a:tblGrid>
                <a:gridCol w="576064">
                  <a:extLst>
                    <a:ext uri="{9D8B030D-6E8A-4147-A177-3AD203B41FA5}">
                      <a16:colId xmlns:a16="http://schemas.microsoft.com/office/drawing/2014/main" val="20000"/>
                    </a:ext>
                  </a:extLst>
                </a:gridCol>
                <a:gridCol w="792088">
                  <a:extLst>
                    <a:ext uri="{9D8B030D-6E8A-4147-A177-3AD203B41FA5}">
                      <a16:colId xmlns:a16="http://schemas.microsoft.com/office/drawing/2014/main" val="20001"/>
                    </a:ext>
                  </a:extLst>
                </a:gridCol>
              </a:tblGrid>
              <a:tr h="220567">
                <a:tc>
                  <a:txBody>
                    <a:bodyPr/>
                    <a:lstStyle/>
                    <a:p>
                      <a:pPr algn="ctr" fontAlgn="ctr"/>
                      <a:r>
                        <a:rPr lang="en-US" altLang="ko-KR" sz="900" b="1" i="0" u="none" strike="noStrike" smtClean="0">
                          <a:solidFill>
                            <a:srgbClr val="000000"/>
                          </a:solidFill>
                          <a:effectLst/>
                          <a:latin typeface="Times New Roman" panose="02020603050405020304" pitchFamily="18" charset="0"/>
                          <a:cs typeface="Times New Roman" panose="02020603050405020304" pitchFamily="18" charset="0"/>
                        </a:rPr>
                        <a:t>Câu</a:t>
                      </a:r>
                      <a:endParaRPr lang="ko-KR" altLang="en-US" sz="900" b="1" i="0" u="none" strike="noStrike">
                        <a:solidFill>
                          <a:srgbClr val="000000"/>
                        </a:solidFill>
                        <a:effectLst/>
                        <a:latin typeface="Times New Roman" panose="02020603050405020304" pitchFamily="18" charset="0"/>
                        <a:cs typeface="Times New Roman" panose="02020603050405020304" pitchFamily="18" charset="0"/>
                      </a:endParaRPr>
                    </a:p>
                  </a:txBody>
                  <a:tcPr marL="9590" marR="9590" marT="959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a:txBody>
                    <a:bodyPr/>
                    <a:lstStyle/>
                    <a:p>
                      <a:pPr algn="ctr" fontAlgn="ctr"/>
                      <a:r>
                        <a:rPr lang="en-US" altLang="ko-KR" sz="900" b="1" i="0" u="none" strike="noStrike" smtClean="0">
                          <a:solidFill>
                            <a:srgbClr val="000000"/>
                          </a:solidFill>
                          <a:effectLst/>
                          <a:latin typeface="Times New Roman" panose="02020603050405020304" pitchFamily="18" charset="0"/>
                          <a:cs typeface="Times New Roman" panose="02020603050405020304" pitchFamily="18" charset="0"/>
                        </a:rPr>
                        <a:t>Đáp</a:t>
                      </a:r>
                      <a:r>
                        <a:rPr lang="en-US" altLang="ko-KR" sz="900" b="1" i="0" u="none" strike="noStrike" baseline="0" smtClean="0">
                          <a:solidFill>
                            <a:srgbClr val="000000"/>
                          </a:solidFill>
                          <a:effectLst/>
                          <a:latin typeface="Times New Roman" panose="02020603050405020304" pitchFamily="18" charset="0"/>
                          <a:cs typeface="Times New Roman" panose="02020603050405020304" pitchFamily="18" charset="0"/>
                        </a:rPr>
                        <a:t> án</a:t>
                      </a:r>
                      <a:endParaRPr lang="ko-KR" altLang="en-US" sz="900" b="1" i="0" u="none" strike="noStrike">
                        <a:solidFill>
                          <a:srgbClr val="000000"/>
                        </a:solidFill>
                        <a:effectLst/>
                        <a:latin typeface="Times New Roman" panose="02020603050405020304" pitchFamily="18" charset="0"/>
                        <a:cs typeface="Times New Roman" panose="02020603050405020304" pitchFamily="18" charset="0"/>
                      </a:endParaRPr>
                    </a:p>
                  </a:txBody>
                  <a:tcPr marL="9590" marR="9590" marT="959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C0C0"/>
                    </a:solidFill>
                  </a:tcPr>
                </a:tc>
                <a:extLst>
                  <a:ext uri="{0D108BD9-81ED-4DB2-BD59-A6C34878D82A}">
                    <a16:rowId xmlns:a16="http://schemas.microsoft.com/office/drawing/2014/main" val="10000"/>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3393015137"/>
              </p:ext>
            </p:extLst>
          </p:nvPr>
        </p:nvGraphicFramePr>
        <p:xfrm>
          <a:off x="3627772" y="411954"/>
          <a:ext cx="1368152" cy="220567"/>
        </p:xfrm>
        <a:graphic>
          <a:graphicData uri="http://schemas.openxmlformats.org/drawingml/2006/table">
            <a:tbl>
              <a:tblPr/>
              <a:tblGrid>
                <a:gridCol w="576064">
                  <a:extLst>
                    <a:ext uri="{9D8B030D-6E8A-4147-A177-3AD203B41FA5}">
                      <a16:colId xmlns:a16="http://schemas.microsoft.com/office/drawing/2014/main" val="20000"/>
                    </a:ext>
                  </a:extLst>
                </a:gridCol>
                <a:gridCol w="792088">
                  <a:extLst>
                    <a:ext uri="{9D8B030D-6E8A-4147-A177-3AD203B41FA5}">
                      <a16:colId xmlns:a16="http://schemas.microsoft.com/office/drawing/2014/main" val="20001"/>
                    </a:ext>
                  </a:extLst>
                </a:gridCol>
              </a:tblGrid>
              <a:tr h="220567">
                <a:tc>
                  <a:txBody>
                    <a:bodyPr/>
                    <a:lstStyle/>
                    <a:p>
                      <a:pPr algn="ctr" fontAlgn="ctr"/>
                      <a:r>
                        <a:rPr lang="en-US" altLang="ko-KR" sz="900" b="1" i="0" u="none" strike="noStrike" smtClean="0">
                          <a:solidFill>
                            <a:srgbClr val="000000"/>
                          </a:solidFill>
                          <a:effectLst/>
                          <a:latin typeface="Times New Roman" panose="02020603050405020304" pitchFamily="18" charset="0"/>
                          <a:cs typeface="Times New Roman" panose="02020603050405020304" pitchFamily="18" charset="0"/>
                        </a:rPr>
                        <a:t>Câu</a:t>
                      </a:r>
                      <a:endParaRPr lang="ko-KR" altLang="en-US" sz="900" b="1" i="0" u="none" strike="noStrike">
                        <a:solidFill>
                          <a:srgbClr val="000000"/>
                        </a:solidFill>
                        <a:effectLst/>
                        <a:latin typeface="Times New Roman" panose="02020603050405020304" pitchFamily="18" charset="0"/>
                        <a:cs typeface="Times New Roman" panose="02020603050405020304" pitchFamily="18" charset="0"/>
                      </a:endParaRPr>
                    </a:p>
                  </a:txBody>
                  <a:tcPr marL="9590" marR="9590" marT="959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a:txBody>
                    <a:bodyPr/>
                    <a:lstStyle/>
                    <a:p>
                      <a:pPr algn="ctr" fontAlgn="ctr"/>
                      <a:r>
                        <a:rPr lang="en-US" altLang="ko-KR" sz="900" b="1" i="0" u="none" strike="noStrike" smtClean="0">
                          <a:solidFill>
                            <a:srgbClr val="000000"/>
                          </a:solidFill>
                          <a:effectLst/>
                          <a:latin typeface="Times New Roman" panose="02020603050405020304" pitchFamily="18" charset="0"/>
                          <a:cs typeface="Times New Roman" panose="02020603050405020304" pitchFamily="18" charset="0"/>
                        </a:rPr>
                        <a:t>Đáp</a:t>
                      </a:r>
                      <a:r>
                        <a:rPr lang="en-US" altLang="ko-KR" sz="900" b="1" i="0" u="none" strike="noStrike" baseline="0" smtClean="0">
                          <a:solidFill>
                            <a:srgbClr val="000000"/>
                          </a:solidFill>
                          <a:effectLst/>
                          <a:latin typeface="Times New Roman" panose="02020603050405020304" pitchFamily="18" charset="0"/>
                          <a:cs typeface="Times New Roman" panose="02020603050405020304" pitchFamily="18" charset="0"/>
                        </a:rPr>
                        <a:t> án</a:t>
                      </a:r>
                      <a:endParaRPr lang="ko-KR" altLang="en-US" sz="900" b="1" i="0" u="none" strike="noStrike">
                        <a:solidFill>
                          <a:srgbClr val="000000"/>
                        </a:solidFill>
                        <a:effectLst/>
                        <a:latin typeface="Times New Roman" panose="02020603050405020304" pitchFamily="18" charset="0"/>
                        <a:cs typeface="Times New Roman" panose="02020603050405020304" pitchFamily="18" charset="0"/>
                      </a:endParaRPr>
                    </a:p>
                  </a:txBody>
                  <a:tcPr marL="9590" marR="9590" marT="959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C0C0"/>
                    </a:solidFill>
                  </a:tcPr>
                </a:tc>
                <a:extLst>
                  <a:ext uri="{0D108BD9-81ED-4DB2-BD59-A6C34878D82A}">
                    <a16:rowId xmlns:a16="http://schemas.microsoft.com/office/drawing/2014/main" val="10000"/>
                  </a:ext>
                </a:extLst>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2174111966"/>
              </p:ext>
            </p:extLst>
          </p:nvPr>
        </p:nvGraphicFramePr>
        <p:xfrm>
          <a:off x="5275330" y="416485"/>
          <a:ext cx="1368152" cy="220567"/>
        </p:xfrm>
        <a:graphic>
          <a:graphicData uri="http://schemas.openxmlformats.org/drawingml/2006/table">
            <a:tbl>
              <a:tblPr/>
              <a:tblGrid>
                <a:gridCol w="576064">
                  <a:extLst>
                    <a:ext uri="{9D8B030D-6E8A-4147-A177-3AD203B41FA5}">
                      <a16:colId xmlns:a16="http://schemas.microsoft.com/office/drawing/2014/main" val="20000"/>
                    </a:ext>
                  </a:extLst>
                </a:gridCol>
                <a:gridCol w="792088">
                  <a:extLst>
                    <a:ext uri="{9D8B030D-6E8A-4147-A177-3AD203B41FA5}">
                      <a16:colId xmlns:a16="http://schemas.microsoft.com/office/drawing/2014/main" val="20001"/>
                    </a:ext>
                  </a:extLst>
                </a:gridCol>
              </a:tblGrid>
              <a:tr h="220567">
                <a:tc>
                  <a:txBody>
                    <a:bodyPr/>
                    <a:lstStyle/>
                    <a:p>
                      <a:pPr algn="ctr" fontAlgn="ctr"/>
                      <a:r>
                        <a:rPr lang="en-US" altLang="ko-KR" sz="900" b="1" i="0" u="none" strike="noStrike" smtClean="0">
                          <a:solidFill>
                            <a:srgbClr val="000000"/>
                          </a:solidFill>
                          <a:effectLst/>
                          <a:latin typeface="Times New Roman" panose="02020603050405020304" pitchFamily="18" charset="0"/>
                          <a:cs typeface="Times New Roman" panose="02020603050405020304" pitchFamily="18" charset="0"/>
                        </a:rPr>
                        <a:t>Câu</a:t>
                      </a:r>
                      <a:endParaRPr lang="ko-KR" altLang="en-US" sz="900" b="1" i="0" u="none" strike="noStrike">
                        <a:solidFill>
                          <a:srgbClr val="000000"/>
                        </a:solidFill>
                        <a:effectLst/>
                        <a:latin typeface="Times New Roman" panose="02020603050405020304" pitchFamily="18" charset="0"/>
                        <a:cs typeface="Times New Roman" panose="02020603050405020304" pitchFamily="18" charset="0"/>
                      </a:endParaRPr>
                    </a:p>
                  </a:txBody>
                  <a:tcPr marL="9590" marR="9590" marT="959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a:txBody>
                    <a:bodyPr/>
                    <a:lstStyle/>
                    <a:p>
                      <a:pPr algn="ctr" fontAlgn="ctr"/>
                      <a:r>
                        <a:rPr lang="en-US" altLang="ko-KR" sz="900" b="1" i="0" u="none" strike="noStrike" smtClean="0">
                          <a:solidFill>
                            <a:srgbClr val="000000"/>
                          </a:solidFill>
                          <a:effectLst/>
                          <a:latin typeface="Times New Roman" panose="02020603050405020304" pitchFamily="18" charset="0"/>
                          <a:cs typeface="Times New Roman" panose="02020603050405020304" pitchFamily="18" charset="0"/>
                        </a:rPr>
                        <a:t>Đáp</a:t>
                      </a:r>
                      <a:r>
                        <a:rPr lang="en-US" altLang="ko-KR" sz="900" b="1" i="0" u="none" strike="noStrike" baseline="0" smtClean="0">
                          <a:solidFill>
                            <a:srgbClr val="000000"/>
                          </a:solidFill>
                          <a:effectLst/>
                          <a:latin typeface="Times New Roman" panose="02020603050405020304" pitchFamily="18" charset="0"/>
                          <a:cs typeface="Times New Roman" panose="02020603050405020304" pitchFamily="18" charset="0"/>
                        </a:rPr>
                        <a:t> án</a:t>
                      </a:r>
                      <a:endParaRPr lang="ko-KR" altLang="en-US" sz="900" b="1" i="0" u="none" strike="noStrike">
                        <a:solidFill>
                          <a:srgbClr val="000000"/>
                        </a:solidFill>
                        <a:effectLst/>
                        <a:latin typeface="Times New Roman" panose="02020603050405020304" pitchFamily="18" charset="0"/>
                        <a:cs typeface="Times New Roman" panose="02020603050405020304" pitchFamily="18" charset="0"/>
                      </a:endParaRPr>
                    </a:p>
                  </a:txBody>
                  <a:tcPr marL="9590" marR="9590" marT="959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C0C0"/>
                    </a:solid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0905300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Line 2"/>
          <p:cNvSpPr>
            <a:spLocks noChangeShapeType="1"/>
          </p:cNvSpPr>
          <p:nvPr/>
        </p:nvSpPr>
        <p:spPr bwMode="auto">
          <a:xfrm>
            <a:off x="279400" y="609600"/>
            <a:ext cx="6324600" cy="0"/>
          </a:xfrm>
          <a:prstGeom prst="line">
            <a:avLst/>
          </a:prstGeom>
          <a:noFill/>
          <a:ln w="57150" cmpd="thinThick">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a:latin typeface="Times New Roman" panose="02020603050405020304" pitchFamily="18" charset="0"/>
              <a:cs typeface="Times New Roman" panose="02020603050405020304" pitchFamily="18" charset="0"/>
            </a:endParaRPr>
          </a:p>
        </p:txBody>
      </p:sp>
      <p:sp>
        <p:nvSpPr>
          <p:cNvPr id="50" name="Text Box 6"/>
          <p:cNvSpPr txBox="1">
            <a:spLocks noChangeArrowheads="1"/>
          </p:cNvSpPr>
          <p:nvPr/>
        </p:nvSpPr>
        <p:spPr bwMode="auto">
          <a:xfrm>
            <a:off x="123826" y="228599"/>
            <a:ext cx="595035" cy="338554"/>
          </a:xfrm>
          <a:prstGeom prst="rect">
            <a:avLst/>
          </a:prstGeom>
          <a:noFill/>
          <a:ln w="9525">
            <a:noFill/>
            <a:miter lim="800000"/>
            <a:headEnd/>
            <a:tailEnd/>
          </a:ln>
          <a:effectLst/>
        </p:spPr>
        <p:txBody>
          <a:bodyPr wrap="none">
            <a:spAutoFit/>
          </a:bodyPr>
          <a:lstStyle/>
          <a:p>
            <a:pPr>
              <a:defRPr/>
            </a:pPr>
            <a:r>
              <a:rPr lang="en-US" altLang="ko-KR" sz="1600" b="1" smtClean="0">
                <a:effectLst>
                  <a:outerShdw blurRad="38100" dist="38100" dir="2700000" algn="tl">
                    <a:srgbClr val="C0C0C0"/>
                  </a:outerShdw>
                </a:effectLst>
                <a:latin typeface="Times New Roman" panose="02020603050405020304" pitchFamily="18" charset="0"/>
                <a:cs typeface="Times New Roman" panose="02020603050405020304" pitchFamily="18" charset="0"/>
              </a:rPr>
              <a:t>Điện</a:t>
            </a:r>
            <a:endParaRPr lang="ko-KR" altLang="en-US" sz="1200" b="1" dirty="0">
              <a:effectLst>
                <a:outerShdw blurRad="38100" dist="38100" dir="2700000" algn="tl">
                  <a:srgbClr val="C0C0C0"/>
                </a:outerShdw>
              </a:effectLst>
              <a:latin typeface="Times New Roman" panose="02020603050405020304" pitchFamily="18" charset="0"/>
              <a:cs typeface="Times New Roman" panose="02020603050405020304" pitchFamily="18" charset="0"/>
            </a:endParaRPr>
          </a:p>
        </p:txBody>
      </p:sp>
      <p:sp>
        <p:nvSpPr>
          <p:cNvPr id="6148" name="Rectangle 3"/>
          <p:cNvSpPr>
            <a:spLocks noChangeArrowheads="1"/>
          </p:cNvSpPr>
          <p:nvPr/>
        </p:nvSpPr>
        <p:spPr bwMode="auto">
          <a:xfrm>
            <a:off x="304800" y="798514"/>
            <a:ext cx="3124200" cy="887888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har char="•"/>
              <a:defRPr kumimoji="1" sz="3200">
                <a:solidFill>
                  <a:schemeClr val="tx1"/>
                </a:solidFill>
                <a:latin typeface="굴림" pitchFamily="50" charset="-127"/>
                <a:ea typeface="굴림" pitchFamily="50" charset="-127"/>
              </a:defRPr>
            </a:lvl1pPr>
            <a:lvl2pPr marL="742950" indent="-285750" eaLnBrk="0" hangingPunct="0">
              <a:spcBef>
                <a:spcPct val="20000"/>
              </a:spcBef>
              <a:buChar char="–"/>
              <a:defRPr kumimoji="1" sz="2800">
                <a:solidFill>
                  <a:schemeClr val="tx1"/>
                </a:solidFill>
                <a:latin typeface="굴림" pitchFamily="50" charset="-127"/>
                <a:ea typeface="굴림" pitchFamily="50" charset="-127"/>
              </a:defRPr>
            </a:lvl2pPr>
            <a:lvl3pPr marL="1143000" indent="-228600" eaLnBrk="0" hangingPunct="0">
              <a:spcBef>
                <a:spcPct val="20000"/>
              </a:spcBef>
              <a:buChar char="•"/>
              <a:defRPr kumimoji="1" sz="2400">
                <a:solidFill>
                  <a:schemeClr val="tx1"/>
                </a:solidFill>
                <a:latin typeface="굴림" pitchFamily="50" charset="-127"/>
                <a:ea typeface="굴림" pitchFamily="50" charset="-127"/>
              </a:defRPr>
            </a:lvl3pPr>
            <a:lvl4pPr marL="1600200" indent="-228600" eaLnBrk="0" hangingPunct="0">
              <a:spcBef>
                <a:spcPct val="20000"/>
              </a:spcBef>
              <a:buChar char="–"/>
              <a:defRPr kumimoji="1" sz="2000">
                <a:solidFill>
                  <a:schemeClr val="tx1"/>
                </a:solidFill>
                <a:latin typeface="굴림" pitchFamily="50" charset="-127"/>
                <a:ea typeface="굴림" pitchFamily="50" charset="-127"/>
              </a:defRPr>
            </a:lvl4pPr>
            <a:lvl5pPr marL="2057400" indent="-228600" eaLnBrk="0" hangingPunct="0">
              <a:spcBef>
                <a:spcPct val="20000"/>
              </a:spcBef>
              <a:buChar char="»"/>
              <a:defRPr kumimoji="1" sz="2000">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9pPr>
          </a:lstStyle>
          <a:p>
            <a:pPr eaLnBrk="1" hangingPunct="1">
              <a:spcBef>
                <a:spcPct val="0"/>
              </a:spcBef>
              <a:buFontTx/>
              <a:buNone/>
            </a:pPr>
            <a:endParaRPr lang="en-US" altLang="ko-KR" sz="900">
              <a:latin typeface="Times New Roman" panose="02020603050405020304" pitchFamily="18" charset="0"/>
              <a:ea typeface="돋움" pitchFamily="50" charset="-127"/>
              <a:cs typeface="Times New Roman" panose="02020603050405020304" pitchFamily="18" charset="0"/>
            </a:endParaRPr>
          </a:p>
          <a:p>
            <a:pPr eaLnBrk="1" hangingPunct="1">
              <a:spcBef>
                <a:spcPct val="0"/>
              </a:spcBef>
              <a:buFontTx/>
              <a:buNone/>
            </a:pPr>
            <a:endParaRPr lang="en-US" altLang="ko-KR" sz="900">
              <a:latin typeface="Times New Roman" panose="02020603050405020304" pitchFamily="18" charset="0"/>
              <a:ea typeface="돋움" pitchFamily="50" charset="-127"/>
              <a:cs typeface="Times New Roman" panose="02020603050405020304" pitchFamily="18" charset="0"/>
            </a:endParaRPr>
          </a:p>
          <a:p>
            <a:pPr eaLnBrk="1" hangingPunct="1">
              <a:spcBef>
                <a:spcPct val="0"/>
              </a:spcBef>
              <a:buFontTx/>
              <a:buNone/>
            </a:pPr>
            <a:r>
              <a:rPr lang="vi-VN" altLang="ko-KR" sz="900">
                <a:latin typeface="Times New Roman" panose="02020603050405020304" pitchFamily="18" charset="0"/>
                <a:ea typeface="돋움" pitchFamily="50" charset="-127"/>
                <a:cs typeface="Times New Roman" panose="02020603050405020304" pitchFamily="18" charset="0"/>
              </a:rPr>
              <a:t>1. Điều gì được mô tả tiếp theo?</a:t>
            </a:r>
          </a:p>
          <a:p>
            <a:pPr eaLnBrk="1" hangingPunct="1">
              <a:spcBef>
                <a:spcPct val="0"/>
              </a:spcBef>
              <a:buNone/>
            </a:pPr>
            <a:r>
              <a:rPr lang="vi-VN" altLang="ko-KR" sz="900">
                <a:latin typeface="Times New Roman" panose="02020603050405020304" pitchFamily="18" charset="0"/>
                <a:ea typeface="돋움" pitchFamily="50" charset="-127"/>
                <a:cs typeface="Times New Roman" panose="02020603050405020304" pitchFamily="18" charset="0"/>
              </a:rPr>
              <a:t>   </a:t>
            </a:r>
            <a:r>
              <a:rPr lang="vi-VN" altLang="ko-KR" sz="900" smtClean="0">
                <a:latin typeface="Times New Roman" panose="02020603050405020304" pitchFamily="18" charset="0"/>
                <a:ea typeface="돋움" pitchFamily="50" charset="-127"/>
                <a:cs typeface="Times New Roman" panose="02020603050405020304" pitchFamily="18" charset="0"/>
              </a:rPr>
              <a:t>[</a:t>
            </a:r>
            <a:r>
              <a:rPr lang="en-US" altLang="ko-KR" sz="900" smtClean="0">
                <a:latin typeface="Times New Roman" panose="02020603050405020304" pitchFamily="18" charset="0"/>
                <a:ea typeface="돋움" pitchFamily="50" charset="-127"/>
                <a:cs typeface="Times New Roman" panose="02020603050405020304" pitchFamily="18" charset="0"/>
              </a:rPr>
              <a:t>Electron</a:t>
            </a:r>
            <a:r>
              <a:rPr lang="vi-VN" altLang="ko-KR" sz="900" smtClean="0">
                <a:latin typeface="Times New Roman" panose="02020603050405020304" pitchFamily="18" charset="0"/>
                <a:ea typeface="돋움" pitchFamily="50" charset="-127"/>
                <a:cs typeface="Times New Roman" panose="02020603050405020304" pitchFamily="18" charset="0"/>
              </a:rPr>
              <a:t> </a:t>
            </a:r>
            <a:r>
              <a:rPr lang="vi-VN" altLang="ko-KR" sz="900">
                <a:latin typeface="Times New Roman" panose="02020603050405020304" pitchFamily="18" charset="0"/>
                <a:ea typeface="돋움" pitchFamily="50" charset="-127"/>
                <a:cs typeface="Times New Roman" panose="02020603050405020304" pitchFamily="18" charset="0"/>
              </a:rPr>
              <a:t>nhận được năng lượng và năng lượng của nó tăng lên, nó sẽ rời khỏi </a:t>
            </a:r>
            <a:r>
              <a:rPr lang="en-US" altLang="ko-KR" sz="900" smtClean="0">
                <a:latin typeface="Times New Roman" panose="02020603050405020304" pitchFamily="18" charset="0"/>
                <a:ea typeface="돋움" pitchFamily="50" charset="-127"/>
                <a:cs typeface="Times New Roman" panose="02020603050405020304" pitchFamily="18" charset="0"/>
              </a:rPr>
              <a:t>quỹ đạo </a:t>
            </a:r>
            <a:r>
              <a:rPr lang="vi-VN" altLang="ko-KR" sz="900" smtClean="0">
                <a:latin typeface="Times New Roman" panose="02020603050405020304" pitchFamily="18" charset="0"/>
                <a:ea typeface="돋움" pitchFamily="50" charset="-127"/>
                <a:cs typeface="Times New Roman" panose="02020603050405020304" pitchFamily="18" charset="0"/>
              </a:rPr>
              <a:t>và </a:t>
            </a:r>
            <a:r>
              <a:rPr lang="vi-VN" altLang="ko-KR" sz="900">
                <a:latin typeface="Times New Roman" panose="02020603050405020304" pitchFamily="18" charset="0"/>
                <a:ea typeface="돋움" pitchFamily="50" charset="-127"/>
                <a:cs typeface="Times New Roman" panose="02020603050405020304" pitchFamily="18" charset="0"/>
              </a:rPr>
              <a:t>trở thành một </a:t>
            </a:r>
            <a:r>
              <a:rPr lang="en-US" altLang="ko-KR" sz="900" smtClean="0">
                <a:latin typeface="Times New Roman" panose="02020603050405020304" pitchFamily="18" charset="0"/>
                <a:ea typeface="돋움" pitchFamily="50" charset="-127"/>
                <a:cs typeface="Times New Roman" panose="02020603050405020304" pitchFamily="18" charset="0"/>
              </a:rPr>
              <a:t>Electron</a:t>
            </a:r>
            <a:r>
              <a:rPr lang="vi-VN" altLang="ko-KR" sz="900" smtClean="0">
                <a:latin typeface="Times New Roman" panose="02020603050405020304" pitchFamily="18" charset="0"/>
                <a:ea typeface="돋움" pitchFamily="50" charset="-127"/>
                <a:cs typeface="Times New Roman" panose="02020603050405020304" pitchFamily="18" charset="0"/>
              </a:rPr>
              <a:t> </a:t>
            </a:r>
            <a:r>
              <a:rPr lang="vi-VN" altLang="ko-KR" sz="900">
                <a:latin typeface="Times New Roman" panose="02020603050405020304" pitchFamily="18" charset="0"/>
                <a:ea typeface="돋움" pitchFamily="50" charset="-127"/>
                <a:cs typeface="Times New Roman" panose="02020603050405020304" pitchFamily="18" charset="0"/>
              </a:rPr>
              <a:t>tự do, và </a:t>
            </a:r>
            <a:r>
              <a:rPr lang="vi-VN" altLang="ko-KR" sz="900" smtClean="0">
                <a:latin typeface="Times New Roman" panose="02020603050405020304" pitchFamily="18" charset="0"/>
                <a:ea typeface="돋움" pitchFamily="50" charset="-127"/>
                <a:cs typeface="Times New Roman" panose="02020603050405020304" pitchFamily="18" charset="0"/>
              </a:rPr>
              <a:t>tự </a:t>
            </a:r>
            <a:r>
              <a:rPr lang="vi-VN" altLang="ko-KR" sz="900">
                <a:latin typeface="Times New Roman" panose="02020603050405020304" pitchFamily="18" charset="0"/>
                <a:ea typeface="돋움" pitchFamily="50" charset="-127"/>
                <a:cs typeface="Times New Roman" panose="02020603050405020304" pitchFamily="18" charset="0"/>
              </a:rPr>
              <a:t>do di chuyển giữa các nguyên tử. Điện năng được tạo ra theo cách này được gọi là </a:t>
            </a:r>
            <a:r>
              <a:rPr lang="vi-VN" altLang="ko-KR" sz="900" smtClean="0">
                <a:latin typeface="Times New Roman" panose="02020603050405020304" pitchFamily="18" charset="0"/>
                <a:ea typeface="돋움" pitchFamily="50" charset="-127"/>
                <a:cs typeface="Times New Roman" panose="02020603050405020304" pitchFamily="18" charset="0"/>
              </a:rPr>
              <a:t>(</a:t>
            </a:r>
            <a:r>
              <a:rPr lang="en-US" altLang="ko-KR" sz="900" smtClean="0">
                <a:latin typeface="Times New Roman" panose="02020603050405020304" pitchFamily="18" charset="0"/>
                <a:ea typeface="돋움" pitchFamily="50" charset="-127"/>
                <a:cs typeface="Times New Roman" panose="02020603050405020304" pitchFamily="18" charset="0"/>
              </a:rPr>
              <a:t>…</a:t>
            </a:r>
            <a:r>
              <a:rPr lang="vi-VN" altLang="ko-KR" sz="900" smtClean="0">
                <a:latin typeface="Times New Roman" panose="02020603050405020304" pitchFamily="18" charset="0"/>
                <a:ea typeface="돋움" pitchFamily="50" charset="-127"/>
                <a:cs typeface="Times New Roman" panose="02020603050405020304" pitchFamily="18" charset="0"/>
              </a:rPr>
              <a:t>)]</a:t>
            </a:r>
            <a:endParaRPr lang="vi-VN" altLang="ko-KR" sz="900">
              <a:latin typeface="Times New Roman" panose="02020603050405020304" pitchFamily="18" charset="0"/>
              <a:ea typeface="돋움" pitchFamily="50" charset="-127"/>
              <a:cs typeface="Times New Roman" panose="02020603050405020304" pitchFamily="18" charset="0"/>
            </a:endParaRPr>
          </a:p>
          <a:p>
            <a:pPr eaLnBrk="1" hangingPunct="1">
              <a:spcBef>
                <a:spcPct val="0"/>
              </a:spcBef>
              <a:buFontTx/>
              <a:buNone/>
            </a:pPr>
            <a:r>
              <a:rPr lang="en-US" altLang="ko-KR" sz="900">
                <a:latin typeface="Times New Roman" panose="02020603050405020304" pitchFamily="18" charset="0"/>
                <a:ea typeface="돋움" pitchFamily="50" charset="-127"/>
                <a:cs typeface="Times New Roman" panose="02020603050405020304" pitchFamily="18" charset="0"/>
              </a:rPr>
              <a:t>   </a:t>
            </a:r>
          </a:p>
          <a:p>
            <a:pPr eaLnBrk="1" hangingPunct="1">
              <a:spcBef>
                <a:spcPct val="0"/>
              </a:spcBef>
              <a:buFontTx/>
              <a:buNone/>
            </a:pPr>
            <a:r>
              <a:rPr lang="en-US" altLang="ko-KR" sz="900">
                <a:latin typeface="Times New Roman" panose="02020603050405020304" pitchFamily="18" charset="0"/>
                <a:ea typeface="돋움" pitchFamily="50" charset="-127"/>
                <a:cs typeface="Times New Roman" panose="02020603050405020304" pitchFamily="18" charset="0"/>
              </a:rPr>
              <a:t>  ① </a:t>
            </a:r>
            <a:r>
              <a:rPr lang="en-US" altLang="ko-KR" sz="900" smtClean="0">
                <a:latin typeface="Times New Roman" panose="02020603050405020304" pitchFamily="18" charset="0"/>
                <a:ea typeface="돋움" pitchFamily="50" charset="-127"/>
                <a:cs typeface="Times New Roman" panose="02020603050405020304" pitchFamily="18" charset="0"/>
              </a:rPr>
              <a:t>Lượng tử ánh sáng</a:t>
            </a:r>
            <a:endParaRPr lang="en-US" altLang="ko-KR" sz="900">
              <a:latin typeface="Times New Roman" panose="02020603050405020304" pitchFamily="18" charset="0"/>
              <a:ea typeface="돋움" pitchFamily="50" charset="-127"/>
              <a:cs typeface="Times New Roman" panose="02020603050405020304" pitchFamily="18" charset="0"/>
            </a:endParaRPr>
          </a:p>
          <a:p>
            <a:pPr eaLnBrk="1" hangingPunct="1">
              <a:spcBef>
                <a:spcPct val="0"/>
              </a:spcBef>
              <a:buFontTx/>
              <a:buNone/>
            </a:pPr>
            <a:r>
              <a:rPr lang="en-US" altLang="ko-KR" sz="900">
                <a:latin typeface="Times New Roman" panose="02020603050405020304" pitchFamily="18" charset="0"/>
                <a:ea typeface="돋움" pitchFamily="50" charset="-127"/>
                <a:cs typeface="Times New Roman" panose="02020603050405020304" pitchFamily="18" charset="0"/>
              </a:rPr>
              <a:t>  ② </a:t>
            </a:r>
            <a:r>
              <a:rPr lang="en-US" altLang="ko-KR" sz="900" smtClean="0">
                <a:latin typeface="Times New Roman" panose="02020603050405020304" pitchFamily="18" charset="0"/>
                <a:ea typeface="돋움" pitchFamily="50" charset="-127"/>
                <a:cs typeface="Times New Roman" panose="02020603050405020304" pitchFamily="18" charset="0"/>
              </a:rPr>
              <a:t>Kích thích</a:t>
            </a:r>
            <a:endParaRPr lang="vi-VN" altLang="ko-KR" sz="900" smtClean="0">
              <a:latin typeface="Times New Roman" panose="02020603050405020304" pitchFamily="18" charset="0"/>
              <a:ea typeface="돋움" pitchFamily="50" charset="-127"/>
              <a:cs typeface="Times New Roman" panose="02020603050405020304" pitchFamily="18" charset="0"/>
            </a:endParaRPr>
          </a:p>
          <a:p>
            <a:pPr eaLnBrk="1" hangingPunct="1">
              <a:spcBef>
                <a:spcPct val="0"/>
              </a:spcBef>
              <a:buFontTx/>
              <a:buNone/>
            </a:pPr>
            <a:r>
              <a:rPr lang="vi-VN" altLang="ko-KR" sz="900" smtClean="0">
                <a:latin typeface="Times New Roman" panose="02020603050405020304" pitchFamily="18" charset="0"/>
                <a:ea typeface="돋움" pitchFamily="50" charset="-127"/>
                <a:cs typeface="Times New Roman" panose="02020603050405020304" pitchFamily="18" charset="0"/>
              </a:rPr>
              <a:t>  </a:t>
            </a:r>
            <a:r>
              <a:rPr lang="vi-VN" altLang="ko-KR" sz="900">
                <a:latin typeface="Times New Roman" panose="02020603050405020304" pitchFamily="18" charset="0"/>
                <a:ea typeface="돋움" pitchFamily="50" charset="-127"/>
                <a:cs typeface="Times New Roman" panose="02020603050405020304" pitchFamily="18" charset="0"/>
              </a:rPr>
              <a:t>③ </a:t>
            </a:r>
            <a:r>
              <a:rPr lang="en-US" altLang="ko-KR" sz="900" smtClean="0">
                <a:latin typeface="Times New Roman" panose="02020603050405020304" pitchFamily="18" charset="0"/>
                <a:ea typeface="돋움" pitchFamily="50" charset="-127"/>
                <a:cs typeface="Times New Roman" panose="02020603050405020304" pitchFamily="18" charset="0"/>
              </a:rPr>
              <a:t>Điện tích</a:t>
            </a:r>
          </a:p>
          <a:p>
            <a:pPr eaLnBrk="1" hangingPunct="1">
              <a:spcBef>
                <a:spcPct val="0"/>
              </a:spcBef>
              <a:buFontTx/>
              <a:buNone/>
            </a:pPr>
            <a:r>
              <a:rPr lang="en-US" altLang="ko-KR" sz="900">
                <a:latin typeface="Times New Roman" panose="02020603050405020304" pitchFamily="18" charset="0"/>
                <a:ea typeface="돋움" pitchFamily="50" charset="-127"/>
                <a:cs typeface="Times New Roman" panose="02020603050405020304" pitchFamily="18" charset="0"/>
              </a:rPr>
              <a:t> </a:t>
            </a:r>
            <a:r>
              <a:rPr lang="en-US" altLang="ko-KR" sz="900" smtClean="0">
                <a:latin typeface="Times New Roman" panose="02020603050405020304" pitchFamily="18" charset="0"/>
                <a:ea typeface="돋움" pitchFamily="50" charset="-127"/>
                <a:cs typeface="Times New Roman" panose="02020603050405020304" pitchFamily="18" charset="0"/>
              </a:rPr>
              <a:t> ④ Electron </a:t>
            </a:r>
            <a:r>
              <a:rPr lang="en-US" altLang="ko-KR" sz="900">
                <a:latin typeface="Times New Roman" panose="02020603050405020304" pitchFamily="18" charset="0"/>
                <a:ea typeface="돋움" pitchFamily="50" charset="-127"/>
                <a:cs typeface="Times New Roman" panose="02020603050405020304" pitchFamily="18" charset="0"/>
              </a:rPr>
              <a:t>tự do</a:t>
            </a:r>
          </a:p>
          <a:p>
            <a:pPr eaLnBrk="1" hangingPunct="1">
              <a:spcBef>
                <a:spcPct val="0"/>
              </a:spcBef>
              <a:buFontTx/>
              <a:buNone/>
            </a:pPr>
            <a:endParaRPr lang="en-US" altLang="ko-KR" sz="900">
              <a:latin typeface="Times New Roman" panose="02020603050405020304" pitchFamily="18" charset="0"/>
              <a:ea typeface="돋움" pitchFamily="50" charset="-127"/>
              <a:cs typeface="Times New Roman" panose="02020603050405020304" pitchFamily="18" charset="0"/>
            </a:endParaRPr>
          </a:p>
          <a:p>
            <a:pPr eaLnBrk="1" hangingPunct="1">
              <a:spcBef>
                <a:spcPct val="0"/>
              </a:spcBef>
              <a:buFontTx/>
              <a:buNone/>
            </a:pPr>
            <a:r>
              <a:rPr lang="vi-VN" altLang="ko-KR" sz="900">
                <a:latin typeface="Times New Roman" panose="02020603050405020304" pitchFamily="18" charset="0"/>
                <a:ea typeface="돋움" pitchFamily="50" charset="-127"/>
                <a:cs typeface="Times New Roman" panose="02020603050405020304" pitchFamily="18" charset="0"/>
              </a:rPr>
              <a:t>2. </a:t>
            </a:r>
            <a:r>
              <a:rPr lang="en-US" altLang="ko-KR" sz="900" smtClean="0">
                <a:latin typeface="Times New Roman" panose="02020603050405020304" pitchFamily="18" charset="0"/>
                <a:ea typeface="돋움" pitchFamily="50" charset="-127"/>
                <a:cs typeface="Times New Roman" panose="02020603050405020304" pitchFamily="18" charset="0"/>
              </a:rPr>
              <a:t>Đáp án</a:t>
            </a:r>
            <a:r>
              <a:rPr lang="vi-VN" altLang="ko-KR" sz="900" smtClean="0">
                <a:latin typeface="Times New Roman" panose="02020603050405020304" pitchFamily="18" charset="0"/>
                <a:ea typeface="돋움" pitchFamily="50" charset="-127"/>
                <a:cs typeface="Times New Roman" panose="02020603050405020304" pitchFamily="18" charset="0"/>
              </a:rPr>
              <a:t> </a:t>
            </a:r>
            <a:r>
              <a:rPr lang="vi-VN" altLang="ko-KR" sz="900">
                <a:latin typeface="Times New Roman" panose="02020603050405020304" pitchFamily="18" charset="0"/>
                <a:ea typeface="돋움" pitchFamily="50" charset="-127"/>
                <a:cs typeface="Times New Roman" panose="02020603050405020304" pitchFamily="18" charset="0"/>
              </a:rPr>
              <a:t>nào không đúng với số </a:t>
            </a:r>
            <a:r>
              <a:rPr lang="vi-VN" altLang="ko-KR" sz="900" smtClean="0">
                <a:latin typeface="Times New Roman" panose="02020603050405020304" pitchFamily="18" charset="0"/>
                <a:ea typeface="돋움" pitchFamily="50" charset="-127"/>
                <a:cs typeface="Times New Roman" panose="02020603050405020304" pitchFamily="18" charset="0"/>
              </a:rPr>
              <a:t>êlectron của</a:t>
            </a:r>
            <a:r>
              <a:rPr lang="en-US" altLang="ko-KR" sz="900" smtClean="0">
                <a:latin typeface="Times New Roman" panose="02020603050405020304" pitchFamily="18" charset="0"/>
                <a:ea typeface="돋움" pitchFamily="50" charset="-127"/>
                <a:cs typeface="Times New Roman" panose="02020603050405020304" pitchFamily="18" charset="0"/>
              </a:rPr>
              <a:t> lớp</a:t>
            </a:r>
            <a:r>
              <a:rPr lang="vi-VN" altLang="ko-KR" sz="900" smtClean="0">
                <a:latin typeface="Times New Roman" panose="02020603050405020304" pitchFamily="18" charset="0"/>
                <a:ea typeface="돋움" pitchFamily="50" charset="-127"/>
                <a:cs typeface="Times New Roman" panose="02020603050405020304" pitchFamily="18" charset="0"/>
              </a:rPr>
              <a:t> </a:t>
            </a:r>
            <a:r>
              <a:rPr lang="vi-VN" altLang="ko-KR" sz="900">
                <a:latin typeface="Times New Roman" panose="02020603050405020304" pitchFamily="18" charset="0"/>
                <a:ea typeface="돋움" pitchFamily="50" charset="-127"/>
                <a:cs typeface="Times New Roman" panose="02020603050405020304" pitchFamily="18" charset="0"/>
              </a:rPr>
              <a:t>êlectron?</a:t>
            </a:r>
          </a:p>
          <a:p>
            <a:pPr eaLnBrk="1" hangingPunct="1">
              <a:spcBef>
                <a:spcPct val="0"/>
              </a:spcBef>
              <a:buFontTx/>
              <a:buNone/>
            </a:pPr>
            <a:endParaRPr lang="en-US" altLang="ko-KR" sz="900">
              <a:latin typeface="Times New Roman" panose="02020603050405020304" pitchFamily="18" charset="0"/>
              <a:ea typeface="돋움" pitchFamily="50" charset="-127"/>
              <a:cs typeface="Times New Roman" panose="02020603050405020304" pitchFamily="18" charset="0"/>
            </a:endParaRPr>
          </a:p>
          <a:p>
            <a:pPr eaLnBrk="1" hangingPunct="1">
              <a:spcBef>
                <a:spcPct val="0"/>
              </a:spcBef>
              <a:buFontTx/>
              <a:buNone/>
            </a:pPr>
            <a:r>
              <a:rPr lang="en-US" altLang="ko-KR" sz="900">
                <a:latin typeface="Times New Roman" panose="02020603050405020304" pitchFamily="18" charset="0"/>
                <a:ea typeface="돋움" pitchFamily="50" charset="-127"/>
                <a:cs typeface="Times New Roman" panose="02020603050405020304" pitchFamily="18" charset="0"/>
              </a:rPr>
              <a:t>  ① </a:t>
            </a:r>
            <a:r>
              <a:rPr lang="en-US" altLang="ko-KR" sz="900" smtClean="0">
                <a:latin typeface="Times New Roman" panose="02020603050405020304" pitchFamily="18" charset="0"/>
                <a:ea typeface="돋움" pitchFamily="50" charset="-127"/>
                <a:cs typeface="Times New Roman" panose="02020603050405020304" pitchFamily="18" charset="0"/>
              </a:rPr>
              <a:t>M </a:t>
            </a:r>
            <a:r>
              <a:rPr lang="en-US" altLang="ko-KR" sz="900">
                <a:latin typeface="Times New Roman" panose="02020603050405020304" pitchFamily="18" charset="0"/>
                <a:ea typeface="돋움" pitchFamily="50" charset="-127"/>
                <a:cs typeface="Times New Roman" panose="02020603050405020304" pitchFamily="18" charset="0"/>
              </a:rPr>
              <a:t>= 16</a:t>
            </a:r>
          </a:p>
          <a:p>
            <a:pPr eaLnBrk="1" hangingPunct="1">
              <a:spcBef>
                <a:spcPct val="0"/>
              </a:spcBef>
              <a:buFontTx/>
              <a:buNone/>
            </a:pPr>
            <a:r>
              <a:rPr lang="en-US" altLang="ko-KR" sz="900">
                <a:latin typeface="Times New Roman" panose="02020603050405020304" pitchFamily="18" charset="0"/>
                <a:ea typeface="돋움" pitchFamily="50" charset="-127"/>
                <a:cs typeface="Times New Roman" panose="02020603050405020304" pitchFamily="18" charset="0"/>
              </a:rPr>
              <a:t>  ② </a:t>
            </a:r>
            <a:r>
              <a:rPr lang="en-US" altLang="ko-KR" sz="900" smtClean="0">
                <a:latin typeface="Times New Roman" panose="02020603050405020304" pitchFamily="18" charset="0"/>
                <a:ea typeface="돋움" pitchFamily="50" charset="-127"/>
                <a:cs typeface="Times New Roman" panose="02020603050405020304" pitchFamily="18" charset="0"/>
              </a:rPr>
              <a:t>K </a:t>
            </a:r>
            <a:r>
              <a:rPr lang="en-US" altLang="ko-KR" sz="900">
                <a:latin typeface="Times New Roman" panose="02020603050405020304" pitchFamily="18" charset="0"/>
                <a:ea typeface="돋움" pitchFamily="50" charset="-127"/>
                <a:cs typeface="Times New Roman" panose="02020603050405020304" pitchFamily="18" charset="0"/>
              </a:rPr>
              <a:t>= 2</a:t>
            </a:r>
          </a:p>
          <a:p>
            <a:pPr eaLnBrk="1" hangingPunct="1">
              <a:spcBef>
                <a:spcPct val="0"/>
              </a:spcBef>
              <a:buFontTx/>
              <a:buNone/>
            </a:pPr>
            <a:r>
              <a:rPr lang="en-US" altLang="ko-KR" sz="900">
                <a:latin typeface="Times New Roman" panose="02020603050405020304" pitchFamily="18" charset="0"/>
                <a:ea typeface="돋움" pitchFamily="50" charset="-127"/>
                <a:cs typeface="Times New Roman" panose="02020603050405020304" pitchFamily="18" charset="0"/>
              </a:rPr>
              <a:t>  ③ </a:t>
            </a:r>
            <a:r>
              <a:rPr lang="en-US" altLang="ko-KR" sz="900" smtClean="0">
                <a:latin typeface="Times New Roman" panose="02020603050405020304" pitchFamily="18" charset="0"/>
                <a:ea typeface="돋움" pitchFamily="50" charset="-127"/>
                <a:cs typeface="Times New Roman" panose="02020603050405020304" pitchFamily="18" charset="0"/>
              </a:rPr>
              <a:t>N </a:t>
            </a:r>
            <a:r>
              <a:rPr lang="en-US" altLang="ko-KR" sz="900">
                <a:latin typeface="Times New Roman" panose="02020603050405020304" pitchFamily="18" charset="0"/>
                <a:ea typeface="돋움" pitchFamily="50" charset="-127"/>
                <a:cs typeface="Times New Roman" panose="02020603050405020304" pitchFamily="18" charset="0"/>
              </a:rPr>
              <a:t>= 32</a:t>
            </a:r>
          </a:p>
          <a:p>
            <a:pPr eaLnBrk="1" hangingPunct="1">
              <a:spcBef>
                <a:spcPct val="0"/>
              </a:spcBef>
              <a:buFontTx/>
              <a:buNone/>
            </a:pPr>
            <a:r>
              <a:rPr lang="en-US" altLang="ko-KR" sz="900">
                <a:latin typeface="Times New Roman" panose="02020603050405020304" pitchFamily="18" charset="0"/>
                <a:ea typeface="돋움" pitchFamily="50" charset="-127"/>
                <a:cs typeface="Times New Roman" panose="02020603050405020304" pitchFamily="18" charset="0"/>
              </a:rPr>
              <a:t>  ④ </a:t>
            </a:r>
            <a:r>
              <a:rPr lang="en-US" altLang="ko-KR" sz="900" smtClean="0">
                <a:latin typeface="Times New Roman" panose="02020603050405020304" pitchFamily="18" charset="0"/>
                <a:ea typeface="돋움" pitchFamily="50" charset="-127"/>
                <a:cs typeface="Times New Roman" panose="02020603050405020304" pitchFamily="18" charset="0"/>
              </a:rPr>
              <a:t>L </a:t>
            </a:r>
            <a:r>
              <a:rPr lang="en-US" altLang="ko-KR" sz="900">
                <a:latin typeface="Times New Roman" panose="02020603050405020304" pitchFamily="18" charset="0"/>
                <a:ea typeface="돋움" pitchFamily="50" charset="-127"/>
                <a:cs typeface="Times New Roman" panose="02020603050405020304" pitchFamily="18" charset="0"/>
              </a:rPr>
              <a:t>= 8</a:t>
            </a:r>
          </a:p>
          <a:p>
            <a:pPr eaLnBrk="1" hangingPunct="1">
              <a:spcBef>
                <a:spcPct val="0"/>
              </a:spcBef>
              <a:buFontTx/>
              <a:buNone/>
            </a:pPr>
            <a:endParaRPr lang="en-US" altLang="ko-KR" sz="900">
              <a:latin typeface="Times New Roman" panose="02020603050405020304" pitchFamily="18" charset="0"/>
              <a:ea typeface="돋움" pitchFamily="50" charset="-127"/>
              <a:cs typeface="Times New Roman" panose="02020603050405020304" pitchFamily="18" charset="0"/>
            </a:endParaRPr>
          </a:p>
          <a:p>
            <a:pPr eaLnBrk="1" hangingPunct="1">
              <a:spcBef>
                <a:spcPct val="0"/>
              </a:spcBef>
              <a:buFontTx/>
              <a:buNone/>
            </a:pPr>
            <a:r>
              <a:rPr lang="vi-VN" altLang="ko-KR" sz="900">
                <a:latin typeface="Times New Roman" panose="02020603050405020304" pitchFamily="18" charset="0"/>
                <a:ea typeface="돋움" pitchFamily="50" charset="-127"/>
                <a:cs typeface="Times New Roman" panose="02020603050405020304" pitchFamily="18" charset="0"/>
              </a:rPr>
              <a:t>3. Điều gì được mô tả tiếp theo?</a:t>
            </a:r>
          </a:p>
          <a:p>
            <a:pPr eaLnBrk="1" hangingPunct="1">
              <a:spcBef>
                <a:spcPct val="0"/>
              </a:spcBef>
              <a:buFontTx/>
              <a:buNone/>
            </a:pPr>
            <a:r>
              <a:rPr lang="vi-VN" altLang="ko-KR" sz="900">
                <a:latin typeface="Times New Roman" panose="02020603050405020304" pitchFamily="18" charset="0"/>
                <a:ea typeface="돋움" pitchFamily="50" charset="-127"/>
                <a:cs typeface="Times New Roman" panose="02020603050405020304" pitchFamily="18" charset="0"/>
              </a:rPr>
              <a:t>   [Các electron quỹ đạo trong nguyên tử trở thành các electron tự do. ]</a:t>
            </a:r>
          </a:p>
          <a:p>
            <a:pPr eaLnBrk="1" hangingPunct="1">
              <a:spcBef>
                <a:spcPct val="0"/>
              </a:spcBef>
              <a:buFontTx/>
              <a:buNone/>
            </a:pPr>
            <a:endParaRPr lang="en-US" altLang="ko-KR" sz="900">
              <a:latin typeface="Times New Roman" panose="02020603050405020304" pitchFamily="18" charset="0"/>
              <a:ea typeface="돋움" pitchFamily="50" charset="-127"/>
              <a:cs typeface="Times New Roman" panose="02020603050405020304" pitchFamily="18" charset="0"/>
            </a:endParaRPr>
          </a:p>
          <a:p>
            <a:pPr eaLnBrk="1" hangingPunct="1">
              <a:spcBef>
                <a:spcPct val="0"/>
              </a:spcBef>
              <a:buFontTx/>
              <a:buNone/>
            </a:pPr>
            <a:r>
              <a:rPr lang="en-US" altLang="ko-KR" sz="900">
                <a:latin typeface="Times New Roman" panose="02020603050405020304" pitchFamily="18" charset="0"/>
                <a:ea typeface="돋움" pitchFamily="50" charset="-127"/>
                <a:cs typeface="Times New Roman" panose="02020603050405020304" pitchFamily="18" charset="0"/>
              </a:rPr>
              <a:t>  </a:t>
            </a:r>
            <a:r>
              <a:rPr lang="en-US" altLang="ko-KR" sz="900" smtClean="0">
                <a:latin typeface="Times New Roman" pitchFamily="18" charset="0"/>
                <a:ea typeface="돋움" pitchFamily="50" charset="-127"/>
                <a:cs typeface="Times New Roman" pitchFamily="18" charset="0"/>
              </a:rPr>
              <a:t>① Kích thích</a:t>
            </a:r>
            <a:endParaRPr lang="vi-VN" altLang="ko-KR" sz="900" smtClean="0">
              <a:latin typeface="Times New Roman" pitchFamily="18" charset="0"/>
              <a:ea typeface="돋움" pitchFamily="50" charset="-127"/>
              <a:cs typeface="Times New Roman" pitchFamily="18" charset="0"/>
            </a:endParaRPr>
          </a:p>
          <a:p>
            <a:pPr eaLnBrk="1" hangingPunct="1">
              <a:spcBef>
                <a:spcPct val="0"/>
              </a:spcBef>
              <a:buFontTx/>
              <a:buNone/>
            </a:pPr>
            <a:r>
              <a:rPr lang="en-US" altLang="ko-KR" sz="900" smtClean="0">
                <a:latin typeface="Times New Roman" pitchFamily="18" charset="0"/>
                <a:ea typeface="돋움" pitchFamily="50" charset="-127"/>
                <a:cs typeface="Times New Roman" pitchFamily="18" charset="0"/>
              </a:rPr>
              <a:t>  ② Lượng tử ánh sáng</a:t>
            </a:r>
          </a:p>
          <a:p>
            <a:pPr eaLnBrk="1" hangingPunct="1">
              <a:spcBef>
                <a:spcPct val="0"/>
              </a:spcBef>
              <a:buFontTx/>
              <a:buNone/>
            </a:pPr>
            <a:r>
              <a:rPr lang="en-US" altLang="ko-KR" sz="900" smtClean="0">
                <a:latin typeface="Times New Roman" pitchFamily="18" charset="0"/>
                <a:ea typeface="돋움" pitchFamily="50" charset="-127"/>
                <a:cs typeface="Times New Roman" pitchFamily="18" charset="0"/>
              </a:rPr>
              <a:t>  ③ Ion hóa</a:t>
            </a:r>
          </a:p>
          <a:p>
            <a:pPr eaLnBrk="1" hangingPunct="1">
              <a:spcBef>
                <a:spcPct val="0"/>
              </a:spcBef>
              <a:buFontTx/>
              <a:buNone/>
            </a:pPr>
            <a:r>
              <a:rPr lang="en-US" altLang="ko-KR" sz="900" smtClean="0">
                <a:latin typeface="Times New Roman" pitchFamily="18" charset="0"/>
                <a:ea typeface="돋움" pitchFamily="50" charset="-127"/>
                <a:cs typeface="Times New Roman" pitchFamily="18" charset="0"/>
              </a:rPr>
              <a:t>  ④ Phóng xung điện</a:t>
            </a:r>
          </a:p>
          <a:p>
            <a:pPr eaLnBrk="1" hangingPunct="1">
              <a:spcBef>
                <a:spcPct val="0"/>
              </a:spcBef>
              <a:buFontTx/>
              <a:buNone/>
            </a:pPr>
            <a:endParaRPr lang="en-US" altLang="ko-KR" sz="900">
              <a:latin typeface="Times New Roman" panose="02020603050405020304" pitchFamily="18" charset="0"/>
              <a:ea typeface="돋움" pitchFamily="50" charset="-127"/>
              <a:cs typeface="Times New Roman" panose="02020603050405020304" pitchFamily="18" charset="0"/>
            </a:endParaRPr>
          </a:p>
          <a:p>
            <a:pPr eaLnBrk="1" hangingPunct="1">
              <a:spcBef>
                <a:spcPct val="0"/>
              </a:spcBef>
              <a:buFontTx/>
              <a:buNone/>
            </a:pPr>
            <a:r>
              <a:rPr lang="vi-VN" altLang="ko-KR" sz="900">
                <a:latin typeface="Times New Roman" panose="02020603050405020304" pitchFamily="18" charset="0"/>
                <a:ea typeface="돋움" pitchFamily="50" charset="-127"/>
                <a:cs typeface="Times New Roman" panose="02020603050405020304" pitchFamily="18" charset="0"/>
              </a:rPr>
              <a:t>4. Độ lệch pha trong trường hợp 3 pha 220V 60㎐ là bao nhiêu?</a:t>
            </a:r>
          </a:p>
          <a:p>
            <a:pPr eaLnBrk="1" hangingPunct="1">
              <a:spcBef>
                <a:spcPct val="0"/>
              </a:spcBef>
              <a:buFontTx/>
              <a:buNone/>
            </a:pPr>
            <a:endParaRPr lang="en-US" altLang="ko-KR" sz="900">
              <a:latin typeface="Times New Roman" panose="02020603050405020304" pitchFamily="18" charset="0"/>
              <a:ea typeface="돋움" pitchFamily="50" charset="-127"/>
              <a:cs typeface="Times New Roman" panose="02020603050405020304" pitchFamily="18" charset="0"/>
            </a:endParaRPr>
          </a:p>
          <a:p>
            <a:pPr eaLnBrk="1" hangingPunct="1">
              <a:spcBef>
                <a:spcPct val="0"/>
              </a:spcBef>
              <a:buFontTx/>
              <a:buNone/>
            </a:pPr>
            <a:r>
              <a:rPr lang="en-US" altLang="ko-KR" sz="900">
                <a:latin typeface="Times New Roman" panose="02020603050405020304" pitchFamily="18" charset="0"/>
                <a:ea typeface="돋움" pitchFamily="50" charset="-127"/>
                <a:cs typeface="Times New Roman" panose="02020603050405020304" pitchFamily="18" charset="0"/>
              </a:rPr>
              <a:t>  ① 90     ② 120     ③ 180    ④ 240</a:t>
            </a:r>
          </a:p>
          <a:p>
            <a:pPr eaLnBrk="1" hangingPunct="1">
              <a:spcBef>
                <a:spcPct val="0"/>
              </a:spcBef>
              <a:buFontTx/>
              <a:buNone/>
            </a:pPr>
            <a:endParaRPr lang="en-US" altLang="ko-KR" sz="900">
              <a:latin typeface="Times New Roman" panose="02020603050405020304" pitchFamily="18" charset="0"/>
              <a:ea typeface="돋움" pitchFamily="50" charset="-127"/>
              <a:cs typeface="Times New Roman" panose="02020603050405020304" pitchFamily="18" charset="0"/>
            </a:endParaRPr>
          </a:p>
          <a:p>
            <a:pPr eaLnBrk="1" hangingPunct="1">
              <a:spcBef>
                <a:spcPct val="0"/>
              </a:spcBef>
              <a:buFontTx/>
              <a:buNone/>
            </a:pPr>
            <a:r>
              <a:rPr lang="vi-VN" altLang="ko-KR" sz="900">
                <a:latin typeface="Times New Roman" panose="02020603050405020304" pitchFamily="18" charset="0"/>
                <a:ea typeface="돋움" pitchFamily="50" charset="-127"/>
                <a:cs typeface="Times New Roman" panose="02020603050405020304" pitchFamily="18" charset="0"/>
              </a:rPr>
              <a:t>5. </a:t>
            </a:r>
            <a:r>
              <a:rPr lang="en-US" altLang="ko-KR" sz="900" smtClean="0">
                <a:latin typeface="Times New Roman" panose="02020603050405020304" pitchFamily="18" charset="0"/>
                <a:ea typeface="돋움" pitchFamily="50" charset="-127"/>
                <a:cs typeface="Times New Roman" panose="02020603050405020304" pitchFamily="18" charset="0"/>
              </a:rPr>
              <a:t>Loại</a:t>
            </a:r>
            <a:r>
              <a:rPr lang="vi-VN" altLang="ko-KR" sz="900" smtClean="0">
                <a:latin typeface="Times New Roman" panose="02020603050405020304" pitchFamily="18" charset="0"/>
                <a:ea typeface="돋움" pitchFamily="50" charset="-127"/>
                <a:cs typeface="Times New Roman" panose="02020603050405020304" pitchFamily="18" charset="0"/>
              </a:rPr>
              <a:t> </a:t>
            </a:r>
            <a:r>
              <a:rPr lang="vi-VN" altLang="ko-KR" sz="900">
                <a:latin typeface="Times New Roman" panose="02020603050405020304" pitchFamily="18" charset="0"/>
                <a:ea typeface="돋움" pitchFamily="50" charset="-127"/>
                <a:cs typeface="Times New Roman" panose="02020603050405020304" pitchFamily="18" charset="0"/>
              </a:rPr>
              <a:t>nhiễu như trong hình là gì?</a:t>
            </a:r>
          </a:p>
          <a:p>
            <a:pPr eaLnBrk="1" hangingPunct="1">
              <a:spcBef>
                <a:spcPct val="0"/>
              </a:spcBef>
              <a:buFontTx/>
              <a:buNone/>
            </a:pPr>
            <a:endParaRPr lang="en-US" altLang="ko-KR" sz="900">
              <a:latin typeface="Times New Roman" panose="02020603050405020304" pitchFamily="18" charset="0"/>
              <a:ea typeface="돋움" pitchFamily="50" charset="-127"/>
              <a:cs typeface="Times New Roman" panose="02020603050405020304" pitchFamily="18" charset="0"/>
            </a:endParaRPr>
          </a:p>
          <a:p>
            <a:pPr eaLnBrk="1" hangingPunct="1">
              <a:spcBef>
                <a:spcPct val="0"/>
              </a:spcBef>
              <a:buFontTx/>
              <a:buNone/>
            </a:pPr>
            <a:r>
              <a:rPr lang="vi-VN" altLang="ko-KR" sz="900">
                <a:latin typeface="Times New Roman" panose="02020603050405020304" pitchFamily="18" charset="0"/>
                <a:ea typeface="돋움" pitchFamily="50" charset="-127"/>
                <a:cs typeface="Times New Roman" panose="02020603050405020304" pitchFamily="18" charset="0"/>
              </a:rPr>
              <a:t>  ① Tĩnh điện</a:t>
            </a:r>
          </a:p>
          <a:p>
            <a:pPr eaLnBrk="1" hangingPunct="1">
              <a:spcBef>
                <a:spcPct val="0"/>
              </a:spcBef>
              <a:buFontTx/>
              <a:buNone/>
            </a:pPr>
            <a:r>
              <a:rPr lang="vi-VN" altLang="ko-KR" sz="900">
                <a:latin typeface="Times New Roman" panose="02020603050405020304" pitchFamily="18" charset="0"/>
                <a:ea typeface="돋움" pitchFamily="50" charset="-127"/>
                <a:cs typeface="Times New Roman" panose="02020603050405020304" pitchFamily="18" charset="0"/>
              </a:rPr>
              <a:t>  ② Biến động điện áp</a:t>
            </a:r>
          </a:p>
          <a:p>
            <a:pPr eaLnBrk="1" hangingPunct="1">
              <a:spcBef>
                <a:spcPct val="0"/>
              </a:spcBef>
              <a:buFontTx/>
              <a:buNone/>
            </a:pPr>
            <a:r>
              <a:rPr lang="en-US" altLang="ko-KR" sz="900">
                <a:latin typeface="Times New Roman" panose="02020603050405020304" pitchFamily="18" charset="0"/>
                <a:ea typeface="돋움" pitchFamily="50" charset="-127"/>
                <a:cs typeface="Times New Roman" panose="02020603050405020304" pitchFamily="18" charset="0"/>
              </a:rPr>
              <a:t>  ③ </a:t>
            </a:r>
            <a:r>
              <a:rPr lang="en-US" altLang="ko-KR" sz="900" smtClean="0">
                <a:latin typeface="Times New Roman" panose="02020603050405020304" pitchFamily="18" charset="0"/>
                <a:ea typeface="돋움" pitchFamily="50" charset="-127"/>
                <a:cs typeface="Times New Roman" panose="02020603050405020304" pitchFamily="18" charset="0"/>
              </a:rPr>
              <a:t>Chắn tín hiệu điện tử</a:t>
            </a:r>
            <a:endParaRPr lang="en-US" altLang="ko-KR" sz="900">
              <a:latin typeface="Times New Roman" panose="02020603050405020304" pitchFamily="18" charset="0"/>
              <a:ea typeface="돋움" pitchFamily="50" charset="-127"/>
              <a:cs typeface="Times New Roman" panose="02020603050405020304" pitchFamily="18" charset="0"/>
            </a:endParaRPr>
          </a:p>
          <a:p>
            <a:pPr eaLnBrk="1" hangingPunct="1">
              <a:spcBef>
                <a:spcPct val="0"/>
              </a:spcBef>
              <a:buFontTx/>
              <a:buNone/>
            </a:pPr>
            <a:r>
              <a:rPr lang="vi-VN" altLang="ko-KR" sz="900">
                <a:latin typeface="Times New Roman" panose="02020603050405020304" pitchFamily="18" charset="0"/>
                <a:ea typeface="돋움" pitchFamily="50" charset="-127"/>
                <a:cs typeface="Times New Roman" panose="02020603050405020304" pitchFamily="18" charset="0"/>
              </a:rPr>
              <a:t>  ④ </a:t>
            </a:r>
            <a:r>
              <a:rPr lang="en-US" altLang="ko-KR" sz="900" smtClean="0">
                <a:latin typeface="Times New Roman" panose="02020603050405020304" pitchFamily="18" charset="0"/>
                <a:ea typeface="돋움" pitchFamily="50" charset="-127"/>
                <a:cs typeface="Times New Roman" panose="02020603050405020304" pitchFamily="18" charset="0"/>
              </a:rPr>
              <a:t>Chuyển mạch (Switching)</a:t>
            </a:r>
            <a:endParaRPr lang="vi-VN" altLang="ko-KR" sz="900">
              <a:latin typeface="Times New Roman" panose="02020603050405020304" pitchFamily="18" charset="0"/>
              <a:ea typeface="돋움" pitchFamily="50" charset="-127"/>
              <a:cs typeface="Times New Roman" panose="02020603050405020304" pitchFamily="18" charset="0"/>
            </a:endParaRPr>
          </a:p>
          <a:p>
            <a:pPr eaLnBrk="1" hangingPunct="1">
              <a:spcBef>
                <a:spcPct val="0"/>
              </a:spcBef>
              <a:buFontTx/>
              <a:buNone/>
            </a:pPr>
            <a:endParaRPr lang="en-US" altLang="ko-KR" sz="900">
              <a:latin typeface="Times New Roman" panose="02020603050405020304" pitchFamily="18" charset="0"/>
              <a:ea typeface="돋움" pitchFamily="50" charset="-127"/>
              <a:cs typeface="Times New Roman" panose="02020603050405020304" pitchFamily="18" charset="0"/>
            </a:endParaRPr>
          </a:p>
          <a:p>
            <a:pPr eaLnBrk="1" hangingPunct="1">
              <a:spcBef>
                <a:spcPct val="0"/>
              </a:spcBef>
              <a:buFontTx/>
              <a:buNone/>
            </a:pPr>
            <a:r>
              <a:rPr lang="vi-VN" altLang="ko-KR" sz="900">
                <a:latin typeface="Times New Roman" panose="02020603050405020304" pitchFamily="18" charset="0"/>
                <a:ea typeface="돋움" pitchFamily="50" charset="-127"/>
                <a:cs typeface="Times New Roman" panose="02020603050405020304" pitchFamily="18" charset="0"/>
              </a:rPr>
              <a:t>6. </a:t>
            </a:r>
            <a:r>
              <a:rPr lang="en-US" altLang="ko-KR" sz="900">
                <a:latin typeface="Times New Roman" panose="02020603050405020304" pitchFamily="18" charset="0"/>
                <a:ea typeface="돋움" pitchFamily="50" charset="-127"/>
                <a:cs typeface="Times New Roman" panose="02020603050405020304" pitchFamily="18" charset="0"/>
              </a:rPr>
              <a:t>N</a:t>
            </a:r>
            <a:r>
              <a:rPr lang="vi-VN" altLang="ko-KR" sz="900" smtClean="0">
                <a:latin typeface="Times New Roman" panose="02020603050405020304" pitchFamily="18" charset="0"/>
                <a:ea typeface="돋움" pitchFamily="50" charset="-127"/>
                <a:cs typeface="Times New Roman" panose="02020603050405020304" pitchFamily="18" charset="0"/>
              </a:rPr>
              <a:t>út </a:t>
            </a:r>
            <a:r>
              <a:rPr lang="vi-VN" altLang="ko-KR" sz="900">
                <a:latin typeface="Times New Roman" panose="02020603050405020304" pitchFamily="18" charset="0"/>
                <a:ea typeface="돋움" pitchFamily="50" charset="-127"/>
                <a:cs typeface="Times New Roman" panose="02020603050405020304" pitchFamily="18" charset="0"/>
              </a:rPr>
              <a:t>kiểm tra ELCB cho bảo vệ chống </a:t>
            </a:r>
            <a:r>
              <a:rPr lang="en-US" altLang="ko-KR" sz="900" smtClean="0">
                <a:latin typeface="Times New Roman" panose="02020603050405020304" pitchFamily="18" charset="0"/>
                <a:ea typeface="돋움" pitchFamily="50" charset="-127"/>
                <a:cs typeface="Times New Roman" panose="02020603050405020304" pitchFamily="18" charset="0"/>
              </a:rPr>
              <a:t>dòng rò</a:t>
            </a:r>
            <a:r>
              <a:rPr lang="vi-VN" altLang="ko-KR" sz="900" smtClean="0">
                <a:latin typeface="Times New Roman" panose="02020603050405020304" pitchFamily="18" charset="0"/>
                <a:ea typeface="돋움" pitchFamily="50" charset="-127"/>
                <a:cs typeface="Times New Roman" panose="02020603050405020304" pitchFamily="18" charset="0"/>
              </a:rPr>
              <a:t> </a:t>
            </a:r>
            <a:r>
              <a:rPr lang="en-US" altLang="ko-KR" sz="900" smtClean="0">
                <a:latin typeface="Times New Roman" panose="02020603050405020304" pitchFamily="18" charset="0"/>
                <a:ea typeface="돋움" pitchFamily="50" charset="-127"/>
                <a:cs typeface="Times New Roman" panose="02020603050405020304" pitchFamily="18" charset="0"/>
              </a:rPr>
              <a:t>có màu gì</a:t>
            </a:r>
            <a:r>
              <a:rPr lang="vi-VN" altLang="ko-KR" sz="900" smtClean="0">
                <a:latin typeface="Times New Roman" panose="02020603050405020304" pitchFamily="18" charset="0"/>
                <a:ea typeface="돋움" pitchFamily="50" charset="-127"/>
                <a:cs typeface="Times New Roman" panose="02020603050405020304" pitchFamily="18" charset="0"/>
              </a:rPr>
              <a:t>?</a:t>
            </a:r>
            <a:endParaRPr lang="vi-VN" altLang="ko-KR" sz="900">
              <a:latin typeface="Times New Roman" panose="02020603050405020304" pitchFamily="18" charset="0"/>
              <a:ea typeface="돋움" pitchFamily="50" charset="-127"/>
              <a:cs typeface="Times New Roman" panose="02020603050405020304" pitchFamily="18" charset="0"/>
            </a:endParaRPr>
          </a:p>
          <a:p>
            <a:pPr eaLnBrk="1" hangingPunct="1">
              <a:spcBef>
                <a:spcPct val="0"/>
              </a:spcBef>
              <a:buFontTx/>
              <a:buNone/>
            </a:pPr>
            <a:endParaRPr lang="en-US" altLang="ko-KR" sz="900">
              <a:latin typeface="Times New Roman" panose="02020603050405020304" pitchFamily="18" charset="0"/>
              <a:ea typeface="돋움" pitchFamily="50" charset="-127"/>
              <a:cs typeface="Times New Roman" panose="02020603050405020304" pitchFamily="18" charset="0"/>
            </a:endParaRPr>
          </a:p>
          <a:p>
            <a:pPr eaLnBrk="1" hangingPunct="1">
              <a:spcBef>
                <a:spcPct val="0"/>
              </a:spcBef>
              <a:buFontTx/>
              <a:buNone/>
            </a:pPr>
            <a:r>
              <a:rPr lang="en-US" altLang="ko-KR" sz="900">
                <a:latin typeface="Times New Roman" panose="02020603050405020304" pitchFamily="18" charset="0"/>
                <a:ea typeface="돋움" pitchFamily="50" charset="-127"/>
                <a:cs typeface="Times New Roman" panose="02020603050405020304" pitchFamily="18" charset="0"/>
              </a:rPr>
              <a:t>  </a:t>
            </a:r>
            <a:r>
              <a:rPr lang="en-US" altLang="ko-KR" sz="900" smtClean="0">
                <a:latin typeface="Times New Roman" panose="02020603050405020304" pitchFamily="18" charset="0"/>
                <a:ea typeface="돋움" pitchFamily="50" charset="-127"/>
                <a:cs typeface="Times New Roman" panose="02020603050405020304" pitchFamily="18" charset="0"/>
              </a:rPr>
              <a:t>① Vàng       ② Xanh </a:t>
            </a:r>
            <a:r>
              <a:rPr lang="en-US" altLang="ko-KR" sz="900">
                <a:latin typeface="Times New Roman" panose="02020603050405020304" pitchFamily="18" charset="0"/>
                <a:ea typeface="돋움" pitchFamily="50" charset="-127"/>
                <a:cs typeface="Times New Roman" panose="02020603050405020304" pitchFamily="18" charset="0"/>
              </a:rPr>
              <a:t>lam</a:t>
            </a:r>
          </a:p>
          <a:p>
            <a:pPr eaLnBrk="1" hangingPunct="1">
              <a:spcBef>
                <a:spcPct val="0"/>
              </a:spcBef>
              <a:buFontTx/>
              <a:buNone/>
            </a:pPr>
            <a:r>
              <a:rPr lang="vi-VN" altLang="ko-KR" sz="900">
                <a:latin typeface="Times New Roman" panose="02020603050405020304" pitchFamily="18" charset="0"/>
                <a:ea typeface="돋움" pitchFamily="50" charset="-127"/>
                <a:cs typeface="Times New Roman" panose="02020603050405020304" pitchFamily="18" charset="0"/>
              </a:rPr>
              <a:t>  ③ </a:t>
            </a:r>
            <a:r>
              <a:rPr lang="en-US" altLang="ko-KR" sz="900">
                <a:latin typeface="Times New Roman" panose="02020603050405020304" pitchFamily="18" charset="0"/>
                <a:ea typeface="돋움" pitchFamily="50" charset="-127"/>
                <a:cs typeface="Times New Roman" panose="02020603050405020304" pitchFamily="18" charset="0"/>
              </a:rPr>
              <a:t>Đ</a:t>
            </a:r>
            <a:r>
              <a:rPr lang="vi-VN" altLang="ko-KR" sz="900" smtClean="0">
                <a:latin typeface="Times New Roman" panose="02020603050405020304" pitchFamily="18" charset="0"/>
                <a:ea typeface="돋움" pitchFamily="50" charset="-127"/>
                <a:cs typeface="Times New Roman" panose="02020603050405020304" pitchFamily="18" charset="0"/>
              </a:rPr>
              <a:t>en</a:t>
            </a:r>
            <a:r>
              <a:rPr lang="en-US" altLang="ko-KR" sz="900" smtClean="0">
                <a:latin typeface="Times New Roman" panose="02020603050405020304" pitchFamily="18" charset="0"/>
                <a:ea typeface="돋움" pitchFamily="50" charset="-127"/>
                <a:cs typeface="Times New Roman" panose="02020603050405020304" pitchFamily="18" charset="0"/>
              </a:rPr>
              <a:t>         </a:t>
            </a:r>
            <a:r>
              <a:rPr lang="vi-VN" altLang="ko-KR" sz="900" smtClean="0">
                <a:latin typeface="Times New Roman" panose="02020603050405020304" pitchFamily="18" charset="0"/>
                <a:ea typeface="돋움" pitchFamily="50" charset="-127"/>
                <a:cs typeface="Times New Roman" panose="02020603050405020304" pitchFamily="18" charset="0"/>
              </a:rPr>
              <a:t>④ </a:t>
            </a:r>
            <a:r>
              <a:rPr lang="en-US" altLang="ko-KR" sz="900">
                <a:latin typeface="Times New Roman" panose="02020603050405020304" pitchFamily="18" charset="0"/>
                <a:ea typeface="돋움" pitchFamily="50" charset="-127"/>
                <a:cs typeface="Times New Roman" panose="02020603050405020304" pitchFamily="18" charset="0"/>
              </a:rPr>
              <a:t>Đ</a:t>
            </a:r>
            <a:r>
              <a:rPr lang="vi-VN" altLang="ko-KR" sz="900" smtClean="0">
                <a:latin typeface="Times New Roman" panose="02020603050405020304" pitchFamily="18" charset="0"/>
                <a:ea typeface="돋움" pitchFamily="50" charset="-127"/>
                <a:cs typeface="Times New Roman" panose="02020603050405020304" pitchFamily="18" charset="0"/>
              </a:rPr>
              <a:t>ỏ</a:t>
            </a:r>
            <a:endParaRPr lang="vi-VN" altLang="ko-KR" sz="900">
              <a:latin typeface="Times New Roman" panose="02020603050405020304" pitchFamily="18" charset="0"/>
              <a:ea typeface="돋움" pitchFamily="50" charset="-127"/>
              <a:cs typeface="Times New Roman" panose="02020603050405020304" pitchFamily="18" charset="0"/>
            </a:endParaRPr>
          </a:p>
          <a:p>
            <a:pPr eaLnBrk="1" hangingPunct="1">
              <a:spcBef>
                <a:spcPct val="0"/>
              </a:spcBef>
              <a:buFontTx/>
              <a:buNone/>
            </a:pPr>
            <a:endParaRPr lang="en-US" altLang="ko-KR" sz="900">
              <a:latin typeface="Times New Roman" panose="02020603050405020304" pitchFamily="18" charset="0"/>
              <a:ea typeface="돋움" pitchFamily="50" charset="-127"/>
              <a:cs typeface="Times New Roman" panose="02020603050405020304" pitchFamily="18" charset="0"/>
            </a:endParaRPr>
          </a:p>
          <a:p>
            <a:pPr eaLnBrk="1" hangingPunct="1">
              <a:spcBef>
                <a:spcPct val="0"/>
              </a:spcBef>
              <a:buFontTx/>
              <a:buNone/>
            </a:pPr>
            <a:r>
              <a:rPr lang="vi-VN" altLang="ko-KR" sz="900">
                <a:latin typeface="Times New Roman" panose="02020603050405020304" pitchFamily="18" charset="0"/>
                <a:ea typeface="돋움" pitchFamily="50" charset="-127"/>
                <a:cs typeface="Times New Roman" panose="02020603050405020304" pitchFamily="18" charset="0"/>
              </a:rPr>
              <a:t>7. </a:t>
            </a:r>
            <a:r>
              <a:rPr lang="en-US" altLang="ko-KR" sz="900">
                <a:latin typeface="Times New Roman" panose="02020603050405020304" pitchFamily="18" charset="0"/>
                <a:ea typeface="돋움" pitchFamily="50" charset="-127"/>
                <a:cs typeface="Times New Roman" panose="02020603050405020304" pitchFamily="18" charset="0"/>
              </a:rPr>
              <a:t>G</a:t>
            </a:r>
            <a:r>
              <a:rPr lang="vi-VN" altLang="ko-KR" sz="900" smtClean="0">
                <a:latin typeface="Times New Roman" panose="02020603050405020304" pitchFamily="18" charset="0"/>
                <a:ea typeface="돋움" pitchFamily="50" charset="-127"/>
                <a:cs typeface="Times New Roman" panose="02020603050405020304" pitchFamily="18" charset="0"/>
              </a:rPr>
              <a:t>iá </a:t>
            </a:r>
            <a:r>
              <a:rPr lang="vi-VN" altLang="ko-KR" sz="900">
                <a:latin typeface="Times New Roman" panose="02020603050405020304" pitchFamily="18" charset="0"/>
                <a:ea typeface="돋움" pitchFamily="50" charset="-127"/>
                <a:cs typeface="Times New Roman" panose="02020603050405020304" pitchFamily="18" charset="0"/>
              </a:rPr>
              <a:t>trị </a:t>
            </a:r>
            <a:r>
              <a:rPr lang="vi-VN" altLang="ko-KR" sz="900" smtClean="0">
                <a:latin typeface="Times New Roman" panose="02020603050405020304" pitchFamily="18" charset="0"/>
                <a:ea typeface="돋움" pitchFamily="50" charset="-127"/>
                <a:cs typeface="Times New Roman" panose="02020603050405020304" pitchFamily="18" charset="0"/>
              </a:rPr>
              <a:t>đỉnh</a:t>
            </a:r>
            <a:r>
              <a:rPr lang="en-US" altLang="ko-KR" sz="900" smtClean="0">
                <a:latin typeface="Times New Roman" panose="02020603050405020304" pitchFamily="18" charset="0"/>
                <a:ea typeface="돋움" pitchFamily="50" charset="-127"/>
                <a:cs typeface="Times New Roman" panose="02020603050405020304" pitchFamily="18" charset="0"/>
              </a:rPr>
              <a:t> -</a:t>
            </a:r>
            <a:r>
              <a:rPr lang="vi-VN" altLang="ko-KR" sz="900" smtClean="0">
                <a:latin typeface="Times New Roman" panose="02020603050405020304" pitchFamily="18" charset="0"/>
                <a:ea typeface="돋움" pitchFamily="50" charset="-127"/>
                <a:cs typeface="Times New Roman" panose="02020603050405020304" pitchFamily="18" charset="0"/>
              </a:rPr>
              <a:t> </a:t>
            </a:r>
            <a:r>
              <a:rPr lang="vi-VN" altLang="ko-KR" sz="900">
                <a:latin typeface="Times New Roman" panose="02020603050405020304" pitchFamily="18" charset="0"/>
                <a:ea typeface="돋움" pitchFamily="50" charset="-127"/>
                <a:cs typeface="Times New Roman" panose="02020603050405020304" pitchFamily="18" charset="0"/>
              </a:rPr>
              <a:t>đỉnh là </a:t>
            </a:r>
            <a:r>
              <a:rPr lang="vi-VN" altLang="ko-KR" sz="900" smtClean="0">
                <a:latin typeface="Times New Roman" panose="02020603050405020304" pitchFamily="18" charset="0"/>
                <a:ea typeface="돋움" pitchFamily="50" charset="-127"/>
                <a:cs typeface="Times New Roman" panose="02020603050405020304" pitchFamily="18" charset="0"/>
              </a:rPr>
              <a:t>10V</a:t>
            </a:r>
            <a:r>
              <a:rPr lang="en-US" altLang="ko-KR" sz="900">
                <a:latin typeface="Times New Roman" panose="02020603050405020304" pitchFamily="18" charset="0"/>
                <a:ea typeface="돋움" pitchFamily="50" charset="-127"/>
                <a:cs typeface="Times New Roman" panose="02020603050405020304" pitchFamily="18" charset="0"/>
              </a:rPr>
              <a:t>.</a:t>
            </a:r>
            <a:r>
              <a:rPr lang="en-US" altLang="ko-KR" sz="900" smtClean="0">
                <a:latin typeface="Times New Roman" panose="02020603050405020304" pitchFamily="18" charset="0"/>
                <a:ea typeface="돋움" pitchFamily="50" charset="-127"/>
                <a:cs typeface="Times New Roman" panose="02020603050405020304" pitchFamily="18" charset="0"/>
              </a:rPr>
              <a:t> Vậy giá trị Vave</a:t>
            </a:r>
            <a:r>
              <a:rPr lang="vi-VN" altLang="ko-KR" sz="900" smtClean="0">
                <a:latin typeface="Times New Roman" panose="02020603050405020304" pitchFamily="18" charset="0"/>
                <a:ea typeface="돋움" pitchFamily="50" charset="-127"/>
                <a:cs typeface="Times New Roman" panose="02020603050405020304" pitchFamily="18" charset="0"/>
              </a:rPr>
              <a:t> </a:t>
            </a:r>
            <a:r>
              <a:rPr lang="vi-VN" altLang="ko-KR" sz="900">
                <a:latin typeface="Times New Roman" panose="02020603050405020304" pitchFamily="18" charset="0"/>
                <a:ea typeface="돋움" pitchFamily="50" charset="-127"/>
                <a:cs typeface="Times New Roman" panose="02020603050405020304" pitchFamily="18" charset="0"/>
              </a:rPr>
              <a:t>là bao nhiêu?</a:t>
            </a:r>
          </a:p>
          <a:p>
            <a:pPr eaLnBrk="1" hangingPunct="1">
              <a:spcBef>
                <a:spcPct val="0"/>
              </a:spcBef>
              <a:buFontTx/>
              <a:buNone/>
            </a:pPr>
            <a:endParaRPr lang="en-US" altLang="ko-KR" sz="900">
              <a:latin typeface="Times New Roman" panose="02020603050405020304" pitchFamily="18" charset="0"/>
              <a:ea typeface="돋움" pitchFamily="50" charset="-127"/>
              <a:cs typeface="Times New Roman" panose="02020603050405020304" pitchFamily="18" charset="0"/>
            </a:endParaRPr>
          </a:p>
          <a:p>
            <a:pPr eaLnBrk="1" hangingPunct="1">
              <a:spcBef>
                <a:spcPct val="0"/>
              </a:spcBef>
              <a:buFontTx/>
              <a:buNone/>
            </a:pPr>
            <a:r>
              <a:rPr lang="en-US" altLang="ko-KR" sz="900">
                <a:latin typeface="Times New Roman" panose="02020603050405020304" pitchFamily="18" charset="0"/>
                <a:ea typeface="돋움" pitchFamily="50" charset="-127"/>
                <a:cs typeface="Times New Roman" panose="02020603050405020304" pitchFamily="18" charset="0"/>
              </a:rPr>
              <a:t>  ① 7,07    ② 6,37   ③ 3.535    ④ 3,185</a:t>
            </a:r>
          </a:p>
          <a:p>
            <a:pPr eaLnBrk="1" hangingPunct="1">
              <a:spcBef>
                <a:spcPct val="0"/>
              </a:spcBef>
              <a:buFontTx/>
              <a:buNone/>
            </a:pPr>
            <a:endParaRPr lang="en-US" altLang="ko-KR" sz="900">
              <a:latin typeface="Times New Roman" panose="02020603050405020304" pitchFamily="18" charset="0"/>
              <a:ea typeface="돋움" pitchFamily="50" charset="-127"/>
              <a:cs typeface="Times New Roman" panose="02020603050405020304" pitchFamily="18" charset="0"/>
            </a:endParaRPr>
          </a:p>
          <a:p>
            <a:pPr eaLnBrk="1" hangingPunct="1">
              <a:spcBef>
                <a:spcPct val="0"/>
              </a:spcBef>
              <a:buFontTx/>
              <a:buNone/>
            </a:pPr>
            <a:r>
              <a:rPr lang="vi-VN" altLang="ko-KR" sz="900">
                <a:latin typeface="Times New Roman" panose="02020603050405020304" pitchFamily="18" charset="0"/>
                <a:ea typeface="돋움" pitchFamily="50" charset="-127"/>
                <a:cs typeface="Times New Roman" panose="02020603050405020304" pitchFamily="18" charset="0"/>
              </a:rPr>
              <a:t>8. </a:t>
            </a:r>
            <a:r>
              <a:rPr lang="en-US" altLang="ko-KR" sz="900">
                <a:latin typeface="Times New Roman" panose="02020603050405020304" pitchFamily="18" charset="0"/>
                <a:ea typeface="돋움" pitchFamily="50" charset="-127"/>
                <a:cs typeface="Times New Roman" panose="02020603050405020304" pitchFamily="18" charset="0"/>
              </a:rPr>
              <a:t>M</a:t>
            </a:r>
            <a:r>
              <a:rPr lang="vi-VN" altLang="ko-KR" sz="900" smtClean="0">
                <a:latin typeface="Times New Roman" panose="02020603050405020304" pitchFamily="18" charset="0"/>
                <a:ea typeface="돋움" pitchFamily="50" charset="-127"/>
                <a:cs typeface="Times New Roman" panose="02020603050405020304" pitchFamily="18" charset="0"/>
              </a:rPr>
              <a:t>ã </a:t>
            </a:r>
            <a:r>
              <a:rPr lang="vi-VN" altLang="ko-KR" sz="900">
                <a:latin typeface="Times New Roman" panose="02020603050405020304" pitchFamily="18" charset="0"/>
                <a:ea typeface="돋움" pitchFamily="50" charset="-127"/>
                <a:cs typeface="Times New Roman" panose="02020603050405020304" pitchFamily="18" charset="0"/>
              </a:rPr>
              <a:t>màu của điện trở là [Đỏ Đỏ Nâu Bạc]</a:t>
            </a:r>
          </a:p>
          <a:p>
            <a:pPr eaLnBrk="1" hangingPunct="1">
              <a:spcBef>
                <a:spcPct val="0"/>
              </a:spcBef>
              <a:buFontTx/>
              <a:buNone/>
            </a:pPr>
            <a:r>
              <a:rPr lang="en-US" altLang="ko-KR" sz="900">
                <a:latin typeface="Times New Roman" panose="02020603050405020304" pitchFamily="18" charset="0"/>
                <a:ea typeface="돋움" pitchFamily="50" charset="-127"/>
                <a:cs typeface="Times New Roman" panose="02020603050405020304" pitchFamily="18" charset="0"/>
              </a:rPr>
              <a:t>    </a:t>
            </a:r>
            <a:r>
              <a:rPr lang="en-US" altLang="ko-KR" sz="900" smtClean="0">
                <a:latin typeface="Times New Roman" panose="02020603050405020304" pitchFamily="18" charset="0"/>
                <a:ea typeface="돋움" pitchFamily="50" charset="-127"/>
                <a:cs typeface="Times New Roman" panose="02020603050405020304" pitchFamily="18" charset="0"/>
              </a:rPr>
              <a:t>Sai số </a:t>
            </a:r>
            <a:r>
              <a:rPr lang="en-US" altLang="ko-KR" sz="900">
                <a:latin typeface="Times New Roman" panose="02020603050405020304" pitchFamily="18" charset="0"/>
                <a:ea typeface="돋움" pitchFamily="50" charset="-127"/>
                <a:cs typeface="Times New Roman" panose="02020603050405020304" pitchFamily="18" charset="0"/>
              </a:rPr>
              <a:t>là </a:t>
            </a:r>
            <a:r>
              <a:rPr lang="en-US" altLang="ko-KR" sz="900" smtClean="0">
                <a:latin typeface="Times New Roman" panose="02020603050405020304" pitchFamily="18" charset="0"/>
                <a:ea typeface="돋움" pitchFamily="50" charset="-127"/>
                <a:cs typeface="Times New Roman" panose="02020603050405020304" pitchFamily="18" charset="0"/>
              </a:rPr>
              <a:t>bao nhiêu?</a:t>
            </a:r>
            <a:endParaRPr lang="en-US" altLang="ko-KR" sz="900">
              <a:latin typeface="Times New Roman" panose="02020603050405020304" pitchFamily="18" charset="0"/>
              <a:ea typeface="돋움" pitchFamily="50" charset="-127"/>
              <a:cs typeface="Times New Roman" panose="02020603050405020304" pitchFamily="18" charset="0"/>
            </a:endParaRPr>
          </a:p>
          <a:p>
            <a:pPr eaLnBrk="1" hangingPunct="1">
              <a:spcBef>
                <a:spcPct val="0"/>
              </a:spcBef>
              <a:buFontTx/>
              <a:buNone/>
            </a:pPr>
            <a:endParaRPr lang="en-US" altLang="ko-KR" sz="900">
              <a:latin typeface="Times New Roman" panose="02020603050405020304" pitchFamily="18" charset="0"/>
              <a:ea typeface="돋움" pitchFamily="50" charset="-127"/>
              <a:cs typeface="Times New Roman" panose="02020603050405020304" pitchFamily="18" charset="0"/>
            </a:endParaRPr>
          </a:p>
          <a:p>
            <a:pPr eaLnBrk="1" hangingPunct="1">
              <a:spcBef>
                <a:spcPct val="0"/>
              </a:spcBef>
              <a:buFontTx/>
              <a:buNone/>
            </a:pPr>
            <a:r>
              <a:rPr lang="en-US" altLang="ko-KR" sz="900">
                <a:latin typeface="Times New Roman" panose="02020603050405020304" pitchFamily="18" charset="0"/>
                <a:ea typeface="돋움" pitchFamily="50" charset="-127"/>
                <a:cs typeface="Times New Roman" panose="02020603050405020304" pitchFamily="18" charset="0"/>
              </a:rPr>
              <a:t>  ① 5%</a:t>
            </a:r>
          </a:p>
          <a:p>
            <a:pPr eaLnBrk="1" hangingPunct="1">
              <a:spcBef>
                <a:spcPct val="0"/>
              </a:spcBef>
              <a:buFontTx/>
              <a:buNone/>
            </a:pPr>
            <a:r>
              <a:rPr lang="en-US" altLang="ko-KR" sz="900">
                <a:latin typeface="Times New Roman" panose="02020603050405020304" pitchFamily="18" charset="0"/>
                <a:ea typeface="돋움" pitchFamily="50" charset="-127"/>
                <a:cs typeface="Times New Roman" panose="02020603050405020304" pitchFamily="18" charset="0"/>
              </a:rPr>
              <a:t>  ② 10%</a:t>
            </a:r>
          </a:p>
          <a:p>
            <a:pPr eaLnBrk="1" hangingPunct="1">
              <a:spcBef>
                <a:spcPct val="0"/>
              </a:spcBef>
              <a:buFontTx/>
              <a:buNone/>
            </a:pPr>
            <a:r>
              <a:rPr lang="en-US" altLang="ko-KR" sz="900">
                <a:latin typeface="Times New Roman" panose="02020603050405020304" pitchFamily="18" charset="0"/>
                <a:ea typeface="돋움" pitchFamily="50" charset="-127"/>
                <a:cs typeface="Times New Roman" panose="02020603050405020304" pitchFamily="18" charset="0"/>
              </a:rPr>
              <a:t>  ③ 15%</a:t>
            </a:r>
          </a:p>
          <a:p>
            <a:pPr eaLnBrk="1" hangingPunct="1">
              <a:spcBef>
                <a:spcPct val="0"/>
              </a:spcBef>
              <a:buFontTx/>
              <a:buNone/>
            </a:pPr>
            <a:r>
              <a:rPr lang="en-US" altLang="ko-KR" sz="900">
                <a:latin typeface="Times New Roman" panose="02020603050405020304" pitchFamily="18" charset="0"/>
                <a:ea typeface="돋움" pitchFamily="50" charset="-127"/>
                <a:cs typeface="Times New Roman" panose="02020603050405020304" pitchFamily="18" charset="0"/>
              </a:rPr>
              <a:t>  ④ 20%</a:t>
            </a:r>
          </a:p>
        </p:txBody>
      </p:sp>
      <p:sp>
        <p:nvSpPr>
          <p:cNvPr id="6149" name="Rectangle 4"/>
          <p:cNvSpPr>
            <a:spLocks noChangeArrowheads="1"/>
          </p:cNvSpPr>
          <p:nvPr/>
        </p:nvSpPr>
        <p:spPr bwMode="auto">
          <a:xfrm>
            <a:off x="3429000" y="798514"/>
            <a:ext cx="3124200" cy="887888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har char="•"/>
              <a:defRPr kumimoji="1" sz="3200">
                <a:solidFill>
                  <a:schemeClr val="tx1"/>
                </a:solidFill>
                <a:latin typeface="굴림" pitchFamily="50" charset="-127"/>
                <a:ea typeface="굴림" pitchFamily="50" charset="-127"/>
              </a:defRPr>
            </a:lvl1pPr>
            <a:lvl2pPr marL="742950" indent="-285750" eaLnBrk="0" hangingPunct="0">
              <a:spcBef>
                <a:spcPct val="20000"/>
              </a:spcBef>
              <a:buChar char="–"/>
              <a:defRPr kumimoji="1" sz="2800">
                <a:solidFill>
                  <a:schemeClr val="tx1"/>
                </a:solidFill>
                <a:latin typeface="굴림" pitchFamily="50" charset="-127"/>
                <a:ea typeface="굴림" pitchFamily="50" charset="-127"/>
              </a:defRPr>
            </a:lvl2pPr>
            <a:lvl3pPr marL="1143000" indent="-228600" eaLnBrk="0" hangingPunct="0">
              <a:spcBef>
                <a:spcPct val="20000"/>
              </a:spcBef>
              <a:buChar char="•"/>
              <a:defRPr kumimoji="1" sz="2400">
                <a:solidFill>
                  <a:schemeClr val="tx1"/>
                </a:solidFill>
                <a:latin typeface="굴림" pitchFamily="50" charset="-127"/>
                <a:ea typeface="굴림" pitchFamily="50" charset="-127"/>
              </a:defRPr>
            </a:lvl3pPr>
            <a:lvl4pPr marL="1600200" indent="-228600" eaLnBrk="0" hangingPunct="0">
              <a:spcBef>
                <a:spcPct val="20000"/>
              </a:spcBef>
              <a:buChar char="–"/>
              <a:defRPr kumimoji="1" sz="2000">
                <a:solidFill>
                  <a:schemeClr val="tx1"/>
                </a:solidFill>
                <a:latin typeface="굴림" pitchFamily="50" charset="-127"/>
                <a:ea typeface="굴림" pitchFamily="50" charset="-127"/>
              </a:defRPr>
            </a:lvl4pPr>
            <a:lvl5pPr marL="2057400" indent="-228600" eaLnBrk="0" hangingPunct="0">
              <a:spcBef>
                <a:spcPct val="20000"/>
              </a:spcBef>
              <a:buChar char="»"/>
              <a:defRPr kumimoji="1" sz="2000">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9pPr>
          </a:lstStyle>
          <a:p>
            <a:pPr eaLnBrk="1" hangingPunct="1">
              <a:spcBef>
                <a:spcPct val="0"/>
              </a:spcBef>
              <a:buFontTx/>
              <a:buNone/>
            </a:pPr>
            <a:r>
              <a:rPr lang="en-US" altLang="ko-KR" sz="900">
                <a:latin typeface="Times New Roman" panose="02020603050405020304" pitchFamily="18" charset="0"/>
                <a:ea typeface="돋움" pitchFamily="50" charset="-127"/>
                <a:cs typeface="Times New Roman" panose="02020603050405020304" pitchFamily="18" charset="0"/>
              </a:rPr>
              <a:t>9. </a:t>
            </a:r>
            <a:r>
              <a:rPr lang="en-US" altLang="ko-KR" sz="900" smtClean="0">
                <a:latin typeface="Times New Roman" panose="02020603050405020304" pitchFamily="18" charset="0"/>
                <a:ea typeface="돋움" pitchFamily="50" charset="-127"/>
                <a:cs typeface="Times New Roman" panose="02020603050405020304" pitchFamily="18" charset="0"/>
              </a:rPr>
              <a:t>Loại điện trở nào đang được nhắc tới?</a:t>
            </a:r>
          </a:p>
          <a:p>
            <a:pPr eaLnBrk="1" hangingPunct="1">
              <a:spcBef>
                <a:spcPct val="0"/>
              </a:spcBef>
              <a:buFontTx/>
              <a:buNone/>
            </a:pPr>
            <a:endParaRPr lang="en-US" altLang="ko-KR" sz="900">
              <a:latin typeface="Times New Roman" panose="02020603050405020304" pitchFamily="18" charset="0"/>
              <a:ea typeface="돋움" pitchFamily="50" charset="-127"/>
              <a:cs typeface="Times New Roman" panose="02020603050405020304" pitchFamily="18" charset="0"/>
            </a:endParaRPr>
          </a:p>
          <a:p>
            <a:pPr eaLnBrk="1" hangingPunct="1">
              <a:spcBef>
                <a:spcPct val="0"/>
              </a:spcBef>
              <a:buNone/>
            </a:pPr>
            <a:r>
              <a:rPr lang="vi-VN" altLang="ko-KR" sz="900">
                <a:latin typeface="Times New Roman" panose="02020603050405020304" pitchFamily="18" charset="0"/>
                <a:ea typeface="돋움" pitchFamily="50" charset="-127"/>
                <a:cs typeface="Times New Roman" panose="02020603050405020304" pitchFamily="18" charset="0"/>
              </a:rPr>
              <a:t>   </a:t>
            </a:r>
            <a:r>
              <a:rPr lang="vi-VN" altLang="ko-KR" sz="900" smtClean="0">
                <a:latin typeface="Times New Roman" panose="02020603050405020304" pitchFamily="18" charset="0"/>
                <a:ea typeface="돋움" pitchFamily="50" charset="-127"/>
                <a:cs typeface="Times New Roman" panose="02020603050405020304" pitchFamily="18" charset="0"/>
              </a:rPr>
              <a:t>[</a:t>
            </a:r>
            <a:r>
              <a:rPr lang="en-US" altLang="ko-KR" sz="900">
                <a:latin typeface="Times New Roman" panose="02020603050405020304" pitchFamily="18" charset="0"/>
                <a:ea typeface="돋움" pitchFamily="50" charset="-127"/>
                <a:cs typeface="Times New Roman" panose="02020603050405020304" pitchFamily="18" charset="0"/>
              </a:rPr>
              <a:t>Đ</a:t>
            </a:r>
            <a:r>
              <a:rPr lang="vi-VN" altLang="ko-KR" sz="900" smtClean="0">
                <a:latin typeface="Times New Roman" panose="02020603050405020304" pitchFamily="18" charset="0"/>
                <a:ea typeface="돋움" pitchFamily="50" charset="-127"/>
                <a:cs typeface="Times New Roman" panose="02020603050405020304" pitchFamily="18" charset="0"/>
              </a:rPr>
              <a:t>ược </a:t>
            </a:r>
            <a:r>
              <a:rPr lang="vi-VN" altLang="ko-KR" sz="900">
                <a:latin typeface="Times New Roman" panose="02020603050405020304" pitchFamily="18" charset="0"/>
                <a:ea typeface="돋움" pitchFamily="50" charset="-127"/>
                <a:cs typeface="Times New Roman" panose="02020603050405020304" pitchFamily="18" charset="0"/>
              </a:rPr>
              <a:t>làm bằng nhựa không cháy, </a:t>
            </a:r>
            <a:r>
              <a:rPr lang="vi-VN" altLang="ko-KR" sz="900" smtClean="0">
                <a:latin typeface="Times New Roman" panose="02020603050405020304" pitchFamily="18" charset="0"/>
                <a:ea typeface="돋움" pitchFamily="50" charset="-127"/>
                <a:cs typeface="Times New Roman" panose="02020603050405020304" pitchFamily="18" charset="0"/>
              </a:rPr>
              <a:t>không </a:t>
            </a:r>
            <a:r>
              <a:rPr lang="vi-VN" altLang="ko-KR" sz="900">
                <a:latin typeface="Times New Roman" panose="02020603050405020304" pitchFamily="18" charset="0"/>
                <a:ea typeface="돋움" pitchFamily="50" charset="-127"/>
                <a:cs typeface="Times New Roman" panose="02020603050405020304" pitchFamily="18" charset="0"/>
              </a:rPr>
              <a:t>bắt lửa ngay cả ở nhiệt độ cao và có lớp cách nhiệt phong phú</a:t>
            </a:r>
            <a:r>
              <a:rPr lang="en-US" altLang="ko-KR" sz="900">
                <a:latin typeface="Times New Roman" panose="02020603050405020304" pitchFamily="18" charset="0"/>
                <a:ea typeface="돋움" pitchFamily="50" charset="-127"/>
                <a:cs typeface="Times New Roman" panose="02020603050405020304" pitchFamily="18" charset="0"/>
              </a:rPr>
              <a:t>]</a:t>
            </a:r>
          </a:p>
          <a:p>
            <a:pPr eaLnBrk="1" hangingPunct="1">
              <a:spcBef>
                <a:spcPct val="0"/>
              </a:spcBef>
              <a:buFontTx/>
              <a:buNone/>
            </a:pPr>
            <a:r>
              <a:rPr lang="en-US" altLang="ko-KR" sz="900">
                <a:latin typeface="Times New Roman" panose="02020603050405020304" pitchFamily="18" charset="0"/>
                <a:ea typeface="돋움" pitchFamily="50" charset="-127"/>
                <a:cs typeface="Times New Roman" panose="02020603050405020304" pitchFamily="18" charset="0"/>
              </a:rPr>
              <a:t> </a:t>
            </a:r>
          </a:p>
          <a:p>
            <a:pPr eaLnBrk="1" hangingPunct="1">
              <a:spcBef>
                <a:spcPct val="0"/>
              </a:spcBef>
              <a:buFontTx/>
              <a:buNone/>
            </a:pPr>
            <a:r>
              <a:rPr lang="vi-VN" altLang="ko-KR" sz="900">
                <a:latin typeface="Times New Roman" panose="02020603050405020304" pitchFamily="18" charset="0"/>
                <a:ea typeface="돋움" pitchFamily="50" charset="-127"/>
                <a:cs typeface="Times New Roman" panose="02020603050405020304" pitchFamily="18" charset="0"/>
              </a:rPr>
              <a:t>  ① </a:t>
            </a:r>
            <a:r>
              <a:rPr lang="en-US" altLang="ko-KR" sz="900" smtClean="0">
                <a:latin typeface="Times New Roman" panose="02020603050405020304" pitchFamily="18" charset="0"/>
                <a:ea typeface="돋움" pitchFamily="50" charset="-127"/>
                <a:cs typeface="Times New Roman" panose="02020603050405020304" pitchFamily="18" charset="0"/>
              </a:rPr>
              <a:t>Điện trở </a:t>
            </a:r>
            <a:r>
              <a:rPr lang="vi-VN" altLang="ko-KR" sz="900" smtClean="0">
                <a:latin typeface="Times New Roman" panose="02020603050405020304" pitchFamily="18" charset="0"/>
                <a:ea typeface="돋움" pitchFamily="50" charset="-127"/>
                <a:cs typeface="Times New Roman" panose="02020603050405020304" pitchFamily="18" charset="0"/>
              </a:rPr>
              <a:t>màng </a:t>
            </a:r>
            <a:r>
              <a:rPr lang="vi-VN" altLang="ko-KR" sz="900">
                <a:latin typeface="Times New Roman" panose="02020603050405020304" pitchFamily="18" charset="0"/>
                <a:ea typeface="돋움" pitchFamily="50" charset="-127"/>
                <a:cs typeface="Times New Roman" panose="02020603050405020304" pitchFamily="18" charset="0"/>
              </a:rPr>
              <a:t>kim loại </a:t>
            </a:r>
            <a:r>
              <a:rPr lang="vi-VN" altLang="ko-KR" sz="900" smtClean="0">
                <a:latin typeface="Times New Roman" panose="02020603050405020304" pitchFamily="18" charset="0"/>
                <a:ea typeface="돋움" pitchFamily="50" charset="-127"/>
                <a:cs typeface="Times New Roman" panose="02020603050405020304" pitchFamily="18" charset="0"/>
              </a:rPr>
              <a:t>(</a:t>
            </a:r>
            <a:r>
              <a:rPr lang="en-US" altLang="ko-KR" sz="900" smtClean="0">
                <a:latin typeface="Times New Roman" panose="02020603050405020304" pitchFamily="18" charset="0"/>
                <a:ea typeface="돋움" pitchFamily="50" charset="-127"/>
                <a:cs typeface="Times New Roman" panose="02020603050405020304" pitchFamily="18" charset="0"/>
              </a:rPr>
              <a:t>dạng</a:t>
            </a:r>
            <a:r>
              <a:rPr lang="vi-VN" altLang="ko-KR" sz="900" smtClean="0">
                <a:latin typeface="Times New Roman" panose="02020603050405020304" pitchFamily="18" charset="0"/>
                <a:ea typeface="돋움" pitchFamily="50" charset="-127"/>
                <a:cs typeface="Times New Roman" panose="02020603050405020304" pitchFamily="18" charset="0"/>
              </a:rPr>
              <a:t> s</a:t>
            </a:r>
            <a:r>
              <a:rPr lang="en-US" altLang="ko-KR" sz="900" smtClean="0">
                <a:latin typeface="Times New Roman" panose="02020603050405020304" pitchFamily="18" charset="0"/>
                <a:ea typeface="돋움" pitchFamily="50" charset="-127"/>
                <a:cs typeface="Times New Roman" panose="02020603050405020304" pitchFamily="18" charset="0"/>
              </a:rPr>
              <a:t>ợi</a:t>
            </a:r>
            <a:r>
              <a:rPr lang="vi-VN" altLang="ko-KR" sz="900" smtClean="0">
                <a:latin typeface="Times New Roman" panose="02020603050405020304" pitchFamily="18" charset="0"/>
                <a:ea typeface="돋움" pitchFamily="50" charset="-127"/>
                <a:cs typeface="Times New Roman" panose="02020603050405020304" pitchFamily="18" charset="0"/>
              </a:rPr>
              <a:t>)</a:t>
            </a:r>
            <a:endParaRPr lang="vi-VN" altLang="ko-KR" sz="900">
              <a:latin typeface="Times New Roman" panose="02020603050405020304" pitchFamily="18" charset="0"/>
              <a:ea typeface="돋움" pitchFamily="50" charset="-127"/>
              <a:cs typeface="Times New Roman" panose="02020603050405020304" pitchFamily="18" charset="0"/>
            </a:endParaRPr>
          </a:p>
          <a:p>
            <a:pPr eaLnBrk="1" hangingPunct="1">
              <a:spcBef>
                <a:spcPct val="0"/>
              </a:spcBef>
              <a:buFontTx/>
              <a:buNone/>
            </a:pPr>
            <a:r>
              <a:rPr lang="vi-VN" altLang="ko-KR" sz="900">
                <a:latin typeface="Times New Roman" panose="02020603050405020304" pitchFamily="18" charset="0"/>
                <a:ea typeface="돋움" pitchFamily="50" charset="-127"/>
                <a:cs typeface="Times New Roman" panose="02020603050405020304" pitchFamily="18" charset="0"/>
              </a:rPr>
              <a:t>  ② </a:t>
            </a:r>
            <a:r>
              <a:rPr lang="en-US" altLang="ko-KR" sz="900" smtClean="0">
                <a:latin typeface="Times New Roman" panose="02020603050405020304" pitchFamily="18" charset="0"/>
                <a:ea typeface="돋움" pitchFamily="50" charset="-127"/>
                <a:cs typeface="Times New Roman" panose="02020603050405020304" pitchFamily="18" charset="0"/>
              </a:rPr>
              <a:t>Điện trở</a:t>
            </a:r>
            <a:r>
              <a:rPr lang="vi-VN" altLang="ko-KR" sz="900" smtClean="0">
                <a:latin typeface="Times New Roman" panose="02020603050405020304" pitchFamily="18" charset="0"/>
                <a:ea typeface="돋움" pitchFamily="50" charset="-127"/>
                <a:cs typeface="Times New Roman" panose="02020603050405020304" pitchFamily="18" charset="0"/>
              </a:rPr>
              <a:t> </a:t>
            </a:r>
            <a:r>
              <a:rPr lang="vi-VN" altLang="ko-KR" sz="900">
                <a:latin typeface="Times New Roman" panose="02020603050405020304" pitchFamily="18" charset="0"/>
                <a:ea typeface="돋움" pitchFamily="50" charset="-127"/>
                <a:cs typeface="Times New Roman" panose="02020603050405020304" pitchFamily="18" charset="0"/>
              </a:rPr>
              <a:t>xi măng</a:t>
            </a:r>
          </a:p>
          <a:p>
            <a:pPr eaLnBrk="1" hangingPunct="1">
              <a:spcBef>
                <a:spcPct val="0"/>
              </a:spcBef>
              <a:buFontTx/>
              <a:buNone/>
            </a:pPr>
            <a:r>
              <a:rPr lang="en-US" altLang="ko-KR" sz="900">
                <a:latin typeface="Times New Roman" panose="02020603050405020304" pitchFamily="18" charset="0"/>
                <a:ea typeface="돋움" pitchFamily="50" charset="-127"/>
                <a:cs typeface="Times New Roman" panose="02020603050405020304" pitchFamily="18" charset="0"/>
              </a:rPr>
              <a:t>  ③ </a:t>
            </a:r>
            <a:r>
              <a:rPr lang="en-US" altLang="ko-KR" sz="900" smtClean="0">
                <a:latin typeface="Times New Roman" panose="02020603050405020304" pitchFamily="18" charset="0"/>
                <a:ea typeface="돋움" pitchFamily="50" charset="-127"/>
                <a:cs typeface="Times New Roman" panose="02020603050405020304" pitchFamily="18" charset="0"/>
              </a:rPr>
              <a:t>Điện trở </a:t>
            </a:r>
            <a:r>
              <a:rPr lang="en-US" altLang="ko-KR" sz="900">
                <a:latin typeface="Times New Roman" panose="02020603050405020304" pitchFamily="18" charset="0"/>
                <a:ea typeface="돋움" pitchFamily="50" charset="-127"/>
                <a:cs typeface="Times New Roman" panose="02020603050405020304" pitchFamily="18" charset="0"/>
              </a:rPr>
              <a:t>màng kim loại (màng mỏng)</a:t>
            </a:r>
          </a:p>
          <a:p>
            <a:pPr eaLnBrk="1" hangingPunct="1">
              <a:spcBef>
                <a:spcPct val="0"/>
              </a:spcBef>
              <a:buFontTx/>
              <a:buNone/>
            </a:pPr>
            <a:r>
              <a:rPr lang="vi-VN" altLang="ko-KR" sz="900">
                <a:latin typeface="Times New Roman" panose="02020603050405020304" pitchFamily="18" charset="0"/>
                <a:ea typeface="돋움" pitchFamily="50" charset="-127"/>
                <a:cs typeface="Times New Roman" panose="02020603050405020304" pitchFamily="18" charset="0"/>
              </a:rPr>
              <a:t>  </a:t>
            </a:r>
            <a:r>
              <a:rPr lang="vi-VN" altLang="ko-KR" sz="900" smtClean="0">
                <a:latin typeface="Times New Roman" panose="02020603050405020304" pitchFamily="18" charset="0"/>
                <a:ea typeface="돋움" pitchFamily="50" charset="-127"/>
                <a:cs typeface="Times New Roman" panose="02020603050405020304" pitchFamily="18" charset="0"/>
              </a:rPr>
              <a:t>④</a:t>
            </a:r>
            <a:r>
              <a:rPr lang="en-US" altLang="ko-KR" sz="900" smtClean="0">
                <a:latin typeface="Times New Roman" panose="02020603050405020304" pitchFamily="18" charset="0"/>
                <a:ea typeface="돋움" pitchFamily="50" charset="-127"/>
                <a:cs typeface="Times New Roman" panose="02020603050405020304" pitchFamily="18" charset="0"/>
              </a:rPr>
              <a:t> Điện trở</a:t>
            </a:r>
            <a:r>
              <a:rPr lang="vi-VN" altLang="ko-KR" sz="900" smtClean="0">
                <a:latin typeface="Times New Roman" panose="02020603050405020304" pitchFamily="18" charset="0"/>
                <a:ea typeface="돋움" pitchFamily="50" charset="-127"/>
                <a:cs typeface="Times New Roman" panose="02020603050405020304" pitchFamily="18" charset="0"/>
              </a:rPr>
              <a:t> </a:t>
            </a:r>
            <a:r>
              <a:rPr lang="vi-VN" altLang="ko-KR" sz="900">
                <a:latin typeface="Times New Roman" panose="02020603050405020304" pitchFamily="18" charset="0"/>
                <a:ea typeface="돋움" pitchFamily="50" charset="-127"/>
                <a:cs typeface="Times New Roman" panose="02020603050405020304" pitchFamily="18" charset="0"/>
              </a:rPr>
              <a:t>màng carbon nhỏ</a:t>
            </a:r>
          </a:p>
          <a:p>
            <a:pPr eaLnBrk="1" hangingPunct="1">
              <a:spcBef>
                <a:spcPct val="0"/>
              </a:spcBef>
              <a:buFontTx/>
              <a:buNone/>
            </a:pPr>
            <a:endParaRPr lang="en-US" altLang="ko-KR" sz="900">
              <a:latin typeface="Times New Roman" panose="02020603050405020304" pitchFamily="18" charset="0"/>
              <a:ea typeface="돋움" pitchFamily="50" charset="-127"/>
              <a:cs typeface="Times New Roman" panose="02020603050405020304" pitchFamily="18" charset="0"/>
            </a:endParaRPr>
          </a:p>
          <a:p>
            <a:pPr eaLnBrk="1" hangingPunct="1">
              <a:spcBef>
                <a:spcPct val="0"/>
              </a:spcBef>
              <a:buFontTx/>
              <a:buNone/>
            </a:pPr>
            <a:r>
              <a:rPr lang="vi-VN" altLang="ko-KR" sz="900">
                <a:latin typeface="Times New Roman" panose="02020603050405020304" pitchFamily="18" charset="0"/>
                <a:ea typeface="돋움" pitchFamily="50" charset="-127"/>
                <a:cs typeface="Times New Roman" panose="02020603050405020304" pitchFamily="18" charset="0"/>
              </a:rPr>
              <a:t>10. </a:t>
            </a:r>
            <a:r>
              <a:rPr lang="en-US" altLang="ko-KR" sz="900" smtClean="0">
                <a:latin typeface="Times New Roman" panose="02020603050405020304" pitchFamily="18" charset="0"/>
                <a:ea typeface="돋움" pitchFamily="50" charset="-127"/>
                <a:cs typeface="Times New Roman" panose="02020603050405020304" pitchFamily="18" charset="0"/>
              </a:rPr>
              <a:t>Đáp án</a:t>
            </a:r>
            <a:r>
              <a:rPr lang="vi-VN" altLang="ko-KR" sz="900" smtClean="0">
                <a:latin typeface="Times New Roman" panose="02020603050405020304" pitchFamily="18" charset="0"/>
                <a:ea typeface="돋움" pitchFamily="50" charset="-127"/>
                <a:cs typeface="Times New Roman" panose="02020603050405020304" pitchFamily="18" charset="0"/>
              </a:rPr>
              <a:t> </a:t>
            </a:r>
            <a:r>
              <a:rPr lang="vi-VN" altLang="ko-KR" sz="900">
                <a:latin typeface="Times New Roman" panose="02020603050405020304" pitchFamily="18" charset="0"/>
                <a:ea typeface="돋움" pitchFamily="50" charset="-127"/>
                <a:cs typeface="Times New Roman" panose="02020603050405020304" pitchFamily="18" charset="0"/>
              </a:rPr>
              <a:t>nào sau đây không phải là </a:t>
            </a:r>
            <a:r>
              <a:rPr lang="en-US" altLang="ko-KR" sz="900" smtClean="0">
                <a:latin typeface="Times New Roman" panose="02020603050405020304" pitchFamily="18" charset="0"/>
                <a:ea typeface="돋움" pitchFamily="50" charset="-127"/>
                <a:cs typeface="Times New Roman" panose="02020603050405020304" pitchFamily="18" charset="0"/>
              </a:rPr>
              <a:t>một loại </a:t>
            </a:r>
            <a:r>
              <a:rPr lang="vi-VN" altLang="ko-KR" sz="900" smtClean="0">
                <a:latin typeface="Times New Roman" panose="02020603050405020304" pitchFamily="18" charset="0"/>
                <a:ea typeface="돋움" pitchFamily="50" charset="-127"/>
                <a:cs typeface="Times New Roman" panose="02020603050405020304" pitchFamily="18" charset="0"/>
              </a:rPr>
              <a:t>của </a:t>
            </a:r>
            <a:r>
              <a:rPr lang="vi-VN" altLang="ko-KR" sz="900">
                <a:latin typeface="Times New Roman" panose="02020603050405020304" pitchFamily="18" charset="0"/>
                <a:ea typeface="돋움" pitchFamily="50" charset="-127"/>
                <a:cs typeface="Times New Roman" panose="02020603050405020304" pitchFamily="18" charset="0"/>
              </a:rPr>
              <a:t>biến trở?</a:t>
            </a:r>
          </a:p>
          <a:p>
            <a:pPr eaLnBrk="1" hangingPunct="1">
              <a:spcBef>
                <a:spcPct val="0"/>
              </a:spcBef>
              <a:buFontTx/>
              <a:buNone/>
            </a:pPr>
            <a:r>
              <a:rPr lang="en-US" altLang="ko-KR" sz="900">
                <a:latin typeface="Times New Roman" panose="02020603050405020304" pitchFamily="18" charset="0"/>
                <a:ea typeface="돋움" pitchFamily="50" charset="-127"/>
                <a:cs typeface="Times New Roman" panose="02020603050405020304" pitchFamily="18" charset="0"/>
              </a:rPr>
              <a:t>  </a:t>
            </a:r>
          </a:p>
          <a:p>
            <a:pPr eaLnBrk="1" hangingPunct="1">
              <a:spcBef>
                <a:spcPct val="0"/>
              </a:spcBef>
              <a:buFontTx/>
              <a:buNone/>
            </a:pPr>
            <a:r>
              <a:rPr lang="en-US" altLang="ko-KR" sz="900">
                <a:latin typeface="Times New Roman" panose="02020603050405020304" pitchFamily="18" charset="0"/>
                <a:ea typeface="돋움" pitchFamily="50" charset="-127"/>
                <a:cs typeface="Times New Roman" panose="02020603050405020304" pitchFamily="18" charset="0"/>
              </a:rPr>
              <a:t>  ① Màng carbon</a:t>
            </a:r>
          </a:p>
          <a:p>
            <a:pPr eaLnBrk="1" hangingPunct="1">
              <a:spcBef>
                <a:spcPct val="0"/>
              </a:spcBef>
              <a:buFontTx/>
              <a:buNone/>
            </a:pPr>
            <a:r>
              <a:rPr lang="en-US" altLang="ko-KR" sz="900">
                <a:latin typeface="Times New Roman" panose="02020603050405020304" pitchFamily="18" charset="0"/>
                <a:ea typeface="돋움" pitchFamily="50" charset="-127"/>
                <a:cs typeface="Times New Roman" panose="02020603050405020304" pitchFamily="18" charset="0"/>
              </a:rPr>
              <a:t>  ② </a:t>
            </a:r>
            <a:r>
              <a:rPr lang="en-US" altLang="ko-KR" sz="900" smtClean="0">
                <a:latin typeface="Times New Roman" panose="02020603050405020304" pitchFamily="18" charset="0"/>
                <a:ea typeface="돋움" pitchFamily="50" charset="-127"/>
                <a:cs typeface="Times New Roman" panose="02020603050405020304" pitchFamily="18" charset="0"/>
              </a:rPr>
              <a:t>Màng </a:t>
            </a:r>
            <a:r>
              <a:rPr lang="en-US" altLang="ko-KR" sz="900">
                <a:latin typeface="Times New Roman" panose="02020603050405020304" pitchFamily="18" charset="0"/>
                <a:ea typeface="돋움" pitchFamily="50" charset="-127"/>
                <a:cs typeface="Times New Roman" panose="02020603050405020304" pitchFamily="18" charset="0"/>
              </a:rPr>
              <a:t>kim loại</a:t>
            </a:r>
          </a:p>
          <a:p>
            <a:pPr eaLnBrk="1" hangingPunct="1">
              <a:spcBef>
                <a:spcPct val="0"/>
              </a:spcBef>
              <a:buFontTx/>
              <a:buNone/>
            </a:pPr>
            <a:r>
              <a:rPr lang="en-US" altLang="ko-KR" sz="900">
                <a:latin typeface="Times New Roman" panose="02020603050405020304" pitchFamily="18" charset="0"/>
                <a:ea typeface="돋움" pitchFamily="50" charset="-127"/>
                <a:cs typeface="Times New Roman" panose="02020603050405020304" pitchFamily="18" charset="0"/>
              </a:rPr>
              <a:t>  ③ </a:t>
            </a:r>
            <a:r>
              <a:rPr lang="en-US" altLang="ko-KR" sz="900" smtClean="0">
                <a:latin typeface="Times New Roman" panose="02020603050405020304" pitchFamily="18" charset="0"/>
                <a:ea typeface="돋움" pitchFamily="50" charset="-127"/>
                <a:cs typeface="Times New Roman" panose="02020603050405020304" pitchFamily="18" charset="0"/>
              </a:rPr>
              <a:t>Cuộn </a:t>
            </a:r>
            <a:r>
              <a:rPr lang="en-US" altLang="ko-KR" sz="900">
                <a:latin typeface="Times New Roman" panose="02020603050405020304" pitchFamily="18" charset="0"/>
                <a:ea typeface="돋움" pitchFamily="50" charset="-127"/>
                <a:cs typeface="Times New Roman" panose="02020603050405020304" pitchFamily="18" charset="0"/>
              </a:rPr>
              <a:t>dây</a:t>
            </a:r>
          </a:p>
          <a:p>
            <a:pPr eaLnBrk="1" hangingPunct="1">
              <a:spcBef>
                <a:spcPct val="0"/>
              </a:spcBef>
              <a:buFontTx/>
              <a:buNone/>
            </a:pPr>
            <a:r>
              <a:rPr lang="en-US" altLang="ko-KR" sz="900">
                <a:latin typeface="Times New Roman" panose="02020603050405020304" pitchFamily="18" charset="0"/>
                <a:ea typeface="돋움" pitchFamily="50" charset="-127"/>
                <a:cs typeface="Times New Roman" panose="02020603050405020304" pitchFamily="18" charset="0"/>
              </a:rPr>
              <a:t>  ④ </a:t>
            </a:r>
            <a:r>
              <a:rPr lang="en-US" altLang="ko-KR" sz="900" smtClean="0">
                <a:latin typeface="Times New Roman" panose="02020603050405020304" pitchFamily="18" charset="0"/>
                <a:ea typeface="돋움" pitchFamily="50" charset="-127"/>
                <a:cs typeface="Times New Roman" panose="02020603050405020304" pitchFamily="18" charset="0"/>
              </a:rPr>
              <a:t>Silicone</a:t>
            </a:r>
            <a:endParaRPr lang="en-US" altLang="ko-KR" sz="900">
              <a:latin typeface="Times New Roman" panose="02020603050405020304" pitchFamily="18" charset="0"/>
              <a:ea typeface="돋움" pitchFamily="50" charset="-127"/>
              <a:cs typeface="Times New Roman" panose="02020603050405020304" pitchFamily="18" charset="0"/>
            </a:endParaRPr>
          </a:p>
          <a:p>
            <a:pPr eaLnBrk="1" hangingPunct="1">
              <a:spcBef>
                <a:spcPct val="0"/>
              </a:spcBef>
              <a:buFontTx/>
              <a:buNone/>
            </a:pPr>
            <a:endParaRPr lang="en-US" altLang="ko-KR" sz="900">
              <a:latin typeface="Times New Roman" panose="02020603050405020304" pitchFamily="18" charset="0"/>
              <a:ea typeface="돋움" pitchFamily="50" charset="-127"/>
              <a:cs typeface="Times New Roman" panose="02020603050405020304" pitchFamily="18" charset="0"/>
            </a:endParaRPr>
          </a:p>
          <a:p>
            <a:pPr eaLnBrk="1" hangingPunct="1">
              <a:spcBef>
                <a:spcPct val="0"/>
              </a:spcBef>
              <a:buFontTx/>
              <a:buNone/>
            </a:pPr>
            <a:r>
              <a:rPr lang="vi-VN" altLang="ko-KR" sz="900">
                <a:latin typeface="Times New Roman" panose="02020603050405020304" pitchFamily="18" charset="0"/>
                <a:ea typeface="돋움" pitchFamily="50" charset="-127"/>
                <a:cs typeface="Times New Roman" panose="02020603050405020304" pitchFamily="18" charset="0"/>
              </a:rPr>
              <a:t>11. Tụ điện nào sau đây có cực tính?</a:t>
            </a:r>
          </a:p>
          <a:p>
            <a:pPr eaLnBrk="1" hangingPunct="1">
              <a:spcBef>
                <a:spcPct val="0"/>
              </a:spcBef>
              <a:buFontTx/>
              <a:buNone/>
            </a:pPr>
            <a:r>
              <a:rPr lang="en-US" altLang="ko-KR" sz="900">
                <a:latin typeface="Times New Roman" panose="02020603050405020304" pitchFamily="18" charset="0"/>
                <a:ea typeface="돋움" pitchFamily="50" charset="-127"/>
                <a:cs typeface="Times New Roman" panose="02020603050405020304" pitchFamily="18" charset="0"/>
              </a:rPr>
              <a:t>  </a:t>
            </a:r>
          </a:p>
          <a:p>
            <a:pPr eaLnBrk="1" hangingPunct="1">
              <a:spcBef>
                <a:spcPct val="0"/>
              </a:spcBef>
              <a:buFontTx/>
              <a:buNone/>
            </a:pPr>
            <a:r>
              <a:rPr lang="vi-VN" altLang="ko-KR" sz="900">
                <a:latin typeface="Times New Roman" panose="02020603050405020304" pitchFamily="18" charset="0"/>
                <a:ea typeface="돋움" pitchFamily="50" charset="-127"/>
                <a:cs typeface="Times New Roman" panose="02020603050405020304" pitchFamily="18" charset="0"/>
              </a:rPr>
              <a:t>  ① Tụ điện Mylar</a:t>
            </a:r>
          </a:p>
          <a:p>
            <a:pPr eaLnBrk="1" hangingPunct="1">
              <a:spcBef>
                <a:spcPct val="0"/>
              </a:spcBef>
              <a:buFontTx/>
              <a:buNone/>
            </a:pPr>
            <a:r>
              <a:rPr lang="en-US" altLang="ko-KR" sz="900">
                <a:latin typeface="Times New Roman" panose="02020603050405020304" pitchFamily="18" charset="0"/>
                <a:ea typeface="돋움" pitchFamily="50" charset="-127"/>
                <a:cs typeface="Times New Roman" panose="02020603050405020304" pitchFamily="18" charset="0"/>
              </a:rPr>
              <a:t>  ② Tụ </a:t>
            </a:r>
            <a:r>
              <a:rPr lang="en-US" altLang="ko-KR" sz="900" smtClean="0">
                <a:latin typeface="Times New Roman" panose="02020603050405020304" pitchFamily="18" charset="0"/>
                <a:ea typeface="돋움" pitchFamily="50" charset="-127"/>
                <a:cs typeface="Times New Roman" panose="02020603050405020304" pitchFamily="18" charset="0"/>
              </a:rPr>
              <a:t>Sứ</a:t>
            </a:r>
            <a:endParaRPr lang="en-US" altLang="ko-KR" sz="900">
              <a:latin typeface="Times New Roman" panose="02020603050405020304" pitchFamily="18" charset="0"/>
              <a:ea typeface="돋움" pitchFamily="50" charset="-127"/>
              <a:cs typeface="Times New Roman" panose="02020603050405020304" pitchFamily="18" charset="0"/>
            </a:endParaRPr>
          </a:p>
          <a:p>
            <a:pPr eaLnBrk="1" hangingPunct="1">
              <a:spcBef>
                <a:spcPct val="0"/>
              </a:spcBef>
              <a:buFontTx/>
              <a:buNone/>
            </a:pPr>
            <a:r>
              <a:rPr lang="en-US" altLang="ko-KR" sz="900">
                <a:latin typeface="Times New Roman" panose="02020603050405020304" pitchFamily="18" charset="0"/>
                <a:ea typeface="돋움" pitchFamily="50" charset="-127"/>
                <a:cs typeface="Times New Roman" panose="02020603050405020304" pitchFamily="18" charset="0"/>
              </a:rPr>
              <a:t>  ③ Tụ Tantal</a:t>
            </a:r>
          </a:p>
          <a:p>
            <a:pPr eaLnBrk="1" hangingPunct="1">
              <a:spcBef>
                <a:spcPct val="0"/>
              </a:spcBef>
              <a:buFontTx/>
              <a:buNone/>
            </a:pPr>
            <a:r>
              <a:rPr lang="vi-VN" altLang="ko-KR" sz="900">
                <a:latin typeface="Times New Roman" panose="02020603050405020304" pitchFamily="18" charset="0"/>
                <a:ea typeface="돋움" pitchFamily="50" charset="-127"/>
                <a:cs typeface="Times New Roman" panose="02020603050405020304" pitchFamily="18" charset="0"/>
              </a:rPr>
              <a:t>  ④ Tụ điện Styrol</a:t>
            </a:r>
          </a:p>
          <a:p>
            <a:pPr eaLnBrk="1" hangingPunct="1">
              <a:spcBef>
                <a:spcPct val="0"/>
              </a:spcBef>
              <a:buFontTx/>
              <a:buNone/>
            </a:pPr>
            <a:endParaRPr lang="en-US" altLang="ko-KR" sz="900">
              <a:latin typeface="Times New Roman" panose="02020603050405020304" pitchFamily="18" charset="0"/>
              <a:ea typeface="돋움" pitchFamily="50" charset="-127"/>
              <a:cs typeface="Times New Roman" panose="02020603050405020304" pitchFamily="18" charset="0"/>
            </a:endParaRPr>
          </a:p>
          <a:p>
            <a:pPr eaLnBrk="1" hangingPunct="1">
              <a:spcBef>
                <a:spcPct val="0"/>
              </a:spcBef>
              <a:buNone/>
            </a:pPr>
            <a:r>
              <a:rPr lang="vi-VN" altLang="ko-KR" sz="900">
                <a:latin typeface="Times New Roman" panose="02020603050405020304" pitchFamily="18" charset="0"/>
                <a:ea typeface="돋움" pitchFamily="50" charset="-127"/>
                <a:cs typeface="Times New Roman" panose="02020603050405020304" pitchFamily="18" charset="0"/>
              </a:rPr>
              <a:t>12. Hiện tượng suất điện động xảy ra khi từ thông đi qua cuộn dây bị thay đổi là </a:t>
            </a:r>
            <a:r>
              <a:rPr lang="vi-VN" altLang="ko-KR" sz="900" smtClean="0">
                <a:latin typeface="Times New Roman" panose="02020603050405020304" pitchFamily="18" charset="0"/>
                <a:ea typeface="돋움" pitchFamily="50" charset="-127"/>
                <a:cs typeface="Times New Roman" panose="02020603050405020304" pitchFamily="18" charset="0"/>
              </a:rPr>
              <a:t>gì?</a:t>
            </a:r>
            <a:endParaRPr lang="vi-VN" altLang="ko-KR" sz="900">
              <a:latin typeface="Times New Roman" panose="02020603050405020304" pitchFamily="18" charset="0"/>
              <a:ea typeface="돋움" pitchFamily="50" charset="-127"/>
              <a:cs typeface="Times New Roman" panose="02020603050405020304" pitchFamily="18" charset="0"/>
            </a:endParaRPr>
          </a:p>
          <a:p>
            <a:pPr eaLnBrk="1" hangingPunct="1">
              <a:spcBef>
                <a:spcPct val="0"/>
              </a:spcBef>
              <a:buFontTx/>
              <a:buNone/>
            </a:pPr>
            <a:r>
              <a:rPr lang="en-US" altLang="ko-KR" sz="900">
                <a:latin typeface="Times New Roman" panose="02020603050405020304" pitchFamily="18" charset="0"/>
                <a:ea typeface="돋움" pitchFamily="50" charset="-127"/>
                <a:cs typeface="Times New Roman" panose="02020603050405020304" pitchFamily="18" charset="0"/>
              </a:rPr>
              <a:t>  </a:t>
            </a:r>
          </a:p>
          <a:p>
            <a:pPr eaLnBrk="1" hangingPunct="1">
              <a:spcBef>
                <a:spcPct val="0"/>
              </a:spcBef>
              <a:buFontTx/>
              <a:buNone/>
            </a:pPr>
            <a:r>
              <a:rPr lang="vi-VN" altLang="ko-KR" sz="900">
                <a:latin typeface="Times New Roman" panose="02020603050405020304" pitchFamily="18" charset="0"/>
                <a:ea typeface="돋움" pitchFamily="50" charset="-127"/>
                <a:cs typeface="Times New Roman" panose="02020603050405020304" pitchFamily="18" charset="0"/>
              </a:rPr>
              <a:t>  ① </a:t>
            </a:r>
            <a:r>
              <a:rPr lang="en-US" altLang="ko-KR" sz="900" smtClean="0">
                <a:latin typeface="Times New Roman" panose="02020603050405020304" pitchFamily="18" charset="0"/>
                <a:ea typeface="돋움" pitchFamily="50" charset="-127"/>
                <a:cs typeface="Times New Roman" panose="02020603050405020304" pitchFamily="18" charset="0"/>
              </a:rPr>
              <a:t>C</a:t>
            </a:r>
            <a:r>
              <a:rPr lang="vi-VN" altLang="ko-KR" sz="900" smtClean="0">
                <a:latin typeface="Times New Roman" panose="02020603050405020304" pitchFamily="18" charset="0"/>
                <a:ea typeface="돋움" pitchFamily="50" charset="-127"/>
                <a:cs typeface="Times New Roman" panose="02020603050405020304" pitchFamily="18" charset="0"/>
              </a:rPr>
              <a:t>ảm </a:t>
            </a:r>
            <a:r>
              <a:rPr lang="vi-VN" altLang="ko-KR" sz="900">
                <a:latin typeface="Times New Roman" panose="02020603050405020304" pitchFamily="18" charset="0"/>
                <a:ea typeface="돋움" pitchFamily="50" charset="-127"/>
                <a:cs typeface="Times New Roman" panose="02020603050405020304" pitchFamily="18" charset="0"/>
              </a:rPr>
              <a:t>ứng điện từ</a:t>
            </a:r>
          </a:p>
          <a:p>
            <a:pPr eaLnBrk="1" hangingPunct="1">
              <a:spcBef>
                <a:spcPct val="0"/>
              </a:spcBef>
              <a:buFontTx/>
              <a:buNone/>
            </a:pPr>
            <a:r>
              <a:rPr lang="vi-VN" altLang="ko-KR" sz="900">
                <a:latin typeface="Times New Roman" panose="02020603050405020304" pitchFamily="18" charset="0"/>
                <a:ea typeface="돋움" pitchFamily="50" charset="-127"/>
                <a:cs typeface="Times New Roman" panose="02020603050405020304" pitchFamily="18" charset="0"/>
              </a:rPr>
              <a:t>  ② Suất điện động cảm ứng</a:t>
            </a:r>
          </a:p>
          <a:p>
            <a:pPr eaLnBrk="1" hangingPunct="1">
              <a:spcBef>
                <a:spcPct val="0"/>
              </a:spcBef>
              <a:buFontTx/>
              <a:buNone/>
            </a:pPr>
            <a:r>
              <a:rPr lang="en-US" altLang="ko-KR" sz="900">
                <a:latin typeface="Times New Roman" panose="02020603050405020304" pitchFamily="18" charset="0"/>
                <a:ea typeface="돋움" pitchFamily="50" charset="-127"/>
                <a:cs typeface="Times New Roman" panose="02020603050405020304" pitchFamily="18" charset="0"/>
              </a:rPr>
              <a:t>  ③ Định luật Lenz</a:t>
            </a:r>
          </a:p>
          <a:p>
            <a:pPr eaLnBrk="1" hangingPunct="1">
              <a:spcBef>
                <a:spcPct val="0"/>
              </a:spcBef>
              <a:buFontTx/>
              <a:buNone/>
            </a:pPr>
            <a:r>
              <a:rPr lang="en-US" altLang="ko-KR" sz="900">
                <a:latin typeface="Times New Roman" panose="02020603050405020304" pitchFamily="18" charset="0"/>
                <a:ea typeface="돋움" pitchFamily="50" charset="-127"/>
                <a:cs typeface="Times New Roman" panose="02020603050405020304" pitchFamily="18" charset="0"/>
              </a:rPr>
              <a:t>  ④ Điện cảm</a:t>
            </a:r>
          </a:p>
          <a:p>
            <a:pPr eaLnBrk="1" hangingPunct="1">
              <a:spcBef>
                <a:spcPct val="0"/>
              </a:spcBef>
              <a:buFontTx/>
              <a:buNone/>
            </a:pPr>
            <a:endParaRPr lang="en-US" altLang="ko-KR" sz="900">
              <a:latin typeface="Times New Roman" panose="02020603050405020304" pitchFamily="18" charset="0"/>
              <a:ea typeface="돋움" pitchFamily="50" charset="-127"/>
              <a:cs typeface="Times New Roman" panose="02020603050405020304" pitchFamily="18" charset="0"/>
            </a:endParaRPr>
          </a:p>
          <a:p>
            <a:pPr eaLnBrk="1" hangingPunct="1">
              <a:spcBef>
                <a:spcPct val="0"/>
              </a:spcBef>
              <a:buFontTx/>
              <a:buNone/>
            </a:pPr>
            <a:r>
              <a:rPr lang="vi-VN" altLang="ko-KR" sz="900">
                <a:latin typeface="Times New Roman" panose="02020603050405020304" pitchFamily="18" charset="0"/>
                <a:ea typeface="돋움" pitchFamily="50" charset="-127"/>
                <a:cs typeface="Times New Roman" panose="02020603050405020304" pitchFamily="18" charset="0"/>
              </a:rPr>
              <a:t>13. Loại cuộn dây nào có tụ điện mắc song song </a:t>
            </a:r>
            <a:r>
              <a:rPr lang="vi-VN" altLang="ko-KR" sz="900" smtClean="0">
                <a:latin typeface="Times New Roman" panose="02020603050405020304" pitchFamily="18" charset="0"/>
                <a:ea typeface="돋움" pitchFamily="50" charset="-127"/>
                <a:cs typeface="Times New Roman" panose="02020603050405020304" pitchFamily="18" charset="0"/>
              </a:rPr>
              <a:t>?</a:t>
            </a:r>
            <a:endParaRPr lang="vi-VN" altLang="ko-KR" sz="900">
              <a:latin typeface="Times New Roman" panose="02020603050405020304" pitchFamily="18" charset="0"/>
              <a:ea typeface="돋움" pitchFamily="50" charset="-127"/>
              <a:cs typeface="Times New Roman" panose="02020603050405020304" pitchFamily="18" charset="0"/>
            </a:endParaRPr>
          </a:p>
          <a:p>
            <a:pPr eaLnBrk="1" hangingPunct="1">
              <a:spcBef>
                <a:spcPct val="0"/>
              </a:spcBef>
              <a:buFontTx/>
              <a:buNone/>
            </a:pPr>
            <a:r>
              <a:rPr lang="en-US" altLang="ko-KR" sz="900">
                <a:latin typeface="Times New Roman" panose="02020603050405020304" pitchFamily="18" charset="0"/>
                <a:ea typeface="돋움" pitchFamily="50" charset="-127"/>
                <a:cs typeface="Times New Roman" panose="02020603050405020304" pitchFamily="18" charset="0"/>
              </a:rPr>
              <a:t>  </a:t>
            </a:r>
          </a:p>
          <a:p>
            <a:pPr eaLnBrk="1" hangingPunct="1">
              <a:spcBef>
                <a:spcPct val="0"/>
              </a:spcBef>
              <a:buFontTx/>
              <a:buNone/>
            </a:pPr>
            <a:r>
              <a:rPr lang="en-US" altLang="ko-KR" sz="900">
                <a:latin typeface="Times New Roman" panose="02020603050405020304" pitchFamily="18" charset="0"/>
                <a:ea typeface="돋움" pitchFamily="50" charset="-127"/>
                <a:cs typeface="Times New Roman" panose="02020603050405020304" pitchFamily="18" charset="0"/>
              </a:rPr>
              <a:t>  ① FCZ                ② IFT</a:t>
            </a:r>
          </a:p>
          <a:p>
            <a:pPr eaLnBrk="1" hangingPunct="1">
              <a:spcBef>
                <a:spcPct val="0"/>
              </a:spcBef>
              <a:buFontTx/>
              <a:buNone/>
            </a:pPr>
            <a:r>
              <a:rPr lang="en-US" altLang="ko-KR" sz="900">
                <a:latin typeface="Times New Roman" panose="02020603050405020304" pitchFamily="18" charset="0"/>
                <a:ea typeface="돋움" pitchFamily="50" charset="-127"/>
                <a:cs typeface="Times New Roman" panose="02020603050405020304" pitchFamily="18" charset="0"/>
              </a:rPr>
              <a:t>  ③ RFC                ④ FFC</a:t>
            </a:r>
          </a:p>
          <a:p>
            <a:pPr eaLnBrk="1" hangingPunct="1">
              <a:spcBef>
                <a:spcPct val="0"/>
              </a:spcBef>
              <a:buFontTx/>
              <a:buNone/>
            </a:pPr>
            <a:endParaRPr lang="en-US" altLang="ko-KR" sz="900">
              <a:latin typeface="Times New Roman" panose="02020603050405020304" pitchFamily="18" charset="0"/>
              <a:ea typeface="돋움" pitchFamily="50" charset="-127"/>
              <a:cs typeface="Times New Roman" panose="02020603050405020304" pitchFamily="18" charset="0"/>
            </a:endParaRPr>
          </a:p>
          <a:p>
            <a:pPr eaLnBrk="1" hangingPunct="1">
              <a:spcBef>
                <a:spcPct val="0"/>
              </a:spcBef>
              <a:buFontTx/>
              <a:buNone/>
            </a:pPr>
            <a:r>
              <a:rPr lang="vi-VN" altLang="ko-KR" sz="900">
                <a:latin typeface="Times New Roman" panose="02020603050405020304" pitchFamily="18" charset="0"/>
                <a:ea typeface="돋움" pitchFamily="50" charset="-127"/>
                <a:cs typeface="Times New Roman" panose="02020603050405020304" pitchFamily="18" charset="0"/>
              </a:rPr>
              <a:t>14. Điện áp ngưỡng thuận của diode Zener 9.1V / Si</a:t>
            </a:r>
            <a:endParaRPr lang="en-US" altLang="ko-KR" sz="900">
              <a:latin typeface="Times New Roman" panose="02020603050405020304" pitchFamily="18" charset="0"/>
              <a:ea typeface="돋움" pitchFamily="50" charset="-127"/>
              <a:cs typeface="Times New Roman" panose="02020603050405020304" pitchFamily="18" charset="0"/>
            </a:endParaRPr>
          </a:p>
          <a:p>
            <a:pPr eaLnBrk="1" hangingPunct="1">
              <a:spcBef>
                <a:spcPct val="0"/>
              </a:spcBef>
              <a:buFontTx/>
              <a:buNone/>
            </a:pPr>
            <a:r>
              <a:rPr lang="vi-VN" altLang="ko-KR" sz="900">
                <a:latin typeface="Times New Roman" panose="02020603050405020304" pitchFamily="18" charset="0"/>
                <a:ea typeface="돋움" pitchFamily="50" charset="-127"/>
                <a:cs typeface="Times New Roman" panose="02020603050405020304" pitchFamily="18" charset="0"/>
              </a:rPr>
              <a:t> là bao nhiêu?</a:t>
            </a:r>
            <a:endParaRPr lang="en-US" altLang="ko-KR" sz="900">
              <a:latin typeface="Times New Roman" panose="02020603050405020304" pitchFamily="18" charset="0"/>
              <a:ea typeface="돋움" pitchFamily="50" charset="-127"/>
              <a:cs typeface="Times New Roman" panose="02020603050405020304" pitchFamily="18" charset="0"/>
            </a:endParaRPr>
          </a:p>
          <a:p>
            <a:pPr eaLnBrk="1" hangingPunct="1">
              <a:spcBef>
                <a:spcPct val="0"/>
              </a:spcBef>
              <a:buFontTx/>
              <a:buNone/>
            </a:pPr>
            <a:r>
              <a:rPr lang="en-US" altLang="ko-KR" sz="900">
                <a:latin typeface="Times New Roman" panose="02020603050405020304" pitchFamily="18" charset="0"/>
                <a:ea typeface="돋움" pitchFamily="50" charset="-127"/>
                <a:cs typeface="Times New Roman" panose="02020603050405020304" pitchFamily="18" charset="0"/>
              </a:rPr>
              <a:t>  </a:t>
            </a:r>
          </a:p>
          <a:p>
            <a:pPr eaLnBrk="1" hangingPunct="1">
              <a:spcBef>
                <a:spcPct val="0"/>
              </a:spcBef>
              <a:buFontTx/>
              <a:buNone/>
            </a:pPr>
            <a:r>
              <a:rPr lang="en-US" altLang="ko-KR" sz="900">
                <a:latin typeface="Times New Roman" panose="02020603050405020304" pitchFamily="18" charset="0"/>
                <a:ea typeface="돋움" pitchFamily="50" charset="-127"/>
                <a:cs typeface="Times New Roman" panose="02020603050405020304" pitchFamily="18" charset="0"/>
              </a:rPr>
              <a:t>  ① 0,2V               ② 0,7V</a:t>
            </a:r>
          </a:p>
          <a:p>
            <a:pPr eaLnBrk="1" hangingPunct="1">
              <a:spcBef>
                <a:spcPct val="0"/>
              </a:spcBef>
              <a:buFontTx/>
              <a:buNone/>
            </a:pPr>
            <a:r>
              <a:rPr lang="en-US" altLang="ko-KR" sz="900">
                <a:latin typeface="Times New Roman" panose="02020603050405020304" pitchFamily="18" charset="0"/>
                <a:ea typeface="돋움" pitchFamily="50" charset="-127"/>
                <a:cs typeface="Times New Roman" panose="02020603050405020304" pitchFamily="18" charset="0"/>
              </a:rPr>
              <a:t>  ③ 2,9V               ④ 9.1V</a:t>
            </a:r>
          </a:p>
          <a:p>
            <a:pPr eaLnBrk="1" hangingPunct="1">
              <a:spcBef>
                <a:spcPct val="0"/>
              </a:spcBef>
              <a:buFontTx/>
              <a:buNone/>
            </a:pPr>
            <a:endParaRPr lang="en-US" altLang="ko-KR" sz="900">
              <a:latin typeface="Times New Roman" panose="02020603050405020304" pitchFamily="18" charset="0"/>
              <a:ea typeface="돋움" pitchFamily="50" charset="-127"/>
              <a:cs typeface="Times New Roman" panose="02020603050405020304" pitchFamily="18" charset="0"/>
            </a:endParaRPr>
          </a:p>
          <a:p>
            <a:pPr eaLnBrk="1" hangingPunct="1">
              <a:spcBef>
                <a:spcPct val="0"/>
              </a:spcBef>
              <a:buFontTx/>
              <a:buNone/>
            </a:pPr>
            <a:r>
              <a:rPr lang="en-US" altLang="ko-KR" sz="900">
                <a:latin typeface="Times New Roman" panose="02020603050405020304" pitchFamily="18" charset="0"/>
                <a:ea typeface="돋움" pitchFamily="50" charset="-127"/>
                <a:cs typeface="Times New Roman" panose="02020603050405020304" pitchFamily="18" charset="0"/>
              </a:rPr>
              <a:t>15. </a:t>
            </a:r>
            <a:r>
              <a:rPr lang="en-US" altLang="ko-KR" sz="900" smtClean="0">
                <a:latin typeface="Times New Roman" panose="02020603050405020304" pitchFamily="18" charset="0"/>
                <a:ea typeface="돋움" pitchFamily="50" charset="-127"/>
                <a:cs typeface="Times New Roman" panose="02020603050405020304" pitchFamily="18" charset="0"/>
              </a:rPr>
              <a:t>TR tần số thấp loại NPN?</a:t>
            </a:r>
            <a:endParaRPr lang="en-US" altLang="ko-KR" sz="900">
              <a:latin typeface="Times New Roman" panose="02020603050405020304" pitchFamily="18" charset="0"/>
              <a:ea typeface="돋움" pitchFamily="50" charset="-127"/>
              <a:cs typeface="Times New Roman" panose="02020603050405020304" pitchFamily="18" charset="0"/>
            </a:endParaRPr>
          </a:p>
          <a:p>
            <a:pPr eaLnBrk="1" hangingPunct="1">
              <a:spcBef>
                <a:spcPct val="0"/>
              </a:spcBef>
              <a:buFontTx/>
              <a:buNone/>
            </a:pPr>
            <a:r>
              <a:rPr lang="en-US" altLang="ko-KR" sz="900">
                <a:latin typeface="Times New Roman" panose="02020603050405020304" pitchFamily="18" charset="0"/>
                <a:ea typeface="돋움" pitchFamily="50" charset="-127"/>
                <a:cs typeface="Times New Roman" panose="02020603050405020304" pitchFamily="18" charset="0"/>
              </a:rPr>
              <a:t>  </a:t>
            </a:r>
          </a:p>
          <a:p>
            <a:pPr eaLnBrk="1" hangingPunct="1">
              <a:spcBef>
                <a:spcPct val="0"/>
              </a:spcBef>
              <a:buFontTx/>
              <a:buNone/>
            </a:pPr>
            <a:r>
              <a:rPr lang="en-US" altLang="ko-KR" sz="900">
                <a:latin typeface="Times New Roman" panose="02020603050405020304" pitchFamily="18" charset="0"/>
                <a:ea typeface="돋움" pitchFamily="50" charset="-127"/>
                <a:cs typeface="Times New Roman" panose="02020603050405020304" pitchFamily="18" charset="0"/>
              </a:rPr>
              <a:t>  ① A</a:t>
            </a:r>
            <a:r>
              <a:rPr lang="en-US" altLang="ko-KR" sz="900" smtClean="0">
                <a:latin typeface="Times New Roman" panose="02020603050405020304" pitchFamily="18" charset="0"/>
                <a:ea typeface="돋움" pitchFamily="50" charset="-127"/>
                <a:cs typeface="Times New Roman" panose="02020603050405020304" pitchFamily="18" charset="0"/>
              </a:rPr>
              <a:t> </a:t>
            </a:r>
            <a:r>
              <a:rPr lang="en-US" altLang="ko-KR" sz="900">
                <a:latin typeface="Times New Roman" panose="02020603050405020304" pitchFamily="18" charset="0"/>
                <a:ea typeface="돋움" pitchFamily="50" charset="-127"/>
                <a:cs typeface="Times New Roman" panose="02020603050405020304" pitchFamily="18" charset="0"/>
              </a:rPr>
              <a:t>XXX</a:t>
            </a:r>
          </a:p>
          <a:p>
            <a:pPr eaLnBrk="1" hangingPunct="1">
              <a:spcBef>
                <a:spcPct val="0"/>
              </a:spcBef>
              <a:buFontTx/>
              <a:buNone/>
            </a:pPr>
            <a:r>
              <a:rPr lang="en-US" altLang="ko-KR" sz="900">
                <a:latin typeface="Times New Roman" panose="02020603050405020304" pitchFamily="18" charset="0"/>
                <a:ea typeface="돋움" pitchFamily="50" charset="-127"/>
                <a:cs typeface="Times New Roman" panose="02020603050405020304" pitchFamily="18" charset="0"/>
              </a:rPr>
              <a:t>  ② B XXX</a:t>
            </a:r>
          </a:p>
          <a:p>
            <a:pPr eaLnBrk="1" hangingPunct="1">
              <a:spcBef>
                <a:spcPct val="0"/>
              </a:spcBef>
              <a:buFontTx/>
              <a:buNone/>
            </a:pPr>
            <a:r>
              <a:rPr lang="en-US" altLang="ko-KR" sz="900">
                <a:latin typeface="Times New Roman" panose="02020603050405020304" pitchFamily="18" charset="0"/>
                <a:ea typeface="돋움" pitchFamily="50" charset="-127"/>
                <a:cs typeface="Times New Roman" panose="02020603050405020304" pitchFamily="18" charset="0"/>
              </a:rPr>
              <a:t>  ③ C XXX</a:t>
            </a:r>
          </a:p>
          <a:p>
            <a:pPr eaLnBrk="1" hangingPunct="1">
              <a:spcBef>
                <a:spcPct val="0"/>
              </a:spcBef>
              <a:buFontTx/>
              <a:buNone/>
            </a:pPr>
            <a:r>
              <a:rPr lang="en-US" altLang="ko-KR" sz="900">
                <a:latin typeface="Times New Roman" panose="02020603050405020304" pitchFamily="18" charset="0"/>
                <a:ea typeface="돋움" pitchFamily="50" charset="-127"/>
                <a:cs typeface="Times New Roman" panose="02020603050405020304" pitchFamily="18" charset="0"/>
              </a:rPr>
              <a:t>  ④ D XXX</a:t>
            </a:r>
          </a:p>
          <a:p>
            <a:pPr eaLnBrk="1" hangingPunct="1">
              <a:spcBef>
                <a:spcPct val="0"/>
              </a:spcBef>
              <a:buFontTx/>
              <a:buNone/>
            </a:pPr>
            <a:endParaRPr lang="en-US" altLang="ko-KR" sz="900">
              <a:latin typeface="Times New Roman" panose="02020603050405020304" pitchFamily="18" charset="0"/>
              <a:ea typeface="돋움" pitchFamily="50" charset="-127"/>
              <a:cs typeface="Times New Roman" panose="02020603050405020304" pitchFamily="18" charset="0"/>
            </a:endParaRPr>
          </a:p>
          <a:p>
            <a:pPr eaLnBrk="1" hangingPunct="1">
              <a:spcBef>
                <a:spcPct val="0"/>
              </a:spcBef>
              <a:buFontTx/>
              <a:buNone/>
            </a:pPr>
            <a:r>
              <a:rPr lang="vi-VN" altLang="ko-KR" sz="900">
                <a:latin typeface="Times New Roman" panose="02020603050405020304" pitchFamily="18" charset="0"/>
                <a:ea typeface="돋움" pitchFamily="50" charset="-127"/>
                <a:cs typeface="Times New Roman" panose="02020603050405020304" pitchFamily="18" charset="0"/>
              </a:rPr>
              <a:t>16. </a:t>
            </a:r>
            <a:r>
              <a:rPr lang="vi-VN" altLang="ko-KR" sz="900" smtClean="0">
                <a:latin typeface="Times New Roman" panose="02020603050405020304" pitchFamily="18" charset="0"/>
                <a:ea typeface="돋움" pitchFamily="50" charset="-127"/>
                <a:cs typeface="Times New Roman" panose="02020603050405020304" pitchFamily="18" charset="0"/>
              </a:rPr>
              <a:t>Đ</a:t>
            </a:r>
            <a:r>
              <a:rPr lang="en-US" altLang="ko-KR" sz="900" smtClean="0">
                <a:latin typeface="Times New Roman" panose="02020603050405020304" pitchFamily="18" charset="0"/>
                <a:ea typeface="돋움" pitchFamily="50" charset="-127"/>
                <a:cs typeface="Times New Roman" panose="02020603050405020304" pitchFamily="18" charset="0"/>
              </a:rPr>
              <a:t>âu</a:t>
            </a:r>
            <a:r>
              <a:rPr lang="vi-VN" altLang="ko-KR" sz="900" smtClean="0">
                <a:latin typeface="Times New Roman" panose="02020603050405020304" pitchFamily="18" charset="0"/>
                <a:ea typeface="돋움" pitchFamily="50" charset="-127"/>
                <a:cs typeface="Times New Roman" panose="02020603050405020304" pitchFamily="18" charset="0"/>
              </a:rPr>
              <a:t> </a:t>
            </a:r>
            <a:r>
              <a:rPr lang="vi-VN" altLang="ko-KR" sz="900">
                <a:latin typeface="Times New Roman" panose="02020603050405020304" pitchFamily="18" charset="0"/>
                <a:ea typeface="돋움" pitchFamily="50" charset="-127"/>
                <a:cs typeface="Times New Roman" panose="02020603050405020304" pitchFamily="18" charset="0"/>
              </a:rPr>
              <a:t>không phải là đặc điểm của Photo </a:t>
            </a:r>
            <a:r>
              <a:rPr lang="vi-VN" altLang="ko-KR" sz="900" smtClean="0">
                <a:latin typeface="Times New Roman" panose="02020603050405020304" pitchFamily="18" charset="0"/>
                <a:ea typeface="돋움" pitchFamily="50" charset="-127"/>
                <a:cs typeface="Times New Roman" panose="02020603050405020304" pitchFamily="18" charset="0"/>
              </a:rPr>
              <a:t>Coupler</a:t>
            </a:r>
            <a:r>
              <a:rPr lang="vi-VN" altLang="ko-KR" sz="900">
                <a:latin typeface="Times New Roman" panose="02020603050405020304" pitchFamily="18" charset="0"/>
                <a:ea typeface="돋움" pitchFamily="50" charset="-127"/>
                <a:cs typeface="Times New Roman" panose="02020603050405020304" pitchFamily="18" charset="0"/>
              </a:rPr>
              <a:t>?</a:t>
            </a:r>
          </a:p>
          <a:p>
            <a:pPr eaLnBrk="1" hangingPunct="1">
              <a:spcBef>
                <a:spcPct val="0"/>
              </a:spcBef>
              <a:buFontTx/>
              <a:buNone/>
            </a:pPr>
            <a:r>
              <a:rPr lang="en-US" altLang="ko-KR" sz="900">
                <a:latin typeface="Times New Roman" panose="02020603050405020304" pitchFamily="18" charset="0"/>
                <a:ea typeface="돋움" pitchFamily="50" charset="-127"/>
                <a:cs typeface="Times New Roman" panose="02020603050405020304" pitchFamily="18" charset="0"/>
              </a:rPr>
              <a:t>  </a:t>
            </a:r>
          </a:p>
          <a:p>
            <a:pPr eaLnBrk="1" hangingPunct="1">
              <a:spcBef>
                <a:spcPct val="0"/>
              </a:spcBef>
              <a:buFontTx/>
              <a:buNone/>
            </a:pPr>
            <a:r>
              <a:rPr lang="vi-VN" altLang="ko-KR" sz="900">
                <a:latin typeface="Times New Roman" panose="02020603050405020304" pitchFamily="18" charset="0"/>
                <a:ea typeface="돋움" pitchFamily="50" charset="-127"/>
                <a:cs typeface="Times New Roman" panose="02020603050405020304" pitchFamily="18" charset="0"/>
              </a:rPr>
              <a:t>  ① Tốc độ phản hồi nhanh</a:t>
            </a:r>
          </a:p>
          <a:p>
            <a:pPr eaLnBrk="1" hangingPunct="1">
              <a:spcBef>
                <a:spcPct val="0"/>
              </a:spcBef>
              <a:buFontTx/>
              <a:buNone/>
            </a:pPr>
            <a:r>
              <a:rPr lang="en-US" altLang="ko-KR" sz="900">
                <a:latin typeface="Times New Roman" panose="02020603050405020304" pitchFamily="18" charset="0"/>
                <a:ea typeface="돋움" pitchFamily="50" charset="-127"/>
                <a:cs typeface="Times New Roman" panose="02020603050405020304" pitchFamily="18" charset="0"/>
              </a:rPr>
              <a:t>  ② Truyền tín hiệu </a:t>
            </a:r>
            <a:r>
              <a:rPr lang="en-US" altLang="ko-KR" sz="900" smtClean="0">
                <a:latin typeface="Times New Roman" panose="02020603050405020304" pitchFamily="18" charset="0"/>
                <a:ea typeface="돋움" pitchFamily="50" charset="-127"/>
                <a:cs typeface="Times New Roman" panose="02020603050405020304" pitchFamily="18" charset="0"/>
              </a:rPr>
              <a:t>dạng </a:t>
            </a:r>
            <a:r>
              <a:rPr lang="en-US" altLang="ko-KR" sz="900">
                <a:latin typeface="Times New Roman" panose="02020603050405020304" pitchFamily="18" charset="0"/>
                <a:ea typeface="돋움" pitchFamily="50" charset="-127"/>
                <a:cs typeface="Times New Roman" panose="02020603050405020304" pitchFamily="18" charset="0"/>
              </a:rPr>
              <a:t>hai chiều</a:t>
            </a:r>
          </a:p>
          <a:p>
            <a:pPr eaLnBrk="1" hangingPunct="1">
              <a:spcBef>
                <a:spcPct val="0"/>
              </a:spcBef>
              <a:buFontTx/>
              <a:buNone/>
            </a:pPr>
            <a:r>
              <a:rPr lang="vi-VN" altLang="ko-KR" sz="900">
                <a:latin typeface="Times New Roman" panose="02020603050405020304" pitchFamily="18" charset="0"/>
                <a:ea typeface="돋움" pitchFamily="50" charset="-127"/>
                <a:cs typeface="Times New Roman" panose="02020603050405020304" pitchFamily="18" charset="0"/>
              </a:rPr>
              <a:t>  ③ Có độ tin cậy cao</a:t>
            </a:r>
          </a:p>
          <a:p>
            <a:pPr eaLnBrk="1" hangingPunct="1">
              <a:spcBef>
                <a:spcPct val="0"/>
              </a:spcBef>
              <a:buFontTx/>
              <a:buNone/>
            </a:pPr>
            <a:r>
              <a:rPr lang="en-US" altLang="ko-KR" sz="900">
                <a:latin typeface="Times New Roman" panose="02020603050405020304" pitchFamily="18" charset="0"/>
                <a:ea typeface="돋움" pitchFamily="50" charset="-127"/>
                <a:cs typeface="Times New Roman" panose="02020603050405020304" pitchFamily="18" charset="0"/>
              </a:rPr>
              <a:t>  ④ Chống ồn</a:t>
            </a:r>
          </a:p>
        </p:txBody>
      </p:sp>
      <p:pic>
        <p:nvPicPr>
          <p:cNvPr id="6150" name="Picture 6"/>
          <p:cNvPicPr preferRelativeResize="0">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60849" y="5672139"/>
            <a:ext cx="1066800" cy="576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151" name="Text Box 6"/>
          <p:cNvSpPr txBox="1">
            <a:spLocks noChangeArrowheads="1"/>
          </p:cNvSpPr>
          <p:nvPr/>
        </p:nvSpPr>
        <p:spPr bwMode="auto">
          <a:xfrm>
            <a:off x="292100" y="817563"/>
            <a:ext cx="129234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spcBef>
                <a:spcPct val="20000"/>
              </a:spcBef>
              <a:buChar char="•"/>
              <a:defRPr kumimoji="1" sz="3200">
                <a:solidFill>
                  <a:schemeClr val="tx1"/>
                </a:solidFill>
                <a:latin typeface="굴림" pitchFamily="50" charset="-127"/>
                <a:ea typeface="굴림" pitchFamily="50" charset="-127"/>
              </a:defRPr>
            </a:lvl1pPr>
            <a:lvl2pPr marL="742950" indent="-285750" eaLnBrk="0" hangingPunct="0">
              <a:spcBef>
                <a:spcPct val="20000"/>
              </a:spcBef>
              <a:buChar char="–"/>
              <a:defRPr kumimoji="1" sz="2800">
                <a:solidFill>
                  <a:schemeClr val="tx1"/>
                </a:solidFill>
                <a:latin typeface="굴림" pitchFamily="50" charset="-127"/>
                <a:ea typeface="굴림" pitchFamily="50" charset="-127"/>
              </a:defRPr>
            </a:lvl2pPr>
            <a:lvl3pPr marL="1143000" indent="-228600" eaLnBrk="0" hangingPunct="0">
              <a:spcBef>
                <a:spcPct val="20000"/>
              </a:spcBef>
              <a:buChar char="•"/>
              <a:defRPr kumimoji="1" sz="2400">
                <a:solidFill>
                  <a:schemeClr val="tx1"/>
                </a:solidFill>
                <a:latin typeface="굴림" pitchFamily="50" charset="-127"/>
                <a:ea typeface="굴림" pitchFamily="50" charset="-127"/>
              </a:defRPr>
            </a:lvl3pPr>
            <a:lvl4pPr marL="1600200" indent="-228600" eaLnBrk="0" hangingPunct="0">
              <a:spcBef>
                <a:spcPct val="20000"/>
              </a:spcBef>
              <a:buChar char="–"/>
              <a:defRPr kumimoji="1" sz="2000">
                <a:solidFill>
                  <a:schemeClr val="tx1"/>
                </a:solidFill>
                <a:latin typeface="굴림" pitchFamily="50" charset="-127"/>
                <a:ea typeface="굴림" pitchFamily="50" charset="-127"/>
              </a:defRPr>
            </a:lvl4pPr>
            <a:lvl5pPr marL="2057400" indent="-228600" eaLnBrk="0" hangingPunct="0">
              <a:spcBef>
                <a:spcPct val="20000"/>
              </a:spcBef>
              <a:buChar char="»"/>
              <a:defRPr kumimoji="1" sz="2000">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9pPr>
          </a:lstStyle>
          <a:p>
            <a:pPr eaLnBrk="1" hangingPunct="1">
              <a:spcBef>
                <a:spcPct val="0"/>
              </a:spcBef>
              <a:buFontTx/>
              <a:buNone/>
            </a:pPr>
            <a:r>
              <a:rPr lang="en-US" altLang="ko-KR" sz="1000" b="1">
                <a:latin typeface="Times New Roman" panose="02020603050405020304" pitchFamily="18" charset="0"/>
                <a:ea typeface="돋움" pitchFamily="50" charset="-127"/>
                <a:cs typeface="Times New Roman" panose="02020603050405020304" pitchFamily="18" charset="0"/>
              </a:rPr>
              <a:t>※ </a:t>
            </a:r>
            <a:r>
              <a:rPr lang="en-US" altLang="ko-KR" sz="1000" b="1" smtClean="0">
                <a:latin typeface="Times New Roman" panose="02020603050405020304" pitchFamily="18" charset="0"/>
                <a:ea typeface="돋움" pitchFamily="50" charset="-127"/>
                <a:cs typeface="Times New Roman" panose="02020603050405020304" pitchFamily="18" charset="0"/>
              </a:rPr>
              <a:t>Điện</a:t>
            </a:r>
            <a:r>
              <a:rPr lang="ko-KR" altLang="en-US" sz="1000" b="1" smtClean="0">
                <a:latin typeface="Times New Roman" panose="02020603050405020304" pitchFamily="18" charset="0"/>
                <a:ea typeface="돋움" pitchFamily="50" charset="-127"/>
                <a:cs typeface="Times New Roman" panose="02020603050405020304" pitchFamily="18" charset="0"/>
              </a:rPr>
              <a:t> </a:t>
            </a:r>
            <a:r>
              <a:rPr lang="en-US" altLang="ko-KR" sz="1000" b="1">
                <a:latin typeface="Times New Roman" panose="02020603050405020304" pitchFamily="18" charset="0"/>
                <a:ea typeface="돋움" pitchFamily="50" charset="-127"/>
                <a:cs typeface="Times New Roman" panose="02020603050405020304" pitchFamily="18" charset="0"/>
              </a:rPr>
              <a:t>: </a:t>
            </a:r>
            <a:r>
              <a:rPr lang="en-US" altLang="ko-KR" sz="1000" b="1" smtClean="0">
                <a:latin typeface="Times New Roman" panose="02020603050405020304" pitchFamily="18" charset="0"/>
                <a:ea typeface="돋움" pitchFamily="50" charset="-127"/>
                <a:cs typeface="Times New Roman" panose="02020603050405020304" pitchFamily="18" charset="0"/>
              </a:rPr>
              <a:t>Câu 1</a:t>
            </a:r>
            <a:r>
              <a:rPr lang="ko-KR" altLang="en-US" sz="1000" b="1" smtClean="0">
                <a:latin typeface="Times New Roman" panose="02020603050405020304" pitchFamily="18" charset="0"/>
                <a:ea typeface="돋움" pitchFamily="50" charset="-127"/>
                <a:cs typeface="Times New Roman" panose="02020603050405020304" pitchFamily="18" charset="0"/>
              </a:rPr>
              <a:t> </a:t>
            </a:r>
            <a:r>
              <a:rPr lang="en-US" altLang="ko-KR" sz="1000" b="1">
                <a:latin typeface="Times New Roman" panose="02020603050405020304" pitchFamily="18" charset="0"/>
                <a:ea typeface="돋움" pitchFamily="50" charset="-127"/>
                <a:cs typeface="Times New Roman" panose="02020603050405020304" pitchFamily="18" charset="0"/>
              </a:rPr>
              <a:t>~ </a:t>
            </a:r>
            <a:r>
              <a:rPr lang="en-US" altLang="ko-KR" sz="1000" b="1" smtClean="0">
                <a:latin typeface="Times New Roman" panose="02020603050405020304" pitchFamily="18" charset="0"/>
                <a:ea typeface="돋움" pitchFamily="50" charset="-127"/>
                <a:cs typeface="Times New Roman" panose="02020603050405020304" pitchFamily="18" charset="0"/>
              </a:rPr>
              <a:t>20</a:t>
            </a:r>
            <a:endParaRPr lang="ko-KR" altLang="en-US" sz="1000" b="1">
              <a:latin typeface="Times New Roman" panose="02020603050405020304" pitchFamily="18" charset="0"/>
              <a:ea typeface="돋움" pitchFamily="50" charset="-127"/>
              <a:cs typeface="Times New Roman" panose="02020603050405020304" pitchFamily="18" charset="0"/>
            </a:endParaRPr>
          </a:p>
        </p:txBody>
      </p:sp>
    </p:spTree>
    <p:extLst>
      <p:ext uri="{BB962C8B-B14F-4D97-AF65-F5344CB8AC3E}">
        <p14:creationId xmlns:p14="http://schemas.microsoft.com/office/powerpoint/2010/main" val="328361186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Line 2"/>
          <p:cNvSpPr>
            <a:spLocks noChangeShapeType="1"/>
          </p:cNvSpPr>
          <p:nvPr/>
        </p:nvSpPr>
        <p:spPr bwMode="auto">
          <a:xfrm>
            <a:off x="279400" y="609600"/>
            <a:ext cx="6324600" cy="0"/>
          </a:xfrm>
          <a:prstGeom prst="line">
            <a:avLst/>
          </a:prstGeom>
          <a:noFill/>
          <a:ln w="57150" cmpd="thinThick">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a:p>
        </p:txBody>
      </p:sp>
      <p:sp>
        <p:nvSpPr>
          <p:cNvPr id="3076" name="Rectangle 3"/>
          <p:cNvSpPr>
            <a:spLocks noChangeArrowheads="1"/>
          </p:cNvSpPr>
          <p:nvPr/>
        </p:nvSpPr>
        <p:spPr bwMode="auto">
          <a:xfrm>
            <a:off x="304800" y="776288"/>
            <a:ext cx="3124200" cy="890111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rIns="54000"/>
          <a:lstStyle/>
          <a:p>
            <a:pPr>
              <a:defRPr/>
            </a:pPr>
            <a:r>
              <a:rPr lang="vi-VN">
                <a:latin typeface="Times New Roman" panose="02020603050405020304" pitchFamily="18" charset="0"/>
                <a:cs typeface="Times New Roman" panose="02020603050405020304" pitchFamily="18" charset="0"/>
              </a:rPr>
              <a:t>17. Đâu không phải là đặc điểm của </a:t>
            </a:r>
            <a:r>
              <a:rPr lang="en-US">
                <a:latin typeface="Times New Roman" panose="02020603050405020304" pitchFamily="18" charset="0"/>
                <a:cs typeface="Times New Roman" panose="02020603050405020304" pitchFamily="18" charset="0"/>
              </a:rPr>
              <a:t>Đ</a:t>
            </a:r>
            <a:r>
              <a:rPr lang="vi-VN">
                <a:latin typeface="Times New Roman" panose="02020603050405020304" pitchFamily="18" charset="0"/>
                <a:cs typeface="Times New Roman" panose="02020603050405020304" pitchFamily="18" charset="0"/>
              </a:rPr>
              <a:t>iện trở</a:t>
            </a:r>
            <a:r>
              <a:rPr lang="en-US">
                <a:latin typeface="Times New Roman" panose="02020603050405020304" pitchFamily="18" charset="0"/>
                <a:cs typeface="Times New Roman" panose="02020603050405020304" pitchFamily="18" charset="0"/>
              </a:rPr>
              <a:t> nhiệt</a:t>
            </a:r>
            <a:r>
              <a:rPr lang="vi-VN">
                <a:latin typeface="Times New Roman" panose="02020603050405020304" pitchFamily="18" charset="0"/>
                <a:cs typeface="Times New Roman" panose="02020603050405020304" pitchFamily="18" charset="0"/>
              </a:rPr>
              <a:t>?</a:t>
            </a:r>
          </a:p>
          <a:p>
            <a:pPr>
              <a:defRPr/>
            </a:pPr>
            <a:endParaRPr lang="en-US">
              <a:latin typeface="Times New Roman" panose="02020603050405020304" pitchFamily="18" charset="0"/>
              <a:cs typeface="Times New Roman" panose="02020603050405020304" pitchFamily="18" charset="0"/>
            </a:endParaRPr>
          </a:p>
          <a:p>
            <a:pPr>
              <a:defRPr/>
            </a:pPr>
            <a:r>
              <a:rPr lang="vi-VN">
                <a:latin typeface="Times New Roman" panose="02020603050405020304" pitchFamily="18" charset="0"/>
                <a:cs typeface="Times New Roman" panose="02020603050405020304" pitchFamily="18" charset="0"/>
              </a:rPr>
              <a:t>① Do hệ số nhiệt độ điện trở nhỏ so với nhiệt độ,</a:t>
            </a:r>
            <a:r>
              <a:rPr lang="en-US" altLang="ko-KR">
                <a:latin typeface="Times New Roman" pitchFamily="18" charset="0"/>
                <a:cs typeface="Times New Roman" pitchFamily="18" charset="0"/>
              </a:rPr>
              <a:t> nên việc đo </a:t>
            </a:r>
          </a:p>
          <a:p>
            <a:pPr>
              <a:defRPr/>
            </a:pPr>
            <a:r>
              <a:rPr lang="en-US" altLang="ko-KR">
                <a:latin typeface="Times New Roman" pitchFamily="18" charset="0"/>
                <a:cs typeface="Times New Roman" pitchFamily="18" charset="0"/>
              </a:rPr>
              <a:t>nhiệt độ nhỏ và chính xác tốt.</a:t>
            </a:r>
          </a:p>
          <a:p>
            <a:pPr>
              <a:defRPr/>
            </a:pPr>
            <a:r>
              <a:rPr lang="vi-VN">
                <a:latin typeface="Times New Roman" panose="02020603050405020304" pitchFamily="18" charset="0"/>
                <a:cs typeface="Times New Roman" panose="02020603050405020304" pitchFamily="18" charset="0"/>
              </a:rPr>
              <a:t>② Cấu trúc đơn giản</a:t>
            </a:r>
            <a:r>
              <a:rPr lang="en-US">
                <a:latin typeface="Times New Roman" panose="02020603050405020304" pitchFamily="18" charset="0"/>
                <a:cs typeface="Times New Roman" panose="02020603050405020304" pitchFamily="18" charset="0"/>
              </a:rPr>
              <a:t>, có thể</a:t>
            </a:r>
            <a:r>
              <a:rPr lang="vi-VN">
                <a:latin typeface="Times New Roman" panose="02020603050405020304" pitchFamily="18" charset="0"/>
                <a:cs typeface="Times New Roman" panose="02020603050405020304" pitchFamily="18" charset="0"/>
              </a:rPr>
              <a:t> thu nhỏ</a:t>
            </a:r>
          </a:p>
          <a:p>
            <a:pPr>
              <a:defRPr/>
            </a:pPr>
            <a:r>
              <a:rPr lang="vi-VN">
                <a:latin typeface="Times New Roman" panose="02020603050405020304" pitchFamily="18" charset="0"/>
                <a:cs typeface="Times New Roman" panose="02020603050405020304" pitchFamily="18" charset="0"/>
              </a:rPr>
              <a:t>③ Sản xuất </a:t>
            </a:r>
            <a:r>
              <a:rPr lang="en-US">
                <a:latin typeface="Times New Roman" panose="02020603050405020304" pitchFamily="18" charset="0"/>
                <a:cs typeface="Times New Roman" panose="02020603050405020304" pitchFamily="18" charset="0"/>
              </a:rPr>
              <a:t>đại trà</a:t>
            </a:r>
            <a:r>
              <a:rPr lang="vi-VN">
                <a:latin typeface="Times New Roman" panose="02020603050405020304" pitchFamily="18" charset="0"/>
                <a:cs typeface="Times New Roman" panose="02020603050405020304" pitchFamily="18" charset="0"/>
              </a:rPr>
              <a:t>, c</a:t>
            </a:r>
            <a:r>
              <a:rPr lang="en-US">
                <a:latin typeface="Times New Roman" panose="02020603050405020304" pitchFamily="18" charset="0"/>
                <a:cs typeface="Times New Roman" panose="02020603050405020304" pitchFamily="18" charset="0"/>
              </a:rPr>
              <a:t>ó thể</a:t>
            </a:r>
            <a:r>
              <a:rPr lang="vi-VN">
                <a:latin typeface="Times New Roman" panose="02020603050405020304" pitchFamily="18" charset="0"/>
                <a:cs typeface="Times New Roman" panose="02020603050405020304" pitchFamily="18" charset="0"/>
              </a:rPr>
              <a:t> cung cấp </a:t>
            </a:r>
            <a:r>
              <a:rPr lang="en-US">
                <a:latin typeface="Times New Roman" panose="02020603050405020304" pitchFamily="18" charset="0"/>
                <a:cs typeface="Times New Roman" panose="02020603050405020304" pitchFamily="18" charset="0"/>
              </a:rPr>
              <a:t>số lượng lớn</a:t>
            </a:r>
            <a:r>
              <a:rPr lang="vi-VN">
                <a:latin typeface="Times New Roman" panose="02020603050405020304" pitchFamily="18" charset="0"/>
                <a:cs typeface="Times New Roman" panose="02020603050405020304" pitchFamily="18" charset="0"/>
              </a:rPr>
              <a:t> với giá</a:t>
            </a:r>
            <a:r>
              <a:rPr lang="en-US">
                <a:latin typeface="Times New Roman" panose="02020603050405020304" pitchFamily="18" charset="0"/>
                <a:cs typeface="Times New Roman" panose="02020603050405020304" pitchFamily="18" charset="0"/>
              </a:rPr>
              <a:t> thành  </a:t>
            </a:r>
            <a:r>
              <a:rPr lang="vi-VN">
                <a:latin typeface="Times New Roman" panose="02020603050405020304" pitchFamily="18" charset="0"/>
                <a:cs typeface="Times New Roman" panose="02020603050405020304" pitchFamily="18" charset="0"/>
              </a:rPr>
              <a:t> ổn định</a:t>
            </a:r>
            <a:endParaRPr lang="en-US">
              <a:latin typeface="Times New Roman" panose="02020603050405020304" pitchFamily="18" charset="0"/>
              <a:cs typeface="Times New Roman" panose="02020603050405020304" pitchFamily="18" charset="0"/>
            </a:endParaRPr>
          </a:p>
          <a:p>
            <a:pPr>
              <a:defRPr/>
            </a:pPr>
            <a:r>
              <a:rPr lang="en-US">
                <a:latin typeface="Times New Roman" panose="02020603050405020304" pitchFamily="18" charset="0"/>
                <a:cs typeface="Times New Roman" panose="02020603050405020304" pitchFamily="18" charset="0"/>
              </a:rPr>
              <a:t>④ </a:t>
            </a:r>
            <a:r>
              <a:rPr lang="en-US" altLang="ko-KR">
                <a:latin typeface="Times New Roman" pitchFamily="18" charset="0"/>
                <a:cs typeface="Times New Roman" pitchFamily="18" charset="0"/>
              </a:rPr>
              <a:t>Độ bền cơ khí và tính gia công vượt trội.</a:t>
            </a:r>
          </a:p>
          <a:p>
            <a:pPr>
              <a:defRPr/>
            </a:pPr>
            <a:endParaRPr lang="en-US">
              <a:latin typeface="Times New Roman" pitchFamily="18" charset="0"/>
              <a:cs typeface="Times New Roman" pitchFamily="18" charset="0"/>
            </a:endParaRPr>
          </a:p>
          <a:p>
            <a:pPr>
              <a:defRPr/>
            </a:pPr>
            <a:endParaRPr lang="en-US">
              <a:latin typeface="Times New Roman" pitchFamily="18" charset="0"/>
              <a:cs typeface="Times New Roman" pitchFamily="18" charset="0"/>
            </a:endParaRPr>
          </a:p>
          <a:p>
            <a:pPr>
              <a:defRPr/>
            </a:pPr>
            <a:endParaRPr lang="en-US">
              <a:latin typeface="Times New Roman" pitchFamily="18" charset="0"/>
              <a:cs typeface="Times New Roman" pitchFamily="18" charset="0"/>
            </a:endParaRPr>
          </a:p>
          <a:p>
            <a:pPr>
              <a:defRPr/>
            </a:pPr>
            <a:r>
              <a:rPr lang="vi-VN">
                <a:latin typeface="Times New Roman" panose="02020603050405020304" pitchFamily="18" charset="0"/>
                <a:cs typeface="Times New Roman" panose="02020603050405020304" pitchFamily="18" charset="0"/>
              </a:rPr>
              <a:t>18. Hiệu điện thế qua điện trở trong đoạn mạch sau là bao nhiêu?</a:t>
            </a:r>
          </a:p>
          <a:p>
            <a:pPr>
              <a:defRPr/>
            </a:pPr>
            <a:endParaRPr lang="en-US">
              <a:latin typeface="Times New Roman" panose="02020603050405020304" pitchFamily="18" charset="0"/>
              <a:cs typeface="Times New Roman" panose="02020603050405020304" pitchFamily="18" charset="0"/>
            </a:endParaRPr>
          </a:p>
          <a:p>
            <a:pPr>
              <a:defRPr/>
            </a:pPr>
            <a:r>
              <a:rPr lang="en-US">
                <a:latin typeface="Times New Roman" panose="02020603050405020304" pitchFamily="18" charset="0"/>
                <a:cs typeface="Times New Roman" panose="02020603050405020304" pitchFamily="18" charset="0"/>
              </a:rPr>
              <a:t>① 0V</a:t>
            </a:r>
          </a:p>
          <a:p>
            <a:pPr>
              <a:defRPr/>
            </a:pPr>
            <a:r>
              <a:rPr lang="en-US">
                <a:latin typeface="Times New Roman" panose="02020603050405020304" pitchFamily="18" charset="0"/>
                <a:cs typeface="Times New Roman" panose="02020603050405020304" pitchFamily="18" charset="0"/>
              </a:rPr>
              <a:t>② 0,2V</a:t>
            </a:r>
          </a:p>
          <a:p>
            <a:pPr>
              <a:defRPr/>
            </a:pPr>
            <a:r>
              <a:rPr lang="en-US">
                <a:latin typeface="Times New Roman" panose="02020603050405020304" pitchFamily="18" charset="0"/>
                <a:cs typeface="Times New Roman" panose="02020603050405020304" pitchFamily="18" charset="0"/>
              </a:rPr>
              <a:t>③ 0,7V</a:t>
            </a:r>
          </a:p>
          <a:p>
            <a:pPr>
              <a:defRPr/>
            </a:pPr>
            <a:r>
              <a:rPr lang="en-US">
                <a:latin typeface="Times New Roman" panose="02020603050405020304" pitchFamily="18" charset="0"/>
                <a:cs typeface="Times New Roman" panose="02020603050405020304" pitchFamily="18" charset="0"/>
              </a:rPr>
              <a:t>④ 4,8V</a:t>
            </a:r>
          </a:p>
          <a:p>
            <a:pPr>
              <a:defRPr/>
            </a:pPr>
            <a:endParaRPr lang="en-US">
              <a:latin typeface="Times New Roman" panose="02020603050405020304" pitchFamily="18" charset="0"/>
              <a:cs typeface="Times New Roman" panose="02020603050405020304" pitchFamily="18" charset="0"/>
            </a:endParaRPr>
          </a:p>
          <a:p>
            <a:pPr>
              <a:defRPr/>
            </a:pPr>
            <a:endParaRPr lang="en-US">
              <a:latin typeface="Times New Roman" panose="02020603050405020304" pitchFamily="18" charset="0"/>
              <a:cs typeface="Times New Roman" panose="02020603050405020304" pitchFamily="18" charset="0"/>
            </a:endParaRPr>
          </a:p>
          <a:p>
            <a:pPr>
              <a:defRPr/>
            </a:pPr>
            <a:endParaRPr lang="en-US">
              <a:latin typeface="Times New Roman" panose="02020603050405020304" pitchFamily="18" charset="0"/>
              <a:cs typeface="Times New Roman" panose="02020603050405020304" pitchFamily="18" charset="0"/>
            </a:endParaRPr>
          </a:p>
          <a:p>
            <a:pPr>
              <a:defRPr/>
            </a:pPr>
            <a:r>
              <a:rPr lang="vi-VN">
                <a:latin typeface="Times New Roman" panose="02020603050405020304" pitchFamily="18" charset="0"/>
                <a:cs typeface="Times New Roman" panose="02020603050405020304" pitchFamily="18" charset="0"/>
              </a:rPr>
              <a:t>19. Hiệu điện thế qua điện trở trong đoạn mạch sau</a:t>
            </a:r>
            <a:r>
              <a:rPr lang="en-US">
                <a:latin typeface="Times New Roman" panose="02020603050405020304" pitchFamily="18" charset="0"/>
                <a:cs typeface="Times New Roman" panose="02020603050405020304" pitchFamily="18" charset="0"/>
              </a:rPr>
              <a:t> </a:t>
            </a:r>
            <a:r>
              <a:rPr lang="vi-VN">
                <a:latin typeface="Times New Roman" panose="02020603050405020304" pitchFamily="18" charset="0"/>
                <a:cs typeface="Times New Roman" panose="02020603050405020304" pitchFamily="18" charset="0"/>
              </a:rPr>
              <a:t>là bao nhiêu?</a:t>
            </a:r>
          </a:p>
          <a:p>
            <a:pPr>
              <a:defRPr/>
            </a:pPr>
            <a:endParaRPr lang="en-US">
              <a:latin typeface="Times New Roman" panose="02020603050405020304" pitchFamily="18" charset="0"/>
              <a:cs typeface="Times New Roman" panose="02020603050405020304" pitchFamily="18" charset="0"/>
            </a:endParaRPr>
          </a:p>
          <a:p>
            <a:pPr>
              <a:defRPr/>
            </a:pPr>
            <a:r>
              <a:rPr lang="en-US">
                <a:latin typeface="Times New Roman" panose="02020603050405020304" pitchFamily="18" charset="0"/>
                <a:cs typeface="Times New Roman" panose="02020603050405020304" pitchFamily="18" charset="0"/>
              </a:rPr>
              <a:t>① 0V</a:t>
            </a:r>
          </a:p>
          <a:p>
            <a:pPr>
              <a:defRPr/>
            </a:pPr>
            <a:r>
              <a:rPr lang="en-US">
                <a:latin typeface="Times New Roman" panose="02020603050405020304" pitchFamily="18" charset="0"/>
                <a:cs typeface="Times New Roman" panose="02020603050405020304" pitchFamily="18" charset="0"/>
              </a:rPr>
              <a:t>② 2,9V</a:t>
            </a:r>
          </a:p>
          <a:p>
            <a:pPr>
              <a:defRPr/>
            </a:pPr>
            <a:r>
              <a:rPr lang="en-US">
                <a:latin typeface="Times New Roman" panose="02020603050405020304" pitchFamily="18" charset="0"/>
                <a:cs typeface="Times New Roman" panose="02020603050405020304" pitchFamily="18" charset="0"/>
              </a:rPr>
              <a:t>③ 9.1V</a:t>
            </a:r>
          </a:p>
          <a:p>
            <a:pPr>
              <a:defRPr/>
            </a:pPr>
            <a:r>
              <a:rPr lang="en-US">
                <a:latin typeface="Times New Roman" panose="02020603050405020304" pitchFamily="18" charset="0"/>
                <a:cs typeface="Times New Roman" panose="02020603050405020304" pitchFamily="18" charset="0"/>
              </a:rPr>
              <a:t>④ 11,3V</a:t>
            </a:r>
          </a:p>
          <a:p>
            <a:pPr>
              <a:defRPr/>
            </a:pPr>
            <a:endParaRPr lang="en-US">
              <a:latin typeface="Times New Roman" panose="02020603050405020304" pitchFamily="18" charset="0"/>
              <a:cs typeface="Times New Roman" panose="02020603050405020304" pitchFamily="18" charset="0"/>
            </a:endParaRPr>
          </a:p>
          <a:p>
            <a:pPr>
              <a:defRPr/>
            </a:pPr>
            <a:endParaRPr lang="en-US">
              <a:latin typeface="Times New Roman" panose="02020603050405020304" pitchFamily="18" charset="0"/>
              <a:cs typeface="Times New Roman" panose="02020603050405020304" pitchFamily="18" charset="0"/>
            </a:endParaRPr>
          </a:p>
          <a:p>
            <a:pPr>
              <a:defRPr/>
            </a:pPr>
            <a:endParaRPr lang="en-US">
              <a:latin typeface="Times New Roman" panose="02020603050405020304" pitchFamily="18" charset="0"/>
              <a:cs typeface="Times New Roman" panose="02020603050405020304" pitchFamily="18" charset="0"/>
            </a:endParaRPr>
          </a:p>
          <a:p>
            <a:pPr>
              <a:defRPr/>
            </a:pPr>
            <a:r>
              <a:rPr lang="en-US">
                <a:latin typeface="Times New Roman" panose="02020603050405020304" pitchFamily="18" charset="0"/>
                <a:cs typeface="Times New Roman" panose="02020603050405020304" pitchFamily="18" charset="0"/>
              </a:rPr>
              <a:t>20. Tần số của dạng sóng phía dưới là bao nhiêu?</a:t>
            </a:r>
          </a:p>
          <a:p>
            <a:pPr>
              <a:defRPr/>
            </a:pPr>
            <a:endParaRPr lang="en-US">
              <a:latin typeface="Times New Roman" panose="02020603050405020304" pitchFamily="18" charset="0"/>
              <a:cs typeface="Times New Roman" panose="02020603050405020304" pitchFamily="18" charset="0"/>
            </a:endParaRPr>
          </a:p>
          <a:p>
            <a:pPr marL="457200" indent="-457200">
              <a:defRPr/>
            </a:pPr>
            <a:endParaRPr lang="en-US" altLang="ko-KR">
              <a:latin typeface="Times New Roman" panose="02020603050405020304" pitchFamily="18" charset="0"/>
              <a:cs typeface="Times New Roman" panose="02020603050405020304" pitchFamily="18" charset="0"/>
            </a:endParaRPr>
          </a:p>
          <a:p>
            <a:pPr marL="457200" indent="-457200">
              <a:defRPr/>
            </a:pPr>
            <a:endParaRPr lang="en-US" altLang="ko-KR">
              <a:latin typeface="Times New Roman" panose="02020603050405020304" pitchFamily="18" charset="0"/>
              <a:cs typeface="Times New Roman" panose="02020603050405020304" pitchFamily="18" charset="0"/>
            </a:endParaRPr>
          </a:p>
          <a:p>
            <a:pPr marL="457200" indent="-457200">
              <a:defRPr/>
            </a:pPr>
            <a:endParaRPr lang="en-US" altLang="ko-KR">
              <a:latin typeface="Times New Roman" panose="02020603050405020304" pitchFamily="18" charset="0"/>
              <a:cs typeface="Times New Roman" panose="02020603050405020304" pitchFamily="18" charset="0"/>
            </a:endParaRPr>
          </a:p>
          <a:p>
            <a:pPr marL="457200" indent="-457200">
              <a:defRPr/>
            </a:pPr>
            <a:endParaRPr lang="en-US" altLang="ko-KR">
              <a:latin typeface="Times New Roman" panose="02020603050405020304" pitchFamily="18" charset="0"/>
              <a:cs typeface="Times New Roman" panose="02020603050405020304" pitchFamily="18" charset="0"/>
            </a:endParaRPr>
          </a:p>
          <a:p>
            <a:pPr marL="457200" indent="-457200">
              <a:defRPr/>
            </a:pPr>
            <a:endParaRPr lang="en-US" altLang="ko-KR">
              <a:latin typeface="Times New Roman" panose="02020603050405020304" pitchFamily="18" charset="0"/>
              <a:cs typeface="Times New Roman" panose="02020603050405020304" pitchFamily="18" charset="0"/>
            </a:endParaRPr>
          </a:p>
          <a:p>
            <a:pPr marL="457200" indent="-457200">
              <a:defRPr/>
            </a:pPr>
            <a:endParaRPr lang="en-US" altLang="ko-KR">
              <a:latin typeface="Times New Roman" panose="02020603050405020304" pitchFamily="18" charset="0"/>
              <a:cs typeface="Times New Roman" panose="02020603050405020304" pitchFamily="18" charset="0"/>
            </a:endParaRPr>
          </a:p>
          <a:p>
            <a:pPr marL="457200" indent="-457200">
              <a:defRPr/>
            </a:pPr>
            <a:endParaRPr lang="en-US" altLang="ko-KR">
              <a:latin typeface="Times New Roman" panose="02020603050405020304" pitchFamily="18" charset="0"/>
              <a:cs typeface="Times New Roman" panose="02020603050405020304" pitchFamily="18" charset="0"/>
            </a:endParaRPr>
          </a:p>
          <a:p>
            <a:pPr marL="457200" indent="-457200">
              <a:defRPr/>
            </a:pPr>
            <a:endParaRPr lang="en-US" altLang="ko-KR">
              <a:latin typeface="Times New Roman" panose="02020603050405020304" pitchFamily="18" charset="0"/>
              <a:cs typeface="Times New Roman" panose="02020603050405020304" pitchFamily="18" charset="0"/>
            </a:endParaRPr>
          </a:p>
          <a:p>
            <a:pPr marL="457200" indent="-457200">
              <a:defRPr/>
            </a:pPr>
            <a:endParaRPr lang="en-US" altLang="ko-KR">
              <a:latin typeface="Times New Roman" panose="02020603050405020304" pitchFamily="18" charset="0"/>
              <a:cs typeface="Times New Roman" panose="02020603050405020304" pitchFamily="18" charset="0"/>
            </a:endParaRPr>
          </a:p>
          <a:p>
            <a:pPr marL="457200" indent="-457200">
              <a:defRPr/>
            </a:pPr>
            <a:endParaRPr lang="en-US" altLang="ko-KR">
              <a:latin typeface="Times New Roman" panose="02020603050405020304" pitchFamily="18" charset="0"/>
              <a:cs typeface="Times New Roman" panose="02020603050405020304" pitchFamily="18" charset="0"/>
            </a:endParaRPr>
          </a:p>
          <a:p>
            <a:pPr marL="457200" indent="-457200">
              <a:defRPr/>
            </a:pPr>
            <a:endParaRPr lang="en-US" altLang="ko-KR">
              <a:latin typeface="Times New Roman" panose="02020603050405020304" pitchFamily="18" charset="0"/>
              <a:cs typeface="Times New Roman" panose="02020603050405020304" pitchFamily="18" charset="0"/>
            </a:endParaRPr>
          </a:p>
          <a:p>
            <a:pPr marL="457200" indent="-457200">
              <a:defRPr/>
            </a:pPr>
            <a:endParaRPr lang="en-US" altLang="ko-KR">
              <a:latin typeface="Times New Roman" panose="02020603050405020304" pitchFamily="18" charset="0"/>
              <a:cs typeface="Times New Roman" panose="02020603050405020304" pitchFamily="18" charset="0"/>
            </a:endParaRPr>
          </a:p>
          <a:p>
            <a:pPr marL="457200" indent="-457200">
              <a:defRPr/>
            </a:pPr>
            <a:endParaRPr lang="en-US" altLang="ko-KR">
              <a:latin typeface="Times New Roman" panose="02020603050405020304" pitchFamily="18" charset="0"/>
              <a:cs typeface="Times New Roman" panose="02020603050405020304" pitchFamily="18" charset="0"/>
            </a:endParaRPr>
          </a:p>
          <a:p>
            <a:pPr marL="457200" indent="-457200">
              <a:defRPr/>
            </a:pPr>
            <a:endParaRPr lang="en-US" altLang="ko-KR">
              <a:latin typeface="Times New Roman" panose="02020603050405020304" pitchFamily="18" charset="0"/>
              <a:cs typeface="Times New Roman" panose="02020603050405020304" pitchFamily="18" charset="0"/>
            </a:endParaRPr>
          </a:p>
          <a:p>
            <a:pPr marL="457200" indent="-457200">
              <a:defRPr/>
            </a:pPr>
            <a:r>
              <a:rPr lang="ko-KR" altLang="ko-KR">
                <a:latin typeface="Times New Roman" panose="02020603050405020304" pitchFamily="18" charset="0"/>
                <a:cs typeface="Times New Roman" panose="02020603050405020304" pitchFamily="18" charset="0"/>
              </a:rPr>
              <a:t>① 200 hz</a:t>
            </a:r>
          </a:p>
          <a:p>
            <a:pPr marL="457200" indent="-457200">
              <a:defRPr/>
            </a:pPr>
            <a:r>
              <a:rPr lang="ko-KR" altLang="ko-KR">
                <a:latin typeface="Times New Roman" panose="02020603050405020304" pitchFamily="18" charset="0"/>
                <a:cs typeface="Times New Roman" panose="02020603050405020304" pitchFamily="18" charset="0"/>
              </a:rPr>
              <a:t>② 250 hz</a:t>
            </a:r>
          </a:p>
          <a:p>
            <a:pPr marL="457200" indent="-457200">
              <a:defRPr/>
            </a:pPr>
            <a:r>
              <a:rPr lang="ko-KR" altLang="ko-KR">
                <a:latin typeface="Times New Roman" panose="02020603050405020304" pitchFamily="18" charset="0"/>
                <a:cs typeface="Times New Roman" panose="02020603050405020304" pitchFamily="18" charset="0"/>
              </a:rPr>
              <a:t>③ 500 hz</a:t>
            </a:r>
          </a:p>
          <a:p>
            <a:pPr marL="457200" indent="-457200">
              <a:defRPr/>
            </a:pPr>
            <a:r>
              <a:rPr lang="ko-KR" altLang="ko-KR">
                <a:latin typeface="Times New Roman" panose="02020603050405020304" pitchFamily="18" charset="0"/>
                <a:cs typeface="Times New Roman" panose="02020603050405020304" pitchFamily="18" charset="0"/>
              </a:rPr>
              <a:t>④ 1khz</a:t>
            </a:r>
          </a:p>
          <a:p>
            <a:pPr>
              <a:defRPr/>
            </a:pPr>
            <a:endParaRPr lang="en-US">
              <a:latin typeface="Times New Roman" panose="02020603050405020304" pitchFamily="18" charset="0"/>
              <a:cs typeface="Times New Roman" panose="02020603050405020304" pitchFamily="18" charset="0"/>
            </a:endParaRPr>
          </a:p>
        </p:txBody>
      </p:sp>
      <p:sp>
        <p:nvSpPr>
          <p:cNvPr id="2" name="Rectangle 4"/>
          <p:cNvSpPr>
            <a:spLocks noChangeArrowheads="1"/>
          </p:cNvSpPr>
          <p:nvPr/>
        </p:nvSpPr>
        <p:spPr bwMode="auto">
          <a:xfrm>
            <a:off x="3429000" y="776288"/>
            <a:ext cx="3124200" cy="890111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rIns="72000"/>
          <a:lstStyle>
            <a:lvl1pPr marL="457200" indent="-457200" eaLnBrk="0" hangingPunct="0">
              <a:spcBef>
                <a:spcPct val="20000"/>
              </a:spcBef>
              <a:buChar char="•"/>
              <a:defRPr kumimoji="1" sz="3200">
                <a:solidFill>
                  <a:schemeClr val="tx1"/>
                </a:solidFill>
                <a:latin typeface="굴림" charset="-127"/>
                <a:ea typeface="굴림" charset="-127"/>
              </a:defRPr>
            </a:lvl1pPr>
            <a:lvl2pPr marL="742950" indent="-285750" eaLnBrk="0" hangingPunct="0">
              <a:spcBef>
                <a:spcPct val="20000"/>
              </a:spcBef>
              <a:buChar char="–"/>
              <a:defRPr kumimoji="1" sz="2800">
                <a:solidFill>
                  <a:schemeClr val="tx1"/>
                </a:solidFill>
                <a:latin typeface="굴림" charset="-127"/>
                <a:ea typeface="굴림" charset="-127"/>
              </a:defRPr>
            </a:lvl2pPr>
            <a:lvl3pPr marL="1143000" indent="-228600" eaLnBrk="0" hangingPunct="0">
              <a:spcBef>
                <a:spcPct val="20000"/>
              </a:spcBef>
              <a:buChar char="•"/>
              <a:defRPr kumimoji="1" sz="2400">
                <a:solidFill>
                  <a:schemeClr val="tx1"/>
                </a:solidFill>
                <a:latin typeface="굴림" charset="-127"/>
                <a:ea typeface="굴림" charset="-127"/>
              </a:defRPr>
            </a:lvl3pPr>
            <a:lvl4pPr marL="1600200" indent="-228600" eaLnBrk="0" hangingPunct="0">
              <a:spcBef>
                <a:spcPct val="20000"/>
              </a:spcBef>
              <a:buChar char="–"/>
              <a:defRPr kumimoji="1" sz="2000">
                <a:solidFill>
                  <a:schemeClr val="tx1"/>
                </a:solidFill>
                <a:latin typeface="굴림" charset="-127"/>
                <a:ea typeface="굴림" charset="-127"/>
              </a:defRPr>
            </a:lvl4pPr>
            <a:lvl5pPr marL="2057400" indent="-228600" eaLnBrk="0" hangingPunct="0">
              <a:spcBef>
                <a:spcPct val="20000"/>
              </a:spcBef>
              <a:buChar char="»"/>
              <a:defRPr kumimoji="1" sz="2000">
                <a:solidFill>
                  <a:schemeClr val="tx1"/>
                </a:solidFill>
                <a:latin typeface="굴림" charset="-127"/>
                <a:ea typeface="굴림" charset="-127"/>
              </a:defRPr>
            </a:lvl5pPr>
            <a:lvl6pPr marL="2514600" indent="-228600" eaLnBrk="0" fontAlgn="base" hangingPunct="0">
              <a:spcBef>
                <a:spcPct val="20000"/>
              </a:spcBef>
              <a:spcAft>
                <a:spcPct val="0"/>
              </a:spcAft>
              <a:buChar char="»"/>
              <a:defRPr kumimoji="1" sz="2000">
                <a:solidFill>
                  <a:schemeClr val="tx1"/>
                </a:solidFill>
                <a:latin typeface="굴림" charset="-127"/>
                <a:ea typeface="굴림" charset="-127"/>
              </a:defRPr>
            </a:lvl6pPr>
            <a:lvl7pPr marL="2971800" indent="-228600" eaLnBrk="0" fontAlgn="base" hangingPunct="0">
              <a:spcBef>
                <a:spcPct val="20000"/>
              </a:spcBef>
              <a:spcAft>
                <a:spcPct val="0"/>
              </a:spcAft>
              <a:buChar char="»"/>
              <a:defRPr kumimoji="1" sz="2000">
                <a:solidFill>
                  <a:schemeClr val="tx1"/>
                </a:solidFill>
                <a:latin typeface="굴림" charset="-127"/>
                <a:ea typeface="굴림" charset="-127"/>
              </a:defRPr>
            </a:lvl7pPr>
            <a:lvl8pPr marL="3429000" indent="-228600" eaLnBrk="0" fontAlgn="base" hangingPunct="0">
              <a:spcBef>
                <a:spcPct val="20000"/>
              </a:spcBef>
              <a:spcAft>
                <a:spcPct val="0"/>
              </a:spcAft>
              <a:buChar char="»"/>
              <a:defRPr kumimoji="1" sz="2000">
                <a:solidFill>
                  <a:schemeClr val="tx1"/>
                </a:solidFill>
                <a:latin typeface="굴림" charset="-127"/>
                <a:ea typeface="굴림" charset="-127"/>
              </a:defRPr>
            </a:lvl8pPr>
            <a:lvl9pPr marL="3886200" indent="-228600" eaLnBrk="0" fontAlgn="base" hangingPunct="0">
              <a:spcBef>
                <a:spcPct val="20000"/>
              </a:spcBef>
              <a:spcAft>
                <a:spcPct val="0"/>
              </a:spcAft>
              <a:buChar char="»"/>
              <a:defRPr kumimoji="1" sz="2000">
                <a:solidFill>
                  <a:schemeClr val="tx1"/>
                </a:solidFill>
                <a:latin typeface="굴림" charset="-127"/>
                <a:ea typeface="굴림" charset="-127"/>
              </a:defRPr>
            </a:lvl9pPr>
          </a:lstStyle>
          <a:p>
            <a:pPr eaLnBrk="1" hangingPunct="1">
              <a:spcBef>
                <a:spcPct val="0"/>
              </a:spcBef>
              <a:buFontTx/>
              <a:buNone/>
            </a:pPr>
            <a:endParaRPr lang="ko-KR" altLang="ko-KR" sz="900">
              <a:latin typeface="돋움" pitchFamily="50" charset="-127"/>
              <a:ea typeface="돋움" pitchFamily="50" charset="-127"/>
            </a:endParaRPr>
          </a:p>
        </p:txBody>
      </p:sp>
      <p:grpSp>
        <p:nvGrpSpPr>
          <p:cNvPr id="3077" name="그룹 1"/>
          <p:cNvGrpSpPr>
            <a:grpSpLocks/>
          </p:cNvGrpSpPr>
          <p:nvPr/>
        </p:nvGrpSpPr>
        <p:grpSpPr bwMode="auto">
          <a:xfrm>
            <a:off x="1431925" y="2670177"/>
            <a:ext cx="1104900" cy="869523"/>
            <a:chOff x="1431826" y="2263304"/>
            <a:chExt cx="1105654" cy="870015"/>
          </a:xfrm>
        </p:grpSpPr>
        <p:sp>
          <p:nvSpPr>
            <p:cNvPr id="3209" name="Line 62"/>
            <p:cNvSpPr>
              <a:spLocks noChangeShapeType="1"/>
            </p:cNvSpPr>
            <p:nvPr/>
          </p:nvSpPr>
          <p:spPr bwMode="auto">
            <a:xfrm>
              <a:off x="1858680" y="2263304"/>
              <a:ext cx="0" cy="420047"/>
            </a:xfrm>
            <a:prstGeom prst="line">
              <a:avLst/>
            </a:prstGeom>
            <a:noFill/>
            <a:ln w="158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sp>
          <p:nvSpPr>
            <p:cNvPr id="3210" name="Line 63"/>
            <p:cNvSpPr>
              <a:spLocks noChangeShapeType="1"/>
            </p:cNvSpPr>
            <p:nvPr/>
          </p:nvSpPr>
          <p:spPr bwMode="auto">
            <a:xfrm>
              <a:off x="1856617" y="2263304"/>
              <a:ext cx="595240" cy="0"/>
            </a:xfrm>
            <a:prstGeom prst="line">
              <a:avLst/>
            </a:prstGeom>
            <a:noFill/>
            <a:ln w="158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sp>
          <p:nvSpPr>
            <p:cNvPr id="3211" name="Line 64"/>
            <p:cNvSpPr>
              <a:spLocks noChangeShapeType="1"/>
            </p:cNvSpPr>
            <p:nvPr/>
          </p:nvSpPr>
          <p:spPr bwMode="auto">
            <a:xfrm>
              <a:off x="2458046" y="2263304"/>
              <a:ext cx="0" cy="128014"/>
            </a:xfrm>
            <a:prstGeom prst="line">
              <a:avLst/>
            </a:prstGeom>
            <a:noFill/>
            <a:ln w="158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grpSp>
          <p:nvGrpSpPr>
            <p:cNvPr id="3212" name="Group 65"/>
            <p:cNvGrpSpPr>
              <a:grpSpLocks/>
            </p:cNvGrpSpPr>
            <p:nvPr/>
          </p:nvGrpSpPr>
          <p:grpSpPr bwMode="auto">
            <a:xfrm>
              <a:off x="2398213" y="2391318"/>
              <a:ext cx="119667" cy="160018"/>
              <a:chOff x="1488" y="1152"/>
              <a:chExt cx="192" cy="336"/>
            </a:xfrm>
          </p:grpSpPr>
          <p:sp>
            <p:nvSpPr>
              <p:cNvPr id="3225" name="Line 66"/>
              <p:cNvSpPr>
                <a:spLocks noChangeShapeType="1"/>
              </p:cNvSpPr>
              <p:nvPr/>
            </p:nvSpPr>
            <p:spPr bwMode="auto">
              <a:xfrm>
                <a:off x="1584" y="1152"/>
                <a:ext cx="96" cy="48"/>
              </a:xfrm>
              <a:prstGeom prst="line">
                <a:avLst/>
              </a:prstGeom>
              <a:noFill/>
              <a:ln w="158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sp>
            <p:nvSpPr>
              <p:cNvPr id="3226" name="Line 67"/>
              <p:cNvSpPr>
                <a:spLocks noChangeShapeType="1"/>
              </p:cNvSpPr>
              <p:nvPr/>
            </p:nvSpPr>
            <p:spPr bwMode="auto">
              <a:xfrm flipH="1">
                <a:off x="1488" y="1200"/>
                <a:ext cx="192" cy="48"/>
              </a:xfrm>
              <a:prstGeom prst="line">
                <a:avLst/>
              </a:prstGeom>
              <a:noFill/>
              <a:ln w="158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sp>
            <p:nvSpPr>
              <p:cNvPr id="3227" name="Line 68"/>
              <p:cNvSpPr>
                <a:spLocks noChangeShapeType="1"/>
              </p:cNvSpPr>
              <p:nvPr/>
            </p:nvSpPr>
            <p:spPr bwMode="auto">
              <a:xfrm>
                <a:off x="1488" y="1248"/>
                <a:ext cx="192" cy="48"/>
              </a:xfrm>
              <a:prstGeom prst="line">
                <a:avLst/>
              </a:prstGeom>
              <a:noFill/>
              <a:ln w="158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sp>
            <p:nvSpPr>
              <p:cNvPr id="3228" name="Line 69"/>
              <p:cNvSpPr>
                <a:spLocks noChangeShapeType="1"/>
              </p:cNvSpPr>
              <p:nvPr/>
            </p:nvSpPr>
            <p:spPr bwMode="auto">
              <a:xfrm flipH="1">
                <a:off x="1488" y="1296"/>
                <a:ext cx="192" cy="48"/>
              </a:xfrm>
              <a:prstGeom prst="line">
                <a:avLst/>
              </a:prstGeom>
              <a:noFill/>
              <a:ln w="158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sp>
            <p:nvSpPr>
              <p:cNvPr id="3229" name="Line 70"/>
              <p:cNvSpPr>
                <a:spLocks noChangeShapeType="1"/>
              </p:cNvSpPr>
              <p:nvPr/>
            </p:nvSpPr>
            <p:spPr bwMode="auto">
              <a:xfrm>
                <a:off x="1488" y="1344"/>
                <a:ext cx="192" cy="48"/>
              </a:xfrm>
              <a:prstGeom prst="line">
                <a:avLst/>
              </a:prstGeom>
              <a:noFill/>
              <a:ln w="158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sp>
            <p:nvSpPr>
              <p:cNvPr id="3230" name="Line 71"/>
              <p:cNvSpPr>
                <a:spLocks noChangeShapeType="1"/>
              </p:cNvSpPr>
              <p:nvPr/>
            </p:nvSpPr>
            <p:spPr bwMode="auto">
              <a:xfrm flipH="1">
                <a:off x="1488" y="1392"/>
                <a:ext cx="192" cy="48"/>
              </a:xfrm>
              <a:prstGeom prst="line">
                <a:avLst/>
              </a:prstGeom>
              <a:noFill/>
              <a:ln w="158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sp>
            <p:nvSpPr>
              <p:cNvPr id="3231" name="Line 72"/>
              <p:cNvSpPr>
                <a:spLocks noChangeShapeType="1"/>
              </p:cNvSpPr>
              <p:nvPr/>
            </p:nvSpPr>
            <p:spPr bwMode="auto">
              <a:xfrm>
                <a:off x="1488" y="1440"/>
                <a:ext cx="96" cy="48"/>
              </a:xfrm>
              <a:prstGeom prst="line">
                <a:avLst/>
              </a:prstGeom>
              <a:noFill/>
              <a:ln w="158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grpSp>
        <p:sp>
          <p:nvSpPr>
            <p:cNvPr id="3213" name="Line 73"/>
            <p:cNvSpPr>
              <a:spLocks noChangeShapeType="1"/>
            </p:cNvSpPr>
            <p:nvPr/>
          </p:nvSpPr>
          <p:spPr bwMode="auto">
            <a:xfrm>
              <a:off x="2458046" y="2551336"/>
              <a:ext cx="0" cy="300033"/>
            </a:xfrm>
            <a:prstGeom prst="line">
              <a:avLst/>
            </a:prstGeom>
            <a:noFill/>
            <a:ln w="158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sp>
          <p:nvSpPr>
            <p:cNvPr id="3214" name="AutoShape 74"/>
            <p:cNvSpPr>
              <a:spLocks noChangeArrowheads="1"/>
            </p:cNvSpPr>
            <p:nvPr/>
          </p:nvSpPr>
          <p:spPr bwMode="auto">
            <a:xfrm flipV="1">
              <a:off x="2378612" y="2843368"/>
              <a:ext cx="158868" cy="64007"/>
            </a:xfrm>
            <a:prstGeom prst="triangle">
              <a:avLst>
                <a:gd name="adj" fmla="val 50000"/>
              </a:avLst>
            </a:prstGeom>
            <a:solidFill>
              <a:srgbClr val="000000"/>
            </a:solidFill>
            <a:ln w="1587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굴림" charset="-127"/>
                  <a:ea typeface="굴림" charset="-127"/>
                </a:defRPr>
              </a:lvl1pPr>
              <a:lvl2pPr marL="742950" indent="-285750" eaLnBrk="0" hangingPunct="0">
                <a:spcBef>
                  <a:spcPct val="20000"/>
                </a:spcBef>
                <a:buChar char="–"/>
                <a:defRPr kumimoji="1" sz="2800">
                  <a:solidFill>
                    <a:schemeClr val="tx1"/>
                  </a:solidFill>
                  <a:latin typeface="굴림" charset="-127"/>
                  <a:ea typeface="굴림" charset="-127"/>
                </a:defRPr>
              </a:lvl2pPr>
              <a:lvl3pPr marL="1143000" indent="-228600" eaLnBrk="0" hangingPunct="0">
                <a:spcBef>
                  <a:spcPct val="20000"/>
                </a:spcBef>
                <a:buChar char="•"/>
                <a:defRPr kumimoji="1" sz="2400">
                  <a:solidFill>
                    <a:schemeClr val="tx1"/>
                  </a:solidFill>
                  <a:latin typeface="굴림" charset="-127"/>
                  <a:ea typeface="굴림" charset="-127"/>
                </a:defRPr>
              </a:lvl3pPr>
              <a:lvl4pPr marL="1600200" indent="-228600" eaLnBrk="0" hangingPunct="0">
                <a:spcBef>
                  <a:spcPct val="20000"/>
                </a:spcBef>
                <a:buChar char="–"/>
                <a:defRPr kumimoji="1" sz="2000">
                  <a:solidFill>
                    <a:schemeClr val="tx1"/>
                  </a:solidFill>
                  <a:latin typeface="굴림" charset="-127"/>
                  <a:ea typeface="굴림" charset="-127"/>
                </a:defRPr>
              </a:lvl4pPr>
              <a:lvl5pPr marL="2057400" indent="-228600" eaLnBrk="0" hangingPunct="0">
                <a:spcBef>
                  <a:spcPct val="20000"/>
                </a:spcBef>
                <a:buChar char="»"/>
                <a:defRPr kumimoji="1" sz="2000">
                  <a:solidFill>
                    <a:schemeClr val="tx1"/>
                  </a:solidFill>
                  <a:latin typeface="굴림" charset="-127"/>
                  <a:ea typeface="굴림" charset="-127"/>
                </a:defRPr>
              </a:lvl5pPr>
              <a:lvl6pPr marL="2514600" indent="-228600" eaLnBrk="0" fontAlgn="base" hangingPunct="0">
                <a:spcBef>
                  <a:spcPct val="20000"/>
                </a:spcBef>
                <a:spcAft>
                  <a:spcPct val="0"/>
                </a:spcAft>
                <a:buChar char="»"/>
                <a:defRPr kumimoji="1" sz="2000">
                  <a:solidFill>
                    <a:schemeClr val="tx1"/>
                  </a:solidFill>
                  <a:latin typeface="굴림" charset="-127"/>
                  <a:ea typeface="굴림" charset="-127"/>
                </a:defRPr>
              </a:lvl6pPr>
              <a:lvl7pPr marL="2971800" indent="-228600" eaLnBrk="0" fontAlgn="base" hangingPunct="0">
                <a:spcBef>
                  <a:spcPct val="20000"/>
                </a:spcBef>
                <a:spcAft>
                  <a:spcPct val="0"/>
                </a:spcAft>
                <a:buChar char="»"/>
                <a:defRPr kumimoji="1" sz="2000">
                  <a:solidFill>
                    <a:schemeClr val="tx1"/>
                  </a:solidFill>
                  <a:latin typeface="굴림" charset="-127"/>
                  <a:ea typeface="굴림" charset="-127"/>
                </a:defRPr>
              </a:lvl7pPr>
              <a:lvl8pPr marL="3429000" indent="-228600" eaLnBrk="0" fontAlgn="base" hangingPunct="0">
                <a:spcBef>
                  <a:spcPct val="20000"/>
                </a:spcBef>
                <a:spcAft>
                  <a:spcPct val="0"/>
                </a:spcAft>
                <a:buChar char="»"/>
                <a:defRPr kumimoji="1" sz="2000">
                  <a:solidFill>
                    <a:schemeClr val="tx1"/>
                  </a:solidFill>
                  <a:latin typeface="굴림" charset="-127"/>
                  <a:ea typeface="굴림" charset="-127"/>
                </a:defRPr>
              </a:lvl8pPr>
              <a:lvl9pPr marL="3886200" indent="-228600" eaLnBrk="0" fontAlgn="base" hangingPunct="0">
                <a:spcBef>
                  <a:spcPct val="20000"/>
                </a:spcBef>
                <a:spcAft>
                  <a:spcPct val="0"/>
                </a:spcAft>
                <a:buChar char="»"/>
                <a:defRPr kumimoji="1" sz="2000">
                  <a:solidFill>
                    <a:schemeClr val="tx1"/>
                  </a:solidFill>
                  <a:latin typeface="굴림" charset="-127"/>
                  <a:ea typeface="굴림" charset="-127"/>
                </a:defRPr>
              </a:lvl9pPr>
            </a:lstStyle>
            <a:p>
              <a:pPr eaLnBrk="1" hangingPunct="1">
                <a:spcBef>
                  <a:spcPct val="0"/>
                </a:spcBef>
                <a:buFontTx/>
                <a:buNone/>
              </a:pPr>
              <a:endParaRPr lang="ko-KR" altLang="en-US" sz="900">
                <a:latin typeface="돋움" pitchFamily="50" charset="-127"/>
                <a:ea typeface="돋움" pitchFamily="50" charset="-127"/>
              </a:endParaRPr>
            </a:p>
          </p:txBody>
        </p:sp>
        <p:sp>
          <p:nvSpPr>
            <p:cNvPr id="3215" name="Line 75"/>
            <p:cNvSpPr>
              <a:spLocks noChangeShapeType="1"/>
            </p:cNvSpPr>
            <p:nvPr/>
          </p:nvSpPr>
          <p:spPr bwMode="auto">
            <a:xfrm flipV="1">
              <a:off x="2378612" y="2907376"/>
              <a:ext cx="158868" cy="0"/>
            </a:xfrm>
            <a:prstGeom prst="line">
              <a:avLst/>
            </a:prstGeom>
            <a:noFill/>
            <a:ln w="158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sp>
          <p:nvSpPr>
            <p:cNvPr id="3216" name="Line 76"/>
            <p:cNvSpPr>
              <a:spLocks noChangeShapeType="1"/>
            </p:cNvSpPr>
            <p:nvPr/>
          </p:nvSpPr>
          <p:spPr bwMode="auto">
            <a:xfrm>
              <a:off x="1862807" y="3127400"/>
              <a:ext cx="595240" cy="0"/>
            </a:xfrm>
            <a:prstGeom prst="line">
              <a:avLst/>
            </a:prstGeom>
            <a:noFill/>
            <a:ln w="158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sp>
          <p:nvSpPr>
            <p:cNvPr id="3217" name="Line 77"/>
            <p:cNvSpPr>
              <a:spLocks noChangeShapeType="1"/>
            </p:cNvSpPr>
            <p:nvPr/>
          </p:nvSpPr>
          <p:spPr bwMode="auto">
            <a:xfrm>
              <a:off x="2458046" y="2903375"/>
              <a:ext cx="0" cy="224025"/>
            </a:xfrm>
            <a:prstGeom prst="line">
              <a:avLst/>
            </a:prstGeom>
            <a:noFill/>
            <a:ln w="158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sp>
          <p:nvSpPr>
            <p:cNvPr id="3218" name="Text Box 78"/>
            <p:cNvSpPr txBox="1">
              <a:spLocks noChangeArrowheads="1"/>
            </p:cNvSpPr>
            <p:nvPr/>
          </p:nvSpPr>
          <p:spPr bwMode="auto">
            <a:xfrm>
              <a:off x="2152396" y="2351186"/>
              <a:ext cx="279435" cy="26175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kumimoji="1" sz="3200">
                  <a:solidFill>
                    <a:schemeClr val="tx1"/>
                  </a:solidFill>
                  <a:latin typeface="굴림" charset="-127"/>
                  <a:ea typeface="굴림" charset="-127"/>
                </a:defRPr>
              </a:lvl1pPr>
              <a:lvl2pPr marL="742950" indent="-285750" eaLnBrk="0" hangingPunct="0">
                <a:spcBef>
                  <a:spcPct val="20000"/>
                </a:spcBef>
                <a:buChar char="–"/>
                <a:defRPr kumimoji="1" sz="2800">
                  <a:solidFill>
                    <a:schemeClr val="tx1"/>
                  </a:solidFill>
                  <a:latin typeface="굴림" charset="-127"/>
                  <a:ea typeface="굴림" charset="-127"/>
                </a:defRPr>
              </a:lvl2pPr>
              <a:lvl3pPr marL="1143000" indent="-228600" eaLnBrk="0" hangingPunct="0">
                <a:spcBef>
                  <a:spcPct val="20000"/>
                </a:spcBef>
                <a:buChar char="•"/>
                <a:defRPr kumimoji="1" sz="2400">
                  <a:solidFill>
                    <a:schemeClr val="tx1"/>
                  </a:solidFill>
                  <a:latin typeface="굴림" charset="-127"/>
                  <a:ea typeface="굴림" charset="-127"/>
                </a:defRPr>
              </a:lvl3pPr>
              <a:lvl4pPr marL="1600200" indent="-228600" eaLnBrk="0" hangingPunct="0">
                <a:spcBef>
                  <a:spcPct val="20000"/>
                </a:spcBef>
                <a:buChar char="–"/>
                <a:defRPr kumimoji="1" sz="2000">
                  <a:solidFill>
                    <a:schemeClr val="tx1"/>
                  </a:solidFill>
                  <a:latin typeface="굴림" charset="-127"/>
                  <a:ea typeface="굴림" charset="-127"/>
                </a:defRPr>
              </a:lvl4pPr>
              <a:lvl5pPr marL="2057400" indent="-228600" eaLnBrk="0" hangingPunct="0">
                <a:spcBef>
                  <a:spcPct val="20000"/>
                </a:spcBef>
                <a:buChar char="»"/>
                <a:defRPr kumimoji="1" sz="2000">
                  <a:solidFill>
                    <a:schemeClr val="tx1"/>
                  </a:solidFill>
                  <a:latin typeface="굴림" charset="-127"/>
                  <a:ea typeface="굴림" charset="-127"/>
                </a:defRPr>
              </a:lvl5pPr>
              <a:lvl6pPr marL="2514600" indent="-228600" eaLnBrk="0" fontAlgn="base" hangingPunct="0">
                <a:spcBef>
                  <a:spcPct val="20000"/>
                </a:spcBef>
                <a:spcAft>
                  <a:spcPct val="0"/>
                </a:spcAft>
                <a:buChar char="»"/>
                <a:defRPr kumimoji="1" sz="2000">
                  <a:solidFill>
                    <a:schemeClr val="tx1"/>
                  </a:solidFill>
                  <a:latin typeface="굴림" charset="-127"/>
                  <a:ea typeface="굴림" charset="-127"/>
                </a:defRPr>
              </a:lvl6pPr>
              <a:lvl7pPr marL="2971800" indent="-228600" eaLnBrk="0" fontAlgn="base" hangingPunct="0">
                <a:spcBef>
                  <a:spcPct val="20000"/>
                </a:spcBef>
                <a:spcAft>
                  <a:spcPct val="0"/>
                </a:spcAft>
                <a:buChar char="»"/>
                <a:defRPr kumimoji="1" sz="2000">
                  <a:solidFill>
                    <a:schemeClr val="tx1"/>
                  </a:solidFill>
                  <a:latin typeface="굴림" charset="-127"/>
                  <a:ea typeface="굴림" charset="-127"/>
                </a:defRPr>
              </a:lvl7pPr>
              <a:lvl8pPr marL="3429000" indent="-228600" eaLnBrk="0" fontAlgn="base" hangingPunct="0">
                <a:spcBef>
                  <a:spcPct val="20000"/>
                </a:spcBef>
                <a:spcAft>
                  <a:spcPct val="0"/>
                </a:spcAft>
                <a:buChar char="»"/>
                <a:defRPr kumimoji="1" sz="2000">
                  <a:solidFill>
                    <a:schemeClr val="tx1"/>
                  </a:solidFill>
                  <a:latin typeface="굴림" charset="-127"/>
                  <a:ea typeface="굴림" charset="-127"/>
                </a:defRPr>
              </a:lvl8pPr>
              <a:lvl9pPr marL="3886200" indent="-228600" eaLnBrk="0" fontAlgn="base" hangingPunct="0">
                <a:spcBef>
                  <a:spcPct val="20000"/>
                </a:spcBef>
                <a:spcAft>
                  <a:spcPct val="0"/>
                </a:spcAft>
                <a:buChar char="»"/>
                <a:defRPr kumimoji="1" sz="2000">
                  <a:solidFill>
                    <a:schemeClr val="tx1"/>
                  </a:solidFill>
                  <a:latin typeface="굴림" charset="-127"/>
                  <a:ea typeface="굴림" charset="-127"/>
                </a:defRPr>
              </a:lvl9pPr>
            </a:lstStyle>
            <a:p>
              <a:pPr eaLnBrk="1" hangingPunct="1">
                <a:spcBef>
                  <a:spcPct val="0"/>
                </a:spcBef>
                <a:buFontTx/>
                <a:buNone/>
              </a:pPr>
              <a:r>
                <a:rPr lang="en-US" altLang="ko-KR" sz="1100">
                  <a:latin typeface="Times New Roman" pitchFamily="18" charset="0"/>
                  <a:ea typeface="돋움" pitchFamily="50" charset="-127"/>
                </a:rPr>
                <a:t>R</a:t>
              </a:r>
            </a:p>
          </p:txBody>
        </p:sp>
        <p:sp>
          <p:nvSpPr>
            <p:cNvPr id="18" name="Text Box 79"/>
            <p:cNvSpPr txBox="1">
              <a:spLocks noChangeArrowheads="1"/>
            </p:cNvSpPr>
            <p:nvPr/>
          </p:nvSpPr>
          <p:spPr bwMode="auto">
            <a:xfrm>
              <a:off x="2079968" y="2717586"/>
              <a:ext cx="393324" cy="4157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ko-KR" sz="1050" dirty="0">
                  <a:latin typeface="Times New Roman" pitchFamily="18" charset="0"/>
                </a:rPr>
                <a:t>  D</a:t>
              </a:r>
            </a:p>
            <a:p>
              <a:pPr>
                <a:defRPr/>
              </a:pPr>
              <a:r>
                <a:rPr lang="en-US" altLang="ko-KR" sz="1050" dirty="0">
                  <a:latin typeface="Times New Roman" pitchFamily="18" charset="0"/>
                </a:rPr>
                <a:t>(</a:t>
              </a:r>
              <a:r>
                <a:rPr lang="en-US" altLang="ko-KR" sz="800" dirty="0" err="1">
                  <a:latin typeface="Times New Roman" pitchFamily="18" charset="0"/>
                </a:rPr>
                <a:t>Ge</a:t>
              </a:r>
              <a:r>
                <a:rPr lang="en-US" altLang="ko-KR" sz="1050" dirty="0">
                  <a:latin typeface="Times New Roman" pitchFamily="18" charset="0"/>
                </a:rPr>
                <a:t>)</a:t>
              </a:r>
            </a:p>
          </p:txBody>
        </p:sp>
        <p:sp>
          <p:nvSpPr>
            <p:cNvPr id="3220" name="Line 80"/>
            <p:cNvSpPr>
              <a:spLocks noChangeShapeType="1"/>
            </p:cNvSpPr>
            <p:nvPr/>
          </p:nvSpPr>
          <p:spPr bwMode="auto">
            <a:xfrm flipV="1">
              <a:off x="1858680" y="2701352"/>
              <a:ext cx="0" cy="426047"/>
            </a:xfrm>
            <a:prstGeom prst="line">
              <a:avLst/>
            </a:prstGeom>
            <a:noFill/>
            <a:ln w="158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grpSp>
          <p:nvGrpSpPr>
            <p:cNvPr id="3221" name="Group 81"/>
            <p:cNvGrpSpPr>
              <a:grpSpLocks/>
            </p:cNvGrpSpPr>
            <p:nvPr/>
          </p:nvGrpSpPr>
          <p:grpSpPr bwMode="auto">
            <a:xfrm rot="10800000" flipV="1">
              <a:off x="1782341" y="2677350"/>
              <a:ext cx="154742" cy="30003"/>
              <a:chOff x="636" y="3360"/>
              <a:chExt cx="150" cy="30"/>
            </a:xfrm>
          </p:grpSpPr>
          <p:sp>
            <p:nvSpPr>
              <p:cNvPr id="3223" name="Line 82"/>
              <p:cNvSpPr>
                <a:spLocks noChangeShapeType="1"/>
              </p:cNvSpPr>
              <p:nvPr/>
            </p:nvSpPr>
            <p:spPr bwMode="auto">
              <a:xfrm>
                <a:off x="636" y="3360"/>
                <a:ext cx="150" cy="0"/>
              </a:xfrm>
              <a:prstGeom prst="line">
                <a:avLst/>
              </a:prstGeom>
              <a:noFill/>
              <a:ln w="158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sp>
            <p:nvSpPr>
              <p:cNvPr id="3224" name="Line 83"/>
              <p:cNvSpPr>
                <a:spLocks noChangeShapeType="1"/>
              </p:cNvSpPr>
              <p:nvPr/>
            </p:nvSpPr>
            <p:spPr bwMode="auto">
              <a:xfrm>
                <a:off x="660" y="3390"/>
                <a:ext cx="96" cy="0"/>
              </a:xfrm>
              <a:prstGeom prst="line">
                <a:avLst/>
              </a:prstGeom>
              <a:noFill/>
              <a:ln w="158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grpSp>
        <p:sp>
          <p:nvSpPr>
            <p:cNvPr id="21" name="Text Box 85"/>
            <p:cNvSpPr txBox="1">
              <a:spLocks noChangeArrowheads="1"/>
            </p:cNvSpPr>
            <p:nvPr/>
          </p:nvSpPr>
          <p:spPr bwMode="auto">
            <a:xfrm>
              <a:off x="1431826" y="2553981"/>
              <a:ext cx="439844" cy="2540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ko-KR" sz="1050" dirty="0">
                  <a:latin typeface="Times New Roman" pitchFamily="18" charset="0"/>
                </a:rPr>
                <a:t>5[V]</a:t>
              </a:r>
            </a:p>
          </p:txBody>
        </p:sp>
      </p:grpSp>
      <p:grpSp>
        <p:nvGrpSpPr>
          <p:cNvPr id="3078" name="그룹 2"/>
          <p:cNvGrpSpPr>
            <a:grpSpLocks/>
          </p:cNvGrpSpPr>
          <p:nvPr/>
        </p:nvGrpSpPr>
        <p:grpSpPr bwMode="auto">
          <a:xfrm>
            <a:off x="1404938" y="3933828"/>
            <a:ext cx="1193800" cy="874714"/>
            <a:chOff x="1405633" y="3862786"/>
            <a:chExt cx="1193183" cy="874190"/>
          </a:xfrm>
        </p:grpSpPr>
        <p:sp>
          <p:nvSpPr>
            <p:cNvPr id="3185" name="Line 75"/>
            <p:cNvSpPr>
              <a:spLocks noChangeShapeType="1"/>
            </p:cNvSpPr>
            <p:nvPr/>
          </p:nvSpPr>
          <p:spPr bwMode="auto">
            <a:xfrm>
              <a:off x="1854814" y="3862786"/>
              <a:ext cx="0" cy="424953"/>
            </a:xfrm>
            <a:prstGeom prst="line">
              <a:avLst/>
            </a:prstGeom>
            <a:noFill/>
            <a:ln w="158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sp>
          <p:nvSpPr>
            <p:cNvPr id="3186" name="Line 76"/>
            <p:cNvSpPr>
              <a:spLocks noChangeShapeType="1"/>
            </p:cNvSpPr>
            <p:nvPr/>
          </p:nvSpPr>
          <p:spPr bwMode="auto">
            <a:xfrm>
              <a:off x="1848402" y="3862786"/>
              <a:ext cx="616575" cy="0"/>
            </a:xfrm>
            <a:prstGeom prst="line">
              <a:avLst/>
            </a:prstGeom>
            <a:noFill/>
            <a:ln w="158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sp>
          <p:nvSpPr>
            <p:cNvPr id="3187" name="Line 77"/>
            <p:cNvSpPr>
              <a:spLocks noChangeShapeType="1"/>
            </p:cNvSpPr>
            <p:nvPr/>
          </p:nvSpPr>
          <p:spPr bwMode="auto">
            <a:xfrm>
              <a:off x="2471388" y="3862786"/>
              <a:ext cx="0" cy="129510"/>
            </a:xfrm>
            <a:prstGeom prst="line">
              <a:avLst/>
            </a:prstGeom>
            <a:noFill/>
            <a:ln w="158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grpSp>
          <p:nvGrpSpPr>
            <p:cNvPr id="3188" name="Group 78"/>
            <p:cNvGrpSpPr>
              <a:grpSpLocks/>
            </p:cNvGrpSpPr>
            <p:nvPr/>
          </p:nvGrpSpPr>
          <p:grpSpPr bwMode="auto">
            <a:xfrm>
              <a:off x="2409410" y="3992296"/>
              <a:ext cx="123956" cy="161887"/>
              <a:chOff x="1488" y="1152"/>
              <a:chExt cx="192" cy="336"/>
            </a:xfrm>
          </p:grpSpPr>
          <p:sp>
            <p:nvSpPr>
              <p:cNvPr id="3202" name="Line 79"/>
              <p:cNvSpPr>
                <a:spLocks noChangeShapeType="1"/>
              </p:cNvSpPr>
              <p:nvPr/>
            </p:nvSpPr>
            <p:spPr bwMode="auto">
              <a:xfrm>
                <a:off x="1584" y="1152"/>
                <a:ext cx="96" cy="48"/>
              </a:xfrm>
              <a:prstGeom prst="line">
                <a:avLst/>
              </a:prstGeom>
              <a:noFill/>
              <a:ln w="158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sp>
            <p:nvSpPr>
              <p:cNvPr id="3203" name="Line 80"/>
              <p:cNvSpPr>
                <a:spLocks noChangeShapeType="1"/>
              </p:cNvSpPr>
              <p:nvPr/>
            </p:nvSpPr>
            <p:spPr bwMode="auto">
              <a:xfrm flipH="1">
                <a:off x="1488" y="1200"/>
                <a:ext cx="192" cy="48"/>
              </a:xfrm>
              <a:prstGeom prst="line">
                <a:avLst/>
              </a:prstGeom>
              <a:noFill/>
              <a:ln w="158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sp>
            <p:nvSpPr>
              <p:cNvPr id="3204" name="Line 81"/>
              <p:cNvSpPr>
                <a:spLocks noChangeShapeType="1"/>
              </p:cNvSpPr>
              <p:nvPr/>
            </p:nvSpPr>
            <p:spPr bwMode="auto">
              <a:xfrm>
                <a:off x="1488" y="1248"/>
                <a:ext cx="192" cy="48"/>
              </a:xfrm>
              <a:prstGeom prst="line">
                <a:avLst/>
              </a:prstGeom>
              <a:noFill/>
              <a:ln w="158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sp>
            <p:nvSpPr>
              <p:cNvPr id="3205" name="Line 82"/>
              <p:cNvSpPr>
                <a:spLocks noChangeShapeType="1"/>
              </p:cNvSpPr>
              <p:nvPr/>
            </p:nvSpPr>
            <p:spPr bwMode="auto">
              <a:xfrm flipH="1">
                <a:off x="1488" y="1296"/>
                <a:ext cx="192" cy="48"/>
              </a:xfrm>
              <a:prstGeom prst="line">
                <a:avLst/>
              </a:prstGeom>
              <a:noFill/>
              <a:ln w="158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sp>
            <p:nvSpPr>
              <p:cNvPr id="3206" name="Line 83"/>
              <p:cNvSpPr>
                <a:spLocks noChangeShapeType="1"/>
              </p:cNvSpPr>
              <p:nvPr/>
            </p:nvSpPr>
            <p:spPr bwMode="auto">
              <a:xfrm>
                <a:off x="1488" y="1344"/>
                <a:ext cx="192" cy="48"/>
              </a:xfrm>
              <a:prstGeom prst="line">
                <a:avLst/>
              </a:prstGeom>
              <a:noFill/>
              <a:ln w="158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sp>
            <p:nvSpPr>
              <p:cNvPr id="3207" name="Line 84"/>
              <p:cNvSpPr>
                <a:spLocks noChangeShapeType="1"/>
              </p:cNvSpPr>
              <p:nvPr/>
            </p:nvSpPr>
            <p:spPr bwMode="auto">
              <a:xfrm flipH="1">
                <a:off x="1488" y="1392"/>
                <a:ext cx="192" cy="48"/>
              </a:xfrm>
              <a:prstGeom prst="line">
                <a:avLst/>
              </a:prstGeom>
              <a:noFill/>
              <a:ln w="158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sp>
            <p:nvSpPr>
              <p:cNvPr id="3208" name="Line 85"/>
              <p:cNvSpPr>
                <a:spLocks noChangeShapeType="1"/>
              </p:cNvSpPr>
              <p:nvPr/>
            </p:nvSpPr>
            <p:spPr bwMode="auto">
              <a:xfrm>
                <a:off x="1488" y="1440"/>
                <a:ext cx="96" cy="48"/>
              </a:xfrm>
              <a:prstGeom prst="line">
                <a:avLst/>
              </a:prstGeom>
              <a:noFill/>
              <a:ln w="158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grpSp>
        <p:sp>
          <p:nvSpPr>
            <p:cNvPr id="3189" name="Line 86"/>
            <p:cNvSpPr>
              <a:spLocks noChangeShapeType="1"/>
            </p:cNvSpPr>
            <p:nvPr/>
          </p:nvSpPr>
          <p:spPr bwMode="auto">
            <a:xfrm>
              <a:off x="2471388" y="4154183"/>
              <a:ext cx="0" cy="279255"/>
            </a:xfrm>
            <a:prstGeom prst="line">
              <a:avLst/>
            </a:prstGeom>
            <a:noFill/>
            <a:ln w="158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sp>
          <p:nvSpPr>
            <p:cNvPr id="3190" name="AutoShape 87"/>
            <p:cNvSpPr>
              <a:spLocks noChangeArrowheads="1"/>
            </p:cNvSpPr>
            <p:nvPr/>
          </p:nvSpPr>
          <p:spPr bwMode="auto">
            <a:xfrm rot="10800000">
              <a:off x="2389107" y="4433438"/>
              <a:ext cx="164563" cy="80944"/>
            </a:xfrm>
            <a:prstGeom prst="triangle">
              <a:avLst>
                <a:gd name="adj" fmla="val 50000"/>
              </a:avLst>
            </a:prstGeom>
            <a:solidFill>
              <a:srgbClr val="000000"/>
            </a:solidFill>
            <a:ln w="1587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굴림" charset="-127"/>
                  <a:ea typeface="굴림" charset="-127"/>
                </a:defRPr>
              </a:lvl1pPr>
              <a:lvl2pPr marL="742950" indent="-285750" eaLnBrk="0" hangingPunct="0">
                <a:spcBef>
                  <a:spcPct val="20000"/>
                </a:spcBef>
                <a:buChar char="–"/>
                <a:defRPr kumimoji="1" sz="2800">
                  <a:solidFill>
                    <a:schemeClr val="tx1"/>
                  </a:solidFill>
                  <a:latin typeface="굴림" charset="-127"/>
                  <a:ea typeface="굴림" charset="-127"/>
                </a:defRPr>
              </a:lvl2pPr>
              <a:lvl3pPr marL="1143000" indent="-228600" eaLnBrk="0" hangingPunct="0">
                <a:spcBef>
                  <a:spcPct val="20000"/>
                </a:spcBef>
                <a:buChar char="•"/>
                <a:defRPr kumimoji="1" sz="2400">
                  <a:solidFill>
                    <a:schemeClr val="tx1"/>
                  </a:solidFill>
                  <a:latin typeface="굴림" charset="-127"/>
                  <a:ea typeface="굴림" charset="-127"/>
                </a:defRPr>
              </a:lvl3pPr>
              <a:lvl4pPr marL="1600200" indent="-228600" eaLnBrk="0" hangingPunct="0">
                <a:spcBef>
                  <a:spcPct val="20000"/>
                </a:spcBef>
                <a:buChar char="–"/>
                <a:defRPr kumimoji="1" sz="2000">
                  <a:solidFill>
                    <a:schemeClr val="tx1"/>
                  </a:solidFill>
                  <a:latin typeface="굴림" charset="-127"/>
                  <a:ea typeface="굴림" charset="-127"/>
                </a:defRPr>
              </a:lvl4pPr>
              <a:lvl5pPr marL="2057400" indent="-228600" eaLnBrk="0" hangingPunct="0">
                <a:spcBef>
                  <a:spcPct val="20000"/>
                </a:spcBef>
                <a:buChar char="»"/>
                <a:defRPr kumimoji="1" sz="2000">
                  <a:solidFill>
                    <a:schemeClr val="tx1"/>
                  </a:solidFill>
                  <a:latin typeface="굴림" charset="-127"/>
                  <a:ea typeface="굴림" charset="-127"/>
                </a:defRPr>
              </a:lvl5pPr>
              <a:lvl6pPr marL="2514600" indent="-228600" eaLnBrk="0" fontAlgn="base" hangingPunct="0">
                <a:spcBef>
                  <a:spcPct val="20000"/>
                </a:spcBef>
                <a:spcAft>
                  <a:spcPct val="0"/>
                </a:spcAft>
                <a:buChar char="»"/>
                <a:defRPr kumimoji="1" sz="2000">
                  <a:solidFill>
                    <a:schemeClr val="tx1"/>
                  </a:solidFill>
                  <a:latin typeface="굴림" charset="-127"/>
                  <a:ea typeface="굴림" charset="-127"/>
                </a:defRPr>
              </a:lvl6pPr>
              <a:lvl7pPr marL="2971800" indent="-228600" eaLnBrk="0" fontAlgn="base" hangingPunct="0">
                <a:spcBef>
                  <a:spcPct val="20000"/>
                </a:spcBef>
                <a:spcAft>
                  <a:spcPct val="0"/>
                </a:spcAft>
                <a:buChar char="»"/>
                <a:defRPr kumimoji="1" sz="2000">
                  <a:solidFill>
                    <a:schemeClr val="tx1"/>
                  </a:solidFill>
                  <a:latin typeface="굴림" charset="-127"/>
                  <a:ea typeface="굴림" charset="-127"/>
                </a:defRPr>
              </a:lvl7pPr>
              <a:lvl8pPr marL="3429000" indent="-228600" eaLnBrk="0" fontAlgn="base" hangingPunct="0">
                <a:spcBef>
                  <a:spcPct val="20000"/>
                </a:spcBef>
                <a:spcAft>
                  <a:spcPct val="0"/>
                </a:spcAft>
                <a:buChar char="»"/>
                <a:defRPr kumimoji="1" sz="2000">
                  <a:solidFill>
                    <a:schemeClr val="tx1"/>
                  </a:solidFill>
                  <a:latin typeface="굴림" charset="-127"/>
                  <a:ea typeface="굴림" charset="-127"/>
                </a:defRPr>
              </a:lvl8pPr>
              <a:lvl9pPr marL="3886200" indent="-228600" eaLnBrk="0" fontAlgn="base" hangingPunct="0">
                <a:spcBef>
                  <a:spcPct val="20000"/>
                </a:spcBef>
                <a:spcAft>
                  <a:spcPct val="0"/>
                </a:spcAft>
                <a:buChar char="»"/>
                <a:defRPr kumimoji="1" sz="2000">
                  <a:solidFill>
                    <a:schemeClr val="tx1"/>
                  </a:solidFill>
                  <a:latin typeface="굴림" charset="-127"/>
                  <a:ea typeface="굴림" charset="-127"/>
                </a:defRPr>
              </a:lvl9pPr>
            </a:lstStyle>
            <a:p>
              <a:pPr eaLnBrk="1" hangingPunct="1">
                <a:spcBef>
                  <a:spcPct val="0"/>
                </a:spcBef>
                <a:buFontTx/>
                <a:buNone/>
              </a:pPr>
              <a:endParaRPr lang="ko-KR" altLang="en-US" sz="900">
                <a:latin typeface="돋움" pitchFamily="50" charset="-127"/>
                <a:ea typeface="돋움" pitchFamily="50" charset="-127"/>
              </a:endParaRPr>
            </a:p>
          </p:txBody>
        </p:sp>
        <p:sp>
          <p:nvSpPr>
            <p:cNvPr id="3191" name="Line 88"/>
            <p:cNvSpPr>
              <a:spLocks noChangeShapeType="1"/>
            </p:cNvSpPr>
            <p:nvPr/>
          </p:nvSpPr>
          <p:spPr bwMode="auto">
            <a:xfrm rot="10800000">
              <a:off x="2389107" y="4514381"/>
              <a:ext cx="164563" cy="0"/>
            </a:xfrm>
            <a:prstGeom prst="line">
              <a:avLst/>
            </a:prstGeom>
            <a:noFill/>
            <a:ln w="158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sp>
          <p:nvSpPr>
            <p:cNvPr id="3192" name="Line 89"/>
            <p:cNvSpPr>
              <a:spLocks noChangeShapeType="1"/>
            </p:cNvSpPr>
            <p:nvPr/>
          </p:nvSpPr>
          <p:spPr bwMode="auto">
            <a:xfrm>
              <a:off x="1854814" y="4736976"/>
              <a:ext cx="616575" cy="0"/>
            </a:xfrm>
            <a:prstGeom prst="line">
              <a:avLst/>
            </a:prstGeom>
            <a:noFill/>
            <a:ln w="158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sp>
          <p:nvSpPr>
            <p:cNvPr id="3193" name="Line 90"/>
            <p:cNvSpPr>
              <a:spLocks noChangeShapeType="1"/>
            </p:cNvSpPr>
            <p:nvPr/>
          </p:nvSpPr>
          <p:spPr bwMode="auto">
            <a:xfrm>
              <a:off x="2471388" y="4510334"/>
              <a:ext cx="0" cy="226642"/>
            </a:xfrm>
            <a:prstGeom prst="line">
              <a:avLst/>
            </a:prstGeom>
            <a:noFill/>
            <a:ln w="158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sp>
          <p:nvSpPr>
            <p:cNvPr id="3194" name="Text Box 91"/>
            <p:cNvSpPr txBox="1">
              <a:spLocks noChangeArrowheads="1"/>
            </p:cNvSpPr>
            <p:nvPr/>
          </p:nvSpPr>
          <p:spPr bwMode="auto">
            <a:xfrm>
              <a:off x="2120373" y="3924596"/>
              <a:ext cx="304734" cy="3075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kumimoji="1" sz="3200">
                  <a:solidFill>
                    <a:schemeClr val="tx1"/>
                  </a:solidFill>
                  <a:latin typeface="굴림" charset="-127"/>
                  <a:ea typeface="굴림" charset="-127"/>
                </a:defRPr>
              </a:lvl1pPr>
              <a:lvl2pPr marL="742950" indent="-285750" eaLnBrk="0" hangingPunct="0">
                <a:spcBef>
                  <a:spcPct val="20000"/>
                </a:spcBef>
                <a:buChar char="–"/>
                <a:defRPr kumimoji="1" sz="2800">
                  <a:solidFill>
                    <a:schemeClr val="tx1"/>
                  </a:solidFill>
                  <a:latin typeface="굴림" charset="-127"/>
                  <a:ea typeface="굴림" charset="-127"/>
                </a:defRPr>
              </a:lvl2pPr>
              <a:lvl3pPr marL="1143000" indent="-228600" eaLnBrk="0" hangingPunct="0">
                <a:spcBef>
                  <a:spcPct val="20000"/>
                </a:spcBef>
                <a:buChar char="•"/>
                <a:defRPr kumimoji="1" sz="2400">
                  <a:solidFill>
                    <a:schemeClr val="tx1"/>
                  </a:solidFill>
                  <a:latin typeface="굴림" charset="-127"/>
                  <a:ea typeface="굴림" charset="-127"/>
                </a:defRPr>
              </a:lvl3pPr>
              <a:lvl4pPr marL="1600200" indent="-228600" eaLnBrk="0" hangingPunct="0">
                <a:spcBef>
                  <a:spcPct val="20000"/>
                </a:spcBef>
                <a:buChar char="–"/>
                <a:defRPr kumimoji="1" sz="2000">
                  <a:solidFill>
                    <a:schemeClr val="tx1"/>
                  </a:solidFill>
                  <a:latin typeface="굴림" charset="-127"/>
                  <a:ea typeface="굴림" charset="-127"/>
                </a:defRPr>
              </a:lvl4pPr>
              <a:lvl5pPr marL="2057400" indent="-228600" eaLnBrk="0" hangingPunct="0">
                <a:spcBef>
                  <a:spcPct val="20000"/>
                </a:spcBef>
                <a:buChar char="»"/>
                <a:defRPr kumimoji="1" sz="2000">
                  <a:solidFill>
                    <a:schemeClr val="tx1"/>
                  </a:solidFill>
                  <a:latin typeface="굴림" charset="-127"/>
                  <a:ea typeface="굴림" charset="-127"/>
                </a:defRPr>
              </a:lvl5pPr>
              <a:lvl6pPr marL="2514600" indent="-228600" eaLnBrk="0" fontAlgn="base" hangingPunct="0">
                <a:spcBef>
                  <a:spcPct val="20000"/>
                </a:spcBef>
                <a:spcAft>
                  <a:spcPct val="0"/>
                </a:spcAft>
                <a:buChar char="»"/>
                <a:defRPr kumimoji="1" sz="2000">
                  <a:solidFill>
                    <a:schemeClr val="tx1"/>
                  </a:solidFill>
                  <a:latin typeface="굴림" charset="-127"/>
                  <a:ea typeface="굴림" charset="-127"/>
                </a:defRPr>
              </a:lvl6pPr>
              <a:lvl7pPr marL="2971800" indent="-228600" eaLnBrk="0" fontAlgn="base" hangingPunct="0">
                <a:spcBef>
                  <a:spcPct val="20000"/>
                </a:spcBef>
                <a:spcAft>
                  <a:spcPct val="0"/>
                </a:spcAft>
                <a:buChar char="»"/>
                <a:defRPr kumimoji="1" sz="2000">
                  <a:solidFill>
                    <a:schemeClr val="tx1"/>
                  </a:solidFill>
                  <a:latin typeface="굴림" charset="-127"/>
                  <a:ea typeface="굴림" charset="-127"/>
                </a:defRPr>
              </a:lvl7pPr>
              <a:lvl8pPr marL="3429000" indent="-228600" eaLnBrk="0" fontAlgn="base" hangingPunct="0">
                <a:spcBef>
                  <a:spcPct val="20000"/>
                </a:spcBef>
                <a:spcAft>
                  <a:spcPct val="0"/>
                </a:spcAft>
                <a:buChar char="»"/>
                <a:defRPr kumimoji="1" sz="2000">
                  <a:solidFill>
                    <a:schemeClr val="tx1"/>
                  </a:solidFill>
                  <a:latin typeface="굴림" charset="-127"/>
                  <a:ea typeface="굴림" charset="-127"/>
                </a:defRPr>
              </a:lvl8pPr>
              <a:lvl9pPr marL="3886200" indent="-228600" eaLnBrk="0" fontAlgn="base" hangingPunct="0">
                <a:spcBef>
                  <a:spcPct val="20000"/>
                </a:spcBef>
                <a:spcAft>
                  <a:spcPct val="0"/>
                </a:spcAft>
                <a:buChar char="»"/>
                <a:defRPr kumimoji="1" sz="2000">
                  <a:solidFill>
                    <a:schemeClr val="tx1"/>
                  </a:solidFill>
                  <a:latin typeface="굴림" charset="-127"/>
                  <a:ea typeface="굴림" charset="-127"/>
                </a:defRPr>
              </a:lvl9pPr>
            </a:lstStyle>
            <a:p>
              <a:pPr eaLnBrk="1" hangingPunct="1">
                <a:spcBef>
                  <a:spcPct val="0"/>
                </a:spcBef>
                <a:buFontTx/>
                <a:buNone/>
              </a:pPr>
              <a:r>
                <a:rPr lang="en-US" altLang="ko-KR" sz="1400">
                  <a:latin typeface="Times New Roman" pitchFamily="18" charset="0"/>
                  <a:ea typeface="돋움" pitchFamily="50" charset="-127"/>
                </a:rPr>
                <a:t>R</a:t>
              </a:r>
            </a:p>
          </p:txBody>
        </p:sp>
        <p:sp>
          <p:nvSpPr>
            <p:cNvPr id="3195" name="Line 92"/>
            <p:cNvSpPr>
              <a:spLocks noChangeShapeType="1"/>
            </p:cNvSpPr>
            <p:nvPr/>
          </p:nvSpPr>
          <p:spPr bwMode="auto">
            <a:xfrm flipV="1">
              <a:off x="1854814" y="4318093"/>
              <a:ext cx="0" cy="418883"/>
            </a:xfrm>
            <a:prstGeom prst="line">
              <a:avLst/>
            </a:prstGeom>
            <a:noFill/>
            <a:ln w="158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sp>
          <p:nvSpPr>
            <p:cNvPr id="3196" name="Line 93"/>
            <p:cNvSpPr>
              <a:spLocks noChangeShapeType="1"/>
            </p:cNvSpPr>
            <p:nvPr/>
          </p:nvSpPr>
          <p:spPr bwMode="auto">
            <a:xfrm>
              <a:off x="1775738" y="4283692"/>
              <a:ext cx="160288" cy="0"/>
            </a:xfrm>
            <a:prstGeom prst="line">
              <a:avLst/>
            </a:prstGeom>
            <a:noFill/>
            <a:ln w="158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sp>
          <p:nvSpPr>
            <p:cNvPr id="3197" name="Line 94"/>
            <p:cNvSpPr>
              <a:spLocks noChangeShapeType="1"/>
            </p:cNvSpPr>
            <p:nvPr/>
          </p:nvSpPr>
          <p:spPr bwMode="auto">
            <a:xfrm>
              <a:off x="1801384" y="4314046"/>
              <a:ext cx="102584" cy="0"/>
            </a:xfrm>
            <a:prstGeom prst="line">
              <a:avLst/>
            </a:prstGeom>
            <a:noFill/>
            <a:ln w="158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sp>
          <p:nvSpPr>
            <p:cNvPr id="3198" name="Line 98"/>
            <p:cNvSpPr>
              <a:spLocks noChangeShapeType="1"/>
            </p:cNvSpPr>
            <p:nvPr/>
          </p:nvSpPr>
          <p:spPr bwMode="auto">
            <a:xfrm rot="10800000" flipH="1" flipV="1">
              <a:off x="2341172" y="4467992"/>
              <a:ext cx="51292" cy="48566"/>
            </a:xfrm>
            <a:prstGeom prst="line">
              <a:avLst/>
            </a:prstGeom>
            <a:noFill/>
            <a:ln w="158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sp>
          <p:nvSpPr>
            <p:cNvPr id="3199" name="Text Box 99"/>
            <p:cNvSpPr txBox="1">
              <a:spLocks noChangeArrowheads="1"/>
            </p:cNvSpPr>
            <p:nvPr/>
          </p:nvSpPr>
          <p:spPr bwMode="auto">
            <a:xfrm>
              <a:off x="2008690" y="4324164"/>
              <a:ext cx="488983" cy="3691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kumimoji="1" sz="3200">
                  <a:solidFill>
                    <a:schemeClr val="tx1"/>
                  </a:solidFill>
                  <a:latin typeface="굴림" charset="-127"/>
                  <a:ea typeface="굴림" charset="-127"/>
                </a:defRPr>
              </a:lvl1pPr>
              <a:lvl2pPr marL="742950" indent="-285750" eaLnBrk="0" hangingPunct="0">
                <a:spcBef>
                  <a:spcPct val="20000"/>
                </a:spcBef>
                <a:buChar char="–"/>
                <a:defRPr kumimoji="1" sz="2800">
                  <a:solidFill>
                    <a:schemeClr val="tx1"/>
                  </a:solidFill>
                  <a:latin typeface="굴림" charset="-127"/>
                  <a:ea typeface="굴림" charset="-127"/>
                </a:defRPr>
              </a:lvl2pPr>
              <a:lvl3pPr marL="1143000" indent="-228600" eaLnBrk="0" hangingPunct="0">
                <a:spcBef>
                  <a:spcPct val="20000"/>
                </a:spcBef>
                <a:buChar char="•"/>
                <a:defRPr kumimoji="1" sz="2400">
                  <a:solidFill>
                    <a:schemeClr val="tx1"/>
                  </a:solidFill>
                  <a:latin typeface="굴림" charset="-127"/>
                  <a:ea typeface="굴림" charset="-127"/>
                </a:defRPr>
              </a:lvl3pPr>
              <a:lvl4pPr marL="1600200" indent="-228600" eaLnBrk="0" hangingPunct="0">
                <a:spcBef>
                  <a:spcPct val="20000"/>
                </a:spcBef>
                <a:buChar char="–"/>
                <a:defRPr kumimoji="1" sz="2000">
                  <a:solidFill>
                    <a:schemeClr val="tx1"/>
                  </a:solidFill>
                  <a:latin typeface="굴림" charset="-127"/>
                  <a:ea typeface="굴림" charset="-127"/>
                </a:defRPr>
              </a:lvl4pPr>
              <a:lvl5pPr marL="2057400" indent="-228600" eaLnBrk="0" hangingPunct="0">
                <a:spcBef>
                  <a:spcPct val="20000"/>
                </a:spcBef>
                <a:buChar char="»"/>
                <a:defRPr kumimoji="1" sz="2000">
                  <a:solidFill>
                    <a:schemeClr val="tx1"/>
                  </a:solidFill>
                  <a:latin typeface="굴림" charset="-127"/>
                  <a:ea typeface="굴림" charset="-127"/>
                </a:defRPr>
              </a:lvl5pPr>
              <a:lvl6pPr marL="2514600" indent="-228600" eaLnBrk="0" fontAlgn="base" hangingPunct="0">
                <a:spcBef>
                  <a:spcPct val="20000"/>
                </a:spcBef>
                <a:spcAft>
                  <a:spcPct val="0"/>
                </a:spcAft>
                <a:buChar char="»"/>
                <a:defRPr kumimoji="1" sz="2000">
                  <a:solidFill>
                    <a:schemeClr val="tx1"/>
                  </a:solidFill>
                  <a:latin typeface="굴림" charset="-127"/>
                  <a:ea typeface="굴림" charset="-127"/>
                </a:defRPr>
              </a:lvl6pPr>
              <a:lvl7pPr marL="2971800" indent="-228600" eaLnBrk="0" fontAlgn="base" hangingPunct="0">
                <a:spcBef>
                  <a:spcPct val="20000"/>
                </a:spcBef>
                <a:spcAft>
                  <a:spcPct val="0"/>
                </a:spcAft>
                <a:buChar char="»"/>
                <a:defRPr kumimoji="1" sz="2000">
                  <a:solidFill>
                    <a:schemeClr val="tx1"/>
                  </a:solidFill>
                  <a:latin typeface="굴림" charset="-127"/>
                  <a:ea typeface="굴림" charset="-127"/>
                </a:defRPr>
              </a:lvl7pPr>
              <a:lvl8pPr marL="3429000" indent="-228600" eaLnBrk="0" fontAlgn="base" hangingPunct="0">
                <a:spcBef>
                  <a:spcPct val="20000"/>
                </a:spcBef>
                <a:spcAft>
                  <a:spcPct val="0"/>
                </a:spcAft>
                <a:buChar char="»"/>
                <a:defRPr kumimoji="1" sz="2000">
                  <a:solidFill>
                    <a:schemeClr val="tx1"/>
                  </a:solidFill>
                  <a:latin typeface="굴림" charset="-127"/>
                  <a:ea typeface="굴림" charset="-127"/>
                </a:defRPr>
              </a:lvl8pPr>
              <a:lvl9pPr marL="3886200" indent="-228600" eaLnBrk="0" fontAlgn="base" hangingPunct="0">
                <a:spcBef>
                  <a:spcPct val="20000"/>
                </a:spcBef>
                <a:spcAft>
                  <a:spcPct val="0"/>
                </a:spcAft>
                <a:buChar char="»"/>
                <a:defRPr kumimoji="1" sz="2000">
                  <a:solidFill>
                    <a:schemeClr val="tx1"/>
                  </a:solidFill>
                  <a:latin typeface="굴림" charset="-127"/>
                  <a:ea typeface="굴림" charset="-127"/>
                </a:defRPr>
              </a:lvl9pPr>
            </a:lstStyle>
            <a:p>
              <a:pPr eaLnBrk="1" hangingPunct="1">
                <a:spcBef>
                  <a:spcPct val="0"/>
                </a:spcBef>
                <a:buFontTx/>
                <a:buNone/>
              </a:pPr>
              <a:r>
                <a:rPr lang="en-US" altLang="ko-KR" sz="900">
                  <a:latin typeface="Times New Roman" pitchFamily="18" charset="0"/>
                  <a:ea typeface="돋움" pitchFamily="50" charset="-127"/>
                </a:rPr>
                <a:t>  ZD</a:t>
              </a:r>
            </a:p>
            <a:p>
              <a:pPr eaLnBrk="1" hangingPunct="1">
                <a:spcBef>
                  <a:spcPct val="0"/>
                </a:spcBef>
                <a:buFontTx/>
                <a:buNone/>
              </a:pPr>
              <a:r>
                <a:rPr lang="en-US" altLang="ko-KR" sz="900">
                  <a:latin typeface="Times New Roman" pitchFamily="18" charset="0"/>
                  <a:ea typeface="돋움" pitchFamily="50" charset="-127"/>
                </a:rPr>
                <a:t>(9.1V)</a:t>
              </a:r>
            </a:p>
          </p:txBody>
        </p:sp>
        <p:sp>
          <p:nvSpPr>
            <p:cNvPr id="3200" name="Text Box 100"/>
            <p:cNvSpPr txBox="1">
              <a:spLocks noChangeArrowheads="1"/>
            </p:cNvSpPr>
            <p:nvPr/>
          </p:nvSpPr>
          <p:spPr bwMode="auto">
            <a:xfrm>
              <a:off x="1405633" y="4171316"/>
              <a:ext cx="460144" cy="23069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kumimoji="1" sz="3200">
                  <a:solidFill>
                    <a:schemeClr val="tx1"/>
                  </a:solidFill>
                  <a:latin typeface="굴림" charset="-127"/>
                  <a:ea typeface="굴림" charset="-127"/>
                </a:defRPr>
              </a:lvl1pPr>
              <a:lvl2pPr marL="742950" indent="-285750" eaLnBrk="0" hangingPunct="0">
                <a:spcBef>
                  <a:spcPct val="20000"/>
                </a:spcBef>
                <a:buChar char="–"/>
                <a:defRPr kumimoji="1" sz="2800">
                  <a:solidFill>
                    <a:schemeClr val="tx1"/>
                  </a:solidFill>
                  <a:latin typeface="굴림" charset="-127"/>
                  <a:ea typeface="굴림" charset="-127"/>
                </a:defRPr>
              </a:lvl2pPr>
              <a:lvl3pPr marL="1143000" indent="-228600" eaLnBrk="0" hangingPunct="0">
                <a:spcBef>
                  <a:spcPct val="20000"/>
                </a:spcBef>
                <a:buChar char="•"/>
                <a:defRPr kumimoji="1" sz="2400">
                  <a:solidFill>
                    <a:schemeClr val="tx1"/>
                  </a:solidFill>
                  <a:latin typeface="굴림" charset="-127"/>
                  <a:ea typeface="굴림" charset="-127"/>
                </a:defRPr>
              </a:lvl3pPr>
              <a:lvl4pPr marL="1600200" indent="-228600" eaLnBrk="0" hangingPunct="0">
                <a:spcBef>
                  <a:spcPct val="20000"/>
                </a:spcBef>
                <a:buChar char="–"/>
                <a:defRPr kumimoji="1" sz="2000">
                  <a:solidFill>
                    <a:schemeClr val="tx1"/>
                  </a:solidFill>
                  <a:latin typeface="굴림" charset="-127"/>
                  <a:ea typeface="굴림" charset="-127"/>
                </a:defRPr>
              </a:lvl4pPr>
              <a:lvl5pPr marL="2057400" indent="-228600" eaLnBrk="0" hangingPunct="0">
                <a:spcBef>
                  <a:spcPct val="20000"/>
                </a:spcBef>
                <a:buChar char="»"/>
                <a:defRPr kumimoji="1" sz="2000">
                  <a:solidFill>
                    <a:schemeClr val="tx1"/>
                  </a:solidFill>
                  <a:latin typeface="굴림" charset="-127"/>
                  <a:ea typeface="굴림" charset="-127"/>
                </a:defRPr>
              </a:lvl5pPr>
              <a:lvl6pPr marL="2514600" indent="-228600" eaLnBrk="0" fontAlgn="base" hangingPunct="0">
                <a:spcBef>
                  <a:spcPct val="20000"/>
                </a:spcBef>
                <a:spcAft>
                  <a:spcPct val="0"/>
                </a:spcAft>
                <a:buChar char="»"/>
                <a:defRPr kumimoji="1" sz="2000">
                  <a:solidFill>
                    <a:schemeClr val="tx1"/>
                  </a:solidFill>
                  <a:latin typeface="굴림" charset="-127"/>
                  <a:ea typeface="굴림" charset="-127"/>
                </a:defRPr>
              </a:lvl6pPr>
              <a:lvl7pPr marL="2971800" indent="-228600" eaLnBrk="0" fontAlgn="base" hangingPunct="0">
                <a:spcBef>
                  <a:spcPct val="20000"/>
                </a:spcBef>
                <a:spcAft>
                  <a:spcPct val="0"/>
                </a:spcAft>
                <a:buChar char="»"/>
                <a:defRPr kumimoji="1" sz="2000">
                  <a:solidFill>
                    <a:schemeClr val="tx1"/>
                  </a:solidFill>
                  <a:latin typeface="굴림" charset="-127"/>
                  <a:ea typeface="굴림" charset="-127"/>
                </a:defRPr>
              </a:lvl7pPr>
              <a:lvl8pPr marL="3429000" indent="-228600" eaLnBrk="0" fontAlgn="base" hangingPunct="0">
                <a:spcBef>
                  <a:spcPct val="20000"/>
                </a:spcBef>
                <a:spcAft>
                  <a:spcPct val="0"/>
                </a:spcAft>
                <a:buChar char="»"/>
                <a:defRPr kumimoji="1" sz="2000">
                  <a:solidFill>
                    <a:schemeClr val="tx1"/>
                  </a:solidFill>
                  <a:latin typeface="굴림" charset="-127"/>
                  <a:ea typeface="굴림" charset="-127"/>
                </a:defRPr>
              </a:lvl8pPr>
              <a:lvl9pPr marL="3886200" indent="-228600" eaLnBrk="0" fontAlgn="base" hangingPunct="0">
                <a:spcBef>
                  <a:spcPct val="20000"/>
                </a:spcBef>
                <a:spcAft>
                  <a:spcPct val="0"/>
                </a:spcAft>
                <a:buChar char="»"/>
                <a:defRPr kumimoji="1" sz="2000">
                  <a:solidFill>
                    <a:schemeClr val="tx1"/>
                  </a:solidFill>
                  <a:latin typeface="굴림" charset="-127"/>
                  <a:ea typeface="굴림" charset="-127"/>
                </a:defRPr>
              </a:lvl9pPr>
            </a:lstStyle>
            <a:p>
              <a:pPr eaLnBrk="1" hangingPunct="1">
                <a:spcBef>
                  <a:spcPct val="0"/>
                </a:spcBef>
                <a:buFontTx/>
                <a:buNone/>
              </a:pPr>
              <a:r>
                <a:rPr lang="en-US" altLang="ko-KR" sz="900">
                  <a:latin typeface="Times New Roman" pitchFamily="18" charset="0"/>
                  <a:ea typeface="돋움" pitchFamily="50" charset="-127"/>
                </a:rPr>
                <a:t>12[V]</a:t>
              </a:r>
            </a:p>
          </p:txBody>
        </p:sp>
        <p:sp>
          <p:nvSpPr>
            <p:cNvPr id="3201" name="Line 98"/>
            <p:cNvSpPr>
              <a:spLocks noChangeShapeType="1"/>
            </p:cNvSpPr>
            <p:nvPr/>
          </p:nvSpPr>
          <p:spPr bwMode="auto">
            <a:xfrm rot="10800000" flipH="1" flipV="1">
              <a:off x="2547524" y="4514368"/>
              <a:ext cx="51292" cy="45666"/>
            </a:xfrm>
            <a:prstGeom prst="line">
              <a:avLst/>
            </a:prstGeom>
            <a:noFill/>
            <a:ln w="158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grpSp>
      <p:grpSp>
        <p:nvGrpSpPr>
          <p:cNvPr id="3079" name="그룹 185"/>
          <p:cNvGrpSpPr>
            <a:grpSpLocks/>
          </p:cNvGrpSpPr>
          <p:nvPr/>
        </p:nvGrpSpPr>
        <p:grpSpPr bwMode="auto">
          <a:xfrm>
            <a:off x="368163" y="5384801"/>
            <a:ext cx="2692537" cy="1709707"/>
            <a:chOff x="368607" y="4615820"/>
            <a:chExt cx="2692580" cy="1709507"/>
          </a:xfrm>
        </p:grpSpPr>
        <p:grpSp>
          <p:nvGrpSpPr>
            <p:cNvPr id="3081" name="Group 45"/>
            <p:cNvGrpSpPr>
              <a:grpSpLocks/>
            </p:cNvGrpSpPr>
            <p:nvPr/>
          </p:nvGrpSpPr>
          <p:grpSpPr bwMode="auto">
            <a:xfrm>
              <a:off x="694412" y="4615820"/>
              <a:ext cx="2366775" cy="1489977"/>
              <a:chOff x="815" y="998"/>
              <a:chExt cx="2305" cy="1760"/>
            </a:xfrm>
          </p:grpSpPr>
          <p:sp>
            <p:nvSpPr>
              <p:cNvPr id="3084" name="Rectangle 46"/>
              <p:cNvSpPr>
                <a:spLocks noChangeArrowheads="1"/>
              </p:cNvSpPr>
              <p:nvPr/>
            </p:nvSpPr>
            <p:spPr bwMode="auto">
              <a:xfrm>
                <a:off x="2890" y="2538"/>
                <a:ext cx="230" cy="220"/>
              </a:xfrm>
              <a:prstGeom prst="rect">
                <a:avLst/>
              </a:prstGeom>
              <a:noFill/>
              <a:ln w="9525">
                <a:solidFill>
                  <a:srgbClr val="80808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har char="•"/>
                  <a:defRPr kumimoji="1" sz="3200">
                    <a:solidFill>
                      <a:schemeClr val="tx1"/>
                    </a:solidFill>
                    <a:latin typeface="굴림" charset="-127"/>
                    <a:ea typeface="굴림" charset="-127"/>
                  </a:defRPr>
                </a:lvl1pPr>
                <a:lvl2pPr marL="742950" indent="-285750" eaLnBrk="0" hangingPunct="0">
                  <a:spcBef>
                    <a:spcPct val="20000"/>
                  </a:spcBef>
                  <a:buChar char="–"/>
                  <a:defRPr kumimoji="1" sz="2800">
                    <a:solidFill>
                      <a:schemeClr val="tx1"/>
                    </a:solidFill>
                    <a:latin typeface="굴림" charset="-127"/>
                    <a:ea typeface="굴림" charset="-127"/>
                  </a:defRPr>
                </a:lvl2pPr>
                <a:lvl3pPr marL="1143000" indent="-228600" eaLnBrk="0" hangingPunct="0">
                  <a:spcBef>
                    <a:spcPct val="20000"/>
                  </a:spcBef>
                  <a:buChar char="•"/>
                  <a:defRPr kumimoji="1" sz="2400">
                    <a:solidFill>
                      <a:schemeClr val="tx1"/>
                    </a:solidFill>
                    <a:latin typeface="굴림" charset="-127"/>
                    <a:ea typeface="굴림" charset="-127"/>
                  </a:defRPr>
                </a:lvl3pPr>
                <a:lvl4pPr marL="1600200" indent="-228600" eaLnBrk="0" hangingPunct="0">
                  <a:spcBef>
                    <a:spcPct val="20000"/>
                  </a:spcBef>
                  <a:buChar char="–"/>
                  <a:defRPr kumimoji="1" sz="2000">
                    <a:solidFill>
                      <a:schemeClr val="tx1"/>
                    </a:solidFill>
                    <a:latin typeface="굴림" charset="-127"/>
                    <a:ea typeface="굴림" charset="-127"/>
                  </a:defRPr>
                </a:lvl4pPr>
                <a:lvl5pPr marL="2057400" indent="-228600" eaLnBrk="0" hangingPunct="0">
                  <a:spcBef>
                    <a:spcPct val="20000"/>
                  </a:spcBef>
                  <a:buChar char="»"/>
                  <a:defRPr kumimoji="1" sz="2000">
                    <a:solidFill>
                      <a:schemeClr val="tx1"/>
                    </a:solidFill>
                    <a:latin typeface="굴림" charset="-127"/>
                    <a:ea typeface="굴림" charset="-127"/>
                  </a:defRPr>
                </a:lvl5pPr>
                <a:lvl6pPr marL="2514600" indent="-228600" eaLnBrk="0" fontAlgn="base" hangingPunct="0">
                  <a:spcBef>
                    <a:spcPct val="20000"/>
                  </a:spcBef>
                  <a:spcAft>
                    <a:spcPct val="0"/>
                  </a:spcAft>
                  <a:buChar char="»"/>
                  <a:defRPr kumimoji="1" sz="2000">
                    <a:solidFill>
                      <a:schemeClr val="tx1"/>
                    </a:solidFill>
                    <a:latin typeface="굴림" charset="-127"/>
                    <a:ea typeface="굴림" charset="-127"/>
                  </a:defRPr>
                </a:lvl6pPr>
                <a:lvl7pPr marL="2971800" indent="-228600" eaLnBrk="0" fontAlgn="base" hangingPunct="0">
                  <a:spcBef>
                    <a:spcPct val="20000"/>
                  </a:spcBef>
                  <a:spcAft>
                    <a:spcPct val="0"/>
                  </a:spcAft>
                  <a:buChar char="»"/>
                  <a:defRPr kumimoji="1" sz="2000">
                    <a:solidFill>
                      <a:schemeClr val="tx1"/>
                    </a:solidFill>
                    <a:latin typeface="굴림" charset="-127"/>
                    <a:ea typeface="굴림" charset="-127"/>
                  </a:defRPr>
                </a:lvl7pPr>
                <a:lvl8pPr marL="3429000" indent="-228600" eaLnBrk="0" fontAlgn="base" hangingPunct="0">
                  <a:spcBef>
                    <a:spcPct val="20000"/>
                  </a:spcBef>
                  <a:spcAft>
                    <a:spcPct val="0"/>
                  </a:spcAft>
                  <a:buChar char="»"/>
                  <a:defRPr kumimoji="1" sz="2000">
                    <a:solidFill>
                      <a:schemeClr val="tx1"/>
                    </a:solidFill>
                    <a:latin typeface="굴림" charset="-127"/>
                    <a:ea typeface="굴림" charset="-127"/>
                  </a:defRPr>
                </a:lvl8pPr>
                <a:lvl9pPr marL="3886200" indent="-228600" eaLnBrk="0" fontAlgn="base" hangingPunct="0">
                  <a:spcBef>
                    <a:spcPct val="20000"/>
                  </a:spcBef>
                  <a:spcAft>
                    <a:spcPct val="0"/>
                  </a:spcAft>
                  <a:buChar char="»"/>
                  <a:defRPr kumimoji="1" sz="2000">
                    <a:solidFill>
                      <a:schemeClr val="tx1"/>
                    </a:solidFill>
                    <a:latin typeface="굴림" charset="-127"/>
                    <a:ea typeface="굴림" charset="-127"/>
                  </a:defRPr>
                </a:lvl9pPr>
              </a:lstStyle>
              <a:p>
                <a:pPr algn="r" eaLnBrk="1" latinLnBrk="0" hangingPunct="1">
                  <a:lnSpc>
                    <a:spcPct val="120000"/>
                  </a:lnSpc>
                  <a:spcBef>
                    <a:spcPct val="0"/>
                  </a:spcBef>
                  <a:buFontTx/>
                  <a:buNone/>
                </a:pPr>
                <a:endParaRPr lang="ko-KR" altLang="en-US" sz="1200"/>
              </a:p>
            </p:txBody>
          </p:sp>
          <p:sp>
            <p:nvSpPr>
              <p:cNvPr id="3085" name="Rectangle 47"/>
              <p:cNvSpPr>
                <a:spLocks noChangeArrowheads="1"/>
              </p:cNvSpPr>
              <p:nvPr/>
            </p:nvSpPr>
            <p:spPr bwMode="auto">
              <a:xfrm>
                <a:off x="2659" y="2538"/>
                <a:ext cx="231" cy="220"/>
              </a:xfrm>
              <a:prstGeom prst="rect">
                <a:avLst/>
              </a:prstGeom>
              <a:noFill/>
              <a:ln w="9525">
                <a:solidFill>
                  <a:srgbClr val="80808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har char="•"/>
                  <a:defRPr kumimoji="1" sz="3200">
                    <a:solidFill>
                      <a:schemeClr val="tx1"/>
                    </a:solidFill>
                    <a:latin typeface="굴림" charset="-127"/>
                    <a:ea typeface="굴림" charset="-127"/>
                  </a:defRPr>
                </a:lvl1pPr>
                <a:lvl2pPr marL="742950" indent="-285750" eaLnBrk="0" hangingPunct="0">
                  <a:spcBef>
                    <a:spcPct val="20000"/>
                  </a:spcBef>
                  <a:buChar char="–"/>
                  <a:defRPr kumimoji="1" sz="2800">
                    <a:solidFill>
                      <a:schemeClr val="tx1"/>
                    </a:solidFill>
                    <a:latin typeface="굴림" charset="-127"/>
                    <a:ea typeface="굴림" charset="-127"/>
                  </a:defRPr>
                </a:lvl2pPr>
                <a:lvl3pPr marL="1143000" indent="-228600" eaLnBrk="0" hangingPunct="0">
                  <a:spcBef>
                    <a:spcPct val="20000"/>
                  </a:spcBef>
                  <a:buChar char="•"/>
                  <a:defRPr kumimoji="1" sz="2400">
                    <a:solidFill>
                      <a:schemeClr val="tx1"/>
                    </a:solidFill>
                    <a:latin typeface="굴림" charset="-127"/>
                    <a:ea typeface="굴림" charset="-127"/>
                  </a:defRPr>
                </a:lvl3pPr>
                <a:lvl4pPr marL="1600200" indent="-228600" eaLnBrk="0" hangingPunct="0">
                  <a:spcBef>
                    <a:spcPct val="20000"/>
                  </a:spcBef>
                  <a:buChar char="–"/>
                  <a:defRPr kumimoji="1" sz="2000">
                    <a:solidFill>
                      <a:schemeClr val="tx1"/>
                    </a:solidFill>
                    <a:latin typeface="굴림" charset="-127"/>
                    <a:ea typeface="굴림" charset="-127"/>
                  </a:defRPr>
                </a:lvl4pPr>
                <a:lvl5pPr marL="2057400" indent="-228600" eaLnBrk="0" hangingPunct="0">
                  <a:spcBef>
                    <a:spcPct val="20000"/>
                  </a:spcBef>
                  <a:buChar char="»"/>
                  <a:defRPr kumimoji="1" sz="2000">
                    <a:solidFill>
                      <a:schemeClr val="tx1"/>
                    </a:solidFill>
                    <a:latin typeface="굴림" charset="-127"/>
                    <a:ea typeface="굴림" charset="-127"/>
                  </a:defRPr>
                </a:lvl5pPr>
                <a:lvl6pPr marL="2514600" indent="-228600" eaLnBrk="0" fontAlgn="base" hangingPunct="0">
                  <a:spcBef>
                    <a:spcPct val="20000"/>
                  </a:spcBef>
                  <a:spcAft>
                    <a:spcPct val="0"/>
                  </a:spcAft>
                  <a:buChar char="»"/>
                  <a:defRPr kumimoji="1" sz="2000">
                    <a:solidFill>
                      <a:schemeClr val="tx1"/>
                    </a:solidFill>
                    <a:latin typeface="굴림" charset="-127"/>
                    <a:ea typeface="굴림" charset="-127"/>
                  </a:defRPr>
                </a:lvl6pPr>
                <a:lvl7pPr marL="2971800" indent="-228600" eaLnBrk="0" fontAlgn="base" hangingPunct="0">
                  <a:spcBef>
                    <a:spcPct val="20000"/>
                  </a:spcBef>
                  <a:spcAft>
                    <a:spcPct val="0"/>
                  </a:spcAft>
                  <a:buChar char="»"/>
                  <a:defRPr kumimoji="1" sz="2000">
                    <a:solidFill>
                      <a:schemeClr val="tx1"/>
                    </a:solidFill>
                    <a:latin typeface="굴림" charset="-127"/>
                    <a:ea typeface="굴림" charset="-127"/>
                  </a:defRPr>
                </a:lvl7pPr>
                <a:lvl8pPr marL="3429000" indent="-228600" eaLnBrk="0" fontAlgn="base" hangingPunct="0">
                  <a:spcBef>
                    <a:spcPct val="20000"/>
                  </a:spcBef>
                  <a:spcAft>
                    <a:spcPct val="0"/>
                  </a:spcAft>
                  <a:buChar char="»"/>
                  <a:defRPr kumimoji="1" sz="2000">
                    <a:solidFill>
                      <a:schemeClr val="tx1"/>
                    </a:solidFill>
                    <a:latin typeface="굴림" charset="-127"/>
                    <a:ea typeface="굴림" charset="-127"/>
                  </a:defRPr>
                </a:lvl8pPr>
                <a:lvl9pPr marL="3886200" indent="-228600" eaLnBrk="0" fontAlgn="base" hangingPunct="0">
                  <a:spcBef>
                    <a:spcPct val="20000"/>
                  </a:spcBef>
                  <a:spcAft>
                    <a:spcPct val="0"/>
                  </a:spcAft>
                  <a:buChar char="»"/>
                  <a:defRPr kumimoji="1" sz="2000">
                    <a:solidFill>
                      <a:schemeClr val="tx1"/>
                    </a:solidFill>
                    <a:latin typeface="굴림" charset="-127"/>
                    <a:ea typeface="굴림" charset="-127"/>
                  </a:defRPr>
                </a:lvl9pPr>
              </a:lstStyle>
              <a:p>
                <a:pPr algn="r" eaLnBrk="1" latinLnBrk="0" hangingPunct="1">
                  <a:lnSpc>
                    <a:spcPct val="120000"/>
                  </a:lnSpc>
                  <a:spcBef>
                    <a:spcPct val="0"/>
                  </a:spcBef>
                  <a:buFontTx/>
                  <a:buNone/>
                </a:pPr>
                <a:endParaRPr lang="ko-KR" altLang="en-US" sz="1200"/>
              </a:p>
            </p:txBody>
          </p:sp>
          <p:sp>
            <p:nvSpPr>
              <p:cNvPr id="3086" name="Rectangle 48"/>
              <p:cNvSpPr>
                <a:spLocks noChangeArrowheads="1"/>
              </p:cNvSpPr>
              <p:nvPr/>
            </p:nvSpPr>
            <p:spPr bwMode="auto">
              <a:xfrm>
                <a:off x="2429" y="2538"/>
                <a:ext cx="230" cy="220"/>
              </a:xfrm>
              <a:prstGeom prst="rect">
                <a:avLst/>
              </a:prstGeom>
              <a:noFill/>
              <a:ln w="9525">
                <a:solidFill>
                  <a:srgbClr val="80808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har char="•"/>
                  <a:defRPr kumimoji="1" sz="3200">
                    <a:solidFill>
                      <a:schemeClr val="tx1"/>
                    </a:solidFill>
                    <a:latin typeface="굴림" charset="-127"/>
                    <a:ea typeface="굴림" charset="-127"/>
                  </a:defRPr>
                </a:lvl1pPr>
                <a:lvl2pPr marL="742950" indent="-285750" eaLnBrk="0" hangingPunct="0">
                  <a:spcBef>
                    <a:spcPct val="20000"/>
                  </a:spcBef>
                  <a:buChar char="–"/>
                  <a:defRPr kumimoji="1" sz="2800">
                    <a:solidFill>
                      <a:schemeClr val="tx1"/>
                    </a:solidFill>
                    <a:latin typeface="굴림" charset="-127"/>
                    <a:ea typeface="굴림" charset="-127"/>
                  </a:defRPr>
                </a:lvl2pPr>
                <a:lvl3pPr marL="1143000" indent="-228600" eaLnBrk="0" hangingPunct="0">
                  <a:spcBef>
                    <a:spcPct val="20000"/>
                  </a:spcBef>
                  <a:buChar char="•"/>
                  <a:defRPr kumimoji="1" sz="2400">
                    <a:solidFill>
                      <a:schemeClr val="tx1"/>
                    </a:solidFill>
                    <a:latin typeface="굴림" charset="-127"/>
                    <a:ea typeface="굴림" charset="-127"/>
                  </a:defRPr>
                </a:lvl3pPr>
                <a:lvl4pPr marL="1600200" indent="-228600" eaLnBrk="0" hangingPunct="0">
                  <a:spcBef>
                    <a:spcPct val="20000"/>
                  </a:spcBef>
                  <a:buChar char="–"/>
                  <a:defRPr kumimoji="1" sz="2000">
                    <a:solidFill>
                      <a:schemeClr val="tx1"/>
                    </a:solidFill>
                    <a:latin typeface="굴림" charset="-127"/>
                    <a:ea typeface="굴림" charset="-127"/>
                  </a:defRPr>
                </a:lvl4pPr>
                <a:lvl5pPr marL="2057400" indent="-228600" eaLnBrk="0" hangingPunct="0">
                  <a:spcBef>
                    <a:spcPct val="20000"/>
                  </a:spcBef>
                  <a:buChar char="»"/>
                  <a:defRPr kumimoji="1" sz="2000">
                    <a:solidFill>
                      <a:schemeClr val="tx1"/>
                    </a:solidFill>
                    <a:latin typeface="굴림" charset="-127"/>
                    <a:ea typeface="굴림" charset="-127"/>
                  </a:defRPr>
                </a:lvl5pPr>
                <a:lvl6pPr marL="2514600" indent="-228600" eaLnBrk="0" fontAlgn="base" hangingPunct="0">
                  <a:spcBef>
                    <a:spcPct val="20000"/>
                  </a:spcBef>
                  <a:spcAft>
                    <a:spcPct val="0"/>
                  </a:spcAft>
                  <a:buChar char="»"/>
                  <a:defRPr kumimoji="1" sz="2000">
                    <a:solidFill>
                      <a:schemeClr val="tx1"/>
                    </a:solidFill>
                    <a:latin typeface="굴림" charset="-127"/>
                    <a:ea typeface="굴림" charset="-127"/>
                  </a:defRPr>
                </a:lvl6pPr>
                <a:lvl7pPr marL="2971800" indent="-228600" eaLnBrk="0" fontAlgn="base" hangingPunct="0">
                  <a:spcBef>
                    <a:spcPct val="20000"/>
                  </a:spcBef>
                  <a:spcAft>
                    <a:spcPct val="0"/>
                  </a:spcAft>
                  <a:buChar char="»"/>
                  <a:defRPr kumimoji="1" sz="2000">
                    <a:solidFill>
                      <a:schemeClr val="tx1"/>
                    </a:solidFill>
                    <a:latin typeface="굴림" charset="-127"/>
                    <a:ea typeface="굴림" charset="-127"/>
                  </a:defRPr>
                </a:lvl7pPr>
                <a:lvl8pPr marL="3429000" indent="-228600" eaLnBrk="0" fontAlgn="base" hangingPunct="0">
                  <a:spcBef>
                    <a:spcPct val="20000"/>
                  </a:spcBef>
                  <a:spcAft>
                    <a:spcPct val="0"/>
                  </a:spcAft>
                  <a:buChar char="»"/>
                  <a:defRPr kumimoji="1" sz="2000">
                    <a:solidFill>
                      <a:schemeClr val="tx1"/>
                    </a:solidFill>
                    <a:latin typeface="굴림" charset="-127"/>
                    <a:ea typeface="굴림" charset="-127"/>
                  </a:defRPr>
                </a:lvl8pPr>
                <a:lvl9pPr marL="3886200" indent="-228600" eaLnBrk="0" fontAlgn="base" hangingPunct="0">
                  <a:spcBef>
                    <a:spcPct val="20000"/>
                  </a:spcBef>
                  <a:spcAft>
                    <a:spcPct val="0"/>
                  </a:spcAft>
                  <a:buChar char="»"/>
                  <a:defRPr kumimoji="1" sz="2000">
                    <a:solidFill>
                      <a:schemeClr val="tx1"/>
                    </a:solidFill>
                    <a:latin typeface="굴림" charset="-127"/>
                    <a:ea typeface="굴림" charset="-127"/>
                  </a:defRPr>
                </a:lvl9pPr>
              </a:lstStyle>
              <a:p>
                <a:pPr algn="r" eaLnBrk="1" latinLnBrk="0" hangingPunct="1">
                  <a:lnSpc>
                    <a:spcPct val="120000"/>
                  </a:lnSpc>
                  <a:spcBef>
                    <a:spcPct val="0"/>
                  </a:spcBef>
                  <a:buFontTx/>
                  <a:buNone/>
                </a:pPr>
                <a:endParaRPr lang="ko-KR" altLang="en-US" sz="1200"/>
              </a:p>
            </p:txBody>
          </p:sp>
          <p:sp>
            <p:nvSpPr>
              <p:cNvPr id="3087" name="Rectangle 49"/>
              <p:cNvSpPr>
                <a:spLocks noChangeArrowheads="1"/>
              </p:cNvSpPr>
              <p:nvPr/>
            </p:nvSpPr>
            <p:spPr bwMode="auto">
              <a:xfrm>
                <a:off x="2198" y="2538"/>
                <a:ext cx="231" cy="220"/>
              </a:xfrm>
              <a:prstGeom prst="rect">
                <a:avLst/>
              </a:prstGeom>
              <a:noFill/>
              <a:ln w="9525">
                <a:solidFill>
                  <a:srgbClr val="80808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har char="•"/>
                  <a:defRPr kumimoji="1" sz="3200">
                    <a:solidFill>
                      <a:schemeClr val="tx1"/>
                    </a:solidFill>
                    <a:latin typeface="굴림" charset="-127"/>
                    <a:ea typeface="굴림" charset="-127"/>
                  </a:defRPr>
                </a:lvl1pPr>
                <a:lvl2pPr marL="742950" indent="-285750" eaLnBrk="0" hangingPunct="0">
                  <a:spcBef>
                    <a:spcPct val="20000"/>
                  </a:spcBef>
                  <a:buChar char="–"/>
                  <a:defRPr kumimoji="1" sz="2800">
                    <a:solidFill>
                      <a:schemeClr val="tx1"/>
                    </a:solidFill>
                    <a:latin typeface="굴림" charset="-127"/>
                    <a:ea typeface="굴림" charset="-127"/>
                  </a:defRPr>
                </a:lvl2pPr>
                <a:lvl3pPr marL="1143000" indent="-228600" eaLnBrk="0" hangingPunct="0">
                  <a:spcBef>
                    <a:spcPct val="20000"/>
                  </a:spcBef>
                  <a:buChar char="•"/>
                  <a:defRPr kumimoji="1" sz="2400">
                    <a:solidFill>
                      <a:schemeClr val="tx1"/>
                    </a:solidFill>
                    <a:latin typeface="굴림" charset="-127"/>
                    <a:ea typeface="굴림" charset="-127"/>
                  </a:defRPr>
                </a:lvl3pPr>
                <a:lvl4pPr marL="1600200" indent="-228600" eaLnBrk="0" hangingPunct="0">
                  <a:spcBef>
                    <a:spcPct val="20000"/>
                  </a:spcBef>
                  <a:buChar char="–"/>
                  <a:defRPr kumimoji="1" sz="2000">
                    <a:solidFill>
                      <a:schemeClr val="tx1"/>
                    </a:solidFill>
                    <a:latin typeface="굴림" charset="-127"/>
                    <a:ea typeface="굴림" charset="-127"/>
                  </a:defRPr>
                </a:lvl4pPr>
                <a:lvl5pPr marL="2057400" indent="-228600" eaLnBrk="0" hangingPunct="0">
                  <a:spcBef>
                    <a:spcPct val="20000"/>
                  </a:spcBef>
                  <a:buChar char="»"/>
                  <a:defRPr kumimoji="1" sz="2000">
                    <a:solidFill>
                      <a:schemeClr val="tx1"/>
                    </a:solidFill>
                    <a:latin typeface="굴림" charset="-127"/>
                    <a:ea typeface="굴림" charset="-127"/>
                  </a:defRPr>
                </a:lvl5pPr>
                <a:lvl6pPr marL="2514600" indent="-228600" eaLnBrk="0" fontAlgn="base" hangingPunct="0">
                  <a:spcBef>
                    <a:spcPct val="20000"/>
                  </a:spcBef>
                  <a:spcAft>
                    <a:spcPct val="0"/>
                  </a:spcAft>
                  <a:buChar char="»"/>
                  <a:defRPr kumimoji="1" sz="2000">
                    <a:solidFill>
                      <a:schemeClr val="tx1"/>
                    </a:solidFill>
                    <a:latin typeface="굴림" charset="-127"/>
                    <a:ea typeface="굴림" charset="-127"/>
                  </a:defRPr>
                </a:lvl6pPr>
                <a:lvl7pPr marL="2971800" indent="-228600" eaLnBrk="0" fontAlgn="base" hangingPunct="0">
                  <a:spcBef>
                    <a:spcPct val="20000"/>
                  </a:spcBef>
                  <a:spcAft>
                    <a:spcPct val="0"/>
                  </a:spcAft>
                  <a:buChar char="»"/>
                  <a:defRPr kumimoji="1" sz="2000">
                    <a:solidFill>
                      <a:schemeClr val="tx1"/>
                    </a:solidFill>
                    <a:latin typeface="굴림" charset="-127"/>
                    <a:ea typeface="굴림" charset="-127"/>
                  </a:defRPr>
                </a:lvl7pPr>
                <a:lvl8pPr marL="3429000" indent="-228600" eaLnBrk="0" fontAlgn="base" hangingPunct="0">
                  <a:spcBef>
                    <a:spcPct val="20000"/>
                  </a:spcBef>
                  <a:spcAft>
                    <a:spcPct val="0"/>
                  </a:spcAft>
                  <a:buChar char="»"/>
                  <a:defRPr kumimoji="1" sz="2000">
                    <a:solidFill>
                      <a:schemeClr val="tx1"/>
                    </a:solidFill>
                    <a:latin typeface="굴림" charset="-127"/>
                    <a:ea typeface="굴림" charset="-127"/>
                  </a:defRPr>
                </a:lvl8pPr>
                <a:lvl9pPr marL="3886200" indent="-228600" eaLnBrk="0" fontAlgn="base" hangingPunct="0">
                  <a:spcBef>
                    <a:spcPct val="20000"/>
                  </a:spcBef>
                  <a:spcAft>
                    <a:spcPct val="0"/>
                  </a:spcAft>
                  <a:buChar char="»"/>
                  <a:defRPr kumimoji="1" sz="2000">
                    <a:solidFill>
                      <a:schemeClr val="tx1"/>
                    </a:solidFill>
                    <a:latin typeface="굴림" charset="-127"/>
                    <a:ea typeface="굴림" charset="-127"/>
                  </a:defRPr>
                </a:lvl9pPr>
              </a:lstStyle>
              <a:p>
                <a:pPr algn="r" eaLnBrk="1" latinLnBrk="0" hangingPunct="1">
                  <a:lnSpc>
                    <a:spcPct val="120000"/>
                  </a:lnSpc>
                  <a:spcBef>
                    <a:spcPct val="0"/>
                  </a:spcBef>
                  <a:buFontTx/>
                  <a:buNone/>
                </a:pPr>
                <a:endParaRPr lang="ko-KR" altLang="en-US" sz="1200"/>
              </a:p>
            </p:txBody>
          </p:sp>
          <p:sp>
            <p:nvSpPr>
              <p:cNvPr id="3088" name="Rectangle 50"/>
              <p:cNvSpPr>
                <a:spLocks noChangeArrowheads="1"/>
              </p:cNvSpPr>
              <p:nvPr/>
            </p:nvSpPr>
            <p:spPr bwMode="auto">
              <a:xfrm>
                <a:off x="1968" y="2538"/>
                <a:ext cx="230" cy="220"/>
              </a:xfrm>
              <a:prstGeom prst="rect">
                <a:avLst/>
              </a:prstGeom>
              <a:noFill/>
              <a:ln w="9525">
                <a:solidFill>
                  <a:srgbClr val="80808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har char="•"/>
                  <a:defRPr kumimoji="1" sz="3200">
                    <a:solidFill>
                      <a:schemeClr val="tx1"/>
                    </a:solidFill>
                    <a:latin typeface="굴림" charset="-127"/>
                    <a:ea typeface="굴림" charset="-127"/>
                  </a:defRPr>
                </a:lvl1pPr>
                <a:lvl2pPr marL="742950" indent="-285750" eaLnBrk="0" hangingPunct="0">
                  <a:spcBef>
                    <a:spcPct val="20000"/>
                  </a:spcBef>
                  <a:buChar char="–"/>
                  <a:defRPr kumimoji="1" sz="2800">
                    <a:solidFill>
                      <a:schemeClr val="tx1"/>
                    </a:solidFill>
                    <a:latin typeface="굴림" charset="-127"/>
                    <a:ea typeface="굴림" charset="-127"/>
                  </a:defRPr>
                </a:lvl2pPr>
                <a:lvl3pPr marL="1143000" indent="-228600" eaLnBrk="0" hangingPunct="0">
                  <a:spcBef>
                    <a:spcPct val="20000"/>
                  </a:spcBef>
                  <a:buChar char="•"/>
                  <a:defRPr kumimoji="1" sz="2400">
                    <a:solidFill>
                      <a:schemeClr val="tx1"/>
                    </a:solidFill>
                    <a:latin typeface="굴림" charset="-127"/>
                    <a:ea typeface="굴림" charset="-127"/>
                  </a:defRPr>
                </a:lvl3pPr>
                <a:lvl4pPr marL="1600200" indent="-228600" eaLnBrk="0" hangingPunct="0">
                  <a:spcBef>
                    <a:spcPct val="20000"/>
                  </a:spcBef>
                  <a:buChar char="–"/>
                  <a:defRPr kumimoji="1" sz="2000">
                    <a:solidFill>
                      <a:schemeClr val="tx1"/>
                    </a:solidFill>
                    <a:latin typeface="굴림" charset="-127"/>
                    <a:ea typeface="굴림" charset="-127"/>
                  </a:defRPr>
                </a:lvl4pPr>
                <a:lvl5pPr marL="2057400" indent="-228600" eaLnBrk="0" hangingPunct="0">
                  <a:spcBef>
                    <a:spcPct val="20000"/>
                  </a:spcBef>
                  <a:buChar char="»"/>
                  <a:defRPr kumimoji="1" sz="2000">
                    <a:solidFill>
                      <a:schemeClr val="tx1"/>
                    </a:solidFill>
                    <a:latin typeface="굴림" charset="-127"/>
                    <a:ea typeface="굴림" charset="-127"/>
                  </a:defRPr>
                </a:lvl5pPr>
                <a:lvl6pPr marL="2514600" indent="-228600" eaLnBrk="0" fontAlgn="base" hangingPunct="0">
                  <a:spcBef>
                    <a:spcPct val="20000"/>
                  </a:spcBef>
                  <a:spcAft>
                    <a:spcPct val="0"/>
                  </a:spcAft>
                  <a:buChar char="»"/>
                  <a:defRPr kumimoji="1" sz="2000">
                    <a:solidFill>
                      <a:schemeClr val="tx1"/>
                    </a:solidFill>
                    <a:latin typeface="굴림" charset="-127"/>
                    <a:ea typeface="굴림" charset="-127"/>
                  </a:defRPr>
                </a:lvl6pPr>
                <a:lvl7pPr marL="2971800" indent="-228600" eaLnBrk="0" fontAlgn="base" hangingPunct="0">
                  <a:spcBef>
                    <a:spcPct val="20000"/>
                  </a:spcBef>
                  <a:spcAft>
                    <a:spcPct val="0"/>
                  </a:spcAft>
                  <a:buChar char="»"/>
                  <a:defRPr kumimoji="1" sz="2000">
                    <a:solidFill>
                      <a:schemeClr val="tx1"/>
                    </a:solidFill>
                    <a:latin typeface="굴림" charset="-127"/>
                    <a:ea typeface="굴림" charset="-127"/>
                  </a:defRPr>
                </a:lvl7pPr>
                <a:lvl8pPr marL="3429000" indent="-228600" eaLnBrk="0" fontAlgn="base" hangingPunct="0">
                  <a:spcBef>
                    <a:spcPct val="20000"/>
                  </a:spcBef>
                  <a:spcAft>
                    <a:spcPct val="0"/>
                  </a:spcAft>
                  <a:buChar char="»"/>
                  <a:defRPr kumimoji="1" sz="2000">
                    <a:solidFill>
                      <a:schemeClr val="tx1"/>
                    </a:solidFill>
                    <a:latin typeface="굴림" charset="-127"/>
                    <a:ea typeface="굴림" charset="-127"/>
                  </a:defRPr>
                </a:lvl8pPr>
                <a:lvl9pPr marL="3886200" indent="-228600" eaLnBrk="0" fontAlgn="base" hangingPunct="0">
                  <a:spcBef>
                    <a:spcPct val="20000"/>
                  </a:spcBef>
                  <a:spcAft>
                    <a:spcPct val="0"/>
                  </a:spcAft>
                  <a:buChar char="»"/>
                  <a:defRPr kumimoji="1" sz="2000">
                    <a:solidFill>
                      <a:schemeClr val="tx1"/>
                    </a:solidFill>
                    <a:latin typeface="굴림" charset="-127"/>
                    <a:ea typeface="굴림" charset="-127"/>
                  </a:defRPr>
                </a:lvl9pPr>
              </a:lstStyle>
              <a:p>
                <a:pPr algn="r" eaLnBrk="1" latinLnBrk="0" hangingPunct="1">
                  <a:lnSpc>
                    <a:spcPct val="120000"/>
                  </a:lnSpc>
                  <a:spcBef>
                    <a:spcPct val="0"/>
                  </a:spcBef>
                  <a:buFontTx/>
                  <a:buNone/>
                </a:pPr>
                <a:endParaRPr lang="ko-KR" altLang="en-US" sz="1200"/>
              </a:p>
            </p:txBody>
          </p:sp>
          <p:sp>
            <p:nvSpPr>
              <p:cNvPr id="3089" name="Rectangle 51"/>
              <p:cNvSpPr>
                <a:spLocks noChangeArrowheads="1"/>
              </p:cNvSpPr>
              <p:nvPr/>
            </p:nvSpPr>
            <p:spPr bwMode="auto">
              <a:xfrm>
                <a:off x="1738" y="2538"/>
                <a:ext cx="230" cy="220"/>
              </a:xfrm>
              <a:prstGeom prst="rect">
                <a:avLst/>
              </a:prstGeom>
              <a:noFill/>
              <a:ln w="9525">
                <a:solidFill>
                  <a:srgbClr val="80808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har char="•"/>
                  <a:defRPr kumimoji="1" sz="3200">
                    <a:solidFill>
                      <a:schemeClr val="tx1"/>
                    </a:solidFill>
                    <a:latin typeface="굴림" charset="-127"/>
                    <a:ea typeface="굴림" charset="-127"/>
                  </a:defRPr>
                </a:lvl1pPr>
                <a:lvl2pPr marL="742950" indent="-285750" eaLnBrk="0" hangingPunct="0">
                  <a:spcBef>
                    <a:spcPct val="20000"/>
                  </a:spcBef>
                  <a:buChar char="–"/>
                  <a:defRPr kumimoji="1" sz="2800">
                    <a:solidFill>
                      <a:schemeClr val="tx1"/>
                    </a:solidFill>
                    <a:latin typeface="굴림" charset="-127"/>
                    <a:ea typeface="굴림" charset="-127"/>
                  </a:defRPr>
                </a:lvl2pPr>
                <a:lvl3pPr marL="1143000" indent="-228600" eaLnBrk="0" hangingPunct="0">
                  <a:spcBef>
                    <a:spcPct val="20000"/>
                  </a:spcBef>
                  <a:buChar char="•"/>
                  <a:defRPr kumimoji="1" sz="2400">
                    <a:solidFill>
                      <a:schemeClr val="tx1"/>
                    </a:solidFill>
                    <a:latin typeface="굴림" charset="-127"/>
                    <a:ea typeface="굴림" charset="-127"/>
                  </a:defRPr>
                </a:lvl3pPr>
                <a:lvl4pPr marL="1600200" indent="-228600" eaLnBrk="0" hangingPunct="0">
                  <a:spcBef>
                    <a:spcPct val="20000"/>
                  </a:spcBef>
                  <a:buChar char="–"/>
                  <a:defRPr kumimoji="1" sz="2000">
                    <a:solidFill>
                      <a:schemeClr val="tx1"/>
                    </a:solidFill>
                    <a:latin typeface="굴림" charset="-127"/>
                    <a:ea typeface="굴림" charset="-127"/>
                  </a:defRPr>
                </a:lvl4pPr>
                <a:lvl5pPr marL="2057400" indent="-228600" eaLnBrk="0" hangingPunct="0">
                  <a:spcBef>
                    <a:spcPct val="20000"/>
                  </a:spcBef>
                  <a:buChar char="»"/>
                  <a:defRPr kumimoji="1" sz="2000">
                    <a:solidFill>
                      <a:schemeClr val="tx1"/>
                    </a:solidFill>
                    <a:latin typeface="굴림" charset="-127"/>
                    <a:ea typeface="굴림" charset="-127"/>
                  </a:defRPr>
                </a:lvl5pPr>
                <a:lvl6pPr marL="2514600" indent="-228600" eaLnBrk="0" fontAlgn="base" hangingPunct="0">
                  <a:spcBef>
                    <a:spcPct val="20000"/>
                  </a:spcBef>
                  <a:spcAft>
                    <a:spcPct val="0"/>
                  </a:spcAft>
                  <a:buChar char="»"/>
                  <a:defRPr kumimoji="1" sz="2000">
                    <a:solidFill>
                      <a:schemeClr val="tx1"/>
                    </a:solidFill>
                    <a:latin typeface="굴림" charset="-127"/>
                    <a:ea typeface="굴림" charset="-127"/>
                  </a:defRPr>
                </a:lvl6pPr>
                <a:lvl7pPr marL="2971800" indent="-228600" eaLnBrk="0" fontAlgn="base" hangingPunct="0">
                  <a:spcBef>
                    <a:spcPct val="20000"/>
                  </a:spcBef>
                  <a:spcAft>
                    <a:spcPct val="0"/>
                  </a:spcAft>
                  <a:buChar char="»"/>
                  <a:defRPr kumimoji="1" sz="2000">
                    <a:solidFill>
                      <a:schemeClr val="tx1"/>
                    </a:solidFill>
                    <a:latin typeface="굴림" charset="-127"/>
                    <a:ea typeface="굴림" charset="-127"/>
                  </a:defRPr>
                </a:lvl7pPr>
                <a:lvl8pPr marL="3429000" indent="-228600" eaLnBrk="0" fontAlgn="base" hangingPunct="0">
                  <a:spcBef>
                    <a:spcPct val="20000"/>
                  </a:spcBef>
                  <a:spcAft>
                    <a:spcPct val="0"/>
                  </a:spcAft>
                  <a:buChar char="»"/>
                  <a:defRPr kumimoji="1" sz="2000">
                    <a:solidFill>
                      <a:schemeClr val="tx1"/>
                    </a:solidFill>
                    <a:latin typeface="굴림" charset="-127"/>
                    <a:ea typeface="굴림" charset="-127"/>
                  </a:defRPr>
                </a:lvl8pPr>
                <a:lvl9pPr marL="3886200" indent="-228600" eaLnBrk="0" fontAlgn="base" hangingPunct="0">
                  <a:spcBef>
                    <a:spcPct val="20000"/>
                  </a:spcBef>
                  <a:spcAft>
                    <a:spcPct val="0"/>
                  </a:spcAft>
                  <a:buChar char="»"/>
                  <a:defRPr kumimoji="1" sz="2000">
                    <a:solidFill>
                      <a:schemeClr val="tx1"/>
                    </a:solidFill>
                    <a:latin typeface="굴림" charset="-127"/>
                    <a:ea typeface="굴림" charset="-127"/>
                  </a:defRPr>
                </a:lvl9pPr>
              </a:lstStyle>
              <a:p>
                <a:pPr algn="r" eaLnBrk="1" latinLnBrk="0" hangingPunct="1">
                  <a:lnSpc>
                    <a:spcPct val="120000"/>
                  </a:lnSpc>
                  <a:spcBef>
                    <a:spcPct val="0"/>
                  </a:spcBef>
                  <a:buFontTx/>
                  <a:buNone/>
                </a:pPr>
                <a:endParaRPr lang="ko-KR" altLang="en-US" sz="1200"/>
              </a:p>
            </p:txBody>
          </p:sp>
          <p:sp>
            <p:nvSpPr>
              <p:cNvPr id="3090" name="Rectangle 52"/>
              <p:cNvSpPr>
                <a:spLocks noChangeArrowheads="1"/>
              </p:cNvSpPr>
              <p:nvPr/>
            </p:nvSpPr>
            <p:spPr bwMode="auto">
              <a:xfrm>
                <a:off x="1507" y="2538"/>
                <a:ext cx="231" cy="220"/>
              </a:xfrm>
              <a:prstGeom prst="rect">
                <a:avLst/>
              </a:prstGeom>
              <a:noFill/>
              <a:ln w="9525">
                <a:solidFill>
                  <a:srgbClr val="80808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har char="•"/>
                  <a:defRPr kumimoji="1" sz="3200">
                    <a:solidFill>
                      <a:schemeClr val="tx1"/>
                    </a:solidFill>
                    <a:latin typeface="굴림" charset="-127"/>
                    <a:ea typeface="굴림" charset="-127"/>
                  </a:defRPr>
                </a:lvl1pPr>
                <a:lvl2pPr marL="742950" indent="-285750" eaLnBrk="0" hangingPunct="0">
                  <a:spcBef>
                    <a:spcPct val="20000"/>
                  </a:spcBef>
                  <a:buChar char="–"/>
                  <a:defRPr kumimoji="1" sz="2800">
                    <a:solidFill>
                      <a:schemeClr val="tx1"/>
                    </a:solidFill>
                    <a:latin typeface="굴림" charset="-127"/>
                    <a:ea typeface="굴림" charset="-127"/>
                  </a:defRPr>
                </a:lvl2pPr>
                <a:lvl3pPr marL="1143000" indent="-228600" eaLnBrk="0" hangingPunct="0">
                  <a:spcBef>
                    <a:spcPct val="20000"/>
                  </a:spcBef>
                  <a:buChar char="•"/>
                  <a:defRPr kumimoji="1" sz="2400">
                    <a:solidFill>
                      <a:schemeClr val="tx1"/>
                    </a:solidFill>
                    <a:latin typeface="굴림" charset="-127"/>
                    <a:ea typeface="굴림" charset="-127"/>
                  </a:defRPr>
                </a:lvl3pPr>
                <a:lvl4pPr marL="1600200" indent="-228600" eaLnBrk="0" hangingPunct="0">
                  <a:spcBef>
                    <a:spcPct val="20000"/>
                  </a:spcBef>
                  <a:buChar char="–"/>
                  <a:defRPr kumimoji="1" sz="2000">
                    <a:solidFill>
                      <a:schemeClr val="tx1"/>
                    </a:solidFill>
                    <a:latin typeface="굴림" charset="-127"/>
                    <a:ea typeface="굴림" charset="-127"/>
                  </a:defRPr>
                </a:lvl4pPr>
                <a:lvl5pPr marL="2057400" indent="-228600" eaLnBrk="0" hangingPunct="0">
                  <a:spcBef>
                    <a:spcPct val="20000"/>
                  </a:spcBef>
                  <a:buChar char="»"/>
                  <a:defRPr kumimoji="1" sz="2000">
                    <a:solidFill>
                      <a:schemeClr val="tx1"/>
                    </a:solidFill>
                    <a:latin typeface="굴림" charset="-127"/>
                    <a:ea typeface="굴림" charset="-127"/>
                  </a:defRPr>
                </a:lvl5pPr>
                <a:lvl6pPr marL="2514600" indent="-228600" eaLnBrk="0" fontAlgn="base" hangingPunct="0">
                  <a:spcBef>
                    <a:spcPct val="20000"/>
                  </a:spcBef>
                  <a:spcAft>
                    <a:spcPct val="0"/>
                  </a:spcAft>
                  <a:buChar char="»"/>
                  <a:defRPr kumimoji="1" sz="2000">
                    <a:solidFill>
                      <a:schemeClr val="tx1"/>
                    </a:solidFill>
                    <a:latin typeface="굴림" charset="-127"/>
                    <a:ea typeface="굴림" charset="-127"/>
                  </a:defRPr>
                </a:lvl6pPr>
                <a:lvl7pPr marL="2971800" indent="-228600" eaLnBrk="0" fontAlgn="base" hangingPunct="0">
                  <a:spcBef>
                    <a:spcPct val="20000"/>
                  </a:spcBef>
                  <a:spcAft>
                    <a:spcPct val="0"/>
                  </a:spcAft>
                  <a:buChar char="»"/>
                  <a:defRPr kumimoji="1" sz="2000">
                    <a:solidFill>
                      <a:schemeClr val="tx1"/>
                    </a:solidFill>
                    <a:latin typeface="굴림" charset="-127"/>
                    <a:ea typeface="굴림" charset="-127"/>
                  </a:defRPr>
                </a:lvl7pPr>
                <a:lvl8pPr marL="3429000" indent="-228600" eaLnBrk="0" fontAlgn="base" hangingPunct="0">
                  <a:spcBef>
                    <a:spcPct val="20000"/>
                  </a:spcBef>
                  <a:spcAft>
                    <a:spcPct val="0"/>
                  </a:spcAft>
                  <a:buChar char="»"/>
                  <a:defRPr kumimoji="1" sz="2000">
                    <a:solidFill>
                      <a:schemeClr val="tx1"/>
                    </a:solidFill>
                    <a:latin typeface="굴림" charset="-127"/>
                    <a:ea typeface="굴림" charset="-127"/>
                  </a:defRPr>
                </a:lvl8pPr>
                <a:lvl9pPr marL="3886200" indent="-228600" eaLnBrk="0" fontAlgn="base" hangingPunct="0">
                  <a:spcBef>
                    <a:spcPct val="20000"/>
                  </a:spcBef>
                  <a:spcAft>
                    <a:spcPct val="0"/>
                  </a:spcAft>
                  <a:buChar char="»"/>
                  <a:defRPr kumimoji="1" sz="2000">
                    <a:solidFill>
                      <a:schemeClr val="tx1"/>
                    </a:solidFill>
                    <a:latin typeface="굴림" charset="-127"/>
                    <a:ea typeface="굴림" charset="-127"/>
                  </a:defRPr>
                </a:lvl9pPr>
              </a:lstStyle>
              <a:p>
                <a:pPr algn="r" eaLnBrk="1" latinLnBrk="0" hangingPunct="1">
                  <a:lnSpc>
                    <a:spcPct val="120000"/>
                  </a:lnSpc>
                  <a:spcBef>
                    <a:spcPct val="0"/>
                  </a:spcBef>
                  <a:buFontTx/>
                  <a:buNone/>
                </a:pPr>
                <a:endParaRPr lang="ko-KR" altLang="en-US" sz="1200"/>
              </a:p>
            </p:txBody>
          </p:sp>
          <p:sp>
            <p:nvSpPr>
              <p:cNvPr id="3091" name="Rectangle 53"/>
              <p:cNvSpPr>
                <a:spLocks noChangeArrowheads="1"/>
              </p:cNvSpPr>
              <p:nvPr/>
            </p:nvSpPr>
            <p:spPr bwMode="auto">
              <a:xfrm>
                <a:off x="1277" y="2538"/>
                <a:ext cx="230" cy="220"/>
              </a:xfrm>
              <a:prstGeom prst="rect">
                <a:avLst/>
              </a:prstGeom>
              <a:noFill/>
              <a:ln w="9525">
                <a:solidFill>
                  <a:srgbClr val="80808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har char="•"/>
                  <a:defRPr kumimoji="1" sz="3200">
                    <a:solidFill>
                      <a:schemeClr val="tx1"/>
                    </a:solidFill>
                    <a:latin typeface="굴림" charset="-127"/>
                    <a:ea typeface="굴림" charset="-127"/>
                  </a:defRPr>
                </a:lvl1pPr>
                <a:lvl2pPr marL="742950" indent="-285750" eaLnBrk="0" hangingPunct="0">
                  <a:spcBef>
                    <a:spcPct val="20000"/>
                  </a:spcBef>
                  <a:buChar char="–"/>
                  <a:defRPr kumimoji="1" sz="2800">
                    <a:solidFill>
                      <a:schemeClr val="tx1"/>
                    </a:solidFill>
                    <a:latin typeface="굴림" charset="-127"/>
                    <a:ea typeface="굴림" charset="-127"/>
                  </a:defRPr>
                </a:lvl2pPr>
                <a:lvl3pPr marL="1143000" indent="-228600" eaLnBrk="0" hangingPunct="0">
                  <a:spcBef>
                    <a:spcPct val="20000"/>
                  </a:spcBef>
                  <a:buChar char="•"/>
                  <a:defRPr kumimoji="1" sz="2400">
                    <a:solidFill>
                      <a:schemeClr val="tx1"/>
                    </a:solidFill>
                    <a:latin typeface="굴림" charset="-127"/>
                    <a:ea typeface="굴림" charset="-127"/>
                  </a:defRPr>
                </a:lvl3pPr>
                <a:lvl4pPr marL="1600200" indent="-228600" eaLnBrk="0" hangingPunct="0">
                  <a:spcBef>
                    <a:spcPct val="20000"/>
                  </a:spcBef>
                  <a:buChar char="–"/>
                  <a:defRPr kumimoji="1" sz="2000">
                    <a:solidFill>
                      <a:schemeClr val="tx1"/>
                    </a:solidFill>
                    <a:latin typeface="굴림" charset="-127"/>
                    <a:ea typeface="굴림" charset="-127"/>
                  </a:defRPr>
                </a:lvl4pPr>
                <a:lvl5pPr marL="2057400" indent="-228600" eaLnBrk="0" hangingPunct="0">
                  <a:spcBef>
                    <a:spcPct val="20000"/>
                  </a:spcBef>
                  <a:buChar char="»"/>
                  <a:defRPr kumimoji="1" sz="2000">
                    <a:solidFill>
                      <a:schemeClr val="tx1"/>
                    </a:solidFill>
                    <a:latin typeface="굴림" charset="-127"/>
                    <a:ea typeface="굴림" charset="-127"/>
                  </a:defRPr>
                </a:lvl5pPr>
                <a:lvl6pPr marL="2514600" indent="-228600" eaLnBrk="0" fontAlgn="base" hangingPunct="0">
                  <a:spcBef>
                    <a:spcPct val="20000"/>
                  </a:spcBef>
                  <a:spcAft>
                    <a:spcPct val="0"/>
                  </a:spcAft>
                  <a:buChar char="»"/>
                  <a:defRPr kumimoji="1" sz="2000">
                    <a:solidFill>
                      <a:schemeClr val="tx1"/>
                    </a:solidFill>
                    <a:latin typeface="굴림" charset="-127"/>
                    <a:ea typeface="굴림" charset="-127"/>
                  </a:defRPr>
                </a:lvl6pPr>
                <a:lvl7pPr marL="2971800" indent="-228600" eaLnBrk="0" fontAlgn="base" hangingPunct="0">
                  <a:spcBef>
                    <a:spcPct val="20000"/>
                  </a:spcBef>
                  <a:spcAft>
                    <a:spcPct val="0"/>
                  </a:spcAft>
                  <a:buChar char="»"/>
                  <a:defRPr kumimoji="1" sz="2000">
                    <a:solidFill>
                      <a:schemeClr val="tx1"/>
                    </a:solidFill>
                    <a:latin typeface="굴림" charset="-127"/>
                    <a:ea typeface="굴림" charset="-127"/>
                  </a:defRPr>
                </a:lvl7pPr>
                <a:lvl8pPr marL="3429000" indent="-228600" eaLnBrk="0" fontAlgn="base" hangingPunct="0">
                  <a:spcBef>
                    <a:spcPct val="20000"/>
                  </a:spcBef>
                  <a:spcAft>
                    <a:spcPct val="0"/>
                  </a:spcAft>
                  <a:buChar char="»"/>
                  <a:defRPr kumimoji="1" sz="2000">
                    <a:solidFill>
                      <a:schemeClr val="tx1"/>
                    </a:solidFill>
                    <a:latin typeface="굴림" charset="-127"/>
                    <a:ea typeface="굴림" charset="-127"/>
                  </a:defRPr>
                </a:lvl8pPr>
                <a:lvl9pPr marL="3886200" indent="-228600" eaLnBrk="0" fontAlgn="base" hangingPunct="0">
                  <a:spcBef>
                    <a:spcPct val="20000"/>
                  </a:spcBef>
                  <a:spcAft>
                    <a:spcPct val="0"/>
                  </a:spcAft>
                  <a:buChar char="»"/>
                  <a:defRPr kumimoji="1" sz="2000">
                    <a:solidFill>
                      <a:schemeClr val="tx1"/>
                    </a:solidFill>
                    <a:latin typeface="굴림" charset="-127"/>
                    <a:ea typeface="굴림" charset="-127"/>
                  </a:defRPr>
                </a:lvl9pPr>
              </a:lstStyle>
              <a:p>
                <a:pPr algn="r" eaLnBrk="1" latinLnBrk="0" hangingPunct="1">
                  <a:lnSpc>
                    <a:spcPct val="120000"/>
                  </a:lnSpc>
                  <a:spcBef>
                    <a:spcPct val="0"/>
                  </a:spcBef>
                  <a:buFontTx/>
                  <a:buNone/>
                </a:pPr>
                <a:endParaRPr lang="ko-KR" altLang="en-US" sz="1200"/>
              </a:p>
            </p:txBody>
          </p:sp>
          <p:sp>
            <p:nvSpPr>
              <p:cNvPr id="3092" name="Rectangle 54"/>
              <p:cNvSpPr>
                <a:spLocks noChangeArrowheads="1"/>
              </p:cNvSpPr>
              <p:nvPr/>
            </p:nvSpPr>
            <p:spPr bwMode="auto">
              <a:xfrm>
                <a:off x="1046" y="2538"/>
                <a:ext cx="231" cy="220"/>
              </a:xfrm>
              <a:prstGeom prst="rect">
                <a:avLst/>
              </a:prstGeom>
              <a:noFill/>
              <a:ln w="9525">
                <a:solidFill>
                  <a:srgbClr val="80808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har char="•"/>
                  <a:defRPr kumimoji="1" sz="3200">
                    <a:solidFill>
                      <a:schemeClr val="tx1"/>
                    </a:solidFill>
                    <a:latin typeface="굴림" charset="-127"/>
                    <a:ea typeface="굴림" charset="-127"/>
                  </a:defRPr>
                </a:lvl1pPr>
                <a:lvl2pPr marL="742950" indent="-285750" eaLnBrk="0" hangingPunct="0">
                  <a:spcBef>
                    <a:spcPct val="20000"/>
                  </a:spcBef>
                  <a:buChar char="–"/>
                  <a:defRPr kumimoji="1" sz="2800">
                    <a:solidFill>
                      <a:schemeClr val="tx1"/>
                    </a:solidFill>
                    <a:latin typeface="굴림" charset="-127"/>
                    <a:ea typeface="굴림" charset="-127"/>
                  </a:defRPr>
                </a:lvl2pPr>
                <a:lvl3pPr marL="1143000" indent="-228600" eaLnBrk="0" hangingPunct="0">
                  <a:spcBef>
                    <a:spcPct val="20000"/>
                  </a:spcBef>
                  <a:buChar char="•"/>
                  <a:defRPr kumimoji="1" sz="2400">
                    <a:solidFill>
                      <a:schemeClr val="tx1"/>
                    </a:solidFill>
                    <a:latin typeface="굴림" charset="-127"/>
                    <a:ea typeface="굴림" charset="-127"/>
                  </a:defRPr>
                </a:lvl3pPr>
                <a:lvl4pPr marL="1600200" indent="-228600" eaLnBrk="0" hangingPunct="0">
                  <a:spcBef>
                    <a:spcPct val="20000"/>
                  </a:spcBef>
                  <a:buChar char="–"/>
                  <a:defRPr kumimoji="1" sz="2000">
                    <a:solidFill>
                      <a:schemeClr val="tx1"/>
                    </a:solidFill>
                    <a:latin typeface="굴림" charset="-127"/>
                    <a:ea typeface="굴림" charset="-127"/>
                  </a:defRPr>
                </a:lvl4pPr>
                <a:lvl5pPr marL="2057400" indent="-228600" eaLnBrk="0" hangingPunct="0">
                  <a:spcBef>
                    <a:spcPct val="20000"/>
                  </a:spcBef>
                  <a:buChar char="»"/>
                  <a:defRPr kumimoji="1" sz="2000">
                    <a:solidFill>
                      <a:schemeClr val="tx1"/>
                    </a:solidFill>
                    <a:latin typeface="굴림" charset="-127"/>
                    <a:ea typeface="굴림" charset="-127"/>
                  </a:defRPr>
                </a:lvl5pPr>
                <a:lvl6pPr marL="2514600" indent="-228600" eaLnBrk="0" fontAlgn="base" hangingPunct="0">
                  <a:spcBef>
                    <a:spcPct val="20000"/>
                  </a:spcBef>
                  <a:spcAft>
                    <a:spcPct val="0"/>
                  </a:spcAft>
                  <a:buChar char="»"/>
                  <a:defRPr kumimoji="1" sz="2000">
                    <a:solidFill>
                      <a:schemeClr val="tx1"/>
                    </a:solidFill>
                    <a:latin typeface="굴림" charset="-127"/>
                    <a:ea typeface="굴림" charset="-127"/>
                  </a:defRPr>
                </a:lvl6pPr>
                <a:lvl7pPr marL="2971800" indent="-228600" eaLnBrk="0" fontAlgn="base" hangingPunct="0">
                  <a:spcBef>
                    <a:spcPct val="20000"/>
                  </a:spcBef>
                  <a:spcAft>
                    <a:spcPct val="0"/>
                  </a:spcAft>
                  <a:buChar char="»"/>
                  <a:defRPr kumimoji="1" sz="2000">
                    <a:solidFill>
                      <a:schemeClr val="tx1"/>
                    </a:solidFill>
                    <a:latin typeface="굴림" charset="-127"/>
                    <a:ea typeface="굴림" charset="-127"/>
                  </a:defRPr>
                </a:lvl7pPr>
                <a:lvl8pPr marL="3429000" indent="-228600" eaLnBrk="0" fontAlgn="base" hangingPunct="0">
                  <a:spcBef>
                    <a:spcPct val="20000"/>
                  </a:spcBef>
                  <a:spcAft>
                    <a:spcPct val="0"/>
                  </a:spcAft>
                  <a:buChar char="»"/>
                  <a:defRPr kumimoji="1" sz="2000">
                    <a:solidFill>
                      <a:schemeClr val="tx1"/>
                    </a:solidFill>
                    <a:latin typeface="굴림" charset="-127"/>
                    <a:ea typeface="굴림" charset="-127"/>
                  </a:defRPr>
                </a:lvl8pPr>
                <a:lvl9pPr marL="3886200" indent="-228600" eaLnBrk="0" fontAlgn="base" hangingPunct="0">
                  <a:spcBef>
                    <a:spcPct val="20000"/>
                  </a:spcBef>
                  <a:spcAft>
                    <a:spcPct val="0"/>
                  </a:spcAft>
                  <a:buChar char="»"/>
                  <a:defRPr kumimoji="1" sz="2000">
                    <a:solidFill>
                      <a:schemeClr val="tx1"/>
                    </a:solidFill>
                    <a:latin typeface="굴림" charset="-127"/>
                    <a:ea typeface="굴림" charset="-127"/>
                  </a:defRPr>
                </a:lvl9pPr>
              </a:lstStyle>
              <a:p>
                <a:pPr algn="r" eaLnBrk="1" latinLnBrk="0" hangingPunct="1">
                  <a:lnSpc>
                    <a:spcPct val="120000"/>
                  </a:lnSpc>
                  <a:spcBef>
                    <a:spcPct val="0"/>
                  </a:spcBef>
                  <a:buFontTx/>
                  <a:buNone/>
                </a:pPr>
                <a:endParaRPr lang="ko-KR" altLang="en-US" sz="1200"/>
              </a:p>
            </p:txBody>
          </p:sp>
          <p:sp>
            <p:nvSpPr>
              <p:cNvPr id="3093" name="Rectangle 55"/>
              <p:cNvSpPr>
                <a:spLocks noChangeArrowheads="1"/>
              </p:cNvSpPr>
              <p:nvPr/>
            </p:nvSpPr>
            <p:spPr bwMode="auto">
              <a:xfrm>
                <a:off x="816" y="2538"/>
                <a:ext cx="230" cy="220"/>
              </a:xfrm>
              <a:prstGeom prst="rect">
                <a:avLst/>
              </a:prstGeom>
              <a:noFill/>
              <a:ln w="9525">
                <a:solidFill>
                  <a:srgbClr val="80808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har char="•"/>
                  <a:defRPr kumimoji="1" sz="3200">
                    <a:solidFill>
                      <a:schemeClr val="tx1"/>
                    </a:solidFill>
                    <a:latin typeface="굴림" charset="-127"/>
                    <a:ea typeface="굴림" charset="-127"/>
                  </a:defRPr>
                </a:lvl1pPr>
                <a:lvl2pPr marL="742950" indent="-285750" eaLnBrk="0" hangingPunct="0">
                  <a:spcBef>
                    <a:spcPct val="20000"/>
                  </a:spcBef>
                  <a:buChar char="–"/>
                  <a:defRPr kumimoji="1" sz="2800">
                    <a:solidFill>
                      <a:schemeClr val="tx1"/>
                    </a:solidFill>
                    <a:latin typeface="굴림" charset="-127"/>
                    <a:ea typeface="굴림" charset="-127"/>
                  </a:defRPr>
                </a:lvl2pPr>
                <a:lvl3pPr marL="1143000" indent="-228600" eaLnBrk="0" hangingPunct="0">
                  <a:spcBef>
                    <a:spcPct val="20000"/>
                  </a:spcBef>
                  <a:buChar char="•"/>
                  <a:defRPr kumimoji="1" sz="2400">
                    <a:solidFill>
                      <a:schemeClr val="tx1"/>
                    </a:solidFill>
                    <a:latin typeface="굴림" charset="-127"/>
                    <a:ea typeface="굴림" charset="-127"/>
                  </a:defRPr>
                </a:lvl3pPr>
                <a:lvl4pPr marL="1600200" indent="-228600" eaLnBrk="0" hangingPunct="0">
                  <a:spcBef>
                    <a:spcPct val="20000"/>
                  </a:spcBef>
                  <a:buChar char="–"/>
                  <a:defRPr kumimoji="1" sz="2000">
                    <a:solidFill>
                      <a:schemeClr val="tx1"/>
                    </a:solidFill>
                    <a:latin typeface="굴림" charset="-127"/>
                    <a:ea typeface="굴림" charset="-127"/>
                  </a:defRPr>
                </a:lvl4pPr>
                <a:lvl5pPr marL="2057400" indent="-228600" eaLnBrk="0" hangingPunct="0">
                  <a:spcBef>
                    <a:spcPct val="20000"/>
                  </a:spcBef>
                  <a:buChar char="»"/>
                  <a:defRPr kumimoji="1" sz="2000">
                    <a:solidFill>
                      <a:schemeClr val="tx1"/>
                    </a:solidFill>
                    <a:latin typeface="굴림" charset="-127"/>
                    <a:ea typeface="굴림" charset="-127"/>
                  </a:defRPr>
                </a:lvl5pPr>
                <a:lvl6pPr marL="2514600" indent="-228600" eaLnBrk="0" fontAlgn="base" hangingPunct="0">
                  <a:spcBef>
                    <a:spcPct val="20000"/>
                  </a:spcBef>
                  <a:spcAft>
                    <a:spcPct val="0"/>
                  </a:spcAft>
                  <a:buChar char="»"/>
                  <a:defRPr kumimoji="1" sz="2000">
                    <a:solidFill>
                      <a:schemeClr val="tx1"/>
                    </a:solidFill>
                    <a:latin typeface="굴림" charset="-127"/>
                    <a:ea typeface="굴림" charset="-127"/>
                  </a:defRPr>
                </a:lvl6pPr>
                <a:lvl7pPr marL="2971800" indent="-228600" eaLnBrk="0" fontAlgn="base" hangingPunct="0">
                  <a:spcBef>
                    <a:spcPct val="20000"/>
                  </a:spcBef>
                  <a:spcAft>
                    <a:spcPct val="0"/>
                  </a:spcAft>
                  <a:buChar char="»"/>
                  <a:defRPr kumimoji="1" sz="2000">
                    <a:solidFill>
                      <a:schemeClr val="tx1"/>
                    </a:solidFill>
                    <a:latin typeface="굴림" charset="-127"/>
                    <a:ea typeface="굴림" charset="-127"/>
                  </a:defRPr>
                </a:lvl7pPr>
                <a:lvl8pPr marL="3429000" indent="-228600" eaLnBrk="0" fontAlgn="base" hangingPunct="0">
                  <a:spcBef>
                    <a:spcPct val="20000"/>
                  </a:spcBef>
                  <a:spcAft>
                    <a:spcPct val="0"/>
                  </a:spcAft>
                  <a:buChar char="»"/>
                  <a:defRPr kumimoji="1" sz="2000">
                    <a:solidFill>
                      <a:schemeClr val="tx1"/>
                    </a:solidFill>
                    <a:latin typeface="굴림" charset="-127"/>
                    <a:ea typeface="굴림" charset="-127"/>
                  </a:defRPr>
                </a:lvl8pPr>
                <a:lvl9pPr marL="3886200" indent="-228600" eaLnBrk="0" fontAlgn="base" hangingPunct="0">
                  <a:spcBef>
                    <a:spcPct val="20000"/>
                  </a:spcBef>
                  <a:spcAft>
                    <a:spcPct val="0"/>
                  </a:spcAft>
                  <a:buChar char="»"/>
                  <a:defRPr kumimoji="1" sz="2000">
                    <a:solidFill>
                      <a:schemeClr val="tx1"/>
                    </a:solidFill>
                    <a:latin typeface="굴림" charset="-127"/>
                    <a:ea typeface="굴림" charset="-127"/>
                  </a:defRPr>
                </a:lvl9pPr>
              </a:lstStyle>
              <a:p>
                <a:pPr algn="r" eaLnBrk="1" latinLnBrk="0" hangingPunct="1">
                  <a:lnSpc>
                    <a:spcPct val="120000"/>
                  </a:lnSpc>
                  <a:spcBef>
                    <a:spcPct val="0"/>
                  </a:spcBef>
                  <a:buFontTx/>
                  <a:buNone/>
                </a:pPr>
                <a:endParaRPr lang="ko-KR" altLang="en-US" sz="1200"/>
              </a:p>
            </p:txBody>
          </p:sp>
          <p:sp>
            <p:nvSpPr>
              <p:cNvPr id="3094" name="Rectangle 56"/>
              <p:cNvSpPr>
                <a:spLocks noChangeArrowheads="1"/>
              </p:cNvSpPr>
              <p:nvPr/>
            </p:nvSpPr>
            <p:spPr bwMode="auto">
              <a:xfrm>
                <a:off x="2890" y="2318"/>
                <a:ext cx="230" cy="220"/>
              </a:xfrm>
              <a:prstGeom prst="rect">
                <a:avLst/>
              </a:prstGeom>
              <a:noFill/>
              <a:ln w="9525">
                <a:solidFill>
                  <a:srgbClr val="80808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har char="•"/>
                  <a:defRPr kumimoji="1" sz="3200">
                    <a:solidFill>
                      <a:schemeClr val="tx1"/>
                    </a:solidFill>
                    <a:latin typeface="굴림" charset="-127"/>
                    <a:ea typeface="굴림" charset="-127"/>
                  </a:defRPr>
                </a:lvl1pPr>
                <a:lvl2pPr marL="742950" indent="-285750" eaLnBrk="0" hangingPunct="0">
                  <a:spcBef>
                    <a:spcPct val="20000"/>
                  </a:spcBef>
                  <a:buChar char="–"/>
                  <a:defRPr kumimoji="1" sz="2800">
                    <a:solidFill>
                      <a:schemeClr val="tx1"/>
                    </a:solidFill>
                    <a:latin typeface="굴림" charset="-127"/>
                    <a:ea typeface="굴림" charset="-127"/>
                  </a:defRPr>
                </a:lvl2pPr>
                <a:lvl3pPr marL="1143000" indent="-228600" eaLnBrk="0" hangingPunct="0">
                  <a:spcBef>
                    <a:spcPct val="20000"/>
                  </a:spcBef>
                  <a:buChar char="•"/>
                  <a:defRPr kumimoji="1" sz="2400">
                    <a:solidFill>
                      <a:schemeClr val="tx1"/>
                    </a:solidFill>
                    <a:latin typeface="굴림" charset="-127"/>
                    <a:ea typeface="굴림" charset="-127"/>
                  </a:defRPr>
                </a:lvl3pPr>
                <a:lvl4pPr marL="1600200" indent="-228600" eaLnBrk="0" hangingPunct="0">
                  <a:spcBef>
                    <a:spcPct val="20000"/>
                  </a:spcBef>
                  <a:buChar char="–"/>
                  <a:defRPr kumimoji="1" sz="2000">
                    <a:solidFill>
                      <a:schemeClr val="tx1"/>
                    </a:solidFill>
                    <a:latin typeface="굴림" charset="-127"/>
                    <a:ea typeface="굴림" charset="-127"/>
                  </a:defRPr>
                </a:lvl4pPr>
                <a:lvl5pPr marL="2057400" indent="-228600" eaLnBrk="0" hangingPunct="0">
                  <a:spcBef>
                    <a:spcPct val="20000"/>
                  </a:spcBef>
                  <a:buChar char="»"/>
                  <a:defRPr kumimoji="1" sz="2000">
                    <a:solidFill>
                      <a:schemeClr val="tx1"/>
                    </a:solidFill>
                    <a:latin typeface="굴림" charset="-127"/>
                    <a:ea typeface="굴림" charset="-127"/>
                  </a:defRPr>
                </a:lvl5pPr>
                <a:lvl6pPr marL="2514600" indent="-228600" eaLnBrk="0" fontAlgn="base" hangingPunct="0">
                  <a:spcBef>
                    <a:spcPct val="20000"/>
                  </a:spcBef>
                  <a:spcAft>
                    <a:spcPct val="0"/>
                  </a:spcAft>
                  <a:buChar char="»"/>
                  <a:defRPr kumimoji="1" sz="2000">
                    <a:solidFill>
                      <a:schemeClr val="tx1"/>
                    </a:solidFill>
                    <a:latin typeface="굴림" charset="-127"/>
                    <a:ea typeface="굴림" charset="-127"/>
                  </a:defRPr>
                </a:lvl6pPr>
                <a:lvl7pPr marL="2971800" indent="-228600" eaLnBrk="0" fontAlgn="base" hangingPunct="0">
                  <a:spcBef>
                    <a:spcPct val="20000"/>
                  </a:spcBef>
                  <a:spcAft>
                    <a:spcPct val="0"/>
                  </a:spcAft>
                  <a:buChar char="»"/>
                  <a:defRPr kumimoji="1" sz="2000">
                    <a:solidFill>
                      <a:schemeClr val="tx1"/>
                    </a:solidFill>
                    <a:latin typeface="굴림" charset="-127"/>
                    <a:ea typeface="굴림" charset="-127"/>
                  </a:defRPr>
                </a:lvl7pPr>
                <a:lvl8pPr marL="3429000" indent="-228600" eaLnBrk="0" fontAlgn="base" hangingPunct="0">
                  <a:spcBef>
                    <a:spcPct val="20000"/>
                  </a:spcBef>
                  <a:spcAft>
                    <a:spcPct val="0"/>
                  </a:spcAft>
                  <a:buChar char="»"/>
                  <a:defRPr kumimoji="1" sz="2000">
                    <a:solidFill>
                      <a:schemeClr val="tx1"/>
                    </a:solidFill>
                    <a:latin typeface="굴림" charset="-127"/>
                    <a:ea typeface="굴림" charset="-127"/>
                  </a:defRPr>
                </a:lvl8pPr>
                <a:lvl9pPr marL="3886200" indent="-228600" eaLnBrk="0" fontAlgn="base" hangingPunct="0">
                  <a:spcBef>
                    <a:spcPct val="20000"/>
                  </a:spcBef>
                  <a:spcAft>
                    <a:spcPct val="0"/>
                  </a:spcAft>
                  <a:buChar char="»"/>
                  <a:defRPr kumimoji="1" sz="2000">
                    <a:solidFill>
                      <a:schemeClr val="tx1"/>
                    </a:solidFill>
                    <a:latin typeface="굴림" charset="-127"/>
                    <a:ea typeface="굴림" charset="-127"/>
                  </a:defRPr>
                </a:lvl9pPr>
              </a:lstStyle>
              <a:p>
                <a:pPr algn="r" eaLnBrk="1" latinLnBrk="0" hangingPunct="1">
                  <a:lnSpc>
                    <a:spcPct val="120000"/>
                  </a:lnSpc>
                  <a:spcBef>
                    <a:spcPct val="0"/>
                  </a:spcBef>
                  <a:buFontTx/>
                  <a:buNone/>
                </a:pPr>
                <a:endParaRPr lang="ko-KR" altLang="en-US" sz="1200"/>
              </a:p>
            </p:txBody>
          </p:sp>
          <p:sp>
            <p:nvSpPr>
              <p:cNvPr id="3095" name="Rectangle 57"/>
              <p:cNvSpPr>
                <a:spLocks noChangeArrowheads="1"/>
              </p:cNvSpPr>
              <p:nvPr/>
            </p:nvSpPr>
            <p:spPr bwMode="auto">
              <a:xfrm>
                <a:off x="2659" y="2318"/>
                <a:ext cx="231" cy="220"/>
              </a:xfrm>
              <a:prstGeom prst="rect">
                <a:avLst/>
              </a:prstGeom>
              <a:noFill/>
              <a:ln w="9525">
                <a:solidFill>
                  <a:srgbClr val="80808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har char="•"/>
                  <a:defRPr kumimoji="1" sz="3200">
                    <a:solidFill>
                      <a:schemeClr val="tx1"/>
                    </a:solidFill>
                    <a:latin typeface="굴림" charset="-127"/>
                    <a:ea typeface="굴림" charset="-127"/>
                  </a:defRPr>
                </a:lvl1pPr>
                <a:lvl2pPr marL="742950" indent="-285750" eaLnBrk="0" hangingPunct="0">
                  <a:spcBef>
                    <a:spcPct val="20000"/>
                  </a:spcBef>
                  <a:buChar char="–"/>
                  <a:defRPr kumimoji="1" sz="2800">
                    <a:solidFill>
                      <a:schemeClr val="tx1"/>
                    </a:solidFill>
                    <a:latin typeface="굴림" charset="-127"/>
                    <a:ea typeface="굴림" charset="-127"/>
                  </a:defRPr>
                </a:lvl2pPr>
                <a:lvl3pPr marL="1143000" indent="-228600" eaLnBrk="0" hangingPunct="0">
                  <a:spcBef>
                    <a:spcPct val="20000"/>
                  </a:spcBef>
                  <a:buChar char="•"/>
                  <a:defRPr kumimoji="1" sz="2400">
                    <a:solidFill>
                      <a:schemeClr val="tx1"/>
                    </a:solidFill>
                    <a:latin typeface="굴림" charset="-127"/>
                    <a:ea typeface="굴림" charset="-127"/>
                  </a:defRPr>
                </a:lvl3pPr>
                <a:lvl4pPr marL="1600200" indent="-228600" eaLnBrk="0" hangingPunct="0">
                  <a:spcBef>
                    <a:spcPct val="20000"/>
                  </a:spcBef>
                  <a:buChar char="–"/>
                  <a:defRPr kumimoji="1" sz="2000">
                    <a:solidFill>
                      <a:schemeClr val="tx1"/>
                    </a:solidFill>
                    <a:latin typeface="굴림" charset="-127"/>
                    <a:ea typeface="굴림" charset="-127"/>
                  </a:defRPr>
                </a:lvl4pPr>
                <a:lvl5pPr marL="2057400" indent="-228600" eaLnBrk="0" hangingPunct="0">
                  <a:spcBef>
                    <a:spcPct val="20000"/>
                  </a:spcBef>
                  <a:buChar char="»"/>
                  <a:defRPr kumimoji="1" sz="2000">
                    <a:solidFill>
                      <a:schemeClr val="tx1"/>
                    </a:solidFill>
                    <a:latin typeface="굴림" charset="-127"/>
                    <a:ea typeface="굴림" charset="-127"/>
                  </a:defRPr>
                </a:lvl5pPr>
                <a:lvl6pPr marL="2514600" indent="-228600" eaLnBrk="0" fontAlgn="base" hangingPunct="0">
                  <a:spcBef>
                    <a:spcPct val="20000"/>
                  </a:spcBef>
                  <a:spcAft>
                    <a:spcPct val="0"/>
                  </a:spcAft>
                  <a:buChar char="»"/>
                  <a:defRPr kumimoji="1" sz="2000">
                    <a:solidFill>
                      <a:schemeClr val="tx1"/>
                    </a:solidFill>
                    <a:latin typeface="굴림" charset="-127"/>
                    <a:ea typeface="굴림" charset="-127"/>
                  </a:defRPr>
                </a:lvl6pPr>
                <a:lvl7pPr marL="2971800" indent="-228600" eaLnBrk="0" fontAlgn="base" hangingPunct="0">
                  <a:spcBef>
                    <a:spcPct val="20000"/>
                  </a:spcBef>
                  <a:spcAft>
                    <a:spcPct val="0"/>
                  </a:spcAft>
                  <a:buChar char="»"/>
                  <a:defRPr kumimoji="1" sz="2000">
                    <a:solidFill>
                      <a:schemeClr val="tx1"/>
                    </a:solidFill>
                    <a:latin typeface="굴림" charset="-127"/>
                    <a:ea typeface="굴림" charset="-127"/>
                  </a:defRPr>
                </a:lvl7pPr>
                <a:lvl8pPr marL="3429000" indent="-228600" eaLnBrk="0" fontAlgn="base" hangingPunct="0">
                  <a:spcBef>
                    <a:spcPct val="20000"/>
                  </a:spcBef>
                  <a:spcAft>
                    <a:spcPct val="0"/>
                  </a:spcAft>
                  <a:buChar char="»"/>
                  <a:defRPr kumimoji="1" sz="2000">
                    <a:solidFill>
                      <a:schemeClr val="tx1"/>
                    </a:solidFill>
                    <a:latin typeface="굴림" charset="-127"/>
                    <a:ea typeface="굴림" charset="-127"/>
                  </a:defRPr>
                </a:lvl8pPr>
                <a:lvl9pPr marL="3886200" indent="-228600" eaLnBrk="0" fontAlgn="base" hangingPunct="0">
                  <a:spcBef>
                    <a:spcPct val="20000"/>
                  </a:spcBef>
                  <a:spcAft>
                    <a:spcPct val="0"/>
                  </a:spcAft>
                  <a:buChar char="»"/>
                  <a:defRPr kumimoji="1" sz="2000">
                    <a:solidFill>
                      <a:schemeClr val="tx1"/>
                    </a:solidFill>
                    <a:latin typeface="굴림" charset="-127"/>
                    <a:ea typeface="굴림" charset="-127"/>
                  </a:defRPr>
                </a:lvl9pPr>
              </a:lstStyle>
              <a:p>
                <a:pPr algn="r" eaLnBrk="1" latinLnBrk="0" hangingPunct="1">
                  <a:lnSpc>
                    <a:spcPct val="120000"/>
                  </a:lnSpc>
                  <a:spcBef>
                    <a:spcPct val="0"/>
                  </a:spcBef>
                  <a:buFontTx/>
                  <a:buNone/>
                </a:pPr>
                <a:endParaRPr lang="ko-KR" altLang="en-US" sz="1200"/>
              </a:p>
            </p:txBody>
          </p:sp>
          <p:sp>
            <p:nvSpPr>
              <p:cNvPr id="3096" name="Rectangle 58"/>
              <p:cNvSpPr>
                <a:spLocks noChangeArrowheads="1"/>
              </p:cNvSpPr>
              <p:nvPr/>
            </p:nvSpPr>
            <p:spPr bwMode="auto">
              <a:xfrm>
                <a:off x="2429" y="2318"/>
                <a:ext cx="230" cy="220"/>
              </a:xfrm>
              <a:prstGeom prst="rect">
                <a:avLst/>
              </a:prstGeom>
              <a:noFill/>
              <a:ln w="9525">
                <a:solidFill>
                  <a:srgbClr val="80808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har char="•"/>
                  <a:defRPr kumimoji="1" sz="3200">
                    <a:solidFill>
                      <a:schemeClr val="tx1"/>
                    </a:solidFill>
                    <a:latin typeface="굴림" charset="-127"/>
                    <a:ea typeface="굴림" charset="-127"/>
                  </a:defRPr>
                </a:lvl1pPr>
                <a:lvl2pPr marL="742950" indent="-285750" eaLnBrk="0" hangingPunct="0">
                  <a:spcBef>
                    <a:spcPct val="20000"/>
                  </a:spcBef>
                  <a:buChar char="–"/>
                  <a:defRPr kumimoji="1" sz="2800">
                    <a:solidFill>
                      <a:schemeClr val="tx1"/>
                    </a:solidFill>
                    <a:latin typeface="굴림" charset="-127"/>
                    <a:ea typeface="굴림" charset="-127"/>
                  </a:defRPr>
                </a:lvl2pPr>
                <a:lvl3pPr marL="1143000" indent="-228600" eaLnBrk="0" hangingPunct="0">
                  <a:spcBef>
                    <a:spcPct val="20000"/>
                  </a:spcBef>
                  <a:buChar char="•"/>
                  <a:defRPr kumimoji="1" sz="2400">
                    <a:solidFill>
                      <a:schemeClr val="tx1"/>
                    </a:solidFill>
                    <a:latin typeface="굴림" charset="-127"/>
                    <a:ea typeface="굴림" charset="-127"/>
                  </a:defRPr>
                </a:lvl3pPr>
                <a:lvl4pPr marL="1600200" indent="-228600" eaLnBrk="0" hangingPunct="0">
                  <a:spcBef>
                    <a:spcPct val="20000"/>
                  </a:spcBef>
                  <a:buChar char="–"/>
                  <a:defRPr kumimoji="1" sz="2000">
                    <a:solidFill>
                      <a:schemeClr val="tx1"/>
                    </a:solidFill>
                    <a:latin typeface="굴림" charset="-127"/>
                    <a:ea typeface="굴림" charset="-127"/>
                  </a:defRPr>
                </a:lvl4pPr>
                <a:lvl5pPr marL="2057400" indent="-228600" eaLnBrk="0" hangingPunct="0">
                  <a:spcBef>
                    <a:spcPct val="20000"/>
                  </a:spcBef>
                  <a:buChar char="»"/>
                  <a:defRPr kumimoji="1" sz="2000">
                    <a:solidFill>
                      <a:schemeClr val="tx1"/>
                    </a:solidFill>
                    <a:latin typeface="굴림" charset="-127"/>
                    <a:ea typeface="굴림" charset="-127"/>
                  </a:defRPr>
                </a:lvl5pPr>
                <a:lvl6pPr marL="2514600" indent="-228600" eaLnBrk="0" fontAlgn="base" hangingPunct="0">
                  <a:spcBef>
                    <a:spcPct val="20000"/>
                  </a:spcBef>
                  <a:spcAft>
                    <a:spcPct val="0"/>
                  </a:spcAft>
                  <a:buChar char="»"/>
                  <a:defRPr kumimoji="1" sz="2000">
                    <a:solidFill>
                      <a:schemeClr val="tx1"/>
                    </a:solidFill>
                    <a:latin typeface="굴림" charset="-127"/>
                    <a:ea typeface="굴림" charset="-127"/>
                  </a:defRPr>
                </a:lvl6pPr>
                <a:lvl7pPr marL="2971800" indent="-228600" eaLnBrk="0" fontAlgn="base" hangingPunct="0">
                  <a:spcBef>
                    <a:spcPct val="20000"/>
                  </a:spcBef>
                  <a:spcAft>
                    <a:spcPct val="0"/>
                  </a:spcAft>
                  <a:buChar char="»"/>
                  <a:defRPr kumimoji="1" sz="2000">
                    <a:solidFill>
                      <a:schemeClr val="tx1"/>
                    </a:solidFill>
                    <a:latin typeface="굴림" charset="-127"/>
                    <a:ea typeface="굴림" charset="-127"/>
                  </a:defRPr>
                </a:lvl7pPr>
                <a:lvl8pPr marL="3429000" indent="-228600" eaLnBrk="0" fontAlgn="base" hangingPunct="0">
                  <a:spcBef>
                    <a:spcPct val="20000"/>
                  </a:spcBef>
                  <a:spcAft>
                    <a:spcPct val="0"/>
                  </a:spcAft>
                  <a:buChar char="»"/>
                  <a:defRPr kumimoji="1" sz="2000">
                    <a:solidFill>
                      <a:schemeClr val="tx1"/>
                    </a:solidFill>
                    <a:latin typeface="굴림" charset="-127"/>
                    <a:ea typeface="굴림" charset="-127"/>
                  </a:defRPr>
                </a:lvl8pPr>
                <a:lvl9pPr marL="3886200" indent="-228600" eaLnBrk="0" fontAlgn="base" hangingPunct="0">
                  <a:spcBef>
                    <a:spcPct val="20000"/>
                  </a:spcBef>
                  <a:spcAft>
                    <a:spcPct val="0"/>
                  </a:spcAft>
                  <a:buChar char="»"/>
                  <a:defRPr kumimoji="1" sz="2000">
                    <a:solidFill>
                      <a:schemeClr val="tx1"/>
                    </a:solidFill>
                    <a:latin typeface="굴림" charset="-127"/>
                    <a:ea typeface="굴림" charset="-127"/>
                  </a:defRPr>
                </a:lvl9pPr>
              </a:lstStyle>
              <a:p>
                <a:pPr algn="r" eaLnBrk="1" latinLnBrk="0" hangingPunct="1">
                  <a:lnSpc>
                    <a:spcPct val="120000"/>
                  </a:lnSpc>
                  <a:spcBef>
                    <a:spcPct val="0"/>
                  </a:spcBef>
                  <a:buFontTx/>
                  <a:buNone/>
                </a:pPr>
                <a:endParaRPr lang="ko-KR" altLang="en-US" sz="1200"/>
              </a:p>
            </p:txBody>
          </p:sp>
          <p:sp>
            <p:nvSpPr>
              <p:cNvPr id="3097" name="Rectangle 59"/>
              <p:cNvSpPr>
                <a:spLocks noChangeArrowheads="1"/>
              </p:cNvSpPr>
              <p:nvPr/>
            </p:nvSpPr>
            <p:spPr bwMode="auto">
              <a:xfrm>
                <a:off x="2198" y="2318"/>
                <a:ext cx="231" cy="220"/>
              </a:xfrm>
              <a:prstGeom prst="rect">
                <a:avLst/>
              </a:prstGeom>
              <a:noFill/>
              <a:ln w="9525">
                <a:solidFill>
                  <a:srgbClr val="80808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har char="•"/>
                  <a:defRPr kumimoji="1" sz="3200">
                    <a:solidFill>
                      <a:schemeClr val="tx1"/>
                    </a:solidFill>
                    <a:latin typeface="굴림" charset="-127"/>
                    <a:ea typeface="굴림" charset="-127"/>
                  </a:defRPr>
                </a:lvl1pPr>
                <a:lvl2pPr marL="742950" indent="-285750" eaLnBrk="0" hangingPunct="0">
                  <a:spcBef>
                    <a:spcPct val="20000"/>
                  </a:spcBef>
                  <a:buChar char="–"/>
                  <a:defRPr kumimoji="1" sz="2800">
                    <a:solidFill>
                      <a:schemeClr val="tx1"/>
                    </a:solidFill>
                    <a:latin typeface="굴림" charset="-127"/>
                    <a:ea typeface="굴림" charset="-127"/>
                  </a:defRPr>
                </a:lvl2pPr>
                <a:lvl3pPr marL="1143000" indent="-228600" eaLnBrk="0" hangingPunct="0">
                  <a:spcBef>
                    <a:spcPct val="20000"/>
                  </a:spcBef>
                  <a:buChar char="•"/>
                  <a:defRPr kumimoji="1" sz="2400">
                    <a:solidFill>
                      <a:schemeClr val="tx1"/>
                    </a:solidFill>
                    <a:latin typeface="굴림" charset="-127"/>
                    <a:ea typeface="굴림" charset="-127"/>
                  </a:defRPr>
                </a:lvl3pPr>
                <a:lvl4pPr marL="1600200" indent="-228600" eaLnBrk="0" hangingPunct="0">
                  <a:spcBef>
                    <a:spcPct val="20000"/>
                  </a:spcBef>
                  <a:buChar char="–"/>
                  <a:defRPr kumimoji="1" sz="2000">
                    <a:solidFill>
                      <a:schemeClr val="tx1"/>
                    </a:solidFill>
                    <a:latin typeface="굴림" charset="-127"/>
                    <a:ea typeface="굴림" charset="-127"/>
                  </a:defRPr>
                </a:lvl4pPr>
                <a:lvl5pPr marL="2057400" indent="-228600" eaLnBrk="0" hangingPunct="0">
                  <a:spcBef>
                    <a:spcPct val="20000"/>
                  </a:spcBef>
                  <a:buChar char="»"/>
                  <a:defRPr kumimoji="1" sz="2000">
                    <a:solidFill>
                      <a:schemeClr val="tx1"/>
                    </a:solidFill>
                    <a:latin typeface="굴림" charset="-127"/>
                    <a:ea typeface="굴림" charset="-127"/>
                  </a:defRPr>
                </a:lvl5pPr>
                <a:lvl6pPr marL="2514600" indent="-228600" eaLnBrk="0" fontAlgn="base" hangingPunct="0">
                  <a:spcBef>
                    <a:spcPct val="20000"/>
                  </a:spcBef>
                  <a:spcAft>
                    <a:spcPct val="0"/>
                  </a:spcAft>
                  <a:buChar char="»"/>
                  <a:defRPr kumimoji="1" sz="2000">
                    <a:solidFill>
                      <a:schemeClr val="tx1"/>
                    </a:solidFill>
                    <a:latin typeface="굴림" charset="-127"/>
                    <a:ea typeface="굴림" charset="-127"/>
                  </a:defRPr>
                </a:lvl6pPr>
                <a:lvl7pPr marL="2971800" indent="-228600" eaLnBrk="0" fontAlgn="base" hangingPunct="0">
                  <a:spcBef>
                    <a:spcPct val="20000"/>
                  </a:spcBef>
                  <a:spcAft>
                    <a:spcPct val="0"/>
                  </a:spcAft>
                  <a:buChar char="»"/>
                  <a:defRPr kumimoji="1" sz="2000">
                    <a:solidFill>
                      <a:schemeClr val="tx1"/>
                    </a:solidFill>
                    <a:latin typeface="굴림" charset="-127"/>
                    <a:ea typeface="굴림" charset="-127"/>
                  </a:defRPr>
                </a:lvl7pPr>
                <a:lvl8pPr marL="3429000" indent="-228600" eaLnBrk="0" fontAlgn="base" hangingPunct="0">
                  <a:spcBef>
                    <a:spcPct val="20000"/>
                  </a:spcBef>
                  <a:spcAft>
                    <a:spcPct val="0"/>
                  </a:spcAft>
                  <a:buChar char="»"/>
                  <a:defRPr kumimoji="1" sz="2000">
                    <a:solidFill>
                      <a:schemeClr val="tx1"/>
                    </a:solidFill>
                    <a:latin typeface="굴림" charset="-127"/>
                    <a:ea typeface="굴림" charset="-127"/>
                  </a:defRPr>
                </a:lvl8pPr>
                <a:lvl9pPr marL="3886200" indent="-228600" eaLnBrk="0" fontAlgn="base" hangingPunct="0">
                  <a:spcBef>
                    <a:spcPct val="20000"/>
                  </a:spcBef>
                  <a:spcAft>
                    <a:spcPct val="0"/>
                  </a:spcAft>
                  <a:buChar char="»"/>
                  <a:defRPr kumimoji="1" sz="2000">
                    <a:solidFill>
                      <a:schemeClr val="tx1"/>
                    </a:solidFill>
                    <a:latin typeface="굴림" charset="-127"/>
                    <a:ea typeface="굴림" charset="-127"/>
                  </a:defRPr>
                </a:lvl9pPr>
              </a:lstStyle>
              <a:p>
                <a:pPr algn="r" eaLnBrk="1" latinLnBrk="0" hangingPunct="1">
                  <a:lnSpc>
                    <a:spcPct val="120000"/>
                  </a:lnSpc>
                  <a:spcBef>
                    <a:spcPct val="0"/>
                  </a:spcBef>
                  <a:buFontTx/>
                  <a:buNone/>
                </a:pPr>
                <a:endParaRPr lang="ko-KR" altLang="en-US" sz="1200"/>
              </a:p>
            </p:txBody>
          </p:sp>
          <p:sp>
            <p:nvSpPr>
              <p:cNvPr id="3098" name="Rectangle 60"/>
              <p:cNvSpPr>
                <a:spLocks noChangeArrowheads="1"/>
              </p:cNvSpPr>
              <p:nvPr/>
            </p:nvSpPr>
            <p:spPr bwMode="auto">
              <a:xfrm>
                <a:off x="1968" y="2318"/>
                <a:ext cx="230" cy="220"/>
              </a:xfrm>
              <a:prstGeom prst="rect">
                <a:avLst/>
              </a:prstGeom>
              <a:noFill/>
              <a:ln w="9525">
                <a:solidFill>
                  <a:srgbClr val="80808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har char="•"/>
                  <a:defRPr kumimoji="1" sz="3200">
                    <a:solidFill>
                      <a:schemeClr val="tx1"/>
                    </a:solidFill>
                    <a:latin typeface="굴림" charset="-127"/>
                    <a:ea typeface="굴림" charset="-127"/>
                  </a:defRPr>
                </a:lvl1pPr>
                <a:lvl2pPr marL="742950" indent="-285750" eaLnBrk="0" hangingPunct="0">
                  <a:spcBef>
                    <a:spcPct val="20000"/>
                  </a:spcBef>
                  <a:buChar char="–"/>
                  <a:defRPr kumimoji="1" sz="2800">
                    <a:solidFill>
                      <a:schemeClr val="tx1"/>
                    </a:solidFill>
                    <a:latin typeface="굴림" charset="-127"/>
                    <a:ea typeface="굴림" charset="-127"/>
                  </a:defRPr>
                </a:lvl2pPr>
                <a:lvl3pPr marL="1143000" indent="-228600" eaLnBrk="0" hangingPunct="0">
                  <a:spcBef>
                    <a:spcPct val="20000"/>
                  </a:spcBef>
                  <a:buChar char="•"/>
                  <a:defRPr kumimoji="1" sz="2400">
                    <a:solidFill>
                      <a:schemeClr val="tx1"/>
                    </a:solidFill>
                    <a:latin typeface="굴림" charset="-127"/>
                    <a:ea typeface="굴림" charset="-127"/>
                  </a:defRPr>
                </a:lvl3pPr>
                <a:lvl4pPr marL="1600200" indent="-228600" eaLnBrk="0" hangingPunct="0">
                  <a:spcBef>
                    <a:spcPct val="20000"/>
                  </a:spcBef>
                  <a:buChar char="–"/>
                  <a:defRPr kumimoji="1" sz="2000">
                    <a:solidFill>
                      <a:schemeClr val="tx1"/>
                    </a:solidFill>
                    <a:latin typeface="굴림" charset="-127"/>
                    <a:ea typeface="굴림" charset="-127"/>
                  </a:defRPr>
                </a:lvl4pPr>
                <a:lvl5pPr marL="2057400" indent="-228600" eaLnBrk="0" hangingPunct="0">
                  <a:spcBef>
                    <a:spcPct val="20000"/>
                  </a:spcBef>
                  <a:buChar char="»"/>
                  <a:defRPr kumimoji="1" sz="2000">
                    <a:solidFill>
                      <a:schemeClr val="tx1"/>
                    </a:solidFill>
                    <a:latin typeface="굴림" charset="-127"/>
                    <a:ea typeface="굴림" charset="-127"/>
                  </a:defRPr>
                </a:lvl5pPr>
                <a:lvl6pPr marL="2514600" indent="-228600" eaLnBrk="0" fontAlgn="base" hangingPunct="0">
                  <a:spcBef>
                    <a:spcPct val="20000"/>
                  </a:spcBef>
                  <a:spcAft>
                    <a:spcPct val="0"/>
                  </a:spcAft>
                  <a:buChar char="»"/>
                  <a:defRPr kumimoji="1" sz="2000">
                    <a:solidFill>
                      <a:schemeClr val="tx1"/>
                    </a:solidFill>
                    <a:latin typeface="굴림" charset="-127"/>
                    <a:ea typeface="굴림" charset="-127"/>
                  </a:defRPr>
                </a:lvl6pPr>
                <a:lvl7pPr marL="2971800" indent="-228600" eaLnBrk="0" fontAlgn="base" hangingPunct="0">
                  <a:spcBef>
                    <a:spcPct val="20000"/>
                  </a:spcBef>
                  <a:spcAft>
                    <a:spcPct val="0"/>
                  </a:spcAft>
                  <a:buChar char="»"/>
                  <a:defRPr kumimoji="1" sz="2000">
                    <a:solidFill>
                      <a:schemeClr val="tx1"/>
                    </a:solidFill>
                    <a:latin typeface="굴림" charset="-127"/>
                    <a:ea typeface="굴림" charset="-127"/>
                  </a:defRPr>
                </a:lvl7pPr>
                <a:lvl8pPr marL="3429000" indent="-228600" eaLnBrk="0" fontAlgn="base" hangingPunct="0">
                  <a:spcBef>
                    <a:spcPct val="20000"/>
                  </a:spcBef>
                  <a:spcAft>
                    <a:spcPct val="0"/>
                  </a:spcAft>
                  <a:buChar char="»"/>
                  <a:defRPr kumimoji="1" sz="2000">
                    <a:solidFill>
                      <a:schemeClr val="tx1"/>
                    </a:solidFill>
                    <a:latin typeface="굴림" charset="-127"/>
                    <a:ea typeface="굴림" charset="-127"/>
                  </a:defRPr>
                </a:lvl8pPr>
                <a:lvl9pPr marL="3886200" indent="-228600" eaLnBrk="0" fontAlgn="base" hangingPunct="0">
                  <a:spcBef>
                    <a:spcPct val="20000"/>
                  </a:spcBef>
                  <a:spcAft>
                    <a:spcPct val="0"/>
                  </a:spcAft>
                  <a:buChar char="»"/>
                  <a:defRPr kumimoji="1" sz="2000">
                    <a:solidFill>
                      <a:schemeClr val="tx1"/>
                    </a:solidFill>
                    <a:latin typeface="굴림" charset="-127"/>
                    <a:ea typeface="굴림" charset="-127"/>
                  </a:defRPr>
                </a:lvl9pPr>
              </a:lstStyle>
              <a:p>
                <a:pPr algn="r" eaLnBrk="1" latinLnBrk="0" hangingPunct="1">
                  <a:lnSpc>
                    <a:spcPct val="120000"/>
                  </a:lnSpc>
                  <a:spcBef>
                    <a:spcPct val="0"/>
                  </a:spcBef>
                  <a:buFontTx/>
                  <a:buNone/>
                </a:pPr>
                <a:endParaRPr lang="ko-KR" altLang="en-US" sz="1200"/>
              </a:p>
            </p:txBody>
          </p:sp>
          <p:sp>
            <p:nvSpPr>
              <p:cNvPr id="3099" name="Rectangle 61"/>
              <p:cNvSpPr>
                <a:spLocks noChangeArrowheads="1"/>
              </p:cNvSpPr>
              <p:nvPr/>
            </p:nvSpPr>
            <p:spPr bwMode="auto">
              <a:xfrm>
                <a:off x="1738" y="2318"/>
                <a:ext cx="230" cy="220"/>
              </a:xfrm>
              <a:prstGeom prst="rect">
                <a:avLst/>
              </a:prstGeom>
              <a:noFill/>
              <a:ln w="9525">
                <a:solidFill>
                  <a:srgbClr val="80808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har char="•"/>
                  <a:defRPr kumimoji="1" sz="3200">
                    <a:solidFill>
                      <a:schemeClr val="tx1"/>
                    </a:solidFill>
                    <a:latin typeface="굴림" charset="-127"/>
                    <a:ea typeface="굴림" charset="-127"/>
                  </a:defRPr>
                </a:lvl1pPr>
                <a:lvl2pPr marL="742950" indent="-285750" eaLnBrk="0" hangingPunct="0">
                  <a:spcBef>
                    <a:spcPct val="20000"/>
                  </a:spcBef>
                  <a:buChar char="–"/>
                  <a:defRPr kumimoji="1" sz="2800">
                    <a:solidFill>
                      <a:schemeClr val="tx1"/>
                    </a:solidFill>
                    <a:latin typeface="굴림" charset="-127"/>
                    <a:ea typeface="굴림" charset="-127"/>
                  </a:defRPr>
                </a:lvl2pPr>
                <a:lvl3pPr marL="1143000" indent="-228600" eaLnBrk="0" hangingPunct="0">
                  <a:spcBef>
                    <a:spcPct val="20000"/>
                  </a:spcBef>
                  <a:buChar char="•"/>
                  <a:defRPr kumimoji="1" sz="2400">
                    <a:solidFill>
                      <a:schemeClr val="tx1"/>
                    </a:solidFill>
                    <a:latin typeface="굴림" charset="-127"/>
                    <a:ea typeface="굴림" charset="-127"/>
                  </a:defRPr>
                </a:lvl3pPr>
                <a:lvl4pPr marL="1600200" indent="-228600" eaLnBrk="0" hangingPunct="0">
                  <a:spcBef>
                    <a:spcPct val="20000"/>
                  </a:spcBef>
                  <a:buChar char="–"/>
                  <a:defRPr kumimoji="1" sz="2000">
                    <a:solidFill>
                      <a:schemeClr val="tx1"/>
                    </a:solidFill>
                    <a:latin typeface="굴림" charset="-127"/>
                    <a:ea typeface="굴림" charset="-127"/>
                  </a:defRPr>
                </a:lvl4pPr>
                <a:lvl5pPr marL="2057400" indent="-228600" eaLnBrk="0" hangingPunct="0">
                  <a:spcBef>
                    <a:spcPct val="20000"/>
                  </a:spcBef>
                  <a:buChar char="»"/>
                  <a:defRPr kumimoji="1" sz="2000">
                    <a:solidFill>
                      <a:schemeClr val="tx1"/>
                    </a:solidFill>
                    <a:latin typeface="굴림" charset="-127"/>
                    <a:ea typeface="굴림" charset="-127"/>
                  </a:defRPr>
                </a:lvl5pPr>
                <a:lvl6pPr marL="2514600" indent="-228600" eaLnBrk="0" fontAlgn="base" hangingPunct="0">
                  <a:spcBef>
                    <a:spcPct val="20000"/>
                  </a:spcBef>
                  <a:spcAft>
                    <a:spcPct val="0"/>
                  </a:spcAft>
                  <a:buChar char="»"/>
                  <a:defRPr kumimoji="1" sz="2000">
                    <a:solidFill>
                      <a:schemeClr val="tx1"/>
                    </a:solidFill>
                    <a:latin typeface="굴림" charset="-127"/>
                    <a:ea typeface="굴림" charset="-127"/>
                  </a:defRPr>
                </a:lvl6pPr>
                <a:lvl7pPr marL="2971800" indent="-228600" eaLnBrk="0" fontAlgn="base" hangingPunct="0">
                  <a:spcBef>
                    <a:spcPct val="20000"/>
                  </a:spcBef>
                  <a:spcAft>
                    <a:spcPct val="0"/>
                  </a:spcAft>
                  <a:buChar char="»"/>
                  <a:defRPr kumimoji="1" sz="2000">
                    <a:solidFill>
                      <a:schemeClr val="tx1"/>
                    </a:solidFill>
                    <a:latin typeface="굴림" charset="-127"/>
                    <a:ea typeface="굴림" charset="-127"/>
                  </a:defRPr>
                </a:lvl7pPr>
                <a:lvl8pPr marL="3429000" indent="-228600" eaLnBrk="0" fontAlgn="base" hangingPunct="0">
                  <a:spcBef>
                    <a:spcPct val="20000"/>
                  </a:spcBef>
                  <a:spcAft>
                    <a:spcPct val="0"/>
                  </a:spcAft>
                  <a:buChar char="»"/>
                  <a:defRPr kumimoji="1" sz="2000">
                    <a:solidFill>
                      <a:schemeClr val="tx1"/>
                    </a:solidFill>
                    <a:latin typeface="굴림" charset="-127"/>
                    <a:ea typeface="굴림" charset="-127"/>
                  </a:defRPr>
                </a:lvl8pPr>
                <a:lvl9pPr marL="3886200" indent="-228600" eaLnBrk="0" fontAlgn="base" hangingPunct="0">
                  <a:spcBef>
                    <a:spcPct val="20000"/>
                  </a:spcBef>
                  <a:spcAft>
                    <a:spcPct val="0"/>
                  </a:spcAft>
                  <a:buChar char="»"/>
                  <a:defRPr kumimoji="1" sz="2000">
                    <a:solidFill>
                      <a:schemeClr val="tx1"/>
                    </a:solidFill>
                    <a:latin typeface="굴림" charset="-127"/>
                    <a:ea typeface="굴림" charset="-127"/>
                  </a:defRPr>
                </a:lvl9pPr>
              </a:lstStyle>
              <a:p>
                <a:pPr algn="r" eaLnBrk="1" latinLnBrk="0" hangingPunct="1">
                  <a:lnSpc>
                    <a:spcPct val="120000"/>
                  </a:lnSpc>
                  <a:spcBef>
                    <a:spcPct val="0"/>
                  </a:spcBef>
                  <a:buFontTx/>
                  <a:buNone/>
                </a:pPr>
                <a:endParaRPr lang="ko-KR" altLang="en-US" sz="1200"/>
              </a:p>
            </p:txBody>
          </p:sp>
          <p:sp>
            <p:nvSpPr>
              <p:cNvPr id="3100" name="Rectangle 62"/>
              <p:cNvSpPr>
                <a:spLocks noChangeArrowheads="1"/>
              </p:cNvSpPr>
              <p:nvPr/>
            </p:nvSpPr>
            <p:spPr bwMode="auto">
              <a:xfrm>
                <a:off x="1507" y="2318"/>
                <a:ext cx="231" cy="220"/>
              </a:xfrm>
              <a:prstGeom prst="rect">
                <a:avLst/>
              </a:prstGeom>
              <a:noFill/>
              <a:ln w="9525">
                <a:solidFill>
                  <a:srgbClr val="80808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har char="•"/>
                  <a:defRPr kumimoji="1" sz="3200">
                    <a:solidFill>
                      <a:schemeClr val="tx1"/>
                    </a:solidFill>
                    <a:latin typeface="굴림" charset="-127"/>
                    <a:ea typeface="굴림" charset="-127"/>
                  </a:defRPr>
                </a:lvl1pPr>
                <a:lvl2pPr marL="742950" indent="-285750" eaLnBrk="0" hangingPunct="0">
                  <a:spcBef>
                    <a:spcPct val="20000"/>
                  </a:spcBef>
                  <a:buChar char="–"/>
                  <a:defRPr kumimoji="1" sz="2800">
                    <a:solidFill>
                      <a:schemeClr val="tx1"/>
                    </a:solidFill>
                    <a:latin typeface="굴림" charset="-127"/>
                    <a:ea typeface="굴림" charset="-127"/>
                  </a:defRPr>
                </a:lvl2pPr>
                <a:lvl3pPr marL="1143000" indent="-228600" eaLnBrk="0" hangingPunct="0">
                  <a:spcBef>
                    <a:spcPct val="20000"/>
                  </a:spcBef>
                  <a:buChar char="•"/>
                  <a:defRPr kumimoji="1" sz="2400">
                    <a:solidFill>
                      <a:schemeClr val="tx1"/>
                    </a:solidFill>
                    <a:latin typeface="굴림" charset="-127"/>
                    <a:ea typeface="굴림" charset="-127"/>
                  </a:defRPr>
                </a:lvl3pPr>
                <a:lvl4pPr marL="1600200" indent="-228600" eaLnBrk="0" hangingPunct="0">
                  <a:spcBef>
                    <a:spcPct val="20000"/>
                  </a:spcBef>
                  <a:buChar char="–"/>
                  <a:defRPr kumimoji="1" sz="2000">
                    <a:solidFill>
                      <a:schemeClr val="tx1"/>
                    </a:solidFill>
                    <a:latin typeface="굴림" charset="-127"/>
                    <a:ea typeface="굴림" charset="-127"/>
                  </a:defRPr>
                </a:lvl4pPr>
                <a:lvl5pPr marL="2057400" indent="-228600" eaLnBrk="0" hangingPunct="0">
                  <a:spcBef>
                    <a:spcPct val="20000"/>
                  </a:spcBef>
                  <a:buChar char="»"/>
                  <a:defRPr kumimoji="1" sz="2000">
                    <a:solidFill>
                      <a:schemeClr val="tx1"/>
                    </a:solidFill>
                    <a:latin typeface="굴림" charset="-127"/>
                    <a:ea typeface="굴림" charset="-127"/>
                  </a:defRPr>
                </a:lvl5pPr>
                <a:lvl6pPr marL="2514600" indent="-228600" eaLnBrk="0" fontAlgn="base" hangingPunct="0">
                  <a:spcBef>
                    <a:spcPct val="20000"/>
                  </a:spcBef>
                  <a:spcAft>
                    <a:spcPct val="0"/>
                  </a:spcAft>
                  <a:buChar char="»"/>
                  <a:defRPr kumimoji="1" sz="2000">
                    <a:solidFill>
                      <a:schemeClr val="tx1"/>
                    </a:solidFill>
                    <a:latin typeface="굴림" charset="-127"/>
                    <a:ea typeface="굴림" charset="-127"/>
                  </a:defRPr>
                </a:lvl6pPr>
                <a:lvl7pPr marL="2971800" indent="-228600" eaLnBrk="0" fontAlgn="base" hangingPunct="0">
                  <a:spcBef>
                    <a:spcPct val="20000"/>
                  </a:spcBef>
                  <a:spcAft>
                    <a:spcPct val="0"/>
                  </a:spcAft>
                  <a:buChar char="»"/>
                  <a:defRPr kumimoji="1" sz="2000">
                    <a:solidFill>
                      <a:schemeClr val="tx1"/>
                    </a:solidFill>
                    <a:latin typeface="굴림" charset="-127"/>
                    <a:ea typeface="굴림" charset="-127"/>
                  </a:defRPr>
                </a:lvl7pPr>
                <a:lvl8pPr marL="3429000" indent="-228600" eaLnBrk="0" fontAlgn="base" hangingPunct="0">
                  <a:spcBef>
                    <a:spcPct val="20000"/>
                  </a:spcBef>
                  <a:spcAft>
                    <a:spcPct val="0"/>
                  </a:spcAft>
                  <a:buChar char="»"/>
                  <a:defRPr kumimoji="1" sz="2000">
                    <a:solidFill>
                      <a:schemeClr val="tx1"/>
                    </a:solidFill>
                    <a:latin typeface="굴림" charset="-127"/>
                    <a:ea typeface="굴림" charset="-127"/>
                  </a:defRPr>
                </a:lvl8pPr>
                <a:lvl9pPr marL="3886200" indent="-228600" eaLnBrk="0" fontAlgn="base" hangingPunct="0">
                  <a:spcBef>
                    <a:spcPct val="20000"/>
                  </a:spcBef>
                  <a:spcAft>
                    <a:spcPct val="0"/>
                  </a:spcAft>
                  <a:buChar char="»"/>
                  <a:defRPr kumimoji="1" sz="2000">
                    <a:solidFill>
                      <a:schemeClr val="tx1"/>
                    </a:solidFill>
                    <a:latin typeface="굴림" charset="-127"/>
                    <a:ea typeface="굴림" charset="-127"/>
                  </a:defRPr>
                </a:lvl9pPr>
              </a:lstStyle>
              <a:p>
                <a:pPr algn="r" eaLnBrk="1" latinLnBrk="0" hangingPunct="1">
                  <a:lnSpc>
                    <a:spcPct val="120000"/>
                  </a:lnSpc>
                  <a:spcBef>
                    <a:spcPct val="0"/>
                  </a:spcBef>
                  <a:buFontTx/>
                  <a:buNone/>
                </a:pPr>
                <a:endParaRPr lang="ko-KR" altLang="en-US" sz="1200"/>
              </a:p>
            </p:txBody>
          </p:sp>
          <p:sp>
            <p:nvSpPr>
              <p:cNvPr id="3101" name="Rectangle 63"/>
              <p:cNvSpPr>
                <a:spLocks noChangeArrowheads="1"/>
              </p:cNvSpPr>
              <p:nvPr/>
            </p:nvSpPr>
            <p:spPr bwMode="auto">
              <a:xfrm>
                <a:off x="1277" y="2318"/>
                <a:ext cx="230" cy="220"/>
              </a:xfrm>
              <a:prstGeom prst="rect">
                <a:avLst/>
              </a:prstGeom>
              <a:noFill/>
              <a:ln w="9525">
                <a:solidFill>
                  <a:srgbClr val="80808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har char="•"/>
                  <a:defRPr kumimoji="1" sz="3200">
                    <a:solidFill>
                      <a:schemeClr val="tx1"/>
                    </a:solidFill>
                    <a:latin typeface="굴림" charset="-127"/>
                    <a:ea typeface="굴림" charset="-127"/>
                  </a:defRPr>
                </a:lvl1pPr>
                <a:lvl2pPr marL="742950" indent="-285750" eaLnBrk="0" hangingPunct="0">
                  <a:spcBef>
                    <a:spcPct val="20000"/>
                  </a:spcBef>
                  <a:buChar char="–"/>
                  <a:defRPr kumimoji="1" sz="2800">
                    <a:solidFill>
                      <a:schemeClr val="tx1"/>
                    </a:solidFill>
                    <a:latin typeface="굴림" charset="-127"/>
                    <a:ea typeface="굴림" charset="-127"/>
                  </a:defRPr>
                </a:lvl2pPr>
                <a:lvl3pPr marL="1143000" indent="-228600" eaLnBrk="0" hangingPunct="0">
                  <a:spcBef>
                    <a:spcPct val="20000"/>
                  </a:spcBef>
                  <a:buChar char="•"/>
                  <a:defRPr kumimoji="1" sz="2400">
                    <a:solidFill>
                      <a:schemeClr val="tx1"/>
                    </a:solidFill>
                    <a:latin typeface="굴림" charset="-127"/>
                    <a:ea typeface="굴림" charset="-127"/>
                  </a:defRPr>
                </a:lvl3pPr>
                <a:lvl4pPr marL="1600200" indent="-228600" eaLnBrk="0" hangingPunct="0">
                  <a:spcBef>
                    <a:spcPct val="20000"/>
                  </a:spcBef>
                  <a:buChar char="–"/>
                  <a:defRPr kumimoji="1" sz="2000">
                    <a:solidFill>
                      <a:schemeClr val="tx1"/>
                    </a:solidFill>
                    <a:latin typeface="굴림" charset="-127"/>
                    <a:ea typeface="굴림" charset="-127"/>
                  </a:defRPr>
                </a:lvl4pPr>
                <a:lvl5pPr marL="2057400" indent="-228600" eaLnBrk="0" hangingPunct="0">
                  <a:spcBef>
                    <a:spcPct val="20000"/>
                  </a:spcBef>
                  <a:buChar char="»"/>
                  <a:defRPr kumimoji="1" sz="2000">
                    <a:solidFill>
                      <a:schemeClr val="tx1"/>
                    </a:solidFill>
                    <a:latin typeface="굴림" charset="-127"/>
                    <a:ea typeface="굴림" charset="-127"/>
                  </a:defRPr>
                </a:lvl5pPr>
                <a:lvl6pPr marL="2514600" indent="-228600" eaLnBrk="0" fontAlgn="base" hangingPunct="0">
                  <a:spcBef>
                    <a:spcPct val="20000"/>
                  </a:spcBef>
                  <a:spcAft>
                    <a:spcPct val="0"/>
                  </a:spcAft>
                  <a:buChar char="»"/>
                  <a:defRPr kumimoji="1" sz="2000">
                    <a:solidFill>
                      <a:schemeClr val="tx1"/>
                    </a:solidFill>
                    <a:latin typeface="굴림" charset="-127"/>
                    <a:ea typeface="굴림" charset="-127"/>
                  </a:defRPr>
                </a:lvl6pPr>
                <a:lvl7pPr marL="2971800" indent="-228600" eaLnBrk="0" fontAlgn="base" hangingPunct="0">
                  <a:spcBef>
                    <a:spcPct val="20000"/>
                  </a:spcBef>
                  <a:spcAft>
                    <a:spcPct val="0"/>
                  </a:spcAft>
                  <a:buChar char="»"/>
                  <a:defRPr kumimoji="1" sz="2000">
                    <a:solidFill>
                      <a:schemeClr val="tx1"/>
                    </a:solidFill>
                    <a:latin typeface="굴림" charset="-127"/>
                    <a:ea typeface="굴림" charset="-127"/>
                  </a:defRPr>
                </a:lvl7pPr>
                <a:lvl8pPr marL="3429000" indent="-228600" eaLnBrk="0" fontAlgn="base" hangingPunct="0">
                  <a:spcBef>
                    <a:spcPct val="20000"/>
                  </a:spcBef>
                  <a:spcAft>
                    <a:spcPct val="0"/>
                  </a:spcAft>
                  <a:buChar char="»"/>
                  <a:defRPr kumimoji="1" sz="2000">
                    <a:solidFill>
                      <a:schemeClr val="tx1"/>
                    </a:solidFill>
                    <a:latin typeface="굴림" charset="-127"/>
                    <a:ea typeface="굴림" charset="-127"/>
                  </a:defRPr>
                </a:lvl8pPr>
                <a:lvl9pPr marL="3886200" indent="-228600" eaLnBrk="0" fontAlgn="base" hangingPunct="0">
                  <a:spcBef>
                    <a:spcPct val="20000"/>
                  </a:spcBef>
                  <a:spcAft>
                    <a:spcPct val="0"/>
                  </a:spcAft>
                  <a:buChar char="»"/>
                  <a:defRPr kumimoji="1" sz="2000">
                    <a:solidFill>
                      <a:schemeClr val="tx1"/>
                    </a:solidFill>
                    <a:latin typeface="굴림" charset="-127"/>
                    <a:ea typeface="굴림" charset="-127"/>
                  </a:defRPr>
                </a:lvl9pPr>
              </a:lstStyle>
              <a:p>
                <a:pPr algn="r" eaLnBrk="1" latinLnBrk="0" hangingPunct="1">
                  <a:lnSpc>
                    <a:spcPct val="120000"/>
                  </a:lnSpc>
                  <a:spcBef>
                    <a:spcPct val="0"/>
                  </a:spcBef>
                  <a:buFontTx/>
                  <a:buNone/>
                </a:pPr>
                <a:endParaRPr lang="ko-KR" altLang="en-US" sz="1200"/>
              </a:p>
            </p:txBody>
          </p:sp>
          <p:sp>
            <p:nvSpPr>
              <p:cNvPr id="3102" name="Rectangle 64"/>
              <p:cNvSpPr>
                <a:spLocks noChangeArrowheads="1"/>
              </p:cNvSpPr>
              <p:nvPr/>
            </p:nvSpPr>
            <p:spPr bwMode="auto">
              <a:xfrm>
                <a:off x="1046" y="2318"/>
                <a:ext cx="231" cy="220"/>
              </a:xfrm>
              <a:prstGeom prst="rect">
                <a:avLst/>
              </a:prstGeom>
              <a:noFill/>
              <a:ln w="9525">
                <a:solidFill>
                  <a:srgbClr val="80808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har char="•"/>
                  <a:defRPr kumimoji="1" sz="3200">
                    <a:solidFill>
                      <a:schemeClr val="tx1"/>
                    </a:solidFill>
                    <a:latin typeface="굴림" charset="-127"/>
                    <a:ea typeface="굴림" charset="-127"/>
                  </a:defRPr>
                </a:lvl1pPr>
                <a:lvl2pPr marL="742950" indent="-285750" eaLnBrk="0" hangingPunct="0">
                  <a:spcBef>
                    <a:spcPct val="20000"/>
                  </a:spcBef>
                  <a:buChar char="–"/>
                  <a:defRPr kumimoji="1" sz="2800">
                    <a:solidFill>
                      <a:schemeClr val="tx1"/>
                    </a:solidFill>
                    <a:latin typeface="굴림" charset="-127"/>
                    <a:ea typeface="굴림" charset="-127"/>
                  </a:defRPr>
                </a:lvl2pPr>
                <a:lvl3pPr marL="1143000" indent="-228600" eaLnBrk="0" hangingPunct="0">
                  <a:spcBef>
                    <a:spcPct val="20000"/>
                  </a:spcBef>
                  <a:buChar char="•"/>
                  <a:defRPr kumimoji="1" sz="2400">
                    <a:solidFill>
                      <a:schemeClr val="tx1"/>
                    </a:solidFill>
                    <a:latin typeface="굴림" charset="-127"/>
                    <a:ea typeface="굴림" charset="-127"/>
                  </a:defRPr>
                </a:lvl3pPr>
                <a:lvl4pPr marL="1600200" indent="-228600" eaLnBrk="0" hangingPunct="0">
                  <a:spcBef>
                    <a:spcPct val="20000"/>
                  </a:spcBef>
                  <a:buChar char="–"/>
                  <a:defRPr kumimoji="1" sz="2000">
                    <a:solidFill>
                      <a:schemeClr val="tx1"/>
                    </a:solidFill>
                    <a:latin typeface="굴림" charset="-127"/>
                    <a:ea typeface="굴림" charset="-127"/>
                  </a:defRPr>
                </a:lvl4pPr>
                <a:lvl5pPr marL="2057400" indent="-228600" eaLnBrk="0" hangingPunct="0">
                  <a:spcBef>
                    <a:spcPct val="20000"/>
                  </a:spcBef>
                  <a:buChar char="»"/>
                  <a:defRPr kumimoji="1" sz="2000">
                    <a:solidFill>
                      <a:schemeClr val="tx1"/>
                    </a:solidFill>
                    <a:latin typeface="굴림" charset="-127"/>
                    <a:ea typeface="굴림" charset="-127"/>
                  </a:defRPr>
                </a:lvl5pPr>
                <a:lvl6pPr marL="2514600" indent="-228600" eaLnBrk="0" fontAlgn="base" hangingPunct="0">
                  <a:spcBef>
                    <a:spcPct val="20000"/>
                  </a:spcBef>
                  <a:spcAft>
                    <a:spcPct val="0"/>
                  </a:spcAft>
                  <a:buChar char="»"/>
                  <a:defRPr kumimoji="1" sz="2000">
                    <a:solidFill>
                      <a:schemeClr val="tx1"/>
                    </a:solidFill>
                    <a:latin typeface="굴림" charset="-127"/>
                    <a:ea typeface="굴림" charset="-127"/>
                  </a:defRPr>
                </a:lvl6pPr>
                <a:lvl7pPr marL="2971800" indent="-228600" eaLnBrk="0" fontAlgn="base" hangingPunct="0">
                  <a:spcBef>
                    <a:spcPct val="20000"/>
                  </a:spcBef>
                  <a:spcAft>
                    <a:spcPct val="0"/>
                  </a:spcAft>
                  <a:buChar char="»"/>
                  <a:defRPr kumimoji="1" sz="2000">
                    <a:solidFill>
                      <a:schemeClr val="tx1"/>
                    </a:solidFill>
                    <a:latin typeface="굴림" charset="-127"/>
                    <a:ea typeface="굴림" charset="-127"/>
                  </a:defRPr>
                </a:lvl7pPr>
                <a:lvl8pPr marL="3429000" indent="-228600" eaLnBrk="0" fontAlgn="base" hangingPunct="0">
                  <a:spcBef>
                    <a:spcPct val="20000"/>
                  </a:spcBef>
                  <a:spcAft>
                    <a:spcPct val="0"/>
                  </a:spcAft>
                  <a:buChar char="»"/>
                  <a:defRPr kumimoji="1" sz="2000">
                    <a:solidFill>
                      <a:schemeClr val="tx1"/>
                    </a:solidFill>
                    <a:latin typeface="굴림" charset="-127"/>
                    <a:ea typeface="굴림" charset="-127"/>
                  </a:defRPr>
                </a:lvl8pPr>
                <a:lvl9pPr marL="3886200" indent="-228600" eaLnBrk="0" fontAlgn="base" hangingPunct="0">
                  <a:spcBef>
                    <a:spcPct val="20000"/>
                  </a:spcBef>
                  <a:spcAft>
                    <a:spcPct val="0"/>
                  </a:spcAft>
                  <a:buChar char="»"/>
                  <a:defRPr kumimoji="1" sz="2000">
                    <a:solidFill>
                      <a:schemeClr val="tx1"/>
                    </a:solidFill>
                    <a:latin typeface="굴림" charset="-127"/>
                    <a:ea typeface="굴림" charset="-127"/>
                  </a:defRPr>
                </a:lvl9pPr>
              </a:lstStyle>
              <a:p>
                <a:pPr algn="r" eaLnBrk="1" latinLnBrk="0" hangingPunct="1">
                  <a:lnSpc>
                    <a:spcPct val="120000"/>
                  </a:lnSpc>
                  <a:spcBef>
                    <a:spcPct val="0"/>
                  </a:spcBef>
                  <a:buFontTx/>
                  <a:buNone/>
                </a:pPr>
                <a:endParaRPr lang="ko-KR" altLang="en-US" sz="1200"/>
              </a:p>
            </p:txBody>
          </p:sp>
          <p:sp>
            <p:nvSpPr>
              <p:cNvPr id="3103" name="Rectangle 65"/>
              <p:cNvSpPr>
                <a:spLocks noChangeArrowheads="1"/>
              </p:cNvSpPr>
              <p:nvPr/>
            </p:nvSpPr>
            <p:spPr bwMode="auto">
              <a:xfrm>
                <a:off x="816" y="2318"/>
                <a:ext cx="230" cy="220"/>
              </a:xfrm>
              <a:prstGeom prst="rect">
                <a:avLst/>
              </a:prstGeom>
              <a:noFill/>
              <a:ln w="9525">
                <a:solidFill>
                  <a:srgbClr val="80808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har char="•"/>
                  <a:defRPr kumimoji="1" sz="3200">
                    <a:solidFill>
                      <a:schemeClr val="tx1"/>
                    </a:solidFill>
                    <a:latin typeface="굴림" charset="-127"/>
                    <a:ea typeface="굴림" charset="-127"/>
                  </a:defRPr>
                </a:lvl1pPr>
                <a:lvl2pPr marL="742950" indent="-285750" eaLnBrk="0" hangingPunct="0">
                  <a:spcBef>
                    <a:spcPct val="20000"/>
                  </a:spcBef>
                  <a:buChar char="–"/>
                  <a:defRPr kumimoji="1" sz="2800">
                    <a:solidFill>
                      <a:schemeClr val="tx1"/>
                    </a:solidFill>
                    <a:latin typeface="굴림" charset="-127"/>
                    <a:ea typeface="굴림" charset="-127"/>
                  </a:defRPr>
                </a:lvl2pPr>
                <a:lvl3pPr marL="1143000" indent="-228600" eaLnBrk="0" hangingPunct="0">
                  <a:spcBef>
                    <a:spcPct val="20000"/>
                  </a:spcBef>
                  <a:buChar char="•"/>
                  <a:defRPr kumimoji="1" sz="2400">
                    <a:solidFill>
                      <a:schemeClr val="tx1"/>
                    </a:solidFill>
                    <a:latin typeface="굴림" charset="-127"/>
                    <a:ea typeface="굴림" charset="-127"/>
                  </a:defRPr>
                </a:lvl3pPr>
                <a:lvl4pPr marL="1600200" indent="-228600" eaLnBrk="0" hangingPunct="0">
                  <a:spcBef>
                    <a:spcPct val="20000"/>
                  </a:spcBef>
                  <a:buChar char="–"/>
                  <a:defRPr kumimoji="1" sz="2000">
                    <a:solidFill>
                      <a:schemeClr val="tx1"/>
                    </a:solidFill>
                    <a:latin typeface="굴림" charset="-127"/>
                    <a:ea typeface="굴림" charset="-127"/>
                  </a:defRPr>
                </a:lvl4pPr>
                <a:lvl5pPr marL="2057400" indent="-228600" eaLnBrk="0" hangingPunct="0">
                  <a:spcBef>
                    <a:spcPct val="20000"/>
                  </a:spcBef>
                  <a:buChar char="»"/>
                  <a:defRPr kumimoji="1" sz="2000">
                    <a:solidFill>
                      <a:schemeClr val="tx1"/>
                    </a:solidFill>
                    <a:latin typeface="굴림" charset="-127"/>
                    <a:ea typeface="굴림" charset="-127"/>
                  </a:defRPr>
                </a:lvl5pPr>
                <a:lvl6pPr marL="2514600" indent="-228600" eaLnBrk="0" fontAlgn="base" hangingPunct="0">
                  <a:spcBef>
                    <a:spcPct val="20000"/>
                  </a:spcBef>
                  <a:spcAft>
                    <a:spcPct val="0"/>
                  </a:spcAft>
                  <a:buChar char="»"/>
                  <a:defRPr kumimoji="1" sz="2000">
                    <a:solidFill>
                      <a:schemeClr val="tx1"/>
                    </a:solidFill>
                    <a:latin typeface="굴림" charset="-127"/>
                    <a:ea typeface="굴림" charset="-127"/>
                  </a:defRPr>
                </a:lvl6pPr>
                <a:lvl7pPr marL="2971800" indent="-228600" eaLnBrk="0" fontAlgn="base" hangingPunct="0">
                  <a:spcBef>
                    <a:spcPct val="20000"/>
                  </a:spcBef>
                  <a:spcAft>
                    <a:spcPct val="0"/>
                  </a:spcAft>
                  <a:buChar char="»"/>
                  <a:defRPr kumimoji="1" sz="2000">
                    <a:solidFill>
                      <a:schemeClr val="tx1"/>
                    </a:solidFill>
                    <a:latin typeface="굴림" charset="-127"/>
                    <a:ea typeface="굴림" charset="-127"/>
                  </a:defRPr>
                </a:lvl7pPr>
                <a:lvl8pPr marL="3429000" indent="-228600" eaLnBrk="0" fontAlgn="base" hangingPunct="0">
                  <a:spcBef>
                    <a:spcPct val="20000"/>
                  </a:spcBef>
                  <a:spcAft>
                    <a:spcPct val="0"/>
                  </a:spcAft>
                  <a:buChar char="»"/>
                  <a:defRPr kumimoji="1" sz="2000">
                    <a:solidFill>
                      <a:schemeClr val="tx1"/>
                    </a:solidFill>
                    <a:latin typeface="굴림" charset="-127"/>
                    <a:ea typeface="굴림" charset="-127"/>
                  </a:defRPr>
                </a:lvl8pPr>
                <a:lvl9pPr marL="3886200" indent="-228600" eaLnBrk="0" fontAlgn="base" hangingPunct="0">
                  <a:spcBef>
                    <a:spcPct val="20000"/>
                  </a:spcBef>
                  <a:spcAft>
                    <a:spcPct val="0"/>
                  </a:spcAft>
                  <a:buChar char="»"/>
                  <a:defRPr kumimoji="1" sz="2000">
                    <a:solidFill>
                      <a:schemeClr val="tx1"/>
                    </a:solidFill>
                    <a:latin typeface="굴림" charset="-127"/>
                    <a:ea typeface="굴림" charset="-127"/>
                  </a:defRPr>
                </a:lvl9pPr>
              </a:lstStyle>
              <a:p>
                <a:pPr algn="r" eaLnBrk="1" latinLnBrk="0" hangingPunct="1">
                  <a:lnSpc>
                    <a:spcPct val="120000"/>
                  </a:lnSpc>
                  <a:spcBef>
                    <a:spcPct val="0"/>
                  </a:spcBef>
                  <a:buFontTx/>
                  <a:buNone/>
                </a:pPr>
                <a:endParaRPr lang="ko-KR" altLang="en-US" sz="1200"/>
              </a:p>
            </p:txBody>
          </p:sp>
          <p:sp>
            <p:nvSpPr>
              <p:cNvPr id="3104" name="Rectangle 66"/>
              <p:cNvSpPr>
                <a:spLocks noChangeArrowheads="1"/>
              </p:cNvSpPr>
              <p:nvPr/>
            </p:nvSpPr>
            <p:spPr bwMode="auto">
              <a:xfrm>
                <a:off x="2890" y="2098"/>
                <a:ext cx="230" cy="220"/>
              </a:xfrm>
              <a:prstGeom prst="rect">
                <a:avLst/>
              </a:prstGeom>
              <a:noFill/>
              <a:ln w="9525">
                <a:solidFill>
                  <a:srgbClr val="80808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har char="•"/>
                  <a:defRPr kumimoji="1" sz="3200">
                    <a:solidFill>
                      <a:schemeClr val="tx1"/>
                    </a:solidFill>
                    <a:latin typeface="굴림" charset="-127"/>
                    <a:ea typeface="굴림" charset="-127"/>
                  </a:defRPr>
                </a:lvl1pPr>
                <a:lvl2pPr marL="742950" indent="-285750" eaLnBrk="0" hangingPunct="0">
                  <a:spcBef>
                    <a:spcPct val="20000"/>
                  </a:spcBef>
                  <a:buChar char="–"/>
                  <a:defRPr kumimoji="1" sz="2800">
                    <a:solidFill>
                      <a:schemeClr val="tx1"/>
                    </a:solidFill>
                    <a:latin typeface="굴림" charset="-127"/>
                    <a:ea typeface="굴림" charset="-127"/>
                  </a:defRPr>
                </a:lvl2pPr>
                <a:lvl3pPr marL="1143000" indent="-228600" eaLnBrk="0" hangingPunct="0">
                  <a:spcBef>
                    <a:spcPct val="20000"/>
                  </a:spcBef>
                  <a:buChar char="•"/>
                  <a:defRPr kumimoji="1" sz="2400">
                    <a:solidFill>
                      <a:schemeClr val="tx1"/>
                    </a:solidFill>
                    <a:latin typeface="굴림" charset="-127"/>
                    <a:ea typeface="굴림" charset="-127"/>
                  </a:defRPr>
                </a:lvl3pPr>
                <a:lvl4pPr marL="1600200" indent="-228600" eaLnBrk="0" hangingPunct="0">
                  <a:spcBef>
                    <a:spcPct val="20000"/>
                  </a:spcBef>
                  <a:buChar char="–"/>
                  <a:defRPr kumimoji="1" sz="2000">
                    <a:solidFill>
                      <a:schemeClr val="tx1"/>
                    </a:solidFill>
                    <a:latin typeface="굴림" charset="-127"/>
                    <a:ea typeface="굴림" charset="-127"/>
                  </a:defRPr>
                </a:lvl4pPr>
                <a:lvl5pPr marL="2057400" indent="-228600" eaLnBrk="0" hangingPunct="0">
                  <a:spcBef>
                    <a:spcPct val="20000"/>
                  </a:spcBef>
                  <a:buChar char="»"/>
                  <a:defRPr kumimoji="1" sz="2000">
                    <a:solidFill>
                      <a:schemeClr val="tx1"/>
                    </a:solidFill>
                    <a:latin typeface="굴림" charset="-127"/>
                    <a:ea typeface="굴림" charset="-127"/>
                  </a:defRPr>
                </a:lvl5pPr>
                <a:lvl6pPr marL="2514600" indent="-228600" eaLnBrk="0" fontAlgn="base" hangingPunct="0">
                  <a:spcBef>
                    <a:spcPct val="20000"/>
                  </a:spcBef>
                  <a:spcAft>
                    <a:spcPct val="0"/>
                  </a:spcAft>
                  <a:buChar char="»"/>
                  <a:defRPr kumimoji="1" sz="2000">
                    <a:solidFill>
                      <a:schemeClr val="tx1"/>
                    </a:solidFill>
                    <a:latin typeface="굴림" charset="-127"/>
                    <a:ea typeface="굴림" charset="-127"/>
                  </a:defRPr>
                </a:lvl6pPr>
                <a:lvl7pPr marL="2971800" indent="-228600" eaLnBrk="0" fontAlgn="base" hangingPunct="0">
                  <a:spcBef>
                    <a:spcPct val="20000"/>
                  </a:spcBef>
                  <a:spcAft>
                    <a:spcPct val="0"/>
                  </a:spcAft>
                  <a:buChar char="»"/>
                  <a:defRPr kumimoji="1" sz="2000">
                    <a:solidFill>
                      <a:schemeClr val="tx1"/>
                    </a:solidFill>
                    <a:latin typeface="굴림" charset="-127"/>
                    <a:ea typeface="굴림" charset="-127"/>
                  </a:defRPr>
                </a:lvl7pPr>
                <a:lvl8pPr marL="3429000" indent="-228600" eaLnBrk="0" fontAlgn="base" hangingPunct="0">
                  <a:spcBef>
                    <a:spcPct val="20000"/>
                  </a:spcBef>
                  <a:spcAft>
                    <a:spcPct val="0"/>
                  </a:spcAft>
                  <a:buChar char="»"/>
                  <a:defRPr kumimoji="1" sz="2000">
                    <a:solidFill>
                      <a:schemeClr val="tx1"/>
                    </a:solidFill>
                    <a:latin typeface="굴림" charset="-127"/>
                    <a:ea typeface="굴림" charset="-127"/>
                  </a:defRPr>
                </a:lvl8pPr>
                <a:lvl9pPr marL="3886200" indent="-228600" eaLnBrk="0" fontAlgn="base" hangingPunct="0">
                  <a:spcBef>
                    <a:spcPct val="20000"/>
                  </a:spcBef>
                  <a:spcAft>
                    <a:spcPct val="0"/>
                  </a:spcAft>
                  <a:buChar char="»"/>
                  <a:defRPr kumimoji="1" sz="2000">
                    <a:solidFill>
                      <a:schemeClr val="tx1"/>
                    </a:solidFill>
                    <a:latin typeface="굴림" charset="-127"/>
                    <a:ea typeface="굴림" charset="-127"/>
                  </a:defRPr>
                </a:lvl9pPr>
              </a:lstStyle>
              <a:p>
                <a:pPr algn="r" eaLnBrk="1" latinLnBrk="0" hangingPunct="1">
                  <a:lnSpc>
                    <a:spcPct val="120000"/>
                  </a:lnSpc>
                  <a:spcBef>
                    <a:spcPct val="0"/>
                  </a:spcBef>
                  <a:buFontTx/>
                  <a:buNone/>
                </a:pPr>
                <a:endParaRPr lang="ko-KR" altLang="en-US" sz="1200"/>
              </a:p>
            </p:txBody>
          </p:sp>
          <p:sp>
            <p:nvSpPr>
              <p:cNvPr id="3105" name="Rectangle 67"/>
              <p:cNvSpPr>
                <a:spLocks noChangeArrowheads="1"/>
              </p:cNvSpPr>
              <p:nvPr/>
            </p:nvSpPr>
            <p:spPr bwMode="auto">
              <a:xfrm>
                <a:off x="2659" y="2098"/>
                <a:ext cx="231" cy="220"/>
              </a:xfrm>
              <a:prstGeom prst="rect">
                <a:avLst/>
              </a:prstGeom>
              <a:noFill/>
              <a:ln w="9525">
                <a:solidFill>
                  <a:srgbClr val="80808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har char="•"/>
                  <a:defRPr kumimoji="1" sz="3200">
                    <a:solidFill>
                      <a:schemeClr val="tx1"/>
                    </a:solidFill>
                    <a:latin typeface="굴림" charset="-127"/>
                    <a:ea typeface="굴림" charset="-127"/>
                  </a:defRPr>
                </a:lvl1pPr>
                <a:lvl2pPr marL="742950" indent="-285750" eaLnBrk="0" hangingPunct="0">
                  <a:spcBef>
                    <a:spcPct val="20000"/>
                  </a:spcBef>
                  <a:buChar char="–"/>
                  <a:defRPr kumimoji="1" sz="2800">
                    <a:solidFill>
                      <a:schemeClr val="tx1"/>
                    </a:solidFill>
                    <a:latin typeface="굴림" charset="-127"/>
                    <a:ea typeface="굴림" charset="-127"/>
                  </a:defRPr>
                </a:lvl2pPr>
                <a:lvl3pPr marL="1143000" indent="-228600" eaLnBrk="0" hangingPunct="0">
                  <a:spcBef>
                    <a:spcPct val="20000"/>
                  </a:spcBef>
                  <a:buChar char="•"/>
                  <a:defRPr kumimoji="1" sz="2400">
                    <a:solidFill>
                      <a:schemeClr val="tx1"/>
                    </a:solidFill>
                    <a:latin typeface="굴림" charset="-127"/>
                    <a:ea typeface="굴림" charset="-127"/>
                  </a:defRPr>
                </a:lvl3pPr>
                <a:lvl4pPr marL="1600200" indent="-228600" eaLnBrk="0" hangingPunct="0">
                  <a:spcBef>
                    <a:spcPct val="20000"/>
                  </a:spcBef>
                  <a:buChar char="–"/>
                  <a:defRPr kumimoji="1" sz="2000">
                    <a:solidFill>
                      <a:schemeClr val="tx1"/>
                    </a:solidFill>
                    <a:latin typeface="굴림" charset="-127"/>
                    <a:ea typeface="굴림" charset="-127"/>
                  </a:defRPr>
                </a:lvl4pPr>
                <a:lvl5pPr marL="2057400" indent="-228600" eaLnBrk="0" hangingPunct="0">
                  <a:spcBef>
                    <a:spcPct val="20000"/>
                  </a:spcBef>
                  <a:buChar char="»"/>
                  <a:defRPr kumimoji="1" sz="2000">
                    <a:solidFill>
                      <a:schemeClr val="tx1"/>
                    </a:solidFill>
                    <a:latin typeface="굴림" charset="-127"/>
                    <a:ea typeface="굴림" charset="-127"/>
                  </a:defRPr>
                </a:lvl5pPr>
                <a:lvl6pPr marL="2514600" indent="-228600" eaLnBrk="0" fontAlgn="base" hangingPunct="0">
                  <a:spcBef>
                    <a:spcPct val="20000"/>
                  </a:spcBef>
                  <a:spcAft>
                    <a:spcPct val="0"/>
                  </a:spcAft>
                  <a:buChar char="»"/>
                  <a:defRPr kumimoji="1" sz="2000">
                    <a:solidFill>
                      <a:schemeClr val="tx1"/>
                    </a:solidFill>
                    <a:latin typeface="굴림" charset="-127"/>
                    <a:ea typeface="굴림" charset="-127"/>
                  </a:defRPr>
                </a:lvl6pPr>
                <a:lvl7pPr marL="2971800" indent="-228600" eaLnBrk="0" fontAlgn="base" hangingPunct="0">
                  <a:spcBef>
                    <a:spcPct val="20000"/>
                  </a:spcBef>
                  <a:spcAft>
                    <a:spcPct val="0"/>
                  </a:spcAft>
                  <a:buChar char="»"/>
                  <a:defRPr kumimoji="1" sz="2000">
                    <a:solidFill>
                      <a:schemeClr val="tx1"/>
                    </a:solidFill>
                    <a:latin typeface="굴림" charset="-127"/>
                    <a:ea typeface="굴림" charset="-127"/>
                  </a:defRPr>
                </a:lvl7pPr>
                <a:lvl8pPr marL="3429000" indent="-228600" eaLnBrk="0" fontAlgn="base" hangingPunct="0">
                  <a:spcBef>
                    <a:spcPct val="20000"/>
                  </a:spcBef>
                  <a:spcAft>
                    <a:spcPct val="0"/>
                  </a:spcAft>
                  <a:buChar char="»"/>
                  <a:defRPr kumimoji="1" sz="2000">
                    <a:solidFill>
                      <a:schemeClr val="tx1"/>
                    </a:solidFill>
                    <a:latin typeface="굴림" charset="-127"/>
                    <a:ea typeface="굴림" charset="-127"/>
                  </a:defRPr>
                </a:lvl8pPr>
                <a:lvl9pPr marL="3886200" indent="-228600" eaLnBrk="0" fontAlgn="base" hangingPunct="0">
                  <a:spcBef>
                    <a:spcPct val="20000"/>
                  </a:spcBef>
                  <a:spcAft>
                    <a:spcPct val="0"/>
                  </a:spcAft>
                  <a:buChar char="»"/>
                  <a:defRPr kumimoji="1" sz="2000">
                    <a:solidFill>
                      <a:schemeClr val="tx1"/>
                    </a:solidFill>
                    <a:latin typeface="굴림" charset="-127"/>
                    <a:ea typeface="굴림" charset="-127"/>
                  </a:defRPr>
                </a:lvl9pPr>
              </a:lstStyle>
              <a:p>
                <a:pPr algn="r" eaLnBrk="1" latinLnBrk="0" hangingPunct="1">
                  <a:lnSpc>
                    <a:spcPct val="120000"/>
                  </a:lnSpc>
                  <a:spcBef>
                    <a:spcPct val="0"/>
                  </a:spcBef>
                  <a:buFontTx/>
                  <a:buNone/>
                </a:pPr>
                <a:endParaRPr lang="ko-KR" altLang="en-US" sz="1200"/>
              </a:p>
            </p:txBody>
          </p:sp>
          <p:sp>
            <p:nvSpPr>
              <p:cNvPr id="3106" name="Rectangle 68"/>
              <p:cNvSpPr>
                <a:spLocks noChangeArrowheads="1"/>
              </p:cNvSpPr>
              <p:nvPr/>
            </p:nvSpPr>
            <p:spPr bwMode="auto">
              <a:xfrm>
                <a:off x="2429" y="2098"/>
                <a:ext cx="230" cy="220"/>
              </a:xfrm>
              <a:prstGeom prst="rect">
                <a:avLst/>
              </a:prstGeom>
              <a:noFill/>
              <a:ln w="9525">
                <a:solidFill>
                  <a:srgbClr val="80808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har char="•"/>
                  <a:defRPr kumimoji="1" sz="3200">
                    <a:solidFill>
                      <a:schemeClr val="tx1"/>
                    </a:solidFill>
                    <a:latin typeface="굴림" charset="-127"/>
                    <a:ea typeface="굴림" charset="-127"/>
                  </a:defRPr>
                </a:lvl1pPr>
                <a:lvl2pPr marL="742950" indent="-285750" eaLnBrk="0" hangingPunct="0">
                  <a:spcBef>
                    <a:spcPct val="20000"/>
                  </a:spcBef>
                  <a:buChar char="–"/>
                  <a:defRPr kumimoji="1" sz="2800">
                    <a:solidFill>
                      <a:schemeClr val="tx1"/>
                    </a:solidFill>
                    <a:latin typeface="굴림" charset="-127"/>
                    <a:ea typeface="굴림" charset="-127"/>
                  </a:defRPr>
                </a:lvl2pPr>
                <a:lvl3pPr marL="1143000" indent="-228600" eaLnBrk="0" hangingPunct="0">
                  <a:spcBef>
                    <a:spcPct val="20000"/>
                  </a:spcBef>
                  <a:buChar char="•"/>
                  <a:defRPr kumimoji="1" sz="2400">
                    <a:solidFill>
                      <a:schemeClr val="tx1"/>
                    </a:solidFill>
                    <a:latin typeface="굴림" charset="-127"/>
                    <a:ea typeface="굴림" charset="-127"/>
                  </a:defRPr>
                </a:lvl3pPr>
                <a:lvl4pPr marL="1600200" indent="-228600" eaLnBrk="0" hangingPunct="0">
                  <a:spcBef>
                    <a:spcPct val="20000"/>
                  </a:spcBef>
                  <a:buChar char="–"/>
                  <a:defRPr kumimoji="1" sz="2000">
                    <a:solidFill>
                      <a:schemeClr val="tx1"/>
                    </a:solidFill>
                    <a:latin typeface="굴림" charset="-127"/>
                    <a:ea typeface="굴림" charset="-127"/>
                  </a:defRPr>
                </a:lvl4pPr>
                <a:lvl5pPr marL="2057400" indent="-228600" eaLnBrk="0" hangingPunct="0">
                  <a:spcBef>
                    <a:spcPct val="20000"/>
                  </a:spcBef>
                  <a:buChar char="»"/>
                  <a:defRPr kumimoji="1" sz="2000">
                    <a:solidFill>
                      <a:schemeClr val="tx1"/>
                    </a:solidFill>
                    <a:latin typeface="굴림" charset="-127"/>
                    <a:ea typeface="굴림" charset="-127"/>
                  </a:defRPr>
                </a:lvl5pPr>
                <a:lvl6pPr marL="2514600" indent="-228600" eaLnBrk="0" fontAlgn="base" hangingPunct="0">
                  <a:spcBef>
                    <a:spcPct val="20000"/>
                  </a:spcBef>
                  <a:spcAft>
                    <a:spcPct val="0"/>
                  </a:spcAft>
                  <a:buChar char="»"/>
                  <a:defRPr kumimoji="1" sz="2000">
                    <a:solidFill>
                      <a:schemeClr val="tx1"/>
                    </a:solidFill>
                    <a:latin typeface="굴림" charset="-127"/>
                    <a:ea typeface="굴림" charset="-127"/>
                  </a:defRPr>
                </a:lvl6pPr>
                <a:lvl7pPr marL="2971800" indent="-228600" eaLnBrk="0" fontAlgn="base" hangingPunct="0">
                  <a:spcBef>
                    <a:spcPct val="20000"/>
                  </a:spcBef>
                  <a:spcAft>
                    <a:spcPct val="0"/>
                  </a:spcAft>
                  <a:buChar char="»"/>
                  <a:defRPr kumimoji="1" sz="2000">
                    <a:solidFill>
                      <a:schemeClr val="tx1"/>
                    </a:solidFill>
                    <a:latin typeface="굴림" charset="-127"/>
                    <a:ea typeface="굴림" charset="-127"/>
                  </a:defRPr>
                </a:lvl7pPr>
                <a:lvl8pPr marL="3429000" indent="-228600" eaLnBrk="0" fontAlgn="base" hangingPunct="0">
                  <a:spcBef>
                    <a:spcPct val="20000"/>
                  </a:spcBef>
                  <a:spcAft>
                    <a:spcPct val="0"/>
                  </a:spcAft>
                  <a:buChar char="»"/>
                  <a:defRPr kumimoji="1" sz="2000">
                    <a:solidFill>
                      <a:schemeClr val="tx1"/>
                    </a:solidFill>
                    <a:latin typeface="굴림" charset="-127"/>
                    <a:ea typeface="굴림" charset="-127"/>
                  </a:defRPr>
                </a:lvl8pPr>
                <a:lvl9pPr marL="3886200" indent="-228600" eaLnBrk="0" fontAlgn="base" hangingPunct="0">
                  <a:spcBef>
                    <a:spcPct val="20000"/>
                  </a:spcBef>
                  <a:spcAft>
                    <a:spcPct val="0"/>
                  </a:spcAft>
                  <a:buChar char="»"/>
                  <a:defRPr kumimoji="1" sz="2000">
                    <a:solidFill>
                      <a:schemeClr val="tx1"/>
                    </a:solidFill>
                    <a:latin typeface="굴림" charset="-127"/>
                    <a:ea typeface="굴림" charset="-127"/>
                  </a:defRPr>
                </a:lvl9pPr>
              </a:lstStyle>
              <a:p>
                <a:pPr algn="r" eaLnBrk="1" latinLnBrk="0" hangingPunct="1">
                  <a:lnSpc>
                    <a:spcPct val="120000"/>
                  </a:lnSpc>
                  <a:spcBef>
                    <a:spcPct val="0"/>
                  </a:spcBef>
                  <a:buFontTx/>
                  <a:buNone/>
                </a:pPr>
                <a:endParaRPr lang="ko-KR" altLang="en-US" sz="1200"/>
              </a:p>
            </p:txBody>
          </p:sp>
          <p:sp>
            <p:nvSpPr>
              <p:cNvPr id="3107" name="Rectangle 69"/>
              <p:cNvSpPr>
                <a:spLocks noChangeArrowheads="1"/>
              </p:cNvSpPr>
              <p:nvPr/>
            </p:nvSpPr>
            <p:spPr bwMode="auto">
              <a:xfrm>
                <a:off x="2198" y="2098"/>
                <a:ext cx="231" cy="220"/>
              </a:xfrm>
              <a:prstGeom prst="rect">
                <a:avLst/>
              </a:prstGeom>
              <a:noFill/>
              <a:ln w="9525">
                <a:solidFill>
                  <a:srgbClr val="80808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har char="•"/>
                  <a:defRPr kumimoji="1" sz="3200">
                    <a:solidFill>
                      <a:schemeClr val="tx1"/>
                    </a:solidFill>
                    <a:latin typeface="굴림" charset="-127"/>
                    <a:ea typeface="굴림" charset="-127"/>
                  </a:defRPr>
                </a:lvl1pPr>
                <a:lvl2pPr marL="742950" indent="-285750" eaLnBrk="0" hangingPunct="0">
                  <a:spcBef>
                    <a:spcPct val="20000"/>
                  </a:spcBef>
                  <a:buChar char="–"/>
                  <a:defRPr kumimoji="1" sz="2800">
                    <a:solidFill>
                      <a:schemeClr val="tx1"/>
                    </a:solidFill>
                    <a:latin typeface="굴림" charset="-127"/>
                    <a:ea typeface="굴림" charset="-127"/>
                  </a:defRPr>
                </a:lvl2pPr>
                <a:lvl3pPr marL="1143000" indent="-228600" eaLnBrk="0" hangingPunct="0">
                  <a:spcBef>
                    <a:spcPct val="20000"/>
                  </a:spcBef>
                  <a:buChar char="•"/>
                  <a:defRPr kumimoji="1" sz="2400">
                    <a:solidFill>
                      <a:schemeClr val="tx1"/>
                    </a:solidFill>
                    <a:latin typeface="굴림" charset="-127"/>
                    <a:ea typeface="굴림" charset="-127"/>
                  </a:defRPr>
                </a:lvl3pPr>
                <a:lvl4pPr marL="1600200" indent="-228600" eaLnBrk="0" hangingPunct="0">
                  <a:spcBef>
                    <a:spcPct val="20000"/>
                  </a:spcBef>
                  <a:buChar char="–"/>
                  <a:defRPr kumimoji="1" sz="2000">
                    <a:solidFill>
                      <a:schemeClr val="tx1"/>
                    </a:solidFill>
                    <a:latin typeface="굴림" charset="-127"/>
                    <a:ea typeface="굴림" charset="-127"/>
                  </a:defRPr>
                </a:lvl4pPr>
                <a:lvl5pPr marL="2057400" indent="-228600" eaLnBrk="0" hangingPunct="0">
                  <a:spcBef>
                    <a:spcPct val="20000"/>
                  </a:spcBef>
                  <a:buChar char="»"/>
                  <a:defRPr kumimoji="1" sz="2000">
                    <a:solidFill>
                      <a:schemeClr val="tx1"/>
                    </a:solidFill>
                    <a:latin typeface="굴림" charset="-127"/>
                    <a:ea typeface="굴림" charset="-127"/>
                  </a:defRPr>
                </a:lvl5pPr>
                <a:lvl6pPr marL="2514600" indent="-228600" eaLnBrk="0" fontAlgn="base" hangingPunct="0">
                  <a:spcBef>
                    <a:spcPct val="20000"/>
                  </a:spcBef>
                  <a:spcAft>
                    <a:spcPct val="0"/>
                  </a:spcAft>
                  <a:buChar char="»"/>
                  <a:defRPr kumimoji="1" sz="2000">
                    <a:solidFill>
                      <a:schemeClr val="tx1"/>
                    </a:solidFill>
                    <a:latin typeface="굴림" charset="-127"/>
                    <a:ea typeface="굴림" charset="-127"/>
                  </a:defRPr>
                </a:lvl6pPr>
                <a:lvl7pPr marL="2971800" indent="-228600" eaLnBrk="0" fontAlgn="base" hangingPunct="0">
                  <a:spcBef>
                    <a:spcPct val="20000"/>
                  </a:spcBef>
                  <a:spcAft>
                    <a:spcPct val="0"/>
                  </a:spcAft>
                  <a:buChar char="»"/>
                  <a:defRPr kumimoji="1" sz="2000">
                    <a:solidFill>
                      <a:schemeClr val="tx1"/>
                    </a:solidFill>
                    <a:latin typeface="굴림" charset="-127"/>
                    <a:ea typeface="굴림" charset="-127"/>
                  </a:defRPr>
                </a:lvl7pPr>
                <a:lvl8pPr marL="3429000" indent="-228600" eaLnBrk="0" fontAlgn="base" hangingPunct="0">
                  <a:spcBef>
                    <a:spcPct val="20000"/>
                  </a:spcBef>
                  <a:spcAft>
                    <a:spcPct val="0"/>
                  </a:spcAft>
                  <a:buChar char="»"/>
                  <a:defRPr kumimoji="1" sz="2000">
                    <a:solidFill>
                      <a:schemeClr val="tx1"/>
                    </a:solidFill>
                    <a:latin typeface="굴림" charset="-127"/>
                    <a:ea typeface="굴림" charset="-127"/>
                  </a:defRPr>
                </a:lvl8pPr>
                <a:lvl9pPr marL="3886200" indent="-228600" eaLnBrk="0" fontAlgn="base" hangingPunct="0">
                  <a:spcBef>
                    <a:spcPct val="20000"/>
                  </a:spcBef>
                  <a:spcAft>
                    <a:spcPct val="0"/>
                  </a:spcAft>
                  <a:buChar char="»"/>
                  <a:defRPr kumimoji="1" sz="2000">
                    <a:solidFill>
                      <a:schemeClr val="tx1"/>
                    </a:solidFill>
                    <a:latin typeface="굴림" charset="-127"/>
                    <a:ea typeface="굴림" charset="-127"/>
                  </a:defRPr>
                </a:lvl9pPr>
              </a:lstStyle>
              <a:p>
                <a:pPr algn="r" eaLnBrk="1" latinLnBrk="0" hangingPunct="1">
                  <a:lnSpc>
                    <a:spcPct val="120000"/>
                  </a:lnSpc>
                  <a:spcBef>
                    <a:spcPct val="0"/>
                  </a:spcBef>
                  <a:buFontTx/>
                  <a:buNone/>
                </a:pPr>
                <a:endParaRPr lang="ko-KR" altLang="en-US" sz="1200"/>
              </a:p>
            </p:txBody>
          </p:sp>
          <p:sp>
            <p:nvSpPr>
              <p:cNvPr id="3108" name="Rectangle 70"/>
              <p:cNvSpPr>
                <a:spLocks noChangeArrowheads="1"/>
              </p:cNvSpPr>
              <p:nvPr/>
            </p:nvSpPr>
            <p:spPr bwMode="auto">
              <a:xfrm>
                <a:off x="1968" y="2098"/>
                <a:ext cx="230" cy="220"/>
              </a:xfrm>
              <a:prstGeom prst="rect">
                <a:avLst/>
              </a:prstGeom>
              <a:noFill/>
              <a:ln w="9525">
                <a:solidFill>
                  <a:srgbClr val="80808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har char="•"/>
                  <a:defRPr kumimoji="1" sz="3200">
                    <a:solidFill>
                      <a:schemeClr val="tx1"/>
                    </a:solidFill>
                    <a:latin typeface="굴림" charset="-127"/>
                    <a:ea typeface="굴림" charset="-127"/>
                  </a:defRPr>
                </a:lvl1pPr>
                <a:lvl2pPr marL="742950" indent="-285750" eaLnBrk="0" hangingPunct="0">
                  <a:spcBef>
                    <a:spcPct val="20000"/>
                  </a:spcBef>
                  <a:buChar char="–"/>
                  <a:defRPr kumimoji="1" sz="2800">
                    <a:solidFill>
                      <a:schemeClr val="tx1"/>
                    </a:solidFill>
                    <a:latin typeface="굴림" charset="-127"/>
                    <a:ea typeface="굴림" charset="-127"/>
                  </a:defRPr>
                </a:lvl2pPr>
                <a:lvl3pPr marL="1143000" indent="-228600" eaLnBrk="0" hangingPunct="0">
                  <a:spcBef>
                    <a:spcPct val="20000"/>
                  </a:spcBef>
                  <a:buChar char="•"/>
                  <a:defRPr kumimoji="1" sz="2400">
                    <a:solidFill>
                      <a:schemeClr val="tx1"/>
                    </a:solidFill>
                    <a:latin typeface="굴림" charset="-127"/>
                    <a:ea typeface="굴림" charset="-127"/>
                  </a:defRPr>
                </a:lvl3pPr>
                <a:lvl4pPr marL="1600200" indent="-228600" eaLnBrk="0" hangingPunct="0">
                  <a:spcBef>
                    <a:spcPct val="20000"/>
                  </a:spcBef>
                  <a:buChar char="–"/>
                  <a:defRPr kumimoji="1" sz="2000">
                    <a:solidFill>
                      <a:schemeClr val="tx1"/>
                    </a:solidFill>
                    <a:latin typeface="굴림" charset="-127"/>
                    <a:ea typeface="굴림" charset="-127"/>
                  </a:defRPr>
                </a:lvl4pPr>
                <a:lvl5pPr marL="2057400" indent="-228600" eaLnBrk="0" hangingPunct="0">
                  <a:spcBef>
                    <a:spcPct val="20000"/>
                  </a:spcBef>
                  <a:buChar char="»"/>
                  <a:defRPr kumimoji="1" sz="2000">
                    <a:solidFill>
                      <a:schemeClr val="tx1"/>
                    </a:solidFill>
                    <a:latin typeface="굴림" charset="-127"/>
                    <a:ea typeface="굴림" charset="-127"/>
                  </a:defRPr>
                </a:lvl5pPr>
                <a:lvl6pPr marL="2514600" indent="-228600" eaLnBrk="0" fontAlgn="base" hangingPunct="0">
                  <a:spcBef>
                    <a:spcPct val="20000"/>
                  </a:spcBef>
                  <a:spcAft>
                    <a:spcPct val="0"/>
                  </a:spcAft>
                  <a:buChar char="»"/>
                  <a:defRPr kumimoji="1" sz="2000">
                    <a:solidFill>
                      <a:schemeClr val="tx1"/>
                    </a:solidFill>
                    <a:latin typeface="굴림" charset="-127"/>
                    <a:ea typeface="굴림" charset="-127"/>
                  </a:defRPr>
                </a:lvl6pPr>
                <a:lvl7pPr marL="2971800" indent="-228600" eaLnBrk="0" fontAlgn="base" hangingPunct="0">
                  <a:spcBef>
                    <a:spcPct val="20000"/>
                  </a:spcBef>
                  <a:spcAft>
                    <a:spcPct val="0"/>
                  </a:spcAft>
                  <a:buChar char="»"/>
                  <a:defRPr kumimoji="1" sz="2000">
                    <a:solidFill>
                      <a:schemeClr val="tx1"/>
                    </a:solidFill>
                    <a:latin typeface="굴림" charset="-127"/>
                    <a:ea typeface="굴림" charset="-127"/>
                  </a:defRPr>
                </a:lvl7pPr>
                <a:lvl8pPr marL="3429000" indent="-228600" eaLnBrk="0" fontAlgn="base" hangingPunct="0">
                  <a:spcBef>
                    <a:spcPct val="20000"/>
                  </a:spcBef>
                  <a:spcAft>
                    <a:spcPct val="0"/>
                  </a:spcAft>
                  <a:buChar char="»"/>
                  <a:defRPr kumimoji="1" sz="2000">
                    <a:solidFill>
                      <a:schemeClr val="tx1"/>
                    </a:solidFill>
                    <a:latin typeface="굴림" charset="-127"/>
                    <a:ea typeface="굴림" charset="-127"/>
                  </a:defRPr>
                </a:lvl8pPr>
                <a:lvl9pPr marL="3886200" indent="-228600" eaLnBrk="0" fontAlgn="base" hangingPunct="0">
                  <a:spcBef>
                    <a:spcPct val="20000"/>
                  </a:spcBef>
                  <a:spcAft>
                    <a:spcPct val="0"/>
                  </a:spcAft>
                  <a:buChar char="»"/>
                  <a:defRPr kumimoji="1" sz="2000">
                    <a:solidFill>
                      <a:schemeClr val="tx1"/>
                    </a:solidFill>
                    <a:latin typeface="굴림" charset="-127"/>
                    <a:ea typeface="굴림" charset="-127"/>
                  </a:defRPr>
                </a:lvl9pPr>
              </a:lstStyle>
              <a:p>
                <a:pPr algn="r" eaLnBrk="1" latinLnBrk="0" hangingPunct="1">
                  <a:lnSpc>
                    <a:spcPct val="120000"/>
                  </a:lnSpc>
                  <a:spcBef>
                    <a:spcPct val="0"/>
                  </a:spcBef>
                  <a:buFontTx/>
                  <a:buNone/>
                </a:pPr>
                <a:endParaRPr lang="ko-KR" altLang="en-US" sz="1200"/>
              </a:p>
            </p:txBody>
          </p:sp>
          <p:sp>
            <p:nvSpPr>
              <p:cNvPr id="3109" name="Rectangle 71"/>
              <p:cNvSpPr>
                <a:spLocks noChangeArrowheads="1"/>
              </p:cNvSpPr>
              <p:nvPr/>
            </p:nvSpPr>
            <p:spPr bwMode="auto">
              <a:xfrm>
                <a:off x="1738" y="2098"/>
                <a:ext cx="230" cy="220"/>
              </a:xfrm>
              <a:prstGeom prst="rect">
                <a:avLst/>
              </a:prstGeom>
              <a:noFill/>
              <a:ln w="9525">
                <a:solidFill>
                  <a:srgbClr val="80808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har char="•"/>
                  <a:defRPr kumimoji="1" sz="3200">
                    <a:solidFill>
                      <a:schemeClr val="tx1"/>
                    </a:solidFill>
                    <a:latin typeface="굴림" charset="-127"/>
                    <a:ea typeface="굴림" charset="-127"/>
                  </a:defRPr>
                </a:lvl1pPr>
                <a:lvl2pPr marL="742950" indent="-285750" eaLnBrk="0" hangingPunct="0">
                  <a:spcBef>
                    <a:spcPct val="20000"/>
                  </a:spcBef>
                  <a:buChar char="–"/>
                  <a:defRPr kumimoji="1" sz="2800">
                    <a:solidFill>
                      <a:schemeClr val="tx1"/>
                    </a:solidFill>
                    <a:latin typeface="굴림" charset="-127"/>
                    <a:ea typeface="굴림" charset="-127"/>
                  </a:defRPr>
                </a:lvl2pPr>
                <a:lvl3pPr marL="1143000" indent="-228600" eaLnBrk="0" hangingPunct="0">
                  <a:spcBef>
                    <a:spcPct val="20000"/>
                  </a:spcBef>
                  <a:buChar char="•"/>
                  <a:defRPr kumimoji="1" sz="2400">
                    <a:solidFill>
                      <a:schemeClr val="tx1"/>
                    </a:solidFill>
                    <a:latin typeface="굴림" charset="-127"/>
                    <a:ea typeface="굴림" charset="-127"/>
                  </a:defRPr>
                </a:lvl3pPr>
                <a:lvl4pPr marL="1600200" indent="-228600" eaLnBrk="0" hangingPunct="0">
                  <a:spcBef>
                    <a:spcPct val="20000"/>
                  </a:spcBef>
                  <a:buChar char="–"/>
                  <a:defRPr kumimoji="1" sz="2000">
                    <a:solidFill>
                      <a:schemeClr val="tx1"/>
                    </a:solidFill>
                    <a:latin typeface="굴림" charset="-127"/>
                    <a:ea typeface="굴림" charset="-127"/>
                  </a:defRPr>
                </a:lvl4pPr>
                <a:lvl5pPr marL="2057400" indent="-228600" eaLnBrk="0" hangingPunct="0">
                  <a:spcBef>
                    <a:spcPct val="20000"/>
                  </a:spcBef>
                  <a:buChar char="»"/>
                  <a:defRPr kumimoji="1" sz="2000">
                    <a:solidFill>
                      <a:schemeClr val="tx1"/>
                    </a:solidFill>
                    <a:latin typeface="굴림" charset="-127"/>
                    <a:ea typeface="굴림" charset="-127"/>
                  </a:defRPr>
                </a:lvl5pPr>
                <a:lvl6pPr marL="2514600" indent="-228600" eaLnBrk="0" fontAlgn="base" hangingPunct="0">
                  <a:spcBef>
                    <a:spcPct val="20000"/>
                  </a:spcBef>
                  <a:spcAft>
                    <a:spcPct val="0"/>
                  </a:spcAft>
                  <a:buChar char="»"/>
                  <a:defRPr kumimoji="1" sz="2000">
                    <a:solidFill>
                      <a:schemeClr val="tx1"/>
                    </a:solidFill>
                    <a:latin typeface="굴림" charset="-127"/>
                    <a:ea typeface="굴림" charset="-127"/>
                  </a:defRPr>
                </a:lvl6pPr>
                <a:lvl7pPr marL="2971800" indent="-228600" eaLnBrk="0" fontAlgn="base" hangingPunct="0">
                  <a:spcBef>
                    <a:spcPct val="20000"/>
                  </a:spcBef>
                  <a:spcAft>
                    <a:spcPct val="0"/>
                  </a:spcAft>
                  <a:buChar char="»"/>
                  <a:defRPr kumimoji="1" sz="2000">
                    <a:solidFill>
                      <a:schemeClr val="tx1"/>
                    </a:solidFill>
                    <a:latin typeface="굴림" charset="-127"/>
                    <a:ea typeface="굴림" charset="-127"/>
                  </a:defRPr>
                </a:lvl7pPr>
                <a:lvl8pPr marL="3429000" indent="-228600" eaLnBrk="0" fontAlgn="base" hangingPunct="0">
                  <a:spcBef>
                    <a:spcPct val="20000"/>
                  </a:spcBef>
                  <a:spcAft>
                    <a:spcPct val="0"/>
                  </a:spcAft>
                  <a:buChar char="»"/>
                  <a:defRPr kumimoji="1" sz="2000">
                    <a:solidFill>
                      <a:schemeClr val="tx1"/>
                    </a:solidFill>
                    <a:latin typeface="굴림" charset="-127"/>
                    <a:ea typeface="굴림" charset="-127"/>
                  </a:defRPr>
                </a:lvl8pPr>
                <a:lvl9pPr marL="3886200" indent="-228600" eaLnBrk="0" fontAlgn="base" hangingPunct="0">
                  <a:spcBef>
                    <a:spcPct val="20000"/>
                  </a:spcBef>
                  <a:spcAft>
                    <a:spcPct val="0"/>
                  </a:spcAft>
                  <a:buChar char="»"/>
                  <a:defRPr kumimoji="1" sz="2000">
                    <a:solidFill>
                      <a:schemeClr val="tx1"/>
                    </a:solidFill>
                    <a:latin typeface="굴림" charset="-127"/>
                    <a:ea typeface="굴림" charset="-127"/>
                  </a:defRPr>
                </a:lvl9pPr>
              </a:lstStyle>
              <a:p>
                <a:pPr algn="r" eaLnBrk="1" latinLnBrk="0" hangingPunct="1">
                  <a:lnSpc>
                    <a:spcPct val="120000"/>
                  </a:lnSpc>
                  <a:spcBef>
                    <a:spcPct val="0"/>
                  </a:spcBef>
                  <a:buFontTx/>
                  <a:buNone/>
                </a:pPr>
                <a:endParaRPr lang="ko-KR" altLang="en-US" sz="1200"/>
              </a:p>
            </p:txBody>
          </p:sp>
          <p:sp>
            <p:nvSpPr>
              <p:cNvPr id="3110" name="Rectangle 72"/>
              <p:cNvSpPr>
                <a:spLocks noChangeArrowheads="1"/>
              </p:cNvSpPr>
              <p:nvPr/>
            </p:nvSpPr>
            <p:spPr bwMode="auto">
              <a:xfrm>
                <a:off x="1507" y="2098"/>
                <a:ext cx="231" cy="220"/>
              </a:xfrm>
              <a:prstGeom prst="rect">
                <a:avLst/>
              </a:prstGeom>
              <a:noFill/>
              <a:ln w="9525">
                <a:solidFill>
                  <a:srgbClr val="80808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har char="•"/>
                  <a:defRPr kumimoji="1" sz="3200">
                    <a:solidFill>
                      <a:schemeClr val="tx1"/>
                    </a:solidFill>
                    <a:latin typeface="굴림" charset="-127"/>
                    <a:ea typeface="굴림" charset="-127"/>
                  </a:defRPr>
                </a:lvl1pPr>
                <a:lvl2pPr marL="742950" indent="-285750" eaLnBrk="0" hangingPunct="0">
                  <a:spcBef>
                    <a:spcPct val="20000"/>
                  </a:spcBef>
                  <a:buChar char="–"/>
                  <a:defRPr kumimoji="1" sz="2800">
                    <a:solidFill>
                      <a:schemeClr val="tx1"/>
                    </a:solidFill>
                    <a:latin typeface="굴림" charset="-127"/>
                    <a:ea typeface="굴림" charset="-127"/>
                  </a:defRPr>
                </a:lvl2pPr>
                <a:lvl3pPr marL="1143000" indent="-228600" eaLnBrk="0" hangingPunct="0">
                  <a:spcBef>
                    <a:spcPct val="20000"/>
                  </a:spcBef>
                  <a:buChar char="•"/>
                  <a:defRPr kumimoji="1" sz="2400">
                    <a:solidFill>
                      <a:schemeClr val="tx1"/>
                    </a:solidFill>
                    <a:latin typeface="굴림" charset="-127"/>
                    <a:ea typeface="굴림" charset="-127"/>
                  </a:defRPr>
                </a:lvl3pPr>
                <a:lvl4pPr marL="1600200" indent="-228600" eaLnBrk="0" hangingPunct="0">
                  <a:spcBef>
                    <a:spcPct val="20000"/>
                  </a:spcBef>
                  <a:buChar char="–"/>
                  <a:defRPr kumimoji="1" sz="2000">
                    <a:solidFill>
                      <a:schemeClr val="tx1"/>
                    </a:solidFill>
                    <a:latin typeface="굴림" charset="-127"/>
                    <a:ea typeface="굴림" charset="-127"/>
                  </a:defRPr>
                </a:lvl4pPr>
                <a:lvl5pPr marL="2057400" indent="-228600" eaLnBrk="0" hangingPunct="0">
                  <a:spcBef>
                    <a:spcPct val="20000"/>
                  </a:spcBef>
                  <a:buChar char="»"/>
                  <a:defRPr kumimoji="1" sz="2000">
                    <a:solidFill>
                      <a:schemeClr val="tx1"/>
                    </a:solidFill>
                    <a:latin typeface="굴림" charset="-127"/>
                    <a:ea typeface="굴림" charset="-127"/>
                  </a:defRPr>
                </a:lvl5pPr>
                <a:lvl6pPr marL="2514600" indent="-228600" eaLnBrk="0" fontAlgn="base" hangingPunct="0">
                  <a:spcBef>
                    <a:spcPct val="20000"/>
                  </a:spcBef>
                  <a:spcAft>
                    <a:spcPct val="0"/>
                  </a:spcAft>
                  <a:buChar char="»"/>
                  <a:defRPr kumimoji="1" sz="2000">
                    <a:solidFill>
                      <a:schemeClr val="tx1"/>
                    </a:solidFill>
                    <a:latin typeface="굴림" charset="-127"/>
                    <a:ea typeface="굴림" charset="-127"/>
                  </a:defRPr>
                </a:lvl6pPr>
                <a:lvl7pPr marL="2971800" indent="-228600" eaLnBrk="0" fontAlgn="base" hangingPunct="0">
                  <a:spcBef>
                    <a:spcPct val="20000"/>
                  </a:spcBef>
                  <a:spcAft>
                    <a:spcPct val="0"/>
                  </a:spcAft>
                  <a:buChar char="»"/>
                  <a:defRPr kumimoji="1" sz="2000">
                    <a:solidFill>
                      <a:schemeClr val="tx1"/>
                    </a:solidFill>
                    <a:latin typeface="굴림" charset="-127"/>
                    <a:ea typeface="굴림" charset="-127"/>
                  </a:defRPr>
                </a:lvl7pPr>
                <a:lvl8pPr marL="3429000" indent="-228600" eaLnBrk="0" fontAlgn="base" hangingPunct="0">
                  <a:spcBef>
                    <a:spcPct val="20000"/>
                  </a:spcBef>
                  <a:spcAft>
                    <a:spcPct val="0"/>
                  </a:spcAft>
                  <a:buChar char="»"/>
                  <a:defRPr kumimoji="1" sz="2000">
                    <a:solidFill>
                      <a:schemeClr val="tx1"/>
                    </a:solidFill>
                    <a:latin typeface="굴림" charset="-127"/>
                    <a:ea typeface="굴림" charset="-127"/>
                  </a:defRPr>
                </a:lvl8pPr>
                <a:lvl9pPr marL="3886200" indent="-228600" eaLnBrk="0" fontAlgn="base" hangingPunct="0">
                  <a:spcBef>
                    <a:spcPct val="20000"/>
                  </a:spcBef>
                  <a:spcAft>
                    <a:spcPct val="0"/>
                  </a:spcAft>
                  <a:buChar char="»"/>
                  <a:defRPr kumimoji="1" sz="2000">
                    <a:solidFill>
                      <a:schemeClr val="tx1"/>
                    </a:solidFill>
                    <a:latin typeface="굴림" charset="-127"/>
                    <a:ea typeface="굴림" charset="-127"/>
                  </a:defRPr>
                </a:lvl9pPr>
              </a:lstStyle>
              <a:p>
                <a:pPr algn="r" eaLnBrk="1" latinLnBrk="0" hangingPunct="1">
                  <a:lnSpc>
                    <a:spcPct val="120000"/>
                  </a:lnSpc>
                  <a:spcBef>
                    <a:spcPct val="0"/>
                  </a:spcBef>
                  <a:buFontTx/>
                  <a:buNone/>
                </a:pPr>
                <a:endParaRPr lang="ko-KR" altLang="en-US" sz="1200"/>
              </a:p>
            </p:txBody>
          </p:sp>
          <p:sp>
            <p:nvSpPr>
              <p:cNvPr id="3111" name="Rectangle 73"/>
              <p:cNvSpPr>
                <a:spLocks noChangeArrowheads="1"/>
              </p:cNvSpPr>
              <p:nvPr/>
            </p:nvSpPr>
            <p:spPr bwMode="auto">
              <a:xfrm>
                <a:off x="1277" y="2098"/>
                <a:ext cx="230" cy="220"/>
              </a:xfrm>
              <a:prstGeom prst="rect">
                <a:avLst/>
              </a:prstGeom>
              <a:noFill/>
              <a:ln w="9525">
                <a:solidFill>
                  <a:srgbClr val="80808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har char="•"/>
                  <a:defRPr kumimoji="1" sz="3200">
                    <a:solidFill>
                      <a:schemeClr val="tx1"/>
                    </a:solidFill>
                    <a:latin typeface="굴림" charset="-127"/>
                    <a:ea typeface="굴림" charset="-127"/>
                  </a:defRPr>
                </a:lvl1pPr>
                <a:lvl2pPr marL="742950" indent="-285750" eaLnBrk="0" hangingPunct="0">
                  <a:spcBef>
                    <a:spcPct val="20000"/>
                  </a:spcBef>
                  <a:buChar char="–"/>
                  <a:defRPr kumimoji="1" sz="2800">
                    <a:solidFill>
                      <a:schemeClr val="tx1"/>
                    </a:solidFill>
                    <a:latin typeface="굴림" charset="-127"/>
                    <a:ea typeface="굴림" charset="-127"/>
                  </a:defRPr>
                </a:lvl2pPr>
                <a:lvl3pPr marL="1143000" indent="-228600" eaLnBrk="0" hangingPunct="0">
                  <a:spcBef>
                    <a:spcPct val="20000"/>
                  </a:spcBef>
                  <a:buChar char="•"/>
                  <a:defRPr kumimoji="1" sz="2400">
                    <a:solidFill>
                      <a:schemeClr val="tx1"/>
                    </a:solidFill>
                    <a:latin typeface="굴림" charset="-127"/>
                    <a:ea typeface="굴림" charset="-127"/>
                  </a:defRPr>
                </a:lvl3pPr>
                <a:lvl4pPr marL="1600200" indent="-228600" eaLnBrk="0" hangingPunct="0">
                  <a:spcBef>
                    <a:spcPct val="20000"/>
                  </a:spcBef>
                  <a:buChar char="–"/>
                  <a:defRPr kumimoji="1" sz="2000">
                    <a:solidFill>
                      <a:schemeClr val="tx1"/>
                    </a:solidFill>
                    <a:latin typeface="굴림" charset="-127"/>
                    <a:ea typeface="굴림" charset="-127"/>
                  </a:defRPr>
                </a:lvl4pPr>
                <a:lvl5pPr marL="2057400" indent="-228600" eaLnBrk="0" hangingPunct="0">
                  <a:spcBef>
                    <a:spcPct val="20000"/>
                  </a:spcBef>
                  <a:buChar char="»"/>
                  <a:defRPr kumimoji="1" sz="2000">
                    <a:solidFill>
                      <a:schemeClr val="tx1"/>
                    </a:solidFill>
                    <a:latin typeface="굴림" charset="-127"/>
                    <a:ea typeface="굴림" charset="-127"/>
                  </a:defRPr>
                </a:lvl5pPr>
                <a:lvl6pPr marL="2514600" indent="-228600" eaLnBrk="0" fontAlgn="base" hangingPunct="0">
                  <a:spcBef>
                    <a:spcPct val="20000"/>
                  </a:spcBef>
                  <a:spcAft>
                    <a:spcPct val="0"/>
                  </a:spcAft>
                  <a:buChar char="»"/>
                  <a:defRPr kumimoji="1" sz="2000">
                    <a:solidFill>
                      <a:schemeClr val="tx1"/>
                    </a:solidFill>
                    <a:latin typeface="굴림" charset="-127"/>
                    <a:ea typeface="굴림" charset="-127"/>
                  </a:defRPr>
                </a:lvl6pPr>
                <a:lvl7pPr marL="2971800" indent="-228600" eaLnBrk="0" fontAlgn="base" hangingPunct="0">
                  <a:spcBef>
                    <a:spcPct val="20000"/>
                  </a:spcBef>
                  <a:spcAft>
                    <a:spcPct val="0"/>
                  </a:spcAft>
                  <a:buChar char="»"/>
                  <a:defRPr kumimoji="1" sz="2000">
                    <a:solidFill>
                      <a:schemeClr val="tx1"/>
                    </a:solidFill>
                    <a:latin typeface="굴림" charset="-127"/>
                    <a:ea typeface="굴림" charset="-127"/>
                  </a:defRPr>
                </a:lvl7pPr>
                <a:lvl8pPr marL="3429000" indent="-228600" eaLnBrk="0" fontAlgn="base" hangingPunct="0">
                  <a:spcBef>
                    <a:spcPct val="20000"/>
                  </a:spcBef>
                  <a:spcAft>
                    <a:spcPct val="0"/>
                  </a:spcAft>
                  <a:buChar char="»"/>
                  <a:defRPr kumimoji="1" sz="2000">
                    <a:solidFill>
                      <a:schemeClr val="tx1"/>
                    </a:solidFill>
                    <a:latin typeface="굴림" charset="-127"/>
                    <a:ea typeface="굴림" charset="-127"/>
                  </a:defRPr>
                </a:lvl8pPr>
                <a:lvl9pPr marL="3886200" indent="-228600" eaLnBrk="0" fontAlgn="base" hangingPunct="0">
                  <a:spcBef>
                    <a:spcPct val="20000"/>
                  </a:spcBef>
                  <a:spcAft>
                    <a:spcPct val="0"/>
                  </a:spcAft>
                  <a:buChar char="»"/>
                  <a:defRPr kumimoji="1" sz="2000">
                    <a:solidFill>
                      <a:schemeClr val="tx1"/>
                    </a:solidFill>
                    <a:latin typeface="굴림" charset="-127"/>
                    <a:ea typeface="굴림" charset="-127"/>
                  </a:defRPr>
                </a:lvl9pPr>
              </a:lstStyle>
              <a:p>
                <a:pPr algn="r" eaLnBrk="1" latinLnBrk="0" hangingPunct="1">
                  <a:lnSpc>
                    <a:spcPct val="120000"/>
                  </a:lnSpc>
                  <a:spcBef>
                    <a:spcPct val="0"/>
                  </a:spcBef>
                  <a:buFontTx/>
                  <a:buNone/>
                </a:pPr>
                <a:endParaRPr lang="ko-KR" altLang="en-US" sz="1200"/>
              </a:p>
            </p:txBody>
          </p:sp>
          <p:sp>
            <p:nvSpPr>
              <p:cNvPr id="3112" name="Rectangle 74"/>
              <p:cNvSpPr>
                <a:spLocks noChangeArrowheads="1"/>
              </p:cNvSpPr>
              <p:nvPr/>
            </p:nvSpPr>
            <p:spPr bwMode="auto">
              <a:xfrm>
                <a:off x="1046" y="2098"/>
                <a:ext cx="231" cy="220"/>
              </a:xfrm>
              <a:prstGeom prst="rect">
                <a:avLst/>
              </a:prstGeom>
              <a:noFill/>
              <a:ln w="9525">
                <a:solidFill>
                  <a:srgbClr val="80808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har char="•"/>
                  <a:defRPr kumimoji="1" sz="3200">
                    <a:solidFill>
                      <a:schemeClr val="tx1"/>
                    </a:solidFill>
                    <a:latin typeface="굴림" charset="-127"/>
                    <a:ea typeface="굴림" charset="-127"/>
                  </a:defRPr>
                </a:lvl1pPr>
                <a:lvl2pPr marL="742950" indent="-285750" eaLnBrk="0" hangingPunct="0">
                  <a:spcBef>
                    <a:spcPct val="20000"/>
                  </a:spcBef>
                  <a:buChar char="–"/>
                  <a:defRPr kumimoji="1" sz="2800">
                    <a:solidFill>
                      <a:schemeClr val="tx1"/>
                    </a:solidFill>
                    <a:latin typeface="굴림" charset="-127"/>
                    <a:ea typeface="굴림" charset="-127"/>
                  </a:defRPr>
                </a:lvl2pPr>
                <a:lvl3pPr marL="1143000" indent="-228600" eaLnBrk="0" hangingPunct="0">
                  <a:spcBef>
                    <a:spcPct val="20000"/>
                  </a:spcBef>
                  <a:buChar char="•"/>
                  <a:defRPr kumimoji="1" sz="2400">
                    <a:solidFill>
                      <a:schemeClr val="tx1"/>
                    </a:solidFill>
                    <a:latin typeface="굴림" charset="-127"/>
                    <a:ea typeface="굴림" charset="-127"/>
                  </a:defRPr>
                </a:lvl3pPr>
                <a:lvl4pPr marL="1600200" indent="-228600" eaLnBrk="0" hangingPunct="0">
                  <a:spcBef>
                    <a:spcPct val="20000"/>
                  </a:spcBef>
                  <a:buChar char="–"/>
                  <a:defRPr kumimoji="1" sz="2000">
                    <a:solidFill>
                      <a:schemeClr val="tx1"/>
                    </a:solidFill>
                    <a:latin typeface="굴림" charset="-127"/>
                    <a:ea typeface="굴림" charset="-127"/>
                  </a:defRPr>
                </a:lvl4pPr>
                <a:lvl5pPr marL="2057400" indent="-228600" eaLnBrk="0" hangingPunct="0">
                  <a:spcBef>
                    <a:spcPct val="20000"/>
                  </a:spcBef>
                  <a:buChar char="»"/>
                  <a:defRPr kumimoji="1" sz="2000">
                    <a:solidFill>
                      <a:schemeClr val="tx1"/>
                    </a:solidFill>
                    <a:latin typeface="굴림" charset="-127"/>
                    <a:ea typeface="굴림" charset="-127"/>
                  </a:defRPr>
                </a:lvl5pPr>
                <a:lvl6pPr marL="2514600" indent="-228600" eaLnBrk="0" fontAlgn="base" hangingPunct="0">
                  <a:spcBef>
                    <a:spcPct val="20000"/>
                  </a:spcBef>
                  <a:spcAft>
                    <a:spcPct val="0"/>
                  </a:spcAft>
                  <a:buChar char="»"/>
                  <a:defRPr kumimoji="1" sz="2000">
                    <a:solidFill>
                      <a:schemeClr val="tx1"/>
                    </a:solidFill>
                    <a:latin typeface="굴림" charset="-127"/>
                    <a:ea typeface="굴림" charset="-127"/>
                  </a:defRPr>
                </a:lvl6pPr>
                <a:lvl7pPr marL="2971800" indent="-228600" eaLnBrk="0" fontAlgn="base" hangingPunct="0">
                  <a:spcBef>
                    <a:spcPct val="20000"/>
                  </a:spcBef>
                  <a:spcAft>
                    <a:spcPct val="0"/>
                  </a:spcAft>
                  <a:buChar char="»"/>
                  <a:defRPr kumimoji="1" sz="2000">
                    <a:solidFill>
                      <a:schemeClr val="tx1"/>
                    </a:solidFill>
                    <a:latin typeface="굴림" charset="-127"/>
                    <a:ea typeface="굴림" charset="-127"/>
                  </a:defRPr>
                </a:lvl7pPr>
                <a:lvl8pPr marL="3429000" indent="-228600" eaLnBrk="0" fontAlgn="base" hangingPunct="0">
                  <a:spcBef>
                    <a:spcPct val="20000"/>
                  </a:spcBef>
                  <a:spcAft>
                    <a:spcPct val="0"/>
                  </a:spcAft>
                  <a:buChar char="»"/>
                  <a:defRPr kumimoji="1" sz="2000">
                    <a:solidFill>
                      <a:schemeClr val="tx1"/>
                    </a:solidFill>
                    <a:latin typeface="굴림" charset="-127"/>
                    <a:ea typeface="굴림" charset="-127"/>
                  </a:defRPr>
                </a:lvl8pPr>
                <a:lvl9pPr marL="3886200" indent="-228600" eaLnBrk="0" fontAlgn="base" hangingPunct="0">
                  <a:spcBef>
                    <a:spcPct val="20000"/>
                  </a:spcBef>
                  <a:spcAft>
                    <a:spcPct val="0"/>
                  </a:spcAft>
                  <a:buChar char="»"/>
                  <a:defRPr kumimoji="1" sz="2000">
                    <a:solidFill>
                      <a:schemeClr val="tx1"/>
                    </a:solidFill>
                    <a:latin typeface="굴림" charset="-127"/>
                    <a:ea typeface="굴림" charset="-127"/>
                  </a:defRPr>
                </a:lvl9pPr>
              </a:lstStyle>
              <a:p>
                <a:pPr algn="r" eaLnBrk="1" latinLnBrk="0" hangingPunct="1">
                  <a:lnSpc>
                    <a:spcPct val="120000"/>
                  </a:lnSpc>
                  <a:spcBef>
                    <a:spcPct val="0"/>
                  </a:spcBef>
                  <a:buFontTx/>
                  <a:buNone/>
                </a:pPr>
                <a:endParaRPr lang="ko-KR" altLang="en-US" sz="1200"/>
              </a:p>
            </p:txBody>
          </p:sp>
          <p:sp>
            <p:nvSpPr>
              <p:cNvPr id="3113" name="Rectangle 75"/>
              <p:cNvSpPr>
                <a:spLocks noChangeArrowheads="1"/>
              </p:cNvSpPr>
              <p:nvPr/>
            </p:nvSpPr>
            <p:spPr bwMode="auto">
              <a:xfrm>
                <a:off x="816" y="2098"/>
                <a:ext cx="230" cy="220"/>
              </a:xfrm>
              <a:prstGeom prst="rect">
                <a:avLst/>
              </a:prstGeom>
              <a:noFill/>
              <a:ln w="9525">
                <a:solidFill>
                  <a:srgbClr val="80808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har char="•"/>
                  <a:defRPr kumimoji="1" sz="3200">
                    <a:solidFill>
                      <a:schemeClr val="tx1"/>
                    </a:solidFill>
                    <a:latin typeface="굴림" charset="-127"/>
                    <a:ea typeface="굴림" charset="-127"/>
                  </a:defRPr>
                </a:lvl1pPr>
                <a:lvl2pPr marL="742950" indent="-285750" eaLnBrk="0" hangingPunct="0">
                  <a:spcBef>
                    <a:spcPct val="20000"/>
                  </a:spcBef>
                  <a:buChar char="–"/>
                  <a:defRPr kumimoji="1" sz="2800">
                    <a:solidFill>
                      <a:schemeClr val="tx1"/>
                    </a:solidFill>
                    <a:latin typeface="굴림" charset="-127"/>
                    <a:ea typeface="굴림" charset="-127"/>
                  </a:defRPr>
                </a:lvl2pPr>
                <a:lvl3pPr marL="1143000" indent="-228600" eaLnBrk="0" hangingPunct="0">
                  <a:spcBef>
                    <a:spcPct val="20000"/>
                  </a:spcBef>
                  <a:buChar char="•"/>
                  <a:defRPr kumimoji="1" sz="2400">
                    <a:solidFill>
                      <a:schemeClr val="tx1"/>
                    </a:solidFill>
                    <a:latin typeface="굴림" charset="-127"/>
                    <a:ea typeface="굴림" charset="-127"/>
                  </a:defRPr>
                </a:lvl3pPr>
                <a:lvl4pPr marL="1600200" indent="-228600" eaLnBrk="0" hangingPunct="0">
                  <a:spcBef>
                    <a:spcPct val="20000"/>
                  </a:spcBef>
                  <a:buChar char="–"/>
                  <a:defRPr kumimoji="1" sz="2000">
                    <a:solidFill>
                      <a:schemeClr val="tx1"/>
                    </a:solidFill>
                    <a:latin typeface="굴림" charset="-127"/>
                    <a:ea typeface="굴림" charset="-127"/>
                  </a:defRPr>
                </a:lvl4pPr>
                <a:lvl5pPr marL="2057400" indent="-228600" eaLnBrk="0" hangingPunct="0">
                  <a:spcBef>
                    <a:spcPct val="20000"/>
                  </a:spcBef>
                  <a:buChar char="»"/>
                  <a:defRPr kumimoji="1" sz="2000">
                    <a:solidFill>
                      <a:schemeClr val="tx1"/>
                    </a:solidFill>
                    <a:latin typeface="굴림" charset="-127"/>
                    <a:ea typeface="굴림" charset="-127"/>
                  </a:defRPr>
                </a:lvl5pPr>
                <a:lvl6pPr marL="2514600" indent="-228600" eaLnBrk="0" fontAlgn="base" hangingPunct="0">
                  <a:spcBef>
                    <a:spcPct val="20000"/>
                  </a:spcBef>
                  <a:spcAft>
                    <a:spcPct val="0"/>
                  </a:spcAft>
                  <a:buChar char="»"/>
                  <a:defRPr kumimoji="1" sz="2000">
                    <a:solidFill>
                      <a:schemeClr val="tx1"/>
                    </a:solidFill>
                    <a:latin typeface="굴림" charset="-127"/>
                    <a:ea typeface="굴림" charset="-127"/>
                  </a:defRPr>
                </a:lvl6pPr>
                <a:lvl7pPr marL="2971800" indent="-228600" eaLnBrk="0" fontAlgn="base" hangingPunct="0">
                  <a:spcBef>
                    <a:spcPct val="20000"/>
                  </a:spcBef>
                  <a:spcAft>
                    <a:spcPct val="0"/>
                  </a:spcAft>
                  <a:buChar char="»"/>
                  <a:defRPr kumimoji="1" sz="2000">
                    <a:solidFill>
                      <a:schemeClr val="tx1"/>
                    </a:solidFill>
                    <a:latin typeface="굴림" charset="-127"/>
                    <a:ea typeface="굴림" charset="-127"/>
                  </a:defRPr>
                </a:lvl7pPr>
                <a:lvl8pPr marL="3429000" indent="-228600" eaLnBrk="0" fontAlgn="base" hangingPunct="0">
                  <a:spcBef>
                    <a:spcPct val="20000"/>
                  </a:spcBef>
                  <a:spcAft>
                    <a:spcPct val="0"/>
                  </a:spcAft>
                  <a:buChar char="»"/>
                  <a:defRPr kumimoji="1" sz="2000">
                    <a:solidFill>
                      <a:schemeClr val="tx1"/>
                    </a:solidFill>
                    <a:latin typeface="굴림" charset="-127"/>
                    <a:ea typeface="굴림" charset="-127"/>
                  </a:defRPr>
                </a:lvl8pPr>
                <a:lvl9pPr marL="3886200" indent="-228600" eaLnBrk="0" fontAlgn="base" hangingPunct="0">
                  <a:spcBef>
                    <a:spcPct val="20000"/>
                  </a:spcBef>
                  <a:spcAft>
                    <a:spcPct val="0"/>
                  </a:spcAft>
                  <a:buChar char="»"/>
                  <a:defRPr kumimoji="1" sz="2000">
                    <a:solidFill>
                      <a:schemeClr val="tx1"/>
                    </a:solidFill>
                    <a:latin typeface="굴림" charset="-127"/>
                    <a:ea typeface="굴림" charset="-127"/>
                  </a:defRPr>
                </a:lvl9pPr>
              </a:lstStyle>
              <a:p>
                <a:pPr algn="r" eaLnBrk="1" latinLnBrk="0" hangingPunct="1">
                  <a:lnSpc>
                    <a:spcPct val="120000"/>
                  </a:lnSpc>
                  <a:spcBef>
                    <a:spcPct val="0"/>
                  </a:spcBef>
                  <a:buFontTx/>
                  <a:buNone/>
                </a:pPr>
                <a:endParaRPr lang="ko-KR" altLang="en-US" sz="1200"/>
              </a:p>
            </p:txBody>
          </p:sp>
          <p:sp>
            <p:nvSpPr>
              <p:cNvPr id="3114" name="Rectangle 76"/>
              <p:cNvSpPr>
                <a:spLocks noChangeArrowheads="1"/>
              </p:cNvSpPr>
              <p:nvPr/>
            </p:nvSpPr>
            <p:spPr bwMode="auto">
              <a:xfrm>
                <a:off x="2890" y="1878"/>
                <a:ext cx="230" cy="220"/>
              </a:xfrm>
              <a:prstGeom prst="rect">
                <a:avLst/>
              </a:prstGeom>
              <a:noFill/>
              <a:ln w="9525">
                <a:solidFill>
                  <a:srgbClr val="80808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har char="•"/>
                  <a:defRPr kumimoji="1" sz="3200">
                    <a:solidFill>
                      <a:schemeClr val="tx1"/>
                    </a:solidFill>
                    <a:latin typeface="굴림" charset="-127"/>
                    <a:ea typeface="굴림" charset="-127"/>
                  </a:defRPr>
                </a:lvl1pPr>
                <a:lvl2pPr marL="742950" indent="-285750" eaLnBrk="0" hangingPunct="0">
                  <a:spcBef>
                    <a:spcPct val="20000"/>
                  </a:spcBef>
                  <a:buChar char="–"/>
                  <a:defRPr kumimoji="1" sz="2800">
                    <a:solidFill>
                      <a:schemeClr val="tx1"/>
                    </a:solidFill>
                    <a:latin typeface="굴림" charset="-127"/>
                    <a:ea typeface="굴림" charset="-127"/>
                  </a:defRPr>
                </a:lvl2pPr>
                <a:lvl3pPr marL="1143000" indent="-228600" eaLnBrk="0" hangingPunct="0">
                  <a:spcBef>
                    <a:spcPct val="20000"/>
                  </a:spcBef>
                  <a:buChar char="•"/>
                  <a:defRPr kumimoji="1" sz="2400">
                    <a:solidFill>
                      <a:schemeClr val="tx1"/>
                    </a:solidFill>
                    <a:latin typeface="굴림" charset="-127"/>
                    <a:ea typeface="굴림" charset="-127"/>
                  </a:defRPr>
                </a:lvl3pPr>
                <a:lvl4pPr marL="1600200" indent="-228600" eaLnBrk="0" hangingPunct="0">
                  <a:spcBef>
                    <a:spcPct val="20000"/>
                  </a:spcBef>
                  <a:buChar char="–"/>
                  <a:defRPr kumimoji="1" sz="2000">
                    <a:solidFill>
                      <a:schemeClr val="tx1"/>
                    </a:solidFill>
                    <a:latin typeface="굴림" charset="-127"/>
                    <a:ea typeface="굴림" charset="-127"/>
                  </a:defRPr>
                </a:lvl4pPr>
                <a:lvl5pPr marL="2057400" indent="-228600" eaLnBrk="0" hangingPunct="0">
                  <a:spcBef>
                    <a:spcPct val="20000"/>
                  </a:spcBef>
                  <a:buChar char="»"/>
                  <a:defRPr kumimoji="1" sz="2000">
                    <a:solidFill>
                      <a:schemeClr val="tx1"/>
                    </a:solidFill>
                    <a:latin typeface="굴림" charset="-127"/>
                    <a:ea typeface="굴림" charset="-127"/>
                  </a:defRPr>
                </a:lvl5pPr>
                <a:lvl6pPr marL="2514600" indent="-228600" eaLnBrk="0" fontAlgn="base" hangingPunct="0">
                  <a:spcBef>
                    <a:spcPct val="20000"/>
                  </a:spcBef>
                  <a:spcAft>
                    <a:spcPct val="0"/>
                  </a:spcAft>
                  <a:buChar char="»"/>
                  <a:defRPr kumimoji="1" sz="2000">
                    <a:solidFill>
                      <a:schemeClr val="tx1"/>
                    </a:solidFill>
                    <a:latin typeface="굴림" charset="-127"/>
                    <a:ea typeface="굴림" charset="-127"/>
                  </a:defRPr>
                </a:lvl6pPr>
                <a:lvl7pPr marL="2971800" indent="-228600" eaLnBrk="0" fontAlgn="base" hangingPunct="0">
                  <a:spcBef>
                    <a:spcPct val="20000"/>
                  </a:spcBef>
                  <a:spcAft>
                    <a:spcPct val="0"/>
                  </a:spcAft>
                  <a:buChar char="»"/>
                  <a:defRPr kumimoji="1" sz="2000">
                    <a:solidFill>
                      <a:schemeClr val="tx1"/>
                    </a:solidFill>
                    <a:latin typeface="굴림" charset="-127"/>
                    <a:ea typeface="굴림" charset="-127"/>
                  </a:defRPr>
                </a:lvl7pPr>
                <a:lvl8pPr marL="3429000" indent="-228600" eaLnBrk="0" fontAlgn="base" hangingPunct="0">
                  <a:spcBef>
                    <a:spcPct val="20000"/>
                  </a:spcBef>
                  <a:spcAft>
                    <a:spcPct val="0"/>
                  </a:spcAft>
                  <a:buChar char="»"/>
                  <a:defRPr kumimoji="1" sz="2000">
                    <a:solidFill>
                      <a:schemeClr val="tx1"/>
                    </a:solidFill>
                    <a:latin typeface="굴림" charset="-127"/>
                    <a:ea typeface="굴림" charset="-127"/>
                  </a:defRPr>
                </a:lvl8pPr>
                <a:lvl9pPr marL="3886200" indent="-228600" eaLnBrk="0" fontAlgn="base" hangingPunct="0">
                  <a:spcBef>
                    <a:spcPct val="20000"/>
                  </a:spcBef>
                  <a:spcAft>
                    <a:spcPct val="0"/>
                  </a:spcAft>
                  <a:buChar char="»"/>
                  <a:defRPr kumimoji="1" sz="2000">
                    <a:solidFill>
                      <a:schemeClr val="tx1"/>
                    </a:solidFill>
                    <a:latin typeface="굴림" charset="-127"/>
                    <a:ea typeface="굴림" charset="-127"/>
                  </a:defRPr>
                </a:lvl9pPr>
              </a:lstStyle>
              <a:p>
                <a:pPr algn="r" eaLnBrk="1" latinLnBrk="0" hangingPunct="1">
                  <a:lnSpc>
                    <a:spcPct val="120000"/>
                  </a:lnSpc>
                  <a:spcBef>
                    <a:spcPct val="0"/>
                  </a:spcBef>
                  <a:buFontTx/>
                  <a:buNone/>
                </a:pPr>
                <a:endParaRPr lang="ko-KR" altLang="en-US" sz="1200"/>
              </a:p>
            </p:txBody>
          </p:sp>
          <p:sp>
            <p:nvSpPr>
              <p:cNvPr id="3115" name="Rectangle 77"/>
              <p:cNvSpPr>
                <a:spLocks noChangeArrowheads="1"/>
              </p:cNvSpPr>
              <p:nvPr/>
            </p:nvSpPr>
            <p:spPr bwMode="auto">
              <a:xfrm>
                <a:off x="2659" y="1878"/>
                <a:ext cx="231" cy="220"/>
              </a:xfrm>
              <a:prstGeom prst="rect">
                <a:avLst/>
              </a:prstGeom>
              <a:noFill/>
              <a:ln w="9525">
                <a:solidFill>
                  <a:srgbClr val="80808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har char="•"/>
                  <a:defRPr kumimoji="1" sz="3200">
                    <a:solidFill>
                      <a:schemeClr val="tx1"/>
                    </a:solidFill>
                    <a:latin typeface="굴림" charset="-127"/>
                    <a:ea typeface="굴림" charset="-127"/>
                  </a:defRPr>
                </a:lvl1pPr>
                <a:lvl2pPr marL="742950" indent="-285750" eaLnBrk="0" hangingPunct="0">
                  <a:spcBef>
                    <a:spcPct val="20000"/>
                  </a:spcBef>
                  <a:buChar char="–"/>
                  <a:defRPr kumimoji="1" sz="2800">
                    <a:solidFill>
                      <a:schemeClr val="tx1"/>
                    </a:solidFill>
                    <a:latin typeface="굴림" charset="-127"/>
                    <a:ea typeface="굴림" charset="-127"/>
                  </a:defRPr>
                </a:lvl2pPr>
                <a:lvl3pPr marL="1143000" indent="-228600" eaLnBrk="0" hangingPunct="0">
                  <a:spcBef>
                    <a:spcPct val="20000"/>
                  </a:spcBef>
                  <a:buChar char="•"/>
                  <a:defRPr kumimoji="1" sz="2400">
                    <a:solidFill>
                      <a:schemeClr val="tx1"/>
                    </a:solidFill>
                    <a:latin typeface="굴림" charset="-127"/>
                    <a:ea typeface="굴림" charset="-127"/>
                  </a:defRPr>
                </a:lvl3pPr>
                <a:lvl4pPr marL="1600200" indent="-228600" eaLnBrk="0" hangingPunct="0">
                  <a:spcBef>
                    <a:spcPct val="20000"/>
                  </a:spcBef>
                  <a:buChar char="–"/>
                  <a:defRPr kumimoji="1" sz="2000">
                    <a:solidFill>
                      <a:schemeClr val="tx1"/>
                    </a:solidFill>
                    <a:latin typeface="굴림" charset="-127"/>
                    <a:ea typeface="굴림" charset="-127"/>
                  </a:defRPr>
                </a:lvl4pPr>
                <a:lvl5pPr marL="2057400" indent="-228600" eaLnBrk="0" hangingPunct="0">
                  <a:spcBef>
                    <a:spcPct val="20000"/>
                  </a:spcBef>
                  <a:buChar char="»"/>
                  <a:defRPr kumimoji="1" sz="2000">
                    <a:solidFill>
                      <a:schemeClr val="tx1"/>
                    </a:solidFill>
                    <a:latin typeface="굴림" charset="-127"/>
                    <a:ea typeface="굴림" charset="-127"/>
                  </a:defRPr>
                </a:lvl5pPr>
                <a:lvl6pPr marL="2514600" indent="-228600" eaLnBrk="0" fontAlgn="base" hangingPunct="0">
                  <a:spcBef>
                    <a:spcPct val="20000"/>
                  </a:spcBef>
                  <a:spcAft>
                    <a:spcPct val="0"/>
                  </a:spcAft>
                  <a:buChar char="»"/>
                  <a:defRPr kumimoji="1" sz="2000">
                    <a:solidFill>
                      <a:schemeClr val="tx1"/>
                    </a:solidFill>
                    <a:latin typeface="굴림" charset="-127"/>
                    <a:ea typeface="굴림" charset="-127"/>
                  </a:defRPr>
                </a:lvl6pPr>
                <a:lvl7pPr marL="2971800" indent="-228600" eaLnBrk="0" fontAlgn="base" hangingPunct="0">
                  <a:spcBef>
                    <a:spcPct val="20000"/>
                  </a:spcBef>
                  <a:spcAft>
                    <a:spcPct val="0"/>
                  </a:spcAft>
                  <a:buChar char="»"/>
                  <a:defRPr kumimoji="1" sz="2000">
                    <a:solidFill>
                      <a:schemeClr val="tx1"/>
                    </a:solidFill>
                    <a:latin typeface="굴림" charset="-127"/>
                    <a:ea typeface="굴림" charset="-127"/>
                  </a:defRPr>
                </a:lvl7pPr>
                <a:lvl8pPr marL="3429000" indent="-228600" eaLnBrk="0" fontAlgn="base" hangingPunct="0">
                  <a:spcBef>
                    <a:spcPct val="20000"/>
                  </a:spcBef>
                  <a:spcAft>
                    <a:spcPct val="0"/>
                  </a:spcAft>
                  <a:buChar char="»"/>
                  <a:defRPr kumimoji="1" sz="2000">
                    <a:solidFill>
                      <a:schemeClr val="tx1"/>
                    </a:solidFill>
                    <a:latin typeface="굴림" charset="-127"/>
                    <a:ea typeface="굴림" charset="-127"/>
                  </a:defRPr>
                </a:lvl8pPr>
                <a:lvl9pPr marL="3886200" indent="-228600" eaLnBrk="0" fontAlgn="base" hangingPunct="0">
                  <a:spcBef>
                    <a:spcPct val="20000"/>
                  </a:spcBef>
                  <a:spcAft>
                    <a:spcPct val="0"/>
                  </a:spcAft>
                  <a:buChar char="»"/>
                  <a:defRPr kumimoji="1" sz="2000">
                    <a:solidFill>
                      <a:schemeClr val="tx1"/>
                    </a:solidFill>
                    <a:latin typeface="굴림" charset="-127"/>
                    <a:ea typeface="굴림" charset="-127"/>
                  </a:defRPr>
                </a:lvl9pPr>
              </a:lstStyle>
              <a:p>
                <a:pPr algn="r" eaLnBrk="1" latinLnBrk="0" hangingPunct="1">
                  <a:lnSpc>
                    <a:spcPct val="120000"/>
                  </a:lnSpc>
                  <a:spcBef>
                    <a:spcPct val="0"/>
                  </a:spcBef>
                  <a:buFontTx/>
                  <a:buNone/>
                </a:pPr>
                <a:endParaRPr lang="ko-KR" altLang="en-US" sz="1200"/>
              </a:p>
            </p:txBody>
          </p:sp>
          <p:sp>
            <p:nvSpPr>
              <p:cNvPr id="3116" name="Rectangle 78"/>
              <p:cNvSpPr>
                <a:spLocks noChangeArrowheads="1"/>
              </p:cNvSpPr>
              <p:nvPr/>
            </p:nvSpPr>
            <p:spPr bwMode="auto">
              <a:xfrm>
                <a:off x="2429" y="1878"/>
                <a:ext cx="230" cy="220"/>
              </a:xfrm>
              <a:prstGeom prst="rect">
                <a:avLst/>
              </a:prstGeom>
              <a:noFill/>
              <a:ln w="9525">
                <a:solidFill>
                  <a:srgbClr val="80808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har char="•"/>
                  <a:defRPr kumimoji="1" sz="3200">
                    <a:solidFill>
                      <a:schemeClr val="tx1"/>
                    </a:solidFill>
                    <a:latin typeface="굴림" charset="-127"/>
                    <a:ea typeface="굴림" charset="-127"/>
                  </a:defRPr>
                </a:lvl1pPr>
                <a:lvl2pPr marL="742950" indent="-285750" eaLnBrk="0" hangingPunct="0">
                  <a:spcBef>
                    <a:spcPct val="20000"/>
                  </a:spcBef>
                  <a:buChar char="–"/>
                  <a:defRPr kumimoji="1" sz="2800">
                    <a:solidFill>
                      <a:schemeClr val="tx1"/>
                    </a:solidFill>
                    <a:latin typeface="굴림" charset="-127"/>
                    <a:ea typeface="굴림" charset="-127"/>
                  </a:defRPr>
                </a:lvl2pPr>
                <a:lvl3pPr marL="1143000" indent="-228600" eaLnBrk="0" hangingPunct="0">
                  <a:spcBef>
                    <a:spcPct val="20000"/>
                  </a:spcBef>
                  <a:buChar char="•"/>
                  <a:defRPr kumimoji="1" sz="2400">
                    <a:solidFill>
                      <a:schemeClr val="tx1"/>
                    </a:solidFill>
                    <a:latin typeface="굴림" charset="-127"/>
                    <a:ea typeface="굴림" charset="-127"/>
                  </a:defRPr>
                </a:lvl3pPr>
                <a:lvl4pPr marL="1600200" indent="-228600" eaLnBrk="0" hangingPunct="0">
                  <a:spcBef>
                    <a:spcPct val="20000"/>
                  </a:spcBef>
                  <a:buChar char="–"/>
                  <a:defRPr kumimoji="1" sz="2000">
                    <a:solidFill>
                      <a:schemeClr val="tx1"/>
                    </a:solidFill>
                    <a:latin typeface="굴림" charset="-127"/>
                    <a:ea typeface="굴림" charset="-127"/>
                  </a:defRPr>
                </a:lvl4pPr>
                <a:lvl5pPr marL="2057400" indent="-228600" eaLnBrk="0" hangingPunct="0">
                  <a:spcBef>
                    <a:spcPct val="20000"/>
                  </a:spcBef>
                  <a:buChar char="»"/>
                  <a:defRPr kumimoji="1" sz="2000">
                    <a:solidFill>
                      <a:schemeClr val="tx1"/>
                    </a:solidFill>
                    <a:latin typeface="굴림" charset="-127"/>
                    <a:ea typeface="굴림" charset="-127"/>
                  </a:defRPr>
                </a:lvl5pPr>
                <a:lvl6pPr marL="2514600" indent="-228600" eaLnBrk="0" fontAlgn="base" hangingPunct="0">
                  <a:spcBef>
                    <a:spcPct val="20000"/>
                  </a:spcBef>
                  <a:spcAft>
                    <a:spcPct val="0"/>
                  </a:spcAft>
                  <a:buChar char="»"/>
                  <a:defRPr kumimoji="1" sz="2000">
                    <a:solidFill>
                      <a:schemeClr val="tx1"/>
                    </a:solidFill>
                    <a:latin typeface="굴림" charset="-127"/>
                    <a:ea typeface="굴림" charset="-127"/>
                  </a:defRPr>
                </a:lvl6pPr>
                <a:lvl7pPr marL="2971800" indent="-228600" eaLnBrk="0" fontAlgn="base" hangingPunct="0">
                  <a:spcBef>
                    <a:spcPct val="20000"/>
                  </a:spcBef>
                  <a:spcAft>
                    <a:spcPct val="0"/>
                  </a:spcAft>
                  <a:buChar char="»"/>
                  <a:defRPr kumimoji="1" sz="2000">
                    <a:solidFill>
                      <a:schemeClr val="tx1"/>
                    </a:solidFill>
                    <a:latin typeface="굴림" charset="-127"/>
                    <a:ea typeface="굴림" charset="-127"/>
                  </a:defRPr>
                </a:lvl7pPr>
                <a:lvl8pPr marL="3429000" indent="-228600" eaLnBrk="0" fontAlgn="base" hangingPunct="0">
                  <a:spcBef>
                    <a:spcPct val="20000"/>
                  </a:spcBef>
                  <a:spcAft>
                    <a:spcPct val="0"/>
                  </a:spcAft>
                  <a:buChar char="»"/>
                  <a:defRPr kumimoji="1" sz="2000">
                    <a:solidFill>
                      <a:schemeClr val="tx1"/>
                    </a:solidFill>
                    <a:latin typeface="굴림" charset="-127"/>
                    <a:ea typeface="굴림" charset="-127"/>
                  </a:defRPr>
                </a:lvl8pPr>
                <a:lvl9pPr marL="3886200" indent="-228600" eaLnBrk="0" fontAlgn="base" hangingPunct="0">
                  <a:spcBef>
                    <a:spcPct val="20000"/>
                  </a:spcBef>
                  <a:spcAft>
                    <a:spcPct val="0"/>
                  </a:spcAft>
                  <a:buChar char="»"/>
                  <a:defRPr kumimoji="1" sz="2000">
                    <a:solidFill>
                      <a:schemeClr val="tx1"/>
                    </a:solidFill>
                    <a:latin typeface="굴림" charset="-127"/>
                    <a:ea typeface="굴림" charset="-127"/>
                  </a:defRPr>
                </a:lvl9pPr>
              </a:lstStyle>
              <a:p>
                <a:pPr algn="r" eaLnBrk="1" latinLnBrk="0" hangingPunct="1">
                  <a:lnSpc>
                    <a:spcPct val="120000"/>
                  </a:lnSpc>
                  <a:spcBef>
                    <a:spcPct val="0"/>
                  </a:spcBef>
                  <a:buFontTx/>
                  <a:buNone/>
                </a:pPr>
                <a:endParaRPr lang="ko-KR" altLang="en-US" sz="1200"/>
              </a:p>
            </p:txBody>
          </p:sp>
          <p:sp>
            <p:nvSpPr>
              <p:cNvPr id="3117" name="Rectangle 79"/>
              <p:cNvSpPr>
                <a:spLocks noChangeArrowheads="1"/>
              </p:cNvSpPr>
              <p:nvPr/>
            </p:nvSpPr>
            <p:spPr bwMode="auto">
              <a:xfrm>
                <a:off x="2198" y="1878"/>
                <a:ext cx="231" cy="220"/>
              </a:xfrm>
              <a:prstGeom prst="rect">
                <a:avLst/>
              </a:prstGeom>
              <a:noFill/>
              <a:ln w="9525">
                <a:solidFill>
                  <a:srgbClr val="80808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har char="•"/>
                  <a:defRPr kumimoji="1" sz="3200">
                    <a:solidFill>
                      <a:schemeClr val="tx1"/>
                    </a:solidFill>
                    <a:latin typeface="굴림" charset="-127"/>
                    <a:ea typeface="굴림" charset="-127"/>
                  </a:defRPr>
                </a:lvl1pPr>
                <a:lvl2pPr marL="742950" indent="-285750" eaLnBrk="0" hangingPunct="0">
                  <a:spcBef>
                    <a:spcPct val="20000"/>
                  </a:spcBef>
                  <a:buChar char="–"/>
                  <a:defRPr kumimoji="1" sz="2800">
                    <a:solidFill>
                      <a:schemeClr val="tx1"/>
                    </a:solidFill>
                    <a:latin typeface="굴림" charset="-127"/>
                    <a:ea typeface="굴림" charset="-127"/>
                  </a:defRPr>
                </a:lvl2pPr>
                <a:lvl3pPr marL="1143000" indent="-228600" eaLnBrk="0" hangingPunct="0">
                  <a:spcBef>
                    <a:spcPct val="20000"/>
                  </a:spcBef>
                  <a:buChar char="•"/>
                  <a:defRPr kumimoji="1" sz="2400">
                    <a:solidFill>
                      <a:schemeClr val="tx1"/>
                    </a:solidFill>
                    <a:latin typeface="굴림" charset="-127"/>
                    <a:ea typeface="굴림" charset="-127"/>
                  </a:defRPr>
                </a:lvl3pPr>
                <a:lvl4pPr marL="1600200" indent="-228600" eaLnBrk="0" hangingPunct="0">
                  <a:spcBef>
                    <a:spcPct val="20000"/>
                  </a:spcBef>
                  <a:buChar char="–"/>
                  <a:defRPr kumimoji="1" sz="2000">
                    <a:solidFill>
                      <a:schemeClr val="tx1"/>
                    </a:solidFill>
                    <a:latin typeface="굴림" charset="-127"/>
                    <a:ea typeface="굴림" charset="-127"/>
                  </a:defRPr>
                </a:lvl4pPr>
                <a:lvl5pPr marL="2057400" indent="-228600" eaLnBrk="0" hangingPunct="0">
                  <a:spcBef>
                    <a:spcPct val="20000"/>
                  </a:spcBef>
                  <a:buChar char="»"/>
                  <a:defRPr kumimoji="1" sz="2000">
                    <a:solidFill>
                      <a:schemeClr val="tx1"/>
                    </a:solidFill>
                    <a:latin typeface="굴림" charset="-127"/>
                    <a:ea typeface="굴림" charset="-127"/>
                  </a:defRPr>
                </a:lvl5pPr>
                <a:lvl6pPr marL="2514600" indent="-228600" eaLnBrk="0" fontAlgn="base" hangingPunct="0">
                  <a:spcBef>
                    <a:spcPct val="20000"/>
                  </a:spcBef>
                  <a:spcAft>
                    <a:spcPct val="0"/>
                  </a:spcAft>
                  <a:buChar char="»"/>
                  <a:defRPr kumimoji="1" sz="2000">
                    <a:solidFill>
                      <a:schemeClr val="tx1"/>
                    </a:solidFill>
                    <a:latin typeface="굴림" charset="-127"/>
                    <a:ea typeface="굴림" charset="-127"/>
                  </a:defRPr>
                </a:lvl6pPr>
                <a:lvl7pPr marL="2971800" indent="-228600" eaLnBrk="0" fontAlgn="base" hangingPunct="0">
                  <a:spcBef>
                    <a:spcPct val="20000"/>
                  </a:spcBef>
                  <a:spcAft>
                    <a:spcPct val="0"/>
                  </a:spcAft>
                  <a:buChar char="»"/>
                  <a:defRPr kumimoji="1" sz="2000">
                    <a:solidFill>
                      <a:schemeClr val="tx1"/>
                    </a:solidFill>
                    <a:latin typeface="굴림" charset="-127"/>
                    <a:ea typeface="굴림" charset="-127"/>
                  </a:defRPr>
                </a:lvl7pPr>
                <a:lvl8pPr marL="3429000" indent="-228600" eaLnBrk="0" fontAlgn="base" hangingPunct="0">
                  <a:spcBef>
                    <a:spcPct val="20000"/>
                  </a:spcBef>
                  <a:spcAft>
                    <a:spcPct val="0"/>
                  </a:spcAft>
                  <a:buChar char="»"/>
                  <a:defRPr kumimoji="1" sz="2000">
                    <a:solidFill>
                      <a:schemeClr val="tx1"/>
                    </a:solidFill>
                    <a:latin typeface="굴림" charset="-127"/>
                    <a:ea typeface="굴림" charset="-127"/>
                  </a:defRPr>
                </a:lvl8pPr>
                <a:lvl9pPr marL="3886200" indent="-228600" eaLnBrk="0" fontAlgn="base" hangingPunct="0">
                  <a:spcBef>
                    <a:spcPct val="20000"/>
                  </a:spcBef>
                  <a:spcAft>
                    <a:spcPct val="0"/>
                  </a:spcAft>
                  <a:buChar char="»"/>
                  <a:defRPr kumimoji="1" sz="2000">
                    <a:solidFill>
                      <a:schemeClr val="tx1"/>
                    </a:solidFill>
                    <a:latin typeface="굴림" charset="-127"/>
                    <a:ea typeface="굴림" charset="-127"/>
                  </a:defRPr>
                </a:lvl9pPr>
              </a:lstStyle>
              <a:p>
                <a:pPr algn="r" eaLnBrk="1" latinLnBrk="0" hangingPunct="1">
                  <a:lnSpc>
                    <a:spcPct val="120000"/>
                  </a:lnSpc>
                  <a:spcBef>
                    <a:spcPct val="0"/>
                  </a:spcBef>
                  <a:buFontTx/>
                  <a:buNone/>
                </a:pPr>
                <a:endParaRPr lang="ko-KR" altLang="en-US" sz="1200"/>
              </a:p>
            </p:txBody>
          </p:sp>
          <p:sp>
            <p:nvSpPr>
              <p:cNvPr id="3118" name="Rectangle 80"/>
              <p:cNvSpPr>
                <a:spLocks noChangeArrowheads="1"/>
              </p:cNvSpPr>
              <p:nvPr/>
            </p:nvSpPr>
            <p:spPr bwMode="auto">
              <a:xfrm>
                <a:off x="1968" y="1878"/>
                <a:ext cx="230" cy="220"/>
              </a:xfrm>
              <a:prstGeom prst="rect">
                <a:avLst/>
              </a:prstGeom>
              <a:noFill/>
              <a:ln w="9525">
                <a:solidFill>
                  <a:srgbClr val="80808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har char="•"/>
                  <a:defRPr kumimoji="1" sz="3200">
                    <a:solidFill>
                      <a:schemeClr val="tx1"/>
                    </a:solidFill>
                    <a:latin typeface="굴림" charset="-127"/>
                    <a:ea typeface="굴림" charset="-127"/>
                  </a:defRPr>
                </a:lvl1pPr>
                <a:lvl2pPr marL="742950" indent="-285750" eaLnBrk="0" hangingPunct="0">
                  <a:spcBef>
                    <a:spcPct val="20000"/>
                  </a:spcBef>
                  <a:buChar char="–"/>
                  <a:defRPr kumimoji="1" sz="2800">
                    <a:solidFill>
                      <a:schemeClr val="tx1"/>
                    </a:solidFill>
                    <a:latin typeface="굴림" charset="-127"/>
                    <a:ea typeface="굴림" charset="-127"/>
                  </a:defRPr>
                </a:lvl2pPr>
                <a:lvl3pPr marL="1143000" indent="-228600" eaLnBrk="0" hangingPunct="0">
                  <a:spcBef>
                    <a:spcPct val="20000"/>
                  </a:spcBef>
                  <a:buChar char="•"/>
                  <a:defRPr kumimoji="1" sz="2400">
                    <a:solidFill>
                      <a:schemeClr val="tx1"/>
                    </a:solidFill>
                    <a:latin typeface="굴림" charset="-127"/>
                    <a:ea typeface="굴림" charset="-127"/>
                  </a:defRPr>
                </a:lvl3pPr>
                <a:lvl4pPr marL="1600200" indent="-228600" eaLnBrk="0" hangingPunct="0">
                  <a:spcBef>
                    <a:spcPct val="20000"/>
                  </a:spcBef>
                  <a:buChar char="–"/>
                  <a:defRPr kumimoji="1" sz="2000">
                    <a:solidFill>
                      <a:schemeClr val="tx1"/>
                    </a:solidFill>
                    <a:latin typeface="굴림" charset="-127"/>
                    <a:ea typeface="굴림" charset="-127"/>
                  </a:defRPr>
                </a:lvl4pPr>
                <a:lvl5pPr marL="2057400" indent="-228600" eaLnBrk="0" hangingPunct="0">
                  <a:spcBef>
                    <a:spcPct val="20000"/>
                  </a:spcBef>
                  <a:buChar char="»"/>
                  <a:defRPr kumimoji="1" sz="2000">
                    <a:solidFill>
                      <a:schemeClr val="tx1"/>
                    </a:solidFill>
                    <a:latin typeface="굴림" charset="-127"/>
                    <a:ea typeface="굴림" charset="-127"/>
                  </a:defRPr>
                </a:lvl5pPr>
                <a:lvl6pPr marL="2514600" indent="-228600" eaLnBrk="0" fontAlgn="base" hangingPunct="0">
                  <a:spcBef>
                    <a:spcPct val="20000"/>
                  </a:spcBef>
                  <a:spcAft>
                    <a:spcPct val="0"/>
                  </a:spcAft>
                  <a:buChar char="»"/>
                  <a:defRPr kumimoji="1" sz="2000">
                    <a:solidFill>
                      <a:schemeClr val="tx1"/>
                    </a:solidFill>
                    <a:latin typeface="굴림" charset="-127"/>
                    <a:ea typeface="굴림" charset="-127"/>
                  </a:defRPr>
                </a:lvl6pPr>
                <a:lvl7pPr marL="2971800" indent="-228600" eaLnBrk="0" fontAlgn="base" hangingPunct="0">
                  <a:spcBef>
                    <a:spcPct val="20000"/>
                  </a:spcBef>
                  <a:spcAft>
                    <a:spcPct val="0"/>
                  </a:spcAft>
                  <a:buChar char="»"/>
                  <a:defRPr kumimoji="1" sz="2000">
                    <a:solidFill>
                      <a:schemeClr val="tx1"/>
                    </a:solidFill>
                    <a:latin typeface="굴림" charset="-127"/>
                    <a:ea typeface="굴림" charset="-127"/>
                  </a:defRPr>
                </a:lvl7pPr>
                <a:lvl8pPr marL="3429000" indent="-228600" eaLnBrk="0" fontAlgn="base" hangingPunct="0">
                  <a:spcBef>
                    <a:spcPct val="20000"/>
                  </a:spcBef>
                  <a:spcAft>
                    <a:spcPct val="0"/>
                  </a:spcAft>
                  <a:buChar char="»"/>
                  <a:defRPr kumimoji="1" sz="2000">
                    <a:solidFill>
                      <a:schemeClr val="tx1"/>
                    </a:solidFill>
                    <a:latin typeface="굴림" charset="-127"/>
                    <a:ea typeface="굴림" charset="-127"/>
                  </a:defRPr>
                </a:lvl8pPr>
                <a:lvl9pPr marL="3886200" indent="-228600" eaLnBrk="0" fontAlgn="base" hangingPunct="0">
                  <a:spcBef>
                    <a:spcPct val="20000"/>
                  </a:spcBef>
                  <a:spcAft>
                    <a:spcPct val="0"/>
                  </a:spcAft>
                  <a:buChar char="»"/>
                  <a:defRPr kumimoji="1" sz="2000">
                    <a:solidFill>
                      <a:schemeClr val="tx1"/>
                    </a:solidFill>
                    <a:latin typeface="굴림" charset="-127"/>
                    <a:ea typeface="굴림" charset="-127"/>
                  </a:defRPr>
                </a:lvl9pPr>
              </a:lstStyle>
              <a:p>
                <a:pPr algn="r" eaLnBrk="1" latinLnBrk="0" hangingPunct="1">
                  <a:lnSpc>
                    <a:spcPct val="120000"/>
                  </a:lnSpc>
                  <a:spcBef>
                    <a:spcPct val="0"/>
                  </a:spcBef>
                  <a:buFontTx/>
                  <a:buNone/>
                </a:pPr>
                <a:endParaRPr lang="ko-KR" altLang="en-US" sz="1200"/>
              </a:p>
            </p:txBody>
          </p:sp>
          <p:sp>
            <p:nvSpPr>
              <p:cNvPr id="3119" name="Rectangle 81"/>
              <p:cNvSpPr>
                <a:spLocks noChangeArrowheads="1"/>
              </p:cNvSpPr>
              <p:nvPr/>
            </p:nvSpPr>
            <p:spPr bwMode="auto">
              <a:xfrm>
                <a:off x="1738" y="1878"/>
                <a:ext cx="230" cy="220"/>
              </a:xfrm>
              <a:prstGeom prst="rect">
                <a:avLst/>
              </a:prstGeom>
              <a:noFill/>
              <a:ln w="9525">
                <a:solidFill>
                  <a:srgbClr val="80808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har char="•"/>
                  <a:defRPr kumimoji="1" sz="3200">
                    <a:solidFill>
                      <a:schemeClr val="tx1"/>
                    </a:solidFill>
                    <a:latin typeface="굴림" charset="-127"/>
                    <a:ea typeface="굴림" charset="-127"/>
                  </a:defRPr>
                </a:lvl1pPr>
                <a:lvl2pPr marL="742950" indent="-285750" eaLnBrk="0" hangingPunct="0">
                  <a:spcBef>
                    <a:spcPct val="20000"/>
                  </a:spcBef>
                  <a:buChar char="–"/>
                  <a:defRPr kumimoji="1" sz="2800">
                    <a:solidFill>
                      <a:schemeClr val="tx1"/>
                    </a:solidFill>
                    <a:latin typeface="굴림" charset="-127"/>
                    <a:ea typeface="굴림" charset="-127"/>
                  </a:defRPr>
                </a:lvl2pPr>
                <a:lvl3pPr marL="1143000" indent="-228600" eaLnBrk="0" hangingPunct="0">
                  <a:spcBef>
                    <a:spcPct val="20000"/>
                  </a:spcBef>
                  <a:buChar char="•"/>
                  <a:defRPr kumimoji="1" sz="2400">
                    <a:solidFill>
                      <a:schemeClr val="tx1"/>
                    </a:solidFill>
                    <a:latin typeface="굴림" charset="-127"/>
                    <a:ea typeface="굴림" charset="-127"/>
                  </a:defRPr>
                </a:lvl3pPr>
                <a:lvl4pPr marL="1600200" indent="-228600" eaLnBrk="0" hangingPunct="0">
                  <a:spcBef>
                    <a:spcPct val="20000"/>
                  </a:spcBef>
                  <a:buChar char="–"/>
                  <a:defRPr kumimoji="1" sz="2000">
                    <a:solidFill>
                      <a:schemeClr val="tx1"/>
                    </a:solidFill>
                    <a:latin typeface="굴림" charset="-127"/>
                    <a:ea typeface="굴림" charset="-127"/>
                  </a:defRPr>
                </a:lvl4pPr>
                <a:lvl5pPr marL="2057400" indent="-228600" eaLnBrk="0" hangingPunct="0">
                  <a:spcBef>
                    <a:spcPct val="20000"/>
                  </a:spcBef>
                  <a:buChar char="»"/>
                  <a:defRPr kumimoji="1" sz="2000">
                    <a:solidFill>
                      <a:schemeClr val="tx1"/>
                    </a:solidFill>
                    <a:latin typeface="굴림" charset="-127"/>
                    <a:ea typeface="굴림" charset="-127"/>
                  </a:defRPr>
                </a:lvl5pPr>
                <a:lvl6pPr marL="2514600" indent="-228600" eaLnBrk="0" fontAlgn="base" hangingPunct="0">
                  <a:spcBef>
                    <a:spcPct val="20000"/>
                  </a:spcBef>
                  <a:spcAft>
                    <a:spcPct val="0"/>
                  </a:spcAft>
                  <a:buChar char="»"/>
                  <a:defRPr kumimoji="1" sz="2000">
                    <a:solidFill>
                      <a:schemeClr val="tx1"/>
                    </a:solidFill>
                    <a:latin typeface="굴림" charset="-127"/>
                    <a:ea typeface="굴림" charset="-127"/>
                  </a:defRPr>
                </a:lvl6pPr>
                <a:lvl7pPr marL="2971800" indent="-228600" eaLnBrk="0" fontAlgn="base" hangingPunct="0">
                  <a:spcBef>
                    <a:spcPct val="20000"/>
                  </a:spcBef>
                  <a:spcAft>
                    <a:spcPct val="0"/>
                  </a:spcAft>
                  <a:buChar char="»"/>
                  <a:defRPr kumimoji="1" sz="2000">
                    <a:solidFill>
                      <a:schemeClr val="tx1"/>
                    </a:solidFill>
                    <a:latin typeface="굴림" charset="-127"/>
                    <a:ea typeface="굴림" charset="-127"/>
                  </a:defRPr>
                </a:lvl7pPr>
                <a:lvl8pPr marL="3429000" indent="-228600" eaLnBrk="0" fontAlgn="base" hangingPunct="0">
                  <a:spcBef>
                    <a:spcPct val="20000"/>
                  </a:spcBef>
                  <a:spcAft>
                    <a:spcPct val="0"/>
                  </a:spcAft>
                  <a:buChar char="»"/>
                  <a:defRPr kumimoji="1" sz="2000">
                    <a:solidFill>
                      <a:schemeClr val="tx1"/>
                    </a:solidFill>
                    <a:latin typeface="굴림" charset="-127"/>
                    <a:ea typeface="굴림" charset="-127"/>
                  </a:defRPr>
                </a:lvl8pPr>
                <a:lvl9pPr marL="3886200" indent="-228600" eaLnBrk="0" fontAlgn="base" hangingPunct="0">
                  <a:spcBef>
                    <a:spcPct val="20000"/>
                  </a:spcBef>
                  <a:spcAft>
                    <a:spcPct val="0"/>
                  </a:spcAft>
                  <a:buChar char="»"/>
                  <a:defRPr kumimoji="1" sz="2000">
                    <a:solidFill>
                      <a:schemeClr val="tx1"/>
                    </a:solidFill>
                    <a:latin typeface="굴림" charset="-127"/>
                    <a:ea typeface="굴림" charset="-127"/>
                  </a:defRPr>
                </a:lvl9pPr>
              </a:lstStyle>
              <a:p>
                <a:pPr algn="r" eaLnBrk="1" latinLnBrk="0" hangingPunct="1">
                  <a:lnSpc>
                    <a:spcPct val="120000"/>
                  </a:lnSpc>
                  <a:spcBef>
                    <a:spcPct val="0"/>
                  </a:spcBef>
                  <a:buFontTx/>
                  <a:buNone/>
                </a:pPr>
                <a:endParaRPr lang="ko-KR" altLang="en-US" sz="1200"/>
              </a:p>
            </p:txBody>
          </p:sp>
          <p:sp>
            <p:nvSpPr>
              <p:cNvPr id="3120" name="Rectangle 82"/>
              <p:cNvSpPr>
                <a:spLocks noChangeArrowheads="1"/>
              </p:cNvSpPr>
              <p:nvPr/>
            </p:nvSpPr>
            <p:spPr bwMode="auto">
              <a:xfrm>
                <a:off x="1507" y="1878"/>
                <a:ext cx="231" cy="220"/>
              </a:xfrm>
              <a:prstGeom prst="rect">
                <a:avLst/>
              </a:prstGeom>
              <a:noFill/>
              <a:ln w="9525">
                <a:solidFill>
                  <a:srgbClr val="80808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har char="•"/>
                  <a:defRPr kumimoji="1" sz="3200">
                    <a:solidFill>
                      <a:schemeClr val="tx1"/>
                    </a:solidFill>
                    <a:latin typeface="굴림" charset="-127"/>
                    <a:ea typeface="굴림" charset="-127"/>
                  </a:defRPr>
                </a:lvl1pPr>
                <a:lvl2pPr marL="742950" indent="-285750" eaLnBrk="0" hangingPunct="0">
                  <a:spcBef>
                    <a:spcPct val="20000"/>
                  </a:spcBef>
                  <a:buChar char="–"/>
                  <a:defRPr kumimoji="1" sz="2800">
                    <a:solidFill>
                      <a:schemeClr val="tx1"/>
                    </a:solidFill>
                    <a:latin typeface="굴림" charset="-127"/>
                    <a:ea typeface="굴림" charset="-127"/>
                  </a:defRPr>
                </a:lvl2pPr>
                <a:lvl3pPr marL="1143000" indent="-228600" eaLnBrk="0" hangingPunct="0">
                  <a:spcBef>
                    <a:spcPct val="20000"/>
                  </a:spcBef>
                  <a:buChar char="•"/>
                  <a:defRPr kumimoji="1" sz="2400">
                    <a:solidFill>
                      <a:schemeClr val="tx1"/>
                    </a:solidFill>
                    <a:latin typeface="굴림" charset="-127"/>
                    <a:ea typeface="굴림" charset="-127"/>
                  </a:defRPr>
                </a:lvl3pPr>
                <a:lvl4pPr marL="1600200" indent="-228600" eaLnBrk="0" hangingPunct="0">
                  <a:spcBef>
                    <a:spcPct val="20000"/>
                  </a:spcBef>
                  <a:buChar char="–"/>
                  <a:defRPr kumimoji="1" sz="2000">
                    <a:solidFill>
                      <a:schemeClr val="tx1"/>
                    </a:solidFill>
                    <a:latin typeface="굴림" charset="-127"/>
                    <a:ea typeface="굴림" charset="-127"/>
                  </a:defRPr>
                </a:lvl4pPr>
                <a:lvl5pPr marL="2057400" indent="-228600" eaLnBrk="0" hangingPunct="0">
                  <a:spcBef>
                    <a:spcPct val="20000"/>
                  </a:spcBef>
                  <a:buChar char="»"/>
                  <a:defRPr kumimoji="1" sz="2000">
                    <a:solidFill>
                      <a:schemeClr val="tx1"/>
                    </a:solidFill>
                    <a:latin typeface="굴림" charset="-127"/>
                    <a:ea typeface="굴림" charset="-127"/>
                  </a:defRPr>
                </a:lvl5pPr>
                <a:lvl6pPr marL="2514600" indent="-228600" eaLnBrk="0" fontAlgn="base" hangingPunct="0">
                  <a:spcBef>
                    <a:spcPct val="20000"/>
                  </a:spcBef>
                  <a:spcAft>
                    <a:spcPct val="0"/>
                  </a:spcAft>
                  <a:buChar char="»"/>
                  <a:defRPr kumimoji="1" sz="2000">
                    <a:solidFill>
                      <a:schemeClr val="tx1"/>
                    </a:solidFill>
                    <a:latin typeface="굴림" charset="-127"/>
                    <a:ea typeface="굴림" charset="-127"/>
                  </a:defRPr>
                </a:lvl6pPr>
                <a:lvl7pPr marL="2971800" indent="-228600" eaLnBrk="0" fontAlgn="base" hangingPunct="0">
                  <a:spcBef>
                    <a:spcPct val="20000"/>
                  </a:spcBef>
                  <a:spcAft>
                    <a:spcPct val="0"/>
                  </a:spcAft>
                  <a:buChar char="»"/>
                  <a:defRPr kumimoji="1" sz="2000">
                    <a:solidFill>
                      <a:schemeClr val="tx1"/>
                    </a:solidFill>
                    <a:latin typeface="굴림" charset="-127"/>
                    <a:ea typeface="굴림" charset="-127"/>
                  </a:defRPr>
                </a:lvl7pPr>
                <a:lvl8pPr marL="3429000" indent="-228600" eaLnBrk="0" fontAlgn="base" hangingPunct="0">
                  <a:spcBef>
                    <a:spcPct val="20000"/>
                  </a:spcBef>
                  <a:spcAft>
                    <a:spcPct val="0"/>
                  </a:spcAft>
                  <a:buChar char="»"/>
                  <a:defRPr kumimoji="1" sz="2000">
                    <a:solidFill>
                      <a:schemeClr val="tx1"/>
                    </a:solidFill>
                    <a:latin typeface="굴림" charset="-127"/>
                    <a:ea typeface="굴림" charset="-127"/>
                  </a:defRPr>
                </a:lvl8pPr>
                <a:lvl9pPr marL="3886200" indent="-228600" eaLnBrk="0" fontAlgn="base" hangingPunct="0">
                  <a:spcBef>
                    <a:spcPct val="20000"/>
                  </a:spcBef>
                  <a:spcAft>
                    <a:spcPct val="0"/>
                  </a:spcAft>
                  <a:buChar char="»"/>
                  <a:defRPr kumimoji="1" sz="2000">
                    <a:solidFill>
                      <a:schemeClr val="tx1"/>
                    </a:solidFill>
                    <a:latin typeface="굴림" charset="-127"/>
                    <a:ea typeface="굴림" charset="-127"/>
                  </a:defRPr>
                </a:lvl9pPr>
              </a:lstStyle>
              <a:p>
                <a:pPr algn="r" eaLnBrk="1" latinLnBrk="0" hangingPunct="1">
                  <a:lnSpc>
                    <a:spcPct val="120000"/>
                  </a:lnSpc>
                  <a:spcBef>
                    <a:spcPct val="0"/>
                  </a:spcBef>
                  <a:buFontTx/>
                  <a:buNone/>
                </a:pPr>
                <a:endParaRPr lang="ko-KR" altLang="en-US" sz="1200"/>
              </a:p>
            </p:txBody>
          </p:sp>
          <p:sp>
            <p:nvSpPr>
              <p:cNvPr id="3121" name="Rectangle 83"/>
              <p:cNvSpPr>
                <a:spLocks noChangeArrowheads="1"/>
              </p:cNvSpPr>
              <p:nvPr/>
            </p:nvSpPr>
            <p:spPr bwMode="auto">
              <a:xfrm>
                <a:off x="1277" y="1878"/>
                <a:ext cx="230" cy="220"/>
              </a:xfrm>
              <a:prstGeom prst="rect">
                <a:avLst/>
              </a:prstGeom>
              <a:noFill/>
              <a:ln w="9525">
                <a:solidFill>
                  <a:srgbClr val="80808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har char="•"/>
                  <a:defRPr kumimoji="1" sz="3200">
                    <a:solidFill>
                      <a:schemeClr val="tx1"/>
                    </a:solidFill>
                    <a:latin typeface="굴림" charset="-127"/>
                    <a:ea typeface="굴림" charset="-127"/>
                  </a:defRPr>
                </a:lvl1pPr>
                <a:lvl2pPr marL="742950" indent="-285750" eaLnBrk="0" hangingPunct="0">
                  <a:spcBef>
                    <a:spcPct val="20000"/>
                  </a:spcBef>
                  <a:buChar char="–"/>
                  <a:defRPr kumimoji="1" sz="2800">
                    <a:solidFill>
                      <a:schemeClr val="tx1"/>
                    </a:solidFill>
                    <a:latin typeface="굴림" charset="-127"/>
                    <a:ea typeface="굴림" charset="-127"/>
                  </a:defRPr>
                </a:lvl2pPr>
                <a:lvl3pPr marL="1143000" indent="-228600" eaLnBrk="0" hangingPunct="0">
                  <a:spcBef>
                    <a:spcPct val="20000"/>
                  </a:spcBef>
                  <a:buChar char="•"/>
                  <a:defRPr kumimoji="1" sz="2400">
                    <a:solidFill>
                      <a:schemeClr val="tx1"/>
                    </a:solidFill>
                    <a:latin typeface="굴림" charset="-127"/>
                    <a:ea typeface="굴림" charset="-127"/>
                  </a:defRPr>
                </a:lvl3pPr>
                <a:lvl4pPr marL="1600200" indent="-228600" eaLnBrk="0" hangingPunct="0">
                  <a:spcBef>
                    <a:spcPct val="20000"/>
                  </a:spcBef>
                  <a:buChar char="–"/>
                  <a:defRPr kumimoji="1" sz="2000">
                    <a:solidFill>
                      <a:schemeClr val="tx1"/>
                    </a:solidFill>
                    <a:latin typeface="굴림" charset="-127"/>
                    <a:ea typeface="굴림" charset="-127"/>
                  </a:defRPr>
                </a:lvl4pPr>
                <a:lvl5pPr marL="2057400" indent="-228600" eaLnBrk="0" hangingPunct="0">
                  <a:spcBef>
                    <a:spcPct val="20000"/>
                  </a:spcBef>
                  <a:buChar char="»"/>
                  <a:defRPr kumimoji="1" sz="2000">
                    <a:solidFill>
                      <a:schemeClr val="tx1"/>
                    </a:solidFill>
                    <a:latin typeface="굴림" charset="-127"/>
                    <a:ea typeface="굴림" charset="-127"/>
                  </a:defRPr>
                </a:lvl5pPr>
                <a:lvl6pPr marL="2514600" indent="-228600" eaLnBrk="0" fontAlgn="base" hangingPunct="0">
                  <a:spcBef>
                    <a:spcPct val="20000"/>
                  </a:spcBef>
                  <a:spcAft>
                    <a:spcPct val="0"/>
                  </a:spcAft>
                  <a:buChar char="»"/>
                  <a:defRPr kumimoji="1" sz="2000">
                    <a:solidFill>
                      <a:schemeClr val="tx1"/>
                    </a:solidFill>
                    <a:latin typeface="굴림" charset="-127"/>
                    <a:ea typeface="굴림" charset="-127"/>
                  </a:defRPr>
                </a:lvl6pPr>
                <a:lvl7pPr marL="2971800" indent="-228600" eaLnBrk="0" fontAlgn="base" hangingPunct="0">
                  <a:spcBef>
                    <a:spcPct val="20000"/>
                  </a:spcBef>
                  <a:spcAft>
                    <a:spcPct val="0"/>
                  </a:spcAft>
                  <a:buChar char="»"/>
                  <a:defRPr kumimoji="1" sz="2000">
                    <a:solidFill>
                      <a:schemeClr val="tx1"/>
                    </a:solidFill>
                    <a:latin typeface="굴림" charset="-127"/>
                    <a:ea typeface="굴림" charset="-127"/>
                  </a:defRPr>
                </a:lvl7pPr>
                <a:lvl8pPr marL="3429000" indent="-228600" eaLnBrk="0" fontAlgn="base" hangingPunct="0">
                  <a:spcBef>
                    <a:spcPct val="20000"/>
                  </a:spcBef>
                  <a:spcAft>
                    <a:spcPct val="0"/>
                  </a:spcAft>
                  <a:buChar char="»"/>
                  <a:defRPr kumimoji="1" sz="2000">
                    <a:solidFill>
                      <a:schemeClr val="tx1"/>
                    </a:solidFill>
                    <a:latin typeface="굴림" charset="-127"/>
                    <a:ea typeface="굴림" charset="-127"/>
                  </a:defRPr>
                </a:lvl8pPr>
                <a:lvl9pPr marL="3886200" indent="-228600" eaLnBrk="0" fontAlgn="base" hangingPunct="0">
                  <a:spcBef>
                    <a:spcPct val="20000"/>
                  </a:spcBef>
                  <a:spcAft>
                    <a:spcPct val="0"/>
                  </a:spcAft>
                  <a:buChar char="»"/>
                  <a:defRPr kumimoji="1" sz="2000">
                    <a:solidFill>
                      <a:schemeClr val="tx1"/>
                    </a:solidFill>
                    <a:latin typeface="굴림" charset="-127"/>
                    <a:ea typeface="굴림" charset="-127"/>
                  </a:defRPr>
                </a:lvl9pPr>
              </a:lstStyle>
              <a:p>
                <a:pPr algn="r" eaLnBrk="1" latinLnBrk="0" hangingPunct="1">
                  <a:lnSpc>
                    <a:spcPct val="120000"/>
                  </a:lnSpc>
                  <a:spcBef>
                    <a:spcPct val="0"/>
                  </a:spcBef>
                  <a:buFontTx/>
                  <a:buNone/>
                </a:pPr>
                <a:endParaRPr lang="ko-KR" altLang="en-US" sz="1200"/>
              </a:p>
            </p:txBody>
          </p:sp>
          <p:sp>
            <p:nvSpPr>
              <p:cNvPr id="3122" name="Rectangle 84"/>
              <p:cNvSpPr>
                <a:spLocks noChangeArrowheads="1"/>
              </p:cNvSpPr>
              <p:nvPr/>
            </p:nvSpPr>
            <p:spPr bwMode="auto">
              <a:xfrm>
                <a:off x="1046" y="1878"/>
                <a:ext cx="231" cy="220"/>
              </a:xfrm>
              <a:prstGeom prst="rect">
                <a:avLst/>
              </a:prstGeom>
              <a:noFill/>
              <a:ln w="9525">
                <a:solidFill>
                  <a:srgbClr val="80808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har char="•"/>
                  <a:defRPr kumimoji="1" sz="3200">
                    <a:solidFill>
                      <a:schemeClr val="tx1"/>
                    </a:solidFill>
                    <a:latin typeface="굴림" charset="-127"/>
                    <a:ea typeface="굴림" charset="-127"/>
                  </a:defRPr>
                </a:lvl1pPr>
                <a:lvl2pPr marL="742950" indent="-285750" eaLnBrk="0" hangingPunct="0">
                  <a:spcBef>
                    <a:spcPct val="20000"/>
                  </a:spcBef>
                  <a:buChar char="–"/>
                  <a:defRPr kumimoji="1" sz="2800">
                    <a:solidFill>
                      <a:schemeClr val="tx1"/>
                    </a:solidFill>
                    <a:latin typeface="굴림" charset="-127"/>
                    <a:ea typeface="굴림" charset="-127"/>
                  </a:defRPr>
                </a:lvl2pPr>
                <a:lvl3pPr marL="1143000" indent="-228600" eaLnBrk="0" hangingPunct="0">
                  <a:spcBef>
                    <a:spcPct val="20000"/>
                  </a:spcBef>
                  <a:buChar char="•"/>
                  <a:defRPr kumimoji="1" sz="2400">
                    <a:solidFill>
                      <a:schemeClr val="tx1"/>
                    </a:solidFill>
                    <a:latin typeface="굴림" charset="-127"/>
                    <a:ea typeface="굴림" charset="-127"/>
                  </a:defRPr>
                </a:lvl3pPr>
                <a:lvl4pPr marL="1600200" indent="-228600" eaLnBrk="0" hangingPunct="0">
                  <a:spcBef>
                    <a:spcPct val="20000"/>
                  </a:spcBef>
                  <a:buChar char="–"/>
                  <a:defRPr kumimoji="1" sz="2000">
                    <a:solidFill>
                      <a:schemeClr val="tx1"/>
                    </a:solidFill>
                    <a:latin typeface="굴림" charset="-127"/>
                    <a:ea typeface="굴림" charset="-127"/>
                  </a:defRPr>
                </a:lvl4pPr>
                <a:lvl5pPr marL="2057400" indent="-228600" eaLnBrk="0" hangingPunct="0">
                  <a:spcBef>
                    <a:spcPct val="20000"/>
                  </a:spcBef>
                  <a:buChar char="»"/>
                  <a:defRPr kumimoji="1" sz="2000">
                    <a:solidFill>
                      <a:schemeClr val="tx1"/>
                    </a:solidFill>
                    <a:latin typeface="굴림" charset="-127"/>
                    <a:ea typeface="굴림" charset="-127"/>
                  </a:defRPr>
                </a:lvl5pPr>
                <a:lvl6pPr marL="2514600" indent="-228600" eaLnBrk="0" fontAlgn="base" hangingPunct="0">
                  <a:spcBef>
                    <a:spcPct val="20000"/>
                  </a:spcBef>
                  <a:spcAft>
                    <a:spcPct val="0"/>
                  </a:spcAft>
                  <a:buChar char="»"/>
                  <a:defRPr kumimoji="1" sz="2000">
                    <a:solidFill>
                      <a:schemeClr val="tx1"/>
                    </a:solidFill>
                    <a:latin typeface="굴림" charset="-127"/>
                    <a:ea typeface="굴림" charset="-127"/>
                  </a:defRPr>
                </a:lvl6pPr>
                <a:lvl7pPr marL="2971800" indent="-228600" eaLnBrk="0" fontAlgn="base" hangingPunct="0">
                  <a:spcBef>
                    <a:spcPct val="20000"/>
                  </a:spcBef>
                  <a:spcAft>
                    <a:spcPct val="0"/>
                  </a:spcAft>
                  <a:buChar char="»"/>
                  <a:defRPr kumimoji="1" sz="2000">
                    <a:solidFill>
                      <a:schemeClr val="tx1"/>
                    </a:solidFill>
                    <a:latin typeface="굴림" charset="-127"/>
                    <a:ea typeface="굴림" charset="-127"/>
                  </a:defRPr>
                </a:lvl7pPr>
                <a:lvl8pPr marL="3429000" indent="-228600" eaLnBrk="0" fontAlgn="base" hangingPunct="0">
                  <a:spcBef>
                    <a:spcPct val="20000"/>
                  </a:spcBef>
                  <a:spcAft>
                    <a:spcPct val="0"/>
                  </a:spcAft>
                  <a:buChar char="»"/>
                  <a:defRPr kumimoji="1" sz="2000">
                    <a:solidFill>
                      <a:schemeClr val="tx1"/>
                    </a:solidFill>
                    <a:latin typeface="굴림" charset="-127"/>
                    <a:ea typeface="굴림" charset="-127"/>
                  </a:defRPr>
                </a:lvl8pPr>
                <a:lvl9pPr marL="3886200" indent="-228600" eaLnBrk="0" fontAlgn="base" hangingPunct="0">
                  <a:spcBef>
                    <a:spcPct val="20000"/>
                  </a:spcBef>
                  <a:spcAft>
                    <a:spcPct val="0"/>
                  </a:spcAft>
                  <a:buChar char="»"/>
                  <a:defRPr kumimoji="1" sz="2000">
                    <a:solidFill>
                      <a:schemeClr val="tx1"/>
                    </a:solidFill>
                    <a:latin typeface="굴림" charset="-127"/>
                    <a:ea typeface="굴림" charset="-127"/>
                  </a:defRPr>
                </a:lvl9pPr>
              </a:lstStyle>
              <a:p>
                <a:pPr algn="r" eaLnBrk="1" latinLnBrk="0" hangingPunct="1">
                  <a:lnSpc>
                    <a:spcPct val="120000"/>
                  </a:lnSpc>
                  <a:spcBef>
                    <a:spcPct val="0"/>
                  </a:spcBef>
                  <a:buFontTx/>
                  <a:buNone/>
                </a:pPr>
                <a:endParaRPr lang="ko-KR" altLang="en-US" sz="1200"/>
              </a:p>
            </p:txBody>
          </p:sp>
          <p:sp>
            <p:nvSpPr>
              <p:cNvPr id="3123" name="Rectangle 85"/>
              <p:cNvSpPr>
                <a:spLocks noChangeArrowheads="1"/>
              </p:cNvSpPr>
              <p:nvPr/>
            </p:nvSpPr>
            <p:spPr bwMode="auto">
              <a:xfrm>
                <a:off x="816" y="1878"/>
                <a:ext cx="230" cy="220"/>
              </a:xfrm>
              <a:prstGeom prst="rect">
                <a:avLst/>
              </a:prstGeom>
              <a:noFill/>
              <a:ln w="9525">
                <a:solidFill>
                  <a:srgbClr val="80808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har char="•"/>
                  <a:defRPr kumimoji="1" sz="3200">
                    <a:solidFill>
                      <a:schemeClr val="tx1"/>
                    </a:solidFill>
                    <a:latin typeface="굴림" charset="-127"/>
                    <a:ea typeface="굴림" charset="-127"/>
                  </a:defRPr>
                </a:lvl1pPr>
                <a:lvl2pPr marL="742950" indent="-285750" eaLnBrk="0" hangingPunct="0">
                  <a:spcBef>
                    <a:spcPct val="20000"/>
                  </a:spcBef>
                  <a:buChar char="–"/>
                  <a:defRPr kumimoji="1" sz="2800">
                    <a:solidFill>
                      <a:schemeClr val="tx1"/>
                    </a:solidFill>
                    <a:latin typeface="굴림" charset="-127"/>
                    <a:ea typeface="굴림" charset="-127"/>
                  </a:defRPr>
                </a:lvl2pPr>
                <a:lvl3pPr marL="1143000" indent="-228600" eaLnBrk="0" hangingPunct="0">
                  <a:spcBef>
                    <a:spcPct val="20000"/>
                  </a:spcBef>
                  <a:buChar char="•"/>
                  <a:defRPr kumimoji="1" sz="2400">
                    <a:solidFill>
                      <a:schemeClr val="tx1"/>
                    </a:solidFill>
                    <a:latin typeface="굴림" charset="-127"/>
                    <a:ea typeface="굴림" charset="-127"/>
                  </a:defRPr>
                </a:lvl3pPr>
                <a:lvl4pPr marL="1600200" indent="-228600" eaLnBrk="0" hangingPunct="0">
                  <a:spcBef>
                    <a:spcPct val="20000"/>
                  </a:spcBef>
                  <a:buChar char="–"/>
                  <a:defRPr kumimoji="1" sz="2000">
                    <a:solidFill>
                      <a:schemeClr val="tx1"/>
                    </a:solidFill>
                    <a:latin typeface="굴림" charset="-127"/>
                    <a:ea typeface="굴림" charset="-127"/>
                  </a:defRPr>
                </a:lvl4pPr>
                <a:lvl5pPr marL="2057400" indent="-228600" eaLnBrk="0" hangingPunct="0">
                  <a:spcBef>
                    <a:spcPct val="20000"/>
                  </a:spcBef>
                  <a:buChar char="»"/>
                  <a:defRPr kumimoji="1" sz="2000">
                    <a:solidFill>
                      <a:schemeClr val="tx1"/>
                    </a:solidFill>
                    <a:latin typeface="굴림" charset="-127"/>
                    <a:ea typeface="굴림" charset="-127"/>
                  </a:defRPr>
                </a:lvl5pPr>
                <a:lvl6pPr marL="2514600" indent="-228600" eaLnBrk="0" fontAlgn="base" hangingPunct="0">
                  <a:spcBef>
                    <a:spcPct val="20000"/>
                  </a:spcBef>
                  <a:spcAft>
                    <a:spcPct val="0"/>
                  </a:spcAft>
                  <a:buChar char="»"/>
                  <a:defRPr kumimoji="1" sz="2000">
                    <a:solidFill>
                      <a:schemeClr val="tx1"/>
                    </a:solidFill>
                    <a:latin typeface="굴림" charset="-127"/>
                    <a:ea typeface="굴림" charset="-127"/>
                  </a:defRPr>
                </a:lvl6pPr>
                <a:lvl7pPr marL="2971800" indent="-228600" eaLnBrk="0" fontAlgn="base" hangingPunct="0">
                  <a:spcBef>
                    <a:spcPct val="20000"/>
                  </a:spcBef>
                  <a:spcAft>
                    <a:spcPct val="0"/>
                  </a:spcAft>
                  <a:buChar char="»"/>
                  <a:defRPr kumimoji="1" sz="2000">
                    <a:solidFill>
                      <a:schemeClr val="tx1"/>
                    </a:solidFill>
                    <a:latin typeface="굴림" charset="-127"/>
                    <a:ea typeface="굴림" charset="-127"/>
                  </a:defRPr>
                </a:lvl7pPr>
                <a:lvl8pPr marL="3429000" indent="-228600" eaLnBrk="0" fontAlgn="base" hangingPunct="0">
                  <a:spcBef>
                    <a:spcPct val="20000"/>
                  </a:spcBef>
                  <a:spcAft>
                    <a:spcPct val="0"/>
                  </a:spcAft>
                  <a:buChar char="»"/>
                  <a:defRPr kumimoji="1" sz="2000">
                    <a:solidFill>
                      <a:schemeClr val="tx1"/>
                    </a:solidFill>
                    <a:latin typeface="굴림" charset="-127"/>
                    <a:ea typeface="굴림" charset="-127"/>
                  </a:defRPr>
                </a:lvl8pPr>
                <a:lvl9pPr marL="3886200" indent="-228600" eaLnBrk="0" fontAlgn="base" hangingPunct="0">
                  <a:spcBef>
                    <a:spcPct val="20000"/>
                  </a:spcBef>
                  <a:spcAft>
                    <a:spcPct val="0"/>
                  </a:spcAft>
                  <a:buChar char="»"/>
                  <a:defRPr kumimoji="1" sz="2000">
                    <a:solidFill>
                      <a:schemeClr val="tx1"/>
                    </a:solidFill>
                    <a:latin typeface="굴림" charset="-127"/>
                    <a:ea typeface="굴림" charset="-127"/>
                  </a:defRPr>
                </a:lvl9pPr>
              </a:lstStyle>
              <a:p>
                <a:pPr algn="r" eaLnBrk="1" latinLnBrk="0" hangingPunct="1">
                  <a:lnSpc>
                    <a:spcPct val="120000"/>
                  </a:lnSpc>
                  <a:spcBef>
                    <a:spcPct val="0"/>
                  </a:spcBef>
                  <a:buFontTx/>
                  <a:buNone/>
                </a:pPr>
                <a:endParaRPr lang="ko-KR" altLang="en-US" sz="1200"/>
              </a:p>
            </p:txBody>
          </p:sp>
          <p:sp>
            <p:nvSpPr>
              <p:cNvPr id="3124" name="Rectangle 86"/>
              <p:cNvSpPr>
                <a:spLocks noChangeArrowheads="1"/>
              </p:cNvSpPr>
              <p:nvPr/>
            </p:nvSpPr>
            <p:spPr bwMode="auto">
              <a:xfrm>
                <a:off x="2890" y="1658"/>
                <a:ext cx="230" cy="220"/>
              </a:xfrm>
              <a:prstGeom prst="rect">
                <a:avLst/>
              </a:prstGeom>
              <a:noFill/>
              <a:ln w="9525">
                <a:solidFill>
                  <a:srgbClr val="80808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har char="•"/>
                  <a:defRPr kumimoji="1" sz="3200">
                    <a:solidFill>
                      <a:schemeClr val="tx1"/>
                    </a:solidFill>
                    <a:latin typeface="굴림" charset="-127"/>
                    <a:ea typeface="굴림" charset="-127"/>
                  </a:defRPr>
                </a:lvl1pPr>
                <a:lvl2pPr marL="742950" indent="-285750" eaLnBrk="0" hangingPunct="0">
                  <a:spcBef>
                    <a:spcPct val="20000"/>
                  </a:spcBef>
                  <a:buChar char="–"/>
                  <a:defRPr kumimoji="1" sz="2800">
                    <a:solidFill>
                      <a:schemeClr val="tx1"/>
                    </a:solidFill>
                    <a:latin typeface="굴림" charset="-127"/>
                    <a:ea typeface="굴림" charset="-127"/>
                  </a:defRPr>
                </a:lvl2pPr>
                <a:lvl3pPr marL="1143000" indent="-228600" eaLnBrk="0" hangingPunct="0">
                  <a:spcBef>
                    <a:spcPct val="20000"/>
                  </a:spcBef>
                  <a:buChar char="•"/>
                  <a:defRPr kumimoji="1" sz="2400">
                    <a:solidFill>
                      <a:schemeClr val="tx1"/>
                    </a:solidFill>
                    <a:latin typeface="굴림" charset="-127"/>
                    <a:ea typeface="굴림" charset="-127"/>
                  </a:defRPr>
                </a:lvl3pPr>
                <a:lvl4pPr marL="1600200" indent="-228600" eaLnBrk="0" hangingPunct="0">
                  <a:spcBef>
                    <a:spcPct val="20000"/>
                  </a:spcBef>
                  <a:buChar char="–"/>
                  <a:defRPr kumimoji="1" sz="2000">
                    <a:solidFill>
                      <a:schemeClr val="tx1"/>
                    </a:solidFill>
                    <a:latin typeface="굴림" charset="-127"/>
                    <a:ea typeface="굴림" charset="-127"/>
                  </a:defRPr>
                </a:lvl4pPr>
                <a:lvl5pPr marL="2057400" indent="-228600" eaLnBrk="0" hangingPunct="0">
                  <a:spcBef>
                    <a:spcPct val="20000"/>
                  </a:spcBef>
                  <a:buChar char="»"/>
                  <a:defRPr kumimoji="1" sz="2000">
                    <a:solidFill>
                      <a:schemeClr val="tx1"/>
                    </a:solidFill>
                    <a:latin typeface="굴림" charset="-127"/>
                    <a:ea typeface="굴림" charset="-127"/>
                  </a:defRPr>
                </a:lvl5pPr>
                <a:lvl6pPr marL="2514600" indent="-228600" eaLnBrk="0" fontAlgn="base" hangingPunct="0">
                  <a:spcBef>
                    <a:spcPct val="20000"/>
                  </a:spcBef>
                  <a:spcAft>
                    <a:spcPct val="0"/>
                  </a:spcAft>
                  <a:buChar char="»"/>
                  <a:defRPr kumimoji="1" sz="2000">
                    <a:solidFill>
                      <a:schemeClr val="tx1"/>
                    </a:solidFill>
                    <a:latin typeface="굴림" charset="-127"/>
                    <a:ea typeface="굴림" charset="-127"/>
                  </a:defRPr>
                </a:lvl6pPr>
                <a:lvl7pPr marL="2971800" indent="-228600" eaLnBrk="0" fontAlgn="base" hangingPunct="0">
                  <a:spcBef>
                    <a:spcPct val="20000"/>
                  </a:spcBef>
                  <a:spcAft>
                    <a:spcPct val="0"/>
                  </a:spcAft>
                  <a:buChar char="»"/>
                  <a:defRPr kumimoji="1" sz="2000">
                    <a:solidFill>
                      <a:schemeClr val="tx1"/>
                    </a:solidFill>
                    <a:latin typeface="굴림" charset="-127"/>
                    <a:ea typeface="굴림" charset="-127"/>
                  </a:defRPr>
                </a:lvl7pPr>
                <a:lvl8pPr marL="3429000" indent="-228600" eaLnBrk="0" fontAlgn="base" hangingPunct="0">
                  <a:spcBef>
                    <a:spcPct val="20000"/>
                  </a:spcBef>
                  <a:spcAft>
                    <a:spcPct val="0"/>
                  </a:spcAft>
                  <a:buChar char="»"/>
                  <a:defRPr kumimoji="1" sz="2000">
                    <a:solidFill>
                      <a:schemeClr val="tx1"/>
                    </a:solidFill>
                    <a:latin typeface="굴림" charset="-127"/>
                    <a:ea typeface="굴림" charset="-127"/>
                  </a:defRPr>
                </a:lvl8pPr>
                <a:lvl9pPr marL="3886200" indent="-228600" eaLnBrk="0" fontAlgn="base" hangingPunct="0">
                  <a:spcBef>
                    <a:spcPct val="20000"/>
                  </a:spcBef>
                  <a:spcAft>
                    <a:spcPct val="0"/>
                  </a:spcAft>
                  <a:buChar char="»"/>
                  <a:defRPr kumimoji="1" sz="2000">
                    <a:solidFill>
                      <a:schemeClr val="tx1"/>
                    </a:solidFill>
                    <a:latin typeface="굴림" charset="-127"/>
                    <a:ea typeface="굴림" charset="-127"/>
                  </a:defRPr>
                </a:lvl9pPr>
              </a:lstStyle>
              <a:p>
                <a:pPr algn="r" eaLnBrk="1" latinLnBrk="0" hangingPunct="1">
                  <a:lnSpc>
                    <a:spcPct val="120000"/>
                  </a:lnSpc>
                  <a:spcBef>
                    <a:spcPct val="0"/>
                  </a:spcBef>
                  <a:buFontTx/>
                  <a:buNone/>
                </a:pPr>
                <a:endParaRPr lang="ko-KR" altLang="en-US" sz="1200"/>
              </a:p>
            </p:txBody>
          </p:sp>
          <p:sp>
            <p:nvSpPr>
              <p:cNvPr id="3125" name="Rectangle 87"/>
              <p:cNvSpPr>
                <a:spLocks noChangeArrowheads="1"/>
              </p:cNvSpPr>
              <p:nvPr/>
            </p:nvSpPr>
            <p:spPr bwMode="auto">
              <a:xfrm>
                <a:off x="2659" y="1658"/>
                <a:ext cx="231" cy="220"/>
              </a:xfrm>
              <a:prstGeom prst="rect">
                <a:avLst/>
              </a:prstGeom>
              <a:noFill/>
              <a:ln w="9525">
                <a:solidFill>
                  <a:srgbClr val="80808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har char="•"/>
                  <a:defRPr kumimoji="1" sz="3200">
                    <a:solidFill>
                      <a:schemeClr val="tx1"/>
                    </a:solidFill>
                    <a:latin typeface="굴림" charset="-127"/>
                    <a:ea typeface="굴림" charset="-127"/>
                  </a:defRPr>
                </a:lvl1pPr>
                <a:lvl2pPr marL="742950" indent="-285750" eaLnBrk="0" hangingPunct="0">
                  <a:spcBef>
                    <a:spcPct val="20000"/>
                  </a:spcBef>
                  <a:buChar char="–"/>
                  <a:defRPr kumimoji="1" sz="2800">
                    <a:solidFill>
                      <a:schemeClr val="tx1"/>
                    </a:solidFill>
                    <a:latin typeface="굴림" charset="-127"/>
                    <a:ea typeface="굴림" charset="-127"/>
                  </a:defRPr>
                </a:lvl2pPr>
                <a:lvl3pPr marL="1143000" indent="-228600" eaLnBrk="0" hangingPunct="0">
                  <a:spcBef>
                    <a:spcPct val="20000"/>
                  </a:spcBef>
                  <a:buChar char="•"/>
                  <a:defRPr kumimoji="1" sz="2400">
                    <a:solidFill>
                      <a:schemeClr val="tx1"/>
                    </a:solidFill>
                    <a:latin typeface="굴림" charset="-127"/>
                    <a:ea typeface="굴림" charset="-127"/>
                  </a:defRPr>
                </a:lvl3pPr>
                <a:lvl4pPr marL="1600200" indent="-228600" eaLnBrk="0" hangingPunct="0">
                  <a:spcBef>
                    <a:spcPct val="20000"/>
                  </a:spcBef>
                  <a:buChar char="–"/>
                  <a:defRPr kumimoji="1" sz="2000">
                    <a:solidFill>
                      <a:schemeClr val="tx1"/>
                    </a:solidFill>
                    <a:latin typeface="굴림" charset="-127"/>
                    <a:ea typeface="굴림" charset="-127"/>
                  </a:defRPr>
                </a:lvl4pPr>
                <a:lvl5pPr marL="2057400" indent="-228600" eaLnBrk="0" hangingPunct="0">
                  <a:spcBef>
                    <a:spcPct val="20000"/>
                  </a:spcBef>
                  <a:buChar char="»"/>
                  <a:defRPr kumimoji="1" sz="2000">
                    <a:solidFill>
                      <a:schemeClr val="tx1"/>
                    </a:solidFill>
                    <a:latin typeface="굴림" charset="-127"/>
                    <a:ea typeface="굴림" charset="-127"/>
                  </a:defRPr>
                </a:lvl5pPr>
                <a:lvl6pPr marL="2514600" indent="-228600" eaLnBrk="0" fontAlgn="base" hangingPunct="0">
                  <a:spcBef>
                    <a:spcPct val="20000"/>
                  </a:spcBef>
                  <a:spcAft>
                    <a:spcPct val="0"/>
                  </a:spcAft>
                  <a:buChar char="»"/>
                  <a:defRPr kumimoji="1" sz="2000">
                    <a:solidFill>
                      <a:schemeClr val="tx1"/>
                    </a:solidFill>
                    <a:latin typeface="굴림" charset="-127"/>
                    <a:ea typeface="굴림" charset="-127"/>
                  </a:defRPr>
                </a:lvl6pPr>
                <a:lvl7pPr marL="2971800" indent="-228600" eaLnBrk="0" fontAlgn="base" hangingPunct="0">
                  <a:spcBef>
                    <a:spcPct val="20000"/>
                  </a:spcBef>
                  <a:spcAft>
                    <a:spcPct val="0"/>
                  </a:spcAft>
                  <a:buChar char="»"/>
                  <a:defRPr kumimoji="1" sz="2000">
                    <a:solidFill>
                      <a:schemeClr val="tx1"/>
                    </a:solidFill>
                    <a:latin typeface="굴림" charset="-127"/>
                    <a:ea typeface="굴림" charset="-127"/>
                  </a:defRPr>
                </a:lvl7pPr>
                <a:lvl8pPr marL="3429000" indent="-228600" eaLnBrk="0" fontAlgn="base" hangingPunct="0">
                  <a:spcBef>
                    <a:spcPct val="20000"/>
                  </a:spcBef>
                  <a:spcAft>
                    <a:spcPct val="0"/>
                  </a:spcAft>
                  <a:buChar char="»"/>
                  <a:defRPr kumimoji="1" sz="2000">
                    <a:solidFill>
                      <a:schemeClr val="tx1"/>
                    </a:solidFill>
                    <a:latin typeface="굴림" charset="-127"/>
                    <a:ea typeface="굴림" charset="-127"/>
                  </a:defRPr>
                </a:lvl8pPr>
                <a:lvl9pPr marL="3886200" indent="-228600" eaLnBrk="0" fontAlgn="base" hangingPunct="0">
                  <a:spcBef>
                    <a:spcPct val="20000"/>
                  </a:spcBef>
                  <a:spcAft>
                    <a:spcPct val="0"/>
                  </a:spcAft>
                  <a:buChar char="»"/>
                  <a:defRPr kumimoji="1" sz="2000">
                    <a:solidFill>
                      <a:schemeClr val="tx1"/>
                    </a:solidFill>
                    <a:latin typeface="굴림" charset="-127"/>
                    <a:ea typeface="굴림" charset="-127"/>
                  </a:defRPr>
                </a:lvl9pPr>
              </a:lstStyle>
              <a:p>
                <a:pPr algn="r" eaLnBrk="1" latinLnBrk="0" hangingPunct="1">
                  <a:lnSpc>
                    <a:spcPct val="120000"/>
                  </a:lnSpc>
                  <a:spcBef>
                    <a:spcPct val="0"/>
                  </a:spcBef>
                  <a:buFontTx/>
                  <a:buNone/>
                </a:pPr>
                <a:endParaRPr lang="ko-KR" altLang="en-US" sz="1200"/>
              </a:p>
            </p:txBody>
          </p:sp>
          <p:sp>
            <p:nvSpPr>
              <p:cNvPr id="3126" name="Rectangle 88"/>
              <p:cNvSpPr>
                <a:spLocks noChangeArrowheads="1"/>
              </p:cNvSpPr>
              <p:nvPr/>
            </p:nvSpPr>
            <p:spPr bwMode="auto">
              <a:xfrm>
                <a:off x="2429" y="1658"/>
                <a:ext cx="230" cy="220"/>
              </a:xfrm>
              <a:prstGeom prst="rect">
                <a:avLst/>
              </a:prstGeom>
              <a:noFill/>
              <a:ln w="9525">
                <a:solidFill>
                  <a:srgbClr val="80808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har char="•"/>
                  <a:defRPr kumimoji="1" sz="3200">
                    <a:solidFill>
                      <a:schemeClr val="tx1"/>
                    </a:solidFill>
                    <a:latin typeface="굴림" charset="-127"/>
                    <a:ea typeface="굴림" charset="-127"/>
                  </a:defRPr>
                </a:lvl1pPr>
                <a:lvl2pPr marL="742950" indent="-285750" eaLnBrk="0" hangingPunct="0">
                  <a:spcBef>
                    <a:spcPct val="20000"/>
                  </a:spcBef>
                  <a:buChar char="–"/>
                  <a:defRPr kumimoji="1" sz="2800">
                    <a:solidFill>
                      <a:schemeClr val="tx1"/>
                    </a:solidFill>
                    <a:latin typeface="굴림" charset="-127"/>
                    <a:ea typeface="굴림" charset="-127"/>
                  </a:defRPr>
                </a:lvl2pPr>
                <a:lvl3pPr marL="1143000" indent="-228600" eaLnBrk="0" hangingPunct="0">
                  <a:spcBef>
                    <a:spcPct val="20000"/>
                  </a:spcBef>
                  <a:buChar char="•"/>
                  <a:defRPr kumimoji="1" sz="2400">
                    <a:solidFill>
                      <a:schemeClr val="tx1"/>
                    </a:solidFill>
                    <a:latin typeface="굴림" charset="-127"/>
                    <a:ea typeface="굴림" charset="-127"/>
                  </a:defRPr>
                </a:lvl3pPr>
                <a:lvl4pPr marL="1600200" indent="-228600" eaLnBrk="0" hangingPunct="0">
                  <a:spcBef>
                    <a:spcPct val="20000"/>
                  </a:spcBef>
                  <a:buChar char="–"/>
                  <a:defRPr kumimoji="1" sz="2000">
                    <a:solidFill>
                      <a:schemeClr val="tx1"/>
                    </a:solidFill>
                    <a:latin typeface="굴림" charset="-127"/>
                    <a:ea typeface="굴림" charset="-127"/>
                  </a:defRPr>
                </a:lvl4pPr>
                <a:lvl5pPr marL="2057400" indent="-228600" eaLnBrk="0" hangingPunct="0">
                  <a:spcBef>
                    <a:spcPct val="20000"/>
                  </a:spcBef>
                  <a:buChar char="»"/>
                  <a:defRPr kumimoji="1" sz="2000">
                    <a:solidFill>
                      <a:schemeClr val="tx1"/>
                    </a:solidFill>
                    <a:latin typeface="굴림" charset="-127"/>
                    <a:ea typeface="굴림" charset="-127"/>
                  </a:defRPr>
                </a:lvl5pPr>
                <a:lvl6pPr marL="2514600" indent="-228600" eaLnBrk="0" fontAlgn="base" hangingPunct="0">
                  <a:spcBef>
                    <a:spcPct val="20000"/>
                  </a:spcBef>
                  <a:spcAft>
                    <a:spcPct val="0"/>
                  </a:spcAft>
                  <a:buChar char="»"/>
                  <a:defRPr kumimoji="1" sz="2000">
                    <a:solidFill>
                      <a:schemeClr val="tx1"/>
                    </a:solidFill>
                    <a:latin typeface="굴림" charset="-127"/>
                    <a:ea typeface="굴림" charset="-127"/>
                  </a:defRPr>
                </a:lvl6pPr>
                <a:lvl7pPr marL="2971800" indent="-228600" eaLnBrk="0" fontAlgn="base" hangingPunct="0">
                  <a:spcBef>
                    <a:spcPct val="20000"/>
                  </a:spcBef>
                  <a:spcAft>
                    <a:spcPct val="0"/>
                  </a:spcAft>
                  <a:buChar char="»"/>
                  <a:defRPr kumimoji="1" sz="2000">
                    <a:solidFill>
                      <a:schemeClr val="tx1"/>
                    </a:solidFill>
                    <a:latin typeface="굴림" charset="-127"/>
                    <a:ea typeface="굴림" charset="-127"/>
                  </a:defRPr>
                </a:lvl7pPr>
                <a:lvl8pPr marL="3429000" indent="-228600" eaLnBrk="0" fontAlgn="base" hangingPunct="0">
                  <a:spcBef>
                    <a:spcPct val="20000"/>
                  </a:spcBef>
                  <a:spcAft>
                    <a:spcPct val="0"/>
                  </a:spcAft>
                  <a:buChar char="»"/>
                  <a:defRPr kumimoji="1" sz="2000">
                    <a:solidFill>
                      <a:schemeClr val="tx1"/>
                    </a:solidFill>
                    <a:latin typeface="굴림" charset="-127"/>
                    <a:ea typeface="굴림" charset="-127"/>
                  </a:defRPr>
                </a:lvl8pPr>
                <a:lvl9pPr marL="3886200" indent="-228600" eaLnBrk="0" fontAlgn="base" hangingPunct="0">
                  <a:spcBef>
                    <a:spcPct val="20000"/>
                  </a:spcBef>
                  <a:spcAft>
                    <a:spcPct val="0"/>
                  </a:spcAft>
                  <a:buChar char="»"/>
                  <a:defRPr kumimoji="1" sz="2000">
                    <a:solidFill>
                      <a:schemeClr val="tx1"/>
                    </a:solidFill>
                    <a:latin typeface="굴림" charset="-127"/>
                    <a:ea typeface="굴림" charset="-127"/>
                  </a:defRPr>
                </a:lvl9pPr>
              </a:lstStyle>
              <a:p>
                <a:pPr algn="r" eaLnBrk="1" latinLnBrk="0" hangingPunct="1">
                  <a:lnSpc>
                    <a:spcPct val="120000"/>
                  </a:lnSpc>
                  <a:spcBef>
                    <a:spcPct val="0"/>
                  </a:spcBef>
                  <a:buFontTx/>
                  <a:buNone/>
                </a:pPr>
                <a:endParaRPr lang="ko-KR" altLang="en-US" sz="1200"/>
              </a:p>
            </p:txBody>
          </p:sp>
          <p:sp>
            <p:nvSpPr>
              <p:cNvPr id="3127" name="Rectangle 89"/>
              <p:cNvSpPr>
                <a:spLocks noChangeArrowheads="1"/>
              </p:cNvSpPr>
              <p:nvPr/>
            </p:nvSpPr>
            <p:spPr bwMode="auto">
              <a:xfrm>
                <a:off x="2198" y="1658"/>
                <a:ext cx="231" cy="220"/>
              </a:xfrm>
              <a:prstGeom prst="rect">
                <a:avLst/>
              </a:prstGeom>
              <a:noFill/>
              <a:ln w="9525">
                <a:solidFill>
                  <a:srgbClr val="80808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har char="•"/>
                  <a:defRPr kumimoji="1" sz="3200">
                    <a:solidFill>
                      <a:schemeClr val="tx1"/>
                    </a:solidFill>
                    <a:latin typeface="굴림" charset="-127"/>
                    <a:ea typeface="굴림" charset="-127"/>
                  </a:defRPr>
                </a:lvl1pPr>
                <a:lvl2pPr marL="742950" indent="-285750" eaLnBrk="0" hangingPunct="0">
                  <a:spcBef>
                    <a:spcPct val="20000"/>
                  </a:spcBef>
                  <a:buChar char="–"/>
                  <a:defRPr kumimoji="1" sz="2800">
                    <a:solidFill>
                      <a:schemeClr val="tx1"/>
                    </a:solidFill>
                    <a:latin typeface="굴림" charset="-127"/>
                    <a:ea typeface="굴림" charset="-127"/>
                  </a:defRPr>
                </a:lvl2pPr>
                <a:lvl3pPr marL="1143000" indent="-228600" eaLnBrk="0" hangingPunct="0">
                  <a:spcBef>
                    <a:spcPct val="20000"/>
                  </a:spcBef>
                  <a:buChar char="•"/>
                  <a:defRPr kumimoji="1" sz="2400">
                    <a:solidFill>
                      <a:schemeClr val="tx1"/>
                    </a:solidFill>
                    <a:latin typeface="굴림" charset="-127"/>
                    <a:ea typeface="굴림" charset="-127"/>
                  </a:defRPr>
                </a:lvl3pPr>
                <a:lvl4pPr marL="1600200" indent="-228600" eaLnBrk="0" hangingPunct="0">
                  <a:spcBef>
                    <a:spcPct val="20000"/>
                  </a:spcBef>
                  <a:buChar char="–"/>
                  <a:defRPr kumimoji="1" sz="2000">
                    <a:solidFill>
                      <a:schemeClr val="tx1"/>
                    </a:solidFill>
                    <a:latin typeface="굴림" charset="-127"/>
                    <a:ea typeface="굴림" charset="-127"/>
                  </a:defRPr>
                </a:lvl4pPr>
                <a:lvl5pPr marL="2057400" indent="-228600" eaLnBrk="0" hangingPunct="0">
                  <a:spcBef>
                    <a:spcPct val="20000"/>
                  </a:spcBef>
                  <a:buChar char="»"/>
                  <a:defRPr kumimoji="1" sz="2000">
                    <a:solidFill>
                      <a:schemeClr val="tx1"/>
                    </a:solidFill>
                    <a:latin typeface="굴림" charset="-127"/>
                    <a:ea typeface="굴림" charset="-127"/>
                  </a:defRPr>
                </a:lvl5pPr>
                <a:lvl6pPr marL="2514600" indent="-228600" eaLnBrk="0" fontAlgn="base" hangingPunct="0">
                  <a:spcBef>
                    <a:spcPct val="20000"/>
                  </a:spcBef>
                  <a:spcAft>
                    <a:spcPct val="0"/>
                  </a:spcAft>
                  <a:buChar char="»"/>
                  <a:defRPr kumimoji="1" sz="2000">
                    <a:solidFill>
                      <a:schemeClr val="tx1"/>
                    </a:solidFill>
                    <a:latin typeface="굴림" charset="-127"/>
                    <a:ea typeface="굴림" charset="-127"/>
                  </a:defRPr>
                </a:lvl6pPr>
                <a:lvl7pPr marL="2971800" indent="-228600" eaLnBrk="0" fontAlgn="base" hangingPunct="0">
                  <a:spcBef>
                    <a:spcPct val="20000"/>
                  </a:spcBef>
                  <a:spcAft>
                    <a:spcPct val="0"/>
                  </a:spcAft>
                  <a:buChar char="»"/>
                  <a:defRPr kumimoji="1" sz="2000">
                    <a:solidFill>
                      <a:schemeClr val="tx1"/>
                    </a:solidFill>
                    <a:latin typeface="굴림" charset="-127"/>
                    <a:ea typeface="굴림" charset="-127"/>
                  </a:defRPr>
                </a:lvl7pPr>
                <a:lvl8pPr marL="3429000" indent="-228600" eaLnBrk="0" fontAlgn="base" hangingPunct="0">
                  <a:spcBef>
                    <a:spcPct val="20000"/>
                  </a:spcBef>
                  <a:spcAft>
                    <a:spcPct val="0"/>
                  </a:spcAft>
                  <a:buChar char="»"/>
                  <a:defRPr kumimoji="1" sz="2000">
                    <a:solidFill>
                      <a:schemeClr val="tx1"/>
                    </a:solidFill>
                    <a:latin typeface="굴림" charset="-127"/>
                    <a:ea typeface="굴림" charset="-127"/>
                  </a:defRPr>
                </a:lvl8pPr>
                <a:lvl9pPr marL="3886200" indent="-228600" eaLnBrk="0" fontAlgn="base" hangingPunct="0">
                  <a:spcBef>
                    <a:spcPct val="20000"/>
                  </a:spcBef>
                  <a:spcAft>
                    <a:spcPct val="0"/>
                  </a:spcAft>
                  <a:buChar char="»"/>
                  <a:defRPr kumimoji="1" sz="2000">
                    <a:solidFill>
                      <a:schemeClr val="tx1"/>
                    </a:solidFill>
                    <a:latin typeface="굴림" charset="-127"/>
                    <a:ea typeface="굴림" charset="-127"/>
                  </a:defRPr>
                </a:lvl9pPr>
              </a:lstStyle>
              <a:p>
                <a:pPr algn="r" eaLnBrk="1" latinLnBrk="0" hangingPunct="1">
                  <a:lnSpc>
                    <a:spcPct val="120000"/>
                  </a:lnSpc>
                  <a:spcBef>
                    <a:spcPct val="0"/>
                  </a:spcBef>
                  <a:buFontTx/>
                  <a:buNone/>
                </a:pPr>
                <a:endParaRPr lang="ko-KR" altLang="en-US" sz="1200"/>
              </a:p>
            </p:txBody>
          </p:sp>
          <p:sp>
            <p:nvSpPr>
              <p:cNvPr id="3128" name="Rectangle 90"/>
              <p:cNvSpPr>
                <a:spLocks noChangeArrowheads="1"/>
              </p:cNvSpPr>
              <p:nvPr/>
            </p:nvSpPr>
            <p:spPr bwMode="auto">
              <a:xfrm>
                <a:off x="1968" y="1658"/>
                <a:ext cx="230" cy="220"/>
              </a:xfrm>
              <a:prstGeom prst="rect">
                <a:avLst/>
              </a:prstGeom>
              <a:noFill/>
              <a:ln w="9525">
                <a:solidFill>
                  <a:srgbClr val="80808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har char="•"/>
                  <a:defRPr kumimoji="1" sz="3200">
                    <a:solidFill>
                      <a:schemeClr val="tx1"/>
                    </a:solidFill>
                    <a:latin typeface="굴림" charset="-127"/>
                    <a:ea typeface="굴림" charset="-127"/>
                  </a:defRPr>
                </a:lvl1pPr>
                <a:lvl2pPr marL="742950" indent="-285750" eaLnBrk="0" hangingPunct="0">
                  <a:spcBef>
                    <a:spcPct val="20000"/>
                  </a:spcBef>
                  <a:buChar char="–"/>
                  <a:defRPr kumimoji="1" sz="2800">
                    <a:solidFill>
                      <a:schemeClr val="tx1"/>
                    </a:solidFill>
                    <a:latin typeface="굴림" charset="-127"/>
                    <a:ea typeface="굴림" charset="-127"/>
                  </a:defRPr>
                </a:lvl2pPr>
                <a:lvl3pPr marL="1143000" indent="-228600" eaLnBrk="0" hangingPunct="0">
                  <a:spcBef>
                    <a:spcPct val="20000"/>
                  </a:spcBef>
                  <a:buChar char="•"/>
                  <a:defRPr kumimoji="1" sz="2400">
                    <a:solidFill>
                      <a:schemeClr val="tx1"/>
                    </a:solidFill>
                    <a:latin typeface="굴림" charset="-127"/>
                    <a:ea typeface="굴림" charset="-127"/>
                  </a:defRPr>
                </a:lvl3pPr>
                <a:lvl4pPr marL="1600200" indent="-228600" eaLnBrk="0" hangingPunct="0">
                  <a:spcBef>
                    <a:spcPct val="20000"/>
                  </a:spcBef>
                  <a:buChar char="–"/>
                  <a:defRPr kumimoji="1" sz="2000">
                    <a:solidFill>
                      <a:schemeClr val="tx1"/>
                    </a:solidFill>
                    <a:latin typeface="굴림" charset="-127"/>
                    <a:ea typeface="굴림" charset="-127"/>
                  </a:defRPr>
                </a:lvl4pPr>
                <a:lvl5pPr marL="2057400" indent="-228600" eaLnBrk="0" hangingPunct="0">
                  <a:spcBef>
                    <a:spcPct val="20000"/>
                  </a:spcBef>
                  <a:buChar char="»"/>
                  <a:defRPr kumimoji="1" sz="2000">
                    <a:solidFill>
                      <a:schemeClr val="tx1"/>
                    </a:solidFill>
                    <a:latin typeface="굴림" charset="-127"/>
                    <a:ea typeface="굴림" charset="-127"/>
                  </a:defRPr>
                </a:lvl5pPr>
                <a:lvl6pPr marL="2514600" indent="-228600" eaLnBrk="0" fontAlgn="base" hangingPunct="0">
                  <a:spcBef>
                    <a:spcPct val="20000"/>
                  </a:spcBef>
                  <a:spcAft>
                    <a:spcPct val="0"/>
                  </a:spcAft>
                  <a:buChar char="»"/>
                  <a:defRPr kumimoji="1" sz="2000">
                    <a:solidFill>
                      <a:schemeClr val="tx1"/>
                    </a:solidFill>
                    <a:latin typeface="굴림" charset="-127"/>
                    <a:ea typeface="굴림" charset="-127"/>
                  </a:defRPr>
                </a:lvl6pPr>
                <a:lvl7pPr marL="2971800" indent="-228600" eaLnBrk="0" fontAlgn="base" hangingPunct="0">
                  <a:spcBef>
                    <a:spcPct val="20000"/>
                  </a:spcBef>
                  <a:spcAft>
                    <a:spcPct val="0"/>
                  </a:spcAft>
                  <a:buChar char="»"/>
                  <a:defRPr kumimoji="1" sz="2000">
                    <a:solidFill>
                      <a:schemeClr val="tx1"/>
                    </a:solidFill>
                    <a:latin typeface="굴림" charset="-127"/>
                    <a:ea typeface="굴림" charset="-127"/>
                  </a:defRPr>
                </a:lvl7pPr>
                <a:lvl8pPr marL="3429000" indent="-228600" eaLnBrk="0" fontAlgn="base" hangingPunct="0">
                  <a:spcBef>
                    <a:spcPct val="20000"/>
                  </a:spcBef>
                  <a:spcAft>
                    <a:spcPct val="0"/>
                  </a:spcAft>
                  <a:buChar char="»"/>
                  <a:defRPr kumimoji="1" sz="2000">
                    <a:solidFill>
                      <a:schemeClr val="tx1"/>
                    </a:solidFill>
                    <a:latin typeface="굴림" charset="-127"/>
                    <a:ea typeface="굴림" charset="-127"/>
                  </a:defRPr>
                </a:lvl8pPr>
                <a:lvl9pPr marL="3886200" indent="-228600" eaLnBrk="0" fontAlgn="base" hangingPunct="0">
                  <a:spcBef>
                    <a:spcPct val="20000"/>
                  </a:spcBef>
                  <a:spcAft>
                    <a:spcPct val="0"/>
                  </a:spcAft>
                  <a:buChar char="»"/>
                  <a:defRPr kumimoji="1" sz="2000">
                    <a:solidFill>
                      <a:schemeClr val="tx1"/>
                    </a:solidFill>
                    <a:latin typeface="굴림" charset="-127"/>
                    <a:ea typeface="굴림" charset="-127"/>
                  </a:defRPr>
                </a:lvl9pPr>
              </a:lstStyle>
              <a:p>
                <a:pPr algn="r" eaLnBrk="1" latinLnBrk="0" hangingPunct="1">
                  <a:lnSpc>
                    <a:spcPct val="120000"/>
                  </a:lnSpc>
                  <a:spcBef>
                    <a:spcPct val="0"/>
                  </a:spcBef>
                  <a:buFontTx/>
                  <a:buNone/>
                </a:pPr>
                <a:endParaRPr lang="ko-KR" altLang="en-US" sz="1200"/>
              </a:p>
            </p:txBody>
          </p:sp>
          <p:sp>
            <p:nvSpPr>
              <p:cNvPr id="3129" name="Rectangle 91"/>
              <p:cNvSpPr>
                <a:spLocks noChangeArrowheads="1"/>
              </p:cNvSpPr>
              <p:nvPr/>
            </p:nvSpPr>
            <p:spPr bwMode="auto">
              <a:xfrm>
                <a:off x="1738" y="1658"/>
                <a:ext cx="230" cy="220"/>
              </a:xfrm>
              <a:prstGeom prst="rect">
                <a:avLst/>
              </a:prstGeom>
              <a:noFill/>
              <a:ln w="9525">
                <a:solidFill>
                  <a:srgbClr val="80808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har char="•"/>
                  <a:defRPr kumimoji="1" sz="3200">
                    <a:solidFill>
                      <a:schemeClr val="tx1"/>
                    </a:solidFill>
                    <a:latin typeface="굴림" charset="-127"/>
                    <a:ea typeface="굴림" charset="-127"/>
                  </a:defRPr>
                </a:lvl1pPr>
                <a:lvl2pPr marL="742950" indent="-285750" eaLnBrk="0" hangingPunct="0">
                  <a:spcBef>
                    <a:spcPct val="20000"/>
                  </a:spcBef>
                  <a:buChar char="–"/>
                  <a:defRPr kumimoji="1" sz="2800">
                    <a:solidFill>
                      <a:schemeClr val="tx1"/>
                    </a:solidFill>
                    <a:latin typeface="굴림" charset="-127"/>
                    <a:ea typeface="굴림" charset="-127"/>
                  </a:defRPr>
                </a:lvl2pPr>
                <a:lvl3pPr marL="1143000" indent="-228600" eaLnBrk="0" hangingPunct="0">
                  <a:spcBef>
                    <a:spcPct val="20000"/>
                  </a:spcBef>
                  <a:buChar char="•"/>
                  <a:defRPr kumimoji="1" sz="2400">
                    <a:solidFill>
                      <a:schemeClr val="tx1"/>
                    </a:solidFill>
                    <a:latin typeface="굴림" charset="-127"/>
                    <a:ea typeface="굴림" charset="-127"/>
                  </a:defRPr>
                </a:lvl3pPr>
                <a:lvl4pPr marL="1600200" indent="-228600" eaLnBrk="0" hangingPunct="0">
                  <a:spcBef>
                    <a:spcPct val="20000"/>
                  </a:spcBef>
                  <a:buChar char="–"/>
                  <a:defRPr kumimoji="1" sz="2000">
                    <a:solidFill>
                      <a:schemeClr val="tx1"/>
                    </a:solidFill>
                    <a:latin typeface="굴림" charset="-127"/>
                    <a:ea typeface="굴림" charset="-127"/>
                  </a:defRPr>
                </a:lvl4pPr>
                <a:lvl5pPr marL="2057400" indent="-228600" eaLnBrk="0" hangingPunct="0">
                  <a:spcBef>
                    <a:spcPct val="20000"/>
                  </a:spcBef>
                  <a:buChar char="»"/>
                  <a:defRPr kumimoji="1" sz="2000">
                    <a:solidFill>
                      <a:schemeClr val="tx1"/>
                    </a:solidFill>
                    <a:latin typeface="굴림" charset="-127"/>
                    <a:ea typeface="굴림" charset="-127"/>
                  </a:defRPr>
                </a:lvl5pPr>
                <a:lvl6pPr marL="2514600" indent="-228600" eaLnBrk="0" fontAlgn="base" hangingPunct="0">
                  <a:spcBef>
                    <a:spcPct val="20000"/>
                  </a:spcBef>
                  <a:spcAft>
                    <a:spcPct val="0"/>
                  </a:spcAft>
                  <a:buChar char="»"/>
                  <a:defRPr kumimoji="1" sz="2000">
                    <a:solidFill>
                      <a:schemeClr val="tx1"/>
                    </a:solidFill>
                    <a:latin typeface="굴림" charset="-127"/>
                    <a:ea typeface="굴림" charset="-127"/>
                  </a:defRPr>
                </a:lvl6pPr>
                <a:lvl7pPr marL="2971800" indent="-228600" eaLnBrk="0" fontAlgn="base" hangingPunct="0">
                  <a:spcBef>
                    <a:spcPct val="20000"/>
                  </a:spcBef>
                  <a:spcAft>
                    <a:spcPct val="0"/>
                  </a:spcAft>
                  <a:buChar char="»"/>
                  <a:defRPr kumimoji="1" sz="2000">
                    <a:solidFill>
                      <a:schemeClr val="tx1"/>
                    </a:solidFill>
                    <a:latin typeface="굴림" charset="-127"/>
                    <a:ea typeface="굴림" charset="-127"/>
                  </a:defRPr>
                </a:lvl7pPr>
                <a:lvl8pPr marL="3429000" indent="-228600" eaLnBrk="0" fontAlgn="base" hangingPunct="0">
                  <a:spcBef>
                    <a:spcPct val="20000"/>
                  </a:spcBef>
                  <a:spcAft>
                    <a:spcPct val="0"/>
                  </a:spcAft>
                  <a:buChar char="»"/>
                  <a:defRPr kumimoji="1" sz="2000">
                    <a:solidFill>
                      <a:schemeClr val="tx1"/>
                    </a:solidFill>
                    <a:latin typeface="굴림" charset="-127"/>
                    <a:ea typeface="굴림" charset="-127"/>
                  </a:defRPr>
                </a:lvl8pPr>
                <a:lvl9pPr marL="3886200" indent="-228600" eaLnBrk="0" fontAlgn="base" hangingPunct="0">
                  <a:spcBef>
                    <a:spcPct val="20000"/>
                  </a:spcBef>
                  <a:spcAft>
                    <a:spcPct val="0"/>
                  </a:spcAft>
                  <a:buChar char="»"/>
                  <a:defRPr kumimoji="1" sz="2000">
                    <a:solidFill>
                      <a:schemeClr val="tx1"/>
                    </a:solidFill>
                    <a:latin typeface="굴림" charset="-127"/>
                    <a:ea typeface="굴림" charset="-127"/>
                  </a:defRPr>
                </a:lvl9pPr>
              </a:lstStyle>
              <a:p>
                <a:pPr algn="r" eaLnBrk="1" latinLnBrk="0" hangingPunct="1">
                  <a:lnSpc>
                    <a:spcPct val="120000"/>
                  </a:lnSpc>
                  <a:spcBef>
                    <a:spcPct val="0"/>
                  </a:spcBef>
                  <a:buFontTx/>
                  <a:buNone/>
                </a:pPr>
                <a:endParaRPr lang="ko-KR" altLang="en-US" sz="1200"/>
              </a:p>
            </p:txBody>
          </p:sp>
          <p:sp>
            <p:nvSpPr>
              <p:cNvPr id="3130" name="Rectangle 92"/>
              <p:cNvSpPr>
                <a:spLocks noChangeArrowheads="1"/>
              </p:cNvSpPr>
              <p:nvPr/>
            </p:nvSpPr>
            <p:spPr bwMode="auto">
              <a:xfrm>
                <a:off x="1507" y="1658"/>
                <a:ext cx="231" cy="220"/>
              </a:xfrm>
              <a:prstGeom prst="rect">
                <a:avLst/>
              </a:prstGeom>
              <a:noFill/>
              <a:ln w="9525">
                <a:solidFill>
                  <a:srgbClr val="80808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har char="•"/>
                  <a:defRPr kumimoji="1" sz="3200">
                    <a:solidFill>
                      <a:schemeClr val="tx1"/>
                    </a:solidFill>
                    <a:latin typeface="굴림" charset="-127"/>
                    <a:ea typeface="굴림" charset="-127"/>
                  </a:defRPr>
                </a:lvl1pPr>
                <a:lvl2pPr marL="742950" indent="-285750" eaLnBrk="0" hangingPunct="0">
                  <a:spcBef>
                    <a:spcPct val="20000"/>
                  </a:spcBef>
                  <a:buChar char="–"/>
                  <a:defRPr kumimoji="1" sz="2800">
                    <a:solidFill>
                      <a:schemeClr val="tx1"/>
                    </a:solidFill>
                    <a:latin typeface="굴림" charset="-127"/>
                    <a:ea typeface="굴림" charset="-127"/>
                  </a:defRPr>
                </a:lvl2pPr>
                <a:lvl3pPr marL="1143000" indent="-228600" eaLnBrk="0" hangingPunct="0">
                  <a:spcBef>
                    <a:spcPct val="20000"/>
                  </a:spcBef>
                  <a:buChar char="•"/>
                  <a:defRPr kumimoji="1" sz="2400">
                    <a:solidFill>
                      <a:schemeClr val="tx1"/>
                    </a:solidFill>
                    <a:latin typeface="굴림" charset="-127"/>
                    <a:ea typeface="굴림" charset="-127"/>
                  </a:defRPr>
                </a:lvl3pPr>
                <a:lvl4pPr marL="1600200" indent="-228600" eaLnBrk="0" hangingPunct="0">
                  <a:spcBef>
                    <a:spcPct val="20000"/>
                  </a:spcBef>
                  <a:buChar char="–"/>
                  <a:defRPr kumimoji="1" sz="2000">
                    <a:solidFill>
                      <a:schemeClr val="tx1"/>
                    </a:solidFill>
                    <a:latin typeface="굴림" charset="-127"/>
                    <a:ea typeface="굴림" charset="-127"/>
                  </a:defRPr>
                </a:lvl4pPr>
                <a:lvl5pPr marL="2057400" indent="-228600" eaLnBrk="0" hangingPunct="0">
                  <a:spcBef>
                    <a:spcPct val="20000"/>
                  </a:spcBef>
                  <a:buChar char="»"/>
                  <a:defRPr kumimoji="1" sz="2000">
                    <a:solidFill>
                      <a:schemeClr val="tx1"/>
                    </a:solidFill>
                    <a:latin typeface="굴림" charset="-127"/>
                    <a:ea typeface="굴림" charset="-127"/>
                  </a:defRPr>
                </a:lvl5pPr>
                <a:lvl6pPr marL="2514600" indent="-228600" eaLnBrk="0" fontAlgn="base" hangingPunct="0">
                  <a:spcBef>
                    <a:spcPct val="20000"/>
                  </a:spcBef>
                  <a:spcAft>
                    <a:spcPct val="0"/>
                  </a:spcAft>
                  <a:buChar char="»"/>
                  <a:defRPr kumimoji="1" sz="2000">
                    <a:solidFill>
                      <a:schemeClr val="tx1"/>
                    </a:solidFill>
                    <a:latin typeface="굴림" charset="-127"/>
                    <a:ea typeface="굴림" charset="-127"/>
                  </a:defRPr>
                </a:lvl6pPr>
                <a:lvl7pPr marL="2971800" indent="-228600" eaLnBrk="0" fontAlgn="base" hangingPunct="0">
                  <a:spcBef>
                    <a:spcPct val="20000"/>
                  </a:spcBef>
                  <a:spcAft>
                    <a:spcPct val="0"/>
                  </a:spcAft>
                  <a:buChar char="»"/>
                  <a:defRPr kumimoji="1" sz="2000">
                    <a:solidFill>
                      <a:schemeClr val="tx1"/>
                    </a:solidFill>
                    <a:latin typeface="굴림" charset="-127"/>
                    <a:ea typeface="굴림" charset="-127"/>
                  </a:defRPr>
                </a:lvl7pPr>
                <a:lvl8pPr marL="3429000" indent="-228600" eaLnBrk="0" fontAlgn="base" hangingPunct="0">
                  <a:spcBef>
                    <a:spcPct val="20000"/>
                  </a:spcBef>
                  <a:spcAft>
                    <a:spcPct val="0"/>
                  </a:spcAft>
                  <a:buChar char="»"/>
                  <a:defRPr kumimoji="1" sz="2000">
                    <a:solidFill>
                      <a:schemeClr val="tx1"/>
                    </a:solidFill>
                    <a:latin typeface="굴림" charset="-127"/>
                    <a:ea typeface="굴림" charset="-127"/>
                  </a:defRPr>
                </a:lvl8pPr>
                <a:lvl9pPr marL="3886200" indent="-228600" eaLnBrk="0" fontAlgn="base" hangingPunct="0">
                  <a:spcBef>
                    <a:spcPct val="20000"/>
                  </a:spcBef>
                  <a:spcAft>
                    <a:spcPct val="0"/>
                  </a:spcAft>
                  <a:buChar char="»"/>
                  <a:defRPr kumimoji="1" sz="2000">
                    <a:solidFill>
                      <a:schemeClr val="tx1"/>
                    </a:solidFill>
                    <a:latin typeface="굴림" charset="-127"/>
                    <a:ea typeface="굴림" charset="-127"/>
                  </a:defRPr>
                </a:lvl9pPr>
              </a:lstStyle>
              <a:p>
                <a:pPr algn="r" eaLnBrk="1" latinLnBrk="0" hangingPunct="1">
                  <a:lnSpc>
                    <a:spcPct val="120000"/>
                  </a:lnSpc>
                  <a:spcBef>
                    <a:spcPct val="0"/>
                  </a:spcBef>
                  <a:buFontTx/>
                  <a:buNone/>
                </a:pPr>
                <a:endParaRPr lang="ko-KR" altLang="en-US" sz="1200"/>
              </a:p>
            </p:txBody>
          </p:sp>
          <p:sp>
            <p:nvSpPr>
              <p:cNvPr id="3131" name="Rectangle 93"/>
              <p:cNvSpPr>
                <a:spLocks noChangeArrowheads="1"/>
              </p:cNvSpPr>
              <p:nvPr/>
            </p:nvSpPr>
            <p:spPr bwMode="auto">
              <a:xfrm>
                <a:off x="1277" y="1658"/>
                <a:ext cx="230" cy="220"/>
              </a:xfrm>
              <a:prstGeom prst="rect">
                <a:avLst/>
              </a:prstGeom>
              <a:noFill/>
              <a:ln w="9525">
                <a:solidFill>
                  <a:srgbClr val="80808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har char="•"/>
                  <a:defRPr kumimoji="1" sz="3200">
                    <a:solidFill>
                      <a:schemeClr val="tx1"/>
                    </a:solidFill>
                    <a:latin typeface="굴림" charset="-127"/>
                    <a:ea typeface="굴림" charset="-127"/>
                  </a:defRPr>
                </a:lvl1pPr>
                <a:lvl2pPr marL="742950" indent="-285750" eaLnBrk="0" hangingPunct="0">
                  <a:spcBef>
                    <a:spcPct val="20000"/>
                  </a:spcBef>
                  <a:buChar char="–"/>
                  <a:defRPr kumimoji="1" sz="2800">
                    <a:solidFill>
                      <a:schemeClr val="tx1"/>
                    </a:solidFill>
                    <a:latin typeface="굴림" charset="-127"/>
                    <a:ea typeface="굴림" charset="-127"/>
                  </a:defRPr>
                </a:lvl2pPr>
                <a:lvl3pPr marL="1143000" indent="-228600" eaLnBrk="0" hangingPunct="0">
                  <a:spcBef>
                    <a:spcPct val="20000"/>
                  </a:spcBef>
                  <a:buChar char="•"/>
                  <a:defRPr kumimoji="1" sz="2400">
                    <a:solidFill>
                      <a:schemeClr val="tx1"/>
                    </a:solidFill>
                    <a:latin typeface="굴림" charset="-127"/>
                    <a:ea typeface="굴림" charset="-127"/>
                  </a:defRPr>
                </a:lvl3pPr>
                <a:lvl4pPr marL="1600200" indent="-228600" eaLnBrk="0" hangingPunct="0">
                  <a:spcBef>
                    <a:spcPct val="20000"/>
                  </a:spcBef>
                  <a:buChar char="–"/>
                  <a:defRPr kumimoji="1" sz="2000">
                    <a:solidFill>
                      <a:schemeClr val="tx1"/>
                    </a:solidFill>
                    <a:latin typeface="굴림" charset="-127"/>
                    <a:ea typeface="굴림" charset="-127"/>
                  </a:defRPr>
                </a:lvl4pPr>
                <a:lvl5pPr marL="2057400" indent="-228600" eaLnBrk="0" hangingPunct="0">
                  <a:spcBef>
                    <a:spcPct val="20000"/>
                  </a:spcBef>
                  <a:buChar char="»"/>
                  <a:defRPr kumimoji="1" sz="2000">
                    <a:solidFill>
                      <a:schemeClr val="tx1"/>
                    </a:solidFill>
                    <a:latin typeface="굴림" charset="-127"/>
                    <a:ea typeface="굴림" charset="-127"/>
                  </a:defRPr>
                </a:lvl5pPr>
                <a:lvl6pPr marL="2514600" indent="-228600" eaLnBrk="0" fontAlgn="base" hangingPunct="0">
                  <a:spcBef>
                    <a:spcPct val="20000"/>
                  </a:spcBef>
                  <a:spcAft>
                    <a:spcPct val="0"/>
                  </a:spcAft>
                  <a:buChar char="»"/>
                  <a:defRPr kumimoji="1" sz="2000">
                    <a:solidFill>
                      <a:schemeClr val="tx1"/>
                    </a:solidFill>
                    <a:latin typeface="굴림" charset="-127"/>
                    <a:ea typeface="굴림" charset="-127"/>
                  </a:defRPr>
                </a:lvl6pPr>
                <a:lvl7pPr marL="2971800" indent="-228600" eaLnBrk="0" fontAlgn="base" hangingPunct="0">
                  <a:spcBef>
                    <a:spcPct val="20000"/>
                  </a:spcBef>
                  <a:spcAft>
                    <a:spcPct val="0"/>
                  </a:spcAft>
                  <a:buChar char="»"/>
                  <a:defRPr kumimoji="1" sz="2000">
                    <a:solidFill>
                      <a:schemeClr val="tx1"/>
                    </a:solidFill>
                    <a:latin typeface="굴림" charset="-127"/>
                    <a:ea typeface="굴림" charset="-127"/>
                  </a:defRPr>
                </a:lvl7pPr>
                <a:lvl8pPr marL="3429000" indent="-228600" eaLnBrk="0" fontAlgn="base" hangingPunct="0">
                  <a:spcBef>
                    <a:spcPct val="20000"/>
                  </a:spcBef>
                  <a:spcAft>
                    <a:spcPct val="0"/>
                  </a:spcAft>
                  <a:buChar char="»"/>
                  <a:defRPr kumimoji="1" sz="2000">
                    <a:solidFill>
                      <a:schemeClr val="tx1"/>
                    </a:solidFill>
                    <a:latin typeface="굴림" charset="-127"/>
                    <a:ea typeface="굴림" charset="-127"/>
                  </a:defRPr>
                </a:lvl8pPr>
                <a:lvl9pPr marL="3886200" indent="-228600" eaLnBrk="0" fontAlgn="base" hangingPunct="0">
                  <a:spcBef>
                    <a:spcPct val="20000"/>
                  </a:spcBef>
                  <a:spcAft>
                    <a:spcPct val="0"/>
                  </a:spcAft>
                  <a:buChar char="»"/>
                  <a:defRPr kumimoji="1" sz="2000">
                    <a:solidFill>
                      <a:schemeClr val="tx1"/>
                    </a:solidFill>
                    <a:latin typeface="굴림" charset="-127"/>
                    <a:ea typeface="굴림" charset="-127"/>
                  </a:defRPr>
                </a:lvl9pPr>
              </a:lstStyle>
              <a:p>
                <a:pPr algn="r" eaLnBrk="1" latinLnBrk="0" hangingPunct="1">
                  <a:lnSpc>
                    <a:spcPct val="120000"/>
                  </a:lnSpc>
                  <a:spcBef>
                    <a:spcPct val="0"/>
                  </a:spcBef>
                  <a:buFontTx/>
                  <a:buNone/>
                </a:pPr>
                <a:endParaRPr lang="ko-KR" altLang="en-US" sz="1200"/>
              </a:p>
            </p:txBody>
          </p:sp>
          <p:sp>
            <p:nvSpPr>
              <p:cNvPr id="3132" name="Rectangle 94"/>
              <p:cNvSpPr>
                <a:spLocks noChangeArrowheads="1"/>
              </p:cNvSpPr>
              <p:nvPr/>
            </p:nvSpPr>
            <p:spPr bwMode="auto">
              <a:xfrm>
                <a:off x="1046" y="1658"/>
                <a:ext cx="231" cy="220"/>
              </a:xfrm>
              <a:prstGeom prst="rect">
                <a:avLst/>
              </a:prstGeom>
              <a:noFill/>
              <a:ln w="9525">
                <a:solidFill>
                  <a:srgbClr val="80808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har char="•"/>
                  <a:defRPr kumimoji="1" sz="3200">
                    <a:solidFill>
                      <a:schemeClr val="tx1"/>
                    </a:solidFill>
                    <a:latin typeface="굴림" charset="-127"/>
                    <a:ea typeface="굴림" charset="-127"/>
                  </a:defRPr>
                </a:lvl1pPr>
                <a:lvl2pPr marL="742950" indent="-285750" eaLnBrk="0" hangingPunct="0">
                  <a:spcBef>
                    <a:spcPct val="20000"/>
                  </a:spcBef>
                  <a:buChar char="–"/>
                  <a:defRPr kumimoji="1" sz="2800">
                    <a:solidFill>
                      <a:schemeClr val="tx1"/>
                    </a:solidFill>
                    <a:latin typeface="굴림" charset="-127"/>
                    <a:ea typeface="굴림" charset="-127"/>
                  </a:defRPr>
                </a:lvl2pPr>
                <a:lvl3pPr marL="1143000" indent="-228600" eaLnBrk="0" hangingPunct="0">
                  <a:spcBef>
                    <a:spcPct val="20000"/>
                  </a:spcBef>
                  <a:buChar char="•"/>
                  <a:defRPr kumimoji="1" sz="2400">
                    <a:solidFill>
                      <a:schemeClr val="tx1"/>
                    </a:solidFill>
                    <a:latin typeface="굴림" charset="-127"/>
                    <a:ea typeface="굴림" charset="-127"/>
                  </a:defRPr>
                </a:lvl3pPr>
                <a:lvl4pPr marL="1600200" indent="-228600" eaLnBrk="0" hangingPunct="0">
                  <a:spcBef>
                    <a:spcPct val="20000"/>
                  </a:spcBef>
                  <a:buChar char="–"/>
                  <a:defRPr kumimoji="1" sz="2000">
                    <a:solidFill>
                      <a:schemeClr val="tx1"/>
                    </a:solidFill>
                    <a:latin typeface="굴림" charset="-127"/>
                    <a:ea typeface="굴림" charset="-127"/>
                  </a:defRPr>
                </a:lvl4pPr>
                <a:lvl5pPr marL="2057400" indent="-228600" eaLnBrk="0" hangingPunct="0">
                  <a:spcBef>
                    <a:spcPct val="20000"/>
                  </a:spcBef>
                  <a:buChar char="»"/>
                  <a:defRPr kumimoji="1" sz="2000">
                    <a:solidFill>
                      <a:schemeClr val="tx1"/>
                    </a:solidFill>
                    <a:latin typeface="굴림" charset="-127"/>
                    <a:ea typeface="굴림" charset="-127"/>
                  </a:defRPr>
                </a:lvl5pPr>
                <a:lvl6pPr marL="2514600" indent="-228600" eaLnBrk="0" fontAlgn="base" hangingPunct="0">
                  <a:spcBef>
                    <a:spcPct val="20000"/>
                  </a:spcBef>
                  <a:spcAft>
                    <a:spcPct val="0"/>
                  </a:spcAft>
                  <a:buChar char="»"/>
                  <a:defRPr kumimoji="1" sz="2000">
                    <a:solidFill>
                      <a:schemeClr val="tx1"/>
                    </a:solidFill>
                    <a:latin typeface="굴림" charset="-127"/>
                    <a:ea typeface="굴림" charset="-127"/>
                  </a:defRPr>
                </a:lvl6pPr>
                <a:lvl7pPr marL="2971800" indent="-228600" eaLnBrk="0" fontAlgn="base" hangingPunct="0">
                  <a:spcBef>
                    <a:spcPct val="20000"/>
                  </a:spcBef>
                  <a:spcAft>
                    <a:spcPct val="0"/>
                  </a:spcAft>
                  <a:buChar char="»"/>
                  <a:defRPr kumimoji="1" sz="2000">
                    <a:solidFill>
                      <a:schemeClr val="tx1"/>
                    </a:solidFill>
                    <a:latin typeface="굴림" charset="-127"/>
                    <a:ea typeface="굴림" charset="-127"/>
                  </a:defRPr>
                </a:lvl7pPr>
                <a:lvl8pPr marL="3429000" indent="-228600" eaLnBrk="0" fontAlgn="base" hangingPunct="0">
                  <a:spcBef>
                    <a:spcPct val="20000"/>
                  </a:spcBef>
                  <a:spcAft>
                    <a:spcPct val="0"/>
                  </a:spcAft>
                  <a:buChar char="»"/>
                  <a:defRPr kumimoji="1" sz="2000">
                    <a:solidFill>
                      <a:schemeClr val="tx1"/>
                    </a:solidFill>
                    <a:latin typeface="굴림" charset="-127"/>
                    <a:ea typeface="굴림" charset="-127"/>
                  </a:defRPr>
                </a:lvl8pPr>
                <a:lvl9pPr marL="3886200" indent="-228600" eaLnBrk="0" fontAlgn="base" hangingPunct="0">
                  <a:spcBef>
                    <a:spcPct val="20000"/>
                  </a:spcBef>
                  <a:spcAft>
                    <a:spcPct val="0"/>
                  </a:spcAft>
                  <a:buChar char="»"/>
                  <a:defRPr kumimoji="1" sz="2000">
                    <a:solidFill>
                      <a:schemeClr val="tx1"/>
                    </a:solidFill>
                    <a:latin typeface="굴림" charset="-127"/>
                    <a:ea typeface="굴림" charset="-127"/>
                  </a:defRPr>
                </a:lvl9pPr>
              </a:lstStyle>
              <a:p>
                <a:pPr algn="r" eaLnBrk="1" latinLnBrk="0" hangingPunct="1">
                  <a:lnSpc>
                    <a:spcPct val="120000"/>
                  </a:lnSpc>
                  <a:spcBef>
                    <a:spcPct val="0"/>
                  </a:spcBef>
                  <a:buFontTx/>
                  <a:buNone/>
                </a:pPr>
                <a:endParaRPr lang="ko-KR" altLang="en-US" sz="1200"/>
              </a:p>
            </p:txBody>
          </p:sp>
          <p:sp>
            <p:nvSpPr>
              <p:cNvPr id="3133" name="Rectangle 95"/>
              <p:cNvSpPr>
                <a:spLocks noChangeArrowheads="1"/>
              </p:cNvSpPr>
              <p:nvPr/>
            </p:nvSpPr>
            <p:spPr bwMode="auto">
              <a:xfrm>
                <a:off x="816" y="1658"/>
                <a:ext cx="230" cy="220"/>
              </a:xfrm>
              <a:prstGeom prst="rect">
                <a:avLst/>
              </a:prstGeom>
              <a:noFill/>
              <a:ln w="9525">
                <a:solidFill>
                  <a:srgbClr val="80808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har char="•"/>
                  <a:defRPr kumimoji="1" sz="3200">
                    <a:solidFill>
                      <a:schemeClr val="tx1"/>
                    </a:solidFill>
                    <a:latin typeface="굴림" charset="-127"/>
                    <a:ea typeface="굴림" charset="-127"/>
                  </a:defRPr>
                </a:lvl1pPr>
                <a:lvl2pPr marL="742950" indent="-285750" eaLnBrk="0" hangingPunct="0">
                  <a:spcBef>
                    <a:spcPct val="20000"/>
                  </a:spcBef>
                  <a:buChar char="–"/>
                  <a:defRPr kumimoji="1" sz="2800">
                    <a:solidFill>
                      <a:schemeClr val="tx1"/>
                    </a:solidFill>
                    <a:latin typeface="굴림" charset="-127"/>
                    <a:ea typeface="굴림" charset="-127"/>
                  </a:defRPr>
                </a:lvl2pPr>
                <a:lvl3pPr marL="1143000" indent="-228600" eaLnBrk="0" hangingPunct="0">
                  <a:spcBef>
                    <a:spcPct val="20000"/>
                  </a:spcBef>
                  <a:buChar char="•"/>
                  <a:defRPr kumimoji="1" sz="2400">
                    <a:solidFill>
                      <a:schemeClr val="tx1"/>
                    </a:solidFill>
                    <a:latin typeface="굴림" charset="-127"/>
                    <a:ea typeface="굴림" charset="-127"/>
                  </a:defRPr>
                </a:lvl3pPr>
                <a:lvl4pPr marL="1600200" indent="-228600" eaLnBrk="0" hangingPunct="0">
                  <a:spcBef>
                    <a:spcPct val="20000"/>
                  </a:spcBef>
                  <a:buChar char="–"/>
                  <a:defRPr kumimoji="1" sz="2000">
                    <a:solidFill>
                      <a:schemeClr val="tx1"/>
                    </a:solidFill>
                    <a:latin typeface="굴림" charset="-127"/>
                    <a:ea typeface="굴림" charset="-127"/>
                  </a:defRPr>
                </a:lvl4pPr>
                <a:lvl5pPr marL="2057400" indent="-228600" eaLnBrk="0" hangingPunct="0">
                  <a:spcBef>
                    <a:spcPct val="20000"/>
                  </a:spcBef>
                  <a:buChar char="»"/>
                  <a:defRPr kumimoji="1" sz="2000">
                    <a:solidFill>
                      <a:schemeClr val="tx1"/>
                    </a:solidFill>
                    <a:latin typeface="굴림" charset="-127"/>
                    <a:ea typeface="굴림" charset="-127"/>
                  </a:defRPr>
                </a:lvl5pPr>
                <a:lvl6pPr marL="2514600" indent="-228600" eaLnBrk="0" fontAlgn="base" hangingPunct="0">
                  <a:spcBef>
                    <a:spcPct val="20000"/>
                  </a:spcBef>
                  <a:spcAft>
                    <a:spcPct val="0"/>
                  </a:spcAft>
                  <a:buChar char="»"/>
                  <a:defRPr kumimoji="1" sz="2000">
                    <a:solidFill>
                      <a:schemeClr val="tx1"/>
                    </a:solidFill>
                    <a:latin typeface="굴림" charset="-127"/>
                    <a:ea typeface="굴림" charset="-127"/>
                  </a:defRPr>
                </a:lvl6pPr>
                <a:lvl7pPr marL="2971800" indent="-228600" eaLnBrk="0" fontAlgn="base" hangingPunct="0">
                  <a:spcBef>
                    <a:spcPct val="20000"/>
                  </a:spcBef>
                  <a:spcAft>
                    <a:spcPct val="0"/>
                  </a:spcAft>
                  <a:buChar char="»"/>
                  <a:defRPr kumimoji="1" sz="2000">
                    <a:solidFill>
                      <a:schemeClr val="tx1"/>
                    </a:solidFill>
                    <a:latin typeface="굴림" charset="-127"/>
                    <a:ea typeface="굴림" charset="-127"/>
                  </a:defRPr>
                </a:lvl7pPr>
                <a:lvl8pPr marL="3429000" indent="-228600" eaLnBrk="0" fontAlgn="base" hangingPunct="0">
                  <a:spcBef>
                    <a:spcPct val="20000"/>
                  </a:spcBef>
                  <a:spcAft>
                    <a:spcPct val="0"/>
                  </a:spcAft>
                  <a:buChar char="»"/>
                  <a:defRPr kumimoji="1" sz="2000">
                    <a:solidFill>
                      <a:schemeClr val="tx1"/>
                    </a:solidFill>
                    <a:latin typeface="굴림" charset="-127"/>
                    <a:ea typeface="굴림" charset="-127"/>
                  </a:defRPr>
                </a:lvl8pPr>
                <a:lvl9pPr marL="3886200" indent="-228600" eaLnBrk="0" fontAlgn="base" hangingPunct="0">
                  <a:spcBef>
                    <a:spcPct val="20000"/>
                  </a:spcBef>
                  <a:spcAft>
                    <a:spcPct val="0"/>
                  </a:spcAft>
                  <a:buChar char="»"/>
                  <a:defRPr kumimoji="1" sz="2000">
                    <a:solidFill>
                      <a:schemeClr val="tx1"/>
                    </a:solidFill>
                    <a:latin typeface="굴림" charset="-127"/>
                    <a:ea typeface="굴림" charset="-127"/>
                  </a:defRPr>
                </a:lvl9pPr>
              </a:lstStyle>
              <a:p>
                <a:pPr algn="r" eaLnBrk="1" latinLnBrk="0" hangingPunct="1">
                  <a:lnSpc>
                    <a:spcPct val="120000"/>
                  </a:lnSpc>
                  <a:spcBef>
                    <a:spcPct val="0"/>
                  </a:spcBef>
                  <a:buFontTx/>
                  <a:buNone/>
                </a:pPr>
                <a:endParaRPr lang="ko-KR" altLang="en-US" sz="1200"/>
              </a:p>
            </p:txBody>
          </p:sp>
          <p:sp>
            <p:nvSpPr>
              <p:cNvPr id="3134" name="Rectangle 96"/>
              <p:cNvSpPr>
                <a:spLocks noChangeArrowheads="1"/>
              </p:cNvSpPr>
              <p:nvPr/>
            </p:nvSpPr>
            <p:spPr bwMode="auto">
              <a:xfrm>
                <a:off x="2890" y="1438"/>
                <a:ext cx="230" cy="220"/>
              </a:xfrm>
              <a:prstGeom prst="rect">
                <a:avLst/>
              </a:prstGeom>
              <a:noFill/>
              <a:ln w="9525">
                <a:solidFill>
                  <a:srgbClr val="80808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har char="•"/>
                  <a:defRPr kumimoji="1" sz="3200">
                    <a:solidFill>
                      <a:schemeClr val="tx1"/>
                    </a:solidFill>
                    <a:latin typeface="굴림" charset="-127"/>
                    <a:ea typeface="굴림" charset="-127"/>
                  </a:defRPr>
                </a:lvl1pPr>
                <a:lvl2pPr marL="742950" indent="-285750" eaLnBrk="0" hangingPunct="0">
                  <a:spcBef>
                    <a:spcPct val="20000"/>
                  </a:spcBef>
                  <a:buChar char="–"/>
                  <a:defRPr kumimoji="1" sz="2800">
                    <a:solidFill>
                      <a:schemeClr val="tx1"/>
                    </a:solidFill>
                    <a:latin typeface="굴림" charset="-127"/>
                    <a:ea typeface="굴림" charset="-127"/>
                  </a:defRPr>
                </a:lvl2pPr>
                <a:lvl3pPr marL="1143000" indent="-228600" eaLnBrk="0" hangingPunct="0">
                  <a:spcBef>
                    <a:spcPct val="20000"/>
                  </a:spcBef>
                  <a:buChar char="•"/>
                  <a:defRPr kumimoji="1" sz="2400">
                    <a:solidFill>
                      <a:schemeClr val="tx1"/>
                    </a:solidFill>
                    <a:latin typeface="굴림" charset="-127"/>
                    <a:ea typeface="굴림" charset="-127"/>
                  </a:defRPr>
                </a:lvl3pPr>
                <a:lvl4pPr marL="1600200" indent="-228600" eaLnBrk="0" hangingPunct="0">
                  <a:spcBef>
                    <a:spcPct val="20000"/>
                  </a:spcBef>
                  <a:buChar char="–"/>
                  <a:defRPr kumimoji="1" sz="2000">
                    <a:solidFill>
                      <a:schemeClr val="tx1"/>
                    </a:solidFill>
                    <a:latin typeface="굴림" charset="-127"/>
                    <a:ea typeface="굴림" charset="-127"/>
                  </a:defRPr>
                </a:lvl4pPr>
                <a:lvl5pPr marL="2057400" indent="-228600" eaLnBrk="0" hangingPunct="0">
                  <a:spcBef>
                    <a:spcPct val="20000"/>
                  </a:spcBef>
                  <a:buChar char="»"/>
                  <a:defRPr kumimoji="1" sz="2000">
                    <a:solidFill>
                      <a:schemeClr val="tx1"/>
                    </a:solidFill>
                    <a:latin typeface="굴림" charset="-127"/>
                    <a:ea typeface="굴림" charset="-127"/>
                  </a:defRPr>
                </a:lvl5pPr>
                <a:lvl6pPr marL="2514600" indent="-228600" eaLnBrk="0" fontAlgn="base" hangingPunct="0">
                  <a:spcBef>
                    <a:spcPct val="20000"/>
                  </a:spcBef>
                  <a:spcAft>
                    <a:spcPct val="0"/>
                  </a:spcAft>
                  <a:buChar char="»"/>
                  <a:defRPr kumimoji="1" sz="2000">
                    <a:solidFill>
                      <a:schemeClr val="tx1"/>
                    </a:solidFill>
                    <a:latin typeface="굴림" charset="-127"/>
                    <a:ea typeface="굴림" charset="-127"/>
                  </a:defRPr>
                </a:lvl6pPr>
                <a:lvl7pPr marL="2971800" indent="-228600" eaLnBrk="0" fontAlgn="base" hangingPunct="0">
                  <a:spcBef>
                    <a:spcPct val="20000"/>
                  </a:spcBef>
                  <a:spcAft>
                    <a:spcPct val="0"/>
                  </a:spcAft>
                  <a:buChar char="»"/>
                  <a:defRPr kumimoji="1" sz="2000">
                    <a:solidFill>
                      <a:schemeClr val="tx1"/>
                    </a:solidFill>
                    <a:latin typeface="굴림" charset="-127"/>
                    <a:ea typeface="굴림" charset="-127"/>
                  </a:defRPr>
                </a:lvl7pPr>
                <a:lvl8pPr marL="3429000" indent="-228600" eaLnBrk="0" fontAlgn="base" hangingPunct="0">
                  <a:spcBef>
                    <a:spcPct val="20000"/>
                  </a:spcBef>
                  <a:spcAft>
                    <a:spcPct val="0"/>
                  </a:spcAft>
                  <a:buChar char="»"/>
                  <a:defRPr kumimoji="1" sz="2000">
                    <a:solidFill>
                      <a:schemeClr val="tx1"/>
                    </a:solidFill>
                    <a:latin typeface="굴림" charset="-127"/>
                    <a:ea typeface="굴림" charset="-127"/>
                  </a:defRPr>
                </a:lvl8pPr>
                <a:lvl9pPr marL="3886200" indent="-228600" eaLnBrk="0" fontAlgn="base" hangingPunct="0">
                  <a:spcBef>
                    <a:spcPct val="20000"/>
                  </a:spcBef>
                  <a:spcAft>
                    <a:spcPct val="0"/>
                  </a:spcAft>
                  <a:buChar char="»"/>
                  <a:defRPr kumimoji="1" sz="2000">
                    <a:solidFill>
                      <a:schemeClr val="tx1"/>
                    </a:solidFill>
                    <a:latin typeface="굴림" charset="-127"/>
                    <a:ea typeface="굴림" charset="-127"/>
                  </a:defRPr>
                </a:lvl9pPr>
              </a:lstStyle>
              <a:p>
                <a:pPr algn="r" eaLnBrk="1" latinLnBrk="0" hangingPunct="1">
                  <a:lnSpc>
                    <a:spcPct val="120000"/>
                  </a:lnSpc>
                  <a:spcBef>
                    <a:spcPct val="0"/>
                  </a:spcBef>
                  <a:buFontTx/>
                  <a:buNone/>
                </a:pPr>
                <a:endParaRPr lang="ko-KR" altLang="en-US" sz="1200"/>
              </a:p>
            </p:txBody>
          </p:sp>
          <p:sp>
            <p:nvSpPr>
              <p:cNvPr id="3135" name="Rectangle 97"/>
              <p:cNvSpPr>
                <a:spLocks noChangeArrowheads="1"/>
              </p:cNvSpPr>
              <p:nvPr/>
            </p:nvSpPr>
            <p:spPr bwMode="auto">
              <a:xfrm>
                <a:off x="2659" y="1438"/>
                <a:ext cx="231" cy="220"/>
              </a:xfrm>
              <a:prstGeom prst="rect">
                <a:avLst/>
              </a:prstGeom>
              <a:noFill/>
              <a:ln w="9525">
                <a:solidFill>
                  <a:srgbClr val="80808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har char="•"/>
                  <a:defRPr kumimoji="1" sz="3200">
                    <a:solidFill>
                      <a:schemeClr val="tx1"/>
                    </a:solidFill>
                    <a:latin typeface="굴림" charset="-127"/>
                    <a:ea typeface="굴림" charset="-127"/>
                  </a:defRPr>
                </a:lvl1pPr>
                <a:lvl2pPr marL="742950" indent="-285750" eaLnBrk="0" hangingPunct="0">
                  <a:spcBef>
                    <a:spcPct val="20000"/>
                  </a:spcBef>
                  <a:buChar char="–"/>
                  <a:defRPr kumimoji="1" sz="2800">
                    <a:solidFill>
                      <a:schemeClr val="tx1"/>
                    </a:solidFill>
                    <a:latin typeface="굴림" charset="-127"/>
                    <a:ea typeface="굴림" charset="-127"/>
                  </a:defRPr>
                </a:lvl2pPr>
                <a:lvl3pPr marL="1143000" indent="-228600" eaLnBrk="0" hangingPunct="0">
                  <a:spcBef>
                    <a:spcPct val="20000"/>
                  </a:spcBef>
                  <a:buChar char="•"/>
                  <a:defRPr kumimoji="1" sz="2400">
                    <a:solidFill>
                      <a:schemeClr val="tx1"/>
                    </a:solidFill>
                    <a:latin typeface="굴림" charset="-127"/>
                    <a:ea typeface="굴림" charset="-127"/>
                  </a:defRPr>
                </a:lvl3pPr>
                <a:lvl4pPr marL="1600200" indent="-228600" eaLnBrk="0" hangingPunct="0">
                  <a:spcBef>
                    <a:spcPct val="20000"/>
                  </a:spcBef>
                  <a:buChar char="–"/>
                  <a:defRPr kumimoji="1" sz="2000">
                    <a:solidFill>
                      <a:schemeClr val="tx1"/>
                    </a:solidFill>
                    <a:latin typeface="굴림" charset="-127"/>
                    <a:ea typeface="굴림" charset="-127"/>
                  </a:defRPr>
                </a:lvl4pPr>
                <a:lvl5pPr marL="2057400" indent="-228600" eaLnBrk="0" hangingPunct="0">
                  <a:spcBef>
                    <a:spcPct val="20000"/>
                  </a:spcBef>
                  <a:buChar char="»"/>
                  <a:defRPr kumimoji="1" sz="2000">
                    <a:solidFill>
                      <a:schemeClr val="tx1"/>
                    </a:solidFill>
                    <a:latin typeface="굴림" charset="-127"/>
                    <a:ea typeface="굴림" charset="-127"/>
                  </a:defRPr>
                </a:lvl5pPr>
                <a:lvl6pPr marL="2514600" indent="-228600" eaLnBrk="0" fontAlgn="base" hangingPunct="0">
                  <a:spcBef>
                    <a:spcPct val="20000"/>
                  </a:spcBef>
                  <a:spcAft>
                    <a:spcPct val="0"/>
                  </a:spcAft>
                  <a:buChar char="»"/>
                  <a:defRPr kumimoji="1" sz="2000">
                    <a:solidFill>
                      <a:schemeClr val="tx1"/>
                    </a:solidFill>
                    <a:latin typeface="굴림" charset="-127"/>
                    <a:ea typeface="굴림" charset="-127"/>
                  </a:defRPr>
                </a:lvl6pPr>
                <a:lvl7pPr marL="2971800" indent="-228600" eaLnBrk="0" fontAlgn="base" hangingPunct="0">
                  <a:spcBef>
                    <a:spcPct val="20000"/>
                  </a:spcBef>
                  <a:spcAft>
                    <a:spcPct val="0"/>
                  </a:spcAft>
                  <a:buChar char="»"/>
                  <a:defRPr kumimoji="1" sz="2000">
                    <a:solidFill>
                      <a:schemeClr val="tx1"/>
                    </a:solidFill>
                    <a:latin typeface="굴림" charset="-127"/>
                    <a:ea typeface="굴림" charset="-127"/>
                  </a:defRPr>
                </a:lvl7pPr>
                <a:lvl8pPr marL="3429000" indent="-228600" eaLnBrk="0" fontAlgn="base" hangingPunct="0">
                  <a:spcBef>
                    <a:spcPct val="20000"/>
                  </a:spcBef>
                  <a:spcAft>
                    <a:spcPct val="0"/>
                  </a:spcAft>
                  <a:buChar char="»"/>
                  <a:defRPr kumimoji="1" sz="2000">
                    <a:solidFill>
                      <a:schemeClr val="tx1"/>
                    </a:solidFill>
                    <a:latin typeface="굴림" charset="-127"/>
                    <a:ea typeface="굴림" charset="-127"/>
                  </a:defRPr>
                </a:lvl8pPr>
                <a:lvl9pPr marL="3886200" indent="-228600" eaLnBrk="0" fontAlgn="base" hangingPunct="0">
                  <a:spcBef>
                    <a:spcPct val="20000"/>
                  </a:spcBef>
                  <a:spcAft>
                    <a:spcPct val="0"/>
                  </a:spcAft>
                  <a:buChar char="»"/>
                  <a:defRPr kumimoji="1" sz="2000">
                    <a:solidFill>
                      <a:schemeClr val="tx1"/>
                    </a:solidFill>
                    <a:latin typeface="굴림" charset="-127"/>
                    <a:ea typeface="굴림" charset="-127"/>
                  </a:defRPr>
                </a:lvl9pPr>
              </a:lstStyle>
              <a:p>
                <a:pPr algn="r" eaLnBrk="1" latinLnBrk="0" hangingPunct="1">
                  <a:lnSpc>
                    <a:spcPct val="120000"/>
                  </a:lnSpc>
                  <a:spcBef>
                    <a:spcPct val="0"/>
                  </a:spcBef>
                  <a:buFontTx/>
                  <a:buNone/>
                </a:pPr>
                <a:endParaRPr lang="ko-KR" altLang="en-US" sz="1200"/>
              </a:p>
            </p:txBody>
          </p:sp>
          <p:sp>
            <p:nvSpPr>
              <p:cNvPr id="3136" name="Rectangle 98"/>
              <p:cNvSpPr>
                <a:spLocks noChangeArrowheads="1"/>
              </p:cNvSpPr>
              <p:nvPr/>
            </p:nvSpPr>
            <p:spPr bwMode="auto">
              <a:xfrm>
                <a:off x="2429" y="1438"/>
                <a:ext cx="230" cy="220"/>
              </a:xfrm>
              <a:prstGeom prst="rect">
                <a:avLst/>
              </a:prstGeom>
              <a:noFill/>
              <a:ln w="9525">
                <a:solidFill>
                  <a:srgbClr val="80808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har char="•"/>
                  <a:defRPr kumimoji="1" sz="3200">
                    <a:solidFill>
                      <a:schemeClr val="tx1"/>
                    </a:solidFill>
                    <a:latin typeface="굴림" charset="-127"/>
                    <a:ea typeface="굴림" charset="-127"/>
                  </a:defRPr>
                </a:lvl1pPr>
                <a:lvl2pPr marL="742950" indent="-285750" eaLnBrk="0" hangingPunct="0">
                  <a:spcBef>
                    <a:spcPct val="20000"/>
                  </a:spcBef>
                  <a:buChar char="–"/>
                  <a:defRPr kumimoji="1" sz="2800">
                    <a:solidFill>
                      <a:schemeClr val="tx1"/>
                    </a:solidFill>
                    <a:latin typeface="굴림" charset="-127"/>
                    <a:ea typeface="굴림" charset="-127"/>
                  </a:defRPr>
                </a:lvl2pPr>
                <a:lvl3pPr marL="1143000" indent="-228600" eaLnBrk="0" hangingPunct="0">
                  <a:spcBef>
                    <a:spcPct val="20000"/>
                  </a:spcBef>
                  <a:buChar char="•"/>
                  <a:defRPr kumimoji="1" sz="2400">
                    <a:solidFill>
                      <a:schemeClr val="tx1"/>
                    </a:solidFill>
                    <a:latin typeface="굴림" charset="-127"/>
                    <a:ea typeface="굴림" charset="-127"/>
                  </a:defRPr>
                </a:lvl3pPr>
                <a:lvl4pPr marL="1600200" indent="-228600" eaLnBrk="0" hangingPunct="0">
                  <a:spcBef>
                    <a:spcPct val="20000"/>
                  </a:spcBef>
                  <a:buChar char="–"/>
                  <a:defRPr kumimoji="1" sz="2000">
                    <a:solidFill>
                      <a:schemeClr val="tx1"/>
                    </a:solidFill>
                    <a:latin typeface="굴림" charset="-127"/>
                    <a:ea typeface="굴림" charset="-127"/>
                  </a:defRPr>
                </a:lvl4pPr>
                <a:lvl5pPr marL="2057400" indent="-228600" eaLnBrk="0" hangingPunct="0">
                  <a:spcBef>
                    <a:spcPct val="20000"/>
                  </a:spcBef>
                  <a:buChar char="»"/>
                  <a:defRPr kumimoji="1" sz="2000">
                    <a:solidFill>
                      <a:schemeClr val="tx1"/>
                    </a:solidFill>
                    <a:latin typeface="굴림" charset="-127"/>
                    <a:ea typeface="굴림" charset="-127"/>
                  </a:defRPr>
                </a:lvl5pPr>
                <a:lvl6pPr marL="2514600" indent="-228600" eaLnBrk="0" fontAlgn="base" hangingPunct="0">
                  <a:spcBef>
                    <a:spcPct val="20000"/>
                  </a:spcBef>
                  <a:spcAft>
                    <a:spcPct val="0"/>
                  </a:spcAft>
                  <a:buChar char="»"/>
                  <a:defRPr kumimoji="1" sz="2000">
                    <a:solidFill>
                      <a:schemeClr val="tx1"/>
                    </a:solidFill>
                    <a:latin typeface="굴림" charset="-127"/>
                    <a:ea typeface="굴림" charset="-127"/>
                  </a:defRPr>
                </a:lvl6pPr>
                <a:lvl7pPr marL="2971800" indent="-228600" eaLnBrk="0" fontAlgn="base" hangingPunct="0">
                  <a:spcBef>
                    <a:spcPct val="20000"/>
                  </a:spcBef>
                  <a:spcAft>
                    <a:spcPct val="0"/>
                  </a:spcAft>
                  <a:buChar char="»"/>
                  <a:defRPr kumimoji="1" sz="2000">
                    <a:solidFill>
                      <a:schemeClr val="tx1"/>
                    </a:solidFill>
                    <a:latin typeface="굴림" charset="-127"/>
                    <a:ea typeface="굴림" charset="-127"/>
                  </a:defRPr>
                </a:lvl7pPr>
                <a:lvl8pPr marL="3429000" indent="-228600" eaLnBrk="0" fontAlgn="base" hangingPunct="0">
                  <a:spcBef>
                    <a:spcPct val="20000"/>
                  </a:spcBef>
                  <a:spcAft>
                    <a:spcPct val="0"/>
                  </a:spcAft>
                  <a:buChar char="»"/>
                  <a:defRPr kumimoji="1" sz="2000">
                    <a:solidFill>
                      <a:schemeClr val="tx1"/>
                    </a:solidFill>
                    <a:latin typeface="굴림" charset="-127"/>
                    <a:ea typeface="굴림" charset="-127"/>
                  </a:defRPr>
                </a:lvl8pPr>
                <a:lvl9pPr marL="3886200" indent="-228600" eaLnBrk="0" fontAlgn="base" hangingPunct="0">
                  <a:spcBef>
                    <a:spcPct val="20000"/>
                  </a:spcBef>
                  <a:spcAft>
                    <a:spcPct val="0"/>
                  </a:spcAft>
                  <a:buChar char="»"/>
                  <a:defRPr kumimoji="1" sz="2000">
                    <a:solidFill>
                      <a:schemeClr val="tx1"/>
                    </a:solidFill>
                    <a:latin typeface="굴림" charset="-127"/>
                    <a:ea typeface="굴림" charset="-127"/>
                  </a:defRPr>
                </a:lvl9pPr>
              </a:lstStyle>
              <a:p>
                <a:pPr algn="r" eaLnBrk="1" latinLnBrk="0" hangingPunct="1">
                  <a:lnSpc>
                    <a:spcPct val="120000"/>
                  </a:lnSpc>
                  <a:spcBef>
                    <a:spcPct val="0"/>
                  </a:spcBef>
                  <a:buFontTx/>
                  <a:buNone/>
                </a:pPr>
                <a:endParaRPr lang="ko-KR" altLang="en-US" sz="1200"/>
              </a:p>
            </p:txBody>
          </p:sp>
          <p:sp>
            <p:nvSpPr>
              <p:cNvPr id="3137" name="Rectangle 99"/>
              <p:cNvSpPr>
                <a:spLocks noChangeArrowheads="1"/>
              </p:cNvSpPr>
              <p:nvPr/>
            </p:nvSpPr>
            <p:spPr bwMode="auto">
              <a:xfrm>
                <a:off x="2198" y="1438"/>
                <a:ext cx="231" cy="220"/>
              </a:xfrm>
              <a:prstGeom prst="rect">
                <a:avLst/>
              </a:prstGeom>
              <a:noFill/>
              <a:ln w="9525">
                <a:solidFill>
                  <a:srgbClr val="80808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har char="•"/>
                  <a:defRPr kumimoji="1" sz="3200">
                    <a:solidFill>
                      <a:schemeClr val="tx1"/>
                    </a:solidFill>
                    <a:latin typeface="굴림" charset="-127"/>
                    <a:ea typeface="굴림" charset="-127"/>
                  </a:defRPr>
                </a:lvl1pPr>
                <a:lvl2pPr marL="742950" indent="-285750" eaLnBrk="0" hangingPunct="0">
                  <a:spcBef>
                    <a:spcPct val="20000"/>
                  </a:spcBef>
                  <a:buChar char="–"/>
                  <a:defRPr kumimoji="1" sz="2800">
                    <a:solidFill>
                      <a:schemeClr val="tx1"/>
                    </a:solidFill>
                    <a:latin typeface="굴림" charset="-127"/>
                    <a:ea typeface="굴림" charset="-127"/>
                  </a:defRPr>
                </a:lvl2pPr>
                <a:lvl3pPr marL="1143000" indent="-228600" eaLnBrk="0" hangingPunct="0">
                  <a:spcBef>
                    <a:spcPct val="20000"/>
                  </a:spcBef>
                  <a:buChar char="•"/>
                  <a:defRPr kumimoji="1" sz="2400">
                    <a:solidFill>
                      <a:schemeClr val="tx1"/>
                    </a:solidFill>
                    <a:latin typeface="굴림" charset="-127"/>
                    <a:ea typeface="굴림" charset="-127"/>
                  </a:defRPr>
                </a:lvl3pPr>
                <a:lvl4pPr marL="1600200" indent="-228600" eaLnBrk="0" hangingPunct="0">
                  <a:spcBef>
                    <a:spcPct val="20000"/>
                  </a:spcBef>
                  <a:buChar char="–"/>
                  <a:defRPr kumimoji="1" sz="2000">
                    <a:solidFill>
                      <a:schemeClr val="tx1"/>
                    </a:solidFill>
                    <a:latin typeface="굴림" charset="-127"/>
                    <a:ea typeface="굴림" charset="-127"/>
                  </a:defRPr>
                </a:lvl4pPr>
                <a:lvl5pPr marL="2057400" indent="-228600" eaLnBrk="0" hangingPunct="0">
                  <a:spcBef>
                    <a:spcPct val="20000"/>
                  </a:spcBef>
                  <a:buChar char="»"/>
                  <a:defRPr kumimoji="1" sz="2000">
                    <a:solidFill>
                      <a:schemeClr val="tx1"/>
                    </a:solidFill>
                    <a:latin typeface="굴림" charset="-127"/>
                    <a:ea typeface="굴림" charset="-127"/>
                  </a:defRPr>
                </a:lvl5pPr>
                <a:lvl6pPr marL="2514600" indent="-228600" eaLnBrk="0" fontAlgn="base" hangingPunct="0">
                  <a:spcBef>
                    <a:spcPct val="20000"/>
                  </a:spcBef>
                  <a:spcAft>
                    <a:spcPct val="0"/>
                  </a:spcAft>
                  <a:buChar char="»"/>
                  <a:defRPr kumimoji="1" sz="2000">
                    <a:solidFill>
                      <a:schemeClr val="tx1"/>
                    </a:solidFill>
                    <a:latin typeface="굴림" charset="-127"/>
                    <a:ea typeface="굴림" charset="-127"/>
                  </a:defRPr>
                </a:lvl6pPr>
                <a:lvl7pPr marL="2971800" indent="-228600" eaLnBrk="0" fontAlgn="base" hangingPunct="0">
                  <a:spcBef>
                    <a:spcPct val="20000"/>
                  </a:spcBef>
                  <a:spcAft>
                    <a:spcPct val="0"/>
                  </a:spcAft>
                  <a:buChar char="»"/>
                  <a:defRPr kumimoji="1" sz="2000">
                    <a:solidFill>
                      <a:schemeClr val="tx1"/>
                    </a:solidFill>
                    <a:latin typeface="굴림" charset="-127"/>
                    <a:ea typeface="굴림" charset="-127"/>
                  </a:defRPr>
                </a:lvl7pPr>
                <a:lvl8pPr marL="3429000" indent="-228600" eaLnBrk="0" fontAlgn="base" hangingPunct="0">
                  <a:spcBef>
                    <a:spcPct val="20000"/>
                  </a:spcBef>
                  <a:spcAft>
                    <a:spcPct val="0"/>
                  </a:spcAft>
                  <a:buChar char="»"/>
                  <a:defRPr kumimoji="1" sz="2000">
                    <a:solidFill>
                      <a:schemeClr val="tx1"/>
                    </a:solidFill>
                    <a:latin typeface="굴림" charset="-127"/>
                    <a:ea typeface="굴림" charset="-127"/>
                  </a:defRPr>
                </a:lvl8pPr>
                <a:lvl9pPr marL="3886200" indent="-228600" eaLnBrk="0" fontAlgn="base" hangingPunct="0">
                  <a:spcBef>
                    <a:spcPct val="20000"/>
                  </a:spcBef>
                  <a:spcAft>
                    <a:spcPct val="0"/>
                  </a:spcAft>
                  <a:buChar char="»"/>
                  <a:defRPr kumimoji="1" sz="2000">
                    <a:solidFill>
                      <a:schemeClr val="tx1"/>
                    </a:solidFill>
                    <a:latin typeface="굴림" charset="-127"/>
                    <a:ea typeface="굴림" charset="-127"/>
                  </a:defRPr>
                </a:lvl9pPr>
              </a:lstStyle>
              <a:p>
                <a:pPr algn="r" eaLnBrk="1" latinLnBrk="0" hangingPunct="1">
                  <a:lnSpc>
                    <a:spcPct val="120000"/>
                  </a:lnSpc>
                  <a:spcBef>
                    <a:spcPct val="0"/>
                  </a:spcBef>
                  <a:buFontTx/>
                  <a:buNone/>
                </a:pPr>
                <a:endParaRPr lang="ko-KR" altLang="en-US" sz="1200"/>
              </a:p>
            </p:txBody>
          </p:sp>
          <p:sp>
            <p:nvSpPr>
              <p:cNvPr id="3138" name="Rectangle 100"/>
              <p:cNvSpPr>
                <a:spLocks noChangeArrowheads="1"/>
              </p:cNvSpPr>
              <p:nvPr/>
            </p:nvSpPr>
            <p:spPr bwMode="auto">
              <a:xfrm>
                <a:off x="1968" y="1438"/>
                <a:ext cx="230" cy="220"/>
              </a:xfrm>
              <a:prstGeom prst="rect">
                <a:avLst/>
              </a:prstGeom>
              <a:noFill/>
              <a:ln w="9525">
                <a:solidFill>
                  <a:srgbClr val="80808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har char="•"/>
                  <a:defRPr kumimoji="1" sz="3200">
                    <a:solidFill>
                      <a:schemeClr val="tx1"/>
                    </a:solidFill>
                    <a:latin typeface="굴림" charset="-127"/>
                    <a:ea typeface="굴림" charset="-127"/>
                  </a:defRPr>
                </a:lvl1pPr>
                <a:lvl2pPr marL="742950" indent="-285750" eaLnBrk="0" hangingPunct="0">
                  <a:spcBef>
                    <a:spcPct val="20000"/>
                  </a:spcBef>
                  <a:buChar char="–"/>
                  <a:defRPr kumimoji="1" sz="2800">
                    <a:solidFill>
                      <a:schemeClr val="tx1"/>
                    </a:solidFill>
                    <a:latin typeface="굴림" charset="-127"/>
                    <a:ea typeface="굴림" charset="-127"/>
                  </a:defRPr>
                </a:lvl2pPr>
                <a:lvl3pPr marL="1143000" indent="-228600" eaLnBrk="0" hangingPunct="0">
                  <a:spcBef>
                    <a:spcPct val="20000"/>
                  </a:spcBef>
                  <a:buChar char="•"/>
                  <a:defRPr kumimoji="1" sz="2400">
                    <a:solidFill>
                      <a:schemeClr val="tx1"/>
                    </a:solidFill>
                    <a:latin typeface="굴림" charset="-127"/>
                    <a:ea typeface="굴림" charset="-127"/>
                  </a:defRPr>
                </a:lvl3pPr>
                <a:lvl4pPr marL="1600200" indent="-228600" eaLnBrk="0" hangingPunct="0">
                  <a:spcBef>
                    <a:spcPct val="20000"/>
                  </a:spcBef>
                  <a:buChar char="–"/>
                  <a:defRPr kumimoji="1" sz="2000">
                    <a:solidFill>
                      <a:schemeClr val="tx1"/>
                    </a:solidFill>
                    <a:latin typeface="굴림" charset="-127"/>
                    <a:ea typeface="굴림" charset="-127"/>
                  </a:defRPr>
                </a:lvl4pPr>
                <a:lvl5pPr marL="2057400" indent="-228600" eaLnBrk="0" hangingPunct="0">
                  <a:spcBef>
                    <a:spcPct val="20000"/>
                  </a:spcBef>
                  <a:buChar char="»"/>
                  <a:defRPr kumimoji="1" sz="2000">
                    <a:solidFill>
                      <a:schemeClr val="tx1"/>
                    </a:solidFill>
                    <a:latin typeface="굴림" charset="-127"/>
                    <a:ea typeface="굴림" charset="-127"/>
                  </a:defRPr>
                </a:lvl5pPr>
                <a:lvl6pPr marL="2514600" indent="-228600" eaLnBrk="0" fontAlgn="base" hangingPunct="0">
                  <a:spcBef>
                    <a:spcPct val="20000"/>
                  </a:spcBef>
                  <a:spcAft>
                    <a:spcPct val="0"/>
                  </a:spcAft>
                  <a:buChar char="»"/>
                  <a:defRPr kumimoji="1" sz="2000">
                    <a:solidFill>
                      <a:schemeClr val="tx1"/>
                    </a:solidFill>
                    <a:latin typeface="굴림" charset="-127"/>
                    <a:ea typeface="굴림" charset="-127"/>
                  </a:defRPr>
                </a:lvl6pPr>
                <a:lvl7pPr marL="2971800" indent="-228600" eaLnBrk="0" fontAlgn="base" hangingPunct="0">
                  <a:spcBef>
                    <a:spcPct val="20000"/>
                  </a:spcBef>
                  <a:spcAft>
                    <a:spcPct val="0"/>
                  </a:spcAft>
                  <a:buChar char="»"/>
                  <a:defRPr kumimoji="1" sz="2000">
                    <a:solidFill>
                      <a:schemeClr val="tx1"/>
                    </a:solidFill>
                    <a:latin typeface="굴림" charset="-127"/>
                    <a:ea typeface="굴림" charset="-127"/>
                  </a:defRPr>
                </a:lvl7pPr>
                <a:lvl8pPr marL="3429000" indent="-228600" eaLnBrk="0" fontAlgn="base" hangingPunct="0">
                  <a:spcBef>
                    <a:spcPct val="20000"/>
                  </a:spcBef>
                  <a:spcAft>
                    <a:spcPct val="0"/>
                  </a:spcAft>
                  <a:buChar char="»"/>
                  <a:defRPr kumimoji="1" sz="2000">
                    <a:solidFill>
                      <a:schemeClr val="tx1"/>
                    </a:solidFill>
                    <a:latin typeface="굴림" charset="-127"/>
                    <a:ea typeface="굴림" charset="-127"/>
                  </a:defRPr>
                </a:lvl8pPr>
                <a:lvl9pPr marL="3886200" indent="-228600" eaLnBrk="0" fontAlgn="base" hangingPunct="0">
                  <a:spcBef>
                    <a:spcPct val="20000"/>
                  </a:spcBef>
                  <a:spcAft>
                    <a:spcPct val="0"/>
                  </a:spcAft>
                  <a:buChar char="»"/>
                  <a:defRPr kumimoji="1" sz="2000">
                    <a:solidFill>
                      <a:schemeClr val="tx1"/>
                    </a:solidFill>
                    <a:latin typeface="굴림" charset="-127"/>
                    <a:ea typeface="굴림" charset="-127"/>
                  </a:defRPr>
                </a:lvl9pPr>
              </a:lstStyle>
              <a:p>
                <a:pPr algn="r" eaLnBrk="1" latinLnBrk="0" hangingPunct="1">
                  <a:lnSpc>
                    <a:spcPct val="120000"/>
                  </a:lnSpc>
                  <a:spcBef>
                    <a:spcPct val="0"/>
                  </a:spcBef>
                  <a:buFontTx/>
                  <a:buNone/>
                </a:pPr>
                <a:endParaRPr lang="ko-KR" altLang="en-US" sz="1200"/>
              </a:p>
            </p:txBody>
          </p:sp>
          <p:sp>
            <p:nvSpPr>
              <p:cNvPr id="3139" name="Rectangle 101"/>
              <p:cNvSpPr>
                <a:spLocks noChangeArrowheads="1"/>
              </p:cNvSpPr>
              <p:nvPr/>
            </p:nvSpPr>
            <p:spPr bwMode="auto">
              <a:xfrm>
                <a:off x="1738" y="1438"/>
                <a:ext cx="230" cy="220"/>
              </a:xfrm>
              <a:prstGeom prst="rect">
                <a:avLst/>
              </a:prstGeom>
              <a:noFill/>
              <a:ln w="9525">
                <a:solidFill>
                  <a:srgbClr val="80808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har char="•"/>
                  <a:defRPr kumimoji="1" sz="3200">
                    <a:solidFill>
                      <a:schemeClr val="tx1"/>
                    </a:solidFill>
                    <a:latin typeface="굴림" charset="-127"/>
                    <a:ea typeface="굴림" charset="-127"/>
                  </a:defRPr>
                </a:lvl1pPr>
                <a:lvl2pPr marL="742950" indent="-285750" eaLnBrk="0" hangingPunct="0">
                  <a:spcBef>
                    <a:spcPct val="20000"/>
                  </a:spcBef>
                  <a:buChar char="–"/>
                  <a:defRPr kumimoji="1" sz="2800">
                    <a:solidFill>
                      <a:schemeClr val="tx1"/>
                    </a:solidFill>
                    <a:latin typeface="굴림" charset="-127"/>
                    <a:ea typeface="굴림" charset="-127"/>
                  </a:defRPr>
                </a:lvl2pPr>
                <a:lvl3pPr marL="1143000" indent="-228600" eaLnBrk="0" hangingPunct="0">
                  <a:spcBef>
                    <a:spcPct val="20000"/>
                  </a:spcBef>
                  <a:buChar char="•"/>
                  <a:defRPr kumimoji="1" sz="2400">
                    <a:solidFill>
                      <a:schemeClr val="tx1"/>
                    </a:solidFill>
                    <a:latin typeface="굴림" charset="-127"/>
                    <a:ea typeface="굴림" charset="-127"/>
                  </a:defRPr>
                </a:lvl3pPr>
                <a:lvl4pPr marL="1600200" indent="-228600" eaLnBrk="0" hangingPunct="0">
                  <a:spcBef>
                    <a:spcPct val="20000"/>
                  </a:spcBef>
                  <a:buChar char="–"/>
                  <a:defRPr kumimoji="1" sz="2000">
                    <a:solidFill>
                      <a:schemeClr val="tx1"/>
                    </a:solidFill>
                    <a:latin typeface="굴림" charset="-127"/>
                    <a:ea typeface="굴림" charset="-127"/>
                  </a:defRPr>
                </a:lvl4pPr>
                <a:lvl5pPr marL="2057400" indent="-228600" eaLnBrk="0" hangingPunct="0">
                  <a:spcBef>
                    <a:spcPct val="20000"/>
                  </a:spcBef>
                  <a:buChar char="»"/>
                  <a:defRPr kumimoji="1" sz="2000">
                    <a:solidFill>
                      <a:schemeClr val="tx1"/>
                    </a:solidFill>
                    <a:latin typeface="굴림" charset="-127"/>
                    <a:ea typeface="굴림" charset="-127"/>
                  </a:defRPr>
                </a:lvl5pPr>
                <a:lvl6pPr marL="2514600" indent="-228600" eaLnBrk="0" fontAlgn="base" hangingPunct="0">
                  <a:spcBef>
                    <a:spcPct val="20000"/>
                  </a:spcBef>
                  <a:spcAft>
                    <a:spcPct val="0"/>
                  </a:spcAft>
                  <a:buChar char="»"/>
                  <a:defRPr kumimoji="1" sz="2000">
                    <a:solidFill>
                      <a:schemeClr val="tx1"/>
                    </a:solidFill>
                    <a:latin typeface="굴림" charset="-127"/>
                    <a:ea typeface="굴림" charset="-127"/>
                  </a:defRPr>
                </a:lvl6pPr>
                <a:lvl7pPr marL="2971800" indent="-228600" eaLnBrk="0" fontAlgn="base" hangingPunct="0">
                  <a:spcBef>
                    <a:spcPct val="20000"/>
                  </a:spcBef>
                  <a:spcAft>
                    <a:spcPct val="0"/>
                  </a:spcAft>
                  <a:buChar char="»"/>
                  <a:defRPr kumimoji="1" sz="2000">
                    <a:solidFill>
                      <a:schemeClr val="tx1"/>
                    </a:solidFill>
                    <a:latin typeface="굴림" charset="-127"/>
                    <a:ea typeface="굴림" charset="-127"/>
                  </a:defRPr>
                </a:lvl7pPr>
                <a:lvl8pPr marL="3429000" indent="-228600" eaLnBrk="0" fontAlgn="base" hangingPunct="0">
                  <a:spcBef>
                    <a:spcPct val="20000"/>
                  </a:spcBef>
                  <a:spcAft>
                    <a:spcPct val="0"/>
                  </a:spcAft>
                  <a:buChar char="»"/>
                  <a:defRPr kumimoji="1" sz="2000">
                    <a:solidFill>
                      <a:schemeClr val="tx1"/>
                    </a:solidFill>
                    <a:latin typeface="굴림" charset="-127"/>
                    <a:ea typeface="굴림" charset="-127"/>
                  </a:defRPr>
                </a:lvl8pPr>
                <a:lvl9pPr marL="3886200" indent="-228600" eaLnBrk="0" fontAlgn="base" hangingPunct="0">
                  <a:spcBef>
                    <a:spcPct val="20000"/>
                  </a:spcBef>
                  <a:spcAft>
                    <a:spcPct val="0"/>
                  </a:spcAft>
                  <a:buChar char="»"/>
                  <a:defRPr kumimoji="1" sz="2000">
                    <a:solidFill>
                      <a:schemeClr val="tx1"/>
                    </a:solidFill>
                    <a:latin typeface="굴림" charset="-127"/>
                    <a:ea typeface="굴림" charset="-127"/>
                  </a:defRPr>
                </a:lvl9pPr>
              </a:lstStyle>
              <a:p>
                <a:pPr algn="r" eaLnBrk="1" latinLnBrk="0" hangingPunct="1">
                  <a:lnSpc>
                    <a:spcPct val="120000"/>
                  </a:lnSpc>
                  <a:spcBef>
                    <a:spcPct val="0"/>
                  </a:spcBef>
                  <a:buFontTx/>
                  <a:buNone/>
                </a:pPr>
                <a:endParaRPr lang="ko-KR" altLang="en-US" sz="1200"/>
              </a:p>
            </p:txBody>
          </p:sp>
          <p:sp>
            <p:nvSpPr>
              <p:cNvPr id="3140" name="Rectangle 102"/>
              <p:cNvSpPr>
                <a:spLocks noChangeArrowheads="1"/>
              </p:cNvSpPr>
              <p:nvPr/>
            </p:nvSpPr>
            <p:spPr bwMode="auto">
              <a:xfrm>
                <a:off x="1507" y="1438"/>
                <a:ext cx="231" cy="220"/>
              </a:xfrm>
              <a:prstGeom prst="rect">
                <a:avLst/>
              </a:prstGeom>
              <a:noFill/>
              <a:ln w="9525">
                <a:solidFill>
                  <a:srgbClr val="80808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har char="•"/>
                  <a:defRPr kumimoji="1" sz="3200">
                    <a:solidFill>
                      <a:schemeClr val="tx1"/>
                    </a:solidFill>
                    <a:latin typeface="굴림" charset="-127"/>
                    <a:ea typeface="굴림" charset="-127"/>
                  </a:defRPr>
                </a:lvl1pPr>
                <a:lvl2pPr marL="742950" indent="-285750" eaLnBrk="0" hangingPunct="0">
                  <a:spcBef>
                    <a:spcPct val="20000"/>
                  </a:spcBef>
                  <a:buChar char="–"/>
                  <a:defRPr kumimoji="1" sz="2800">
                    <a:solidFill>
                      <a:schemeClr val="tx1"/>
                    </a:solidFill>
                    <a:latin typeface="굴림" charset="-127"/>
                    <a:ea typeface="굴림" charset="-127"/>
                  </a:defRPr>
                </a:lvl2pPr>
                <a:lvl3pPr marL="1143000" indent="-228600" eaLnBrk="0" hangingPunct="0">
                  <a:spcBef>
                    <a:spcPct val="20000"/>
                  </a:spcBef>
                  <a:buChar char="•"/>
                  <a:defRPr kumimoji="1" sz="2400">
                    <a:solidFill>
                      <a:schemeClr val="tx1"/>
                    </a:solidFill>
                    <a:latin typeface="굴림" charset="-127"/>
                    <a:ea typeface="굴림" charset="-127"/>
                  </a:defRPr>
                </a:lvl3pPr>
                <a:lvl4pPr marL="1600200" indent="-228600" eaLnBrk="0" hangingPunct="0">
                  <a:spcBef>
                    <a:spcPct val="20000"/>
                  </a:spcBef>
                  <a:buChar char="–"/>
                  <a:defRPr kumimoji="1" sz="2000">
                    <a:solidFill>
                      <a:schemeClr val="tx1"/>
                    </a:solidFill>
                    <a:latin typeface="굴림" charset="-127"/>
                    <a:ea typeface="굴림" charset="-127"/>
                  </a:defRPr>
                </a:lvl4pPr>
                <a:lvl5pPr marL="2057400" indent="-228600" eaLnBrk="0" hangingPunct="0">
                  <a:spcBef>
                    <a:spcPct val="20000"/>
                  </a:spcBef>
                  <a:buChar char="»"/>
                  <a:defRPr kumimoji="1" sz="2000">
                    <a:solidFill>
                      <a:schemeClr val="tx1"/>
                    </a:solidFill>
                    <a:latin typeface="굴림" charset="-127"/>
                    <a:ea typeface="굴림" charset="-127"/>
                  </a:defRPr>
                </a:lvl5pPr>
                <a:lvl6pPr marL="2514600" indent="-228600" eaLnBrk="0" fontAlgn="base" hangingPunct="0">
                  <a:spcBef>
                    <a:spcPct val="20000"/>
                  </a:spcBef>
                  <a:spcAft>
                    <a:spcPct val="0"/>
                  </a:spcAft>
                  <a:buChar char="»"/>
                  <a:defRPr kumimoji="1" sz="2000">
                    <a:solidFill>
                      <a:schemeClr val="tx1"/>
                    </a:solidFill>
                    <a:latin typeface="굴림" charset="-127"/>
                    <a:ea typeface="굴림" charset="-127"/>
                  </a:defRPr>
                </a:lvl6pPr>
                <a:lvl7pPr marL="2971800" indent="-228600" eaLnBrk="0" fontAlgn="base" hangingPunct="0">
                  <a:spcBef>
                    <a:spcPct val="20000"/>
                  </a:spcBef>
                  <a:spcAft>
                    <a:spcPct val="0"/>
                  </a:spcAft>
                  <a:buChar char="»"/>
                  <a:defRPr kumimoji="1" sz="2000">
                    <a:solidFill>
                      <a:schemeClr val="tx1"/>
                    </a:solidFill>
                    <a:latin typeface="굴림" charset="-127"/>
                    <a:ea typeface="굴림" charset="-127"/>
                  </a:defRPr>
                </a:lvl7pPr>
                <a:lvl8pPr marL="3429000" indent="-228600" eaLnBrk="0" fontAlgn="base" hangingPunct="0">
                  <a:spcBef>
                    <a:spcPct val="20000"/>
                  </a:spcBef>
                  <a:spcAft>
                    <a:spcPct val="0"/>
                  </a:spcAft>
                  <a:buChar char="»"/>
                  <a:defRPr kumimoji="1" sz="2000">
                    <a:solidFill>
                      <a:schemeClr val="tx1"/>
                    </a:solidFill>
                    <a:latin typeface="굴림" charset="-127"/>
                    <a:ea typeface="굴림" charset="-127"/>
                  </a:defRPr>
                </a:lvl8pPr>
                <a:lvl9pPr marL="3886200" indent="-228600" eaLnBrk="0" fontAlgn="base" hangingPunct="0">
                  <a:spcBef>
                    <a:spcPct val="20000"/>
                  </a:spcBef>
                  <a:spcAft>
                    <a:spcPct val="0"/>
                  </a:spcAft>
                  <a:buChar char="»"/>
                  <a:defRPr kumimoji="1" sz="2000">
                    <a:solidFill>
                      <a:schemeClr val="tx1"/>
                    </a:solidFill>
                    <a:latin typeface="굴림" charset="-127"/>
                    <a:ea typeface="굴림" charset="-127"/>
                  </a:defRPr>
                </a:lvl9pPr>
              </a:lstStyle>
              <a:p>
                <a:pPr algn="r" eaLnBrk="1" latinLnBrk="0" hangingPunct="1">
                  <a:lnSpc>
                    <a:spcPct val="120000"/>
                  </a:lnSpc>
                  <a:spcBef>
                    <a:spcPct val="0"/>
                  </a:spcBef>
                  <a:buFontTx/>
                  <a:buNone/>
                </a:pPr>
                <a:endParaRPr lang="ko-KR" altLang="en-US" sz="1200"/>
              </a:p>
            </p:txBody>
          </p:sp>
          <p:sp>
            <p:nvSpPr>
              <p:cNvPr id="3141" name="Rectangle 103"/>
              <p:cNvSpPr>
                <a:spLocks noChangeArrowheads="1"/>
              </p:cNvSpPr>
              <p:nvPr/>
            </p:nvSpPr>
            <p:spPr bwMode="auto">
              <a:xfrm>
                <a:off x="1277" y="1438"/>
                <a:ext cx="230" cy="220"/>
              </a:xfrm>
              <a:prstGeom prst="rect">
                <a:avLst/>
              </a:prstGeom>
              <a:noFill/>
              <a:ln w="9525">
                <a:solidFill>
                  <a:srgbClr val="80808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har char="•"/>
                  <a:defRPr kumimoji="1" sz="3200">
                    <a:solidFill>
                      <a:schemeClr val="tx1"/>
                    </a:solidFill>
                    <a:latin typeface="굴림" charset="-127"/>
                    <a:ea typeface="굴림" charset="-127"/>
                  </a:defRPr>
                </a:lvl1pPr>
                <a:lvl2pPr marL="742950" indent="-285750" eaLnBrk="0" hangingPunct="0">
                  <a:spcBef>
                    <a:spcPct val="20000"/>
                  </a:spcBef>
                  <a:buChar char="–"/>
                  <a:defRPr kumimoji="1" sz="2800">
                    <a:solidFill>
                      <a:schemeClr val="tx1"/>
                    </a:solidFill>
                    <a:latin typeface="굴림" charset="-127"/>
                    <a:ea typeface="굴림" charset="-127"/>
                  </a:defRPr>
                </a:lvl2pPr>
                <a:lvl3pPr marL="1143000" indent="-228600" eaLnBrk="0" hangingPunct="0">
                  <a:spcBef>
                    <a:spcPct val="20000"/>
                  </a:spcBef>
                  <a:buChar char="•"/>
                  <a:defRPr kumimoji="1" sz="2400">
                    <a:solidFill>
                      <a:schemeClr val="tx1"/>
                    </a:solidFill>
                    <a:latin typeface="굴림" charset="-127"/>
                    <a:ea typeface="굴림" charset="-127"/>
                  </a:defRPr>
                </a:lvl3pPr>
                <a:lvl4pPr marL="1600200" indent="-228600" eaLnBrk="0" hangingPunct="0">
                  <a:spcBef>
                    <a:spcPct val="20000"/>
                  </a:spcBef>
                  <a:buChar char="–"/>
                  <a:defRPr kumimoji="1" sz="2000">
                    <a:solidFill>
                      <a:schemeClr val="tx1"/>
                    </a:solidFill>
                    <a:latin typeface="굴림" charset="-127"/>
                    <a:ea typeface="굴림" charset="-127"/>
                  </a:defRPr>
                </a:lvl4pPr>
                <a:lvl5pPr marL="2057400" indent="-228600" eaLnBrk="0" hangingPunct="0">
                  <a:spcBef>
                    <a:spcPct val="20000"/>
                  </a:spcBef>
                  <a:buChar char="»"/>
                  <a:defRPr kumimoji="1" sz="2000">
                    <a:solidFill>
                      <a:schemeClr val="tx1"/>
                    </a:solidFill>
                    <a:latin typeface="굴림" charset="-127"/>
                    <a:ea typeface="굴림" charset="-127"/>
                  </a:defRPr>
                </a:lvl5pPr>
                <a:lvl6pPr marL="2514600" indent="-228600" eaLnBrk="0" fontAlgn="base" hangingPunct="0">
                  <a:spcBef>
                    <a:spcPct val="20000"/>
                  </a:spcBef>
                  <a:spcAft>
                    <a:spcPct val="0"/>
                  </a:spcAft>
                  <a:buChar char="»"/>
                  <a:defRPr kumimoji="1" sz="2000">
                    <a:solidFill>
                      <a:schemeClr val="tx1"/>
                    </a:solidFill>
                    <a:latin typeface="굴림" charset="-127"/>
                    <a:ea typeface="굴림" charset="-127"/>
                  </a:defRPr>
                </a:lvl6pPr>
                <a:lvl7pPr marL="2971800" indent="-228600" eaLnBrk="0" fontAlgn="base" hangingPunct="0">
                  <a:spcBef>
                    <a:spcPct val="20000"/>
                  </a:spcBef>
                  <a:spcAft>
                    <a:spcPct val="0"/>
                  </a:spcAft>
                  <a:buChar char="»"/>
                  <a:defRPr kumimoji="1" sz="2000">
                    <a:solidFill>
                      <a:schemeClr val="tx1"/>
                    </a:solidFill>
                    <a:latin typeface="굴림" charset="-127"/>
                    <a:ea typeface="굴림" charset="-127"/>
                  </a:defRPr>
                </a:lvl7pPr>
                <a:lvl8pPr marL="3429000" indent="-228600" eaLnBrk="0" fontAlgn="base" hangingPunct="0">
                  <a:spcBef>
                    <a:spcPct val="20000"/>
                  </a:spcBef>
                  <a:spcAft>
                    <a:spcPct val="0"/>
                  </a:spcAft>
                  <a:buChar char="»"/>
                  <a:defRPr kumimoji="1" sz="2000">
                    <a:solidFill>
                      <a:schemeClr val="tx1"/>
                    </a:solidFill>
                    <a:latin typeface="굴림" charset="-127"/>
                    <a:ea typeface="굴림" charset="-127"/>
                  </a:defRPr>
                </a:lvl8pPr>
                <a:lvl9pPr marL="3886200" indent="-228600" eaLnBrk="0" fontAlgn="base" hangingPunct="0">
                  <a:spcBef>
                    <a:spcPct val="20000"/>
                  </a:spcBef>
                  <a:spcAft>
                    <a:spcPct val="0"/>
                  </a:spcAft>
                  <a:buChar char="»"/>
                  <a:defRPr kumimoji="1" sz="2000">
                    <a:solidFill>
                      <a:schemeClr val="tx1"/>
                    </a:solidFill>
                    <a:latin typeface="굴림" charset="-127"/>
                    <a:ea typeface="굴림" charset="-127"/>
                  </a:defRPr>
                </a:lvl9pPr>
              </a:lstStyle>
              <a:p>
                <a:pPr algn="r" eaLnBrk="1" latinLnBrk="0" hangingPunct="1">
                  <a:lnSpc>
                    <a:spcPct val="120000"/>
                  </a:lnSpc>
                  <a:spcBef>
                    <a:spcPct val="0"/>
                  </a:spcBef>
                  <a:buFontTx/>
                  <a:buNone/>
                </a:pPr>
                <a:endParaRPr lang="ko-KR" altLang="en-US" sz="1200"/>
              </a:p>
            </p:txBody>
          </p:sp>
          <p:sp>
            <p:nvSpPr>
              <p:cNvPr id="3142" name="Rectangle 104"/>
              <p:cNvSpPr>
                <a:spLocks noChangeArrowheads="1"/>
              </p:cNvSpPr>
              <p:nvPr/>
            </p:nvSpPr>
            <p:spPr bwMode="auto">
              <a:xfrm>
                <a:off x="1046" y="1438"/>
                <a:ext cx="231" cy="220"/>
              </a:xfrm>
              <a:prstGeom prst="rect">
                <a:avLst/>
              </a:prstGeom>
              <a:noFill/>
              <a:ln w="9525">
                <a:solidFill>
                  <a:srgbClr val="80808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har char="•"/>
                  <a:defRPr kumimoji="1" sz="3200">
                    <a:solidFill>
                      <a:schemeClr val="tx1"/>
                    </a:solidFill>
                    <a:latin typeface="굴림" charset="-127"/>
                    <a:ea typeface="굴림" charset="-127"/>
                  </a:defRPr>
                </a:lvl1pPr>
                <a:lvl2pPr marL="742950" indent="-285750" eaLnBrk="0" hangingPunct="0">
                  <a:spcBef>
                    <a:spcPct val="20000"/>
                  </a:spcBef>
                  <a:buChar char="–"/>
                  <a:defRPr kumimoji="1" sz="2800">
                    <a:solidFill>
                      <a:schemeClr val="tx1"/>
                    </a:solidFill>
                    <a:latin typeface="굴림" charset="-127"/>
                    <a:ea typeface="굴림" charset="-127"/>
                  </a:defRPr>
                </a:lvl2pPr>
                <a:lvl3pPr marL="1143000" indent="-228600" eaLnBrk="0" hangingPunct="0">
                  <a:spcBef>
                    <a:spcPct val="20000"/>
                  </a:spcBef>
                  <a:buChar char="•"/>
                  <a:defRPr kumimoji="1" sz="2400">
                    <a:solidFill>
                      <a:schemeClr val="tx1"/>
                    </a:solidFill>
                    <a:latin typeface="굴림" charset="-127"/>
                    <a:ea typeface="굴림" charset="-127"/>
                  </a:defRPr>
                </a:lvl3pPr>
                <a:lvl4pPr marL="1600200" indent="-228600" eaLnBrk="0" hangingPunct="0">
                  <a:spcBef>
                    <a:spcPct val="20000"/>
                  </a:spcBef>
                  <a:buChar char="–"/>
                  <a:defRPr kumimoji="1" sz="2000">
                    <a:solidFill>
                      <a:schemeClr val="tx1"/>
                    </a:solidFill>
                    <a:latin typeface="굴림" charset="-127"/>
                    <a:ea typeface="굴림" charset="-127"/>
                  </a:defRPr>
                </a:lvl4pPr>
                <a:lvl5pPr marL="2057400" indent="-228600" eaLnBrk="0" hangingPunct="0">
                  <a:spcBef>
                    <a:spcPct val="20000"/>
                  </a:spcBef>
                  <a:buChar char="»"/>
                  <a:defRPr kumimoji="1" sz="2000">
                    <a:solidFill>
                      <a:schemeClr val="tx1"/>
                    </a:solidFill>
                    <a:latin typeface="굴림" charset="-127"/>
                    <a:ea typeface="굴림" charset="-127"/>
                  </a:defRPr>
                </a:lvl5pPr>
                <a:lvl6pPr marL="2514600" indent="-228600" eaLnBrk="0" fontAlgn="base" hangingPunct="0">
                  <a:spcBef>
                    <a:spcPct val="20000"/>
                  </a:spcBef>
                  <a:spcAft>
                    <a:spcPct val="0"/>
                  </a:spcAft>
                  <a:buChar char="»"/>
                  <a:defRPr kumimoji="1" sz="2000">
                    <a:solidFill>
                      <a:schemeClr val="tx1"/>
                    </a:solidFill>
                    <a:latin typeface="굴림" charset="-127"/>
                    <a:ea typeface="굴림" charset="-127"/>
                  </a:defRPr>
                </a:lvl6pPr>
                <a:lvl7pPr marL="2971800" indent="-228600" eaLnBrk="0" fontAlgn="base" hangingPunct="0">
                  <a:spcBef>
                    <a:spcPct val="20000"/>
                  </a:spcBef>
                  <a:spcAft>
                    <a:spcPct val="0"/>
                  </a:spcAft>
                  <a:buChar char="»"/>
                  <a:defRPr kumimoji="1" sz="2000">
                    <a:solidFill>
                      <a:schemeClr val="tx1"/>
                    </a:solidFill>
                    <a:latin typeface="굴림" charset="-127"/>
                    <a:ea typeface="굴림" charset="-127"/>
                  </a:defRPr>
                </a:lvl7pPr>
                <a:lvl8pPr marL="3429000" indent="-228600" eaLnBrk="0" fontAlgn="base" hangingPunct="0">
                  <a:spcBef>
                    <a:spcPct val="20000"/>
                  </a:spcBef>
                  <a:spcAft>
                    <a:spcPct val="0"/>
                  </a:spcAft>
                  <a:buChar char="»"/>
                  <a:defRPr kumimoji="1" sz="2000">
                    <a:solidFill>
                      <a:schemeClr val="tx1"/>
                    </a:solidFill>
                    <a:latin typeface="굴림" charset="-127"/>
                    <a:ea typeface="굴림" charset="-127"/>
                  </a:defRPr>
                </a:lvl8pPr>
                <a:lvl9pPr marL="3886200" indent="-228600" eaLnBrk="0" fontAlgn="base" hangingPunct="0">
                  <a:spcBef>
                    <a:spcPct val="20000"/>
                  </a:spcBef>
                  <a:spcAft>
                    <a:spcPct val="0"/>
                  </a:spcAft>
                  <a:buChar char="»"/>
                  <a:defRPr kumimoji="1" sz="2000">
                    <a:solidFill>
                      <a:schemeClr val="tx1"/>
                    </a:solidFill>
                    <a:latin typeface="굴림" charset="-127"/>
                    <a:ea typeface="굴림" charset="-127"/>
                  </a:defRPr>
                </a:lvl9pPr>
              </a:lstStyle>
              <a:p>
                <a:pPr algn="r" eaLnBrk="1" latinLnBrk="0" hangingPunct="1">
                  <a:lnSpc>
                    <a:spcPct val="120000"/>
                  </a:lnSpc>
                  <a:spcBef>
                    <a:spcPct val="0"/>
                  </a:spcBef>
                  <a:buFontTx/>
                  <a:buNone/>
                </a:pPr>
                <a:endParaRPr lang="ko-KR" altLang="en-US" sz="1200"/>
              </a:p>
            </p:txBody>
          </p:sp>
          <p:sp>
            <p:nvSpPr>
              <p:cNvPr id="3143" name="Rectangle 105"/>
              <p:cNvSpPr>
                <a:spLocks noChangeArrowheads="1"/>
              </p:cNvSpPr>
              <p:nvPr/>
            </p:nvSpPr>
            <p:spPr bwMode="auto">
              <a:xfrm>
                <a:off x="816" y="1438"/>
                <a:ext cx="230" cy="220"/>
              </a:xfrm>
              <a:prstGeom prst="rect">
                <a:avLst/>
              </a:prstGeom>
              <a:noFill/>
              <a:ln w="9525">
                <a:solidFill>
                  <a:srgbClr val="80808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har char="•"/>
                  <a:defRPr kumimoji="1" sz="3200">
                    <a:solidFill>
                      <a:schemeClr val="tx1"/>
                    </a:solidFill>
                    <a:latin typeface="굴림" charset="-127"/>
                    <a:ea typeface="굴림" charset="-127"/>
                  </a:defRPr>
                </a:lvl1pPr>
                <a:lvl2pPr marL="742950" indent="-285750" eaLnBrk="0" hangingPunct="0">
                  <a:spcBef>
                    <a:spcPct val="20000"/>
                  </a:spcBef>
                  <a:buChar char="–"/>
                  <a:defRPr kumimoji="1" sz="2800">
                    <a:solidFill>
                      <a:schemeClr val="tx1"/>
                    </a:solidFill>
                    <a:latin typeface="굴림" charset="-127"/>
                    <a:ea typeface="굴림" charset="-127"/>
                  </a:defRPr>
                </a:lvl2pPr>
                <a:lvl3pPr marL="1143000" indent="-228600" eaLnBrk="0" hangingPunct="0">
                  <a:spcBef>
                    <a:spcPct val="20000"/>
                  </a:spcBef>
                  <a:buChar char="•"/>
                  <a:defRPr kumimoji="1" sz="2400">
                    <a:solidFill>
                      <a:schemeClr val="tx1"/>
                    </a:solidFill>
                    <a:latin typeface="굴림" charset="-127"/>
                    <a:ea typeface="굴림" charset="-127"/>
                  </a:defRPr>
                </a:lvl3pPr>
                <a:lvl4pPr marL="1600200" indent="-228600" eaLnBrk="0" hangingPunct="0">
                  <a:spcBef>
                    <a:spcPct val="20000"/>
                  </a:spcBef>
                  <a:buChar char="–"/>
                  <a:defRPr kumimoji="1" sz="2000">
                    <a:solidFill>
                      <a:schemeClr val="tx1"/>
                    </a:solidFill>
                    <a:latin typeface="굴림" charset="-127"/>
                    <a:ea typeface="굴림" charset="-127"/>
                  </a:defRPr>
                </a:lvl4pPr>
                <a:lvl5pPr marL="2057400" indent="-228600" eaLnBrk="0" hangingPunct="0">
                  <a:spcBef>
                    <a:spcPct val="20000"/>
                  </a:spcBef>
                  <a:buChar char="»"/>
                  <a:defRPr kumimoji="1" sz="2000">
                    <a:solidFill>
                      <a:schemeClr val="tx1"/>
                    </a:solidFill>
                    <a:latin typeface="굴림" charset="-127"/>
                    <a:ea typeface="굴림" charset="-127"/>
                  </a:defRPr>
                </a:lvl5pPr>
                <a:lvl6pPr marL="2514600" indent="-228600" eaLnBrk="0" fontAlgn="base" hangingPunct="0">
                  <a:spcBef>
                    <a:spcPct val="20000"/>
                  </a:spcBef>
                  <a:spcAft>
                    <a:spcPct val="0"/>
                  </a:spcAft>
                  <a:buChar char="»"/>
                  <a:defRPr kumimoji="1" sz="2000">
                    <a:solidFill>
                      <a:schemeClr val="tx1"/>
                    </a:solidFill>
                    <a:latin typeface="굴림" charset="-127"/>
                    <a:ea typeface="굴림" charset="-127"/>
                  </a:defRPr>
                </a:lvl6pPr>
                <a:lvl7pPr marL="2971800" indent="-228600" eaLnBrk="0" fontAlgn="base" hangingPunct="0">
                  <a:spcBef>
                    <a:spcPct val="20000"/>
                  </a:spcBef>
                  <a:spcAft>
                    <a:spcPct val="0"/>
                  </a:spcAft>
                  <a:buChar char="»"/>
                  <a:defRPr kumimoji="1" sz="2000">
                    <a:solidFill>
                      <a:schemeClr val="tx1"/>
                    </a:solidFill>
                    <a:latin typeface="굴림" charset="-127"/>
                    <a:ea typeface="굴림" charset="-127"/>
                  </a:defRPr>
                </a:lvl7pPr>
                <a:lvl8pPr marL="3429000" indent="-228600" eaLnBrk="0" fontAlgn="base" hangingPunct="0">
                  <a:spcBef>
                    <a:spcPct val="20000"/>
                  </a:spcBef>
                  <a:spcAft>
                    <a:spcPct val="0"/>
                  </a:spcAft>
                  <a:buChar char="»"/>
                  <a:defRPr kumimoji="1" sz="2000">
                    <a:solidFill>
                      <a:schemeClr val="tx1"/>
                    </a:solidFill>
                    <a:latin typeface="굴림" charset="-127"/>
                    <a:ea typeface="굴림" charset="-127"/>
                  </a:defRPr>
                </a:lvl8pPr>
                <a:lvl9pPr marL="3886200" indent="-228600" eaLnBrk="0" fontAlgn="base" hangingPunct="0">
                  <a:spcBef>
                    <a:spcPct val="20000"/>
                  </a:spcBef>
                  <a:spcAft>
                    <a:spcPct val="0"/>
                  </a:spcAft>
                  <a:buChar char="»"/>
                  <a:defRPr kumimoji="1" sz="2000">
                    <a:solidFill>
                      <a:schemeClr val="tx1"/>
                    </a:solidFill>
                    <a:latin typeface="굴림" charset="-127"/>
                    <a:ea typeface="굴림" charset="-127"/>
                  </a:defRPr>
                </a:lvl9pPr>
              </a:lstStyle>
              <a:p>
                <a:pPr algn="r" eaLnBrk="1" latinLnBrk="0" hangingPunct="1">
                  <a:lnSpc>
                    <a:spcPct val="120000"/>
                  </a:lnSpc>
                  <a:spcBef>
                    <a:spcPct val="0"/>
                  </a:spcBef>
                  <a:buFontTx/>
                  <a:buNone/>
                </a:pPr>
                <a:endParaRPr lang="ko-KR" altLang="en-US" sz="1200"/>
              </a:p>
            </p:txBody>
          </p:sp>
          <p:sp>
            <p:nvSpPr>
              <p:cNvPr id="3144" name="Rectangle 106"/>
              <p:cNvSpPr>
                <a:spLocks noChangeArrowheads="1"/>
              </p:cNvSpPr>
              <p:nvPr/>
            </p:nvSpPr>
            <p:spPr bwMode="auto">
              <a:xfrm>
                <a:off x="2890" y="1218"/>
                <a:ext cx="230" cy="220"/>
              </a:xfrm>
              <a:prstGeom prst="rect">
                <a:avLst/>
              </a:prstGeom>
              <a:noFill/>
              <a:ln w="9525">
                <a:solidFill>
                  <a:srgbClr val="80808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har char="•"/>
                  <a:defRPr kumimoji="1" sz="3200">
                    <a:solidFill>
                      <a:schemeClr val="tx1"/>
                    </a:solidFill>
                    <a:latin typeface="굴림" charset="-127"/>
                    <a:ea typeface="굴림" charset="-127"/>
                  </a:defRPr>
                </a:lvl1pPr>
                <a:lvl2pPr marL="742950" indent="-285750" eaLnBrk="0" hangingPunct="0">
                  <a:spcBef>
                    <a:spcPct val="20000"/>
                  </a:spcBef>
                  <a:buChar char="–"/>
                  <a:defRPr kumimoji="1" sz="2800">
                    <a:solidFill>
                      <a:schemeClr val="tx1"/>
                    </a:solidFill>
                    <a:latin typeface="굴림" charset="-127"/>
                    <a:ea typeface="굴림" charset="-127"/>
                  </a:defRPr>
                </a:lvl2pPr>
                <a:lvl3pPr marL="1143000" indent="-228600" eaLnBrk="0" hangingPunct="0">
                  <a:spcBef>
                    <a:spcPct val="20000"/>
                  </a:spcBef>
                  <a:buChar char="•"/>
                  <a:defRPr kumimoji="1" sz="2400">
                    <a:solidFill>
                      <a:schemeClr val="tx1"/>
                    </a:solidFill>
                    <a:latin typeface="굴림" charset="-127"/>
                    <a:ea typeface="굴림" charset="-127"/>
                  </a:defRPr>
                </a:lvl3pPr>
                <a:lvl4pPr marL="1600200" indent="-228600" eaLnBrk="0" hangingPunct="0">
                  <a:spcBef>
                    <a:spcPct val="20000"/>
                  </a:spcBef>
                  <a:buChar char="–"/>
                  <a:defRPr kumimoji="1" sz="2000">
                    <a:solidFill>
                      <a:schemeClr val="tx1"/>
                    </a:solidFill>
                    <a:latin typeface="굴림" charset="-127"/>
                    <a:ea typeface="굴림" charset="-127"/>
                  </a:defRPr>
                </a:lvl4pPr>
                <a:lvl5pPr marL="2057400" indent="-228600" eaLnBrk="0" hangingPunct="0">
                  <a:spcBef>
                    <a:spcPct val="20000"/>
                  </a:spcBef>
                  <a:buChar char="»"/>
                  <a:defRPr kumimoji="1" sz="2000">
                    <a:solidFill>
                      <a:schemeClr val="tx1"/>
                    </a:solidFill>
                    <a:latin typeface="굴림" charset="-127"/>
                    <a:ea typeface="굴림" charset="-127"/>
                  </a:defRPr>
                </a:lvl5pPr>
                <a:lvl6pPr marL="2514600" indent="-228600" eaLnBrk="0" fontAlgn="base" hangingPunct="0">
                  <a:spcBef>
                    <a:spcPct val="20000"/>
                  </a:spcBef>
                  <a:spcAft>
                    <a:spcPct val="0"/>
                  </a:spcAft>
                  <a:buChar char="»"/>
                  <a:defRPr kumimoji="1" sz="2000">
                    <a:solidFill>
                      <a:schemeClr val="tx1"/>
                    </a:solidFill>
                    <a:latin typeface="굴림" charset="-127"/>
                    <a:ea typeface="굴림" charset="-127"/>
                  </a:defRPr>
                </a:lvl6pPr>
                <a:lvl7pPr marL="2971800" indent="-228600" eaLnBrk="0" fontAlgn="base" hangingPunct="0">
                  <a:spcBef>
                    <a:spcPct val="20000"/>
                  </a:spcBef>
                  <a:spcAft>
                    <a:spcPct val="0"/>
                  </a:spcAft>
                  <a:buChar char="»"/>
                  <a:defRPr kumimoji="1" sz="2000">
                    <a:solidFill>
                      <a:schemeClr val="tx1"/>
                    </a:solidFill>
                    <a:latin typeface="굴림" charset="-127"/>
                    <a:ea typeface="굴림" charset="-127"/>
                  </a:defRPr>
                </a:lvl7pPr>
                <a:lvl8pPr marL="3429000" indent="-228600" eaLnBrk="0" fontAlgn="base" hangingPunct="0">
                  <a:spcBef>
                    <a:spcPct val="20000"/>
                  </a:spcBef>
                  <a:spcAft>
                    <a:spcPct val="0"/>
                  </a:spcAft>
                  <a:buChar char="»"/>
                  <a:defRPr kumimoji="1" sz="2000">
                    <a:solidFill>
                      <a:schemeClr val="tx1"/>
                    </a:solidFill>
                    <a:latin typeface="굴림" charset="-127"/>
                    <a:ea typeface="굴림" charset="-127"/>
                  </a:defRPr>
                </a:lvl8pPr>
                <a:lvl9pPr marL="3886200" indent="-228600" eaLnBrk="0" fontAlgn="base" hangingPunct="0">
                  <a:spcBef>
                    <a:spcPct val="20000"/>
                  </a:spcBef>
                  <a:spcAft>
                    <a:spcPct val="0"/>
                  </a:spcAft>
                  <a:buChar char="»"/>
                  <a:defRPr kumimoji="1" sz="2000">
                    <a:solidFill>
                      <a:schemeClr val="tx1"/>
                    </a:solidFill>
                    <a:latin typeface="굴림" charset="-127"/>
                    <a:ea typeface="굴림" charset="-127"/>
                  </a:defRPr>
                </a:lvl9pPr>
              </a:lstStyle>
              <a:p>
                <a:pPr algn="r" eaLnBrk="1" latinLnBrk="0" hangingPunct="1">
                  <a:lnSpc>
                    <a:spcPct val="120000"/>
                  </a:lnSpc>
                  <a:spcBef>
                    <a:spcPct val="0"/>
                  </a:spcBef>
                  <a:buFontTx/>
                  <a:buNone/>
                </a:pPr>
                <a:endParaRPr lang="ko-KR" altLang="en-US" sz="1200"/>
              </a:p>
            </p:txBody>
          </p:sp>
          <p:sp>
            <p:nvSpPr>
              <p:cNvPr id="3145" name="Rectangle 107"/>
              <p:cNvSpPr>
                <a:spLocks noChangeArrowheads="1"/>
              </p:cNvSpPr>
              <p:nvPr/>
            </p:nvSpPr>
            <p:spPr bwMode="auto">
              <a:xfrm>
                <a:off x="2659" y="1218"/>
                <a:ext cx="231" cy="220"/>
              </a:xfrm>
              <a:prstGeom prst="rect">
                <a:avLst/>
              </a:prstGeom>
              <a:noFill/>
              <a:ln w="9525">
                <a:solidFill>
                  <a:srgbClr val="80808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har char="•"/>
                  <a:defRPr kumimoji="1" sz="3200">
                    <a:solidFill>
                      <a:schemeClr val="tx1"/>
                    </a:solidFill>
                    <a:latin typeface="굴림" charset="-127"/>
                    <a:ea typeface="굴림" charset="-127"/>
                  </a:defRPr>
                </a:lvl1pPr>
                <a:lvl2pPr marL="742950" indent="-285750" eaLnBrk="0" hangingPunct="0">
                  <a:spcBef>
                    <a:spcPct val="20000"/>
                  </a:spcBef>
                  <a:buChar char="–"/>
                  <a:defRPr kumimoji="1" sz="2800">
                    <a:solidFill>
                      <a:schemeClr val="tx1"/>
                    </a:solidFill>
                    <a:latin typeface="굴림" charset="-127"/>
                    <a:ea typeface="굴림" charset="-127"/>
                  </a:defRPr>
                </a:lvl2pPr>
                <a:lvl3pPr marL="1143000" indent="-228600" eaLnBrk="0" hangingPunct="0">
                  <a:spcBef>
                    <a:spcPct val="20000"/>
                  </a:spcBef>
                  <a:buChar char="•"/>
                  <a:defRPr kumimoji="1" sz="2400">
                    <a:solidFill>
                      <a:schemeClr val="tx1"/>
                    </a:solidFill>
                    <a:latin typeface="굴림" charset="-127"/>
                    <a:ea typeface="굴림" charset="-127"/>
                  </a:defRPr>
                </a:lvl3pPr>
                <a:lvl4pPr marL="1600200" indent="-228600" eaLnBrk="0" hangingPunct="0">
                  <a:spcBef>
                    <a:spcPct val="20000"/>
                  </a:spcBef>
                  <a:buChar char="–"/>
                  <a:defRPr kumimoji="1" sz="2000">
                    <a:solidFill>
                      <a:schemeClr val="tx1"/>
                    </a:solidFill>
                    <a:latin typeface="굴림" charset="-127"/>
                    <a:ea typeface="굴림" charset="-127"/>
                  </a:defRPr>
                </a:lvl4pPr>
                <a:lvl5pPr marL="2057400" indent="-228600" eaLnBrk="0" hangingPunct="0">
                  <a:spcBef>
                    <a:spcPct val="20000"/>
                  </a:spcBef>
                  <a:buChar char="»"/>
                  <a:defRPr kumimoji="1" sz="2000">
                    <a:solidFill>
                      <a:schemeClr val="tx1"/>
                    </a:solidFill>
                    <a:latin typeface="굴림" charset="-127"/>
                    <a:ea typeface="굴림" charset="-127"/>
                  </a:defRPr>
                </a:lvl5pPr>
                <a:lvl6pPr marL="2514600" indent="-228600" eaLnBrk="0" fontAlgn="base" hangingPunct="0">
                  <a:spcBef>
                    <a:spcPct val="20000"/>
                  </a:spcBef>
                  <a:spcAft>
                    <a:spcPct val="0"/>
                  </a:spcAft>
                  <a:buChar char="»"/>
                  <a:defRPr kumimoji="1" sz="2000">
                    <a:solidFill>
                      <a:schemeClr val="tx1"/>
                    </a:solidFill>
                    <a:latin typeface="굴림" charset="-127"/>
                    <a:ea typeface="굴림" charset="-127"/>
                  </a:defRPr>
                </a:lvl6pPr>
                <a:lvl7pPr marL="2971800" indent="-228600" eaLnBrk="0" fontAlgn="base" hangingPunct="0">
                  <a:spcBef>
                    <a:spcPct val="20000"/>
                  </a:spcBef>
                  <a:spcAft>
                    <a:spcPct val="0"/>
                  </a:spcAft>
                  <a:buChar char="»"/>
                  <a:defRPr kumimoji="1" sz="2000">
                    <a:solidFill>
                      <a:schemeClr val="tx1"/>
                    </a:solidFill>
                    <a:latin typeface="굴림" charset="-127"/>
                    <a:ea typeface="굴림" charset="-127"/>
                  </a:defRPr>
                </a:lvl7pPr>
                <a:lvl8pPr marL="3429000" indent="-228600" eaLnBrk="0" fontAlgn="base" hangingPunct="0">
                  <a:spcBef>
                    <a:spcPct val="20000"/>
                  </a:spcBef>
                  <a:spcAft>
                    <a:spcPct val="0"/>
                  </a:spcAft>
                  <a:buChar char="»"/>
                  <a:defRPr kumimoji="1" sz="2000">
                    <a:solidFill>
                      <a:schemeClr val="tx1"/>
                    </a:solidFill>
                    <a:latin typeface="굴림" charset="-127"/>
                    <a:ea typeface="굴림" charset="-127"/>
                  </a:defRPr>
                </a:lvl8pPr>
                <a:lvl9pPr marL="3886200" indent="-228600" eaLnBrk="0" fontAlgn="base" hangingPunct="0">
                  <a:spcBef>
                    <a:spcPct val="20000"/>
                  </a:spcBef>
                  <a:spcAft>
                    <a:spcPct val="0"/>
                  </a:spcAft>
                  <a:buChar char="»"/>
                  <a:defRPr kumimoji="1" sz="2000">
                    <a:solidFill>
                      <a:schemeClr val="tx1"/>
                    </a:solidFill>
                    <a:latin typeface="굴림" charset="-127"/>
                    <a:ea typeface="굴림" charset="-127"/>
                  </a:defRPr>
                </a:lvl9pPr>
              </a:lstStyle>
              <a:p>
                <a:pPr algn="r" eaLnBrk="1" latinLnBrk="0" hangingPunct="1">
                  <a:lnSpc>
                    <a:spcPct val="120000"/>
                  </a:lnSpc>
                  <a:spcBef>
                    <a:spcPct val="0"/>
                  </a:spcBef>
                  <a:buFontTx/>
                  <a:buNone/>
                </a:pPr>
                <a:endParaRPr lang="ko-KR" altLang="en-US" sz="1200"/>
              </a:p>
            </p:txBody>
          </p:sp>
          <p:sp>
            <p:nvSpPr>
              <p:cNvPr id="3146" name="Rectangle 108"/>
              <p:cNvSpPr>
                <a:spLocks noChangeArrowheads="1"/>
              </p:cNvSpPr>
              <p:nvPr/>
            </p:nvSpPr>
            <p:spPr bwMode="auto">
              <a:xfrm>
                <a:off x="2429" y="1218"/>
                <a:ext cx="230" cy="220"/>
              </a:xfrm>
              <a:prstGeom prst="rect">
                <a:avLst/>
              </a:prstGeom>
              <a:noFill/>
              <a:ln w="9525">
                <a:solidFill>
                  <a:srgbClr val="80808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har char="•"/>
                  <a:defRPr kumimoji="1" sz="3200">
                    <a:solidFill>
                      <a:schemeClr val="tx1"/>
                    </a:solidFill>
                    <a:latin typeface="굴림" charset="-127"/>
                    <a:ea typeface="굴림" charset="-127"/>
                  </a:defRPr>
                </a:lvl1pPr>
                <a:lvl2pPr marL="742950" indent="-285750" eaLnBrk="0" hangingPunct="0">
                  <a:spcBef>
                    <a:spcPct val="20000"/>
                  </a:spcBef>
                  <a:buChar char="–"/>
                  <a:defRPr kumimoji="1" sz="2800">
                    <a:solidFill>
                      <a:schemeClr val="tx1"/>
                    </a:solidFill>
                    <a:latin typeface="굴림" charset="-127"/>
                    <a:ea typeface="굴림" charset="-127"/>
                  </a:defRPr>
                </a:lvl2pPr>
                <a:lvl3pPr marL="1143000" indent="-228600" eaLnBrk="0" hangingPunct="0">
                  <a:spcBef>
                    <a:spcPct val="20000"/>
                  </a:spcBef>
                  <a:buChar char="•"/>
                  <a:defRPr kumimoji="1" sz="2400">
                    <a:solidFill>
                      <a:schemeClr val="tx1"/>
                    </a:solidFill>
                    <a:latin typeface="굴림" charset="-127"/>
                    <a:ea typeface="굴림" charset="-127"/>
                  </a:defRPr>
                </a:lvl3pPr>
                <a:lvl4pPr marL="1600200" indent="-228600" eaLnBrk="0" hangingPunct="0">
                  <a:spcBef>
                    <a:spcPct val="20000"/>
                  </a:spcBef>
                  <a:buChar char="–"/>
                  <a:defRPr kumimoji="1" sz="2000">
                    <a:solidFill>
                      <a:schemeClr val="tx1"/>
                    </a:solidFill>
                    <a:latin typeface="굴림" charset="-127"/>
                    <a:ea typeface="굴림" charset="-127"/>
                  </a:defRPr>
                </a:lvl4pPr>
                <a:lvl5pPr marL="2057400" indent="-228600" eaLnBrk="0" hangingPunct="0">
                  <a:spcBef>
                    <a:spcPct val="20000"/>
                  </a:spcBef>
                  <a:buChar char="»"/>
                  <a:defRPr kumimoji="1" sz="2000">
                    <a:solidFill>
                      <a:schemeClr val="tx1"/>
                    </a:solidFill>
                    <a:latin typeface="굴림" charset="-127"/>
                    <a:ea typeface="굴림" charset="-127"/>
                  </a:defRPr>
                </a:lvl5pPr>
                <a:lvl6pPr marL="2514600" indent="-228600" eaLnBrk="0" fontAlgn="base" hangingPunct="0">
                  <a:spcBef>
                    <a:spcPct val="20000"/>
                  </a:spcBef>
                  <a:spcAft>
                    <a:spcPct val="0"/>
                  </a:spcAft>
                  <a:buChar char="»"/>
                  <a:defRPr kumimoji="1" sz="2000">
                    <a:solidFill>
                      <a:schemeClr val="tx1"/>
                    </a:solidFill>
                    <a:latin typeface="굴림" charset="-127"/>
                    <a:ea typeface="굴림" charset="-127"/>
                  </a:defRPr>
                </a:lvl6pPr>
                <a:lvl7pPr marL="2971800" indent="-228600" eaLnBrk="0" fontAlgn="base" hangingPunct="0">
                  <a:spcBef>
                    <a:spcPct val="20000"/>
                  </a:spcBef>
                  <a:spcAft>
                    <a:spcPct val="0"/>
                  </a:spcAft>
                  <a:buChar char="»"/>
                  <a:defRPr kumimoji="1" sz="2000">
                    <a:solidFill>
                      <a:schemeClr val="tx1"/>
                    </a:solidFill>
                    <a:latin typeface="굴림" charset="-127"/>
                    <a:ea typeface="굴림" charset="-127"/>
                  </a:defRPr>
                </a:lvl7pPr>
                <a:lvl8pPr marL="3429000" indent="-228600" eaLnBrk="0" fontAlgn="base" hangingPunct="0">
                  <a:spcBef>
                    <a:spcPct val="20000"/>
                  </a:spcBef>
                  <a:spcAft>
                    <a:spcPct val="0"/>
                  </a:spcAft>
                  <a:buChar char="»"/>
                  <a:defRPr kumimoji="1" sz="2000">
                    <a:solidFill>
                      <a:schemeClr val="tx1"/>
                    </a:solidFill>
                    <a:latin typeface="굴림" charset="-127"/>
                    <a:ea typeface="굴림" charset="-127"/>
                  </a:defRPr>
                </a:lvl8pPr>
                <a:lvl9pPr marL="3886200" indent="-228600" eaLnBrk="0" fontAlgn="base" hangingPunct="0">
                  <a:spcBef>
                    <a:spcPct val="20000"/>
                  </a:spcBef>
                  <a:spcAft>
                    <a:spcPct val="0"/>
                  </a:spcAft>
                  <a:buChar char="»"/>
                  <a:defRPr kumimoji="1" sz="2000">
                    <a:solidFill>
                      <a:schemeClr val="tx1"/>
                    </a:solidFill>
                    <a:latin typeface="굴림" charset="-127"/>
                    <a:ea typeface="굴림" charset="-127"/>
                  </a:defRPr>
                </a:lvl9pPr>
              </a:lstStyle>
              <a:p>
                <a:pPr algn="r" eaLnBrk="1" latinLnBrk="0" hangingPunct="1">
                  <a:lnSpc>
                    <a:spcPct val="120000"/>
                  </a:lnSpc>
                  <a:spcBef>
                    <a:spcPct val="0"/>
                  </a:spcBef>
                  <a:buFontTx/>
                  <a:buNone/>
                </a:pPr>
                <a:endParaRPr lang="ko-KR" altLang="en-US" sz="1200"/>
              </a:p>
            </p:txBody>
          </p:sp>
          <p:sp>
            <p:nvSpPr>
              <p:cNvPr id="3147" name="Rectangle 109"/>
              <p:cNvSpPr>
                <a:spLocks noChangeArrowheads="1"/>
              </p:cNvSpPr>
              <p:nvPr/>
            </p:nvSpPr>
            <p:spPr bwMode="auto">
              <a:xfrm>
                <a:off x="2198" y="1218"/>
                <a:ext cx="231" cy="220"/>
              </a:xfrm>
              <a:prstGeom prst="rect">
                <a:avLst/>
              </a:prstGeom>
              <a:noFill/>
              <a:ln w="9525">
                <a:solidFill>
                  <a:srgbClr val="80808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har char="•"/>
                  <a:defRPr kumimoji="1" sz="3200">
                    <a:solidFill>
                      <a:schemeClr val="tx1"/>
                    </a:solidFill>
                    <a:latin typeface="굴림" charset="-127"/>
                    <a:ea typeface="굴림" charset="-127"/>
                  </a:defRPr>
                </a:lvl1pPr>
                <a:lvl2pPr marL="742950" indent="-285750" eaLnBrk="0" hangingPunct="0">
                  <a:spcBef>
                    <a:spcPct val="20000"/>
                  </a:spcBef>
                  <a:buChar char="–"/>
                  <a:defRPr kumimoji="1" sz="2800">
                    <a:solidFill>
                      <a:schemeClr val="tx1"/>
                    </a:solidFill>
                    <a:latin typeface="굴림" charset="-127"/>
                    <a:ea typeface="굴림" charset="-127"/>
                  </a:defRPr>
                </a:lvl2pPr>
                <a:lvl3pPr marL="1143000" indent="-228600" eaLnBrk="0" hangingPunct="0">
                  <a:spcBef>
                    <a:spcPct val="20000"/>
                  </a:spcBef>
                  <a:buChar char="•"/>
                  <a:defRPr kumimoji="1" sz="2400">
                    <a:solidFill>
                      <a:schemeClr val="tx1"/>
                    </a:solidFill>
                    <a:latin typeface="굴림" charset="-127"/>
                    <a:ea typeface="굴림" charset="-127"/>
                  </a:defRPr>
                </a:lvl3pPr>
                <a:lvl4pPr marL="1600200" indent="-228600" eaLnBrk="0" hangingPunct="0">
                  <a:spcBef>
                    <a:spcPct val="20000"/>
                  </a:spcBef>
                  <a:buChar char="–"/>
                  <a:defRPr kumimoji="1" sz="2000">
                    <a:solidFill>
                      <a:schemeClr val="tx1"/>
                    </a:solidFill>
                    <a:latin typeface="굴림" charset="-127"/>
                    <a:ea typeface="굴림" charset="-127"/>
                  </a:defRPr>
                </a:lvl4pPr>
                <a:lvl5pPr marL="2057400" indent="-228600" eaLnBrk="0" hangingPunct="0">
                  <a:spcBef>
                    <a:spcPct val="20000"/>
                  </a:spcBef>
                  <a:buChar char="»"/>
                  <a:defRPr kumimoji="1" sz="2000">
                    <a:solidFill>
                      <a:schemeClr val="tx1"/>
                    </a:solidFill>
                    <a:latin typeface="굴림" charset="-127"/>
                    <a:ea typeface="굴림" charset="-127"/>
                  </a:defRPr>
                </a:lvl5pPr>
                <a:lvl6pPr marL="2514600" indent="-228600" eaLnBrk="0" fontAlgn="base" hangingPunct="0">
                  <a:spcBef>
                    <a:spcPct val="20000"/>
                  </a:spcBef>
                  <a:spcAft>
                    <a:spcPct val="0"/>
                  </a:spcAft>
                  <a:buChar char="»"/>
                  <a:defRPr kumimoji="1" sz="2000">
                    <a:solidFill>
                      <a:schemeClr val="tx1"/>
                    </a:solidFill>
                    <a:latin typeface="굴림" charset="-127"/>
                    <a:ea typeface="굴림" charset="-127"/>
                  </a:defRPr>
                </a:lvl6pPr>
                <a:lvl7pPr marL="2971800" indent="-228600" eaLnBrk="0" fontAlgn="base" hangingPunct="0">
                  <a:spcBef>
                    <a:spcPct val="20000"/>
                  </a:spcBef>
                  <a:spcAft>
                    <a:spcPct val="0"/>
                  </a:spcAft>
                  <a:buChar char="»"/>
                  <a:defRPr kumimoji="1" sz="2000">
                    <a:solidFill>
                      <a:schemeClr val="tx1"/>
                    </a:solidFill>
                    <a:latin typeface="굴림" charset="-127"/>
                    <a:ea typeface="굴림" charset="-127"/>
                  </a:defRPr>
                </a:lvl7pPr>
                <a:lvl8pPr marL="3429000" indent="-228600" eaLnBrk="0" fontAlgn="base" hangingPunct="0">
                  <a:spcBef>
                    <a:spcPct val="20000"/>
                  </a:spcBef>
                  <a:spcAft>
                    <a:spcPct val="0"/>
                  </a:spcAft>
                  <a:buChar char="»"/>
                  <a:defRPr kumimoji="1" sz="2000">
                    <a:solidFill>
                      <a:schemeClr val="tx1"/>
                    </a:solidFill>
                    <a:latin typeface="굴림" charset="-127"/>
                    <a:ea typeface="굴림" charset="-127"/>
                  </a:defRPr>
                </a:lvl8pPr>
                <a:lvl9pPr marL="3886200" indent="-228600" eaLnBrk="0" fontAlgn="base" hangingPunct="0">
                  <a:spcBef>
                    <a:spcPct val="20000"/>
                  </a:spcBef>
                  <a:spcAft>
                    <a:spcPct val="0"/>
                  </a:spcAft>
                  <a:buChar char="»"/>
                  <a:defRPr kumimoji="1" sz="2000">
                    <a:solidFill>
                      <a:schemeClr val="tx1"/>
                    </a:solidFill>
                    <a:latin typeface="굴림" charset="-127"/>
                    <a:ea typeface="굴림" charset="-127"/>
                  </a:defRPr>
                </a:lvl9pPr>
              </a:lstStyle>
              <a:p>
                <a:pPr algn="r" eaLnBrk="1" latinLnBrk="0" hangingPunct="1">
                  <a:lnSpc>
                    <a:spcPct val="120000"/>
                  </a:lnSpc>
                  <a:spcBef>
                    <a:spcPct val="0"/>
                  </a:spcBef>
                  <a:buFontTx/>
                  <a:buNone/>
                </a:pPr>
                <a:endParaRPr lang="ko-KR" altLang="en-US" sz="1200"/>
              </a:p>
            </p:txBody>
          </p:sp>
          <p:sp>
            <p:nvSpPr>
              <p:cNvPr id="3148" name="Rectangle 110"/>
              <p:cNvSpPr>
                <a:spLocks noChangeArrowheads="1"/>
              </p:cNvSpPr>
              <p:nvPr/>
            </p:nvSpPr>
            <p:spPr bwMode="auto">
              <a:xfrm>
                <a:off x="1968" y="1218"/>
                <a:ext cx="230" cy="220"/>
              </a:xfrm>
              <a:prstGeom prst="rect">
                <a:avLst/>
              </a:prstGeom>
              <a:noFill/>
              <a:ln w="9525">
                <a:solidFill>
                  <a:srgbClr val="80808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har char="•"/>
                  <a:defRPr kumimoji="1" sz="3200">
                    <a:solidFill>
                      <a:schemeClr val="tx1"/>
                    </a:solidFill>
                    <a:latin typeface="굴림" charset="-127"/>
                    <a:ea typeface="굴림" charset="-127"/>
                  </a:defRPr>
                </a:lvl1pPr>
                <a:lvl2pPr marL="742950" indent="-285750" eaLnBrk="0" hangingPunct="0">
                  <a:spcBef>
                    <a:spcPct val="20000"/>
                  </a:spcBef>
                  <a:buChar char="–"/>
                  <a:defRPr kumimoji="1" sz="2800">
                    <a:solidFill>
                      <a:schemeClr val="tx1"/>
                    </a:solidFill>
                    <a:latin typeface="굴림" charset="-127"/>
                    <a:ea typeface="굴림" charset="-127"/>
                  </a:defRPr>
                </a:lvl2pPr>
                <a:lvl3pPr marL="1143000" indent="-228600" eaLnBrk="0" hangingPunct="0">
                  <a:spcBef>
                    <a:spcPct val="20000"/>
                  </a:spcBef>
                  <a:buChar char="•"/>
                  <a:defRPr kumimoji="1" sz="2400">
                    <a:solidFill>
                      <a:schemeClr val="tx1"/>
                    </a:solidFill>
                    <a:latin typeface="굴림" charset="-127"/>
                    <a:ea typeface="굴림" charset="-127"/>
                  </a:defRPr>
                </a:lvl3pPr>
                <a:lvl4pPr marL="1600200" indent="-228600" eaLnBrk="0" hangingPunct="0">
                  <a:spcBef>
                    <a:spcPct val="20000"/>
                  </a:spcBef>
                  <a:buChar char="–"/>
                  <a:defRPr kumimoji="1" sz="2000">
                    <a:solidFill>
                      <a:schemeClr val="tx1"/>
                    </a:solidFill>
                    <a:latin typeface="굴림" charset="-127"/>
                    <a:ea typeface="굴림" charset="-127"/>
                  </a:defRPr>
                </a:lvl4pPr>
                <a:lvl5pPr marL="2057400" indent="-228600" eaLnBrk="0" hangingPunct="0">
                  <a:spcBef>
                    <a:spcPct val="20000"/>
                  </a:spcBef>
                  <a:buChar char="»"/>
                  <a:defRPr kumimoji="1" sz="2000">
                    <a:solidFill>
                      <a:schemeClr val="tx1"/>
                    </a:solidFill>
                    <a:latin typeface="굴림" charset="-127"/>
                    <a:ea typeface="굴림" charset="-127"/>
                  </a:defRPr>
                </a:lvl5pPr>
                <a:lvl6pPr marL="2514600" indent="-228600" eaLnBrk="0" fontAlgn="base" hangingPunct="0">
                  <a:spcBef>
                    <a:spcPct val="20000"/>
                  </a:spcBef>
                  <a:spcAft>
                    <a:spcPct val="0"/>
                  </a:spcAft>
                  <a:buChar char="»"/>
                  <a:defRPr kumimoji="1" sz="2000">
                    <a:solidFill>
                      <a:schemeClr val="tx1"/>
                    </a:solidFill>
                    <a:latin typeface="굴림" charset="-127"/>
                    <a:ea typeface="굴림" charset="-127"/>
                  </a:defRPr>
                </a:lvl6pPr>
                <a:lvl7pPr marL="2971800" indent="-228600" eaLnBrk="0" fontAlgn="base" hangingPunct="0">
                  <a:spcBef>
                    <a:spcPct val="20000"/>
                  </a:spcBef>
                  <a:spcAft>
                    <a:spcPct val="0"/>
                  </a:spcAft>
                  <a:buChar char="»"/>
                  <a:defRPr kumimoji="1" sz="2000">
                    <a:solidFill>
                      <a:schemeClr val="tx1"/>
                    </a:solidFill>
                    <a:latin typeface="굴림" charset="-127"/>
                    <a:ea typeface="굴림" charset="-127"/>
                  </a:defRPr>
                </a:lvl7pPr>
                <a:lvl8pPr marL="3429000" indent="-228600" eaLnBrk="0" fontAlgn="base" hangingPunct="0">
                  <a:spcBef>
                    <a:spcPct val="20000"/>
                  </a:spcBef>
                  <a:spcAft>
                    <a:spcPct val="0"/>
                  </a:spcAft>
                  <a:buChar char="»"/>
                  <a:defRPr kumimoji="1" sz="2000">
                    <a:solidFill>
                      <a:schemeClr val="tx1"/>
                    </a:solidFill>
                    <a:latin typeface="굴림" charset="-127"/>
                    <a:ea typeface="굴림" charset="-127"/>
                  </a:defRPr>
                </a:lvl8pPr>
                <a:lvl9pPr marL="3886200" indent="-228600" eaLnBrk="0" fontAlgn="base" hangingPunct="0">
                  <a:spcBef>
                    <a:spcPct val="20000"/>
                  </a:spcBef>
                  <a:spcAft>
                    <a:spcPct val="0"/>
                  </a:spcAft>
                  <a:buChar char="»"/>
                  <a:defRPr kumimoji="1" sz="2000">
                    <a:solidFill>
                      <a:schemeClr val="tx1"/>
                    </a:solidFill>
                    <a:latin typeface="굴림" charset="-127"/>
                    <a:ea typeface="굴림" charset="-127"/>
                  </a:defRPr>
                </a:lvl9pPr>
              </a:lstStyle>
              <a:p>
                <a:pPr algn="r" eaLnBrk="1" latinLnBrk="0" hangingPunct="1">
                  <a:lnSpc>
                    <a:spcPct val="120000"/>
                  </a:lnSpc>
                  <a:spcBef>
                    <a:spcPct val="0"/>
                  </a:spcBef>
                  <a:buFontTx/>
                  <a:buNone/>
                </a:pPr>
                <a:endParaRPr lang="ko-KR" altLang="en-US" sz="1200"/>
              </a:p>
            </p:txBody>
          </p:sp>
          <p:sp>
            <p:nvSpPr>
              <p:cNvPr id="3149" name="Rectangle 111"/>
              <p:cNvSpPr>
                <a:spLocks noChangeArrowheads="1"/>
              </p:cNvSpPr>
              <p:nvPr/>
            </p:nvSpPr>
            <p:spPr bwMode="auto">
              <a:xfrm>
                <a:off x="1738" y="1218"/>
                <a:ext cx="230" cy="220"/>
              </a:xfrm>
              <a:prstGeom prst="rect">
                <a:avLst/>
              </a:prstGeom>
              <a:noFill/>
              <a:ln w="9525">
                <a:solidFill>
                  <a:srgbClr val="80808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har char="•"/>
                  <a:defRPr kumimoji="1" sz="3200">
                    <a:solidFill>
                      <a:schemeClr val="tx1"/>
                    </a:solidFill>
                    <a:latin typeface="굴림" charset="-127"/>
                    <a:ea typeface="굴림" charset="-127"/>
                  </a:defRPr>
                </a:lvl1pPr>
                <a:lvl2pPr marL="742950" indent="-285750" eaLnBrk="0" hangingPunct="0">
                  <a:spcBef>
                    <a:spcPct val="20000"/>
                  </a:spcBef>
                  <a:buChar char="–"/>
                  <a:defRPr kumimoji="1" sz="2800">
                    <a:solidFill>
                      <a:schemeClr val="tx1"/>
                    </a:solidFill>
                    <a:latin typeface="굴림" charset="-127"/>
                    <a:ea typeface="굴림" charset="-127"/>
                  </a:defRPr>
                </a:lvl2pPr>
                <a:lvl3pPr marL="1143000" indent="-228600" eaLnBrk="0" hangingPunct="0">
                  <a:spcBef>
                    <a:spcPct val="20000"/>
                  </a:spcBef>
                  <a:buChar char="•"/>
                  <a:defRPr kumimoji="1" sz="2400">
                    <a:solidFill>
                      <a:schemeClr val="tx1"/>
                    </a:solidFill>
                    <a:latin typeface="굴림" charset="-127"/>
                    <a:ea typeface="굴림" charset="-127"/>
                  </a:defRPr>
                </a:lvl3pPr>
                <a:lvl4pPr marL="1600200" indent="-228600" eaLnBrk="0" hangingPunct="0">
                  <a:spcBef>
                    <a:spcPct val="20000"/>
                  </a:spcBef>
                  <a:buChar char="–"/>
                  <a:defRPr kumimoji="1" sz="2000">
                    <a:solidFill>
                      <a:schemeClr val="tx1"/>
                    </a:solidFill>
                    <a:latin typeface="굴림" charset="-127"/>
                    <a:ea typeface="굴림" charset="-127"/>
                  </a:defRPr>
                </a:lvl4pPr>
                <a:lvl5pPr marL="2057400" indent="-228600" eaLnBrk="0" hangingPunct="0">
                  <a:spcBef>
                    <a:spcPct val="20000"/>
                  </a:spcBef>
                  <a:buChar char="»"/>
                  <a:defRPr kumimoji="1" sz="2000">
                    <a:solidFill>
                      <a:schemeClr val="tx1"/>
                    </a:solidFill>
                    <a:latin typeface="굴림" charset="-127"/>
                    <a:ea typeface="굴림" charset="-127"/>
                  </a:defRPr>
                </a:lvl5pPr>
                <a:lvl6pPr marL="2514600" indent="-228600" eaLnBrk="0" fontAlgn="base" hangingPunct="0">
                  <a:spcBef>
                    <a:spcPct val="20000"/>
                  </a:spcBef>
                  <a:spcAft>
                    <a:spcPct val="0"/>
                  </a:spcAft>
                  <a:buChar char="»"/>
                  <a:defRPr kumimoji="1" sz="2000">
                    <a:solidFill>
                      <a:schemeClr val="tx1"/>
                    </a:solidFill>
                    <a:latin typeface="굴림" charset="-127"/>
                    <a:ea typeface="굴림" charset="-127"/>
                  </a:defRPr>
                </a:lvl6pPr>
                <a:lvl7pPr marL="2971800" indent="-228600" eaLnBrk="0" fontAlgn="base" hangingPunct="0">
                  <a:spcBef>
                    <a:spcPct val="20000"/>
                  </a:spcBef>
                  <a:spcAft>
                    <a:spcPct val="0"/>
                  </a:spcAft>
                  <a:buChar char="»"/>
                  <a:defRPr kumimoji="1" sz="2000">
                    <a:solidFill>
                      <a:schemeClr val="tx1"/>
                    </a:solidFill>
                    <a:latin typeface="굴림" charset="-127"/>
                    <a:ea typeface="굴림" charset="-127"/>
                  </a:defRPr>
                </a:lvl7pPr>
                <a:lvl8pPr marL="3429000" indent="-228600" eaLnBrk="0" fontAlgn="base" hangingPunct="0">
                  <a:spcBef>
                    <a:spcPct val="20000"/>
                  </a:spcBef>
                  <a:spcAft>
                    <a:spcPct val="0"/>
                  </a:spcAft>
                  <a:buChar char="»"/>
                  <a:defRPr kumimoji="1" sz="2000">
                    <a:solidFill>
                      <a:schemeClr val="tx1"/>
                    </a:solidFill>
                    <a:latin typeface="굴림" charset="-127"/>
                    <a:ea typeface="굴림" charset="-127"/>
                  </a:defRPr>
                </a:lvl8pPr>
                <a:lvl9pPr marL="3886200" indent="-228600" eaLnBrk="0" fontAlgn="base" hangingPunct="0">
                  <a:spcBef>
                    <a:spcPct val="20000"/>
                  </a:spcBef>
                  <a:spcAft>
                    <a:spcPct val="0"/>
                  </a:spcAft>
                  <a:buChar char="»"/>
                  <a:defRPr kumimoji="1" sz="2000">
                    <a:solidFill>
                      <a:schemeClr val="tx1"/>
                    </a:solidFill>
                    <a:latin typeface="굴림" charset="-127"/>
                    <a:ea typeface="굴림" charset="-127"/>
                  </a:defRPr>
                </a:lvl9pPr>
              </a:lstStyle>
              <a:p>
                <a:pPr algn="r" eaLnBrk="1" latinLnBrk="0" hangingPunct="1">
                  <a:lnSpc>
                    <a:spcPct val="120000"/>
                  </a:lnSpc>
                  <a:spcBef>
                    <a:spcPct val="0"/>
                  </a:spcBef>
                  <a:buFontTx/>
                  <a:buNone/>
                </a:pPr>
                <a:endParaRPr lang="ko-KR" altLang="en-US" sz="1200"/>
              </a:p>
            </p:txBody>
          </p:sp>
          <p:sp>
            <p:nvSpPr>
              <p:cNvPr id="3150" name="Rectangle 112"/>
              <p:cNvSpPr>
                <a:spLocks noChangeArrowheads="1"/>
              </p:cNvSpPr>
              <p:nvPr/>
            </p:nvSpPr>
            <p:spPr bwMode="auto">
              <a:xfrm>
                <a:off x="1507" y="1218"/>
                <a:ext cx="231" cy="220"/>
              </a:xfrm>
              <a:prstGeom prst="rect">
                <a:avLst/>
              </a:prstGeom>
              <a:noFill/>
              <a:ln w="9525">
                <a:solidFill>
                  <a:srgbClr val="80808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har char="•"/>
                  <a:defRPr kumimoji="1" sz="3200">
                    <a:solidFill>
                      <a:schemeClr val="tx1"/>
                    </a:solidFill>
                    <a:latin typeface="굴림" charset="-127"/>
                    <a:ea typeface="굴림" charset="-127"/>
                  </a:defRPr>
                </a:lvl1pPr>
                <a:lvl2pPr marL="742950" indent="-285750" eaLnBrk="0" hangingPunct="0">
                  <a:spcBef>
                    <a:spcPct val="20000"/>
                  </a:spcBef>
                  <a:buChar char="–"/>
                  <a:defRPr kumimoji="1" sz="2800">
                    <a:solidFill>
                      <a:schemeClr val="tx1"/>
                    </a:solidFill>
                    <a:latin typeface="굴림" charset="-127"/>
                    <a:ea typeface="굴림" charset="-127"/>
                  </a:defRPr>
                </a:lvl2pPr>
                <a:lvl3pPr marL="1143000" indent="-228600" eaLnBrk="0" hangingPunct="0">
                  <a:spcBef>
                    <a:spcPct val="20000"/>
                  </a:spcBef>
                  <a:buChar char="•"/>
                  <a:defRPr kumimoji="1" sz="2400">
                    <a:solidFill>
                      <a:schemeClr val="tx1"/>
                    </a:solidFill>
                    <a:latin typeface="굴림" charset="-127"/>
                    <a:ea typeface="굴림" charset="-127"/>
                  </a:defRPr>
                </a:lvl3pPr>
                <a:lvl4pPr marL="1600200" indent="-228600" eaLnBrk="0" hangingPunct="0">
                  <a:spcBef>
                    <a:spcPct val="20000"/>
                  </a:spcBef>
                  <a:buChar char="–"/>
                  <a:defRPr kumimoji="1" sz="2000">
                    <a:solidFill>
                      <a:schemeClr val="tx1"/>
                    </a:solidFill>
                    <a:latin typeface="굴림" charset="-127"/>
                    <a:ea typeface="굴림" charset="-127"/>
                  </a:defRPr>
                </a:lvl4pPr>
                <a:lvl5pPr marL="2057400" indent="-228600" eaLnBrk="0" hangingPunct="0">
                  <a:spcBef>
                    <a:spcPct val="20000"/>
                  </a:spcBef>
                  <a:buChar char="»"/>
                  <a:defRPr kumimoji="1" sz="2000">
                    <a:solidFill>
                      <a:schemeClr val="tx1"/>
                    </a:solidFill>
                    <a:latin typeface="굴림" charset="-127"/>
                    <a:ea typeface="굴림" charset="-127"/>
                  </a:defRPr>
                </a:lvl5pPr>
                <a:lvl6pPr marL="2514600" indent="-228600" eaLnBrk="0" fontAlgn="base" hangingPunct="0">
                  <a:spcBef>
                    <a:spcPct val="20000"/>
                  </a:spcBef>
                  <a:spcAft>
                    <a:spcPct val="0"/>
                  </a:spcAft>
                  <a:buChar char="»"/>
                  <a:defRPr kumimoji="1" sz="2000">
                    <a:solidFill>
                      <a:schemeClr val="tx1"/>
                    </a:solidFill>
                    <a:latin typeface="굴림" charset="-127"/>
                    <a:ea typeface="굴림" charset="-127"/>
                  </a:defRPr>
                </a:lvl6pPr>
                <a:lvl7pPr marL="2971800" indent="-228600" eaLnBrk="0" fontAlgn="base" hangingPunct="0">
                  <a:spcBef>
                    <a:spcPct val="20000"/>
                  </a:spcBef>
                  <a:spcAft>
                    <a:spcPct val="0"/>
                  </a:spcAft>
                  <a:buChar char="»"/>
                  <a:defRPr kumimoji="1" sz="2000">
                    <a:solidFill>
                      <a:schemeClr val="tx1"/>
                    </a:solidFill>
                    <a:latin typeface="굴림" charset="-127"/>
                    <a:ea typeface="굴림" charset="-127"/>
                  </a:defRPr>
                </a:lvl7pPr>
                <a:lvl8pPr marL="3429000" indent="-228600" eaLnBrk="0" fontAlgn="base" hangingPunct="0">
                  <a:spcBef>
                    <a:spcPct val="20000"/>
                  </a:spcBef>
                  <a:spcAft>
                    <a:spcPct val="0"/>
                  </a:spcAft>
                  <a:buChar char="»"/>
                  <a:defRPr kumimoji="1" sz="2000">
                    <a:solidFill>
                      <a:schemeClr val="tx1"/>
                    </a:solidFill>
                    <a:latin typeface="굴림" charset="-127"/>
                    <a:ea typeface="굴림" charset="-127"/>
                  </a:defRPr>
                </a:lvl8pPr>
                <a:lvl9pPr marL="3886200" indent="-228600" eaLnBrk="0" fontAlgn="base" hangingPunct="0">
                  <a:spcBef>
                    <a:spcPct val="20000"/>
                  </a:spcBef>
                  <a:spcAft>
                    <a:spcPct val="0"/>
                  </a:spcAft>
                  <a:buChar char="»"/>
                  <a:defRPr kumimoji="1" sz="2000">
                    <a:solidFill>
                      <a:schemeClr val="tx1"/>
                    </a:solidFill>
                    <a:latin typeface="굴림" charset="-127"/>
                    <a:ea typeface="굴림" charset="-127"/>
                  </a:defRPr>
                </a:lvl9pPr>
              </a:lstStyle>
              <a:p>
                <a:pPr algn="r" eaLnBrk="1" latinLnBrk="0" hangingPunct="1">
                  <a:lnSpc>
                    <a:spcPct val="120000"/>
                  </a:lnSpc>
                  <a:spcBef>
                    <a:spcPct val="0"/>
                  </a:spcBef>
                  <a:buFontTx/>
                  <a:buNone/>
                </a:pPr>
                <a:endParaRPr lang="ko-KR" altLang="en-US" sz="1200"/>
              </a:p>
            </p:txBody>
          </p:sp>
          <p:sp>
            <p:nvSpPr>
              <p:cNvPr id="3151" name="Rectangle 113"/>
              <p:cNvSpPr>
                <a:spLocks noChangeArrowheads="1"/>
              </p:cNvSpPr>
              <p:nvPr/>
            </p:nvSpPr>
            <p:spPr bwMode="auto">
              <a:xfrm>
                <a:off x="1277" y="1218"/>
                <a:ext cx="230" cy="220"/>
              </a:xfrm>
              <a:prstGeom prst="rect">
                <a:avLst/>
              </a:prstGeom>
              <a:noFill/>
              <a:ln w="9525">
                <a:solidFill>
                  <a:srgbClr val="80808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har char="•"/>
                  <a:defRPr kumimoji="1" sz="3200">
                    <a:solidFill>
                      <a:schemeClr val="tx1"/>
                    </a:solidFill>
                    <a:latin typeface="굴림" charset="-127"/>
                    <a:ea typeface="굴림" charset="-127"/>
                  </a:defRPr>
                </a:lvl1pPr>
                <a:lvl2pPr marL="742950" indent="-285750" eaLnBrk="0" hangingPunct="0">
                  <a:spcBef>
                    <a:spcPct val="20000"/>
                  </a:spcBef>
                  <a:buChar char="–"/>
                  <a:defRPr kumimoji="1" sz="2800">
                    <a:solidFill>
                      <a:schemeClr val="tx1"/>
                    </a:solidFill>
                    <a:latin typeface="굴림" charset="-127"/>
                    <a:ea typeface="굴림" charset="-127"/>
                  </a:defRPr>
                </a:lvl2pPr>
                <a:lvl3pPr marL="1143000" indent="-228600" eaLnBrk="0" hangingPunct="0">
                  <a:spcBef>
                    <a:spcPct val="20000"/>
                  </a:spcBef>
                  <a:buChar char="•"/>
                  <a:defRPr kumimoji="1" sz="2400">
                    <a:solidFill>
                      <a:schemeClr val="tx1"/>
                    </a:solidFill>
                    <a:latin typeface="굴림" charset="-127"/>
                    <a:ea typeface="굴림" charset="-127"/>
                  </a:defRPr>
                </a:lvl3pPr>
                <a:lvl4pPr marL="1600200" indent="-228600" eaLnBrk="0" hangingPunct="0">
                  <a:spcBef>
                    <a:spcPct val="20000"/>
                  </a:spcBef>
                  <a:buChar char="–"/>
                  <a:defRPr kumimoji="1" sz="2000">
                    <a:solidFill>
                      <a:schemeClr val="tx1"/>
                    </a:solidFill>
                    <a:latin typeface="굴림" charset="-127"/>
                    <a:ea typeface="굴림" charset="-127"/>
                  </a:defRPr>
                </a:lvl4pPr>
                <a:lvl5pPr marL="2057400" indent="-228600" eaLnBrk="0" hangingPunct="0">
                  <a:spcBef>
                    <a:spcPct val="20000"/>
                  </a:spcBef>
                  <a:buChar char="»"/>
                  <a:defRPr kumimoji="1" sz="2000">
                    <a:solidFill>
                      <a:schemeClr val="tx1"/>
                    </a:solidFill>
                    <a:latin typeface="굴림" charset="-127"/>
                    <a:ea typeface="굴림" charset="-127"/>
                  </a:defRPr>
                </a:lvl5pPr>
                <a:lvl6pPr marL="2514600" indent="-228600" eaLnBrk="0" fontAlgn="base" hangingPunct="0">
                  <a:spcBef>
                    <a:spcPct val="20000"/>
                  </a:spcBef>
                  <a:spcAft>
                    <a:spcPct val="0"/>
                  </a:spcAft>
                  <a:buChar char="»"/>
                  <a:defRPr kumimoji="1" sz="2000">
                    <a:solidFill>
                      <a:schemeClr val="tx1"/>
                    </a:solidFill>
                    <a:latin typeface="굴림" charset="-127"/>
                    <a:ea typeface="굴림" charset="-127"/>
                  </a:defRPr>
                </a:lvl6pPr>
                <a:lvl7pPr marL="2971800" indent="-228600" eaLnBrk="0" fontAlgn="base" hangingPunct="0">
                  <a:spcBef>
                    <a:spcPct val="20000"/>
                  </a:spcBef>
                  <a:spcAft>
                    <a:spcPct val="0"/>
                  </a:spcAft>
                  <a:buChar char="»"/>
                  <a:defRPr kumimoji="1" sz="2000">
                    <a:solidFill>
                      <a:schemeClr val="tx1"/>
                    </a:solidFill>
                    <a:latin typeface="굴림" charset="-127"/>
                    <a:ea typeface="굴림" charset="-127"/>
                  </a:defRPr>
                </a:lvl7pPr>
                <a:lvl8pPr marL="3429000" indent="-228600" eaLnBrk="0" fontAlgn="base" hangingPunct="0">
                  <a:spcBef>
                    <a:spcPct val="20000"/>
                  </a:spcBef>
                  <a:spcAft>
                    <a:spcPct val="0"/>
                  </a:spcAft>
                  <a:buChar char="»"/>
                  <a:defRPr kumimoji="1" sz="2000">
                    <a:solidFill>
                      <a:schemeClr val="tx1"/>
                    </a:solidFill>
                    <a:latin typeface="굴림" charset="-127"/>
                    <a:ea typeface="굴림" charset="-127"/>
                  </a:defRPr>
                </a:lvl8pPr>
                <a:lvl9pPr marL="3886200" indent="-228600" eaLnBrk="0" fontAlgn="base" hangingPunct="0">
                  <a:spcBef>
                    <a:spcPct val="20000"/>
                  </a:spcBef>
                  <a:spcAft>
                    <a:spcPct val="0"/>
                  </a:spcAft>
                  <a:buChar char="»"/>
                  <a:defRPr kumimoji="1" sz="2000">
                    <a:solidFill>
                      <a:schemeClr val="tx1"/>
                    </a:solidFill>
                    <a:latin typeface="굴림" charset="-127"/>
                    <a:ea typeface="굴림" charset="-127"/>
                  </a:defRPr>
                </a:lvl9pPr>
              </a:lstStyle>
              <a:p>
                <a:pPr algn="r" eaLnBrk="1" latinLnBrk="0" hangingPunct="1">
                  <a:lnSpc>
                    <a:spcPct val="120000"/>
                  </a:lnSpc>
                  <a:spcBef>
                    <a:spcPct val="0"/>
                  </a:spcBef>
                  <a:buFontTx/>
                  <a:buNone/>
                </a:pPr>
                <a:endParaRPr lang="ko-KR" altLang="en-US" sz="1200"/>
              </a:p>
            </p:txBody>
          </p:sp>
          <p:sp>
            <p:nvSpPr>
              <p:cNvPr id="3152" name="Rectangle 114"/>
              <p:cNvSpPr>
                <a:spLocks noChangeArrowheads="1"/>
              </p:cNvSpPr>
              <p:nvPr/>
            </p:nvSpPr>
            <p:spPr bwMode="auto">
              <a:xfrm>
                <a:off x="1046" y="1218"/>
                <a:ext cx="231" cy="220"/>
              </a:xfrm>
              <a:prstGeom prst="rect">
                <a:avLst/>
              </a:prstGeom>
              <a:noFill/>
              <a:ln w="9525">
                <a:solidFill>
                  <a:srgbClr val="80808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har char="•"/>
                  <a:defRPr kumimoji="1" sz="3200">
                    <a:solidFill>
                      <a:schemeClr val="tx1"/>
                    </a:solidFill>
                    <a:latin typeface="굴림" charset="-127"/>
                    <a:ea typeface="굴림" charset="-127"/>
                  </a:defRPr>
                </a:lvl1pPr>
                <a:lvl2pPr marL="742950" indent="-285750" eaLnBrk="0" hangingPunct="0">
                  <a:spcBef>
                    <a:spcPct val="20000"/>
                  </a:spcBef>
                  <a:buChar char="–"/>
                  <a:defRPr kumimoji="1" sz="2800">
                    <a:solidFill>
                      <a:schemeClr val="tx1"/>
                    </a:solidFill>
                    <a:latin typeface="굴림" charset="-127"/>
                    <a:ea typeface="굴림" charset="-127"/>
                  </a:defRPr>
                </a:lvl2pPr>
                <a:lvl3pPr marL="1143000" indent="-228600" eaLnBrk="0" hangingPunct="0">
                  <a:spcBef>
                    <a:spcPct val="20000"/>
                  </a:spcBef>
                  <a:buChar char="•"/>
                  <a:defRPr kumimoji="1" sz="2400">
                    <a:solidFill>
                      <a:schemeClr val="tx1"/>
                    </a:solidFill>
                    <a:latin typeface="굴림" charset="-127"/>
                    <a:ea typeface="굴림" charset="-127"/>
                  </a:defRPr>
                </a:lvl3pPr>
                <a:lvl4pPr marL="1600200" indent="-228600" eaLnBrk="0" hangingPunct="0">
                  <a:spcBef>
                    <a:spcPct val="20000"/>
                  </a:spcBef>
                  <a:buChar char="–"/>
                  <a:defRPr kumimoji="1" sz="2000">
                    <a:solidFill>
                      <a:schemeClr val="tx1"/>
                    </a:solidFill>
                    <a:latin typeface="굴림" charset="-127"/>
                    <a:ea typeface="굴림" charset="-127"/>
                  </a:defRPr>
                </a:lvl4pPr>
                <a:lvl5pPr marL="2057400" indent="-228600" eaLnBrk="0" hangingPunct="0">
                  <a:spcBef>
                    <a:spcPct val="20000"/>
                  </a:spcBef>
                  <a:buChar char="»"/>
                  <a:defRPr kumimoji="1" sz="2000">
                    <a:solidFill>
                      <a:schemeClr val="tx1"/>
                    </a:solidFill>
                    <a:latin typeface="굴림" charset="-127"/>
                    <a:ea typeface="굴림" charset="-127"/>
                  </a:defRPr>
                </a:lvl5pPr>
                <a:lvl6pPr marL="2514600" indent="-228600" eaLnBrk="0" fontAlgn="base" hangingPunct="0">
                  <a:spcBef>
                    <a:spcPct val="20000"/>
                  </a:spcBef>
                  <a:spcAft>
                    <a:spcPct val="0"/>
                  </a:spcAft>
                  <a:buChar char="»"/>
                  <a:defRPr kumimoji="1" sz="2000">
                    <a:solidFill>
                      <a:schemeClr val="tx1"/>
                    </a:solidFill>
                    <a:latin typeface="굴림" charset="-127"/>
                    <a:ea typeface="굴림" charset="-127"/>
                  </a:defRPr>
                </a:lvl6pPr>
                <a:lvl7pPr marL="2971800" indent="-228600" eaLnBrk="0" fontAlgn="base" hangingPunct="0">
                  <a:spcBef>
                    <a:spcPct val="20000"/>
                  </a:spcBef>
                  <a:spcAft>
                    <a:spcPct val="0"/>
                  </a:spcAft>
                  <a:buChar char="»"/>
                  <a:defRPr kumimoji="1" sz="2000">
                    <a:solidFill>
                      <a:schemeClr val="tx1"/>
                    </a:solidFill>
                    <a:latin typeface="굴림" charset="-127"/>
                    <a:ea typeface="굴림" charset="-127"/>
                  </a:defRPr>
                </a:lvl7pPr>
                <a:lvl8pPr marL="3429000" indent="-228600" eaLnBrk="0" fontAlgn="base" hangingPunct="0">
                  <a:spcBef>
                    <a:spcPct val="20000"/>
                  </a:spcBef>
                  <a:spcAft>
                    <a:spcPct val="0"/>
                  </a:spcAft>
                  <a:buChar char="»"/>
                  <a:defRPr kumimoji="1" sz="2000">
                    <a:solidFill>
                      <a:schemeClr val="tx1"/>
                    </a:solidFill>
                    <a:latin typeface="굴림" charset="-127"/>
                    <a:ea typeface="굴림" charset="-127"/>
                  </a:defRPr>
                </a:lvl8pPr>
                <a:lvl9pPr marL="3886200" indent="-228600" eaLnBrk="0" fontAlgn="base" hangingPunct="0">
                  <a:spcBef>
                    <a:spcPct val="20000"/>
                  </a:spcBef>
                  <a:spcAft>
                    <a:spcPct val="0"/>
                  </a:spcAft>
                  <a:buChar char="»"/>
                  <a:defRPr kumimoji="1" sz="2000">
                    <a:solidFill>
                      <a:schemeClr val="tx1"/>
                    </a:solidFill>
                    <a:latin typeface="굴림" charset="-127"/>
                    <a:ea typeface="굴림" charset="-127"/>
                  </a:defRPr>
                </a:lvl9pPr>
              </a:lstStyle>
              <a:p>
                <a:pPr algn="r" eaLnBrk="1" latinLnBrk="0" hangingPunct="1">
                  <a:lnSpc>
                    <a:spcPct val="120000"/>
                  </a:lnSpc>
                  <a:spcBef>
                    <a:spcPct val="0"/>
                  </a:spcBef>
                  <a:buFontTx/>
                  <a:buNone/>
                </a:pPr>
                <a:endParaRPr lang="ko-KR" altLang="en-US" sz="1200"/>
              </a:p>
            </p:txBody>
          </p:sp>
          <p:sp>
            <p:nvSpPr>
              <p:cNvPr id="3153" name="Rectangle 115"/>
              <p:cNvSpPr>
                <a:spLocks noChangeArrowheads="1"/>
              </p:cNvSpPr>
              <p:nvPr/>
            </p:nvSpPr>
            <p:spPr bwMode="auto">
              <a:xfrm>
                <a:off x="816" y="1218"/>
                <a:ext cx="230" cy="220"/>
              </a:xfrm>
              <a:prstGeom prst="rect">
                <a:avLst/>
              </a:prstGeom>
              <a:noFill/>
              <a:ln w="9525">
                <a:solidFill>
                  <a:srgbClr val="80808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har char="•"/>
                  <a:defRPr kumimoji="1" sz="3200">
                    <a:solidFill>
                      <a:schemeClr val="tx1"/>
                    </a:solidFill>
                    <a:latin typeface="굴림" charset="-127"/>
                    <a:ea typeface="굴림" charset="-127"/>
                  </a:defRPr>
                </a:lvl1pPr>
                <a:lvl2pPr marL="742950" indent="-285750" eaLnBrk="0" hangingPunct="0">
                  <a:spcBef>
                    <a:spcPct val="20000"/>
                  </a:spcBef>
                  <a:buChar char="–"/>
                  <a:defRPr kumimoji="1" sz="2800">
                    <a:solidFill>
                      <a:schemeClr val="tx1"/>
                    </a:solidFill>
                    <a:latin typeface="굴림" charset="-127"/>
                    <a:ea typeface="굴림" charset="-127"/>
                  </a:defRPr>
                </a:lvl2pPr>
                <a:lvl3pPr marL="1143000" indent="-228600" eaLnBrk="0" hangingPunct="0">
                  <a:spcBef>
                    <a:spcPct val="20000"/>
                  </a:spcBef>
                  <a:buChar char="•"/>
                  <a:defRPr kumimoji="1" sz="2400">
                    <a:solidFill>
                      <a:schemeClr val="tx1"/>
                    </a:solidFill>
                    <a:latin typeface="굴림" charset="-127"/>
                    <a:ea typeface="굴림" charset="-127"/>
                  </a:defRPr>
                </a:lvl3pPr>
                <a:lvl4pPr marL="1600200" indent="-228600" eaLnBrk="0" hangingPunct="0">
                  <a:spcBef>
                    <a:spcPct val="20000"/>
                  </a:spcBef>
                  <a:buChar char="–"/>
                  <a:defRPr kumimoji="1" sz="2000">
                    <a:solidFill>
                      <a:schemeClr val="tx1"/>
                    </a:solidFill>
                    <a:latin typeface="굴림" charset="-127"/>
                    <a:ea typeface="굴림" charset="-127"/>
                  </a:defRPr>
                </a:lvl4pPr>
                <a:lvl5pPr marL="2057400" indent="-228600" eaLnBrk="0" hangingPunct="0">
                  <a:spcBef>
                    <a:spcPct val="20000"/>
                  </a:spcBef>
                  <a:buChar char="»"/>
                  <a:defRPr kumimoji="1" sz="2000">
                    <a:solidFill>
                      <a:schemeClr val="tx1"/>
                    </a:solidFill>
                    <a:latin typeface="굴림" charset="-127"/>
                    <a:ea typeface="굴림" charset="-127"/>
                  </a:defRPr>
                </a:lvl5pPr>
                <a:lvl6pPr marL="2514600" indent="-228600" eaLnBrk="0" fontAlgn="base" hangingPunct="0">
                  <a:spcBef>
                    <a:spcPct val="20000"/>
                  </a:spcBef>
                  <a:spcAft>
                    <a:spcPct val="0"/>
                  </a:spcAft>
                  <a:buChar char="»"/>
                  <a:defRPr kumimoji="1" sz="2000">
                    <a:solidFill>
                      <a:schemeClr val="tx1"/>
                    </a:solidFill>
                    <a:latin typeface="굴림" charset="-127"/>
                    <a:ea typeface="굴림" charset="-127"/>
                  </a:defRPr>
                </a:lvl6pPr>
                <a:lvl7pPr marL="2971800" indent="-228600" eaLnBrk="0" fontAlgn="base" hangingPunct="0">
                  <a:spcBef>
                    <a:spcPct val="20000"/>
                  </a:spcBef>
                  <a:spcAft>
                    <a:spcPct val="0"/>
                  </a:spcAft>
                  <a:buChar char="»"/>
                  <a:defRPr kumimoji="1" sz="2000">
                    <a:solidFill>
                      <a:schemeClr val="tx1"/>
                    </a:solidFill>
                    <a:latin typeface="굴림" charset="-127"/>
                    <a:ea typeface="굴림" charset="-127"/>
                  </a:defRPr>
                </a:lvl7pPr>
                <a:lvl8pPr marL="3429000" indent="-228600" eaLnBrk="0" fontAlgn="base" hangingPunct="0">
                  <a:spcBef>
                    <a:spcPct val="20000"/>
                  </a:spcBef>
                  <a:spcAft>
                    <a:spcPct val="0"/>
                  </a:spcAft>
                  <a:buChar char="»"/>
                  <a:defRPr kumimoji="1" sz="2000">
                    <a:solidFill>
                      <a:schemeClr val="tx1"/>
                    </a:solidFill>
                    <a:latin typeface="굴림" charset="-127"/>
                    <a:ea typeface="굴림" charset="-127"/>
                  </a:defRPr>
                </a:lvl8pPr>
                <a:lvl9pPr marL="3886200" indent="-228600" eaLnBrk="0" fontAlgn="base" hangingPunct="0">
                  <a:spcBef>
                    <a:spcPct val="20000"/>
                  </a:spcBef>
                  <a:spcAft>
                    <a:spcPct val="0"/>
                  </a:spcAft>
                  <a:buChar char="»"/>
                  <a:defRPr kumimoji="1" sz="2000">
                    <a:solidFill>
                      <a:schemeClr val="tx1"/>
                    </a:solidFill>
                    <a:latin typeface="굴림" charset="-127"/>
                    <a:ea typeface="굴림" charset="-127"/>
                  </a:defRPr>
                </a:lvl9pPr>
              </a:lstStyle>
              <a:p>
                <a:pPr algn="r" eaLnBrk="1" latinLnBrk="0" hangingPunct="1">
                  <a:lnSpc>
                    <a:spcPct val="120000"/>
                  </a:lnSpc>
                  <a:spcBef>
                    <a:spcPct val="0"/>
                  </a:spcBef>
                  <a:buFontTx/>
                  <a:buNone/>
                </a:pPr>
                <a:endParaRPr lang="ko-KR" altLang="en-US" sz="1200"/>
              </a:p>
            </p:txBody>
          </p:sp>
          <p:sp>
            <p:nvSpPr>
              <p:cNvPr id="3154" name="Rectangle 116"/>
              <p:cNvSpPr>
                <a:spLocks noChangeArrowheads="1"/>
              </p:cNvSpPr>
              <p:nvPr/>
            </p:nvSpPr>
            <p:spPr bwMode="auto">
              <a:xfrm>
                <a:off x="2890" y="998"/>
                <a:ext cx="230" cy="220"/>
              </a:xfrm>
              <a:prstGeom prst="rect">
                <a:avLst/>
              </a:prstGeom>
              <a:noFill/>
              <a:ln w="9525">
                <a:solidFill>
                  <a:srgbClr val="80808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har char="•"/>
                  <a:defRPr kumimoji="1" sz="3200">
                    <a:solidFill>
                      <a:schemeClr val="tx1"/>
                    </a:solidFill>
                    <a:latin typeface="굴림" charset="-127"/>
                    <a:ea typeface="굴림" charset="-127"/>
                  </a:defRPr>
                </a:lvl1pPr>
                <a:lvl2pPr marL="742950" indent="-285750" eaLnBrk="0" hangingPunct="0">
                  <a:spcBef>
                    <a:spcPct val="20000"/>
                  </a:spcBef>
                  <a:buChar char="–"/>
                  <a:defRPr kumimoji="1" sz="2800">
                    <a:solidFill>
                      <a:schemeClr val="tx1"/>
                    </a:solidFill>
                    <a:latin typeface="굴림" charset="-127"/>
                    <a:ea typeface="굴림" charset="-127"/>
                  </a:defRPr>
                </a:lvl2pPr>
                <a:lvl3pPr marL="1143000" indent="-228600" eaLnBrk="0" hangingPunct="0">
                  <a:spcBef>
                    <a:spcPct val="20000"/>
                  </a:spcBef>
                  <a:buChar char="•"/>
                  <a:defRPr kumimoji="1" sz="2400">
                    <a:solidFill>
                      <a:schemeClr val="tx1"/>
                    </a:solidFill>
                    <a:latin typeface="굴림" charset="-127"/>
                    <a:ea typeface="굴림" charset="-127"/>
                  </a:defRPr>
                </a:lvl3pPr>
                <a:lvl4pPr marL="1600200" indent="-228600" eaLnBrk="0" hangingPunct="0">
                  <a:spcBef>
                    <a:spcPct val="20000"/>
                  </a:spcBef>
                  <a:buChar char="–"/>
                  <a:defRPr kumimoji="1" sz="2000">
                    <a:solidFill>
                      <a:schemeClr val="tx1"/>
                    </a:solidFill>
                    <a:latin typeface="굴림" charset="-127"/>
                    <a:ea typeface="굴림" charset="-127"/>
                  </a:defRPr>
                </a:lvl4pPr>
                <a:lvl5pPr marL="2057400" indent="-228600" eaLnBrk="0" hangingPunct="0">
                  <a:spcBef>
                    <a:spcPct val="20000"/>
                  </a:spcBef>
                  <a:buChar char="»"/>
                  <a:defRPr kumimoji="1" sz="2000">
                    <a:solidFill>
                      <a:schemeClr val="tx1"/>
                    </a:solidFill>
                    <a:latin typeface="굴림" charset="-127"/>
                    <a:ea typeface="굴림" charset="-127"/>
                  </a:defRPr>
                </a:lvl5pPr>
                <a:lvl6pPr marL="2514600" indent="-228600" eaLnBrk="0" fontAlgn="base" hangingPunct="0">
                  <a:spcBef>
                    <a:spcPct val="20000"/>
                  </a:spcBef>
                  <a:spcAft>
                    <a:spcPct val="0"/>
                  </a:spcAft>
                  <a:buChar char="»"/>
                  <a:defRPr kumimoji="1" sz="2000">
                    <a:solidFill>
                      <a:schemeClr val="tx1"/>
                    </a:solidFill>
                    <a:latin typeface="굴림" charset="-127"/>
                    <a:ea typeface="굴림" charset="-127"/>
                  </a:defRPr>
                </a:lvl6pPr>
                <a:lvl7pPr marL="2971800" indent="-228600" eaLnBrk="0" fontAlgn="base" hangingPunct="0">
                  <a:spcBef>
                    <a:spcPct val="20000"/>
                  </a:spcBef>
                  <a:spcAft>
                    <a:spcPct val="0"/>
                  </a:spcAft>
                  <a:buChar char="»"/>
                  <a:defRPr kumimoji="1" sz="2000">
                    <a:solidFill>
                      <a:schemeClr val="tx1"/>
                    </a:solidFill>
                    <a:latin typeface="굴림" charset="-127"/>
                    <a:ea typeface="굴림" charset="-127"/>
                  </a:defRPr>
                </a:lvl7pPr>
                <a:lvl8pPr marL="3429000" indent="-228600" eaLnBrk="0" fontAlgn="base" hangingPunct="0">
                  <a:spcBef>
                    <a:spcPct val="20000"/>
                  </a:spcBef>
                  <a:spcAft>
                    <a:spcPct val="0"/>
                  </a:spcAft>
                  <a:buChar char="»"/>
                  <a:defRPr kumimoji="1" sz="2000">
                    <a:solidFill>
                      <a:schemeClr val="tx1"/>
                    </a:solidFill>
                    <a:latin typeface="굴림" charset="-127"/>
                    <a:ea typeface="굴림" charset="-127"/>
                  </a:defRPr>
                </a:lvl8pPr>
                <a:lvl9pPr marL="3886200" indent="-228600" eaLnBrk="0" fontAlgn="base" hangingPunct="0">
                  <a:spcBef>
                    <a:spcPct val="20000"/>
                  </a:spcBef>
                  <a:spcAft>
                    <a:spcPct val="0"/>
                  </a:spcAft>
                  <a:buChar char="»"/>
                  <a:defRPr kumimoji="1" sz="2000">
                    <a:solidFill>
                      <a:schemeClr val="tx1"/>
                    </a:solidFill>
                    <a:latin typeface="굴림" charset="-127"/>
                    <a:ea typeface="굴림" charset="-127"/>
                  </a:defRPr>
                </a:lvl9pPr>
              </a:lstStyle>
              <a:p>
                <a:pPr algn="r" eaLnBrk="1" latinLnBrk="0" hangingPunct="1">
                  <a:lnSpc>
                    <a:spcPct val="120000"/>
                  </a:lnSpc>
                  <a:spcBef>
                    <a:spcPct val="0"/>
                  </a:spcBef>
                  <a:buFontTx/>
                  <a:buNone/>
                </a:pPr>
                <a:endParaRPr lang="ko-KR" altLang="en-US" sz="1200"/>
              </a:p>
            </p:txBody>
          </p:sp>
          <p:sp>
            <p:nvSpPr>
              <p:cNvPr id="3155" name="Rectangle 117"/>
              <p:cNvSpPr>
                <a:spLocks noChangeArrowheads="1"/>
              </p:cNvSpPr>
              <p:nvPr/>
            </p:nvSpPr>
            <p:spPr bwMode="auto">
              <a:xfrm>
                <a:off x="2659" y="998"/>
                <a:ext cx="231" cy="220"/>
              </a:xfrm>
              <a:prstGeom prst="rect">
                <a:avLst/>
              </a:prstGeom>
              <a:noFill/>
              <a:ln w="9525">
                <a:solidFill>
                  <a:srgbClr val="80808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har char="•"/>
                  <a:defRPr kumimoji="1" sz="3200">
                    <a:solidFill>
                      <a:schemeClr val="tx1"/>
                    </a:solidFill>
                    <a:latin typeface="굴림" charset="-127"/>
                    <a:ea typeface="굴림" charset="-127"/>
                  </a:defRPr>
                </a:lvl1pPr>
                <a:lvl2pPr marL="742950" indent="-285750" eaLnBrk="0" hangingPunct="0">
                  <a:spcBef>
                    <a:spcPct val="20000"/>
                  </a:spcBef>
                  <a:buChar char="–"/>
                  <a:defRPr kumimoji="1" sz="2800">
                    <a:solidFill>
                      <a:schemeClr val="tx1"/>
                    </a:solidFill>
                    <a:latin typeface="굴림" charset="-127"/>
                    <a:ea typeface="굴림" charset="-127"/>
                  </a:defRPr>
                </a:lvl2pPr>
                <a:lvl3pPr marL="1143000" indent="-228600" eaLnBrk="0" hangingPunct="0">
                  <a:spcBef>
                    <a:spcPct val="20000"/>
                  </a:spcBef>
                  <a:buChar char="•"/>
                  <a:defRPr kumimoji="1" sz="2400">
                    <a:solidFill>
                      <a:schemeClr val="tx1"/>
                    </a:solidFill>
                    <a:latin typeface="굴림" charset="-127"/>
                    <a:ea typeface="굴림" charset="-127"/>
                  </a:defRPr>
                </a:lvl3pPr>
                <a:lvl4pPr marL="1600200" indent="-228600" eaLnBrk="0" hangingPunct="0">
                  <a:spcBef>
                    <a:spcPct val="20000"/>
                  </a:spcBef>
                  <a:buChar char="–"/>
                  <a:defRPr kumimoji="1" sz="2000">
                    <a:solidFill>
                      <a:schemeClr val="tx1"/>
                    </a:solidFill>
                    <a:latin typeface="굴림" charset="-127"/>
                    <a:ea typeface="굴림" charset="-127"/>
                  </a:defRPr>
                </a:lvl4pPr>
                <a:lvl5pPr marL="2057400" indent="-228600" eaLnBrk="0" hangingPunct="0">
                  <a:spcBef>
                    <a:spcPct val="20000"/>
                  </a:spcBef>
                  <a:buChar char="»"/>
                  <a:defRPr kumimoji="1" sz="2000">
                    <a:solidFill>
                      <a:schemeClr val="tx1"/>
                    </a:solidFill>
                    <a:latin typeface="굴림" charset="-127"/>
                    <a:ea typeface="굴림" charset="-127"/>
                  </a:defRPr>
                </a:lvl5pPr>
                <a:lvl6pPr marL="2514600" indent="-228600" eaLnBrk="0" fontAlgn="base" hangingPunct="0">
                  <a:spcBef>
                    <a:spcPct val="20000"/>
                  </a:spcBef>
                  <a:spcAft>
                    <a:spcPct val="0"/>
                  </a:spcAft>
                  <a:buChar char="»"/>
                  <a:defRPr kumimoji="1" sz="2000">
                    <a:solidFill>
                      <a:schemeClr val="tx1"/>
                    </a:solidFill>
                    <a:latin typeface="굴림" charset="-127"/>
                    <a:ea typeface="굴림" charset="-127"/>
                  </a:defRPr>
                </a:lvl6pPr>
                <a:lvl7pPr marL="2971800" indent="-228600" eaLnBrk="0" fontAlgn="base" hangingPunct="0">
                  <a:spcBef>
                    <a:spcPct val="20000"/>
                  </a:spcBef>
                  <a:spcAft>
                    <a:spcPct val="0"/>
                  </a:spcAft>
                  <a:buChar char="»"/>
                  <a:defRPr kumimoji="1" sz="2000">
                    <a:solidFill>
                      <a:schemeClr val="tx1"/>
                    </a:solidFill>
                    <a:latin typeface="굴림" charset="-127"/>
                    <a:ea typeface="굴림" charset="-127"/>
                  </a:defRPr>
                </a:lvl7pPr>
                <a:lvl8pPr marL="3429000" indent="-228600" eaLnBrk="0" fontAlgn="base" hangingPunct="0">
                  <a:spcBef>
                    <a:spcPct val="20000"/>
                  </a:spcBef>
                  <a:spcAft>
                    <a:spcPct val="0"/>
                  </a:spcAft>
                  <a:buChar char="»"/>
                  <a:defRPr kumimoji="1" sz="2000">
                    <a:solidFill>
                      <a:schemeClr val="tx1"/>
                    </a:solidFill>
                    <a:latin typeface="굴림" charset="-127"/>
                    <a:ea typeface="굴림" charset="-127"/>
                  </a:defRPr>
                </a:lvl8pPr>
                <a:lvl9pPr marL="3886200" indent="-228600" eaLnBrk="0" fontAlgn="base" hangingPunct="0">
                  <a:spcBef>
                    <a:spcPct val="20000"/>
                  </a:spcBef>
                  <a:spcAft>
                    <a:spcPct val="0"/>
                  </a:spcAft>
                  <a:buChar char="»"/>
                  <a:defRPr kumimoji="1" sz="2000">
                    <a:solidFill>
                      <a:schemeClr val="tx1"/>
                    </a:solidFill>
                    <a:latin typeface="굴림" charset="-127"/>
                    <a:ea typeface="굴림" charset="-127"/>
                  </a:defRPr>
                </a:lvl9pPr>
              </a:lstStyle>
              <a:p>
                <a:pPr algn="r" eaLnBrk="1" latinLnBrk="0" hangingPunct="1">
                  <a:lnSpc>
                    <a:spcPct val="120000"/>
                  </a:lnSpc>
                  <a:spcBef>
                    <a:spcPct val="0"/>
                  </a:spcBef>
                  <a:buFontTx/>
                  <a:buNone/>
                </a:pPr>
                <a:endParaRPr lang="ko-KR" altLang="en-US" sz="1200"/>
              </a:p>
            </p:txBody>
          </p:sp>
          <p:sp>
            <p:nvSpPr>
              <p:cNvPr id="3156" name="Rectangle 118"/>
              <p:cNvSpPr>
                <a:spLocks noChangeArrowheads="1"/>
              </p:cNvSpPr>
              <p:nvPr/>
            </p:nvSpPr>
            <p:spPr bwMode="auto">
              <a:xfrm>
                <a:off x="2429" y="998"/>
                <a:ext cx="230" cy="220"/>
              </a:xfrm>
              <a:prstGeom prst="rect">
                <a:avLst/>
              </a:prstGeom>
              <a:noFill/>
              <a:ln w="9525">
                <a:solidFill>
                  <a:srgbClr val="80808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har char="•"/>
                  <a:defRPr kumimoji="1" sz="3200">
                    <a:solidFill>
                      <a:schemeClr val="tx1"/>
                    </a:solidFill>
                    <a:latin typeface="굴림" charset="-127"/>
                    <a:ea typeface="굴림" charset="-127"/>
                  </a:defRPr>
                </a:lvl1pPr>
                <a:lvl2pPr marL="742950" indent="-285750" eaLnBrk="0" hangingPunct="0">
                  <a:spcBef>
                    <a:spcPct val="20000"/>
                  </a:spcBef>
                  <a:buChar char="–"/>
                  <a:defRPr kumimoji="1" sz="2800">
                    <a:solidFill>
                      <a:schemeClr val="tx1"/>
                    </a:solidFill>
                    <a:latin typeface="굴림" charset="-127"/>
                    <a:ea typeface="굴림" charset="-127"/>
                  </a:defRPr>
                </a:lvl2pPr>
                <a:lvl3pPr marL="1143000" indent="-228600" eaLnBrk="0" hangingPunct="0">
                  <a:spcBef>
                    <a:spcPct val="20000"/>
                  </a:spcBef>
                  <a:buChar char="•"/>
                  <a:defRPr kumimoji="1" sz="2400">
                    <a:solidFill>
                      <a:schemeClr val="tx1"/>
                    </a:solidFill>
                    <a:latin typeface="굴림" charset="-127"/>
                    <a:ea typeface="굴림" charset="-127"/>
                  </a:defRPr>
                </a:lvl3pPr>
                <a:lvl4pPr marL="1600200" indent="-228600" eaLnBrk="0" hangingPunct="0">
                  <a:spcBef>
                    <a:spcPct val="20000"/>
                  </a:spcBef>
                  <a:buChar char="–"/>
                  <a:defRPr kumimoji="1" sz="2000">
                    <a:solidFill>
                      <a:schemeClr val="tx1"/>
                    </a:solidFill>
                    <a:latin typeface="굴림" charset="-127"/>
                    <a:ea typeface="굴림" charset="-127"/>
                  </a:defRPr>
                </a:lvl4pPr>
                <a:lvl5pPr marL="2057400" indent="-228600" eaLnBrk="0" hangingPunct="0">
                  <a:spcBef>
                    <a:spcPct val="20000"/>
                  </a:spcBef>
                  <a:buChar char="»"/>
                  <a:defRPr kumimoji="1" sz="2000">
                    <a:solidFill>
                      <a:schemeClr val="tx1"/>
                    </a:solidFill>
                    <a:latin typeface="굴림" charset="-127"/>
                    <a:ea typeface="굴림" charset="-127"/>
                  </a:defRPr>
                </a:lvl5pPr>
                <a:lvl6pPr marL="2514600" indent="-228600" eaLnBrk="0" fontAlgn="base" hangingPunct="0">
                  <a:spcBef>
                    <a:spcPct val="20000"/>
                  </a:spcBef>
                  <a:spcAft>
                    <a:spcPct val="0"/>
                  </a:spcAft>
                  <a:buChar char="»"/>
                  <a:defRPr kumimoji="1" sz="2000">
                    <a:solidFill>
                      <a:schemeClr val="tx1"/>
                    </a:solidFill>
                    <a:latin typeface="굴림" charset="-127"/>
                    <a:ea typeface="굴림" charset="-127"/>
                  </a:defRPr>
                </a:lvl6pPr>
                <a:lvl7pPr marL="2971800" indent="-228600" eaLnBrk="0" fontAlgn="base" hangingPunct="0">
                  <a:spcBef>
                    <a:spcPct val="20000"/>
                  </a:spcBef>
                  <a:spcAft>
                    <a:spcPct val="0"/>
                  </a:spcAft>
                  <a:buChar char="»"/>
                  <a:defRPr kumimoji="1" sz="2000">
                    <a:solidFill>
                      <a:schemeClr val="tx1"/>
                    </a:solidFill>
                    <a:latin typeface="굴림" charset="-127"/>
                    <a:ea typeface="굴림" charset="-127"/>
                  </a:defRPr>
                </a:lvl7pPr>
                <a:lvl8pPr marL="3429000" indent="-228600" eaLnBrk="0" fontAlgn="base" hangingPunct="0">
                  <a:spcBef>
                    <a:spcPct val="20000"/>
                  </a:spcBef>
                  <a:spcAft>
                    <a:spcPct val="0"/>
                  </a:spcAft>
                  <a:buChar char="»"/>
                  <a:defRPr kumimoji="1" sz="2000">
                    <a:solidFill>
                      <a:schemeClr val="tx1"/>
                    </a:solidFill>
                    <a:latin typeface="굴림" charset="-127"/>
                    <a:ea typeface="굴림" charset="-127"/>
                  </a:defRPr>
                </a:lvl8pPr>
                <a:lvl9pPr marL="3886200" indent="-228600" eaLnBrk="0" fontAlgn="base" hangingPunct="0">
                  <a:spcBef>
                    <a:spcPct val="20000"/>
                  </a:spcBef>
                  <a:spcAft>
                    <a:spcPct val="0"/>
                  </a:spcAft>
                  <a:buChar char="»"/>
                  <a:defRPr kumimoji="1" sz="2000">
                    <a:solidFill>
                      <a:schemeClr val="tx1"/>
                    </a:solidFill>
                    <a:latin typeface="굴림" charset="-127"/>
                    <a:ea typeface="굴림" charset="-127"/>
                  </a:defRPr>
                </a:lvl9pPr>
              </a:lstStyle>
              <a:p>
                <a:pPr algn="r" eaLnBrk="1" latinLnBrk="0" hangingPunct="1">
                  <a:lnSpc>
                    <a:spcPct val="120000"/>
                  </a:lnSpc>
                  <a:spcBef>
                    <a:spcPct val="0"/>
                  </a:spcBef>
                  <a:buFontTx/>
                  <a:buNone/>
                </a:pPr>
                <a:endParaRPr lang="ko-KR" altLang="en-US" sz="1200"/>
              </a:p>
            </p:txBody>
          </p:sp>
          <p:sp>
            <p:nvSpPr>
              <p:cNvPr id="3157" name="Rectangle 119"/>
              <p:cNvSpPr>
                <a:spLocks noChangeArrowheads="1"/>
              </p:cNvSpPr>
              <p:nvPr/>
            </p:nvSpPr>
            <p:spPr bwMode="auto">
              <a:xfrm>
                <a:off x="2198" y="998"/>
                <a:ext cx="231" cy="220"/>
              </a:xfrm>
              <a:prstGeom prst="rect">
                <a:avLst/>
              </a:prstGeom>
              <a:noFill/>
              <a:ln w="9525">
                <a:solidFill>
                  <a:srgbClr val="80808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har char="•"/>
                  <a:defRPr kumimoji="1" sz="3200">
                    <a:solidFill>
                      <a:schemeClr val="tx1"/>
                    </a:solidFill>
                    <a:latin typeface="굴림" charset="-127"/>
                    <a:ea typeface="굴림" charset="-127"/>
                  </a:defRPr>
                </a:lvl1pPr>
                <a:lvl2pPr marL="742950" indent="-285750" eaLnBrk="0" hangingPunct="0">
                  <a:spcBef>
                    <a:spcPct val="20000"/>
                  </a:spcBef>
                  <a:buChar char="–"/>
                  <a:defRPr kumimoji="1" sz="2800">
                    <a:solidFill>
                      <a:schemeClr val="tx1"/>
                    </a:solidFill>
                    <a:latin typeface="굴림" charset="-127"/>
                    <a:ea typeface="굴림" charset="-127"/>
                  </a:defRPr>
                </a:lvl2pPr>
                <a:lvl3pPr marL="1143000" indent="-228600" eaLnBrk="0" hangingPunct="0">
                  <a:spcBef>
                    <a:spcPct val="20000"/>
                  </a:spcBef>
                  <a:buChar char="•"/>
                  <a:defRPr kumimoji="1" sz="2400">
                    <a:solidFill>
                      <a:schemeClr val="tx1"/>
                    </a:solidFill>
                    <a:latin typeface="굴림" charset="-127"/>
                    <a:ea typeface="굴림" charset="-127"/>
                  </a:defRPr>
                </a:lvl3pPr>
                <a:lvl4pPr marL="1600200" indent="-228600" eaLnBrk="0" hangingPunct="0">
                  <a:spcBef>
                    <a:spcPct val="20000"/>
                  </a:spcBef>
                  <a:buChar char="–"/>
                  <a:defRPr kumimoji="1" sz="2000">
                    <a:solidFill>
                      <a:schemeClr val="tx1"/>
                    </a:solidFill>
                    <a:latin typeface="굴림" charset="-127"/>
                    <a:ea typeface="굴림" charset="-127"/>
                  </a:defRPr>
                </a:lvl4pPr>
                <a:lvl5pPr marL="2057400" indent="-228600" eaLnBrk="0" hangingPunct="0">
                  <a:spcBef>
                    <a:spcPct val="20000"/>
                  </a:spcBef>
                  <a:buChar char="»"/>
                  <a:defRPr kumimoji="1" sz="2000">
                    <a:solidFill>
                      <a:schemeClr val="tx1"/>
                    </a:solidFill>
                    <a:latin typeface="굴림" charset="-127"/>
                    <a:ea typeface="굴림" charset="-127"/>
                  </a:defRPr>
                </a:lvl5pPr>
                <a:lvl6pPr marL="2514600" indent="-228600" eaLnBrk="0" fontAlgn="base" hangingPunct="0">
                  <a:spcBef>
                    <a:spcPct val="20000"/>
                  </a:spcBef>
                  <a:spcAft>
                    <a:spcPct val="0"/>
                  </a:spcAft>
                  <a:buChar char="»"/>
                  <a:defRPr kumimoji="1" sz="2000">
                    <a:solidFill>
                      <a:schemeClr val="tx1"/>
                    </a:solidFill>
                    <a:latin typeface="굴림" charset="-127"/>
                    <a:ea typeface="굴림" charset="-127"/>
                  </a:defRPr>
                </a:lvl6pPr>
                <a:lvl7pPr marL="2971800" indent="-228600" eaLnBrk="0" fontAlgn="base" hangingPunct="0">
                  <a:spcBef>
                    <a:spcPct val="20000"/>
                  </a:spcBef>
                  <a:spcAft>
                    <a:spcPct val="0"/>
                  </a:spcAft>
                  <a:buChar char="»"/>
                  <a:defRPr kumimoji="1" sz="2000">
                    <a:solidFill>
                      <a:schemeClr val="tx1"/>
                    </a:solidFill>
                    <a:latin typeface="굴림" charset="-127"/>
                    <a:ea typeface="굴림" charset="-127"/>
                  </a:defRPr>
                </a:lvl7pPr>
                <a:lvl8pPr marL="3429000" indent="-228600" eaLnBrk="0" fontAlgn="base" hangingPunct="0">
                  <a:spcBef>
                    <a:spcPct val="20000"/>
                  </a:spcBef>
                  <a:spcAft>
                    <a:spcPct val="0"/>
                  </a:spcAft>
                  <a:buChar char="»"/>
                  <a:defRPr kumimoji="1" sz="2000">
                    <a:solidFill>
                      <a:schemeClr val="tx1"/>
                    </a:solidFill>
                    <a:latin typeface="굴림" charset="-127"/>
                    <a:ea typeface="굴림" charset="-127"/>
                  </a:defRPr>
                </a:lvl8pPr>
                <a:lvl9pPr marL="3886200" indent="-228600" eaLnBrk="0" fontAlgn="base" hangingPunct="0">
                  <a:spcBef>
                    <a:spcPct val="20000"/>
                  </a:spcBef>
                  <a:spcAft>
                    <a:spcPct val="0"/>
                  </a:spcAft>
                  <a:buChar char="»"/>
                  <a:defRPr kumimoji="1" sz="2000">
                    <a:solidFill>
                      <a:schemeClr val="tx1"/>
                    </a:solidFill>
                    <a:latin typeface="굴림" charset="-127"/>
                    <a:ea typeface="굴림" charset="-127"/>
                  </a:defRPr>
                </a:lvl9pPr>
              </a:lstStyle>
              <a:p>
                <a:pPr algn="r" eaLnBrk="1" latinLnBrk="0" hangingPunct="1">
                  <a:lnSpc>
                    <a:spcPct val="120000"/>
                  </a:lnSpc>
                  <a:spcBef>
                    <a:spcPct val="0"/>
                  </a:spcBef>
                  <a:buFontTx/>
                  <a:buNone/>
                </a:pPr>
                <a:endParaRPr lang="ko-KR" altLang="en-US" sz="1200"/>
              </a:p>
            </p:txBody>
          </p:sp>
          <p:sp>
            <p:nvSpPr>
              <p:cNvPr id="3158" name="Rectangle 120"/>
              <p:cNvSpPr>
                <a:spLocks noChangeArrowheads="1"/>
              </p:cNvSpPr>
              <p:nvPr/>
            </p:nvSpPr>
            <p:spPr bwMode="auto">
              <a:xfrm>
                <a:off x="1968" y="998"/>
                <a:ext cx="230" cy="220"/>
              </a:xfrm>
              <a:prstGeom prst="rect">
                <a:avLst/>
              </a:prstGeom>
              <a:noFill/>
              <a:ln w="9525">
                <a:solidFill>
                  <a:srgbClr val="80808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har char="•"/>
                  <a:defRPr kumimoji="1" sz="3200">
                    <a:solidFill>
                      <a:schemeClr val="tx1"/>
                    </a:solidFill>
                    <a:latin typeface="굴림" charset="-127"/>
                    <a:ea typeface="굴림" charset="-127"/>
                  </a:defRPr>
                </a:lvl1pPr>
                <a:lvl2pPr marL="742950" indent="-285750" eaLnBrk="0" hangingPunct="0">
                  <a:spcBef>
                    <a:spcPct val="20000"/>
                  </a:spcBef>
                  <a:buChar char="–"/>
                  <a:defRPr kumimoji="1" sz="2800">
                    <a:solidFill>
                      <a:schemeClr val="tx1"/>
                    </a:solidFill>
                    <a:latin typeface="굴림" charset="-127"/>
                    <a:ea typeface="굴림" charset="-127"/>
                  </a:defRPr>
                </a:lvl2pPr>
                <a:lvl3pPr marL="1143000" indent="-228600" eaLnBrk="0" hangingPunct="0">
                  <a:spcBef>
                    <a:spcPct val="20000"/>
                  </a:spcBef>
                  <a:buChar char="•"/>
                  <a:defRPr kumimoji="1" sz="2400">
                    <a:solidFill>
                      <a:schemeClr val="tx1"/>
                    </a:solidFill>
                    <a:latin typeface="굴림" charset="-127"/>
                    <a:ea typeface="굴림" charset="-127"/>
                  </a:defRPr>
                </a:lvl3pPr>
                <a:lvl4pPr marL="1600200" indent="-228600" eaLnBrk="0" hangingPunct="0">
                  <a:spcBef>
                    <a:spcPct val="20000"/>
                  </a:spcBef>
                  <a:buChar char="–"/>
                  <a:defRPr kumimoji="1" sz="2000">
                    <a:solidFill>
                      <a:schemeClr val="tx1"/>
                    </a:solidFill>
                    <a:latin typeface="굴림" charset="-127"/>
                    <a:ea typeface="굴림" charset="-127"/>
                  </a:defRPr>
                </a:lvl4pPr>
                <a:lvl5pPr marL="2057400" indent="-228600" eaLnBrk="0" hangingPunct="0">
                  <a:spcBef>
                    <a:spcPct val="20000"/>
                  </a:spcBef>
                  <a:buChar char="»"/>
                  <a:defRPr kumimoji="1" sz="2000">
                    <a:solidFill>
                      <a:schemeClr val="tx1"/>
                    </a:solidFill>
                    <a:latin typeface="굴림" charset="-127"/>
                    <a:ea typeface="굴림" charset="-127"/>
                  </a:defRPr>
                </a:lvl5pPr>
                <a:lvl6pPr marL="2514600" indent="-228600" eaLnBrk="0" fontAlgn="base" hangingPunct="0">
                  <a:spcBef>
                    <a:spcPct val="20000"/>
                  </a:spcBef>
                  <a:spcAft>
                    <a:spcPct val="0"/>
                  </a:spcAft>
                  <a:buChar char="»"/>
                  <a:defRPr kumimoji="1" sz="2000">
                    <a:solidFill>
                      <a:schemeClr val="tx1"/>
                    </a:solidFill>
                    <a:latin typeface="굴림" charset="-127"/>
                    <a:ea typeface="굴림" charset="-127"/>
                  </a:defRPr>
                </a:lvl6pPr>
                <a:lvl7pPr marL="2971800" indent="-228600" eaLnBrk="0" fontAlgn="base" hangingPunct="0">
                  <a:spcBef>
                    <a:spcPct val="20000"/>
                  </a:spcBef>
                  <a:spcAft>
                    <a:spcPct val="0"/>
                  </a:spcAft>
                  <a:buChar char="»"/>
                  <a:defRPr kumimoji="1" sz="2000">
                    <a:solidFill>
                      <a:schemeClr val="tx1"/>
                    </a:solidFill>
                    <a:latin typeface="굴림" charset="-127"/>
                    <a:ea typeface="굴림" charset="-127"/>
                  </a:defRPr>
                </a:lvl7pPr>
                <a:lvl8pPr marL="3429000" indent="-228600" eaLnBrk="0" fontAlgn="base" hangingPunct="0">
                  <a:spcBef>
                    <a:spcPct val="20000"/>
                  </a:spcBef>
                  <a:spcAft>
                    <a:spcPct val="0"/>
                  </a:spcAft>
                  <a:buChar char="»"/>
                  <a:defRPr kumimoji="1" sz="2000">
                    <a:solidFill>
                      <a:schemeClr val="tx1"/>
                    </a:solidFill>
                    <a:latin typeface="굴림" charset="-127"/>
                    <a:ea typeface="굴림" charset="-127"/>
                  </a:defRPr>
                </a:lvl8pPr>
                <a:lvl9pPr marL="3886200" indent="-228600" eaLnBrk="0" fontAlgn="base" hangingPunct="0">
                  <a:spcBef>
                    <a:spcPct val="20000"/>
                  </a:spcBef>
                  <a:spcAft>
                    <a:spcPct val="0"/>
                  </a:spcAft>
                  <a:buChar char="»"/>
                  <a:defRPr kumimoji="1" sz="2000">
                    <a:solidFill>
                      <a:schemeClr val="tx1"/>
                    </a:solidFill>
                    <a:latin typeface="굴림" charset="-127"/>
                    <a:ea typeface="굴림" charset="-127"/>
                  </a:defRPr>
                </a:lvl9pPr>
              </a:lstStyle>
              <a:p>
                <a:pPr algn="r" eaLnBrk="1" latinLnBrk="0" hangingPunct="1">
                  <a:lnSpc>
                    <a:spcPct val="120000"/>
                  </a:lnSpc>
                  <a:spcBef>
                    <a:spcPct val="0"/>
                  </a:spcBef>
                  <a:buFontTx/>
                  <a:buNone/>
                </a:pPr>
                <a:endParaRPr lang="ko-KR" altLang="en-US" sz="1200"/>
              </a:p>
            </p:txBody>
          </p:sp>
          <p:sp>
            <p:nvSpPr>
              <p:cNvPr id="3159" name="Rectangle 121"/>
              <p:cNvSpPr>
                <a:spLocks noChangeArrowheads="1"/>
              </p:cNvSpPr>
              <p:nvPr/>
            </p:nvSpPr>
            <p:spPr bwMode="auto">
              <a:xfrm>
                <a:off x="1738" y="998"/>
                <a:ext cx="230" cy="220"/>
              </a:xfrm>
              <a:prstGeom prst="rect">
                <a:avLst/>
              </a:prstGeom>
              <a:noFill/>
              <a:ln w="9525">
                <a:solidFill>
                  <a:srgbClr val="80808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har char="•"/>
                  <a:defRPr kumimoji="1" sz="3200">
                    <a:solidFill>
                      <a:schemeClr val="tx1"/>
                    </a:solidFill>
                    <a:latin typeface="굴림" charset="-127"/>
                    <a:ea typeface="굴림" charset="-127"/>
                  </a:defRPr>
                </a:lvl1pPr>
                <a:lvl2pPr marL="742950" indent="-285750" eaLnBrk="0" hangingPunct="0">
                  <a:spcBef>
                    <a:spcPct val="20000"/>
                  </a:spcBef>
                  <a:buChar char="–"/>
                  <a:defRPr kumimoji="1" sz="2800">
                    <a:solidFill>
                      <a:schemeClr val="tx1"/>
                    </a:solidFill>
                    <a:latin typeface="굴림" charset="-127"/>
                    <a:ea typeface="굴림" charset="-127"/>
                  </a:defRPr>
                </a:lvl2pPr>
                <a:lvl3pPr marL="1143000" indent="-228600" eaLnBrk="0" hangingPunct="0">
                  <a:spcBef>
                    <a:spcPct val="20000"/>
                  </a:spcBef>
                  <a:buChar char="•"/>
                  <a:defRPr kumimoji="1" sz="2400">
                    <a:solidFill>
                      <a:schemeClr val="tx1"/>
                    </a:solidFill>
                    <a:latin typeface="굴림" charset="-127"/>
                    <a:ea typeface="굴림" charset="-127"/>
                  </a:defRPr>
                </a:lvl3pPr>
                <a:lvl4pPr marL="1600200" indent="-228600" eaLnBrk="0" hangingPunct="0">
                  <a:spcBef>
                    <a:spcPct val="20000"/>
                  </a:spcBef>
                  <a:buChar char="–"/>
                  <a:defRPr kumimoji="1" sz="2000">
                    <a:solidFill>
                      <a:schemeClr val="tx1"/>
                    </a:solidFill>
                    <a:latin typeface="굴림" charset="-127"/>
                    <a:ea typeface="굴림" charset="-127"/>
                  </a:defRPr>
                </a:lvl4pPr>
                <a:lvl5pPr marL="2057400" indent="-228600" eaLnBrk="0" hangingPunct="0">
                  <a:spcBef>
                    <a:spcPct val="20000"/>
                  </a:spcBef>
                  <a:buChar char="»"/>
                  <a:defRPr kumimoji="1" sz="2000">
                    <a:solidFill>
                      <a:schemeClr val="tx1"/>
                    </a:solidFill>
                    <a:latin typeface="굴림" charset="-127"/>
                    <a:ea typeface="굴림" charset="-127"/>
                  </a:defRPr>
                </a:lvl5pPr>
                <a:lvl6pPr marL="2514600" indent="-228600" eaLnBrk="0" fontAlgn="base" hangingPunct="0">
                  <a:spcBef>
                    <a:spcPct val="20000"/>
                  </a:spcBef>
                  <a:spcAft>
                    <a:spcPct val="0"/>
                  </a:spcAft>
                  <a:buChar char="»"/>
                  <a:defRPr kumimoji="1" sz="2000">
                    <a:solidFill>
                      <a:schemeClr val="tx1"/>
                    </a:solidFill>
                    <a:latin typeface="굴림" charset="-127"/>
                    <a:ea typeface="굴림" charset="-127"/>
                  </a:defRPr>
                </a:lvl6pPr>
                <a:lvl7pPr marL="2971800" indent="-228600" eaLnBrk="0" fontAlgn="base" hangingPunct="0">
                  <a:spcBef>
                    <a:spcPct val="20000"/>
                  </a:spcBef>
                  <a:spcAft>
                    <a:spcPct val="0"/>
                  </a:spcAft>
                  <a:buChar char="»"/>
                  <a:defRPr kumimoji="1" sz="2000">
                    <a:solidFill>
                      <a:schemeClr val="tx1"/>
                    </a:solidFill>
                    <a:latin typeface="굴림" charset="-127"/>
                    <a:ea typeface="굴림" charset="-127"/>
                  </a:defRPr>
                </a:lvl7pPr>
                <a:lvl8pPr marL="3429000" indent="-228600" eaLnBrk="0" fontAlgn="base" hangingPunct="0">
                  <a:spcBef>
                    <a:spcPct val="20000"/>
                  </a:spcBef>
                  <a:spcAft>
                    <a:spcPct val="0"/>
                  </a:spcAft>
                  <a:buChar char="»"/>
                  <a:defRPr kumimoji="1" sz="2000">
                    <a:solidFill>
                      <a:schemeClr val="tx1"/>
                    </a:solidFill>
                    <a:latin typeface="굴림" charset="-127"/>
                    <a:ea typeface="굴림" charset="-127"/>
                  </a:defRPr>
                </a:lvl8pPr>
                <a:lvl9pPr marL="3886200" indent="-228600" eaLnBrk="0" fontAlgn="base" hangingPunct="0">
                  <a:spcBef>
                    <a:spcPct val="20000"/>
                  </a:spcBef>
                  <a:spcAft>
                    <a:spcPct val="0"/>
                  </a:spcAft>
                  <a:buChar char="»"/>
                  <a:defRPr kumimoji="1" sz="2000">
                    <a:solidFill>
                      <a:schemeClr val="tx1"/>
                    </a:solidFill>
                    <a:latin typeface="굴림" charset="-127"/>
                    <a:ea typeface="굴림" charset="-127"/>
                  </a:defRPr>
                </a:lvl9pPr>
              </a:lstStyle>
              <a:p>
                <a:pPr algn="r" eaLnBrk="1" latinLnBrk="0" hangingPunct="1">
                  <a:lnSpc>
                    <a:spcPct val="120000"/>
                  </a:lnSpc>
                  <a:spcBef>
                    <a:spcPct val="0"/>
                  </a:spcBef>
                  <a:buFontTx/>
                  <a:buNone/>
                </a:pPr>
                <a:endParaRPr lang="ko-KR" altLang="en-US" sz="1200"/>
              </a:p>
            </p:txBody>
          </p:sp>
          <p:sp>
            <p:nvSpPr>
              <p:cNvPr id="3160" name="Rectangle 122"/>
              <p:cNvSpPr>
                <a:spLocks noChangeArrowheads="1"/>
              </p:cNvSpPr>
              <p:nvPr/>
            </p:nvSpPr>
            <p:spPr bwMode="auto">
              <a:xfrm>
                <a:off x="1507" y="998"/>
                <a:ext cx="231" cy="220"/>
              </a:xfrm>
              <a:prstGeom prst="rect">
                <a:avLst/>
              </a:prstGeom>
              <a:noFill/>
              <a:ln w="9525">
                <a:solidFill>
                  <a:srgbClr val="80808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har char="•"/>
                  <a:defRPr kumimoji="1" sz="3200">
                    <a:solidFill>
                      <a:schemeClr val="tx1"/>
                    </a:solidFill>
                    <a:latin typeface="굴림" charset="-127"/>
                    <a:ea typeface="굴림" charset="-127"/>
                  </a:defRPr>
                </a:lvl1pPr>
                <a:lvl2pPr marL="742950" indent="-285750" eaLnBrk="0" hangingPunct="0">
                  <a:spcBef>
                    <a:spcPct val="20000"/>
                  </a:spcBef>
                  <a:buChar char="–"/>
                  <a:defRPr kumimoji="1" sz="2800">
                    <a:solidFill>
                      <a:schemeClr val="tx1"/>
                    </a:solidFill>
                    <a:latin typeface="굴림" charset="-127"/>
                    <a:ea typeface="굴림" charset="-127"/>
                  </a:defRPr>
                </a:lvl2pPr>
                <a:lvl3pPr marL="1143000" indent="-228600" eaLnBrk="0" hangingPunct="0">
                  <a:spcBef>
                    <a:spcPct val="20000"/>
                  </a:spcBef>
                  <a:buChar char="•"/>
                  <a:defRPr kumimoji="1" sz="2400">
                    <a:solidFill>
                      <a:schemeClr val="tx1"/>
                    </a:solidFill>
                    <a:latin typeface="굴림" charset="-127"/>
                    <a:ea typeface="굴림" charset="-127"/>
                  </a:defRPr>
                </a:lvl3pPr>
                <a:lvl4pPr marL="1600200" indent="-228600" eaLnBrk="0" hangingPunct="0">
                  <a:spcBef>
                    <a:spcPct val="20000"/>
                  </a:spcBef>
                  <a:buChar char="–"/>
                  <a:defRPr kumimoji="1" sz="2000">
                    <a:solidFill>
                      <a:schemeClr val="tx1"/>
                    </a:solidFill>
                    <a:latin typeface="굴림" charset="-127"/>
                    <a:ea typeface="굴림" charset="-127"/>
                  </a:defRPr>
                </a:lvl4pPr>
                <a:lvl5pPr marL="2057400" indent="-228600" eaLnBrk="0" hangingPunct="0">
                  <a:spcBef>
                    <a:spcPct val="20000"/>
                  </a:spcBef>
                  <a:buChar char="»"/>
                  <a:defRPr kumimoji="1" sz="2000">
                    <a:solidFill>
                      <a:schemeClr val="tx1"/>
                    </a:solidFill>
                    <a:latin typeface="굴림" charset="-127"/>
                    <a:ea typeface="굴림" charset="-127"/>
                  </a:defRPr>
                </a:lvl5pPr>
                <a:lvl6pPr marL="2514600" indent="-228600" eaLnBrk="0" fontAlgn="base" hangingPunct="0">
                  <a:spcBef>
                    <a:spcPct val="20000"/>
                  </a:spcBef>
                  <a:spcAft>
                    <a:spcPct val="0"/>
                  </a:spcAft>
                  <a:buChar char="»"/>
                  <a:defRPr kumimoji="1" sz="2000">
                    <a:solidFill>
                      <a:schemeClr val="tx1"/>
                    </a:solidFill>
                    <a:latin typeface="굴림" charset="-127"/>
                    <a:ea typeface="굴림" charset="-127"/>
                  </a:defRPr>
                </a:lvl6pPr>
                <a:lvl7pPr marL="2971800" indent="-228600" eaLnBrk="0" fontAlgn="base" hangingPunct="0">
                  <a:spcBef>
                    <a:spcPct val="20000"/>
                  </a:spcBef>
                  <a:spcAft>
                    <a:spcPct val="0"/>
                  </a:spcAft>
                  <a:buChar char="»"/>
                  <a:defRPr kumimoji="1" sz="2000">
                    <a:solidFill>
                      <a:schemeClr val="tx1"/>
                    </a:solidFill>
                    <a:latin typeface="굴림" charset="-127"/>
                    <a:ea typeface="굴림" charset="-127"/>
                  </a:defRPr>
                </a:lvl7pPr>
                <a:lvl8pPr marL="3429000" indent="-228600" eaLnBrk="0" fontAlgn="base" hangingPunct="0">
                  <a:spcBef>
                    <a:spcPct val="20000"/>
                  </a:spcBef>
                  <a:spcAft>
                    <a:spcPct val="0"/>
                  </a:spcAft>
                  <a:buChar char="»"/>
                  <a:defRPr kumimoji="1" sz="2000">
                    <a:solidFill>
                      <a:schemeClr val="tx1"/>
                    </a:solidFill>
                    <a:latin typeface="굴림" charset="-127"/>
                    <a:ea typeface="굴림" charset="-127"/>
                  </a:defRPr>
                </a:lvl8pPr>
                <a:lvl9pPr marL="3886200" indent="-228600" eaLnBrk="0" fontAlgn="base" hangingPunct="0">
                  <a:spcBef>
                    <a:spcPct val="20000"/>
                  </a:spcBef>
                  <a:spcAft>
                    <a:spcPct val="0"/>
                  </a:spcAft>
                  <a:buChar char="»"/>
                  <a:defRPr kumimoji="1" sz="2000">
                    <a:solidFill>
                      <a:schemeClr val="tx1"/>
                    </a:solidFill>
                    <a:latin typeface="굴림" charset="-127"/>
                    <a:ea typeface="굴림" charset="-127"/>
                  </a:defRPr>
                </a:lvl9pPr>
              </a:lstStyle>
              <a:p>
                <a:pPr algn="r" eaLnBrk="1" latinLnBrk="0" hangingPunct="1">
                  <a:lnSpc>
                    <a:spcPct val="120000"/>
                  </a:lnSpc>
                  <a:spcBef>
                    <a:spcPct val="0"/>
                  </a:spcBef>
                  <a:buFontTx/>
                  <a:buNone/>
                </a:pPr>
                <a:endParaRPr lang="ko-KR" altLang="en-US" sz="1200"/>
              </a:p>
            </p:txBody>
          </p:sp>
          <p:sp>
            <p:nvSpPr>
              <p:cNvPr id="3161" name="Rectangle 123"/>
              <p:cNvSpPr>
                <a:spLocks noChangeArrowheads="1"/>
              </p:cNvSpPr>
              <p:nvPr/>
            </p:nvSpPr>
            <p:spPr bwMode="auto">
              <a:xfrm>
                <a:off x="1277" y="998"/>
                <a:ext cx="230" cy="220"/>
              </a:xfrm>
              <a:prstGeom prst="rect">
                <a:avLst/>
              </a:prstGeom>
              <a:noFill/>
              <a:ln w="9525">
                <a:solidFill>
                  <a:srgbClr val="80808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har char="•"/>
                  <a:defRPr kumimoji="1" sz="3200">
                    <a:solidFill>
                      <a:schemeClr val="tx1"/>
                    </a:solidFill>
                    <a:latin typeface="굴림" charset="-127"/>
                    <a:ea typeface="굴림" charset="-127"/>
                  </a:defRPr>
                </a:lvl1pPr>
                <a:lvl2pPr marL="742950" indent="-285750" eaLnBrk="0" hangingPunct="0">
                  <a:spcBef>
                    <a:spcPct val="20000"/>
                  </a:spcBef>
                  <a:buChar char="–"/>
                  <a:defRPr kumimoji="1" sz="2800">
                    <a:solidFill>
                      <a:schemeClr val="tx1"/>
                    </a:solidFill>
                    <a:latin typeface="굴림" charset="-127"/>
                    <a:ea typeface="굴림" charset="-127"/>
                  </a:defRPr>
                </a:lvl2pPr>
                <a:lvl3pPr marL="1143000" indent="-228600" eaLnBrk="0" hangingPunct="0">
                  <a:spcBef>
                    <a:spcPct val="20000"/>
                  </a:spcBef>
                  <a:buChar char="•"/>
                  <a:defRPr kumimoji="1" sz="2400">
                    <a:solidFill>
                      <a:schemeClr val="tx1"/>
                    </a:solidFill>
                    <a:latin typeface="굴림" charset="-127"/>
                    <a:ea typeface="굴림" charset="-127"/>
                  </a:defRPr>
                </a:lvl3pPr>
                <a:lvl4pPr marL="1600200" indent="-228600" eaLnBrk="0" hangingPunct="0">
                  <a:spcBef>
                    <a:spcPct val="20000"/>
                  </a:spcBef>
                  <a:buChar char="–"/>
                  <a:defRPr kumimoji="1" sz="2000">
                    <a:solidFill>
                      <a:schemeClr val="tx1"/>
                    </a:solidFill>
                    <a:latin typeface="굴림" charset="-127"/>
                    <a:ea typeface="굴림" charset="-127"/>
                  </a:defRPr>
                </a:lvl4pPr>
                <a:lvl5pPr marL="2057400" indent="-228600" eaLnBrk="0" hangingPunct="0">
                  <a:spcBef>
                    <a:spcPct val="20000"/>
                  </a:spcBef>
                  <a:buChar char="»"/>
                  <a:defRPr kumimoji="1" sz="2000">
                    <a:solidFill>
                      <a:schemeClr val="tx1"/>
                    </a:solidFill>
                    <a:latin typeface="굴림" charset="-127"/>
                    <a:ea typeface="굴림" charset="-127"/>
                  </a:defRPr>
                </a:lvl5pPr>
                <a:lvl6pPr marL="2514600" indent="-228600" eaLnBrk="0" fontAlgn="base" hangingPunct="0">
                  <a:spcBef>
                    <a:spcPct val="20000"/>
                  </a:spcBef>
                  <a:spcAft>
                    <a:spcPct val="0"/>
                  </a:spcAft>
                  <a:buChar char="»"/>
                  <a:defRPr kumimoji="1" sz="2000">
                    <a:solidFill>
                      <a:schemeClr val="tx1"/>
                    </a:solidFill>
                    <a:latin typeface="굴림" charset="-127"/>
                    <a:ea typeface="굴림" charset="-127"/>
                  </a:defRPr>
                </a:lvl6pPr>
                <a:lvl7pPr marL="2971800" indent="-228600" eaLnBrk="0" fontAlgn="base" hangingPunct="0">
                  <a:spcBef>
                    <a:spcPct val="20000"/>
                  </a:spcBef>
                  <a:spcAft>
                    <a:spcPct val="0"/>
                  </a:spcAft>
                  <a:buChar char="»"/>
                  <a:defRPr kumimoji="1" sz="2000">
                    <a:solidFill>
                      <a:schemeClr val="tx1"/>
                    </a:solidFill>
                    <a:latin typeface="굴림" charset="-127"/>
                    <a:ea typeface="굴림" charset="-127"/>
                  </a:defRPr>
                </a:lvl7pPr>
                <a:lvl8pPr marL="3429000" indent="-228600" eaLnBrk="0" fontAlgn="base" hangingPunct="0">
                  <a:spcBef>
                    <a:spcPct val="20000"/>
                  </a:spcBef>
                  <a:spcAft>
                    <a:spcPct val="0"/>
                  </a:spcAft>
                  <a:buChar char="»"/>
                  <a:defRPr kumimoji="1" sz="2000">
                    <a:solidFill>
                      <a:schemeClr val="tx1"/>
                    </a:solidFill>
                    <a:latin typeface="굴림" charset="-127"/>
                    <a:ea typeface="굴림" charset="-127"/>
                  </a:defRPr>
                </a:lvl8pPr>
                <a:lvl9pPr marL="3886200" indent="-228600" eaLnBrk="0" fontAlgn="base" hangingPunct="0">
                  <a:spcBef>
                    <a:spcPct val="20000"/>
                  </a:spcBef>
                  <a:spcAft>
                    <a:spcPct val="0"/>
                  </a:spcAft>
                  <a:buChar char="»"/>
                  <a:defRPr kumimoji="1" sz="2000">
                    <a:solidFill>
                      <a:schemeClr val="tx1"/>
                    </a:solidFill>
                    <a:latin typeface="굴림" charset="-127"/>
                    <a:ea typeface="굴림" charset="-127"/>
                  </a:defRPr>
                </a:lvl9pPr>
              </a:lstStyle>
              <a:p>
                <a:pPr algn="r" eaLnBrk="1" latinLnBrk="0" hangingPunct="1">
                  <a:lnSpc>
                    <a:spcPct val="120000"/>
                  </a:lnSpc>
                  <a:spcBef>
                    <a:spcPct val="0"/>
                  </a:spcBef>
                  <a:buFontTx/>
                  <a:buNone/>
                </a:pPr>
                <a:endParaRPr lang="ko-KR" altLang="en-US" sz="1200"/>
              </a:p>
            </p:txBody>
          </p:sp>
          <p:sp>
            <p:nvSpPr>
              <p:cNvPr id="3162" name="Rectangle 124"/>
              <p:cNvSpPr>
                <a:spLocks noChangeArrowheads="1"/>
              </p:cNvSpPr>
              <p:nvPr/>
            </p:nvSpPr>
            <p:spPr bwMode="auto">
              <a:xfrm>
                <a:off x="1046" y="998"/>
                <a:ext cx="231" cy="220"/>
              </a:xfrm>
              <a:prstGeom prst="rect">
                <a:avLst/>
              </a:prstGeom>
              <a:noFill/>
              <a:ln w="9525">
                <a:solidFill>
                  <a:srgbClr val="80808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har char="•"/>
                  <a:defRPr kumimoji="1" sz="3200">
                    <a:solidFill>
                      <a:schemeClr val="tx1"/>
                    </a:solidFill>
                    <a:latin typeface="굴림" charset="-127"/>
                    <a:ea typeface="굴림" charset="-127"/>
                  </a:defRPr>
                </a:lvl1pPr>
                <a:lvl2pPr marL="742950" indent="-285750" eaLnBrk="0" hangingPunct="0">
                  <a:spcBef>
                    <a:spcPct val="20000"/>
                  </a:spcBef>
                  <a:buChar char="–"/>
                  <a:defRPr kumimoji="1" sz="2800">
                    <a:solidFill>
                      <a:schemeClr val="tx1"/>
                    </a:solidFill>
                    <a:latin typeface="굴림" charset="-127"/>
                    <a:ea typeface="굴림" charset="-127"/>
                  </a:defRPr>
                </a:lvl2pPr>
                <a:lvl3pPr marL="1143000" indent="-228600" eaLnBrk="0" hangingPunct="0">
                  <a:spcBef>
                    <a:spcPct val="20000"/>
                  </a:spcBef>
                  <a:buChar char="•"/>
                  <a:defRPr kumimoji="1" sz="2400">
                    <a:solidFill>
                      <a:schemeClr val="tx1"/>
                    </a:solidFill>
                    <a:latin typeface="굴림" charset="-127"/>
                    <a:ea typeface="굴림" charset="-127"/>
                  </a:defRPr>
                </a:lvl3pPr>
                <a:lvl4pPr marL="1600200" indent="-228600" eaLnBrk="0" hangingPunct="0">
                  <a:spcBef>
                    <a:spcPct val="20000"/>
                  </a:spcBef>
                  <a:buChar char="–"/>
                  <a:defRPr kumimoji="1" sz="2000">
                    <a:solidFill>
                      <a:schemeClr val="tx1"/>
                    </a:solidFill>
                    <a:latin typeface="굴림" charset="-127"/>
                    <a:ea typeface="굴림" charset="-127"/>
                  </a:defRPr>
                </a:lvl4pPr>
                <a:lvl5pPr marL="2057400" indent="-228600" eaLnBrk="0" hangingPunct="0">
                  <a:spcBef>
                    <a:spcPct val="20000"/>
                  </a:spcBef>
                  <a:buChar char="»"/>
                  <a:defRPr kumimoji="1" sz="2000">
                    <a:solidFill>
                      <a:schemeClr val="tx1"/>
                    </a:solidFill>
                    <a:latin typeface="굴림" charset="-127"/>
                    <a:ea typeface="굴림" charset="-127"/>
                  </a:defRPr>
                </a:lvl5pPr>
                <a:lvl6pPr marL="2514600" indent="-228600" eaLnBrk="0" fontAlgn="base" hangingPunct="0">
                  <a:spcBef>
                    <a:spcPct val="20000"/>
                  </a:spcBef>
                  <a:spcAft>
                    <a:spcPct val="0"/>
                  </a:spcAft>
                  <a:buChar char="»"/>
                  <a:defRPr kumimoji="1" sz="2000">
                    <a:solidFill>
                      <a:schemeClr val="tx1"/>
                    </a:solidFill>
                    <a:latin typeface="굴림" charset="-127"/>
                    <a:ea typeface="굴림" charset="-127"/>
                  </a:defRPr>
                </a:lvl6pPr>
                <a:lvl7pPr marL="2971800" indent="-228600" eaLnBrk="0" fontAlgn="base" hangingPunct="0">
                  <a:spcBef>
                    <a:spcPct val="20000"/>
                  </a:spcBef>
                  <a:spcAft>
                    <a:spcPct val="0"/>
                  </a:spcAft>
                  <a:buChar char="»"/>
                  <a:defRPr kumimoji="1" sz="2000">
                    <a:solidFill>
                      <a:schemeClr val="tx1"/>
                    </a:solidFill>
                    <a:latin typeface="굴림" charset="-127"/>
                    <a:ea typeface="굴림" charset="-127"/>
                  </a:defRPr>
                </a:lvl7pPr>
                <a:lvl8pPr marL="3429000" indent="-228600" eaLnBrk="0" fontAlgn="base" hangingPunct="0">
                  <a:spcBef>
                    <a:spcPct val="20000"/>
                  </a:spcBef>
                  <a:spcAft>
                    <a:spcPct val="0"/>
                  </a:spcAft>
                  <a:buChar char="»"/>
                  <a:defRPr kumimoji="1" sz="2000">
                    <a:solidFill>
                      <a:schemeClr val="tx1"/>
                    </a:solidFill>
                    <a:latin typeface="굴림" charset="-127"/>
                    <a:ea typeface="굴림" charset="-127"/>
                  </a:defRPr>
                </a:lvl8pPr>
                <a:lvl9pPr marL="3886200" indent="-228600" eaLnBrk="0" fontAlgn="base" hangingPunct="0">
                  <a:spcBef>
                    <a:spcPct val="20000"/>
                  </a:spcBef>
                  <a:spcAft>
                    <a:spcPct val="0"/>
                  </a:spcAft>
                  <a:buChar char="»"/>
                  <a:defRPr kumimoji="1" sz="2000">
                    <a:solidFill>
                      <a:schemeClr val="tx1"/>
                    </a:solidFill>
                    <a:latin typeface="굴림" charset="-127"/>
                    <a:ea typeface="굴림" charset="-127"/>
                  </a:defRPr>
                </a:lvl9pPr>
              </a:lstStyle>
              <a:p>
                <a:pPr algn="r" eaLnBrk="1" latinLnBrk="0" hangingPunct="1">
                  <a:lnSpc>
                    <a:spcPct val="120000"/>
                  </a:lnSpc>
                  <a:spcBef>
                    <a:spcPct val="0"/>
                  </a:spcBef>
                  <a:buFontTx/>
                  <a:buNone/>
                </a:pPr>
                <a:endParaRPr lang="ko-KR" altLang="en-US" sz="1200"/>
              </a:p>
            </p:txBody>
          </p:sp>
          <p:sp>
            <p:nvSpPr>
              <p:cNvPr id="3163" name="Rectangle 125"/>
              <p:cNvSpPr>
                <a:spLocks noChangeArrowheads="1"/>
              </p:cNvSpPr>
              <p:nvPr/>
            </p:nvSpPr>
            <p:spPr bwMode="auto">
              <a:xfrm>
                <a:off x="816" y="998"/>
                <a:ext cx="230" cy="220"/>
              </a:xfrm>
              <a:prstGeom prst="rect">
                <a:avLst/>
              </a:prstGeom>
              <a:noFill/>
              <a:ln w="9525">
                <a:solidFill>
                  <a:srgbClr val="80808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har char="•"/>
                  <a:defRPr kumimoji="1" sz="3200">
                    <a:solidFill>
                      <a:schemeClr val="tx1"/>
                    </a:solidFill>
                    <a:latin typeface="굴림" charset="-127"/>
                    <a:ea typeface="굴림" charset="-127"/>
                  </a:defRPr>
                </a:lvl1pPr>
                <a:lvl2pPr marL="742950" indent="-285750" eaLnBrk="0" hangingPunct="0">
                  <a:spcBef>
                    <a:spcPct val="20000"/>
                  </a:spcBef>
                  <a:buChar char="–"/>
                  <a:defRPr kumimoji="1" sz="2800">
                    <a:solidFill>
                      <a:schemeClr val="tx1"/>
                    </a:solidFill>
                    <a:latin typeface="굴림" charset="-127"/>
                    <a:ea typeface="굴림" charset="-127"/>
                  </a:defRPr>
                </a:lvl2pPr>
                <a:lvl3pPr marL="1143000" indent="-228600" eaLnBrk="0" hangingPunct="0">
                  <a:spcBef>
                    <a:spcPct val="20000"/>
                  </a:spcBef>
                  <a:buChar char="•"/>
                  <a:defRPr kumimoji="1" sz="2400">
                    <a:solidFill>
                      <a:schemeClr val="tx1"/>
                    </a:solidFill>
                    <a:latin typeface="굴림" charset="-127"/>
                    <a:ea typeface="굴림" charset="-127"/>
                  </a:defRPr>
                </a:lvl3pPr>
                <a:lvl4pPr marL="1600200" indent="-228600" eaLnBrk="0" hangingPunct="0">
                  <a:spcBef>
                    <a:spcPct val="20000"/>
                  </a:spcBef>
                  <a:buChar char="–"/>
                  <a:defRPr kumimoji="1" sz="2000">
                    <a:solidFill>
                      <a:schemeClr val="tx1"/>
                    </a:solidFill>
                    <a:latin typeface="굴림" charset="-127"/>
                    <a:ea typeface="굴림" charset="-127"/>
                  </a:defRPr>
                </a:lvl4pPr>
                <a:lvl5pPr marL="2057400" indent="-228600" eaLnBrk="0" hangingPunct="0">
                  <a:spcBef>
                    <a:spcPct val="20000"/>
                  </a:spcBef>
                  <a:buChar char="»"/>
                  <a:defRPr kumimoji="1" sz="2000">
                    <a:solidFill>
                      <a:schemeClr val="tx1"/>
                    </a:solidFill>
                    <a:latin typeface="굴림" charset="-127"/>
                    <a:ea typeface="굴림" charset="-127"/>
                  </a:defRPr>
                </a:lvl5pPr>
                <a:lvl6pPr marL="2514600" indent="-228600" eaLnBrk="0" fontAlgn="base" hangingPunct="0">
                  <a:spcBef>
                    <a:spcPct val="20000"/>
                  </a:spcBef>
                  <a:spcAft>
                    <a:spcPct val="0"/>
                  </a:spcAft>
                  <a:buChar char="»"/>
                  <a:defRPr kumimoji="1" sz="2000">
                    <a:solidFill>
                      <a:schemeClr val="tx1"/>
                    </a:solidFill>
                    <a:latin typeface="굴림" charset="-127"/>
                    <a:ea typeface="굴림" charset="-127"/>
                  </a:defRPr>
                </a:lvl6pPr>
                <a:lvl7pPr marL="2971800" indent="-228600" eaLnBrk="0" fontAlgn="base" hangingPunct="0">
                  <a:spcBef>
                    <a:spcPct val="20000"/>
                  </a:spcBef>
                  <a:spcAft>
                    <a:spcPct val="0"/>
                  </a:spcAft>
                  <a:buChar char="»"/>
                  <a:defRPr kumimoji="1" sz="2000">
                    <a:solidFill>
                      <a:schemeClr val="tx1"/>
                    </a:solidFill>
                    <a:latin typeface="굴림" charset="-127"/>
                    <a:ea typeface="굴림" charset="-127"/>
                  </a:defRPr>
                </a:lvl7pPr>
                <a:lvl8pPr marL="3429000" indent="-228600" eaLnBrk="0" fontAlgn="base" hangingPunct="0">
                  <a:spcBef>
                    <a:spcPct val="20000"/>
                  </a:spcBef>
                  <a:spcAft>
                    <a:spcPct val="0"/>
                  </a:spcAft>
                  <a:buChar char="»"/>
                  <a:defRPr kumimoji="1" sz="2000">
                    <a:solidFill>
                      <a:schemeClr val="tx1"/>
                    </a:solidFill>
                    <a:latin typeface="굴림" charset="-127"/>
                    <a:ea typeface="굴림" charset="-127"/>
                  </a:defRPr>
                </a:lvl8pPr>
                <a:lvl9pPr marL="3886200" indent="-228600" eaLnBrk="0" fontAlgn="base" hangingPunct="0">
                  <a:spcBef>
                    <a:spcPct val="20000"/>
                  </a:spcBef>
                  <a:spcAft>
                    <a:spcPct val="0"/>
                  </a:spcAft>
                  <a:buChar char="»"/>
                  <a:defRPr kumimoji="1" sz="2000">
                    <a:solidFill>
                      <a:schemeClr val="tx1"/>
                    </a:solidFill>
                    <a:latin typeface="굴림" charset="-127"/>
                    <a:ea typeface="굴림" charset="-127"/>
                  </a:defRPr>
                </a:lvl9pPr>
              </a:lstStyle>
              <a:p>
                <a:pPr algn="r" eaLnBrk="1" latinLnBrk="0" hangingPunct="1">
                  <a:lnSpc>
                    <a:spcPct val="120000"/>
                  </a:lnSpc>
                  <a:spcBef>
                    <a:spcPct val="0"/>
                  </a:spcBef>
                  <a:buFontTx/>
                  <a:buNone/>
                </a:pPr>
                <a:endParaRPr lang="ko-KR" altLang="en-US" sz="1200"/>
              </a:p>
            </p:txBody>
          </p:sp>
          <p:sp>
            <p:nvSpPr>
              <p:cNvPr id="3164" name="Line 126"/>
              <p:cNvSpPr>
                <a:spLocks noChangeShapeType="1"/>
              </p:cNvSpPr>
              <p:nvPr/>
            </p:nvSpPr>
            <p:spPr bwMode="auto">
              <a:xfrm>
                <a:off x="816" y="998"/>
                <a:ext cx="2304" cy="0"/>
              </a:xfrm>
              <a:prstGeom prst="line">
                <a:avLst/>
              </a:prstGeom>
              <a:noFill/>
              <a:ln w="12700" cap="sq">
                <a:solidFill>
                  <a:srgbClr val="808080"/>
                </a:solidFill>
                <a:round/>
                <a:headEnd/>
                <a:tailEnd/>
              </a:ln>
              <a:extLst>
                <a:ext uri="{909E8E84-426E-40DD-AFC4-6F175D3DCCD1}">
                  <a14:hiddenFill xmlns:a14="http://schemas.microsoft.com/office/drawing/2010/main">
                    <a:noFill/>
                  </a14:hiddenFill>
                </a:ext>
              </a:extLst>
            </p:spPr>
            <p:txBody>
              <a:bodyPr anchor="ctr"/>
              <a:lstStyle/>
              <a:p>
                <a:endParaRPr lang="ko-KR" altLang="en-US"/>
              </a:p>
            </p:txBody>
          </p:sp>
          <p:sp>
            <p:nvSpPr>
              <p:cNvPr id="3165" name="Line 127"/>
              <p:cNvSpPr>
                <a:spLocks noChangeShapeType="1"/>
              </p:cNvSpPr>
              <p:nvPr/>
            </p:nvSpPr>
            <p:spPr bwMode="auto">
              <a:xfrm>
                <a:off x="816" y="1218"/>
                <a:ext cx="2304" cy="0"/>
              </a:xfrm>
              <a:prstGeom prst="line">
                <a:avLst/>
              </a:prstGeom>
              <a:noFill/>
              <a:ln w="12700">
                <a:solidFill>
                  <a:srgbClr val="808080"/>
                </a:solidFill>
                <a:round/>
                <a:headEnd/>
                <a:tailEnd/>
              </a:ln>
              <a:extLst>
                <a:ext uri="{909E8E84-426E-40DD-AFC4-6F175D3DCCD1}">
                  <a14:hiddenFill xmlns:a14="http://schemas.microsoft.com/office/drawing/2010/main">
                    <a:noFill/>
                  </a14:hiddenFill>
                </a:ext>
              </a:extLst>
            </p:spPr>
            <p:txBody>
              <a:bodyPr anchor="ctr"/>
              <a:lstStyle/>
              <a:p>
                <a:endParaRPr lang="ko-KR" altLang="en-US"/>
              </a:p>
            </p:txBody>
          </p:sp>
          <p:sp>
            <p:nvSpPr>
              <p:cNvPr id="3166" name="Line 128"/>
              <p:cNvSpPr>
                <a:spLocks noChangeShapeType="1"/>
              </p:cNvSpPr>
              <p:nvPr/>
            </p:nvSpPr>
            <p:spPr bwMode="auto">
              <a:xfrm>
                <a:off x="816" y="1438"/>
                <a:ext cx="2304" cy="0"/>
              </a:xfrm>
              <a:prstGeom prst="line">
                <a:avLst/>
              </a:prstGeom>
              <a:noFill/>
              <a:ln w="12700">
                <a:solidFill>
                  <a:srgbClr val="808080"/>
                </a:solidFill>
                <a:round/>
                <a:headEnd/>
                <a:tailEnd/>
              </a:ln>
              <a:extLst>
                <a:ext uri="{909E8E84-426E-40DD-AFC4-6F175D3DCCD1}">
                  <a14:hiddenFill xmlns:a14="http://schemas.microsoft.com/office/drawing/2010/main">
                    <a:noFill/>
                  </a14:hiddenFill>
                </a:ext>
              </a:extLst>
            </p:spPr>
            <p:txBody>
              <a:bodyPr anchor="ctr"/>
              <a:lstStyle/>
              <a:p>
                <a:endParaRPr lang="ko-KR" altLang="en-US"/>
              </a:p>
            </p:txBody>
          </p:sp>
          <p:sp>
            <p:nvSpPr>
              <p:cNvPr id="3167" name="Line 129"/>
              <p:cNvSpPr>
                <a:spLocks noChangeShapeType="1"/>
              </p:cNvSpPr>
              <p:nvPr/>
            </p:nvSpPr>
            <p:spPr bwMode="auto">
              <a:xfrm>
                <a:off x="816" y="1878"/>
                <a:ext cx="2304"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nchor="ctr"/>
              <a:lstStyle/>
              <a:p>
                <a:endParaRPr lang="ko-KR" altLang="en-US"/>
              </a:p>
            </p:txBody>
          </p:sp>
          <p:sp>
            <p:nvSpPr>
              <p:cNvPr id="3168" name="Line 130"/>
              <p:cNvSpPr>
                <a:spLocks noChangeShapeType="1"/>
              </p:cNvSpPr>
              <p:nvPr/>
            </p:nvSpPr>
            <p:spPr bwMode="auto">
              <a:xfrm>
                <a:off x="816" y="2318"/>
                <a:ext cx="2304" cy="0"/>
              </a:xfrm>
              <a:prstGeom prst="line">
                <a:avLst/>
              </a:prstGeom>
              <a:noFill/>
              <a:ln w="12700">
                <a:solidFill>
                  <a:srgbClr val="808080"/>
                </a:solidFill>
                <a:round/>
                <a:headEnd/>
                <a:tailEnd/>
              </a:ln>
              <a:extLst>
                <a:ext uri="{909E8E84-426E-40DD-AFC4-6F175D3DCCD1}">
                  <a14:hiddenFill xmlns:a14="http://schemas.microsoft.com/office/drawing/2010/main">
                    <a:noFill/>
                  </a14:hiddenFill>
                </a:ext>
              </a:extLst>
            </p:spPr>
            <p:txBody>
              <a:bodyPr anchor="ctr"/>
              <a:lstStyle/>
              <a:p>
                <a:endParaRPr lang="ko-KR" altLang="en-US"/>
              </a:p>
            </p:txBody>
          </p:sp>
          <p:sp>
            <p:nvSpPr>
              <p:cNvPr id="3169" name="Line 131"/>
              <p:cNvSpPr>
                <a:spLocks noChangeShapeType="1"/>
              </p:cNvSpPr>
              <p:nvPr/>
            </p:nvSpPr>
            <p:spPr bwMode="auto">
              <a:xfrm>
                <a:off x="816" y="2538"/>
                <a:ext cx="2304" cy="0"/>
              </a:xfrm>
              <a:prstGeom prst="line">
                <a:avLst/>
              </a:prstGeom>
              <a:noFill/>
              <a:ln w="12700">
                <a:solidFill>
                  <a:srgbClr val="808080"/>
                </a:solidFill>
                <a:round/>
                <a:headEnd/>
                <a:tailEnd/>
              </a:ln>
              <a:extLst>
                <a:ext uri="{909E8E84-426E-40DD-AFC4-6F175D3DCCD1}">
                  <a14:hiddenFill xmlns:a14="http://schemas.microsoft.com/office/drawing/2010/main">
                    <a:noFill/>
                  </a14:hiddenFill>
                </a:ext>
              </a:extLst>
            </p:spPr>
            <p:txBody>
              <a:bodyPr anchor="ctr"/>
              <a:lstStyle/>
              <a:p>
                <a:endParaRPr lang="ko-KR" altLang="en-US"/>
              </a:p>
            </p:txBody>
          </p:sp>
          <p:sp>
            <p:nvSpPr>
              <p:cNvPr id="3170" name="Line 132"/>
              <p:cNvSpPr>
                <a:spLocks noChangeShapeType="1"/>
              </p:cNvSpPr>
              <p:nvPr/>
            </p:nvSpPr>
            <p:spPr bwMode="auto">
              <a:xfrm>
                <a:off x="816" y="2758"/>
                <a:ext cx="2304" cy="0"/>
              </a:xfrm>
              <a:prstGeom prst="line">
                <a:avLst/>
              </a:prstGeom>
              <a:noFill/>
              <a:ln w="12700" cap="sq">
                <a:solidFill>
                  <a:srgbClr val="808080"/>
                </a:solidFill>
                <a:round/>
                <a:headEnd/>
                <a:tailEnd/>
              </a:ln>
              <a:extLst>
                <a:ext uri="{909E8E84-426E-40DD-AFC4-6F175D3DCCD1}">
                  <a14:hiddenFill xmlns:a14="http://schemas.microsoft.com/office/drawing/2010/main">
                    <a:noFill/>
                  </a14:hiddenFill>
                </a:ext>
              </a:extLst>
            </p:spPr>
            <p:txBody>
              <a:bodyPr anchor="ctr"/>
              <a:lstStyle/>
              <a:p>
                <a:endParaRPr lang="ko-KR" altLang="en-US"/>
              </a:p>
            </p:txBody>
          </p:sp>
          <p:sp>
            <p:nvSpPr>
              <p:cNvPr id="3171" name="Line 133"/>
              <p:cNvSpPr>
                <a:spLocks noChangeShapeType="1"/>
              </p:cNvSpPr>
              <p:nvPr/>
            </p:nvSpPr>
            <p:spPr bwMode="auto">
              <a:xfrm>
                <a:off x="816" y="998"/>
                <a:ext cx="0" cy="1760"/>
              </a:xfrm>
              <a:prstGeom prst="line">
                <a:avLst/>
              </a:prstGeom>
              <a:noFill/>
              <a:ln w="12700" cap="sq">
                <a:solidFill>
                  <a:srgbClr val="808080"/>
                </a:solidFill>
                <a:round/>
                <a:headEnd/>
                <a:tailEnd/>
              </a:ln>
              <a:extLst>
                <a:ext uri="{909E8E84-426E-40DD-AFC4-6F175D3DCCD1}">
                  <a14:hiddenFill xmlns:a14="http://schemas.microsoft.com/office/drawing/2010/main">
                    <a:noFill/>
                  </a14:hiddenFill>
                </a:ext>
              </a:extLst>
            </p:spPr>
            <p:txBody>
              <a:bodyPr anchor="ctr"/>
              <a:lstStyle/>
              <a:p>
                <a:endParaRPr lang="ko-KR" altLang="en-US"/>
              </a:p>
            </p:txBody>
          </p:sp>
          <p:sp>
            <p:nvSpPr>
              <p:cNvPr id="3172" name="Line 134"/>
              <p:cNvSpPr>
                <a:spLocks noChangeShapeType="1"/>
              </p:cNvSpPr>
              <p:nvPr/>
            </p:nvSpPr>
            <p:spPr bwMode="auto">
              <a:xfrm>
                <a:off x="1046" y="998"/>
                <a:ext cx="0" cy="1760"/>
              </a:xfrm>
              <a:prstGeom prst="line">
                <a:avLst/>
              </a:prstGeom>
              <a:noFill/>
              <a:ln w="12700">
                <a:solidFill>
                  <a:srgbClr val="808080"/>
                </a:solidFill>
                <a:round/>
                <a:headEnd/>
                <a:tailEnd/>
              </a:ln>
              <a:extLst>
                <a:ext uri="{909E8E84-426E-40DD-AFC4-6F175D3DCCD1}">
                  <a14:hiddenFill xmlns:a14="http://schemas.microsoft.com/office/drawing/2010/main">
                    <a:noFill/>
                  </a14:hiddenFill>
                </a:ext>
              </a:extLst>
            </p:spPr>
            <p:txBody>
              <a:bodyPr anchor="ctr"/>
              <a:lstStyle/>
              <a:p>
                <a:endParaRPr lang="ko-KR" altLang="en-US"/>
              </a:p>
            </p:txBody>
          </p:sp>
          <p:sp>
            <p:nvSpPr>
              <p:cNvPr id="3173" name="Line 135"/>
              <p:cNvSpPr>
                <a:spLocks noChangeShapeType="1"/>
              </p:cNvSpPr>
              <p:nvPr/>
            </p:nvSpPr>
            <p:spPr bwMode="auto">
              <a:xfrm>
                <a:off x="1277" y="998"/>
                <a:ext cx="0" cy="1760"/>
              </a:xfrm>
              <a:prstGeom prst="line">
                <a:avLst/>
              </a:prstGeom>
              <a:noFill/>
              <a:ln w="12700">
                <a:solidFill>
                  <a:srgbClr val="808080"/>
                </a:solidFill>
                <a:round/>
                <a:headEnd/>
                <a:tailEnd/>
              </a:ln>
              <a:extLst>
                <a:ext uri="{909E8E84-426E-40DD-AFC4-6F175D3DCCD1}">
                  <a14:hiddenFill xmlns:a14="http://schemas.microsoft.com/office/drawing/2010/main">
                    <a:noFill/>
                  </a14:hiddenFill>
                </a:ext>
              </a:extLst>
            </p:spPr>
            <p:txBody>
              <a:bodyPr anchor="ctr"/>
              <a:lstStyle/>
              <a:p>
                <a:endParaRPr lang="ko-KR" altLang="en-US"/>
              </a:p>
            </p:txBody>
          </p:sp>
          <p:sp>
            <p:nvSpPr>
              <p:cNvPr id="3174" name="Line 136"/>
              <p:cNvSpPr>
                <a:spLocks noChangeShapeType="1"/>
              </p:cNvSpPr>
              <p:nvPr/>
            </p:nvSpPr>
            <p:spPr bwMode="auto">
              <a:xfrm>
                <a:off x="1507" y="998"/>
                <a:ext cx="0" cy="1760"/>
              </a:xfrm>
              <a:prstGeom prst="line">
                <a:avLst/>
              </a:prstGeom>
              <a:noFill/>
              <a:ln w="12700">
                <a:solidFill>
                  <a:srgbClr val="808080"/>
                </a:solidFill>
                <a:round/>
                <a:headEnd/>
                <a:tailEnd/>
              </a:ln>
              <a:extLst>
                <a:ext uri="{909E8E84-426E-40DD-AFC4-6F175D3DCCD1}">
                  <a14:hiddenFill xmlns:a14="http://schemas.microsoft.com/office/drawing/2010/main">
                    <a:noFill/>
                  </a14:hiddenFill>
                </a:ext>
              </a:extLst>
            </p:spPr>
            <p:txBody>
              <a:bodyPr anchor="ctr"/>
              <a:lstStyle/>
              <a:p>
                <a:endParaRPr lang="ko-KR" altLang="en-US"/>
              </a:p>
            </p:txBody>
          </p:sp>
          <p:sp>
            <p:nvSpPr>
              <p:cNvPr id="3175" name="Line 137"/>
              <p:cNvSpPr>
                <a:spLocks noChangeShapeType="1"/>
              </p:cNvSpPr>
              <p:nvPr/>
            </p:nvSpPr>
            <p:spPr bwMode="auto">
              <a:xfrm>
                <a:off x="1968" y="998"/>
                <a:ext cx="0" cy="176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nchor="ctr"/>
              <a:lstStyle/>
              <a:p>
                <a:endParaRPr lang="ko-KR" altLang="en-US"/>
              </a:p>
            </p:txBody>
          </p:sp>
          <p:sp>
            <p:nvSpPr>
              <p:cNvPr id="3176" name="Line 138"/>
              <p:cNvSpPr>
                <a:spLocks noChangeShapeType="1"/>
              </p:cNvSpPr>
              <p:nvPr/>
            </p:nvSpPr>
            <p:spPr bwMode="auto">
              <a:xfrm>
                <a:off x="2429" y="998"/>
                <a:ext cx="0" cy="1760"/>
              </a:xfrm>
              <a:prstGeom prst="line">
                <a:avLst/>
              </a:prstGeom>
              <a:noFill/>
              <a:ln w="12700">
                <a:solidFill>
                  <a:srgbClr val="808080"/>
                </a:solidFill>
                <a:round/>
                <a:headEnd/>
                <a:tailEnd/>
              </a:ln>
              <a:extLst>
                <a:ext uri="{909E8E84-426E-40DD-AFC4-6F175D3DCCD1}">
                  <a14:hiddenFill xmlns:a14="http://schemas.microsoft.com/office/drawing/2010/main">
                    <a:noFill/>
                  </a14:hiddenFill>
                </a:ext>
              </a:extLst>
            </p:spPr>
            <p:txBody>
              <a:bodyPr anchor="ctr"/>
              <a:lstStyle/>
              <a:p>
                <a:endParaRPr lang="ko-KR" altLang="en-US"/>
              </a:p>
            </p:txBody>
          </p:sp>
          <p:sp>
            <p:nvSpPr>
              <p:cNvPr id="3177" name="Line 139"/>
              <p:cNvSpPr>
                <a:spLocks noChangeShapeType="1"/>
              </p:cNvSpPr>
              <p:nvPr/>
            </p:nvSpPr>
            <p:spPr bwMode="auto">
              <a:xfrm>
                <a:off x="2659" y="998"/>
                <a:ext cx="0" cy="1760"/>
              </a:xfrm>
              <a:prstGeom prst="line">
                <a:avLst/>
              </a:prstGeom>
              <a:noFill/>
              <a:ln w="12700">
                <a:solidFill>
                  <a:srgbClr val="808080"/>
                </a:solidFill>
                <a:round/>
                <a:headEnd/>
                <a:tailEnd/>
              </a:ln>
              <a:extLst>
                <a:ext uri="{909E8E84-426E-40DD-AFC4-6F175D3DCCD1}">
                  <a14:hiddenFill xmlns:a14="http://schemas.microsoft.com/office/drawing/2010/main">
                    <a:noFill/>
                  </a14:hiddenFill>
                </a:ext>
              </a:extLst>
            </p:spPr>
            <p:txBody>
              <a:bodyPr anchor="ctr"/>
              <a:lstStyle/>
              <a:p>
                <a:endParaRPr lang="ko-KR" altLang="en-US"/>
              </a:p>
            </p:txBody>
          </p:sp>
          <p:sp>
            <p:nvSpPr>
              <p:cNvPr id="3178" name="Line 140"/>
              <p:cNvSpPr>
                <a:spLocks noChangeShapeType="1"/>
              </p:cNvSpPr>
              <p:nvPr/>
            </p:nvSpPr>
            <p:spPr bwMode="auto">
              <a:xfrm>
                <a:off x="2890" y="998"/>
                <a:ext cx="0" cy="1760"/>
              </a:xfrm>
              <a:prstGeom prst="line">
                <a:avLst/>
              </a:prstGeom>
              <a:noFill/>
              <a:ln w="12700">
                <a:solidFill>
                  <a:srgbClr val="808080"/>
                </a:solidFill>
                <a:round/>
                <a:headEnd/>
                <a:tailEnd/>
              </a:ln>
              <a:extLst>
                <a:ext uri="{909E8E84-426E-40DD-AFC4-6F175D3DCCD1}">
                  <a14:hiddenFill xmlns:a14="http://schemas.microsoft.com/office/drawing/2010/main">
                    <a:noFill/>
                  </a14:hiddenFill>
                </a:ext>
              </a:extLst>
            </p:spPr>
            <p:txBody>
              <a:bodyPr anchor="ctr"/>
              <a:lstStyle/>
              <a:p>
                <a:endParaRPr lang="ko-KR" altLang="en-US"/>
              </a:p>
            </p:txBody>
          </p:sp>
          <p:sp>
            <p:nvSpPr>
              <p:cNvPr id="3179" name="Line 141"/>
              <p:cNvSpPr>
                <a:spLocks noChangeShapeType="1"/>
              </p:cNvSpPr>
              <p:nvPr/>
            </p:nvSpPr>
            <p:spPr bwMode="auto">
              <a:xfrm>
                <a:off x="3120" y="998"/>
                <a:ext cx="0" cy="1760"/>
              </a:xfrm>
              <a:prstGeom prst="line">
                <a:avLst/>
              </a:prstGeom>
              <a:noFill/>
              <a:ln w="12700" cap="sq">
                <a:solidFill>
                  <a:srgbClr val="808080"/>
                </a:solidFill>
                <a:round/>
                <a:headEnd/>
                <a:tailEnd/>
              </a:ln>
              <a:extLst>
                <a:ext uri="{909E8E84-426E-40DD-AFC4-6F175D3DCCD1}">
                  <a14:hiddenFill xmlns:a14="http://schemas.microsoft.com/office/drawing/2010/main">
                    <a:noFill/>
                  </a14:hiddenFill>
                </a:ext>
              </a:extLst>
            </p:spPr>
            <p:txBody>
              <a:bodyPr anchor="ctr"/>
              <a:lstStyle/>
              <a:p>
                <a:endParaRPr lang="ko-KR" altLang="en-US"/>
              </a:p>
            </p:txBody>
          </p:sp>
          <p:sp>
            <p:nvSpPr>
              <p:cNvPr id="3180" name="Line 142"/>
              <p:cNvSpPr>
                <a:spLocks noChangeShapeType="1"/>
              </p:cNvSpPr>
              <p:nvPr/>
            </p:nvSpPr>
            <p:spPr bwMode="auto">
              <a:xfrm>
                <a:off x="816" y="1658"/>
                <a:ext cx="2304" cy="0"/>
              </a:xfrm>
              <a:prstGeom prst="line">
                <a:avLst/>
              </a:prstGeom>
              <a:noFill/>
              <a:ln w="12700" cap="sq">
                <a:solidFill>
                  <a:srgbClr val="808080"/>
                </a:solidFill>
                <a:round/>
                <a:headEnd/>
                <a:tailEnd/>
              </a:ln>
              <a:extLst>
                <a:ext uri="{909E8E84-426E-40DD-AFC4-6F175D3DCCD1}">
                  <a14:hiddenFill xmlns:a14="http://schemas.microsoft.com/office/drawing/2010/main">
                    <a:noFill/>
                  </a14:hiddenFill>
                </a:ext>
              </a:extLst>
            </p:spPr>
            <p:txBody>
              <a:bodyPr anchor="ctr"/>
              <a:lstStyle/>
              <a:p>
                <a:endParaRPr lang="ko-KR" altLang="en-US"/>
              </a:p>
            </p:txBody>
          </p:sp>
          <p:sp>
            <p:nvSpPr>
              <p:cNvPr id="3181" name="Line 143"/>
              <p:cNvSpPr>
                <a:spLocks noChangeShapeType="1"/>
              </p:cNvSpPr>
              <p:nvPr/>
            </p:nvSpPr>
            <p:spPr bwMode="auto">
              <a:xfrm>
                <a:off x="816" y="2098"/>
                <a:ext cx="2304" cy="0"/>
              </a:xfrm>
              <a:prstGeom prst="line">
                <a:avLst/>
              </a:prstGeom>
              <a:noFill/>
              <a:ln w="12700" cap="sq">
                <a:solidFill>
                  <a:srgbClr val="808080"/>
                </a:solidFill>
                <a:round/>
                <a:headEnd/>
                <a:tailEnd/>
              </a:ln>
              <a:extLst>
                <a:ext uri="{909E8E84-426E-40DD-AFC4-6F175D3DCCD1}">
                  <a14:hiddenFill xmlns:a14="http://schemas.microsoft.com/office/drawing/2010/main">
                    <a:noFill/>
                  </a14:hiddenFill>
                </a:ext>
              </a:extLst>
            </p:spPr>
            <p:txBody>
              <a:bodyPr anchor="ctr"/>
              <a:lstStyle/>
              <a:p>
                <a:endParaRPr lang="ko-KR" altLang="en-US"/>
              </a:p>
            </p:txBody>
          </p:sp>
          <p:sp>
            <p:nvSpPr>
              <p:cNvPr id="3182" name="Line 144"/>
              <p:cNvSpPr>
                <a:spLocks noChangeShapeType="1"/>
              </p:cNvSpPr>
              <p:nvPr/>
            </p:nvSpPr>
            <p:spPr bwMode="auto">
              <a:xfrm>
                <a:off x="1738" y="998"/>
                <a:ext cx="0" cy="1760"/>
              </a:xfrm>
              <a:prstGeom prst="line">
                <a:avLst/>
              </a:prstGeom>
              <a:noFill/>
              <a:ln w="12700" cap="sq">
                <a:solidFill>
                  <a:srgbClr val="808080"/>
                </a:solidFill>
                <a:round/>
                <a:headEnd/>
                <a:tailEnd/>
              </a:ln>
              <a:extLst>
                <a:ext uri="{909E8E84-426E-40DD-AFC4-6F175D3DCCD1}">
                  <a14:hiddenFill xmlns:a14="http://schemas.microsoft.com/office/drawing/2010/main">
                    <a:noFill/>
                  </a14:hiddenFill>
                </a:ext>
              </a:extLst>
            </p:spPr>
            <p:txBody>
              <a:bodyPr anchor="ctr"/>
              <a:lstStyle/>
              <a:p>
                <a:endParaRPr lang="ko-KR" altLang="en-US"/>
              </a:p>
            </p:txBody>
          </p:sp>
          <p:sp>
            <p:nvSpPr>
              <p:cNvPr id="3183" name="Line 145"/>
              <p:cNvSpPr>
                <a:spLocks noChangeShapeType="1"/>
              </p:cNvSpPr>
              <p:nvPr/>
            </p:nvSpPr>
            <p:spPr bwMode="auto">
              <a:xfrm>
                <a:off x="2198" y="998"/>
                <a:ext cx="0" cy="1760"/>
              </a:xfrm>
              <a:prstGeom prst="line">
                <a:avLst/>
              </a:prstGeom>
              <a:noFill/>
              <a:ln w="12700" cap="sq">
                <a:solidFill>
                  <a:srgbClr val="808080"/>
                </a:solidFill>
                <a:round/>
                <a:headEnd/>
                <a:tailEnd/>
              </a:ln>
              <a:extLst>
                <a:ext uri="{909E8E84-426E-40DD-AFC4-6F175D3DCCD1}">
                  <a14:hiddenFill xmlns:a14="http://schemas.microsoft.com/office/drawing/2010/main">
                    <a:noFill/>
                  </a14:hiddenFill>
                </a:ext>
              </a:extLst>
            </p:spPr>
            <p:txBody>
              <a:bodyPr anchor="ctr"/>
              <a:lstStyle/>
              <a:p>
                <a:endParaRPr lang="ko-KR" altLang="en-US"/>
              </a:p>
            </p:txBody>
          </p:sp>
          <p:sp>
            <p:nvSpPr>
              <p:cNvPr id="3184" name="Freeform 146"/>
              <p:cNvSpPr>
                <a:spLocks/>
              </p:cNvSpPr>
              <p:nvPr/>
            </p:nvSpPr>
            <p:spPr bwMode="auto">
              <a:xfrm>
                <a:off x="815" y="1116"/>
                <a:ext cx="2305" cy="1418"/>
              </a:xfrm>
              <a:custGeom>
                <a:avLst/>
                <a:gdLst>
                  <a:gd name="T0" fmla="*/ 0 w 2305"/>
                  <a:gd name="T1" fmla="*/ 9 h 1910"/>
                  <a:gd name="T2" fmla="*/ 270 w 2305"/>
                  <a:gd name="T3" fmla="*/ 1 h 1910"/>
                  <a:gd name="T4" fmla="*/ 696 w 2305"/>
                  <a:gd name="T5" fmla="*/ 16 h 1910"/>
                  <a:gd name="T6" fmla="*/ 1160 w 2305"/>
                  <a:gd name="T7" fmla="*/ 1 h 1910"/>
                  <a:gd name="T8" fmla="*/ 1609 w 2305"/>
                  <a:gd name="T9" fmla="*/ 16 h 1910"/>
                  <a:gd name="T10" fmla="*/ 2035 w 2305"/>
                  <a:gd name="T11" fmla="*/ 1 h 1910"/>
                  <a:gd name="T12" fmla="*/ 2305 w 2305"/>
                  <a:gd name="T13" fmla="*/ 9 h 1910"/>
                  <a:gd name="T14" fmla="*/ 0 60000 65536"/>
                  <a:gd name="T15" fmla="*/ 0 60000 65536"/>
                  <a:gd name="T16" fmla="*/ 0 60000 65536"/>
                  <a:gd name="T17" fmla="*/ 0 60000 65536"/>
                  <a:gd name="T18" fmla="*/ 0 60000 65536"/>
                  <a:gd name="T19" fmla="*/ 0 60000 65536"/>
                  <a:gd name="T20" fmla="*/ 0 60000 65536"/>
                  <a:gd name="T21" fmla="*/ 0 w 2305"/>
                  <a:gd name="T22" fmla="*/ 0 h 1910"/>
                  <a:gd name="T23" fmla="*/ 2305 w 2305"/>
                  <a:gd name="T24" fmla="*/ 1910 h 19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305" h="1910">
                    <a:moveTo>
                      <a:pt x="0" y="1006"/>
                    </a:moveTo>
                    <a:cubicBezTo>
                      <a:pt x="45" y="864"/>
                      <a:pt x="154" y="0"/>
                      <a:pt x="270" y="151"/>
                    </a:cubicBezTo>
                    <a:cubicBezTo>
                      <a:pt x="386" y="302"/>
                      <a:pt x="548" y="1910"/>
                      <a:pt x="696" y="1909"/>
                    </a:cubicBezTo>
                    <a:cubicBezTo>
                      <a:pt x="844" y="1908"/>
                      <a:pt x="1008" y="145"/>
                      <a:pt x="1160" y="143"/>
                    </a:cubicBezTo>
                    <a:cubicBezTo>
                      <a:pt x="1312" y="141"/>
                      <a:pt x="1463" y="1892"/>
                      <a:pt x="1609" y="1894"/>
                    </a:cubicBezTo>
                    <a:cubicBezTo>
                      <a:pt x="1755" y="1896"/>
                      <a:pt x="1919" y="301"/>
                      <a:pt x="2035" y="158"/>
                    </a:cubicBezTo>
                    <a:cubicBezTo>
                      <a:pt x="2151" y="15"/>
                      <a:pt x="2249" y="851"/>
                      <a:pt x="2305" y="1033"/>
                    </a:cubicBezTo>
                  </a:path>
                </a:pathLst>
              </a:custGeom>
              <a:noFill/>
              <a:ln w="19050" cap="flat" cmpd="sng">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nchor="ctr"/>
              <a:lstStyle/>
              <a:p>
                <a:endParaRPr lang="ko-KR" altLang="en-US"/>
              </a:p>
            </p:txBody>
          </p:sp>
        </p:grpSp>
        <p:sp>
          <p:nvSpPr>
            <p:cNvPr id="3082" name="Text Box 147"/>
            <p:cNvSpPr txBox="1">
              <a:spLocks noChangeArrowheads="1"/>
            </p:cNvSpPr>
            <p:nvPr/>
          </p:nvSpPr>
          <p:spPr bwMode="auto">
            <a:xfrm>
              <a:off x="368607" y="6048360"/>
              <a:ext cx="825880" cy="2769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kumimoji="1" sz="3200">
                  <a:solidFill>
                    <a:schemeClr val="tx1"/>
                  </a:solidFill>
                  <a:latin typeface="굴림" charset="-127"/>
                  <a:ea typeface="굴림" charset="-127"/>
                </a:defRPr>
              </a:lvl1pPr>
              <a:lvl2pPr marL="742950" indent="-285750" eaLnBrk="0" hangingPunct="0">
                <a:spcBef>
                  <a:spcPct val="20000"/>
                </a:spcBef>
                <a:buChar char="–"/>
                <a:defRPr kumimoji="1" sz="2800">
                  <a:solidFill>
                    <a:schemeClr val="tx1"/>
                  </a:solidFill>
                  <a:latin typeface="굴림" charset="-127"/>
                  <a:ea typeface="굴림" charset="-127"/>
                </a:defRPr>
              </a:lvl2pPr>
              <a:lvl3pPr marL="1143000" indent="-228600" eaLnBrk="0" hangingPunct="0">
                <a:spcBef>
                  <a:spcPct val="20000"/>
                </a:spcBef>
                <a:buChar char="•"/>
                <a:defRPr kumimoji="1" sz="2400">
                  <a:solidFill>
                    <a:schemeClr val="tx1"/>
                  </a:solidFill>
                  <a:latin typeface="굴림" charset="-127"/>
                  <a:ea typeface="굴림" charset="-127"/>
                </a:defRPr>
              </a:lvl3pPr>
              <a:lvl4pPr marL="1600200" indent="-228600" eaLnBrk="0" hangingPunct="0">
                <a:spcBef>
                  <a:spcPct val="20000"/>
                </a:spcBef>
                <a:buChar char="–"/>
                <a:defRPr kumimoji="1" sz="2000">
                  <a:solidFill>
                    <a:schemeClr val="tx1"/>
                  </a:solidFill>
                  <a:latin typeface="굴림" charset="-127"/>
                  <a:ea typeface="굴림" charset="-127"/>
                </a:defRPr>
              </a:lvl4pPr>
              <a:lvl5pPr marL="2057400" indent="-228600" eaLnBrk="0" hangingPunct="0">
                <a:spcBef>
                  <a:spcPct val="20000"/>
                </a:spcBef>
                <a:buChar char="»"/>
                <a:defRPr kumimoji="1" sz="2000">
                  <a:solidFill>
                    <a:schemeClr val="tx1"/>
                  </a:solidFill>
                  <a:latin typeface="굴림" charset="-127"/>
                  <a:ea typeface="굴림" charset="-127"/>
                </a:defRPr>
              </a:lvl5pPr>
              <a:lvl6pPr marL="2514600" indent="-228600" eaLnBrk="0" fontAlgn="base" hangingPunct="0">
                <a:spcBef>
                  <a:spcPct val="20000"/>
                </a:spcBef>
                <a:spcAft>
                  <a:spcPct val="0"/>
                </a:spcAft>
                <a:buChar char="»"/>
                <a:defRPr kumimoji="1" sz="2000">
                  <a:solidFill>
                    <a:schemeClr val="tx1"/>
                  </a:solidFill>
                  <a:latin typeface="굴림" charset="-127"/>
                  <a:ea typeface="굴림" charset="-127"/>
                </a:defRPr>
              </a:lvl6pPr>
              <a:lvl7pPr marL="2971800" indent="-228600" eaLnBrk="0" fontAlgn="base" hangingPunct="0">
                <a:spcBef>
                  <a:spcPct val="20000"/>
                </a:spcBef>
                <a:spcAft>
                  <a:spcPct val="0"/>
                </a:spcAft>
                <a:buChar char="»"/>
                <a:defRPr kumimoji="1" sz="2000">
                  <a:solidFill>
                    <a:schemeClr val="tx1"/>
                  </a:solidFill>
                  <a:latin typeface="굴림" charset="-127"/>
                  <a:ea typeface="굴림" charset="-127"/>
                </a:defRPr>
              </a:lvl7pPr>
              <a:lvl8pPr marL="3429000" indent="-228600" eaLnBrk="0" fontAlgn="base" hangingPunct="0">
                <a:spcBef>
                  <a:spcPct val="20000"/>
                </a:spcBef>
                <a:spcAft>
                  <a:spcPct val="0"/>
                </a:spcAft>
                <a:buChar char="»"/>
                <a:defRPr kumimoji="1" sz="2000">
                  <a:solidFill>
                    <a:schemeClr val="tx1"/>
                  </a:solidFill>
                  <a:latin typeface="굴림" charset="-127"/>
                  <a:ea typeface="굴림" charset="-127"/>
                </a:defRPr>
              </a:lvl8pPr>
              <a:lvl9pPr marL="3886200" indent="-228600" eaLnBrk="0" fontAlgn="base" hangingPunct="0">
                <a:spcBef>
                  <a:spcPct val="20000"/>
                </a:spcBef>
                <a:spcAft>
                  <a:spcPct val="0"/>
                </a:spcAft>
                <a:buChar char="»"/>
                <a:defRPr kumimoji="1" sz="2000">
                  <a:solidFill>
                    <a:schemeClr val="tx1"/>
                  </a:solidFill>
                  <a:latin typeface="굴림" charset="-127"/>
                  <a:ea typeface="굴림" charset="-127"/>
                </a:defRPr>
              </a:lvl9pPr>
            </a:lstStyle>
            <a:p>
              <a:pPr algn="r" eaLnBrk="1" latinLnBrk="0" hangingPunct="1">
                <a:lnSpc>
                  <a:spcPct val="120000"/>
                </a:lnSpc>
                <a:spcBef>
                  <a:spcPct val="0"/>
                </a:spcBef>
                <a:buFontTx/>
                <a:buNone/>
              </a:pPr>
              <a:r>
                <a:rPr lang="en-US" altLang="ko-KR" sz="1000" b="1"/>
                <a:t>CH1 2.00V</a:t>
              </a:r>
            </a:p>
          </p:txBody>
        </p:sp>
        <p:sp>
          <p:nvSpPr>
            <p:cNvPr id="3083" name="Text Box 148"/>
            <p:cNvSpPr txBox="1">
              <a:spLocks noChangeArrowheads="1"/>
            </p:cNvSpPr>
            <p:nvPr/>
          </p:nvSpPr>
          <p:spPr bwMode="auto">
            <a:xfrm>
              <a:off x="1496923" y="6048172"/>
              <a:ext cx="713668" cy="2769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kumimoji="1" sz="3200">
                  <a:solidFill>
                    <a:schemeClr val="tx1"/>
                  </a:solidFill>
                  <a:latin typeface="굴림" charset="-127"/>
                  <a:ea typeface="굴림" charset="-127"/>
                </a:defRPr>
              </a:lvl1pPr>
              <a:lvl2pPr marL="742950" indent="-285750" eaLnBrk="0" hangingPunct="0">
                <a:spcBef>
                  <a:spcPct val="20000"/>
                </a:spcBef>
                <a:buChar char="–"/>
                <a:defRPr kumimoji="1" sz="2800">
                  <a:solidFill>
                    <a:schemeClr val="tx1"/>
                  </a:solidFill>
                  <a:latin typeface="굴림" charset="-127"/>
                  <a:ea typeface="굴림" charset="-127"/>
                </a:defRPr>
              </a:lvl2pPr>
              <a:lvl3pPr marL="1143000" indent="-228600" eaLnBrk="0" hangingPunct="0">
                <a:spcBef>
                  <a:spcPct val="20000"/>
                </a:spcBef>
                <a:buChar char="•"/>
                <a:defRPr kumimoji="1" sz="2400">
                  <a:solidFill>
                    <a:schemeClr val="tx1"/>
                  </a:solidFill>
                  <a:latin typeface="굴림" charset="-127"/>
                  <a:ea typeface="굴림" charset="-127"/>
                </a:defRPr>
              </a:lvl3pPr>
              <a:lvl4pPr marL="1600200" indent="-228600" eaLnBrk="0" hangingPunct="0">
                <a:spcBef>
                  <a:spcPct val="20000"/>
                </a:spcBef>
                <a:buChar char="–"/>
                <a:defRPr kumimoji="1" sz="2000">
                  <a:solidFill>
                    <a:schemeClr val="tx1"/>
                  </a:solidFill>
                  <a:latin typeface="굴림" charset="-127"/>
                  <a:ea typeface="굴림" charset="-127"/>
                </a:defRPr>
              </a:lvl4pPr>
              <a:lvl5pPr marL="2057400" indent="-228600" eaLnBrk="0" hangingPunct="0">
                <a:spcBef>
                  <a:spcPct val="20000"/>
                </a:spcBef>
                <a:buChar char="»"/>
                <a:defRPr kumimoji="1" sz="2000">
                  <a:solidFill>
                    <a:schemeClr val="tx1"/>
                  </a:solidFill>
                  <a:latin typeface="굴림" charset="-127"/>
                  <a:ea typeface="굴림" charset="-127"/>
                </a:defRPr>
              </a:lvl5pPr>
              <a:lvl6pPr marL="2514600" indent="-228600" eaLnBrk="0" fontAlgn="base" hangingPunct="0">
                <a:spcBef>
                  <a:spcPct val="20000"/>
                </a:spcBef>
                <a:spcAft>
                  <a:spcPct val="0"/>
                </a:spcAft>
                <a:buChar char="»"/>
                <a:defRPr kumimoji="1" sz="2000">
                  <a:solidFill>
                    <a:schemeClr val="tx1"/>
                  </a:solidFill>
                  <a:latin typeface="굴림" charset="-127"/>
                  <a:ea typeface="굴림" charset="-127"/>
                </a:defRPr>
              </a:lvl6pPr>
              <a:lvl7pPr marL="2971800" indent="-228600" eaLnBrk="0" fontAlgn="base" hangingPunct="0">
                <a:spcBef>
                  <a:spcPct val="20000"/>
                </a:spcBef>
                <a:spcAft>
                  <a:spcPct val="0"/>
                </a:spcAft>
                <a:buChar char="»"/>
                <a:defRPr kumimoji="1" sz="2000">
                  <a:solidFill>
                    <a:schemeClr val="tx1"/>
                  </a:solidFill>
                  <a:latin typeface="굴림" charset="-127"/>
                  <a:ea typeface="굴림" charset="-127"/>
                </a:defRPr>
              </a:lvl7pPr>
              <a:lvl8pPr marL="3429000" indent="-228600" eaLnBrk="0" fontAlgn="base" hangingPunct="0">
                <a:spcBef>
                  <a:spcPct val="20000"/>
                </a:spcBef>
                <a:spcAft>
                  <a:spcPct val="0"/>
                </a:spcAft>
                <a:buChar char="»"/>
                <a:defRPr kumimoji="1" sz="2000">
                  <a:solidFill>
                    <a:schemeClr val="tx1"/>
                  </a:solidFill>
                  <a:latin typeface="굴림" charset="-127"/>
                  <a:ea typeface="굴림" charset="-127"/>
                </a:defRPr>
              </a:lvl8pPr>
              <a:lvl9pPr marL="3886200" indent="-228600" eaLnBrk="0" fontAlgn="base" hangingPunct="0">
                <a:spcBef>
                  <a:spcPct val="20000"/>
                </a:spcBef>
                <a:spcAft>
                  <a:spcPct val="0"/>
                </a:spcAft>
                <a:buChar char="»"/>
                <a:defRPr kumimoji="1" sz="2000">
                  <a:solidFill>
                    <a:schemeClr val="tx1"/>
                  </a:solidFill>
                  <a:latin typeface="굴림" charset="-127"/>
                  <a:ea typeface="굴림" charset="-127"/>
                </a:defRPr>
              </a:lvl9pPr>
            </a:lstStyle>
            <a:p>
              <a:pPr algn="r" eaLnBrk="1" latinLnBrk="0" hangingPunct="1">
                <a:lnSpc>
                  <a:spcPct val="120000"/>
                </a:lnSpc>
                <a:spcBef>
                  <a:spcPct val="0"/>
                </a:spcBef>
                <a:buFontTx/>
                <a:buNone/>
              </a:pPr>
              <a:r>
                <a:rPr lang="en-US" altLang="ko-KR" sz="1000" b="1"/>
                <a:t>M 500μs</a:t>
              </a:r>
            </a:p>
          </p:txBody>
        </p:sp>
      </p:grpSp>
      <p:sp>
        <p:nvSpPr>
          <p:cNvPr id="160" name="Text Box 6"/>
          <p:cNvSpPr txBox="1">
            <a:spLocks noChangeArrowheads="1"/>
          </p:cNvSpPr>
          <p:nvPr/>
        </p:nvSpPr>
        <p:spPr bwMode="auto">
          <a:xfrm>
            <a:off x="123826" y="228599"/>
            <a:ext cx="1223989" cy="338554"/>
          </a:xfrm>
          <a:prstGeom prst="rect">
            <a:avLst/>
          </a:prstGeom>
          <a:noFill/>
          <a:ln w="9525">
            <a:noFill/>
            <a:miter lim="800000"/>
            <a:headEnd/>
            <a:tailEnd/>
          </a:ln>
          <a:effectLst/>
        </p:spPr>
        <p:txBody>
          <a:bodyPr wrap="none">
            <a:spAutoFit/>
          </a:bodyPr>
          <a:lstStyle/>
          <a:p>
            <a:pPr>
              <a:defRPr/>
            </a:pPr>
            <a:r>
              <a:rPr lang="en-US" altLang="ko-KR" sz="1600" b="1">
                <a:effectLst>
                  <a:outerShdw blurRad="38100" dist="38100" dir="2700000" algn="tl">
                    <a:srgbClr val="C0C0C0"/>
                  </a:outerShdw>
                </a:effectLst>
                <a:latin typeface="Times New Roman" panose="02020603050405020304" pitchFamily="18" charset="0"/>
                <a:cs typeface="Times New Roman" panose="02020603050405020304" pitchFamily="18" charset="0"/>
              </a:rPr>
              <a:t>WS TEST 1</a:t>
            </a:r>
            <a:endParaRPr lang="ko-KR" altLang="en-US" sz="1600" b="1" dirty="0">
              <a:effectLst>
                <a:outerShdw blurRad="38100" dist="38100" dir="2700000" algn="tl">
                  <a:srgbClr val="C0C0C0"/>
                </a:outerShdw>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9962587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Line 2"/>
          <p:cNvSpPr>
            <a:spLocks noChangeShapeType="1"/>
          </p:cNvSpPr>
          <p:nvPr/>
        </p:nvSpPr>
        <p:spPr bwMode="auto">
          <a:xfrm>
            <a:off x="279400" y="609600"/>
            <a:ext cx="6324600" cy="0"/>
          </a:xfrm>
          <a:prstGeom prst="line">
            <a:avLst/>
          </a:prstGeom>
          <a:noFill/>
          <a:ln w="57150" cmpd="thinThick">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a:latin typeface="Times New Roman" panose="02020603050405020304" pitchFamily="18" charset="0"/>
              <a:cs typeface="Times New Roman" panose="02020603050405020304" pitchFamily="18" charset="0"/>
            </a:endParaRPr>
          </a:p>
        </p:txBody>
      </p:sp>
      <p:sp>
        <p:nvSpPr>
          <p:cNvPr id="8196" name="Rectangle 3"/>
          <p:cNvSpPr>
            <a:spLocks noChangeArrowheads="1"/>
          </p:cNvSpPr>
          <p:nvPr/>
        </p:nvSpPr>
        <p:spPr bwMode="auto">
          <a:xfrm>
            <a:off x="304800" y="776288"/>
            <a:ext cx="3124200" cy="890111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rIns="54000"/>
          <a:lstStyle>
            <a:lvl1pPr eaLnBrk="0" hangingPunct="0">
              <a:spcBef>
                <a:spcPct val="20000"/>
              </a:spcBef>
              <a:buChar char="•"/>
              <a:defRPr kumimoji="1" sz="3200">
                <a:solidFill>
                  <a:schemeClr val="tx1"/>
                </a:solidFill>
                <a:latin typeface="굴림" pitchFamily="50" charset="-127"/>
                <a:ea typeface="굴림" pitchFamily="50" charset="-127"/>
              </a:defRPr>
            </a:lvl1pPr>
            <a:lvl2pPr marL="742950" indent="-285750" eaLnBrk="0" hangingPunct="0">
              <a:spcBef>
                <a:spcPct val="20000"/>
              </a:spcBef>
              <a:buChar char="–"/>
              <a:defRPr kumimoji="1" sz="2800">
                <a:solidFill>
                  <a:schemeClr val="tx1"/>
                </a:solidFill>
                <a:latin typeface="굴림" pitchFamily="50" charset="-127"/>
                <a:ea typeface="굴림" pitchFamily="50" charset="-127"/>
              </a:defRPr>
            </a:lvl2pPr>
            <a:lvl3pPr marL="1143000" indent="-228600" eaLnBrk="0" hangingPunct="0">
              <a:spcBef>
                <a:spcPct val="20000"/>
              </a:spcBef>
              <a:buChar char="•"/>
              <a:defRPr kumimoji="1" sz="2400">
                <a:solidFill>
                  <a:schemeClr val="tx1"/>
                </a:solidFill>
                <a:latin typeface="굴림" pitchFamily="50" charset="-127"/>
                <a:ea typeface="굴림" pitchFamily="50" charset="-127"/>
              </a:defRPr>
            </a:lvl3pPr>
            <a:lvl4pPr marL="1600200" indent="-228600" eaLnBrk="0" hangingPunct="0">
              <a:spcBef>
                <a:spcPct val="20000"/>
              </a:spcBef>
              <a:buChar char="–"/>
              <a:defRPr kumimoji="1" sz="2000">
                <a:solidFill>
                  <a:schemeClr val="tx1"/>
                </a:solidFill>
                <a:latin typeface="굴림" pitchFamily="50" charset="-127"/>
                <a:ea typeface="굴림" pitchFamily="50" charset="-127"/>
              </a:defRPr>
            </a:lvl4pPr>
            <a:lvl5pPr marL="2057400" indent="-228600" eaLnBrk="0" hangingPunct="0">
              <a:spcBef>
                <a:spcPct val="20000"/>
              </a:spcBef>
              <a:buChar char="»"/>
              <a:defRPr kumimoji="1" sz="2000">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9pPr>
          </a:lstStyle>
          <a:p>
            <a:pPr eaLnBrk="1" hangingPunct="1">
              <a:spcBef>
                <a:spcPct val="0"/>
              </a:spcBef>
              <a:buFontTx/>
              <a:buNone/>
            </a:pPr>
            <a:r>
              <a:rPr lang="vi-VN" altLang="ko-KR" sz="900">
                <a:latin typeface="Times New Roman" panose="02020603050405020304" pitchFamily="18" charset="0"/>
                <a:ea typeface="돋움" pitchFamily="50" charset="-127"/>
                <a:cs typeface="Times New Roman" panose="02020603050405020304" pitchFamily="18" charset="0"/>
              </a:rPr>
              <a:t>17. </a:t>
            </a:r>
            <a:r>
              <a:rPr lang="en-US" altLang="ko-KR" sz="900" smtClean="0">
                <a:latin typeface="Times New Roman" panose="02020603050405020304" pitchFamily="18" charset="0"/>
                <a:ea typeface="돋움" pitchFamily="50" charset="-127"/>
                <a:cs typeface="Times New Roman" panose="02020603050405020304" pitchFamily="18" charset="0"/>
              </a:rPr>
              <a:t>Nhiệt độ tăng thì giá trị điện trở tăng là loại nào</a:t>
            </a:r>
            <a:r>
              <a:rPr lang="vi-VN" altLang="ko-KR" sz="900" smtClean="0">
                <a:latin typeface="Times New Roman" panose="02020603050405020304" pitchFamily="18" charset="0"/>
                <a:ea typeface="돋움" pitchFamily="50" charset="-127"/>
                <a:cs typeface="Times New Roman" panose="02020603050405020304" pitchFamily="18" charset="0"/>
              </a:rPr>
              <a:t>?</a:t>
            </a:r>
            <a:endParaRPr lang="vi-VN" altLang="ko-KR" sz="900">
              <a:latin typeface="Times New Roman" panose="02020603050405020304" pitchFamily="18" charset="0"/>
              <a:ea typeface="돋움" pitchFamily="50" charset="-127"/>
              <a:cs typeface="Times New Roman" panose="02020603050405020304" pitchFamily="18" charset="0"/>
            </a:endParaRPr>
          </a:p>
          <a:p>
            <a:pPr eaLnBrk="1" hangingPunct="1">
              <a:spcBef>
                <a:spcPct val="0"/>
              </a:spcBef>
              <a:buFontTx/>
              <a:buNone/>
            </a:pPr>
            <a:endParaRPr lang="en-US" altLang="ko-KR" sz="900">
              <a:latin typeface="Times New Roman" panose="02020603050405020304" pitchFamily="18" charset="0"/>
              <a:ea typeface="돋움" pitchFamily="50" charset="-127"/>
              <a:cs typeface="Times New Roman" panose="02020603050405020304" pitchFamily="18" charset="0"/>
            </a:endParaRPr>
          </a:p>
          <a:p>
            <a:pPr eaLnBrk="1" hangingPunct="1">
              <a:spcBef>
                <a:spcPct val="0"/>
              </a:spcBef>
              <a:buFontTx/>
              <a:buNone/>
            </a:pPr>
            <a:r>
              <a:rPr lang="en-US" altLang="ko-KR" sz="900">
                <a:latin typeface="Times New Roman" panose="02020603050405020304" pitchFamily="18" charset="0"/>
                <a:ea typeface="돋움" pitchFamily="50" charset="-127"/>
                <a:cs typeface="Times New Roman" panose="02020603050405020304" pitchFamily="18" charset="0"/>
              </a:rPr>
              <a:t>① NTC</a:t>
            </a:r>
          </a:p>
          <a:p>
            <a:pPr eaLnBrk="1" hangingPunct="1">
              <a:spcBef>
                <a:spcPct val="0"/>
              </a:spcBef>
              <a:buFontTx/>
              <a:buNone/>
            </a:pPr>
            <a:r>
              <a:rPr lang="en-US" altLang="ko-KR" sz="900">
                <a:latin typeface="Times New Roman" panose="02020603050405020304" pitchFamily="18" charset="0"/>
                <a:ea typeface="돋움" pitchFamily="50" charset="-127"/>
                <a:cs typeface="Times New Roman" panose="02020603050405020304" pitchFamily="18" charset="0"/>
              </a:rPr>
              <a:t>② PTC</a:t>
            </a:r>
          </a:p>
          <a:p>
            <a:pPr eaLnBrk="1" hangingPunct="1">
              <a:spcBef>
                <a:spcPct val="0"/>
              </a:spcBef>
              <a:buFontTx/>
              <a:buNone/>
            </a:pPr>
            <a:r>
              <a:rPr lang="en-US" altLang="ko-KR" sz="900">
                <a:latin typeface="Times New Roman" panose="02020603050405020304" pitchFamily="18" charset="0"/>
                <a:ea typeface="돋움" pitchFamily="50" charset="-127"/>
                <a:cs typeface="Times New Roman" panose="02020603050405020304" pitchFamily="18" charset="0"/>
              </a:rPr>
              <a:t>③ CTR</a:t>
            </a:r>
          </a:p>
          <a:p>
            <a:pPr eaLnBrk="1" hangingPunct="1">
              <a:spcBef>
                <a:spcPct val="0"/>
              </a:spcBef>
              <a:buFontTx/>
              <a:buNone/>
            </a:pPr>
            <a:r>
              <a:rPr lang="en-US" altLang="ko-KR" sz="900">
                <a:latin typeface="Times New Roman" panose="02020603050405020304" pitchFamily="18" charset="0"/>
                <a:ea typeface="돋움" pitchFamily="50" charset="-127"/>
                <a:cs typeface="Times New Roman" panose="02020603050405020304" pitchFamily="18" charset="0"/>
              </a:rPr>
              <a:t>④ RTS</a:t>
            </a:r>
          </a:p>
          <a:p>
            <a:pPr eaLnBrk="1" hangingPunct="1">
              <a:spcBef>
                <a:spcPct val="0"/>
              </a:spcBef>
              <a:buFontTx/>
              <a:buNone/>
            </a:pPr>
            <a:endParaRPr lang="en-US" altLang="ko-KR" sz="900">
              <a:latin typeface="Times New Roman" panose="02020603050405020304" pitchFamily="18" charset="0"/>
              <a:ea typeface="돋움" pitchFamily="50" charset="-127"/>
              <a:cs typeface="Times New Roman" panose="02020603050405020304" pitchFamily="18" charset="0"/>
            </a:endParaRPr>
          </a:p>
          <a:p>
            <a:pPr eaLnBrk="1" hangingPunct="1">
              <a:spcBef>
                <a:spcPct val="0"/>
              </a:spcBef>
              <a:buFontTx/>
              <a:buNone/>
            </a:pPr>
            <a:r>
              <a:rPr lang="vi-VN" altLang="ko-KR" sz="900">
                <a:latin typeface="Times New Roman" panose="02020603050405020304" pitchFamily="18" charset="0"/>
                <a:ea typeface="돋움" pitchFamily="50" charset="-127"/>
                <a:cs typeface="Times New Roman" panose="02020603050405020304" pitchFamily="18" charset="0"/>
              </a:rPr>
              <a:t>18. Hiệu điện thế qua điện trở trong đoạn mạch sau là bao nhiêu?</a:t>
            </a:r>
          </a:p>
          <a:p>
            <a:pPr eaLnBrk="1" hangingPunct="1">
              <a:spcBef>
                <a:spcPct val="0"/>
              </a:spcBef>
              <a:buFontTx/>
              <a:buNone/>
            </a:pPr>
            <a:endParaRPr lang="en-US" altLang="ko-KR" sz="900">
              <a:latin typeface="Times New Roman" panose="02020603050405020304" pitchFamily="18" charset="0"/>
              <a:ea typeface="돋움" pitchFamily="50" charset="-127"/>
              <a:cs typeface="Times New Roman" panose="02020603050405020304" pitchFamily="18" charset="0"/>
            </a:endParaRPr>
          </a:p>
          <a:p>
            <a:pPr eaLnBrk="1" hangingPunct="1">
              <a:spcBef>
                <a:spcPct val="0"/>
              </a:spcBef>
              <a:buFontTx/>
              <a:buNone/>
            </a:pPr>
            <a:r>
              <a:rPr lang="en-US" altLang="ko-KR" sz="900">
                <a:latin typeface="Times New Roman" panose="02020603050405020304" pitchFamily="18" charset="0"/>
                <a:ea typeface="돋움" pitchFamily="50" charset="-127"/>
                <a:cs typeface="Times New Roman" panose="02020603050405020304" pitchFamily="18" charset="0"/>
              </a:rPr>
              <a:t>① 0V</a:t>
            </a:r>
          </a:p>
          <a:p>
            <a:pPr eaLnBrk="1" hangingPunct="1">
              <a:spcBef>
                <a:spcPct val="0"/>
              </a:spcBef>
              <a:buFontTx/>
              <a:buNone/>
            </a:pPr>
            <a:r>
              <a:rPr lang="en-US" altLang="ko-KR" sz="900">
                <a:latin typeface="Times New Roman" panose="02020603050405020304" pitchFamily="18" charset="0"/>
                <a:ea typeface="돋움" pitchFamily="50" charset="-127"/>
                <a:cs typeface="Times New Roman" panose="02020603050405020304" pitchFamily="18" charset="0"/>
              </a:rPr>
              <a:t>② 0,2V</a:t>
            </a:r>
          </a:p>
          <a:p>
            <a:pPr eaLnBrk="1" hangingPunct="1">
              <a:spcBef>
                <a:spcPct val="0"/>
              </a:spcBef>
              <a:buFontTx/>
              <a:buNone/>
            </a:pPr>
            <a:r>
              <a:rPr lang="en-US" altLang="ko-KR" sz="900">
                <a:latin typeface="Times New Roman" panose="02020603050405020304" pitchFamily="18" charset="0"/>
                <a:ea typeface="돋움" pitchFamily="50" charset="-127"/>
                <a:cs typeface="Times New Roman" panose="02020603050405020304" pitchFamily="18" charset="0"/>
              </a:rPr>
              <a:t>③ 0,7V</a:t>
            </a:r>
          </a:p>
          <a:p>
            <a:pPr eaLnBrk="1" hangingPunct="1">
              <a:spcBef>
                <a:spcPct val="0"/>
              </a:spcBef>
              <a:buFontTx/>
              <a:buNone/>
            </a:pPr>
            <a:r>
              <a:rPr lang="en-US" altLang="ko-KR" sz="900">
                <a:latin typeface="Times New Roman" panose="02020603050405020304" pitchFamily="18" charset="0"/>
                <a:ea typeface="돋움" pitchFamily="50" charset="-127"/>
                <a:cs typeface="Times New Roman" panose="02020603050405020304" pitchFamily="18" charset="0"/>
              </a:rPr>
              <a:t>④ 4.3V</a:t>
            </a:r>
          </a:p>
          <a:p>
            <a:pPr eaLnBrk="1" hangingPunct="1">
              <a:spcBef>
                <a:spcPct val="0"/>
              </a:spcBef>
              <a:buFontTx/>
              <a:buNone/>
            </a:pPr>
            <a:endParaRPr lang="en-US" altLang="ko-KR" sz="900">
              <a:latin typeface="Times New Roman" panose="02020603050405020304" pitchFamily="18" charset="0"/>
              <a:ea typeface="돋움" pitchFamily="50" charset="-127"/>
              <a:cs typeface="Times New Roman" panose="02020603050405020304" pitchFamily="18" charset="0"/>
            </a:endParaRPr>
          </a:p>
          <a:p>
            <a:pPr eaLnBrk="1" hangingPunct="1">
              <a:spcBef>
                <a:spcPct val="0"/>
              </a:spcBef>
              <a:buFontTx/>
              <a:buNone/>
            </a:pPr>
            <a:endParaRPr lang="en-US" altLang="ko-KR" sz="900">
              <a:latin typeface="Times New Roman" panose="02020603050405020304" pitchFamily="18" charset="0"/>
              <a:ea typeface="돋움" pitchFamily="50" charset="-127"/>
              <a:cs typeface="Times New Roman" panose="02020603050405020304" pitchFamily="18" charset="0"/>
            </a:endParaRPr>
          </a:p>
          <a:p>
            <a:pPr eaLnBrk="1" hangingPunct="1">
              <a:spcBef>
                <a:spcPct val="0"/>
              </a:spcBef>
              <a:buFontTx/>
              <a:buNone/>
            </a:pPr>
            <a:endParaRPr lang="en-US" altLang="ko-KR" sz="900">
              <a:latin typeface="Times New Roman" panose="02020603050405020304" pitchFamily="18" charset="0"/>
              <a:ea typeface="돋움" pitchFamily="50" charset="-127"/>
              <a:cs typeface="Times New Roman" panose="02020603050405020304" pitchFamily="18" charset="0"/>
            </a:endParaRPr>
          </a:p>
          <a:p>
            <a:pPr eaLnBrk="1" hangingPunct="1">
              <a:spcBef>
                <a:spcPct val="0"/>
              </a:spcBef>
              <a:buFontTx/>
              <a:buNone/>
            </a:pPr>
            <a:r>
              <a:rPr lang="vi-VN" altLang="ko-KR" sz="900">
                <a:latin typeface="Times New Roman" panose="02020603050405020304" pitchFamily="18" charset="0"/>
                <a:ea typeface="돋움" pitchFamily="50" charset="-127"/>
                <a:cs typeface="Times New Roman" panose="02020603050405020304" pitchFamily="18" charset="0"/>
              </a:rPr>
              <a:t>19. Hiệu điện thế qua điện trở trong đoạn mạch sau </a:t>
            </a:r>
            <a:endParaRPr lang="en-US" altLang="ko-KR" sz="900">
              <a:latin typeface="Times New Roman" panose="02020603050405020304" pitchFamily="18" charset="0"/>
              <a:ea typeface="돋움" pitchFamily="50" charset="-127"/>
              <a:cs typeface="Times New Roman" panose="02020603050405020304" pitchFamily="18" charset="0"/>
            </a:endParaRPr>
          </a:p>
          <a:p>
            <a:pPr eaLnBrk="1" hangingPunct="1">
              <a:spcBef>
                <a:spcPct val="0"/>
              </a:spcBef>
              <a:buFontTx/>
              <a:buNone/>
            </a:pPr>
            <a:r>
              <a:rPr lang="vi-VN" altLang="ko-KR" sz="900">
                <a:latin typeface="Times New Roman" panose="02020603050405020304" pitchFamily="18" charset="0"/>
                <a:ea typeface="돋움" pitchFamily="50" charset="-127"/>
                <a:cs typeface="Times New Roman" panose="02020603050405020304" pitchFamily="18" charset="0"/>
              </a:rPr>
              <a:t>đây là bao nhiêu?</a:t>
            </a:r>
          </a:p>
          <a:p>
            <a:pPr eaLnBrk="1" hangingPunct="1">
              <a:spcBef>
                <a:spcPct val="0"/>
              </a:spcBef>
              <a:buFontTx/>
              <a:buNone/>
            </a:pPr>
            <a:endParaRPr lang="en-US" altLang="ko-KR" sz="900">
              <a:latin typeface="Times New Roman" panose="02020603050405020304" pitchFamily="18" charset="0"/>
              <a:ea typeface="돋움" pitchFamily="50" charset="-127"/>
              <a:cs typeface="Times New Roman" panose="02020603050405020304" pitchFamily="18" charset="0"/>
            </a:endParaRPr>
          </a:p>
          <a:p>
            <a:pPr eaLnBrk="1" hangingPunct="1">
              <a:spcBef>
                <a:spcPct val="0"/>
              </a:spcBef>
              <a:buFontTx/>
              <a:buNone/>
            </a:pPr>
            <a:r>
              <a:rPr lang="en-US" altLang="ko-KR" sz="900">
                <a:latin typeface="Times New Roman" panose="02020603050405020304" pitchFamily="18" charset="0"/>
                <a:ea typeface="돋움" pitchFamily="50" charset="-127"/>
                <a:cs typeface="Times New Roman" panose="02020603050405020304" pitchFamily="18" charset="0"/>
              </a:rPr>
              <a:t>① 0V</a:t>
            </a:r>
          </a:p>
          <a:p>
            <a:pPr eaLnBrk="1" hangingPunct="1">
              <a:spcBef>
                <a:spcPct val="0"/>
              </a:spcBef>
              <a:buFontTx/>
              <a:buNone/>
            </a:pPr>
            <a:r>
              <a:rPr lang="en-US" altLang="ko-KR" sz="900">
                <a:latin typeface="Times New Roman" panose="02020603050405020304" pitchFamily="18" charset="0"/>
                <a:ea typeface="돋움" pitchFamily="50" charset="-127"/>
                <a:cs typeface="Times New Roman" panose="02020603050405020304" pitchFamily="18" charset="0"/>
              </a:rPr>
              <a:t>② 0,7V</a:t>
            </a:r>
          </a:p>
          <a:p>
            <a:pPr eaLnBrk="1" hangingPunct="1">
              <a:spcBef>
                <a:spcPct val="0"/>
              </a:spcBef>
              <a:buFontTx/>
              <a:buNone/>
            </a:pPr>
            <a:r>
              <a:rPr lang="en-US" altLang="ko-KR" sz="900">
                <a:latin typeface="Times New Roman" panose="02020603050405020304" pitchFamily="18" charset="0"/>
                <a:ea typeface="돋움" pitchFamily="50" charset="-127"/>
                <a:cs typeface="Times New Roman" panose="02020603050405020304" pitchFamily="18" charset="0"/>
              </a:rPr>
              <a:t>③ 2,9V</a:t>
            </a:r>
          </a:p>
          <a:p>
            <a:pPr eaLnBrk="1" hangingPunct="1">
              <a:spcBef>
                <a:spcPct val="0"/>
              </a:spcBef>
              <a:buFontTx/>
              <a:buNone/>
            </a:pPr>
            <a:r>
              <a:rPr lang="en-US" altLang="ko-KR" sz="900">
                <a:latin typeface="Times New Roman" panose="02020603050405020304" pitchFamily="18" charset="0"/>
                <a:ea typeface="돋움" pitchFamily="50" charset="-127"/>
                <a:cs typeface="Times New Roman" panose="02020603050405020304" pitchFamily="18" charset="0"/>
              </a:rPr>
              <a:t>④ 12V</a:t>
            </a:r>
          </a:p>
          <a:p>
            <a:pPr eaLnBrk="1" hangingPunct="1">
              <a:spcBef>
                <a:spcPct val="0"/>
              </a:spcBef>
              <a:buFontTx/>
              <a:buNone/>
            </a:pPr>
            <a:endParaRPr lang="en-US" altLang="ko-KR" sz="900">
              <a:latin typeface="Times New Roman" panose="02020603050405020304" pitchFamily="18" charset="0"/>
              <a:ea typeface="돋움" pitchFamily="50" charset="-127"/>
              <a:cs typeface="Times New Roman" panose="02020603050405020304" pitchFamily="18" charset="0"/>
            </a:endParaRPr>
          </a:p>
          <a:p>
            <a:pPr eaLnBrk="1" hangingPunct="1">
              <a:spcBef>
                <a:spcPct val="0"/>
              </a:spcBef>
              <a:buFontTx/>
              <a:buNone/>
            </a:pPr>
            <a:endParaRPr lang="en-US" altLang="ko-KR" sz="900">
              <a:latin typeface="Times New Roman" panose="02020603050405020304" pitchFamily="18" charset="0"/>
              <a:ea typeface="돋움" pitchFamily="50" charset="-127"/>
              <a:cs typeface="Times New Roman" panose="02020603050405020304" pitchFamily="18" charset="0"/>
            </a:endParaRPr>
          </a:p>
          <a:p>
            <a:pPr eaLnBrk="1" hangingPunct="1">
              <a:spcBef>
                <a:spcPct val="0"/>
              </a:spcBef>
              <a:buFontTx/>
              <a:buNone/>
            </a:pPr>
            <a:endParaRPr lang="en-US" altLang="ko-KR" sz="900">
              <a:latin typeface="Times New Roman" panose="02020603050405020304" pitchFamily="18" charset="0"/>
              <a:ea typeface="돋움" pitchFamily="50" charset="-127"/>
              <a:cs typeface="Times New Roman" panose="02020603050405020304" pitchFamily="18" charset="0"/>
            </a:endParaRPr>
          </a:p>
          <a:p>
            <a:pPr eaLnBrk="1" hangingPunct="1">
              <a:spcBef>
                <a:spcPct val="0"/>
              </a:spcBef>
              <a:buFontTx/>
              <a:buNone/>
            </a:pPr>
            <a:r>
              <a:rPr lang="en-US" altLang="ko-KR" sz="900">
                <a:latin typeface="Times New Roman" panose="02020603050405020304" pitchFamily="18" charset="0"/>
                <a:ea typeface="돋움" pitchFamily="50" charset="-127"/>
                <a:cs typeface="Times New Roman" panose="02020603050405020304" pitchFamily="18" charset="0"/>
              </a:rPr>
              <a:t>20. Tần số của dạng sóng </a:t>
            </a:r>
            <a:r>
              <a:rPr lang="en-US" altLang="ko-KR" sz="900" smtClean="0">
                <a:latin typeface="Times New Roman" panose="02020603050405020304" pitchFamily="18" charset="0"/>
                <a:ea typeface="돋움" pitchFamily="50" charset="-127"/>
                <a:cs typeface="Times New Roman" panose="02020603050405020304" pitchFamily="18" charset="0"/>
              </a:rPr>
              <a:t>sin bên dưới </a:t>
            </a:r>
            <a:r>
              <a:rPr lang="en-US" altLang="ko-KR" sz="900">
                <a:latin typeface="Times New Roman" panose="02020603050405020304" pitchFamily="18" charset="0"/>
                <a:ea typeface="돋움" pitchFamily="50" charset="-127"/>
                <a:cs typeface="Times New Roman" panose="02020603050405020304" pitchFamily="18" charset="0"/>
              </a:rPr>
              <a:t>là bao nhiêu?</a:t>
            </a:r>
          </a:p>
          <a:p>
            <a:pPr eaLnBrk="1" hangingPunct="1">
              <a:spcBef>
                <a:spcPct val="0"/>
              </a:spcBef>
              <a:buFontTx/>
              <a:buNone/>
            </a:pPr>
            <a:endParaRPr lang="en-US" altLang="ko-KR" sz="900">
              <a:latin typeface="Times New Roman" panose="02020603050405020304" pitchFamily="18" charset="0"/>
              <a:ea typeface="돋움" pitchFamily="50" charset="-127"/>
              <a:cs typeface="Times New Roman" panose="02020603050405020304" pitchFamily="18" charset="0"/>
            </a:endParaRPr>
          </a:p>
          <a:p>
            <a:pPr eaLnBrk="1" hangingPunct="1">
              <a:spcBef>
                <a:spcPct val="0"/>
              </a:spcBef>
              <a:buFontTx/>
              <a:buNone/>
            </a:pPr>
            <a:endParaRPr lang="en-US" altLang="ko-KR" sz="900">
              <a:latin typeface="Times New Roman" panose="02020603050405020304" pitchFamily="18" charset="0"/>
              <a:ea typeface="돋움" pitchFamily="50" charset="-127"/>
              <a:cs typeface="Times New Roman" panose="02020603050405020304" pitchFamily="18" charset="0"/>
            </a:endParaRPr>
          </a:p>
          <a:p>
            <a:pPr eaLnBrk="1" hangingPunct="1">
              <a:spcBef>
                <a:spcPct val="0"/>
              </a:spcBef>
              <a:buFontTx/>
              <a:buNone/>
            </a:pPr>
            <a:endParaRPr lang="en-US" altLang="ko-KR" sz="900">
              <a:latin typeface="Times New Roman" panose="02020603050405020304" pitchFamily="18" charset="0"/>
              <a:ea typeface="돋움" pitchFamily="50" charset="-127"/>
              <a:cs typeface="Times New Roman" panose="02020603050405020304" pitchFamily="18" charset="0"/>
            </a:endParaRPr>
          </a:p>
          <a:p>
            <a:pPr eaLnBrk="1" hangingPunct="1">
              <a:spcBef>
                <a:spcPct val="0"/>
              </a:spcBef>
              <a:buFontTx/>
              <a:buNone/>
            </a:pPr>
            <a:endParaRPr lang="en-US" altLang="ko-KR" sz="900">
              <a:latin typeface="Times New Roman" panose="02020603050405020304" pitchFamily="18" charset="0"/>
              <a:ea typeface="돋움" pitchFamily="50" charset="-127"/>
              <a:cs typeface="Times New Roman" panose="02020603050405020304" pitchFamily="18" charset="0"/>
            </a:endParaRPr>
          </a:p>
          <a:p>
            <a:pPr eaLnBrk="1" hangingPunct="1">
              <a:spcBef>
                <a:spcPct val="0"/>
              </a:spcBef>
              <a:buFontTx/>
              <a:buNone/>
            </a:pPr>
            <a:endParaRPr lang="en-US" altLang="ko-KR" sz="900">
              <a:latin typeface="Times New Roman" panose="02020603050405020304" pitchFamily="18" charset="0"/>
              <a:ea typeface="돋움" pitchFamily="50" charset="-127"/>
              <a:cs typeface="Times New Roman" panose="02020603050405020304" pitchFamily="18" charset="0"/>
            </a:endParaRPr>
          </a:p>
          <a:p>
            <a:pPr eaLnBrk="1" hangingPunct="1">
              <a:spcBef>
                <a:spcPct val="0"/>
              </a:spcBef>
              <a:buFontTx/>
              <a:buNone/>
            </a:pPr>
            <a:endParaRPr lang="en-US" altLang="ko-KR" sz="900">
              <a:latin typeface="Times New Roman" panose="02020603050405020304" pitchFamily="18" charset="0"/>
              <a:ea typeface="돋움" pitchFamily="50" charset="-127"/>
              <a:cs typeface="Times New Roman" panose="02020603050405020304" pitchFamily="18" charset="0"/>
            </a:endParaRPr>
          </a:p>
          <a:p>
            <a:pPr eaLnBrk="1" hangingPunct="1">
              <a:spcBef>
                <a:spcPct val="0"/>
              </a:spcBef>
              <a:buFontTx/>
              <a:buNone/>
            </a:pPr>
            <a:endParaRPr lang="en-US" altLang="ko-KR" sz="900">
              <a:latin typeface="Times New Roman" panose="02020603050405020304" pitchFamily="18" charset="0"/>
              <a:ea typeface="돋움" pitchFamily="50" charset="-127"/>
              <a:cs typeface="Times New Roman" panose="02020603050405020304" pitchFamily="18" charset="0"/>
            </a:endParaRPr>
          </a:p>
          <a:p>
            <a:pPr eaLnBrk="1" hangingPunct="1">
              <a:spcBef>
                <a:spcPct val="0"/>
              </a:spcBef>
              <a:buFontTx/>
              <a:buNone/>
            </a:pPr>
            <a:endParaRPr lang="en-US" altLang="ko-KR" sz="900">
              <a:latin typeface="Times New Roman" panose="02020603050405020304" pitchFamily="18" charset="0"/>
              <a:ea typeface="돋움" pitchFamily="50" charset="-127"/>
              <a:cs typeface="Times New Roman" panose="02020603050405020304" pitchFamily="18" charset="0"/>
            </a:endParaRPr>
          </a:p>
          <a:p>
            <a:pPr eaLnBrk="1" hangingPunct="1">
              <a:spcBef>
                <a:spcPct val="0"/>
              </a:spcBef>
              <a:buFontTx/>
              <a:buNone/>
            </a:pPr>
            <a:endParaRPr lang="en-US" altLang="ko-KR" sz="900">
              <a:latin typeface="Times New Roman" panose="02020603050405020304" pitchFamily="18" charset="0"/>
              <a:ea typeface="돋움" pitchFamily="50" charset="-127"/>
              <a:cs typeface="Times New Roman" panose="02020603050405020304" pitchFamily="18" charset="0"/>
            </a:endParaRPr>
          </a:p>
          <a:p>
            <a:pPr eaLnBrk="1" hangingPunct="1">
              <a:spcBef>
                <a:spcPct val="0"/>
              </a:spcBef>
              <a:buFontTx/>
              <a:buNone/>
            </a:pPr>
            <a:endParaRPr lang="en-US" altLang="ko-KR" sz="900">
              <a:latin typeface="Times New Roman" panose="02020603050405020304" pitchFamily="18" charset="0"/>
              <a:ea typeface="돋움" pitchFamily="50" charset="-127"/>
              <a:cs typeface="Times New Roman" panose="02020603050405020304" pitchFamily="18" charset="0"/>
            </a:endParaRPr>
          </a:p>
          <a:p>
            <a:pPr eaLnBrk="1" hangingPunct="1">
              <a:spcBef>
                <a:spcPct val="0"/>
              </a:spcBef>
              <a:buFontTx/>
              <a:buNone/>
            </a:pPr>
            <a:endParaRPr lang="en-US" altLang="ko-KR" sz="900">
              <a:latin typeface="Times New Roman" panose="02020603050405020304" pitchFamily="18" charset="0"/>
              <a:ea typeface="돋움" pitchFamily="50" charset="-127"/>
              <a:cs typeface="Times New Roman" panose="02020603050405020304" pitchFamily="18" charset="0"/>
            </a:endParaRPr>
          </a:p>
          <a:p>
            <a:pPr eaLnBrk="1" hangingPunct="1">
              <a:spcBef>
                <a:spcPct val="0"/>
              </a:spcBef>
              <a:buFontTx/>
              <a:buNone/>
            </a:pPr>
            <a:endParaRPr lang="en-US" altLang="ko-KR" sz="900">
              <a:latin typeface="Times New Roman" panose="02020603050405020304" pitchFamily="18" charset="0"/>
              <a:ea typeface="돋움" pitchFamily="50" charset="-127"/>
              <a:cs typeface="Times New Roman" panose="02020603050405020304" pitchFamily="18" charset="0"/>
            </a:endParaRPr>
          </a:p>
          <a:p>
            <a:pPr eaLnBrk="1" hangingPunct="1">
              <a:spcBef>
                <a:spcPct val="0"/>
              </a:spcBef>
              <a:buFontTx/>
              <a:buNone/>
            </a:pPr>
            <a:endParaRPr lang="en-US" altLang="ko-KR" sz="900">
              <a:latin typeface="Times New Roman" panose="02020603050405020304" pitchFamily="18" charset="0"/>
              <a:ea typeface="돋움" pitchFamily="50" charset="-127"/>
              <a:cs typeface="Times New Roman" panose="02020603050405020304" pitchFamily="18" charset="0"/>
            </a:endParaRPr>
          </a:p>
          <a:p>
            <a:pPr eaLnBrk="1" hangingPunct="1">
              <a:spcBef>
                <a:spcPct val="0"/>
              </a:spcBef>
              <a:buFontTx/>
              <a:buNone/>
            </a:pPr>
            <a:endParaRPr lang="en-US" altLang="ko-KR" sz="900">
              <a:latin typeface="Times New Roman" panose="02020603050405020304" pitchFamily="18" charset="0"/>
              <a:ea typeface="돋움" pitchFamily="50" charset="-127"/>
              <a:cs typeface="Times New Roman" panose="02020603050405020304" pitchFamily="18" charset="0"/>
            </a:endParaRPr>
          </a:p>
          <a:p>
            <a:pPr eaLnBrk="1" hangingPunct="1">
              <a:spcBef>
                <a:spcPct val="0"/>
              </a:spcBef>
              <a:buFontTx/>
              <a:buNone/>
            </a:pPr>
            <a:endParaRPr lang="en-US" altLang="ko-KR" sz="900">
              <a:latin typeface="Times New Roman" panose="02020603050405020304" pitchFamily="18" charset="0"/>
              <a:ea typeface="돋움" pitchFamily="50" charset="-127"/>
              <a:cs typeface="Times New Roman" panose="02020603050405020304" pitchFamily="18" charset="0"/>
            </a:endParaRPr>
          </a:p>
          <a:p>
            <a:pPr eaLnBrk="1" hangingPunct="1">
              <a:spcBef>
                <a:spcPct val="0"/>
              </a:spcBef>
              <a:buFontTx/>
              <a:buNone/>
            </a:pPr>
            <a:r>
              <a:rPr lang="en-US" altLang="ko-KR" sz="900">
                <a:latin typeface="Times New Roman" panose="02020603050405020304" pitchFamily="18" charset="0"/>
                <a:ea typeface="돋움" pitchFamily="50" charset="-127"/>
                <a:cs typeface="Times New Roman" panose="02020603050405020304" pitchFamily="18" charset="0"/>
              </a:rPr>
              <a:t>① 200 hz</a:t>
            </a:r>
          </a:p>
          <a:p>
            <a:pPr eaLnBrk="1" hangingPunct="1">
              <a:spcBef>
                <a:spcPct val="0"/>
              </a:spcBef>
              <a:buFontTx/>
              <a:buNone/>
            </a:pPr>
            <a:r>
              <a:rPr lang="en-US" altLang="ko-KR" sz="900">
                <a:latin typeface="Times New Roman" panose="02020603050405020304" pitchFamily="18" charset="0"/>
                <a:ea typeface="돋움" pitchFamily="50" charset="-127"/>
                <a:cs typeface="Times New Roman" panose="02020603050405020304" pitchFamily="18" charset="0"/>
              </a:rPr>
              <a:t>② 250 hz</a:t>
            </a:r>
          </a:p>
          <a:p>
            <a:pPr eaLnBrk="1" hangingPunct="1">
              <a:spcBef>
                <a:spcPct val="0"/>
              </a:spcBef>
              <a:buFontTx/>
              <a:buNone/>
            </a:pPr>
            <a:r>
              <a:rPr lang="en-US" altLang="ko-KR" sz="900">
                <a:latin typeface="Times New Roman" panose="02020603050405020304" pitchFamily="18" charset="0"/>
                <a:ea typeface="돋움" pitchFamily="50" charset="-127"/>
                <a:cs typeface="Times New Roman" panose="02020603050405020304" pitchFamily="18" charset="0"/>
              </a:rPr>
              <a:t>③ 500 hz</a:t>
            </a:r>
          </a:p>
          <a:p>
            <a:pPr eaLnBrk="1" hangingPunct="1">
              <a:spcBef>
                <a:spcPct val="0"/>
              </a:spcBef>
              <a:buFontTx/>
              <a:buNone/>
            </a:pPr>
            <a:r>
              <a:rPr lang="en-US" altLang="ko-KR" sz="900">
                <a:latin typeface="Times New Roman" panose="02020603050405020304" pitchFamily="18" charset="0"/>
                <a:ea typeface="돋움" pitchFamily="50" charset="-127"/>
                <a:cs typeface="Times New Roman" panose="02020603050405020304" pitchFamily="18" charset="0"/>
              </a:rPr>
              <a:t>④ 1khz</a:t>
            </a:r>
          </a:p>
        </p:txBody>
      </p:sp>
      <p:sp>
        <p:nvSpPr>
          <p:cNvPr id="8197" name="Rectangle 4"/>
          <p:cNvSpPr>
            <a:spLocks noChangeArrowheads="1"/>
          </p:cNvSpPr>
          <p:nvPr/>
        </p:nvSpPr>
        <p:spPr bwMode="auto">
          <a:xfrm>
            <a:off x="3429000" y="776288"/>
            <a:ext cx="3124200" cy="890111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rIns="72000"/>
          <a:lstStyle>
            <a:lvl1pPr marL="457200" indent="-457200" eaLnBrk="0" hangingPunct="0">
              <a:spcBef>
                <a:spcPct val="20000"/>
              </a:spcBef>
              <a:buChar char="•"/>
              <a:defRPr kumimoji="1" sz="3200">
                <a:solidFill>
                  <a:schemeClr val="tx1"/>
                </a:solidFill>
                <a:latin typeface="굴림" pitchFamily="50" charset="-127"/>
                <a:ea typeface="굴림" pitchFamily="50" charset="-127"/>
              </a:defRPr>
            </a:lvl1pPr>
            <a:lvl2pPr marL="742950" indent="-285750" eaLnBrk="0" hangingPunct="0">
              <a:spcBef>
                <a:spcPct val="20000"/>
              </a:spcBef>
              <a:buChar char="–"/>
              <a:defRPr kumimoji="1" sz="2800">
                <a:solidFill>
                  <a:schemeClr val="tx1"/>
                </a:solidFill>
                <a:latin typeface="굴림" pitchFamily="50" charset="-127"/>
                <a:ea typeface="굴림" pitchFamily="50" charset="-127"/>
              </a:defRPr>
            </a:lvl2pPr>
            <a:lvl3pPr marL="1143000" indent="-228600" eaLnBrk="0" hangingPunct="0">
              <a:spcBef>
                <a:spcPct val="20000"/>
              </a:spcBef>
              <a:buChar char="•"/>
              <a:defRPr kumimoji="1" sz="2400">
                <a:solidFill>
                  <a:schemeClr val="tx1"/>
                </a:solidFill>
                <a:latin typeface="굴림" pitchFamily="50" charset="-127"/>
                <a:ea typeface="굴림" pitchFamily="50" charset="-127"/>
              </a:defRPr>
            </a:lvl3pPr>
            <a:lvl4pPr marL="1600200" indent="-228600" eaLnBrk="0" hangingPunct="0">
              <a:spcBef>
                <a:spcPct val="20000"/>
              </a:spcBef>
              <a:buChar char="–"/>
              <a:defRPr kumimoji="1" sz="2000">
                <a:solidFill>
                  <a:schemeClr val="tx1"/>
                </a:solidFill>
                <a:latin typeface="굴림" pitchFamily="50" charset="-127"/>
                <a:ea typeface="굴림" pitchFamily="50" charset="-127"/>
              </a:defRPr>
            </a:lvl4pPr>
            <a:lvl5pPr marL="2057400" indent="-228600" eaLnBrk="0" hangingPunct="0">
              <a:spcBef>
                <a:spcPct val="20000"/>
              </a:spcBef>
              <a:buChar char="»"/>
              <a:defRPr kumimoji="1" sz="2000">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9pPr>
          </a:lstStyle>
          <a:p>
            <a:pPr eaLnBrk="1" hangingPunct="1">
              <a:spcBef>
                <a:spcPct val="0"/>
              </a:spcBef>
              <a:buFontTx/>
              <a:buNone/>
            </a:pPr>
            <a:endParaRPr lang="ko-KR" altLang="ko-KR" sz="900">
              <a:latin typeface="Times New Roman" panose="02020603050405020304" pitchFamily="18" charset="0"/>
              <a:ea typeface="돋움" pitchFamily="50" charset="-127"/>
              <a:cs typeface="Times New Roman" panose="02020603050405020304" pitchFamily="18" charset="0"/>
            </a:endParaRPr>
          </a:p>
        </p:txBody>
      </p:sp>
      <p:grpSp>
        <p:nvGrpSpPr>
          <p:cNvPr id="8198" name="그룹 4"/>
          <p:cNvGrpSpPr>
            <a:grpSpLocks/>
          </p:cNvGrpSpPr>
          <p:nvPr/>
        </p:nvGrpSpPr>
        <p:grpSpPr bwMode="auto">
          <a:xfrm>
            <a:off x="478079" y="4664965"/>
            <a:ext cx="2582622" cy="1805601"/>
            <a:chOff x="478639" y="4615820"/>
            <a:chExt cx="2582548" cy="1806040"/>
          </a:xfrm>
        </p:grpSpPr>
        <p:grpSp>
          <p:nvGrpSpPr>
            <p:cNvPr id="8249" name="Group 45"/>
            <p:cNvGrpSpPr>
              <a:grpSpLocks/>
            </p:cNvGrpSpPr>
            <p:nvPr/>
          </p:nvGrpSpPr>
          <p:grpSpPr bwMode="auto">
            <a:xfrm>
              <a:off x="694412" y="4615820"/>
              <a:ext cx="2366775" cy="1489977"/>
              <a:chOff x="815" y="998"/>
              <a:chExt cx="2305" cy="1760"/>
            </a:xfrm>
          </p:grpSpPr>
          <p:sp>
            <p:nvSpPr>
              <p:cNvPr id="8252" name="Rectangle 46"/>
              <p:cNvSpPr>
                <a:spLocks noChangeArrowheads="1"/>
              </p:cNvSpPr>
              <p:nvPr/>
            </p:nvSpPr>
            <p:spPr bwMode="auto">
              <a:xfrm>
                <a:off x="2890" y="2538"/>
                <a:ext cx="230" cy="220"/>
              </a:xfrm>
              <a:prstGeom prst="rect">
                <a:avLst/>
              </a:prstGeom>
              <a:noFill/>
              <a:ln w="9525">
                <a:solidFill>
                  <a:srgbClr val="80808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har char="•"/>
                  <a:defRPr kumimoji="1" sz="3200">
                    <a:solidFill>
                      <a:schemeClr val="tx1"/>
                    </a:solidFill>
                    <a:latin typeface="굴림" pitchFamily="50" charset="-127"/>
                    <a:ea typeface="굴림" pitchFamily="50" charset="-127"/>
                  </a:defRPr>
                </a:lvl1pPr>
                <a:lvl2pPr marL="742950" indent="-285750" eaLnBrk="0" hangingPunct="0">
                  <a:spcBef>
                    <a:spcPct val="20000"/>
                  </a:spcBef>
                  <a:buChar char="–"/>
                  <a:defRPr kumimoji="1" sz="2800">
                    <a:solidFill>
                      <a:schemeClr val="tx1"/>
                    </a:solidFill>
                    <a:latin typeface="굴림" pitchFamily="50" charset="-127"/>
                    <a:ea typeface="굴림" pitchFamily="50" charset="-127"/>
                  </a:defRPr>
                </a:lvl2pPr>
                <a:lvl3pPr marL="1143000" indent="-228600" eaLnBrk="0" hangingPunct="0">
                  <a:spcBef>
                    <a:spcPct val="20000"/>
                  </a:spcBef>
                  <a:buChar char="•"/>
                  <a:defRPr kumimoji="1" sz="2400">
                    <a:solidFill>
                      <a:schemeClr val="tx1"/>
                    </a:solidFill>
                    <a:latin typeface="굴림" pitchFamily="50" charset="-127"/>
                    <a:ea typeface="굴림" pitchFamily="50" charset="-127"/>
                  </a:defRPr>
                </a:lvl3pPr>
                <a:lvl4pPr marL="1600200" indent="-228600" eaLnBrk="0" hangingPunct="0">
                  <a:spcBef>
                    <a:spcPct val="20000"/>
                  </a:spcBef>
                  <a:buChar char="–"/>
                  <a:defRPr kumimoji="1" sz="2000">
                    <a:solidFill>
                      <a:schemeClr val="tx1"/>
                    </a:solidFill>
                    <a:latin typeface="굴림" pitchFamily="50" charset="-127"/>
                    <a:ea typeface="굴림" pitchFamily="50" charset="-127"/>
                  </a:defRPr>
                </a:lvl4pPr>
                <a:lvl5pPr marL="2057400" indent="-228600" eaLnBrk="0" hangingPunct="0">
                  <a:spcBef>
                    <a:spcPct val="20000"/>
                  </a:spcBef>
                  <a:buChar char="»"/>
                  <a:defRPr kumimoji="1" sz="2000">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9pPr>
              </a:lstStyle>
              <a:p>
                <a:pPr algn="r" eaLnBrk="1" latinLnBrk="0" hangingPunct="1">
                  <a:lnSpc>
                    <a:spcPct val="120000"/>
                  </a:lnSpc>
                  <a:spcBef>
                    <a:spcPct val="0"/>
                  </a:spcBef>
                  <a:buFontTx/>
                  <a:buNone/>
                </a:pPr>
                <a:endParaRPr lang="ko-KR" altLang="en-US" sz="1200">
                  <a:latin typeface="Times New Roman" panose="02020603050405020304" pitchFamily="18" charset="0"/>
                  <a:cs typeface="Times New Roman" panose="02020603050405020304" pitchFamily="18" charset="0"/>
                </a:endParaRPr>
              </a:p>
            </p:txBody>
          </p:sp>
          <p:sp>
            <p:nvSpPr>
              <p:cNvPr id="8253" name="Rectangle 47"/>
              <p:cNvSpPr>
                <a:spLocks noChangeArrowheads="1"/>
              </p:cNvSpPr>
              <p:nvPr/>
            </p:nvSpPr>
            <p:spPr bwMode="auto">
              <a:xfrm>
                <a:off x="2659" y="2538"/>
                <a:ext cx="231" cy="220"/>
              </a:xfrm>
              <a:prstGeom prst="rect">
                <a:avLst/>
              </a:prstGeom>
              <a:noFill/>
              <a:ln w="9525">
                <a:solidFill>
                  <a:srgbClr val="80808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har char="•"/>
                  <a:defRPr kumimoji="1" sz="3200">
                    <a:solidFill>
                      <a:schemeClr val="tx1"/>
                    </a:solidFill>
                    <a:latin typeface="굴림" pitchFamily="50" charset="-127"/>
                    <a:ea typeface="굴림" pitchFamily="50" charset="-127"/>
                  </a:defRPr>
                </a:lvl1pPr>
                <a:lvl2pPr marL="742950" indent="-285750" eaLnBrk="0" hangingPunct="0">
                  <a:spcBef>
                    <a:spcPct val="20000"/>
                  </a:spcBef>
                  <a:buChar char="–"/>
                  <a:defRPr kumimoji="1" sz="2800">
                    <a:solidFill>
                      <a:schemeClr val="tx1"/>
                    </a:solidFill>
                    <a:latin typeface="굴림" pitchFamily="50" charset="-127"/>
                    <a:ea typeface="굴림" pitchFamily="50" charset="-127"/>
                  </a:defRPr>
                </a:lvl2pPr>
                <a:lvl3pPr marL="1143000" indent="-228600" eaLnBrk="0" hangingPunct="0">
                  <a:spcBef>
                    <a:spcPct val="20000"/>
                  </a:spcBef>
                  <a:buChar char="•"/>
                  <a:defRPr kumimoji="1" sz="2400">
                    <a:solidFill>
                      <a:schemeClr val="tx1"/>
                    </a:solidFill>
                    <a:latin typeface="굴림" pitchFamily="50" charset="-127"/>
                    <a:ea typeface="굴림" pitchFamily="50" charset="-127"/>
                  </a:defRPr>
                </a:lvl3pPr>
                <a:lvl4pPr marL="1600200" indent="-228600" eaLnBrk="0" hangingPunct="0">
                  <a:spcBef>
                    <a:spcPct val="20000"/>
                  </a:spcBef>
                  <a:buChar char="–"/>
                  <a:defRPr kumimoji="1" sz="2000">
                    <a:solidFill>
                      <a:schemeClr val="tx1"/>
                    </a:solidFill>
                    <a:latin typeface="굴림" pitchFamily="50" charset="-127"/>
                    <a:ea typeface="굴림" pitchFamily="50" charset="-127"/>
                  </a:defRPr>
                </a:lvl4pPr>
                <a:lvl5pPr marL="2057400" indent="-228600" eaLnBrk="0" hangingPunct="0">
                  <a:spcBef>
                    <a:spcPct val="20000"/>
                  </a:spcBef>
                  <a:buChar char="»"/>
                  <a:defRPr kumimoji="1" sz="2000">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9pPr>
              </a:lstStyle>
              <a:p>
                <a:pPr algn="r" eaLnBrk="1" latinLnBrk="0" hangingPunct="1">
                  <a:lnSpc>
                    <a:spcPct val="120000"/>
                  </a:lnSpc>
                  <a:spcBef>
                    <a:spcPct val="0"/>
                  </a:spcBef>
                  <a:buFontTx/>
                  <a:buNone/>
                </a:pPr>
                <a:endParaRPr lang="ko-KR" altLang="en-US" sz="1200">
                  <a:latin typeface="Times New Roman" panose="02020603050405020304" pitchFamily="18" charset="0"/>
                  <a:cs typeface="Times New Roman" panose="02020603050405020304" pitchFamily="18" charset="0"/>
                </a:endParaRPr>
              </a:p>
            </p:txBody>
          </p:sp>
          <p:sp>
            <p:nvSpPr>
              <p:cNvPr id="8254" name="Rectangle 48"/>
              <p:cNvSpPr>
                <a:spLocks noChangeArrowheads="1"/>
              </p:cNvSpPr>
              <p:nvPr/>
            </p:nvSpPr>
            <p:spPr bwMode="auto">
              <a:xfrm>
                <a:off x="2429" y="2538"/>
                <a:ext cx="230" cy="220"/>
              </a:xfrm>
              <a:prstGeom prst="rect">
                <a:avLst/>
              </a:prstGeom>
              <a:noFill/>
              <a:ln w="9525">
                <a:solidFill>
                  <a:srgbClr val="80808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har char="•"/>
                  <a:defRPr kumimoji="1" sz="3200">
                    <a:solidFill>
                      <a:schemeClr val="tx1"/>
                    </a:solidFill>
                    <a:latin typeface="굴림" pitchFamily="50" charset="-127"/>
                    <a:ea typeface="굴림" pitchFamily="50" charset="-127"/>
                  </a:defRPr>
                </a:lvl1pPr>
                <a:lvl2pPr marL="742950" indent="-285750" eaLnBrk="0" hangingPunct="0">
                  <a:spcBef>
                    <a:spcPct val="20000"/>
                  </a:spcBef>
                  <a:buChar char="–"/>
                  <a:defRPr kumimoji="1" sz="2800">
                    <a:solidFill>
                      <a:schemeClr val="tx1"/>
                    </a:solidFill>
                    <a:latin typeface="굴림" pitchFamily="50" charset="-127"/>
                    <a:ea typeface="굴림" pitchFamily="50" charset="-127"/>
                  </a:defRPr>
                </a:lvl2pPr>
                <a:lvl3pPr marL="1143000" indent="-228600" eaLnBrk="0" hangingPunct="0">
                  <a:spcBef>
                    <a:spcPct val="20000"/>
                  </a:spcBef>
                  <a:buChar char="•"/>
                  <a:defRPr kumimoji="1" sz="2400">
                    <a:solidFill>
                      <a:schemeClr val="tx1"/>
                    </a:solidFill>
                    <a:latin typeface="굴림" pitchFamily="50" charset="-127"/>
                    <a:ea typeface="굴림" pitchFamily="50" charset="-127"/>
                  </a:defRPr>
                </a:lvl3pPr>
                <a:lvl4pPr marL="1600200" indent="-228600" eaLnBrk="0" hangingPunct="0">
                  <a:spcBef>
                    <a:spcPct val="20000"/>
                  </a:spcBef>
                  <a:buChar char="–"/>
                  <a:defRPr kumimoji="1" sz="2000">
                    <a:solidFill>
                      <a:schemeClr val="tx1"/>
                    </a:solidFill>
                    <a:latin typeface="굴림" pitchFamily="50" charset="-127"/>
                    <a:ea typeface="굴림" pitchFamily="50" charset="-127"/>
                  </a:defRPr>
                </a:lvl4pPr>
                <a:lvl5pPr marL="2057400" indent="-228600" eaLnBrk="0" hangingPunct="0">
                  <a:spcBef>
                    <a:spcPct val="20000"/>
                  </a:spcBef>
                  <a:buChar char="»"/>
                  <a:defRPr kumimoji="1" sz="2000">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9pPr>
              </a:lstStyle>
              <a:p>
                <a:pPr algn="r" eaLnBrk="1" latinLnBrk="0" hangingPunct="1">
                  <a:lnSpc>
                    <a:spcPct val="120000"/>
                  </a:lnSpc>
                  <a:spcBef>
                    <a:spcPct val="0"/>
                  </a:spcBef>
                  <a:buFontTx/>
                  <a:buNone/>
                </a:pPr>
                <a:endParaRPr lang="ko-KR" altLang="en-US" sz="1200">
                  <a:latin typeface="Times New Roman" panose="02020603050405020304" pitchFamily="18" charset="0"/>
                  <a:cs typeface="Times New Roman" panose="02020603050405020304" pitchFamily="18" charset="0"/>
                </a:endParaRPr>
              </a:p>
            </p:txBody>
          </p:sp>
          <p:sp>
            <p:nvSpPr>
              <p:cNvPr id="8255" name="Rectangle 49"/>
              <p:cNvSpPr>
                <a:spLocks noChangeArrowheads="1"/>
              </p:cNvSpPr>
              <p:nvPr/>
            </p:nvSpPr>
            <p:spPr bwMode="auto">
              <a:xfrm>
                <a:off x="2198" y="2538"/>
                <a:ext cx="231" cy="220"/>
              </a:xfrm>
              <a:prstGeom prst="rect">
                <a:avLst/>
              </a:prstGeom>
              <a:noFill/>
              <a:ln w="9525">
                <a:solidFill>
                  <a:srgbClr val="80808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har char="•"/>
                  <a:defRPr kumimoji="1" sz="3200">
                    <a:solidFill>
                      <a:schemeClr val="tx1"/>
                    </a:solidFill>
                    <a:latin typeface="굴림" pitchFamily="50" charset="-127"/>
                    <a:ea typeface="굴림" pitchFamily="50" charset="-127"/>
                  </a:defRPr>
                </a:lvl1pPr>
                <a:lvl2pPr marL="742950" indent="-285750" eaLnBrk="0" hangingPunct="0">
                  <a:spcBef>
                    <a:spcPct val="20000"/>
                  </a:spcBef>
                  <a:buChar char="–"/>
                  <a:defRPr kumimoji="1" sz="2800">
                    <a:solidFill>
                      <a:schemeClr val="tx1"/>
                    </a:solidFill>
                    <a:latin typeface="굴림" pitchFamily="50" charset="-127"/>
                    <a:ea typeface="굴림" pitchFamily="50" charset="-127"/>
                  </a:defRPr>
                </a:lvl2pPr>
                <a:lvl3pPr marL="1143000" indent="-228600" eaLnBrk="0" hangingPunct="0">
                  <a:spcBef>
                    <a:spcPct val="20000"/>
                  </a:spcBef>
                  <a:buChar char="•"/>
                  <a:defRPr kumimoji="1" sz="2400">
                    <a:solidFill>
                      <a:schemeClr val="tx1"/>
                    </a:solidFill>
                    <a:latin typeface="굴림" pitchFamily="50" charset="-127"/>
                    <a:ea typeface="굴림" pitchFamily="50" charset="-127"/>
                  </a:defRPr>
                </a:lvl3pPr>
                <a:lvl4pPr marL="1600200" indent="-228600" eaLnBrk="0" hangingPunct="0">
                  <a:spcBef>
                    <a:spcPct val="20000"/>
                  </a:spcBef>
                  <a:buChar char="–"/>
                  <a:defRPr kumimoji="1" sz="2000">
                    <a:solidFill>
                      <a:schemeClr val="tx1"/>
                    </a:solidFill>
                    <a:latin typeface="굴림" pitchFamily="50" charset="-127"/>
                    <a:ea typeface="굴림" pitchFamily="50" charset="-127"/>
                  </a:defRPr>
                </a:lvl4pPr>
                <a:lvl5pPr marL="2057400" indent="-228600" eaLnBrk="0" hangingPunct="0">
                  <a:spcBef>
                    <a:spcPct val="20000"/>
                  </a:spcBef>
                  <a:buChar char="»"/>
                  <a:defRPr kumimoji="1" sz="2000">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9pPr>
              </a:lstStyle>
              <a:p>
                <a:pPr algn="r" eaLnBrk="1" latinLnBrk="0" hangingPunct="1">
                  <a:lnSpc>
                    <a:spcPct val="120000"/>
                  </a:lnSpc>
                  <a:spcBef>
                    <a:spcPct val="0"/>
                  </a:spcBef>
                  <a:buFontTx/>
                  <a:buNone/>
                </a:pPr>
                <a:endParaRPr lang="ko-KR" altLang="en-US" sz="1200">
                  <a:latin typeface="Times New Roman" panose="02020603050405020304" pitchFamily="18" charset="0"/>
                  <a:cs typeface="Times New Roman" panose="02020603050405020304" pitchFamily="18" charset="0"/>
                </a:endParaRPr>
              </a:p>
            </p:txBody>
          </p:sp>
          <p:sp>
            <p:nvSpPr>
              <p:cNvPr id="8256" name="Rectangle 50"/>
              <p:cNvSpPr>
                <a:spLocks noChangeArrowheads="1"/>
              </p:cNvSpPr>
              <p:nvPr/>
            </p:nvSpPr>
            <p:spPr bwMode="auto">
              <a:xfrm>
                <a:off x="1968" y="2538"/>
                <a:ext cx="230" cy="220"/>
              </a:xfrm>
              <a:prstGeom prst="rect">
                <a:avLst/>
              </a:prstGeom>
              <a:noFill/>
              <a:ln w="9525">
                <a:solidFill>
                  <a:srgbClr val="80808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har char="•"/>
                  <a:defRPr kumimoji="1" sz="3200">
                    <a:solidFill>
                      <a:schemeClr val="tx1"/>
                    </a:solidFill>
                    <a:latin typeface="굴림" pitchFamily="50" charset="-127"/>
                    <a:ea typeface="굴림" pitchFamily="50" charset="-127"/>
                  </a:defRPr>
                </a:lvl1pPr>
                <a:lvl2pPr marL="742950" indent="-285750" eaLnBrk="0" hangingPunct="0">
                  <a:spcBef>
                    <a:spcPct val="20000"/>
                  </a:spcBef>
                  <a:buChar char="–"/>
                  <a:defRPr kumimoji="1" sz="2800">
                    <a:solidFill>
                      <a:schemeClr val="tx1"/>
                    </a:solidFill>
                    <a:latin typeface="굴림" pitchFamily="50" charset="-127"/>
                    <a:ea typeface="굴림" pitchFamily="50" charset="-127"/>
                  </a:defRPr>
                </a:lvl2pPr>
                <a:lvl3pPr marL="1143000" indent="-228600" eaLnBrk="0" hangingPunct="0">
                  <a:spcBef>
                    <a:spcPct val="20000"/>
                  </a:spcBef>
                  <a:buChar char="•"/>
                  <a:defRPr kumimoji="1" sz="2400">
                    <a:solidFill>
                      <a:schemeClr val="tx1"/>
                    </a:solidFill>
                    <a:latin typeface="굴림" pitchFamily="50" charset="-127"/>
                    <a:ea typeface="굴림" pitchFamily="50" charset="-127"/>
                  </a:defRPr>
                </a:lvl3pPr>
                <a:lvl4pPr marL="1600200" indent="-228600" eaLnBrk="0" hangingPunct="0">
                  <a:spcBef>
                    <a:spcPct val="20000"/>
                  </a:spcBef>
                  <a:buChar char="–"/>
                  <a:defRPr kumimoji="1" sz="2000">
                    <a:solidFill>
                      <a:schemeClr val="tx1"/>
                    </a:solidFill>
                    <a:latin typeface="굴림" pitchFamily="50" charset="-127"/>
                    <a:ea typeface="굴림" pitchFamily="50" charset="-127"/>
                  </a:defRPr>
                </a:lvl4pPr>
                <a:lvl5pPr marL="2057400" indent="-228600" eaLnBrk="0" hangingPunct="0">
                  <a:spcBef>
                    <a:spcPct val="20000"/>
                  </a:spcBef>
                  <a:buChar char="»"/>
                  <a:defRPr kumimoji="1" sz="2000">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9pPr>
              </a:lstStyle>
              <a:p>
                <a:pPr algn="r" eaLnBrk="1" latinLnBrk="0" hangingPunct="1">
                  <a:lnSpc>
                    <a:spcPct val="120000"/>
                  </a:lnSpc>
                  <a:spcBef>
                    <a:spcPct val="0"/>
                  </a:spcBef>
                  <a:buFontTx/>
                  <a:buNone/>
                </a:pPr>
                <a:endParaRPr lang="ko-KR" altLang="en-US" sz="1200">
                  <a:latin typeface="Times New Roman" panose="02020603050405020304" pitchFamily="18" charset="0"/>
                  <a:cs typeface="Times New Roman" panose="02020603050405020304" pitchFamily="18" charset="0"/>
                </a:endParaRPr>
              </a:p>
            </p:txBody>
          </p:sp>
          <p:sp>
            <p:nvSpPr>
              <p:cNvPr id="8257" name="Rectangle 51"/>
              <p:cNvSpPr>
                <a:spLocks noChangeArrowheads="1"/>
              </p:cNvSpPr>
              <p:nvPr/>
            </p:nvSpPr>
            <p:spPr bwMode="auto">
              <a:xfrm>
                <a:off x="1738" y="2538"/>
                <a:ext cx="230" cy="220"/>
              </a:xfrm>
              <a:prstGeom prst="rect">
                <a:avLst/>
              </a:prstGeom>
              <a:noFill/>
              <a:ln w="9525">
                <a:solidFill>
                  <a:srgbClr val="80808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har char="•"/>
                  <a:defRPr kumimoji="1" sz="3200">
                    <a:solidFill>
                      <a:schemeClr val="tx1"/>
                    </a:solidFill>
                    <a:latin typeface="굴림" pitchFamily="50" charset="-127"/>
                    <a:ea typeface="굴림" pitchFamily="50" charset="-127"/>
                  </a:defRPr>
                </a:lvl1pPr>
                <a:lvl2pPr marL="742950" indent="-285750" eaLnBrk="0" hangingPunct="0">
                  <a:spcBef>
                    <a:spcPct val="20000"/>
                  </a:spcBef>
                  <a:buChar char="–"/>
                  <a:defRPr kumimoji="1" sz="2800">
                    <a:solidFill>
                      <a:schemeClr val="tx1"/>
                    </a:solidFill>
                    <a:latin typeface="굴림" pitchFamily="50" charset="-127"/>
                    <a:ea typeface="굴림" pitchFamily="50" charset="-127"/>
                  </a:defRPr>
                </a:lvl2pPr>
                <a:lvl3pPr marL="1143000" indent="-228600" eaLnBrk="0" hangingPunct="0">
                  <a:spcBef>
                    <a:spcPct val="20000"/>
                  </a:spcBef>
                  <a:buChar char="•"/>
                  <a:defRPr kumimoji="1" sz="2400">
                    <a:solidFill>
                      <a:schemeClr val="tx1"/>
                    </a:solidFill>
                    <a:latin typeface="굴림" pitchFamily="50" charset="-127"/>
                    <a:ea typeface="굴림" pitchFamily="50" charset="-127"/>
                  </a:defRPr>
                </a:lvl3pPr>
                <a:lvl4pPr marL="1600200" indent="-228600" eaLnBrk="0" hangingPunct="0">
                  <a:spcBef>
                    <a:spcPct val="20000"/>
                  </a:spcBef>
                  <a:buChar char="–"/>
                  <a:defRPr kumimoji="1" sz="2000">
                    <a:solidFill>
                      <a:schemeClr val="tx1"/>
                    </a:solidFill>
                    <a:latin typeface="굴림" pitchFamily="50" charset="-127"/>
                    <a:ea typeface="굴림" pitchFamily="50" charset="-127"/>
                  </a:defRPr>
                </a:lvl4pPr>
                <a:lvl5pPr marL="2057400" indent="-228600" eaLnBrk="0" hangingPunct="0">
                  <a:spcBef>
                    <a:spcPct val="20000"/>
                  </a:spcBef>
                  <a:buChar char="»"/>
                  <a:defRPr kumimoji="1" sz="2000">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9pPr>
              </a:lstStyle>
              <a:p>
                <a:pPr algn="r" eaLnBrk="1" latinLnBrk="0" hangingPunct="1">
                  <a:lnSpc>
                    <a:spcPct val="120000"/>
                  </a:lnSpc>
                  <a:spcBef>
                    <a:spcPct val="0"/>
                  </a:spcBef>
                  <a:buFontTx/>
                  <a:buNone/>
                </a:pPr>
                <a:endParaRPr lang="ko-KR" altLang="en-US" sz="1200">
                  <a:latin typeface="Times New Roman" panose="02020603050405020304" pitchFamily="18" charset="0"/>
                  <a:cs typeface="Times New Roman" panose="02020603050405020304" pitchFamily="18" charset="0"/>
                </a:endParaRPr>
              </a:p>
            </p:txBody>
          </p:sp>
          <p:sp>
            <p:nvSpPr>
              <p:cNvPr id="8258" name="Rectangle 52"/>
              <p:cNvSpPr>
                <a:spLocks noChangeArrowheads="1"/>
              </p:cNvSpPr>
              <p:nvPr/>
            </p:nvSpPr>
            <p:spPr bwMode="auto">
              <a:xfrm>
                <a:off x="1507" y="2538"/>
                <a:ext cx="231" cy="220"/>
              </a:xfrm>
              <a:prstGeom prst="rect">
                <a:avLst/>
              </a:prstGeom>
              <a:noFill/>
              <a:ln w="9525">
                <a:solidFill>
                  <a:srgbClr val="80808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har char="•"/>
                  <a:defRPr kumimoji="1" sz="3200">
                    <a:solidFill>
                      <a:schemeClr val="tx1"/>
                    </a:solidFill>
                    <a:latin typeface="굴림" pitchFamily="50" charset="-127"/>
                    <a:ea typeface="굴림" pitchFamily="50" charset="-127"/>
                  </a:defRPr>
                </a:lvl1pPr>
                <a:lvl2pPr marL="742950" indent="-285750" eaLnBrk="0" hangingPunct="0">
                  <a:spcBef>
                    <a:spcPct val="20000"/>
                  </a:spcBef>
                  <a:buChar char="–"/>
                  <a:defRPr kumimoji="1" sz="2800">
                    <a:solidFill>
                      <a:schemeClr val="tx1"/>
                    </a:solidFill>
                    <a:latin typeface="굴림" pitchFamily="50" charset="-127"/>
                    <a:ea typeface="굴림" pitchFamily="50" charset="-127"/>
                  </a:defRPr>
                </a:lvl2pPr>
                <a:lvl3pPr marL="1143000" indent="-228600" eaLnBrk="0" hangingPunct="0">
                  <a:spcBef>
                    <a:spcPct val="20000"/>
                  </a:spcBef>
                  <a:buChar char="•"/>
                  <a:defRPr kumimoji="1" sz="2400">
                    <a:solidFill>
                      <a:schemeClr val="tx1"/>
                    </a:solidFill>
                    <a:latin typeface="굴림" pitchFamily="50" charset="-127"/>
                    <a:ea typeface="굴림" pitchFamily="50" charset="-127"/>
                  </a:defRPr>
                </a:lvl3pPr>
                <a:lvl4pPr marL="1600200" indent="-228600" eaLnBrk="0" hangingPunct="0">
                  <a:spcBef>
                    <a:spcPct val="20000"/>
                  </a:spcBef>
                  <a:buChar char="–"/>
                  <a:defRPr kumimoji="1" sz="2000">
                    <a:solidFill>
                      <a:schemeClr val="tx1"/>
                    </a:solidFill>
                    <a:latin typeface="굴림" pitchFamily="50" charset="-127"/>
                    <a:ea typeface="굴림" pitchFamily="50" charset="-127"/>
                  </a:defRPr>
                </a:lvl4pPr>
                <a:lvl5pPr marL="2057400" indent="-228600" eaLnBrk="0" hangingPunct="0">
                  <a:spcBef>
                    <a:spcPct val="20000"/>
                  </a:spcBef>
                  <a:buChar char="»"/>
                  <a:defRPr kumimoji="1" sz="2000">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9pPr>
              </a:lstStyle>
              <a:p>
                <a:pPr algn="r" eaLnBrk="1" latinLnBrk="0" hangingPunct="1">
                  <a:lnSpc>
                    <a:spcPct val="120000"/>
                  </a:lnSpc>
                  <a:spcBef>
                    <a:spcPct val="0"/>
                  </a:spcBef>
                  <a:buFontTx/>
                  <a:buNone/>
                </a:pPr>
                <a:endParaRPr lang="ko-KR" altLang="en-US" sz="1200">
                  <a:latin typeface="Times New Roman" panose="02020603050405020304" pitchFamily="18" charset="0"/>
                  <a:cs typeface="Times New Roman" panose="02020603050405020304" pitchFamily="18" charset="0"/>
                </a:endParaRPr>
              </a:p>
            </p:txBody>
          </p:sp>
          <p:sp>
            <p:nvSpPr>
              <p:cNvPr id="8259" name="Rectangle 53"/>
              <p:cNvSpPr>
                <a:spLocks noChangeArrowheads="1"/>
              </p:cNvSpPr>
              <p:nvPr/>
            </p:nvSpPr>
            <p:spPr bwMode="auto">
              <a:xfrm>
                <a:off x="1277" y="2538"/>
                <a:ext cx="230" cy="220"/>
              </a:xfrm>
              <a:prstGeom prst="rect">
                <a:avLst/>
              </a:prstGeom>
              <a:noFill/>
              <a:ln w="9525">
                <a:solidFill>
                  <a:srgbClr val="80808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har char="•"/>
                  <a:defRPr kumimoji="1" sz="3200">
                    <a:solidFill>
                      <a:schemeClr val="tx1"/>
                    </a:solidFill>
                    <a:latin typeface="굴림" pitchFamily="50" charset="-127"/>
                    <a:ea typeface="굴림" pitchFamily="50" charset="-127"/>
                  </a:defRPr>
                </a:lvl1pPr>
                <a:lvl2pPr marL="742950" indent="-285750" eaLnBrk="0" hangingPunct="0">
                  <a:spcBef>
                    <a:spcPct val="20000"/>
                  </a:spcBef>
                  <a:buChar char="–"/>
                  <a:defRPr kumimoji="1" sz="2800">
                    <a:solidFill>
                      <a:schemeClr val="tx1"/>
                    </a:solidFill>
                    <a:latin typeface="굴림" pitchFamily="50" charset="-127"/>
                    <a:ea typeface="굴림" pitchFamily="50" charset="-127"/>
                  </a:defRPr>
                </a:lvl2pPr>
                <a:lvl3pPr marL="1143000" indent="-228600" eaLnBrk="0" hangingPunct="0">
                  <a:spcBef>
                    <a:spcPct val="20000"/>
                  </a:spcBef>
                  <a:buChar char="•"/>
                  <a:defRPr kumimoji="1" sz="2400">
                    <a:solidFill>
                      <a:schemeClr val="tx1"/>
                    </a:solidFill>
                    <a:latin typeface="굴림" pitchFamily="50" charset="-127"/>
                    <a:ea typeface="굴림" pitchFamily="50" charset="-127"/>
                  </a:defRPr>
                </a:lvl3pPr>
                <a:lvl4pPr marL="1600200" indent="-228600" eaLnBrk="0" hangingPunct="0">
                  <a:spcBef>
                    <a:spcPct val="20000"/>
                  </a:spcBef>
                  <a:buChar char="–"/>
                  <a:defRPr kumimoji="1" sz="2000">
                    <a:solidFill>
                      <a:schemeClr val="tx1"/>
                    </a:solidFill>
                    <a:latin typeface="굴림" pitchFamily="50" charset="-127"/>
                    <a:ea typeface="굴림" pitchFamily="50" charset="-127"/>
                  </a:defRPr>
                </a:lvl4pPr>
                <a:lvl5pPr marL="2057400" indent="-228600" eaLnBrk="0" hangingPunct="0">
                  <a:spcBef>
                    <a:spcPct val="20000"/>
                  </a:spcBef>
                  <a:buChar char="»"/>
                  <a:defRPr kumimoji="1" sz="2000">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9pPr>
              </a:lstStyle>
              <a:p>
                <a:pPr algn="r" eaLnBrk="1" latinLnBrk="0" hangingPunct="1">
                  <a:lnSpc>
                    <a:spcPct val="120000"/>
                  </a:lnSpc>
                  <a:spcBef>
                    <a:spcPct val="0"/>
                  </a:spcBef>
                  <a:buFontTx/>
                  <a:buNone/>
                </a:pPr>
                <a:endParaRPr lang="ko-KR" altLang="en-US" sz="1200">
                  <a:latin typeface="Times New Roman" panose="02020603050405020304" pitchFamily="18" charset="0"/>
                  <a:cs typeface="Times New Roman" panose="02020603050405020304" pitchFamily="18" charset="0"/>
                </a:endParaRPr>
              </a:p>
            </p:txBody>
          </p:sp>
          <p:sp>
            <p:nvSpPr>
              <p:cNvPr id="8260" name="Rectangle 54"/>
              <p:cNvSpPr>
                <a:spLocks noChangeArrowheads="1"/>
              </p:cNvSpPr>
              <p:nvPr/>
            </p:nvSpPr>
            <p:spPr bwMode="auto">
              <a:xfrm>
                <a:off x="1046" y="2538"/>
                <a:ext cx="231" cy="220"/>
              </a:xfrm>
              <a:prstGeom prst="rect">
                <a:avLst/>
              </a:prstGeom>
              <a:noFill/>
              <a:ln w="9525">
                <a:solidFill>
                  <a:srgbClr val="80808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har char="•"/>
                  <a:defRPr kumimoji="1" sz="3200">
                    <a:solidFill>
                      <a:schemeClr val="tx1"/>
                    </a:solidFill>
                    <a:latin typeface="굴림" pitchFamily="50" charset="-127"/>
                    <a:ea typeface="굴림" pitchFamily="50" charset="-127"/>
                  </a:defRPr>
                </a:lvl1pPr>
                <a:lvl2pPr marL="742950" indent="-285750" eaLnBrk="0" hangingPunct="0">
                  <a:spcBef>
                    <a:spcPct val="20000"/>
                  </a:spcBef>
                  <a:buChar char="–"/>
                  <a:defRPr kumimoji="1" sz="2800">
                    <a:solidFill>
                      <a:schemeClr val="tx1"/>
                    </a:solidFill>
                    <a:latin typeface="굴림" pitchFamily="50" charset="-127"/>
                    <a:ea typeface="굴림" pitchFamily="50" charset="-127"/>
                  </a:defRPr>
                </a:lvl2pPr>
                <a:lvl3pPr marL="1143000" indent="-228600" eaLnBrk="0" hangingPunct="0">
                  <a:spcBef>
                    <a:spcPct val="20000"/>
                  </a:spcBef>
                  <a:buChar char="•"/>
                  <a:defRPr kumimoji="1" sz="2400">
                    <a:solidFill>
                      <a:schemeClr val="tx1"/>
                    </a:solidFill>
                    <a:latin typeface="굴림" pitchFamily="50" charset="-127"/>
                    <a:ea typeface="굴림" pitchFamily="50" charset="-127"/>
                  </a:defRPr>
                </a:lvl3pPr>
                <a:lvl4pPr marL="1600200" indent="-228600" eaLnBrk="0" hangingPunct="0">
                  <a:spcBef>
                    <a:spcPct val="20000"/>
                  </a:spcBef>
                  <a:buChar char="–"/>
                  <a:defRPr kumimoji="1" sz="2000">
                    <a:solidFill>
                      <a:schemeClr val="tx1"/>
                    </a:solidFill>
                    <a:latin typeface="굴림" pitchFamily="50" charset="-127"/>
                    <a:ea typeface="굴림" pitchFamily="50" charset="-127"/>
                  </a:defRPr>
                </a:lvl4pPr>
                <a:lvl5pPr marL="2057400" indent="-228600" eaLnBrk="0" hangingPunct="0">
                  <a:spcBef>
                    <a:spcPct val="20000"/>
                  </a:spcBef>
                  <a:buChar char="»"/>
                  <a:defRPr kumimoji="1" sz="2000">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9pPr>
              </a:lstStyle>
              <a:p>
                <a:pPr algn="r" eaLnBrk="1" latinLnBrk="0" hangingPunct="1">
                  <a:lnSpc>
                    <a:spcPct val="120000"/>
                  </a:lnSpc>
                  <a:spcBef>
                    <a:spcPct val="0"/>
                  </a:spcBef>
                  <a:buFontTx/>
                  <a:buNone/>
                </a:pPr>
                <a:endParaRPr lang="ko-KR" altLang="en-US" sz="1200">
                  <a:latin typeface="Times New Roman" panose="02020603050405020304" pitchFamily="18" charset="0"/>
                  <a:cs typeface="Times New Roman" panose="02020603050405020304" pitchFamily="18" charset="0"/>
                </a:endParaRPr>
              </a:p>
            </p:txBody>
          </p:sp>
          <p:sp>
            <p:nvSpPr>
              <p:cNvPr id="8261" name="Rectangle 55"/>
              <p:cNvSpPr>
                <a:spLocks noChangeArrowheads="1"/>
              </p:cNvSpPr>
              <p:nvPr/>
            </p:nvSpPr>
            <p:spPr bwMode="auto">
              <a:xfrm>
                <a:off x="816" y="2538"/>
                <a:ext cx="230" cy="220"/>
              </a:xfrm>
              <a:prstGeom prst="rect">
                <a:avLst/>
              </a:prstGeom>
              <a:noFill/>
              <a:ln w="9525">
                <a:solidFill>
                  <a:srgbClr val="80808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har char="•"/>
                  <a:defRPr kumimoji="1" sz="3200">
                    <a:solidFill>
                      <a:schemeClr val="tx1"/>
                    </a:solidFill>
                    <a:latin typeface="굴림" pitchFamily="50" charset="-127"/>
                    <a:ea typeface="굴림" pitchFamily="50" charset="-127"/>
                  </a:defRPr>
                </a:lvl1pPr>
                <a:lvl2pPr marL="742950" indent="-285750" eaLnBrk="0" hangingPunct="0">
                  <a:spcBef>
                    <a:spcPct val="20000"/>
                  </a:spcBef>
                  <a:buChar char="–"/>
                  <a:defRPr kumimoji="1" sz="2800">
                    <a:solidFill>
                      <a:schemeClr val="tx1"/>
                    </a:solidFill>
                    <a:latin typeface="굴림" pitchFamily="50" charset="-127"/>
                    <a:ea typeface="굴림" pitchFamily="50" charset="-127"/>
                  </a:defRPr>
                </a:lvl2pPr>
                <a:lvl3pPr marL="1143000" indent="-228600" eaLnBrk="0" hangingPunct="0">
                  <a:spcBef>
                    <a:spcPct val="20000"/>
                  </a:spcBef>
                  <a:buChar char="•"/>
                  <a:defRPr kumimoji="1" sz="2400">
                    <a:solidFill>
                      <a:schemeClr val="tx1"/>
                    </a:solidFill>
                    <a:latin typeface="굴림" pitchFamily="50" charset="-127"/>
                    <a:ea typeface="굴림" pitchFamily="50" charset="-127"/>
                  </a:defRPr>
                </a:lvl3pPr>
                <a:lvl4pPr marL="1600200" indent="-228600" eaLnBrk="0" hangingPunct="0">
                  <a:spcBef>
                    <a:spcPct val="20000"/>
                  </a:spcBef>
                  <a:buChar char="–"/>
                  <a:defRPr kumimoji="1" sz="2000">
                    <a:solidFill>
                      <a:schemeClr val="tx1"/>
                    </a:solidFill>
                    <a:latin typeface="굴림" pitchFamily="50" charset="-127"/>
                    <a:ea typeface="굴림" pitchFamily="50" charset="-127"/>
                  </a:defRPr>
                </a:lvl4pPr>
                <a:lvl5pPr marL="2057400" indent="-228600" eaLnBrk="0" hangingPunct="0">
                  <a:spcBef>
                    <a:spcPct val="20000"/>
                  </a:spcBef>
                  <a:buChar char="»"/>
                  <a:defRPr kumimoji="1" sz="2000">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9pPr>
              </a:lstStyle>
              <a:p>
                <a:pPr algn="r" eaLnBrk="1" latinLnBrk="0" hangingPunct="1">
                  <a:lnSpc>
                    <a:spcPct val="120000"/>
                  </a:lnSpc>
                  <a:spcBef>
                    <a:spcPct val="0"/>
                  </a:spcBef>
                  <a:buFontTx/>
                  <a:buNone/>
                </a:pPr>
                <a:endParaRPr lang="ko-KR" altLang="en-US" sz="1200">
                  <a:latin typeface="Times New Roman" panose="02020603050405020304" pitchFamily="18" charset="0"/>
                  <a:cs typeface="Times New Roman" panose="02020603050405020304" pitchFamily="18" charset="0"/>
                </a:endParaRPr>
              </a:p>
            </p:txBody>
          </p:sp>
          <p:sp>
            <p:nvSpPr>
              <p:cNvPr id="8262" name="Rectangle 56"/>
              <p:cNvSpPr>
                <a:spLocks noChangeArrowheads="1"/>
              </p:cNvSpPr>
              <p:nvPr/>
            </p:nvSpPr>
            <p:spPr bwMode="auto">
              <a:xfrm>
                <a:off x="2890" y="2318"/>
                <a:ext cx="230" cy="220"/>
              </a:xfrm>
              <a:prstGeom prst="rect">
                <a:avLst/>
              </a:prstGeom>
              <a:noFill/>
              <a:ln w="9525">
                <a:solidFill>
                  <a:srgbClr val="80808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har char="•"/>
                  <a:defRPr kumimoji="1" sz="3200">
                    <a:solidFill>
                      <a:schemeClr val="tx1"/>
                    </a:solidFill>
                    <a:latin typeface="굴림" pitchFamily="50" charset="-127"/>
                    <a:ea typeface="굴림" pitchFamily="50" charset="-127"/>
                  </a:defRPr>
                </a:lvl1pPr>
                <a:lvl2pPr marL="742950" indent="-285750" eaLnBrk="0" hangingPunct="0">
                  <a:spcBef>
                    <a:spcPct val="20000"/>
                  </a:spcBef>
                  <a:buChar char="–"/>
                  <a:defRPr kumimoji="1" sz="2800">
                    <a:solidFill>
                      <a:schemeClr val="tx1"/>
                    </a:solidFill>
                    <a:latin typeface="굴림" pitchFamily="50" charset="-127"/>
                    <a:ea typeface="굴림" pitchFamily="50" charset="-127"/>
                  </a:defRPr>
                </a:lvl2pPr>
                <a:lvl3pPr marL="1143000" indent="-228600" eaLnBrk="0" hangingPunct="0">
                  <a:spcBef>
                    <a:spcPct val="20000"/>
                  </a:spcBef>
                  <a:buChar char="•"/>
                  <a:defRPr kumimoji="1" sz="2400">
                    <a:solidFill>
                      <a:schemeClr val="tx1"/>
                    </a:solidFill>
                    <a:latin typeface="굴림" pitchFamily="50" charset="-127"/>
                    <a:ea typeface="굴림" pitchFamily="50" charset="-127"/>
                  </a:defRPr>
                </a:lvl3pPr>
                <a:lvl4pPr marL="1600200" indent="-228600" eaLnBrk="0" hangingPunct="0">
                  <a:spcBef>
                    <a:spcPct val="20000"/>
                  </a:spcBef>
                  <a:buChar char="–"/>
                  <a:defRPr kumimoji="1" sz="2000">
                    <a:solidFill>
                      <a:schemeClr val="tx1"/>
                    </a:solidFill>
                    <a:latin typeface="굴림" pitchFamily="50" charset="-127"/>
                    <a:ea typeface="굴림" pitchFamily="50" charset="-127"/>
                  </a:defRPr>
                </a:lvl4pPr>
                <a:lvl5pPr marL="2057400" indent="-228600" eaLnBrk="0" hangingPunct="0">
                  <a:spcBef>
                    <a:spcPct val="20000"/>
                  </a:spcBef>
                  <a:buChar char="»"/>
                  <a:defRPr kumimoji="1" sz="2000">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9pPr>
              </a:lstStyle>
              <a:p>
                <a:pPr algn="r" eaLnBrk="1" latinLnBrk="0" hangingPunct="1">
                  <a:lnSpc>
                    <a:spcPct val="120000"/>
                  </a:lnSpc>
                  <a:spcBef>
                    <a:spcPct val="0"/>
                  </a:spcBef>
                  <a:buFontTx/>
                  <a:buNone/>
                </a:pPr>
                <a:endParaRPr lang="ko-KR" altLang="en-US" sz="1200">
                  <a:latin typeface="Times New Roman" panose="02020603050405020304" pitchFamily="18" charset="0"/>
                  <a:cs typeface="Times New Roman" panose="02020603050405020304" pitchFamily="18" charset="0"/>
                </a:endParaRPr>
              </a:p>
            </p:txBody>
          </p:sp>
          <p:sp>
            <p:nvSpPr>
              <p:cNvPr id="8263" name="Rectangle 57"/>
              <p:cNvSpPr>
                <a:spLocks noChangeArrowheads="1"/>
              </p:cNvSpPr>
              <p:nvPr/>
            </p:nvSpPr>
            <p:spPr bwMode="auto">
              <a:xfrm>
                <a:off x="2659" y="2318"/>
                <a:ext cx="231" cy="220"/>
              </a:xfrm>
              <a:prstGeom prst="rect">
                <a:avLst/>
              </a:prstGeom>
              <a:noFill/>
              <a:ln w="9525">
                <a:solidFill>
                  <a:srgbClr val="80808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har char="•"/>
                  <a:defRPr kumimoji="1" sz="3200">
                    <a:solidFill>
                      <a:schemeClr val="tx1"/>
                    </a:solidFill>
                    <a:latin typeface="굴림" pitchFamily="50" charset="-127"/>
                    <a:ea typeface="굴림" pitchFamily="50" charset="-127"/>
                  </a:defRPr>
                </a:lvl1pPr>
                <a:lvl2pPr marL="742950" indent="-285750" eaLnBrk="0" hangingPunct="0">
                  <a:spcBef>
                    <a:spcPct val="20000"/>
                  </a:spcBef>
                  <a:buChar char="–"/>
                  <a:defRPr kumimoji="1" sz="2800">
                    <a:solidFill>
                      <a:schemeClr val="tx1"/>
                    </a:solidFill>
                    <a:latin typeface="굴림" pitchFamily="50" charset="-127"/>
                    <a:ea typeface="굴림" pitchFamily="50" charset="-127"/>
                  </a:defRPr>
                </a:lvl2pPr>
                <a:lvl3pPr marL="1143000" indent="-228600" eaLnBrk="0" hangingPunct="0">
                  <a:spcBef>
                    <a:spcPct val="20000"/>
                  </a:spcBef>
                  <a:buChar char="•"/>
                  <a:defRPr kumimoji="1" sz="2400">
                    <a:solidFill>
                      <a:schemeClr val="tx1"/>
                    </a:solidFill>
                    <a:latin typeface="굴림" pitchFamily="50" charset="-127"/>
                    <a:ea typeface="굴림" pitchFamily="50" charset="-127"/>
                  </a:defRPr>
                </a:lvl3pPr>
                <a:lvl4pPr marL="1600200" indent="-228600" eaLnBrk="0" hangingPunct="0">
                  <a:spcBef>
                    <a:spcPct val="20000"/>
                  </a:spcBef>
                  <a:buChar char="–"/>
                  <a:defRPr kumimoji="1" sz="2000">
                    <a:solidFill>
                      <a:schemeClr val="tx1"/>
                    </a:solidFill>
                    <a:latin typeface="굴림" pitchFamily="50" charset="-127"/>
                    <a:ea typeface="굴림" pitchFamily="50" charset="-127"/>
                  </a:defRPr>
                </a:lvl4pPr>
                <a:lvl5pPr marL="2057400" indent="-228600" eaLnBrk="0" hangingPunct="0">
                  <a:spcBef>
                    <a:spcPct val="20000"/>
                  </a:spcBef>
                  <a:buChar char="»"/>
                  <a:defRPr kumimoji="1" sz="2000">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9pPr>
              </a:lstStyle>
              <a:p>
                <a:pPr algn="r" eaLnBrk="1" latinLnBrk="0" hangingPunct="1">
                  <a:lnSpc>
                    <a:spcPct val="120000"/>
                  </a:lnSpc>
                  <a:spcBef>
                    <a:spcPct val="0"/>
                  </a:spcBef>
                  <a:buFontTx/>
                  <a:buNone/>
                </a:pPr>
                <a:endParaRPr lang="ko-KR" altLang="en-US" sz="1200">
                  <a:latin typeface="Times New Roman" panose="02020603050405020304" pitchFamily="18" charset="0"/>
                  <a:cs typeface="Times New Roman" panose="02020603050405020304" pitchFamily="18" charset="0"/>
                </a:endParaRPr>
              </a:p>
            </p:txBody>
          </p:sp>
          <p:sp>
            <p:nvSpPr>
              <p:cNvPr id="8264" name="Rectangle 58"/>
              <p:cNvSpPr>
                <a:spLocks noChangeArrowheads="1"/>
              </p:cNvSpPr>
              <p:nvPr/>
            </p:nvSpPr>
            <p:spPr bwMode="auto">
              <a:xfrm>
                <a:off x="2429" y="2318"/>
                <a:ext cx="230" cy="220"/>
              </a:xfrm>
              <a:prstGeom prst="rect">
                <a:avLst/>
              </a:prstGeom>
              <a:noFill/>
              <a:ln w="9525">
                <a:solidFill>
                  <a:srgbClr val="80808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har char="•"/>
                  <a:defRPr kumimoji="1" sz="3200">
                    <a:solidFill>
                      <a:schemeClr val="tx1"/>
                    </a:solidFill>
                    <a:latin typeface="굴림" pitchFamily="50" charset="-127"/>
                    <a:ea typeface="굴림" pitchFamily="50" charset="-127"/>
                  </a:defRPr>
                </a:lvl1pPr>
                <a:lvl2pPr marL="742950" indent="-285750" eaLnBrk="0" hangingPunct="0">
                  <a:spcBef>
                    <a:spcPct val="20000"/>
                  </a:spcBef>
                  <a:buChar char="–"/>
                  <a:defRPr kumimoji="1" sz="2800">
                    <a:solidFill>
                      <a:schemeClr val="tx1"/>
                    </a:solidFill>
                    <a:latin typeface="굴림" pitchFamily="50" charset="-127"/>
                    <a:ea typeface="굴림" pitchFamily="50" charset="-127"/>
                  </a:defRPr>
                </a:lvl2pPr>
                <a:lvl3pPr marL="1143000" indent="-228600" eaLnBrk="0" hangingPunct="0">
                  <a:spcBef>
                    <a:spcPct val="20000"/>
                  </a:spcBef>
                  <a:buChar char="•"/>
                  <a:defRPr kumimoji="1" sz="2400">
                    <a:solidFill>
                      <a:schemeClr val="tx1"/>
                    </a:solidFill>
                    <a:latin typeface="굴림" pitchFamily="50" charset="-127"/>
                    <a:ea typeface="굴림" pitchFamily="50" charset="-127"/>
                  </a:defRPr>
                </a:lvl3pPr>
                <a:lvl4pPr marL="1600200" indent="-228600" eaLnBrk="0" hangingPunct="0">
                  <a:spcBef>
                    <a:spcPct val="20000"/>
                  </a:spcBef>
                  <a:buChar char="–"/>
                  <a:defRPr kumimoji="1" sz="2000">
                    <a:solidFill>
                      <a:schemeClr val="tx1"/>
                    </a:solidFill>
                    <a:latin typeface="굴림" pitchFamily="50" charset="-127"/>
                    <a:ea typeface="굴림" pitchFamily="50" charset="-127"/>
                  </a:defRPr>
                </a:lvl4pPr>
                <a:lvl5pPr marL="2057400" indent="-228600" eaLnBrk="0" hangingPunct="0">
                  <a:spcBef>
                    <a:spcPct val="20000"/>
                  </a:spcBef>
                  <a:buChar char="»"/>
                  <a:defRPr kumimoji="1" sz="2000">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9pPr>
              </a:lstStyle>
              <a:p>
                <a:pPr algn="r" eaLnBrk="1" latinLnBrk="0" hangingPunct="1">
                  <a:lnSpc>
                    <a:spcPct val="120000"/>
                  </a:lnSpc>
                  <a:spcBef>
                    <a:spcPct val="0"/>
                  </a:spcBef>
                  <a:buFontTx/>
                  <a:buNone/>
                </a:pPr>
                <a:endParaRPr lang="ko-KR" altLang="en-US" sz="1200">
                  <a:latin typeface="Times New Roman" panose="02020603050405020304" pitchFamily="18" charset="0"/>
                  <a:cs typeface="Times New Roman" panose="02020603050405020304" pitchFamily="18" charset="0"/>
                </a:endParaRPr>
              </a:p>
            </p:txBody>
          </p:sp>
          <p:sp>
            <p:nvSpPr>
              <p:cNvPr id="8265" name="Rectangle 59"/>
              <p:cNvSpPr>
                <a:spLocks noChangeArrowheads="1"/>
              </p:cNvSpPr>
              <p:nvPr/>
            </p:nvSpPr>
            <p:spPr bwMode="auto">
              <a:xfrm>
                <a:off x="2198" y="2318"/>
                <a:ext cx="231" cy="220"/>
              </a:xfrm>
              <a:prstGeom prst="rect">
                <a:avLst/>
              </a:prstGeom>
              <a:noFill/>
              <a:ln w="9525">
                <a:solidFill>
                  <a:srgbClr val="80808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har char="•"/>
                  <a:defRPr kumimoji="1" sz="3200">
                    <a:solidFill>
                      <a:schemeClr val="tx1"/>
                    </a:solidFill>
                    <a:latin typeface="굴림" pitchFamily="50" charset="-127"/>
                    <a:ea typeface="굴림" pitchFamily="50" charset="-127"/>
                  </a:defRPr>
                </a:lvl1pPr>
                <a:lvl2pPr marL="742950" indent="-285750" eaLnBrk="0" hangingPunct="0">
                  <a:spcBef>
                    <a:spcPct val="20000"/>
                  </a:spcBef>
                  <a:buChar char="–"/>
                  <a:defRPr kumimoji="1" sz="2800">
                    <a:solidFill>
                      <a:schemeClr val="tx1"/>
                    </a:solidFill>
                    <a:latin typeface="굴림" pitchFamily="50" charset="-127"/>
                    <a:ea typeface="굴림" pitchFamily="50" charset="-127"/>
                  </a:defRPr>
                </a:lvl2pPr>
                <a:lvl3pPr marL="1143000" indent="-228600" eaLnBrk="0" hangingPunct="0">
                  <a:spcBef>
                    <a:spcPct val="20000"/>
                  </a:spcBef>
                  <a:buChar char="•"/>
                  <a:defRPr kumimoji="1" sz="2400">
                    <a:solidFill>
                      <a:schemeClr val="tx1"/>
                    </a:solidFill>
                    <a:latin typeface="굴림" pitchFamily="50" charset="-127"/>
                    <a:ea typeface="굴림" pitchFamily="50" charset="-127"/>
                  </a:defRPr>
                </a:lvl3pPr>
                <a:lvl4pPr marL="1600200" indent="-228600" eaLnBrk="0" hangingPunct="0">
                  <a:spcBef>
                    <a:spcPct val="20000"/>
                  </a:spcBef>
                  <a:buChar char="–"/>
                  <a:defRPr kumimoji="1" sz="2000">
                    <a:solidFill>
                      <a:schemeClr val="tx1"/>
                    </a:solidFill>
                    <a:latin typeface="굴림" pitchFamily="50" charset="-127"/>
                    <a:ea typeface="굴림" pitchFamily="50" charset="-127"/>
                  </a:defRPr>
                </a:lvl4pPr>
                <a:lvl5pPr marL="2057400" indent="-228600" eaLnBrk="0" hangingPunct="0">
                  <a:spcBef>
                    <a:spcPct val="20000"/>
                  </a:spcBef>
                  <a:buChar char="»"/>
                  <a:defRPr kumimoji="1" sz="2000">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9pPr>
              </a:lstStyle>
              <a:p>
                <a:pPr algn="r" eaLnBrk="1" latinLnBrk="0" hangingPunct="1">
                  <a:lnSpc>
                    <a:spcPct val="120000"/>
                  </a:lnSpc>
                  <a:spcBef>
                    <a:spcPct val="0"/>
                  </a:spcBef>
                  <a:buFontTx/>
                  <a:buNone/>
                </a:pPr>
                <a:endParaRPr lang="ko-KR" altLang="en-US" sz="1200">
                  <a:latin typeface="Times New Roman" panose="02020603050405020304" pitchFamily="18" charset="0"/>
                  <a:cs typeface="Times New Roman" panose="02020603050405020304" pitchFamily="18" charset="0"/>
                </a:endParaRPr>
              </a:p>
            </p:txBody>
          </p:sp>
          <p:sp>
            <p:nvSpPr>
              <p:cNvPr id="8266" name="Rectangle 60"/>
              <p:cNvSpPr>
                <a:spLocks noChangeArrowheads="1"/>
              </p:cNvSpPr>
              <p:nvPr/>
            </p:nvSpPr>
            <p:spPr bwMode="auto">
              <a:xfrm>
                <a:off x="1968" y="2318"/>
                <a:ext cx="230" cy="220"/>
              </a:xfrm>
              <a:prstGeom prst="rect">
                <a:avLst/>
              </a:prstGeom>
              <a:noFill/>
              <a:ln w="9525">
                <a:solidFill>
                  <a:srgbClr val="80808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har char="•"/>
                  <a:defRPr kumimoji="1" sz="3200">
                    <a:solidFill>
                      <a:schemeClr val="tx1"/>
                    </a:solidFill>
                    <a:latin typeface="굴림" pitchFamily="50" charset="-127"/>
                    <a:ea typeface="굴림" pitchFamily="50" charset="-127"/>
                  </a:defRPr>
                </a:lvl1pPr>
                <a:lvl2pPr marL="742950" indent="-285750" eaLnBrk="0" hangingPunct="0">
                  <a:spcBef>
                    <a:spcPct val="20000"/>
                  </a:spcBef>
                  <a:buChar char="–"/>
                  <a:defRPr kumimoji="1" sz="2800">
                    <a:solidFill>
                      <a:schemeClr val="tx1"/>
                    </a:solidFill>
                    <a:latin typeface="굴림" pitchFamily="50" charset="-127"/>
                    <a:ea typeface="굴림" pitchFamily="50" charset="-127"/>
                  </a:defRPr>
                </a:lvl2pPr>
                <a:lvl3pPr marL="1143000" indent="-228600" eaLnBrk="0" hangingPunct="0">
                  <a:spcBef>
                    <a:spcPct val="20000"/>
                  </a:spcBef>
                  <a:buChar char="•"/>
                  <a:defRPr kumimoji="1" sz="2400">
                    <a:solidFill>
                      <a:schemeClr val="tx1"/>
                    </a:solidFill>
                    <a:latin typeface="굴림" pitchFamily="50" charset="-127"/>
                    <a:ea typeface="굴림" pitchFamily="50" charset="-127"/>
                  </a:defRPr>
                </a:lvl3pPr>
                <a:lvl4pPr marL="1600200" indent="-228600" eaLnBrk="0" hangingPunct="0">
                  <a:spcBef>
                    <a:spcPct val="20000"/>
                  </a:spcBef>
                  <a:buChar char="–"/>
                  <a:defRPr kumimoji="1" sz="2000">
                    <a:solidFill>
                      <a:schemeClr val="tx1"/>
                    </a:solidFill>
                    <a:latin typeface="굴림" pitchFamily="50" charset="-127"/>
                    <a:ea typeface="굴림" pitchFamily="50" charset="-127"/>
                  </a:defRPr>
                </a:lvl4pPr>
                <a:lvl5pPr marL="2057400" indent="-228600" eaLnBrk="0" hangingPunct="0">
                  <a:spcBef>
                    <a:spcPct val="20000"/>
                  </a:spcBef>
                  <a:buChar char="»"/>
                  <a:defRPr kumimoji="1" sz="2000">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9pPr>
              </a:lstStyle>
              <a:p>
                <a:pPr algn="r" eaLnBrk="1" latinLnBrk="0" hangingPunct="1">
                  <a:lnSpc>
                    <a:spcPct val="120000"/>
                  </a:lnSpc>
                  <a:spcBef>
                    <a:spcPct val="0"/>
                  </a:spcBef>
                  <a:buFontTx/>
                  <a:buNone/>
                </a:pPr>
                <a:endParaRPr lang="ko-KR" altLang="en-US" sz="1200">
                  <a:latin typeface="Times New Roman" panose="02020603050405020304" pitchFamily="18" charset="0"/>
                  <a:cs typeface="Times New Roman" panose="02020603050405020304" pitchFamily="18" charset="0"/>
                </a:endParaRPr>
              </a:p>
            </p:txBody>
          </p:sp>
          <p:sp>
            <p:nvSpPr>
              <p:cNvPr id="8267" name="Rectangle 61"/>
              <p:cNvSpPr>
                <a:spLocks noChangeArrowheads="1"/>
              </p:cNvSpPr>
              <p:nvPr/>
            </p:nvSpPr>
            <p:spPr bwMode="auto">
              <a:xfrm>
                <a:off x="1738" y="2318"/>
                <a:ext cx="230" cy="220"/>
              </a:xfrm>
              <a:prstGeom prst="rect">
                <a:avLst/>
              </a:prstGeom>
              <a:noFill/>
              <a:ln w="9525">
                <a:solidFill>
                  <a:srgbClr val="80808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har char="•"/>
                  <a:defRPr kumimoji="1" sz="3200">
                    <a:solidFill>
                      <a:schemeClr val="tx1"/>
                    </a:solidFill>
                    <a:latin typeface="굴림" pitchFamily="50" charset="-127"/>
                    <a:ea typeface="굴림" pitchFamily="50" charset="-127"/>
                  </a:defRPr>
                </a:lvl1pPr>
                <a:lvl2pPr marL="742950" indent="-285750" eaLnBrk="0" hangingPunct="0">
                  <a:spcBef>
                    <a:spcPct val="20000"/>
                  </a:spcBef>
                  <a:buChar char="–"/>
                  <a:defRPr kumimoji="1" sz="2800">
                    <a:solidFill>
                      <a:schemeClr val="tx1"/>
                    </a:solidFill>
                    <a:latin typeface="굴림" pitchFamily="50" charset="-127"/>
                    <a:ea typeface="굴림" pitchFamily="50" charset="-127"/>
                  </a:defRPr>
                </a:lvl2pPr>
                <a:lvl3pPr marL="1143000" indent="-228600" eaLnBrk="0" hangingPunct="0">
                  <a:spcBef>
                    <a:spcPct val="20000"/>
                  </a:spcBef>
                  <a:buChar char="•"/>
                  <a:defRPr kumimoji="1" sz="2400">
                    <a:solidFill>
                      <a:schemeClr val="tx1"/>
                    </a:solidFill>
                    <a:latin typeface="굴림" pitchFamily="50" charset="-127"/>
                    <a:ea typeface="굴림" pitchFamily="50" charset="-127"/>
                  </a:defRPr>
                </a:lvl3pPr>
                <a:lvl4pPr marL="1600200" indent="-228600" eaLnBrk="0" hangingPunct="0">
                  <a:spcBef>
                    <a:spcPct val="20000"/>
                  </a:spcBef>
                  <a:buChar char="–"/>
                  <a:defRPr kumimoji="1" sz="2000">
                    <a:solidFill>
                      <a:schemeClr val="tx1"/>
                    </a:solidFill>
                    <a:latin typeface="굴림" pitchFamily="50" charset="-127"/>
                    <a:ea typeface="굴림" pitchFamily="50" charset="-127"/>
                  </a:defRPr>
                </a:lvl4pPr>
                <a:lvl5pPr marL="2057400" indent="-228600" eaLnBrk="0" hangingPunct="0">
                  <a:spcBef>
                    <a:spcPct val="20000"/>
                  </a:spcBef>
                  <a:buChar char="»"/>
                  <a:defRPr kumimoji="1" sz="2000">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9pPr>
              </a:lstStyle>
              <a:p>
                <a:pPr algn="r" eaLnBrk="1" latinLnBrk="0" hangingPunct="1">
                  <a:lnSpc>
                    <a:spcPct val="120000"/>
                  </a:lnSpc>
                  <a:spcBef>
                    <a:spcPct val="0"/>
                  </a:spcBef>
                  <a:buFontTx/>
                  <a:buNone/>
                </a:pPr>
                <a:endParaRPr lang="ko-KR" altLang="en-US" sz="1200">
                  <a:latin typeface="Times New Roman" panose="02020603050405020304" pitchFamily="18" charset="0"/>
                  <a:cs typeface="Times New Roman" panose="02020603050405020304" pitchFamily="18" charset="0"/>
                </a:endParaRPr>
              </a:p>
            </p:txBody>
          </p:sp>
          <p:sp>
            <p:nvSpPr>
              <p:cNvPr id="8268" name="Rectangle 62"/>
              <p:cNvSpPr>
                <a:spLocks noChangeArrowheads="1"/>
              </p:cNvSpPr>
              <p:nvPr/>
            </p:nvSpPr>
            <p:spPr bwMode="auto">
              <a:xfrm>
                <a:off x="1507" y="2318"/>
                <a:ext cx="231" cy="220"/>
              </a:xfrm>
              <a:prstGeom prst="rect">
                <a:avLst/>
              </a:prstGeom>
              <a:noFill/>
              <a:ln w="9525">
                <a:solidFill>
                  <a:srgbClr val="80808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har char="•"/>
                  <a:defRPr kumimoji="1" sz="3200">
                    <a:solidFill>
                      <a:schemeClr val="tx1"/>
                    </a:solidFill>
                    <a:latin typeface="굴림" pitchFamily="50" charset="-127"/>
                    <a:ea typeface="굴림" pitchFamily="50" charset="-127"/>
                  </a:defRPr>
                </a:lvl1pPr>
                <a:lvl2pPr marL="742950" indent="-285750" eaLnBrk="0" hangingPunct="0">
                  <a:spcBef>
                    <a:spcPct val="20000"/>
                  </a:spcBef>
                  <a:buChar char="–"/>
                  <a:defRPr kumimoji="1" sz="2800">
                    <a:solidFill>
                      <a:schemeClr val="tx1"/>
                    </a:solidFill>
                    <a:latin typeface="굴림" pitchFamily="50" charset="-127"/>
                    <a:ea typeface="굴림" pitchFamily="50" charset="-127"/>
                  </a:defRPr>
                </a:lvl2pPr>
                <a:lvl3pPr marL="1143000" indent="-228600" eaLnBrk="0" hangingPunct="0">
                  <a:spcBef>
                    <a:spcPct val="20000"/>
                  </a:spcBef>
                  <a:buChar char="•"/>
                  <a:defRPr kumimoji="1" sz="2400">
                    <a:solidFill>
                      <a:schemeClr val="tx1"/>
                    </a:solidFill>
                    <a:latin typeface="굴림" pitchFamily="50" charset="-127"/>
                    <a:ea typeface="굴림" pitchFamily="50" charset="-127"/>
                  </a:defRPr>
                </a:lvl3pPr>
                <a:lvl4pPr marL="1600200" indent="-228600" eaLnBrk="0" hangingPunct="0">
                  <a:spcBef>
                    <a:spcPct val="20000"/>
                  </a:spcBef>
                  <a:buChar char="–"/>
                  <a:defRPr kumimoji="1" sz="2000">
                    <a:solidFill>
                      <a:schemeClr val="tx1"/>
                    </a:solidFill>
                    <a:latin typeface="굴림" pitchFamily="50" charset="-127"/>
                    <a:ea typeface="굴림" pitchFamily="50" charset="-127"/>
                  </a:defRPr>
                </a:lvl4pPr>
                <a:lvl5pPr marL="2057400" indent="-228600" eaLnBrk="0" hangingPunct="0">
                  <a:spcBef>
                    <a:spcPct val="20000"/>
                  </a:spcBef>
                  <a:buChar char="»"/>
                  <a:defRPr kumimoji="1" sz="2000">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9pPr>
              </a:lstStyle>
              <a:p>
                <a:pPr algn="r" eaLnBrk="1" latinLnBrk="0" hangingPunct="1">
                  <a:lnSpc>
                    <a:spcPct val="120000"/>
                  </a:lnSpc>
                  <a:spcBef>
                    <a:spcPct val="0"/>
                  </a:spcBef>
                  <a:buFontTx/>
                  <a:buNone/>
                </a:pPr>
                <a:endParaRPr lang="ko-KR" altLang="en-US" sz="1200">
                  <a:latin typeface="Times New Roman" panose="02020603050405020304" pitchFamily="18" charset="0"/>
                  <a:cs typeface="Times New Roman" panose="02020603050405020304" pitchFamily="18" charset="0"/>
                </a:endParaRPr>
              </a:p>
            </p:txBody>
          </p:sp>
          <p:sp>
            <p:nvSpPr>
              <p:cNvPr id="8269" name="Rectangle 63"/>
              <p:cNvSpPr>
                <a:spLocks noChangeArrowheads="1"/>
              </p:cNvSpPr>
              <p:nvPr/>
            </p:nvSpPr>
            <p:spPr bwMode="auto">
              <a:xfrm>
                <a:off x="1277" y="2318"/>
                <a:ext cx="230" cy="220"/>
              </a:xfrm>
              <a:prstGeom prst="rect">
                <a:avLst/>
              </a:prstGeom>
              <a:noFill/>
              <a:ln w="9525">
                <a:solidFill>
                  <a:srgbClr val="80808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har char="•"/>
                  <a:defRPr kumimoji="1" sz="3200">
                    <a:solidFill>
                      <a:schemeClr val="tx1"/>
                    </a:solidFill>
                    <a:latin typeface="굴림" pitchFamily="50" charset="-127"/>
                    <a:ea typeface="굴림" pitchFamily="50" charset="-127"/>
                  </a:defRPr>
                </a:lvl1pPr>
                <a:lvl2pPr marL="742950" indent="-285750" eaLnBrk="0" hangingPunct="0">
                  <a:spcBef>
                    <a:spcPct val="20000"/>
                  </a:spcBef>
                  <a:buChar char="–"/>
                  <a:defRPr kumimoji="1" sz="2800">
                    <a:solidFill>
                      <a:schemeClr val="tx1"/>
                    </a:solidFill>
                    <a:latin typeface="굴림" pitchFamily="50" charset="-127"/>
                    <a:ea typeface="굴림" pitchFamily="50" charset="-127"/>
                  </a:defRPr>
                </a:lvl2pPr>
                <a:lvl3pPr marL="1143000" indent="-228600" eaLnBrk="0" hangingPunct="0">
                  <a:spcBef>
                    <a:spcPct val="20000"/>
                  </a:spcBef>
                  <a:buChar char="•"/>
                  <a:defRPr kumimoji="1" sz="2400">
                    <a:solidFill>
                      <a:schemeClr val="tx1"/>
                    </a:solidFill>
                    <a:latin typeface="굴림" pitchFamily="50" charset="-127"/>
                    <a:ea typeface="굴림" pitchFamily="50" charset="-127"/>
                  </a:defRPr>
                </a:lvl3pPr>
                <a:lvl4pPr marL="1600200" indent="-228600" eaLnBrk="0" hangingPunct="0">
                  <a:spcBef>
                    <a:spcPct val="20000"/>
                  </a:spcBef>
                  <a:buChar char="–"/>
                  <a:defRPr kumimoji="1" sz="2000">
                    <a:solidFill>
                      <a:schemeClr val="tx1"/>
                    </a:solidFill>
                    <a:latin typeface="굴림" pitchFamily="50" charset="-127"/>
                    <a:ea typeface="굴림" pitchFamily="50" charset="-127"/>
                  </a:defRPr>
                </a:lvl4pPr>
                <a:lvl5pPr marL="2057400" indent="-228600" eaLnBrk="0" hangingPunct="0">
                  <a:spcBef>
                    <a:spcPct val="20000"/>
                  </a:spcBef>
                  <a:buChar char="»"/>
                  <a:defRPr kumimoji="1" sz="2000">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9pPr>
              </a:lstStyle>
              <a:p>
                <a:pPr algn="r" eaLnBrk="1" latinLnBrk="0" hangingPunct="1">
                  <a:lnSpc>
                    <a:spcPct val="120000"/>
                  </a:lnSpc>
                  <a:spcBef>
                    <a:spcPct val="0"/>
                  </a:spcBef>
                  <a:buFontTx/>
                  <a:buNone/>
                </a:pPr>
                <a:endParaRPr lang="ko-KR" altLang="en-US" sz="1200">
                  <a:latin typeface="Times New Roman" panose="02020603050405020304" pitchFamily="18" charset="0"/>
                  <a:cs typeface="Times New Roman" panose="02020603050405020304" pitchFamily="18" charset="0"/>
                </a:endParaRPr>
              </a:p>
            </p:txBody>
          </p:sp>
          <p:sp>
            <p:nvSpPr>
              <p:cNvPr id="8270" name="Rectangle 64"/>
              <p:cNvSpPr>
                <a:spLocks noChangeArrowheads="1"/>
              </p:cNvSpPr>
              <p:nvPr/>
            </p:nvSpPr>
            <p:spPr bwMode="auto">
              <a:xfrm>
                <a:off x="1046" y="2318"/>
                <a:ext cx="231" cy="220"/>
              </a:xfrm>
              <a:prstGeom prst="rect">
                <a:avLst/>
              </a:prstGeom>
              <a:noFill/>
              <a:ln w="9525">
                <a:solidFill>
                  <a:srgbClr val="80808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har char="•"/>
                  <a:defRPr kumimoji="1" sz="3200">
                    <a:solidFill>
                      <a:schemeClr val="tx1"/>
                    </a:solidFill>
                    <a:latin typeface="굴림" pitchFamily="50" charset="-127"/>
                    <a:ea typeface="굴림" pitchFamily="50" charset="-127"/>
                  </a:defRPr>
                </a:lvl1pPr>
                <a:lvl2pPr marL="742950" indent="-285750" eaLnBrk="0" hangingPunct="0">
                  <a:spcBef>
                    <a:spcPct val="20000"/>
                  </a:spcBef>
                  <a:buChar char="–"/>
                  <a:defRPr kumimoji="1" sz="2800">
                    <a:solidFill>
                      <a:schemeClr val="tx1"/>
                    </a:solidFill>
                    <a:latin typeface="굴림" pitchFamily="50" charset="-127"/>
                    <a:ea typeface="굴림" pitchFamily="50" charset="-127"/>
                  </a:defRPr>
                </a:lvl2pPr>
                <a:lvl3pPr marL="1143000" indent="-228600" eaLnBrk="0" hangingPunct="0">
                  <a:spcBef>
                    <a:spcPct val="20000"/>
                  </a:spcBef>
                  <a:buChar char="•"/>
                  <a:defRPr kumimoji="1" sz="2400">
                    <a:solidFill>
                      <a:schemeClr val="tx1"/>
                    </a:solidFill>
                    <a:latin typeface="굴림" pitchFamily="50" charset="-127"/>
                    <a:ea typeface="굴림" pitchFamily="50" charset="-127"/>
                  </a:defRPr>
                </a:lvl3pPr>
                <a:lvl4pPr marL="1600200" indent="-228600" eaLnBrk="0" hangingPunct="0">
                  <a:spcBef>
                    <a:spcPct val="20000"/>
                  </a:spcBef>
                  <a:buChar char="–"/>
                  <a:defRPr kumimoji="1" sz="2000">
                    <a:solidFill>
                      <a:schemeClr val="tx1"/>
                    </a:solidFill>
                    <a:latin typeface="굴림" pitchFamily="50" charset="-127"/>
                    <a:ea typeface="굴림" pitchFamily="50" charset="-127"/>
                  </a:defRPr>
                </a:lvl4pPr>
                <a:lvl5pPr marL="2057400" indent="-228600" eaLnBrk="0" hangingPunct="0">
                  <a:spcBef>
                    <a:spcPct val="20000"/>
                  </a:spcBef>
                  <a:buChar char="»"/>
                  <a:defRPr kumimoji="1" sz="2000">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9pPr>
              </a:lstStyle>
              <a:p>
                <a:pPr algn="r" eaLnBrk="1" latinLnBrk="0" hangingPunct="1">
                  <a:lnSpc>
                    <a:spcPct val="120000"/>
                  </a:lnSpc>
                  <a:spcBef>
                    <a:spcPct val="0"/>
                  </a:spcBef>
                  <a:buFontTx/>
                  <a:buNone/>
                </a:pPr>
                <a:endParaRPr lang="ko-KR" altLang="en-US" sz="1200">
                  <a:latin typeface="Times New Roman" panose="02020603050405020304" pitchFamily="18" charset="0"/>
                  <a:cs typeface="Times New Roman" panose="02020603050405020304" pitchFamily="18" charset="0"/>
                </a:endParaRPr>
              </a:p>
            </p:txBody>
          </p:sp>
          <p:sp>
            <p:nvSpPr>
              <p:cNvPr id="8271" name="Rectangle 65"/>
              <p:cNvSpPr>
                <a:spLocks noChangeArrowheads="1"/>
              </p:cNvSpPr>
              <p:nvPr/>
            </p:nvSpPr>
            <p:spPr bwMode="auto">
              <a:xfrm>
                <a:off x="816" y="2318"/>
                <a:ext cx="230" cy="220"/>
              </a:xfrm>
              <a:prstGeom prst="rect">
                <a:avLst/>
              </a:prstGeom>
              <a:noFill/>
              <a:ln w="9525">
                <a:solidFill>
                  <a:srgbClr val="80808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har char="•"/>
                  <a:defRPr kumimoji="1" sz="3200">
                    <a:solidFill>
                      <a:schemeClr val="tx1"/>
                    </a:solidFill>
                    <a:latin typeface="굴림" pitchFamily="50" charset="-127"/>
                    <a:ea typeface="굴림" pitchFamily="50" charset="-127"/>
                  </a:defRPr>
                </a:lvl1pPr>
                <a:lvl2pPr marL="742950" indent="-285750" eaLnBrk="0" hangingPunct="0">
                  <a:spcBef>
                    <a:spcPct val="20000"/>
                  </a:spcBef>
                  <a:buChar char="–"/>
                  <a:defRPr kumimoji="1" sz="2800">
                    <a:solidFill>
                      <a:schemeClr val="tx1"/>
                    </a:solidFill>
                    <a:latin typeface="굴림" pitchFamily="50" charset="-127"/>
                    <a:ea typeface="굴림" pitchFamily="50" charset="-127"/>
                  </a:defRPr>
                </a:lvl2pPr>
                <a:lvl3pPr marL="1143000" indent="-228600" eaLnBrk="0" hangingPunct="0">
                  <a:spcBef>
                    <a:spcPct val="20000"/>
                  </a:spcBef>
                  <a:buChar char="•"/>
                  <a:defRPr kumimoji="1" sz="2400">
                    <a:solidFill>
                      <a:schemeClr val="tx1"/>
                    </a:solidFill>
                    <a:latin typeface="굴림" pitchFamily="50" charset="-127"/>
                    <a:ea typeface="굴림" pitchFamily="50" charset="-127"/>
                  </a:defRPr>
                </a:lvl3pPr>
                <a:lvl4pPr marL="1600200" indent="-228600" eaLnBrk="0" hangingPunct="0">
                  <a:spcBef>
                    <a:spcPct val="20000"/>
                  </a:spcBef>
                  <a:buChar char="–"/>
                  <a:defRPr kumimoji="1" sz="2000">
                    <a:solidFill>
                      <a:schemeClr val="tx1"/>
                    </a:solidFill>
                    <a:latin typeface="굴림" pitchFamily="50" charset="-127"/>
                    <a:ea typeface="굴림" pitchFamily="50" charset="-127"/>
                  </a:defRPr>
                </a:lvl4pPr>
                <a:lvl5pPr marL="2057400" indent="-228600" eaLnBrk="0" hangingPunct="0">
                  <a:spcBef>
                    <a:spcPct val="20000"/>
                  </a:spcBef>
                  <a:buChar char="»"/>
                  <a:defRPr kumimoji="1" sz="2000">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9pPr>
              </a:lstStyle>
              <a:p>
                <a:pPr algn="r" eaLnBrk="1" latinLnBrk="0" hangingPunct="1">
                  <a:lnSpc>
                    <a:spcPct val="120000"/>
                  </a:lnSpc>
                  <a:spcBef>
                    <a:spcPct val="0"/>
                  </a:spcBef>
                  <a:buFontTx/>
                  <a:buNone/>
                </a:pPr>
                <a:endParaRPr lang="ko-KR" altLang="en-US" sz="1200">
                  <a:latin typeface="Times New Roman" panose="02020603050405020304" pitchFamily="18" charset="0"/>
                  <a:cs typeface="Times New Roman" panose="02020603050405020304" pitchFamily="18" charset="0"/>
                </a:endParaRPr>
              </a:p>
            </p:txBody>
          </p:sp>
          <p:sp>
            <p:nvSpPr>
              <p:cNvPr id="8272" name="Rectangle 66"/>
              <p:cNvSpPr>
                <a:spLocks noChangeArrowheads="1"/>
              </p:cNvSpPr>
              <p:nvPr/>
            </p:nvSpPr>
            <p:spPr bwMode="auto">
              <a:xfrm>
                <a:off x="2890" y="2098"/>
                <a:ext cx="230" cy="220"/>
              </a:xfrm>
              <a:prstGeom prst="rect">
                <a:avLst/>
              </a:prstGeom>
              <a:noFill/>
              <a:ln w="9525">
                <a:solidFill>
                  <a:srgbClr val="80808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har char="•"/>
                  <a:defRPr kumimoji="1" sz="3200">
                    <a:solidFill>
                      <a:schemeClr val="tx1"/>
                    </a:solidFill>
                    <a:latin typeface="굴림" pitchFamily="50" charset="-127"/>
                    <a:ea typeface="굴림" pitchFamily="50" charset="-127"/>
                  </a:defRPr>
                </a:lvl1pPr>
                <a:lvl2pPr marL="742950" indent="-285750" eaLnBrk="0" hangingPunct="0">
                  <a:spcBef>
                    <a:spcPct val="20000"/>
                  </a:spcBef>
                  <a:buChar char="–"/>
                  <a:defRPr kumimoji="1" sz="2800">
                    <a:solidFill>
                      <a:schemeClr val="tx1"/>
                    </a:solidFill>
                    <a:latin typeface="굴림" pitchFamily="50" charset="-127"/>
                    <a:ea typeface="굴림" pitchFamily="50" charset="-127"/>
                  </a:defRPr>
                </a:lvl2pPr>
                <a:lvl3pPr marL="1143000" indent="-228600" eaLnBrk="0" hangingPunct="0">
                  <a:spcBef>
                    <a:spcPct val="20000"/>
                  </a:spcBef>
                  <a:buChar char="•"/>
                  <a:defRPr kumimoji="1" sz="2400">
                    <a:solidFill>
                      <a:schemeClr val="tx1"/>
                    </a:solidFill>
                    <a:latin typeface="굴림" pitchFamily="50" charset="-127"/>
                    <a:ea typeface="굴림" pitchFamily="50" charset="-127"/>
                  </a:defRPr>
                </a:lvl3pPr>
                <a:lvl4pPr marL="1600200" indent="-228600" eaLnBrk="0" hangingPunct="0">
                  <a:spcBef>
                    <a:spcPct val="20000"/>
                  </a:spcBef>
                  <a:buChar char="–"/>
                  <a:defRPr kumimoji="1" sz="2000">
                    <a:solidFill>
                      <a:schemeClr val="tx1"/>
                    </a:solidFill>
                    <a:latin typeface="굴림" pitchFamily="50" charset="-127"/>
                    <a:ea typeface="굴림" pitchFamily="50" charset="-127"/>
                  </a:defRPr>
                </a:lvl4pPr>
                <a:lvl5pPr marL="2057400" indent="-228600" eaLnBrk="0" hangingPunct="0">
                  <a:spcBef>
                    <a:spcPct val="20000"/>
                  </a:spcBef>
                  <a:buChar char="»"/>
                  <a:defRPr kumimoji="1" sz="2000">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9pPr>
              </a:lstStyle>
              <a:p>
                <a:pPr algn="r" eaLnBrk="1" latinLnBrk="0" hangingPunct="1">
                  <a:lnSpc>
                    <a:spcPct val="120000"/>
                  </a:lnSpc>
                  <a:spcBef>
                    <a:spcPct val="0"/>
                  </a:spcBef>
                  <a:buFontTx/>
                  <a:buNone/>
                </a:pPr>
                <a:endParaRPr lang="ko-KR" altLang="en-US" sz="1200">
                  <a:latin typeface="Times New Roman" panose="02020603050405020304" pitchFamily="18" charset="0"/>
                  <a:cs typeface="Times New Roman" panose="02020603050405020304" pitchFamily="18" charset="0"/>
                </a:endParaRPr>
              </a:p>
            </p:txBody>
          </p:sp>
          <p:sp>
            <p:nvSpPr>
              <p:cNvPr id="8273" name="Rectangle 67"/>
              <p:cNvSpPr>
                <a:spLocks noChangeArrowheads="1"/>
              </p:cNvSpPr>
              <p:nvPr/>
            </p:nvSpPr>
            <p:spPr bwMode="auto">
              <a:xfrm>
                <a:off x="2659" y="2098"/>
                <a:ext cx="231" cy="220"/>
              </a:xfrm>
              <a:prstGeom prst="rect">
                <a:avLst/>
              </a:prstGeom>
              <a:noFill/>
              <a:ln w="9525">
                <a:solidFill>
                  <a:srgbClr val="80808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har char="•"/>
                  <a:defRPr kumimoji="1" sz="3200">
                    <a:solidFill>
                      <a:schemeClr val="tx1"/>
                    </a:solidFill>
                    <a:latin typeface="굴림" pitchFamily="50" charset="-127"/>
                    <a:ea typeface="굴림" pitchFamily="50" charset="-127"/>
                  </a:defRPr>
                </a:lvl1pPr>
                <a:lvl2pPr marL="742950" indent="-285750" eaLnBrk="0" hangingPunct="0">
                  <a:spcBef>
                    <a:spcPct val="20000"/>
                  </a:spcBef>
                  <a:buChar char="–"/>
                  <a:defRPr kumimoji="1" sz="2800">
                    <a:solidFill>
                      <a:schemeClr val="tx1"/>
                    </a:solidFill>
                    <a:latin typeface="굴림" pitchFamily="50" charset="-127"/>
                    <a:ea typeface="굴림" pitchFamily="50" charset="-127"/>
                  </a:defRPr>
                </a:lvl2pPr>
                <a:lvl3pPr marL="1143000" indent="-228600" eaLnBrk="0" hangingPunct="0">
                  <a:spcBef>
                    <a:spcPct val="20000"/>
                  </a:spcBef>
                  <a:buChar char="•"/>
                  <a:defRPr kumimoji="1" sz="2400">
                    <a:solidFill>
                      <a:schemeClr val="tx1"/>
                    </a:solidFill>
                    <a:latin typeface="굴림" pitchFamily="50" charset="-127"/>
                    <a:ea typeface="굴림" pitchFamily="50" charset="-127"/>
                  </a:defRPr>
                </a:lvl3pPr>
                <a:lvl4pPr marL="1600200" indent="-228600" eaLnBrk="0" hangingPunct="0">
                  <a:spcBef>
                    <a:spcPct val="20000"/>
                  </a:spcBef>
                  <a:buChar char="–"/>
                  <a:defRPr kumimoji="1" sz="2000">
                    <a:solidFill>
                      <a:schemeClr val="tx1"/>
                    </a:solidFill>
                    <a:latin typeface="굴림" pitchFamily="50" charset="-127"/>
                    <a:ea typeface="굴림" pitchFamily="50" charset="-127"/>
                  </a:defRPr>
                </a:lvl4pPr>
                <a:lvl5pPr marL="2057400" indent="-228600" eaLnBrk="0" hangingPunct="0">
                  <a:spcBef>
                    <a:spcPct val="20000"/>
                  </a:spcBef>
                  <a:buChar char="»"/>
                  <a:defRPr kumimoji="1" sz="2000">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9pPr>
              </a:lstStyle>
              <a:p>
                <a:pPr algn="r" eaLnBrk="1" latinLnBrk="0" hangingPunct="1">
                  <a:lnSpc>
                    <a:spcPct val="120000"/>
                  </a:lnSpc>
                  <a:spcBef>
                    <a:spcPct val="0"/>
                  </a:spcBef>
                  <a:buFontTx/>
                  <a:buNone/>
                </a:pPr>
                <a:endParaRPr lang="ko-KR" altLang="en-US" sz="1200">
                  <a:latin typeface="Times New Roman" panose="02020603050405020304" pitchFamily="18" charset="0"/>
                  <a:cs typeface="Times New Roman" panose="02020603050405020304" pitchFamily="18" charset="0"/>
                </a:endParaRPr>
              </a:p>
            </p:txBody>
          </p:sp>
          <p:sp>
            <p:nvSpPr>
              <p:cNvPr id="8274" name="Rectangle 68"/>
              <p:cNvSpPr>
                <a:spLocks noChangeArrowheads="1"/>
              </p:cNvSpPr>
              <p:nvPr/>
            </p:nvSpPr>
            <p:spPr bwMode="auto">
              <a:xfrm>
                <a:off x="2429" y="2098"/>
                <a:ext cx="230" cy="220"/>
              </a:xfrm>
              <a:prstGeom prst="rect">
                <a:avLst/>
              </a:prstGeom>
              <a:noFill/>
              <a:ln w="9525">
                <a:solidFill>
                  <a:srgbClr val="80808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har char="•"/>
                  <a:defRPr kumimoji="1" sz="3200">
                    <a:solidFill>
                      <a:schemeClr val="tx1"/>
                    </a:solidFill>
                    <a:latin typeface="굴림" pitchFamily="50" charset="-127"/>
                    <a:ea typeface="굴림" pitchFamily="50" charset="-127"/>
                  </a:defRPr>
                </a:lvl1pPr>
                <a:lvl2pPr marL="742950" indent="-285750" eaLnBrk="0" hangingPunct="0">
                  <a:spcBef>
                    <a:spcPct val="20000"/>
                  </a:spcBef>
                  <a:buChar char="–"/>
                  <a:defRPr kumimoji="1" sz="2800">
                    <a:solidFill>
                      <a:schemeClr val="tx1"/>
                    </a:solidFill>
                    <a:latin typeface="굴림" pitchFamily="50" charset="-127"/>
                    <a:ea typeface="굴림" pitchFamily="50" charset="-127"/>
                  </a:defRPr>
                </a:lvl2pPr>
                <a:lvl3pPr marL="1143000" indent="-228600" eaLnBrk="0" hangingPunct="0">
                  <a:spcBef>
                    <a:spcPct val="20000"/>
                  </a:spcBef>
                  <a:buChar char="•"/>
                  <a:defRPr kumimoji="1" sz="2400">
                    <a:solidFill>
                      <a:schemeClr val="tx1"/>
                    </a:solidFill>
                    <a:latin typeface="굴림" pitchFamily="50" charset="-127"/>
                    <a:ea typeface="굴림" pitchFamily="50" charset="-127"/>
                  </a:defRPr>
                </a:lvl3pPr>
                <a:lvl4pPr marL="1600200" indent="-228600" eaLnBrk="0" hangingPunct="0">
                  <a:spcBef>
                    <a:spcPct val="20000"/>
                  </a:spcBef>
                  <a:buChar char="–"/>
                  <a:defRPr kumimoji="1" sz="2000">
                    <a:solidFill>
                      <a:schemeClr val="tx1"/>
                    </a:solidFill>
                    <a:latin typeface="굴림" pitchFamily="50" charset="-127"/>
                    <a:ea typeface="굴림" pitchFamily="50" charset="-127"/>
                  </a:defRPr>
                </a:lvl4pPr>
                <a:lvl5pPr marL="2057400" indent="-228600" eaLnBrk="0" hangingPunct="0">
                  <a:spcBef>
                    <a:spcPct val="20000"/>
                  </a:spcBef>
                  <a:buChar char="»"/>
                  <a:defRPr kumimoji="1" sz="2000">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9pPr>
              </a:lstStyle>
              <a:p>
                <a:pPr algn="r" eaLnBrk="1" latinLnBrk="0" hangingPunct="1">
                  <a:lnSpc>
                    <a:spcPct val="120000"/>
                  </a:lnSpc>
                  <a:spcBef>
                    <a:spcPct val="0"/>
                  </a:spcBef>
                  <a:buFontTx/>
                  <a:buNone/>
                </a:pPr>
                <a:endParaRPr lang="ko-KR" altLang="en-US" sz="1200">
                  <a:latin typeface="Times New Roman" panose="02020603050405020304" pitchFamily="18" charset="0"/>
                  <a:cs typeface="Times New Roman" panose="02020603050405020304" pitchFamily="18" charset="0"/>
                </a:endParaRPr>
              </a:p>
            </p:txBody>
          </p:sp>
          <p:sp>
            <p:nvSpPr>
              <p:cNvPr id="8275" name="Rectangle 69"/>
              <p:cNvSpPr>
                <a:spLocks noChangeArrowheads="1"/>
              </p:cNvSpPr>
              <p:nvPr/>
            </p:nvSpPr>
            <p:spPr bwMode="auto">
              <a:xfrm>
                <a:off x="2198" y="2098"/>
                <a:ext cx="231" cy="220"/>
              </a:xfrm>
              <a:prstGeom prst="rect">
                <a:avLst/>
              </a:prstGeom>
              <a:noFill/>
              <a:ln w="9525">
                <a:solidFill>
                  <a:srgbClr val="80808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har char="•"/>
                  <a:defRPr kumimoji="1" sz="3200">
                    <a:solidFill>
                      <a:schemeClr val="tx1"/>
                    </a:solidFill>
                    <a:latin typeface="굴림" pitchFamily="50" charset="-127"/>
                    <a:ea typeface="굴림" pitchFamily="50" charset="-127"/>
                  </a:defRPr>
                </a:lvl1pPr>
                <a:lvl2pPr marL="742950" indent="-285750" eaLnBrk="0" hangingPunct="0">
                  <a:spcBef>
                    <a:spcPct val="20000"/>
                  </a:spcBef>
                  <a:buChar char="–"/>
                  <a:defRPr kumimoji="1" sz="2800">
                    <a:solidFill>
                      <a:schemeClr val="tx1"/>
                    </a:solidFill>
                    <a:latin typeface="굴림" pitchFamily="50" charset="-127"/>
                    <a:ea typeface="굴림" pitchFamily="50" charset="-127"/>
                  </a:defRPr>
                </a:lvl2pPr>
                <a:lvl3pPr marL="1143000" indent="-228600" eaLnBrk="0" hangingPunct="0">
                  <a:spcBef>
                    <a:spcPct val="20000"/>
                  </a:spcBef>
                  <a:buChar char="•"/>
                  <a:defRPr kumimoji="1" sz="2400">
                    <a:solidFill>
                      <a:schemeClr val="tx1"/>
                    </a:solidFill>
                    <a:latin typeface="굴림" pitchFamily="50" charset="-127"/>
                    <a:ea typeface="굴림" pitchFamily="50" charset="-127"/>
                  </a:defRPr>
                </a:lvl3pPr>
                <a:lvl4pPr marL="1600200" indent="-228600" eaLnBrk="0" hangingPunct="0">
                  <a:spcBef>
                    <a:spcPct val="20000"/>
                  </a:spcBef>
                  <a:buChar char="–"/>
                  <a:defRPr kumimoji="1" sz="2000">
                    <a:solidFill>
                      <a:schemeClr val="tx1"/>
                    </a:solidFill>
                    <a:latin typeface="굴림" pitchFamily="50" charset="-127"/>
                    <a:ea typeface="굴림" pitchFamily="50" charset="-127"/>
                  </a:defRPr>
                </a:lvl4pPr>
                <a:lvl5pPr marL="2057400" indent="-228600" eaLnBrk="0" hangingPunct="0">
                  <a:spcBef>
                    <a:spcPct val="20000"/>
                  </a:spcBef>
                  <a:buChar char="»"/>
                  <a:defRPr kumimoji="1" sz="2000">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9pPr>
              </a:lstStyle>
              <a:p>
                <a:pPr algn="r" eaLnBrk="1" latinLnBrk="0" hangingPunct="1">
                  <a:lnSpc>
                    <a:spcPct val="120000"/>
                  </a:lnSpc>
                  <a:spcBef>
                    <a:spcPct val="0"/>
                  </a:spcBef>
                  <a:buFontTx/>
                  <a:buNone/>
                </a:pPr>
                <a:endParaRPr lang="ko-KR" altLang="en-US" sz="1200">
                  <a:latin typeface="Times New Roman" panose="02020603050405020304" pitchFamily="18" charset="0"/>
                  <a:cs typeface="Times New Roman" panose="02020603050405020304" pitchFamily="18" charset="0"/>
                </a:endParaRPr>
              </a:p>
            </p:txBody>
          </p:sp>
          <p:sp>
            <p:nvSpPr>
              <p:cNvPr id="8276" name="Rectangle 70"/>
              <p:cNvSpPr>
                <a:spLocks noChangeArrowheads="1"/>
              </p:cNvSpPr>
              <p:nvPr/>
            </p:nvSpPr>
            <p:spPr bwMode="auto">
              <a:xfrm>
                <a:off x="1968" y="2098"/>
                <a:ext cx="230" cy="220"/>
              </a:xfrm>
              <a:prstGeom prst="rect">
                <a:avLst/>
              </a:prstGeom>
              <a:noFill/>
              <a:ln w="9525">
                <a:solidFill>
                  <a:srgbClr val="80808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har char="•"/>
                  <a:defRPr kumimoji="1" sz="3200">
                    <a:solidFill>
                      <a:schemeClr val="tx1"/>
                    </a:solidFill>
                    <a:latin typeface="굴림" pitchFamily="50" charset="-127"/>
                    <a:ea typeface="굴림" pitchFamily="50" charset="-127"/>
                  </a:defRPr>
                </a:lvl1pPr>
                <a:lvl2pPr marL="742950" indent="-285750" eaLnBrk="0" hangingPunct="0">
                  <a:spcBef>
                    <a:spcPct val="20000"/>
                  </a:spcBef>
                  <a:buChar char="–"/>
                  <a:defRPr kumimoji="1" sz="2800">
                    <a:solidFill>
                      <a:schemeClr val="tx1"/>
                    </a:solidFill>
                    <a:latin typeface="굴림" pitchFamily="50" charset="-127"/>
                    <a:ea typeface="굴림" pitchFamily="50" charset="-127"/>
                  </a:defRPr>
                </a:lvl2pPr>
                <a:lvl3pPr marL="1143000" indent="-228600" eaLnBrk="0" hangingPunct="0">
                  <a:spcBef>
                    <a:spcPct val="20000"/>
                  </a:spcBef>
                  <a:buChar char="•"/>
                  <a:defRPr kumimoji="1" sz="2400">
                    <a:solidFill>
                      <a:schemeClr val="tx1"/>
                    </a:solidFill>
                    <a:latin typeface="굴림" pitchFamily="50" charset="-127"/>
                    <a:ea typeface="굴림" pitchFamily="50" charset="-127"/>
                  </a:defRPr>
                </a:lvl3pPr>
                <a:lvl4pPr marL="1600200" indent="-228600" eaLnBrk="0" hangingPunct="0">
                  <a:spcBef>
                    <a:spcPct val="20000"/>
                  </a:spcBef>
                  <a:buChar char="–"/>
                  <a:defRPr kumimoji="1" sz="2000">
                    <a:solidFill>
                      <a:schemeClr val="tx1"/>
                    </a:solidFill>
                    <a:latin typeface="굴림" pitchFamily="50" charset="-127"/>
                    <a:ea typeface="굴림" pitchFamily="50" charset="-127"/>
                  </a:defRPr>
                </a:lvl4pPr>
                <a:lvl5pPr marL="2057400" indent="-228600" eaLnBrk="0" hangingPunct="0">
                  <a:spcBef>
                    <a:spcPct val="20000"/>
                  </a:spcBef>
                  <a:buChar char="»"/>
                  <a:defRPr kumimoji="1" sz="2000">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9pPr>
              </a:lstStyle>
              <a:p>
                <a:pPr algn="r" eaLnBrk="1" latinLnBrk="0" hangingPunct="1">
                  <a:lnSpc>
                    <a:spcPct val="120000"/>
                  </a:lnSpc>
                  <a:spcBef>
                    <a:spcPct val="0"/>
                  </a:spcBef>
                  <a:buFontTx/>
                  <a:buNone/>
                </a:pPr>
                <a:endParaRPr lang="ko-KR" altLang="en-US" sz="1200">
                  <a:latin typeface="Times New Roman" panose="02020603050405020304" pitchFamily="18" charset="0"/>
                  <a:cs typeface="Times New Roman" panose="02020603050405020304" pitchFamily="18" charset="0"/>
                </a:endParaRPr>
              </a:p>
            </p:txBody>
          </p:sp>
          <p:sp>
            <p:nvSpPr>
              <p:cNvPr id="8277" name="Rectangle 71"/>
              <p:cNvSpPr>
                <a:spLocks noChangeArrowheads="1"/>
              </p:cNvSpPr>
              <p:nvPr/>
            </p:nvSpPr>
            <p:spPr bwMode="auto">
              <a:xfrm>
                <a:off x="1738" y="2098"/>
                <a:ext cx="230" cy="220"/>
              </a:xfrm>
              <a:prstGeom prst="rect">
                <a:avLst/>
              </a:prstGeom>
              <a:noFill/>
              <a:ln w="9525">
                <a:solidFill>
                  <a:srgbClr val="80808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har char="•"/>
                  <a:defRPr kumimoji="1" sz="3200">
                    <a:solidFill>
                      <a:schemeClr val="tx1"/>
                    </a:solidFill>
                    <a:latin typeface="굴림" pitchFamily="50" charset="-127"/>
                    <a:ea typeface="굴림" pitchFamily="50" charset="-127"/>
                  </a:defRPr>
                </a:lvl1pPr>
                <a:lvl2pPr marL="742950" indent="-285750" eaLnBrk="0" hangingPunct="0">
                  <a:spcBef>
                    <a:spcPct val="20000"/>
                  </a:spcBef>
                  <a:buChar char="–"/>
                  <a:defRPr kumimoji="1" sz="2800">
                    <a:solidFill>
                      <a:schemeClr val="tx1"/>
                    </a:solidFill>
                    <a:latin typeface="굴림" pitchFamily="50" charset="-127"/>
                    <a:ea typeface="굴림" pitchFamily="50" charset="-127"/>
                  </a:defRPr>
                </a:lvl2pPr>
                <a:lvl3pPr marL="1143000" indent="-228600" eaLnBrk="0" hangingPunct="0">
                  <a:spcBef>
                    <a:spcPct val="20000"/>
                  </a:spcBef>
                  <a:buChar char="•"/>
                  <a:defRPr kumimoji="1" sz="2400">
                    <a:solidFill>
                      <a:schemeClr val="tx1"/>
                    </a:solidFill>
                    <a:latin typeface="굴림" pitchFamily="50" charset="-127"/>
                    <a:ea typeface="굴림" pitchFamily="50" charset="-127"/>
                  </a:defRPr>
                </a:lvl3pPr>
                <a:lvl4pPr marL="1600200" indent="-228600" eaLnBrk="0" hangingPunct="0">
                  <a:spcBef>
                    <a:spcPct val="20000"/>
                  </a:spcBef>
                  <a:buChar char="–"/>
                  <a:defRPr kumimoji="1" sz="2000">
                    <a:solidFill>
                      <a:schemeClr val="tx1"/>
                    </a:solidFill>
                    <a:latin typeface="굴림" pitchFamily="50" charset="-127"/>
                    <a:ea typeface="굴림" pitchFamily="50" charset="-127"/>
                  </a:defRPr>
                </a:lvl4pPr>
                <a:lvl5pPr marL="2057400" indent="-228600" eaLnBrk="0" hangingPunct="0">
                  <a:spcBef>
                    <a:spcPct val="20000"/>
                  </a:spcBef>
                  <a:buChar char="»"/>
                  <a:defRPr kumimoji="1" sz="2000">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9pPr>
              </a:lstStyle>
              <a:p>
                <a:pPr algn="r" eaLnBrk="1" latinLnBrk="0" hangingPunct="1">
                  <a:lnSpc>
                    <a:spcPct val="120000"/>
                  </a:lnSpc>
                  <a:spcBef>
                    <a:spcPct val="0"/>
                  </a:spcBef>
                  <a:buFontTx/>
                  <a:buNone/>
                </a:pPr>
                <a:endParaRPr lang="ko-KR" altLang="en-US" sz="1200">
                  <a:latin typeface="Times New Roman" panose="02020603050405020304" pitchFamily="18" charset="0"/>
                  <a:cs typeface="Times New Roman" panose="02020603050405020304" pitchFamily="18" charset="0"/>
                </a:endParaRPr>
              </a:p>
            </p:txBody>
          </p:sp>
          <p:sp>
            <p:nvSpPr>
              <p:cNvPr id="8278" name="Rectangle 72"/>
              <p:cNvSpPr>
                <a:spLocks noChangeArrowheads="1"/>
              </p:cNvSpPr>
              <p:nvPr/>
            </p:nvSpPr>
            <p:spPr bwMode="auto">
              <a:xfrm>
                <a:off x="1507" y="2098"/>
                <a:ext cx="231" cy="220"/>
              </a:xfrm>
              <a:prstGeom prst="rect">
                <a:avLst/>
              </a:prstGeom>
              <a:noFill/>
              <a:ln w="9525">
                <a:solidFill>
                  <a:srgbClr val="80808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har char="•"/>
                  <a:defRPr kumimoji="1" sz="3200">
                    <a:solidFill>
                      <a:schemeClr val="tx1"/>
                    </a:solidFill>
                    <a:latin typeface="굴림" pitchFamily="50" charset="-127"/>
                    <a:ea typeface="굴림" pitchFamily="50" charset="-127"/>
                  </a:defRPr>
                </a:lvl1pPr>
                <a:lvl2pPr marL="742950" indent="-285750" eaLnBrk="0" hangingPunct="0">
                  <a:spcBef>
                    <a:spcPct val="20000"/>
                  </a:spcBef>
                  <a:buChar char="–"/>
                  <a:defRPr kumimoji="1" sz="2800">
                    <a:solidFill>
                      <a:schemeClr val="tx1"/>
                    </a:solidFill>
                    <a:latin typeface="굴림" pitchFamily="50" charset="-127"/>
                    <a:ea typeface="굴림" pitchFamily="50" charset="-127"/>
                  </a:defRPr>
                </a:lvl2pPr>
                <a:lvl3pPr marL="1143000" indent="-228600" eaLnBrk="0" hangingPunct="0">
                  <a:spcBef>
                    <a:spcPct val="20000"/>
                  </a:spcBef>
                  <a:buChar char="•"/>
                  <a:defRPr kumimoji="1" sz="2400">
                    <a:solidFill>
                      <a:schemeClr val="tx1"/>
                    </a:solidFill>
                    <a:latin typeface="굴림" pitchFamily="50" charset="-127"/>
                    <a:ea typeface="굴림" pitchFamily="50" charset="-127"/>
                  </a:defRPr>
                </a:lvl3pPr>
                <a:lvl4pPr marL="1600200" indent="-228600" eaLnBrk="0" hangingPunct="0">
                  <a:spcBef>
                    <a:spcPct val="20000"/>
                  </a:spcBef>
                  <a:buChar char="–"/>
                  <a:defRPr kumimoji="1" sz="2000">
                    <a:solidFill>
                      <a:schemeClr val="tx1"/>
                    </a:solidFill>
                    <a:latin typeface="굴림" pitchFamily="50" charset="-127"/>
                    <a:ea typeface="굴림" pitchFamily="50" charset="-127"/>
                  </a:defRPr>
                </a:lvl4pPr>
                <a:lvl5pPr marL="2057400" indent="-228600" eaLnBrk="0" hangingPunct="0">
                  <a:spcBef>
                    <a:spcPct val="20000"/>
                  </a:spcBef>
                  <a:buChar char="»"/>
                  <a:defRPr kumimoji="1" sz="2000">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9pPr>
              </a:lstStyle>
              <a:p>
                <a:pPr algn="r" eaLnBrk="1" latinLnBrk="0" hangingPunct="1">
                  <a:lnSpc>
                    <a:spcPct val="120000"/>
                  </a:lnSpc>
                  <a:spcBef>
                    <a:spcPct val="0"/>
                  </a:spcBef>
                  <a:buFontTx/>
                  <a:buNone/>
                </a:pPr>
                <a:endParaRPr lang="ko-KR" altLang="en-US" sz="1200">
                  <a:latin typeface="Times New Roman" panose="02020603050405020304" pitchFamily="18" charset="0"/>
                  <a:cs typeface="Times New Roman" panose="02020603050405020304" pitchFamily="18" charset="0"/>
                </a:endParaRPr>
              </a:p>
            </p:txBody>
          </p:sp>
          <p:sp>
            <p:nvSpPr>
              <p:cNvPr id="8279" name="Rectangle 73"/>
              <p:cNvSpPr>
                <a:spLocks noChangeArrowheads="1"/>
              </p:cNvSpPr>
              <p:nvPr/>
            </p:nvSpPr>
            <p:spPr bwMode="auto">
              <a:xfrm>
                <a:off x="1277" y="2098"/>
                <a:ext cx="230" cy="220"/>
              </a:xfrm>
              <a:prstGeom prst="rect">
                <a:avLst/>
              </a:prstGeom>
              <a:noFill/>
              <a:ln w="9525">
                <a:solidFill>
                  <a:srgbClr val="80808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har char="•"/>
                  <a:defRPr kumimoji="1" sz="3200">
                    <a:solidFill>
                      <a:schemeClr val="tx1"/>
                    </a:solidFill>
                    <a:latin typeface="굴림" pitchFamily="50" charset="-127"/>
                    <a:ea typeface="굴림" pitchFamily="50" charset="-127"/>
                  </a:defRPr>
                </a:lvl1pPr>
                <a:lvl2pPr marL="742950" indent="-285750" eaLnBrk="0" hangingPunct="0">
                  <a:spcBef>
                    <a:spcPct val="20000"/>
                  </a:spcBef>
                  <a:buChar char="–"/>
                  <a:defRPr kumimoji="1" sz="2800">
                    <a:solidFill>
                      <a:schemeClr val="tx1"/>
                    </a:solidFill>
                    <a:latin typeface="굴림" pitchFamily="50" charset="-127"/>
                    <a:ea typeface="굴림" pitchFamily="50" charset="-127"/>
                  </a:defRPr>
                </a:lvl2pPr>
                <a:lvl3pPr marL="1143000" indent="-228600" eaLnBrk="0" hangingPunct="0">
                  <a:spcBef>
                    <a:spcPct val="20000"/>
                  </a:spcBef>
                  <a:buChar char="•"/>
                  <a:defRPr kumimoji="1" sz="2400">
                    <a:solidFill>
                      <a:schemeClr val="tx1"/>
                    </a:solidFill>
                    <a:latin typeface="굴림" pitchFamily="50" charset="-127"/>
                    <a:ea typeface="굴림" pitchFamily="50" charset="-127"/>
                  </a:defRPr>
                </a:lvl3pPr>
                <a:lvl4pPr marL="1600200" indent="-228600" eaLnBrk="0" hangingPunct="0">
                  <a:spcBef>
                    <a:spcPct val="20000"/>
                  </a:spcBef>
                  <a:buChar char="–"/>
                  <a:defRPr kumimoji="1" sz="2000">
                    <a:solidFill>
                      <a:schemeClr val="tx1"/>
                    </a:solidFill>
                    <a:latin typeface="굴림" pitchFamily="50" charset="-127"/>
                    <a:ea typeface="굴림" pitchFamily="50" charset="-127"/>
                  </a:defRPr>
                </a:lvl4pPr>
                <a:lvl5pPr marL="2057400" indent="-228600" eaLnBrk="0" hangingPunct="0">
                  <a:spcBef>
                    <a:spcPct val="20000"/>
                  </a:spcBef>
                  <a:buChar char="»"/>
                  <a:defRPr kumimoji="1" sz="2000">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9pPr>
              </a:lstStyle>
              <a:p>
                <a:pPr algn="r" eaLnBrk="1" latinLnBrk="0" hangingPunct="1">
                  <a:lnSpc>
                    <a:spcPct val="120000"/>
                  </a:lnSpc>
                  <a:spcBef>
                    <a:spcPct val="0"/>
                  </a:spcBef>
                  <a:buFontTx/>
                  <a:buNone/>
                </a:pPr>
                <a:endParaRPr lang="ko-KR" altLang="en-US" sz="1200">
                  <a:latin typeface="Times New Roman" panose="02020603050405020304" pitchFamily="18" charset="0"/>
                  <a:cs typeface="Times New Roman" panose="02020603050405020304" pitchFamily="18" charset="0"/>
                </a:endParaRPr>
              </a:p>
            </p:txBody>
          </p:sp>
          <p:sp>
            <p:nvSpPr>
              <p:cNvPr id="8280" name="Rectangle 74"/>
              <p:cNvSpPr>
                <a:spLocks noChangeArrowheads="1"/>
              </p:cNvSpPr>
              <p:nvPr/>
            </p:nvSpPr>
            <p:spPr bwMode="auto">
              <a:xfrm>
                <a:off x="1046" y="2098"/>
                <a:ext cx="231" cy="220"/>
              </a:xfrm>
              <a:prstGeom prst="rect">
                <a:avLst/>
              </a:prstGeom>
              <a:noFill/>
              <a:ln w="9525">
                <a:solidFill>
                  <a:srgbClr val="80808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har char="•"/>
                  <a:defRPr kumimoji="1" sz="3200">
                    <a:solidFill>
                      <a:schemeClr val="tx1"/>
                    </a:solidFill>
                    <a:latin typeface="굴림" pitchFamily="50" charset="-127"/>
                    <a:ea typeface="굴림" pitchFamily="50" charset="-127"/>
                  </a:defRPr>
                </a:lvl1pPr>
                <a:lvl2pPr marL="742950" indent="-285750" eaLnBrk="0" hangingPunct="0">
                  <a:spcBef>
                    <a:spcPct val="20000"/>
                  </a:spcBef>
                  <a:buChar char="–"/>
                  <a:defRPr kumimoji="1" sz="2800">
                    <a:solidFill>
                      <a:schemeClr val="tx1"/>
                    </a:solidFill>
                    <a:latin typeface="굴림" pitchFamily="50" charset="-127"/>
                    <a:ea typeface="굴림" pitchFamily="50" charset="-127"/>
                  </a:defRPr>
                </a:lvl2pPr>
                <a:lvl3pPr marL="1143000" indent="-228600" eaLnBrk="0" hangingPunct="0">
                  <a:spcBef>
                    <a:spcPct val="20000"/>
                  </a:spcBef>
                  <a:buChar char="•"/>
                  <a:defRPr kumimoji="1" sz="2400">
                    <a:solidFill>
                      <a:schemeClr val="tx1"/>
                    </a:solidFill>
                    <a:latin typeface="굴림" pitchFamily="50" charset="-127"/>
                    <a:ea typeface="굴림" pitchFamily="50" charset="-127"/>
                  </a:defRPr>
                </a:lvl3pPr>
                <a:lvl4pPr marL="1600200" indent="-228600" eaLnBrk="0" hangingPunct="0">
                  <a:spcBef>
                    <a:spcPct val="20000"/>
                  </a:spcBef>
                  <a:buChar char="–"/>
                  <a:defRPr kumimoji="1" sz="2000">
                    <a:solidFill>
                      <a:schemeClr val="tx1"/>
                    </a:solidFill>
                    <a:latin typeface="굴림" pitchFamily="50" charset="-127"/>
                    <a:ea typeface="굴림" pitchFamily="50" charset="-127"/>
                  </a:defRPr>
                </a:lvl4pPr>
                <a:lvl5pPr marL="2057400" indent="-228600" eaLnBrk="0" hangingPunct="0">
                  <a:spcBef>
                    <a:spcPct val="20000"/>
                  </a:spcBef>
                  <a:buChar char="»"/>
                  <a:defRPr kumimoji="1" sz="2000">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9pPr>
              </a:lstStyle>
              <a:p>
                <a:pPr algn="r" eaLnBrk="1" latinLnBrk="0" hangingPunct="1">
                  <a:lnSpc>
                    <a:spcPct val="120000"/>
                  </a:lnSpc>
                  <a:spcBef>
                    <a:spcPct val="0"/>
                  </a:spcBef>
                  <a:buFontTx/>
                  <a:buNone/>
                </a:pPr>
                <a:endParaRPr lang="ko-KR" altLang="en-US" sz="1200">
                  <a:latin typeface="Times New Roman" panose="02020603050405020304" pitchFamily="18" charset="0"/>
                  <a:cs typeface="Times New Roman" panose="02020603050405020304" pitchFamily="18" charset="0"/>
                </a:endParaRPr>
              </a:p>
            </p:txBody>
          </p:sp>
          <p:sp>
            <p:nvSpPr>
              <p:cNvPr id="8281" name="Rectangle 75"/>
              <p:cNvSpPr>
                <a:spLocks noChangeArrowheads="1"/>
              </p:cNvSpPr>
              <p:nvPr/>
            </p:nvSpPr>
            <p:spPr bwMode="auto">
              <a:xfrm>
                <a:off x="816" y="2098"/>
                <a:ext cx="230" cy="220"/>
              </a:xfrm>
              <a:prstGeom prst="rect">
                <a:avLst/>
              </a:prstGeom>
              <a:noFill/>
              <a:ln w="9525">
                <a:solidFill>
                  <a:srgbClr val="80808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har char="•"/>
                  <a:defRPr kumimoji="1" sz="3200">
                    <a:solidFill>
                      <a:schemeClr val="tx1"/>
                    </a:solidFill>
                    <a:latin typeface="굴림" pitchFamily="50" charset="-127"/>
                    <a:ea typeface="굴림" pitchFamily="50" charset="-127"/>
                  </a:defRPr>
                </a:lvl1pPr>
                <a:lvl2pPr marL="742950" indent="-285750" eaLnBrk="0" hangingPunct="0">
                  <a:spcBef>
                    <a:spcPct val="20000"/>
                  </a:spcBef>
                  <a:buChar char="–"/>
                  <a:defRPr kumimoji="1" sz="2800">
                    <a:solidFill>
                      <a:schemeClr val="tx1"/>
                    </a:solidFill>
                    <a:latin typeface="굴림" pitchFamily="50" charset="-127"/>
                    <a:ea typeface="굴림" pitchFamily="50" charset="-127"/>
                  </a:defRPr>
                </a:lvl2pPr>
                <a:lvl3pPr marL="1143000" indent="-228600" eaLnBrk="0" hangingPunct="0">
                  <a:spcBef>
                    <a:spcPct val="20000"/>
                  </a:spcBef>
                  <a:buChar char="•"/>
                  <a:defRPr kumimoji="1" sz="2400">
                    <a:solidFill>
                      <a:schemeClr val="tx1"/>
                    </a:solidFill>
                    <a:latin typeface="굴림" pitchFamily="50" charset="-127"/>
                    <a:ea typeface="굴림" pitchFamily="50" charset="-127"/>
                  </a:defRPr>
                </a:lvl3pPr>
                <a:lvl4pPr marL="1600200" indent="-228600" eaLnBrk="0" hangingPunct="0">
                  <a:spcBef>
                    <a:spcPct val="20000"/>
                  </a:spcBef>
                  <a:buChar char="–"/>
                  <a:defRPr kumimoji="1" sz="2000">
                    <a:solidFill>
                      <a:schemeClr val="tx1"/>
                    </a:solidFill>
                    <a:latin typeface="굴림" pitchFamily="50" charset="-127"/>
                    <a:ea typeface="굴림" pitchFamily="50" charset="-127"/>
                  </a:defRPr>
                </a:lvl4pPr>
                <a:lvl5pPr marL="2057400" indent="-228600" eaLnBrk="0" hangingPunct="0">
                  <a:spcBef>
                    <a:spcPct val="20000"/>
                  </a:spcBef>
                  <a:buChar char="»"/>
                  <a:defRPr kumimoji="1" sz="2000">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9pPr>
              </a:lstStyle>
              <a:p>
                <a:pPr algn="r" eaLnBrk="1" latinLnBrk="0" hangingPunct="1">
                  <a:lnSpc>
                    <a:spcPct val="120000"/>
                  </a:lnSpc>
                  <a:spcBef>
                    <a:spcPct val="0"/>
                  </a:spcBef>
                  <a:buFontTx/>
                  <a:buNone/>
                </a:pPr>
                <a:endParaRPr lang="ko-KR" altLang="en-US" sz="1200">
                  <a:latin typeface="Times New Roman" panose="02020603050405020304" pitchFamily="18" charset="0"/>
                  <a:cs typeface="Times New Roman" panose="02020603050405020304" pitchFamily="18" charset="0"/>
                </a:endParaRPr>
              </a:p>
            </p:txBody>
          </p:sp>
          <p:sp>
            <p:nvSpPr>
              <p:cNvPr id="8282" name="Rectangle 76"/>
              <p:cNvSpPr>
                <a:spLocks noChangeArrowheads="1"/>
              </p:cNvSpPr>
              <p:nvPr/>
            </p:nvSpPr>
            <p:spPr bwMode="auto">
              <a:xfrm>
                <a:off x="2890" y="1878"/>
                <a:ext cx="230" cy="220"/>
              </a:xfrm>
              <a:prstGeom prst="rect">
                <a:avLst/>
              </a:prstGeom>
              <a:noFill/>
              <a:ln w="9525">
                <a:solidFill>
                  <a:srgbClr val="80808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har char="•"/>
                  <a:defRPr kumimoji="1" sz="3200">
                    <a:solidFill>
                      <a:schemeClr val="tx1"/>
                    </a:solidFill>
                    <a:latin typeface="굴림" pitchFamily="50" charset="-127"/>
                    <a:ea typeface="굴림" pitchFamily="50" charset="-127"/>
                  </a:defRPr>
                </a:lvl1pPr>
                <a:lvl2pPr marL="742950" indent="-285750" eaLnBrk="0" hangingPunct="0">
                  <a:spcBef>
                    <a:spcPct val="20000"/>
                  </a:spcBef>
                  <a:buChar char="–"/>
                  <a:defRPr kumimoji="1" sz="2800">
                    <a:solidFill>
                      <a:schemeClr val="tx1"/>
                    </a:solidFill>
                    <a:latin typeface="굴림" pitchFamily="50" charset="-127"/>
                    <a:ea typeface="굴림" pitchFamily="50" charset="-127"/>
                  </a:defRPr>
                </a:lvl2pPr>
                <a:lvl3pPr marL="1143000" indent="-228600" eaLnBrk="0" hangingPunct="0">
                  <a:spcBef>
                    <a:spcPct val="20000"/>
                  </a:spcBef>
                  <a:buChar char="•"/>
                  <a:defRPr kumimoji="1" sz="2400">
                    <a:solidFill>
                      <a:schemeClr val="tx1"/>
                    </a:solidFill>
                    <a:latin typeface="굴림" pitchFamily="50" charset="-127"/>
                    <a:ea typeface="굴림" pitchFamily="50" charset="-127"/>
                  </a:defRPr>
                </a:lvl3pPr>
                <a:lvl4pPr marL="1600200" indent="-228600" eaLnBrk="0" hangingPunct="0">
                  <a:spcBef>
                    <a:spcPct val="20000"/>
                  </a:spcBef>
                  <a:buChar char="–"/>
                  <a:defRPr kumimoji="1" sz="2000">
                    <a:solidFill>
                      <a:schemeClr val="tx1"/>
                    </a:solidFill>
                    <a:latin typeface="굴림" pitchFamily="50" charset="-127"/>
                    <a:ea typeface="굴림" pitchFamily="50" charset="-127"/>
                  </a:defRPr>
                </a:lvl4pPr>
                <a:lvl5pPr marL="2057400" indent="-228600" eaLnBrk="0" hangingPunct="0">
                  <a:spcBef>
                    <a:spcPct val="20000"/>
                  </a:spcBef>
                  <a:buChar char="»"/>
                  <a:defRPr kumimoji="1" sz="2000">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9pPr>
              </a:lstStyle>
              <a:p>
                <a:pPr algn="r" eaLnBrk="1" latinLnBrk="0" hangingPunct="1">
                  <a:lnSpc>
                    <a:spcPct val="120000"/>
                  </a:lnSpc>
                  <a:spcBef>
                    <a:spcPct val="0"/>
                  </a:spcBef>
                  <a:buFontTx/>
                  <a:buNone/>
                </a:pPr>
                <a:endParaRPr lang="ko-KR" altLang="en-US" sz="1200">
                  <a:latin typeface="Times New Roman" panose="02020603050405020304" pitchFamily="18" charset="0"/>
                  <a:cs typeface="Times New Roman" panose="02020603050405020304" pitchFamily="18" charset="0"/>
                </a:endParaRPr>
              </a:p>
            </p:txBody>
          </p:sp>
          <p:sp>
            <p:nvSpPr>
              <p:cNvPr id="8283" name="Rectangle 77"/>
              <p:cNvSpPr>
                <a:spLocks noChangeArrowheads="1"/>
              </p:cNvSpPr>
              <p:nvPr/>
            </p:nvSpPr>
            <p:spPr bwMode="auto">
              <a:xfrm>
                <a:off x="2659" y="1878"/>
                <a:ext cx="231" cy="220"/>
              </a:xfrm>
              <a:prstGeom prst="rect">
                <a:avLst/>
              </a:prstGeom>
              <a:noFill/>
              <a:ln w="9525">
                <a:solidFill>
                  <a:srgbClr val="80808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har char="•"/>
                  <a:defRPr kumimoji="1" sz="3200">
                    <a:solidFill>
                      <a:schemeClr val="tx1"/>
                    </a:solidFill>
                    <a:latin typeface="굴림" pitchFamily="50" charset="-127"/>
                    <a:ea typeface="굴림" pitchFamily="50" charset="-127"/>
                  </a:defRPr>
                </a:lvl1pPr>
                <a:lvl2pPr marL="742950" indent="-285750" eaLnBrk="0" hangingPunct="0">
                  <a:spcBef>
                    <a:spcPct val="20000"/>
                  </a:spcBef>
                  <a:buChar char="–"/>
                  <a:defRPr kumimoji="1" sz="2800">
                    <a:solidFill>
                      <a:schemeClr val="tx1"/>
                    </a:solidFill>
                    <a:latin typeface="굴림" pitchFamily="50" charset="-127"/>
                    <a:ea typeface="굴림" pitchFamily="50" charset="-127"/>
                  </a:defRPr>
                </a:lvl2pPr>
                <a:lvl3pPr marL="1143000" indent="-228600" eaLnBrk="0" hangingPunct="0">
                  <a:spcBef>
                    <a:spcPct val="20000"/>
                  </a:spcBef>
                  <a:buChar char="•"/>
                  <a:defRPr kumimoji="1" sz="2400">
                    <a:solidFill>
                      <a:schemeClr val="tx1"/>
                    </a:solidFill>
                    <a:latin typeface="굴림" pitchFamily="50" charset="-127"/>
                    <a:ea typeface="굴림" pitchFamily="50" charset="-127"/>
                  </a:defRPr>
                </a:lvl3pPr>
                <a:lvl4pPr marL="1600200" indent="-228600" eaLnBrk="0" hangingPunct="0">
                  <a:spcBef>
                    <a:spcPct val="20000"/>
                  </a:spcBef>
                  <a:buChar char="–"/>
                  <a:defRPr kumimoji="1" sz="2000">
                    <a:solidFill>
                      <a:schemeClr val="tx1"/>
                    </a:solidFill>
                    <a:latin typeface="굴림" pitchFamily="50" charset="-127"/>
                    <a:ea typeface="굴림" pitchFamily="50" charset="-127"/>
                  </a:defRPr>
                </a:lvl4pPr>
                <a:lvl5pPr marL="2057400" indent="-228600" eaLnBrk="0" hangingPunct="0">
                  <a:spcBef>
                    <a:spcPct val="20000"/>
                  </a:spcBef>
                  <a:buChar char="»"/>
                  <a:defRPr kumimoji="1" sz="2000">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9pPr>
              </a:lstStyle>
              <a:p>
                <a:pPr algn="r" eaLnBrk="1" latinLnBrk="0" hangingPunct="1">
                  <a:lnSpc>
                    <a:spcPct val="120000"/>
                  </a:lnSpc>
                  <a:spcBef>
                    <a:spcPct val="0"/>
                  </a:spcBef>
                  <a:buFontTx/>
                  <a:buNone/>
                </a:pPr>
                <a:endParaRPr lang="ko-KR" altLang="en-US" sz="1200">
                  <a:latin typeface="Times New Roman" panose="02020603050405020304" pitchFamily="18" charset="0"/>
                  <a:cs typeface="Times New Roman" panose="02020603050405020304" pitchFamily="18" charset="0"/>
                </a:endParaRPr>
              </a:p>
            </p:txBody>
          </p:sp>
          <p:sp>
            <p:nvSpPr>
              <p:cNvPr id="8284" name="Rectangle 78"/>
              <p:cNvSpPr>
                <a:spLocks noChangeArrowheads="1"/>
              </p:cNvSpPr>
              <p:nvPr/>
            </p:nvSpPr>
            <p:spPr bwMode="auto">
              <a:xfrm>
                <a:off x="2429" y="1878"/>
                <a:ext cx="230" cy="220"/>
              </a:xfrm>
              <a:prstGeom prst="rect">
                <a:avLst/>
              </a:prstGeom>
              <a:noFill/>
              <a:ln w="9525">
                <a:solidFill>
                  <a:srgbClr val="80808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har char="•"/>
                  <a:defRPr kumimoji="1" sz="3200">
                    <a:solidFill>
                      <a:schemeClr val="tx1"/>
                    </a:solidFill>
                    <a:latin typeface="굴림" pitchFamily="50" charset="-127"/>
                    <a:ea typeface="굴림" pitchFamily="50" charset="-127"/>
                  </a:defRPr>
                </a:lvl1pPr>
                <a:lvl2pPr marL="742950" indent="-285750" eaLnBrk="0" hangingPunct="0">
                  <a:spcBef>
                    <a:spcPct val="20000"/>
                  </a:spcBef>
                  <a:buChar char="–"/>
                  <a:defRPr kumimoji="1" sz="2800">
                    <a:solidFill>
                      <a:schemeClr val="tx1"/>
                    </a:solidFill>
                    <a:latin typeface="굴림" pitchFamily="50" charset="-127"/>
                    <a:ea typeface="굴림" pitchFamily="50" charset="-127"/>
                  </a:defRPr>
                </a:lvl2pPr>
                <a:lvl3pPr marL="1143000" indent="-228600" eaLnBrk="0" hangingPunct="0">
                  <a:spcBef>
                    <a:spcPct val="20000"/>
                  </a:spcBef>
                  <a:buChar char="•"/>
                  <a:defRPr kumimoji="1" sz="2400">
                    <a:solidFill>
                      <a:schemeClr val="tx1"/>
                    </a:solidFill>
                    <a:latin typeface="굴림" pitchFamily="50" charset="-127"/>
                    <a:ea typeface="굴림" pitchFamily="50" charset="-127"/>
                  </a:defRPr>
                </a:lvl3pPr>
                <a:lvl4pPr marL="1600200" indent="-228600" eaLnBrk="0" hangingPunct="0">
                  <a:spcBef>
                    <a:spcPct val="20000"/>
                  </a:spcBef>
                  <a:buChar char="–"/>
                  <a:defRPr kumimoji="1" sz="2000">
                    <a:solidFill>
                      <a:schemeClr val="tx1"/>
                    </a:solidFill>
                    <a:latin typeface="굴림" pitchFamily="50" charset="-127"/>
                    <a:ea typeface="굴림" pitchFamily="50" charset="-127"/>
                  </a:defRPr>
                </a:lvl4pPr>
                <a:lvl5pPr marL="2057400" indent="-228600" eaLnBrk="0" hangingPunct="0">
                  <a:spcBef>
                    <a:spcPct val="20000"/>
                  </a:spcBef>
                  <a:buChar char="»"/>
                  <a:defRPr kumimoji="1" sz="2000">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9pPr>
              </a:lstStyle>
              <a:p>
                <a:pPr algn="r" eaLnBrk="1" latinLnBrk="0" hangingPunct="1">
                  <a:lnSpc>
                    <a:spcPct val="120000"/>
                  </a:lnSpc>
                  <a:spcBef>
                    <a:spcPct val="0"/>
                  </a:spcBef>
                  <a:buFontTx/>
                  <a:buNone/>
                </a:pPr>
                <a:endParaRPr lang="ko-KR" altLang="en-US" sz="1200">
                  <a:latin typeface="Times New Roman" panose="02020603050405020304" pitchFamily="18" charset="0"/>
                  <a:cs typeface="Times New Roman" panose="02020603050405020304" pitchFamily="18" charset="0"/>
                </a:endParaRPr>
              </a:p>
            </p:txBody>
          </p:sp>
          <p:sp>
            <p:nvSpPr>
              <p:cNvPr id="8285" name="Rectangle 79"/>
              <p:cNvSpPr>
                <a:spLocks noChangeArrowheads="1"/>
              </p:cNvSpPr>
              <p:nvPr/>
            </p:nvSpPr>
            <p:spPr bwMode="auto">
              <a:xfrm>
                <a:off x="2198" y="1878"/>
                <a:ext cx="231" cy="220"/>
              </a:xfrm>
              <a:prstGeom prst="rect">
                <a:avLst/>
              </a:prstGeom>
              <a:noFill/>
              <a:ln w="9525">
                <a:solidFill>
                  <a:srgbClr val="80808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har char="•"/>
                  <a:defRPr kumimoji="1" sz="3200">
                    <a:solidFill>
                      <a:schemeClr val="tx1"/>
                    </a:solidFill>
                    <a:latin typeface="굴림" pitchFamily="50" charset="-127"/>
                    <a:ea typeface="굴림" pitchFamily="50" charset="-127"/>
                  </a:defRPr>
                </a:lvl1pPr>
                <a:lvl2pPr marL="742950" indent="-285750" eaLnBrk="0" hangingPunct="0">
                  <a:spcBef>
                    <a:spcPct val="20000"/>
                  </a:spcBef>
                  <a:buChar char="–"/>
                  <a:defRPr kumimoji="1" sz="2800">
                    <a:solidFill>
                      <a:schemeClr val="tx1"/>
                    </a:solidFill>
                    <a:latin typeface="굴림" pitchFamily="50" charset="-127"/>
                    <a:ea typeface="굴림" pitchFamily="50" charset="-127"/>
                  </a:defRPr>
                </a:lvl2pPr>
                <a:lvl3pPr marL="1143000" indent="-228600" eaLnBrk="0" hangingPunct="0">
                  <a:spcBef>
                    <a:spcPct val="20000"/>
                  </a:spcBef>
                  <a:buChar char="•"/>
                  <a:defRPr kumimoji="1" sz="2400">
                    <a:solidFill>
                      <a:schemeClr val="tx1"/>
                    </a:solidFill>
                    <a:latin typeface="굴림" pitchFamily="50" charset="-127"/>
                    <a:ea typeface="굴림" pitchFamily="50" charset="-127"/>
                  </a:defRPr>
                </a:lvl3pPr>
                <a:lvl4pPr marL="1600200" indent="-228600" eaLnBrk="0" hangingPunct="0">
                  <a:spcBef>
                    <a:spcPct val="20000"/>
                  </a:spcBef>
                  <a:buChar char="–"/>
                  <a:defRPr kumimoji="1" sz="2000">
                    <a:solidFill>
                      <a:schemeClr val="tx1"/>
                    </a:solidFill>
                    <a:latin typeface="굴림" pitchFamily="50" charset="-127"/>
                    <a:ea typeface="굴림" pitchFamily="50" charset="-127"/>
                  </a:defRPr>
                </a:lvl4pPr>
                <a:lvl5pPr marL="2057400" indent="-228600" eaLnBrk="0" hangingPunct="0">
                  <a:spcBef>
                    <a:spcPct val="20000"/>
                  </a:spcBef>
                  <a:buChar char="»"/>
                  <a:defRPr kumimoji="1" sz="2000">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9pPr>
              </a:lstStyle>
              <a:p>
                <a:pPr algn="r" eaLnBrk="1" latinLnBrk="0" hangingPunct="1">
                  <a:lnSpc>
                    <a:spcPct val="120000"/>
                  </a:lnSpc>
                  <a:spcBef>
                    <a:spcPct val="0"/>
                  </a:spcBef>
                  <a:buFontTx/>
                  <a:buNone/>
                </a:pPr>
                <a:endParaRPr lang="ko-KR" altLang="en-US" sz="1200">
                  <a:latin typeface="Times New Roman" panose="02020603050405020304" pitchFamily="18" charset="0"/>
                  <a:cs typeface="Times New Roman" panose="02020603050405020304" pitchFamily="18" charset="0"/>
                </a:endParaRPr>
              </a:p>
            </p:txBody>
          </p:sp>
          <p:sp>
            <p:nvSpPr>
              <p:cNvPr id="8286" name="Rectangle 80"/>
              <p:cNvSpPr>
                <a:spLocks noChangeArrowheads="1"/>
              </p:cNvSpPr>
              <p:nvPr/>
            </p:nvSpPr>
            <p:spPr bwMode="auto">
              <a:xfrm>
                <a:off x="1968" y="1878"/>
                <a:ext cx="230" cy="220"/>
              </a:xfrm>
              <a:prstGeom prst="rect">
                <a:avLst/>
              </a:prstGeom>
              <a:noFill/>
              <a:ln w="9525">
                <a:solidFill>
                  <a:srgbClr val="80808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har char="•"/>
                  <a:defRPr kumimoji="1" sz="3200">
                    <a:solidFill>
                      <a:schemeClr val="tx1"/>
                    </a:solidFill>
                    <a:latin typeface="굴림" pitchFamily="50" charset="-127"/>
                    <a:ea typeface="굴림" pitchFamily="50" charset="-127"/>
                  </a:defRPr>
                </a:lvl1pPr>
                <a:lvl2pPr marL="742950" indent="-285750" eaLnBrk="0" hangingPunct="0">
                  <a:spcBef>
                    <a:spcPct val="20000"/>
                  </a:spcBef>
                  <a:buChar char="–"/>
                  <a:defRPr kumimoji="1" sz="2800">
                    <a:solidFill>
                      <a:schemeClr val="tx1"/>
                    </a:solidFill>
                    <a:latin typeface="굴림" pitchFamily="50" charset="-127"/>
                    <a:ea typeface="굴림" pitchFamily="50" charset="-127"/>
                  </a:defRPr>
                </a:lvl2pPr>
                <a:lvl3pPr marL="1143000" indent="-228600" eaLnBrk="0" hangingPunct="0">
                  <a:spcBef>
                    <a:spcPct val="20000"/>
                  </a:spcBef>
                  <a:buChar char="•"/>
                  <a:defRPr kumimoji="1" sz="2400">
                    <a:solidFill>
                      <a:schemeClr val="tx1"/>
                    </a:solidFill>
                    <a:latin typeface="굴림" pitchFamily="50" charset="-127"/>
                    <a:ea typeface="굴림" pitchFamily="50" charset="-127"/>
                  </a:defRPr>
                </a:lvl3pPr>
                <a:lvl4pPr marL="1600200" indent="-228600" eaLnBrk="0" hangingPunct="0">
                  <a:spcBef>
                    <a:spcPct val="20000"/>
                  </a:spcBef>
                  <a:buChar char="–"/>
                  <a:defRPr kumimoji="1" sz="2000">
                    <a:solidFill>
                      <a:schemeClr val="tx1"/>
                    </a:solidFill>
                    <a:latin typeface="굴림" pitchFamily="50" charset="-127"/>
                    <a:ea typeface="굴림" pitchFamily="50" charset="-127"/>
                  </a:defRPr>
                </a:lvl4pPr>
                <a:lvl5pPr marL="2057400" indent="-228600" eaLnBrk="0" hangingPunct="0">
                  <a:spcBef>
                    <a:spcPct val="20000"/>
                  </a:spcBef>
                  <a:buChar char="»"/>
                  <a:defRPr kumimoji="1" sz="2000">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9pPr>
              </a:lstStyle>
              <a:p>
                <a:pPr algn="r" eaLnBrk="1" latinLnBrk="0" hangingPunct="1">
                  <a:lnSpc>
                    <a:spcPct val="120000"/>
                  </a:lnSpc>
                  <a:spcBef>
                    <a:spcPct val="0"/>
                  </a:spcBef>
                  <a:buFontTx/>
                  <a:buNone/>
                </a:pPr>
                <a:endParaRPr lang="ko-KR" altLang="en-US" sz="1200">
                  <a:latin typeface="Times New Roman" panose="02020603050405020304" pitchFamily="18" charset="0"/>
                  <a:cs typeface="Times New Roman" panose="02020603050405020304" pitchFamily="18" charset="0"/>
                </a:endParaRPr>
              </a:p>
            </p:txBody>
          </p:sp>
          <p:sp>
            <p:nvSpPr>
              <p:cNvPr id="8287" name="Rectangle 81"/>
              <p:cNvSpPr>
                <a:spLocks noChangeArrowheads="1"/>
              </p:cNvSpPr>
              <p:nvPr/>
            </p:nvSpPr>
            <p:spPr bwMode="auto">
              <a:xfrm>
                <a:off x="1738" y="1878"/>
                <a:ext cx="230" cy="220"/>
              </a:xfrm>
              <a:prstGeom prst="rect">
                <a:avLst/>
              </a:prstGeom>
              <a:noFill/>
              <a:ln w="9525">
                <a:solidFill>
                  <a:srgbClr val="80808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har char="•"/>
                  <a:defRPr kumimoji="1" sz="3200">
                    <a:solidFill>
                      <a:schemeClr val="tx1"/>
                    </a:solidFill>
                    <a:latin typeface="굴림" pitchFamily="50" charset="-127"/>
                    <a:ea typeface="굴림" pitchFamily="50" charset="-127"/>
                  </a:defRPr>
                </a:lvl1pPr>
                <a:lvl2pPr marL="742950" indent="-285750" eaLnBrk="0" hangingPunct="0">
                  <a:spcBef>
                    <a:spcPct val="20000"/>
                  </a:spcBef>
                  <a:buChar char="–"/>
                  <a:defRPr kumimoji="1" sz="2800">
                    <a:solidFill>
                      <a:schemeClr val="tx1"/>
                    </a:solidFill>
                    <a:latin typeface="굴림" pitchFamily="50" charset="-127"/>
                    <a:ea typeface="굴림" pitchFamily="50" charset="-127"/>
                  </a:defRPr>
                </a:lvl2pPr>
                <a:lvl3pPr marL="1143000" indent="-228600" eaLnBrk="0" hangingPunct="0">
                  <a:spcBef>
                    <a:spcPct val="20000"/>
                  </a:spcBef>
                  <a:buChar char="•"/>
                  <a:defRPr kumimoji="1" sz="2400">
                    <a:solidFill>
                      <a:schemeClr val="tx1"/>
                    </a:solidFill>
                    <a:latin typeface="굴림" pitchFamily="50" charset="-127"/>
                    <a:ea typeface="굴림" pitchFamily="50" charset="-127"/>
                  </a:defRPr>
                </a:lvl3pPr>
                <a:lvl4pPr marL="1600200" indent="-228600" eaLnBrk="0" hangingPunct="0">
                  <a:spcBef>
                    <a:spcPct val="20000"/>
                  </a:spcBef>
                  <a:buChar char="–"/>
                  <a:defRPr kumimoji="1" sz="2000">
                    <a:solidFill>
                      <a:schemeClr val="tx1"/>
                    </a:solidFill>
                    <a:latin typeface="굴림" pitchFamily="50" charset="-127"/>
                    <a:ea typeface="굴림" pitchFamily="50" charset="-127"/>
                  </a:defRPr>
                </a:lvl4pPr>
                <a:lvl5pPr marL="2057400" indent="-228600" eaLnBrk="0" hangingPunct="0">
                  <a:spcBef>
                    <a:spcPct val="20000"/>
                  </a:spcBef>
                  <a:buChar char="»"/>
                  <a:defRPr kumimoji="1" sz="2000">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9pPr>
              </a:lstStyle>
              <a:p>
                <a:pPr algn="r" eaLnBrk="1" latinLnBrk="0" hangingPunct="1">
                  <a:lnSpc>
                    <a:spcPct val="120000"/>
                  </a:lnSpc>
                  <a:spcBef>
                    <a:spcPct val="0"/>
                  </a:spcBef>
                  <a:buFontTx/>
                  <a:buNone/>
                </a:pPr>
                <a:endParaRPr lang="ko-KR" altLang="en-US" sz="1200">
                  <a:latin typeface="Times New Roman" panose="02020603050405020304" pitchFamily="18" charset="0"/>
                  <a:cs typeface="Times New Roman" panose="02020603050405020304" pitchFamily="18" charset="0"/>
                </a:endParaRPr>
              </a:p>
            </p:txBody>
          </p:sp>
          <p:sp>
            <p:nvSpPr>
              <p:cNvPr id="8288" name="Rectangle 82"/>
              <p:cNvSpPr>
                <a:spLocks noChangeArrowheads="1"/>
              </p:cNvSpPr>
              <p:nvPr/>
            </p:nvSpPr>
            <p:spPr bwMode="auto">
              <a:xfrm>
                <a:off x="1507" y="1878"/>
                <a:ext cx="231" cy="220"/>
              </a:xfrm>
              <a:prstGeom prst="rect">
                <a:avLst/>
              </a:prstGeom>
              <a:noFill/>
              <a:ln w="9525">
                <a:solidFill>
                  <a:srgbClr val="80808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har char="•"/>
                  <a:defRPr kumimoji="1" sz="3200">
                    <a:solidFill>
                      <a:schemeClr val="tx1"/>
                    </a:solidFill>
                    <a:latin typeface="굴림" pitchFamily="50" charset="-127"/>
                    <a:ea typeface="굴림" pitchFamily="50" charset="-127"/>
                  </a:defRPr>
                </a:lvl1pPr>
                <a:lvl2pPr marL="742950" indent="-285750" eaLnBrk="0" hangingPunct="0">
                  <a:spcBef>
                    <a:spcPct val="20000"/>
                  </a:spcBef>
                  <a:buChar char="–"/>
                  <a:defRPr kumimoji="1" sz="2800">
                    <a:solidFill>
                      <a:schemeClr val="tx1"/>
                    </a:solidFill>
                    <a:latin typeface="굴림" pitchFamily="50" charset="-127"/>
                    <a:ea typeface="굴림" pitchFamily="50" charset="-127"/>
                  </a:defRPr>
                </a:lvl2pPr>
                <a:lvl3pPr marL="1143000" indent="-228600" eaLnBrk="0" hangingPunct="0">
                  <a:spcBef>
                    <a:spcPct val="20000"/>
                  </a:spcBef>
                  <a:buChar char="•"/>
                  <a:defRPr kumimoji="1" sz="2400">
                    <a:solidFill>
                      <a:schemeClr val="tx1"/>
                    </a:solidFill>
                    <a:latin typeface="굴림" pitchFamily="50" charset="-127"/>
                    <a:ea typeface="굴림" pitchFamily="50" charset="-127"/>
                  </a:defRPr>
                </a:lvl3pPr>
                <a:lvl4pPr marL="1600200" indent="-228600" eaLnBrk="0" hangingPunct="0">
                  <a:spcBef>
                    <a:spcPct val="20000"/>
                  </a:spcBef>
                  <a:buChar char="–"/>
                  <a:defRPr kumimoji="1" sz="2000">
                    <a:solidFill>
                      <a:schemeClr val="tx1"/>
                    </a:solidFill>
                    <a:latin typeface="굴림" pitchFamily="50" charset="-127"/>
                    <a:ea typeface="굴림" pitchFamily="50" charset="-127"/>
                  </a:defRPr>
                </a:lvl4pPr>
                <a:lvl5pPr marL="2057400" indent="-228600" eaLnBrk="0" hangingPunct="0">
                  <a:spcBef>
                    <a:spcPct val="20000"/>
                  </a:spcBef>
                  <a:buChar char="»"/>
                  <a:defRPr kumimoji="1" sz="2000">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9pPr>
              </a:lstStyle>
              <a:p>
                <a:pPr algn="r" eaLnBrk="1" latinLnBrk="0" hangingPunct="1">
                  <a:lnSpc>
                    <a:spcPct val="120000"/>
                  </a:lnSpc>
                  <a:spcBef>
                    <a:spcPct val="0"/>
                  </a:spcBef>
                  <a:buFontTx/>
                  <a:buNone/>
                </a:pPr>
                <a:endParaRPr lang="ko-KR" altLang="en-US" sz="1200">
                  <a:latin typeface="Times New Roman" panose="02020603050405020304" pitchFamily="18" charset="0"/>
                  <a:cs typeface="Times New Roman" panose="02020603050405020304" pitchFamily="18" charset="0"/>
                </a:endParaRPr>
              </a:p>
            </p:txBody>
          </p:sp>
          <p:sp>
            <p:nvSpPr>
              <p:cNvPr id="8289" name="Rectangle 83"/>
              <p:cNvSpPr>
                <a:spLocks noChangeArrowheads="1"/>
              </p:cNvSpPr>
              <p:nvPr/>
            </p:nvSpPr>
            <p:spPr bwMode="auto">
              <a:xfrm>
                <a:off x="1277" y="1878"/>
                <a:ext cx="230" cy="220"/>
              </a:xfrm>
              <a:prstGeom prst="rect">
                <a:avLst/>
              </a:prstGeom>
              <a:noFill/>
              <a:ln w="9525">
                <a:solidFill>
                  <a:srgbClr val="80808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har char="•"/>
                  <a:defRPr kumimoji="1" sz="3200">
                    <a:solidFill>
                      <a:schemeClr val="tx1"/>
                    </a:solidFill>
                    <a:latin typeface="굴림" pitchFamily="50" charset="-127"/>
                    <a:ea typeface="굴림" pitchFamily="50" charset="-127"/>
                  </a:defRPr>
                </a:lvl1pPr>
                <a:lvl2pPr marL="742950" indent="-285750" eaLnBrk="0" hangingPunct="0">
                  <a:spcBef>
                    <a:spcPct val="20000"/>
                  </a:spcBef>
                  <a:buChar char="–"/>
                  <a:defRPr kumimoji="1" sz="2800">
                    <a:solidFill>
                      <a:schemeClr val="tx1"/>
                    </a:solidFill>
                    <a:latin typeface="굴림" pitchFamily="50" charset="-127"/>
                    <a:ea typeface="굴림" pitchFamily="50" charset="-127"/>
                  </a:defRPr>
                </a:lvl2pPr>
                <a:lvl3pPr marL="1143000" indent="-228600" eaLnBrk="0" hangingPunct="0">
                  <a:spcBef>
                    <a:spcPct val="20000"/>
                  </a:spcBef>
                  <a:buChar char="•"/>
                  <a:defRPr kumimoji="1" sz="2400">
                    <a:solidFill>
                      <a:schemeClr val="tx1"/>
                    </a:solidFill>
                    <a:latin typeface="굴림" pitchFamily="50" charset="-127"/>
                    <a:ea typeface="굴림" pitchFamily="50" charset="-127"/>
                  </a:defRPr>
                </a:lvl3pPr>
                <a:lvl4pPr marL="1600200" indent="-228600" eaLnBrk="0" hangingPunct="0">
                  <a:spcBef>
                    <a:spcPct val="20000"/>
                  </a:spcBef>
                  <a:buChar char="–"/>
                  <a:defRPr kumimoji="1" sz="2000">
                    <a:solidFill>
                      <a:schemeClr val="tx1"/>
                    </a:solidFill>
                    <a:latin typeface="굴림" pitchFamily="50" charset="-127"/>
                    <a:ea typeface="굴림" pitchFamily="50" charset="-127"/>
                  </a:defRPr>
                </a:lvl4pPr>
                <a:lvl5pPr marL="2057400" indent="-228600" eaLnBrk="0" hangingPunct="0">
                  <a:spcBef>
                    <a:spcPct val="20000"/>
                  </a:spcBef>
                  <a:buChar char="»"/>
                  <a:defRPr kumimoji="1" sz="2000">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9pPr>
              </a:lstStyle>
              <a:p>
                <a:pPr algn="r" eaLnBrk="1" latinLnBrk="0" hangingPunct="1">
                  <a:lnSpc>
                    <a:spcPct val="120000"/>
                  </a:lnSpc>
                  <a:spcBef>
                    <a:spcPct val="0"/>
                  </a:spcBef>
                  <a:buFontTx/>
                  <a:buNone/>
                </a:pPr>
                <a:endParaRPr lang="ko-KR" altLang="en-US" sz="1200">
                  <a:latin typeface="Times New Roman" panose="02020603050405020304" pitchFamily="18" charset="0"/>
                  <a:cs typeface="Times New Roman" panose="02020603050405020304" pitchFamily="18" charset="0"/>
                </a:endParaRPr>
              </a:p>
            </p:txBody>
          </p:sp>
          <p:sp>
            <p:nvSpPr>
              <p:cNvPr id="8290" name="Rectangle 84"/>
              <p:cNvSpPr>
                <a:spLocks noChangeArrowheads="1"/>
              </p:cNvSpPr>
              <p:nvPr/>
            </p:nvSpPr>
            <p:spPr bwMode="auto">
              <a:xfrm>
                <a:off x="1046" y="1878"/>
                <a:ext cx="231" cy="220"/>
              </a:xfrm>
              <a:prstGeom prst="rect">
                <a:avLst/>
              </a:prstGeom>
              <a:noFill/>
              <a:ln w="9525">
                <a:solidFill>
                  <a:srgbClr val="80808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har char="•"/>
                  <a:defRPr kumimoji="1" sz="3200">
                    <a:solidFill>
                      <a:schemeClr val="tx1"/>
                    </a:solidFill>
                    <a:latin typeface="굴림" pitchFamily="50" charset="-127"/>
                    <a:ea typeface="굴림" pitchFamily="50" charset="-127"/>
                  </a:defRPr>
                </a:lvl1pPr>
                <a:lvl2pPr marL="742950" indent="-285750" eaLnBrk="0" hangingPunct="0">
                  <a:spcBef>
                    <a:spcPct val="20000"/>
                  </a:spcBef>
                  <a:buChar char="–"/>
                  <a:defRPr kumimoji="1" sz="2800">
                    <a:solidFill>
                      <a:schemeClr val="tx1"/>
                    </a:solidFill>
                    <a:latin typeface="굴림" pitchFamily="50" charset="-127"/>
                    <a:ea typeface="굴림" pitchFamily="50" charset="-127"/>
                  </a:defRPr>
                </a:lvl2pPr>
                <a:lvl3pPr marL="1143000" indent="-228600" eaLnBrk="0" hangingPunct="0">
                  <a:spcBef>
                    <a:spcPct val="20000"/>
                  </a:spcBef>
                  <a:buChar char="•"/>
                  <a:defRPr kumimoji="1" sz="2400">
                    <a:solidFill>
                      <a:schemeClr val="tx1"/>
                    </a:solidFill>
                    <a:latin typeface="굴림" pitchFamily="50" charset="-127"/>
                    <a:ea typeface="굴림" pitchFamily="50" charset="-127"/>
                  </a:defRPr>
                </a:lvl3pPr>
                <a:lvl4pPr marL="1600200" indent="-228600" eaLnBrk="0" hangingPunct="0">
                  <a:spcBef>
                    <a:spcPct val="20000"/>
                  </a:spcBef>
                  <a:buChar char="–"/>
                  <a:defRPr kumimoji="1" sz="2000">
                    <a:solidFill>
                      <a:schemeClr val="tx1"/>
                    </a:solidFill>
                    <a:latin typeface="굴림" pitchFamily="50" charset="-127"/>
                    <a:ea typeface="굴림" pitchFamily="50" charset="-127"/>
                  </a:defRPr>
                </a:lvl4pPr>
                <a:lvl5pPr marL="2057400" indent="-228600" eaLnBrk="0" hangingPunct="0">
                  <a:spcBef>
                    <a:spcPct val="20000"/>
                  </a:spcBef>
                  <a:buChar char="»"/>
                  <a:defRPr kumimoji="1" sz="2000">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9pPr>
              </a:lstStyle>
              <a:p>
                <a:pPr algn="r" eaLnBrk="1" latinLnBrk="0" hangingPunct="1">
                  <a:lnSpc>
                    <a:spcPct val="120000"/>
                  </a:lnSpc>
                  <a:spcBef>
                    <a:spcPct val="0"/>
                  </a:spcBef>
                  <a:buFontTx/>
                  <a:buNone/>
                </a:pPr>
                <a:endParaRPr lang="ko-KR" altLang="en-US" sz="1200">
                  <a:latin typeface="Times New Roman" panose="02020603050405020304" pitchFamily="18" charset="0"/>
                  <a:cs typeface="Times New Roman" panose="02020603050405020304" pitchFamily="18" charset="0"/>
                </a:endParaRPr>
              </a:p>
            </p:txBody>
          </p:sp>
          <p:sp>
            <p:nvSpPr>
              <p:cNvPr id="8291" name="Rectangle 85"/>
              <p:cNvSpPr>
                <a:spLocks noChangeArrowheads="1"/>
              </p:cNvSpPr>
              <p:nvPr/>
            </p:nvSpPr>
            <p:spPr bwMode="auto">
              <a:xfrm>
                <a:off x="816" y="1878"/>
                <a:ext cx="230" cy="220"/>
              </a:xfrm>
              <a:prstGeom prst="rect">
                <a:avLst/>
              </a:prstGeom>
              <a:noFill/>
              <a:ln w="9525">
                <a:solidFill>
                  <a:srgbClr val="80808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har char="•"/>
                  <a:defRPr kumimoji="1" sz="3200">
                    <a:solidFill>
                      <a:schemeClr val="tx1"/>
                    </a:solidFill>
                    <a:latin typeface="굴림" pitchFamily="50" charset="-127"/>
                    <a:ea typeface="굴림" pitchFamily="50" charset="-127"/>
                  </a:defRPr>
                </a:lvl1pPr>
                <a:lvl2pPr marL="742950" indent="-285750" eaLnBrk="0" hangingPunct="0">
                  <a:spcBef>
                    <a:spcPct val="20000"/>
                  </a:spcBef>
                  <a:buChar char="–"/>
                  <a:defRPr kumimoji="1" sz="2800">
                    <a:solidFill>
                      <a:schemeClr val="tx1"/>
                    </a:solidFill>
                    <a:latin typeface="굴림" pitchFamily="50" charset="-127"/>
                    <a:ea typeface="굴림" pitchFamily="50" charset="-127"/>
                  </a:defRPr>
                </a:lvl2pPr>
                <a:lvl3pPr marL="1143000" indent="-228600" eaLnBrk="0" hangingPunct="0">
                  <a:spcBef>
                    <a:spcPct val="20000"/>
                  </a:spcBef>
                  <a:buChar char="•"/>
                  <a:defRPr kumimoji="1" sz="2400">
                    <a:solidFill>
                      <a:schemeClr val="tx1"/>
                    </a:solidFill>
                    <a:latin typeface="굴림" pitchFamily="50" charset="-127"/>
                    <a:ea typeface="굴림" pitchFamily="50" charset="-127"/>
                  </a:defRPr>
                </a:lvl3pPr>
                <a:lvl4pPr marL="1600200" indent="-228600" eaLnBrk="0" hangingPunct="0">
                  <a:spcBef>
                    <a:spcPct val="20000"/>
                  </a:spcBef>
                  <a:buChar char="–"/>
                  <a:defRPr kumimoji="1" sz="2000">
                    <a:solidFill>
                      <a:schemeClr val="tx1"/>
                    </a:solidFill>
                    <a:latin typeface="굴림" pitchFamily="50" charset="-127"/>
                    <a:ea typeface="굴림" pitchFamily="50" charset="-127"/>
                  </a:defRPr>
                </a:lvl4pPr>
                <a:lvl5pPr marL="2057400" indent="-228600" eaLnBrk="0" hangingPunct="0">
                  <a:spcBef>
                    <a:spcPct val="20000"/>
                  </a:spcBef>
                  <a:buChar char="»"/>
                  <a:defRPr kumimoji="1" sz="2000">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9pPr>
              </a:lstStyle>
              <a:p>
                <a:pPr algn="r" eaLnBrk="1" latinLnBrk="0" hangingPunct="1">
                  <a:lnSpc>
                    <a:spcPct val="120000"/>
                  </a:lnSpc>
                  <a:spcBef>
                    <a:spcPct val="0"/>
                  </a:spcBef>
                  <a:buFontTx/>
                  <a:buNone/>
                </a:pPr>
                <a:endParaRPr lang="ko-KR" altLang="en-US" sz="1200">
                  <a:latin typeface="Times New Roman" panose="02020603050405020304" pitchFamily="18" charset="0"/>
                  <a:cs typeface="Times New Roman" panose="02020603050405020304" pitchFamily="18" charset="0"/>
                </a:endParaRPr>
              </a:p>
            </p:txBody>
          </p:sp>
          <p:sp>
            <p:nvSpPr>
              <p:cNvPr id="8292" name="Rectangle 86"/>
              <p:cNvSpPr>
                <a:spLocks noChangeArrowheads="1"/>
              </p:cNvSpPr>
              <p:nvPr/>
            </p:nvSpPr>
            <p:spPr bwMode="auto">
              <a:xfrm>
                <a:off x="2890" y="1658"/>
                <a:ext cx="230" cy="220"/>
              </a:xfrm>
              <a:prstGeom prst="rect">
                <a:avLst/>
              </a:prstGeom>
              <a:noFill/>
              <a:ln w="9525">
                <a:solidFill>
                  <a:srgbClr val="80808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har char="•"/>
                  <a:defRPr kumimoji="1" sz="3200">
                    <a:solidFill>
                      <a:schemeClr val="tx1"/>
                    </a:solidFill>
                    <a:latin typeface="굴림" pitchFamily="50" charset="-127"/>
                    <a:ea typeface="굴림" pitchFamily="50" charset="-127"/>
                  </a:defRPr>
                </a:lvl1pPr>
                <a:lvl2pPr marL="742950" indent="-285750" eaLnBrk="0" hangingPunct="0">
                  <a:spcBef>
                    <a:spcPct val="20000"/>
                  </a:spcBef>
                  <a:buChar char="–"/>
                  <a:defRPr kumimoji="1" sz="2800">
                    <a:solidFill>
                      <a:schemeClr val="tx1"/>
                    </a:solidFill>
                    <a:latin typeface="굴림" pitchFamily="50" charset="-127"/>
                    <a:ea typeface="굴림" pitchFamily="50" charset="-127"/>
                  </a:defRPr>
                </a:lvl2pPr>
                <a:lvl3pPr marL="1143000" indent="-228600" eaLnBrk="0" hangingPunct="0">
                  <a:spcBef>
                    <a:spcPct val="20000"/>
                  </a:spcBef>
                  <a:buChar char="•"/>
                  <a:defRPr kumimoji="1" sz="2400">
                    <a:solidFill>
                      <a:schemeClr val="tx1"/>
                    </a:solidFill>
                    <a:latin typeface="굴림" pitchFamily="50" charset="-127"/>
                    <a:ea typeface="굴림" pitchFamily="50" charset="-127"/>
                  </a:defRPr>
                </a:lvl3pPr>
                <a:lvl4pPr marL="1600200" indent="-228600" eaLnBrk="0" hangingPunct="0">
                  <a:spcBef>
                    <a:spcPct val="20000"/>
                  </a:spcBef>
                  <a:buChar char="–"/>
                  <a:defRPr kumimoji="1" sz="2000">
                    <a:solidFill>
                      <a:schemeClr val="tx1"/>
                    </a:solidFill>
                    <a:latin typeface="굴림" pitchFamily="50" charset="-127"/>
                    <a:ea typeface="굴림" pitchFamily="50" charset="-127"/>
                  </a:defRPr>
                </a:lvl4pPr>
                <a:lvl5pPr marL="2057400" indent="-228600" eaLnBrk="0" hangingPunct="0">
                  <a:spcBef>
                    <a:spcPct val="20000"/>
                  </a:spcBef>
                  <a:buChar char="»"/>
                  <a:defRPr kumimoji="1" sz="2000">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9pPr>
              </a:lstStyle>
              <a:p>
                <a:pPr algn="r" eaLnBrk="1" latinLnBrk="0" hangingPunct="1">
                  <a:lnSpc>
                    <a:spcPct val="120000"/>
                  </a:lnSpc>
                  <a:spcBef>
                    <a:spcPct val="0"/>
                  </a:spcBef>
                  <a:buFontTx/>
                  <a:buNone/>
                </a:pPr>
                <a:endParaRPr lang="ko-KR" altLang="en-US" sz="1200">
                  <a:latin typeface="Times New Roman" panose="02020603050405020304" pitchFamily="18" charset="0"/>
                  <a:cs typeface="Times New Roman" panose="02020603050405020304" pitchFamily="18" charset="0"/>
                </a:endParaRPr>
              </a:p>
            </p:txBody>
          </p:sp>
          <p:sp>
            <p:nvSpPr>
              <p:cNvPr id="8293" name="Rectangle 87"/>
              <p:cNvSpPr>
                <a:spLocks noChangeArrowheads="1"/>
              </p:cNvSpPr>
              <p:nvPr/>
            </p:nvSpPr>
            <p:spPr bwMode="auto">
              <a:xfrm>
                <a:off x="2659" y="1658"/>
                <a:ext cx="231" cy="220"/>
              </a:xfrm>
              <a:prstGeom prst="rect">
                <a:avLst/>
              </a:prstGeom>
              <a:noFill/>
              <a:ln w="9525">
                <a:solidFill>
                  <a:srgbClr val="80808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har char="•"/>
                  <a:defRPr kumimoji="1" sz="3200">
                    <a:solidFill>
                      <a:schemeClr val="tx1"/>
                    </a:solidFill>
                    <a:latin typeface="굴림" pitchFamily="50" charset="-127"/>
                    <a:ea typeface="굴림" pitchFamily="50" charset="-127"/>
                  </a:defRPr>
                </a:lvl1pPr>
                <a:lvl2pPr marL="742950" indent="-285750" eaLnBrk="0" hangingPunct="0">
                  <a:spcBef>
                    <a:spcPct val="20000"/>
                  </a:spcBef>
                  <a:buChar char="–"/>
                  <a:defRPr kumimoji="1" sz="2800">
                    <a:solidFill>
                      <a:schemeClr val="tx1"/>
                    </a:solidFill>
                    <a:latin typeface="굴림" pitchFamily="50" charset="-127"/>
                    <a:ea typeface="굴림" pitchFamily="50" charset="-127"/>
                  </a:defRPr>
                </a:lvl2pPr>
                <a:lvl3pPr marL="1143000" indent="-228600" eaLnBrk="0" hangingPunct="0">
                  <a:spcBef>
                    <a:spcPct val="20000"/>
                  </a:spcBef>
                  <a:buChar char="•"/>
                  <a:defRPr kumimoji="1" sz="2400">
                    <a:solidFill>
                      <a:schemeClr val="tx1"/>
                    </a:solidFill>
                    <a:latin typeface="굴림" pitchFamily="50" charset="-127"/>
                    <a:ea typeface="굴림" pitchFamily="50" charset="-127"/>
                  </a:defRPr>
                </a:lvl3pPr>
                <a:lvl4pPr marL="1600200" indent="-228600" eaLnBrk="0" hangingPunct="0">
                  <a:spcBef>
                    <a:spcPct val="20000"/>
                  </a:spcBef>
                  <a:buChar char="–"/>
                  <a:defRPr kumimoji="1" sz="2000">
                    <a:solidFill>
                      <a:schemeClr val="tx1"/>
                    </a:solidFill>
                    <a:latin typeface="굴림" pitchFamily="50" charset="-127"/>
                    <a:ea typeface="굴림" pitchFamily="50" charset="-127"/>
                  </a:defRPr>
                </a:lvl4pPr>
                <a:lvl5pPr marL="2057400" indent="-228600" eaLnBrk="0" hangingPunct="0">
                  <a:spcBef>
                    <a:spcPct val="20000"/>
                  </a:spcBef>
                  <a:buChar char="»"/>
                  <a:defRPr kumimoji="1" sz="2000">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9pPr>
              </a:lstStyle>
              <a:p>
                <a:pPr algn="r" eaLnBrk="1" latinLnBrk="0" hangingPunct="1">
                  <a:lnSpc>
                    <a:spcPct val="120000"/>
                  </a:lnSpc>
                  <a:spcBef>
                    <a:spcPct val="0"/>
                  </a:spcBef>
                  <a:buFontTx/>
                  <a:buNone/>
                </a:pPr>
                <a:endParaRPr lang="ko-KR" altLang="en-US" sz="1200">
                  <a:latin typeface="Times New Roman" panose="02020603050405020304" pitchFamily="18" charset="0"/>
                  <a:cs typeface="Times New Roman" panose="02020603050405020304" pitchFamily="18" charset="0"/>
                </a:endParaRPr>
              </a:p>
            </p:txBody>
          </p:sp>
          <p:sp>
            <p:nvSpPr>
              <p:cNvPr id="8294" name="Rectangle 88"/>
              <p:cNvSpPr>
                <a:spLocks noChangeArrowheads="1"/>
              </p:cNvSpPr>
              <p:nvPr/>
            </p:nvSpPr>
            <p:spPr bwMode="auto">
              <a:xfrm>
                <a:off x="2429" y="1658"/>
                <a:ext cx="230" cy="220"/>
              </a:xfrm>
              <a:prstGeom prst="rect">
                <a:avLst/>
              </a:prstGeom>
              <a:noFill/>
              <a:ln w="9525">
                <a:solidFill>
                  <a:srgbClr val="80808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har char="•"/>
                  <a:defRPr kumimoji="1" sz="3200">
                    <a:solidFill>
                      <a:schemeClr val="tx1"/>
                    </a:solidFill>
                    <a:latin typeface="굴림" pitchFamily="50" charset="-127"/>
                    <a:ea typeface="굴림" pitchFamily="50" charset="-127"/>
                  </a:defRPr>
                </a:lvl1pPr>
                <a:lvl2pPr marL="742950" indent="-285750" eaLnBrk="0" hangingPunct="0">
                  <a:spcBef>
                    <a:spcPct val="20000"/>
                  </a:spcBef>
                  <a:buChar char="–"/>
                  <a:defRPr kumimoji="1" sz="2800">
                    <a:solidFill>
                      <a:schemeClr val="tx1"/>
                    </a:solidFill>
                    <a:latin typeface="굴림" pitchFamily="50" charset="-127"/>
                    <a:ea typeface="굴림" pitchFamily="50" charset="-127"/>
                  </a:defRPr>
                </a:lvl2pPr>
                <a:lvl3pPr marL="1143000" indent="-228600" eaLnBrk="0" hangingPunct="0">
                  <a:spcBef>
                    <a:spcPct val="20000"/>
                  </a:spcBef>
                  <a:buChar char="•"/>
                  <a:defRPr kumimoji="1" sz="2400">
                    <a:solidFill>
                      <a:schemeClr val="tx1"/>
                    </a:solidFill>
                    <a:latin typeface="굴림" pitchFamily="50" charset="-127"/>
                    <a:ea typeface="굴림" pitchFamily="50" charset="-127"/>
                  </a:defRPr>
                </a:lvl3pPr>
                <a:lvl4pPr marL="1600200" indent="-228600" eaLnBrk="0" hangingPunct="0">
                  <a:spcBef>
                    <a:spcPct val="20000"/>
                  </a:spcBef>
                  <a:buChar char="–"/>
                  <a:defRPr kumimoji="1" sz="2000">
                    <a:solidFill>
                      <a:schemeClr val="tx1"/>
                    </a:solidFill>
                    <a:latin typeface="굴림" pitchFamily="50" charset="-127"/>
                    <a:ea typeface="굴림" pitchFamily="50" charset="-127"/>
                  </a:defRPr>
                </a:lvl4pPr>
                <a:lvl5pPr marL="2057400" indent="-228600" eaLnBrk="0" hangingPunct="0">
                  <a:spcBef>
                    <a:spcPct val="20000"/>
                  </a:spcBef>
                  <a:buChar char="»"/>
                  <a:defRPr kumimoji="1" sz="2000">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9pPr>
              </a:lstStyle>
              <a:p>
                <a:pPr algn="r" eaLnBrk="1" latinLnBrk="0" hangingPunct="1">
                  <a:lnSpc>
                    <a:spcPct val="120000"/>
                  </a:lnSpc>
                  <a:spcBef>
                    <a:spcPct val="0"/>
                  </a:spcBef>
                  <a:buFontTx/>
                  <a:buNone/>
                </a:pPr>
                <a:endParaRPr lang="ko-KR" altLang="en-US" sz="1200">
                  <a:latin typeface="Times New Roman" panose="02020603050405020304" pitchFamily="18" charset="0"/>
                  <a:cs typeface="Times New Roman" panose="02020603050405020304" pitchFamily="18" charset="0"/>
                </a:endParaRPr>
              </a:p>
            </p:txBody>
          </p:sp>
          <p:sp>
            <p:nvSpPr>
              <p:cNvPr id="8295" name="Rectangle 89"/>
              <p:cNvSpPr>
                <a:spLocks noChangeArrowheads="1"/>
              </p:cNvSpPr>
              <p:nvPr/>
            </p:nvSpPr>
            <p:spPr bwMode="auto">
              <a:xfrm>
                <a:off x="2198" y="1658"/>
                <a:ext cx="231" cy="220"/>
              </a:xfrm>
              <a:prstGeom prst="rect">
                <a:avLst/>
              </a:prstGeom>
              <a:noFill/>
              <a:ln w="9525">
                <a:solidFill>
                  <a:srgbClr val="80808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har char="•"/>
                  <a:defRPr kumimoji="1" sz="3200">
                    <a:solidFill>
                      <a:schemeClr val="tx1"/>
                    </a:solidFill>
                    <a:latin typeface="굴림" pitchFamily="50" charset="-127"/>
                    <a:ea typeface="굴림" pitchFamily="50" charset="-127"/>
                  </a:defRPr>
                </a:lvl1pPr>
                <a:lvl2pPr marL="742950" indent="-285750" eaLnBrk="0" hangingPunct="0">
                  <a:spcBef>
                    <a:spcPct val="20000"/>
                  </a:spcBef>
                  <a:buChar char="–"/>
                  <a:defRPr kumimoji="1" sz="2800">
                    <a:solidFill>
                      <a:schemeClr val="tx1"/>
                    </a:solidFill>
                    <a:latin typeface="굴림" pitchFamily="50" charset="-127"/>
                    <a:ea typeface="굴림" pitchFamily="50" charset="-127"/>
                  </a:defRPr>
                </a:lvl2pPr>
                <a:lvl3pPr marL="1143000" indent="-228600" eaLnBrk="0" hangingPunct="0">
                  <a:spcBef>
                    <a:spcPct val="20000"/>
                  </a:spcBef>
                  <a:buChar char="•"/>
                  <a:defRPr kumimoji="1" sz="2400">
                    <a:solidFill>
                      <a:schemeClr val="tx1"/>
                    </a:solidFill>
                    <a:latin typeface="굴림" pitchFamily="50" charset="-127"/>
                    <a:ea typeface="굴림" pitchFamily="50" charset="-127"/>
                  </a:defRPr>
                </a:lvl3pPr>
                <a:lvl4pPr marL="1600200" indent="-228600" eaLnBrk="0" hangingPunct="0">
                  <a:spcBef>
                    <a:spcPct val="20000"/>
                  </a:spcBef>
                  <a:buChar char="–"/>
                  <a:defRPr kumimoji="1" sz="2000">
                    <a:solidFill>
                      <a:schemeClr val="tx1"/>
                    </a:solidFill>
                    <a:latin typeface="굴림" pitchFamily="50" charset="-127"/>
                    <a:ea typeface="굴림" pitchFamily="50" charset="-127"/>
                  </a:defRPr>
                </a:lvl4pPr>
                <a:lvl5pPr marL="2057400" indent="-228600" eaLnBrk="0" hangingPunct="0">
                  <a:spcBef>
                    <a:spcPct val="20000"/>
                  </a:spcBef>
                  <a:buChar char="»"/>
                  <a:defRPr kumimoji="1" sz="2000">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9pPr>
              </a:lstStyle>
              <a:p>
                <a:pPr algn="r" eaLnBrk="1" latinLnBrk="0" hangingPunct="1">
                  <a:lnSpc>
                    <a:spcPct val="120000"/>
                  </a:lnSpc>
                  <a:spcBef>
                    <a:spcPct val="0"/>
                  </a:spcBef>
                  <a:buFontTx/>
                  <a:buNone/>
                </a:pPr>
                <a:endParaRPr lang="ko-KR" altLang="en-US" sz="1200">
                  <a:latin typeface="Times New Roman" panose="02020603050405020304" pitchFamily="18" charset="0"/>
                  <a:cs typeface="Times New Roman" panose="02020603050405020304" pitchFamily="18" charset="0"/>
                </a:endParaRPr>
              </a:p>
            </p:txBody>
          </p:sp>
          <p:sp>
            <p:nvSpPr>
              <p:cNvPr id="8296" name="Rectangle 90"/>
              <p:cNvSpPr>
                <a:spLocks noChangeArrowheads="1"/>
              </p:cNvSpPr>
              <p:nvPr/>
            </p:nvSpPr>
            <p:spPr bwMode="auto">
              <a:xfrm>
                <a:off x="1968" y="1658"/>
                <a:ext cx="230" cy="220"/>
              </a:xfrm>
              <a:prstGeom prst="rect">
                <a:avLst/>
              </a:prstGeom>
              <a:noFill/>
              <a:ln w="9525">
                <a:solidFill>
                  <a:srgbClr val="80808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har char="•"/>
                  <a:defRPr kumimoji="1" sz="3200">
                    <a:solidFill>
                      <a:schemeClr val="tx1"/>
                    </a:solidFill>
                    <a:latin typeface="굴림" pitchFamily="50" charset="-127"/>
                    <a:ea typeface="굴림" pitchFamily="50" charset="-127"/>
                  </a:defRPr>
                </a:lvl1pPr>
                <a:lvl2pPr marL="742950" indent="-285750" eaLnBrk="0" hangingPunct="0">
                  <a:spcBef>
                    <a:spcPct val="20000"/>
                  </a:spcBef>
                  <a:buChar char="–"/>
                  <a:defRPr kumimoji="1" sz="2800">
                    <a:solidFill>
                      <a:schemeClr val="tx1"/>
                    </a:solidFill>
                    <a:latin typeface="굴림" pitchFamily="50" charset="-127"/>
                    <a:ea typeface="굴림" pitchFamily="50" charset="-127"/>
                  </a:defRPr>
                </a:lvl2pPr>
                <a:lvl3pPr marL="1143000" indent="-228600" eaLnBrk="0" hangingPunct="0">
                  <a:spcBef>
                    <a:spcPct val="20000"/>
                  </a:spcBef>
                  <a:buChar char="•"/>
                  <a:defRPr kumimoji="1" sz="2400">
                    <a:solidFill>
                      <a:schemeClr val="tx1"/>
                    </a:solidFill>
                    <a:latin typeface="굴림" pitchFamily="50" charset="-127"/>
                    <a:ea typeface="굴림" pitchFamily="50" charset="-127"/>
                  </a:defRPr>
                </a:lvl3pPr>
                <a:lvl4pPr marL="1600200" indent="-228600" eaLnBrk="0" hangingPunct="0">
                  <a:spcBef>
                    <a:spcPct val="20000"/>
                  </a:spcBef>
                  <a:buChar char="–"/>
                  <a:defRPr kumimoji="1" sz="2000">
                    <a:solidFill>
                      <a:schemeClr val="tx1"/>
                    </a:solidFill>
                    <a:latin typeface="굴림" pitchFamily="50" charset="-127"/>
                    <a:ea typeface="굴림" pitchFamily="50" charset="-127"/>
                  </a:defRPr>
                </a:lvl4pPr>
                <a:lvl5pPr marL="2057400" indent="-228600" eaLnBrk="0" hangingPunct="0">
                  <a:spcBef>
                    <a:spcPct val="20000"/>
                  </a:spcBef>
                  <a:buChar char="»"/>
                  <a:defRPr kumimoji="1" sz="2000">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9pPr>
              </a:lstStyle>
              <a:p>
                <a:pPr algn="r" eaLnBrk="1" latinLnBrk="0" hangingPunct="1">
                  <a:lnSpc>
                    <a:spcPct val="120000"/>
                  </a:lnSpc>
                  <a:spcBef>
                    <a:spcPct val="0"/>
                  </a:spcBef>
                  <a:buFontTx/>
                  <a:buNone/>
                </a:pPr>
                <a:endParaRPr lang="ko-KR" altLang="en-US" sz="1200">
                  <a:latin typeface="Times New Roman" panose="02020603050405020304" pitchFamily="18" charset="0"/>
                  <a:cs typeface="Times New Roman" panose="02020603050405020304" pitchFamily="18" charset="0"/>
                </a:endParaRPr>
              </a:p>
            </p:txBody>
          </p:sp>
          <p:sp>
            <p:nvSpPr>
              <p:cNvPr id="8297" name="Rectangle 91"/>
              <p:cNvSpPr>
                <a:spLocks noChangeArrowheads="1"/>
              </p:cNvSpPr>
              <p:nvPr/>
            </p:nvSpPr>
            <p:spPr bwMode="auto">
              <a:xfrm>
                <a:off x="1738" y="1658"/>
                <a:ext cx="230" cy="220"/>
              </a:xfrm>
              <a:prstGeom prst="rect">
                <a:avLst/>
              </a:prstGeom>
              <a:noFill/>
              <a:ln w="9525">
                <a:solidFill>
                  <a:srgbClr val="80808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har char="•"/>
                  <a:defRPr kumimoji="1" sz="3200">
                    <a:solidFill>
                      <a:schemeClr val="tx1"/>
                    </a:solidFill>
                    <a:latin typeface="굴림" pitchFamily="50" charset="-127"/>
                    <a:ea typeface="굴림" pitchFamily="50" charset="-127"/>
                  </a:defRPr>
                </a:lvl1pPr>
                <a:lvl2pPr marL="742950" indent="-285750" eaLnBrk="0" hangingPunct="0">
                  <a:spcBef>
                    <a:spcPct val="20000"/>
                  </a:spcBef>
                  <a:buChar char="–"/>
                  <a:defRPr kumimoji="1" sz="2800">
                    <a:solidFill>
                      <a:schemeClr val="tx1"/>
                    </a:solidFill>
                    <a:latin typeface="굴림" pitchFamily="50" charset="-127"/>
                    <a:ea typeface="굴림" pitchFamily="50" charset="-127"/>
                  </a:defRPr>
                </a:lvl2pPr>
                <a:lvl3pPr marL="1143000" indent="-228600" eaLnBrk="0" hangingPunct="0">
                  <a:spcBef>
                    <a:spcPct val="20000"/>
                  </a:spcBef>
                  <a:buChar char="•"/>
                  <a:defRPr kumimoji="1" sz="2400">
                    <a:solidFill>
                      <a:schemeClr val="tx1"/>
                    </a:solidFill>
                    <a:latin typeface="굴림" pitchFamily="50" charset="-127"/>
                    <a:ea typeface="굴림" pitchFamily="50" charset="-127"/>
                  </a:defRPr>
                </a:lvl3pPr>
                <a:lvl4pPr marL="1600200" indent="-228600" eaLnBrk="0" hangingPunct="0">
                  <a:spcBef>
                    <a:spcPct val="20000"/>
                  </a:spcBef>
                  <a:buChar char="–"/>
                  <a:defRPr kumimoji="1" sz="2000">
                    <a:solidFill>
                      <a:schemeClr val="tx1"/>
                    </a:solidFill>
                    <a:latin typeface="굴림" pitchFamily="50" charset="-127"/>
                    <a:ea typeface="굴림" pitchFamily="50" charset="-127"/>
                  </a:defRPr>
                </a:lvl4pPr>
                <a:lvl5pPr marL="2057400" indent="-228600" eaLnBrk="0" hangingPunct="0">
                  <a:spcBef>
                    <a:spcPct val="20000"/>
                  </a:spcBef>
                  <a:buChar char="»"/>
                  <a:defRPr kumimoji="1" sz="2000">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9pPr>
              </a:lstStyle>
              <a:p>
                <a:pPr algn="r" eaLnBrk="1" latinLnBrk="0" hangingPunct="1">
                  <a:lnSpc>
                    <a:spcPct val="120000"/>
                  </a:lnSpc>
                  <a:spcBef>
                    <a:spcPct val="0"/>
                  </a:spcBef>
                  <a:buFontTx/>
                  <a:buNone/>
                </a:pPr>
                <a:endParaRPr lang="ko-KR" altLang="en-US" sz="1200">
                  <a:latin typeface="Times New Roman" panose="02020603050405020304" pitchFamily="18" charset="0"/>
                  <a:cs typeface="Times New Roman" panose="02020603050405020304" pitchFamily="18" charset="0"/>
                </a:endParaRPr>
              </a:p>
            </p:txBody>
          </p:sp>
          <p:sp>
            <p:nvSpPr>
              <p:cNvPr id="8298" name="Rectangle 92"/>
              <p:cNvSpPr>
                <a:spLocks noChangeArrowheads="1"/>
              </p:cNvSpPr>
              <p:nvPr/>
            </p:nvSpPr>
            <p:spPr bwMode="auto">
              <a:xfrm>
                <a:off x="1507" y="1658"/>
                <a:ext cx="231" cy="220"/>
              </a:xfrm>
              <a:prstGeom prst="rect">
                <a:avLst/>
              </a:prstGeom>
              <a:noFill/>
              <a:ln w="9525">
                <a:solidFill>
                  <a:srgbClr val="80808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har char="•"/>
                  <a:defRPr kumimoji="1" sz="3200">
                    <a:solidFill>
                      <a:schemeClr val="tx1"/>
                    </a:solidFill>
                    <a:latin typeface="굴림" pitchFamily="50" charset="-127"/>
                    <a:ea typeface="굴림" pitchFamily="50" charset="-127"/>
                  </a:defRPr>
                </a:lvl1pPr>
                <a:lvl2pPr marL="742950" indent="-285750" eaLnBrk="0" hangingPunct="0">
                  <a:spcBef>
                    <a:spcPct val="20000"/>
                  </a:spcBef>
                  <a:buChar char="–"/>
                  <a:defRPr kumimoji="1" sz="2800">
                    <a:solidFill>
                      <a:schemeClr val="tx1"/>
                    </a:solidFill>
                    <a:latin typeface="굴림" pitchFamily="50" charset="-127"/>
                    <a:ea typeface="굴림" pitchFamily="50" charset="-127"/>
                  </a:defRPr>
                </a:lvl2pPr>
                <a:lvl3pPr marL="1143000" indent="-228600" eaLnBrk="0" hangingPunct="0">
                  <a:spcBef>
                    <a:spcPct val="20000"/>
                  </a:spcBef>
                  <a:buChar char="•"/>
                  <a:defRPr kumimoji="1" sz="2400">
                    <a:solidFill>
                      <a:schemeClr val="tx1"/>
                    </a:solidFill>
                    <a:latin typeface="굴림" pitchFamily="50" charset="-127"/>
                    <a:ea typeface="굴림" pitchFamily="50" charset="-127"/>
                  </a:defRPr>
                </a:lvl3pPr>
                <a:lvl4pPr marL="1600200" indent="-228600" eaLnBrk="0" hangingPunct="0">
                  <a:spcBef>
                    <a:spcPct val="20000"/>
                  </a:spcBef>
                  <a:buChar char="–"/>
                  <a:defRPr kumimoji="1" sz="2000">
                    <a:solidFill>
                      <a:schemeClr val="tx1"/>
                    </a:solidFill>
                    <a:latin typeface="굴림" pitchFamily="50" charset="-127"/>
                    <a:ea typeface="굴림" pitchFamily="50" charset="-127"/>
                  </a:defRPr>
                </a:lvl4pPr>
                <a:lvl5pPr marL="2057400" indent="-228600" eaLnBrk="0" hangingPunct="0">
                  <a:spcBef>
                    <a:spcPct val="20000"/>
                  </a:spcBef>
                  <a:buChar char="»"/>
                  <a:defRPr kumimoji="1" sz="2000">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9pPr>
              </a:lstStyle>
              <a:p>
                <a:pPr algn="r" eaLnBrk="1" latinLnBrk="0" hangingPunct="1">
                  <a:lnSpc>
                    <a:spcPct val="120000"/>
                  </a:lnSpc>
                  <a:spcBef>
                    <a:spcPct val="0"/>
                  </a:spcBef>
                  <a:buFontTx/>
                  <a:buNone/>
                </a:pPr>
                <a:endParaRPr lang="ko-KR" altLang="en-US" sz="1200">
                  <a:latin typeface="Times New Roman" panose="02020603050405020304" pitchFamily="18" charset="0"/>
                  <a:cs typeface="Times New Roman" panose="02020603050405020304" pitchFamily="18" charset="0"/>
                </a:endParaRPr>
              </a:p>
            </p:txBody>
          </p:sp>
          <p:sp>
            <p:nvSpPr>
              <p:cNvPr id="8299" name="Rectangle 93"/>
              <p:cNvSpPr>
                <a:spLocks noChangeArrowheads="1"/>
              </p:cNvSpPr>
              <p:nvPr/>
            </p:nvSpPr>
            <p:spPr bwMode="auto">
              <a:xfrm>
                <a:off x="1277" y="1658"/>
                <a:ext cx="230" cy="220"/>
              </a:xfrm>
              <a:prstGeom prst="rect">
                <a:avLst/>
              </a:prstGeom>
              <a:noFill/>
              <a:ln w="9525">
                <a:solidFill>
                  <a:srgbClr val="80808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har char="•"/>
                  <a:defRPr kumimoji="1" sz="3200">
                    <a:solidFill>
                      <a:schemeClr val="tx1"/>
                    </a:solidFill>
                    <a:latin typeface="굴림" pitchFamily="50" charset="-127"/>
                    <a:ea typeface="굴림" pitchFamily="50" charset="-127"/>
                  </a:defRPr>
                </a:lvl1pPr>
                <a:lvl2pPr marL="742950" indent="-285750" eaLnBrk="0" hangingPunct="0">
                  <a:spcBef>
                    <a:spcPct val="20000"/>
                  </a:spcBef>
                  <a:buChar char="–"/>
                  <a:defRPr kumimoji="1" sz="2800">
                    <a:solidFill>
                      <a:schemeClr val="tx1"/>
                    </a:solidFill>
                    <a:latin typeface="굴림" pitchFamily="50" charset="-127"/>
                    <a:ea typeface="굴림" pitchFamily="50" charset="-127"/>
                  </a:defRPr>
                </a:lvl2pPr>
                <a:lvl3pPr marL="1143000" indent="-228600" eaLnBrk="0" hangingPunct="0">
                  <a:spcBef>
                    <a:spcPct val="20000"/>
                  </a:spcBef>
                  <a:buChar char="•"/>
                  <a:defRPr kumimoji="1" sz="2400">
                    <a:solidFill>
                      <a:schemeClr val="tx1"/>
                    </a:solidFill>
                    <a:latin typeface="굴림" pitchFamily="50" charset="-127"/>
                    <a:ea typeface="굴림" pitchFamily="50" charset="-127"/>
                  </a:defRPr>
                </a:lvl3pPr>
                <a:lvl4pPr marL="1600200" indent="-228600" eaLnBrk="0" hangingPunct="0">
                  <a:spcBef>
                    <a:spcPct val="20000"/>
                  </a:spcBef>
                  <a:buChar char="–"/>
                  <a:defRPr kumimoji="1" sz="2000">
                    <a:solidFill>
                      <a:schemeClr val="tx1"/>
                    </a:solidFill>
                    <a:latin typeface="굴림" pitchFamily="50" charset="-127"/>
                    <a:ea typeface="굴림" pitchFamily="50" charset="-127"/>
                  </a:defRPr>
                </a:lvl4pPr>
                <a:lvl5pPr marL="2057400" indent="-228600" eaLnBrk="0" hangingPunct="0">
                  <a:spcBef>
                    <a:spcPct val="20000"/>
                  </a:spcBef>
                  <a:buChar char="»"/>
                  <a:defRPr kumimoji="1" sz="2000">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9pPr>
              </a:lstStyle>
              <a:p>
                <a:pPr algn="r" eaLnBrk="1" latinLnBrk="0" hangingPunct="1">
                  <a:lnSpc>
                    <a:spcPct val="120000"/>
                  </a:lnSpc>
                  <a:spcBef>
                    <a:spcPct val="0"/>
                  </a:spcBef>
                  <a:buFontTx/>
                  <a:buNone/>
                </a:pPr>
                <a:endParaRPr lang="ko-KR" altLang="en-US" sz="1200">
                  <a:latin typeface="Times New Roman" panose="02020603050405020304" pitchFamily="18" charset="0"/>
                  <a:cs typeface="Times New Roman" panose="02020603050405020304" pitchFamily="18" charset="0"/>
                </a:endParaRPr>
              </a:p>
            </p:txBody>
          </p:sp>
          <p:sp>
            <p:nvSpPr>
              <p:cNvPr id="8300" name="Rectangle 94"/>
              <p:cNvSpPr>
                <a:spLocks noChangeArrowheads="1"/>
              </p:cNvSpPr>
              <p:nvPr/>
            </p:nvSpPr>
            <p:spPr bwMode="auto">
              <a:xfrm>
                <a:off x="1046" y="1658"/>
                <a:ext cx="231" cy="220"/>
              </a:xfrm>
              <a:prstGeom prst="rect">
                <a:avLst/>
              </a:prstGeom>
              <a:noFill/>
              <a:ln w="9525">
                <a:solidFill>
                  <a:srgbClr val="80808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har char="•"/>
                  <a:defRPr kumimoji="1" sz="3200">
                    <a:solidFill>
                      <a:schemeClr val="tx1"/>
                    </a:solidFill>
                    <a:latin typeface="굴림" pitchFamily="50" charset="-127"/>
                    <a:ea typeface="굴림" pitchFamily="50" charset="-127"/>
                  </a:defRPr>
                </a:lvl1pPr>
                <a:lvl2pPr marL="742950" indent="-285750" eaLnBrk="0" hangingPunct="0">
                  <a:spcBef>
                    <a:spcPct val="20000"/>
                  </a:spcBef>
                  <a:buChar char="–"/>
                  <a:defRPr kumimoji="1" sz="2800">
                    <a:solidFill>
                      <a:schemeClr val="tx1"/>
                    </a:solidFill>
                    <a:latin typeface="굴림" pitchFamily="50" charset="-127"/>
                    <a:ea typeface="굴림" pitchFamily="50" charset="-127"/>
                  </a:defRPr>
                </a:lvl2pPr>
                <a:lvl3pPr marL="1143000" indent="-228600" eaLnBrk="0" hangingPunct="0">
                  <a:spcBef>
                    <a:spcPct val="20000"/>
                  </a:spcBef>
                  <a:buChar char="•"/>
                  <a:defRPr kumimoji="1" sz="2400">
                    <a:solidFill>
                      <a:schemeClr val="tx1"/>
                    </a:solidFill>
                    <a:latin typeface="굴림" pitchFamily="50" charset="-127"/>
                    <a:ea typeface="굴림" pitchFamily="50" charset="-127"/>
                  </a:defRPr>
                </a:lvl3pPr>
                <a:lvl4pPr marL="1600200" indent="-228600" eaLnBrk="0" hangingPunct="0">
                  <a:spcBef>
                    <a:spcPct val="20000"/>
                  </a:spcBef>
                  <a:buChar char="–"/>
                  <a:defRPr kumimoji="1" sz="2000">
                    <a:solidFill>
                      <a:schemeClr val="tx1"/>
                    </a:solidFill>
                    <a:latin typeface="굴림" pitchFamily="50" charset="-127"/>
                    <a:ea typeface="굴림" pitchFamily="50" charset="-127"/>
                  </a:defRPr>
                </a:lvl4pPr>
                <a:lvl5pPr marL="2057400" indent="-228600" eaLnBrk="0" hangingPunct="0">
                  <a:spcBef>
                    <a:spcPct val="20000"/>
                  </a:spcBef>
                  <a:buChar char="»"/>
                  <a:defRPr kumimoji="1" sz="2000">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9pPr>
              </a:lstStyle>
              <a:p>
                <a:pPr algn="r" eaLnBrk="1" latinLnBrk="0" hangingPunct="1">
                  <a:lnSpc>
                    <a:spcPct val="120000"/>
                  </a:lnSpc>
                  <a:spcBef>
                    <a:spcPct val="0"/>
                  </a:spcBef>
                  <a:buFontTx/>
                  <a:buNone/>
                </a:pPr>
                <a:endParaRPr lang="ko-KR" altLang="en-US" sz="1200">
                  <a:latin typeface="Times New Roman" panose="02020603050405020304" pitchFamily="18" charset="0"/>
                  <a:cs typeface="Times New Roman" panose="02020603050405020304" pitchFamily="18" charset="0"/>
                </a:endParaRPr>
              </a:p>
            </p:txBody>
          </p:sp>
          <p:sp>
            <p:nvSpPr>
              <p:cNvPr id="8301" name="Rectangle 95"/>
              <p:cNvSpPr>
                <a:spLocks noChangeArrowheads="1"/>
              </p:cNvSpPr>
              <p:nvPr/>
            </p:nvSpPr>
            <p:spPr bwMode="auto">
              <a:xfrm>
                <a:off x="816" y="1658"/>
                <a:ext cx="230" cy="220"/>
              </a:xfrm>
              <a:prstGeom prst="rect">
                <a:avLst/>
              </a:prstGeom>
              <a:noFill/>
              <a:ln w="9525">
                <a:solidFill>
                  <a:srgbClr val="80808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har char="•"/>
                  <a:defRPr kumimoji="1" sz="3200">
                    <a:solidFill>
                      <a:schemeClr val="tx1"/>
                    </a:solidFill>
                    <a:latin typeface="굴림" pitchFamily="50" charset="-127"/>
                    <a:ea typeface="굴림" pitchFamily="50" charset="-127"/>
                  </a:defRPr>
                </a:lvl1pPr>
                <a:lvl2pPr marL="742950" indent="-285750" eaLnBrk="0" hangingPunct="0">
                  <a:spcBef>
                    <a:spcPct val="20000"/>
                  </a:spcBef>
                  <a:buChar char="–"/>
                  <a:defRPr kumimoji="1" sz="2800">
                    <a:solidFill>
                      <a:schemeClr val="tx1"/>
                    </a:solidFill>
                    <a:latin typeface="굴림" pitchFamily="50" charset="-127"/>
                    <a:ea typeface="굴림" pitchFamily="50" charset="-127"/>
                  </a:defRPr>
                </a:lvl2pPr>
                <a:lvl3pPr marL="1143000" indent="-228600" eaLnBrk="0" hangingPunct="0">
                  <a:spcBef>
                    <a:spcPct val="20000"/>
                  </a:spcBef>
                  <a:buChar char="•"/>
                  <a:defRPr kumimoji="1" sz="2400">
                    <a:solidFill>
                      <a:schemeClr val="tx1"/>
                    </a:solidFill>
                    <a:latin typeface="굴림" pitchFamily="50" charset="-127"/>
                    <a:ea typeface="굴림" pitchFamily="50" charset="-127"/>
                  </a:defRPr>
                </a:lvl3pPr>
                <a:lvl4pPr marL="1600200" indent="-228600" eaLnBrk="0" hangingPunct="0">
                  <a:spcBef>
                    <a:spcPct val="20000"/>
                  </a:spcBef>
                  <a:buChar char="–"/>
                  <a:defRPr kumimoji="1" sz="2000">
                    <a:solidFill>
                      <a:schemeClr val="tx1"/>
                    </a:solidFill>
                    <a:latin typeface="굴림" pitchFamily="50" charset="-127"/>
                    <a:ea typeface="굴림" pitchFamily="50" charset="-127"/>
                  </a:defRPr>
                </a:lvl4pPr>
                <a:lvl5pPr marL="2057400" indent="-228600" eaLnBrk="0" hangingPunct="0">
                  <a:spcBef>
                    <a:spcPct val="20000"/>
                  </a:spcBef>
                  <a:buChar char="»"/>
                  <a:defRPr kumimoji="1" sz="2000">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9pPr>
              </a:lstStyle>
              <a:p>
                <a:pPr algn="r" eaLnBrk="1" latinLnBrk="0" hangingPunct="1">
                  <a:lnSpc>
                    <a:spcPct val="120000"/>
                  </a:lnSpc>
                  <a:spcBef>
                    <a:spcPct val="0"/>
                  </a:spcBef>
                  <a:buFontTx/>
                  <a:buNone/>
                </a:pPr>
                <a:endParaRPr lang="ko-KR" altLang="en-US" sz="1200">
                  <a:latin typeface="Times New Roman" panose="02020603050405020304" pitchFamily="18" charset="0"/>
                  <a:cs typeface="Times New Roman" panose="02020603050405020304" pitchFamily="18" charset="0"/>
                </a:endParaRPr>
              </a:p>
            </p:txBody>
          </p:sp>
          <p:sp>
            <p:nvSpPr>
              <p:cNvPr id="8302" name="Rectangle 96"/>
              <p:cNvSpPr>
                <a:spLocks noChangeArrowheads="1"/>
              </p:cNvSpPr>
              <p:nvPr/>
            </p:nvSpPr>
            <p:spPr bwMode="auto">
              <a:xfrm>
                <a:off x="2890" y="1438"/>
                <a:ext cx="230" cy="220"/>
              </a:xfrm>
              <a:prstGeom prst="rect">
                <a:avLst/>
              </a:prstGeom>
              <a:noFill/>
              <a:ln w="9525">
                <a:solidFill>
                  <a:srgbClr val="80808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har char="•"/>
                  <a:defRPr kumimoji="1" sz="3200">
                    <a:solidFill>
                      <a:schemeClr val="tx1"/>
                    </a:solidFill>
                    <a:latin typeface="굴림" pitchFamily="50" charset="-127"/>
                    <a:ea typeface="굴림" pitchFamily="50" charset="-127"/>
                  </a:defRPr>
                </a:lvl1pPr>
                <a:lvl2pPr marL="742950" indent="-285750" eaLnBrk="0" hangingPunct="0">
                  <a:spcBef>
                    <a:spcPct val="20000"/>
                  </a:spcBef>
                  <a:buChar char="–"/>
                  <a:defRPr kumimoji="1" sz="2800">
                    <a:solidFill>
                      <a:schemeClr val="tx1"/>
                    </a:solidFill>
                    <a:latin typeface="굴림" pitchFamily="50" charset="-127"/>
                    <a:ea typeface="굴림" pitchFamily="50" charset="-127"/>
                  </a:defRPr>
                </a:lvl2pPr>
                <a:lvl3pPr marL="1143000" indent="-228600" eaLnBrk="0" hangingPunct="0">
                  <a:spcBef>
                    <a:spcPct val="20000"/>
                  </a:spcBef>
                  <a:buChar char="•"/>
                  <a:defRPr kumimoji="1" sz="2400">
                    <a:solidFill>
                      <a:schemeClr val="tx1"/>
                    </a:solidFill>
                    <a:latin typeface="굴림" pitchFamily="50" charset="-127"/>
                    <a:ea typeface="굴림" pitchFamily="50" charset="-127"/>
                  </a:defRPr>
                </a:lvl3pPr>
                <a:lvl4pPr marL="1600200" indent="-228600" eaLnBrk="0" hangingPunct="0">
                  <a:spcBef>
                    <a:spcPct val="20000"/>
                  </a:spcBef>
                  <a:buChar char="–"/>
                  <a:defRPr kumimoji="1" sz="2000">
                    <a:solidFill>
                      <a:schemeClr val="tx1"/>
                    </a:solidFill>
                    <a:latin typeface="굴림" pitchFamily="50" charset="-127"/>
                    <a:ea typeface="굴림" pitchFamily="50" charset="-127"/>
                  </a:defRPr>
                </a:lvl4pPr>
                <a:lvl5pPr marL="2057400" indent="-228600" eaLnBrk="0" hangingPunct="0">
                  <a:spcBef>
                    <a:spcPct val="20000"/>
                  </a:spcBef>
                  <a:buChar char="»"/>
                  <a:defRPr kumimoji="1" sz="2000">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9pPr>
              </a:lstStyle>
              <a:p>
                <a:pPr algn="r" eaLnBrk="1" latinLnBrk="0" hangingPunct="1">
                  <a:lnSpc>
                    <a:spcPct val="120000"/>
                  </a:lnSpc>
                  <a:spcBef>
                    <a:spcPct val="0"/>
                  </a:spcBef>
                  <a:buFontTx/>
                  <a:buNone/>
                </a:pPr>
                <a:endParaRPr lang="ko-KR" altLang="en-US" sz="1200">
                  <a:latin typeface="Times New Roman" panose="02020603050405020304" pitchFamily="18" charset="0"/>
                  <a:cs typeface="Times New Roman" panose="02020603050405020304" pitchFamily="18" charset="0"/>
                </a:endParaRPr>
              </a:p>
            </p:txBody>
          </p:sp>
          <p:sp>
            <p:nvSpPr>
              <p:cNvPr id="8303" name="Rectangle 97"/>
              <p:cNvSpPr>
                <a:spLocks noChangeArrowheads="1"/>
              </p:cNvSpPr>
              <p:nvPr/>
            </p:nvSpPr>
            <p:spPr bwMode="auto">
              <a:xfrm>
                <a:off x="2659" y="1438"/>
                <a:ext cx="231" cy="220"/>
              </a:xfrm>
              <a:prstGeom prst="rect">
                <a:avLst/>
              </a:prstGeom>
              <a:noFill/>
              <a:ln w="9525">
                <a:solidFill>
                  <a:srgbClr val="80808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har char="•"/>
                  <a:defRPr kumimoji="1" sz="3200">
                    <a:solidFill>
                      <a:schemeClr val="tx1"/>
                    </a:solidFill>
                    <a:latin typeface="굴림" pitchFamily="50" charset="-127"/>
                    <a:ea typeface="굴림" pitchFamily="50" charset="-127"/>
                  </a:defRPr>
                </a:lvl1pPr>
                <a:lvl2pPr marL="742950" indent="-285750" eaLnBrk="0" hangingPunct="0">
                  <a:spcBef>
                    <a:spcPct val="20000"/>
                  </a:spcBef>
                  <a:buChar char="–"/>
                  <a:defRPr kumimoji="1" sz="2800">
                    <a:solidFill>
                      <a:schemeClr val="tx1"/>
                    </a:solidFill>
                    <a:latin typeface="굴림" pitchFamily="50" charset="-127"/>
                    <a:ea typeface="굴림" pitchFamily="50" charset="-127"/>
                  </a:defRPr>
                </a:lvl2pPr>
                <a:lvl3pPr marL="1143000" indent="-228600" eaLnBrk="0" hangingPunct="0">
                  <a:spcBef>
                    <a:spcPct val="20000"/>
                  </a:spcBef>
                  <a:buChar char="•"/>
                  <a:defRPr kumimoji="1" sz="2400">
                    <a:solidFill>
                      <a:schemeClr val="tx1"/>
                    </a:solidFill>
                    <a:latin typeface="굴림" pitchFamily="50" charset="-127"/>
                    <a:ea typeface="굴림" pitchFamily="50" charset="-127"/>
                  </a:defRPr>
                </a:lvl3pPr>
                <a:lvl4pPr marL="1600200" indent="-228600" eaLnBrk="0" hangingPunct="0">
                  <a:spcBef>
                    <a:spcPct val="20000"/>
                  </a:spcBef>
                  <a:buChar char="–"/>
                  <a:defRPr kumimoji="1" sz="2000">
                    <a:solidFill>
                      <a:schemeClr val="tx1"/>
                    </a:solidFill>
                    <a:latin typeface="굴림" pitchFamily="50" charset="-127"/>
                    <a:ea typeface="굴림" pitchFamily="50" charset="-127"/>
                  </a:defRPr>
                </a:lvl4pPr>
                <a:lvl5pPr marL="2057400" indent="-228600" eaLnBrk="0" hangingPunct="0">
                  <a:spcBef>
                    <a:spcPct val="20000"/>
                  </a:spcBef>
                  <a:buChar char="»"/>
                  <a:defRPr kumimoji="1" sz="2000">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9pPr>
              </a:lstStyle>
              <a:p>
                <a:pPr algn="r" eaLnBrk="1" latinLnBrk="0" hangingPunct="1">
                  <a:lnSpc>
                    <a:spcPct val="120000"/>
                  </a:lnSpc>
                  <a:spcBef>
                    <a:spcPct val="0"/>
                  </a:spcBef>
                  <a:buFontTx/>
                  <a:buNone/>
                </a:pPr>
                <a:endParaRPr lang="ko-KR" altLang="en-US" sz="1200">
                  <a:latin typeface="Times New Roman" panose="02020603050405020304" pitchFamily="18" charset="0"/>
                  <a:cs typeface="Times New Roman" panose="02020603050405020304" pitchFamily="18" charset="0"/>
                </a:endParaRPr>
              </a:p>
            </p:txBody>
          </p:sp>
          <p:sp>
            <p:nvSpPr>
              <p:cNvPr id="8304" name="Rectangle 98"/>
              <p:cNvSpPr>
                <a:spLocks noChangeArrowheads="1"/>
              </p:cNvSpPr>
              <p:nvPr/>
            </p:nvSpPr>
            <p:spPr bwMode="auto">
              <a:xfrm>
                <a:off x="2429" y="1438"/>
                <a:ext cx="230" cy="220"/>
              </a:xfrm>
              <a:prstGeom prst="rect">
                <a:avLst/>
              </a:prstGeom>
              <a:noFill/>
              <a:ln w="9525">
                <a:solidFill>
                  <a:srgbClr val="80808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har char="•"/>
                  <a:defRPr kumimoji="1" sz="3200">
                    <a:solidFill>
                      <a:schemeClr val="tx1"/>
                    </a:solidFill>
                    <a:latin typeface="굴림" pitchFamily="50" charset="-127"/>
                    <a:ea typeface="굴림" pitchFamily="50" charset="-127"/>
                  </a:defRPr>
                </a:lvl1pPr>
                <a:lvl2pPr marL="742950" indent="-285750" eaLnBrk="0" hangingPunct="0">
                  <a:spcBef>
                    <a:spcPct val="20000"/>
                  </a:spcBef>
                  <a:buChar char="–"/>
                  <a:defRPr kumimoji="1" sz="2800">
                    <a:solidFill>
                      <a:schemeClr val="tx1"/>
                    </a:solidFill>
                    <a:latin typeface="굴림" pitchFamily="50" charset="-127"/>
                    <a:ea typeface="굴림" pitchFamily="50" charset="-127"/>
                  </a:defRPr>
                </a:lvl2pPr>
                <a:lvl3pPr marL="1143000" indent="-228600" eaLnBrk="0" hangingPunct="0">
                  <a:spcBef>
                    <a:spcPct val="20000"/>
                  </a:spcBef>
                  <a:buChar char="•"/>
                  <a:defRPr kumimoji="1" sz="2400">
                    <a:solidFill>
                      <a:schemeClr val="tx1"/>
                    </a:solidFill>
                    <a:latin typeface="굴림" pitchFamily="50" charset="-127"/>
                    <a:ea typeface="굴림" pitchFamily="50" charset="-127"/>
                  </a:defRPr>
                </a:lvl3pPr>
                <a:lvl4pPr marL="1600200" indent="-228600" eaLnBrk="0" hangingPunct="0">
                  <a:spcBef>
                    <a:spcPct val="20000"/>
                  </a:spcBef>
                  <a:buChar char="–"/>
                  <a:defRPr kumimoji="1" sz="2000">
                    <a:solidFill>
                      <a:schemeClr val="tx1"/>
                    </a:solidFill>
                    <a:latin typeface="굴림" pitchFamily="50" charset="-127"/>
                    <a:ea typeface="굴림" pitchFamily="50" charset="-127"/>
                  </a:defRPr>
                </a:lvl4pPr>
                <a:lvl5pPr marL="2057400" indent="-228600" eaLnBrk="0" hangingPunct="0">
                  <a:spcBef>
                    <a:spcPct val="20000"/>
                  </a:spcBef>
                  <a:buChar char="»"/>
                  <a:defRPr kumimoji="1" sz="2000">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9pPr>
              </a:lstStyle>
              <a:p>
                <a:pPr algn="r" eaLnBrk="1" latinLnBrk="0" hangingPunct="1">
                  <a:lnSpc>
                    <a:spcPct val="120000"/>
                  </a:lnSpc>
                  <a:spcBef>
                    <a:spcPct val="0"/>
                  </a:spcBef>
                  <a:buFontTx/>
                  <a:buNone/>
                </a:pPr>
                <a:endParaRPr lang="ko-KR" altLang="en-US" sz="1200">
                  <a:latin typeface="Times New Roman" panose="02020603050405020304" pitchFamily="18" charset="0"/>
                  <a:cs typeface="Times New Roman" panose="02020603050405020304" pitchFamily="18" charset="0"/>
                </a:endParaRPr>
              </a:p>
            </p:txBody>
          </p:sp>
          <p:sp>
            <p:nvSpPr>
              <p:cNvPr id="8305" name="Rectangle 99"/>
              <p:cNvSpPr>
                <a:spLocks noChangeArrowheads="1"/>
              </p:cNvSpPr>
              <p:nvPr/>
            </p:nvSpPr>
            <p:spPr bwMode="auto">
              <a:xfrm>
                <a:off x="2198" y="1438"/>
                <a:ext cx="231" cy="220"/>
              </a:xfrm>
              <a:prstGeom prst="rect">
                <a:avLst/>
              </a:prstGeom>
              <a:noFill/>
              <a:ln w="9525">
                <a:solidFill>
                  <a:srgbClr val="80808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har char="•"/>
                  <a:defRPr kumimoji="1" sz="3200">
                    <a:solidFill>
                      <a:schemeClr val="tx1"/>
                    </a:solidFill>
                    <a:latin typeface="굴림" pitchFamily="50" charset="-127"/>
                    <a:ea typeface="굴림" pitchFamily="50" charset="-127"/>
                  </a:defRPr>
                </a:lvl1pPr>
                <a:lvl2pPr marL="742950" indent="-285750" eaLnBrk="0" hangingPunct="0">
                  <a:spcBef>
                    <a:spcPct val="20000"/>
                  </a:spcBef>
                  <a:buChar char="–"/>
                  <a:defRPr kumimoji="1" sz="2800">
                    <a:solidFill>
                      <a:schemeClr val="tx1"/>
                    </a:solidFill>
                    <a:latin typeface="굴림" pitchFamily="50" charset="-127"/>
                    <a:ea typeface="굴림" pitchFamily="50" charset="-127"/>
                  </a:defRPr>
                </a:lvl2pPr>
                <a:lvl3pPr marL="1143000" indent="-228600" eaLnBrk="0" hangingPunct="0">
                  <a:spcBef>
                    <a:spcPct val="20000"/>
                  </a:spcBef>
                  <a:buChar char="•"/>
                  <a:defRPr kumimoji="1" sz="2400">
                    <a:solidFill>
                      <a:schemeClr val="tx1"/>
                    </a:solidFill>
                    <a:latin typeface="굴림" pitchFamily="50" charset="-127"/>
                    <a:ea typeface="굴림" pitchFamily="50" charset="-127"/>
                  </a:defRPr>
                </a:lvl3pPr>
                <a:lvl4pPr marL="1600200" indent="-228600" eaLnBrk="0" hangingPunct="0">
                  <a:spcBef>
                    <a:spcPct val="20000"/>
                  </a:spcBef>
                  <a:buChar char="–"/>
                  <a:defRPr kumimoji="1" sz="2000">
                    <a:solidFill>
                      <a:schemeClr val="tx1"/>
                    </a:solidFill>
                    <a:latin typeface="굴림" pitchFamily="50" charset="-127"/>
                    <a:ea typeface="굴림" pitchFamily="50" charset="-127"/>
                  </a:defRPr>
                </a:lvl4pPr>
                <a:lvl5pPr marL="2057400" indent="-228600" eaLnBrk="0" hangingPunct="0">
                  <a:spcBef>
                    <a:spcPct val="20000"/>
                  </a:spcBef>
                  <a:buChar char="»"/>
                  <a:defRPr kumimoji="1" sz="2000">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9pPr>
              </a:lstStyle>
              <a:p>
                <a:pPr algn="r" eaLnBrk="1" latinLnBrk="0" hangingPunct="1">
                  <a:lnSpc>
                    <a:spcPct val="120000"/>
                  </a:lnSpc>
                  <a:spcBef>
                    <a:spcPct val="0"/>
                  </a:spcBef>
                  <a:buFontTx/>
                  <a:buNone/>
                </a:pPr>
                <a:endParaRPr lang="ko-KR" altLang="en-US" sz="1200">
                  <a:latin typeface="Times New Roman" panose="02020603050405020304" pitchFamily="18" charset="0"/>
                  <a:cs typeface="Times New Roman" panose="02020603050405020304" pitchFamily="18" charset="0"/>
                </a:endParaRPr>
              </a:p>
            </p:txBody>
          </p:sp>
          <p:sp>
            <p:nvSpPr>
              <p:cNvPr id="8306" name="Rectangle 100"/>
              <p:cNvSpPr>
                <a:spLocks noChangeArrowheads="1"/>
              </p:cNvSpPr>
              <p:nvPr/>
            </p:nvSpPr>
            <p:spPr bwMode="auto">
              <a:xfrm>
                <a:off x="1968" y="1438"/>
                <a:ext cx="230" cy="220"/>
              </a:xfrm>
              <a:prstGeom prst="rect">
                <a:avLst/>
              </a:prstGeom>
              <a:noFill/>
              <a:ln w="9525">
                <a:solidFill>
                  <a:srgbClr val="80808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har char="•"/>
                  <a:defRPr kumimoji="1" sz="3200">
                    <a:solidFill>
                      <a:schemeClr val="tx1"/>
                    </a:solidFill>
                    <a:latin typeface="굴림" pitchFamily="50" charset="-127"/>
                    <a:ea typeface="굴림" pitchFamily="50" charset="-127"/>
                  </a:defRPr>
                </a:lvl1pPr>
                <a:lvl2pPr marL="742950" indent="-285750" eaLnBrk="0" hangingPunct="0">
                  <a:spcBef>
                    <a:spcPct val="20000"/>
                  </a:spcBef>
                  <a:buChar char="–"/>
                  <a:defRPr kumimoji="1" sz="2800">
                    <a:solidFill>
                      <a:schemeClr val="tx1"/>
                    </a:solidFill>
                    <a:latin typeface="굴림" pitchFamily="50" charset="-127"/>
                    <a:ea typeface="굴림" pitchFamily="50" charset="-127"/>
                  </a:defRPr>
                </a:lvl2pPr>
                <a:lvl3pPr marL="1143000" indent="-228600" eaLnBrk="0" hangingPunct="0">
                  <a:spcBef>
                    <a:spcPct val="20000"/>
                  </a:spcBef>
                  <a:buChar char="•"/>
                  <a:defRPr kumimoji="1" sz="2400">
                    <a:solidFill>
                      <a:schemeClr val="tx1"/>
                    </a:solidFill>
                    <a:latin typeface="굴림" pitchFamily="50" charset="-127"/>
                    <a:ea typeface="굴림" pitchFamily="50" charset="-127"/>
                  </a:defRPr>
                </a:lvl3pPr>
                <a:lvl4pPr marL="1600200" indent="-228600" eaLnBrk="0" hangingPunct="0">
                  <a:spcBef>
                    <a:spcPct val="20000"/>
                  </a:spcBef>
                  <a:buChar char="–"/>
                  <a:defRPr kumimoji="1" sz="2000">
                    <a:solidFill>
                      <a:schemeClr val="tx1"/>
                    </a:solidFill>
                    <a:latin typeface="굴림" pitchFamily="50" charset="-127"/>
                    <a:ea typeface="굴림" pitchFamily="50" charset="-127"/>
                  </a:defRPr>
                </a:lvl4pPr>
                <a:lvl5pPr marL="2057400" indent="-228600" eaLnBrk="0" hangingPunct="0">
                  <a:spcBef>
                    <a:spcPct val="20000"/>
                  </a:spcBef>
                  <a:buChar char="»"/>
                  <a:defRPr kumimoji="1" sz="2000">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9pPr>
              </a:lstStyle>
              <a:p>
                <a:pPr algn="r" eaLnBrk="1" latinLnBrk="0" hangingPunct="1">
                  <a:lnSpc>
                    <a:spcPct val="120000"/>
                  </a:lnSpc>
                  <a:spcBef>
                    <a:spcPct val="0"/>
                  </a:spcBef>
                  <a:buFontTx/>
                  <a:buNone/>
                </a:pPr>
                <a:endParaRPr lang="ko-KR" altLang="en-US" sz="1200">
                  <a:latin typeface="Times New Roman" panose="02020603050405020304" pitchFamily="18" charset="0"/>
                  <a:cs typeface="Times New Roman" panose="02020603050405020304" pitchFamily="18" charset="0"/>
                </a:endParaRPr>
              </a:p>
            </p:txBody>
          </p:sp>
          <p:sp>
            <p:nvSpPr>
              <p:cNvPr id="8307" name="Rectangle 101"/>
              <p:cNvSpPr>
                <a:spLocks noChangeArrowheads="1"/>
              </p:cNvSpPr>
              <p:nvPr/>
            </p:nvSpPr>
            <p:spPr bwMode="auto">
              <a:xfrm>
                <a:off x="1738" y="1438"/>
                <a:ext cx="230" cy="220"/>
              </a:xfrm>
              <a:prstGeom prst="rect">
                <a:avLst/>
              </a:prstGeom>
              <a:noFill/>
              <a:ln w="9525">
                <a:solidFill>
                  <a:srgbClr val="80808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har char="•"/>
                  <a:defRPr kumimoji="1" sz="3200">
                    <a:solidFill>
                      <a:schemeClr val="tx1"/>
                    </a:solidFill>
                    <a:latin typeface="굴림" pitchFamily="50" charset="-127"/>
                    <a:ea typeface="굴림" pitchFamily="50" charset="-127"/>
                  </a:defRPr>
                </a:lvl1pPr>
                <a:lvl2pPr marL="742950" indent="-285750" eaLnBrk="0" hangingPunct="0">
                  <a:spcBef>
                    <a:spcPct val="20000"/>
                  </a:spcBef>
                  <a:buChar char="–"/>
                  <a:defRPr kumimoji="1" sz="2800">
                    <a:solidFill>
                      <a:schemeClr val="tx1"/>
                    </a:solidFill>
                    <a:latin typeface="굴림" pitchFamily="50" charset="-127"/>
                    <a:ea typeface="굴림" pitchFamily="50" charset="-127"/>
                  </a:defRPr>
                </a:lvl2pPr>
                <a:lvl3pPr marL="1143000" indent="-228600" eaLnBrk="0" hangingPunct="0">
                  <a:spcBef>
                    <a:spcPct val="20000"/>
                  </a:spcBef>
                  <a:buChar char="•"/>
                  <a:defRPr kumimoji="1" sz="2400">
                    <a:solidFill>
                      <a:schemeClr val="tx1"/>
                    </a:solidFill>
                    <a:latin typeface="굴림" pitchFamily="50" charset="-127"/>
                    <a:ea typeface="굴림" pitchFamily="50" charset="-127"/>
                  </a:defRPr>
                </a:lvl3pPr>
                <a:lvl4pPr marL="1600200" indent="-228600" eaLnBrk="0" hangingPunct="0">
                  <a:spcBef>
                    <a:spcPct val="20000"/>
                  </a:spcBef>
                  <a:buChar char="–"/>
                  <a:defRPr kumimoji="1" sz="2000">
                    <a:solidFill>
                      <a:schemeClr val="tx1"/>
                    </a:solidFill>
                    <a:latin typeface="굴림" pitchFamily="50" charset="-127"/>
                    <a:ea typeface="굴림" pitchFamily="50" charset="-127"/>
                  </a:defRPr>
                </a:lvl4pPr>
                <a:lvl5pPr marL="2057400" indent="-228600" eaLnBrk="0" hangingPunct="0">
                  <a:spcBef>
                    <a:spcPct val="20000"/>
                  </a:spcBef>
                  <a:buChar char="»"/>
                  <a:defRPr kumimoji="1" sz="2000">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9pPr>
              </a:lstStyle>
              <a:p>
                <a:pPr algn="r" eaLnBrk="1" latinLnBrk="0" hangingPunct="1">
                  <a:lnSpc>
                    <a:spcPct val="120000"/>
                  </a:lnSpc>
                  <a:spcBef>
                    <a:spcPct val="0"/>
                  </a:spcBef>
                  <a:buFontTx/>
                  <a:buNone/>
                </a:pPr>
                <a:endParaRPr lang="ko-KR" altLang="en-US" sz="1200">
                  <a:latin typeface="Times New Roman" panose="02020603050405020304" pitchFamily="18" charset="0"/>
                  <a:cs typeface="Times New Roman" panose="02020603050405020304" pitchFamily="18" charset="0"/>
                </a:endParaRPr>
              </a:p>
            </p:txBody>
          </p:sp>
          <p:sp>
            <p:nvSpPr>
              <p:cNvPr id="8308" name="Rectangle 102"/>
              <p:cNvSpPr>
                <a:spLocks noChangeArrowheads="1"/>
              </p:cNvSpPr>
              <p:nvPr/>
            </p:nvSpPr>
            <p:spPr bwMode="auto">
              <a:xfrm>
                <a:off x="1507" y="1438"/>
                <a:ext cx="231" cy="220"/>
              </a:xfrm>
              <a:prstGeom prst="rect">
                <a:avLst/>
              </a:prstGeom>
              <a:noFill/>
              <a:ln w="9525">
                <a:solidFill>
                  <a:srgbClr val="80808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har char="•"/>
                  <a:defRPr kumimoji="1" sz="3200">
                    <a:solidFill>
                      <a:schemeClr val="tx1"/>
                    </a:solidFill>
                    <a:latin typeface="굴림" pitchFamily="50" charset="-127"/>
                    <a:ea typeface="굴림" pitchFamily="50" charset="-127"/>
                  </a:defRPr>
                </a:lvl1pPr>
                <a:lvl2pPr marL="742950" indent="-285750" eaLnBrk="0" hangingPunct="0">
                  <a:spcBef>
                    <a:spcPct val="20000"/>
                  </a:spcBef>
                  <a:buChar char="–"/>
                  <a:defRPr kumimoji="1" sz="2800">
                    <a:solidFill>
                      <a:schemeClr val="tx1"/>
                    </a:solidFill>
                    <a:latin typeface="굴림" pitchFamily="50" charset="-127"/>
                    <a:ea typeface="굴림" pitchFamily="50" charset="-127"/>
                  </a:defRPr>
                </a:lvl2pPr>
                <a:lvl3pPr marL="1143000" indent="-228600" eaLnBrk="0" hangingPunct="0">
                  <a:spcBef>
                    <a:spcPct val="20000"/>
                  </a:spcBef>
                  <a:buChar char="•"/>
                  <a:defRPr kumimoji="1" sz="2400">
                    <a:solidFill>
                      <a:schemeClr val="tx1"/>
                    </a:solidFill>
                    <a:latin typeface="굴림" pitchFamily="50" charset="-127"/>
                    <a:ea typeface="굴림" pitchFamily="50" charset="-127"/>
                  </a:defRPr>
                </a:lvl3pPr>
                <a:lvl4pPr marL="1600200" indent="-228600" eaLnBrk="0" hangingPunct="0">
                  <a:spcBef>
                    <a:spcPct val="20000"/>
                  </a:spcBef>
                  <a:buChar char="–"/>
                  <a:defRPr kumimoji="1" sz="2000">
                    <a:solidFill>
                      <a:schemeClr val="tx1"/>
                    </a:solidFill>
                    <a:latin typeface="굴림" pitchFamily="50" charset="-127"/>
                    <a:ea typeface="굴림" pitchFamily="50" charset="-127"/>
                  </a:defRPr>
                </a:lvl4pPr>
                <a:lvl5pPr marL="2057400" indent="-228600" eaLnBrk="0" hangingPunct="0">
                  <a:spcBef>
                    <a:spcPct val="20000"/>
                  </a:spcBef>
                  <a:buChar char="»"/>
                  <a:defRPr kumimoji="1" sz="2000">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9pPr>
              </a:lstStyle>
              <a:p>
                <a:pPr algn="r" eaLnBrk="1" latinLnBrk="0" hangingPunct="1">
                  <a:lnSpc>
                    <a:spcPct val="120000"/>
                  </a:lnSpc>
                  <a:spcBef>
                    <a:spcPct val="0"/>
                  </a:spcBef>
                  <a:buFontTx/>
                  <a:buNone/>
                </a:pPr>
                <a:endParaRPr lang="ko-KR" altLang="en-US" sz="1200">
                  <a:latin typeface="Times New Roman" panose="02020603050405020304" pitchFamily="18" charset="0"/>
                  <a:cs typeface="Times New Roman" panose="02020603050405020304" pitchFamily="18" charset="0"/>
                </a:endParaRPr>
              </a:p>
            </p:txBody>
          </p:sp>
          <p:sp>
            <p:nvSpPr>
              <p:cNvPr id="8309" name="Rectangle 103"/>
              <p:cNvSpPr>
                <a:spLocks noChangeArrowheads="1"/>
              </p:cNvSpPr>
              <p:nvPr/>
            </p:nvSpPr>
            <p:spPr bwMode="auto">
              <a:xfrm>
                <a:off x="1277" y="1438"/>
                <a:ext cx="230" cy="220"/>
              </a:xfrm>
              <a:prstGeom prst="rect">
                <a:avLst/>
              </a:prstGeom>
              <a:noFill/>
              <a:ln w="9525">
                <a:solidFill>
                  <a:srgbClr val="80808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har char="•"/>
                  <a:defRPr kumimoji="1" sz="3200">
                    <a:solidFill>
                      <a:schemeClr val="tx1"/>
                    </a:solidFill>
                    <a:latin typeface="굴림" pitchFamily="50" charset="-127"/>
                    <a:ea typeface="굴림" pitchFamily="50" charset="-127"/>
                  </a:defRPr>
                </a:lvl1pPr>
                <a:lvl2pPr marL="742950" indent="-285750" eaLnBrk="0" hangingPunct="0">
                  <a:spcBef>
                    <a:spcPct val="20000"/>
                  </a:spcBef>
                  <a:buChar char="–"/>
                  <a:defRPr kumimoji="1" sz="2800">
                    <a:solidFill>
                      <a:schemeClr val="tx1"/>
                    </a:solidFill>
                    <a:latin typeface="굴림" pitchFamily="50" charset="-127"/>
                    <a:ea typeface="굴림" pitchFamily="50" charset="-127"/>
                  </a:defRPr>
                </a:lvl2pPr>
                <a:lvl3pPr marL="1143000" indent="-228600" eaLnBrk="0" hangingPunct="0">
                  <a:spcBef>
                    <a:spcPct val="20000"/>
                  </a:spcBef>
                  <a:buChar char="•"/>
                  <a:defRPr kumimoji="1" sz="2400">
                    <a:solidFill>
                      <a:schemeClr val="tx1"/>
                    </a:solidFill>
                    <a:latin typeface="굴림" pitchFamily="50" charset="-127"/>
                    <a:ea typeface="굴림" pitchFamily="50" charset="-127"/>
                  </a:defRPr>
                </a:lvl3pPr>
                <a:lvl4pPr marL="1600200" indent="-228600" eaLnBrk="0" hangingPunct="0">
                  <a:spcBef>
                    <a:spcPct val="20000"/>
                  </a:spcBef>
                  <a:buChar char="–"/>
                  <a:defRPr kumimoji="1" sz="2000">
                    <a:solidFill>
                      <a:schemeClr val="tx1"/>
                    </a:solidFill>
                    <a:latin typeface="굴림" pitchFamily="50" charset="-127"/>
                    <a:ea typeface="굴림" pitchFamily="50" charset="-127"/>
                  </a:defRPr>
                </a:lvl4pPr>
                <a:lvl5pPr marL="2057400" indent="-228600" eaLnBrk="0" hangingPunct="0">
                  <a:spcBef>
                    <a:spcPct val="20000"/>
                  </a:spcBef>
                  <a:buChar char="»"/>
                  <a:defRPr kumimoji="1" sz="2000">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9pPr>
              </a:lstStyle>
              <a:p>
                <a:pPr algn="r" eaLnBrk="1" latinLnBrk="0" hangingPunct="1">
                  <a:lnSpc>
                    <a:spcPct val="120000"/>
                  </a:lnSpc>
                  <a:spcBef>
                    <a:spcPct val="0"/>
                  </a:spcBef>
                  <a:buFontTx/>
                  <a:buNone/>
                </a:pPr>
                <a:endParaRPr lang="ko-KR" altLang="en-US" sz="1200">
                  <a:latin typeface="Times New Roman" panose="02020603050405020304" pitchFamily="18" charset="0"/>
                  <a:cs typeface="Times New Roman" panose="02020603050405020304" pitchFamily="18" charset="0"/>
                </a:endParaRPr>
              </a:p>
            </p:txBody>
          </p:sp>
          <p:sp>
            <p:nvSpPr>
              <p:cNvPr id="8310" name="Rectangle 104"/>
              <p:cNvSpPr>
                <a:spLocks noChangeArrowheads="1"/>
              </p:cNvSpPr>
              <p:nvPr/>
            </p:nvSpPr>
            <p:spPr bwMode="auto">
              <a:xfrm>
                <a:off x="1046" y="1438"/>
                <a:ext cx="231" cy="220"/>
              </a:xfrm>
              <a:prstGeom prst="rect">
                <a:avLst/>
              </a:prstGeom>
              <a:noFill/>
              <a:ln w="9525">
                <a:solidFill>
                  <a:srgbClr val="80808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har char="•"/>
                  <a:defRPr kumimoji="1" sz="3200">
                    <a:solidFill>
                      <a:schemeClr val="tx1"/>
                    </a:solidFill>
                    <a:latin typeface="굴림" pitchFamily="50" charset="-127"/>
                    <a:ea typeface="굴림" pitchFamily="50" charset="-127"/>
                  </a:defRPr>
                </a:lvl1pPr>
                <a:lvl2pPr marL="742950" indent="-285750" eaLnBrk="0" hangingPunct="0">
                  <a:spcBef>
                    <a:spcPct val="20000"/>
                  </a:spcBef>
                  <a:buChar char="–"/>
                  <a:defRPr kumimoji="1" sz="2800">
                    <a:solidFill>
                      <a:schemeClr val="tx1"/>
                    </a:solidFill>
                    <a:latin typeface="굴림" pitchFamily="50" charset="-127"/>
                    <a:ea typeface="굴림" pitchFamily="50" charset="-127"/>
                  </a:defRPr>
                </a:lvl2pPr>
                <a:lvl3pPr marL="1143000" indent="-228600" eaLnBrk="0" hangingPunct="0">
                  <a:spcBef>
                    <a:spcPct val="20000"/>
                  </a:spcBef>
                  <a:buChar char="•"/>
                  <a:defRPr kumimoji="1" sz="2400">
                    <a:solidFill>
                      <a:schemeClr val="tx1"/>
                    </a:solidFill>
                    <a:latin typeface="굴림" pitchFamily="50" charset="-127"/>
                    <a:ea typeface="굴림" pitchFamily="50" charset="-127"/>
                  </a:defRPr>
                </a:lvl3pPr>
                <a:lvl4pPr marL="1600200" indent="-228600" eaLnBrk="0" hangingPunct="0">
                  <a:spcBef>
                    <a:spcPct val="20000"/>
                  </a:spcBef>
                  <a:buChar char="–"/>
                  <a:defRPr kumimoji="1" sz="2000">
                    <a:solidFill>
                      <a:schemeClr val="tx1"/>
                    </a:solidFill>
                    <a:latin typeface="굴림" pitchFamily="50" charset="-127"/>
                    <a:ea typeface="굴림" pitchFamily="50" charset="-127"/>
                  </a:defRPr>
                </a:lvl4pPr>
                <a:lvl5pPr marL="2057400" indent="-228600" eaLnBrk="0" hangingPunct="0">
                  <a:spcBef>
                    <a:spcPct val="20000"/>
                  </a:spcBef>
                  <a:buChar char="»"/>
                  <a:defRPr kumimoji="1" sz="2000">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9pPr>
              </a:lstStyle>
              <a:p>
                <a:pPr algn="r" eaLnBrk="1" latinLnBrk="0" hangingPunct="1">
                  <a:lnSpc>
                    <a:spcPct val="120000"/>
                  </a:lnSpc>
                  <a:spcBef>
                    <a:spcPct val="0"/>
                  </a:spcBef>
                  <a:buFontTx/>
                  <a:buNone/>
                </a:pPr>
                <a:endParaRPr lang="ko-KR" altLang="en-US" sz="1200">
                  <a:latin typeface="Times New Roman" panose="02020603050405020304" pitchFamily="18" charset="0"/>
                  <a:cs typeface="Times New Roman" panose="02020603050405020304" pitchFamily="18" charset="0"/>
                </a:endParaRPr>
              </a:p>
            </p:txBody>
          </p:sp>
          <p:sp>
            <p:nvSpPr>
              <p:cNvPr id="8311" name="Rectangle 105"/>
              <p:cNvSpPr>
                <a:spLocks noChangeArrowheads="1"/>
              </p:cNvSpPr>
              <p:nvPr/>
            </p:nvSpPr>
            <p:spPr bwMode="auto">
              <a:xfrm>
                <a:off x="816" y="1438"/>
                <a:ext cx="230" cy="220"/>
              </a:xfrm>
              <a:prstGeom prst="rect">
                <a:avLst/>
              </a:prstGeom>
              <a:noFill/>
              <a:ln w="9525">
                <a:solidFill>
                  <a:srgbClr val="80808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har char="•"/>
                  <a:defRPr kumimoji="1" sz="3200">
                    <a:solidFill>
                      <a:schemeClr val="tx1"/>
                    </a:solidFill>
                    <a:latin typeface="굴림" pitchFamily="50" charset="-127"/>
                    <a:ea typeface="굴림" pitchFamily="50" charset="-127"/>
                  </a:defRPr>
                </a:lvl1pPr>
                <a:lvl2pPr marL="742950" indent="-285750" eaLnBrk="0" hangingPunct="0">
                  <a:spcBef>
                    <a:spcPct val="20000"/>
                  </a:spcBef>
                  <a:buChar char="–"/>
                  <a:defRPr kumimoji="1" sz="2800">
                    <a:solidFill>
                      <a:schemeClr val="tx1"/>
                    </a:solidFill>
                    <a:latin typeface="굴림" pitchFamily="50" charset="-127"/>
                    <a:ea typeface="굴림" pitchFamily="50" charset="-127"/>
                  </a:defRPr>
                </a:lvl2pPr>
                <a:lvl3pPr marL="1143000" indent="-228600" eaLnBrk="0" hangingPunct="0">
                  <a:spcBef>
                    <a:spcPct val="20000"/>
                  </a:spcBef>
                  <a:buChar char="•"/>
                  <a:defRPr kumimoji="1" sz="2400">
                    <a:solidFill>
                      <a:schemeClr val="tx1"/>
                    </a:solidFill>
                    <a:latin typeface="굴림" pitchFamily="50" charset="-127"/>
                    <a:ea typeface="굴림" pitchFamily="50" charset="-127"/>
                  </a:defRPr>
                </a:lvl3pPr>
                <a:lvl4pPr marL="1600200" indent="-228600" eaLnBrk="0" hangingPunct="0">
                  <a:spcBef>
                    <a:spcPct val="20000"/>
                  </a:spcBef>
                  <a:buChar char="–"/>
                  <a:defRPr kumimoji="1" sz="2000">
                    <a:solidFill>
                      <a:schemeClr val="tx1"/>
                    </a:solidFill>
                    <a:latin typeface="굴림" pitchFamily="50" charset="-127"/>
                    <a:ea typeface="굴림" pitchFamily="50" charset="-127"/>
                  </a:defRPr>
                </a:lvl4pPr>
                <a:lvl5pPr marL="2057400" indent="-228600" eaLnBrk="0" hangingPunct="0">
                  <a:spcBef>
                    <a:spcPct val="20000"/>
                  </a:spcBef>
                  <a:buChar char="»"/>
                  <a:defRPr kumimoji="1" sz="2000">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9pPr>
              </a:lstStyle>
              <a:p>
                <a:pPr algn="r" eaLnBrk="1" latinLnBrk="0" hangingPunct="1">
                  <a:lnSpc>
                    <a:spcPct val="120000"/>
                  </a:lnSpc>
                  <a:spcBef>
                    <a:spcPct val="0"/>
                  </a:spcBef>
                  <a:buFontTx/>
                  <a:buNone/>
                </a:pPr>
                <a:endParaRPr lang="ko-KR" altLang="en-US" sz="1200">
                  <a:latin typeface="Times New Roman" panose="02020603050405020304" pitchFamily="18" charset="0"/>
                  <a:cs typeface="Times New Roman" panose="02020603050405020304" pitchFamily="18" charset="0"/>
                </a:endParaRPr>
              </a:p>
            </p:txBody>
          </p:sp>
          <p:sp>
            <p:nvSpPr>
              <p:cNvPr id="8312" name="Rectangle 106"/>
              <p:cNvSpPr>
                <a:spLocks noChangeArrowheads="1"/>
              </p:cNvSpPr>
              <p:nvPr/>
            </p:nvSpPr>
            <p:spPr bwMode="auto">
              <a:xfrm>
                <a:off x="2890" y="1218"/>
                <a:ext cx="230" cy="220"/>
              </a:xfrm>
              <a:prstGeom prst="rect">
                <a:avLst/>
              </a:prstGeom>
              <a:noFill/>
              <a:ln w="9525">
                <a:solidFill>
                  <a:srgbClr val="80808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har char="•"/>
                  <a:defRPr kumimoji="1" sz="3200">
                    <a:solidFill>
                      <a:schemeClr val="tx1"/>
                    </a:solidFill>
                    <a:latin typeface="굴림" pitchFamily="50" charset="-127"/>
                    <a:ea typeface="굴림" pitchFamily="50" charset="-127"/>
                  </a:defRPr>
                </a:lvl1pPr>
                <a:lvl2pPr marL="742950" indent="-285750" eaLnBrk="0" hangingPunct="0">
                  <a:spcBef>
                    <a:spcPct val="20000"/>
                  </a:spcBef>
                  <a:buChar char="–"/>
                  <a:defRPr kumimoji="1" sz="2800">
                    <a:solidFill>
                      <a:schemeClr val="tx1"/>
                    </a:solidFill>
                    <a:latin typeface="굴림" pitchFamily="50" charset="-127"/>
                    <a:ea typeface="굴림" pitchFamily="50" charset="-127"/>
                  </a:defRPr>
                </a:lvl2pPr>
                <a:lvl3pPr marL="1143000" indent="-228600" eaLnBrk="0" hangingPunct="0">
                  <a:spcBef>
                    <a:spcPct val="20000"/>
                  </a:spcBef>
                  <a:buChar char="•"/>
                  <a:defRPr kumimoji="1" sz="2400">
                    <a:solidFill>
                      <a:schemeClr val="tx1"/>
                    </a:solidFill>
                    <a:latin typeface="굴림" pitchFamily="50" charset="-127"/>
                    <a:ea typeface="굴림" pitchFamily="50" charset="-127"/>
                  </a:defRPr>
                </a:lvl3pPr>
                <a:lvl4pPr marL="1600200" indent="-228600" eaLnBrk="0" hangingPunct="0">
                  <a:spcBef>
                    <a:spcPct val="20000"/>
                  </a:spcBef>
                  <a:buChar char="–"/>
                  <a:defRPr kumimoji="1" sz="2000">
                    <a:solidFill>
                      <a:schemeClr val="tx1"/>
                    </a:solidFill>
                    <a:latin typeface="굴림" pitchFamily="50" charset="-127"/>
                    <a:ea typeface="굴림" pitchFamily="50" charset="-127"/>
                  </a:defRPr>
                </a:lvl4pPr>
                <a:lvl5pPr marL="2057400" indent="-228600" eaLnBrk="0" hangingPunct="0">
                  <a:spcBef>
                    <a:spcPct val="20000"/>
                  </a:spcBef>
                  <a:buChar char="»"/>
                  <a:defRPr kumimoji="1" sz="2000">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9pPr>
              </a:lstStyle>
              <a:p>
                <a:pPr algn="r" eaLnBrk="1" latinLnBrk="0" hangingPunct="1">
                  <a:lnSpc>
                    <a:spcPct val="120000"/>
                  </a:lnSpc>
                  <a:spcBef>
                    <a:spcPct val="0"/>
                  </a:spcBef>
                  <a:buFontTx/>
                  <a:buNone/>
                </a:pPr>
                <a:endParaRPr lang="ko-KR" altLang="en-US" sz="1200">
                  <a:latin typeface="Times New Roman" panose="02020603050405020304" pitchFamily="18" charset="0"/>
                  <a:cs typeface="Times New Roman" panose="02020603050405020304" pitchFamily="18" charset="0"/>
                </a:endParaRPr>
              </a:p>
            </p:txBody>
          </p:sp>
          <p:sp>
            <p:nvSpPr>
              <p:cNvPr id="8313" name="Rectangle 107"/>
              <p:cNvSpPr>
                <a:spLocks noChangeArrowheads="1"/>
              </p:cNvSpPr>
              <p:nvPr/>
            </p:nvSpPr>
            <p:spPr bwMode="auto">
              <a:xfrm>
                <a:off x="2659" y="1218"/>
                <a:ext cx="231" cy="220"/>
              </a:xfrm>
              <a:prstGeom prst="rect">
                <a:avLst/>
              </a:prstGeom>
              <a:noFill/>
              <a:ln w="9525">
                <a:solidFill>
                  <a:srgbClr val="80808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har char="•"/>
                  <a:defRPr kumimoji="1" sz="3200">
                    <a:solidFill>
                      <a:schemeClr val="tx1"/>
                    </a:solidFill>
                    <a:latin typeface="굴림" pitchFamily="50" charset="-127"/>
                    <a:ea typeface="굴림" pitchFamily="50" charset="-127"/>
                  </a:defRPr>
                </a:lvl1pPr>
                <a:lvl2pPr marL="742950" indent="-285750" eaLnBrk="0" hangingPunct="0">
                  <a:spcBef>
                    <a:spcPct val="20000"/>
                  </a:spcBef>
                  <a:buChar char="–"/>
                  <a:defRPr kumimoji="1" sz="2800">
                    <a:solidFill>
                      <a:schemeClr val="tx1"/>
                    </a:solidFill>
                    <a:latin typeface="굴림" pitchFamily="50" charset="-127"/>
                    <a:ea typeface="굴림" pitchFamily="50" charset="-127"/>
                  </a:defRPr>
                </a:lvl2pPr>
                <a:lvl3pPr marL="1143000" indent="-228600" eaLnBrk="0" hangingPunct="0">
                  <a:spcBef>
                    <a:spcPct val="20000"/>
                  </a:spcBef>
                  <a:buChar char="•"/>
                  <a:defRPr kumimoji="1" sz="2400">
                    <a:solidFill>
                      <a:schemeClr val="tx1"/>
                    </a:solidFill>
                    <a:latin typeface="굴림" pitchFamily="50" charset="-127"/>
                    <a:ea typeface="굴림" pitchFamily="50" charset="-127"/>
                  </a:defRPr>
                </a:lvl3pPr>
                <a:lvl4pPr marL="1600200" indent="-228600" eaLnBrk="0" hangingPunct="0">
                  <a:spcBef>
                    <a:spcPct val="20000"/>
                  </a:spcBef>
                  <a:buChar char="–"/>
                  <a:defRPr kumimoji="1" sz="2000">
                    <a:solidFill>
                      <a:schemeClr val="tx1"/>
                    </a:solidFill>
                    <a:latin typeface="굴림" pitchFamily="50" charset="-127"/>
                    <a:ea typeface="굴림" pitchFamily="50" charset="-127"/>
                  </a:defRPr>
                </a:lvl4pPr>
                <a:lvl5pPr marL="2057400" indent="-228600" eaLnBrk="0" hangingPunct="0">
                  <a:spcBef>
                    <a:spcPct val="20000"/>
                  </a:spcBef>
                  <a:buChar char="»"/>
                  <a:defRPr kumimoji="1" sz="2000">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9pPr>
              </a:lstStyle>
              <a:p>
                <a:pPr algn="r" eaLnBrk="1" latinLnBrk="0" hangingPunct="1">
                  <a:lnSpc>
                    <a:spcPct val="120000"/>
                  </a:lnSpc>
                  <a:spcBef>
                    <a:spcPct val="0"/>
                  </a:spcBef>
                  <a:buFontTx/>
                  <a:buNone/>
                </a:pPr>
                <a:endParaRPr lang="ko-KR" altLang="en-US" sz="1200">
                  <a:latin typeface="Times New Roman" panose="02020603050405020304" pitchFamily="18" charset="0"/>
                  <a:cs typeface="Times New Roman" panose="02020603050405020304" pitchFamily="18" charset="0"/>
                </a:endParaRPr>
              </a:p>
            </p:txBody>
          </p:sp>
          <p:sp>
            <p:nvSpPr>
              <p:cNvPr id="8314" name="Rectangle 108"/>
              <p:cNvSpPr>
                <a:spLocks noChangeArrowheads="1"/>
              </p:cNvSpPr>
              <p:nvPr/>
            </p:nvSpPr>
            <p:spPr bwMode="auto">
              <a:xfrm>
                <a:off x="2429" y="1218"/>
                <a:ext cx="230" cy="220"/>
              </a:xfrm>
              <a:prstGeom prst="rect">
                <a:avLst/>
              </a:prstGeom>
              <a:noFill/>
              <a:ln w="9525">
                <a:solidFill>
                  <a:srgbClr val="80808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har char="•"/>
                  <a:defRPr kumimoji="1" sz="3200">
                    <a:solidFill>
                      <a:schemeClr val="tx1"/>
                    </a:solidFill>
                    <a:latin typeface="굴림" pitchFamily="50" charset="-127"/>
                    <a:ea typeface="굴림" pitchFamily="50" charset="-127"/>
                  </a:defRPr>
                </a:lvl1pPr>
                <a:lvl2pPr marL="742950" indent="-285750" eaLnBrk="0" hangingPunct="0">
                  <a:spcBef>
                    <a:spcPct val="20000"/>
                  </a:spcBef>
                  <a:buChar char="–"/>
                  <a:defRPr kumimoji="1" sz="2800">
                    <a:solidFill>
                      <a:schemeClr val="tx1"/>
                    </a:solidFill>
                    <a:latin typeface="굴림" pitchFamily="50" charset="-127"/>
                    <a:ea typeface="굴림" pitchFamily="50" charset="-127"/>
                  </a:defRPr>
                </a:lvl2pPr>
                <a:lvl3pPr marL="1143000" indent="-228600" eaLnBrk="0" hangingPunct="0">
                  <a:spcBef>
                    <a:spcPct val="20000"/>
                  </a:spcBef>
                  <a:buChar char="•"/>
                  <a:defRPr kumimoji="1" sz="2400">
                    <a:solidFill>
                      <a:schemeClr val="tx1"/>
                    </a:solidFill>
                    <a:latin typeface="굴림" pitchFamily="50" charset="-127"/>
                    <a:ea typeface="굴림" pitchFamily="50" charset="-127"/>
                  </a:defRPr>
                </a:lvl3pPr>
                <a:lvl4pPr marL="1600200" indent="-228600" eaLnBrk="0" hangingPunct="0">
                  <a:spcBef>
                    <a:spcPct val="20000"/>
                  </a:spcBef>
                  <a:buChar char="–"/>
                  <a:defRPr kumimoji="1" sz="2000">
                    <a:solidFill>
                      <a:schemeClr val="tx1"/>
                    </a:solidFill>
                    <a:latin typeface="굴림" pitchFamily="50" charset="-127"/>
                    <a:ea typeface="굴림" pitchFamily="50" charset="-127"/>
                  </a:defRPr>
                </a:lvl4pPr>
                <a:lvl5pPr marL="2057400" indent="-228600" eaLnBrk="0" hangingPunct="0">
                  <a:spcBef>
                    <a:spcPct val="20000"/>
                  </a:spcBef>
                  <a:buChar char="»"/>
                  <a:defRPr kumimoji="1" sz="2000">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9pPr>
              </a:lstStyle>
              <a:p>
                <a:pPr algn="r" eaLnBrk="1" latinLnBrk="0" hangingPunct="1">
                  <a:lnSpc>
                    <a:spcPct val="120000"/>
                  </a:lnSpc>
                  <a:spcBef>
                    <a:spcPct val="0"/>
                  </a:spcBef>
                  <a:buFontTx/>
                  <a:buNone/>
                </a:pPr>
                <a:endParaRPr lang="ko-KR" altLang="en-US" sz="1200">
                  <a:latin typeface="Times New Roman" panose="02020603050405020304" pitchFamily="18" charset="0"/>
                  <a:cs typeface="Times New Roman" panose="02020603050405020304" pitchFamily="18" charset="0"/>
                </a:endParaRPr>
              </a:p>
            </p:txBody>
          </p:sp>
          <p:sp>
            <p:nvSpPr>
              <p:cNvPr id="8315" name="Rectangle 109"/>
              <p:cNvSpPr>
                <a:spLocks noChangeArrowheads="1"/>
              </p:cNvSpPr>
              <p:nvPr/>
            </p:nvSpPr>
            <p:spPr bwMode="auto">
              <a:xfrm>
                <a:off x="2198" y="1218"/>
                <a:ext cx="231" cy="220"/>
              </a:xfrm>
              <a:prstGeom prst="rect">
                <a:avLst/>
              </a:prstGeom>
              <a:noFill/>
              <a:ln w="9525">
                <a:solidFill>
                  <a:srgbClr val="80808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har char="•"/>
                  <a:defRPr kumimoji="1" sz="3200">
                    <a:solidFill>
                      <a:schemeClr val="tx1"/>
                    </a:solidFill>
                    <a:latin typeface="굴림" pitchFamily="50" charset="-127"/>
                    <a:ea typeface="굴림" pitchFamily="50" charset="-127"/>
                  </a:defRPr>
                </a:lvl1pPr>
                <a:lvl2pPr marL="742950" indent="-285750" eaLnBrk="0" hangingPunct="0">
                  <a:spcBef>
                    <a:spcPct val="20000"/>
                  </a:spcBef>
                  <a:buChar char="–"/>
                  <a:defRPr kumimoji="1" sz="2800">
                    <a:solidFill>
                      <a:schemeClr val="tx1"/>
                    </a:solidFill>
                    <a:latin typeface="굴림" pitchFamily="50" charset="-127"/>
                    <a:ea typeface="굴림" pitchFamily="50" charset="-127"/>
                  </a:defRPr>
                </a:lvl2pPr>
                <a:lvl3pPr marL="1143000" indent="-228600" eaLnBrk="0" hangingPunct="0">
                  <a:spcBef>
                    <a:spcPct val="20000"/>
                  </a:spcBef>
                  <a:buChar char="•"/>
                  <a:defRPr kumimoji="1" sz="2400">
                    <a:solidFill>
                      <a:schemeClr val="tx1"/>
                    </a:solidFill>
                    <a:latin typeface="굴림" pitchFamily="50" charset="-127"/>
                    <a:ea typeface="굴림" pitchFamily="50" charset="-127"/>
                  </a:defRPr>
                </a:lvl3pPr>
                <a:lvl4pPr marL="1600200" indent="-228600" eaLnBrk="0" hangingPunct="0">
                  <a:spcBef>
                    <a:spcPct val="20000"/>
                  </a:spcBef>
                  <a:buChar char="–"/>
                  <a:defRPr kumimoji="1" sz="2000">
                    <a:solidFill>
                      <a:schemeClr val="tx1"/>
                    </a:solidFill>
                    <a:latin typeface="굴림" pitchFamily="50" charset="-127"/>
                    <a:ea typeface="굴림" pitchFamily="50" charset="-127"/>
                  </a:defRPr>
                </a:lvl4pPr>
                <a:lvl5pPr marL="2057400" indent="-228600" eaLnBrk="0" hangingPunct="0">
                  <a:spcBef>
                    <a:spcPct val="20000"/>
                  </a:spcBef>
                  <a:buChar char="»"/>
                  <a:defRPr kumimoji="1" sz="2000">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9pPr>
              </a:lstStyle>
              <a:p>
                <a:pPr algn="r" eaLnBrk="1" latinLnBrk="0" hangingPunct="1">
                  <a:lnSpc>
                    <a:spcPct val="120000"/>
                  </a:lnSpc>
                  <a:spcBef>
                    <a:spcPct val="0"/>
                  </a:spcBef>
                  <a:buFontTx/>
                  <a:buNone/>
                </a:pPr>
                <a:endParaRPr lang="ko-KR" altLang="en-US" sz="1200">
                  <a:latin typeface="Times New Roman" panose="02020603050405020304" pitchFamily="18" charset="0"/>
                  <a:cs typeface="Times New Roman" panose="02020603050405020304" pitchFamily="18" charset="0"/>
                </a:endParaRPr>
              </a:p>
            </p:txBody>
          </p:sp>
          <p:sp>
            <p:nvSpPr>
              <p:cNvPr id="8316" name="Rectangle 110"/>
              <p:cNvSpPr>
                <a:spLocks noChangeArrowheads="1"/>
              </p:cNvSpPr>
              <p:nvPr/>
            </p:nvSpPr>
            <p:spPr bwMode="auto">
              <a:xfrm>
                <a:off x="1968" y="1218"/>
                <a:ext cx="230" cy="220"/>
              </a:xfrm>
              <a:prstGeom prst="rect">
                <a:avLst/>
              </a:prstGeom>
              <a:noFill/>
              <a:ln w="9525">
                <a:solidFill>
                  <a:srgbClr val="80808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har char="•"/>
                  <a:defRPr kumimoji="1" sz="3200">
                    <a:solidFill>
                      <a:schemeClr val="tx1"/>
                    </a:solidFill>
                    <a:latin typeface="굴림" pitchFamily="50" charset="-127"/>
                    <a:ea typeface="굴림" pitchFamily="50" charset="-127"/>
                  </a:defRPr>
                </a:lvl1pPr>
                <a:lvl2pPr marL="742950" indent="-285750" eaLnBrk="0" hangingPunct="0">
                  <a:spcBef>
                    <a:spcPct val="20000"/>
                  </a:spcBef>
                  <a:buChar char="–"/>
                  <a:defRPr kumimoji="1" sz="2800">
                    <a:solidFill>
                      <a:schemeClr val="tx1"/>
                    </a:solidFill>
                    <a:latin typeface="굴림" pitchFamily="50" charset="-127"/>
                    <a:ea typeface="굴림" pitchFamily="50" charset="-127"/>
                  </a:defRPr>
                </a:lvl2pPr>
                <a:lvl3pPr marL="1143000" indent="-228600" eaLnBrk="0" hangingPunct="0">
                  <a:spcBef>
                    <a:spcPct val="20000"/>
                  </a:spcBef>
                  <a:buChar char="•"/>
                  <a:defRPr kumimoji="1" sz="2400">
                    <a:solidFill>
                      <a:schemeClr val="tx1"/>
                    </a:solidFill>
                    <a:latin typeface="굴림" pitchFamily="50" charset="-127"/>
                    <a:ea typeface="굴림" pitchFamily="50" charset="-127"/>
                  </a:defRPr>
                </a:lvl3pPr>
                <a:lvl4pPr marL="1600200" indent="-228600" eaLnBrk="0" hangingPunct="0">
                  <a:spcBef>
                    <a:spcPct val="20000"/>
                  </a:spcBef>
                  <a:buChar char="–"/>
                  <a:defRPr kumimoji="1" sz="2000">
                    <a:solidFill>
                      <a:schemeClr val="tx1"/>
                    </a:solidFill>
                    <a:latin typeface="굴림" pitchFamily="50" charset="-127"/>
                    <a:ea typeface="굴림" pitchFamily="50" charset="-127"/>
                  </a:defRPr>
                </a:lvl4pPr>
                <a:lvl5pPr marL="2057400" indent="-228600" eaLnBrk="0" hangingPunct="0">
                  <a:spcBef>
                    <a:spcPct val="20000"/>
                  </a:spcBef>
                  <a:buChar char="»"/>
                  <a:defRPr kumimoji="1" sz="2000">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9pPr>
              </a:lstStyle>
              <a:p>
                <a:pPr algn="r" eaLnBrk="1" latinLnBrk="0" hangingPunct="1">
                  <a:lnSpc>
                    <a:spcPct val="120000"/>
                  </a:lnSpc>
                  <a:spcBef>
                    <a:spcPct val="0"/>
                  </a:spcBef>
                  <a:buFontTx/>
                  <a:buNone/>
                </a:pPr>
                <a:endParaRPr lang="ko-KR" altLang="en-US" sz="1200">
                  <a:latin typeface="Times New Roman" panose="02020603050405020304" pitchFamily="18" charset="0"/>
                  <a:cs typeface="Times New Roman" panose="02020603050405020304" pitchFamily="18" charset="0"/>
                </a:endParaRPr>
              </a:p>
            </p:txBody>
          </p:sp>
          <p:sp>
            <p:nvSpPr>
              <p:cNvPr id="8317" name="Rectangle 111"/>
              <p:cNvSpPr>
                <a:spLocks noChangeArrowheads="1"/>
              </p:cNvSpPr>
              <p:nvPr/>
            </p:nvSpPr>
            <p:spPr bwMode="auto">
              <a:xfrm>
                <a:off x="1738" y="1218"/>
                <a:ext cx="230" cy="220"/>
              </a:xfrm>
              <a:prstGeom prst="rect">
                <a:avLst/>
              </a:prstGeom>
              <a:noFill/>
              <a:ln w="9525">
                <a:solidFill>
                  <a:srgbClr val="80808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har char="•"/>
                  <a:defRPr kumimoji="1" sz="3200">
                    <a:solidFill>
                      <a:schemeClr val="tx1"/>
                    </a:solidFill>
                    <a:latin typeface="굴림" pitchFamily="50" charset="-127"/>
                    <a:ea typeface="굴림" pitchFamily="50" charset="-127"/>
                  </a:defRPr>
                </a:lvl1pPr>
                <a:lvl2pPr marL="742950" indent="-285750" eaLnBrk="0" hangingPunct="0">
                  <a:spcBef>
                    <a:spcPct val="20000"/>
                  </a:spcBef>
                  <a:buChar char="–"/>
                  <a:defRPr kumimoji="1" sz="2800">
                    <a:solidFill>
                      <a:schemeClr val="tx1"/>
                    </a:solidFill>
                    <a:latin typeface="굴림" pitchFamily="50" charset="-127"/>
                    <a:ea typeface="굴림" pitchFamily="50" charset="-127"/>
                  </a:defRPr>
                </a:lvl2pPr>
                <a:lvl3pPr marL="1143000" indent="-228600" eaLnBrk="0" hangingPunct="0">
                  <a:spcBef>
                    <a:spcPct val="20000"/>
                  </a:spcBef>
                  <a:buChar char="•"/>
                  <a:defRPr kumimoji="1" sz="2400">
                    <a:solidFill>
                      <a:schemeClr val="tx1"/>
                    </a:solidFill>
                    <a:latin typeface="굴림" pitchFamily="50" charset="-127"/>
                    <a:ea typeface="굴림" pitchFamily="50" charset="-127"/>
                  </a:defRPr>
                </a:lvl3pPr>
                <a:lvl4pPr marL="1600200" indent="-228600" eaLnBrk="0" hangingPunct="0">
                  <a:spcBef>
                    <a:spcPct val="20000"/>
                  </a:spcBef>
                  <a:buChar char="–"/>
                  <a:defRPr kumimoji="1" sz="2000">
                    <a:solidFill>
                      <a:schemeClr val="tx1"/>
                    </a:solidFill>
                    <a:latin typeface="굴림" pitchFamily="50" charset="-127"/>
                    <a:ea typeface="굴림" pitchFamily="50" charset="-127"/>
                  </a:defRPr>
                </a:lvl4pPr>
                <a:lvl5pPr marL="2057400" indent="-228600" eaLnBrk="0" hangingPunct="0">
                  <a:spcBef>
                    <a:spcPct val="20000"/>
                  </a:spcBef>
                  <a:buChar char="»"/>
                  <a:defRPr kumimoji="1" sz="2000">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9pPr>
              </a:lstStyle>
              <a:p>
                <a:pPr algn="r" eaLnBrk="1" latinLnBrk="0" hangingPunct="1">
                  <a:lnSpc>
                    <a:spcPct val="120000"/>
                  </a:lnSpc>
                  <a:spcBef>
                    <a:spcPct val="0"/>
                  </a:spcBef>
                  <a:buFontTx/>
                  <a:buNone/>
                </a:pPr>
                <a:endParaRPr lang="ko-KR" altLang="en-US" sz="1200">
                  <a:latin typeface="Times New Roman" panose="02020603050405020304" pitchFamily="18" charset="0"/>
                  <a:cs typeface="Times New Roman" panose="02020603050405020304" pitchFamily="18" charset="0"/>
                </a:endParaRPr>
              </a:p>
            </p:txBody>
          </p:sp>
          <p:sp>
            <p:nvSpPr>
              <p:cNvPr id="8318" name="Rectangle 112"/>
              <p:cNvSpPr>
                <a:spLocks noChangeArrowheads="1"/>
              </p:cNvSpPr>
              <p:nvPr/>
            </p:nvSpPr>
            <p:spPr bwMode="auto">
              <a:xfrm>
                <a:off x="1507" y="1218"/>
                <a:ext cx="231" cy="220"/>
              </a:xfrm>
              <a:prstGeom prst="rect">
                <a:avLst/>
              </a:prstGeom>
              <a:noFill/>
              <a:ln w="9525">
                <a:solidFill>
                  <a:srgbClr val="80808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har char="•"/>
                  <a:defRPr kumimoji="1" sz="3200">
                    <a:solidFill>
                      <a:schemeClr val="tx1"/>
                    </a:solidFill>
                    <a:latin typeface="굴림" pitchFamily="50" charset="-127"/>
                    <a:ea typeface="굴림" pitchFamily="50" charset="-127"/>
                  </a:defRPr>
                </a:lvl1pPr>
                <a:lvl2pPr marL="742950" indent="-285750" eaLnBrk="0" hangingPunct="0">
                  <a:spcBef>
                    <a:spcPct val="20000"/>
                  </a:spcBef>
                  <a:buChar char="–"/>
                  <a:defRPr kumimoji="1" sz="2800">
                    <a:solidFill>
                      <a:schemeClr val="tx1"/>
                    </a:solidFill>
                    <a:latin typeface="굴림" pitchFamily="50" charset="-127"/>
                    <a:ea typeface="굴림" pitchFamily="50" charset="-127"/>
                  </a:defRPr>
                </a:lvl2pPr>
                <a:lvl3pPr marL="1143000" indent="-228600" eaLnBrk="0" hangingPunct="0">
                  <a:spcBef>
                    <a:spcPct val="20000"/>
                  </a:spcBef>
                  <a:buChar char="•"/>
                  <a:defRPr kumimoji="1" sz="2400">
                    <a:solidFill>
                      <a:schemeClr val="tx1"/>
                    </a:solidFill>
                    <a:latin typeface="굴림" pitchFamily="50" charset="-127"/>
                    <a:ea typeface="굴림" pitchFamily="50" charset="-127"/>
                  </a:defRPr>
                </a:lvl3pPr>
                <a:lvl4pPr marL="1600200" indent="-228600" eaLnBrk="0" hangingPunct="0">
                  <a:spcBef>
                    <a:spcPct val="20000"/>
                  </a:spcBef>
                  <a:buChar char="–"/>
                  <a:defRPr kumimoji="1" sz="2000">
                    <a:solidFill>
                      <a:schemeClr val="tx1"/>
                    </a:solidFill>
                    <a:latin typeface="굴림" pitchFamily="50" charset="-127"/>
                    <a:ea typeface="굴림" pitchFamily="50" charset="-127"/>
                  </a:defRPr>
                </a:lvl4pPr>
                <a:lvl5pPr marL="2057400" indent="-228600" eaLnBrk="0" hangingPunct="0">
                  <a:spcBef>
                    <a:spcPct val="20000"/>
                  </a:spcBef>
                  <a:buChar char="»"/>
                  <a:defRPr kumimoji="1" sz="2000">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9pPr>
              </a:lstStyle>
              <a:p>
                <a:pPr algn="r" eaLnBrk="1" latinLnBrk="0" hangingPunct="1">
                  <a:lnSpc>
                    <a:spcPct val="120000"/>
                  </a:lnSpc>
                  <a:spcBef>
                    <a:spcPct val="0"/>
                  </a:spcBef>
                  <a:buFontTx/>
                  <a:buNone/>
                </a:pPr>
                <a:endParaRPr lang="ko-KR" altLang="en-US" sz="1200">
                  <a:latin typeface="Times New Roman" panose="02020603050405020304" pitchFamily="18" charset="0"/>
                  <a:cs typeface="Times New Roman" panose="02020603050405020304" pitchFamily="18" charset="0"/>
                </a:endParaRPr>
              </a:p>
            </p:txBody>
          </p:sp>
          <p:sp>
            <p:nvSpPr>
              <p:cNvPr id="8319" name="Rectangle 113"/>
              <p:cNvSpPr>
                <a:spLocks noChangeArrowheads="1"/>
              </p:cNvSpPr>
              <p:nvPr/>
            </p:nvSpPr>
            <p:spPr bwMode="auto">
              <a:xfrm>
                <a:off x="1277" y="1218"/>
                <a:ext cx="230" cy="220"/>
              </a:xfrm>
              <a:prstGeom prst="rect">
                <a:avLst/>
              </a:prstGeom>
              <a:noFill/>
              <a:ln w="9525">
                <a:solidFill>
                  <a:srgbClr val="80808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har char="•"/>
                  <a:defRPr kumimoji="1" sz="3200">
                    <a:solidFill>
                      <a:schemeClr val="tx1"/>
                    </a:solidFill>
                    <a:latin typeface="굴림" pitchFamily="50" charset="-127"/>
                    <a:ea typeface="굴림" pitchFamily="50" charset="-127"/>
                  </a:defRPr>
                </a:lvl1pPr>
                <a:lvl2pPr marL="742950" indent="-285750" eaLnBrk="0" hangingPunct="0">
                  <a:spcBef>
                    <a:spcPct val="20000"/>
                  </a:spcBef>
                  <a:buChar char="–"/>
                  <a:defRPr kumimoji="1" sz="2800">
                    <a:solidFill>
                      <a:schemeClr val="tx1"/>
                    </a:solidFill>
                    <a:latin typeface="굴림" pitchFamily="50" charset="-127"/>
                    <a:ea typeface="굴림" pitchFamily="50" charset="-127"/>
                  </a:defRPr>
                </a:lvl2pPr>
                <a:lvl3pPr marL="1143000" indent="-228600" eaLnBrk="0" hangingPunct="0">
                  <a:spcBef>
                    <a:spcPct val="20000"/>
                  </a:spcBef>
                  <a:buChar char="•"/>
                  <a:defRPr kumimoji="1" sz="2400">
                    <a:solidFill>
                      <a:schemeClr val="tx1"/>
                    </a:solidFill>
                    <a:latin typeface="굴림" pitchFamily="50" charset="-127"/>
                    <a:ea typeface="굴림" pitchFamily="50" charset="-127"/>
                  </a:defRPr>
                </a:lvl3pPr>
                <a:lvl4pPr marL="1600200" indent="-228600" eaLnBrk="0" hangingPunct="0">
                  <a:spcBef>
                    <a:spcPct val="20000"/>
                  </a:spcBef>
                  <a:buChar char="–"/>
                  <a:defRPr kumimoji="1" sz="2000">
                    <a:solidFill>
                      <a:schemeClr val="tx1"/>
                    </a:solidFill>
                    <a:latin typeface="굴림" pitchFamily="50" charset="-127"/>
                    <a:ea typeface="굴림" pitchFamily="50" charset="-127"/>
                  </a:defRPr>
                </a:lvl4pPr>
                <a:lvl5pPr marL="2057400" indent="-228600" eaLnBrk="0" hangingPunct="0">
                  <a:spcBef>
                    <a:spcPct val="20000"/>
                  </a:spcBef>
                  <a:buChar char="»"/>
                  <a:defRPr kumimoji="1" sz="2000">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9pPr>
              </a:lstStyle>
              <a:p>
                <a:pPr algn="r" eaLnBrk="1" latinLnBrk="0" hangingPunct="1">
                  <a:lnSpc>
                    <a:spcPct val="120000"/>
                  </a:lnSpc>
                  <a:spcBef>
                    <a:spcPct val="0"/>
                  </a:spcBef>
                  <a:buFontTx/>
                  <a:buNone/>
                </a:pPr>
                <a:endParaRPr lang="ko-KR" altLang="en-US" sz="1200">
                  <a:latin typeface="Times New Roman" panose="02020603050405020304" pitchFamily="18" charset="0"/>
                  <a:cs typeface="Times New Roman" panose="02020603050405020304" pitchFamily="18" charset="0"/>
                </a:endParaRPr>
              </a:p>
            </p:txBody>
          </p:sp>
          <p:sp>
            <p:nvSpPr>
              <p:cNvPr id="8320" name="Rectangle 114"/>
              <p:cNvSpPr>
                <a:spLocks noChangeArrowheads="1"/>
              </p:cNvSpPr>
              <p:nvPr/>
            </p:nvSpPr>
            <p:spPr bwMode="auto">
              <a:xfrm>
                <a:off x="1046" y="1218"/>
                <a:ext cx="231" cy="220"/>
              </a:xfrm>
              <a:prstGeom prst="rect">
                <a:avLst/>
              </a:prstGeom>
              <a:noFill/>
              <a:ln w="9525">
                <a:solidFill>
                  <a:srgbClr val="80808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har char="•"/>
                  <a:defRPr kumimoji="1" sz="3200">
                    <a:solidFill>
                      <a:schemeClr val="tx1"/>
                    </a:solidFill>
                    <a:latin typeface="굴림" pitchFamily="50" charset="-127"/>
                    <a:ea typeface="굴림" pitchFamily="50" charset="-127"/>
                  </a:defRPr>
                </a:lvl1pPr>
                <a:lvl2pPr marL="742950" indent="-285750" eaLnBrk="0" hangingPunct="0">
                  <a:spcBef>
                    <a:spcPct val="20000"/>
                  </a:spcBef>
                  <a:buChar char="–"/>
                  <a:defRPr kumimoji="1" sz="2800">
                    <a:solidFill>
                      <a:schemeClr val="tx1"/>
                    </a:solidFill>
                    <a:latin typeface="굴림" pitchFamily="50" charset="-127"/>
                    <a:ea typeface="굴림" pitchFamily="50" charset="-127"/>
                  </a:defRPr>
                </a:lvl2pPr>
                <a:lvl3pPr marL="1143000" indent="-228600" eaLnBrk="0" hangingPunct="0">
                  <a:spcBef>
                    <a:spcPct val="20000"/>
                  </a:spcBef>
                  <a:buChar char="•"/>
                  <a:defRPr kumimoji="1" sz="2400">
                    <a:solidFill>
                      <a:schemeClr val="tx1"/>
                    </a:solidFill>
                    <a:latin typeface="굴림" pitchFamily="50" charset="-127"/>
                    <a:ea typeface="굴림" pitchFamily="50" charset="-127"/>
                  </a:defRPr>
                </a:lvl3pPr>
                <a:lvl4pPr marL="1600200" indent="-228600" eaLnBrk="0" hangingPunct="0">
                  <a:spcBef>
                    <a:spcPct val="20000"/>
                  </a:spcBef>
                  <a:buChar char="–"/>
                  <a:defRPr kumimoji="1" sz="2000">
                    <a:solidFill>
                      <a:schemeClr val="tx1"/>
                    </a:solidFill>
                    <a:latin typeface="굴림" pitchFamily="50" charset="-127"/>
                    <a:ea typeface="굴림" pitchFamily="50" charset="-127"/>
                  </a:defRPr>
                </a:lvl4pPr>
                <a:lvl5pPr marL="2057400" indent="-228600" eaLnBrk="0" hangingPunct="0">
                  <a:spcBef>
                    <a:spcPct val="20000"/>
                  </a:spcBef>
                  <a:buChar char="»"/>
                  <a:defRPr kumimoji="1" sz="2000">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9pPr>
              </a:lstStyle>
              <a:p>
                <a:pPr algn="r" eaLnBrk="1" latinLnBrk="0" hangingPunct="1">
                  <a:lnSpc>
                    <a:spcPct val="120000"/>
                  </a:lnSpc>
                  <a:spcBef>
                    <a:spcPct val="0"/>
                  </a:spcBef>
                  <a:buFontTx/>
                  <a:buNone/>
                </a:pPr>
                <a:endParaRPr lang="ko-KR" altLang="en-US" sz="1200">
                  <a:latin typeface="Times New Roman" panose="02020603050405020304" pitchFamily="18" charset="0"/>
                  <a:cs typeface="Times New Roman" panose="02020603050405020304" pitchFamily="18" charset="0"/>
                </a:endParaRPr>
              </a:p>
            </p:txBody>
          </p:sp>
          <p:sp>
            <p:nvSpPr>
              <p:cNvPr id="8321" name="Rectangle 115"/>
              <p:cNvSpPr>
                <a:spLocks noChangeArrowheads="1"/>
              </p:cNvSpPr>
              <p:nvPr/>
            </p:nvSpPr>
            <p:spPr bwMode="auto">
              <a:xfrm>
                <a:off x="816" y="1218"/>
                <a:ext cx="230" cy="220"/>
              </a:xfrm>
              <a:prstGeom prst="rect">
                <a:avLst/>
              </a:prstGeom>
              <a:noFill/>
              <a:ln w="9525">
                <a:solidFill>
                  <a:srgbClr val="80808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har char="•"/>
                  <a:defRPr kumimoji="1" sz="3200">
                    <a:solidFill>
                      <a:schemeClr val="tx1"/>
                    </a:solidFill>
                    <a:latin typeface="굴림" pitchFamily="50" charset="-127"/>
                    <a:ea typeface="굴림" pitchFamily="50" charset="-127"/>
                  </a:defRPr>
                </a:lvl1pPr>
                <a:lvl2pPr marL="742950" indent="-285750" eaLnBrk="0" hangingPunct="0">
                  <a:spcBef>
                    <a:spcPct val="20000"/>
                  </a:spcBef>
                  <a:buChar char="–"/>
                  <a:defRPr kumimoji="1" sz="2800">
                    <a:solidFill>
                      <a:schemeClr val="tx1"/>
                    </a:solidFill>
                    <a:latin typeface="굴림" pitchFamily="50" charset="-127"/>
                    <a:ea typeface="굴림" pitchFamily="50" charset="-127"/>
                  </a:defRPr>
                </a:lvl2pPr>
                <a:lvl3pPr marL="1143000" indent="-228600" eaLnBrk="0" hangingPunct="0">
                  <a:spcBef>
                    <a:spcPct val="20000"/>
                  </a:spcBef>
                  <a:buChar char="•"/>
                  <a:defRPr kumimoji="1" sz="2400">
                    <a:solidFill>
                      <a:schemeClr val="tx1"/>
                    </a:solidFill>
                    <a:latin typeface="굴림" pitchFamily="50" charset="-127"/>
                    <a:ea typeface="굴림" pitchFamily="50" charset="-127"/>
                  </a:defRPr>
                </a:lvl3pPr>
                <a:lvl4pPr marL="1600200" indent="-228600" eaLnBrk="0" hangingPunct="0">
                  <a:spcBef>
                    <a:spcPct val="20000"/>
                  </a:spcBef>
                  <a:buChar char="–"/>
                  <a:defRPr kumimoji="1" sz="2000">
                    <a:solidFill>
                      <a:schemeClr val="tx1"/>
                    </a:solidFill>
                    <a:latin typeface="굴림" pitchFamily="50" charset="-127"/>
                    <a:ea typeface="굴림" pitchFamily="50" charset="-127"/>
                  </a:defRPr>
                </a:lvl4pPr>
                <a:lvl5pPr marL="2057400" indent="-228600" eaLnBrk="0" hangingPunct="0">
                  <a:spcBef>
                    <a:spcPct val="20000"/>
                  </a:spcBef>
                  <a:buChar char="»"/>
                  <a:defRPr kumimoji="1" sz="2000">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9pPr>
              </a:lstStyle>
              <a:p>
                <a:pPr algn="r" eaLnBrk="1" latinLnBrk="0" hangingPunct="1">
                  <a:lnSpc>
                    <a:spcPct val="120000"/>
                  </a:lnSpc>
                  <a:spcBef>
                    <a:spcPct val="0"/>
                  </a:spcBef>
                  <a:buFontTx/>
                  <a:buNone/>
                </a:pPr>
                <a:endParaRPr lang="ko-KR" altLang="en-US" sz="1200">
                  <a:latin typeface="Times New Roman" panose="02020603050405020304" pitchFamily="18" charset="0"/>
                  <a:cs typeface="Times New Roman" panose="02020603050405020304" pitchFamily="18" charset="0"/>
                </a:endParaRPr>
              </a:p>
            </p:txBody>
          </p:sp>
          <p:sp>
            <p:nvSpPr>
              <p:cNvPr id="8322" name="Rectangle 116"/>
              <p:cNvSpPr>
                <a:spLocks noChangeArrowheads="1"/>
              </p:cNvSpPr>
              <p:nvPr/>
            </p:nvSpPr>
            <p:spPr bwMode="auto">
              <a:xfrm>
                <a:off x="2890" y="998"/>
                <a:ext cx="230" cy="220"/>
              </a:xfrm>
              <a:prstGeom prst="rect">
                <a:avLst/>
              </a:prstGeom>
              <a:noFill/>
              <a:ln w="9525">
                <a:solidFill>
                  <a:srgbClr val="80808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har char="•"/>
                  <a:defRPr kumimoji="1" sz="3200">
                    <a:solidFill>
                      <a:schemeClr val="tx1"/>
                    </a:solidFill>
                    <a:latin typeface="굴림" pitchFamily="50" charset="-127"/>
                    <a:ea typeface="굴림" pitchFamily="50" charset="-127"/>
                  </a:defRPr>
                </a:lvl1pPr>
                <a:lvl2pPr marL="742950" indent="-285750" eaLnBrk="0" hangingPunct="0">
                  <a:spcBef>
                    <a:spcPct val="20000"/>
                  </a:spcBef>
                  <a:buChar char="–"/>
                  <a:defRPr kumimoji="1" sz="2800">
                    <a:solidFill>
                      <a:schemeClr val="tx1"/>
                    </a:solidFill>
                    <a:latin typeface="굴림" pitchFamily="50" charset="-127"/>
                    <a:ea typeface="굴림" pitchFamily="50" charset="-127"/>
                  </a:defRPr>
                </a:lvl2pPr>
                <a:lvl3pPr marL="1143000" indent="-228600" eaLnBrk="0" hangingPunct="0">
                  <a:spcBef>
                    <a:spcPct val="20000"/>
                  </a:spcBef>
                  <a:buChar char="•"/>
                  <a:defRPr kumimoji="1" sz="2400">
                    <a:solidFill>
                      <a:schemeClr val="tx1"/>
                    </a:solidFill>
                    <a:latin typeface="굴림" pitchFamily="50" charset="-127"/>
                    <a:ea typeface="굴림" pitchFamily="50" charset="-127"/>
                  </a:defRPr>
                </a:lvl3pPr>
                <a:lvl4pPr marL="1600200" indent="-228600" eaLnBrk="0" hangingPunct="0">
                  <a:spcBef>
                    <a:spcPct val="20000"/>
                  </a:spcBef>
                  <a:buChar char="–"/>
                  <a:defRPr kumimoji="1" sz="2000">
                    <a:solidFill>
                      <a:schemeClr val="tx1"/>
                    </a:solidFill>
                    <a:latin typeface="굴림" pitchFamily="50" charset="-127"/>
                    <a:ea typeface="굴림" pitchFamily="50" charset="-127"/>
                  </a:defRPr>
                </a:lvl4pPr>
                <a:lvl5pPr marL="2057400" indent="-228600" eaLnBrk="0" hangingPunct="0">
                  <a:spcBef>
                    <a:spcPct val="20000"/>
                  </a:spcBef>
                  <a:buChar char="»"/>
                  <a:defRPr kumimoji="1" sz="2000">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9pPr>
              </a:lstStyle>
              <a:p>
                <a:pPr algn="r" eaLnBrk="1" latinLnBrk="0" hangingPunct="1">
                  <a:lnSpc>
                    <a:spcPct val="120000"/>
                  </a:lnSpc>
                  <a:spcBef>
                    <a:spcPct val="0"/>
                  </a:spcBef>
                  <a:buFontTx/>
                  <a:buNone/>
                </a:pPr>
                <a:endParaRPr lang="ko-KR" altLang="en-US" sz="1200">
                  <a:latin typeface="Times New Roman" panose="02020603050405020304" pitchFamily="18" charset="0"/>
                  <a:cs typeface="Times New Roman" panose="02020603050405020304" pitchFamily="18" charset="0"/>
                </a:endParaRPr>
              </a:p>
            </p:txBody>
          </p:sp>
          <p:sp>
            <p:nvSpPr>
              <p:cNvPr id="8323" name="Rectangle 117"/>
              <p:cNvSpPr>
                <a:spLocks noChangeArrowheads="1"/>
              </p:cNvSpPr>
              <p:nvPr/>
            </p:nvSpPr>
            <p:spPr bwMode="auto">
              <a:xfrm>
                <a:off x="2659" y="998"/>
                <a:ext cx="231" cy="220"/>
              </a:xfrm>
              <a:prstGeom prst="rect">
                <a:avLst/>
              </a:prstGeom>
              <a:noFill/>
              <a:ln w="9525">
                <a:solidFill>
                  <a:srgbClr val="80808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har char="•"/>
                  <a:defRPr kumimoji="1" sz="3200">
                    <a:solidFill>
                      <a:schemeClr val="tx1"/>
                    </a:solidFill>
                    <a:latin typeface="굴림" pitchFamily="50" charset="-127"/>
                    <a:ea typeface="굴림" pitchFamily="50" charset="-127"/>
                  </a:defRPr>
                </a:lvl1pPr>
                <a:lvl2pPr marL="742950" indent="-285750" eaLnBrk="0" hangingPunct="0">
                  <a:spcBef>
                    <a:spcPct val="20000"/>
                  </a:spcBef>
                  <a:buChar char="–"/>
                  <a:defRPr kumimoji="1" sz="2800">
                    <a:solidFill>
                      <a:schemeClr val="tx1"/>
                    </a:solidFill>
                    <a:latin typeface="굴림" pitchFamily="50" charset="-127"/>
                    <a:ea typeface="굴림" pitchFamily="50" charset="-127"/>
                  </a:defRPr>
                </a:lvl2pPr>
                <a:lvl3pPr marL="1143000" indent="-228600" eaLnBrk="0" hangingPunct="0">
                  <a:spcBef>
                    <a:spcPct val="20000"/>
                  </a:spcBef>
                  <a:buChar char="•"/>
                  <a:defRPr kumimoji="1" sz="2400">
                    <a:solidFill>
                      <a:schemeClr val="tx1"/>
                    </a:solidFill>
                    <a:latin typeface="굴림" pitchFamily="50" charset="-127"/>
                    <a:ea typeface="굴림" pitchFamily="50" charset="-127"/>
                  </a:defRPr>
                </a:lvl3pPr>
                <a:lvl4pPr marL="1600200" indent="-228600" eaLnBrk="0" hangingPunct="0">
                  <a:spcBef>
                    <a:spcPct val="20000"/>
                  </a:spcBef>
                  <a:buChar char="–"/>
                  <a:defRPr kumimoji="1" sz="2000">
                    <a:solidFill>
                      <a:schemeClr val="tx1"/>
                    </a:solidFill>
                    <a:latin typeface="굴림" pitchFamily="50" charset="-127"/>
                    <a:ea typeface="굴림" pitchFamily="50" charset="-127"/>
                  </a:defRPr>
                </a:lvl4pPr>
                <a:lvl5pPr marL="2057400" indent="-228600" eaLnBrk="0" hangingPunct="0">
                  <a:spcBef>
                    <a:spcPct val="20000"/>
                  </a:spcBef>
                  <a:buChar char="»"/>
                  <a:defRPr kumimoji="1" sz="2000">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9pPr>
              </a:lstStyle>
              <a:p>
                <a:pPr algn="r" eaLnBrk="1" latinLnBrk="0" hangingPunct="1">
                  <a:lnSpc>
                    <a:spcPct val="120000"/>
                  </a:lnSpc>
                  <a:spcBef>
                    <a:spcPct val="0"/>
                  </a:spcBef>
                  <a:buFontTx/>
                  <a:buNone/>
                </a:pPr>
                <a:endParaRPr lang="ko-KR" altLang="en-US" sz="1200">
                  <a:latin typeface="Times New Roman" panose="02020603050405020304" pitchFamily="18" charset="0"/>
                  <a:cs typeface="Times New Roman" panose="02020603050405020304" pitchFamily="18" charset="0"/>
                </a:endParaRPr>
              </a:p>
            </p:txBody>
          </p:sp>
          <p:sp>
            <p:nvSpPr>
              <p:cNvPr id="8324" name="Rectangle 118"/>
              <p:cNvSpPr>
                <a:spLocks noChangeArrowheads="1"/>
              </p:cNvSpPr>
              <p:nvPr/>
            </p:nvSpPr>
            <p:spPr bwMode="auto">
              <a:xfrm>
                <a:off x="2429" y="998"/>
                <a:ext cx="230" cy="220"/>
              </a:xfrm>
              <a:prstGeom prst="rect">
                <a:avLst/>
              </a:prstGeom>
              <a:noFill/>
              <a:ln w="9525">
                <a:solidFill>
                  <a:srgbClr val="80808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har char="•"/>
                  <a:defRPr kumimoji="1" sz="3200">
                    <a:solidFill>
                      <a:schemeClr val="tx1"/>
                    </a:solidFill>
                    <a:latin typeface="굴림" pitchFamily="50" charset="-127"/>
                    <a:ea typeface="굴림" pitchFamily="50" charset="-127"/>
                  </a:defRPr>
                </a:lvl1pPr>
                <a:lvl2pPr marL="742950" indent="-285750" eaLnBrk="0" hangingPunct="0">
                  <a:spcBef>
                    <a:spcPct val="20000"/>
                  </a:spcBef>
                  <a:buChar char="–"/>
                  <a:defRPr kumimoji="1" sz="2800">
                    <a:solidFill>
                      <a:schemeClr val="tx1"/>
                    </a:solidFill>
                    <a:latin typeface="굴림" pitchFamily="50" charset="-127"/>
                    <a:ea typeface="굴림" pitchFamily="50" charset="-127"/>
                  </a:defRPr>
                </a:lvl2pPr>
                <a:lvl3pPr marL="1143000" indent="-228600" eaLnBrk="0" hangingPunct="0">
                  <a:spcBef>
                    <a:spcPct val="20000"/>
                  </a:spcBef>
                  <a:buChar char="•"/>
                  <a:defRPr kumimoji="1" sz="2400">
                    <a:solidFill>
                      <a:schemeClr val="tx1"/>
                    </a:solidFill>
                    <a:latin typeface="굴림" pitchFamily="50" charset="-127"/>
                    <a:ea typeface="굴림" pitchFamily="50" charset="-127"/>
                  </a:defRPr>
                </a:lvl3pPr>
                <a:lvl4pPr marL="1600200" indent="-228600" eaLnBrk="0" hangingPunct="0">
                  <a:spcBef>
                    <a:spcPct val="20000"/>
                  </a:spcBef>
                  <a:buChar char="–"/>
                  <a:defRPr kumimoji="1" sz="2000">
                    <a:solidFill>
                      <a:schemeClr val="tx1"/>
                    </a:solidFill>
                    <a:latin typeface="굴림" pitchFamily="50" charset="-127"/>
                    <a:ea typeface="굴림" pitchFamily="50" charset="-127"/>
                  </a:defRPr>
                </a:lvl4pPr>
                <a:lvl5pPr marL="2057400" indent="-228600" eaLnBrk="0" hangingPunct="0">
                  <a:spcBef>
                    <a:spcPct val="20000"/>
                  </a:spcBef>
                  <a:buChar char="»"/>
                  <a:defRPr kumimoji="1" sz="2000">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9pPr>
              </a:lstStyle>
              <a:p>
                <a:pPr algn="r" eaLnBrk="1" latinLnBrk="0" hangingPunct="1">
                  <a:lnSpc>
                    <a:spcPct val="120000"/>
                  </a:lnSpc>
                  <a:spcBef>
                    <a:spcPct val="0"/>
                  </a:spcBef>
                  <a:buFontTx/>
                  <a:buNone/>
                </a:pPr>
                <a:endParaRPr lang="ko-KR" altLang="en-US" sz="1200">
                  <a:latin typeface="Times New Roman" panose="02020603050405020304" pitchFamily="18" charset="0"/>
                  <a:cs typeface="Times New Roman" panose="02020603050405020304" pitchFamily="18" charset="0"/>
                </a:endParaRPr>
              </a:p>
            </p:txBody>
          </p:sp>
          <p:sp>
            <p:nvSpPr>
              <p:cNvPr id="8325" name="Rectangle 119"/>
              <p:cNvSpPr>
                <a:spLocks noChangeArrowheads="1"/>
              </p:cNvSpPr>
              <p:nvPr/>
            </p:nvSpPr>
            <p:spPr bwMode="auto">
              <a:xfrm>
                <a:off x="2198" y="998"/>
                <a:ext cx="231" cy="220"/>
              </a:xfrm>
              <a:prstGeom prst="rect">
                <a:avLst/>
              </a:prstGeom>
              <a:noFill/>
              <a:ln w="9525">
                <a:solidFill>
                  <a:srgbClr val="80808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har char="•"/>
                  <a:defRPr kumimoji="1" sz="3200">
                    <a:solidFill>
                      <a:schemeClr val="tx1"/>
                    </a:solidFill>
                    <a:latin typeface="굴림" pitchFamily="50" charset="-127"/>
                    <a:ea typeface="굴림" pitchFamily="50" charset="-127"/>
                  </a:defRPr>
                </a:lvl1pPr>
                <a:lvl2pPr marL="742950" indent="-285750" eaLnBrk="0" hangingPunct="0">
                  <a:spcBef>
                    <a:spcPct val="20000"/>
                  </a:spcBef>
                  <a:buChar char="–"/>
                  <a:defRPr kumimoji="1" sz="2800">
                    <a:solidFill>
                      <a:schemeClr val="tx1"/>
                    </a:solidFill>
                    <a:latin typeface="굴림" pitchFamily="50" charset="-127"/>
                    <a:ea typeface="굴림" pitchFamily="50" charset="-127"/>
                  </a:defRPr>
                </a:lvl2pPr>
                <a:lvl3pPr marL="1143000" indent="-228600" eaLnBrk="0" hangingPunct="0">
                  <a:spcBef>
                    <a:spcPct val="20000"/>
                  </a:spcBef>
                  <a:buChar char="•"/>
                  <a:defRPr kumimoji="1" sz="2400">
                    <a:solidFill>
                      <a:schemeClr val="tx1"/>
                    </a:solidFill>
                    <a:latin typeface="굴림" pitchFamily="50" charset="-127"/>
                    <a:ea typeface="굴림" pitchFamily="50" charset="-127"/>
                  </a:defRPr>
                </a:lvl3pPr>
                <a:lvl4pPr marL="1600200" indent="-228600" eaLnBrk="0" hangingPunct="0">
                  <a:spcBef>
                    <a:spcPct val="20000"/>
                  </a:spcBef>
                  <a:buChar char="–"/>
                  <a:defRPr kumimoji="1" sz="2000">
                    <a:solidFill>
                      <a:schemeClr val="tx1"/>
                    </a:solidFill>
                    <a:latin typeface="굴림" pitchFamily="50" charset="-127"/>
                    <a:ea typeface="굴림" pitchFamily="50" charset="-127"/>
                  </a:defRPr>
                </a:lvl4pPr>
                <a:lvl5pPr marL="2057400" indent="-228600" eaLnBrk="0" hangingPunct="0">
                  <a:spcBef>
                    <a:spcPct val="20000"/>
                  </a:spcBef>
                  <a:buChar char="»"/>
                  <a:defRPr kumimoji="1" sz="2000">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9pPr>
              </a:lstStyle>
              <a:p>
                <a:pPr algn="r" eaLnBrk="1" latinLnBrk="0" hangingPunct="1">
                  <a:lnSpc>
                    <a:spcPct val="120000"/>
                  </a:lnSpc>
                  <a:spcBef>
                    <a:spcPct val="0"/>
                  </a:spcBef>
                  <a:buFontTx/>
                  <a:buNone/>
                </a:pPr>
                <a:endParaRPr lang="ko-KR" altLang="en-US" sz="1200">
                  <a:latin typeface="Times New Roman" panose="02020603050405020304" pitchFamily="18" charset="0"/>
                  <a:cs typeface="Times New Roman" panose="02020603050405020304" pitchFamily="18" charset="0"/>
                </a:endParaRPr>
              </a:p>
            </p:txBody>
          </p:sp>
          <p:sp>
            <p:nvSpPr>
              <p:cNvPr id="8326" name="Rectangle 120"/>
              <p:cNvSpPr>
                <a:spLocks noChangeArrowheads="1"/>
              </p:cNvSpPr>
              <p:nvPr/>
            </p:nvSpPr>
            <p:spPr bwMode="auto">
              <a:xfrm>
                <a:off x="1968" y="998"/>
                <a:ext cx="230" cy="220"/>
              </a:xfrm>
              <a:prstGeom prst="rect">
                <a:avLst/>
              </a:prstGeom>
              <a:noFill/>
              <a:ln w="9525">
                <a:solidFill>
                  <a:srgbClr val="80808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har char="•"/>
                  <a:defRPr kumimoji="1" sz="3200">
                    <a:solidFill>
                      <a:schemeClr val="tx1"/>
                    </a:solidFill>
                    <a:latin typeface="굴림" pitchFamily="50" charset="-127"/>
                    <a:ea typeface="굴림" pitchFamily="50" charset="-127"/>
                  </a:defRPr>
                </a:lvl1pPr>
                <a:lvl2pPr marL="742950" indent="-285750" eaLnBrk="0" hangingPunct="0">
                  <a:spcBef>
                    <a:spcPct val="20000"/>
                  </a:spcBef>
                  <a:buChar char="–"/>
                  <a:defRPr kumimoji="1" sz="2800">
                    <a:solidFill>
                      <a:schemeClr val="tx1"/>
                    </a:solidFill>
                    <a:latin typeface="굴림" pitchFamily="50" charset="-127"/>
                    <a:ea typeface="굴림" pitchFamily="50" charset="-127"/>
                  </a:defRPr>
                </a:lvl2pPr>
                <a:lvl3pPr marL="1143000" indent="-228600" eaLnBrk="0" hangingPunct="0">
                  <a:spcBef>
                    <a:spcPct val="20000"/>
                  </a:spcBef>
                  <a:buChar char="•"/>
                  <a:defRPr kumimoji="1" sz="2400">
                    <a:solidFill>
                      <a:schemeClr val="tx1"/>
                    </a:solidFill>
                    <a:latin typeface="굴림" pitchFamily="50" charset="-127"/>
                    <a:ea typeface="굴림" pitchFamily="50" charset="-127"/>
                  </a:defRPr>
                </a:lvl3pPr>
                <a:lvl4pPr marL="1600200" indent="-228600" eaLnBrk="0" hangingPunct="0">
                  <a:spcBef>
                    <a:spcPct val="20000"/>
                  </a:spcBef>
                  <a:buChar char="–"/>
                  <a:defRPr kumimoji="1" sz="2000">
                    <a:solidFill>
                      <a:schemeClr val="tx1"/>
                    </a:solidFill>
                    <a:latin typeface="굴림" pitchFamily="50" charset="-127"/>
                    <a:ea typeface="굴림" pitchFamily="50" charset="-127"/>
                  </a:defRPr>
                </a:lvl4pPr>
                <a:lvl5pPr marL="2057400" indent="-228600" eaLnBrk="0" hangingPunct="0">
                  <a:spcBef>
                    <a:spcPct val="20000"/>
                  </a:spcBef>
                  <a:buChar char="»"/>
                  <a:defRPr kumimoji="1" sz="2000">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9pPr>
              </a:lstStyle>
              <a:p>
                <a:pPr algn="r" eaLnBrk="1" latinLnBrk="0" hangingPunct="1">
                  <a:lnSpc>
                    <a:spcPct val="120000"/>
                  </a:lnSpc>
                  <a:spcBef>
                    <a:spcPct val="0"/>
                  </a:spcBef>
                  <a:buFontTx/>
                  <a:buNone/>
                </a:pPr>
                <a:endParaRPr lang="ko-KR" altLang="en-US" sz="1200">
                  <a:latin typeface="Times New Roman" panose="02020603050405020304" pitchFamily="18" charset="0"/>
                  <a:cs typeface="Times New Roman" panose="02020603050405020304" pitchFamily="18" charset="0"/>
                </a:endParaRPr>
              </a:p>
            </p:txBody>
          </p:sp>
          <p:sp>
            <p:nvSpPr>
              <p:cNvPr id="8327" name="Rectangle 121"/>
              <p:cNvSpPr>
                <a:spLocks noChangeArrowheads="1"/>
              </p:cNvSpPr>
              <p:nvPr/>
            </p:nvSpPr>
            <p:spPr bwMode="auto">
              <a:xfrm>
                <a:off x="1738" y="998"/>
                <a:ext cx="230" cy="220"/>
              </a:xfrm>
              <a:prstGeom prst="rect">
                <a:avLst/>
              </a:prstGeom>
              <a:noFill/>
              <a:ln w="9525">
                <a:solidFill>
                  <a:srgbClr val="80808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har char="•"/>
                  <a:defRPr kumimoji="1" sz="3200">
                    <a:solidFill>
                      <a:schemeClr val="tx1"/>
                    </a:solidFill>
                    <a:latin typeface="굴림" pitchFamily="50" charset="-127"/>
                    <a:ea typeface="굴림" pitchFamily="50" charset="-127"/>
                  </a:defRPr>
                </a:lvl1pPr>
                <a:lvl2pPr marL="742950" indent="-285750" eaLnBrk="0" hangingPunct="0">
                  <a:spcBef>
                    <a:spcPct val="20000"/>
                  </a:spcBef>
                  <a:buChar char="–"/>
                  <a:defRPr kumimoji="1" sz="2800">
                    <a:solidFill>
                      <a:schemeClr val="tx1"/>
                    </a:solidFill>
                    <a:latin typeface="굴림" pitchFamily="50" charset="-127"/>
                    <a:ea typeface="굴림" pitchFamily="50" charset="-127"/>
                  </a:defRPr>
                </a:lvl2pPr>
                <a:lvl3pPr marL="1143000" indent="-228600" eaLnBrk="0" hangingPunct="0">
                  <a:spcBef>
                    <a:spcPct val="20000"/>
                  </a:spcBef>
                  <a:buChar char="•"/>
                  <a:defRPr kumimoji="1" sz="2400">
                    <a:solidFill>
                      <a:schemeClr val="tx1"/>
                    </a:solidFill>
                    <a:latin typeface="굴림" pitchFamily="50" charset="-127"/>
                    <a:ea typeface="굴림" pitchFamily="50" charset="-127"/>
                  </a:defRPr>
                </a:lvl3pPr>
                <a:lvl4pPr marL="1600200" indent="-228600" eaLnBrk="0" hangingPunct="0">
                  <a:spcBef>
                    <a:spcPct val="20000"/>
                  </a:spcBef>
                  <a:buChar char="–"/>
                  <a:defRPr kumimoji="1" sz="2000">
                    <a:solidFill>
                      <a:schemeClr val="tx1"/>
                    </a:solidFill>
                    <a:latin typeface="굴림" pitchFamily="50" charset="-127"/>
                    <a:ea typeface="굴림" pitchFamily="50" charset="-127"/>
                  </a:defRPr>
                </a:lvl4pPr>
                <a:lvl5pPr marL="2057400" indent="-228600" eaLnBrk="0" hangingPunct="0">
                  <a:spcBef>
                    <a:spcPct val="20000"/>
                  </a:spcBef>
                  <a:buChar char="»"/>
                  <a:defRPr kumimoji="1" sz="2000">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9pPr>
              </a:lstStyle>
              <a:p>
                <a:pPr algn="r" eaLnBrk="1" latinLnBrk="0" hangingPunct="1">
                  <a:lnSpc>
                    <a:spcPct val="120000"/>
                  </a:lnSpc>
                  <a:spcBef>
                    <a:spcPct val="0"/>
                  </a:spcBef>
                  <a:buFontTx/>
                  <a:buNone/>
                </a:pPr>
                <a:endParaRPr lang="ko-KR" altLang="en-US" sz="1200">
                  <a:latin typeface="Times New Roman" panose="02020603050405020304" pitchFamily="18" charset="0"/>
                  <a:cs typeface="Times New Roman" panose="02020603050405020304" pitchFamily="18" charset="0"/>
                </a:endParaRPr>
              </a:p>
            </p:txBody>
          </p:sp>
          <p:sp>
            <p:nvSpPr>
              <p:cNvPr id="8328" name="Rectangle 122"/>
              <p:cNvSpPr>
                <a:spLocks noChangeArrowheads="1"/>
              </p:cNvSpPr>
              <p:nvPr/>
            </p:nvSpPr>
            <p:spPr bwMode="auto">
              <a:xfrm>
                <a:off x="1507" y="998"/>
                <a:ext cx="231" cy="220"/>
              </a:xfrm>
              <a:prstGeom prst="rect">
                <a:avLst/>
              </a:prstGeom>
              <a:noFill/>
              <a:ln w="9525">
                <a:solidFill>
                  <a:srgbClr val="80808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har char="•"/>
                  <a:defRPr kumimoji="1" sz="3200">
                    <a:solidFill>
                      <a:schemeClr val="tx1"/>
                    </a:solidFill>
                    <a:latin typeface="굴림" pitchFamily="50" charset="-127"/>
                    <a:ea typeface="굴림" pitchFamily="50" charset="-127"/>
                  </a:defRPr>
                </a:lvl1pPr>
                <a:lvl2pPr marL="742950" indent="-285750" eaLnBrk="0" hangingPunct="0">
                  <a:spcBef>
                    <a:spcPct val="20000"/>
                  </a:spcBef>
                  <a:buChar char="–"/>
                  <a:defRPr kumimoji="1" sz="2800">
                    <a:solidFill>
                      <a:schemeClr val="tx1"/>
                    </a:solidFill>
                    <a:latin typeface="굴림" pitchFamily="50" charset="-127"/>
                    <a:ea typeface="굴림" pitchFamily="50" charset="-127"/>
                  </a:defRPr>
                </a:lvl2pPr>
                <a:lvl3pPr marL="1143000" indent="-228600" eaLnBrk="0" hangingPunct="0">
                  <a:spcBef>
                    <a:spcPct val="20000"/>
                  </a:spcBef>
                  <a:buChar char="•"/>
                  <a:defRPr kumimoji="1" sz="2400">
                    <a:solidFill>
                      <a:schemeClr val="tx1"/>
                    </a:solidFill>
                    <a:latin typeface="굴림" pitchFamily="50" charset="-127"/>
                    <a:ea typeface="굴림" pitchFamily="50" charset="-127"/>
                  </a:defRPr>
                </a:lvl3pPr>
                <a:lvl4pPr marL="1600200" indent="-228600" eaLnBrk="0" hangingPunct="0">
                  <a:spcBef>
                    <a:spcPct val="20000"/>
                  </a:spcBef>
                  <a:buChar char="–"/>
                  <a:defRPr kumimoji="1" sz="2000">
                    <a:solidFill>
                      <a:schemeClr val="tx1"/>
                    </a:solidFill>
                    <a:latin typeface="굴림" pitchFamily="50" charset="-127"/>
                    <a:ea typeface="굴림" pitchFamily="50" charset="-127"/>
                  </a:defRPr>
                </a:lvl4pPr>
                <a:lvl5pPr marL="2057400" indent="-228600" eaLnBrk="0" hangingPunct="0">
                  <a:spcBef>
                    <a:spcPct val="20000"/>
                  </a:spcBef>
                  <a:buChar char="»"/>
                  <a:defRPr kumimoji="1" sz="2000">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9pPr>
              </a:lstStyle>
              <a:p>
                <a:pPr algn="r" eaLnBrk="1" latinLnBrk="0" hangingPunct="1">
                  <a:lnSpc>
                    <a:spcPct val="120000"/>
                  </a:lnSpc>
                  <a:spcBef>
                    <a:spcPct val="0"/>
                  </a:spcBef>
                  <a:buFontTx/>
                  <a:buNone/>
                </a:pPr>
                <a:endParaRPr lang="ko-KR" altLang="en-US" sz="1200">
                  <a:latin typeface="Times New Roman" panose="02020603050405020304" pitchFamily="18" charset="0"/>
                  <a:cs typeface="Times New Roman" panose="02020603050405020304" pitchFamily="18" charset="0"/>
                </a:endParaRPr>
              </a:p>
            </p:txBody>
          </p:sp>
          <p:sp>
            <p:nvSpPr>
              <p:cNvPr id="8329" name="Rectangle 123"/>
              <p:cNvSpPr>
                <a:spLocks noChangeArrowheads="1"/>
              </p:cNvSpPr>
              <p:nvPr/>
            </p:nvSpPr>
            <p:spPr bwMode="auto">
              <a:xfrm>
                <a:off x="1277" y="998"/>
                <a:ext cx="230" cy="220"/>
              </a:xfrm>
              <a:prstGeom prst="rect">
                <a:avLst/>
              </a:prstGeom>
              <a:noFill/>
              <a:ln w="9525">
                <a:solidFill>
                  <a:srgbClr val="80808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har char="•"/>
                  <a:defRPr kumimoji="1" sz="3200">
                    <a:solidFill>
                      <a:schemeClr val="tx1"/>
                    </a:solidFill>
                    <a:latin typeface="굴림" pitchFamily="50" charset="-127"/>
                    <a:ea typeface="굴림" pitchFamily="50" charset="-127"/>
                  </a:defRPr>
                </a:lvl1pPr>
                <a:lvl2pPr marL="742950" indent="-285750" eaLnBrk="0" hangingPunct="0">
                  <a:spcBef>
                    <a:spcPct val="20000"/>
                  </a:spcBef>
                  <a:buChar char="–"/>
                  <a:defRPr kumimoji="1" sz="2800">
                    <a:solidFill>
                      <a:schemeClr val="tx1"/>
                    </a:solidFill>
                    <a:latin typeface="굴림" pitchFamily="50" charset="-127"/>
                    <a:ea typeface="굴림" pitchFamily="50" charset="-127"/>
                  </a:defRPr>
                </a:lvl2pPr>
                <a:lvl3pPr marL="1143000" indent="-228600" eaLnBrk="0" hangingPunct="0">
                  <a:spcBef>
                    <a:spcPct val="20000"/>
                  </a:spcBef>
                  <a:buChar char="•"/>
                  <a:defRPr kumimoji="1" sz="2400">
                    <a:solidFill>
                      <a:schemeClr val="tx1"/>
                    </a:solidFill>
                    <a:latin typeface="굴림" pitchFamily="50" charset="-127"/>
                    <a:ea typeface="굴림" pitchFamily="50" charset="-127"/>
                  </a:defRPr>
                </a:lvl3pPr>
                <a:lvl4pPr marL="1600200" indent="-228600" eaLnBrk="0" hangingPunct="0">
                  <a:spcBef>
                    <a:spcPct val="20000"/>
                  </a:spcBef>
                  <a:buChar char="–"/>
                  <a:defRPr kumimoji="1" sz="2000">
                    <a:solidFill>
                      <a:schemeClr val="tx1"/>
                    </a:solidFill>
                    <a:latin typeface="굴림" pitchFamily="50" charset="-127"/>
                    <a:ea typeface="굴림" pitchFamily="50" charset="-127"/>
                  </a:defRPr>
                </a:lvl4pPr>
                <a:lvl5pPr marL="2057400" indent="-228600" eaLnBrk="0" hangingPunct="0">
                  <a:spcBef>
                    <a:spcPct val="20000"/>
                  </a:spcBef>
                  <a:buChar char="»"/>
                  <a:defRPr kumimoji="1" sz="2000">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9pPr>
              </a:lstStyle>
              <a:p>
                <a:pPr algn="r" eaLnBrk="1" latinLnBrk="0" hangingPunct="1">
                  <a:lnSpc>
                    <a:spcPct val="120000"/>
                  </a:lnSpc>
                  <a:spcBef>
                    <a:spcPct val="0"/>
                  </a:spcBef>
                  <a:buFontTx/>
                  <a:buNone/>
                </a:pPr>
                <a:endParaRPr lang="ko-KR" altLang="en-US" sz="1200">
                  <a:latin typeface="Times New Roman" panose="02020603050405020304" pitchFamily="18" charset="0"/>
                  <a:cs typeface="Times New Roman" panose="02020603050405020304" pitchFamily="18" charset="0"/>
                </a:endParaRPr>
              </a:p>
            </p:txBody>
          </p:sp>
          <p:sp>
            <p:nvSpPr>
              <p:cNvPr id="8330" name="Rectangle 124"/>
              <p:cNvSpPr>
                <a:spLocks noChangeArrowheads="1"/>
              </p:cNvSpPr>
              <p:nvPr/>
            </p:nvSpPr>
            <p:spPr bwMode="auto">
              <a:xfrm>
                <a:off x="1046" y="998"/>
                <a:ext cx="231" cy="220"/>
              </a:xfrm>
              <a:prstGeom prst="rect">
                <a:avLst/>
              </a:prstGeom>
              <a:noFill/>
              <a:ln w="9525">
                <a:solidFill>
                  <a:srgbClr val="80808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har char="•"/>
                  <a:defRPr kumimoji="1" sz="3200">
                    <a:solidFill>
                      <a:schemeClr val="tx1"/>
                    </a:solidFill>
                    <a:latin typeface="굴림" pitchFamily="50" charset="-127"/>
                    <a:ea typeface="굴림" pitchFamily="50" charset="-127"/>
                  </a:defRPr>
                </a:lvl1pPr>
                <a:lvl2pPr marL="742950" indent="-285750" eaLnBrk="0" hangingPunct="0">
                  <a:spcBef>
                    <a:spcPct val="20000"/>
                  </a:spcBef>
                  <a:buChar char="–"/>
                  <a:defRPr kumimoji="1" sz="2800">
                    <a:solidFill>
                      <a:schemeClr val="tx1"/>
                    </a:solidFill>
                    <a:latin typeface="굴림" pitchFamily="50" charset="-127"/>
                    <a:ea typeface="굴림" pitchFamily="50" charset="-127"/>
                  </a:defRPr>
                </a:lvl2pPr>
                <a:lvl3pPr marL="1143000" indent="-228600" eaLnBrk="0" hangingPunct="0">
                  <a:spcBef>
                    <a:spcPct val="20000"/>
                  </a:spcBef>
                  <a:buChar char="•"/>
                  <a:defRPr kumimoji="1" sz="2400">
                    <a:solidFill>
                      <a:schemeClr val="tx1"/>
                    </a:solidFill>
                    <a:latin typeface="굴림" pitchFamily="50" charset="-127"/>
                    <a:ea typeface="굴림" pitchFamily="50" charset="-127"/>
                  </a:defRPr>
                </a:lvl3pPr>
                <a:lvl4pPr marL="1600200" indent="-228600" eaLnBrk="0" hangingPunct="0">
                  <a:spcBef>
                    <a:spcPct val="20000"/>
                  </a:spcBef>
                  <a:buChar char="–"/>
                  <a:defRPr kumimoji="1" sz="2000">
                    <a:solidFill>
                      <a:schemeClr val="tx1"/>
                    </a:solidFill>
                    <a:latin typeface="굴림" pitchFamily="50" charset="-127"/>
                    <a:ea typeface="굴림" pitchFamily="50" charset="-127"/>
                  </a:defRPr>
                </a:lvl4pPr>
                <a:lvl5pPr marL="2057400" indent="-228600" eaLnBrk="0" hangingPunct="0">
                  <a:spcBef>
                    <a:spcPct val="20000"/>
                  </a:spcBef>
                  <a:buChar char="»"/>
                  <a:defRPr kumimoji="1" sz="2000">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9pPr>
              </a:lstStyle>
              <a:p>
                <a:pPr algn="r" eaLnBrk="1" latinLnBrk="0" hangingPunct="1">
                  <a:lnSpc>
                    <a:spcPct val="120000"/>
                  </a:lnSpc>
                  <a:spcBef>
                    <a:spcPct val="0"/>
                  </a:spcBef>
                  <a:buFontTx/>
                  <a:buNone/>
                </a:pPr>
                <a:endParaRPr lang="ko-KR" altLang="en-US" sz="1200">
                  <a:latin typeface="Times New Roman" panose="02020603050405020304" pitchFamily="18" charset="0"/>
                  <a:cs typeface="Times New Roman" panose="02020603050405020304" pitchFamily="18" charset="0"/>
                </a:endParaRPr>
              </a:p>
            </p:txBody>
          </p:sp>
          <p:sp>
            <p:nvSpPr>
              <p:cNvPr id="8331" name="Rectangle 125"/>
              <p:cNvSpPr>
                <a:spLocks noChangeArrowheads="1"/>
              </p:cNvSpPr>
              <p:nvPr/>
            </p:nvSpPr>
            <p:spPr bwMode="auto">
              <a:xfrm>
                <a:off x="816" y="998"/>
                <a:ext cx="230" cy="220"/>
              </a:xfrm>
              <a:prstGeom prst="rect">
                <a:avLst/>
              </a:prstGeom>
              <a:noFill/>
              <a:ln w="9525">
                <a:solidFill>
                  <a:srgbClr val="80808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har char="•"/>
                  <a:defRPr kumimoji="1" sz="3200">
                    <a:solidFill>
                      <a:schemeClr val="tx1"/>
                    </a:solidFill>
                    <a:latin typeface="굴림" pitchFamily="50" charset="-127"/>
                    <a:ea typeface="굴림" pitchFamily="50" charset="-127"/>
                  </a:defRPr>
                </a:lvl1pPr>
                <a:lvl2pPr marL="742950" indent="-285750" eaLnBrk="0" hangingPunct="0">
                  <a:spcBef>
                    <a:spcPct val="20000"/>
                  </a:spcBef>
                  <a:buChar char="–"/>
                  <a:defRPr kumimoji="1" sz="2800">
                    <a:solidFill>
                      <a:schemeClr val="tx1"/>
                    </a:solidFill>
                    <a:latin typeface="굴림" pitchFamily="50" charset="-127"/>
                    <a:ea typeface="굴림" pitchFamily="50" charset="-127"/>
                  </a:defRPr>
                </a:lvl2pPr>
                <a:lvl3pPr marL="1143000" indent="-228600" eaLnBrk="0" hangingPunct="0">
                  <a:spcBef>
                    <a:spcPct val="20000"/>
                  </a:spcBef>
                  <a:buChar char="•"/>
                  <a:defRPr kumimoji="1" sz="2400">
                    <a:solidFill>
                      <a:schemeClr val="tx1"/>
                    </a:solidFill>
                    <a:latin typeface="굴림" pitchFamily="50" charset="-127"/>
                    <a:ea typeface="굴림" pitchFamily="50" charset="-127"/>
                  </a:defRPr>
                </a:lvl3pPr>
                <a:lvl4pPr marL="1600200" indent="-228600" eaLnBrk="0" hangingPunct="0">
                  <a:spcBef>
                    <a:spcPct val="20000"/>
                  </a:spcBef>
                  <a:buChar char="–"/>
                  <a:defRPr kumimoji="1" sz="2000">
                    <a:solidFill>
                      <a:schemeClr val="tx1"/>
                    </a:solidFill>
                    <a:latin typeface="굴림" pitchFamily="50" charset="-127"/>
                    <a:ea typeface="굴림" pitchFamily="50" charset="-127"/>
                  </a:defRPr>
                </a:lvl4pPr>
                <a:lvl5pPr marL="2057400" indent="-228600" eaLnBrk="0" hangingPunct="0">
                  <a:spcBef>
                    <a:spcPct val="20000"/>
                  </a:spcBef>
                  <a:buChar char="»"/>
                  <a:defRPr kumimoji="1" sz="2000">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9pPr>
              </a:lstStyle>
              <a:p>
                <a:pPr algn="r" eaLnBrk="1" latinLnBrk="0" hangingPunct="1">
                  <a:lnSpc>
                    <a:spcPct val="120000"/>
                  </a:lnSpc>
                  <a:spcBef>
                    <a:spcPct val="0"/>
                  </a:spcBef>
                  <a:buFontTx/>
                  <a:buNone/>
                </a:pPr>
                <a:endParaRPr lang="ko-KR" altLang="en-US" sz="1200">
                  <a:latin typeface="Times New Roman" panose="02020603050405020304" pitchFamily="18" charset="0"/>
                  <a:cs typeface="Times New Roman" panose="02020603050405020304" pitchFamily="18" charset="0"/>
                </a:endParaRPr>
              </a:p>
            </p:txBody>
          </p:sp>
          <p:sp>
            <p:nvSpPr>
              <p:cNvPr id="8332" name="Line 126"/>
              <p:cNvSpPr>
                <a:spLocks noChangeShapeType="1"/>
              </p:cNvSpPr>
              <p:nvPr/>
            </p:nvSpPr>
            <p:spPr bwMode="auto">
              <a:xfrm>
                <a:off x="816" y="998"/>
                <a:ext cx="2304" cy="0"/>
              </a:xfrm>
              <a:prstGeom prst="line">
                <a:avLst/>
              </a:prstGeom>
              <a:noFill/>
              <a:ln w="12700" cap="sq">
                <a:solidFill>
                  <a:srgbClr val="808080"/>
                </a:solidFill>
                <a:round/>
                <a:headEnd/>
                <a:tailEnd/>
              </a:ln>
              <a:extLst>
                <a:ext uri="{909E8E84-426E-40DD-AFC4-6F175D3DCCD1}">
                  <a14:hiddenFill xmlns:a14="http://schemas.microsoft.com/office/drawing/2010/main">
                    <a:noFill/>
                  </a14:hiddenFill>
                </a:ext>
              </a:extLst>
            </p:spPr>
            <p:txBody>
              <a:bodyPr anchor="ctr"/>
              <a:lstStyle/>
              <a:p>
                <a:endParaRPr lang="ko-KR" altLang="en-US">
                  <a:latin typeface="Times New Roman" panose="02020603050405020304" pitchFamily="18" charset="0"/>
                  <a:cs typeface="Times New Roman" panose="02020603050405020304" pitchFamily="18" charset="0"/>
                </a:endParaRPr>
              </a:p>
            </p:txBody>
          </p:sp>
          <p:sp>
            <p:nvSpPr>
              <p:cNvPr id="8333" name="Line 127"/>
              <p:cNvSpPr>
                <a:spLocks noChangeShapeType="1"/>
              </p:cNvSpPr>
              <p:nvPr/>
            </p:nvSpPr>
            <p:spPr bwMode="auto">
              <a:xfrm>
                <a:off x="816" y="1218"/>
                <a:ext cx="2304" cy="0"/>
              </a:xfrm>
              <a:prstGeom prst="line">
                <a:avLst/>
              </a:prstGeom>
              <a:noFill/>
              <a:ln w="12700">
                <a:solidFill>
                  <a:srgbClr val="808080"/>
                </a:solidFill>
                <a:round/>
                <a:headEnd/>
                <a:tailEnd/>
              </a:ln>
              <a:extLst>
                <a:ext uri="{909E8E84-426E-40DD-AFC4-6F175D3DCCD1}">
                  <a14:hiddenFill xmlns:a14="http://schemas.microsoft.com/office/drawing/2010/main">
                    <a:noFill/>
                  </a14:hiddenFill>
                </a:ext>
              </a:extLst>
            </p:spPr>
            <p:txBody>
              <a:bodyPr anchor="ctr"/>
              <a:lstStyle/>
              <a:p>
                <a:endParaRPr lang="ko-KR" altLang="en-US">
                  <a:latin typeface="Times New Roman" panose="02020603050405020304" pitchFamily="18" charset="0"/>
                  <a:cs typeface="Times New Roman" panose="02020603050405020304" pitchFamily="18" charset="0"/>
                </a:endParaRPr>
              </a:p>
            </p:txBody>
          </p:sp>
          <p:sp>
            <p:nvSpPr>
              <p:cNvPr id="8334" name="Line 128"/>
              <p:cNvSpPr>
                <a:spLocks noChangeShapeType="1"/>
              </p:cNvSpPr>
              <p:nvPr/>
            </p:nvSpPr>
            <p:spPr bwMode="auto">
              <a:xfrm>
                <a:off x="816" y="1438"/>
                <a:ext cx="2304" cy="0"/>
              </a:xfrm>
              <a:prstGeom prst="line">
                <a:avLst/>
              </a:prstGeom>
              <a:noFill/>
              <a:ln w="12700">
                <a:solidFill>
                  <a:srgbClr val="808080"/>
                </a:solidFill>
                <a:round/>
                <a:headEnd/>
                <a:tailEnd/>
              </a:ln>
              <a:extLst>
                <a:ext uri="{909E8E84-426E-40DD-AFC4-6F175D3DCCD1}">
                  <a14:hiddenFill xmlns:a14="http://schemas.microsoft.com/office/drawing/2010/main">
                    <a:noFill/>
                  </a14:hiddenFill>
                </a:ext>
              </a:extLst>
            </p:spPr>
            <p:txBody>
              <a:bodyPr anchor="ctr"/>
              <a:lstStyle/>
              <a:p>
                <a:endParaRPr lang="ko-KR" altLang="en-US">
                  <a:latin typeface="Times New Roman" panose="02020603050405020304" pitchFamily="18" charset="0"/>
                  <a:cs typeface="Times New Roman" panose="02020603050405020304" pitchFamily="18" charset="0"/>
                </a:endParaRPr>
              </a:p>
            </p:txBody>
          </p:sp>
          <p:sp>
            <p:nvSpPr>
              <p:cNvPr id="8335" name="Line 129"/>
              <p:cNvSpPr>
                <a:spLocks noChangeShapeType="1"/>
              </p:cNvSpPr>
              <p:nvPr/>
            </p:nvSpPr>
            <p:spPr bwMode="auto">
              <a:xfrm>
                <a:off x="816" y="1878"/>
                <a:ext cx="2304"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nchor="ctr"/>
              <a:lstStyle/>
              <a:p>
                <a:endParaRPr lang="ko-KR" altLang="en-US">
                  <a:latin typeface="Times New Roman" panose="02020603050405020304" pitchFamily="18" charset="0"/>
                  <a:cs typeface="Times New Roman" panose="02020603050405020304" pitchFamily="18" charset="0"/>
                </a:endParaRPr>
              </a:p>
            </p:txBody>
          </p:sp>
          <p:sp>
            <p:nvSpPr>
              <p:cNvPr id="8336" name="Line 130"/>
              <p:cNvSpPr>
                <a:spLocks noChangeShapeType="1"/>
              </p:cNvSpPr>
              <p:nvPr/>
            </p:nvSpPr>
            <p:spPr bwMode="auto">
              <a:xfrm>
                <a:off x="816" y="2318"/>
                <a:ext cx="2304" cy="0"/>
              </a:xfrm>
              <a:prstGeom prst="line">
                <a:avLst/>
              </a:prstGeom>
              <a:noFill/>
              <a:ln w="12700">
                <a:solidFill>
                  <a:srgbClr val="808080"/>
                </a:solidFill>
                <a:round/>
                <a:headEnd/>
                <a:tailEnd/>
              </a:ln>
              <a:extLst>
                <a:ext uri="{909E8E84-426E-40DD-AFC4-6F175D3DCCD1}">
                  <a14:hiddenFill xmlns:a14="http://schemas.microsoft.com/office/drawing/2010/main">
                    <a:noFill/>
                  </a14:hiddenFill>
                </a:ext>
              </a:extLst>
            </p:spPr>
            <p:txBody>
              <a:bodyPr anchor="ctr"/>
              <a:lstStyle/>
              <a:p>
                <a:endParaRPr lang="ko-KR" altLang="en-US">
                  <a:latin typeface="Times New Roman" panose="02020603050405020304" pitchFamily="18" charset="0"/>
                  <a:cs typeface="Times New Roman" panose="02020603050405020304" pitchFamily="18" charset="0"/>
                </a:endParaRPr>
              </a:p>
            </p:txBody>
          </p:sp>
          <p:sp>
            <p:nvSpPr>
              <p:cNvPr id="8337" name="Line 131"/>
              <p:cNvSpPr>
                <a:spLocks noChangeShapeType="1"/>
              </p:cNvSpPr>
              <p:nvPr/>
            </p:nvSpPr>
            <p:spPr bwMode="auto">
              <a:xfrm>
                <a:off x="816" y="2538"/>
                <a:ext cx="2304" cy="0"/>
              </a:xfrm>
              <a:prstGeom prst="line">
                <a:avLst/>
              </a:prstGeom>
              <a:noFill/>
              <a:ln w="12700">
                <a:solidFill>
                  <a:srgbClr val="808080"/>
                </a:solidFill>
                <a:round/>
                <a:headEnd/>
                <a:tailEnd/>
              </a:ln>
              <a:extLst>
                <a:ext uri="{909E8E84-426E-40DD-AFC4-6F175D3DCCD1}">
                  <a14:hiddenFill xmlns:a14="http://schemas.microsoft.com/office/drawing/2010/main">
                    <a:noFill/>
                  </a14:hiddenFill>
                </a:ext>
              </a:extLst>
            </p:spPr>
            <p:txBody>
              <a:bodyPr anchor="ctr"/>
              <a:lstStyle/>
              <a:p>
                <a:endParaRPr lang="ko-KR" altLang="en-US">
                  <a:latin typeface="Times New Roman" panose="02020603050405020304" pitchFamily="18" charset="0"/>
                  <a:cs typeface="Times New Roman" panose="02020603050405020304" pitchFamily="18" charset="0"/>
                </a:endParaRPr>
              </a:p>
            </p:txBody>
          </p:sp>
          <p:sp>
            <p:nvSpPr>
              <p:cNvPr id="8338" name="Line 132"/>
              <p:cNvSpPr>
                <a:spLocks noChangeShapeType="1"/>
              </p:cNvSpPr>
              <p:nvPr/>
            </p:nvSpPr>
            <p:spPr bwMode="auto">
              <a:xfrm>
                <a:off x="816" y="2758"/>
                <a:ext cx="2304" cy="0"/>
              </a:xfrm>
              <a:prstGeom prst="line">
                <a:avLst/>
              </a:prstGeom>
              <a:noFill/>
              <a:ln w="12700" cap="sq">
                <a:solidFill>
                  <a:srgbClr val="808080"/>
                </a:solidFill>
                <a:round/>
                <a:headEnd/>
                <a:tailEnd/>
              </a:ln>
              <a:extLst>
                <a:ext uri="{909E8E84-426E-40DD-AFC4-6F175D3DCCD1}">
                  <a14:hiddenFill xmlns:a14="http://schemas.microsoft.com/office/drawing/2010/main">
                    <a:noFill/>
                  </a14:hiddenFill>
                </a:ext>
              </a:extLst>
            </p:spPr>
            <p:txBody>
              <a:bodyPr anchor="ctr"/>
              <a:lstStyle/>
              <a:p>
                <a:endParaRPr lang="ko-KR" altLang="en-US">
                  <a:latin typeface="Times New Roman" panose="02020603050405020304" pitchFamily="18" charset="0"/>
                  <a:cs typeface="Times New Roman" panose="02020603050405020304" pitchFamily="18" charset="0"/>
                </a:endParaRPr>
              </a:p>
            </p:txBody>
          </p:sp>
          <p:sp>
            <p:nvSpPr>
              <p:cNvPr id="8339" name="Line 133"/>
              <p:cNvSpPr>
                <a:spLocks noChangeShapeType="1"/>
              </p:cNvSpPr>
              <p:nvPr/>
            </p:nvSpPr>
            <p:spPr bwMode="auto">
              <a:xfrm>
                <a:off x="816" y="998"/>
                <a:ext cx="0" cy="1760"/>
              </a:xfrm>
              <a:prstGeom prst="line">
                <a:avLst/>
              </a:prstGeom>
              <a:noFill/>
              <a:ln w="12700" cap="sq">
                <a:solidFill>
                  <a:srgbClr val="808080"/>
                </a:solidFill>
                <a:round/>
                <a:headEnd/>
                <a:tailEnd/>
              </a:ln>
              <a:extLst>
                <a:ext uri="{909E8E84-426E-40DD-AFC4-6F175D3DCCD1}">
                  <a14:hiddenFill xmlns:a14="http://schemas.microsoft.com/office/drawing/2010/main">
                    <a:noFill/>
                  </a14:hiddenFill>
                </a:ext>
              </a:extLst>
            </p:spPr>
            <p:txBody>
              <a:bodyPr anchor="ctr"/>
              <a:lstStyle/>
              <a:p>
                <a:endParaRPr lang="ko-KR" altLang="en-US">
                  <a:latin typeface="Times New Roman" panose="02020603050405020304" pitchFamily="18" charset="0"/>
                  <a:cs typeface="Times New Roman" panose="02020603050405020304" pitchFamily="18" charset="0"/>
                </a:endParaRPr>
              </a:p>
            </p:txBody>
          </p:sp>
          <p:sp>
            <p:nvSpPr>
              <p:cNvPr id="8340" name="Line 134"/>
              <p:cNvSpPr>
                <a:spLocks noChangeShapeType="1"/>
              </p:cNvSpPr>
              <p:nvPr/>
            </p:nvSpPr>
            <p:spPr bwMode="auto">
              <a:xfrm>
                <a:off x="1046" y="998"/>
                <a:ext cx="0" cy="1760"/>
              </a:xfrm>
              <a:prstGeom prst="line">
                <a:avLst/>
              </a:prstGeom>
              <a:noFill/>
              <a:ln w="12700">
                <a:solidFill>
                  <a:srgbClr val="808080"/>
                </a:solidFill>
                <a:round/>
                <a:headEnd/>
                <a:tailEnd/>
              </a:ln>
              <a:extLst>
                <a:ext uri="{909E8E84-426E-40DD-AFC4-6F175D3DCCD1}">
                  <a14:hiddenFill xmlns:a14="http://schemas.microsoft.com/office/drawing/2010/main">
                    <a:noFill/>
                  </a14:hiddenFill>
                </a:ext>
              </a:extLst>
            </p:spPr>
            <p:txBody>
              <a:bodyPr anchor="ctr"/>
              <a:lstStyle/>
              <a:p>
                <a:endParaRPr lang="ko-KR" altLang="en-US">
                  <a:latin typeface="Times New Roman" panose="02020603050405020304" pitchFamily="18" charset="0"/>
                  <a:cs typeface="Times New Roman" panose="02020603050405020304" pitchFamily="18" charset="0"/>
                </a:endParaRPr>
              </a:p>
            </p:txBody>
          </p:sp>
          <p:sp>
            <p:nvSpPr>
              <p:cNvPr id="8341" name="Line 135"/>
              <p:cNvSpPr>
                <a:spLocks noChangeShapeType="1"/>
              </p:cNvSpPr>
              <p:nvPr/>
            </p:nvSpPr>
            <p:spPr bwMode="auto">
              <a:xfrm>
                <a:off x="1277" y="998"/>
                <a:ext cx="0" cy="1760"/>
              </a:xfrm>
              <a:prstGeom prst="line">
                <a:avLst/>
              </a:prstGeom>
              <a:noFill/>
              <a:ln w="12700">
                <a:solidFill>
                  <a:srgbClr val="808080"/>
                </a:solidFill>
                <a:round/>
                <a:headEnd/>
                <a:tailEnd/>
              </a:ln>
              <a:extLst>
                <a:ext uri="{909E8E84-426E-40DD-AFC4-6F175D3DCCD1}">
                  <a14:hiddenFill xmlns:a14="http://schemas.microsoft.com/office/drawing/2010/main">
                    <a:noFill/>
                  </a14:hiddenFill>
                </a:ext>
              </a:extLst>
            </p:spPr>
            <p:txBody>
              <a:bodyPr anchor="ctr"/>
              <a:lstStyle/>
              <a:p>
                <a:endParaRPr lang="ko-KR" altLang="en-US">
                  <a:latin typeface="Times New Roman" panose="02020603050405020304" pitchFamily="18" charset="0"/>
                  <a:cs typeface="Times New Roman" panose="02020603050405020304" pitchFamily="18" charset="0"/>
                </a:endParaRPr>
              </a:p>
            </p:txBody>
          </p:sp>
          <p:sp>
            <p:nvSpPr>
              <p:cNvPr id="8342" name="Line 136"/>
              <p:cNvSpPr>
                <a:spLocks noChangeShapeType="1"/>
              </p:cNvSpPr>
              <p:nvPr/>
            </p:nvSpPr>
            <p:spPr bwMode="auto">
              <a:xfrm>
                <a:off x="1507" y="998"/>
                <a:ext cx="0" cy="1760"/>
              </a:xfrm>
              <a:prstGeom prst="line">
                <a:avLst/>
              </a:prstGeom>
              <a:noFill/>
              <a:ln w="12700">
                <a:solidFill>
                  <a:srgbClr val="808080"/>
                </a:solidFill>
                <a:round/>
                <a:headEnd/>
                <a:tailEnd/>
              </a:ln>
              <a:extLst>
                <a:ext uri="{909E8E84-426E-40DD-AFC4-6F175D3DCCD1}">
                  <a14:hiddenFill xmlns:a14="http://schemas.microsoft.com/office/drawing/2010/main">
                    <a:noFill/>
                  </a14:hiddenFill>
                </a:ext>
              </a:extLst>
            </p:spPr>
            <p:txBody>
              <a:bodyPr anchor="ctr"/>
              <a:lstStyle/>
              <a:p>
                <a:endParaRPr lang="ko-KR" altLang="en-US">
                  <a:latin typeface="Times New Roman" panose="02020603050405020304" pitchFamily="18" charset="0"/>
                  <a:cs typeface="Times New Roman" panose="02020603050405020304" pitchFamily="18" charset="0"/>
                </a:endParaRPr>
              </a:p>
            </p:txBody>
          </p:sp>
          <p:sp>
            <p:nvSpPr>
              <p:cNvPr id="8343" name="Line 137"/>
              <p:cNvSpPr>
                <a:spLocks noChangeShapeType="1"/>
              </p:cNvSpPr>
              <p:nvPr/>
            </p:nvSpPr>
            <p:spPr bwMode="auto">
              <a:xfrm>
                <a:off x="1968" y="998"/>
                <a:ext cx="0" cy="176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nchor="ctr"/>
              <a:lstStyle/>
              <a:p>
                <a:endParaRPr lang="ko-KR" altLang="en-US">
                  <a:latin typeface="Times New Roman" panose="02020603050405020304" pitchFamily="18" charset="0"/>
                  <a:cs typeface="Times New Roman" panose="02020603050405020304" pitchFamily="18" charset="0"/>
                </a:endParaRPr>
              </a:p>
            </p:txBody>
          </p:sp>
          <p:sp>
            <p:nvSpPr>
              <p:cNvPr id="8344" name="Line 138"/>
              <p:cNvSpPr>
                <a:spLocks noChangeShapeType="1"/>
              </p:cNvSpPr>
              <p:nvPr/>
            </p:nvSpPr>
            <p:spPr bwMode="auto">
              <a:xfrm>
                <a:off x="2429" y="998"/>
                <a:ext cx="0" cy="1760"/>
              </a:xfrm>
              <a:prstGeom prst="line">
                <a:avLst/>
              </a:prstGeom>
              <a:noFill/>
              <a:ln w="12700">
                <a:solidFill>
                  <a:srgbClr val="808080"/>
                </a:solidFill>
                <a:round/>
                <a:headEnd/>
                <a:tailEnd/>
              </a:ln>
              <a:extLst>
                <a:ext uri="{909E8E84-426E-40DD-AFC4-6F175D3DCCD1}">
                  <a14:hiddenFill xmlns:a14="http://schemas.microsoft.com/office/drawing/2010/main">
                    <a:noFill/>
                  </a14:hiddenFill>
                </a:ext>
              </a:extLst>
            </p:spPr>
            <p:txBody>
              <a:bodyPr anchor="ctr"/>
              <a:lstStyle/>
              <a:p>
                <a:endParaRPr lang="ko-KR" altLang="en-US">
                  <a:latin typeface="Times New Roman" panose="02020603050405020304" pitchFamily="18" charset="0"/>
                  <a:cs typeface="Times New Roman" panose="02020603050405020304" pitchFamily="18" charset="0"/>
                </a:endParaRPr>
              </a:p>
            </p:txBody>
          </p:sp>
          <p:sp>
            <p:nvSpPr>
              <p:cNvPr id="8345" name="Line 139"/>
              <p:cNvSpPr>
                <a:spLocks noChangeShapeType="1"/>
              </p:cNvSpPr>
              <p:nvPr/>
            </p:nvSpPr>
            <p:spPr bwMode="auto">
              <a:xfrm>
                <a:off x="2659" y="998"/>
                <a:ext cx="0" cy="1760"/>
              </a:xfrm>
              <a:prstGeom prst="line">
                <a:avLst/>
              </a:prstGeom>
              <a:noFill/>
              <a:ln w="12700">
                <a:solidFill>
                  <a:srgbClr val="808080"/>
                </a:solidFill>
                <a:round/>
                <a:headEnd/>
                <a:tailEnd/>
              </a:ln>
              <a:extLst>
                <a:ext uri="{909E8E84-426E-40DD-AFC4-6F175D3DCCD1}">
                  <a14:hiddenFill xmlns:a14="http://schemas.microsoft.com/office/drawing/2010/main">
                    <a:noFill/>
                  </a14:hiddenFill>
                </a:ext>
              </a:extLst>
            </p:spPr>
            <p:txBody>
              <a:bodyPr anchor="ctr"/>
              <a:lstStyle/>
              <a:p>
                <a:endParaRPr lang="ko-KR" altLang="en-US">
                  <a:latin typeface="Times New Roman" panose="02020603050405020304" pitchFamily="18" charset="0"/>
                  <a:cs typeface="Times New Roman" panose="02020603050405020304" pitchFamily="18" charset="0"/>
                </a:endParaRPr>
              </a:p>
            </p:txBody>
          </p:sp>
          <p:sp>
            <p:nvSpPr>
              <p:cNvPr id="8346" name="Line 140"/>
              <p:cNvSpPr>
                <a:spLocks noChangeShapeType="1"/>
              </p:cNvSpPr>
              <p:nvPr/>
            </p:nvSpPr>
            <p:spPr bwMode="auto">
              <a:xfrm>
                <a:off x="2890" y="998"/>
                <a:ext cx="0" cy="1760"/>
              </a:xfrm>
              <a:prstGeom prst="line">
                <a:avLst/>
              </a:prstGeom>
              <a:noFill/>
              <a:ln w="12700">
                <a:solidFill>
                  <a:srgbClr val="808080"/>
                </a:solidFill>
                <a:round/>
                <a:headEnd/>
                <a:tailEnd/>
              </a:ln>
              <a:extLst>
                <a:ext uri="{909E8E84-426E-40DD-AFC4-6F175D3DCCD1}">
                  <a14:hiddenFill xmlns:a14="http://schemas.microsoft.com/office/drawing/2010/main">
                    <a:noFill/>
                  </a14:hiddenFill>
                </a:ext>
              </a:extLst>
            </p:spPr>
            <p:txBody>
              <a:bodyPr anchor="ctr"/>
              <a:lstStyle/>
              <a:p>
                <a:endParaRPr lang="ko-KR" altLang="en-US">
                  <a:latin typeface="Times New Roman" panose="02020603050405020304" pitchFamily="18" charset="0"/>
                  <a:cs typeface="Times New Roman" panose="02020603050405020304" pitchFamily="18" charset="0"/>
                </a:endParaRPr>
              </a:p>
            </p:txBody>
          </p:sp>
          <p:sp>
            <p:nvSpPr>
              <p:cNvPr id="8347" name="Line 141"/>
              <p:cNvSpPr>
                <a:spLocks noChangeShapeType="1"/>
              </p:cNvSpPr>
              <p:nvPr/>
            </p:nvSpPr>
            <p:spPr bwMode="auto">
              <a:xfrm>
                <a:off x="3120" y="998"/>
                <a:ext cx="0" cy="1760"/>
              </a:xfrm>
              <a:prstGeom prst="line">
                <a:avLst/>
              </a:prstGeom>
              <a:noFill/>
              <a:ln w="12700" cap="sq">
                <a:solidFill>
                  <a:srgbClr val="808080"/>
                </a:solidFill>
                <a:round/>
                <a:headEnd/>
                <a:tailEnd/>
              </a:ln>
              <a:extLst>
                <a:ext uri="{909E8E84-426E-40DD-AFC4-6F175D3DCCD1}">
                  <a14:hiddenFill xmlns:a14="http://schemas.microsoft.com/office/drawing/2010/main">
                    <a:noFill/>
                  </a14:hiddenFill>
                </a:ext>
              </a:extLst>
            </p:spPr>
            <p:txBody>
              <a:bodyPr anchor="ctr"/>
              <a:lstStyle/>
              <a:p>
                <a:endParaRPr lang="ko-KR" altLang="en-US">
                  <a:latin typeface="Times New Roman" panose="02020603050405020304" pitchFamily="18" charset="0"/>
                  <a:cs typeface="Times New Roman" panose="02020603050405020304" pitchFamily="18" charset="0"/>
                </a:endParaRPr>
              </a:p>
            </p:txBody>
          </p:sp>
          <p:sp>
            <p:nvSpPr>
              <p:cNvPr id="8348" name="Line 142"/>
              <p:cNvSpPr>
                <a:spLocks noChangeShapeType="1"/>
              </p:cNvSpPr>
              <p:nvPr/>
            </p:nvSpPr>
            <p:spPr bwMode="auto">
              <a:xfrm>
                <a:off x="816" y="1658"/>
                <a:ext cx="2304" cy="0"/>
              </a:xfrm>
              <a:prstGeom prst="line">
                <a:avLst/>
              </a:prstGeom>
              <a:noFill/>
              <a:ln w="12700" cap="sq">
                <a:solidFill>
                  <a:srgbClr val="808080"/>
                </a:solidFill>
                <a:round/>
                <a:headEnd/>
                <a:tailEnd/>
              </a:ln>
              <a:extLst>
                <a:ext uri="{909E8E84-426E-40DD-AFC4-6F175D3DCCD1}">
                  <a14:hiddenFill xmlns:a14="http://schemas.microsoft.com/office/drawing/2010/main">
                    <a:noFill/>
                  </a14:hiddenFill>
                </a:ext>
              </a:extLst>
            </p:spPr>
            <p:txBody>
              <a:bodyPr anchor="ctr"/>
              <a:lstStyle/>
              <a:p>
                <a:endParaRPr lang="ko-KR" altLang="en-US">
                  <a:latin typeface="Times New Roman" panose="02020603050405020304" pitchFamily="18" charset="0"/>
                  <a:cs typeface="Times New Roman" panose="02020603050405020304" pitchFamily="18" charset="0"/>
                </a:endParaRPr>
              </a:p>
            </p:txBody>
          </p:sp>
          <p:sp>
            <p:nvSpPr>
              <p:cNvPr id="8349" name="Line 143"/>
              <p:cNvSpPr>
                <a:spLocks noChangeShapeType="1"/>
              </p:cNvSpPr>
              <p:nvPr/>
            </p:nvSpPr>
            <p:spPr bwMode="auto">
              <a:xfrm>
                <a:off x="816" y="2098"/>
                <a:ext cx="2304" cy="0"/>
              </a:xfrm>
              <a:prstGeom prst="line">
                <a:avLst/>
              </a:prstGeom>
              <a:noFill/>
              <a:ln w="12700" cap="sq">
                <a:solidFill>
                  <a:srgbClr val="808080"/>
                </a:solidFill>
                <a:round/>
                <a:headEnd/>
                <a:tailEnd/>
              </a:ln>
              <a:extLst>
                <a:ext uri="{909E8E84-426E-40DD-AFC4-6F175D3DCCD1}">
                  <a14:hiddenFill xmlns:a14="http://schemas.microsoft.com/office/drawing/2010/main">
                    <a:noFill/>
                  </a14:hiddenFill>
                </a:ext>
              </a:extLst>
            </p:spPr>
            <p:txBody>
              <a:bodyPr anchor="ctr"/>
              <a:lstStyle/>
              <a:p>
                <a:endParaRPr lang="ko-KR" altLang="en-US">
                  <a:latin typeface="Times New Roman" panose="02020603050405020304" pitchFamily="18" charset="0"/>
                  <a:cs typeface="Times New Roman" panose="02020603050405020304" pitchFamily="18" charset="0"/>
                </a:endParaRPr>
              </a:p>
            </p:txBody>
          </p:sp>
          <p:sp>
            <p:nvSpPr>
              <p:cNvPr id="8350" name="Line 144"/>
              <p:cNvSpPr>
                <a:spLocks noChangeShapeType="1"/>
              </p:cNvSpPr>
              <p:nvPr/>
            </p:nvSpPr>
            <p:spPr bwMode="auto">
              <a:xfrm>
                <a:off x="1738" y="998"/>
                <a:ext cx="0" cy="1760"/>
              </a:xfrm>
              <a:prstGeom prst="line">
                <a:avLst/>
              </a:prstGeom>
              <a:noFill/>
              <a:ln w="12700" cap="sq">
                <a:solidFill>
                  <a:srgbClr val="808080"/>
                </a:solidFill>
                <a:round/>
                <a:headEnd/>
                <a:tailEnd/>
              </a:ln>
              <a:extLst>
                <a:ext uri="{909E8E84-426E-40DD-AFC4-6F175D3DCCD1}">
                  <a14:hiddenFill xmlns:a14="http://schemas.microsoft.com/office/drawing/2010/main">
                    <a:noFill/>
                  </a14:hiddenFill>
                </a:ext>
              </a:extLst>
            </p:spPr>
            <p:txBody>
              <a:bodyPr anchor="ctr"/>
              <a:lstStyle/>
              <a:p>
                <a:endParaRPr lang="ko-KR" altLang="en-US">
                  <a:latin typeface="Times New Roman" panose="02020603050405020304" pitchFamily="18" charset="0"/>
                  <a:cs typeface="Times New Roman" panose="02020603050405020304" pitchFamily="18" charset="0"/>
                </a:endParaRPr>
              </a:p>
            </p:txBody>
          </p:sp>
          <p:sp>
            <p:nvSpPr>
              <p:cNvPr id="8351" name="Line 145"/>
              <p:cNvSpPr>
                <a:spLocks noChangeShapeType="1"/>
              </p:cNvSpPr>
              <p:nvPr/>
            </p:nvSpPr>
            <p:spPr bwMode="auto">
              <a:xfrm>
                <a:off x="2198" y="998"/>
                <a:ext cx="0" cy="1760"/>
              </a:xfrm>
              <a:prstGeom prst="line">
                <a:avLst/>
              </a:prstGeom>
              <a:noFill/>
              <a:ln w="12700" cap="sq">
                <a:solidFill>
                  <a:srgbClr val="808080"/>
                </a:solidFill>
                <a:round/>
                <a:headEnd/>
                <a:tailEnd/>
              </a:ln>
              <a:extLst>
                <a:ext uri="{909E8E84-426E-40DD-AFC4-6F175D3DCCD1}">
                  <a14:hiddenFill xmlns:a14="http://schemas.microsoft.com/office/drawing/2010/main">
                    <a:noFill/>
                  </a14:hiddenFill>
                </a:ext>
              </a:extLst>
            </p:spPr>
            <p:txBody>
              <a:bodyPr anchor="ctr"/>
              <a:lstStyle/>
              <a:p>
                <a:endParaRPr lang="ko-KR" altLang="en-US">
                  <a:latin typeface="Times New Roman" panose="02020603050405020304" pitchFamily="18" charset="0"/>
                  <a:cs typeface="Times New Roman" panose="02020603050405020304" pitchFamily="18" charset="0"/>
                </a:endParaRPr>
              </a:p>
            </p:txBody>
          </p:sp>
          <p:sp>
            <p:nvSpPr>
              <p:cNvPr id="8352" name="Freeform 146"/>
              <p:cNvSpPr>
                <a:spLocks/>
              </p:cNvSpPr>
              <p:nvPr/>
            </p:nvSpPr>
            <p:spPr bwMode="auto">
              <a:xfrm>
                <a:off x="815" y="1116"/>
                <a:ext cx="2305" cy="1418"/>
              </a:xfrm>
              <a:custGeom>
                <a:avLst/>
                <a:gdLst>
                  <a:gd name="T0" fmla="*/ 0 w 2305"/>
                  <a:gd name="T1" fmla="*/ 21 h 1910"/>
                  <a:gd name="T2" fmla="*/ 270 w 2305"/>
                  <a:gd name="T3" fmla="*/ 3 h 1910"/>
                  <a:gd name="T4" fmla="*/ 696 w 2305"/>
                  <a:gd name="T5" fmla="*/ 39 h 1910"/>
                  <a:gd name="T6" fmla="*/ 1160 w 2305"/>
                  <a:gd name="T7" fmla="*/ 3 h 1910"/>
                  <a:gd name="T8" fmla="*/ 1609 w 2305"/>
                  <a:gd name="T9" fmla="*/ 39 h 1910"/>
                  <a:gd name="T10" fmla="*/ 2035 w 2305"/>
                  <a:gd name="T11" fmla="*/ 3 h 1910"/>
                  <a:gd name="T12" fmla="*/ 2305 w 2305"/>
                  <a:gd name="T13" fmla="*/ 22 h 1910"/>
                  <a:gd name="T14" fmla="*/ 0 60000 65536"/>
                  <a:gd name="T15" fmla="*/ 0 60000 65536"/>
                  <a:gd name="T16" fmla="*/ 0 60000 65536"/>
                  <a:gd name="T17" fmla="*/ 0 60000 65536"/>
                  <a:gd name="T18" fmla="*/ 0 60000 65536"/>
                  <a:gd name="T19" fmla="*/ 0 60000 65536"/>
                  <a:gd name="T20" fmla="*/ 0 60000 65536"/>
                  <a:gd name="T21" fmla="*/ 0 w 2305"/>
                  <a:gd name="T22" fmla="*/ 0 h 1910"/>
                  <a:gd name="T23" fmla="*/ 2305 w 2305"/>
                  <a:gd name="T24" fmla="*/ 1910 h 19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305" h="1910">
                    <a:moveTo>
                      <a:pt x="0" y="1006"/>
                    </a:moveTo>
                    <a:cubicBezTo>
                      <a:pt x="45" y="864"/>
                      <a:pt x="154" y="0"/>
                      <a:pt x="270" y="151"/>
                    </a:cubicBezTo>
                    <a:cubicBezTo>
                      <a:pt x="386" y="302"/>
                      <a:pt x="548" y="1910"/>
                      <a:pt x="696" y="1909"/>
                    </a:cubicBezTo>
                    <a:cubicBezTo>
                      <a:pt x="844" y="1908"/>
                      <a:pt x="1008" y="145"/>
                      <a:pt x="1160" y="143"/>
                    </a:cubicBezTo>
                    <a:cubicBezTo>
                      <a:pt x="1312" y="141"/>
                      <a:pt x="1463" y="1892"/>
                      <a:pt x="1609" y="1894"/>
                    </a:cubicBezTo>
                    <a:cubicBezTo>
                      <a:pt x="1755" y="1896"/>
                      <a:pt x="1919" y="301"/>
                      <a:pt x="2035" y="158"/>
                    </a:cubicBezTo>
                    <a:cubicBezTo>
                      <a:pt x="2151" y="15"/>
                      <a:pt x="2249" y="851"/>
                      <a:pt x="2305" y="1033"/>
                    </a:cubicBezTo>
                  </a:path>
                </a:pathLst>
              </a:custGeom>
              <a:noFill/>
              <a:ln w="19050" cap="flat" cmpd="sng">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nchor="ctr"/>
              <a:lstStyle/>
              <a:p>
                <a:endParaRPr lang="ko-KR" altLang="en-US">
                  <a:latin typeface="Times New Roman" panose="02020603050405020304" pitchFamily="18" charset="0"/>
                  <a:cs typeface="Times New Roman" panose="02020603050405020304" pitchFamily="18" charset="0"/>
                </a:endParaRPr>
              </a:p>
            </p:txBody>
          </p:sp>
        </p:grpSp>
        <p:sp>
          <p:nvSpPr>
            <p:cNvPr id="8250" name="Text Box 147"/>
            <p:cNvSpPr txBox="1">
              <a:spLocks noChangeArrowheads="1"/>
            </p:cNvSpPr>
            <p:nvPr/>
          </p:nvSpPr>
          <p:spPr bwMode="auto">
            <a:xfrm>
              <a:off x="478639" y="6120427"/>
              <a:ext cx="790578" cy="277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kumimoji="1" sz="3200">
                  <a:solidFill>
                    <a:schemeClr val="tx1"/>
                  </a:solidFill>
                  <a:latin typeface="굴림" pitchFamily="50" charset="-127"/>
                  <a:ea typeface="굴림" pitchFamily="50" charset="-127"/>
                </a:defRPr>
              </a:lvl1pPr>
              <a:lvl2pPr marL="742950" indent="-285750" eaLnBrk="0" hangingPunct="0">
                <a:spcBef>
                  <a:spcPct val="20000"/>
                </a:spcBef>
                <a:buChar char="–"/>
                <a:defRPr kumimoji="1" sz="2800">
                  <a:solidFill>
                    <a:schemeClr val="tx1"/>
                  </a:solidFill>
                  <a:latin typeface="굴림" pitchFamily="50" charset="-127"/>
                  <a:ea typeface="굴림" pitchFamily="50" charset="-127"/>
                </a:defRPr>
              </a:lvl2pPr>
              <a:lvl3pPr marL="1143000" indent="-228600" eaLnBrk="0" hangingPunct="0">
                <a:spcBef>
                  <a:spcPct val="20000"/>
                </a:spcBef>
                <a:buChar char="•"/>
                <a:defRPr kumimoji="1" sz="2400">
                  <a:solidFill>
                    <a:schemeClr val="tx1"/>
                  </a:solidFill>
                  <a:latin typeface="굴림" pitchFamily="50" charset="-127"/>
                  <a:ea typeface="굴림" pitchFamily="50" charset="-127"/>
                </a:defRPr>
              </a:lvl3pPr>
              <a:lvl4pPr marL="1600200" indent="-228600" eaLnBrk="0" hangingPunct="0">
                <a:spcBef>
                  <a:spcPct val="20000"/>
                </a:spcBef>
                <a:buChar char="–"/>
                <a:defRPr kumimoji="1" sz="2000">
                  <a:solidFill>
                    <a:schemeClr val="tx1"/>
                  </a:solidFill>
                  <a:latin typeface="굴림" pitchFamily="50" charset="-127"/>
                  <a:ea typeface="굴림" pitchFamily="50" charset="-127"/>
                </a:defRPr>
              </a:lvl4pPr>
              <a:lvl5pPr marL="2057400" indent="-228600" eaLnBrk="0" hangingPunct="0">
                <a:spcBef>
                  <a:spcPct val="20000"/>
                </a:spcBef>
                <a:buChar char="»"/>
                <a:defRPr kumimoji="1" sz="2000">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9pPr>
            </a:lstStyle>
            <a:p>
              <a:pPr algn="r" eaLnBrk="1" latinLnBrk="0" hangingPunct="1">
                <a:lnSpc>
                  <a:spcPct val="120000"/>
                </a:lnSpc>
                <a:spcBef>
                  <a:spcPct val="0"/>
                </a:spcBef>
                <a:buFontTx/>
                <a:buNone/>
              </a:pPr>
              <a:r>
                <a:rPr lang="en-US" altLang="ko-KR" sz="1000" b="1">
                  <a:latin typeface="Times New Roman" panose="02020603050405020304" pitchFamily="18" charset="0"/>
                  <a:cs typeface="Times New Roman" panose="02020603050405020304" pitchFamily="18" charset="0"/>
                </a:rPr>
                <a:t>CH1 2.00V</a:t>
              </a:r>
            </a:p>
          </p:txBody>
        </p:sp>
        <p:sp>
          <p:nvSpPr>
            <p:cNvPr id="8251" name="Text Box 148"/>
            <p:cNvSpPr txBox="1">
              <a:spLocks noChangeArrowheads="1"/>
            </p:cNvSpPr>
            <p:nvPr/>
          </p:nvSpPr>
          <p:spPr bwMode="auto">
            <a:xfrm>
              <a:off x="1560504" y="6144794"/>
              <a:ext cx="716842" cy="277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kumimoji="1" sz="3200">
                  <a:solidFill>
                    <a:schemeClr val="tx1"/>
                  </a:solidFill>
                  <a:latin typeface="굴림" pitchFamily="50" charset="-127"/>
                  <a:ea typeface="굴림" pitchFamily="50" charset="-127"/>
                </a:defRPr>
              </a:lvl1pPr>
              <a:lvl2pPr marL="742950" indent="-285750" eaLnBrk="0" hangingPunct="0">
                <a:spcBef>
                  <a:spcPct val="20000"/>
                </a:spcBef>
                <a:buChar char="–"/>
                <a:defRPr kumimoji="1" sz="2800">
                  <a:solidFill>
                    <a:schemeClr val="tx1"/>
                  </a:solidFill>
                  <a:latin typeface="굴림" pitchFamily="50" charset="-127"/>
                  <a:ea typeface="굴림" pitchFamily="50" charset="-127"/>
                </a:defRPr>
              </a:lvl2pPr>
              <a:lvl3pPr marL="1143000" indent="-228600" eaLnBrk="0" hangingPunct="0">
                <a:spcBef>
                  <a:spcPct val="20000"/>
                </a:spcBef>
                <a:buChar char="•"/>
                <a:defRPr kumimoji="1" sz="2400">
                  <a:solidFill>
                    <a:schemeClr val="tx1"/>
                  </a:solidFill>
                  <a:latin typeface="굴림" pitchFamily="50" charset="-127"/>
                  <a:ea typeface="굴림" pitchFamily="50" charset="-127"/>
                </a:defRPr>
              </a:lvl3pPr>
              <a:lvl4pPr marL="1600200" indent="-228600" eaLnBrk="0" hangingPunct="0">
                <a:spcBef>
                  <a:spcPct val="20000"/>
                </a:spcBef>
                <a:buChar char="–"/>
                <a:defRPr kumimoji="1" sz="2000">
                  <a:solidFill>
                    <a:schemeClr val="tx1"/>
                  </a:solidFill>
                  <a:latin typeface="굴림" pitchFamily="50" charset="-127"/>
                  <a:ea typeface="굴림" pitchFamily="50" charset="-127"/>
                </a:defRPr>
              </a:lvl4pPr>
              <a:lvl5pPr marL="2057400" indent="-228600" eaLnBrk="0" hangingPunct="0">
                <a:spcBef>
                  <a:spcPct val="20000"/>
                </a:spcBef>
                <a:buChar char="»"/>
                <a:defRPr kumimoji="1" sz="2000">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9pPr>
            </a:lstStyle>
            <a:p>
              <a:pPr algn="r" eaLnBrk="1" latinLnBrk="0" hangingPunct="1">
                <a:lnSpc>
                  <a:spcPct val="120000"/>
                </a:lnSpc>
                <a:spcBef>
                  <a:spcPct val="0"/>
                </a:spcBef>
                <a:buFontTx/>
                <a:buNone/>
              </a:pPr>
              <a:r>
                <a:rPr lang="en-US" altLang="ko-KR" sz="1000" b="1">
                  <a:latin typeface="Times New Roman" panose="02020603050405020304" pitchFamily="18" charset="0"/>
                  <a:cs typeface="Times New Roman" panose="02020603050405020304" pitchFamily="18" charset="0"/>
                </a:rPr>
                <a:t>M 1000μs</a:t>
              </a:r>
            </a:p>
          </p:txBody>
        </p:sp>
      </p:grpSp>
      <p:grpSp>
        <p:nvGrpSpPr>
          <p:cNvPr id="8199" name="그룹 1"/>
          <p:cNvGrpSpPr>
            <a:grpSpLocks/>
          </p:cNvGrpSpPr>
          <p:nvPr/>
        </p:nvGrpSpPr>
        <p:grpSpPr bwMode="auto">
          <a:xfrm>
            <a:off x="1431925" y="2000673"/>
            <a:ext cx="1104900" cy="869523"/>
            <a:chOff x="1412117" y="2216696"/>
            <a:chExt cx="1701442" cy="1380996"/>
          </a:xfrm>
        </p:grpSpPr>
        <p:sp>
          <p:nvSpPr>
            <p:cNvPr id="8226" name="Line 62"/>
            <p:cNvSpPr>
              <a:spLocks noChangeShapeType="1"/>
            </p:cNvSpPr>
            <p:nvPr/>
          </p:nvSpPr>
          <p:spPr bwMode="auto">
            <a:xfrm>
              <a:off x="2068984" y="2216696"/>
              <a:ext cx="0" cy="666750"/>
            </a:xfrm>
            <a:prstGeom prst="line">
              <a:avLst/>
            </a:prstGeom>
            <a:noFill/>
            <a:ln w="158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latin typeface="Times New Roman" panose="02020603050405020304" pitchFamily="18" charset="0"/>
                <a:cs typeface="Times New Roman" panose="02020603050405020304" pitchFamily="18" charset="0"/>
              </a:endParaRPr>
            </a:p>
          </p:txBody>
        </p:sp>
        <p:sp>
          <p:nvSpPr>
            <p:cNvPr id="8227" name="Line 63"/>
            <p:cNvSpPr>
              <a:spLocks noChangeShapeType="1"/>
            </p:cNvSpPr>
            <p:nvPr/>
          </p:nvSpPr>
          <p:spPr bwMode="auto">
            <a:xfrm>
              <a:off x="2065809" y="2216696"/>
              <a:ext cx="915988" cy="0"/>
            </a:xfrm>
            <a:prstGeom prst="line">
              <a:avLst/>
            </a:prstGeom>
            <a:noFill/>
            <a:ln w="158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latin typeface="Times New Roman" panose="02020603050405020304" pitchFamily="18" charset="0"/>
                <a:cs typeface="Times New Roman" panose="02020603050405020304" pitchFamily="18" charset="0"/>
              </a:endParaRPr>
            </a:p>
          </p:txBody>
        </p:sp>
        <p:sp>
          <p:nvSpPr>
            <p:cNvPr id="8228" name="Line 64"/>
            <p:cNvSpPr>
              <a:spLocks noChangeShapeType="1"/>
            </p:cNvSpPr>
            <p:nvPr/>
          </p:nvSpPr>
          <p:spPr bwMode="auto">
            <a:xfrm>
              <a:off x="2991322" y="2216696"/>
              <a:ext cx="0" cy="203200"/>
            </a:xfrm>
            <a:prstGeom prst="line">
              <a:avLst/>
            </a:prstGeom>
            <a:noFill/>
            <a:ln w="158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latin typeface="Times New Roman" panose="02020603050405020304" pitchFamily="18" charset="0"/>
                <a:cs typeface="Times New Roman" panose="02020603050405020304" pitchFamily="18" charset="0"/>
              </a:endParaRPr>
            </a:p>
          </p:txBody>
        </p:sp>
        <p:grpSp>
          <p:nvGrpSpPr>
            <p:cNvPr id="8229" name="Group 65"/>
            <p:cNvGrpSpPr>
              <a:grpSpLocks/>
            </p:cNvGrpSpPr>
            <p:nvPr/>
          </p:nvGrpSpPr>
          <p:grpSpPr bwMode="auto">
            <a:xfrm>
              <a:off x="2899247" y="2419896"/>
              <a:ext cx="184150" cy="254000"/>
              <a:chOff x="1488" y="1152"/>
              <a:chExt cx="192" cy="336"/>
            </a:xfrm>
          </p:grpSpPr>
          <p:sp>
            <p:nvSpPr>
              <p:cNvPr id="8242" name="Line 66"/>
              <p:cNvSpPr>
                <a:spLocks noChangeShapeType="1"/>
              </p:cNvSpPr>
              <p:nvPr/>
            </p:nvSpPr>
            <p:spPr bwMode="auto">
              <a:xfrm>
                <a:off x="1584" y="1152"/>
                <a:ext cx="96" cy="48"/>
              </a:xfrm>
              <a:prstGeom prst="line">
                <a:avLst/>
              </a:prstGeom>
              <a:noFill/>
              <a:ln w="158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latin typeface="Times New Roman" panose="02020603050405020304" pitchFamily="18" charset="0"/>
                  <a:cs typeface="Times New Roman" panose="02020603050405020304" pitchFamily="18" charset="0"/>
                </a:endParaRPr>
              </a:p>
            </p:txBody>
          </p:sp>
          <p:sp>
            <p:nvSpPr>
              <p:cNvPr id="8243" name="Line 67"/>
              <p:cNvSpPr>
                <a:spLocks noChangeShapeType="1"/>
              </p:cNvSpPr>
              <p:nvPr/>
            </p:nvSpPr>
            <p:spPr bwMode="auto">
              <a:xfrm flipH="1">
                <a:off x="1488" y="1200"/>
                <a:ext cx="192" cy="48"/>
              </a:xfrm>
              <a:prstGeom prst="line">
                <a:avLst/>
              </a:prstGeom>
              <a:noFill/>
              <a:ln w="158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latin typeface="Times New Roman" panose="02020603050405020304" pitchFamily="18" charset="0"/>
                  <a:cs typeface="Times New Roman" panose="02020603050405020304" pitchFamily="18" charset="0"/>
                </a:endParaRPr>
              </a:p>
            </p:txBody>
          </p:sp>
          <p:sp>
            <p:nvSpPr>
              <p:cNvPr id="8244" name="Line 68"/>
              <p:cNvSpPr>
                <a:spLocks noChangeShapeType="1"/>
              </p:cNvSpPr>
              <p:nvPr/>
            </p:nvSpPr>
            <p:spPr bwMode="auto">
              <a:xfrm>
                <a:off x="1488" y="1248"/>
                <a:ext cx="192" cy="48"/>
              </a:xfrm>
              <a:prstGeom prst="line">
                <a:avLst/>
              </a:prstGeom>
              <a:noFill/>
              <a:ln w="158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latin typeface="Times New Roman" panose="02020603050405020304" pitchFamily="18" charset="0"/>
                  <a:cs typeface="Times New Roman" panose="02020603050405020304" pitchFamily="18" charset="0"/>
                </a:endParaRPr>
              </a:p>
            </p:txBody>
          </p:sp>
          <p:sp>
            <p:nvSpPr>
              <p:cNvPr id="8245" name="Line 69"/>
              <p:cNvSpPr>
                <a:spLocks noChangeShapeType="1"/>
              </p:cNvSpPr>
              <p:nvPr/>
            </p:nvSpPr>
            <p:spPr bwMode="auto">
              <a:xfrm flipH="1">
                <a:off x="1488" y="1296"/>
                <a:ext cx="192" cy="48"/>
              </a:xfrm>
              <a:prstGeom prst="line">
                <a:avLst/>
              </a:prstGeom>
              <a:noFill/>
              <a:ln w="158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latin typeface="Times New Roman" panose="02020603050405020304" pitchFamily="18" charset="0"/>
                  <a:cs typeface="Times New Roman" panose="02020603050405020304" pitchFamily="18" charset="0"/>
                </a:endParaRPr>
              </a:p>
            </p:txBody>
          </p:sp>
          <p:sp>
            <p:nvSpPr>
              <p:cNvPr id="8246" name="Line 70"/>
              <p:cNvSpPr>
                <a:spLocks noChangeShapeType="1"/>
              </p:cNvSpPr>
              <p:nvPr/>
            </p:nvSpPr>
            <p:spPr bwMode="auto">
              <a:xfrm>
                <a:off x="1488" y="1344"/>
                <a:ext cx="192" cy="48"/>
              </a:xfrm>
              <a:prstGeom prst="line">
                <a:avLst/>
              </a:prstGeom>
              <a:noFill/>
              <a:ln w="158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latin typeface="Times New Roman" panose="02020603050405020304" pitchFamily="18" charset="0"/>
                  <a:cs typeface="Times New Roman" panose="02020603050405020304" pitchFamily="18" charset="0"/>
                </a:endParaRPr>
              </a:p>
            </p:txBody>
          </p:sp>
          <p:sp>
            <p:nvSpPr>
              <p:cNvPr id="8247" name="Line 71"/>
              <p:cNvSpPr>
                <a:spLocks noChangeShapeType="1"/>
              </p:cNvSpPr>
              <p:nvPr/>
            </p:nvSpPr>
            <p:spPr bwMode="auto">
              <a:xfrm flipH="1">
                <a:off x="1488" y="1392"/>
                <a:ext cx="192" cy="48"/>
              </a:xfrm>
              <a:prstGeom prst="line">
                <a:avLst/>
              </a:prstGeom>
              <a:noFill/>
              <a:ln w="158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latin typeface="Times New Roman" panose="02020603050405020304" pitchFamily="18" charset="0"/>
                  <a:cs typeface="Times New Roman" panose="02020603050405020304" pitchFamily="18" charset="0"/>
                </a:endParaRPr>
              </a:p>
            </p:txBody>
          </p:sp>
          <p:sp>
            <p:nvSpPr>
              <p:cNvPr id="8248" name="Line 72"/>
              <p:cNvSpPr>
                <a:spLocks noChangeShapeType="1"/>
              </p:cNvSpPr>
              <p:nvPr/>
            </p:nvSpPr>
            <p:spPr bwMode="auto">
              <a:xfrm>
                <a:off x="1488" y="1440"/>
                <a:ext cx="96" cy="48"/>
              </a:xfrm>
              <a:prstGeom prst="line">
                <a:avLst/>
              </a:prstGeom>
              <a:noFill/>
              <a:ln w="158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latin typeface="Times New Roman" panose="02020603050405020304" pitchFamily="18" charset="0"/>
                  <a:cs typeface="Times New Roman" panose="02020603050405020304" pitchFamily="18" charset="0"/>
                </a:endParaRPr>
              </a:p>
            </p:txBody>
          </p:sp>
        </p:grpSp>
        <p:sp>
          <p:nvSpPr>
            <p:cNvPr id="8230" name="Line 73"/>
            <p:cNvSpPr>
              <a:spLocks noChangeShapeType="1"/>
            </p:cNvSpPr>
            <p:nvPr/>
          </p:nvSpPr>
          <p:spPr bwMode="auto">
            <a:xfrm>
              <a:off x="2991322" y="2673896"/>
              <a:ext cx="0" cy="476250"/>
            </a:xfrm>
            <a:prstGeom prst="line">
              <a:avLst/>
            </a:prstGeom>
            <a:noFill/>
            <a:ln w="158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latin typeface="Times New Roman" panose="02020603050405020304" pitchFamily="18" charset="0"/>
                <a:cs typeface="Times New Roman" panose="02020603050405020304" pitchFamily="18" charset="0"/>
              </a:endParaRPr>
            </a:p>
          </p:txBody>
        </p:sp>
        <p:sp>
          <p:nvSpPr>
            <p:cNvPr id="8231" name="AutoShape 74"/>
            <p:cNvSpPr>
              <a:spLocks noChangeArrowheads="1"/>
            </p:cNvSpPr>
            <p:nvPr/>
          </p:nvSpPr>
          <p:spPr bwMode="auto">
            <a:xfrm flipV="1">
              <a:off x="2869084" y="3137446"/>
              <a:ext cx="244475" cy="101600"/>
            </a:xfrm>
            <a:prstGeom prst="triangle">
              <a:avLst>
                <a:gd name="adj" fmla="val 50000"/>
              </a:avLst>
            </a:prstGeom>
            <a:solidFill>
              <a:srgbClr val="000000"/>
            </a:solidFill>
            <a:ln w="1587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굴림" pitchFamily="50" charset="-127"/>
                  <a:ea typeface="굴림" pitchFamily="50" charset="-127"/>
                </a:defRPr>
              </a:lvl1pPr>
              <a:lvl2pPr marL="742950" indent="-285750" eaLnBrk="0" hangingPunct="0">
                <a:spcBef>
                  <a:spcPct val="20000"/>
                </a:spcBef>
                <a:buChar char="–"/>
                <a:defRPr kumimoji="1" sz="2800">
                  <a:solidFill>
                    <a:schemeClr val="tx1"/>
                  </a:solidFill>
                  <a:latin typeface="굴림" pitchFamily="50" charset="-127"/>
                  <a:ea typeface="굴림" pitchFamily="50" charset="-127"/>
                </a:defRPr>
              </a:lvl2pPr>
              <a:lvl3pPr marL="1143000" indent="-228600" eaLnBrk="0" hangingPunct="0">
                <a:spcBef>
                  <a:spcPct val="20000"/>
                </a:spcBef>
                <a:buChar char="•"/>
                <a:defRPr kumimoji="1" sz="2400">
                  <a:solidFill>
                    <a:schemeClr val="tx1"/>
                  </a:solidFill>
                  <a:latin typeface="굴림" pitchFamily="50" charset="-127"/>
                  <a:ea typeface="굴림" pitchFamily="50" charset="-127"/>
                </a:defRPr>
              </a:lvl3pPr>
              <a:lvl4pPr marL="1600200" indent="-228600" eaLnBrk="0" hangingPunct="0">
                <a:spcBef>
                  <a:spcPct val="20000"/>
                </a:spcBef>
                <a:buChar char="–"/>
                <a:defRPr kumimoji="1" sz="2000">
                  <a:solidFill>
                    <a:schemeClr val="tx1"/>
                  </a:solidFill>
                  <a:latin typeface="굴림" pitchFamily="50" charset="-127"/>
                  <a:ea typeface="굴림" pitchFamily="50" charset="-127"/>
                </a:defRPr>
              </a:lvl4pPr>
              <a:lvl5pPr marL="2057400" indent="-228600" eaLnBrk="0" hangingPunct="0">
                <a:spcBef>
                  <a:spcPct val="20000"/>
                </a:spcBef>
                <a:buChar char="»"/>
                <a:defRPr kumimoji="1" sz="2000">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9pPr>
            </a:lstStyle>
            <a:p>
              <a:pPr eaLnBrk="1" hangingPunct="1">
                <a:spcBef>
                  <a:spcPct val="0"/>
                </a:spcBef>
                <a:buFontTx/>
                <a:buNone/>
              </a:pPr>
              <a:endParaRPr lang="ko-KR" altLang="en-US" sz="900">
                <a:latin typeface="Times New Roman" panose="02020603050405020304" pitchFamily="18" charset="0"/>
                <a:ea typeface="돋움" pitchFamily="50" charset="-127"/>
                <a:cs typeface="Times New Roman" panose="02020603050405020304" pitchFamily="18" charset="0"/>
              </a:endParaRPr>
            </a:p>
          </p:txBody>
        </p:sp>
        <p:sp>
          <p:nvSpPr>
            <p:cNvPr id="8232" name="Line 75"/>
            <p:cNvSpPr>
              <a:spLocks noChangeShapeType="1"/>
            </p:cNvSpPr>
            <p:nvPr/>
          </p:nvSpPr>
          <p:spPr bwMode="auto">
            <a:xfrm flipV="1">
              <a:off x="2869084" y="3239046"/>
              <a:ext cx="244475" cy="0"/>
            </a:xfrm>
            <a:prstGeom prst="line">
              <a:avLst/>
            </a:prstGeom>
            <a:noFill/>
            <a:ln w="158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latin typeface="Times New Roman" panose="02020603050405020304" pitchFamily="18" charset="0"/>
                <a:cs typeface="Times New Roman" panose="02020603050405020304" pitchFamily="18" charset="0"/>
              </a:endParaRPr>
            </a:p>
          </p:txBody>
        </p:sp>
        <p:sp>
          <p:nvSpPr>
            <p:cNvPr id="8233" name="Line 76"/>
            <p:cNvSpPr>
              <a:spLocks noChangeShapeType="1"/>
            </p:cNvSpPr>
            <p:nvPr/>
          </p:nvSpPr>
          <p:spPr bwMode="auto">
            <a:xfrm>
              <a:off x="2075334" y="3588296"/>
              <a:ext cx="915988" cy="0"/>
            </a:xfrm>
            <a:prstGeom prst="line">
              <a:avLst/>
            </a:prstGeom>
            <a:noFill/>
            <a:ln w="158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latin typeface="Times New Roman" panose="02020603050405020304" pitchFamily="18" charset="0"/>
                <a:cs typeface="Times New Roman" panose="02020603050405020304" pitchFamily="18" charset="0"/>
              </a:endParaRPr>
            </a:p>
          </p:txBody>
        </p:sp>
        <p:sp>
          <p:nvSpPr>
            <p:cNvPr id="8234" name="Line 77"/>
            <p:cNvSpPr>
              <a:spLocks noChangeShapeType="1"/>
            </p:cNvSpPr>
            <p:nvPr/>
          </p:nvSpPr>
          <p:spPr bwMode="auto">
            <a:xfrm>
              <a:off x="2991322" y="3232696"/>
              <a:ext cx="0" cy="355600"/>
            </a:xfrm>
            <a:prstGeom prst="line">
              <a:avLst/>
            </a:prstGeom>
            <a:noFill/>
            <a:ln w="158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latin typeface="Times New Roman" panose="02020603050405020304" pitchFamily="18" charset="0"/>
                <a:cs typeface="Times New Roman" panose="02020603050405020304" pitchFamily="18" charset="0"/>
              </a:endParaRPr>
            </a:p>
          </p:txBody>
        </p:sp>
        <p:sp>
          <p:nvSpPr>
            <p:cNvPr id="8235" name="Text Box 78"/>
            <p:cNvSpPr txBox="1">
              <a:spLocks noChangeArrowheads="1"/>
            </p:cNvSpPr>
            <p:nvPr/>
          </p:nvSpPr>
          <p:spPr bwMode="auto">
            <a:xfrm>
              <a:off x="2520971" y="2356193"/>
              <a:ext cx="430009" cy="41549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kumimoji="1" sz="3200">
                  <a:solidFill>
                    <a:schemeClr val="tx1"/>
                  </a:solidFill>
                  <a:latin typeface="굴림" pitchFamily="50" charset="-127"/>
                  <a:ea typeface="굴림" pitchFamily="50" charset="-127"/>
                </a:defRPr>
              </a:lvl1pPr>
              <a:lvl2pPr marL="742950" indent="-285750" eaLnBrk="0" hangingPunct="0">
                <a:spcBef>
                  <a:spcPct val="20000"/>
                </a:spcBef>
                <a:buChar char="–"/>
                <a:defRPr kumimoji="1" sz="2800">
                  <a:solidFill>
                    <a:schemeClr val="tx1"/>
                  </a:solidFill>
                  <a:latin typeface="굴림" pitchFamily="50" charset="-127"/>
                  <a:ea typeface="굴림" pitchFamily="50" charset="-127"/>
                </a:defRPr>
              </a:lvl2pPr>
              <a:lvl3pPr marL="1143000" indent="-228600" eaLnBrk="0" hangingPunct="0">
                <a:spcBef>
                  <a:spcPct val="20000"/>
                </a:spcBef>
                <a:buChar char="•"/>
                <a:defRPr kumimoji="1" sz="2400">
                  <a:solidFill>
                    <a:schemeClr val="tx1"/>
                  </a:solidFill>
                  <a:latin typeface="굴림" pitchFamily="50" charset="-127"/>
                  <a:ea typeface="굴림" pitchFamily="50" charset="-127"/>
                </a:defRPr>
              </a:lvl3pPr>
              <a:lvl4pPr marL="1600200" indent="-228600" eaLnBrk="0" hangingPunct="0">
                <a:spcBef>
                  <a:spcPct val="20000"/>
                </a:spcBef>
                <a:buChar char="–"/>
                <a:defRPr kumimoji="1" sz="2000">
                  <a:solidFill>
                    <a:schemeClr val="tx1"/>
                  </a:solidFill>
                  <a:latin typeface="굴림" pitchFamily="50" charset="-127"/>
                  <a:ea typeface="굴림" pitchFamily="50" charset="-127"/>
                </a:defRPr>
              </a:lvl4pPr>
              <a:lvl5pPr marL="2057400" indent="-228600" eaLnBrk="0" hangingPunct="0">
                <a:spcBef>
                  <a:spcPct val="20000"/>
                </a:spcBef>
                <a:buChar char="»"/>
                <a:defRPr kumimoji="1" sz="2000">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9pPr>
            </a:lstStyle>
            <a:p>
              <a:pPr eaLnBrk="1" hangingPunct="1">
                <a:spcBef>
                  <a:spcPct val="0"/>
                </a:spcBef>
                <a:buFontTx/>
                <a:buNone/>
              </a:pPr>
              <a:r>
                <a:rPr lang="en-US" altLang="ko-KR" sz="1100">
                  <a:latin typeface="Times New Roman" panose="02020603050405020304" pitchFamily="18" charset="0"/>
                  <a:ea typeface="돋움" pitchFamily="50" charset="-127"/>
                  <a:cs typeface="Times New Roman" panose="02020603050405020304" pitchFamily="18" charset="0"/>
                </a:rPr>
                <a:t>R</a:t>
              </a:r>
            </a:p>
          </p:txBody>
        </p:sp>
        <p:sp>
          <p:nvSpPr>
            <p:cNvPr id="123" name="Text Box 79"/>
            <p:cNvSpPr txBox="1">
              <a:spLocks noChangeArrowheads="1"/>
            </p:cNvSpPr>
            <p:nvPr/>
          </p:nvSpPr>
          <p:spPr bwMode="auto">
            <a:xfrm>
              <a:off x="2409514" y="2937789"/>
              <a:ext cx="605269" cy="65990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ko-KR" sz="1050" dirty="0">
                  <a:latin typeface="Times New Roman" pitchFamily="18" charset="0"/>
                  <a:cs typeface="Times New Roman" panose="02020603050405020304" pitchFamily="18" charset="0"/>
                </a:rPr>
                <a:t>  D</a:t>
              </a:r>
            </a:p>
            <a:p>
              <a:pPr>
                <a:defRPr/>
              </a:pPr>
              <a:r>
                <a:rPr lang="en-US" altLang="ko-KR" sz="1050" dirty="0">
                  <a:latin typeface="Times New Roman" pitchFamily="18" charset="0"/>
                  <a:cs typeface="Times New Roman" panose="02020603050405020304" pitchFamily="18" charset="0"/>
                </a:rPr>
                <a:t>(</a:t>
              </a:r>
              <a:r>
                <a:rPr lang="en-US" altLang="ko-KR" sz="800" dirty="0" err="1">
                  <a:latin typeface="Times New Roman" pitchFamily="18" charset="0"/>
                  <a:cs typeface="Times New Roman" panose="02020603050405020304" pitchFamily="18" charset="0"/>
                </a:rPr>
                <a:t>Ge</a:t>
              </a:r>
              <a:r>
                <a:rPr lang="en-US" altLang="ko-KR" sz="1050" dirty="0">
                  <a:latin typeface="Times New Roman" pitchFamily="18" charset="0"/>
                  <a:cs typeface="Times New Roman" panose="02020603050405020304" pitchFamily="18" charset="0"/>
                </a:rPr>
                <a:t>)</a:t>
              </a:r>
            </a:p>
          </p:txBody>
        </p:sp>
        <p:sp>
          <p:nvSpPr>
            <p:cNvPr id="8237" name="Line 80"/>
            <p:cNvSpPr>
              <a:spLocks noChangeShapeType="1"/>
            </p:cNvSpPr>
            <p:nvPr/>
          </p:nvSpPr>
          <p:spPr bwMode="auto">
            <a:xfrm flipV="1">
              <a:off x="2068984" y="2912020"/>
              <a:ext cx="0" cy="676275"/>
            </a:xfrm>
            <a:prstGeom prst="line">
              <a:avLst/>
            </a:prstGeom>
            <a:noFill/>
            <a:ln w="158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latin typeface="Times New Roman" panose="02020603050405020304" pitchFamily="18" charset="0"/>
                <a:cs typeface="Times New Roman" panose="02020603050405020304" pitchFamily="18" charset="0"/>
              </a:endParaRPr>
            </a:p>
          </p:txBody>
        </p:sp>
        <p:grpSp>
          <p:nvGrpSpPr>
            <p:cNvPr id="8238" name="Group 81"/>
            <p:cNvGrpSpPr>
              <a:grpSpLocks/>
            </p:cNvGrpSpPr>
            <p:nvPr/>
          </p:nvGrpSpPr>
          <p:grpSpPr bwMode="auto">
            <a:xfrm flipV="1">
              <a:off x="1951509" y="2873921"/>
              <a:ext cx="238125" cy="47625"/>
              <a:chOff x="636" y="3360"/>
              <a:chExt cx="150" cy="30"/>
            </a:xfrm>
          </p:grpSpPr>
          <p:sp>
            <p:nvSpPr>
              <p:cNvPr id="8240" name="Line 82"/>
              <p:cNvSpPr>
                <a:spLocks noChangeShapeType="1"/>
              </p:cNvSpPr>
              <p:nvPr/>
            </p:nvSpPr>
            <p:spPr bwMode="auto">
              <a:xfrm>
                <a:off x="636" y="3360"/>
                <a:ext cx="150" cy="0"/>
              </a:xfrm>
              <a:prstGeom prst="line">
                <a:avLst/>
              </a:prstGeom>
              <a:noFill/>
              <a:ln w="158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latin typeface="Times New Roman" panose="02020603050405020304" pitchFamily="18" charset="0"/>
                  <a:cs typeface="Times New Roman" panose="02020603050405020304" pitchFamily="18" charset="0"/>
                </a:endParaRPr>
              </a:p>
            </p:txBody>
          </p:sp>
          <p:sp>
            <p:nvSpPr>
              <p:cNvPr id="8241" name="Line 83"/>
              <p:cNvSpPr>
                <a:spLocks noChangeShapeType="1"/>
              </p:cNvSpPr>
              <p:nvPr/>
            </p:nvSpPr>
            <p:spPr bwMode="auto">
              <a:xfrm>
                <a:off x="660" y="3390"/>
                <a:ext cx="96" cy="0"/>
              </a:xfrm>
              <a:prstGeom prst="line">
                <a:avLst/>
              </a:prstGeom>
              <a:noFill/>
              <a:ln w="158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latin typeface="Times New Roman" panose="02020603050405020304" pitchFamily="18" charset="0"/>
                  <a:cs typeface="Times New Roman" panose="02020603050405020304" pitchFamily="18" charset="0"/>
                </a:endParaRPr>
              </a:p>
            </p:txBody>
          </p:sp>
        </p:grpSp>
        <p:sp>
          <p:nvSpPr>
            <p:cNvPr id="126" name="Text Box 85"/>
            <p:cNvSpPr txBox="1">
              <a:spLocks noChangeArrowheads="1"/>
            </p:cNvSpPr>
            <p:nvPr/>
          </p:nvSpPr>
          <p:spPr bwMode="auto">
            <a:xfrm>
              <a:off x="1412117" y="2678095"/>
              <a:ext cx="676856" cy="403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ko-KR" sz="1050" dirty="0">
                  <a:latin typeface="Times New Roman" panose="02020603050405020304" pitchFamily="18" charset="0"/>
                  <a:cs typeface="Times New Roman" panose="02020603050405020304" pitchFamily="18" charset="0"/>
                </a:rPr>
                <a:t>5[V]</a:t>
              </a:r>
            </a:p>
          </p:txBody>
        </p:sp>
      </p:grpSp>
      <p:grpSp>
        <p:nvGrpSpPr>
          <p:cNvPr id="8200" name="그룹 3"/>
          <p:cNvGrpSpPr>
            <a:grpSpLocks/>
          </p:cNvGrpSpPr>
          <p:nvPr/>
        </p:nvGrpSpPr>
        <p:grpSpPr bwMode="auto">
          <a:xfrm>
            <a:off x="1404939" y="3359796"/>
            <a:ext cx="1201737" cy="873125"/>
            <a:chOff x="1405633" y="3323681"/>
            <a:chExt cx="1200326" cy="874190"/>
          </a:xfrm>
        </p:grpSpPr>
        <p:sp>
          <p:nvSpPr>
            <p:cNvPr id="8201" name="Line 75"/>
            <p:cNvSpPr>
              <a:spLocks noChangeShapeType="1"/>
            </p:cNvSpPr>
            <p:nvPr/>
          </p:nvSpPr>
          <p:spPr bwMode="auto">
            <a:xfrm>
              <a:off x="1854814" y="3323681"/>
              <a:ext cx="0" cy="424953"/>
            </a:xfrm>
            <a:prstGeom prst="line">
              <a:avLst/>
            </a:prstGeom>
            <a:noFill/>
            <a:ln w="158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latin typeface="Times New Roman" panose="02020603050405020304" pitchFamily="18" charset="0"/>
                <a:cs typeface="Times New Roman" panose="02020603050405020304" pitchFamily="18" charset="0"/>
              </a:endParaRPr>
            </a:p>
          </p:txBody>
        </p:sp>
        <p:sp>
          <p:nvSpPr>
            <p:cNvPr id="8202" name="Line 76"/>
            <p:cNvSpPr>
              <a:spLocks noChangeShapeType="1"/>
            </p:cNvSpPr>
            <p:nvPr/>
          </p:nvSpPr>
          <p:spPr bwMode="auto">
            <a:xfrm>
              <a:off x="1848402" y="3323681"/>
              <a:ext cx="616575" cy="0"/>
            </a:xfrm>
            <a:prstGeom prst="line">
              <a:avLst/>
            </a:prstGeom>
            <a:noFill/>
            <a:ln w="158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latin typeface="Times New Roman" panose="02020603050405020304" pitchFamily="18" charset="0"/>
                <a:cs typeface="Times New Roman" panose="02020603050405020304" pitchFamily="18" charset="0"/>
              </a:endParaRPr>
            </a:p>
          </p:txBody>
        </p:sp>
        <p:sp>
          <p:nvSpPr>
            <p:cNvPr id="8203" name="Line 77"/>
            <p:cNvSpPr>
              <a:spLocks noChangeShapeType="1"/>
            </p:cNvSpPr>
            <p:nvPr/>
          </p:nvSpPr>
          <p:spPr bwMode="auto">
            <a:xfrm>
              <a:off x="2471388" y="3323681"/>
              <a:ext cx="0" cy="129510"/>
            </a:xfrm>
            <a:prstGeom prst="line">
              <a:avLst/>
            </a:prstGeom>
            <a:noFill/>
            <a:ln w="158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latin typeface="Times New Roman" panose="02020603050405020304" pitchFamily="18" charset="0"/>
                <a:cs typeface="Times New Roman" panose="02020603050405020304" pitchFamily="18" charset="0"/>
              </a:endParaRPr>
            </a:p>
          </p:txBody>
        </p:sp>
        <p:grpSp>
          <p:nvGrpSpPr>
            <p:cNvPr id="8204" name="Group 78"/>
            <p:cNvGrpSpPr>
              <a:grpSpLocks/>
            </p:cNvGrpSpPr>
            <p:nvPr/>
          </p:nvGrpSpPr>
          <p:grpSpPr bwMode="auto">
            <a:xfrm>
              <a:off x="2409410" y="3453191"/>
              <a:ext cx="123956" cy="161887"/>
              <a:chOff x="1488" y="1152"/>
              <a:chExt cx="192" cy="336"/>
            </a:xfrm>
          </p:grpSpPr>
          <p:sp>
            <p:nvSpPr>
              <p:cNvPr id="8219" name="Line 79"/>
              <p:cNvSpPr>
                <a:spLocks noChangeShapeType="1"/>
              </p:cNvSpPr>
              <p:nvPr/>
            </p:nvSpPr>
            <p:spPr bwMode="auto">
              <a:xfrm>
                <a:off x="1584" y="1152"/>
                <a:ext cx="96" cy="48"/>
              </a:xfrm>
              <a:prstGeom prst="line">
                <a:avLst/>
              </a:prstGeom>
              <a:noFill/>
              <a:ln w="158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latin typeface="Times New Roman" panose="02020603050405020304" pitchFamily="18" charset="0"/>
                  <a:cs typeface="Times New Roman" panose="02020603050405020304" pitchFamily="18" charset="0"/>
                </a:endParaRPr>
              </a:p>
            </p:txBody>
          </p:sp>
          <p:sp>
            <p:nvSpPr>
              <p:cNvPr id="8220" name="Line 80"/>
              <p:cNvSpPr>
                <a:spLocks noChangeShapeType="1"/>
              </p:cNvSpPr>
              <p:nvPr/>
            </p:nvSpPr>
            <p:spPr bwMode="auto">
              <a:xfrm flipH="1">
                <a:off x="1488" y="1200"/>
                <a:ext cx="192" cy="48"/>
              </a:xfrm>
              <a:prstGeom prst="line">
                <a:avLst/>
              </a:prstGeom>
              <a:noFill/>
              <a:ln w="158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latin typeface="Times New Roman" panose="02020603050405020304" pitchFamily="18" charset="0"/>
                  <a:cs typeface="Times New Roman" panose="02020603050405020304" pitchFamily="18" charset="0"/>
                </a:endParaRPr>
              </a:p>
            </p:txBody>
          </p:sp>
          <p:sp>
            <p:nvSpPr>
              <p:cNvPr id="8221" name="Line 81"/>
              <p:cNvSpPr>
                <a:spLocks noChangeShapeType="1"/>
              </p:cNvSpPr>
              <p:nvPr/>
            </p:nvSpPr>
            <p:spPr bwMode="auto">
              <a:xfrm>
                <a:off x="1488" y="1248"/>
                <a:ext cx="192" cy="48"/>
              </a:xfrm>
              <a:prstGeom prst="line">
                <a:avLst/>
              </a:prstGeom>
              <a:noFill/>
              <a:ln w="158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latin typeface="Times New Roman" panose="02020603050405020304" pitchFamily="18" charset="0"/>
                  <a:cs typeface="Times New Roman" panose="02020603050405020304" pitchFamily="18" charset="0"/>
                </a:endParaRPr>
              </a:p>
            </p:txBody>
          </p:sp>
          <p:sp>
            <p:nvSpPr>
              <p:cNvPr id="8222" name="Line 82"/>
              <p:cNvSpPr>
                <a:spLocks noChangeShapeType="1"/>
              </p:cNvSpPr>
              <p:nvPr/>
            </p:nvSpPr>
            <p:spPr bwMode="auto">
              <a:xfrm flipH="1">
                <a:off x="1488" y="1296"/>
                <a:ext cx="192" cy="48"/>
              </a:xfrm>
              <a:prstGeom prst="line">
                <a:avLst/>
              </a:prstGeom>
              <a:noFill/>
              <a:ln w="158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latin typeface="Times New Roman" panose="02020603050405020304" pitchFamily="18" charset="0"/>
                  <a:cs typeface="Times New Roman" panose="02020603050405020304" pitchFamily="18" charset="0"/>
                </a:endParaRPr>
              </a:p>
            </p:txBody>
          </p:sp>
          <p:sp>
            <p:nvSpPr>
              <p:cNvPr id="8223" name="Line 83"/>
              <p:cNvSpPr>
                <a:spLocks noChangeShapeType="1"/>
              </p:cNvSpPr>
              <p:nvPr/>
            </p:nvSpPr>
            <p:spPr bwMode="auto">
              <a:xfrm>
                <a:off x="1488" y="1344"/>
                <a:ext cx="192" cy="48"/>
              </a:xfrm>
              <a:prstGeom prst="line">
                <a:avLst/>
              </a:prstGeom>
              <a:noFill/>
              <a:ln w="158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latin typeface="Times New Roman" panose="02020603050405020304" pitchFamily="18" charset="0"/>
                  <a:cs typeface="Times New Roman" panose="02020603050405020304" pitchFamily="18" charset="0"/>
                </a:endParaRPr>
              </a:p>
            </p:txBody>
          </p:sp>
          <p:sp>
            <p:nvSpPr>
              <p:cNvPr id="8224" name="Line 84"/>
              <p:cNvSpPr>
                <a:spLocks noChangeShapeType="1"/>
              </p:cNvSpPr>
              <p:nvPr/>
            </p:nvSpPr>
            <p:spPr bwMode="auto">
              <a:xfrm flipH="1">
                <a:off x="1488" y="1392"/>
                <a:ext cx="192" cy="48"/>
              </a:xfrm>
              <a:prstGeom prst="line">
                <a:avLst/>
              </a:prstGeom>
              <a:noFill/>
              <a:ln w="158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latin typeface="Times New Roman" panose="02020603050405020304" pitchFamily="18" charset="0"/>
                  <a:cs typeface="Times New Roman" panose="02020603050405020304" pitchFamily="18" charset="0"/>
                </a:endParaRPr>
              </a:p>
            </p:txBody>
          </p:sp>
          <p:sp>
            <p:nvSpPr>
              <p:cNvPr id="8225" name="Line 85"/>
              <p:cNvSpPr>
                <a:spLocks noChangeShapeType="1"/>
              </p:cNvSpPr>
              <p:nvPr/>
            </p:nvSpPr>
            <p:spPr bwMode="auto">
              <a:xfrm>
                <a:off x="1488" y="1440"/>
                <a:ext cx="96" cy="48"/>
              </a:xfrm>
              <a:prstGeom prst="line">
                <a:avLst/>
              </a:prstGeom>
              <a:noFill/>
              <a:ln w="158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latin typeface="Times New Roman" panose="02020603050405020304" pitchFamily="18" charset="0"/>
                  <a:cs typeface="Times New Roman" panose="02020603050405020304" pitchFamily="18" charset="0"/>
                </a:endParaRPr>
              </a:p>
            </p:txBody>
          </p:sp>
        </p:grpSp>
        <p:sp>
          <p:nvSpPr>
            <p:cNvPr id="8205" name="Line 86"/>
            <p:cNvSpPr>
              <a:spLocks noChangeShapeType="1"/>
            </p:cNvSpPr>
            <p:nvPr/>
          </p:nvSpPr>
          <p:spPr bwMode="auto">
            <a:xfrm>
              <a:off x="2471388" y="3615078"/>
              <a:ext cx="0" cy="279255"/>
            </a:xfrm>
            <a:prstGeom prst="line">
              <a:avLst/>
            </a:prstGeom>
            <a:noFill/>
            <a:ln w="158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latin typeface="Times New Roman" panose="02020603050405020304" pitchFamily="18" charset="0"/>
                <a:cs typeface="Times New Roman" panose="02020603050405020304" pitchFamily="18" charset="0"/>
              </a:endParaRPr>
            </a:p>
          </p:txBody>
        </p:sp>
        <p:sp>
          <p:nvSpPr>
            <p:cNvPr id="8206" name="AutoShape 87"/>
            <p:cNvSpPr>
              <a:spLocks noChangeArrowheads="1"/>
            </p:cNvSpPr>
            <p:nvPr/>
          </p:nvSpPr>
          <p:spPr bwMode="auto">
            <a:xfrm>
              <a:off x="2389107" y="3894333"/>
              <a:ext cx="164563" cy="80944"/>
            </a:xfrm>
            <a:prstGeom prst="triangle">
              <a:avLst>
                <a:gd name="adj" fmla="val 50000"/>
              </a:avLst>
            </a:prstGeom>
            <a:solidFill>
              <a:srgbClr val="000000"/>
            </a:solidFill>
            <a:ln w="1587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굴림" pitchFamily="50" charset="-127"/>
                  <a:ea typeface="굴림" pitchFamily="50" charset="-127"/>
                </a:defRPr>
              </a:lvl1pPr>
              <a:lvl2pPr marL="742950" indent="-285750" eaLnBrk="0" hangingPunct="0">
                <a:spcBef>
                  <a:spcPct val="20000"/>
                </a:spcBef>
                <a:buChar char="–"/>
                <a:defRPr kumimoji="1" sz="2800">
                  <a:solidFill>
                    <a:schemeClr val="tx1"/>
                  </a:solidFill>
                  <a:latin typeface="굴림" pitchFamily="50" charset="-127"/>
                  <a:ea typeface="굴림" pitchFamily="50" charset="-127"/>
                </a:defRPr>
              </a:lvl2pPr>
              <a:lvl3pPr marL="1143000" indent="-228600" eaLnBrk="0" hangingPunct="0">
                <a:spcBef>
                  <a:spcPct val="20000"/>
                </a:spcBef>
                <a:buChar char="•"/>
                <a:defRPr kumimoji="1" sz="2400">
                  <a:solidFill>
                    <a:schemeClr val="tx1"/>
                  </a:solidFill>
                  <a:latin typeface="굴림" pitchFamily="50" charset="-127"/>
                  <a:ea typeface="굴림" pitchFamily="50" charset="-127"/>
                </a:defRPr>
              </a:lvl3pPr>
              <a:lvl4pPr marL="1600200" indent="-228600" eaLnBrk="0" hangingPunct="0">
                <a:spcBef>
                  <a:spcPct val="20000"/>
                </a:spcBef>
                <a:buChar char="–"/>
                <a:defRPr kumimoji="1" sz="2000">
                  <a:solidFill>
                    <a:schemeClr val="tx1"/>
                  </a:solidFill>
                  <a:latin typeface="굴림" pitchFamily="50" charset="-127"/>
                  <a:ea typeface="굴림" pitchFamily="50" charset="-127"/>
                </a:defRPr>
              </a:lvl4pPr>
              <a:lvl5pPr marL="2057400" indent="-228600" eaLnBrk="0" hangingPunct="0">
                <a:spcBef>
                  <a:spcPct val="20000"/>
                </a:spcBef>
                <a:buChar char="»"/>
                <a:defRPr kumimoji="1" sz="2000">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9pPr>
            </a:lstStyle>
            <a:p>
              <a:pPr eaLnBrk="1" hangingPunct="1">
                <a:spcBef>
                  <a:spcPct val="0"/>
                </a:spcBef>
                <a:buFontTx/>
                <a:buNone/>
              </a:pPr>
              <a:endParaRPr lang="ko-KR" altLang="en-US" sz="900">
                <a:latin typeface="Times New Roman" panose="02020603050405020304" pitchFamily="18" charset="0"/>
                <a:ea typeface="돋움" pitchFamily="50" charset="-127"/>
                <a:cs typeface="Times New Roman" panose="02020603050405020304" pitchFamily="18" charset="0"/>
              </a:endParaRPr>
            </a:p>
          </p:txBody>
        </p:sp>
        <p:sp>
          <p:nvSpPr>
            <p:cNvPr id="8207" name="Line 88"/>
            <p:cNvSpPr>
              <a:spLocks noChangeShapeType="1"/>
            </p:cNvSpPr>
            <p:nvPr/>
          </p:nvSpPr>
          <p:spPr bwMode="auto">
            <a:xfrm>
              <a:off x="2389107" y="3975276"/>
              <a:ext cx="164563" cy="0"/>
            </a:xfrm>
            <a:prstGeom prst="line">
              <a:avLst/>
            </a:prstGeom>
            <a:noFill/>
            <a:ln w="158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latin typeface="Times New Roman" panose="02020603050405020304" pitchFamily="18" charset="0"/>
                <a:cs typeface="Times New Roman" panose="02020603050405020304" pitchFamily="18" charset="0"/>
              </a:endParaRPr>
            </a:p>
          </p:txBody>
        </p:sp>
        <p:sp>
          <p:nvSpPr>
            <p:cNvPr id="8208" name="Line 89"/>
            <p:cNvSpPr>
              <a:spLocks noChangeShapeType="1"/>
            </p:cNvSpPr>
            <p:nvPr/>
          </p:nvSpPr>
          <p:spPr bwMode="auto">
            <a:xfrm>
              <a:off x="1854814" y="4197871"/>
              <a:ext cx="616575" cy="0"/>
            </a:xfrm>
            <a:prstGeom prst="line">
              <a:avLst/>
            </a:prstGeom>
            <a:noFill/>
            <a:ln w="158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latin typeface="Times New Roman" panose="02020603050405020304" pitchFamily="18" charset="0"/>
                <a:cs typeface="Times New Roman" panose="02020603050405020304" pitchFamily="18" charset="0"/>
              </a:endParaRPr>
            </a:p>
          </p:txBody>
        </p:sp>
        <p:sp>
          <p:nvSpPr>
            <p:cNvPr id="8209" name="Line 90"/>
            <p:cNvSpPr>
              <a:spLocks noChangeShapeType="1"/>
            </p:cNvSpPr>
            <p:nvPr/>
          </p:nvSpPr>
          <p:spPr bwMode="auto">
            <a:xfrm>
              <a:off x="2471388" y="3971229"/>
              <a:ext cx="0" cy="226642"/>
            </a:xfrm>
            <a:prstGeom prst="line">
              <a:avLst/>
            </a:prstGeom>
            <a:noFill/>
            <a:ln w="158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latin typeface="Times New Roman" panose="02020603050405020304" pitchFamily="18" charset="0"/>
                <a:cs typeface="Times New Roman" panose="02020603050405020304" pitchFamily="18" charset="0"/>
              </a:endParaRPr>
            </a:p>
          </p:txBody>
        </p:sp>
        <p:sp>
          <p:nvSpPr>
            <p:cNvPr id="8210" name="Text Box 91"/>
            <p:cNvSpPr txBox="1">
              <a:spLocks noChangeArrowheads="1"/>
            </p:cNvSpPr>
            <p:nvPr/>
          </p:nvSpPr>
          <p:spPr bwMode="auto">
            <a:xfrm>
              <a:off x="2120373" y="3385490"/>
              <a:ext cx="304534" cy="3081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kumimoji="1" sz="3200">
                  <a:solidFill>
                    <a:schemeClr val="tx1"/>
                  </a:solidFill>
                  <a:latin typeface="굴림" pitchFamily="50" charset="-127"/>
                  <a:ea typeface="굴림" pitchFamily="50" charset="-127"/>
                </a:defRPr>
              </a:lvl1pPr>
              <a:lvl2pPr marL="742950" indent="-285750" eaLnBrk="0" hangingPunct="0">
                <a:spcBef>
                  <a:spcPct val="20000"/>
                </a:spcBef>
                <a:buChar char="–"/>
                <a:defRPr kumimoji="1" sz="2800">
                  <a:solidFill>
                    <a:schemeClr val="tx1"/>
                  </a:solidFill>
                  <a:latin typeface="굴림" pitchFamily="50" charset="-127"/>
                  <a:ea typeface="굴림" pitchFamily="50" charset="-127"/>
                </a:defRPr>
              </a:lvl2pPr>
              <a:lvl3pPr marL="1143000" indent="-228600" eaLnBrk="0" hangingPunct="0">
                <a:spcBef>
                  <a:spcPct val="20000"/>
                </a:spcBef>
                <a:buChar char="•"/>
                <a:defRPr kumimoji="1" sz="2400">
                  <a:solidFill>
                    <a:schemeClr val="tx1"/>
                  </a:solidFill>
                  <a:latin typeface="굴림" pitchFamily="50" charset="-127"/>
                  <a:ea typeface="굴림" pitchFamily="50" charset="-127"/>
                </a:defRPr>
              </a:lvl3pPr>
              <a:lvl4pPr marL="1600200" indent="-228600" eaLnBrk="0" hangingPunct="0">
                <a:spcBef>
                  <a:spcPct val="20000"/>
                </a:spcBef>
                <a:buChar char="–"/>
                <a:defRPr kumimoji="1" sz="2000">
                  <a:solidFill>
                    <a:schemeClr val="tx1"/>
                  </a:solidFill>
                  <a:latin typeface="굴림" pitchFamily="50" charset="-127"/>
                  <a:ea typeface="굴림" pitchFamily="50" charset="-127"/>
                </a:defRPr>
              </a:lvl4pPr>
              <a:lvl5pPr marL="2057400" indent="-228600" eaLnBrk="0" hangingPunct="0">
                <a:spcBef>
                  <a:spcPct val="20000"/>
                </a:spcBef>
                <a:buChar char="»"/>
                <a:defRPr kumimoji="1" sz="2000">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9pPr>
            </a:lstStyle>
            <a:p>
              <a:pPr eaLnBrk="1" hangingPunct="1">
                <a:spcBef>
                  <a:spcPct val="0"/>
                </a:spcBef>
                <a:buFontTx/>
                <a:buNone/>
              </a:pPr>
              <a:r>
                <a:rPr lang="en-US" altLang="ko-KR" sz="1400">
                  <a:latin typeface="Times New Roman" panose="02020603050405020304" pitchFamily="18" charset="0"/>
                  <a:ea typeface="돋움" pitchFamily="50" charset="-127"/>
                  <a:cs typeface="Times New Roman" panose="02020603050405020304" pitchFamily="18" charset="0"/>
                </a:rPr>
                <a:t>R</a:t>
              </a:r>
            </a:p>
          </p:txBody>
        </p:sp>
        <p:sp>
          <p:nvSpPr>
            <p:cNvPr id="8211" name="Line 92"/>
            <p:cNvSpPr>
              <a:spLocks noChangeShapeType="1"/>
            </p:cNvSpPr>
            <p:nvPr/>
          </p:nvSpPr>
          <p:spPr bwMode="auto">
            <a:xfrm flipV="1">
              <a:off x="1854814" y="3778988"/>
              <a:ext cx="0" cy="418883"/>
            </a:xfrm>
            <a:prstGeom prst="line">
              <a:avLst/>
            </a:prstGeom>
            <a:noFill/>
            <a:ln w="158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latin typeface="Times New Roman" panose="02020603050405020304" pitchFamily="18" charset="0"/>
                <a:cs typeface="Times New Roman" panose="02020603050405020304" pitchFamily="18" charset="0"/>
              </a:endParaRPr>
            </a:p>
          </p:txBody>
        </p:sp>
        <p:sp>
          <p:nvSpPr>
            <p:cNvPr id="8212" name="Line 93"/>
            <p:cNvSpPr>
              <a:spLocks noChangeShapeType="1"/>
            </p:cNvSpPr>
            <p:nvPr/>
          </p:nvSpPr>
          <p:spPr bwMode="auto">
            <a:xfrm>
              <a:off x="1775738" y="3744587"/>
              <a:ext cx="160288" cy="0"/>
            </a:xfrm>
            <a:prstGeom prst="line">
              <a:avLst/>
            </a:prstGeom>
            <a:noFill/>
            <a:ln w="158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latin typeface="Times New Roman" panose="02020603050405020304" pitchFamily="18" charset="0"/>
                <a:cs typeface="Times New Roman" panose="02020603050405020304" pitchFamily="18" charset="0"/>
              </a:endParaRPr>
            </a:p>
          </p:txBody>
        </p:sp>
        <p:sp>
          <p:nvSpPr>
            <p:cNvPr id="8213" name="Line 94"/>
            <p:cNvSpPr>
              <a:spLocks noChangeShapeType="1"/>
            </p:cNvSpPr>
            <p:nvPr/>
          </p:nvSpPr>
          <p:spPr bwMode="auto">
            <a:xfrm>
              <a:off x="1801384" y="3774941"/>
              <a:ext cx="102584" cy="0"/>
            </a:xfrm>
            <a:prstGeom prst="line">
              <a:avLst/>
            </a:prstGeom>
            <a:noFill/>
            <a:ln w="158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latin typeface="Times New Roman" panose="02020603050405020304" pitchFamily="18" charset="0"/>
                <a:cs typeface="Times New Roman" panose="02020603050405020304" pitchFamily="18" charset="0"/>
              </a:endParaRPr>
            </a:p>
          </p:txBody>
        </p:sp>
        <p:sp>
          <p:nvSpPr>
            <p:cNvPr id="8214" name="Line 96"/>
            <p:cNvSpPr>
              <a:spLocks noChangeShapeType="1"/>
            </p:cNvSpPr>
            <p:nvPr/>
          </p:nvSpPr>
          <p:spPr bwMode="auto">
            <a:xfrm>
              <a:off x="2386970" y="3894333"/>
              <a:ext cx="166700" cy="0"/>
            </a:xfrm>
            <a:prstGeom prst="line">
              <a:avLst/>
            </a:prstGeom>
            <a:noFill/>
            <a:ln w="158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latin typeface="Times New Roman" panose="02020603050405020304" pitchFamily="18" charset="0"/>
                <a:cs typeface="Times New Roman" panose="02020603050405020304" pitchFamily="18" charset="0"/>
              </a:endParaRPr>
            </a:p>
          </p:txBody>
        </p:sp>
        <p:sp>
          <p:nvSpPr>
            <p:cNvPr id="8215" name="Line 98"/>
            <p:cNvSpPr>
              <a:spLocks noChangeShapeType="1"/>
            </p:cNvSpPr>
            <p:nvPr/>
          </p:nvSpPr>
          <p:spPr bwMode="auto">
            <a:xfrm flipH="1" flipV="1">
              <a:off x="2329267" y="3845767"/>
              <a:ext cx="51292" cy="48566"/>
            </a:xfrm>
            <a:prstGeom prst="line">
              <a:avLst/>
            </a:prstGeom>
            <a:noFill/>
            <a:ln w="158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latin typeface="Times New Roman" panose="02020603050405020304" pitchFamily="18" charset="0"/>
                <a:cs typeface="Times New Roman" panose="02020603050405020304" pitchFamily="18" charset="0"/>
              </a:endParaRPr>
            </a:p>
          </p:txBody>
        </p:sp>
        <p:sp>
          <p:nvSpPr>
            <p:cNvPr id="8216" name="Text Box 99"/>
            <p:cNvSpPr txBox="1">
              <a:spLocks noChangeArrowheads="1"/>
            </p:cNvSpPr>
            <p:nvPr/>
          </p:nvSpPr>
          <p:spPr bwMode="auto">
            <a:xfrm>
              <a:off x="2008690" y="3785059"/>
              <a:ext cx="488662" cy="36978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kumimoji="1" sz="3200">
                  <a:solidFill>
                    <a:schemeClr val="tx1"/>
                  </a:solidFill>
                  <a:latin typeface="굴림" pitchFamily="50" charset="-127"/>
                  <a:ea typeface="굴림" pitchFamily="50" charset="-127"/>
                </a:defRPr>
              </a:lvl1pPr>
              <a:lvl2pPr marL="742950" indent="-285750" eaLnBrk="0" hangingPunct="0">
                <a:spcBef>
                  <a:spcPct val="20000"/>
                </a:spcBef>
                <a:buChar char="–"/>
                <a:defRPr kumimoji="1" sz="2800">
                  <a:solidFill>
                    <a:schemeClr val="tx1"/>
                  </a:solidFill>
                  <a:latin typeface="굴림" pitchFamily="50" charset="-127"/>
                  <a:ea typeface="굴림" pitchFamily="50" charset="-127"/>
                </a:defRPr>
              </a:lvl2pPr>
              <a:lvl3pPr marL="1143000" indent="-228600" eaLnBrk="0" hangingPunct="0">
                <a:spcBef>
                  <a:spcPct val="20000"/>
                </a:spcBef>
                <a:buChar char="•"/>
                <a:defRPr kumimoji="1" sz="2400">
                  <a:solidFill>
                    <a:schemeClr val="tx1"/>
                  </a:solidFill>
                  <a:latin typeface="굴림" pitchFamily="50" charset="-127"/>
                  <a:ea typeface="굴림" pitchFamily="50" charset="-127"/>
                </a:defRPr>
              </a:lvl3pPr>
              <a:lvl4pPr marL="1600200" indent="-228600" eaLnBrk="0" hangingPunct="0">
                <a:spcBef>
                  <a:spcPct val="20000"/>
                </a:spcBef>
                <a:buChar char="–"/>
                <a:defRPr kumimoji="1" sz="2000">
                  <a:solidFill>
                    <a:schemeClr val="tx1"/>
                  </a:solidFill>
                  <a:latin typeface="굴림" pitchFamily="50" charset="-127"/>
                  <a:ea typeface="굴림" pitchFamily="50" charset="-127"/>
                </a:defRPr>
              </a:lvl4pPr>
              <a:lvl5pPr marL="2057400" indent="-228600" eaLnBrk="0" hangingPunct="0">
                <a:spcBef>
                  <a:spcPct val="20000"/>
                </a:spcBef>
                <a:buChar char="»"/>
                <a:defRPr kumimoji="1" sz="2000">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9pPr>
            </a:lstStyle>
            <a:p>
              <a:pPr eaLnBrk="1" hangingPunct="1">
                <a:spcBef>
                  <a:spcPct val="0"/>
                </a:spcBef>
                <a:buFontTx/>
                <a:buNone/>
              </a:pPr>
              <a:r>
                <a:rPr lang="en-US" altLang="ko-KR" sz="900">
                  <a:latin typeface="Times New Roman" pitchFamily="18" charset="0"/>
                  <a:ea typeface="돋움" pitchFamily="50" charset="-127"/>
                  <a:cs typeface="Times New Roman" panose="02020603050405020304" pitchFamily="18" charset="0"/>
                </a:rPr>
                <a:t>  ZD</a:t>
              </a:r>
            </a:p>
            <a:p>
              <a:pPr eaLnBrk="1" hangingPunct="1">
                <a:spcBef>
                  <a:spcPct val="0"/>
                </a:spcBef>
                <a:buFontTx/>
                <a:buNone/>
              </a:pPr>
              <a:r>
                <a:rPr lang="en-US" altLang="ko-KR" sz="900">
                  <a:latin typeface="Times New Roman" pitchFamily="18" charset="0"/>
                  <a:ea typeface="돋움" pitchFamily="50" charset="-127"/>
                  <a:cs typeface="Times New Roman" panose="02020603050405020304" pitchFamily="18" charset="0"/>
                </a:rPr>
                <a:t>(9.1V)</a:t>
              </a:r>
            </a:p>
          </p:txBody>
        </p:sp>
        <p:sp>
          <p:nvSpPr>
            <p:cNvPr id="8217" name="Text Box 100"/>
            <p:cNvSpPr txBox="1">
              <a:spLocks noChangeArrowheads="1"/>
            </p:cNvSpPr>
            <p:nvPr/>
          </p:nvSpPr>
          <p:spPr bwMode="auto">
            <a:xfrm>
              <a:off x="1405633" y="3632212"/>
              <a:ext cx="459841" cy="2311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kumimoji="1" sz="3200">
                  <a:solidFill>
                    <a:schemeClr val="tx1"/>
                  </a:solidFill>
                  <a:latin typeface="굴림" pitchFamily="50" charset="-127"/>
                  <a:ea typeface="굴림" pitchFamily="50" charset="-127"/>
                </a:defRPr>
              </a:lvl1pPr>
              <a:lvl2pPr marL="742950" indent="-285750" eaLnBrk="0" hangingPunct="0">
                <a:spcBef>
                  <a:spcPct val="20000"/>
                </a:spcBef>
                <a:buChar char="–"/>
                <a:defRPr kumimoji="1" sz="2800">
                  <a:solidFill>
                    <a:schemeClr val="tx1"/>
                  </a:solidFill>
                  <a:latin typeface="굴림" pitchFamily="50" charset="-127"/>
                  <a:ea typeface="굴림" pitchFamily="50" charset="-127"/>
                </a:defRPr>
              </a:lvl2pPr>
              <a:lvl3pPr marL="1143000" indent="-228600" eaLnBrk="0" hangingPunct="0">
                <a:spcBef>
                  <a:spcPct val="20000"/>
                </a:spcBef>
                <a:buChar char="•"/>
                <a:defRPr kumimoji="1" sz="2400">
                  <a:solidFill>
                    <a:schemeClr val="tx1"/>
                  </a:solidFill>
                  <a:latin typeface="굴림" pitchFamily="50" charset="-127"/>
                  <a:ea typeface="굴림" pitchFamily="50" charset="-127"/>
                </a:defRPr>
              </a:lvl3pPr>
              <a:lvl4pPr marL="1600200" indent="-228600" eaLnBrk="0" hangingPunct="0">
                <a:spcBef>
                  <a:spcPct val="20000"/>
                </a:spcBef>
                <a:buChar char="–"/>
                <a:defRPr kumimoji="1" sz="2000">
                  <a:solidFill>
                    <a:schemeClr val="tx1"/>
                  </a:solidFill>
                  <a:latin typeface="굴림" pitchFamily="50" charset="-127"/>
                  <a:ea typeface="굴림" pitchFamily="50" charset="-127"/>
                </a:defRPr>
              </a:lvl4pPr>
              <a:lvl5pPr marL="2057400" indent="-228600" eaLnBrk="0" hangingPunct="0">
                <a:spcBef>
                  <a:spcPct val="20000"/>
                </a:spcBef>
                <a:buChar char="»"/>
                <a:defRPr kumimoji="1" sz="2000">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9pPr>
            </a:lstStyle>
            <a:p>
              <a:pPr eaLnBrk="1" hangingPunct="1">
                <a:spcBef>
                  <a:spcPct val="0"/>
                </a:spcBef>
                <a:buFontTx/>
                <a:buNone/>
              </a:pPr>
              <a:r>
                <a:rPr lang="en-US" altLang="ko-KR" sz="900">
                  <a:latin typeface="Times New Roman" panose="02020603050405020304" pitchFamily="18" charset="0"/>
                  <a:ea typeface="돋움" pitchFamily="50" charset="-127"/>
                  <a:cs typeface="Times New Roman" panose="02020603050405020304" pitchFamily="18" charset="0"/>
                </a:rPr>
                <a:t>12[V]</a:t>
              </a:r>
            </a:p>
          </p:txBody>
        </p:sp>
        <p:sp>
          <p:nvSpPr>
            <p:cNvPr id="8218" name="Line 98"/>
            <p:cNvSpPr>
              <a:spLocks noChangeShapeType="1"/>
            </p:cNvSpPr>
            <p:nvPr/>
          </p:nvSpPr>
          <p:spPr bwMode="auto">
            <a:xfrm flipH="1" flipV="1">
              <a:off x="2554667" y="3891928"/>
              <a:ext cx="51292" cy="45666"/>
            </a:xfrm>
            <a:prstGeom prst="line">
              <a:avLst/>
            </a:prstGeom>
            <a:noFill/>
            <a:ln w="158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latin typeface="Times New Roman" panose="02020603050405020304" pitchFamily="18" charset="0"/>
                <a:cs typeface="Times New Roman" panose="02020603050405020304" pitchFamily="18" charset="0"/>
              </a:endParaRPr>
            </a:p>
          </p:txBody>
        </p:sp>
      </p:grpSp>
      <p:sp>
        <p:nvSpPr>
          <p:cNvPr id="161" name="Text Box 6"/>
          <p:cNvSpPr txBox="1">
            <a:spLocks noChangeArrowheads="1"/>
          </p:cNvSpPr>
          <p:nvPr/>
        </p:nvSpPr>
        <p:spPr bwMode="auto">
          <a:xfrm>
            <a:off x="123826" y="228599"/>
            <a:ext cx="595035" cy="338554"/>
          </a:xfrm>
          <a:prstGeom prst="rect">
            <a:avLst/>
          </a:prstGeom>
          <a:noFill/>
          <a:ln w="9525">
            <a:noFill/>
            <a:miter lim="800000"/>
            <a:headEnd/>
            <a:tailEnd/>
          </a:ln>
          <a:effectLst/>
        </p:spPr>
        <p:txBody>
          <a:bodyPr wrap="none">
            <a:spAutoFit/>
          </a:bodyPr>
          <a:lstStyle/>
          <a:p>
            <a:pPr>
              <a:defRPr/>
            </a:pPr>
            <a:r>
              <a:rPr lang="en-US" altLang="ko-KR" sz="1600" b="1" smtClean="0">
                <a:effectLst>
                  <a:outerShdw blurRad="38100" dist="38100" dir="2700000" algn="tl">
                    <a:srgbClr val="C0C0C0"/>
                  </a:outerShdw>
                </a:effectLst>
                <a:latin typeface="Times New Roman" panose="02020603050405020304" pitchFamily="18" charset="0"/>
                <a:cs typeface="Times New Roman" panose="02020603050405020304" pitchFamily="18" charset="0"/>
              </a:rPr>
              <a:t>Điện</a:t>
            </a:r>
            <a:endParaRPr lang="ko-KR" altLang="en-US" sz="1200" b="1" dirty="0">
              <a:effectLst>
                <a:outerShdw blurRad="38100" dist="38100" dir="2700000" algn="tl">
                  <a:srgbClr val="C0C0C0"/>
                </a:outerShdw>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2526661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Line 2"/>
          <p:cNvSpPr>
            <a:spLocks noChangeShapeType="1"/>
          </p:cNvSpPr>
          <p:nvPr/>
        </p:nvSpPr>
        <p:spPr bwMode="auto">
          <a:xfrm>
            <a:off x="279400" y="609600"/>
            <a:ext cx="6324600" cy="0"/>
          </a:xfrm>
          <a:prstGeom prst="line">
            <a:avLst/>
          </a:prstGeom>
          <a:noFill/>
          <a:ln w="57150" cmpd="thinThick">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a:latin typeface="Times New Roman" panose="02020603050405020304" pitchFamily="18" charset="0"/>
              <a:cs typeface="Times New Roman" panose="02020603050405020304" pitchFamily="18" charset="0"/>
            </a:endParaRPr>
          </a:p>
        </p:txBody>
      </p:sp>
      <p:sp>
        <p:nvSpPr>
          <p:cNvPr id="155" name="Text Box 6"/>
          <p:cNvSpPr txBox="1">
            <a:spLocks noChangeArrowheads="1"/>
          </p:cNvSpPr>
          <p:nvPr/>
        </p:nvSpPr>
        <p:spPr bwMode="auto">
          <a:xfrm>
            <a:off x="123825" y="228599"/>
            <a:ext cx="644728" cy="338554"/>
          </a:xfrm>
          <a:prstGeom prst="rect">
            <a:avLst/>
          </a:prstGeom>
          <a:noFill/>
          <a:ln w="9525">
            <a:noFill/>
            <a:miter lim="800000"/>
            <a:headEnd/>
            <a:tailEnd/>
          </a:ln>
          <a:effectLst/>
        </p:spPr>
        <p:txBody>
          <a:bodyPr wrap="none">
            <a:spAutoFit/>
          </a:bodyPr>
          <a:lstStyle/>
          <a:p>
            <a:pPr>
              <a:defRPr/>
            </a:pPr>
            <a:r>
              <a:rPr lang="en-US" altLang="ko-KR" sz="1600" b="1" dirty="0">
                <a:effectLst>
                  <a:outerShdw blurRad="38100" dist="38100" dir="2700000" algn="tl">
                    <a:srgbClr val="C0C0C0"/>
                  </a:outerShdw>
                </a:effectLst>
                <a:latin typeface="Times New Roman" panose="02020603050405020304" pitchFamily="18" charset="0"/>
                <a:cs typeface="Times New Roman" panose="02020603050405020304" pitchFamily="18" charset="0"/>
              </a:rPr>
              <a:t>PLC </a:t>
            </a:r>
            <a:endParaRPr lang="ko-KR" altLang="en-US" sz="1600" b="1" dirty="0">
              <a:effectLst>
                <a:outerShdw blurRad="38100" dist="38100" dir="2700000" algn="tl">
                  <a:srgbClr val="C0C0C0"/>
                </a:outerShdw>
              </a:effectLst>
              <a:latin typeface="Times New Roman" panose="02020603050405020304" pitchFamily="18" charset="0"/>
              <a:cs typeface="Times New Roman" panose="02020603050405020304" pitchFamily="18" charset="0"/>
            </a:endParaRPr>
          </a:p>
        </p:txBody>
      </p:sp>
      <p:sp>
        <p:nvSpPr>
          <p:cNvPr id="8196" name="Rectangle 3"/>
          <p:cNvSpPr>
            <a:spLocks noChangeArrowheads="1"/>
          </p:cNvSpPr>
          <p:nvPr/>
        </p:nvSpPr>
        <p:spPr bwMode="auto">
          <a:xfrm>
            <a:off x="304800" y="776288"/>
            <a:ext cx="3124200" cy="890111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457200" indent="-457200">
              <a:defRPr/>
            </a:pPr>
            <a:r>
              <a:rPr lang="en-US" altLang="ko-KR" b="1">
                <a:latin typeface="Times New Roman" panose="02020603050405020304" pitchFamily="18" charset="0"/>
                <a:cs typeface="Times New Roman" panose="02020603050405020304" pitchFamily="18" charset="0"/>
              </a:rPr>
              <a:t>* PLC : </a:t>
            </a:r>
            <a:r>
              <a:rPr lang="en-US" altLang="ko-KR" b="1" smtClean="0">
                <a:latin typeface="Times New Roman" panose="02020603050405020304" pitchFamily="18" charset="0"/>
                <a:cs typeface="Times New Roman" panose="02020603050405020304" pitchFamily="18" charset="0"/>
              </a:rPr>
              <a:t>Câu1</a:t>
            </a:r>
            <a:r>
              <a:rPr lang="ko-KR" altLang="en-US" b="1" smtClean="0">
                <a:latin typeface="Times New Roman" panose="02020603050405020304" pitchFamily="18" charset="0"/>
                <a:cs typeface="Times New Roman" panose="02020603050405020304" pitchFamily="18" charset="0"/>
              </a:rPr>
              <a:t> </a:t>
            </a:r>
            <a:r>
              <a:rPr lang="en-US" altLang="ko-KR" b="1">
                <a:latin typeface="Times New Roman" panose="02020603050405020304" pitchFamily="18" charset="0"/>
                <a:cs typeface="Times New Roman" panose="02020603050405020304" pitchFamily="18" charset="0"/>
              </a:rPr>
              <a:t>~ </a:t>
            </a:r>
            <a:r>
              <a:rPr lang="en-US" altLang="ko-KR" b="1" smtClean="0">
                <a:latin typeface="Times New Roman" panose="02020603050405020304" pitchFamily="18" charset="0"/>
                <a:cs typeface="Times New Roman" panose="02020603050405020304" pitchFamily="18" charset="0"/>
              </a:rPr>
              <a:t>20</a:t>
            </a:r>
            <a:endParaRPr lang="en-US" altLang="ko-KR" b="1">
              <a:latin typeface="Times New Roman" panose="02020603050405020304" pitchFamily="18" charset="0"/>
              <a:cs typeface="Times New Roman" panose="02020603050405020304" pitchFamily="18" charset="0"/>
            </a:endParaRPr>
          </a:p>
          <a:p>
            <a:pPr marL="457200" indent="-457200">
              <a:defRPr/>
            </a:pPr>
            <a:endParaRPr lang="en-US" altLang="ko-KR">
              <a:latin typeface="Times New Roman" panose="02020603050405020304" pitchFamily="18" charset="0"/>
              <a:cs typeface="Times New Roman" panose="02020603050405020304" pitchFamily="18" charset="0"/>
            </a:endParaRPr>
          </a:p>
          <a:p>
            <a:pPr>
              <a:defRPr/>
            </a:pPr>
            <a:r>
              <a:rPr lang="vi-VN">
                <a:latin typeface="Times New Roman" panose="02020603050405020304" pitchFamily="18" charset="0"/>
                <a:cs typeface="Times New Roman" panose="02020603050405020304" pitchFamily="18" charset="0"/>
              </a:rPr>
              <a:t>1. Kí hiệu </a:t>
            </a:r>
            <a:r>
              <a:rPr lang="en-US" smtClean="0">
                <a:latin typeface="Times New Roman" panose="02020603050405020304" pitchFamily="18" charset="0"/>
                <a:cs typeface="Times New Roman" panose="02020603050405020304" pitchFamily="18" charset="0"/>
              </a:rPr>
              <a:t>tiếp điểm</a:t>
            </a:r>
            <a:r>
              <a:rPr lang="vi-VN" smtClean="0">
                <a:latin typeface="Times New Roman" panose="02020603050405020304" pitchFamily="18" charset="0"/>
                <a:cs typeface="Times New Roman" panose="02020603050405020304" pitchFamily="18" charset="0"/>
              </a:rPr>
              <a:t> </a:t>
            </a:r>
            <a:r>
              <a:rPr lang="vi-VN">
                <a:latin typeface="Times New Roman" panose="02020603050405020304" pitchFamily="18" charset="0"/>
                <a:cs typeface="Times New Roman" panose="02020603050405020304" pitchFamily="18" charset="0"/>
              </a:rPr>
              <a:t>dưới đây thuộc loại </a:t>
            </a:r>
            <a:r>
              <a:rPr lang="en-US" smtClean="0">
                <a:latin typeface="Times New Roman" panose="02020603050405020304" pitchFamily="18" charset="0"/>
                <a:cs typeface="Times New Roman" panose="02020603050405020304" pitchFamily="18" charset="0"/>
              </a:rPr>
              <a:t>tiếp điểm</a:t>
            </a:r>
            <a:r>
              <a:rPr lang="vi-VN" smtClean="0">
                <a:latin typeface="Times New Roman" panose="02020603050405020304" pitchFamily="18" charset="0"/>
                <a:cs typeface="Times New Roman" panose="02020603050405020304" pitchFamily="18" charset="0"/>
              </a:rPr>
              <a:t> </a:t>
            </a:r>
            <a:r>
              <a:rPr lang="vi-VN">
                <a:latin typeface="Times New Roman" panose="02020603050405020304" pitchFamily="18" charset="0"/>
                <a:cs typeface="Times New Roman" panose="02020603050405020304" pitchFamily="18" charset="0"/>
              </a:rPr>
              <a:t>nào?</a:t>
            </a:r>
          </a:p>
          <a:p>
            <a:pPr>
              <a:defRPr/>
            </a:pPr>
            <a:endParaRPr lang="en-US">
              <a:latin typeface="Times New Roman" panose="02020603050405020304" pitchFamily="18" charset="0"/>
              <a:cs typeface="Times New Roman" panose="02020603050405020304" pitchFamily="18" charset="0"/>
            </a:endParaRPr>
          </a:p>
          <a:p>
            <a:pPr>
              <a:defRPr/>
            </a:pPr>
            <a:endParaRPr lang="en-US">
              <a:latin typeface="Times New Roman" panose="02020603050405020304" pitchFamily="18" charset="0"/>
              <a:cs typeface="Times New Roman" panose="02020603050405020304" pitchFamily="18" charset="0"/>
            </a:endParaRPr>
          </a:p>
          <a:p>
            <a:pPr>
              <a:defRPr/>
            </a:pPr>
            <a:endParaRPr lang="en-US">
              <a:latin typeface="Times New Roman" panose="02020603050405020304" pitchFamily="18" charset="0"/>
              <a:cs typeface="Times New Roman" panose="02020603050405020304" pitchFamily="18" charset="0"/>
            </a:endParaRPr>
          </a:p>
          <a:p>
            <a:pPr>
              <a:defRPr/>
            </a:pPr>
            <a:endParaRPr lang="en-US">
              <a:latin typeface="Times New Roman" panose="02020603050405020304" pitchFamily="18" charset="0"/>
              <a:cs typeface="Times New Roman" panose="02020603050405020304" pitchFamily="18" charset="0"/>
            </a:endParaRPr>
          </a:p>
          <a:p>
            <a:pPr>
              <a:defRPr/>
            </a:pPr>
            <a:endParaRPr lang="en-US">
              <a:latin typeface="Times New Roman" panose="02020603050405020304" pitchFamily="18" charset="0"/>
              <a:cs typeface="Times New Roman" panose="02020603050405020304" pitchFamily="18" charset="0"/>
            </a:endParaRPr>
          </a:p>
          <a:p>
            <a:pPr>
              <a:defRPr/>
            </a:pPr>
            <a:endParaRPr lang="en-US">
              <a:latin typeface="Times New Roman" panose="02020603050405020304" pitchFamily="18" charset="0"/>
              <a:cs typeface="Times New Roman" panose="02020603050405020304" pitchFamily="18" charset="0"/>
            </a:endParaRPr>
          </a:p>
          <a:p>
            <a:pPr>
              <a:defRPr/>
            </a:pPr>
            <a:r>
              <a:rPr lang="en-US">
                <a:latin typeface="Times New Roman" panose="02020603050405020304" pitchFamily="18" charset="0"/>
                <a:cs typeface="Times New Roman" panose="02020603050405020304" pitchFamily="18" charset="0"/>
              </a:rPr>
              <a:t>① </a:t>
            </a:r>
            <a:r>
              <a:rPr lang="en-US" smtClean="0">
                <a:latin typeface="Times New Roman" panose="02020603050405020304" pitchFamily="18" charset="0"/>
                <a:cs typeface="Times New Roman" panose="02020603050405020304" pitchFamily="18" charset="0"/>
              </a:rPr>
              <a:t>Tiếp điểm A         </a:t>
            </a:r>
            <a:r>
              <a:rPr lang="en-US">
                <a:latin typeface="Times New Roman" panose="02020603050405020304" pitchFamily="18" charset="0"/>
                <a:cs typeface="Times New Roman" panose="02020603050405020304" pitchFamily="18" charset="0"/>
              </a:rPr>
              <a:t>② </a:t>
            </a:r>
            <a:r>
              <a:rPr lang="vi-VN" smtClean="0">
                <a:latin typeface="Times New Roman" panose="02020603050405020304" pitchFamily="18" charset="0"/>
                <a:cs typeface="Times New Roman" panose="02020603050405020304" pitchFamily="18" charset="0"/>
              </a:rPr>
              <a:t>Tiếp điểm</a:t>
            </a:r>
            <a:r>
              <a:rPr lang="en-US" smtClean="0">
                <a:latin typeface="Times New Roman" panose="02020603050405020304" pitchFamily="18" charset="0"/>
                <a:cs typeface="Times New Roman" panose="02020603050405020304" pitchFamily="18" charset="0"/>
              </a:rPr>
              <a:t> B</a:t>
            </a:r>
            <a:endParaRPr lang="en-US">
              <a:latin typeface="Times New Roman" panose="02020603050405020304" pitchFamily="18" charset="0"/>
              <a:cs typeface="Times New Roman" panose="02020603050405020304" pitchFamily="18" charset="0"/>
            </a:endParaRPr>
          </a:p>
          <a:p>
            <a:pPr>
              <a:defRPr/>
            </a:pPr>
            <a:r>
              <a:rPr lang="en-US">
                <a:latin typeface="Times New Roman" panose="02020603050405020304" pitchFamily="18" charset="0"/>
                <a:cs typeface="Times New Roman" panose="02020603050405020304" pitchFamily="18" charset="0"/>
              </a:rPr>
              <a:t>③ </a:t>
            </a:r>
            <a:r>
              <a:rPr lang="vi-VN" smtClean="0">
                <a:latin typeface="Times New Roman" panose="02020603050405020304" pitchFamily="18" charset="0"/>
                <a:cs typeface="Times New Roman" panose="02020603050405020304" pitchFamily="18" charset="0"/>
              </a:rPr>
              <a:t>Tiếp điểm</a:t>
            </a:r>
            <a:r>
              <a:rPr lang="en-US" smtClean="0">
                <a:latin typeface="Times New Roman" panose="02020603050405020304" pitchFamily="18" charset="0"/>
                <a:cs typeface="Times New Roman" panose="02020603050405020304" pitchFamily="18" charset="0"/>
              </a:rPr>
              <a:t> C            </a:t>
            </a:r>
            <a:r>
              <a:rPr lang="en-US">
                <a:latin typeface="Times New Roman" panose="02020603050405020304" pitchFamily="18" charset="0"/>
                <a:cs typeface="Times New Roman" panose="02020603050405020304" pitchFamily="18" charset="0"/>
              </a:rPr>
              <a:t>④ </a:t>
            </a:r>
            <a:r>
              <a:rPr lang="vi-VN" altLang="ko-KR">
                <a:latin typeface="Times New Roman" panose="02020603050405020304" pitchFamily="18" charset="0"/>
                <a:cs typeface="Times New Roman" panose="02020603050405020304" pitchFamily="18" charset="0"/>
              </a:rPr>
              <a:t>Tiếp </a:t>
            </a:r>
            <a:r>
              <a:rPr lang="vi-VN" altLang="ko-KR" smtClean="0">
                <a:latin typeface="Times New Roman" panose="02020603050405020304" pitchFamily="18" charset="0"/>
                <a:cs typeface="Times New Roman" panose="02020603050405020304" pitchFamily="18" charset="0"/>
              </a:rPr>
              <a:t>điểm</a:t>
            </a:r>
            <a:r>
              <a:rPr lang="en-US" altLang="ko-KR" smtClean="0">
                <a:latin typeface="Times New Roman" panose="02020603050405020304" pitchFamily="18" charset="0"/>
                <a:cs typeface="Times New Roman" panose="02020603050405020304" pitchFamily="18" charset="0"/>
              </a:rPr>
              <a:t> </a:t>
            </a:r>
            <a:r>
              <a:rPr lang="en-US" smtClean="0">
                <a:latin typeface="Times New Roman" panose="02020603050405020304" pitchFamily="18" charset="0"/>
                <a:cs typeface="Times New Roman" panose="02020603050405020304" pitchFamily="18" charset="0"/>
              </a:rPr>
              <a:t>A </a:t>
            </a:r>
            <a:r>
              <a:rPr lang="en-US">
                <a:latin typeface="Times New Roman" panose="02020603050405020304" pitchFamily="18" charset="0"/>
                <a:cs typeface="Times New Roman" panose="02020603050405020304" pitchFamily="18" charset="0"/>
              </a:rPr>
              <a:t>+ </a:t>
            </a:r>
            <a:r>
              <a:rPr lang="en-US" smtClean="0">
                <a:latin typeface="Times New Roman" panose="02020603050405020304" pitchFamily="18" charset="0"/>
                <a:cs typeface="Times New Roman" panose="02020603050405020304" pitchFamily="18" charset="0"/>
              </a:rPr>
              <a:t>B</a:t>
            </a:r>
          </a:p>
          <a:p>
            <a:pPr>
              <a:defRPr/>
            </a:pPr>
            <a:endParaRPr lang="en-US">
              <a:latin typeface="Times New Roman" panose="02020603050405020304" pitchFamily="18" charset="0"/>
              <a:cs typeface="Times New Roman" panose="02020603050405020304" pitchFamily="18" charset="0"/>
            </a:endParaRPr>
          </a:p>
          <a:p>
            <a:pPr>
              <a:defRPr/>
            </a:pPr>
            <a:r>
              <a:rPr lang="vi-VN">
                <a:latin typeface="Times New Roman" panose="02020603050405020304" pitchFamily="18" charset="0"/>
                <a:cs typeface="Times New Roman" panose="02020603050405020304" pitchFamily="18" charset="0"/>
              </a:rPr>
              <a:t>2. Đây là mô tả về đèn LED của CPU PLC. Chuyện gì vậy?</a:t>
            </a:r>
          </a:p>
          <a:p>
            <a:pPr>
              <a:defRPr/>
            </a:pPr>
            <a:endParaRPr lang="en-US">
              <a:latin typeface="Times New Roman" panose="02020603050405020304" pitchFamily="18" charset="0"/>
              <a:cs typeface="Times New Roman" panose="02020603050405020304" pitchFamily="18" charset="0"/>
            </a:endParaRPr>
          </a:p>
          <a:p>
            <a:pPr>
              <a:defRPr/>
            </a:pPr>
            <a:r>
              <a:rPr lang="vi-VN">
                <a:latin typeface="Times New Roman" panose="02020603050405020304" pitchFamily="18" charset="0"/>
                <a:cs typeface="Times New Roman" panose="02020603050405020304" pitchFamily="18" charset="0"/>
              </a:rPr>
              <a:t>① RUN LED: </a:t>
            </a:r>
            <a:r>
              <a:rPr lang="vi-VN" altLang="ko-KR">
                <a:latin typeface="Times New Roman" panose="02020603050405020304" pitchFamily="18" charset="0"/>
                <a:cs typeface="Times New Roman" panose="02020603050405020304" pitchFamily="18" charset="0"/>
              </a:rPr>
              <a:t>Nhấp nháy khi </a:t>
            </a:r>
            <a:r>
              <a:rPr lang="en-US" altLang="ko-KR" smtClean="0">
                <a:latin typeface="Times New Roman" panose="02020603050405020304" pitchFamily="18" charset="0"/>
                <a:cs typeface="Times New Roman" panose="02020603050405020304" pitchFamily="18" charset="0"/>
              </a:rPr>
              <a:t>Program</a:t>
            </a:r>
            <a:r>
              <a:rPr lang="vi-VN" altLang="ko-KR" smtClean="0">
                <a:latin typeface="Times New Roman" panose="02020603050405020304" pitchFamily="18" charset="0"/>
                <a:cs typeface="Times New Roman" panose="02020603050405020304" pitchFamily="18" charset="0"/>
              </a:rPr>
              <a:t> </a:t>
            </a:r>
            <a:r>
              <a:rPr lang="vi-VN" altLang="ko-KR">
                <a:latin typeface="Times New Roman" panose="02020603050405020304" pitchFamily="18" charset="0"/>
                <a:cs typeface="Times New Roman" panose="02020603050405020304" pitchFamily="18" charset="0"/>
              </a:rPr>
              <a:t>hoặc </a:t>
            </a:r>
            <a:r>
              <a:rPr lang="en-US" altLang="ko-KR" smtClean="0">
                <a:latin typeface="Times New Roman" panose="02020603050405020304" pitchFamily="18" charset="0"/>
                <a:cs typeface="Times New Roman" panose="02020603050405020304" pitchFamily="18" charset="0"/>
              </a:rPr>
              <a:t>Parameter</a:t>
            </a:r>
            <a:r>
              <a:rPr lang="vi-VN" altLang="ko-KR" smtClean="0">
                <a:latin typeface="Times New Roman" panose="02020603050405020304" pitchFamily="18" charset="0"/>
                <a:cs typeface="Times New Roman" panose="02020603050405020304" pitchFamily="18" charset="0"/>
              </a:rPr>
              <a:t> </a:t>
            </a:r>
            <a:r>
              <a:rPr lang="vi-VN" altLang="ko-KR">
                <a:latin typeface="Times New Roman" panose="02020603050405020304" pitchFamily="18" charset="0"/>
                <a:cs typeface="Times New Roman" panose="02020603050405020304" pitchFamily="18" charset="0"/>
              </a:rPr>
              <a:t>được </a:t>
            </a:r>
            <a:r>
              <a:rPr lang="vi-VN" altLang="ko-KR" smtClean="0">
                <a:latin typeface="Times New Roman" panose="02020603050405020304" pitchFamily="18" charset="0"/>
                <a:cs typeface="Times New Roman" panose="02020603050405020304" pitchFamily="18" charset="0"/>
              </a:rPr>
              <a:t>ghi</a:t>
            </a:r>
            <a:r>
              <a:rPr lang="en-US" altLang="ko-KR" smtClean="0">
                <a:latin typeface="Times New Roman" panose="02020603050405020304" pitchFamily="18" charset="0"/>
                <a:cs typeface="Times New Roman" panose="02020603050405020304" pitchFamily="18" charset="0"/>
              </a:rPr>
              <a:t>.</a:t>
            </a:r>
            <a:endParaRPr lang="en-US">
              <a:latin typeface="Times New Roman" panose="02020603050405020304" pitchFamily="18" charset="0"/>
              <a:cs typeface="Times New Roman" panose="02020603050405020304" pitchFamily="18" charset="0"/>
            </a:endParaRPr>
          </a:p>
          <a:p>
            <a:pPr>
              <a:defRPr/>
            </a:pPr>
            <a:r>
              <a:rPr lang="vi-VN">
                <a:latin typeface="Times New Roman" panose="02020603050405020304" pitchFamily="18" charset="0"/>
                <a:cs typeface="Times New Roman" panose="02020603050405020304" pitchFamily="18" charset="0"/>
              </a:rPr>
              <a:t>② </a:t>
            </a:r>
            <a:r>
              <a:rPr lang="en-US" smtClean="0">
                <a:latin typeface="Times New Roman" panose="02020603050405020304" pitchFamily="18" charset="0"/>
                <a:cs typeface="Times New Roman" panose="02020603050405020304" pitchFamily="18" charset="0"/>
              </a:rPr>
              <a:t>MODE</a:t>
            </a:r>
            <a:r>
              <a:rPr lang="vi-VN" smtClean="0">
                <a:latin typeface="Times New Roman" panose="02020603050405020304" pitchFamily="18" charset="0"/>
                <a:cs typeface="Times New Roman" panose="02020603050405020304" pitchFamily="18" charset="0"/>
              </a:rPr>
              <a:t> LED: </a:t>
            </a:r>
            <a:r>
              <a:rPr lang="vi-VN">
                <a:latin typeface="Times New Roman" panose="02020603050405020304" pitchFamily="18" charset="0"/>
                <a:cs typeface="Times New Roman" panose="02020603050405020304" pitchFamily="18" charset="0"/>
              </a:rPr>
              <a:t>Khi màu xanh lá cây bật, </a:t>
            </a:r>
            <a:r>
              <a:rPr lang="en-US" smtClean="0">
                <a:latin typeface="Times New Roman" panose="02020603050405020304" pitchFamily="18" charset="0"/>
                <a:cs typeface="Times New Roman" panose="02020603050405020304" pitchFamily="18" charset="0"/>
              </a:rPr>
              <a:t>CPU là</a:t>
            </a:r>
            <a:r>
              <a:rPr lang="vi-VN" smtClean="0">
                <a:latin typeface="Times New Roman" panose="02020603050405020304" pitchFamily="18" charset="0"/>
                <a:cs typeface="Times New Roman" panose="02020603050405020304" pitchFamily="18" charset="0"/>
              </a:rPr>
              <a:t> Q</a:t>
            </a:r>
            <a:r>
              <a:rPr lang="en-US" smtClean="0">
                <a:latin typeface="Times New Roman" panose="02020603050405020304" pitchFamily="18" charset="0"/>
                <a:cs typeface="Times New Roman" panose="02020603050405020304" pitchFamily="18" charset="0"/>
              </a:rPr>
              <a:t> mode</a:t>
            </a:r>
            <a:r>
              <a:rPr lang="vi-VN" smtClean="0">
                <a:latin typeface="Times New Roman" panose="02020603050405020304" pitchFamily="18" charset="0"/>
                <a:cs typeface="Times New Roman" panose="02020603050405020304" pitchFamily="18" charset="0"/>
              </a:rPr>
              <a:t>.</a:t>
            </a:r>
            <a:endParaRPr lang="vi-VN">
              <a:latin typeface="Times New Roman" panose="02020603050405020304" pitchFamily="18" charset="0"/>
              <a:cs typeface="Times New Roman" panose="02020603050405020304" pitchFamily="18" charset="0"/>
            </a:endParaRPr>
          </a:p>
          <a:p>
            <a:pPr>
              <a:defRPr/>
            </a:pPr>
            <a:r>
              <a:rPr lang="en-US">
                <a:latin typeface="Times New Roman" panose="02020603050405020304" pitchFamily="18" charset="0"/>
                <a:cs typeface="Times New Roman" panose="02020603050405020304" pitchFamily="18" charset="0"/>
              </a:rPr>
              <a:t>③ BAT</a:t>
            </a:r>
            <a:r>
              <a:rPr lang="en-US" smtClean="0">
                <a:latin typeface="Times New Roman" panose="02020603050405020304" pitchFamily="18" charset="0"/>
                <a:cs typeface="Times New Roman" panose="02020603050405020304" pitchFamily="18" charset="0"/>
              </a:rPr>
              <a:t>. </a:t>
            </a:r>
            <a:r>
              <a:rPr lang="en-US">
                <a:latin typeface="Times New Roman" panose="02020603050405020304" pitchFamily="18" charset="0"/>
                <a:cs typeface="Times New Roman" panose="02020603050405020304" pitchFamily="18" charset="0"/>
              </a:rPr>
              <a:t>LED: </a:t>
            </a:r>
            <a:r>
              <a:rPr lang="vi-VN" altLang="ko-KR">
                <a:latin typeface="Times New Roman" panose="02020603050405020304" pitchFamily="18" charset="0"/>
                <a:cs typeface="Times New Roman" panose="02020603050405020304" pitchFamily="18" charset="0"/>
              </a:rPr>
              <a:t>Sáng lên khi xảy ra lỗi </a:t>
            </a:r>
            <a:r>
              <a:rPr lang="vi-VN" altLang="ko-KR" smtClean="0">
                <a:latin typeface="Times New Roman" panose="02020603050405020304" pitchFamily="18" charset="0"/>
                <a:cs typeface="Times New Roman" panose="02020603050405020304" pitchFamily="18" charset="0"/>
              </a:rPr>
              <a:t>điện </a:t>
            </a:r>
            <a:r>
              <a:rPr lang="vi-VN" altLang="ko-KR">
                <a:latin typeface="Times New Roman" panose="02020603050405020304" pitchFamily="18" charset="0"/>
                <a:cs typeface="Times New Roman" panose="02020603050405020304" pitchFamily="18" charset="0"/>
              </a:rPr>
              <a:t>áp pin </a:t>
            </a:r>
            <a:r>
              <a:rPr lang="en-US" altLang="ko-KR" smtClean="0">
                <a:latin typeface="Times New Roman" panose="02020603050405020304" pitchFamily="18" charset="0"/>
                <a:cs typeface="Times New Roman" panose="02020603050405020304" pitchFamily="18" charset="0"/>
              </a:rPr>
              <a:t>thấp</a:t>
            </a:r>
          </a:p>
          <a:p>
            <a:pPr>
              <a:defRPr/>
            </a:pPr>
            <a:r>
              <a:rPr lang="vi-VN" smtClean="0">
                <a:latin typeface="Times New Roman" panose="02020603050405020304" pitchFamily="18" charset="0"/>
                <a:cs typeface="Times New Roman" panose="02020603050405020304" pitchFamily="18" charset="0"/>
              </a:rPr>
              <a:t>④ </a:t>
            </a:r>
            <a:r>
              <a:rPr lang="en-US" smtClean="0">
                <a:latin typeface="Times New Roman" panose="02020603050405020304" pitchFamily="18" charset="0"/>
                <a:cs typeface="Times New Roman" panose="02020603050405020304" pitchFamily="18" charset="0"/>
              </a:rPr>
              <a:t>USER</a:t>
            </a:r>
            <a:r>
              <a:rPr lang="vi-VN" smtClean="0">
                <a:latin typeface="Times New Roman" panose="02020603050405020304" pitchFamily="18" charset="0"/>
                <a:cs typeface="Times New Roman" panose="02020603050405020304" pitchFamily="18" charset="0"/>
              </a:rPr>
              <a:t> LED: </a:t>
            </a:r>
            <a:r>
              <a:rPr lang="en-US">
                <a:latin typeface="Times New Roman" panose="02020603050405020304" pitchFamily="18" charset="0"/>
                <a:cs typeface="Times New Roman" panose="02020603050405020304" pitchFamily="18" charset="0"/>
              </a:rPr>
              <a:t>B</a:t>
            </a:r>
            <a:r>
              <a:rPr lang="vi-VN" smtClean="0">
                <a:latin typeface="Times New Roman" panose="02020603050405020304" pitchFamily="18" charset="0"/>
                <a:cs typeface="Times New Roman" panose="02020603050405020304" pitchFamily="18" charset="0"/>
              </a:rPr>
              <a:t>ật </a:t>
            </a:r>
            <a:r>
              <a:rPr lang="vi-VN">
                <a:latin typeface="Times New Roman" panose="02020603050405020304" pitchFamily="18" charset="0"/>
                <a:cs typeface="Times New Roman" panose="02020603050405020304" pitchFamily="18" charset="0"/>
              </a:rPr>
              <a:t>khi </a:t>
            </a:r>
            <a:r>
              <a:rPr lang="en-US" smtClean="0">
                <a:latin typeface="Times New Roman" panose="02020603050405020304" pitchFamily="18" charset="0"/>
                <a:cs typeface="Times New Roman" panose="02020603050405020304" pitchFamily="18" charset="0"/>
              </a:rPr>
              <a:t>Relay</a:t>
            </a:r>
            <a:r>
              <a:rPr lang="vi-VN" smtClean="0">
                <a:latin typeface="Times New Roman" panose="02020603050405020304" pitchFamily="18" charset="0"/>
                <a:cs typeface="Times New Roman" panose="02020603050405020304" pitchFamily="18" charset="0"/>
              </a:rPr>
              <a:t> </a:t>
            </a:r>
            <a:r>
              <a:rPr lang="vi-VN">
                <a:latin typeface="Times New Roman" panose="02020603050405020304" pitchFamily="18" charset="0"/>
                <a:cs typeface="Times New Roman" panose="02020603050405020304" pitchFamily="18" charset="0"/>
              </a:rPr>
              <a:t>M được </a:t>
            </a:r>
            <a:r>
              <a:rPr lang="en-US" smtClean="0">
                <a:latin typeface="Times New Roman" panose="02020603050405020304" pitchFamily="18" charset="0"/>
                <a:cs typeface="Times New Roman" panose="02020603050405020304" pitchFamily="18" charset="0"/>
              </a:rPr>
              <a:t>kích hoạt</a:t>
            </a:r>
            <a:r>
              <a:rPr lang="vi-VN" smtClean="0">
                <a:latin typeface="Times New Roman" panose="02020603050405020304" pitchFamily="18" charset="0"/>
                <a:cs typeface="Times New Roman" panose="02020603050405020304" pitchFamily="18" charset="0"/>
              </a:rPr>
              <a:t>.</a:t>
            </a:r>
            <a:endParaRPr lang="vi-VN">
              <a:latin typeface="Times New Roman" panose="02020603050405020304" pitchFamily="18" charset="0"/>
              <a:cs typeface="Times New Roman" panose="02020603050405020304" pitchFamily="18" charset="0"/>
            </a:endParaRPr>
          </a:p>
          <a:p>
            <a:pPr>
              <a:defRPr/>
            </a:pPr>
            <a:endParaRPr lang="en-US">
              <a:latin typeface="Times New Roman" panose="02020603050405020304" pitchFamily="18" charset="0"/>
              <a:cs typeface="Times New Roman" panose="02020603050405020304" pitchFamily="18" charset="0"/>
            </a:endParaRPr>
          </a:p>
          <a:p>
            <a:pPr>
              <a:defRPr/>
            </a:pPr>
            <a:r>
              <a:rPr lang="vi-VN">
                <a:latin typeface="Times New Roman" panose="02020603050405020304" pitchFamily="18" charset="0"/>
                <a:cs typeface="Times New Roman" panose="02020603050405020304" pitchFamily="18" charset="0"/>
              </a:rPr>
              <a:t>3. </a:t>
            </a:r>
            <a:r>
              <a:rPr lang="vi-VN" smtClean="0">
                <a:latin typeface="Times New Roman" panose="02020603050405020304" pitchFamily="18" charset="0"/>
                <a:cs typeface="Times New Roman" panose="02020603050405020304" pitchFamily="18" charset="0"/>
              </a:rPr>
              <a:t> </a:t>
            </a:r>
            <a:r>
              <a:rPr lang="en-US">
                <a:latin typeface="Times New Roman" panose="02020603050405020304" pitchFamily="18" charset="0"/>
                <a:cs typeface="Times New Roman" panose="02020603050405020304" pitchFamily="18" charset="0"/>
              </a:rPr>
              <a:t>K</a:t>
            </a:r>
            <a:r>
              <a:rPr lang="vi-VN" smtClean="0">
                <a:latin typeface="Times New Roman" panose="02020603050405020304" pitchFamily="18" charset="0"/>
                <a:cs typeface="Times New Roman" panose="02020603050405020304" pitchFamily="18" charset="0"/>
              </a:rPr>
              <a:t>hông </a:t>
            </a:r>
            <a:r>
              <a:rPr lang="vi-VN">
                <a:latin typeface="Times New Roman" panose="02020603050405020304" pitchFamily="18" charset="0"/>
                <a:cs typeface="Times New Roman" panose="02020603050405020304" pitchFamily="18" charset="0"/>
              </a:rPr>
              <a:t>thể lưu trong </a:t>
            </a:r>
            <a:r>
              <a:rPr lang="en-US" smtClean="0">
                <a:latin typeface="Times New Roman" panose="02020603050405020304" pitchFamily="18" charset="0"/>
                <a:cs typeface="Times New Roman" panose="02020603050405020304" pitchFamily="18" charset="0"/>
              </a:rPr>
              <a:t>Drive </a:t>
            </a:r>
            <a:r>
              <a:rPr lang="vi-VN" smtClean="0">
                <a:latin typeface="Times New Roman" panose="02020603050405020304" pitchFamily="18" charset="0"/>
                <a:cs typeface="Times New Roman" panose="02020603050405020304" pitchFamily="18" charset="0"/>
              </a:rPr>
              <a:t>“0</a:t>
            </a:r>
            <a:r>
              <a:rPr lang="vi-VN">
                <a:latin typeface="Times New Roman" panose="02020603050405020304" pitchFamily="18" charset="0"/>
                <a:cs typeface="Times New Roman" panose="02020603050405020304" pitchFamily="18" charset="0"/>
              </a:rPr>
              <a:t>”?</a:t>
            </a:r>
          </a:p>
          <a:p>
            <a:pPr>
              <a:defRPr/>
            </a:pPr>
            <a:r>
              <a:rPr lang="en-US">
                <a:latin typeface="Times New Roman" panose="02020603050405020304" pitchFamily="18" charset="0"/>
                <a:cs typeface="Times New Roman" panose="02020603050405020304" pitchFamily="18" charset="0"/>
              </a:rPr>
              <a:t>       </a:t>
            </a:r>
          </a:p>
          <a:p>
            <a:pPr>
              <a:defRPr/>
            </a:pPr>
            <a:r>
              <a:rPr lang="vi-VN">
                <a:latin typeface="Times New Roman" panose="02020603050405020304" pitchFamily="18" charset="0"/>
                <a:cs typeface="Times New Roman" panose="02020603050405020304" pitchFamily="18" charset="0"/>
              </a:rPr>
              <a:t>① </a:t>
            </a:r>
            <a:r>
              <a:rPr lang="en-US" smtClean="0">
                <a:latin typeface="Times New Roman" panose="02020603050405020304" pitchFamily="18" charset="0"/>
                <a:cs typeface="Times New Roman" panose="02020603050405020304" pitchFamily="18" charset="0"/>
              </a:rPr>
              <a:t>File register</a:t>
            </a:r>
            <a:r>
              <a:rPr lang="vi-VN" smtClean="0">
                <a:latin typeface="Times New Roman" panose="02020603050405020304" pitchFamily="18" charset="0"/>
                <a:cs typeface="Times New Roman" panose="02020603050405020304" pitchFamily="18" charset="0"/>
              </a:rPr>
              <a:t> </a:t>
            </a:r>
            <a:r>
              <a:rPr lang="en-US" smtClean="0">
                <a:latin typeface="Times New Roman" panose="02020603050405020304" pitchFamily="18" charset="0"/>
                <a:cs typeface="Times New Roman" panose="02020603050405020304" pitchFamily="18" charset="0"/>
              </a:rPr>
              <a:t>   </a:t>
            </a:r>
            <a:r>
              <a:rPr lang="vi-VN" smtClean="0">
                <a:latin typeface="Times New Roman" panose="02020603050405020304" pitchFamily="18" charset="0"/>
                <a:cs typeface="Times New Roman" panose="02020603050405020304" pitchFamily="18" charset="0"/>
              </a:rPr>
              <a:t>② </a:t>
            </a:r>
            <a:r>
              <a:rPr lang="en-US" smtClean="0">
                <a:latin typeface="Times New Roman" panose="02020603050405020304" pitchFamily="18" charset="0"/>
                <a:cs typeface="Times New Roman" panose="02020603050405020304" pitchFamily="18" charset="0"/>
              </a:rPr>
              <a:t>Program</a:t>
            </a:r>
            <a:endParaRPr lang="vi-VN">
              <a:latin typeface="Times New Roman" panose="02020603050405020304" pitchFamily="18" charset="0"/>
              <a:cs typeface="Times New Roman" panose="02020603050405020304" pitchFamily="18" charset="0"/>
            </a:endParaRPr>
          </a:p>
          <a:p>
            <a:pPr>
              <a:defRPr/>
            </a:pPr>
            <a:r>
              <a:rPr lang="en-US">
                <a:latin typeface="Times New Roman" panose="02020603050405020304" pitchFamily="18" charset="0"/>
                <a:cs typeface="Times New Roman" panose="02020603050405020304" pitchFamily="18" charset="0"/>
              </a:rPr>
              <a:t>③ </a:t>
            </a:r>
            <a:r>
              <a:rPr lang="en-US" smtClean="0">
                <a:latin typeface="Times New Roman" panose="02020603050405020304" pitchFamily="18" charset="0"/>
                <a:cs typeface="Times New Roman" panose="02020603050405020304" pitchFamily="18" charset="0"/>
              </a:rPr>
              <a:t>Paramter         ④ Device</a:t>
            </a:r>
            <a:endParaRPr lang="en-US">
              <a:latin typeface="Times New Roman" panose="02020603050405020304" pitchFamily="18" charset="0"/>
              <a:cs typeface="Times New Roman" panose="02020603050405020304" pitchFamily="18" charset="0"/>
            </a:endParaRPr>
          </a:p>
          <a:p>
            <a:pPr>
              <a:defRPr/>
            </a:pPr>
            <a:endParaRPr lang="en-US">
              <a:latin typeface="Times New Roman" panose="02020603050405020304" pitchFamily="18" charset="0"/>
              <a:cs typeface="Times New Roman" panose="02020603050405020304" pitchFamily="18" charset="0"/>
            </a:endParaRPr>
          </a:p>
          <a:p>
            <a:pPr>
              <a:defRPr/>
            </a:pPr>
            <a:r>
              <a:rPr lang="vi-VN">
                <a:latin typeface="Times New Roman" panose="02020603050405020304" pitchFamily="18" charset="0"/>
                <a:cs typeface="Times New Roman" panose="02020603050405020304" pitchFamily="18" charset="0"/>
              </a:rPr>
              <a:t>4. Trong cấu hình PLC sau đây, địa chỉ </a:t>
            </a:r>
            <a:r>
              <a:rPr lang="vi-VN" smtClean="0">
                <a:latin typeface="Times New Roman" panose="02020603050405020304" pitchFamily="18" charset="0"/>
                <a:cs typeface="Times New Roman" panose="02020603050405020304" pitchFamily="18" charset="0"/>
              </a:rPr>
              <a:t>của </a:t>
            </a:r>
            <a:r>
              <a:rPr lang="en-US" smtClean="0">
                <a:latin typeface="Times New Roman" panose="02020603050405020304" pitchFamily="18" charset="0"/>
                <a:cs typeface="Times New Roman" panose="02020603050405020304" pitchFamily="18" charset="0"/>
              </a:rPr>
              <a:t>Slot</a:t>
            </a:r>
            <a:r>
              <a:rPr lang="vi-VN" smtClean="0">
                <a:latin typeface="Times New Roman" panose="02020603050405020304" pitchFamily="18" charset="0"/>
                <a:cs typeface="Times New Roman" panose="02020603050405020304" pitchFamily="18" charset="0"/>
              </a:rPr>
              <a:t> </a:t>
            </a:r>
            <a:r>
              <a:rPr lang="vi-VN">
                <a:latin typeface="Times New Roman" panose="02020603050405020304" pitchFamily="18" charset="0"/>
                <a:cs typeface="Times New Roman" panose="02020603050405020304" pitchFamily="18" charset="0"/>
              </a:rPr>
              <a:t>trống là gì?</a:t>
            </a:r>
          </a:p>
          <a:p>
            <a:pPr>
              <a:defRPr/>
            </a:pPr>
            <a:endParaRPr lang="en-US">
              <a:latin typeface="Times New Roman" panose="02020603050405020304" pitchFamily="18" charset="0"/>
              <a:cs typeface="Times New Roman" panose="02020603050405020304" pitchFamily="18" charset="0"/>
            </a:endParaRPr>
          </a:p>
          <a:p>
            <a:pPr>
              <a:defRPr/>
            </a:pPr>
            <a:endParaRPr lang="en-US">
              <a:latin typeface="Times New Roman" panose="02020603050405020304" pitchFamily="18" charset="0"/>
              <a:cs typeface="Times New Roman" panose="02020603050405020304" pitchFamily="18" charset="0"/>
            </a:endParaRPr>
          </a:p>
          <a:p>
            <a:pPr>
              <a:defRPr/>
            </a:pPr>
            <a:endParaRPr lang="en-US">
              <a:latin typeface="Times New Roman" panose="02020603050405020304" pitchFamily="18" charset="0"/>
              <a:cs typeface="Times New Roman" panose="02020603050405020304" pitchFamily="18" charset="0"/>
            </a:endParaRPr>
          </a:p>
          <a:p>
            <a:pPr>
              <a:defRPr/>
            </a:pPr>
            <a:endParaRPr lang="en-US">
              <a:latin typeface="Times New Roman" panose="02020603050405020304" pitchFamily="18" charset="0"/>
              <a:cs typeface="Times New Roman" panose="02020603050405020304" pitchFamily="18" charset="0"/>
            </a:endParaRPr>
          </a:p>
          <a:p>
            <a:pPr>
              <a:defRPr/>
            </a:pPr>
            <a:endParaRPr lang="en-US">
              <a:latin typeface="Times New Roman" panose="02020603050405020304" pitchFamily="18" charset="0"/>
              <a:cs typeface="Times New Roman" panose="02020603050405020304" pitchFamily="18" charset="0"/>
            </a:endParaRPr>
          </a:p>
          <a:p>
            <a:pPr>
              <a:defRPr/>
            </a:pPr>
            <a:endParaRPr lang="en-US">
              <a:latin typeface="Times New Roman" panose="02020603050405020304" pitchFamily="18" charset="0"/>
              <a:cs typeface="Times New Roman" panose="02020603050405020304" pitchFamily="18" charset="0"/>
            </a:endParaRPr>
          </a:p>
          <a:p>
            <a:pPr>
              <a:defRPr/>
            </a:pPr>
            <a:r>
              <a:rPr lang="en-US">
                <a:latin typeface="Times New Roman" panose="02020603050405020304" pitchFamily="18" charset="0"/>
                <a:cs typeface="Times New Roman" panose="02020603050405020304" pitchFamily="18" charset="0"/>
              </a:rPr>
              <a:t>① 0AF      ② 10F      ③ 09F      ④ 0BF</a:t>
            </a:r>
          </a:p>
          <a:p>
            <a:pPr>
              <a:defRPr/>
            </a:pPr>
            <a:endParaRPr lang="en-US">
              <a:latin typeface="Times New Roman" panose="02020603050405020304" pitchFamily="18" charset="0"/>
              <a:cs typeface="Times New Roman" panose="02020603050405020304" pitchFamily="18" charset="0"/>
            </a:endParaRPr>
          </a:p>
          <a:p>
            <a:pPr>
              <a:defRPr/>
            </a:pPr>
            <a:r>
              <a:rPr lang="vi-VN">
                <a:latin typeface="Times New Roman" panose="02020603050405020304" pitchFamily="18" charset="0"/>
                <a:cs typeface="Times New Roman" panose="02020603050405020304" pitchFamily="18" charset="0"/>
              </a:rPr>
              <a:t>5. 00FF </a:t>
            </a:r>
            <a:r>
              <a:rPr lang="en-US" smtClean="0">
                <a:latin typeface="Times New Roman" panose="02020603050405020304" pitchFamily="18" charset="0"/>
                <a:cs typeface="Times New Roman" panose="02020603050405020304" pitchFamily="18" charset="0"/>
              </a:rPr>
              <a:t>hệ </a:t>
            </a:r>
            <a:r>
              <a:rPr lang="vi-VN" smtClean="0">
                <a:latin typeface="Times New Roman" panose="02020603050405020304" pitchFamily="18" charset="0"/>
                <a:cs typeface="Times New Roman" panose="02020603050405020304" pitchFamily="18" charset="0"/>
              </a:rPr>
              <a:t>thập </a:t>
            </a:r>
            <a:r>
              <a:rPr lang="vi-VN">
                <a:latin typeface="Times New Roman" panose="02020603050405020304" pitchFamily="18" charset="0"/>
                <a:cs typeface="Times New Roman" panose="02020603050405020304" pitchFamily="18" charset="0"/>
              </a:rPr>
              <a:t>lục phân được chuyển đổi </a:t>
            </a:r>
            <a:r>
              <a:rPr lang="vi-VN" smtClean="0">
                <a:latin typeface="Times New Roman" panose="02020603050405020304" pitchFamily="18" charset="0"/>
                <a:cs typeface="Times New Roman" panose="02020603050405020304" pitchFamily="18" charset="0"/>
              </a:rPr>
              <a:t>thành</a:t>
            </a:r>
            <a:r>
              <a:rPr lang="en-US" smtClean="0">
                <a:latin typeface="Times New Roman" panose="02020603050405020304" pitchFamily="18" charset="0"/>
                <a:cs typeface="Times New Roman" panose="02020603050405020304" pitchFamily="18" charset="0"/>
              </a:rPr>
              <a:t> hệ</a:t>
            </a:r>
            <a:r>
              <a:rPr lang="vi-VN" smtClean="0">
                <a:latin typeface="Times New Roman" panose="02020603050405020304" pitchFamily="18" charset="0"/>
                <a:cs typeface="Times New Roman" panose="02020603050405020304" pitchFamily="18" charset="0"/>
              </a:rPr>
              <a:t> </a:t>
            </a:r>
            <a:r>
              <a:rPr lang="vi-VN">
                <a:latin typeface="Times New Roman" panose="02020603050405020304" pitchFamily="18" charset="0"/>
                <a:cs typeface="Times New Roman" panose="02020603050405020304" pitchFamily="18" charset="0"/>
              </a:rPr>
              <a:t>BCD </a:t>
            </a:r>
            <a:r>
              <a:rPr lang="vi-VN" smtClean="0">
                <a:latin typeface="Times New Roman" panose="02020603050405020304" pitchFamily="18" charset="0"/>
                <a:cs typeface="Times New Roman" panose="02020603050405020304" pitchFamily="18" charset="0"/>
              </a:rPr>
              <a:t>là </a:t>
            </a:r>
            <a:r>
              <a:rPr lang="vi-VN">
                <a:latin typeface="Times New Roman" panose="02020603050405020304" pitchFamily="18" charset="0"/>
                <a:cs typeface="Times New Roman" panose="02020603050405020304" pitchFamily="18" charset="0"/>
              </a:rPr>
              <a:t>bao nhiêu?</a:t>
            </a:r>
            <a:endParaRPr lang="en-US">
              <a:latin typeface="Times New Roman" panose="02020603050405020304" pitchFamily="18" charset="0"/>
              <a:cs typeface="Times New Roman" panose="02020603050405020304" pitchFamily="18" charset="0"/>
            </a:endParaRPr>
          </a:p>
          <a:p>
            <a:pPr>
              <a:defRPr/>
            </a:pPr>
            <a:r>
              <a:rPr lang="en-US">
                <a:latin typeface="Times New Roman" panose="02020603050405020304" pitchFamily="18" charset="0"/>
                <a:cs typeface="Times New Roman" panose="02020603050405020304" pitchFamily="18" charset="0"/>
              </a:rPr>
              <a:t>① 0000 0000 0101 0100    ② 0000 0010 0101 0100</a:t>
            </a:r>
          </a:p>
          <a:p>
            <a:pPr>
              <a:defRPr/>
            </a:pPr>
            <a:r>
              <a:rPr lang="en-US">
                <a:latin typeface="Times New Roman" panose="02020603050405020304" pitchFamily="18" charset="0"/>
                <a:cs typeface="Times New Roman" panose="02020603050405020304" pitchFamily="18" charset="0"/>
              </a:rPr>
              <a:t>③ 0000 0000 1111 1111    ④ 0000 0010 0101 0101</a:t>
            </a:r>
          </a:p>
          <a:p>
            <a:pPr>
              <a:defRPr/>
            </a:pPr>
            <a:endParaRPr lang="en-US">
              <a:latin typeface="Times New Roman" panose="02020603050405020304" pitchFamily="18" charset="0"/>
              <a:cs typeface="Times New Roman" panose="02020603050405020304" pitchFamily="18" charset="0"/>
            </a:endParaRPr>
          </a:p>
          <a:p>
            <a:pPr>
              <a:defRPr/>
            </a:pPr>
            <a:r>
              <a:rPr lang="vi-VN">
                <a:latin typeface="Times New Roman" panose="02020603050405020304" pitchFamily="18" charset="0"/>
                <a:cs typeface="Times New Roman" panose="02020603050405020304" pitchFamily="18" charset="0"/>
              </a:rPr>
              <a:t>6. </a:t>
            </a:r>
            <a:r>
              <a:rPr lang="en-US" smtClean="0">
                <a:latin typeface="Times New Roman" panose="02020603050405020304" pitchFamily="18" charset="0"/>
                <a:cs typeface="Times New Roman" panose="02020603050405020304" pitchFamily="18" charset="0"/>
              </a:rPr>
              <a:t>Card</a:t>
            </a:r>
            <a:r>
              <a:rPr lang="vi-VN" altLang="ko-KR" smtClean="0">
                <a:latin typeface="Times New Roman" panose="02020603050405020304" pitchFamily="18" charset="0"/>
                <a:cs typeface="Times New Roman" panose="02020603050405020304" pitchFamily="18" charset="0"/>
              </a:rPr>
              <a:t> </a:t>
            </a:r>
            <a:r>
              <a:rPr lang="en-US" altLang="ko-KR" smtClean="0">
                <a:latin typeface="Times New Roman" panose="02020603050405020304" pitchFamily="18" charset="0"/>
                <a:cs typeface="Times New Roman" panose="02020603050405020304" pitchFamily="18" charset="0"/>
              </a:rPr>
              <a:t>đầu vào Digital </a:t>
            </a:r>
            <a:r>
              <a:rPr lang="vi-VN" altLang="ko-KR" smtClean="0">
                <a:latin typeface="Times New Roman" panose="02020603050405020304" pitchFamily="18" charset="0"/>
                <a:cs typeface="Times New Roman" panose="02020603050405020304" pitchFamily="18" charset="0"/>
              </a:rPr>
              <a:t>QX40</a:t>
            </a:r>
            <a:r>
              <a:rPr lang="en-US" altLang="ko-KR" smtClean="0">
                <a:latin typeface="Times New Roman" panose="02020603050405020304" pitchFamily="18" charset="0"/>
                <a:cs typeface="Times New Roman" panose="02020603050405020304" pitchFamily="18" charset="0"/>
              </a:rPr>
              <a:t> </a:t>
            </a:r>
            <a:r>
              <a:rPr lang="vi-VN" altLang="ko-KR" smtClean="0">
                <a:latin typeface="Times New Roman" panose="02020603050405020304" pitchFamily="18" charset="0"/>
                <a:cs typeface="Times New Roman" panose="02020603050405020304" pitchFamily="18" charset="0"/>
              </a:rPr>
              <a:t>được </a:t>
            </a:r>
            <a:r>
              <a:rPr lang="en-US" altLang="ko-KR" smtClean="0">
                <a:latin typeface="Times New Roman" panose="02020603050405020304" pitchFamily="18" charset="0"/>
                <a:cs typeface="Times New Roman" panose="02020603050405020304" pitchFamily="18" charset="0"/>
              </a:rPr>
              <a:t>cắm</a:t>
            </a:r>
            <a:r>
              <a:rPr lang="vi-VN" altLang="ko-KR" smtClean="0">
                <a:latin typeface="Times New Roman" panose="02020603050405020304" pitchFamily="18" charset="0"/>
                <a:cs typeface="Times New Roman" panose="02020603050405020304" pitchFamily="18" charset="0"/>
              </a:rPr>
              <a:t> </a:t>
            </a:r>
            <a:r>
              <a:rPr lang="vi-VN" altLang="ko-KR">
                <a:latin typeface="Times New Roman" panose="02020603050405020304" pitchFamily="18" charset="0"/>
                <a:cs typeface="Times New Roman" panose="02020603050405020304" pitchFamily="18" charset="0"/>
              </a:rPr>
              <a:t>vào </a:t>
            </a:r>
            <a:r>
              <a:rPr lang="en-US" altLang="ko-KR" smtClean="0">
                <a:latin typeface="Times New Roman" panose="02020603050405020304" pitchFamily="18" charset="0"/>
                <a:cs typeface="Times New Roman" panose="02020603050405020304" pitchFamily="18" charset="0"/>
              </a:rPr>
              <a:t>Base</a:t>
            </a:r>
            <a:r>
              <a:rPr lang="vi-VN" altLang="ko-KR" smtClean="0">
                <a:latin typeface="Times New Roman" panose="02020603050405020304" pitchFamily="18" charset="0"/>
                <a:cs typeface="Times New Roman" panose="02020603050405020304" pitchFamily="18" charset="0"/>
              </a:rPr>
              <a:t> </a:t>
            </a:r>
            <a:r>
              <a:rPr lang="vi-VN" altLang="ko-KR">
                <a:latin typeface="Times New Roman" panose="02020603050405020304" pitchFamily="18" charset="0"/>
                <a:cs typeface="Times New Roman" panose="02020603050405020304" pitchFamily="18" charset="0"/>
              </a:rPr>
              <a:t>PLC. "0" có nghĩa là gì trong QX40</a:t>
            </a:r>
            <a:r>
              <a:rPr lang="vi-VN">
                <a:latin typeface="Times New Roman" panose="02020603050405020304" pitchFamily="18" charset="0"/>
                <a:cs typeface="Times New Roman" panose="02020603050405020304" pitchFamily="18" charset="0"/>
              </a:rPr>
              <a:t>?</a:t>
            </a:r>
            <a:endParaRPr lang="en-US">
              <a:latin typeface="Times New Roman" panose="02020603050405020304" pitchFamily="18" charset="0"/>
              <a:cs typeface="Times New Roman" panose="02020603050405020304" pitchFamily="18" charset="0"/>
            </a:endParaRPr>
          </a:p>
          <a:p>
            <a:pPr>
              <a:defRPr/>
            </a:pPr>
            <a:endParaRPr lang="vi-VN">
              <a:latin typeface="Times New Roman" panose="02020603050405020304" pitchFamily="18" charset="0"/>
              <a:cs typeface="Times New Roman" panose="02020603050405020304" pitchFamily="18" charset="0"/>
            </a:endParaRPr>
          </a:p>
          <a:p>
            <a:pPr>
              <a:defRPr/>
            </a:pPr>
            <a:r>
              <a:rPr lang="vi-VN">
                <a:latin typeface="Times New Roman" panose="02020603050405020304" pitchFamily="18" charset="0"/>
                <a:cs typeface="Times New Roman" panose="02020603050405020304" pitchFamily="18" charset="0"/>
              </a:rPr>
              <a:t>① Điểm </a:t>
            </a:r>
            <a:r>
              <a:rPr lang="vi-VN" altLang="ko-KR">
                <a:latin typeface="Times New Roman" panose="02020603050405020304" pitchFamily="18" charset="0"/>
                <a:cs typeface="Times New Roman" panose="02020603050405020304" pitchFamily="18" charset="0"/>
              </a:rPr>
              <a:t>Occupation</a:t>
            </a:r>
            <a:r>
              <a:rPr lang="vi-VN" altLang="ko-KR" baseline="30000"/>
              <a:t> </a:t>
            </a:r>
            <a:r>
              <a:rPr lang="en-US" altLang="ko-KR" baseline="30000" smtClean="0"/>
              <a:t>     </a:t>
            </a:r>
            <a:r>
              <a:rPr lang="vi-VN" smtClean="0">
                <a:latin typeface="Times New Roman" panose="02020603050405020304" pitchFamily="18" charset="0"/>
                <a:cs typeface="Times New Roman" panose="02020603050405020304" pitchFamily="18" charset="0"/>
              </a:rPr>
              <a:t>② </a:t>
            </a:r>
            <a:r>
              <a:rPr lang="vi-VN">
                <a:latin typeface="Times New Roman" panose="02020603050405020304" pitchFamily="18" charset="0"/>
                <a:cs typeface="Times New Roman" panose="02020603050405020304" pitchFamily="18" charset="0"/>
              </a:rPr>
              <a:t>Điện áp đầu vào</a:t>
            </a:r>
          </a:p>
          <a:p>
            <a:pPr>
              <a:defRPr/>
            </a:pPr>
            <a:r>
              <a:rPr lang="vi-VN">
                <a:latin typeface="Times New Roman" panose="02020603050405020304" pitchFamily="18" charset="0"/>
                <a:cs typeface="Times New Roman" panose="02020603050405020304" pitchFamily="18" charset="0"/>
              </a:rPr>
              <a:t>③ Mô-đun đầu vào </a:t>
            </a:r>
            <a:r>
              <a:rPr lang="en-US">
                <a:latin typeface="Times New Roman" panose="02020603050405020304" pitchFamily="18" charset="0"/>
                <a:cs typeface="Times New Roman" panose="02020603050405020304" pitchFamily="18" charset="0"/>
              </a:rPr>
              <a:t>      </a:t>
            </a:r>
            <a:r>
              <a:rPr lang="vi-VN">
                <a:latin typeface="Times New Roman" panose="02020603050405020304" pitchFamily="18" charset="0"/>
                <a:cs typeface="Times New Roman" panose="02020603050405020304" pitchFamily="18" charset="0"/>
              </a:rPr>
              <a:t>④ </a:t>
            </a:r>
            <a:r>
              <a:rPr lang="en-US" smtClean="0">
                <a:latin typeface="Times New Roman" panose="02020603050405020304" pitchFamily="18" charset="0"/>
                <a:cs typeface="Times New Roman" panose="02020603050405020304" pitchFamily="18" charset="0"/>
              </a:rPr>
              <a:t>Điểm</a:t>
            </a:r>
            <a:r>
              <a:rPr lang="vi-VN" smtClean="0">
                <a:latin typeface="Times New Roman" panose="02020603050405020304" pitchFamily="18" charset="0"/>
                <a:cs typeface="Times New Roman" panose="02020603050405020304" pitchFamily="18" charset="0"/>
              </a:rPr>
              <a:t> </a:t>
            </a:r>
            <a:r>
              <a:rPr lang="en-US" smtClean="0">
                <a:latin typeface="Times New Roman" panose="02020603050405020304" pitchFamily="18" charset="0"/>
                <a:cs typeface="Times New Roman" panose="02020603050405020304" pitchFamily="18" charset="0"/>
              </a:rPr>
              <a:t>start </a:t>
            </a:r>
            <a:r>
              <a:rPr lang="vi-VN" smtClean="0">
                <a:latin typeface="Times New Roman" panose="02020603050405020304" pitchFamily="18" charset="0"/>
                <a:cs typeface="Times New Roman" panose="02020603050405020304" pitchFamily="18" charset="0"/>
              </a:rPr>
              <a:t>I/O</a:t>
            </a:r>
            <a:endParaRPr lang="vi-VN">
              <a:latin typeface="Times New Roman" panose="02020603050405020304" pitchFamily="18" charset="0"/>
              <a:cs typeface="Times New Roman" panose="02020603050405020304" pitchFamily="18" charset="0"/>
            </a:endParaRPr>
          </a:p>
          <a:p>
            <a:pPr>
              <a:defRPr/>
            </a:pPr>
            <a:endParaRPr lang="en-US">
              <a:latin typeface="Times New Roman" panose="02020603050405020304" pitchFamily="18" charset="0"/>
              <a:cs typeface="Times New Roman" panose="02020603050405020304" pitchFamily="18" charset="0"/>
            </a:endParaRPr>
          </a:p>
          <a:p>
            <a:pPr>
              <a:defRPr/>
            </a:pPr>
            <a:r>
              <a:rPr lang="vi-VN">
                <a:latin typeface="Times New Roman" panose="02020603050405020304" pitchFamily="18" charset="0"/>
                <a:cs typeface="Times New Roman" panose="02020603050405020304" pitchFamily="18" charset="0"/>
              </a:rPr>
              <a:t>7. </a:t>
            </a:r>
            <a:r>
              <a:rPr lang="en-US" smtClean="0">
                <a:latin typeface="Times New Roman" panose="02020603050405020304" pitchFamily="18" charset="0"/>
                <a:cs typeface="Times New Roman" panose="02020603050405020304" pitchFamily="18" charset="0"/>
              </a:rPr>
              <a:t>Đáp án nào</a:t>
            </a:r>
            <a:r>
              <a:rPr lang="vi-VN" altLang="ko-KR" smtClean="0">
                <a:latin typeface="Times New Roman" panose="02020603050405020304" pitchFamily="18" charset="0"/>
                <a:cs typeface="Times New Roman" panose="02020603050405020304" pitchFamily="18" charset="0"/>
              </a:rPr>
              <a:t> </a:t>
            </a:r>
            <a:r>
              <a:rPr lang="vi-VN" altLang="ko-KR">
                <a:latin typeface="Times New Roman" panose="02020603050405020304" pitchFamily="18" charset="0"/>
                <a:cs typeface="Times New Roman" panose="02020603050405020304" pitchFamily="18" charset="0"/>
              </a:rPr>
              <a:t>sau đây là </a:t>
            </a:r>
            <a:r>
              <a:rPr lang="vi-VN" altLang="ko-KR" smtClean="0">
                <a:latin typeface="Times New Roman" panose="02020603050405020304" pitchFamily="18" charset="0"/>
                <a:cs typeface="Times New Roman" panose="02020603050405020304" pitchFamily="18" charset="0"/>
              </a:rPr>
              <a:t>r</a:t>
            </a:r>
            <a:r>
              <a:rPr lang="en-US" altLang="ko-KR" smtClean="0">
                <a:latin typeface="Times New Roman" panose="02020603050405020304" pitchFamily="18" charset="0"/>
                <a:cs typeface="Times New Roman" panose="02020603050405020304" pitchFamily="18" charset="0"/>
              </a:rPr>
              <a:t>elay</a:t>
            </a:r>
            <a:r>
              <a:rPr lang="vi-VN" altLang="ko-KR" smtClean="0">
                <a:latin typeface="Times New Roman" panose="02020603050405020304" pitchFamily="18" charset="0"/>
                <a:cs typeface="Times New Roman" panose="02020603050405020304" pitchFamily="18" charset="0"/>
              </a:rPr>
              <a:t> </a:t>
            </a:r>
            <a:r>
              <a:rPr lang="vi-VN" altLang="ko-KR">
                <a:latin typeface="Times New Roman" panose="02020603050405020304" pitchFamily="18" charset="0"/>
                <a:cs typeface="Times New Roman" panose="02020603050405020304" pitchFamily="18" charset="0"/>
              </a:rPr>
              <a:t>bên trong cho </a:t>
            </a:r>
            <a:r>
              <a:rPr lang="en-US" altLang="ko-KR" smtClean="0">
                <a:latin typeface="Times New Roman" panose="02020603050405020304" pitchFamily="18" charset="0"/>
                <a:cs typeface="Times New Roman" panose="02020603050405020304" pitchFamily="18" charset="0"/>
              </a:rPr>
              <a:t>Data Link </a:t>
            </a:r>
            <a:r>
              <a:rPr lang="vi-VN" altLang="ko-KR" smtClean="0">
                <a:latin typeface="Times New Roman" panose="02020603050405020304" pitchFamily="18" charset="0"/>
                <a:cs typeface="Times New Roman" panose="02020603050405020304" pitchFamily="18" charset="0"/>
              </a:rPr>
              <a:t>và </a:t>
            </a:r>
            <a:r>
              <a:rPr lang="vi-VN" altLang="ko-KR">
                <a:latin typeface="Times New Roman" panose="02020603050405020304" pitchFamily="18" charset="0"/>
                <a:cs typeface="Times New Roman" panose="02020603050405020304" pitchFamily="18" charset="0"/>
              </a:rPr>
              <a:t>không thể xuất ra bên </a:t>
            </a:r>
            <a:r>
              <a:rPr lang="vi-VN" altLang="ko-KR" smtClean="0">
                <a:latin typeface="Times New Roman" panose="02020603050405020304" pitchFamily="18" charset="0"/>
                <a:cs typeface="Times New Roman" panose="02020603050405020304" pitchFamily="18" charset="0"/>
              </a:rPr>
              <a:t>ngoài</a:t>
            </a:r>
            <a:r>
              <a:rPr lang="en-US" smtClean="0">
                <a:latin typeface="Times New Roman" panose="02020603050405020304" pitchFamily="18" charset="0"/>
                <a:cs typeface="Times New Roman" panose="02020603050405020304" pitchFamily="18" charset="0"/>
              </a:rPr>
              <a:t>?</a:t>
            </a:r>
            <a:endParaRPr lang="en-US">
              <a:latin typeface="Times New Roman" panose="02020603050405020304" pitchFamily="18" charset="0"/>
              <a:cs typeface="Times New Roman" panose="02020603050405020304" pitchFamily="18" charset="0"/>
            </a:endParaRPr>
          </a:p>
          <a:p>
            <a:pPr>
              <a:defRPr/>
            </a:pPr>
            <a:endParaRPr lang="en-US">
              <a:latin typeface="Times New Roman" panose="02020603050405020304" pitchFamily="18" charset="0"/>
              <a:cs typeface="Times New Roman" panose="02020603050405020304" pitchFamily="18" charset="0"/>
            </a:endParaRPr>
          </a:p>
          <a:p>
            <a:pPr>
              <a:defRPr/>
            </a:pPr>
            <a:r>
              <a:rPr lang="en-US">
                <a:latin typeface="Times New Roman" panose="02020603050405020304" pitchFamily="18" charset="0"/>
                <a:cs typeface="Times New Roman" panose="02020603050405020304" pitchFamily="18" charset="0"/>
              </a:rPr>
              <a:t>① W </a:t>
            </a:r>
            <a:r>
              <a:rPr lang="en-US" smtClean="0">
                <a:latin typeface="Times New Roman" panose="02020603050405020304" pitchFamily="18" charset="0"/>
                <a:cs typeface="Times New Roman" panose="02020603050405020304" pitchFamily="18" charset="0"/>
              </a:rPr>
              <a:t>     ② </a:t>
            </a:r>
            <a:r>
              <a:rPr lang="en-US">
                <a:latin typeface="Times New Roman" panose="02020603050405020304" pitchFamily="18" charset="0"/>
                <a:cs typeface="Times New Roman" panose="02020603050405020304" pitchFamily="18" charset="0"/>
              </a:rPr>
              <a:t>B </a:t>
            </a:r>
            <a:r>
              <a:rPr lang="en-US" smtClean="0">
                <a:latin typeface="Times New Roman" panose="02020603050405020304" pitchFamily="18" charset="0"/>
                <a:cs typeface="Times New Roman" panose="02020603050405020304" pitchFamily="18" charset="0"/>
              </a:rPr>
              <a:t>     ③ </a:t>
            </a:r>
            <a:r>
              <a:rPr lang="en-US">
                <a:latin typeface="Times New Roman" panose="02020603050405020304" pitchFamily="18" charset="0"/>
                <a:cs typeface="Times New Roman" panose="02020603050405020304" pitchFamily="18" charset="0"/>
              </a:rPr>
              <a:t>R </a:t>
            </a:r>
            <a:r>
              <a:rPr lang="en-US" smtClean="0">
                <a:latin typeface="Times New Roman" panose="02020603050405020304" pitchFamily="18" charset="0"/>
                <a:cs typeface="Times New Roman" panose="02020603050405020304" pitchFamily="18" charset="0"/>
              </a:rPr>
              <a:t>     ④ Y</a:t>
            </a:r>
          </a:p>
          <a:p>
            <a:pPr>
              <a:defRPr/>
            </a:pPr>
            <a:endParaRPr lang="en-US">
              <a:latin typeface="Times New Roman" panose="02020603050405020304" pitchFamily="18" charset="0"/>
              <a:cs typeface="Times New Roman" panose="02020603050405020304" pitchFamily="18" charset="0"/>
            </a:endParaRPr>
          </a:p>
          <a:p>
            <a:pPr>
              <a:defRPr/>
            </a:pPr>
            <a:r>
              <a:rPr lang="vi-VN">
                <a:latin typeface="Times New Roman" panose="02020603050405020304" pitchFamily="18" charset="0"/>
                <a:cs typeface="Times New Roman" panose="02020603050405020304" pitchFamily="18" charset="0"/>
              </a:rPr>
              <a:t>8. Giải thích nào sau đây về </a:t>
            </a:r>
            <a:r>
              <a:rPr lang="en-US" smtClean="0">
                <a:latin typeface="Times New Roman" panose="02020603050405020304" pitchFamily="18" charset="0"/>
                <a:cs typeface="Times New Roman" panose="02020603050405020304" pitchFamily="18" charset="0"/>
              </a:rPr>
              <a:t>Device</a:t>
            </a:r>
            <a:r>
              <a:rPr lang="vi-VN" smtClean="0">
                <a:latin typeface="Times New Roman" panose="02020603050405020304" pitchFamily="18" charset="0"/>
                <a:cs typeface="Times New Roman" panose="02020603050405020304" pitchFamily="18" charset="0"/>
              </a:rPr>
              <a:t> </a:t>
            </a:r>
            <a:r>
              <a:rPr lang="vi-VN">
                <a:latin typeface="Times New Roman" panose="02020603050405020304" pitchFamily="18" charset="0"/>
                <a:cs typeface="Times New Roman" panose="02020603050405020304" pitchFamily="18" charset="0"/>
              </a:rPr>
              <a:t>là đúng?</a:t>
            </a:r>
          </a:p>
          <a:p>
            <a:pPr>
              <a:defRPr/>
            </a:pPr>
            <a:endParaRPr lang="en-US">
              <a:latin typeface="Times New Roman" panose="02020603050405020304" pitchFamily="18" charset="0"/>
              <a:cs typeface="Times New Roman" panose="02020603050405020304" pitchFamily="18" charset="0"/>
            </a:endParaRPr>
          </a:p>
          <a:p>
            <a:pPr>
              <a:defRPr/>
            </a:pPr>
            <a:r>
              <a:rPr lang="vi-VN">
                <a:latin typeface="Times New Roman" panose="02020603050405020304" pitchFamily="18" charset="0"/>
                <a:cs typeface="Times New Roman" panose="02020603050405020304" pitchFamily="18" charset="0"/>
              </a:rPr>
              <a:t> ① </a:t>
            </a:r>
            <a:r>
              <a:rPr lang="vi-VN" altLang="ko-KR">
                <a:latin typeface="Times New Roman" panose="02020603050405020304" pitchFamily="18" charset="0"/>
                <a:cs typeface="Times New Roman" panose="02020603050405020304" pitchFamily="18" charset="0"/>
              </a:rPr>
              <a:t>Có 3 loại “T”, chẳng hạn như 100ms, 10ms, và bộ đếm thời gian tích lũy, và chỉ có thể sử dụng On Delay</a:t>
            </a:r>
            <a:r>
              <a:rPr lang="vi-VN" altLang="ko-KR" smtClean="0">
                <a:latin typeface="Times New Roman" panose="02020603050405020304" pitchFamily="18" charset="0"/>
                <a:cs typeface="Times New Roman" panose="02020603050405020304" pitchFamily="18" charset="0"/>
              </a:rPr>
              <a:t>.</a:t>
            </a:r>
            <a:endParaRPr lang="fr-FR" altLang="ko-KR" smtClean="0">
              <a:latin typeface="Times New Roman" panose="02020603050405020304" pitchFamily="18" charset="0"/>
              <a:cs typeface="Times New Roman" panose="02020603050405020304" pitchFamily="18" charset="0"/>
            </a:endParaRPr>
          </a:p>
          <a:p>
            <a:r>
              <a:rPr lang="vi-VN" altLang="ko-KR">
                <a:latin typeface="Times New Roman" panose="02020603050405020304" pitchFamily="18" charset="0"/>
                <a:cs typeface="Times New Roman" panose="02020603050405020304" pitchFamily="18" charset="0"/>
              </a:rPr>
              <a:t>② “Y” có thể được thay thế cho </a:t>
            </a:r>
            <a:r>
              <a:rPr lang="en-US" altLang="ko-KR" smtClean="0">
                <a:latin typeface="Times New Roman" panose="02020603050405020304" pitchFamily="18" charset="0"/>
                <a:cs typeface="Times New Roman" panose="02020603050405020304" pitchFamily="18" charset="0"/>
              </a:rPr>
              <a:t>Relay</a:t>
            </a:r>
            <a:r>
              <a:rPr lang="vi-VN" altLang="ko-KR" smtClean="0">
                <a:latin typeface="Times New Roman" panose="02020603050405020304" pitchFamily="18" charset="0"/>
                <a:cs typeface="Times New Roman" panose="02020603050405020304" pitchFamily="18" charset="0"/>
              </a:rPr>
              <a:t> </a:t>
            </a:r>
            <a:r>
              <a:rPr lang="vi-VN" altLang="ko-KR">
                <a:latin typeface="Times New Roman" panose="02020603050405020304" pitchFamily="18" charset="0"/>
                <a:cs typeface="Times New Roman" panose="02020603050405020304" pitchFamily="18" charset="0"/>
              </a:rPr>
              <a:t>M. Nếu thay nó bằng M thì có thể duy trì trạng thái mất điện.</a:t>
            </a:r>
          </a:p>
          <a:p>
            <a:r>
              <a:rPr lang="vi-VN" altLang="ko-KR">
                <a:latin typeface="Times New Roman" panose="02020603050405020304" pitchFamily="18" charset="0"/>
                <a:cs typeface="Times New Roman" panose="02020603050405020304" pitchFamily="18" charset="0"/>
              </a:rPr>
              <a:t> ③ </a:t>
            </a:r>
            <a:r>
              <a:rPr lang="en-US" altLang="ko-KR" smtClean="0">
                <a:latin typeface="Times New Roman" panose="02020603050405020304" pitchFamily="18" charset="0"/>
                <a:cs typeface="Times New Roman" panose="02020603050405020304" pitchFamily="18" charset="0"/>
              </a:rPr>
              <a:t>Relay</a:t>
            </a:r>
            <a:r>
              <a:rPr lang="vi-VN" altLang="ko-KR" smtClean="0">
                <a:latin typeface="Times New Roman" panose="02020603050405020304" pitchFamily="18" charset="0"/>
                <a:cs typeface="Times New Roman" panose="02020603050405020304" pitchFamily="18" charset="0"/>
              </a:rPr>
              <a:t> </a:t>
            </a:r>
            <a:r>
              <a:rPr lang="vi-VN" altLang="ko-KR">
                <a:latin typeface="Times New Roman" panose="02020603050405020304" pitchFamily="18" charset="0"/>
                <a:cs typeface="Times New Roman" panose="02020603050405020304" pitchFamily="18" charset="0"/>
              </a:rPr>
              <a:t>“M” không thể duy trì sự cố mất </a:t>
            </a:r>
            <a:r>
              <a:rPr lang="vi-VN" altLang="ko-KR" smtClean="0">
                <a:latin typeface="Times New Roman" panose="02020603050405020304" pitchFamily="18" charset="0"/>
                <a:cs typeface="Times New Roman" panose="02020603050405020304" pitchFamily="18" charset="0"/>
              </a:rPr>
              <a:t>điện</a:t>
            </a:r>
            <a:r>
              <a:rPr lang="vi-VN" altLang="ko-KR">
                <a:latin typeface="Times New Roman" panose="02020603050405020304" pitchFamily="18" charset="0"/>
                <a:cs typeface="Times New Roman" panose="02020603050405020304" pitchFamily="18" charset="0"/>
              </a:rPr>
              <a:t>.</a:t>
            </a:r>
          </a:p>
          <a:p>
            <a:r>
              <a:rPr lang="vi-VN" altLang="ko-KR">
                <a:latin typeface="Times New Roman" panose="02020603050405020304" pitchFamily="18" charset="0"/>
                <a:cs typeface="Times New Roman" panose="02020603050405020304" pitchFamily="18" charset="0"/>
              </a:rPr>
              <a:t> ④ </a:t>
            </a:r>
            <a:r>
              <a:rPr lang="en-US" altLang="ko-KR" smtClean="0">
                <a:latin typeface="Times New Roman" panose="02020603050405020304" pitchFamily="18" charset="0"/>
                <a:cs typeface="Times New Roman" panose="02020603050405020304" pitchFamily="18" charset="0"/>
              </a:rPr>
              <a:t>Device</a:t>
            </a:r>
            <a:r>
              <a:rPr lang="vi-VN" altLang="ko-KR" smtClean="0">
                <a:latin typeface="Times New Roman" panose="02020603050405020304" pitchFamily="18" charset="0"/>
                <a:cs typeface="Times New Roman" panose="02020603050405020304" pitchFamily="18" charset="0"/>
              </a:rPr>
              <a:t> </a:t>
            </a:r>
            <a:r>
              <a:rPr lang="vi-VN" altLang="ko-KR">
                <a:latin typeface="Times New Roman" panose="02020603050405020304" pitchFamily="18" charset="0"/>
                <a:cs typeface="Times New Roman" panose="02020603050405020304" pitchFamily="18" charset="0"/>
              </a:rPr>
              <a:t>X, Y, M đều có thể được sử dụng làm </a:t>
            </a:r>
            <a:r>
              <a:rPr lang="en-US" altLang="ko-KR" smtClean="0">
                <a:latin typeface="Times New Roman" panose="02020603050405020304" pitchFamily="18" charset="0"/>
                <a:cs typeface="Times New Roman" panose="02020603050405020304" pitchFamily="18" charset="0"/>
              </a:rPr>
              <a:t>tiếp điểm </a:t>
            </a:r>
            <a:r>
              <a:rPr lang="vi-VN" altLang="ko-KR" smtClean="0">
                <a:latin typeface="Times New Roman" panose="02020603050405020304" pitchFamily="18" charset="0"/>
                <a:cs typeface="Times New Roman" panose="02020603050405020304" pitchFamily="18" charset="0"/>
              </a:rPr>
              <a:t>và </a:t>
            </a:r>
            <a:r>
              <a:rPr lang="en-US" altLang="ko-KR" smtClean="0">
                <a:latin typeface="Times New Roman" panose="02020603050405020304" pitchFamily="18" charset="0"/>
                <a:cs typeface="Times New Roman" panose="02020603050405020304" pitchFamily="18" charset="0"/>
              </a:rPr>
              <a:t>đầu ra.</a:t>
            </a:r>
            <a:endParaRPr lang="fr-FR">
              <a:latin typeface="Times New Roman" panose="02020603050405020304" pitchFamily="18" charset="0"/>
              <a:cs typeface="Times New Roman" panose="02020603050405020304" pitchFamily="18" charset="0"/>
            </a:endParaRPr>
          </a:p>
          <a:p>
            <a:pPr>
              <a:defRPr/>
            </a:pPr>
            <a:r>
              <a:rPr lang="vi-VN">
                <a:latin typeface="Times New Roman" panose="02020603050405020304" pitchFamily="18" charset="0"/>
                <a:cs typeface="Times New Roman" panose="02020603050405020304" pitchFamily="18" charset="0"/>
              </a:rPr>
              <a:t> </a:t>
            </a:r>
            <a:endParaRPr lang="en-US">
              <a:latin typeface="Times New Roman" panose="02020603050405020304" pitchFamily="18" charset="0"/>
              <a:cs typeface="Times New Roman" panose="02020603050405020304" pitchFamily="18" charset="0"/>
            </a:endParaRPr>
          </a:p>
        </p:txBody>
      </p:sp>
      <p:sp>
        <p:nvSpPr>
          <p:cNvPr id="14341" name="Rectangle 4"/>
          <p:cNvSpPr>
            <a:spLocks noChangeArrowheads="1"/>
          </p:cNvSpPr>
          <p:nvPr/>
        </p:nvSpPr>
        <p:spPr bwMode="auto">
          <a:xfrm>
            <a:off x="3429000" y="776288"/>
            <a:ext cx="3124200" cy="890111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spcBef>
                <a:spcPct val="20000"/>
              </a:spcBef>
              <a:buChar char="•"/>
              <a:defRPr kumimoji="1" sz="3200">
                <a:solidFill>
                  <a:schemeClr val="tx1"/>
                </a:solidFill>
                <a:latin typeface="굴림" pitchFamily="50" charset="-127"/>
                <a:ea typeface="굴림" pitchFamily="50" charset="-127"/>
              </a:defRPr>
            </a:lvl1pPr>
            <a:lvl2pPr marL="742950" indent="-285750" eaLnBrk="0" hangingPunct="0">
              <a:spcBef>
                <a:spcPct val="20000"/>
              </a:spcBef>
              <a:buChar char="–"/>
              <a:defRPr kumimoji="1" sz="2800">
                <a:solidFill>
                  <a:schemeClr val="tx1"/>
                </a:solidFill>
                <a:latin typeface="굴림" pitchFamily="50" charset="-127"/>
                <a:ea typeface="굴림" pitchFamily="50" charset="-127"/>
              </a:defRPr>
            </a:lvl2pPr>
            <a:lvl3pPr marL="1143000" indent="-228600" eaLnBrk="0" hangingPunct="0">
              <a:spcBef>
                <a:spcPct val="20000"/>
              </a:spcBef>
              <a:buChar char="•"/>
              <a:defRPr kumimoji="1" sz="2400">
                <a:solidFill>
                  <a:schemeClr val="tx1"/>
                </a:solidFill>
                <a:latin typeface="굴림" pitchFamily="50" charset="-127"/>
                <a:ea typeface="굴림" pitchFamily="50" charset="-127"/>
              </a:defRPr>
            </a:lvl3pPr>
            <a:lvl4pPr marL="1600200" indent="-228600" eaLnBrk="0" hangingPunct="0">
              <a:spcBef>
                <a:spcPct val="20000"/>
              </a:spcBef>
              <a:buChar char="–"/>
              <a:defRPr kumimoji="1" sz="2000">
                <a:solidFill>
                  <a:schemeClr val="tx1"/>
                </a:solidFill>
                <a:latin typeface="굴림" pitchFamily="50" charset="-127"/>
                <a:ea typeface="굴림" pitchFamily="50" charset="-127"/>
              </a:defRPr>
            </a:lvl4pPr>
            <a:lvl5pPr marL="2057400" indent="-228600" eaLnBrk="0" hangingPunct="0">
              <a:spcBef>
                <a:spcPct val="20000"/>
              </a:spcBef>
              <a:buChar char="»"/>
              <a:defRPr kumimoji="1" sz="2000">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9pPr>
          </a:lstStyle>
          <a:p>
            <a:pPr eaLnBrk="1" hangingPunct="1">
              <a:spcBef>
                <a:spcPct val="0"/>
              </a:spcBef>
              <a:buFontTx/>
              <a:buNone/>
            </a:pPr>
            <a:endParaRPr lang="en-US" altLang="ko-KR" sz="900">
              <a:latin typeface="Times New Roman" panose="02020603050405020304" pitchFamily="18" charset="0"/>
              <a:ea typeface="돋움" pitchFamily="50" charset="-127"/>
              <a:cs typeface="Times New Roman" panose="02020603050405020304" pitchFamily="18" charset="0"/>
            </a:endParaRPr>
          </a:p>
          <a:p>
            <a:pPr eaLnBrk="1" hangingPunct="1">
              <a:spcBef>
                <a:spcPct val="0"/>
              </a:spcBef>
              <a:buFontTx/>
              <a:buNone/>
            </a:pPr>
            <a:r>
              <a:rPr lang="vi-VN" altLang="ko-KR" sz="900">
                <a:latin typeface="Times New Roman" panose="02020603050405020304" pitchFamily="18" charset="0"/>
                <a:ea typeface="돋움" pitchFamily="50" charset="-127"/>
                <a:cs typeface="Times New Roman" panose="02020603050405020304" pitchFamily="18" charset="0"/>
              </a:rPr>
              <a:t>9. </a:t>
            </a:r>
            <a:r>
              <a:rPr lang="en-US" altLang="ko-KR" sz="900">
                <a:latin typeface="Times New Roman" panose="02020603050405020304" pitchFamily="18" charset="0"/>
                <a:ea typeface="돋움" pitchFamily="50" charset="-127"/>
                <a:cs typeface="Times New Roman" panose="02020603050405020304" pitchFamily="18" charset="0"/>
              </a:rPr>
              <a:t>K</a:t>
            </a:r>
            <a:r>
              <a:rPr lang="vi-VN" altLang="ko-KR" sz="900" smtClean="0">
                <a:latin typeface="Times New Roman" panose="02020603050405020304" pitchFamily="18" charset="0"/>
                <a:ea typeface="돋움" pitchFamily="50" charset="-127"/>
                <a:cs typeface="Times New Roman" panose="02020603050405020304" pitchFamily="18" charset="0"/>
              </a:rPr>
              <a:t>hi </a:t>
            </a:r>
            <a:r>
              <a:rPr lang="vi-VN" altLang="ko-KR" sz="900">
                <a:latin typeface="Times New Roman" panose="02020603050405020304" pitchFamily="18" charset="0"/>
                <a:ea typeface="돋움" pitchFamily="50" charset="-127"/>
                <a:cs typeface="Times New Roman" panose="02020603050405020304" pitchFamily="18" charset="0"/>
              </a:rPr>
              <a:t>muốn kiểm tra </a:t>
            </a:r>
            <a:r>
              <a:rPr lang="en-US" altLang="ko-KR" sz="900" smtClean="0">
                <a:latin typeface="Times New Roman" panose="02020603050405020304" pitchFamily="18" charset="0"/>
                <a:ea typeface="돋움" pitchFamily="50" charset="-127"/>
                <a:cs typeface="Times New Roman" panose="02020603050405020304" pitchFamily="18" charset="0"/>
              </a:rPr>
              <a:t>sự hoạt động </a:t>
            </a:r>
            <a:r>
              <a:rPr lang="vi-VN" altLang="ko-KR" sz="900" smtClean="0">
                <a:latin typeface="Times New Roman" panose="02020603050405020304" pitchFamily="18" charset="0"/>
                <a:ea typeface="돋움" pitchFamily="50" charset="-127"/>
                <a:cs typeface="Times New Roman" panose="02020603050405020304" pitchFamily="18" charset="0"/>
              </a:rPr>
              <a:t>của </a:t>
            </a:r>
            <a:r>
              <a:rPr lang="en-US" altLang="ko-KR" sz="900" smtClean="0">
                <a:latin typeface="Times New Roman" panose="02020603050405020304" pitchFamily="18" charset="0"/>
                <a:ea typeface="돋움" pitchFamily="50" charset="-127"/>
                <a:cs typeface="Times New Roman" panose="02020603050405020304" pitchFamily="18" charset="0"/>
              </a:rPr>
              <a:t>các Card</a:t>
            </a:r>
            <a:r>
              <a:rPr lang="vi-VN" altLang="ko-KR" sz="900" smtClean="0">
                <a:latin typeface="Times New Roman" panose="02020603050405020304" pitchFamily="18" charset="0"/>
                <a:ea typeface="돋움" pitchFamily="50" charset="-127"/>
                <a:cs typeface="Times New Roman" panose="02020603050405020304" pitchFamily="18" charset="0"/>
              </a:rPr>
              <a:t> </a:t>
            </a:r>
            <a:r>
              <a:rPr lang="vi-VN" altLang="ko-KR" sz="900">
                <a:latin typeface="Times New Roman" panose="02020603050405020304" pitchFamily="18" charset="0"/>
                <a:ea typeface="돋움" pitchFamily="50" charset="-127"/>
                <a:cs typeface="Times New Roman" panose="02020603050405020304" pitchFamily="18" charset="0"/>
              </a:rPr>
              <a:t>PLC đang sử </a:t>
            </a:r>
            <a:r>
              <a:rPr lang="vi-VN" altLang="ko-KR" sz="900" smtClean="0">
                <a:latin typeface="Times New Roman" panose="02020603050405020304" pitchFamily="18" charset="0"/>
                <a:ea typeface="돋움" pitchFamily="50" charset="-127"/>
                <a:cs typeface="Times New Roman" panose="02020603050405020304" pitchFamily="18" charset="0"/>
              </a:rPr>
              <a:t>dụng</a:t>
            </a:r>
            <a:r>
              <a:rPr lang="en-US" altLang="ko-KR" sz="900" smtClean="0">
                <a:latin typeface="Times New Roman" panose="02020603050405020304" pitchFamily="18" charset="0"/>
                <a:ea typeface="돋움" pitchFamily="50" charset="-127"/>
                <a:cs typeface="Times New Roman" panose="02020603050405020304" pitchFamily="18" charset="0"/>
              </a:rPr>
              <a:t> có bình thường hay không?</a:t>
            </a:r>
            <a:endParaRPr lang="en-US" altLang="ko-KR" sz="900">
              <a:latin typeface="Times New Roman" panose="02020603050405020304" pitchFamily="18" charset="0"/>
              <a:ea typeface="돋움" pitchFamily="50" charset="-127"/>
              <a:cs typeface="Times New Roman" panose="02020603050405020304" pitchFamily="18" charset="0"/>
            </a:endParaRPr>
          </a:p>
          <a:p>
            <a:pPr eaLnBrk="1" hangingPunct="1">
              <a:spcBef>
                <a:spcPct val="0"/>
              </a:spcBef>
              <a:buFontTx/>
              <a:buNone/>
            </a:pPr>
            <a:endParaRPr lang="en-US" altLang="ko-KR" sz="900">
              <a:latin typeface="Times New Roman" panose="02020603050405020304" pitchFamily="18" charset="0"/>
              <a:ea typeface="돋움" pitchFamily="50" charset="-127"/>
              <a:cs typeface="Times New Roman" panose="02020603050405020304" pitchFamily="18" charset="0"/>
            </a:endParaRPr>
          </a:p>
          <a:p>
            <a:pPr eaLnBrk="1" hangingPunct="1">
              <a:spcBef>
                <a:spcPct val="0"/>
              </a:spcBef>
              <a:buFontTx/>
              <a:buNone/>
            </a:pPr>
            <a:r>
              <a:rPr lang="vi-VN" altLang="ko-KR" sz="900">
                <a:latin typeface="Times New Roman" panose="02020603050405020304" pitchFamily="18" charset="0"/>
                <a:ea typeface="돋움" pitchFamily="50" charset="-127"/>
                <a:cs typeface="Times New Roman" panose="02020603050405020304" pitchFamily="18" charset="0"/>
              </a:rPr>
              <a:t>① PLC diagnosis</a:t>
            </a:r>
            <a:r>
              <a:rPr lang="en-US" altLang="ko-KR" sz="900">
                <a:latin typeface="Times New Roman" panose="02020603050405020304" pitchFamily="18" charset="0"/>
                <a:ea typeface="돋움" pitchFamily="50" charset="-127"/>
                <a:cs typeface="Times New Roman" panose="02020603050405020304" pitchFamily="18" charset="0"/>
              </a:rPr>
              <a:t> </a:t>
            </a:r>
            <a:r>
              <a:rPr lang="en-US" altLang="ko-KR" sz="900" smtClean="0">
                <a:latin typeface="Times New Roman" panose="02020603050405020304" pitchFamily="18" charset="0"/>
                <a:ea typeface="돋움" pitchFamily="50" charset="-127"/>
                <a:cs typeface="Times New Roman" panose="02020603050405020304" pitchFamily="18" charset="0"/>
              </a:rPr>
              <a:t>      </a:t>
            </a:r>
            <a:r>
              <a:rPr lang="vi-VN" altLang="ko-KR" sz="900" smtClean="0">
                <a:latin typeface="Times New Roman" panose="02020603050405020304" pitchFamily="18" charset="0"/>
                <a:ea typeface="돋움" pitchFamily="50" charset="-127"/>
                <a:cs typeface="Times New Roman" panose="02020603050405020304" pitchFamily="18" charset="0"/>
              </a:rPr>
              <a:t>② PLC </a:t>
            </a:r>
            <a:r>
              <a:rPr lang="en-US" altLang="ko-KR" sz="900" smtClean="0">
                <a:latin typeface="Times New Roman" panose="02020603050405020304" pitchFamily="18" charset="0"/>
                <a:ea typeface="돋움" pitchFamily="50" charset="-127"/>
                <a:cs typeface="Times New Roman" panose="02020603050405020304" pitchFamily="18" charset="0"/>
              </a:rPr>
              <a:t>Error </a:t>
            </a:r>
            <a:r>
              <a:rPr lang="vi-VN" altLang="ko-KR" sz="900" smtClean="0">
                <a:latin typeface="Times New Roman" panose="02020603050405020304" pitchFamily="18" charset="0"/>
                <a:ea typeface="돋움" pitchFamily="50" charset="-127"/>
                <a:cs typeface="Times New Roman" panose="02020603050405020304" pitchFamily="18" charset="0"/>
              </a:rPr>
              <a:t>(</a:t>
            </a:r>
            <a:r>
              <a:rPr lang="en-US" altLang="ko-KR" sz="900" smtClean="0">
                <a:latin typeface="Times New Roman" panose="02020603050405020304" pitchFamily="18" charset="0"/>
                <a:ea typeface="돋움" pitchFamily="50" charset="-127"/>
                <a:cs typeface="Times New Roman" panose="02020603050405020304" pitchFamily="18" charset="0"/>
              </a:rPr>
              <a:t>help</a:t>
            </a:r>
            <a:r>
              <a:rPr lang="vi-VN" altLang="ko-KR" sz="900" smtClean="0">
                <a:latin typeface="Times New Roman" panose="02020603050405020304" pitchFamily="18" charset="0"/>
                <a:ea typeface="돋움" pitchFamily="50" charset="-127"/>
                <a:cs typeface="Times New Roman" panose="02020603050405020304" pitchFamily="18" charset="0"/>
              </a:rPr>
              <a:t>)</a:t>
            </a:r>
            <a:endParaRPr lang="vi-VN" altLang="ko-KR" sz="900">
              <a:latin typeface="Times New Roman" panose="02020603050405020304" pitchFamily="18" charset="0"/>
              <a:ea typeface="돋움" pitchFamily="50" charset="-127"/>
              <a:cs typeface="Times New Roman" panose="02020603050405020304" pitchFamily="18" charset="0"/>
            </a:endParaRPr>
          </a:p>
          <a:p>
            <a:pPr eaLnBrk="1" hangingPunct="1">
              <a:spcBef>
                <a:spcPct val="0"/>
              </a:spcBef>
              <a:buFontTx/>
              <a:buNone/>
            </a:pPr>
            <a:r>
              <a:rPr lang="en-US" altLang="ko-KR" sz="900">
                <a:latin typeface="Times New Roman" panose="02020603050405020304" pitchFamily="18" charset="0"/>
                <a:ea typeface="돋움" pitchFamily="50" charset="-127"/>
                <a:cs typeface="Times New Roman" panose="02020603050405020304" pitchFamily="18" charset="0"/>
              </a:rPr>
              <a:t>③ </a:t>
            </a:r>
            <a:r>
              <a:rPr lang="en-US" altLang="ko-KR" sz="900" smtClean="0">
                <a:latin typeface="Times New Roman" panose="02020603050405020304" pitchFamily="18" charset="0"/>
                <a:ea typeface="돋움" pitchFamily="50" charset="-127"/>
                <a:cs typeface="Times New Roman" panose="02020603050405020304" pitchFamily="18" charset="0"/>
              </a:rPr>
              <a:t>System monitor     ④ Debug</a:t>
            </a:r>
            <a:endParaRPr lang="en-US" altLang="ko-KR" sz="900">
              <a:latin typeface="Times New Roman" panose="02020603050405020304" pitchFamily="18" charset="0"/>
              <a:ea typeface="돋움" pitchFamily="50" charset="-127"/>
              <a:cs typeface="Times New Roman" panose="02020603050405020304" pitchFamily="18" charset="0"/>
            </a:endParaRPr>
          </a:p>
          <a:p>
            <a:pPr eaLnBrk="1" hangingPunct="1">
              <a:spcBef>
                <a:spcPct val="0"/>
              </a:spcBef>
              <a:buFontTx/>
              <a:buNone/>
            </a:pPr>
            <a:endParaRPr lang="en-US" altLang="ko-KR" sz="900">
              <a:latin typeface="Times New Roman" panose="02020603050405020304" pitchFamily="18" charset="0"/>
              <a:ea typeface="돋움" pitchFamily="50" charset="-127"/>
              <a:cs typeface="Times New Roman" panose="02020603050405020304" pitchFamily="18" charset="0"/>
            </a:endParaRPr>
          </a:p>
          <a:p>
            <a:pPr eaLnBrk="1" hangingPunct="1">
              <a:spcBef>
                <a:spcPct val="0"/>
              </a:spcBef>
              <a:buFontTx/>
              <a:buNone/>
            </a:pPr>
            <a:r>
              <a:rPr lang="vi-VN" altLang="ko-KR" sz="900">
                <a:latin typeface="Times New Roman" panose="02020603050405020304" pitchFamily="18" charset="0"/>
                <a:ea typeface="돋움" pitchFamily="50" charset="-127"/>
                <a:cs typeface="Times New Roman" panose="02020603050405020304" pitchFamily="18" charset="0"/>
              </a:rPr>
              <a:t>10. Cách nào sau đây không phải là cách để nhập bình luận?</a:t>
            </a:r>
          </a:p>
          <a:p>
            <a:pPr eaLnBrk="1" hangingPunct="1">
              <a:spcBef>
                <a:spcPct val="0"/>
              </a:spcBef>
              <a:buFontTx/>
              <a:buNone/>
            </a:pPr>
            <a:endParaRPr lang="en-US" altLang="ko-KR" sz="900">
              <a:latin typeface="Times New Roman" panose="02020603050405020304" pitchFamily="18" charset="0"/>
              <a:ea typeface="돋움" pitchFamily="50" charset="-127"/>
              <a:cs typeface="Times New Roman" panose="02020603050405020304" pitchFamily="18" charset="0"/>
            </a:endParaRPr>
          </a:p>
          <a:p>
            <a:pPr eaLnBrk="1" hangingPunct="1">
              <a:spcBef>
                <a:spcPct val="0"/>
              </a:spcBef>
              <a:buFontTx/>
              <a:buNone/>
            </a:pPr>
            <a:r>
              <a:rPr lang="en-US" altLang="ko-KR" sz="900">
                <a:latin typeface="Times New Roman" panose="02020603050405020304" pitchFamily="18" charset="0"/>
                <a:ea typeface="돋움" pitchFamily="50" charset="-127"/>
                <a:cs typeface="Times New Roman" panose="02020603050405020304" pitchFamily="18" charset="0"/>
              </a:rPr>
              <a:t>① </a:t>
            </a:r>
            <a:r>
              <a:rPr lang="vi-VN" altLang="ko-KR" sz="900">
                <a:latin typeface="Times New Roman" panose="02020603050405020304" pitchFamily="18" charset="0"/>
                <a:ea typeface="돋움" pitchFamily="50" charset="-127"/>
                <a:cs typeface="Times New Roman" panose="02020603050405020304" pitchFamily="18" charset="0"/>
              </a:rPr>
              <a:t>Nhấp vào </a:t>
            </a:r>
            <a:r>
              <a:rPr lang="en-US" altLang="ko-KR" sz="900" smtClean="0">
                <a:latin typeface="Times New Roman" panose="02020603050405020304" pitchFamily="18" charset="0"/>
                <a:ea typeface="돋움" pitchFamily="50" charset="-127"/>
                <a:cs typeface="Times New Roman" panose="02020603050405020304" pitchFamily="18" charset="0"/>
              </a:rPr>
              <a:t>Device Comment menu</a:t>
            </a:r>
            <a:r>
              <a:rPr lang="vi-VN" altLang="ko-KR" sz="900" smtClean="0">
                <a:latin typeface="Times New Roman" panose="02020603050405020304" pitchFamily="18" charset="0"/>
                <a:ea typeface="돋움" pitchFamily="50" charset="-127"/>
                <a:cs typeface="Times New Roman" panose="02020603050405020304" pitchFamily="18" charset="0"/>
              </a:rPr>
              <a:t> </a:t>
            </a:r>
            <a:r>
              <a:rPr lang="vi-VN" altLang="ko-KR" sz="900">
                <a:latin typeface="Times New Roman" panose="02020603050405020304" pitchFamily="18" charset="0"/>
                <a:ea typeface="돋움" pitchFamily="50" charset="-127"/>
                <a:cs typeface="Times New Roman" panose="02020603050405020304" pitchFamily="18" charset="0"/>
              </a:rPr>
              <a:t>trong menu </a:t>
            </a:r>
            <a:r>
              <a:rPr lang="en-US" altLang="ko-KR" sz="900" smtClean="0">
                <a:latin typeface="Times New Roman" panose="02020603050405020304" pitchFamily="18" charset="0"/>
                <a:ea typeface="돋움" pitchFamily="50" charset="-127"/>
                <a:cs typeface="Times New Roman" panose="02020603050405020304" pitchFamily="18" charset="0"/>
              </a:rPr>
              <a:t>Project</a:t>
            </a:r>
            <a:r>
              <a:rPr lang="vi-VN" altLang="ko-KR" sz="900" smtClean="0">
                <a:latin typeface="Times New Roman" panose="02020603050405020304" pitchFamily="18" charset="0"/>
                <a:ea typeface="돋움" pitchFamily="50" charset="-127"/>
                <a:cs typeface="Times New Roman" panose="02020603050405020304" pitchFamily="18" charset="0"/>
              </a:rPr>
              <a:t> </a:t>
            </a:r>
            <a:r>
              <a:rPr lang="vi-VN" altLang="ko-KR" sz="900">
                <a:latin typeface="Times New Roman" panose="02020603050405020304" pitchFamily="18" charset="0"/>
                <a:ea typeface="돋움" pitchFamily="50" charset="-127"/>
                <a:cs typeface="Times New Roman" panose="02020603050405020304" pitchFamily="18" charset="0"/>
              </a:rPr>
              <a:t>và </a:t>
            </a:r>
            <a:r>
              <a:rPr lang="en-US" altLang="ko-KR" sz="900" smtClean="0">
                <a:latin typeface="Times New Roman" panose="02020603050405020304" pitchFamily="18" charset="0"/>
                <a:ea typeface="돋움" pitchFamily="50" charset="-127"/>
                <a:cs typeface="Times New Roman" panose="02020603050405020304" pitchFamily="18" charset="0"/>
              </a:rPr>
              <a:t>Edit comment </a:t>
            </a:r>
            <a:r>
              <a:rPr lang="vi-VN" altLang="ko-KR" sz="900" smtClean="0">
                <a:latin typeface="Times New Roman" panose="02020603050405020304" pitchFamily="18" charset="0"/>
                <a:ea typeface="돋움" pitchFamily="50" charset="-127"/>
                <a:cs typeface="Times New Roman" panose="02020603050405020304" pitchFamily="18" charset="0"/>
              </a:rPr>
              <a:t>trong </a:t>
            </a:r>
            <a:r>
              <a:rPr lang="vi-VN" altLang="ko-KR" sz="900">
                <a:latin typeface="Times New Roman" panose="02020603050405020304" pitchFamily="18" charset="0"/>
                <a:ea typeface="돋움" pitchFamily="50" charset="-127"/>
                <a:cs typeface="Times New Roman" panose="02020603050405020304" pitchFamily="18" charset="0"/>
              </a:rPr>
              <a:t>cửa sổ đang hoạt động</a:t>
            </a:r>
            <a:endParaRPr lang="en-US" altLang="ko-KR" sz="900">
              <a:latin typeface="Times New Roman" panose="02020603050405020304" pitchFamily="18" charset="0"/>
              <a:ea typeface="돋움" pitchFamily="50" charset="-127"/>
              <a:cs typeface="Times New Roman" panose="02020603050405020304" pitchFamily="18" charset="0"/>
            </a:endParaRPr>
          </a:p>
          <a:p>
            <a:pPr eaLnBrk="1" hangingPunct="1">
              <a:spcBef>
                <a:spcPct val="0"/>
              </a:spcBef>
              <a:buFontTx/>
              <a:buNone/>
            </a:pPr>
            <a:r>
              <a:rPr lang="en-US" altLang="ko-KR" sz="900">
                <a:latin typeface="Times New Roman" panose="02020603050405020304" pitchFamily="18" charset="0"/>
                <a:ea typeface="돋움" pitchFamily="50" charset="-127"/>
                <a:cs typeface="Times New Roman" panose="02020603050405020304" pitchFamily="18" charset="0"/>
              </a:rPr>
              <a:t>② </a:t>
            </a:r>
            <a:r>
              <a:rPr lang="vi-VN" altLang="ko-KR" sz="900">
                <a:latin typeface="Times New Roman" panose="02020603050405020304" pitchFamily="18" charset="0"/>
                <a:ea typeface="돋움" pitchFamily="50" charset="-127"/>
                <a:cs typeface="Times New Roman" panose="02020603050405020304" pitchFamily="18" charset="0"/>
              </a:rPr>
              <a:t>Nhấp vào </a:t>
            </a:r>
            <a:r>
              <a:rPr lang="en-US" altLang="ko-KR" sz="900" smtClean="0">
                <a:latin typeface="Times New Roman" panose="02020603050405020304" pitchFamily="18" charset="0"/>
                <a:ea typeface="돋움" pitchFamily="50" charset="-127"/>
                <a:cs typeface="Times New Roman" panose="02020603050405020304" pitchFamily="18" charset="0"/>
              </a:rPr>
              <a:t>Edit</a:t>
            </a:r>
            <a:r>
              <a:rPr lang="vi-VN" altLang="ko-KR" sz="900" smtClean="0">
                <a:latin typeface="Times New Roman" panose="02020603050405020304" pitchFamily="18" charset="0"/>
                <a:ea typeface="돋움" pitchFamily="50" charset="-127"/>
                <a:cs typeface="Times New Roman" panose="02020603050405020304" pitchFamily="18" charset="0"/>
              </a:rPr>
              <a:t> </a:t>
            </a:r>
            <a:r>
              <a:rPr lang="vi-VN" altLang="ko-KR" sz="900">
                <a:latin typeface="Times New Roman" panose="02020603050405020304" pitchFamily="18" charset="0"/>
                <a:ea typeface="돋움" pitchFamily="50" charset="-127"/>
                <a:cs typeface="Times New Roman" panose="02020603050405020304" pitchFamily="18" charset="0"/>
              </a:rPr>
              <a:t>→ </a:t>
            </a:r>
            <a:r>
              <a:rPr lang="en-US" altLang="ko-KR" sz="900" smtClean="0">
                <a:latin typeface="Times New Roman" panose="02020603050405020304" pitchFamily="18" charset="0"/>
                <a:ea typeface="돋움" pitchFamily="50" charset="-127"/>
                <a:cs typeface="Times New Roman" panose="02020603050405020304" pitchFamily="18" charset="0"/>
              </a:rPr>
              <a:t>Documentation</a:t>
            </a:r>
            <a:r>
              <a:rPr lang="vi-VN" altLang="ko-KR" sz="900" smtClean="0">
                <a:latin typeface="Times New Roman" panose="02020603050405020304" pitchFamily="18" charset="0"/>
                <a:ea typeface="돋움" pitchFamily="50" charset="-127"/>
                <a:cs typeface="Times New Roman" panose="02020603050405020304" pitchFamily="18" charset="0"/>
              </a:rPr>
              <a:t> </a:t>
            </a:r>
            <a:r>
              <a:rPr lang="vi-VN" altLang="ko-KR" sz="900">
                <a:latin typeface="Times New Roman" panose="02020603050405020304" pitchFamily="18" charset="0"/>
                <a:ea typeface="돋움" pitchFamily="50" charset="-127"/>
                <a:cs typeface="Times New Roman" panose="02020603050405020304" pitchFamily="18" charset="0"/>
              </a:rPr>
              <a:t>→ </a:t>
            </a:r>
            <a:r>
              <a:rPr lang="en-US" altLang="ko-KR" sz="900" smtClean="0">
                <a:latin typeface="Times New Roman" panose="02020603050405020304" pitchFamily="18" charset="0"/>
                <a:ea typeface="돋움" pitchFamily="50" charset="-127"/>
                <a:cs typeface="Times New Roman" panose="02020603050405020304" pitchFamily="18" charset="0"/>
              </a:rPr>
              <a:t>Comment</a:t>
            </a:r>
            <a:r>
              <a:rPr lang="vi-VN" altLang="ko-KR" sz="900" smtClean="0">
                <a:latin typeface="Times New Roman" panose="02020603050405020304" pitchFamily="18" charset="0"/>
                <a:ea typeface="돋움" pitchFamily="50" charset="-127"/>
                <a:cs typeface="Times New Roman" panose="02020603050405020304" pitchFamily="18" charset="0"/>
              </a:rPr>
              <a:t> </a:t>
            </a:r>
            <a:r>
              <a:rPr lang="vi-VN" altLang="ko-KR" sz="900">
                <a:latin typeface="Times New Roman" panose="02020603050405020304" pitchFamily="18" charset="0"/>
                <a:ea typeface="돋움" pitchFamily="50" charset="-127"/>
                <a:cs typeface="Times New Roman" panose="02020603050405020304" pitchFamily="18" charset="0"/>
              </a:rPr>
              <a:t>và nhập bình luận trực tiếp vào </a:t>
            </a:r>
            <a:r>
              <a:rPr lang="en-US" altLang="ko-KR" sz="900" smtClean="0">
                <a:latin typeface="Times New Roman" panose="02020603050405020304" pitchFamily="18" charset="0"/>
                <a:ea typeface="돋움" pitchFamily="50" charset="-127"/>
                <a:cs typeface="Times New Roman" panose="02020603050405020304" pitchFamily="18" charset="0"/>
              </a:rPr>
              <a:t>Device</a:t>
            </a:r>
            <a:r>
              <a:rPr lang="vi-VN" altLang="ko-KR" sz="900" smtClean="0">
                <a:latin typeface="Times New Roman" panose="02020603050405020304" pitchFamily="18" charset="0"/>
                <a:ea typeface="돋움" pitchFamily="50" charset="-127"/>
                <a:cs typeface="Times New Roman" panose="02020603050405020304" pitchFamily="18" charset="0"/>
              </a:rPr>
              <a:t>.</a:t>
            </a:r>
            <a:endParaRPr lang="en-US" altLang="ko-KR" sz="900">
              <a:latin typeface="Times New Roman" panose="02020603050405020304" pitchFamily="18" charset="0"/>
              <a:ea typeface="돋움" pitchFamily="50" charset="-127"/>
              <a:cs typeface="Times New Roman" panose="02020603050405020304" pitchFamily="18" charset="0"/>
            </a:endParaRPr>
          </a:p>
          <a:p>
            <a:pPr eaLnBrk="1" hangingPunct="1">
              <a:spcBef>
                <a:spcPct val="0"/>
              </a:spcBef>
              <a:buFontTx/>
              <a:buNone/>
            </a:pPr>
            <a:r>
              <a:rPr lang="en-US" altLang="ko-KR" sz="900">
                <a:latin typeface="Times New Roman" panose="02020603050405020304" pitchFamily="18" charset="0"/>
                <a:ea typeface="돋움" pitchFamily="50" charset="-127"/>
                <a:cs typeface="Times New Roman" panose="02020603050405020304" pitchFamily="18" charset="0"/>
              </a:rPr>
              <a:t>③ </a:t>
            </a:r>
            <a:r>
              <a:rPr lang="en-US" altLang="ko-KR" sz="900" smtClean="0">
                <a:latin typeface="Times New Roman" panose="02020603050405020304" pitchFamily="18" charset="0"/>
                <a:ea typeface="돋움" pitchFamily="50" charset="-127"/>
                <a:cs typeface="Times New Roman" panose="02020603050405020304" pitchFamily="18" charset="0"/>
              </a:rPr>
              <a:t>Tools</a:t>
            </a:r>
            <a:r>
              <a:rPr lang="vi-VN" altLang="ko-KR" sz="900" smtClean="0">
                <a:latin typeface="Times New Roman" panose="02020603050405020304" pitchFamily="18" charset="0"/>
                <a:ea typeface="돋움" pitchFamily="50" charset="-127"/>
                <a:cs typeface="Times New Roman" panose="02020603050405020304" pitchFamily="18" charset="0"/>
              </a:rPr>
              <a:t> </a:t>
            </a:r>
            <a:r>
              <a:rPr lang="vi-VN" altLang="ko-KR" sz="900">
                <a:latin typeface="Times New Roman" panose="02020603050405020304" pitchFamily="18" charset="0"/>
                <a:ea typeface="돋움" pitchFamily="50" charset="-127"/>
                <a:cs typeface="Times New Roman" panose="02020603050405020304" pitchFamily="18" charset="0"/>
              </a:rPr>
              <a:t>→ </a:t>
            </a:r>
            <a:r>
              <a:rPr lang="en-US" altLang="ko-KR" sz="900" smtClean="0">
                <a:latin typeface="Times New Roman" panose="02020603050405020304" pitchFamily="18" charset="0"/>
                <a:ea typeface="돋움" pitchFamily="50" charset="-127"/>
                <a:cs typeface="Times New Roman" panose="02020603050405020304" pitchFamily="18" charset="0"/>
              </a:rPr>
              <a:t>Options</a:t>
            </a:r>
            <a:r>
              <a:rPr lang="vi-VN" altLang="ko-KR" sz="900" smtClean="0">
                <a:latin typeface="Times New Roman" panose="02020603050405020304" pitchFamily="18" charset="0"/>
                <a:ea typeface="돋움" pitchFamily="50" charset="-127"/>
                <a:cs typeface="Times New Roman" panose="02020603050405020304" pitchFamily="18" charset="0"/>
              </a:rPr>
              <a:t> </a:t>
            </a:r>
            <a:r>
              <a:rPr lang="vi-VN" altLang="ko-KR" sz="900">
                <a:latin typeface="Times New Roman" panose="02020603050405020304" pitchFamily="18" charset="0"/>
                <a:ea typeface="돋움" pitchFamily="50" charset="-127"/>
                <a:cs typeface="Times New Roman" panose="02020603050405020304" pitchFamily="18" charset="0"/>
              </a:rPr>
              <a:t>→ Nhấp vào </a:t>
            </a:r>
            <a:r>
              <a:rPr lang="en-US" altLang="ko-KR" sz="900" smtClean="0">
                <a:latin typeface="Times New Roman" panose="02020603050405020304" pitchFamily="18" charset="0"/>
                <a:ea typeface="돋움" pitchFamily="50" charset="-127"/>
                <a:cs typeface="Times New Roman" panose="02020603050405020304" pitchFamily="18" charset="0"/>
              </a:rPr>
              <a:t>Comment input menu để</a:t>
            </a:r>
            <a:r>
              <a:rPr lang="vi-VN" altLang="ko-KR" sz="900" smtClean="0">
                <a:latin typeface="Times New Roman" panose="02020603050405020304" pitchFamily="18" charset="0"/>
                <a:ea typeface="돋움" pitchFamily="50" charset="-127"/>
                <a:cs typeface="Times New Roman" panose="02020603050405020304" pitchFamily="18" charset="0"/>
              </a:rPr>
              <a:t> </a:t>
            </a:r>
            <a:r>
              <a:rPr lang="vi-VN" altLang="ko-KR" sz="900">
                <a:latin typeface="Times New Roman" panose="02020603050405020304" pitchFamily="18" charset="0"/>
                <a:ea typeface="돋움" pitchFamily="50" charset="-127"/>
                <a:cs typeface="Times New Roman" panose="02020603050405020304" pitchFamily="18" charset="0"/>
              </a:rPr>
              <a:t>chỉnh sửa thiết bị và chỉnh sửa nhận xét</a:t>
            </a:r>
            <a:endParaRPr lang="en-US" altLang="ko-KR" sz="900">
              <a:latin typeface="Times New Roman" panose="02020603050405020304" pitchFamily="18" charset="0"/>
              <a:ea typeface="돋움" pitchFamily="50" charset="-127"/>
              <a:cs typeface="Times New Roman" panose="02020603050405020304" pitchFamily="18" charset="0"/>
            </a:endParaRPr>
          </a:p>
          <a:p>
            <a:pPr>
              <a:buNone/>
            </a:pPr>
            <a:r>
              <a:rPr lang="en-US" altLang="ko-KR" sz="900">
                <a:latin typeface="Times New Roman" panose="02020603050405020304" pitchFamily="18" charset="0"/>
                <a:ea typeface="돋움" pitchFamily="50" charset="-127"/>
                <a:cs typeface="Times New Roman" panose="02020603050405020304" pitchFamily="18" charset="0"/>
              </a:rPr>
              <a:t>④ </a:t>
            </a:r>
            <a:r>
              <a:rPr lang="en-US" altLang="ko-KR" sz="900" smtClean="0">
                <a:latin typeface="Times New Roman" panose="02020603050405020304" pitchFamily="18" charset="0"/>
                <a:ea typeface="돋움" pitchFamily="50" charset="-127"/>
                <a:cs typeface="Times New Roman" panose="02020603050405020304" pitchFamily="18" charset="0"/>
              </a:rPr>
              <a:t>Parameter</a:t>
            </a:r>
            <a:r>
              <a:rPr lang="vi-VN" altLang="ko-KR" sz="900" smtClean="0">
                <a:latin typeface="Times New Roman" panose="02020603050405020304" pitchFamily="18" charset="0"/>
                <a:ea typeface="돋움" pitchFamily="50" charset="-127"/>
                <a:cs typeface="Times New Roman" panose="02020603050405020304" pitchFamily="18" charset="0"/>
              </a:rPr>
              <a:t>→ </a:t>
            </a:r>
            <a:r>
              <a:rPr lang="en-US" altLang="ko-KR" sz="900" smtClean="0">
                <a:latin typeface="Times New Roman" panose="02020603050405020304" pitchFamily="18" charset="0"/>
                <a:ea typeface="돋움" pitchFamily="50" charset="-127"/>
                <a:cs typeface="Times New Roman" panose="02020603050405020304" pitchFamily="18" charset="0"/>
              </a:rPr>
              <a:t>Device</a:t>
            </a:r>
            <a:r>
              <a:rPr lang="vi-VN" altLang="ko-KR" sz="900" smtClean="0">
                <a:latin typeface="Times New Roman" panose="02020603050405020304" pitchFamily="18" charset="0"/>
                <a:ea typeface="돋움" pitchFamily="50" charset="-127"/>
                <a:cs typeface="Times New Roman" panose="02020603050405020304" pitchFamily="18" charset="0"/>
              </a:rPr>
              <a:t> </a:t>
            </a:r>
            <a:r>
              <a:rPr lang="vi-VN" altLang="ko-KR" sz="900">
                <a:latin typeface="Times New Roman" panose="02020603050405020304" pitchFamily="18" charset="0"/>
                <a:ea typeface="돋움" pitchFamily="50" charset="-127"/>
                <a:cs typeface="Times New Roman" panose="02020603050405020304" pitchFamily="18" charset="0"/>
              </a:rPr>
              <a:t>→ Nhấp vào </a:t>
            </a:r>
            <a:r>
              <a:rPr lang="en-US" altLang="ko-KR" sz="900" smtClean="0">
                <a:latin typeface="Times New Roman" panose="02020603050405020304" pitchFamily="18" charset="0"/>
                <a:ea typeface="돋움" pitchFamily="50" charset="-127"/>
                <a:cs typeface="Times New Roman" panose="02020603050405020304" pitchFamily="18" charset="0"/>
              </a:rPr>
              <a:t>Comment Menu </a:t>
            </a:r>
            <a:r>
              <a:rPr lang="vi-VN" altLang="ko-KR" sz="900" smtClean="0">
                <a:latin typeface="Times New Roman" panose="02020603050405020304" pitchFamily="18" charset="0"/>
                <a:ea typeface="돋움" pitchFamily="50" charset="-127"/>
                <a:cs typeface="Times New Roman" panose="02020603050405020304" pitchFamily="18" charset="0"/>
              </a:rPr>
              <a:t>và </a:t>
            </a:r>
            <a:r>
              <a:rPr lang="vi-VN" altLang="ko-KR" sz="900">
                <a:latin typeface="Times New Roman" panose="02020603050405020304" pitchFamily="18" charset="0"/>
                <a:ea typeface="돋움" pitchFamily="50" charset="-127"/>
                <a:cs typeface="Times New Roman" panose="02020603050405020304" pitchFamily="18" charset="0"/>
              </a:rPr>
              <a:t>nhập nhận xét vào thiết bị</a:t>
            </a:r>
          </a:p>
          <a:p>
            <a:pPr eaLnBrk="1" hangingPunct="1">
              <a:spcBef>
                <a:spcPct val="0"/>
              </a:spcBef>
              <a:buFontTx/>
              <a:buNone/>
            </a:pPr>
            <a:endParaRPr lang="en-US" altLang="ko-KR" sz="900">
              <a:latin typeface="Times New Roman" panose="02020603050405020304" pitchFamily="18" charset="0"/>
              <a:ea typeface="돋움" pitchFamily="50" charset="-127"/>
              <a:cs typeface="Times New Roman" panose="02020603050405020304" pitchFamily="18" charset="0"/>
            </a:endParaRPr>
          </a:p>
          <a:p>
            <a:pPr eaLnBrk="1" hangingPunct="1">
              <a:spcBef>
                <a:spcPct val="0"/>
              </a:spcBef>
              <a:buFontTx/>
              <a:buNone/>
            </a:pPr>
            <a:r>
              <a:rPr lang="vi-VN" altLang="ko-KR" sz="900">
                <a:latin typeface="Times New Roman" panose="02020603050405020304" pitchFamily="18" charset="0"/>
                <a:ea typeface="돋움" pitchFamily="50" charset="-127"/>
                <a:cs typeface="Times New Roman" panose="02020603050405020304" pitchFamily="18" charset="0"/>
              </a:rPr>
              <a:t>11. Giá trị cài đặt của bộ </a:t>
            </a:r>
            <a:r>
              <a:rPr lang="vi-VN" altLang="ko-KR" sz="900" smtClean="0">
                <a:latin typeface="Times New Roman" panose="02020603050405020304" pitchFamily="18" charset="0"/>
                <a:ea typeface="돋움" pitchFamily="50" charset="-127"/>
                <a:cs typeface="Times New Roman" panose="02020603050405020304" pitchFamily="18" charset="0"/>
              </a:rPr>
              <a:t>đếm</a:t>
            </a:r>
            <a:r>
              <a:rPr lang="en-US" altLang="ko-KR" sz="900" smtClean="0">
                <a:latin typeface="Times New Roman" panose="02020603050405020304" pitchFamily="18" charset="0"/>
                <a:ea typeface="돋움" pitchFamily="50" charset="-127"/>
                <a:cs typeface="Times New Roman" panose="02020603050405020304" pitchFamily="18" charset="0"/>
              </a:rPr>
              <a:t> C0</a:t>
            </a:r>
            <a:r>
              <a:rPr lang="vi-VN" altLang="ko-KR" sz="900" smtClean="0">
                <a:latin typeface="Times New Roman" panose="02020603050405020304" pitchFamily="18" charset="0"/>
                <a:ea typeface="돋움" pitchFamily="50" charset="-127"/>
                <a:cs typeface="Times New Roman" panose="02020603050405020304" pitchFamily="18" charset="0"/>
              </a:rPr>
              <a:t> </a:t>
            </a:r>
            <a:r>
              <a:rPr lang="vi-VN" altLang="ko-KR" sz="900">
                <a:latin typeface="Times New Roman" panose="02020603050405020304" pitchFamily="18" charset="0"/>
                <a:ea typeface="돋움" pitchFamily="50" charset="-127"/>
                <a:cs typeface="Times New Roman" panose="02020603050405020304" pitchFamily="18" charset="0"/>
              </a:rPr>
              <a:t>là giá trị nào sau đây?</a:t>
            </a:r>
            <a:endParaRPr lang="en-US" altLang="ko-KR" sz="900">
              <a:latin typeface="Times New Roman" panose="02020603050405020304" pitchFamily="18" charset="0"/>
              <a:ea typeface="돋움" pitchFamily="50" charset="-127"/>
              <a:cs typeface="Times New Roman" panose="02020603050405020304" pitchFamily="18" charset="0"/>
            </a:endParaRPr>
          </a:p>
          <a:p>
            <a:pPr eaLnBrk="1" hangingPunct="1">
              <a:spcBef>
                <a:spcPct val="0"/>
              </a:spcBef>
              <a:buFontTx/>
              <a:buNone/>
            </a:pPr>
            <a:endParaRPr lang="en-US" altLang="ko-KR" sz="900">
              <a:latin typeface="Times New Roman" panose="02020603050405020304" pitchFamily="18" charset="0"/>
              <a:ea typeface="돋움" pitchFamily="50" charset="-127"/>
              <a:cs typeface="Times New Roman" panose="02020603050405020304" pitchFamily="18" charset="0"/>
            </a:endParaRPr>
          </a:p>
          <a:p>
            <a:pPr eaLnBrk="1" hangingPunct="1">
              <a:spcBef>
                <a:spcPct val="0"/>
              </a:spcBef>
              <a:buFontTx/>
              <a:buNone/>
            </a:pPr>
            <a:endParaRPr lang="en-US" altLang="ko-KR" sz="900">
              <a:latin typeface="Times New Roman" panose="02020603050405020304" pitchFamily="18" charset="0"/>
              <a:ea typeface="돋움" pitchFamily="50" charset="-127"/>
              <a:cs typeface="Times New Roman" panose="02020603050405020304" pitchFamily="18" charset="0"/>
            </a:endParaRPr>
          </a:p>
          <a:p>
            <a:pPr eaLnBrk="1" hangingPunct="1">
              <a:spcBef>
                <a:spcPct val="0"/>
              </a:spcBef>
              <a:buFontTx/>
              <a:buNone/>
            </a:pPr>
            <a:endParaRPr lang="en-US" altLang="ko-KR" sz="900">
              <a:latin typeface="Times New Roman" panose="02020603050405020304" pitchFamily="18" charset="0"/>
              <a:ea typeface="돋움" pitchFamily="50" charset="-127"/>
              <a:cs typeface="Times New Roman" panose="02020603050405020304" pitchFamily="18" charset="0"/>
            </a:endParaRPr>
          </a:p>
          <a:p>
            <a:pPr eaLnBrk="1" hangingPunct="1">
              <a:spcBef>
                <a:spcPct val="0"/>
              </a:spcBef>
              <a:buFontTx/>
              <a:buNone/>
            </a:pPr>
            <a:endParaRPr lang="en-US" altLang="ko-KR" sz="900">
              <a:latin typeface="Times New Roman" panose="02020603050405020304" pitchFamily="18" charset="0"/>
              <a:ea typeface="돋움" pitchFamily="50" charset="-127"/>
              <a:cs typeface="Times New Roman" panose="02020603050405020304" pitchFamily="18" charset="0"/>
            </a:endParaRPr>
          </a:p>
          <a:p>
            <a:pPr eaLnBrk="1" hangingPunct="1">
              <a:spcBef>
                <a:spcPct val="0"/>
              </a:spcBef>
              <a:buFontTx/>
              <a:buNone/>
            </a:pPr>
            <a:endParaRPr lang="en-US" altLang="ko-KR" sz="900">
              <a:latin typeface="Times New Roman" panose="02020603050405020304" pitchFamily="18" charset="0"/>
              <a:ea typeface="돋움" pitchFamily="50" charset="-127"/>
              <a:cs typeface="Times New Roman" panose="02020603050405020304" pitchFamily="18" charset="0"/>
            </a:endParaRPr>
          </a:p>
          <a:p>
            <a:pPr eaLnBrk="1" hangingPunct="1">
              <a:spcBef>
                <a:spcPct val="0"/>
              </a:spcBef>
              <a:buFontTx/>
              <a:buNone/>
            </a:pPr>
            <a:endParaRPr lang="en-US" altLang="ko-KR" sz="900">
              <a:latin typeface="Times New Roman" panose="02020603050405020304" pitchFamily="18" charset="0"/>
              <a:ea typeface="돋움" pitchFamily="50" charset="-127"/>
              <a:cs typeface="Times New Roman" panose="02020603050405020304" pitchFamily="18" charset="0"/>
            </a:endParaRPr>
          </a:p>
          <a:p>
            <a:pPr eaLnBrk="1" hangingPunct="1">
              <a:spcBef>
                <a:spcPct val="0"/>
              </a:spcBef>
              <a:buFontTx/>
              <a:buNone/>
            </a:pPr>
            <a:endParaRPr lang="en-US" altLang="ko-KR" sz="900">
              <a:latin typeface="Times New Roman" panose="02020603050405020304" pitchFamily="18" charset="0"/>
              <a:ea typeface="돋움" pitchFamily="50" charset="-127"/>
              <a:cs typeface="Times New Roman" panose="02020603050405020304" pitchFamily="18" charset="0"/>
            </a:endParaRPr>
          </a:p>
          <a:p>
            <a:pPr eaLnBrk="1" hangingPunct="1">
              <a:spcBef>
                <a:spcPct val="0"/>
              </a:spcBef>
              <a:buFontTx/>
              <a:buNone/>
            </a:pPr>
            <a:endParaRPr lang="en-US" altLang="ko-KR" sz="900">
              <a:latin typeface="Times New Roman" panose="02020603050405020304" pitchFamily="18" charset="0"/>
              <a:ea typeface="돋움" pitchFamily="50" charset="-127"/>
              <a:cs typeface="Times New Roman" panose="02020603050405020304" pitchFamily="18" charset="0"/>
            </a:endParaRPr>
          </a:p>
          <a:p>
            <a:pPr eaLnBrk="1" hangingPunct="1">
              <a:spcBef>
                <a:spcPct val="0"/>
              </a:spcBef>
              <a:buFontTx/>
              <a:buNone/>
            </a:pPr>
            <a:r>
              <a:rPr lang="en-US" altLang="ko-KR" sz="900">
                <a:latin typeface="Times New Roman" panose="02020603050405020304" pitchFamily="18" charset="0"/>
                <a:ea typeface="돋움" pitchFamily="50" charset="-127"/>
                <a:cs typeface="Times New Roman" panose="02020603050405020304" pitchFamily="18" charset="0"/>
              </a:rPr>
              <a:t>① K0, </a:t>
            </a:r>
            <a:r>
              <a:rPr lang="en-US" altLang="ko-KR" sz="900" smtClean="0">
                <a:latin typeface="Times New Roman" panose="02020603050405020304" pitchFamily="18" charset="0"/>
                <a:ea typeface="돋움" pitchFamily="50" charset="-127"/>
                <a:cs typeface="Times New Roman" panose="02020603050405020304" pitchFamily="18" charset="0"/>
              </a:rPr>
              <a:t>            ② </a:t>
            </a:r>
            <a:r>
              <a:rPr lang="en-US" altLang="ko-KR" sz="900">
                <a:latin typeface="Times New Roman" panose="02020603050405020304" pitchFamily="18" charset="0"/>
                <a:ea typeface="돋움" pitchFamily="50" charset="-127"/>
                <a:cs typeface="Times New Roman" panose="02020603050405020304" pitchFamily="18" charset="0"/>
              </a:rPr>
              <a:t>K4</a:t>
            </a:r>
            <a:r>
              <a:rPr lang="en-US" altLang="ko-KR" sz="900" smtClean="0">
                <a:latin typeface="Times New Roman" panose="02020603050405020304" pitchFamily="18" charset="0"/>
                <a:ea typeface="돋움" pitchFamily="50" charset="-127"/>
                <a:cs typeface="Times New Roman" panose="02020603050405020304" pitchFamily="18" charset="0"/>
              </a:rPr>
              <a:t>,               </a:t>
            </a:r>
            <a:r>
              <a:rPr lang="en-US" altLang="ko-KR" sz="900">
                <a:latin typeface="Times New Roman" panose="02020603050405020304" pitchFamily="18" charset="0"/>
                <a:ea typeface="돋움" pitchFamily="50" charset="-127"/>
                <a:cs typeface="Times New Roman" panose="02020603050405020304" pitchFamily="18" charset="0"/>
              </a:rPr>
              <a:t>③ K5, </a:t>
            </a:r>
            <a:r>
              <a:rPr lang="en-US" altLang="ko-KR" sz="900" smtClean="0">
                <a:latin typeface="Times New Roman" panose="02020603050405020304" pitchFamily="18" charset="0"/>
                <a:ea typeface="돋움" pitchFamily="50" charset="-127"/>
                <a:cs typeface="Times New Roman" panose="02020603050405020304" pitchFamily="18" charset="0"/>
              </a:rPr>
              <a:t>               ④ </a:t>
            </a:r>
            <a:r>
              <a:rPr lang="en-US" altLang="ko-KR" sz="900">
                <a:latin typeface="Times New Roman" panose="02020603050405020304" pitchFamily="18" charset="0"/>
                <a:ea typeface="돋움" pitchFamily="50" charset="-127"/>
                <a:cs typeface="Times New Roman" panose="02020603050405020304" pitchFamily="18" charset="0"/>
              </a:rPr>
              <a:t>K6</a:t>
            </a:r>
          </a:p>
          <a:p>
            <a:pPr eaLnBrk="1" hangingPunct="1">
              <a:spcBef>
                <a:spcPct val="0"/>
              </a:spcBef>
              <a:buFontTx/>
              <a:buNone/>
            </a:pPr>
            <a:endParaRPr lang="en-US" altLang="ko-KR" sz="900" smtClean="0">
              <a:latin typeface="Times New Roman" panose="02020603050405020304" pitchFamily="18" charset="0"/>
              <a:ea typeface="돋움" pitchFamily="50" charset="-127"/>
              <a:cs typeface="Times New Roman" panose="02020603050405020304" pitchFamily="18" charset="0"/>
            </a:endParaRPr>
          </a:p>
          <a:p>
            <a:pPr eaLnBrk="1" hangingPunct="1">
              <a:spcBef>
                <a:spcPct val="0"/>
              </a:spcBef>
              <a:buFontTx/>
              <a:buNone/>
            </a:pPr>
            <a:endParaRPr lang="en-US" altLang="ko-KR" sz="900">
              <a:latin typeface="Times New Roman" panose="02020603050405020304" pitchFamily="18" charset="0"/>
              <a:ea typeface="돋움" pitchFamily="50" charset="-127"/>
              <a:cs typeface="Times New Roman" panose="02020603050405020304" pitchFamily="18" charset="0"/>
            </a:endParaRPr>
          </a:p>
          <a:p>
            <a:pPr eaLnBrk="1" hangingPunct="1">
              <a:spcBef>
                <a:spcPct val="0"/>
              </a:spcBef>
              <a:buFontTx/>
              <a:buNone/>
            </a:pPr>
            <a:r>
              <a:rPr lang="en-US" altLang="ko-KR" sz="900">
                <a:latin typeface="Times New Roman" panose="02020603050405020304" pitchFamily="18" charset="0"/>
                <a:ea typeface="돋움" pitchFamily="50" charset="-127"/>
                <a:cs typeface="Times New Roman" panose="02020603050405020304" pitchFamily="18" charset="0"/>
              </a:rPr>
              <a:t>12. Điều gì sai </a:t>
            </a:r>
            <a:r>
              <a:rPr lang="en-US" altLang="ko-KR" sz="900" smtClean="0">
                <a:latin typeface="Times New Roman" panose="02020603050405020304" pitchFamily="18" charset="0"/>
                <a:ea typeface="돋움" pitchFamily="50" charset="-127"/>
                <a:cs typeface="Times New Roman" panose="02020603050405020304" pitchFamily="18" charset="0"/>
              </a:rPr>
              <a:t>khi </a:t>
            </a:r>
            <a:r>
              <a:rPr lang="en-US" altLang="ko-KR" sz="900">
                <a:latin typeface="Times New Roman" panose="02020603050405020304" pitchFamily="18" charset="0"/>
                <a:ea typeface="돋움" pitchFamily="50" charset="-127"/>
                <a:cs typeface="Times New Roman" panose="02020603050405020304" pitchFamily="18" charset="0"/>
              </a:rPr>
              <a:t>mô tả </a:t>
            </a:r>
            <a:r>
              <a:rPr lang="en-US" altLang="ko-KR" sz="900" smtClean="0">
                <a:latin typeface="Times New Roman" panose="02020603050405020304" pitchFamily="18" charset="0"/>
                <a:ea typeface="돋움" pitchFamily="50" charset="-127"/>
                <a:cs typeface="Times New Roman" panose="02020603050405020304" pitchFamily="18" charset="0"/>
              </a:rPr>
              <a:t>về Analog I/O Unit?</a:t>
            </a:r>
            <a:endParaRPr lang="en-US" altLang="ko-KR" sz="900">
              <a:latin typeface="Times New Roman" panose="02020603050405020304" pitchFamily="18" charset="0"/>
              <a:ea typeface="돋움" pitchFamily="50" charset="-127"/>
              <a:cs typeface="Times New Roman" panose="02020603050405020304" pitchFamily="18" charset="0"/>
            </a:endParaRPr>
          </a:p>
          <a:p>
            <a:pPr eaLnBrk="1" hangingPunct="1">
              <a:spcBef>
                <a:spcPct val="0"/>
              </a:spcBef>
              <a:buFontTx/>
              <a:buNone/>
            </a:pPr>
            <a:endParaRPr lang="en-US" altLang="ko-KR" sz="900">
              <a:latin typeface="Times New Roman" panose="02020603050405020304" pitchFamily="18" charset="0"/>
              <a:ea typeface="돋움" pitchFamily="50" charset="-127"/>
              <a:cs typeface="Times New Roman" panose="02020603050405020304" pitchFamily="18" charset="0"/>
            </a:endParaRPr>
          </a:p>
          <a:p>
            <a:pPr>
              <a:buNone/>
            </a:pPr>
            <a:r>
              <a:rPr lang="en-US" altLang="ko-KR" sz="900">
                <a:latin typeface="Times New Roman" panose="02020603050405020304" pitchFamily="18" charset="0"/>
                <a:ea typeface="돋움" pitchFamily="50" charset="-127"/>
                <a:cs typeface="Times New Roman" panose="02020603050405020304" pitchFamily="18" charset="0"/>
              </a:rPr>
              <a:t>  </a:t>
            </a:r>
            <a:r>
              <a:rPr lang="vi-VN" altLang="ko-KR" sz="900">
                <a:latin typeface="Times New Roman" panose="02020603050405020304" pitchFamily="18" charset="0"/>
                <a:ea typeface="돋움" pitchFamily="50" charset="-127"/>
                <a:cs typeface="Times New Roman" panose="02020603050405020304" pitchFamily="18" charset="0"/>
              </a:rPr>
              <a:t>① </a:t>
            </a:r>
            <a:r>
              <a:rPr lang="vi-VN" altLang="ko-KR" sz="900" smtClean="0">
                <a:latin typeface="Times New Roman" panose="02020603050405020304" pitchFamily="18" charset="0"/>
                <a:ea typeface="돋움" pitchFamily="50" charset="-127"/>
                <a:cs typeface="Times New Roman" panose="02020603050405020304" pitchFamily="18" charset="0"/>
              </a:rPr>
              <a:t>D/A </a:t>
            </a:r>
            <a:r>
              <a:rPr lang="vi-VN" altLang="ko-KR" sz="900">
                <a:latin typeface="Times New Roman" panose="02020603050405020304" pitchFamily="18" charset="0"/>
                <a:ea typeface="돋움" pitchFamily="50" charset="-127"/>
                <a:cs typeface="Times New Roman" panose="02020603050405020304" pitchFamily="18" charset="0"/>
              </a:rPr>
              <a:t>được sử dụng như một biến tần để điều khiển tốc độ của động cơ cảm ứng.</a:t>
            </a:r>
          </a:p>
          <a:p>
            <a:pPr>
              <a:buNone/>
            </a:pPr>
            <a:r>
              <a:rPr lang="en-US" altLang="ko-KR" sz="900">
                <a:latin typeface="Times New Roman" panose="02020603050405020304" pitchFamily="18" charset="0"/>
                <a:ea typeface="돋움" pitchFamily="50" charset="-127"/>
                <a:cs typeface="Times New Roman" panose="02020603050405020304" pitchFamily="18" charset="0"/>
              </a:rPr>
              <a:t>  </a:t>
            </a:r>
            <a:r>
              <a:rPr lang="vi-VN" altLang="ko-KR" sz="900">
                <a:latin typeface="Times New Roman" panose="02020603050405020304" pitchFamily="18" charset="0"/>
                <a:ea typeface="돋움" pitchFamily="50" charset="-127"/>
                <a:cs typeface="Times New Roman" panose="02020603050405020304" pitchFamily="18" charset="0"/>
              </a:rPr>
              <a:t>② </a:t>
            </a:r>
            <a:r>
              <a:rPr lang="vi-VN" altLang="ko-KR" sz="900" smtClean="0">
                <a:latin typeface="Times New Roman" panose="02020603050405020304" pitchFamily="18" charset="0"/>
                <a:ea typeface="돋움" pitchFamily="50" charset="-127"/>
                <a:cs typeface="Times New Roman" panose="02020603050405020304" pitchFamily="18" charset="0"/>
              </a:rPr>
              <a:t>A/D </a:t>
            </a:r>
            <a:r>
              <a:rPr lang="vi-VN" altLang="ko-KR" sz="900">
                <a:latin typeface="Times New Roman" panose="02020603050405020304" pitchFamily="18" charset="0"/>
                <a:ea typeface="돋움" pitchFamily="50" charset="-127"/>
                <a:cs typeface="Times New Roman" panose="02020603050405020304" pitchFamily="18" charset="0"/>
              </a:rPr>
              <a:t>được sử dụng để điều khiển nhiệt độ, áp suất, tốc độ dòng chảy, v.v. với PLC.</a:t>
            </a:r>
          </a:p>
          <a:p>
            <a:pPr>
              <a:buNone/>
            </a:pPr>
            <a:r>
              <a:rPr lang="en-US" altLang="ko-KR" sz="900">
                <a:latin typeface="Times New Roman" panose="02020603050405020304" pitchFamily="18" charset="0"/>
                <a:ea typeface="돋움" pitchFamily="50" charset="-127"/>
                <a:cs typeface="Times New Roman" panose="02020603050405020304" pitchFamily="18" charset="0"/>
              </a:rPr>
              <a:t>  </a:t>
            </a:r>
            <a:r>
              <a:rPr lang="vi-VN" altLang="ko-KR" sz="900">
                <a:latin typeface="Times New Roman" panose="02020603050405020304" pitchFamily="18" charset="0"/>
                <a:ea typeface="돋움" pitchFamily="50" charset="-127"/>
                <a:cs typeface="Times New Roman" panose="02020603050405020304" pitchFamily="18" charset="0"/>
              </a:rPr>
              <a:t>③ Giá trị </a:t>
            </a:r>
            <a:r>
              <a:rPr lang="en-US" altLang="ko-KR" sz="900" smtClean="0">
                <a:latin typeface="Times New Roman" panose="02020603050405020304" pitchFamily="18" charset="0"/>
                <a:ea typeface="돋움" pitchFamily="50" charset="-127"/>
                <a:cs typeface="Times New Roman" panose="02020603050405020304" pitchFamily="18" charset="0"/>
              </a:rPr>
              <a:t>Analog</a:t>
            </a:r>
            <a:r>
              <a:rPr lang="vi-VN" altLang="ko-KR" sz="900" smtClean="0">
                <a:latin typeface="Times New Roman" panose="02020603050405020304" pitchFamily="18" charset="0"/>
                <a:ea typeface="돋움" pitchFamily="50" charset="-127"/>
                <a:cs typeface="Times New Roman" panose="02020603050405020304" pitchFamily="18" charset="0"/>
              </a:rPr>
              <a:t> </a:t>
            </a:r>
            <a:r>
              <a:rPr lang="vi-VN" altLang="ko-KR" sz="900">
                <a:latin typeface="Times New Roman" panose="02020603050405020304" pitchFamily="18" charset="0"/>
                <a:ea typeface="돋움" pitchFamily="50" charset="-127"/>
                <a:cs typeface="Times New Roman" panose="02020603050405020304" pitchFamily="18" charset="0"/>
              </a:rPr>
              <a:t>thay đổi liên tục theo thời gian</a:t>
            </a:r>
          </a:p>
          <a:p>
            <a:pPr>
              <a:buNone/>
            </a:pPr>
            <a:r>
              <a:rPr lang="en-US" altLang="ko-KR" sz="900">
                <a:latin typeface="Times New Roman" panose="02020603050405020304" pitchFamily="18" charset="0"/>
                <a:ea typeface="돋움" pitchFamily="50" charset="-127"/>
                <a:cs typeface="Times New Roman" panose="02020603050405020304" pitchFamily="18" charset="0"/>
              </a:rPr>
              <a:t>  </a:t>
            </a:r>
            <a:r>
              <a:rPr lang="vi-VN" altLang="ko-KR" sz="900">
                <a:latin typeface="Times New Roman" panose="02020603050405020304" pitchFamily="18" charset="0"/>
                <a:ea typeface="돋움" pitchFamily="50" charset="-127"/>
                <a:cs typeface="Times New Roman" panose="02020603050405020304" pitchFamily="18" charset="0"/>
              </a:rPr>
              <a:t>④ </a:t>
            </a:r>
            <a:r>
              <a:rPr lang="vi-VN" altLang="ko-KR" sz="900" smtClean="0">
                <a:latin typeface="Times New Roman" panose="02020603050405020304" pitchFamily="18" charset="0"/>
                <a:ea typeface="돋움" pitchFamily="50" charset="-127"/>
                <a:cs typeface="Times New Roman" panose="02020603050405020304" pitchFamily="18" charset="0"/>
              </a:rPr>
              <a:t>D</a:t>
            </a:r>
            <a:r>
              <a:rPr lang="en-US" altLang="ko-KR" sz="900" smtClean="0">
                <a:latin typeface="Times New Roman" panose="02020603050405020304" pitchFamily="18" charset="0"/>
                <a:ea typeface="돋움" pitchFamily="50" charset="-127"/>
                <a:cs typeface="Times New Roman" panose="02020603050405020304" pitchFamily="18" charset="0"/>
              </a:rPr>
              <a:t>/</a:t>
            </a:r>
            <a:r>
              <a:rPr lang="vi-VN" altLang="ko-KR" sz="900" smtClean="0">
                <a:latin typeface="Times New Roman" panose="02020603050405020304" pitchFamily="18" charset="0"/>
                <a:ea typeface="돋움" pitchFamily="50" charset="-127"/>
                <a:cs typeface="Times New Roman" panose="02020603050405020304" pitchFamily="18" charset="0"/>
              </a:rPr>
              <a:t>A </a:t>
            </a:r>
            <a:r>
              <a:rPr lang="vi-VN" altLang="ko-KR" sz="900">
                <a:latin typeface="Times New Roman" panose="02020603050405020304" pitchFamily="18" charset="0"/>
                <a:ea typeface="돋움" pitchFamily="50" charset="-127"/>
                <a:cs typeface="Times New Roman" panose="02020603050405020304" pitchFamily="18" charset="0"/>
              </a:rPr>
              <a:t>được sử dụng để điều khiển </a:t>
            </a:r>
            <a:r>
              <a:rPr lang="en-US" altLang="ko-KR" sz="900" smtClean="0">
                <a:latin typeface="Times New Roman" panose="02020603050405020304" pitchFamily="18" charset="0"/>
                <a:ea typeface="돋움" pitchFamily="50" charset="-127"/>
                <a:cs typeface="Times New Roman" panose="02020603050405020304" pitchFamily="18" charset="0"/>
              </a:rPr>
              <a:t>vị trí,</a:t>
            </a:r>
            <a:r>
              <a:rPr lang="vi-VN" altLang="ko-KR" sz="900" smtClean="0">
                <a:latin typeface="Times New Roman" panose="02020603050405020304" pitchFamily="18" charset="0"/>
                <a:ea typeface="돋움" pitchFamily="50" charset="-127"/>
                <a:cs typeface="Times New Roman" panose="02020603050405020304" pitchFamily="18" charset="0"/>
              </a:rPr>
              <a:t> </a:t>
            </a:r>
            <a:r>
              <a:rPr lang="vi-VN" altLang="ko-KR" sz="900">
                <a:latin typeface="Times New Roman" panose="02020603050405020304" pitchFamily="18" charset="0"/>
                <a:ea typeface="돋움" pitchFamily="50" charset="-127"/>
                <a:cs typeface="Times New Roman" panose="02020603050405020304" pitchFamily="18" charset="0"/>
              </a:rPr>
              <a:t>độ chính xác cao của động </a:t>
            </a:r>
            <a:r>
              <a:rPr lang="vi-VN" altLang="ko-KR" sz="900" smtClean="0">
                <a:latin typeface="Times New Roman" panose="02020603050405020304" pitchFamily="18" charset="0"/>
                <a:ea typeface="돋움" pitchFamily="50" charset="-127"/>
                <a:cs typeface="Times New Roman" panose="02020603050405020304" pitchFamily="18" charset="0"/>
              </a:rPr>
              <a:t>cơ.</a:t>
            </a:r>
            <a:endParaRPr lang="en-US" altLang="ko-KR" sz="900">
              <a:latin typeface="Times New Roman" panose="02020603050405020304" pitchFamily="18" charset="0"/>
              <a:ea typeface="돋움" pitchFamily="50" charset="-127"/>
              <a:cs typeface="Times New Roman" panose="02020603050405020304" pitchFamily="18" charset="0"/>
            </a:endParaRPr>
          </a:p>
          <a:p>
            <a:endParaRPr lang="en-US" altLang="ko-KR" sz="900">
              <a:latin typeface="Times New Roman" panose="02020603050405020304" pitchFamily="18" charset="0"/>
              <a:ea typeface="돋움" pitchFamily="50" charset="-127"/>
              <a:cs typeface="Times New Roman" panose="02020603050405020304" pitchFamily="18" charset="0"/>
            </a:endParaRPr>
          </a:p>
          <a:p>
            <a:pPr eaLnBrk="1" hangingPunct="1">
              <a:spcBef>
                <a:spcPct val="0"/>
              </a:spcBef>
              <a:buFontTx/>
              <a:buNone/>
            </a:pPr>
            <a:r>
              <a:rPr lang="vi-VN" altLang="ko-KR" sz="900">
                <a:latin typeface="Times New Roman" panose="02020603050405020304" pitchFamily="18" charset="0"/>
                <a:ea typeface="돋움" pitchFamily="50" charset="-127"/>
                <a:cs typeface="Times New Roman" panose="02020603050405020304" pitchFamily="18" charset="0"/>
              </a:rPr>
              <a:t>13. Sử dụng </a:t>
            </a:r>
            <a:r>
              <a:rPr lang="en-US" altLang="ko-KR" sz="900" smtClean="0">
                <a:latin typeface="Times New Roman" panose="02020603050405020304" pitchFamily="18" charset="0"/>
                <a:ea typeface="돋움" pitchFamily="50" charset="-127"/>
                <a:cs typeface="Times New Roman" panose="02020603050405020304" pitchFamily="18" charset="0"/>
              </a:rPr>
              <a:t>Timer</a:t>
            </a:r>
            <a:r>
              <a:rPr lang="vi-VN" altLang="ko-KR" sz="900" smtClean="0">
                <a:latin typeface="Times New Roman" panose="02020603050405020304" pitchFamily="18" charset="0"/>
                <a:ea typeface="돋움" pitchFamily="50" charset="-127"/>
                <a:cs typeface="Times New Roman" panose="02020603050405020304" pitchFamily="18" charset="0"/>
              </a:rPr>
              <a:t> </a:t>
            </a:r>
            <a:r>
              <a:rPr lang="vi-VN" altLang="ko-KR" sz="900">
                <a:latin typeface="Times New Roman" panose="02020603050405020304" pitchFamily="18" charset="0"/>
                <a:ea typeface="돋움" pitchFamily="50" charset="-127"/>
                <a:cs typeface="Times New Roman" panose="02020603050405020304" pitchFamily="18" charset="0"/>
              </a:rPr>
              <a:t>để vận hành mạch sau 0,5 giây.</a:t>
            </a:r>
          </a:p>
          <a:p>
            <a:pPr eaLnBrk="1" hangingPunct="1">
              <a:spcBef>
                <a:spcPct val="0"/>
              </a:spcBef>
              <a:buFontTx/>
              <a:buNone/>
            </a:pPr>
            <a:r>
              <a:rPr lang="vi-VN" altLang="ko-KR" sz="900">
                <a:latin typeface="Times New Roman" panose="02020603050405020304" pitchFamily="18" charset="0"/>
                <a:ea typeface="돋움" pitchFamily="50" charset="-127"/>
                <a:cs typeface="Times New Roman" panose="02020603050405020304" pitchFamily="18" charset="0"/>
              </a:rPr>
              <a:t>     </a:t>
            </a:r>
            <a:r>
              <a:rPr lang="en-US" altLang="ko-KR" sz="900" smtClean="0">
                <a:latin typeface="Times New Roman" panose="02020603050405020304" pitchFamily="18" charset="0"/>
                <a:ea typeface="돋움" pitchFamily="50" charset="-127"/>
                <a:cs typeface="Times New Roman" panose="02020603050405020304" pitchFamily="18" charset="0"/>
              </a:rPr>
              <a:t>Chọn đáp án</a:t>
            </a:r>
            <a:r>
              <a:rPr lang="vi-VN" altLang="ko-KR" sz="900" smtClean="0">
                <a:latin typeface="Times New Roman" panose="02020603050405020304" pitchFamily="18" charset="0"/>
                <a:ea typeface="돋움" pitchFamily="50" charset="-127"/>
                <a:cs typeface="Times New Roman" panose="02020603050405020304" pitchFamily="18" charset="0"/>
              </a:rPr>
              <a:t> </a:t>
            </a:r>
            <a:r>
              <a:rPr lang="vi-VN" altLang="ko-KR" sz="900">
                <a:latin typeface="Times New Roman" panose="02020603050405020304" pitchFamily="18" charset="0"/>
                <a:ea typeface="돋움" pitchFamily="50" charset="-127"/>
                <a:cs typeface="Times New Roman" panose="02020603050405020304" pitchFamily="18" charset="0"/>
              </a:rPr>
              <a:t>thích hợp </a:t>
            </a:r>
            <a:r>
              <a:rPr lang="en-US" altLang="ko-KR" sz="900" smtClean="0">
                <a:latin typeface="Times New Roman" panose="02020603050405020304" pitchFamily="18" charset="0"/>
                <a:ea typeface="돋움" pitchFamily="50" charset="-127"/>
                <a:cs typeface="Times New Roman" panose="02020603050405020304" pitchFamily="18" charset="0"/>
              </a:rPr>
              <a:t>cho</a:t>
            </a:r>
            <a:r>
              <a:rPr lang="vi-VN" altLang="ko-KR" sz="900" smtClean="0">
                <a:latin typeface="Times New Roman" panose="02020603050405020304" pitchFamily="18" charset="0"/>
                <a:ea typeface="돋움" pitchFamily="50" charset="-127"/>
                <a:cs typeface="Times New Roman" panose="02020603050405020304" pitchFamily="18" charset="0"/>
              </a:rPr>
              <a:t> </a:t>
            </a:r>
            <a:r>
              <a:rPr lang="vi-VN" altLang="ko-KR" sz="900">
                <a:latin typeface="Times New Roman" panose="02020603050405020304" pitchFamily="18" charset="0"/>
                <a:ea typeface="돋움" pitchFamily="50" charset="-127"/>
                <a:cs typeface="Times New Roman" panose="02020603050405020304" pitchFamily="18" charset="0"/>
              </a:rPr>
              <a:t>chỗ </a:t>
            </a:r>
            <a:r>
              <a:rPr lang="vi-VN" altLang="ko-KR" sz="900" smtClean="0">
                <a:latin typeface="Times New Roman" panose="02020603050405020304" pitchFamily="18" charset="0"/>
                <a:ea typeface="돋움" pitchFamily="50" charset="-127"/>
                <a:cs typeface="Times New Roman" panose="02020603050405020304" pitchFamily="18" charset="0"/>
              </a:rPr>
              <a:t>trống</a:t>
            </a:r>
            <a:r>
              <a:rPr lang="en-US" altLang="ko-KR" sz="900" smtClean="0">
                <a:latin typeface="Times New Roman" panose="02020603050405020304" pitchFamily="18" charset="0"/>
                <a:ea typeface="돋움" pitchFamily="50" charset="-127"/>
                <a:cs typeface="Times New Roman" panose="02020603050405020304" pitchFamily="18" charset="0"/>
              </a:rPr>
              <a:t> </a:t>
            </a:r>
            <a:r>
              <a:rPr lang="vi-VN" altLang="ko-KR" sz="900" smtClean="0">
                <a:latin typeface="Times New Roman" panose="02020603050405020304" pitchFamily="18" charset="0"/>
                <a:ea typeface="돋움" pitchFamily="50" charset="-127"/>
                <a:cs typeface="Times New Roman" panose="02020603050405020304" pitchFamily="18" charset="0"/>
              </a:rPr>
              <a:t>dưới </a:t>
            </a:r>
            <a:r>
              <a:rPr lang="vi-VN" altLang="ko-KR" sz="900">
                <a:latin typeface="Times New Roman" panose="02020603050405020304" pitchFamily="18" charset="0"/>
                <a:ea typeface="돋움" pitchFamily="50" charset="-127"/>
                <a:cs typeface="Times New Roman" panose="02020603050405020304" pitchFamily="18" charset="0"/>
              </a:rPr>
              <a:t>đây?</a:t>
            </a:r>
            <a:endParaRPr lang="en-US" altLang="ko-KR" sz="900">
              <a:latin typeface="Times New Roman" panose="02020603050405020304" pitchFamily="18" charset="0"/>
              <a:ea typeface="돋움" pitchFamily="50" charset="-127"/>
              <a:cs typeface="Times New Roman" panose="02020603050405020304" pitchFamily="18" charset="0"/>
            </a:endParaRPr>
          </a:p>
          <a:p>
            <a:pPr eaLnBrk="1" hangingPunct="1">
              <a:spcBef>
                <a:spcPct val="0"/>
              </a:spcBef>
              <a:buFontTx/>
              <a:buNone/>
            </a:pPr>
            <a:endParaRPr lang="en-US" altLang="ko-KR" sz="900">
              <a:latin typeface="Times New Roman" panose="02020603050405020304" pitchFamily="18" charset="0"/>
              <a:ea typeface="돋움" pitchFamily="50" charset="-127"/>
              <a:cs typeface="Times New Roman" panose="02020603050405020304" pitchFamily="18" charset="0"/>
            </a:endParaRPr>
          </a:p>
          <a:p>
            <a:pPr eaLnBrk="1" hangingPunct="1">
              <a:spcBef>
                <a:spcPct val="0"/>
              </a:spcBef>
              <a:buFontTx/>
              <a:buNone/>
            </a:pPr>
            <a:endParaRPr lang="en-US" altLang="ko-KR" sz="900">
              <a:latin typeface="Times New Roman" panose="02020603050405020304" pitchFamily="18" charset="0"/>
              <a:ea typeface="돋움" pitchFamily="50" charset="-127"/>
              <a:cs typeface="Times New Roman" panose="02020603050405020304" pitchFamily="18" charset="0"/>
            </a:endParaRPr>
          </a:p>
          <a:p>
            <a:pPr eaLnBrk="1" hangingPunct="1">
              <a:spcBef>
                <a:spcPct val="0"/>
              </a:spcBef>
              <a:buFontTx/>
              <a:buNone/>
            </a:pPr>
            <a:endParaRPr lang="en-US" altLang="ko-KR" sz="900">
              <a:latin typeface="Times New Roman" panose="02020603050405020304" pitchFamily="18" charset="0"/>
              <a:ea typeface="돋움" pitchFamily="50" charset="-127"/>
              <a:cs typeface="Times New Roman" panose="02020603050405020304" pitchFamily="18" charset="0"/>
            </a:endParaRPr>
          </a:p>
          <a:p>
            <a:pPr eaLnBrk="1" hangingPunct="1">
              <a:spcBef>
                <a:spcPct val="0"/>
              </a:spcBef>
              <a:buFontTx/>
              <a:buNone/>
            </a:pPr>
            <a:endParaRPr lang="en-US" altLang="ko-KR" sz="900" smtClean="0">
              <a:latin typeface="Times New Roman" panose="02020603050405020304" pitchFamily="18" charset="0"/>
              <a:ea typeface="돋움" pitchFamily="50" charset="-127"/>
              <a:cs typeface="Times New Roman" panose="02020603050405020304" pitchFamily="18" charset="0"/>
            </a:endParaRPr>
          </a:p>
          <a:p>
            <a:pPr eaLnBrk="1" hangingPunct="1">
              <a:spcBef>
                <a:spcPct val="0"/>
              </a:spcBef>
              <a:buFontTx/>
              <a:buNone/>
            </a:pPr>
            <a:endParaRPr lang="en-US" altLang="ko-KR" sz="900">
              <a:latin typeface="Times New Roman" panose="02020603050405020304" pitchFamily="18" charset="0"/>
              <a:ea typeface="돋움" pitchFamily="50" charset="-127"/>
              <a:cs typeface="Times New Roman" panose="02020603050405020304" pitchFamily="18" charset="0"/>
            </a:endParaRPr>
          </a:p>
          <a:p>
            <a:pPr eaLnBrk="1" hangingPunct="1">
              <a:spcBef>
                <a:spcPct val="0"/>
              </a:spcBef>
              <a:buFontTx/>
              <a:buNone/>
            </a:pPr>
            <a:r>
              <a:rPr lang="de-DE" altLang="ko-KR" sz="900" smtClean="0">
                <a:latin typeface="Times New Roman" panose="02020603050405020304" pitchFamily="18" charset="0"/>
                <a:ea typeface="돋움" pitchFamily="50" charset="-127"/>
                <a:cs typeface="Times New Roman" panose="02020603050405020304" pitchFamily="18" charset="0"/>
              </a:rPr>
              <a:t>   ① </a:t>
            </a:r>
            <a:r>
              <a:rPr lang="de-DE" altLang="ko-KR" sz="900">
                <a:latin typeface="Times New Roman" panose="02020603050405020304" pitchFamily="18" charset="0"/>
                <a:ea typeface="돋움" pitchFamily="50" charset="-127"/>
                <a:cs typeface="Times New Roman" panose="02020603050405020304" pitchFamily="18" charset="0"/>
              </a:rPr>
              <a:t>H T0 </a:t>
            </a:r>
            <a:r>
              <a:rPr lang="de-DE" altLang="ko-KR" sz="900" smtClean="0">
                <a:latin typeface="Times New Roman" panose="02020603050405020304" pitchFamily="18" charset="0"/>
                <a:ea typeface="돋움" pitchFamily="50" charset="-127"/>
                <a:cs typeface="Times New Roman" panose="02020603050405020304" pitchFamily="18" charset="0"/>
              </a:rPr>
              <a:t>K500         </a:t>
            </a:r>
            <a:r>
              <a:rPr lang="de-DE" altLang="ko-KR" sz="900">
                <a:latin typeface="Times New Roman" panose="02020603050405020304" pitchFamily="18" charset="0"/>
                <a:ea typeface="돋움" pitchFamily="50" charset="-127"/>
                <a:cs typeface="Times New Roman" panose="02020603050405020304" pitchFamily="18" charset="0"/>
              </a:rPr>
              <a:t>② H T0 K50 </a:t>
            </a:r>
            <a:r>
              <a:rPr lang="de-DE" altLang="ko-KR" sz="900" smtClean="0">
                <a:latin typeface="Times New Roman" panose="02020603050405020304" pitchFamily="18" charset="0"/>
                <a:ea typeface="돋움" pitchFamily="50" charset="-127"/>
                <a:cs typeface="Times New Roman" panose="02020603050405020304" pitchFamily="18" charset="0"/>
              </a:rPr>
              <a:t>      </a:t>
            </a:r>
          </a:p>
          <a:p>
            <a:pPr eaLnBrk="1" hangingPunct="1">
              <a:spcBef>
                <a:spcPct val="0"/>
              </a:spcBef>
              <a:buFontTx/>
              <a:buNone/>
            </a:pPr>
            <a:r>
              <a:rPr lang="de-DE" altLang="ko-KR" sz="900" smtClean="0">
                <a:latin typeface="Times New Roman" panose="02020603050405020304" pitchFamily="18" charset="0"/>
                <a:ea typeface="돋움" pitchFamily="50" charset="-127"/>
                <a:cs typeface="Times New Roman" panose="02020603050405020304" pitchFamily="18" charset="0"/>
              </a:rPr>
              <a:t>   ③ </a:t>
            </a:r>
            <a:r>
              <a:rPr lang="de-DE" altLang="ko-KR" sz="900">
                <a:latin typeface="Times New Roman" panose="02020603050405020304" pitchFamily="18" charset="0"/>
                <a:ea typeface="돋움" pitchFamily="50" charset="-127"/>
                <a:cs typeface="Times New Roman" panose="02020603050405020304" pitchFamily="18" charset="0"/>
              </a:rPr>
              <a:t>T0 </a:t>
            </a:r>
            <a:r>
              <a:rPr lang="de-DE" altLang="ko-KR" sz="900" smtClean="0">
                <a:latin typeface="Times New Roman" panose="02020603050405020304" pitchFamily="18" charset="0"/>
                <a:ea typeface="돋움" pitchFamily="50" charset="-127"/>
                <a:cs typeface="Times New Roman" panose="02020603050405020304" pitchFamily="18" charset="0"/>
              </a:rPr>
              <a:t>K50               ④ </a:t>
            </a:r>
            <a:r>
              <a:rPr lang="de-DE" altLang="ko-KR" sz="900">
                <a:latin typeface="Times New Roman" panose="02020603050405020304" pitchFamily="18" charset="0"/>
                <a:ea typeface="돋움" pitchFamily="50" charset="-127"/>
                <a:cs typeface="Times New Roman" panose="02020603050405020304" pitchFamily="18" charset="0"/>
              </a:rPr>
              <a:t>H T0 K5</a:t>
            </a:r>
          </a:p>
        </p:txBody>
      </p:sp>
      <p:grpSp>
        <p:nvGrpSpPr>
          <p:cNvPr id="14342" name="Group 110"/>
          <p:cNvGrpSpPr>
            <a:grpSpLocks/>
          </p:cNvGrpSpPr>
          <p:nvPr/>
        </p:nvGrpSpPr>
        <p:grpSpPr bwMode="auto">
          <a:xfrm>
            <a:off x="549276" y="1352551"/>
            <a:ext cx="2143125" cy="623887"/>
            <a:chOff x="0" y="0"/>
            <a:chExt cx="1251" cy="789"/>
          </a:xfrm>
        </p:grpSpPr>
        <p:sp>
          <p:nvSpPr>
            <p:cNvPr id="14420" name="Oval 8"/>
            <p:cNvSpPr>
              <a:spLocks noChangeArrowheads="1"/>
            </p:cNvSpPr>
            <p:nvPr/>
          </p:nvSpPr>
          <p:spPr bwMode="auto">
            <a:xfrm>
              <a:off x="417" y="499"/>
              <a:ext cx="369" cy="290"/>
            </a:xfrm>
            <a:prstGeom prst="ellipse">
              <a:avLst/>
            </a:prstGeom>
            <a:solidFill>
              <a:srgbClr val="FFFFFF"/>
            </a:solidFill>
            <a:ln w="9525">
              <a:solidFill>
                <a:srgbClr val="000000"/>
              </a:solidFill>
              <a:round/>
              <a:headEnd/>
              <a:tailEnd/>
            </a:ln>
          </p:spPr>
          <p:txBody>
            <a:bodyPr anchor="ctr"/>
            <a:lstStyle>
              <a:lvl1pPr eaLnBrk="0" hangingPunct="0">
                <a:spcBef>
                  <a:spcPct val="20000"/>
                </a:spcBef>
                <a:buChar char="•"/>
                <a:defRPr kumimoji="1" sz="3200">
                  <a:solidFill>
                    <a:schemeClr val="tx1"/>
                  </a:solidFill>
                  <a:latin typeface="굴림" pitchFamily="50" charset="-127"/>
                  <a:ea typeface="굴림" pitchFamily="50" charset="-127"/>
                </a:defRPr>
              </a:lvl1pPr>
              <a:lvl2pPr marL="742950" indent="-285750" eaLnBrk="0" hangingPunct="0">
                <a:spcBef>
                  <a:spcPct val="20000"/>
                </a:spcBef>
                <a:buChar char="–"/>
                <a:defRPr kumimoji="1" sz="2800">
                  <a:solidFill>
                    <a:schemeClr val="tx1"/>
                  </a:solidFill>
                  <a:latin typeface="굴림" pitchFamily="50" charset="-127"/>
                  <a:ea typeface="굴림" pitchFamily="50" charset="-127"/>
                </a:defRPr>
              </a:lvl2pPr>
              <a:lvl3pPr marL="1143000" indent="-228600" eaLnBrk="0" hangingPunct="0">
                <a:spcBef>
                  <a:spcPct val="20000"/>
                </a:spcBef>
                <a:buChar char="•"/>
                <a:defRPr kumimoji="1" sz="2400">
                  <a:solidFill>
                    <a:schemeClr val="tx1"/>
                  </a:solidFill>
                  <a:latin typeface="굴림" pitchFamily="50" charset="-127"/>
                  <a:ea typeface="굴림" pitchFamily="50" charset="-127"/>
                </a:defRPr>
              </a:lvl3pPr>
              <a:lvl4pPr marL="1600200" indent="-228600" eaLnBrk="0" hangingPunct="0">
                <a:spcBef>
                  <a:spcPct val="20000"/>
                </a:spcBef>
                <a:buChar char="–"/>
                <a:defRPr kumimoji="1" sz="2000">
                  <a:solidFill>
                    <a:schemeClr val="tx1"/>
                  </a:solidFill>
                  <a:latin typeface="굴림" pitchFamily="50" charset="-127"/>
                  <a:ea typeface="굴림" pitchFamily="50" charset="-127"/>
                </a:defRPr>
              </a:lvl4pPr>
              <a:lvl5pPr marL="2057400" indent="-228600" eaLnBrk="0" hangingPunct="0">
                <a:spcBef>
                  <a:spcPct val="20000"/>
                </a:spcBef>
                <a:buChar char="»"/>
                <a:defRPr kumimoji="1" sz="2000">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9pPr>
            </a:lstStyle>
            <a:p>
              <a:pPr algn="ctr" eaLnBrk="1" hangingPunct="1">
                <a:spcBef>
                  <a:spcPct val="0"/>
                </a:spcBef>
                <a:buFontTx/>
                <a:buNone/>
              </a:pP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Coil</a:t>
              </a:r>
              <a:endParaRPr lang="ko-KR" altLang="en-US" sz="900">
                <a:solidFill>
                  <a:srgbClr val="000000"/>
                </a:solidFill>
                <a:latin typeface="Times New Roman" panose="02020603050405020304" pitchFamily="18" charset="0"/>
                <a:ea typeface="돋움" pitchFamily="50" charset="-127"/>
                <a:cs typeface="Times New Roman" panose="02020603050405020304" pitchFamily="18" charset="0"/>
              </a:endParaRPr>
            </a:p>
          </p:txBody>
        </p:sp>
        <p:sp>
          <p:nvSpPr>
            <p:cNvPr id="14421" name="Line 9"/>
            <p:cNvSpPr>
              <a:spLocks noChangeShapeType="1"/>
            </p:cNvSpPr>
            <p:nvPr/>
          </p:nvSpPr>
          <p:spPr bwMode="auto">
            <a:xfrm>
              <a:off x="0" y="645"/>
              <a:ext cx="416"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ko-KR" altLang="en-US">
                <a:latin typeface="Times New Roman" panose="02020603050405020304" pitchFamily="18" charset="0"/>
                <a:cs typeface="Times New Roman" panose="02020603050405020304" pitchFamily="18" charset="0"/>
              </a:endParaRPr>
            </a:p>
          </p:txBody>
        </p:sp>
        <p:sp>
          <p:nvSpPr>
            <p:cNvPr id="14422" name="Line 10"/>
            <p:cNvSpPr>
              <a:spLocks noChangeShapeType="1"/>
            </p:cNvSpPr>
            <p:nvPr/>
          </p:nvSpPr>
          <p:spPr bwMode="auto">
            <a:xfrm>
              <a:off x="783" y="654"/>
              <a:ext cx="468"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ko-KR" altLang="en-US">
                <a:latin typeface="Times New Roman" panose="02020603050405020304" pitchFamily="18" charset="0"/>
                <a:cs typeface="Times New Roman" panose="02020603050405020304" pitchFamily="18" charset="0"/>
              </a:endParaRPr>
            </a:p>
          </p:txBody>
        </p:sp>
        <p:sp>
          <p:nvSpPr>
            <p:cNvPr id="14423" name="Line 11"/>
            <p:cNvSpPr>
              <a:spLocks noChangeShapeType="1"/>
            </p:cNvSpPr>
            <p:nvPr/>
          </p:nvSpPr>
          <p:spPr bwMode="auto">
            <a:xfrm>
              <a:off x="635" y="261"/>
              <a:ext cx="572"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ko-KR" altLang="en-US">
                <a:latin typeface="Times New Roman" panose="02020603050405020304" pitchFamily="18" charset="0"/>
                <a:cs typeface="Times New Roman" panose="02020603050405020304" pitchFamily="18" charset="0"/>
              </a:endParaRPr>
            </a:p>
          </p:txBody>
        </p:sp>
        <p:sp>
          <p:nvSpPr>
            <p:cNvPr id="14424" name="Line 12"/>
            <p:cNvSpPr>
              <a:spLocks noChangeShapeType="1"/>
            </p:cNvSpPr>
            <p:nvPr/>
          </p:nvSpPr>
          <p:spPr bwMode="auto">
            <a:xfrm>
              <a:off x="651" y="20"/>
              <a:ext cx="572"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ko-KR" altLang="en-US">
                <a:latin typeface="Times New Roman" panose="02020603050405020304" pitchFamily="18" charset="0"/>
                <a:cs typeface="Times New Roman" panose="02020603050405020304" pitchFamily="18" charset="0"/>
              </a:endParaRPr>
            </a:p>
          </p:txBody>
        </p:sp>
        <p:sp>
          <p:nvSpPr>
            <p:cNvPr id="14425" name="Line 13"/>
            <p:cNvSpPr>
              <a:spLocks noChangeShapeType="1"/>
            </p:cNvSpPr>
            <p:nvPr/>
          </p:nvSpPr>
          <p:spPr bwMode="auto">
            <a:xfrm>
              <a:off x="0" y="169"/>
              <a:ext cx="416"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ko-KR" altLang="en-US">
                <a:latin typeface="Times New Roman" panose="02020603050405020304" pitchFamily="18" charset="0"/>
                <a:cs typeface="Times New Roman" panose="02020603050405020304" pitchFamily="18" charset="0"/>
              </a:endParaRPr>
            </a:p>
          </p:txBody>
        </p:sp>
        <p:sp>
          <p:nvSpPr>
            <p:cNvPr id="14426" name="Line 14"/>
            <p:cNvSpPr>
              <a:spLocks noChangeShapeType="1"/>
            </p:cNvSpPr>
            <p:nvPr/>
          </p:nvSpPr>
          <p:spPr bwMode="auto">
            <a:xfrm flipV="1">
              <a:off x="468" y="25"/>
              <a:ext cx="208" cy="14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ko-KR" altLang="en-US">
                <a:latin typeface="Times New Roman" panose="02020603050405020304" pitchFamily="18" charset="0"/>
                <a:cs typeface="Times New Roman" panose="02020603050405020304" pitchFamily="18" charset="0"/>
              </a:endParaRPr>
            </a:p>
          </p:txBody>
        </p:sp>
        <p:sp>
          <p:nvSpPr>
            <p:cNvPr id="14427" name="Oval 15"/>
            <p:cNvSpPr>
              <a:spLocks noChangeArrowheads="1"/>
            </p:cNvSpPr>
            <p:nvPr/>
          </p:nvSpPr>
          <p:spPr bwMode="auto">
            <a:xfrm>
              <a:off x="422" y="150"/>
              <a:ext cx="50" cy="50"/>
            </a:xfrm>
            <a:prstGeom prst="ellipse">
              <a:avLst/>
            </a:prstGeom>
            <a:solidFill>
              <a:srgbClr val="FFFFFF"/>
            </a:solidFill>
            <a:ln w="9525">
              <a:solidFill>
                <a:srgbClr val="000000"/>
              </a:solidFill>
              <a:round/>
              <a:headEnd/>
              <a:tailEnd/>
            </a:ln>
          </p:spPr>
          <p:txBody>
            <a:bodyPr/>
            <a:lstStyle>
              <a:lvl1pPr eaLnBrk="0" hangingPunct="0">
                <a:spcBef>
                  <a:spcPct val="20000"/>
                </a:spcBef>
                <a:buChar char="•"/>
                <a:defRPr kumimoji="1" sz="3200">
                  <a:solidFill>
                    <a:schemeClr val="tx1"/>
                  </a:solidFill>
                  <a:latin typeface="굴림" pitchFamily="50" charset="-127"/>
                  <a:ea typeface="굴림" pitchFamily="50" charset="-127"/>
                </a:defRPr>
              </a:lvl1pPr>
              <a:lvl2pPr marL="742950" indent="-285750" eaLnBrk="0" hangingPunct="0">
                <a:spcBef>
                  <a:spcPct val="20000"/>
                </a:spcBef>
                <a:buChar char="–"/>
                <a:defRPr kumimoji="1" sz="2800">
                  <a:solidFill>
                    <a:schemeClr val="tx1"/>
                  </a:solidFill>
                  <a:latin typeface="굴림" pitchFamily="50" charset="-127"/>
                  <a:ea typeface="굴림" pitchFamily="50" charset="-127"/>
                </a:defRPr>
              </a:lvl2pPr>
              <a:lvl3pPr marL="1143000" indent="-228600" eaLnBrk="0" hangingPunct="0">
                <a:spcBef>
                  <a:spcPct val="20000"/>
                </a:spcBef>
                <a:buChar char="•"/>
                <a:defRPr kumimoji="1" sz="2400">
                  <a:solidFill>
                    <a:schemeClr val="tx1"/>
                  </a:solidFill>
                  <a:latin typeface="굴림" pitchFamily="50" charset="-127"/>
                  <a:ea typeface="굴림" pitchFamily="50" charset="-127"/>
                </a:defRPr>
              </a:lvl3pPr>
              <a:lvl4pPr marL="1600200" indent="-228600" eaLnBrk="0" hangingPunct="0">
                <a:spcBef>
                  <a:spcPct val="20000"/>
                </a:spcBef>
                <a:buChar char="–"/>
                <a:defRPr kumimoji="1" sz="2000">
                  <a:solidFill>
                    <a:schemeClr val="tx1"/>
                  </a:solidFill>
                  <a:latin typeface="굴림" pitchFamily="50" charset="-127"/>
                  <a:ea typeface="굴림" pitchFamily="50" charset="-127"/>
                </a:defRPr>
              </a:lvl4pPr>
              <a:lvl5pPr marL="2057400" indent="-228600" eaLnBrk="0" hangingPunct="0">
                <a:spcBef>
                  <a:spcPct val="20000"/>
                </a:spcBef>
                <a:buChar char="»"/>
                <a:defRPr kumimoji="1" sz="2000">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9pPr>
            </a:lstStyle>
            <a:p>
              <a:pPr eaLnBrk="1" hangingPunct="1">
                <a:lnSpc>
                  <a:spcPts val="1100"/>
                </a:lnSpc>
                <a:spcBef>
                  <a:spcPct val="0"/>
                </a:spcBef>
                <a:buFontTx/>
                <a:buNone/>
              </a:pPr>
              <a:endParaRPr lang="ko-KR" altLang="en-US" sz="900">
                <a:solidFill>
                  <a:srgbClr val="000000"/>
                </a:solidFill>
                <a:latin typeface="Times New Roman" panose="02020603050405020304" pitchFamily="18" charset="0"/>
                <a:ea typeface="돋움" pitchFamily="50" charset="-127"/>
                <a:cs typeface="Times New Roman" panose="02020603050405020304" pitchFamily="18" charset="0"/>
              </a:endParaRPr>
            </a:p>
            <a:p>
              <a:pPr eaLnBrk="1" hangingPunct="1">
                <a:lnSpc>
                  <a:spcPts val="1100"/>
                </a:lnSpc>
                <a:spcBef>
                  <a:spcPct val="0"/>
                </a:spcBef>
                <a:buFontTx/>
                <a:buNone/>
              </a:pPr>
              <a:endParaRPr lang="ko-KR" altLang="en-US" sz="900">
                <a:solidFill>
                  <a:srgbClr val="000000"/>
                </a:solidFill>
                <a:latin typeface="Times New Roman" panose="02020603050405020304" pitchFamily="18" charset="0"/>
                <a:ea typeface="돋움" pitchFamily="50" charset="-127"/>
                <a:cs typeface="Times New Roman" panose="02020603050405020304" pitchFamily="18" charset="0"/>
              </a:endParaRPr>
            </a:p>
          </p:txBody>
        </p:sp>
        <p:sp>
          <p:nvSpPr>
            <p:cNvPr id="14428" name="Oval 16"/>
            <p:cNvSpPr>
              <a:spLocks noChangeArrowheads="1"/>
            </p:cNvSpPr>
            <p:nvPr/>
          </p:nvSpPr>
          <p:spPr bwMode="auto">
            <a:xfrm>
              <a:off x="617" y="240"/>
              <a:ext cx="56" cy="50"/>
            </a:xfrm>
            <a:prstGeom prst="ellipse">
              <a:avLst/>
            </a:prstGeom>
            <a:solidFill>
              <a:srgbClr val="FFFFFF"/>
            </a:solidFill>
            <a:ln w="9525">
              <a:solidFill>
                <a:srgbClr val="000000"/>
              </a:solidFill>
              <a:round/>
              <a:headEnd/>
              <a:tailEnd/>
            </a:ln>
          </p:spPr>
          <p:txBody>
            <a:bodyPr/>
            <a:lstStyle>
              <a:lvl1pPr eaLnBrk="0" hangingPunct="0">
                <a:spcBef>
                  <a:spcPct val="20000"/>
                </a:spcBef>
                <a:buChar char="•"/>
                <a:defRPr kumimoji="1" sz="3200">
                  <a:solidFill>
                    <a:schemeClr val="tx1"/>
                  </a:solidFill>
                  <a:latin typeface="굴림" pitchFamily="50" charset="-127"/>
                  <a:ea typeface="굴림" pitchFamily="50" charset="-127"/>
                </a:defRPr>
              </a:lvl1pPr>
              <a:lvl2pPr marL="742950" indent="-285750" eaLnBrk="0" hangingPunct="0">
                <a:spcBef>
                  <a:spcPct val="20000"/>
                </a:spcBef>
                <a:buChar char="–"/>
                <a:defRPr kumimoji="1" sz="2800">
                  <a:solidFill>
                    <a:schemeClr val="tx1"/>
                  </a:solidFill>
                  <a:latin typeface="굴림" pitchFamily="50" charset="-127"/>
                  <a:ea typeface="굴림" pitchFamily="50" charset="-127"/>
                </a:defRPr>
              </a:lvl2pPr>
              <a:lvl3pPr marL="1143000" indent="-228600" eaLnBrk="0" hangingPunct="0">
                <a:spcBef>
                  <a:spcPct val="20000"/>
                </a:spcBef>
                <a:buChar char="•"/>
                <a:defRPr kumimoji="1" sz="2400">
                  <a:solidFill>
                    <a:schemeClr val="tx1"/>
                  </a:solidFill>
                  <a:latin typeface="굴림" pitchFamily="50" charset="-127"/>
                  <a:ea typeface="굴림" pitchFamily="50" charset="-127"/>
                </a:defRPr>
              </a:lvl3pPr>
              <a:lvl4pPr marL="1600200" indent="-228600" eaLnBrk="0" hangingPunct="0">
                <a:spcBef>
                  <a:spcPct val="20000"/>
                </a:spcBef>
                <a:buChar char="–"/>
                <a:defRPr kumimoji="1" sz="2000">
                  <a:solidFill>
                    <a:schemeClr val="tx1"/>
                  </a:solidFill>
                  <a:latin typeface="굴림" pitchFamily="50" charset="-127"/>
                  <a:ea typeface="굴림" pitchFamily="50" charset="-127"/>
                </a:defRPr>
              </a:lvl4pPr>
              <a:lvl5pPr marL="2057400" indent="-228600" eaLnBrk="0" hangingPunct="0">
                <a:spcBef>
                  <a:spcPct val="20000"/>
                </a:spcBef>
                <a:buChar char="»"/>
                <a:defRPr kumimoji="1" sz="2000">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9pPr>
            </a:lstStyle>
            <a:p>
              <a:pPr eaLnBrk="1" hangingPunct="1">
                <a:lnSpc>
                  <a:spcPts val="1100"/>
                </a:lnSpc>
                <a:spcBef>
                  <a:spcPct val="0"/>
                </a:spcBef>
                <a:buFontTx/>
                <a:buNone/>
              </a:pPr>
              <a:endParaRPr lang="ko-KR" altLang="en-US" sz="900">
                <a:solidFill>
                  <a:srgbClr val="000000"/>
                </a:solidFill>
                <a:latin typeface="Times New Roman" panose="02020603050405020304" pitchFamily="18" charset="0"/>
                <a:ea typeface="돋움" pitchFamily="50" charset="-127"/>
                <a:cs typeface="Times New Roman" panose="02020603050405020304" pitchFamily="18" charset="0"/>
              </a:endParaRPr>
            </a:p>
            <a:p>
              <a:pPr eaLnBrk="1" hangingPunct="1">
                <a:lnSpc>
                  <a:spcPts val="1100"/>
                </a:lnSpc>
                <a:spcBef>
                  <a:spcPct val="0"/>
                </a:spcBef>
                <a:buFontTx/>
                <a:buNone/>
              </a:pPr>
              <a:endParaRPr lang="ko-KR" altLang="en-US" sz="900">
                <a:solidFill>
                  <a:srgbClr val="000000"/>
                </a:solidFill>
                <a:latin typeface="Times New Roman" panose="02020603050405020304" pitchFamily="18" charset="0"/>
                <a:ea typeface="돋움" pitchFamily="50" charset="-127"/>
                <a:cs typeface="Times New Roman" panose="02020603050405020304" pitchFamily="18" charset="0"/>
              </a:endParaRPr>
            </a:p>
          </p:txBody>
        </p:sp>
        <p:sp>
          <p:nvSpPr>
            <p:cNvPr id="14429" name="Oval 17"/>
            <p:cNvSpPr>
              <a:spLocks noChangeArrowheads="1"/>
            </p:cNvSpPr>
            <p:nvPr/>
          </p:nvSpPr>
          <p:spPr bwMode="auto">
            <a:xfrm>
              <a:off x="617" y="0"/>
              <a:ext cx="56" cy="50"/>
            </a:xfrm>
            <a:prstGeom prst="ellipse">
              <a:avLst/>
            </a:prstGeom>
            <a:solidFill>
              <a:srgbClr val="FFFFFF"/>
            </a:solidFill>
            <a:ln w="9525">
              <a:solidFill>
                <a:srgbClr val="000000"/>
              </a:solidFill>
              <a:round/>
              <a:headEnd/>
              <a:tailEnd/>
            </a:ln>
          </p:spPr>
          <p:txBody>
            <a:bodyPr/>
            <a:lstStyle>
              <a:lvl1pPr eaLnBrk="0" hangingPunct="0">
                <a:spcBef>
                  <a:spcPct val="20000"/>
                </a:spcBef>
                <a:buChar char="•"/>
                <a:defRPr kumimoji="1" sz="3200">
                  <a:solidFill>
                    <a:schemeClr val="tx1"/>
                  </a:solidFill>
                  <a:latin typeface="굴림" pitchFamily="50" charset="-127"/>
                  <a:ea typeface="굴림" pitchFamily="50" charset="-127"/>
                </a:defRPr>
              </a:lvl1pPr>
              <a:lvl2pPr marL="742950" indent="-285750" eaLnBrk="0" hangingPunct="0">
                <a:spcBef>
                  <a:spcPct val="20000"/>
                </a:spcBef>
                <a:buChar char="–"/>
                <a:defRPr kumimoji="1" sz="2800">
                  <a:solidFill>
                    <a:schemeClr val="tx1"/>
                  </a:solidFill>
                  <a:latin typeface="굴림" pitchFamily="50" charset="-127"/>
                  <a:ea typeface="굴림" pitchFamily="50" charset="-127"/>
                </a:defRPr>
              </a:lvl2pPr>
              <a:lvl3pPr marL="1143000" indent="-228600" eaLnBrk="0" hangingPunct="0">
                <a:spcBef>
                  <a:spcPct val="20000"/>
                </a:spcBef>
                <a:buChar char="•"/>
                <a:defRPr kumimoji="1" sz="2400">
                  <a:solidFill>
                    <a:schemeClr val="tx1"/>
                  </a:solidFill>
                  <a:latin typeface="굴림" pitchFamily="50" charset="-127"/>
                  <a:ea typeface="굴림" pitchFamily="50" charset="-127"/>
                </a:defRPr>
              </a:lvl3pPr>
              <a:lvl4pPr marL="1600200" indent="-228600" eaLnBrk="0" hangingPunct="0">
                <a:spcBef>
                  <a:spcPct val="20000"/>
                </a:spcBef>
                <a:buChar char="–"/>
                <a:defRPr kumimoji="1" sz="2000">
                  <a:solidFill>
                    <a:schemeClr val="tx1"/>
                  </a:solidFill>
                  <a:latin typeface="굴림" pitchFamily="50" charset="-127"/>
                  <a:ea typeface="굴림" pitchFamily="50" charset="-127"/>
                </a:defRPr>
              </a:lvl4pPr>
              <a:lvl5pPr marL="2057400" indent="-228600" eaLnBrk="0" hangingPunct="0">
                <a:spcBef>
                  <a:spcPct val="20000"/>
                </a:spcBef>
                <a:buChar char="»"/>
                <a:defRPr kumimoji="1" sz="2000">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9pPr>
            </a:lstStyle>
            <a:p>
              <a:pPr eaLnBrk="1" hangingPunct="1">
                <a:lnSpc>
                  <a:spcPts val="1100"/>
                </a:lnSpc>
                <a:spcBef>
                  <a:spcPct val="0"/>
                </a:spcBef>
                <a:buFontTx/>
                <a:buNone/>
              </a:pPr>
              <a:endParaRPr lang="ko-KR" altLang="en-US" sz="900">
                <a:solidFill>
                  <a:srgbClr val="000000"/>
                </a:solidFill>
                <a:latin typeface="Times New Roman" panose="02020603050405020304" pitchFamily="18" charset="0"/>
                <a:ea typeface="돋움" pitchFamily="50" charset="-127"/>
                <a:cs typeface="Times New Roman" panose="02020603050405020304" pitchFamily="18" charset="0"/>
              </a:endParaRPr>
            </a:p>
            <a:p>
              <a:pPr eaLnBrk="1" hangingPunct="1">
                <a:lnSpc>
                  <a:spcPts val="1100"/>
                </a:lnSpc>
                <a:spcBef>
                  <a:spcPct val="0"/>
                </a:spcBef>
                <a:buFontTx/>
                <a:buNone/>
              </a:pPr>
              <a:endParaRPr lang="ko-KR" altLang="en-US" sz="900">
                <a:solidFill>
                  <a:srgbClr val="000000"/>
                </a:solidFill>
                <a:latin typeface="Times New Roman" panose="02020603050405020304" pitchFamily="18" charset="0"/>
                <a:ea typeface="돋움" pitchFamily="50" charset="-127"/>
                <a:cs typeface="Times New Roman" panose="02020603050405020304" pitchFamily="18" charset="0"/>
              </a:endParaRPr>
            </a:p>
          </p:txBody>
        </p:sp>
        <p:sp>
          <p:nvSpPr>
            <p:cNvPr id="14430" name="Line 18"/>
            <p:cNvSpPr>
              <a:spLocks noChangeShapeType="1"/>
            </p:cNvSpPr>
            <p:nvPr/>
          </p:nvSpPr>
          <p:spPr bwMode="auto">
            <a:xfrm>
              <a:off x="561" y="111"/>
              <a:ext cx="0" cy="384"/>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ko-KR" altLang="en-US">
                <a:latin typeface="Times New Roman" panose="02020603050405020304" pitchFamily="18" charset="0"/>
                <a:cs typeface="Times New Roman" panose="02020603050405020304" pitchFamily="18" charset="0"/>
              </a:endParaRPr>
            </a:p>
          </p:txBody>
        </p:sp>
      </p:grpSp>
      <p:grpSp>
        <p:nvGrpSpPr>
          <p:cNvPr id="14343" name="그룹 69"/>
          <p:cNvGrpSpPr>
            <a:grpSpLocks/>
          </p:cNvGrpSpPr>
          <p:nvPr/>
        </p:nvGrpSpPr>
        <p:grpSpPr bwMode="auto">
          <a:xfrm>
            <a:off x="298451" y="4424487"/>
            <a:ext cx="3128963" cy="744537"/>
            <a:chOff x="-18920" y="0"/>
            <a:chExt cx="3108171" cy="810974"/>
          </a:xfrm>
        </p:grpSpPr>
        <p:sp>
          <p:nvSpPr>
            <p:cNvPr id="14401" name="Rectangle 9"/>
            <p:cNvSpPr>
              <a:spLocks noChangeArrowheads="1"/>
            </p:cNvSpPr>
            <p:nvPr/>
          </p:nvSpPr>
          <p:spPr bwMode="auto">
            <a:xfrm>
              <a:off x="30733" y="0"/>
              <a:ext cx="2988792" cy="810974"/>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har char="•"/>
                <a:defRPr kumimoji="1" sz="3200">
                  <a:solidFill>
                    <a:schemeClr val="tx1"/>
                  </a:solidFill>
                  <a:latin typeface="굴림" pitchFamily="50" charset="-127"/>
                  <a:ea typeface="굴림" pitchFamily="50" charset="-127"/>
                </a:defRPr>
              </a:lvl1pPr>
              <a:lvl2pPr marL="742950" indent="-285750" eaLnBrk="0" hangingPunct="0">
                <a:spcBef>
                  <a:spcPct val="20000"/>
                </a:spcBef>
                <a:buChar char="–"/>
                <a:defRPr kumimoji="1" sz="2800">
                  <a:solidFill>
                    <a:schemeClr val="tx1"/>
                  </a:solidFill>
                  <a:latin typeface="굴림" pitchFamily="50" charset="-127"/>
                  <a:ea typeface="굴림" pitchFamily="50" charset="-127"/>
                </a:defRPr>
              </a:lvl2pPr>
              <a:lvl3pPr marL="1143000" indent="-228600" eaLnBrk="0" hangingPunct="0">
                <a:spcBef>
                  <a:spcPct val="20000"/>
                </a:spcBef>
                <a:buChar char="•"/>
                <a:defRPr kumimoji="1" sz="2400">
                  <a:solidFill>
                    <a:schemeClr val="tx1"/>
                  </a:solidFill>
                  <a:latin typeface="굴림" pitchFamily="50" charset="-127"/>
                  <a:ea typeface="굴림" pitchFamily="50" charset="-127"/>
                </a:defRPr>
              </a:lvl3pPr>
              <a:lvl4pPr marL="1600200" indent="-228600" eaLnBrk="0" hangingPunct="0">
                <a:spcBef>
                  <a:spcPct val="20000"/>
                </a:spcBef>
                <a:buChar char="–"/>
                <a:defRPr kumimoji="1" sz="2000">
                  <a:solidFill>
                    <a:schemeClr val="tx1"/>
                  </a:solidFill>
                  <a:latin typeface="굴림" pitchFamily="50" charset="-127"/>
                  <a:ea typeface="굴림" pitchFamily="50" charset="-127"/>
                </a:defRPr>
              </a:lvl4pPr>
              <a:lvl5pPr marL="2057400" indent="-228600" eaLnBrk="0" hangingPunct="0">
                <a:spcBef>
                  <a:spcPct val="20000"/>
                </a:spcBef>
                <a:buChar char="»"/>
                <a:defRPr kumimoji="1" sz="2000">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9pPr>
            </a:lstStyle>
            <a:p>
              <a:pPr eaLnBrk="1" hangingPunct="1">
                <a:spcBef>
                  <a:spcPct val="0"/>
                </a:spcBef>
                <a:buFontTx/>
                <a:buNone/>
              </a:pPr>
              <a:endParaRPr lang="ko-KR" altLang="en-US" sz="800">
                <a:solidFill>
                  <a:srgbClr val="000000"/>
                </a:solidFill>
                <a:latin typeface="Times New Roman" panose="02020603050405020304" pitchFamily="18" charset="0"/>
                <a:ea typeface="돋움" pitchFamily="50" charset="-127"/>
                <a:cs typeface="Times New Roman" panose="02020603050405020304" pitchFamily="18" charset="0"/>
              </a:endParaRPr>
            </a:p>
            <a:p>
              <a:pPr eaLnBrk="1" hangingPunct="1">
                <a:spcBef>
                  <a:spcPct val="0"/>
                </a:spcBef>
                <a:buFontTx/>
                <a:buNone/>
              </a:pPr>
              <a:endParaRPr lang="ko-KR" altLang="en-US" sz="800">
                <a:solidFill>
                  <a:srgbClr val="000000"/>
                </a:solidFill>
                <a:latin typeface="Times New Roman" panose="02020603050405020304" pitchFamily="18" charset="0"/>
                <a:ea typeface="돋움" pitchFamily="50" charset="-127"/>
                <a:cs typeface="Times New Roman" panose="02020603050405020304" pitchFamily="18" charset="0"/>
              </a:endParaRPr>
            </a:p>
          </p:txBody>
        </p:sp>
        <p:sp>
          <p:nvSpPr>
            <p:cNvPr id="14402" name="Line 10"/>
            <p:cNvSpPr>
              <a:spLocks noChangeShapeType="1"/>
            </p:cNvSpPr>
            <p:nvPr/>
          </p:nvSpPr>
          <p:spPr bwMode="auto">
            <a:xfrm>
              <a:off x="318929" y="0"/>
              <a:ext cx="0" cy="81097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ko-KR" altLang="en-US">
                <a:latin typeface="Times New Roman" panose="02020603050405020304" pitchFamily="18" charset="0"/>
                <a:cs typeface="Times New Roman" panose="02020603050405020304" pitchFamily="18" charset="0"/>
              </a:endParaRPr>
            </a:p>
          </p:txBody>
        </p:sp>
        <p:sp>
          <p:nvSpPr>
            <p:cNvPr id="14403" name="Line 11"/>
            <p:cNvSpPr>
              <a:spLocks noChangeShapeType="1"/>
            </p:cNvSpPr>
            <p:nvPr/>
          </p:nvSpPr>
          <p:spPr bwMode="auto">
            <a:xfrm>
              <a:off x="595468" y="0"/>
              <a:ext cx="0" cy="81097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ko-KR" altLang="en-US">
                <a:latin typeface="Times New Roman" panose="02020603050405020304" pitchFamily="18" charset="0"/>
                <a:cs typeface="Times New Roman" panose="02020603050405020304" pitchFamily="18" charset="0"/>
              </a:endParaRPr>
            </a:p>
          </p:txBody>
        </p:sp>
        <p:sp>
          <p:nvSpPr>
            <p:cNvPr id="14404" name="Line 12"/>
            <p:cNvSpPr>
              <a:spLocks noChangeShapeType="1"/>
            </p:cNvSpPr>
            <p:nvPr/>
          </p:nvSpPr>
          <p:spPr bwMode="auto">
            <a:xfrm>
              <a:off x="942431" y="0"/>
              <a:ext cx="0" cy="81097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ko-KR" altLang="en-US">
                <a:latin typeface="Times New Roman" panose="02020603050405020304" pitchFamily="18" charset="0"/>
                <a:cs typeface="Times New Roman" panose="02020603050405020304" pitchFamily="18" charset="0"/>
              </a:endParaRPr>
            </a:p>
          </p:txBody>
        </p:sp>
        <p:sp>
          <p:nvSpPr>
            <p:cNvPr id="14405" name="Line 13"/>
            <p:cNvSpPr>
              <a:spLocks noChangeShapeType="1"/>
            </p:cNvSpPr>
            <p:nvPr/>
          </p:nvSpPr>
          <p:spPr bwMode="auto">
            <a:xfrm>
              <a:off x="1291112" y="0"/>
              <a:ext cx="0" cy="81097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ko-KR" altLang="en-US">
                <a:latin typeface="Times New Roman" panose="02020603050405020304" pitchFamily="18" charset="0"/>
                <a:cs typeface="Times New Roman" panose="02020603050405020304" pitchFamily="18" charset="0"/>
              </a:endParaRPr>
            </a:p>
          </p:txBody>
        </p:sp>
        <p:sp>
          <p:nvSpPr>
            <p:cNvPr id="14406" name="Line 14"/>
            <p:cNvSpPr>
              <a:spLocks noChangeShapeType="1"/>
            </p:cNvSpPr>
            <p:nvPr/>
          </p:nvSpPr>
          <p:spPr bwMode="auto">
            <a:xfrm>
              <a:off x="1638073" y="0"/>
              <a:ext cx="0" cy="81097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ko-KR" altLang="en-US">
                <a:latin typeface="Times New Roman" panose="02020603050405020304" pitchFamily="18" charset="0"/>
                <a:cs typeface="Times New Roman" panose="02020603050405020304" pitchFamily="18" charset="0"/>
              </a:endParaRPr>
            </a:p>
          </p:txBody>
        </p:sp>
        <p:sp>
          <p:nvSpPr>
            <p:cNvPr id="14407" name="Text Box 15"/>
            <p:cNvSpPr txBox="1">
              <a:spLocks noChangeArrowheads="1"/>
            </p:cNvSpPr>
            <p:nvPr/>
          </p:nvSpPr>
          <p:spPr bwMode="auto">
            <a:xfrm>
              <a:off x="-18920" y="152654"/>
              <a:ext cx="445630" cy="496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kumimoji="1" sz="3200">
                  <a:solidFill>
                    <a:schemeClr val="tx1"/>
                  </a:solidFill>
                  <a:latin typeface="굴림" pitchFamily="50" charset="-127"/>
                  <a:ea typeface="굴림" pitchFamily="50" charset="-127"/>
                </a:defRPr>
              </a:lvl1pPr>
              <a:lvl2pPr marL="742950" indent="-285750" eaLnBrk="0" hangingPunct="0">
                <a:spcBef>
                  <a:spcPct val="20000"/>
                </a:spcBef>
                <a:buChar char="–"/>
                <a:defRPr kumimoji="1" sz="2800">
                  <a:solidFill>
                    <a:schemeClr val="tx1"/>
                  </a:solidFill>
                  <a:latin typeface="굴림" pitchFamily="50" charset="-127"/>
                  <a:ea typeface="굴림" pitchFamily="50" charset="-127"/>
                </a:defRPr>
              </a:lvl2pPr>
              <a:lvl3pPr marL="1143000" indent="-228600" eaLnBrk="0" hangingPunct="0">
                <a:spcBef>
                  <a:spcPct val="20000"/>
                </a:spcBef>
                <a:buChar char="•"/>
                <a:defRPr kumimoji="1" sz="2400">
                  <a:solidFill>
                    <a:schemeClr val="tx1"/>
                  </a:solidFill>
                  <a:latin typeface="굴림" pitchFamily="50" charset="-127"/>
                  <a:ea typeface="굴림" pitchFamily="50" charset="-127"/>
                </a:defRPr>
              </a:lvl3pPr>
              <a:lvl4pPr marL="1600200" indent="-228600" eaLnBrk="0" hangingPunct="0">
                <a:spcBef>
                  <a:spcPct val="20000"/>
                </a:spcBef>
                <a:buChar char="–"/>
                <a:defRPr kumimoji="1" sz="2000">
                  <a:solidFill>
                    <a:schemeClr val="tx1"/>
                  </a:solidFill>
                  <a:latin typeface="굴림" pitchFamily="50" charset="-127"/>
                  <a:ea typeface="굴림" pitchFamily="50" charset="-127"/>
                </a:defRPr>
              </a:lvl4pPr>
              <a:lvl5pPr marL="2057400" indent="-228600" eaLnBrk="0" hangingPunct="0">
                <a:spcBef>
                  <a:spcPct val="20000"/>
                </a:spcBef>
                <a:buChar char="»"/>
                <a:defRPr kumimoji="1" sz="2000">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9pPr>
            </a:lstStyle>
            <a:p>
              <a:pPr eaLnBrk="1" hangingPunct="1">
                <a:lnSpc>
                  <a:spcPts val="900"/>
                </a:lnSpc>
                <a:spcBef>
                  <a:spcPct val="0"/>
                </a:spcBef>
                <a:buFontTx/>
                <a:buNone/>
              </a:pPr>
              <a:r>
                <a:rPr lang="ko-KR" altLang="en-US" sz="800">
                  <a:solidFill>
                    <a:srgbClr val="000000"/>
                  </a:solidFill>
                  <a:latin typeface="Times New Roman" panose="02020603050405020304" pitchFamily="18" charset="0"/>
                  <a:ea typeface="돋움" pitchFamily="50" charset="-127"/>
                  <a:cs typeface="Times New Roman" panose="02020603050405020304" pitchFamily="18" charset="0"/>
                </a:rPr>
                <a:t>전원</a:t>
              </a:r>
            </a:p>
            <a:p>
              <a:pPr eaLnBrk="1" hangingPunct="1">
                <a:spcBef>
                  <a:spcPct val="0"/>
                </a:spcBef>
                <a:buFontTx/>
                <a:buNone/>
              </a:pPr>
              <a:r>
                <a:rPr lang="en-US" altLang="ko-KR" sz="800">
                  <a:solidFill>
                    <a:srgbClr val="000000"/>
                  </a:solidFill>
                  <a:latin typeface="Times New Roman" panose="02020603050405020304" pitchFamily="18" charset="0"/>
                  <a:ea typeface="돋움" pitchFamily="50" charset="-127"/>
                  <a:cs typeface="Times New Roman" panose="02020603050405020304" pitchFamily="18" charset="0"/>
                </a:rPr>
                <a:t>UNIT</a:t>
              </a:r>
            </a:p>
            <a:p>
              <a:pPr eaLnBrk="1" hangingPunct="1">
                <a:spcBef>
                  <a:spcPct val="0"/>
                </a:spcBef>
                <a:buFontTx/>
                <a:buNone/>
              </a:pPr>
              <a:endParaRPr lang="en-US" altLang="ko-KR" sz="800">
                <a:solidFill>
                  <a:srgbClr val="000000"/>
                </a:solidFill>
                <a:latin typeface="Times New Roman" panose="02020603050405020304" pitchFamily="18" charset="0"/>
                <a:ea typeface="돋움" pitchFamily="50" charset="-127"/>
                <a:cs typeface="Times New Roman" panose="02020603050405020304" pitchFamily="18" charset="0"/>
              </a:endParaRPr>
            </a:p>
          </p:txBody>
        </p:sp>
        <p:sp>
          <p:nvSpPr>
            <p:cNvPr id="14408" name="Text Box 16"/>
            <p:cNvSpPr txBox="1">
              <a:spLocks noChangeArrowheads="1"/>
            </p:cNvSpPr>
            <p:nvPr/>
          </p:nvSpPr>
          <p:spPr bwMode="auto">
            <a:xfrm>
              <a:off x="267989" y="131770"/>
              <a:ext cx="422580" cy="228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kumimoji="1" sz="3200">
                  <a:solidFill>
                    <a:schemeClr val="tx1"/>
                  </a:solidFill>
                  <a:latin typeface="굴림" pitchFamily="50" charset="-127"/>
                  <a:ea typeface="굴림" pitchFamily="50" charset="-127"/>
                </a:defRPr>
              </a:lvl1pPr>
              <a:lvl2pPr marL="742950" indent="-285750" eaLnBrk="0" hangingPunct="0">
                <a:spcBef>
                  <a:spcPct val="20000"/>
                </a:spcBef>
                <a:buChar char="–"/>
                <a:defRPr kumimoji="1" sz="2800">
                  <a:solidFill>
                    <a:schemeClr val="tx1"/>
                  </a:solidFill>
                  <a:latin typeface="굴림" pitchFamily="50" charset="-127"/>
                  <a:ea typeface="굴림" pitchFamily="50" charset="-127"/>
                </a:defRPr>
              </a:lvl2pPr>
              <a:lvl3pPr marL="1143000" indent="-228600" eaLnBrk="0" hangingPunct="0">
                <a:spcBef>
                  <a:spcPct val="20000"/>
                </a:spcBef>
                <a:buChar char="•"/>
                <a:defRPr kumimoji="1" sz="2400">
                  <a:solidFill>
                    <a:schemeClr val="tx1"/>
                  </a:solidFill>
                  <a:latin typeface="굴림" pitchFamily="50" charset="-127"/>
                  <a:ea typeface="굴림" pitchFamily="50" charset="-127"/>
                </a:defRPr>
              </a:lvl3pPr>
              <a:lvl4pPr marL="1600200" indent="-228600" eaLnBrk="0" hangingPunct="0">
                <a:spcBef>
                  <a:spcPct val="20000"/>
                </a:spcBef>
                <a:buChar char="–"/>
                <a:defRPr kumimoji="1" sz="2000">
                  <a:solidFill>
                    <a:schemeClr val="tx1"/>
                  </a:solidFill>
                  <a:latin typeface="굴림" pitchFamily="50" charset="-127"/>
                  <a:ea typeface="굴림" pitchFamily="50" charset="-127"/>
                </a:defRPr>
              </a:lvl4pPr>
              <a:lvl5pPr marL="2057400" indent="-228600" eaLnBrk="0" hangingPunct="0">
                <a:spcBef>
                  <a:spcPct val="20000"/>
                </a:spcBef>
                <a:buChar char="»"/>
                <a:defRPr kumimoji="1" sz="2000">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9pPr>
            </a:lstStyle>
            <a:p>
              <a:pPr eaLnBrk="1" hangingPunct="1">
                <a:spcBef>
                  <a:spcPct val="0"/>
                </a:spcBef>
                <a:buFontTx/>
                <a:buNone/>
              </a:pPr>
              <a:r>
                <a:rPr lang="en-US" altLang="ko-KR" sz="800">
                  <a:solidFill>
                    <a:srgbClr val="000000"/>
                  </a:solidFill>
                  <a:latin typeface="Times New Roman" panose="02020603050405020304" pitchFamily="18" charset="0"/>
                  <a:ea typeface="돋움" pitchFamily="50" charset="-127"/>
                  <a:cs typeface="Times New Roman" panose="02020603050405020304" pitchFamily="18" charset="0"/>
                </a:rPr>
                <a:t>CPU</a:t>
              </a:r>
            </a:p>
            <a:p>
              <a:pPr eaLnBrk="1" hangingPunct="1">
                <a:spcBef>
                  <a:spcPct val="0"/>
                </a:spcBef>
                <a:buFontTx/>
                <a:buNone/>
              </a:pPr>
              <a:endParaRPr lang="en-US" altLang="ko-KR" sz="800">
                <a:solidFill>
                  <a:srgbClr val="000000"/>
                </a:solidFill>
                <a:latin typeface="Times New Roman" panose="02020603050405020304" pitchFamily="18" charset="0"/>
                <a:ea typeface="돋움" pitchFamily="50" charset="-127"/>
                <a:cs typeface="Times New Roman" panose="02020603050405020304" pitchFamily="18" charset="0"/>
              </a:endParaRPr>
            </a:p>
          </p:txBody>
        </p:sp>
        <p:sp>
          <p:nvSpPr>
            <p:cNvPr id="14409" name="Text Box 17"/>
            <p:cNvSpPr txBox="1">
              <a:spLocks noChangeArrowheads="1"/>
            </p:cNvSpPr>
            <p:nvPr/>
          </p:nvSpPr>
          <p:spPr bwMode="auto">
            <a:xfrm>
              <a:off x="553591" y="133572"/>
              <a:ext cx="476363" cy="228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kumimoji="1" sz="3200">
                  <a:solidFill>
                    <a:schemeClr val="tx1"/>
                  </a:solidFill>
                  <a:latin typeface="굴림" pitchFamily="50" charset="-127"/>
                  <a:ea typeface="굴림" pitchFamily="50" charset="-127"/>
                </a:defRPr>
              </a:lvl1pPr>
              <a:lvl2pPr marL="742950" indent="-285750" eaLnBrk="0" hangingPunct="0">
                <a:spcBef>
                  <a:spcPct val="20000"/>
                </a:spcBef>
                <a:buChar char="–"/>
                <a:defRPr kumimoji="1" sz="2800">
                  <a:solidFill>
                    <a:schemeClr val="tx1"/>
                  </a:solidFill>
                  <a:latin typeface="굴림" pitchFamily="50" charset="-127"/>
                  <a:ea typeface="굴림" pitchFamily="50" charset="-127"/>
                </a:defRPr>
              </a:lvl2pPr>
              <a:lvl3pPr marL="1143000" indent="-228600" eaLnBrk="0" hangingPunct="0">
                <a:spcBef>
                  <a:spcPct val="20000"/>
                </a:spcBef>
                <a:buChar char="•"/>
                <a:defRPr kumimoji="1" sz="2400">
                  <a:solidFill>
                    <a:schemeClr val="tx1"/>
                  </a:solidFill>
                  <a:latin typeface="굴림" pitchFamily="50" charset="-127"/>
                  <a:ea typeface="굴림" pitchFamily="50" charset="-127"/>
                </a:defRPr>
              </a:lvl3pPr>
              <a:lvl4pPr marL="1600200" indent="-228600" eaLnBrk="0" hangingPunct="0">
                <a:spcBef>
                  <a:spcPct val="20000"/>
                </a:spcBef>
                <a:buChar char="–"/>
                <a:defRPr kumimoji="1" sz="2000">
                  <a:solidFill>
                    <a:schemeClr val="tx1"/>
                  </a:solidFill>
                  <a:latin typeface="굴림" pitchFamily="50" charset="-127"/>
                  <a:ea typeface="굴림" pitchFamily="50" charset="-127"/>
                </a:defRPr>
              </a:lvl4pPr>
              <a:lvl5pPr marL="2057400" indent="-228600" eaLnBrk="0" hangingPunct="0">
                <a:spcBef>
                  <a:spcPct val="20000"/>
                </a:spcBef>
                <a:buChar char="»"/>
                <a:defRPr kumimoji="1" sz="2000">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9pPr>
            </a:lstStyle>
            <a:p>
              <a:pPr eaLnBrk="1" hangingPunct="1">
                <a:spcBef>
                  <a:spcPct val="0"/>
                </a:spcBef>
                <a:buFontTx/>
                <a:buNone/>
              </a:pPr>
              <a:r>
                <a:rPr lang="en-US" altLang="ko-KR" sz="800">
                  <a:solidFill>
                    <a:srgbClr val="000000"/>
                  </a:solidFill>
                  <a:latin typeface="Times New Roman" panose="02020603050405020304" pitchFamily="18" charset="0"/>
                  <a:ea typeface="돋움" pitchFamily="50" charset="-127"/>
                  <a:cs typeface="Times New Roman" panose="02020603050405020304" pitchFamily="18" charset="0"/>
                </a:rPr>
                <a:t>QX41</a:t>
              </a:r>
            </a:p>
            <a:p>
              <a:pPr eaLnBrk="1" hangingPunct="1">
                <a:spcBef>
                  <a:spcPct val="0"/>
                </a:spcBef>
                <a:buFontTx/>
                <a:buNone/>
              </a:pPr>
              <a:endParaRPr lang="en-US" altLang="ko-KR" sz="800">
                <a:solidFill>
                  <a:srgbClr val="000000"/>
                </a:solidFill>
                <a:latin typeface="Times New Roman" panose="02020603050405020304" pitchFamily="18" charset="0"/>
                <a:ea typeface="돋움" pitchFamily="50" charset="-127"/>
                <a:cs typeface="Times New Roman" panose="02020603050405020304" pitchFamily="18" charset="0"/>
              </a:endParaRPr>
            </a:p>
          </p:txBody>
        </p:sp>
        <p:sp>
          <p:nvSpPr>
            <p:cNvPr id="14410" name="Text Box 18"/>
            <p:cNvSpPr txBox="1">
              <a:spLocks noChangeArrowheads="1"/>
            </p:cNvSpPr>
            <p:nvPr/>
          </p:nvSpPr>
          <p:spPr bwMode="auto">
            <a:xfrm>
              <a:off x="1245266" y="133572"/>
              <a:ext cx="468679" cy="228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kumimoji="1" sz="3200">
                  <a:solidFill>
                    <a:schemeClr val="tx1"/>
                  </a:solidFill>
                  <a:latin typeface="굴림" pitchFamily="50" charset="-127"/>
                  <a:ea typeface="굴림" pitchFamily="50" charset="-127"/>
                </a:defRPr>
              </a:lvl1pPr>
              <a:lvl2pPr marL="742950" indent="-285750" eaLnBrk="0" hangingPunct="0">
                <a:spcBef>
                  <a:spcPct val="20000"/>
                </a:spcBef>
                <a:buChar char="–"/>
                <a:defRPr kumimoji="1" sz="2800">
                  <a:solidFill>
                    <a:schemeClr val="tx1"/>
                  </a:solidFill>
                  <a:latin typeface="굴림" pitchFamily="50" charset="-127"/>
                  <a:ea typeface="굴림" pitchFamily="50" charset="-127"/>
                </a:defRPr>
              </a:lvl2pPr>
              <a:lvl3pPr marL="1143000" indent="-228600" eaLnBrk="0" hangingPunct="0">
                <a:spcBef>
                  <a:spcPct val="20000"/>
                </a:spcBef>
                <a:buChar char="•"/>
                <a:defRPr kumimoji="1" sz="2400">
                  <a:solidFill>
                    <a:schemeClr val="tx1"/>
                  </a:solidFill>
                  <a:latin typeface="굴림" pitchFamily="50" charset="-127"/>
                  <a:ea typeface="굴림" pitchFamily="50" charset="-127"/>
                </a:defRPr>
              </a:lvl3pPr>
              <a:lvl4pPr marL="1600200" indent="-228600" eaLnBrk="0" hangingPunct="0">
                <a:spcBef>
                  <a:spcPct val="20000"/>
                </a:spcBef>
                <a:buChar char="–"/>
                <a:defRPr kumimoji="1" sz="2000">
                  <a:solidFill>
                    <a:schemeClr val="tx1"/>
                  </a:solidFill>
                  <a:latin typeface="굴림" pitchFamily="50" charset="-127"/>
                  <a:ea typeface="굴림" pitchFamily="50" charset="-127"/>
                </a:defRPr>
              </a:lvl4pPr>
              <a:lvl5pPr marL="2057400" indent="-228600" eaLnBrk="0" hangingPunct="0">
                <a:spcBef>
                  <a:spcPct val="20000"/>
                </a:spcBef>
                <a:buChar char="»"/>
                <a:defRPr kumimoji="1" sz="2000">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9pPr>
            </a:lstStyle>
            <a:p>
              <a:pPr eaLnBrk="1" hangingPunct="1">
                <a:spcBef>
                  <a:spcPct val="0"/>
                </a:spcBef>
                <a:buFontTx/>
                <a:buNone/>
              </a:pPr>
              <a:r>
                <a:rPr lang="en-US" altLang="ko-KR" sz="800">
                  <a:solidFill>
                    <a:srgbClr val="000000"/>
                  </a:solidFill>
                  <a:latin typeface="Times New Roman" panose="02020603050405020304" pitchFamily="18" charset="0"/>
                  <a:ea typeface="돋움" pitchFamily="50" charset="-127"/>
                  <a:cs typeface="Times New Roman" panose="02020603050405020304" pitchFamily="18" charset="0"/>
                </a:rPr>
                <a:t>QX41</a:t>
              </a:r>
            </a:p>
            <a:p>
              <a:pPr eaLnBrk="1" hangingPunct="1">
                <a:spcBef>
                  <a:spcPct val="0"/>
                </a:spcBef>
                <a:buFontTx/>
                <a:buNone/>
              </a:pPr>
              <a:endParaRPr lang="en-US" altLang="ko-KR" sz="800">
                <a:solidFill>
                  <a:srgbClr val="000000"/>
                </a:solidFill>
                <a:latin typeface="Times New Roman" panose="02020603050405020304" pitchFamily="18" charset="0"/>
                <a:ea typeface="돋움" pitchFamily="50" charset="-127"/>
                <a:cs typeface="Times New Roman" panose="02020603050405020304" pitchFamily="18" charset="0"/>
              </a:endParaRPr>
            </a:p>
          </p:txBody>
        </p:sp>
        <p:sp>
          <p:nvSpPr>
            <p:cNvPr id="14411" name="Text Box 19"/>
            <p:cNvSpPr txBox="1">
              <a:spLocks noChangeArrowheads="1"/>
            </p:cNvSpPr>
            <p:nvPr/>
          </p:nvSpPr>
          <p:spPr bwMode="auto">
            <a:xfrm>
              <a:off x="891837" y="133572"/>
              <a:ext cx="468679" cy="228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kumimoji="1" sz="3200">
                  <a:solidFill>
                    <a:schemeClr val="tx1"/>
                  </a:solidFill>
                  <a:latin typeface="굴림" pitchFamily="50" charset="-127"/>
                  <a:ea typeface="굴림" pitchFamily="50" charset="-127"/>
                </a:defRPr>
              </a:lvl1pPr>
              <a:lvl2pPr marL="742950" indent="-285750" eaLnBrk="0" hangingPunct="0">
                <a:spcBef>
                  <a:spcPct val="20000"/>
                </a:spcBef>
                <a:buChar char="–"/>
                <a:defRPr kumimoji="1" sz="2800">
                  <a:solidFill>
                    <a:schemeClr val="tx1"/>
                  </a:solidFill>
                  <a:latin typeface="굴림" pitchFamily="50" charset="-127"/>
                  <a:ea typeface="굴림" pitchFamily="50" charset="-127"/>
                </a:defRPr>
              </a:lvl2pPr>
              <a:lvl3pPr marL="1143000" indent="-228600" eaLnBrk="0" hangingPunct="0">
                <a:spcBef>
                  <a:spcPct val="20000"/>
                </a:spcBef>
                <a:buChar char="•"/>
                <a:defRPr kumimoji="1" sz="2400">
                  <a:solidFill>
                    <a:schemeClr val="tx1"/>
                  </a:solidFill>
                  <a:latin typeface="굴림" pitchFamily="50" charset="-127"/>
                  <a:ea typeface="굴림" pitchFamily="50" charset="-127"/>
                </a:defRPr>
              </a:lvl3pPr>
              <a:lvl4pPr marL="1600200" indent="-228600" eaLnBrk="0" hangingPunct="0">
                <a:spcBef>
                  <a:spcPct val="20000"/>
                </a:spcBef>
                <a:buChar char="–"/>
                <a:defRPr kumimoji="1" sz="2000">
                  <a:solidFill>
                    <a:schemeClr val="tx1"/>
                  </a:solidFill>
                  <a:latin typeface="굴림" pitchFamily="50" charset="-127"/>
                  <a:ea typeface="굴림" pitchFamily="50" charset="-127"/>
                </a:defRPr>
              </a:lvl4pPr>
              <a:lvl5pPr marL="2057400" indent="-228600" eaLnBrk="0" hangingPunct="0">
                <a:spcBef>
                  <a:spcPct val="20000"/>
                </a:spcBef>
                <a:buChar char="»"/>
                <a:defRPr kumimoji="1" sz="2000">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9pPr>
            </a:lstStyle>
            <a:p>
              <a:pPr eaLnBrk="1" hangingPunct="1">
                <a:spcBef>
                  <a:spcPct val="0"/>
                </a:spcBef>
                <a:buFontTx/>
                <a:buNone/>
              </a:pPr>
              <a:r>
                <a:rPr lang="en-US" altLang="ko-KR" sz="800">
                  <a:solidFill>
                    <a:srgbClr val="000000"/>
                  </a:solidFill>
                  <a:latin typeface="Times New Roman" panose="02020603050405020304" pitchFamily="18" charset="0"/>
                  <a:ea typeface="돋움" pitchFamily="50" charset="-127"/>
                  <a:cs typeface="Times New Roman" panose="02020603050405020304" pitchFamily="18" charset="0"/>
                </a:rPr>
                <a:t>QY42</a:t>
              </a:r>
            </a:p>
            <a:p>
              <a:pPr eaLnBrk="1" hangingPunct="1">
                <a:spcBef>
                  <a:spcPct val="0"/>
                </a:spcBef>
                <a:buFontTx/>
                <a:buNone/>
              </a:pPr>
              <a:endParaRPr lang="en-US" altLang="ko-KR" sz="800">
                <a:solidFill>
                  <a:srgbClr val="000000"/>
                </a:solidFill>
                <a:latin typeface="Times New Roman" panose="02020603050405020304" pitchFamily="18" charset="0"/>
                <a:ea typeface="돋움" pitchFamily="50" charset="-127"/>
                <a:cs typeface="Times New Roman" panose="02020603050405020304" pitchFamily="18" charset="0"/>
              </a:endParaRPr>
            </a:p>
          </p:txBody>
        </p:sp>
        <p:sp>
          <p:nvSpPr>
            <p:cNvPr id="14412" name="Text Box 20"/>
            <p:cNvSpPr txBox="1">
              <a:spLocks noChangeArrowheads="1"/>
            </p:cNvSpPr>
            <p:nvPr/>
          </p:nvSpPr>
          <p:spPr bwMode="auto">
            <a:xfrm>
              <a:off x="1567963" y="133572"/>
              <a:ext cx="468679" cy="228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kumimoji="1" sz="3200">
                  <a:solidFill>
                    <a:schemeClr val="tx1"/>
                  </a:solidFill>
                  <a:latin typeface="굴림" pitchFamily="50" charset="-127"/>
                  <a:ea typeface="굴림" pitchFamily="50" charset="-127"/>
                </a:defRPr>
              </a:lvl1pPr>
              <a:lvl2pPr marL="742950" indent="-285750" eaLnBrk="0" hangingPunct="0">
                <a:spcBef>
                  <a:spcPct val="20000"/>
                </a:spcBef>
                <a:buChar char="–"/>
                <a:defRPr kumimoji="1" sz="2800">
                  <a:solidFill>
                    <a:schemeClr val="tx1"/>
                  </a:solidFill>
                  <a:latin typeface="굴림" pitchFamily="50" charset="-127"/>
                  <a:ea typeface="굴림" pitchFamily="50" charset="-127"/>
                </a:defRPr>
              </a:lvl2pPr>
              <a:lvl3pPr marL="1143000" indent="-228600" eaLnBrk="0" hangingPunct="0">
                <a:spcBef>
                  <a:spcPct val="20000"/>
                </a:spcBef>
                <a:buChar char="•"/>
                <a:defRPr kumimoji="1" sz="2400">
                  <a:solidFill>
                    <a:schemeClr val="tx1"/>
                  </a:solidFill>
                  <a:latin typeface="굴림" pitchFamily="50" charset="-127"/>
                  <a:ea typeface="굴림" pitchFamily="50" charset="-127"/>
                </a:defRPr>
              </a:lvl3pPr>
              <a:lvl4pPr marL="1600200" indent="-228600" eaLnBrk="0" hangingPunct="0">
                <a:spcBef>
                  <a:spcPct val="20000"/>
                </a:spcBef>
                <a:buChar char="–"/>
                <a:defRPr kumimoji="1" sz="2000">
                  <a:solidFill>
                    <a:schemeClr val="tx1"/>
                  </a:solidFill>
                  <a:latin typeface="굴림" pitchFamily="50" charset="-127"/>
                  <a:ea typeface="굴림" pitchFamily="50" charset="-127"/>
                </a:defRPr>
              </a:lvl4pPr>
              <a:lvl5pPr marL="2057400" indent="-228600" eaLnBrk="0" hangingPunct="0">
                <a:spcBef>
                  <a:spcPct val="20000"/>
                </a:spcBef>
                <a:buChar char="»"/>
                <a:defRPr kumimoji="1" sz="2000">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9pPr>
            </a:lstStyle>
            <a:p>
              <a:pPr eaLnBrk="1" hangingPunct="1">
                <a:spcBef>
                  <a:spcPct val="0"/>
                </a:spcBef>
                <a:buFontTx/>
                <a:buNone/>
              </a:pPr>
              <a:r>
                <a:rPr lang="en-US" altLang="ko-KR" sz="800">
                  <a:solidFill>
                    <a:srgbClr val="000000"/>
                  </a:solidFill>
                  <a:latin typeface="Times New Roman" panose="02020603050405020304" pitchFamily="18" charset="0"/>
                  <a:ea typeface="돋움" pitchFamily="50" charset="-127"/>
                  <a:cs typeface="Times New Roman" panose="02020603050405020304" pitchFamily="18" charset="0"/>
                </a:rPr>
                <a:t>QY40</a:t>
              </a:r>
            </a:p>
            <a:p>
              <a:pPr eaLnBrk="1" hangingPunct="1">
                <a:spcBef>
                  <a:spcPct val="0"/>
                </a:spcBef>
                <a:buFontTx/>
                <a:buNone/>
              </a:pPr>
              <a:endParaRPr lang="en-US" altLang="ko-KR" sz="800">
                <a:solidFill>
                  <a:srgbClr val="000000"/>
                </a:solidFill>
                <a:latin typeface="Times New Roman" panose="02020603050405020304" pitchFamily="18" charset="0"/>
                <a:ea typeface="돋움" pitchFamily="50" charset="-127"/>
                <a:cs typeface="Times New Roman" panose="02020603050405020304" pitchFamily="18" charset="0"/>
              </a:endParaRPr>
            </a:p>
          </p:txBody>
        </p:sp>
        <p:sp>
          <p:nvSpPr>
            <p:cNvPr id="14413" name="Line 21"/>
            <p:cNvSpPr>
              <a:spLocks noChangeShapeType="1"/>
            </p:cNvSpPr>
            <p:nvPr/>
          </p:nvSpPr>
          <p:spPr bwMode="auto">
            <a:xfrm>
              <a:off x="1986753" y="0"/>
              <a:ext cx="0" cy="81097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ko-KR" altLang="en-US">
                <a:latin typeface="Times New Roman" panose="02020603050405020304" pitchFamily="18" charset="0"/>
                <a:cs typeface="Times New Roman" panose="02020603050405020304" pitchFamily="18" charset="0"/>
              </a:endParaRPr>
            </a:p>
          </p:txBody>
        </p:sp>
        <p:sp>
          <p:nvSpPr>
            <p:cNvPr id="14414" name="Text Box 22"/>
            <p:cNvSpPr txBox="1">
              <a:spLocks noChangeArrowheads="1"/>
            </p:cNvSpPr>
            <p:nvPr/>
          </p:nvSpPr>
          <p:spPr bwMode="auto">
            <a:xfrm>
              <a:off x="2252005" y="127583"/>
              <a:ext cx="499413" cy="228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spcBef>
                  <a:spcPct val="20000"/>
                </a:spcBef>
                <a:buChar char="•"/>
                <a:defRPr kumimoji="1" sz="3200">
                  <a:solidFill>
                    <a:schemeClr val="tx1"/>
                  </a:solidFill>
                  <a:latin typeface="굴림" pitchFamily="50" charset="-127"/>
                  <a:ea typeface="굴림" pitchFamily="50" charset="-127"/>
                </a:defRPr>
              </a:lvl1pPr>
              <a:lvl2pPr marL="742950" indent="-285750" eaLnBrk="0" hangingPunct="0">
                <a:spcBef>
                  <a:spcPct val="20000"/>
                </a:spcBef>
                <a:buChar char="–"/>
                <a:defRPr kumimoji="1" sz="2800">
                  <a:solidFill>
                    <a:schemeClr val="tx1"/>
                  </a:solidFill>
                  <a:latin typeface="굴림" pitchFamily="50" charset="-127"/>
                  <a:ea typeface="굴림" pitchFamily="50" charset="-127"/>
                </a:defRPr>
              </a:lvl2pPr>
              <a:lvl3pPr marL="1143000" indent="-228600" eaLnBrk="0" hangingPunct="0">
                <a:spcBef>
                  <a:spcPct val="20000"/>
                </a:spcBef>
                <a:buChar char="•"/>
                <a:defRPr kumimoji="1" sz="2400">
                  <a:solidFill>
                    <a:schemeClr val="tx1"/>
                  </a:solidFill>
                  <a:latin typeface="굴림" pitchFamily="50" charset="-127"/>
                  <a:ea typeface="굴림" pitchFamily="50" charset="-127"/>
                </a:defRPr>
              </a:lvl3pPr>
              <a:lvl4pPr marL="1600200" indent="-228600" eaLnBrk="0" hangingPunct="0">
                <a:spcBef>
                  <a:spcPct val="20000"/>
                </a:spcBef>
                <a:buChar char="–"/>
                <a:defRPr kumimoji="1" sz="2000">
                  <a:solidFill>
                    <a:schemeClr val="tx1"/>
                  </a:solidFill>
                  <a:latin typeface="굴림" pitchFamily="50" charset="-127"/>
                  <a:ea typeface="굴림" pitchFamily="50" charset="-127"/>
                </a:defRPr>
              </a:lvl4pPr>
              <a:lvl5pPr marL="2057400" indent="-228600" eaLnBrk="0" hangingPunct="0">
                <a:spcBef>
                  <a:spcPct val="20000"/>
                </a:spcBef>
                <a:buChar char="»"/>
                <a:defRPr kumimoji="1" sz="2000">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9pPr>
            </a:lstStyle>
            <a:p>
              <a:pPr algn="ctr" eaLnBrk="1" hangingPunct="1">
                <a:spcBef>
                  <a:spcPct val="0"/>
                </a:spcBef>
                <a:buFontTx/>
                <a:buNone/>
              </a:pPr>
              <a:r>
                <a:rPr lang="en-US" altLang="ko-KR" sz="800" smtClean="0">
                  <a:solidFill>
                    <a:srgbClr val="000000"/>
                  </a:solidFill>
                  <a:latin typeface="Times New Roman" panose="02020603050405020304" pitchFamily="18" charset="0"/>
                  <a:ea typeface="돋움" pitchFamily="50" charset="-127"/>
                  <a:cs typeface="Times New Roman" panose="02020603050405020304" pitchFamily="18" charset="0"/>
                </a:rPr>
                <a:t>Slot trống</a:t>
              </a:r>
              <a:endParaRPr lang="en-US" altLang="ko-KR" sz="800">
                <a:solidFill>
                  <a:srgbClr val="000000"/>
                </a:solidFill>
                <a:latin typeface="Times New Roman" panose="02020603050405020304" pitchFamily="18" charset="0"/>
                <a:ea typeface="돋움" pitchFamily="50" charset="-127"/>
                <a:cs typeface="Times New Roman" panose="02020603050405020304" pitchFamily="18" charset="0"/>
              </a:endParaRPr>
            </a:p>
            <a:p>
              <a:pPr algn="ctr" eaLnBrk="1" hangingPunct="1">
                <a:spcBef>
                  <a:spcPct val="0"/>
                </a:spcBef>
                <a:buFontTx/>
                <a:buNone/>
              </a:pPr>
              <a:endParaRPr lang="en-US" altLang="ko-KR" sz="800">
                <a:solidFill>
                  <a:srgbClr val="000000"/>
                </a:solidFill>
                <a:latin typeface="Times New Roman" panose="02020603050405020304" pitchFamily="18" charset="0"/>
                <a:ea typeface="돋움" pitchFamily="50" charset="-127"/>
                <a:cs typeface="Times New Roman" panose="02020603050405020304" pitchFamily="18" charset="0"/>
              </a:endParaRPr>
            </a:p>
          </p:txBody>
        </p:sp>
        <p:sp>
          <p:nvSpPr>
            <p:cNvPr id="14415" name="Line 23"/>
            <p:cNvSpPr>
              <a:spLocks noChangeShapeType="1"/>
            </p:cNvSpPr>
            <p:nvPr/>
          </p:nvSpPr>
          <p:spPr bwMode="auto">
            <a:xfrm>
              <a:off x="2333716" y="0"/>
              <a:ext cx="0" cy="81097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ko-KR" altLang="en-US">
                <a:latin typeface="Times New Roman" panose="02020603050405020304" pitchFamily="18" charset="0"/>
                <a:cs typeface="Times New Roman" panose="02020603050405020304" pitchFamily="18" charset="0"/>
              </a:endParaRPr>
            </a:p>
          </p:txBody>
        </p:sp>
        <p:sp>
          <p:nvSpPr>
            <p:cNvPr id="14416" name="Text Box 24"/>
            <p:cNvSpPr txBox="1">
              <a:spLocks noChangeArrowheads="1"/>
            </p:cNvSpPr>
            <p:nvPr/>
          </p:nvSpPr>
          <p:spPr bwMode="auto">
            <a:xfrm>
              <a:off x="1949779" y="133572"/>
              <a:ext cx="499413" cy="4675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kumimoji="1" sz="3200">
                  <a:solidFill>
                    <a:schemeClr val="tx1"/>
                  </a:solidFill>
                  <a:latin typeface="굴림" pitchFamily="50" charset="-127"/>
                  <a:ea typeface="굴림" pitchFamily="50" charset="-127"/>
                </a:defRPr>
              </a:lvl1pPr>
              <a:lvl2pPr marL="742950" indent="-285750" eaLnBrk="0" hangingPunct="0">
                <a:spcBef>
                  <a:spcPct val="20000"/>
                </a:spcBef>
                <a:buChar char="–"/>
                <a:defRPr kumimoji="1" sz="2800">
                  <a:solidFill>
                    <a:schemeClr val="tx1"/>
                  </a:solidFill>
                  <a:latin typeface="굴림" pitchFamily="50" charset="-127"/>
                  <a:ea typeface="굴림" pitchFamily="50" charset="-127"/>
                </a:defRPr>
              </a:lvl2pPr>
              <a:lvl3pPr marL="1143000" indent="-228600" eaLnBrk="0" hangingPunct="0">
                <a:spcBef>
                  <a:spcPct val="20000"/>
                </a:spcBef>
                <a:buChar char="•"/>
                <a:defRPr kumimoji="1" sz="2400">
                  <a:solidFill>
                    <a:schemeClr val="tx1"/>
                  </a:solidFill>
                  <a:latin typeface="굴림" pitchFamily="50" charset="-127"/>
                  <a:ea typeface="굴림" pitchFamily="50" charset="-127"/>
                </a:defRPr>
              </a:lvl3pPr>
              <a:lvl4pPr marL="1600200" indent="-228600" eaLnBrk="0" hangingPunct="0">
                <a:spcBef>
                  <a:spcPct val="20000"/>
                </a:spcBef>
                <a:buChar char="–"/>
                <a:defRPr kumimoji="1" sz="2000">
                  <a:solidFill>
                    <a:schemeClr val="tx1"/>
                  </a:solidFill>
                  <a:latin typeface="굴림" pitchFamily="50" charset="-127"/>
                  <a:ea typeface="굴림" pitchFamily="50" charset="-127"/>
                </a:defRPr>
              </a:lvl4pPr>
              <a:lvl5pPr marL="2057400" indent="-228600" eaLnBrk="0" hangingPunct="0">
                <a:spcBef>
                  <a:spcPct val="20000"/>
                </a:spcBef>
                <a:buChar char="»"/>
                <a:defRPr kumimoji="1" sz="2000">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9pPr>
            </a:lstStyle>
            <a:p>
              <a:pPr eaLnBrk="1" hangingPunct="1">
                <a:lnSpc>
                  <a:spcPts val="900"/>
                </a:lnSpc>
                <a:spcBef>
                  <a:spcPct val="0"/>
                </a:spcBef>
                <a:buFontTx/>
                <a:buNone/>
              </a:pPr>
              <a:r>
                <a:rPr lang="en-US" altLang="ko-KR" sz="800">
                  <a:solidFill>
                    <a:srgbClr val="000000"/>
                  </a:solidFill>
                  <a:latin typeface="Times New Roman" panose="02020603050405020304" pitchFamily="18" charset="0"/>
                  <a:ea typeface="돋움" pitchFamily="50" charset="-127"/>
                  <a:cs typeface="Times New Roman" panose="02020603050405020304" pitchFamily="18" charset="0"/>
                </a:rPr>
                <a:t>Q64</a:t>
              </a:r>
            </a:p>
            <a:p>
              <a:pPr eaLnBrk="1" hangingPunct="1">
                <a:lnSpc>
                  <a:spcPts val="900"/>
                </a:lnSpc>
                <a:spcBef>
                  <a:spcPct val="0"/>
                </a:spcBef>
                <a:buFontTx/>
                <a:buNone/>
              </a:pPr>
              <a:r>
                <a:rPr lang="en-US" altLang="ko-KR" sz="800">
                  <a:solidFill>
                    <a:srgbClr val="000000"/>
                  </a:solidFill>
                  <a:latin typeface="Times New Roman" panose="02020603050405020304" pitchFamily="18" charset="0"/>
                  <a:ea typeface="돋움" pitchFamily="50" charset="-127"/>
                  <a:cs typeface="Times New Roman" panose="02020603050405020304" pitchFamily="18" charset="0"/>
                </a:rPr>
                <a:t> AD</a:t>
              </a:r>
            </a:p>
            <a:p>
              <a:pPr eaLnBrk="1" hangingPunct="1">
                <a:spcBef>
                  <a:spcPct val="0"/>
                </a:spcBef>
                <a:buFontTx/>
                <a:buNone/>
              </a:pPr>
              <a:endParaRPr lang="en-US" altLang="ko-KR" sz="800">
                <a:solidFill>
                  <a:srgbClr val="000000"/>
                </a:solidFill>
                <a:latin typeface="Times New Roman" panose="02020603050405020304" pitchFamily="18" charset="0"/>
                <a:ea typeface="돋움" pitchFamily="50" charset="-127"/>
                <a:cs typeface="Times New Roman" panose="02020603050405020304" pitchFamily="18" charset="0"/>
              </a:endParaRPr>
            </a:p>
          </p:txBody>
        </p:sp>
        <p:sp>
          <p:nvSpPr>
            <p:cNvPr id="14417" name="Text Box 25"/>
            <p:cNvSpPr txBox="1">
              <a:spLocks noChangeArrowheads="1"/>
            </p:cNvSpPr>
            <p:nvPr/>
          </p:nvSpPr>
          <p:spPr bwMode="auto">
            <a:xfrm>
              <a:off x="2620572" y="133572"/>
              <a:ext cx="468679" cy="228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kumimoji="1" sz="3200">
                  <a:solidFill>
                    <a:schemeClr val="tx1"/>
                  </a:solidFill>
                  <a:latin typeface="굴림" pitchFamily="50" charset="-127"/>
                  <a:ea typeface="굴림" pitchFamily="50" charset="-127"/>
                </a:defRPr>
              </a:lvl1pPr>
              <a:lvl2pPr marL="742950" indent="-285750" eaLnBrk="0" hangingPunct="0">
                <a:spcBef>
                  <a:spcPct val="20000"/>
                </a:spcBef>
                <a:buChar char="–"/>
                <a:defRPr kumimoji="1" sz="2800">
                  <a:solidFill>
                    <a:schemeClr val="tx1"/>
                  </a:solidFill>
                  <a:latin typeface="굴림" pitchFamily="50" charset="-127"/>
                  <a:ea typeface="굴림" pitchFamily="50" charset="-127"/>
                </a:defRPr>
              </a:lvl2pPr>
              <a:lvl3pPr marL="1143000" indent="-228600" eaLnBrk="0" hangingPunct="0">
                <a:spcBef>
                  <a:spcPct val="20000"/>
                </a:spcBef>
                <a:buChar char="•"/>
                <a:defRPr kumimoji="1" sz="2400">
                  <a:solidFill>
                    <a:schemeClr val="tx1"/>
                  </a:solidFill>
                  <a:latin typeface="굴림" pitchFamily="50" charset="-127"/>
                  <a:ea typeface="굴림" pitchFamily="50" charset="-127"/>
                </a:defRPr>
              </a:lvl3pPr>
              <a:lvl4pPr marL="1600200" indent="-228600" eaLnBrk="0" hangingPunct="0">
                <a:spcBef>
                  <a:spcPct val="20000"/>
                </a:spcBef>
                <a:buChar char="–"/>
                <a:defRPr kumimoji="1" sz="2000">
                  <a:solidFill>
                    <a:schemeClr val="tx1"/>
                  </a:solidFill>
                  <a:latin typeface="굴림" pitchFamily="50" charset="-127"/>
                  <a:ea typeface="굴림" pitchFamily="50" charset="-127"/>
                </a:defRPr>
              </a:lvl4pPr>
              <a:lvl5pPr marL="2057400" indent="-228600" eaLnBrk="0" hangingPunct="0">
                <a:spcBef>
                  <a:spcPct val="20000"/>
                </a:spcBef>
                <a:buChar char="»"/>
                <a:defRPr kumimoji="1" sz="2000">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9pPr>
            </a:lstStyle>
            <a:p>
              <a:pPr eaLnBrk="1" hangingPunct="1">
                <a:spcBef>
                  <a:spcPct val="0"/>
                </a:spcBef>
                <a:buFontTx/>
                <a:buNone/>
              </a:pPr>
              <a:r>
                <a:rPr lang="en-US" altLang="ko-KR" sz="800">
                  <a:solidFill>
                    <a:srgbClr val="000000"/>
                  </a:solidFill>
                  <a:latin typeface="Times New Roman" panose="02020603050405020304" pitchFamily="18" charset="0"/>
                  <a:ea typeface="돋움" pitchFamily="50" charset="-127"/>
                  <a:cs typeface="Times New Roman" panose="02020603050405020304" pitchFamily="18" charset="0"/>
                </a:rPr>
                <a:t>QX42</a:t>
              </a:r>
            </a:p>
            <a:p>
              <a:pPr eaLnBrk="1" hangingPunct="1">
                <a:spcBef>
                  <a:spcPct val="0"/>
                </a:spcBef>
                <a:buFontTx/>
                <a:buNone/>
              </a:pPr>
              <a:endParaRPr lang="en-US" altLang="ko-KR" sz="800">
                <a:solidFill>
                  <a:srgbClr val="000000"/>
                </a:solidFill>
                <a:latin typeface="Times New Roman" panose="02020603050405020304" pitchFamily="18" charset="0"/>
                <a:ea typeface="돋움" pitchFamily="50" charset="-127"/>
                <a:cs typeface="Times New Roman" panose="02020603050405020304" pitchFamily="18" charset="0"/>
              </a:endParaRPr>
            </a:p>
          </p:txBody>
        </p:sp>
        <p:sp>
          <p:nvSpPr>
            <p:cNvPr id="14418" name="Line 26"/>
            <p:cNvSpPr>
              <a:spLocks noChangeShapeType="1"/>
            </p:cNvSpPr>
            <p:nvPr/>
          </p:nvSpPr>
          <p:spPr bwMode="auto">
            <a:xfrm>
              <a:off x="2682397" y="0"/>
              <a:ext cx="0" cy="81097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ko-KR" altLang="en-US">
                <a:latin typeface="Times New Roman" panose="02020603050405020304" pitchFamily="18" charset="0"/>
                <a:cs typeface="Times New Roman" panose="02020603050405020304" pitchFamily="18" charset="0"/>
              </a:endParaRPr>
            </a:p>
          </p:txBody>
        </p:sp>
        <p:sp>
          <p:nvSpPr>
            <p:cNvPr id="14419" name="Rectangle 38"/>
            <p:cNvSpPr>
              <a:spLocks noChangeArrowheads="1"/>
            </p:cNvSpPr>
            <p:nvPr/>
          </p:nvSpPr>
          <p:spPr bwMode="auto">
            <a:xfrm>
              <a:off x="2335829" y="450824"/>
              <a:ext cx="414897" cy="228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kumimoji="1" sz="3200">
                  <a:solidFill>
                    <a:schemeClr val="tx1"/>
                  </a:solidFill>
                  <a:latin typeface="굴림" pitchFamily="50" charset="-127"/>
                  <a:ea typeface="굴림" pitchFamily="50" charset="-127"/>
                </a:defRPr>
              </a:lvl1pPr>
              <a:lvl2pPr marL="742950" indent="-285750" eaLnBrk="0" hangingPunct="0">
                <a:spcBef>
                  <a:spcPct val="20000"/>
                </a:spcBef>
                <a:buChar char="–"/>
                <a:defRPr kumimoji="1" sz="2800">
                  <a:solidFill>
                    <a:schemeClr val="tx1"/>
                  </a:solidFill>
                  <a:latin typeface="굴림" pitchFamily="50" charset="-127"/>
                  <a:ea typeface="굴림" pitchFamily="50" charset="-127"/>
                </a:defRPr>
              </a:lvl2pPr>
              <a:lvl3pPr marL="1143000" indent="-228600" eaLnBrk="0" hangingPunct="0">
                <a:spcBef>
                  <a:spcPct val="20000"/>
                </a:spcBef>
                <a:buChar char="•"/>
                <a:defRPr kumimoji="1" sz="2400">
                  <a:solidFill>
                    <a:schemeClr val="tx1"/>
                  </a:solidFill>
                  <a:latin typeface="굴림" pitchFamily="50" charset="-127"/>
                  <a:ea typeface="굴림" pitchFamily="50" charset="-127"/>
                </a:defRPr>
              </a:lvl3pPr>
              <a:lvl4pPr marL="1600200" indent="-228600" eaLnBrk="0" hangingPunct="0">
                <a:spcBef>
                  <a:spcPct val="20000"/>
                </a:spcBef>
                <a:buChar char="–"/>
                <a:defRPr kumimoji="1" sz="2000">
                  <a:solidFill>
                    <a:schemeClr val="tx1"/>
                  </a:solidFill>
                  <a:latin typeface="굴림" pitchFamily="50" charset="-127"/>
                  <a:ea typeface="굴림" pitchFamily="50" charset="-127"/>
                </a:defRPr>
              </a:lvl4pPr>
              <a:lvl5pPr marL="2057400" indent="-228600" eaLnBrk="0" hangingPunct="0">
                <a:spcBef>
                  <a:spcPct val="20000"/>
                </a:spcBef>
                <a:buChar char="»"/>
                <a:defRPr kumimoji="1" sz="2000">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9pPr>
            </a:lstStyle>
            <a:p>
              <a:pPr eaLnBrk="1" hangingPunct="1">
                <a:spcBef>
                  <a:spcPct val="0"/>
                </a:spcBef>
                <a:buFontTx/>
                <a:buNone/>
              </a:pPr>
              <a:r>
                <a:rPr lang="en-US" altLang="ko-KR" sz="800">
                  <a:solidFill>
                    <a:srgbClr val="000000"/>
                  </a:solidFill>
                  <a:latin typeface="Times New Roman" panose="02020603050405020304" pitchFamily="18" charset="0"/>
                  <a:ea typeface="돋움" pitchFamily="50" charset="-127"/>
                  <a:cs typeface="Times New Roman" panose="02020603050405020304" pitchFamily="18" charset="0"/>
                </a:rPr>
                <a:t>( ? )</a:t>
              </a:r>
            </a:p>
            <a:p>
              <a:pPr eaLnBrk="1" hangingPunct="1">
                <a:spcBef>
                  <a:spcPct val="0"/>
                </a:spcBef>
                <a:buFontTx/>
                <a:buNone/>
              </a:pPr>
              <a:endParaRPr lang="en-US" altLang="ko-KR" sz="800">
                <a:solidFill>
                  <a:srgbClr val="000000"/>
                </a:solidFill>
                <a:latin typeface="Times New Roman" panose="02020603050405020304" pitchFamily="18" charset="0"/>
                <a:ea typeface="돋움" pitchFamily="50" charset="-127"/>
                <a:cs typeface="Times New Roman" panose="02020603050405020304" pitchFamily="18" charset="0"/>
              </a:endParaRPr>
            </a:p>
          </p:txBody>
        </p:sp>
      </p:grpSp>
      <p:grpSp>
        <p:nvGrpSpPr>
          <p:cNvPr id="14344" name="Group 127"/>
          <p:cNvGrpSpPr>
            <a:grpSpLocks/>
          </p:cNvGrpSpPr>
          <p:nvPr/>
        </p:nvGrpSpPr>
        <p:grpSpPr bwMode="auto">
          <a:xfrm>
            <a:off x="3551238" y="6847682"/>
            <a:ext cx="2882900" cy="409575"/>
            <a:chOff x="2281" y="3029"/>
            <a:chExt cx="1816" cy="258"/>
          </a:xfrm>
        </p:grpSpPr>
        <p:sp>
          <p:nvSpPr>
            <p:cNvPr id="14392" name="Line 1073"/>
            <p:cNvSpPr>
              <a:spLocks noChangeShapeType="1"/>
            </p:cNvSpPr>
            <p:nvPr/>
          </p:nvSpPr>
          <p:spPr bwMode="auto">
            <a:xfrm>
              <a:off x="2510" y="3158"/>
              <a:ext cx="0" cy="9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ko-KR" altLang="en-US">
                <a:latin typeface="Times New Roman" panose="02020603050405020304" pitchFamily="18" charset="0"/>
                <a:cs typeface="Times New Roman" panose="02020603050405020304" pitchFamily="18" charset="0"/>
              </a:endParaRPr>
            </a:p>
          </p:txBody>
        </p:sp>
        <p:sp>
          <p:nvSpPr>
            <p:cNvPr id="14393" name="Line 1074"/>
            <p:cNvSpPr>
              <a:spLocks noChangeShapeType="1"/>
            </p:cNvSpPr>
            <p:nvPr/>
          </p:nvSpPr>
          <p:spPr bwMode="auto">
            <a:xfrm>
              <a:off x="2567" y="3158"/>
              <a:ext cx="0" cy="9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ko-KR" altLang="en-US">
                <a:latin typeface="Times New Roman" panose="02020603050405020304" pitchFamily="18" charset="0"/>
                <a:cs typeface="Times New Roman" panose="02020603050405020304" pitchFamily="18" charset="0"/>
              </a:endParaRPr>
            </a:p>
          </p:txBody>
        </p:sp>
        <p:sp>
          <p:nvSpPr>
            <p:cNvPr id="14394" name="Line 1075"/>
            <p:cNvSpPr>
              <a:spLocks noChangeShapeType="1"/>
            </p:cNvSpPr>
            <p:nvPr/>
          </p:nvSpPr>
          <p:spPr bwMode="auto">
            <a:xfrm flipH="1">
              <a:off x="2281" y="3195"/>
              <a:ext cx="229"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ko-KR" altLang="en-US">
                <a:latin typeface="Times New Roman" panose="02020603050405020304" pitchFamily="18" charset="0"/>
                <a:cs typeface="Times New Roman" panose="02020603050405020304" pitchFamily="18" charset="0"/>
              </a:endParaRPr>
            </a:p>
          </p:txBody>
        </p:sp>
        <p:sp>
          <p:nvSpPr>
            <p:cNvPr id="14395" name="Text Box 1076"/>
            <p:cNvSpPr txBox="1">
              <a:spLocks noChangeArrowheads="1"/>
            </p:cNvSpPr>
            <p:nvPr/>
          </p:nvSpPr>
          <p:spPr bwMode="auto">
            <a:xfrm>
              <a:off x="3438" y="3030"/>
              <a:ext cx="659"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kumimoji="1" sz="3200">
                  <a:solidFill>
                    <a:schemeClr val="tx1"/>
                  </a:solidFill>
                  <a:latin typeface="굴림" pitchFamily="50" charset="-127"/>
                  <a:ea typeface="굴림" pitchFamily="50" charset="-127"/>
                </a:defRPr>
              </a:lvl1pPr>
              <a:lvl2pPr marL="742950" indent="-285750" eaLnBrk="0" hangingPunct="0">
                <a:spcBef>
                  <a:spcPct val="20000"/>
                </a:spcBef>
                <a:buChar char="–"/>
                <a:defRPr kumimoji="1" sz="2800">
                  <a:solidFill>
                    <a:schemeClr val="tx1"/>
                  </a:solidFill>
                  <a:latin typeface="굴림" pitchFamily="50" charset="-127"/>
                  <a:ea typeface="굴림" pitchFamily="50" charset="-127"/>
                </a:defRPr>
              </a:lvl2pPr>
              <a:lvl3pPr marL="1143000" indent="-228600" eaLnBrk="0" hangingPunct="0">
                <a:spcBef>
                  <a:spcPct val="20000"/>
                </a:spcBef>
                <a:buChar char="•"/>
                <a:defRPr kumimoji="1" sz="2400">
                  <a:solidFill>
                    <a:schemeClr val="tx1"/>
                  </a:solidFill>
                  <a:latin typeface="굴림" pitchFamily="50" charset="-127"/>
                  <a:ea typeface="굴림" pitchFamily="50" charset="-127"/>
                </a:defRPr>
              </a:lvl3pPr>
              <a:lvl4pPr marL="1600200" indent="-228600" eaLnBrk="0" hangingPunct="0">
                <a:spcBef>
                  <a:spcPct val="20000"/>
                </a:spcBef>
                <a:buChar char="–"/>
                <a:defRPr kumimoji="1" sz="2000">
                  <a:solidFill>
                    <a:schemeClr val="tx1"/>
                  </a:solidFill>
                  <a:latin typeface="굴림" pitchFamily="50" charset="-127"/>
                  <a:ea typeface="굴림" pitchFamily="50" charset="-127"/>
                </a:defRPr>
              </a:lvl4pPr>
              <a:lvl5pPr marL="2057400" indent="-228600" eaLnBrk="0" hangingPunct="0">
                <a:spcBef>
                  <a:spcPct val="20000"/>
                </a:spcBef>
                <a:buChar char="»"/>
                <a:defRPr kumimoji="1" sz="2000">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9pPr>
            </a:lstStyle>
            <a:p>
              <a:pPr eaLnBrk="1" hangingPunct="1">
                <a:spcBef>
                  <a:spcPct val="0"/>
                </a:spcBef>
                <a:buFontTx/>
                <a:buNone/>
              </a:pPr>
              <a:endParaRPr lang="en-US" altLang="ko-KR" sz="900">
                <a:latin typeface="Times New Roman" panose="02020603050405020304" pitchFamily="18" charset="0"/>
                <a:ea typeface="돋움" pitchFamily="50" charset="-127"/>
                <a:cs typeface="Times New Roman" panose="02020603050405020304" pitchFamily="18" charset="0"/>
              </a:endParaRPr>
            </a:p>
            <a:p>
              <a:pPr eaLnBrk="1" hangingPunct="1">
                <a:spcBef>
                  <a:spcPct val="0"/>
                </a:spcBef>
                <a:buFontTx/>
                <a:buNone/>
              </a:pPr>
              <a:r>
                <a:rPr lang="en-US" altLang="ko-KR" sz="900">
                  <a:latin typeface="Times New Roman" panose="02020603050405020304" pitchFamily="18" charset="0"/>
                  <a:ea typeface="돋움" pitchFamily="50" charset="-127"/>
                  <a:cs typeface="Times New Roman" panose="02020603050405020304" pitchFamily="18" charset="0"/>
                </a:rPr>
                <a:t>(      </a:t>
              </a:r>
              <a:r>
                <a:rPr lang="en-US" altLang="ko-KR" sz="900" smtClean="0">
                  <a:latin typeface="Times New Roman" panose="02020603050405020304" pitchFamily="18" charset="0"/>
                  <a:ea typeface="돋움" pitchFamily="50" charset="-127"/>
                  <a:cs typeface="Times New Roman" panose="02020603050405020304" pitchFamily="18" charset="0"/>
                </a:rPr>
                <a:t>?       </a:t>
              </a:r>
              <a:r>
                <a:rPr lang="en-US" altLang="ko-KR" sz="900">
                  <a:latin typeface="Times New Roman" panose="02020603050405020304" pitchFamily="18" charset="0"/>
                  <a:ea typeface="돋움" pitchFamily="50" charset="-127"/>
                  <a:cs typeface="Times New Roman" panose="02020603050405020304" pitchFamily="18" charset="0"/>
                </a:rPr>
                <a:t>)</a:t>
              </a:r>
            </a:p>
          </p:txBody>
        </p:sp>
        <p:sp>
          <p:nvSpPr>
            <p:cNvPr id="14396" name="Text Box 1077"/>
            <p:cNvSpPr txBox="1">
              <a:spLocks noChangeArrowheads="1"/>
            </p:cNvSpPr>
            <p:nvPr/>
          </p:nvSpPr>
          <p:spPr bwMode="auto">
            <a:xfrm>
              <a:off x="2426" y="3029"/>
              <a:ext cx="241"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kumimoji="1" sz="3200">
                  <a:solidFill>
                    <a:schemeClr val="tx1"/>
                  </a:solidFill>
                  <a:latin typeface="굴림" pitchFamily="50" charset="-127"/>
                  <a:ea typeface="굴림" pitchFamily="50" charset="-127"/>
                </a:defRPr>
              </a:lvl1pPr>
              <a:lvl2pPr marL="742950" indent="-285750" eaLnBrk="0" hangingPunct="0">
                <a:spcBef>
                  <a:spcPct val="20000"/>
                </a:spcBef>
                <a:buChar char="–"/>
                <a:defRPr kumimoji="1" sz="2800">
                  <a:solidFill>
                    <a:schemeClr val="tx1"/>
                  </a:solidFill>
                  <a:latin typeface="굴림" pitchFamily="50" charset="-127"/>
                  <a:ea typeface="굴림" pitchFamily="50" charset="-127"/>
                </a:defRPr>
              </a:lvl2pPr>
              <a:lvl3pPr marL="1143000" indent="-228600" eaLnBrk="0" hangingPunct="0">
                <a:spcBef>
                  <a:spcPct val="20000"/>
                </a:spcBef>
                <a:buChar char="•"/>
                <a:defRPr kumimoji="1" sz="2400">
                  <a:solidFill>
                    <a:schemeClr val="tx1"/>
                  </a:solidFill>
                  <a:latin typeface="굴림" pitchFamily="50" charset="-127"/>
                  <a:ea typeface="굴림" pitchFamily="50" charset="-127"/>
                </a:defRPr>
              </a:lvl3pPr>
              <a:lvl4pPr marL="1600200" indent="-228600" eaLnBrk="0" hangingPunct="0">
                <a:spcBef>
                  <a:spcPct val="20000"/>
                </a:spcBef>
                <a:buChar char="–"/>
                <a:defRPr kumimoji="1" sz="2000">
                  <a:solidFill>
                    <a:schemeClr val="tx1"/>
                  </a:solidFill>
                  <a:latin typeface="굴림" pitchFamily="50" charset="-127"/>
                  <a:ea typeface="굴림" pitchFamily="50" charset="-127"/>
                </a:defRPr>
              </a:lvl4pPr>
              <a:lvl5pPr marL="2057400" indent="-228600" eaLnBrk="0" hangingPunct="0">
                <a:spcBef>
                  <a:spcPct val="20000"/>
                </a:spcBef>
                <a:buChar char="»"/>
                <a:defRPr kumimoji="1" sz="2000">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9pPr>
            </a:lstStyle>
            <a:p>
              <a:pPr eaLnBrk="1" hangingPunct="1">
                <a:spcBef>
                  <a:spcPct val="0"/>
                </a:spcBef>
                <a:buFontTx/>
                <a:buNone/>
              </a:pPr>
              <a:r>
                <a:rPr lang="en-US" altLang="ko-KR" sz="900">
                  <a:latin typeface="Times New Roman" panose="02020603050405020304" pitchFamily="18" charset="0"/>
                  <a:ea typeface="돋움" pitchFamily="50" charset="-127"/>
                  <a:cs typeface="Times New Roman" panose="02020603050405020304" pitchFamily="18" charset="0"/>
                </a:rPr>
                <a:t>X0</a:t>
              </a:r>
            </a:p>
          </p:txBody>
        </p:sp>
        <p:sp>
          <p:nvSpPr>
            <p:cNvPr id="14397" name="Line 1078"/>
            <p:cNvSpPr>
              <a:spLocks noChangeShapeType="1"/>
            </p:cNvSpPr>
            <p:nvPr/>
          </p:nvSpPr>
          <p:spPr bwMode="auto">
            <a:xfrm>
              <a:off x="2281" y="3062"/>
              <a:ext cx="0" cy="22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ko-KR" altLang="en-US">
                <a:latin typeface="Times New Roman" panose="02020603050405020304" pitchFamily="18" charset="0"/>
                <a:cs typeface="Times New Roman" panose="02020603050405020304" pitchFamily="18" charset="0"/>
              </a:endParaRPr>
            </a:p>
          </p:txBody>
        </p:sp>
        <p:sp>
          <p:nvSpPr>
            <p:cNvPr id="14398" name="Line 1079"/>
            <p:cNvSpPr>
              <a:spLocks noChangeShapeType="1"/>
            </p:cNvSpPr>
            <p:nvPr/>
          </p:nvSpPr>
          <p:spPr bwMode="auto">
            <a:xfrm>
              <a:off x="2567" y="3195"/>
              <a:ext cx="937"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ko-KR" altLang="en-US">
                <a:latin typeface="Times New Roman" panose="02020603050405020304" pitchFamily="18" charset="0"/>
                <a:cs typeface="Times New Roman" panose="02020603050405020304" pitchFamily="18" charset="0"/>
              </a:endParaRPr>
            </a:p>
          </p:txBody>
        </p:sp>
        <p:sp>
          <p:nvSpPr>
            <p:cNvPr id="14399" name="Line 1080"/>
            <p:cNvSpPr>
              <a:spLocks noChangeShapeType="1"/>
            </p:cNvSpPr>
            <p:nvPr/>
          </p:nvSpPr>
          <p:spPr bwMode="auto">
            <a:xfrm>
              <a:off x="3846" y="3195"/>
              <a:ext cx="219"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ko-KR" altLang="en-US">
                <a:latin typeface="Times New Roman" panose="02020603050405020304" pitchFamily="18" charset="0"/>
                <a:cs typeface="Times New Roman" panose="02020603050405020304" pitchFamily="18" charset="0"/>
              </a:endParaRPr>
            </a:p>
          </p:txBody>
        </p:sp>
        <p:sp>
          <p:nvSpPr>
            <p:cNvPr id="14400" name="Line 1081"/>
            <p:cNvSpPr>
              <a:spLocks noChangeShapeType="1"/>
            </p:cNvSpPr>
            <p:nvPr/>
          </p:nvSpPr>
          <p:spPr bwMode="auto">
            <a:xfrm>
              <a:off x="4061" y="3062"/>
              <a:ext cx="0" cy="22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ko-KR" altLang="en-US">
                <a:latin typeface="Times New Roman" panose="02020603050405020304" pitchFamily="18" charset="0"/>
                <a:cs typeface="Times New Roman" panose="02020603050405020304" pitchFamily="18" charset="0"/>
              </a:endParaRPr>
            </a:p>
          </p:txBody>
        </p:sp>
      </p:grpSp>
      <p:grpSp>
        <p:nvGrpSpPr>
          <p:cNvPr id="14345" name="Group 94"/>
          <p:cNvGrpSpPr>
            <a:grpSpLocks/>
          </p:cNvGrpSpPr>
          <p:nvPr/>
        </p:nvGrpSpPr>
        <p:grpSpPr bwMode="auto">
          <a:xfrm>
            <a:off x="3575050" y="3512843"/>
            <a:ext cx="2808288" cy="976313"/>
            <a:chOff x="3575050" y="5024438"/>
            <a:chExt cx="2971800" cy="1276350"/>
          </a:xfrm>
        </p:grpSpPr>
        <p:grpSp>
          <p:nvGrpSpPr>
            <p:cNvPr id="14346" name="Group 117"/>
            <p:cNvGrpSpPr>
              <a:grpSpLocks/>
            </p:cNvGrpSpPr>
            <p:nvPr/>
          </p:nvGrpSpPr>
          <p:grpSpPr bwMode="auto">
            <a:xfrm>
              <a:off x="3575050" y="5024438"/>
              <a:ext cx="2971800" cy="1276350"/>
              <a:chOff x="243" y="3982"/>
              <a:chExt cx="1872" cy="804"/>
            </a:xfrm>
          </p:grpSpPr>
          <p:sp>
            <p:nvSpPr>
              <p:cNvPr id="14349" name="Line 1218"/>
              <p:cNvSpPr>
                <a:spLocks noChangeShapeType="1"/>
              </p:cNvSpPr>
              <p:nvPr/>
            </p:nvSpPr>
            <p:spPr bwMode="auto">
              <a:xfrm>
                <a:off x="1261" y="4223"/>
                <a:ext cx="854"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ko-KR" altLang="en-US">
                  <a:latin typeface="Times New Roman" panose="02020603050405020304" pitchFamily="18" charset="0"/>
                  <a:cs typeface="Times New Roman" panose="02020603050405020304" pitchFamily="18" charset="0"/>
                </a:endParaRPr>
              </a:p>
            </p:txBody>
          </p:sp>
          <p:sp>
            <p:nvSpPr>
              <p:cNvPr id="14350" name="Line 1219"/>
              <p:cNvSpPr>
                <a:spLocks noChangeShapeType="1"/>
              </p:cNvSpPr>
              <p:nvPr/>
            </p:nvSpPr>
            <p:spPr bwMode="auto">
              <a:xfrm>
                <a:off x="1261" y="4649"/>
                <a:ext cx="854"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ko-KR" altLang="en-US">
                  <a:latin typeface="Times New Roman" panose="02020603050405020304" pitchFamily="18" charset="0"/>
                  <a:cs typeface="Times New Roman" panose="02020603050405020304" pitchFamily="18" charset="0"/>
                </a:endParaRPr>
              </a:p>
            </p:txBody>
          </p:sp>
          <p:sp>
            <p:nvSpPr>
              <p:cNvPr id="14351" name="Rectangle 1220"/>
              <p:cNvSpPr>
                <a:spLocks noChangeArrowheads="1"/>
              </p:cNvSpPr>
              <p:nvPr/>
            </p:nvSpPr>
            <p:spPr bwMode="auto">
              <a:xfrm>
                <a:off x="1389" y="4127"/>
                <a:ext cx="47" cy="96"/>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har char="•"/>
                  <a:defRPr kumimoji="1" sz="3200">
                    <a:solidFill>
                      <a:schemeClr val="tx1"/>
                    </a:solidFill>
                    <a:latin typeface="굴림" pitchFamily="50" charset="-127"/>
                    <a:ea typeface="굴림" pitchFamily="50" charset="-127"/>
                  </a:defRPr>
                </a:lvl1pPr>
                <a:lvl2pPr marL="742950" indent="-285750" eaLnBrk="0" hangingPunct="0">
                  <a:spcBef>
                    <a:spcPct val="20000"/>
                  </a:spcBef>
                  <a:buChar char="–"/>
                  <a:defRPr kumimoji="1" sz="2800">
                    <a:solidFill>
                      <a:schemeClr val="tx1"/>
                    </a:solidFill>
                    <a:latin typeface="굴림" pitchFamily="50" charset="-127"/>
                    <a:ea typeface="굴림" pitchFamily="50" charset="-127"/>
                  </a:defRPr>
                </a:lvl2pPr>
                <a:lvl3pPr marL="1143000" indent="-228600" eaLnBrk="0" hangingPunct="0">
                  <a:spcBef>
                    <a:spcPct val="20000"/>
                  </a:spcBef>
                  <a:buChar char="•"/>
                  <a:defRPr kumimoji="1" sz="2400">
                    <a:solidFill>
                      <a:schemeClr val="tx1"/>
                    </a:solidFill>
                    <a:latin typeface="굴림" pitchFamily="50" charset="-127"/>
                    <a:ea typeface="굴림" pitchFamily="50" charset="-127"/>
                  </a:defRPr>
                </a:lvl3pPr>
                <a:lvl4pPr marL="1600200" indent="-228600" eaLnBrk="0" hangingPunct="0">
                  <a:spcBef>
                    <a:spcPct val="20000"/>
                  </a:spcBef>
                  <a:buChar char="–"/>
                  <a:defRPr kumimoji="1" sz="2000">
                    <a:solidFill>
                      <a:schemeClr val="tx1"/>
                    </a:solidFill>
                    <a:latin typeface="굴림" pitchFamily="50" charset="-127"/>
                    <a:ea typeface="굴림" pitchFamily="50" charset="-127"/>
                  </a:defRPr>
                </a:lvl4pPr>
                <a:lvl5pPr marL="2057400" indent="-228600" eaLnBrk="0" hangingPunct="0">
                  <a:spcBef>
                    <a:spcPct val="20000"/>
                  </a:spcBef>
                  <a:buChar char="»"/>
                  <a:defRPr kumimoji="1" sz="2000">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9pPr>
              </a:lstStyle>
              <a:p>
                <a:pPr eaLnBrk="1" hangingPunct="1">
                  <a:spcBef>
                    <a:spcPct val="0"/>
                  </a:spcBef>
                  <a:buFontTx/>
                  <a:buNone/>
                </a:pPr>
                <a:endParaRPr lang="ko-KR" altLang="en-US" sz="900">
                  <a:latin typeface="Times New Roman" panose="02020603050405020304" pitchFamily="18" charset="0"/>
                  <a:ea typeface="돋움" pitchFamily="50" charset="-127"/>
                  <a:cs typeface="Times New Roman" panose="02020603050405020304" pitchFamily="18" charset="0"/>
                </a:endParaRPr>
              </a:p>
            </p:txBody>
          </p:sp>
          <p:sp>
            <p:nvSpPr>
              <p:cNvPr id="14352" name="Text Box 1221"/>
              <p:cNvSpPr txBox="1">
                <a:spLocks noChangeArrowheads="1"/>
              </p:cNvSpPr>
              <p:nvPr/>
            </p:nvSpPr>
            <p:spPr bwMode="auto">
              <a:xfrm>
                <a:off x="1095" y="4127"/>
                <a:ext cx="249"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kumimoji="1" sz="3200">
                    <a:solidFill>
                      <a:schemeClr val="tx1"/>
                    </a:solidFill>
                    <a:latin typeface="굴림" pitchFamily="50" charset="-127"/>
                    <a:ea typeface="굴림" pitchFamily="50" charset="-127"/>
                  </a:defRPr>
                </a:lvl1pPr>
                <a:lvl2pPr marL="742950" indent="-285750" eaLnBrk="0" hangingPunct="0">
                  <a:spcBef>
                    <a:spcPct val="20000"/>
                  </a:spcBef>
                  <a:buChar char="–"/>
                  <a:defRPr kumimoji="1" sz="2800">
                    <a:solidFill>
                      <a:schemeClr val="tx1"/>
                    </a:solidFill>
                    <a:latin typeface="굴림" pitchFamily="50" charset="-127"/>
                    <a:ea typeface="굴림" pitchFamily="50" charset="-127"/>
                  </a:defRPr>
                </a:lvl2pPr>
                <a:lvl3pPr marL="1143000" indent="-228600" eaLnBrk="0" hangingPunct="0">
                  <a:spcBef>
                    <a:spcPct val="20000"/>
                  </a:spcBef>
                  <a:buChar char="•"/>
                  <a:defRPr kumimoji="1" sz="2400">
                    <a:solidFill>
                      <a:schemeClr val="tx1"/>
                    </a:solidFill>
                    <a:latin typeface="굴림" pitchFamily="50" charset="-127"/>
                    <a:ea typeface="굴림" pitchFamily="50" charset="-127"/>
                  </a:defRPr>
                </a:lvl3pPr>
                <a:lvl4pPr marL="1600200" indent="-228600" eaLnBrk="0" hangingPunct="0">
                  <a:spcBef>
                    <a:spcPct val="20000"/>
                  </a:spcBef>
                  <a:buChar char="–"/>
                  <a:defRPr kumimoji="1" sz="2000">
                    <a:solidFill>
                      <a:schemeClr val="tx1"/>
                    </a:solidFill>
                    <a:latin typeface="굴림" pitchFamily="50" charset="-127"/>
                    <a:ea typeface="굴림" pitchFamily="50" charset="-127"/>
                  </a:defRPr>
                </a:lvl4pPr>
                <a:lvl5pPr marL="2057400" indent="-228600" eaLnBrk="0" hangingPunct="0">
                  <a:spcBef>
                    <a:spcPct val="20000"/>
                  </a:spcBef>
                  <a:buChar char="»"/>
                  <a:defRPr kumimoji="1" sz="2000">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9pPr>
              </a:lstStyle>
              <a:p>
                <a:pPr eaLnBrk="1" hangingPunct="1">
                  <a:spcBef>
                    <a:spcPct val="0"/>
                  </a:spcBef>
                  <a:buFontTx/>
                  <a:buNone/>
                </a:pPr>
                <a:r>
                  <a:rPr lang="en-US" altLang="ko-KR" sz="900">
                    <a:latin typeface="Times New Roman" panose="02020603050405020304" pitchFamily="18" charset="0"/>
                    <a:ea typeface="돋움" pitchFamily="50" charset="-127"/>
                    <a:cs typeface="Times New Roman" panose="02020603050405020304" pitchFamily="18" charset="0"/>
                  </a:rPr>
                  <a:t>X0</a:t>
                </a:r>
              </a:p>
            </p:txBody>
          </p:sp>
          <p:sp>
            <p:nvSpPr>
              <p:cNvPr id="14353" name="Text Box 1222"/>
              <p:cNvSpPr txBox="1">
                <a:spLocks noChangeArrowheads="1"/>
              </p:cNvSpPr>
              <p:nvPr/>
            </p:nvSpPr>
            <p:spPr bwMode="auto">
              <a:xfrm>
                <a:off x="1075" y="4569"/>
                <a:ext cx="269" cy="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kumimoji="1" sz="3200">
                    <a:solidFill>
                      <a:schemeClr val="tx1"/>
                    </a:solidFill>
                    <a:latin typeface="굴림" pitchFamily="50" charset="-127"/>
                    <a:ea typeface="굴림" pitchFamily="50" charset="-127"/>
                  </a:defRPr>
                </a:lvl1pPr>
                <a:lvl2pPr marL="742950" indent="-285750" eaLnBrk="0" hangingPunct="0">
                  <a:spcBef>
                    <a:spcPct val="20000"/>
                  </a:spcBef>
                  <a:buChar char="–"/>
                  <a:defRPr kumimoji="1" sz="2800">
                    <a:solidFill>
                      <a:schemeClr val="tx1"/>
                    </a:solidFill>
                    <a:latin typeface="굴림" pitchFamily="50" charset="-127"/>
                    <a:ea typeface="굴림" pitchFamily="50" charset="-127"/>
                  </a:defRPr>
                </a:lvl2pPr>
                <a:lvl3pPr marL="1143000" indent="-228600" eaLnBrk="0" hangingPunct="0">
                  <a:spcBef>
                    <a:spcPct val="20000"/>
                  </a:spcBef>
                  <a:buChar char="•"/>
                  <a:defRPr kumimoji="1" sz="2400">
                    <a:solidFill>
                      <a:schemeClr val="tx1"/>
                    </a:solidFill>
                    <a:latin typeface="굴림" pitchFamily="50" charset="-127"/>
                    <a:ea typeface="굴림" pitchFamily="50" charset="-127"/>
                  </a:defRPr>
                </a:lvl3pPr>
                <a:lvl4pPr marL="1600200" indent="-228600" eaLnBrk="0" hangingPunct="0">
                  <a:spcBef>
                    <a:spcPct val="20000"/>
                  </a:spcBef>
                  <a:buChar char="–"/>
                  <a:defRPr kumimoji="1" sz="2000">
                    <a:solidFill>
                      <a:schemeClr val="tx1"/>
                    </a:solidFill>
                    <a:latin typeface="굴림" pitchFamily="50" charset="-127"/>
                    <a:ea typeface="굴림" pitchFamily="50" charset="-127"/>
                  </a:defRPr>
                </a:lvl4pPr>
                <a:lvl5pPr marL="2057400" indent="-228600" eaLnBrk="0" hangingPunct="0">
                  <a:spcBef>
                    <a:spcPct val="20000"/>
                  </a:spcBef>
                  <a:buChar char="»"/>
                  <a:defRPr kumimoji="1" sz="2000">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9pPr>
              </a:lstStyle>
              <a:p>
                <a:pPr eaLnBrk="1" hangingPunct="1">
                  <a:spcBef>
                    <a:spcPct val="0"/>
                  </a:spcBef>
                  <a:buFontTx/>
                  <a:buNone/>
                </a:pPr>
                <a:r>
                  <a:rPr lang="en-US" altLang="ko-KR" sz="900">
                    <a:latin typeface="Times New Roman" panose="02020603050405020304" pitchFamily="18" charset="0"/>
                    <a:ea typeface="돋움" pitchFamily="50" charset="-127"/>
                    <a:cs typeface="Times New Roman" panose="02020603050405020304" pitchFamily="18" charset="0"/>
                  </a:rPr>
                  <a:t>Y40</a:t>
                </a:r>
              </a:p>
            </p:txBody>
          </p:sp>
          <p:sp>
            <p:nvSpPr>
              <p:cNvPr id="14354" name="Rectangle 1223"/>
              <p:cNvSpPr>
                <a:spLocks noChangeArrowheads="1"/>
              </p:cNvSpPr>
              <p:nvPr/>
            </p:nvSpPr>
            <p:spPr bwMode="auto">
              <a:xfrm>
                <a:off x="1484" y="4127"/>
                <a:ext cx="47" cy="96"/>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har char="•"/>
                  <a:defRPr kumimoji="1" sz="3200">
                    <a:solidFill>
                      <a:schemeClr val="tx1"/>
                    </a:solidFill>
                    <a:latin typeface="굴림" pitchFamily="50" charset="-127"/>
                    <a:ea typeface="굴림" pitchFamily="50" charset="-127"/>
                  </a:defRPr>
                </a:lvl1pPr>
                <a:lvl2pPr marL="742950" indent="-285750" eaLnBrk="0" hangingPunct="0">
                  <a:spcBef>
                    <a:spcPct val="20000"/>
                  </a:spcBef>
                  <a:buChar char="–"/>
                  <a:defRPr kumimoji="1" sz="2800">
                    <a:solidFill>
                      <a:schemeClr val="tx1"/>
                    </a:solidFill>
                    <a:latin typeface="굴림" pitchFamily="50" charset="-127"/>
                    <a:ea typeface="굴림" pitchFamily="50" charset="-127"/>
                  </a:defRPr>
                </a:lvl2pPr>
                <a:lvl3pPr marL="1143000" indent="-228600" eaLnBrk="0" hangingPunct="0">
                  <a:spcBef>
                    <a:spcPct val="20000"/>
                  </a:spcBef>
                  <a:buChar char="•"/>
                  <a:defRPr kumimoji="1" sz="2400">
                    <a:solidFill>
                      <a:schemeClr val="tx1"/>
                    </a:solidFill>
                    <a:latin typeface="굴림" pitchFamily="50" charset="-127"/>
                    <a:ea typeface="굴림" pitchFamily="50" charset="-127"/>
                  </a:defRPr>
                </a:lvl3pPr>
                <a:lvl4pPr marL="1600200" indent="-228600" eaLnBrk="0" hangingPunct="0">
                  <a:spcBef>
                    <a:spcPct val="20000"/>
                  </a:spcBef>
                  <a:buChar char="–"/>
                  <a:defRPr kumimoji="1" sz="2000">
                    <a:solidFill>
                      <a:schemeClr val="tx1"/>
                    </a:solidFill>
                    <a:latin typeface="굴림" pitchFamily="50" charset="-127"/>
                    <a:ea typeface="굴림" pitchFamily="50" charset="-127"/>
                  </a:defRPr>
                </a:lvl4pPr>
                <a:lvl5pPr marL="2057400" indent="-228600" eaLnBrk="0" hangingPunct="0">
                  <a:spcBef>
                    <a:spcPct val="20000"/>
                  </a:spcBef>
                  <a:buChar char="»"/>
                  <a:defRPr kumimoji="1" sz="2000">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9pPr>
              </a:lstStyle>
              <a:p>
                <a:pPr eaLnBrk="1" hangingPunct="1">
                  <a:spcBef>
                    <a:spcPct val="0"/>
                  </a:spcBef>
                  <a:buFontTx/>
                  <a:buNone/>
                </a:pPr>
                <a:endParaRPr lang="ko-KR" altLang="en-US" sz="900">
                  <a:latin typeface="Times New Roman" panose="02020603050405020304" pitchFamily="18" charset="0"/>
                  <a:ea typeface="돋움" pitchFamily="50" charset="-127"/>
                  <a:cs typeface="Times New Roman" panose="02020603050405020304" pitchFamily="18" charset="0"/>
                </a:endParaRPr>
              </a:p>
            </p:txBody>
          </p:sp>
          <p:sp>
            <p:nvSpPr>
              <p:cNvPr id="14355" name="Rectangle 1224"/>
              <p:cNvSpPr>
                <a:spLocks noChangeArrowheads="1"/>
              </p:cNvSpPr>
              <p:nvPr/>
            </p:nvSpPr>
            <p:spPr bwMode="auto">
              <a:xfrm>
                <a:off x="1581" y="4127"/>
                <a:ext cx="47" cy="96"/>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har char="•"/>
                  <a:defRPr kumimoji="1" sz="3200">
                    <a:solidFill>
                      <a:schemeClr val="tx1"/>
                    </a:solidFill>
                    <a:latin typeface="굴림" pitchFamily="50" charset="-127"/>
                    <a:ea typeface="굴림" pitchFamily="50" charset="-127"/>
                  </a:defRPr>
                </a:lvl1pPr>
                <a:lvl2pPr marL="742950" indent="-285750" eaLnBrk="0" hangingPunct="0">
                  <a:spcBef>
                    <a:spcPct val="20000"/>
                  </a:spcBef>
                  <a:buChar char="–"/>
                  <a:defRPr kumimoji="1" sz="2800">
                    <a:solidFill>
                      <a:schemeClr val="tx1"/>
                    </a:solidFill>
                    <a:latin typeface="굴림" pitchFamily="50" charset="-127"/>
                    <a:ea typeface="굴림" pitchFamily="50" charset="-127"/>
                  </a:defRPr>
                </a:lvl2pPr>
                <a:lvl3pPr marL="1143000" indent="-228600" eaLnBrk="0" hangingPunct="0">
                  <a:spcBef>
                    <a:spcPct val="20000"/>
                  </a:spcBef>
                  <a:buChar char="•"/>
                  <a:defRPr kumimoji="1" sz="2400">
                    <a:solidFill>
                      <a:schemeClr val="tx1"/>
                    </a:solidFill>
                    <a:latin typeface="굴림" pitchFamily="50" charset="-127"/>
                    <a:ea typeface="굴림" pitchFamily="50" charset="-127"/>
                  </a:defRPr>
                </a:lvl3pPr>
                <a:lvl4pPr marL="1600200" indent="-228600" eaLnBrk="0" hangingPunct="0">
                  <a:spcBef>
                    <a:spcPct val="20000"/>
                  </a:spcBef>
                  <a:buChar char="–"/>
                  <a:defRPr kumimoji="1" sz="2000">
                    <a:solidFill>
                      <a:schemeClr val="tx1"/>
                    </a:solidFill>
                    <a:latin typeface="굴림" pitchFamily="50" charset="-127"/>
                    <a:ea typeface="굴림" pitchFamily="50" charset="-127"/>
                  </a:defRPr>
                </a:lvl4pPr>
                <a:lvl5pPr marL="2057400" indent="-228600" eaLnBrk="0" hangingPunct="0">
                  <a:spcBef>
                    <a:spcPct val="20000"/>
                  </a:spcBef>
                  <a:buChar char="»"/>
                  <a:defRPr kumimoji="1" sz="2000">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9pPr>
              </a:lstStyle>
              <a:p>
                <a:pPr eaLnBrk="1" hangingPunct="1">
                  <a:spcBef>
                    <a:spcPct val="0"/>
                  </a:spcBef>
                  <a:buFontTx/>
                  <a:buNone/>
                </a:pPr>
                <a:endParaRPr lang="ko-KR" altLang="en-US" sz="900">
                  <a:latin typeface="Times New Roman" panose="02020603050405020304" pitchFamily="18" charset="0"/>
                  <a:ea typeface="돋움" pitchFamily="50" charset="-127"/>
                  <a:cs typeface="Times New Roman" panose="02020603050405020304" pitchFamily="18" charset="0"/>
                </a:endParaRPr>
              </a:p>
            </p:txBody>
          </p:sp>
          <p:sp>
            <p:nvSpPr>
              <p:cNvPr id="14356" name="Rectangle 1225"/>
              <p:cNvSpPr>
                <a:spLocks noChangeArrowheads="1"/>
              </p:cNvSpPr>
              <p:nvPr/>
            </p:nvSpPr>
            <p:spPr bwMode="auto">
              <a:xfrm>
                <a:off x="1676" y="4127"/>
                <a:ext cx="47" cy="96"/>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har char="•"/>
                  <a:defRPr kumimoji="1" sz="3200">
                    <a:solidFill>
                      <a:schemeClr val="tx1"/>
                    </a:solidFill>
                    <a:latin typeface="굴림" pitchFamily="50" charset="-127"/>
                    <a:ea typeface="굴림" pitchFamily="50" charset="-127"/>
                  </a:defRPr>
                </a:lvl1pPr>
                <a:lvl2pPr marL="742950" indent="-285750" eaLnBrk="0" hangingPunct="0">
                  <a:spcBef>
                    <a:spcPct val="20000"/>
                  </a:spcBef>
                  <a:buChar char="–"/>
                  <a:defRPr kumimoji="1" sz="2800">
                    <a:solidFill>
                      <a:schemeClr val="tx1"/>
                    </a:solidFill>
                    <a:latin typeface="굴림" pitchFamily="50" charset="-127"/>
                    <a:ea typeface="굴림" pitchFamily="50" charset="-127"/>
                  </a:defRPr>
                </a:lvl2pPr>
                <a:lvl3pPr marL="1143000" indent="-228600" eaLnBrk="0" hangingPunct="0">
                  <a:spcBef>
                    <a:spcPct val="20000"/>
                  </a:spcBef>
                  <a:buChar char="•"/>
                  <a:defRPr kumimoji="1" sz="2400">
                    <a:solidFill>
                      <a:schemeClr val="tx1"/>
                    </a:solidFill>
                    <a:latin typeface="굴림" pitchFamily="50" charset="-127"/>
                    <a:ea typeface="굴림" pitchFamily="50" charset="-127"/>
                  </a:defRPr>
                </a:lvl3pPr>
                <a:lvl4pPr marL="1600200" indent="-228600" eaLnBrk="0" hangingPunct="0">
                  <a:spcBef>
                    <a:spcPct val="20000"/>
                  </a:spcBef>
                  <a:buChar char="–"/>
                  <a:defRPr kumimoji="1" sz="2000">
                    <a:solidFill>
                      <a:schemeClr val="tx1"/>
                    </a:solidFill>
                    <a:latin typeface="굴림" pitchFamily="50" charset="-127"/>
                    <a:ea typeface="굴림" pitchFamily="50" charset="-127"/>
                  </a:defRPr>
                </a:lvl4pPr>
                <a:lvl5pPr marL="2057400" indent="-228600" eaLnBrk="0" hangingPunct="0">
                  <a:spcBef>
                    <a:spcPct val="20000"/>
                  </a:spcBef>
                  <a:buChar char="»"/>
                  <a:defRPr kumimoji="1" sz="2000">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9pPr>
              </a:lstStyle>
              <a:p>
                <a:pPr eaLnBrk="1" hangingPunct="1">
                  <a:spcBef>
                    <a:spcPct val="0"/>
                  </a:spcBef>
                  <a:buFontTx/>
                  <a:buNone/>
                </a:pPr>
                <a:endParaRPr lang="ko-KR" altLang="en-US" sz="900">
                  <a:latin typeface="Times New Roman" panose="02020603050405020304" pitchFamily="18" charset="0"/>
                  <a:ea typeface="돋움" pitchFamily="50" charset="-127"/>
                  <a:cs typeface="Times New Roman" panose="02020603050405020304" pitchFamily="18" charset="0"/>
                </a:endParaRPr>
              </a:p>
            </p:txBody>
          </p:sp>
          <p:sp>
            <p:nvSpPr>
              <p:cNvPr id="14357" name="Rectangle 1226"/>
              <p:cNvSpPr>
                <a:spLocks noChangeArrowheads="1"/>
              </p:cNvSpPr>
              <p:nvPr/>
            </p:nvSpPr>
            <p:spPr bwMode="auto">
              <a:xfrm>
                <a:off x="1768" y="4127"/>
                <a:ext cx="47" cy="96"/>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har char="•"/>
                  <a:defRPr kumimoji="1" sz="3200">
                    <a:solidFill>
                      <a:schemeClr val="tx1"/>
                    </a:solidFill>
                    <a:latin typeface="굴림" pitchFamily="50" charset="-127"/>
                    <a:ea typeface="굴림" pitchFamily="50" charset="-127"/>
                  </a:defRPr>
                </a:lvl1pPr>
                <a:lvl2pPr marL="742950" indent="-285750" eaLnBrk="0" hangingPunct="0">
                  <a:spcBef>
                    <a:spcPct val="20000"/>
                  </a:spcBef>
                  <a:buChar char="–"/>
                  <a:defRPr kumimoji="1" sz="2800">
                    <a:solidFill>
                      <a:schemeClr val="tx1"/>
                    </a:solidFill>
                    <a:latin typeface="굴림" pitchFamily="50" charset="-127"/>
                    <a:ea typeface="굴림" pitchFamily="50" charset="-127"/>
                  </a:defRPr>
                </a:lvl2pPr>
                <a:lvl3pPr marL="1143000" indent="-228600" eaLnBrk="0" hangingPunct="0">
                  <a:spcBef>
                    <a:spcPct val="20000"/>
                  </a:spcBef>
                  <a:buChar char="•"/>
                  <a:defRPr kumimoji="1" sz="2400">
                    <a:solidFill>
                      <a:schemeClr val="tx1"/>
                    </a:solidFill>
                    <a:latin typeface="굴림" pitchFamily="50" charset="-127"/>
                    <a:ea typeface="굴림" pitchFamily="50" charset="-127"/>
                  </a:defRPr>
                </a:lvl3pPr>
                <a:lvl4pPr marL="1600200" indent="-228600" eaLnBrk="0" hangingPunct="0">
                  <a:spcBef>
                    <a:spcPct val="20000"/>
                  </a:spcBef>
                  <a:buChar char="–"/>
                  <a:defRPr kumimoji="1" sz="2000">
                    <a:solidFill>
                      <a:schemeClr val="tx1"/>
                    </a:solidFill>
                    <a:latin typeface="굴림" pitchFamily="50" charset="-127"/>
                    <a:ea typeface="굴림" pitchFamily="50" charset="-127"/>
                  </a:defRPr>
                </a:lvl4pPr>
                <a:lvl5pPr marL="2057400" indent="-228600" eaLnBrk="0" hangingPunct="0">
                  <a:spcBef>
                    <a:spcPct val="20000"/>
                  </a:spcBef>
                  <a:buChar char="»"/>
                  <a:defRPr kumimoji="1" sz="2000">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9pPr>
              </a:lstStyle>
              <a:p>
                <a:pPr eaLnBrk="1" hangingPunct="1">
                  <a:spcBef>
                    <a:spcPct val="0"/>
                  </a:spcBef>
                  <a:buFontTx/>
                  <a:buNone/>
                </a:pPr>
                <a:endParaRPr lang="ko-KR" altLang="en-US" sz="900">
                  <a:latin typeface="Times New Roman" panose="02020603050405020304" pitchFamily="18" charset="0"/>
                  <a:ea typeface="돋움" pitchFamily="50" charset="-127"/>
                  <a:cs typeface="Times New Roman" panose="02020603050405020304" pitchFamily="18" charset="0"/>
                </a:endParaRPr>
              </a:p>
            </p:txBody>
          </p:sp>
          <p:sp>
            <p:nvSpPr>
              <p:cNvPr id="14358" name="Rectangle 1227"/>
              <p:cNvSpPr>
                <a:spLocks noChangeArrowheads="1"/>
              </p:cNvSpPr>
              <p:nvPr/>
            </p:nvSpPr>
            <p:spPr bwMode="auto">
              <a:xfrm>
                <a:off x="1880" y="4127"/>
                <a:ext cx="47" cy="96"/>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har char="•"/>
                  <a:defRPr kumimoji="1" sz="3200">
                    <a:solidFill>
                      <a:schemeClr val="tx1"/>
                    </a:solidFill>
                    <a:latin typeface="굴림" pitchFamily="50" charset="-127"/>
                    <a:ea typeface="굴림" pitchFamily="50" charset="-127"/>
                  </a:defRPr>
                </a:lvl1pPr>
                <a:lvl2pPr marL="742950" indent="-285750" eaLnBrk="0" hangingPunct="0">
                  <a:spcBef>
                    <a:spcPct val="20000"/>
                  </a:spcBef>
                  <a:buChar char="–"/>
                  <a:defRPr kumimoji="1" sz="2800">
                    <a:solidFill>
                      <a:schemeClr val="tx1"/>
                    </a:solidFill>
                    <a:latin typeface="굴림" pitchFamily="50" charset="-127"/>
                    <a:ea typeface="굴림" pitchFamily="50" charset="-127"/>
                  </a:defRPr>
                </a:lvl2pPr>
                <a:lvl3pPr marL="1143000" indent="-228600" eaLnBrk="0" hangingPunct="0">
                  <a:spcBef>
                    <a:spcPct val="20000"/>
                  </a:spcBef>
                  <a:buChar char="•"/>
                  <a:defRPr kumimoji="1" sz="2400">
                    <a:solidFill>
                      <a:schemeClr val="tx1"/>
                    </a:solidFill>
                    <a:latin typeface="굴림" pitchFamily="50" charset="-127"/>
                    <a:ea typeface="굴림" pitchFamily="50" charset="-127"/>
                  </a:defRPr>
                </a:lvl3pPr>
                <a:lvl4pPr marL="1600200" indent="-228600" eaLnBrk="0" hangingPunct="0">
                  <a:spcBef>
                    <a:spcPct val="20000"/>
                  </a:spcBef>
                  <a:buChar char="–"/>
                  <a:defRPr kumimoji="1" sz="2000">
                    <a:solidFill>
                      <a:schemeClr val="tx1"/>
                    </a:solidFill>
                    <a:latin typeface="굴림" pitchFamily="50" charset="-127"/>
                    <a:ea typeface="굴림" pitchFamily="50" charset="-127"/>
                  </a:defRPr>
                </a:lvl4pPr>
                <a:lvl5pPr marL="2057400" indent="-228600" eaLnBrk="0" hangingPunct="0">
                  <a:spcBef>
                    <a:spcPct val="20000"/>
                  </a:spcBef>
                  <a:buChar char="»"/>
                  <a:defRPr kumimoji="1" sz="2000">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9pPr>
              </a:lstStyle>
              <a:p>
                <a:pPr eaLnBrk="1" hangingPunct="1">
                  <a:spcBef>
                    <a:spcPct val="0"/>
                  </a:spcBef>
                  <a:buFontTx/>
                  <a:buNone/>
                </a:pPr>
                <a:endParaRPr lang="ko-KR" altLang="en-US" sz="900">
                  <a:latin typeface="Times New Roman" panose="02020603050405020304" pitchFamily="18" charset="0"/>
                  <a:ea typeface="돋움" pitchFamily="50" charset="-127"/>
                  <a:cs typeface="Times New Roman" panose="02020603050405020304" pitchFamily="18" charset="0"/>
                </a:endParaRPr>
              </a:p>
            </p:txBody>
          </p:sp>
          <p:sp>
            <p:nvSpPr>
              <p:cNvPr id="14359" name="Line 1228"/>
              <p:cNvSpPr>
                <a:spLocks noChangeShapeType="1"/>
              </p:cNvSpPr>
              <p:nvPr/>
            </p:nvSpPr>
            <p:spPr bwMode="auto">
              <a:xfrm>
                <a:off x="243" y="4078"/>
                <a:ext cx="0" cy="70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ko-KR" altLang="en-US">
                  <a:latin typeface="Times New Roman" panose="02020603050405020304" pitchFamily="18" charset="0"/>
                  <a:cs typeface="Times New Roman" panose="02020603050405020304" pitchFamily="18" charset="0"/>
                </a:endParaRPr>
              </a:p>
            </p:txBody>
          </p:sp>
          <p:sp>
            <p:nvSpPr>
              <p:cNvPr id="14360" name="Line 1229"/>
              <p:cNvSpPr>
                <a:spLocks noChangeShapeType="1"/>
              </p:cNvSpPr>
              <p:nvPr/>
            </p:nvSpPr>
            <p:spPr bwMode="auto">
              <a:xfrm>
                <a:off x="339" y="4127"/>
                <a:ext cx="0" cy="9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ko-KR" altLang="en-US">
                  <a:latin typeface="Times New Roman" panose="02020603050405020304" pitchFamily="18" charset="0"/>
                  <a:cs typeface="Times New Roman" panose="02020603050405020304" pitchFamily="18" charset="0"/>
                </a:endParaRPr>
              </a:p>
            </p:txBody>
          </p:sp>
          <p:sp>
            <p:nvSpPr>
              <p:cNvPr id="14361" name="Line 1230"/>
              <p:cNvSpPr>
                <a:spLocks noChangeShapeType="1"/>
              </p:cNvSpPr>
              <p:nvPr/>
            </p:nvSpPr>
            <p:spPr bwMode="auto">
              <a:xfrm>
                <a:off x="387" y="4127"/>
                <a:ext cx="0" cy="9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ko-KR" altLang="en-US">
                  <a:latin typeface="Times New Roman" panose="02020603050405020304" pitchFamily="18" charset="0"/>
                  <a:cs typeface="Times New Roman" panose="02020603050405020304" pitchFamily="18" charset="0"/>
                </a:endParaRPr>
              </a:p>
            </p:txBody>
          </p:sp>
          <p:sp>
            <p:nvSpPr>
              <p:cNvPr id="14362" name="Line 1231"/>
              <p:cNvSpPr>
                <a:spLocks noChangeShapeType="1"/>
              </p:cNvSpPr>
              <p:nvPr/>
            </p:nvSpPr>
            <p:spPr bwMode="auto">
              <a:xfrm flipH="1">
                <a:off x="243" y="4175"/>
                <a:ext cx="96"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ko-KR" altLang="en-US">
                  <a:latin typeface="Times New Roman" panose="02020603050405020304" pitchFamily="18" charset="0"/>
                  <a:cs typeface="Times New Roman" panose="02020603050405020304" pitchFamily="18" charset="0"/>
                </a:endParaRPr>
              </a:p>
            </p:txBody>
          </p:sp>
          <p:sp>
            <p:nvSpPr>
              <p:cNvPr id="14363" name="Line 1232"/>
              <p:cNvSpPr>
                <a:spLocks noChangeShapeType="1"/>
              </p:cNvSpPr>
              <p:nvPr/>
            </p:nvSpPr>
            <p:spPr bwMode="auto">
              <a:xfrm>
                <a:off x="339" y="4368"/>
                <a:ext cx="0" cy="9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ko-KR" altLang="en-US">
                  <a:latin typeface="Times New Roman" panose="02020603050405020304" pitchFamily="18" charset="0"/>
                  <a:cs typeface="Times New Roman" panose="02020603050405020304" pitchFamily="18" charset="0"/>
                </a:endParaRPr>
              </a:p>
            </p:txBody>
          </p:sp>
          <p:sp>
            <p:nvSpPr>
              <p:cNvPr id="14364" name="Line 1233"/>
              <p:cNvSpPr>
                <a:spLocks noChangeShapeType="1"/>
              </p:cNvSpPr>
              <p:nvPr/>
            </p:nvSpPr>
            <p:spPr bwMode="auto">
              <a:xfrm>
                <a:off x="387" y="4368"/>
                <a:ext cx="0" cy="9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ko-KR" altLang="en-US">
                  <a:latin typeface="Times New Roman" panose="02020603050405020304" pitchFamily="18" charset="0"/>
                  <a:cs typeface="Times New Roman" panose="02020603050405020304" pitchFamily="18" charset="0"/>
                </a:endParaRPr>
              </a:p>
            </p:txBody>
          </p:sp>
          <p:sp>
            <p:nvSpPr>
              <p:cNvPr id="14365" name="Line 1234"/>
              <p:cNvSpPr>
                <a:spLocks noChangeShapeType="1"/>
              </p:cNvSpPr>
              <p:nvPr/>
            </p:nvSpPr>
            <p:spPr bwMode="auto">
              <a:xfrm flipH="1">
                <a:off x="243" y="4416"/>
                <a:ext cx="96"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ko-KR" altLang="en-US">
                  <a:latin typeface="Times New Roman" panose="02020603050405020304" pitchFamily="18" charset="0"/>
                  <a:cs typeface="Times New Roman" panose="02020603050405020304" pitchFamily="18" charset="0"/>
                </a:endParaRPr>
              </a:p>
            </p:txBody>
          </p:sp>
          <p:sp>
            <p:nvSpPr>
              <p:cNvPr id="14366" name="Line 1235"/>
              <p:cNvSpPr>
                <a:spLocks noChangeShapeType="1"/>
              </p:cNvSpPr>
              <p:nvPr/>
            </p:nvSpPr>
            <p:spPr bwMode="auto">
              <a:xfrm>
                <a:off x="387" y="4416"/>
                <a:ext cx="461"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ko-KR" altLang="en-US">
                  <a:latin typeface="Times New Roman" panose="02020603050405020304" pitchFamily="18" charset="0"/>
                  <a:cs typeface="Times New Roman" panose="02020603050405020304" pitchFamily="18" charset="0"/>
                </a:endParaRPr>
              </a:p>
            </p:txBody>
          </p:sp>
          <p:sp>
            <p:nvSpPr>
              <p:cNvPr id="14367" name="Line 1236"/>
              <p:cNvSpPr>
                <a:spLocks noChangeShapeType="1"/>
              </p:cNvSpPr>
              <p:nvPr/>
            </p:nvSpPr>
            <p:spPr bwMode="auto">
              <a:xfrm>
                <a:off x="387" y="4175"/>
                <a:ext cx="72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ko-KR" altLang="en-US">
                  <a:latin typeface="Times New Roman" panose="02020603050405020304" pitchFamily="18" charset="0"/>
                  <a:cs typeface="Times New Roman" panose="02020603050405020304" pitchFamily="18" charset="0"/>
                </a:endParaRPr>
              </a:p>
            </p:txBody>
          </p:sp>
          <p:sp>
            <p:nvSpPr>
              <p:cNvPr id="14368" name="Line 1237"/>
              <p:cNvSpPr>
                <a:spLocks noChangeShapeType="1"/>
              </p:cNvSpPr>
              <p:nvPr/>
            </p:nvSpPr>
            <p:spPr bwMode="auto">
              <a:xfrm>
                <a:off x="1107" y="4078"/>
                <a:ext cx="0" cy="66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ko-KR" altLang="en-US">
                  <a:latin typeface="Times New Roman" panose="02020603050405020304" pitchFamily="18" charset="0"/>
                  <a:cs typeface="Times New Roman" panose="02020603050405020304" pitchFamily="18" charset="0"/>
                </a:endParaRPr>
              </a:p>
            </p:txBody>
          </p:sp>
          <p:sp>
            <p:nvSpPr>
              <p:cNvPr id="14369" name="Oval 1238"/>
              <p:cNvSpPr>
                <a:spLocks noChangeArrowheads="1"/>
              </p:cNvSpPr>
              <p:nvPr/>
            </p:nvSpPr>
            <p:spPr bwMode="auto">
              <a:xfrm>
                <a:off x="781" y="4078"/>
                <a:ext cx="278" cy="193"/>
              </a:xfrm>
              <a:prstGeom prst="ellipse">
                <a:avLst/>
              </a:prstGeom>
              <a:solidFill>
                <a:srgbClr val="FFFFFF"/>
              </a:solidFill>
              <a:ln w="9525">
                <a:solidFill>
                  <a:srgbClr val="000000"/>
                </a:solidFill>
                <a:round/>
                <a:headEnd/>
                <a:tailEnd/>
              </a:ln>
            </p:spPr>
            <p:txBody>
              <a:bodyPr/>
              <a:lstStyle>
                <a:lvl1pPr eaLnBrk="0" hangingPunct="0">
                  <a:spcBef>
                    <a:spcPct val="20000"/>
                  </a:spcBef>
                  <a:buChar char="•"/>
                  <a:defRPr kumimoji="1" sz="3200">
                    <a:solidFill>
                      <a:schemeClr val="tx1"/>
                    </a:solidFill>
                    <a:latin typeface="굴림" pitchFamily="50" charset="-127"/>
                    <a:ea typeface="굴림" pitchFamily="50" charset="-127"/>
                  </a:defRPr>
                </a:lvl1pPr>
                <a:lvl2pPr marL="742950" indent="-285750" eaLnBrk="0" hangingPunct="0">
                  <a:spcBef>
                    <a:spcPct val="20000"/>
                  </a:spcBef>
                  <a:buChar char="–"/>
                  <a:defRPr kumimoji="1" sz="2800">
                    <a:solidFill>
                      <a:schemeClr val="tx1"/>
                    </a:solidFill>
                    <a:latin typeface="굴림" pitchFamily="50" charset="-127"/>
                    <a:ea typeface="굴림" pitchFamily="50" charset="-127"/>
                  </a:defRPr>
                </a:lvl2pPr>
                <a:lvl3pPr marL="1143000" indent="-228600" eaLnBrk="0" hangingPunct="0">
                  <a:spcBef>
                    <a:spcPct val="20000"/>
                  </a:spcBef>
                  <a:buChar char="•"/>
                  <a:defRPr kumimoji="1" sz="2400">
                    <a:solidFill>
                      <a:schemeClr val="tx1"/>
                    </a:solidFill>
                    <a:latin typeface="굴림" pitchFamily="50" charset="-127"/>
                    <a:ea typeface="굴림" pitchFamily="50" charset="-127"/>
                  </a:defRPr>
                </a:lvl3pPr>
                <a:lvl4pPr marL="1600200" indent="-228600" eaLnBrk="0" hangingPunct="0">
                  <a:spcBef>
                    <a:spcPct val="20000"/>
                  </a:spcBef>
                  <a:buChar char="–"/>
                  <a:defRPr kumimoji="1" sz="2000">
                    <a:solidFill>
                      <a:schemeClr val="tx1"/>
                    </a:solidFill>
                    <a:latin typeface="굴림" pitchFamily="50" charset="-127"/>
                    <a:ea typeface="굴림" pitchFamily="50" charset="-127"/>
                  </a:defRPr>
                </a:lvl4pPr>
                <a:lvl5pPr marL="2057400" indent="-228600" eaLnBrk="0" hangingPunct="0">
                  <a:spcBef>
                    <a:spcPct val="20000"/>
                  </a:spcBef>
                  <a:buChar char="»"/>
                  <a:defRPr kumimoji="1" sz="2000">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9pPr>
              </a:lstStyle>
              <a:p>
                <a:pPr eaLnBrk="1" hangingPunct="1">
                  <a:spcBef>
                    <a:spcPct val="0"/>
                  </a:spcBef>
                  <a:buFontTx/>
                  <a:buNone/>
                </a:pPr>
                <a:endParaRPr lang="ko-KR" altLang="ko-KR" sz="900">
                  <a:latin typeface="Times New Roman" panose="02020603050405020304" pitchFamily="18" charset="0"/>
                  <a:ea typeface="돋움" pitchFamily="50" charset="-127"/>
                  <a:cs typeface="Times New Roman" panose="02020603050405020304" pitchFamily="18" charset="0"/>
                </a:endParaRPr>
              </a:p>
            </p:txBody>
          </p:sp>
          <p:sp>
            <p:nvSpPr>
              <p:cNvPr id="14370" name="Text Box 1239"/>
              <p:cNvSpPr txBox="1">
                <a:spLocks noChangeArrowheads="1"/>
              </p:cNvSpPr>
              <p:nvPr/>
            </p:nvSpPr>
            <p:spPr bwMode="auto">
              <a:xfrm>
                <a:off x="265" y="4241"/>
                <a:ext cx="265" cy="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kumimoji="1" sz="3200">
                    <a:solidFill>
                      <a:schemeClr val="tx1"/>
                    </a:solidFill>
                    <a:latin typeface="굴림" pitchFamily="50" charset="-127"/>
                    <a:ea typeface="굴림" pitchFamily="50" charset="-127"/>
                  </a:defRPr>
                </a:lvl1pPr>
                <a:lvl2pPr marL="742950" indent="-285750" eaLnBrk="0" hangingPunct="0">
                  <a:spcBef>
                    <a:spcPct val="20000"/>
                  </a:spcBef>
                  <a:buChar char="–"/>
                  <a:defRPr kumimoji="1" sz="2800">
                    <a:solidFill>
                      <a:schemeClr val="tx1"/>
                    </a:solidFill>
                    <a:latin typeface="굴림" pitchFamily="50" charset="-127"/>
                    <a:ea typeface="굴림" pitchFamily="50" charset="-127"/>
                  </a:defRPr>
                </a:lvl2pPr>
                <a:lvl3pPr marL="1143000" indent="-228600" eaLnBrk="0" hangingPunct="0">
                  <a:spcBef>
                    <a:spcPct val="20000"/>
                  </a:spcBef>
                  <a:buChar char="•"/>
                  <a:defRPr kumimoji="1" sz="2400">
                    <a:solidFill>
                      <a:schemeClr val="tx1"/>
                    </a:solidFill>
                    <a:latin typeface="굴림" pitchFamily="50" charset="-127"/>
                    <a:ea typeface="굴림" pitchFamily="50" charset="-127"/>
                  </a:defRPr>
                </a:lvl3pPr>
                <a:lvl4pPr marL="1600200" indent="-228600" eaLnBrk="0" hangingPunct="0">
                  <a:spcBef>
                    <a:spcPct val="20000"/>
                  </a:spcBef>
                  <a:buChar char="–"/>
                  <a:defRPr kumimoji="1" sz="2000">
                    <a:solidFill>
                      <a:schemeClr val="tx1"/>
                    </a:solidFill>
                    <a:latin typeface="굴림" pitchFamily="50" charset="-127"/>
                    <a:ea typeface="굴림" pitchFamily="50" charset="-127"/>
                  </a:defRPr>
                </a:lvl4pPr>
                <a:lvl5pPr marL="2057400" indent="-228600" eaLnBrk="0" hangingPunct="0">
                  <a:spcBef>
                    <a:spcPct val="20000"/>
                  </a:spcBef>
                  <a:buChar char="»"/>
                  <a:defRPr kumimoji="1" sz="2000">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9pPr>
              </a:lstStyle>
              <a:p>
                <a:pPr eaLnBrk="1" hangingPunct="1">
                  <a:spcBef>
                    <a:spcPct val="0"/>
                  </a:spcBef>
                  <a:buFontTx/>
                  <a:buNone/>
                </a:pPr>
                <a:r>
                  <a:rPr lang="en-US" altLang="ko-KR" sz="900">
                    <a:latin typeface="Times New Roman" panose="02020603050405020304" pitchFamily="18" charset="0"/>
                    <a:ea typeface="돋움" pitchFamily="50" charset="-127"/>
                    <a:cs typeface="Times New Roman" panose="02020603050405020304" pitchFamily="18" charset="0"/>
                  </a:rPr>
                  <a:t>C0</a:t>
                </a:r>
              </a:p>
            </p:txBody>
          </p:sp>
          <p:sp>
            <p:nvSpPr>
              <p:cNvPr id="14371" name="Text Box 1240"/>
              <p:cNvSpPr txBox="1">
                <a:spLocks noChangeArrowheads="1"/>
              </p:cNvSpPr>
              <p:nvPr/>
            </p:nvSpPr>
            <p:spPr bwMode="auto">
              <a:xfrm>
                <a:off x="275" y="3982"/>
                <a:ext cx="252" cy="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kumimoji="1" sz="3200">
                    <a:solidFill>
                      <a:schemeClr val="tx1"/>
                    </a:solidFill>
                    <a:latin typeface="굴림" pitchFamily="50" charset="-127"/>
                    <a:ea typeface="굴림" pitchFamily="50" charset="-127"/>
                  </a:defRPr>
                </a:lvl1pPr>
                <a:lvl2pPr marL="742950" indent="-285750" eaLnBrk="0" hangingPunct="0">
                  <a:spcBef>
                    <a:spcPct val="20000"/>
                  </a:spcBef>
                  <a:buChar char="–"/>
                  <a:defRPr kumimoji="1" sz="2800">
                    <a:solidFill>
                      <a:schemeClr val="tx1"/>
                    </a:solidFill>
                    <a:latin typeface="굴림" pitchFamily="50" charset="-127"/>
                    <a:ea typeface="굴림" pitchFamily="50" charset="-127"/>
                  </a:defRPr>
                </a:lvl2pPr>
                <a:lvl3pPr marL="1143000" indent="-228600" eaLnBrk="0" hangingPunct="0">
                  <a:spcBef>
                    <a:spcPct val="20000"/>
                  </a:spcBef>
                  <a:buChar char="•"/>
                  <a:defRPr kumimoji="1" sz="2400">
                    <a:solidFill>
                      <a:schemeClr val="tx1"/>
                    </a:solidFill>
                    <a:latin typeface="굴림" pitchFamily="50" charset="-127"/>
                    <a:ea typeface="굴림" pitchFamily="50" charset="-127"/>
                  </a:defRPr>
                </a:lvl3pPr>
                <a:lvl4pPr marL="1600200" indent="-228600" eaLnBrk="0" hangingPunct="0">
                  <a:spcBef>
                    <a:spcPct val="20000"/>
                  </a:spcBef>
                  <a:buChar char="–"/>
                  <a:defRPr kumimoji="1" sz="2000">
                    <a:solidFill>
                      <a:schemeClr val="tx1"/>
                    </a:solidFill>
                    <a:latin typeface="굴림" pitchFamily="50" charset="-127"/>
                    <a:ea typeface="굴림" pitchFamily="50" charset="-127"/>
                  </a:defRPr>
                </a:lvl4pPr>
                <a:lvl5pPr marL="2057400" indent="-228600" eaLnBrk="0" hangingPunct="0">
                  <a:spcBef>
                    <a:spcPct val="20000"/>
                  </a:spcBef>
                  <a:buChar char="»"/>
                  <a:defRPr kumimoji="1" sz="2000">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9pPr>
              </a:lstStyle>
              <a:p>
                <a:pPr eaLnBrk="1" hangingPunct="1">
                  <a:spcBef>
                    <a:spcPct val="0"/>
                  </a:spcBef>
                  <a:buFontTx/>
                  <a:buNone/>
                </a:pPr>
                <a:r>
                  <a:rPr lang="en-US" altLang="ko-KR" sz="900">
                    <a:latin typeface="Times New Roman" panose="02020603050405020304" pitchFamily="18" charset="0"/>
                    <a:ea typeface="돋움" pitchFamily="50" charset="-127"/>
                    <a:cs typeface="Times New Roman" panose="02020603050405020304" pitchFamily="18" charset="0"/>
                  </a:rPr>
                  <a:t>X0</a:t>
                </a:r>
              </a:p>
            </p:txBody>
          </p:sp>
          <p:sp>
            <p:nvSpPr>
              <p:cNvPr id="14372" name="Rectangle 1241"/>
              <p:cNvSpPr>
                <a:spLocks noChangeArrowheads="1"/>
              </p:cNvSpPr>
              <p:nvPr/>
            </p:nvSpPr>
            <p:spPr bwMode="auto">
              <a:xfrm>
                <a:off x="1982" y="4127"/>
                <a:ext cx="47" cy="96"/>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har char="•"/>
                  <a:defRPr kumimoji="1" sz="3200">
                    <a:solidFill>
                      <a:schemeClr val="tx1"/>
                    </a:solidFill>
                    <a:latin typeface="굴림" pitchFamily="50" charset="-127"/>
                    <a:ea typeface="굴림" pitchFamily="50" charset="-127"/>
                  </a:defRPr>
                </a:lvl1pPr>
                <a:lvl2pPr marL="742950" indent="-285750" eaLnBrk="0" hangingPunct="0">
                  <a:spcBef>
                    <a:spcPct val="20000"/>
                  </a:spcBef>
                  <a:buChar char="–"/>
                  <a:defRPr kumimoji="1" sz="2800">
                    <a:solidFill>
                      <a:schemeClr val="tx1"/>
                    </a:solidFill>
                    <a:latin typeface="굴림" pitchFamily="50" charset="-127"/>
                    <a:ea typeface="굴림" pitchFamily="50" charset="-127"/>
                  </a:defRPr>
                </a:lvl2pPr>
                <a:lvl3pPr marL="1143000" indent="-228600" eaLnBrk="0" hangingPunct="0">
                  <a:spcBef>
                    <a:spcPct val="20000"/>
                  </a:spcBef>
                  <a:buChar char="•"/>
                  <a:defRPr kumimoji="1" sz="2400">
                    <a:solidFill>
                      <a:schemeClr val="tx1"/>
                    </a:solidFill>
                    <a:latin typeface="굴림" pitchFamily="50" charset="-127"/>
                    <a:ea typeface="굴림" pitchFamily="50" charset="-127"/>
                  </a:defRPr>
                </a:lvl3pPr>
                <a:lvl4pPr marL="1600200" indent="-228600" eaLnBrk="0" hangingPunct="0">
                  <a:spcBef>
                    <a:spcPct val="20000"/>
                  </a:spcBef>
                  <a:buChar char="–"/>
                  <a:defRPr kumimoji="1" sz="2000">
                    <a:solidFill>
                      <a:schemeClr val="tx1"/>
                    </a:solidFill>
                    <a:latin typeface="굴림" pitchFamily="50" charset="-127"/>
                    <a:ea typeface="굴림" pitchFamily="50" charset="-127"/>
                  </a:defRPr>
                </a:lvl4pPr>
                <a:lvl5pPr marL="2057400" indent="-228600" eaLnBrk="0" hangingPunct="0">
                  <a:spcBef>
                    <a:spcPct val="20000"/>
                  </a:spcBef>
                  <a:buChar char="»"/>
                  <a:defRPr kumimoji="1" sz="2000">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9pPr>
              </a:lstStyle>
              <a:p>
                <a:pPr eaLnBrk="1" hangingPunct="1">
                  <a:spcBef>
                    <a:spcPct val="0"/>
                  </a:spcBef>
                  <a:buFontTx/>
                  <a:buNone/>
                </a:pPr>
                <a:endParaRPr lang="ko-KR" altLang="en-US" sz="900">
                  <a:latin typeface="Times New Roman" panose="02020603050405020304" pitchFamily="18" charset="0"/>
                  <a:ea typeface="돋움" pitchFamily="50" charset="-127"/>
                  <a:cs typeface="Times New Roman" panose="02020603050405020304" pitchFamily="18" charset="0"/>
                </a:endParaRPr>
              </a:p>
            </p:txBody>
          </p:sp>
          <p:sp>
            <p:nvSpPr>
              <p:cNvPr id="14373" name="Rectangle 1242"/>
              <p:cNvSpPr>
                <a:spLocks noChangeArrowheads="1"/>
              </p:cNvSpPr>
              <p:nvPr/>
            </p:nvSpPr>
            <p:spPr bwMode="auto">
              <a:xfrm>
                <a:off x="1767" y="4559"/>
                <a:ext cx="215" cy="9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har char="•"/>
                  <a:defRPr kumimoji="1" sz="3200">
                    <a:solidFill>
                      <a:schemeClr val="tx1"/>
                    </a:solidFill>
                    <a:latin typeface="굴림" pitchFamily="50" charset="-127"/>
                    <a:ea typeface="굴림" pitchFamily="50" charset="-127"/>
                  </a:defRPr>
                </a:lvl1pPr>
                <a:lvl2pPr marL="742950" indent="-285750" eaLnBrk="0" hangingPunct="0">
                  <a:spcBef>
                    <a:spcPct val="20000"/>
                  </a:spcBef>
                  <a:buChar char="–"/>
                  <a:defRPr kumimoji="1" sz="2800">
                    <a:solidFill>
                      <a:schemeClr val="tx1"/>
                    </a:solidFill>
                    <a:latin typeface="굴림" pitchFamily="50" charset="-127"/>
                    <a:ea typeface="굴림" pitchFamily="50" charset="-127"/>
                  </a:defRPr>
                </a:lvl2pPr>
                <a:lvl3pPr marL="1143000" indent="-228600" eaLnBrk="0" hangingPunct="0">
                  <a:spcBef>
                    <a:spcPct val="20000"/>
                  </a:spcBef>
                  <a:buChar char="•"/>
                  <a:defRPr kumimoji="1" sz="2400">
                    <a:solidFill>
                      <a:schemeClr val="tx1"/>
                    </a:solidFill>
                    <a:latin typeface="굴림" pitchFamily="50" charset="-127"/>
                    <a:ea typeface="굴림" pitchFamily="50" charset="-127"/>
                  </a:defRPr>
                </a:lvl3pPr>
                <a:lvl4pPr marL="1600200" indent="-228600" eaLnBrk="0" hangingPunct="0">
                  <a:spcBef>
                    <a:spcPct val="20000"/>
                  </a:spcBef>
                  <a:buChar char="–"/>
                  <a:defRPr kumimoji="1" sz="2000">
                    <a:solidFill>
                      <a:schemeClr val="tx1"/>
                    </a:solidFill>
                    <a:latin typeface="굴림" pitchFamily="50" charset="-127"/>
                    <a:ea typeface="굴림" pitchFamily="50" charset="-127"/>
                  </a:defRPr>
                </a:lvl4pPr>
                <a:lvl5pPr marL="2057400" indent="-228600" eaLnBrk="0" hangingPunct="0">
                  <a:spcBef>
                    <a:spcPct val="20000"/>
                  </a:spcBef>
                  <a:buChar char="»"/>
                  <a:defRPr kumimoji="1" sz="2000">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9pPr>
              </a:lstStyle>
              <a:p>
                <a:pPr eaLnBrk="1" hangingPunct="1">
                  <a:spcBef>
                    <a:spcPct val="0"/>
                  </a:spcBef>
                  <a:buFontTx/>
                  <a:buNone/>
                </a:pPr>
                <a:endParaRPr lang="ko-KR" altLang="en-US" sz="900">
                  <a:latin typeface="Times New Roman" panose="02020603050405020304" pitchFamily="18" charset="0"/>
                  <a:ea typeface="돋움" pitchFamily="50" charset="-127"/>
                  <a:cs typeface="Times New Roman" panose="02020603050405020304" pitchFamily="18" charset="0"/>
                </a:endParaRPr>
              </a:p>
            </p:txBody>
          </p:sp>
          <p:sp>
            <p:nvSpPr>
              <p:cNvPr id="14374" name="Rectangle 1243"/>
              <p:cNvSpPr>
                <a:spLocks noChangeArrowheads="1"/>
              </p:cNvSpPr>
              <p:nvPr/>
            </p:nvSpPr>
            <p:spPr bwMode="auto">
              <a:xfrm>
                <a:off x="675" y="4599"/>
                <a:ext cx="192" cy="9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har char="•"/>
                  <a:defRPr kumimoji="1" sz="3200">
                    <a:solidFill>
                      <a:schemeClr val="tx1"/>
                    </a:solidFill>
                    <a:latin typeface="굴림" pitchFamily="50" charset="-127"/>
                    <a:ea typeface="굴림" pitchFamily="50" charset="-127"/>
                  </a:defRPr>
                </a:lvl1pPr>
                <a:lvl2pPr marL="742950" indent="-285750" eaLnBrk="0" hangingPunct="0">
                  <a:spcBef>
                    <a:spcPct val="20000"/>
                  </a:spcBef>
                  <a:buChar char="–"/>
                  <a:defRPr kumimoji="1" sz="2800">
                    <a:solidFill>
                      <a:schemeClr val="tx1"/>
                    </a:solidFill>
                    <a:latin typeface="굴림" pitchFamily="50" charset="-127"/>
                    <a:ea typeface="굴림" pitchFamily="50" charset="-127"/>
                  </a:defRPr>
                </a:lvl2pPr>
                <a:lvl3pPr marL="1143000" indent="-228600" eaLnBrk="0" hangingPunct="0">
                  <a:spcBef>
                    <a:spcPct val="20000"/>
                  </a:spcBef>
                  <a:buChar char="•"/>
                  <a:defRPr kumimoji="1" sz="2400">
                    <a:solidFill>
                      <a:schemeClr val="tx1"/>
                    </a:solidFill>
                    <a:latin typeface="굴림" pitchFamily="50" charset="-127"/>
                    <a:ea typeface="굴림" pitchFamily="50" charset="-127"/>
                  </a:defRPr>
                </a:lvl3pPr>
                <a:lvl4pPr marL="1600200" indent="-228600" eaLnBrk="0" hangingPunct="0">
                  <a:spcBef>
                    <a:spcPct val="20000"/>
                  </a:spcBef>
                  <a:buChar char="–"/>
                  <a:defRPr kumimoji="1" sz="2000">
                    <a:solidFill>
                      <a:schemeClr val="tx1"/>
                    </a:solidFill>
                    <a:latin typeface="굴림" pitchFamily="50" charset="-127"/>
                    <a:ea typeface="굴림" pitchFamily="50" charset="-127"/>
                  </a:defRPr>
                </a:lvl4pPr>
                <a:lvl5pPr marL="2057400" indent="-228600" eaLnBrk="0" hangingPunct="0">
                  <a:spcBef>
                    <a:spcPct val="20000"/>
                  </a:spcBef>
                  <a:buChar char="»"/>
                  <a:defRPr kumimoji="1" sz="2000">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9pPr>
              </a:lstStyle>
              <a:p>
                <a:pPr eaLnBrk="1" hangingPunct="1">
                  <a:spcBef>
                    <a:spcPct val="0"/>
                  </a:spcBef>
                  <a:buFontTx/>
                  <a:buNone/>
                </a:pPr>
                <a:endParaRPr lang="ko-KR" altLang="ko-KR" sz="900">
                  <a:latin typeface="Times New Roman" panose="02020603050405020304" pitchFamily="18" charset="0"/>
                  <a:ea typeface="돋움" pitchFamily="50" charset="-127"/>
                  <a:cs typeface="Times New Roman" panose="02020603050405020304" pitchFamily="18" charset="0"/>
                </a:endParaRPr>
              </a:p>
            </p:txBody>
          </p:sp>
          <p:sp>
            <p:nvSpPr>
              <p:cNvPr id="14375" name="Rectangle 1244"/>
              <p:cNvSpPr>
                <a:spLocks noChangeArrowheads="1"/>
              </p:cNvSpPr>
              <p:nvPr/>
            </p:nvSpPr>
            <p:spPr bwMode="auto">
              <a:xfrm>
                <a:off x="867" y="4599"/>
                <a:ext cx="192" cy="9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har char="•"/>
                  <a:defRPr kumimoji="1" sz="3200">
                    <a:solidFill>
                      <a:schemeClr val="tx1"/>
                    </a:solidFill>
                    <a:latin typeface="굴림" pitchFamily="50" charset="-127"/>
                    <a:ea typeface="굴림" pitchFamily="50" charset="-127"/>
                  </a:defRPr>
                </a:lvl1pPr>
                <a:lvl2pPr marL="742950" indent="-285750" eaLnBrk="0" hangingPunct="0">
                  <a:spcBef>
                    <a:spcPct val="20000"/>
                  </a:spcBef>
                  <a:buChar char="–"/>
                  <a:defRPr kumimoji="1" sz="2800">
                    <a:solidFill>
                      <a:schemeClr val="tx1"/>
                    </a:solidFill>
                    <a:latin typeface="굴림" pitchFamily="50" charset="-127"/>
                    <a:ea typeface="굴림" pitchFamily="50" charset="-127"/>
                  </a:defRPr>
                </a:lvl2pPr>
                <a:lvl3pPr marL="1143000" indent="-228600" eaLnBrk="0" hangingPunct="0">
                  <a:spcBef>
                    <a:spcPct val="20000"/>
                  </a:spcBef>
                  <a:buChar char="•"/>
                  <a:defRPr kumimoji="1" sz="2400">
                    <a:solidFill>
                      <a:schemeClr val="tx1"/>
                    </a:solidFill>
                    <a:latin typeface="굴림" pitchFamily="50" charset="-127"/>
                    <a:ea typeface="굴림" pitchFamily="50" charset="-127"/>
                  </a:defRPr>
                </a:lvl3pPr>
                <a:lvl4pPr marL="1600200" indent="-228600" eaLnBrk="0" hangingPunct="0">
                  <a:spcBef>
                    <a:spcPct val="20000"/>
                  </a:spcBef>
                  <a:buChar char="–"/>
                  <a:defRPr kumimoji="1" sz="2000">
                    <a:solidFill>
                      <a:schemeClr val="tx1"/>
                    </a:solidFill>
                    <a:latin typeface="굴림" pitchFamily="50" charset="-127"/>
                    <a:ea typeface="굴림" pitchFamily="50" charset="-127"/>
                  </a:defRPr>
                </a:lvl4pPr>
                <a:lvl5pPr marL="2057400" indent="-228600" eaLnBrk="0" hangingPunct="0">
                  <a:spcBef>
                    <a:spcPct val="20000"/>
                  </a:spcBef>
                  <a:buChar char="»"/>
                  <a:defRPr kumimoji="1" sz="2000">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9pPr>
              </a:lstStyle>
              <a:p>
                <a:pPr eaLnBrk="1" hangingPunct="1">
                  <a:spcBef>
                    <a:spcPct val="0"/>
                  </a:spcBef>
                  <a:buFontTx/>
                  <a:buNone/>
                </a:pPr>
                <a:endParaRPr lang="ko-KR" altLang="ko-KR" sz="800">
                  <a:latin typeface="Times New Roman" panose="02020603050405020304" pitchFamily="18" charset="0"/>
                  <a:ea typeface="돋움" pitchFamily="50" charset="-127"/>
                  <a:cs typeface="Times New Roman" panose="02020603050405020304" pitchFamily="18" charset="0"/>
                </a:endParaRPr>
              </a:p>
            </p:txBody>
          </p:sp>
          <p:sp>
            <p:nvSpPr>
              <p:cNvPr id="14376" name="Line 1245"/>
              <p:cNvSpPr>
                <a:spLocks noChangeShapeType="1"/>
              </p:cNvSpPr>
              <p:nvPr/>
            </p:nvSpPr>
            <p:spPr bwMode="auto">
              <a:xfrm>
                <a:off x="1059" y="4416"/>
                <a:ext cx="48"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ko-KR" altLang="en-US">
                  <a:latin typeface="Times New Roman" panose="02020603050405020304" pitchFamily="18" charset="0"/>
                  <a:cs typeface="Times New Roman" panose="02020603050405020304" pitchFamily="18" charset="0"/>
                </a:endParaRPr>
              </a:p>
            </p:txBody>
          </p:sp>
          <p:sp>
            <p:nvSpPr>
              <p:cNvPr id="14377" name="Text Box 1246"/>
              <p:cNvSpPr txBox="1">
                <a:spLocks noChangeArrowheads="1"/>
              </p:cNvSpPr>
              <p:nvPr/>
            </p:nvSpPr>
            <p:spPr bwMode="auto">
              <a:xfrm>
                <a:off x="781" y="4302"/>
                <a:ext cx="345" cy="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lvl1pPr eaLnBrk="0" hangingPunct="0">
                  <a:spcBef>
                    <a:spcPct val="20000"/>
                  </a:spcBef>
                  <a:buChar char="•"/>
                  <a:defRPr kumimoji="1" sz="3200">
                    <a:solidFill>
                      <a:schemeClr val="tx1"/>
                    </a:solidFill>
                    <a:latin typeface="굴림" pitchFamily="50" charset="-127"/>
                    <a:ea typeface="굴림" pitchFamily="50" charset="-127"/>
                  </a:defRPr>
                </a:lvl1pPr>
                <a:lvl2pPr marL="742950" indent="-285750" eaLnBrk="0" hangingPunct="0">
                  <a:spcBef>
                    <a:spcPct val="20000"/>
                  </a:spcBef>
                  <a:buChar char="–"/>
                  <a:defRPr kumimoji="1" sz="2800">
                    <a:solidFill>
                      <a:schemeClr val="tx1"/>
                    </a:solidFill>
                    <a:latin typeface="굴림" pitchFamily="50" charset="-127"/>
                    <a:ea typeface="굴림" pitchFamily="50" charset="-127"/>
                  </a:defRPr>
                </a:lvl2pPr>
                <a:lvl3pPr marL="1143000" indent="-228600" eaLnBrk="0" hangingPunct="0">
                  <a:spcBef>
                    <a:spcPct val="20000"/>
                  </a:spcBef>
                  <a:buChar char="•"/>
                  <a:defRPr kumimoji="1" sz="2400">
                    <a:solidFill>
                      <a:schemeClr val="tx1"/>
                    </a:solidFill>
                    <a:latin typeface="굴림" pitchFamily="50" charset="-127"/>
                    <a:ea typeface="굴림" pitchFamily="50" charset="-127"/>
                  </a:defRPr>
                </a:lvl3pPr>
                <a:lvl4pPr marL="1600200" indent="-228600" eaLnBrk="0" hangingPunct="0">
                  <a:spcBef>
                    <a:spcPct val="20000"/>
                  </a:spcBef>
                  <a:buChar char="–"/>
                  <a:defRPr kumimoji="1" sz="2000">
                    <a:solidFill>
                      <a:schemeClr val="tx1"/>
                    </a:solidFill>
                    <a:latin typeface="굴림" pitchFamily="50" charset="-127"/>
                    <a:ea typeface="굴림" pitchFamily="50" charset="-127"/>
                  </a:defRPr>
                </a:lvl4pPr>
                <a:lvl5pPr marL="2057400" indent="-228600" eaLnBrk="0" hangingPunct="0">
                  <a:spcBef>
                    <a:spcPct val="20000"/>
                  </a:spcBef>
                  <a:buChar char="»"/>
                  <a:defRPr kumimoji="1" sz="2000">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9pPr>
              </a:lstStyle>
              <a:p>
                <a:pPr eaLnBrk="1" hangingPunct="1">
                  <a:spcBef>
                    <a:spcPct val="0"/>
                  </a:spcBef>
                  <a:buFontTx/>
                  <a:buNone/>
                </a:pPr>
                <a:r>
                  <a:rPr lang="en-US" altLang="ko-KR" sz="900">
                    <a:latin typeface="Times New Roman" panose="02020603050405020304" pitchFamily="18" charset="0"/>
                    <a:ea typeface="돋움" pitchFamily="50" charset="-127"/>
                    <a:cs typeface="Times New Roman" panose="02020603050405020304" pitchFamily="18" charset="0"/>
                  </a:rPr>
                  <a:t>( Y40 )</a:t>
                </a:r>
              </a:p>
            </p:txBody>
          </p:sp>
          <p:sp>
            <p:nvSpPr>
              <p:cNvPr id="14378" name="Line 1247"/>
              <p:cNvSpPr>
                <a:spLocks noChangeShapeType="1"/>
              </p:cNvSpPr>
              <p:nvPr/>
            </p:nvSpPr>
            <p:spPr bwMode="auto">
              <a:xfrm>
                <a:off x="1059" y="4649"/>
                <a:ext cx="48"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ko-KR" altLang="en-US">
                  <a:latin typeface="Times New Roman" panose="02020603050405020304" pitchFamily="18" charset="0"/>
                  <a:cs typeface="Times New Roman" panose="02020603050405020304" pitchFamily="18" charset="0"/>
                </a:endParaRPr>
              </a:p>
            </p:txBody>
          </p:sp>
          <p:sp>
            <p:nvSpPr>
              <p:cNvPr id="14379" name="Line 1248"/>
              <p:cNvSpPr>
                <a:spLocks noChangeShapeType="1"/>
              </p:cNvSpPr>
              <p:nvPr/>
            </p:nvSpPr>
            <p:spPr bwMode="auto">
              <a:xfrm>
                <a:off x="339" y="4604"/>
                <a:ext cx="0" cy="9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ko-KR" altLang="en-US">
                  <a:latin typeface="Times New Roman" panose="02020603050405020304" pitchFamily="18" charset="0"/>
                  <a:cs typeface="Times New Roman" panose="02020603050405020304" pitchFamily="18" charset="0"/>
                </a:endParaRPr>
              </a:p>
            </p:txBody>
          </p:sp>
          <p:sp>
            <p:nvSpPr>
              <p:cNvPr id="14380" name="Line 1249"/>
              <p:cNvSpPr>
                <a:spLocks noChangeShapeType="1"/>
              </p:cNvSpPr>
              <p:nvPr/>
            </p:nvSpPr>
            <p:spPr bwMode="auto">
              <a:xfrm>
                <a:off x="387" y="4604"/>
                <a:ext cx="0" cy="9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ko-KR" altLang="en-US">
                  <a:latin typeface="Times New Roman" panose="02020603050405020304" pitchFamily="18" charset="0"/>
                  <a:cs typeface="Times New Roman" panose="02020603050405020304" pitchFamily="18" charset="0"/>
                </a:endParaRPr>
              </a:p>
            </p:txBody>
          </p:sp>
          <p:sp>
            <p:nvSpPr>
              <p:cNvPr id="14381" name="Line 1250"/>
              <p:cNvSpPr>
                <a:spLocks noChangeShapeType="1"/>
              </p:cNvSpPr>
              <p:nvPr/>
            </p:nvSpPr>
            <p:spPr bwMode="auto">
              <a:xfrm flipH="1">
                <a:off x="243" y="4649"/>
                <a:ext cx="96"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ko-KR" altLang="en-US">
                  <a:latin typeface="Times New Roman" panose="02020603050405020304" pitchFamily="18" charset="0"/>
                  <a:cs typeface="Times New Roman" panose="02020603050405020304" pitchFamily="18" charset="0"/>
                </a:endParaRPr>
              </a:p>
            </p:txBody>
          </p:sp>
          <p:sp>
            <p:nvSpPr>
              <p:cNvPr id="14382" name="Line 1251"/>
              <p:cNvSpPr>
                <a:spLocks noChangeShapeType="1"/>
              </p:cNvSpPr>
              <p:nvPr/>
            </p:nvSpPr>
            <p:spPr bwMode="auto">
              <a:xfrm>
                <a:off x="387" y="4649"/>
                <a:ext cx="279"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ko-KR" altLang="en-US">
                  <a:latin typeface="Times New Roman" panose="02020603050405020304" pitchFamily="18" charset="0"/>
                  <a:cs typeface="Times New Roman" panose="02020603050405020304" pitchFamily="18" charset="0"/>
                </a:endParaRPr>
              </a:p>
            </p:txBody>
          </p:sp>
          <p:sp>
            <p:nvSpPr>
              <p:cNvPr id="14383" name="Line 1252"/>
              <p:cNvSpPr>
                <a:spLocks noChangeShapeType="1"/>
              </p:cNvSpPr>
              <p:nvPr/>
            </p:nvSpPr>
            <p:spPr bwMode="auto">
              <a:xfrm flipV="1">
                <a:off x="1767" y="4148"/>
                <a:ext cx="0" cy="501"/>
              </a:xfrm>
              <a:prstGeom prst="line">
                <a:avLst/>
              </a:prstGeom>
              <a:noFill/>
              <a:ln w="12700">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ko-KR" altLang="en-US">
                  <a:latin typeface="Times New Roman" panose="02020603050405020304" pitchFamily="18" charset="0"/>
                  <a:cs typeface="Times New Roman" panose="02020603050405020304" pitchFamily="18" charset="0"/>
                </a:endParaRPr>
              </a:p>
            </p:txBody>
          </p:sp>
          <p:sp>
            <p:nvSpPr>
              <p:cNvPr id="14384" name="Text Box 1253"/>
              <p:cNvSpPr txBox="1">
                <a:spLocks noChangeArrowheads="1"/>
              </p:cNvSpPr>
              <p:nvPr/>
            </p:nvSpPr>
            <p:spPr bwMode="auto">
              <a:xfrm>
                <a:off x="275" y="4474"/>
                <a:ext cx="252" cy="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kumimoji="1" sz="3200">
                    <a:solidFill>
                      <a:schemeClr val="tx1"/>
                    </a:solidFill>
                    <a:latin typeface="굴림" pitchFamily="50" charset="-127"/>
                    <a:ea typeface="굴림" pitchFamily="50" charset="-127"/>
                  </a:defRPr>
                </a:lvl1pPr>
                <a:lvl2pPr marL="742950" indent="-285750" eaLnBrk="0" hangingPunct="0">
                  <a:spcBef>
                    <a:spcPct val="20000"/>
                  </a:spcBef>
                  <a:buChar char="–"/>
                  <a:defRPr kumimoji="1" sz="2800">
                    <a:solidFill>
                      <a:schemeClr val="tx1"/>
                    </a:solidFill>
                    <a:latin typeface="굴림" pitchFamily="50" charset="-127"/>
                    <a:ea typeface="굴림" pitchFamily="50" charset="-127"/>
                  </a:defRPr>
                </a:lvl2pPr>
                <a:lvl3pPr marL="1143000" indent="-228600" eaLnBrk="0" hangingPunct="0">
                  <a:spcBef>
                    <a:spcPct val="20000"/>
                  </a:spcBef>
                  <a:buChar char="•"/>
                  <a:defRPr kumimoji="1" sz="2400">
                    <a:solidFill>
                      <a:schemeClr val="tx1"/>
                    </a:solidFill>
                    <a:latin typeface="굴림" pitchFamily="50" charset="-127"/>
                    <a:ea typeface="굴림" pitchFamily="50" charset="-127"/>
                  </a:defRPr>
                </a:lvl3pPr>
                <a:lvl4pPr marL="1600200" indent="-228600" eaLnBrk="0" hangingPunct="0">
                  <a:spcBef>
                    <a:spcPct val="20000"/>
                  </a:spcBef>
                  <a:buChar char="–"/>
                  <a:defRPr kumimoji="1" sz="2000">
                    <a:solidFill>
                      <a:schemeClr val="tx1"/>
                    </a:solidFill>
                    <a:latin typeface="굴림" pitchFamily="50" charset="-127"/>
                    <a:ea typeface="굴림" pitchFamily="50" charset="-127"/>
                  </a:defRPr>
                </a:lvl4pPr>
                <a:lvl5pPr marL="2057400" indent="-228600" eaLnBrk="0" hangingPunct="0">
                  <a:spcBef>
                    <a:spcPct val="20000"/>
                  </a:spcBef>
                  <a:buChar char="»"/>
                  <a:defRPr kumimoji="1" sz="2000">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9pPr>
              </a:lstStyle>
              <a:p>
                <a:pPr eaLnBrk="1" hangingPunct="1">
                  <a:spcBef>
                    <a:spcPct val="0"/>
                  </a:spcBef>
                  <a:buFontTx/>
                  <a:buNone/>
                </a:pPr>
                <a:r>
                  <a:rPr lang="en-US" altLang="ko-KR" sz="900">
                    <a:latin typeface="Times New Roman" panose="02020603050405020304" pitchFamily="18" charset="0"/>
                    <a:ea typeface="돋움" pitchFamily="50" charset="-127"/>
                    <a:cs typeface="Times New Roman" panose="02020603050405020304" pitchFamily="18" charset="0"/>
                  </a:rPr>
                  <a:t>X1</a:t>
                </a:r>
              </a:p>
            </p:txBody>
          </p:sp>
          <p:sp>
            <p:nvSpPr>
              <p:cNvPr id="14385" name="Line 1254"/>
              <p:cNvSpPr>
                <a:spLocks noChangeShapeType="1"/>
              </p:cNvSpPr>
              <p:nvPr/>
            </p:nvSpPr>
            <p:spPr bwMode="auto">
              <a:xfrm>
                <a:off x="1261" y="4421"/>
                <a:ext cx="854"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ko-KR" altLang="en-US">
                  <a:latin typeface="Times New Roman" panose="02020603050405020304" pitchFamily="18" charset="0"/>
                  <a:cs typeface="Times New Roman" panose="02020603050405020304" pitchFamily="18" charset="0"/>
                </a:endParaRPr>
              </a:p>
            </p:txBody>
          </p:sp>
          <p:sp>
            <p:nvSpPr>
              <p:cNvPr id="14386" name="Text Box 1255"/>
              <p:cNvSpPr txBox="1">
                <a:spLocks noChangeArrowheads="1"/>
              </p:cNvSpPr>
              <p:nvPr/>
            </p:nvSpPr>
            <p:spPr bwMode="auto">
              <a:xfrm>
                <a:off x="1095" y="4325"/>
                <a:ext cx="249"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kumimoji="1" sz="3200">
                    <a:solidFill>
                      <a:schemeClr val="tx1"/>
                    </a:solidFill>
                    <a:latin typeface="굴림" pitchFamily="50" charset="-127"/>
                    <a:ea typeface="굴림" pitchFamily="50" charset="-127"/>
                  </a:defRPr>
                </a:lvl1pPr>
                <a:lvl2pPr marL="742950" indent="-285750" eaLnBrk="0" hangingPunct="0">
                  <a:spcBef>
                    <a:spcPct val="20000"/>
                  </a:spcBef>
                  <a:buChar char="–"/>
                  <a:defRPr kumimoji="1" sz="2800">
                    <a:solidFill>
                      <a:schemeClr val="tx1"/>
                    </a:solidFill>
                    <a:latin typeface="굴림" pitchFamily="50" charset="-127"/>
                    <a:ea typeface="굴림" pitchFamily="50" charset="-127"/>
                  </a:defRPr>
                </a:lvl2pPr>
                <a:lvl3pPr marL="1143000" indent="-228600" eaLnBrk="0" hangingPunct="0">
                  <a:spcBef>
                    <a:spcPct val="20000"/>
                  </a:spcBef>
                  <a:buChar char="•"/>
                  <a:defRPr kumimoji="1" sz="2400">
                    <a:solidFill>
                      <a:schemeClr val="tx1"/>
                    </a:solidFill>
                    <a:latin typeface="굴림" pitchFamily="50" charset="-127"/>
                    <a:ea typeface="굴림" pitchFamily="50" charset="-127"/>
                  </a:defRPr>
                </a:lvl3pPr>
                <a:lvl4pPr marL="1600200" indent="-228600" eaLnBrk="0" hangingPunct="0">
                  <a:spcBef>
                    <a:spcPct val="20000"/>
                  </a:spcBef>
                  <a:buChar char="–"/>
                  <a:defRPr kumimoji="1" sz="2000">
                    <a:solidFill>
                      <a:schemeClr val="tx1"/>
                    </a:solidFill>
                    <a:latin typeface="굴림" pitchFamily="50" charset="-127"/>
                    <a:ea typeface="굴림" pitchFamily="50" charset="-127"/>
                  </a:defRPr>
                </a:lvl4pPr>
                <a:lvl5pPr marL="2057400" indent="-228600" eaLnBrk="0" hangingPunct="0">
                  <a:spcBef>
                    <a:spcPct val="20000"/>
                  </a:spcBef>
                  <a:buChar char="»"/>
                  <a:defRPr kumimoji="1" sz="2000">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9pPr>
              </a:lstStyle>
              <a:p>
                <a:pPr eaLnBrk="1" hangingPunct="1">
                  <a:spcBef>
                    <a:spcPct val="0"/>
                  </a:spcBef>
                  <a:buFontTx/>
                  <a:buNone/>
                </a:pPr>
                <a:r>
                  <a:rPr lang="en-US" altLang="ko-KR" sz="900">
                    <a:latin typeface="Times New Roman" panose="02020603050405020304" pitchFamily="18" charset="0"/>
                    <a:ea typeface="돋움" pitchFamily="50" charset="-127"/>
                    <a:cs typeface="Times New Roman" panose="02020603050405020304" pitchFamily="18" charset="0"/>
                  </a:rPr>
                  <a:t>X1</a:t>
                </a:r>
              </a:p>
            </p:txBody>
          </p:sp>
          <p:sp>
            <p:nvSpPr>
              <p:cNvPr id="14387" name="Rectangle 1256"/>
              <p:cNvSpPr>
                <a:spLocks noChangeArrowheads="1"/>
              </p:cNvSpPr>
              <p:nvPr/>
            </p:nvSpPr>
            <p:spPr bwMode="auto">
              <a:xfrm>
                <a:off x="1982" y="4325"/>
                <a:ext cx="63" cy="96"/>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har char="•"/>
                  <a:defRPr kumimoji="1" sz="3200">
                    <a:solidFill>
                      <a:schemeClr val="tx1"/>
                    </a:solidFill>
                    <a:latin typeface="굴림" pitchFamily="50" charset="-127"/>
                    <a:ea typeface="굴림" pitchFamily="50" charset="-127"/>
                  </a:defRPr>
                </a:lvl1pPr>
                <a:lvl2pPr marL="742950" indent="-285750" eaLnBrk="0" hangingPunct="0">
                  <a:spcBef>
                    <a:spcPct val="20000"/>
                  </a:spcBef>
                  <a:buChar char="–"/>
                  <a:defRPr kumimoji="1" sz="2800">
                    <a:solidFill>
                      <a:schemeClr val="tx1"/>
                    </a:solidFill>
                    <a:latin typeface="굴림" pitchFamily="50" charset="-127"/>
                    <a:ea typeface="굴림" pitchFamily="50" charset="-127"/>
                  </a:defRPr>
                </a:lvl2pPr>
                <a:lvl3pPr marL="1143000" indent="-228600" eaLnBrk="0" hangingPunct="0">
                  <a:spcBef>
                    <a:spcPct val="20000"/>
                  </a:spcBef>
                  <a:buChar char="•"/>
                  <a:defRPr kumimoji="1" sz="2400">
                    <a:solidFill>
                      <a:schemeClr val="tx1"/>
                    </a:solidFill>
                    <a:latin typeface="굴림" pitchFamily="50" charset="-127"/>
                    <a:ea typeface="굴림" pitchFamily="50" charset="-127"/>
                  </a:defRPr>
                </a:lvl3pPr>
                <a:lvl4pPr marL="1600200" indent="-228600" eaLnBrk="0" hangingPunct="0">
                  <a:spcBef>
                    <a:spcPct val="20000"/>
                  </a:spcBef>
                  <a:buChar char="–"/>
                  <a:defRPr kumimoji="1" sz="2000">
                    <a:solidFill>
                      <a:schemeClr val="tx1"/>
                    </a:solidFill>
                    <a:latin typeface="굴림" pitchFamily="50" charset="-127"/>
                    <a:ea typeface="굴림" pitchFamily="50" charset="-127"/>
                  </a:defRPr>
                </a:lvl4pPr>
                <a:lvl5pPr marL="2057400" indent="-228600" eaLnBrk="0" hangingPunct="0">
                  <a:spcBef>
                    <a:spcPct val="20000"/>
                  </a:spcBef>
                  <a:buChar char="»"/>
                  <a:defRPr kumimoji="1" sz="2000">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9pPr>
              </a:lstStyle>
              <a:p>
                <a:pPr eaLnBrk="1" hangingPunct="1">
                  <a:spcBef>
                    <a:spcPct val="0"/>
                  </a:spcBef>
                  <a:buFontTx/>
                  <a:buNone/>
                </a:pPr>
                <a:endParaRPr lang="ko-KR" altLang="en-US" sz="900">
                  <a:latin typeface="Times New Roman" panose="02020603050405020304" pitchFamily="18" charset="0"/>
                  <a:ea typeface="돋움" pitchFamily="50" charset="-127"/>
                  <a:cs typeface="Times New Roman" panose="02020603050405020304" pitchFamily="18" charset="0"/>
                </a:endParaRPr>
              </a:p>
            </p:txBody>
          </p:sp>
          <p:sp>
            <p:nvSpPr>
              <p:cNvPr id="14388" name="Line 1257"/>
              <p:cNvSpPr>
                <a:spLocks noChangeShapeType="1"/>
              </p:cNvSpPr>
              <p:nvPr/>
            </p:nvSpPr>
            <p:spPr bwMode="auto">
              <a:xfrm flipV="1">
                <a:off x="1982" y="4148"/>
                <a:ext cx="0" cy="501"/>
              </a:xfrm>
              <a:prstGeom prst="line">
                <a:avLst/>
              </a:prstGeom>
              <a:noFill/>
              <a:ln w="12700">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ko-KR" altLang="en-US">
                  <a:latin typeface="Times New Roman" panose="02020603050405020304" pitchFamily="18" charset="0"/>
                  <a:cs typeface="Times New Roman" panose="02020603050405020304" pitchFamily="18" charset="0"/>
                </a:endParaRPr>
              </a:p>
            </p:txBody>
          </p:sp>
          <p:sp>
            <p:nvSpPr>
              <p:cNvPr id="14389" name="Text Box 158"/>
              <p:cNvSpPr txBox="1">
                <a:spLocks noChangeArrowheads="1"/>
              </p:cNvSpPr>
              <p:nvPr/>
            </p:nvSpPr>
            <p:spPr bwMode="auto">
              <a:xfrm>
                <a:off x="857" y="4566"/>
                <a:ext cx="213"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kumimoji="1" sz="3200">
                    <a:solidFill>
                      <a:schemeClr val="tx1"/>
                    </a:solidFill>
                    <a:latin typeface="굴림" pitchFamily="50" charset="-127"/>
                    <a:ea typeface="굴림" pitchFamily="50" charset="-127"/>
                  </a:defRPr>
                </a:lvl1pPr>
                <a:lvl2pPr marL="742950" indent="-285750" eaLnBrk="0" hangingPunct="0">
                  <a:spcBef>
                    <a:spcPct val="20000"/>
                  </a:spcBef>
                  <a:buChar char="–"/>
                  <a:defRPr kumimoji="1" sz="2800">
                    <a:solidFill>
                      <a:schemeClr val="tx1"/>
                    </a:solidFill>
                    <a:latin typeface="굴림" pitchFamily="50" charset="-127"/>
                    <a:ea typeface="굴림" pitchFamily="50" charset="-127"/>
                  </a:defRPr>
                </a:lvl2pPr>
                <a:lvl3pPr marL="1143000" indent="-228600" eaLnBrk="0" hangingPunct="0">
                  <a:spcBef>
                    <a:spcPct val="20000"/>
                  </a:spcBef>
                  <a:buChar char="•"/>
                  <a:defRPr kumimoji="1" sz="2400">
                    <a:solidFill>
                      <a:schemeClr val="tx1"/>
                    </a:solidFill>
                    <a:latin typeface="굴림" pitchFamily="50" charset="-127"/>
                    <a:ea typeface="굴림" pitchFamily="50" charset="-127"/>
                  </a:defRPr>
                </a:lvl3pPr>
                <a:lvl4pPr marL="1600200" indent="-228600" eaLnBrk="0" hangingPunct="0">
                  <a:spcBef>
                    <a:spcPct val="20000"/>
                  </a:spcBef>
                  <a:buChar char="–"/>
                  <a:defRPr kumimoji="1" sz="2000">
                    <a:solidFill>
                      <a:schemeClr val="tx1"/>
                    </a:solidFill>
                    <a:latin typeface="굴림" pitchFamily="50" charset="-127"/>
                    <a:ea typeface="굴림" pitchFamily="50" charset="-127"/>
                  </a:defRPr>
                </a:lvl4pPr>
                <a:lvl5pPr marL="2057400" indent="-228600" eaLnBrk="0" hangingPunct="0">
                  <a:spcBef>
                    <a:spcPct val="20000"/>
                  </a:spcBef>
                  <a:buChar char="»"/>
                  <a:defRPr kumimoji="1" sz="2000">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9pPr>
              </a:lstStyle>
              <a:p>
                <a:pPr eaLnBrk="1" hangingPunct="1">
                  <a:spcBef>
                    <a:spcPct val="0"/>
                  </a:spcBef>
                  <a:buFontTx/>
                  <a:buNone/>
                </a:pPr>
                <a:r>
                  <a:rPr lang="en-US" altLang="ko-KR" sz="900">
                    <a:latin typeface="Times New Roman" panose="02020603050405020304" pitchFamily="18" charset="0"/>
                    <a:ea typeface="돋움" pitchFamily="50" charset="-127"/>
                    <a:cs typeface="Times New Roman" panose="02020603050405020304" pitchFamily="18" charset="0"/>
                  </a:rPr>
                  <a:t>C0</a:t>
                </a:r>
              </a:p>
            </p:txBody>
          </p:sp>
          <p:sp>
            <p:nvSpPr>
              <p:cNvPr id="14390" name="Text Box 159"/>
              <p:cNvSpPr txBox="1">
                <a:spLocks noChangeArrowheads="1"/>
              </p:cNvSpPr>
              <p:nvPr/>
            </p:nvSpPr>
            <p:spPr bwMode="auto">
              <a:xfrm>
                <a:off x="645" y="4566"/>
                <a:ext cx="264"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kumimoji="1" sz="3200">
                    <a:solidFill>
                      <a:schemeClr val="tx1"/>
                    </a:solidFill>
                    <a:latin typeface="굴림" pitchFamily="50" charset="-127"/>
                    <a:ea typeface="굴림" pitchFamily="50" charset="-127"/>
                  </a:defRPr>
                </a:lvl1pPr>
                <a:lvl2pPr marL="742950" indent="-285750" eaLnBrk="0" hangingPunct="0">
                  <a:spcBef>
                    <a:spcPct val="20000"/>
                  </a:spcBef>
                  <a:buChar char="–"/>
                  <a:defRPr kumimoji="1" sz="2800">
                    <a:solidFill>
                      <a:schemeClr val="tx1"/>
                    </a:solidFill>
                    <a:latin typeface="굴림" pitchFamily="50" charset="-127"/>
                    <a:ea typeface="굴림" pitchFamily="50" charset="-127"/>
                  </a:defRPr>
                </a:lvl2pPr>
                <a:lvl3pPr marL="1143000" indent="-228600" eaLnBrk="0" hangingPunct="0">
                  <a:spcBef>
                    <a:spcPct val="20000"/>
                  </a:spcBef>
                  <a:buChar char="•"/>
                  <a:defRPr kumimoji="1" sz="2400">
                    <a:solidFill>
                      <a:schemeClr val="tx1"/>
                    </a:solidFill>
                    <a:latin typeface="굴림" pitchFamily="50" charset="-127"/>
                    <a:ea typeface="굴림" pitchFamily="50" charset="-127"/>
                  </a:defRPr>
                </a:lvl3pPr>
                <a:lvl4pPr marL="1600200" indent="-228600" eaLnBrk="0" hangingPunct="0">
                  <a:spcBef>
                    <a:spcPct val="20000"/>
                  </a:spcBef>
                  <a:buChar char="–"/>
                  <a:defRPr kumimoji="1" sz="2000">
                    <a:solidFill>
                      <a:schemeClr val="tx1"/>
                    </a:solidFill>
                    <a:latin typeface="굴림" pitchFamily="50" charset="-127"/>
                    <a:ea typeface="굴림" pitchFamily="50" charset="-127"/>
                  </a:defRPr>
                </a:lvl4pPr>
                <a:lvl5pPr marL="2057400" indent="-228600" eaLnBrk="0" hangingPunct="0">
                  <a:spcBef>
                    <a:spcPct val="20000"/>
                  </a:spcBef>
                  <a:buChar char="»"/>
                  <a:defRPr kumimoji="1" sz="2000">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9pPr>
              </a:lstStyle>
              <a:p>
                <a:pPr eaLnBrk="1" hangingPunct="1">
                  <a:spcBef>
                    <a:spcPct val="0"/>
                  </a:spcBef>
                  <a:buFontTx/>
                  <a:buNone/>
                </a:pPr>
                <a:r>
                  <a:rPr lang="en-US" altLang="ko-KR" sz="900">
                    <a:latin typeface="Times New Roman" panose="02020603050405020304" pitchFamily="18" charset="0"/>
                    <a:ea typeface="돋움" pitchFamily="50" charset="-127"/>
                    <a:cs typeface="Times New Roman" panose="02020603050405020304" pitchFamily="18" charset="0"/>
                  </a:rPr>
                  <a:t>RST</a:t>
                </a:r>
              </a:p>
            </p:txBody>
          </p:sp>
          <p:sp>
            <p:nvSpPr>
              <p:cNvPr id="14391" name="Text Box 160"/>
              <p:cNvSpPr txBox="1">
                <a:spLocks noChangeArrowheads="1"/>
              </p:cNvSpPr>
              <p:nvPr/>
            </p:nvSpPr>
            <p:spPr bwMode="auto">
              <a:xfrm>
                <a:off x="757" y="4100"/>
                <a:ext cx="300"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kumimoji="1" sz="3200">
                    <a:solidFill>
                      <a:schemeClr val="tx1"/>
                    </a:solidFill>
                    <a:latin typeface="굴림" pitchFamily="50" charset="-127"/>
                    <a:ea typeface="굴림" pitchFamily="50" charset="-127"/>
                  </a:defRPr>
                </a:lvl1pPr>
                <a:lvl2pPr marL="742950" indent="-285750" eaLnBrk="0" hangingPunct="0">
                  <a:spcBef>
                    <a:spcPct val="20000"/>
                  </a:spcBef>
                  <a:buChar char="–"/>
                  <a:defRPr kumimoji="1" sz="2800">
                    <a:solidFill>
                      <a:schemeClr val="tx1"/>
                    </a:solidFill>
                    <a:latin typeface="굴림" pitchFamily="50" charset="-127"/>
                    <a:ea typeface="굴림" pitchFamily="50" charset="-127"/>
                  </a:defRPr>
                </a:lvl2pPr>
                <a:lvl3pPr marL="1143000" indent="-228600" eaLnBrk="0" hangingPunct="0">
                  <a:spcBef>
                    <a:spcPct val="20000"/>
                  </a:spcBef>
                  <a:buChar char="•"/>
                  <a:defRPr kumimoji="1" sz="2400">
                    <a:solidFill>
                      <a:schemeClr val="tx1"/>
                    </a:solidFill>
                    <a:latin typeface="굴림" pitchFamily="50" charset="-127"/>
                    <a:ea typeface="굴림" pitchFamily="50" charset="-127"/>
                  </a:defRPr>
                </a:lvl3pPr>
                <a:lvl4pPr marL="1600200" indent="-228600" eaLnBrk="0" hangingPunct="0">
                  <a:spcBef>
                    <a:spcPct val="20000"/>
                  </a:spcBef>
                  <a:buChar char="–"/>
                  <a:defRPr kumimoji="1" sz="2000">
                    <a:solidFill>
                      <a:schemeClr val="tx1"/>
                    </a:solidFill>
                    <a:latin typeface="굴림" pitchFamily="50" charset="-127"/>
                    <a:ea typeface="굴림" pitchFamily="50" charset="-127"/>
                  </a:defRPr>
                </a:lvl4pPr>
                <a:lvl5pPr marL="2057400" indent="-228600" eaLnBrk="0" hangingPunct="0">
                  <a:spcBef>
                    <a:spcPct val="20000"/>
                  </a:spcBef>
                  <a:buChar char="»"/>
                  <a:defRPr kumimoji="1" sz="2000">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9pPr>
              </a:lstStyle>
              <a:p>
                <a:pPr eaLnBrk="1" hangingPunct="1">
                  <a:spcBef>
                    <a:spcPct val="0"/>
                  </a:spcBef>
                  <a:buFontTx/>
                  <a:buNone/>
                </a:pPr>
                <a:r>
                  <a:rPr lang="en-US" altLang="ko-KR" sz="900">
                    <a:latin typeface="Times New Roman" panose="02020603050405020304" pitchFamily="18" charset="0"/>
                    <a:ea typeface="돋움" pitchFamily="50" charset="-127"/>
                    <a:cs typeface="Times New Roman" panose="02020603050405020304" pitchFamily="18" charset="0"/>
                  </a:rPr>
                  <a:t>C0 ??</a:t>
                </a:r>
              </a:p>
            </p:txBody>
          </p:sp>
        </p:grpSp>
        <p:sp>
          <p:nvSpPr>
            <p:cNvPr id="14347" name="Rectangle 1256"/>
            <p:cNvSpPr>
              <a:spLocks noChangeArrowheads="1"/>
            </p:cNvSpPr>
            <p:nvPr/>
          </p:nvSpPr>
          <p:spPr bwMode="auto">
            <a:xfrm>
              <a:off x="5381625" y="5545138"/>
              <a:ext cx="207963" cy="17462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har char="•"/>
                <a:defRPr kumimoji="1" sz="3200">
                  <a:solidFill>
                    <a:schemeClr val="tx1"/>
                  </a:solidFill>
                  <a:latin typeface="굴림" pitchFamily="50" charset="-127"/>
                  <a:ea typeface="굴림" pitchFamily="50" charset="-127"/>
                </a:defRPr>
              </a:lvl1pPr>
              <a:lvl2pPr marL="742950" indent="-285750" eaLnBrk="0" hangingPunct="0">
                <a:spcBef>
                  <a:spcPct val="20000"/>
                </a:spcBef>
                <a:buChar char="–"/>
                <a:defRPr kumimoji="1" sz="2800">
                  <a:solidFill>
                    <a:schemeClr val="tx1"/>
                  </a:solidFill>
                  <a:latin typeface="굴림" pitchFamily="50" charset="-127"/>
                  <a:ea typeface="굴림" pitchFamily="50" charset="-127"/>
                </a:defRPr>
              </a:lvl2pPr>
              <a:lvl3pPr marL="1143000" indent="-228600" eaLnBrk="0" hangingPunct="0">
                <a:spcBef>
                  <a:spcPct val="20000"/>
                </a:spcBef>
                <a:buChar char="•"/>
                <a:defRPr kumimoji="1" sz="2400">
                  <a:solidFill>
                    <a:schemeClr val="tx1"/>
                  </a:solidFill>
                  <a:latin typeface="굴림" pitchFamily="50" charset="-127"/>
                  <a:ea typeface="굴림" pitchFamily="50" charset="-127"/>
                </a:defRPr>
              </a:lvl3pPr>
              <a:lvl4pPr marL="1600200" indent="-228600" eaLnBrk="0" hangingPunct="0">
                <a:spcBef>
                  <a:spcPct val="20000"/>
                </a:spcBef>
                <a:buChar char="–"/>
                <a:defRPr kumimoji="1" sz="2000">
                  <a:solidFill>
                    <a:schemeClr val="tx1"/>
                  </a:solidFill>
                  <a:latin typeface="굴림" pitchFamily="50" charset="-127"/>
                  <a:ea typeface="굴림" pitchFamily="50" charset="-127"/>
                </a:defRPr>
              </a:lvl4pPr>
              <a:lvl5pPr marL="2057400" indent="-228600" eaLnBrk="0" hangingPunct="0">
                <a:spcBef>
                  <a:spcPct val="20000"/>
                </a:spcBef>
                <a:buChar char="»"/>
                <a:defRPr kumimoji="1" sz="2000">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9pPr>
            </a:lstStyle>
            <a:p>
              <a:pPr eaLnBrk="1" hangingPunct="1">
                <a:spcBef>
                  <a:spcPct val="0"/>
                </a:spcBef>
                <a:buFontTx/>
                <a:buNone/>
              </a:pPr>
              <a:endParaRPr lang="ko-KR" altLang="en-US" sz="900">
                <a:latin typeface="Times New Roman" panose="02020603050405020304" pitchFamily="18" charset="0"/>
                <a:ea typeface="돋움" pitchFamily="50" charset="-127"/>
                <a:cs typeface="Times New Roman" panose="02020603050405020304" pitchFamily="18" charset="0"/>
              </a:endParaRPr>
            </a:p>
          </p:txBody>
        </p:sp>
        <p:sp>
          <p:nvSpPr>
            <p:cNvPr id="14348" name="Line 1252"/>
            <p:cNvSpPr>
              <a:spLocks noChangeShapeType="1"/>
            </p:cNvSpPr>
            <p:nvPr/>
          </p:nvSpPr>
          <p:spPr bwMode="auto">
            <a:xfrm flipV="1">
              <a:off x="5581650" y="5264150"/>
              <a:ext cx="0" cy="830263"/>
            </a:xfrm>
            <a:prstGeom prst="line">
              <a:avLst/>
            </a:prstGeom>
            <a:noFill/>
            <a:ln w="12700">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ko-KR" altLang="en-US">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230610041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Line 6"/>
          <p:cNvSpPr>
            <a:spLocks noChangeShapeType="1"/>
          </p:cNvSpPr>
          <p:nvPr/>
        </p:nvSpPr>
        <p:spPr bwMode="auto">
          <a:xfrm>
            <a:off x="279400" y="609600"/>
            <a:ext cx="6324600" cy="0"/>
          </a:xfrm>
          <a:prstGeom prst="line">
            <a:avLst/>
          </a:prstGeom>
          <a:noFill/>
          <a:ln w="57150" cmpd="thinThick">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a:latin typeface="Times New Roman" panose="02020603050405020304" pitchFamily="18" charset="0"/>
              <a:cs typeface="Times New Roman" panose="02020603050405020304" pitchFamily="18" charset="0"/>
            </a:endParaRPr>
          </a:p>
        </p:txBody>
      </p:sp>
      <p:sp>
        <p:nvSpPr>
          <p:cNvPr id="83" name="Text Box 6"/>
          <p:cNvSpPr txBox="1">
            <a:spLocks noChangeArrowheads="1"/>
          </p:cNvSpPr>
          <p:nvPr/>
        </p:nvSpPr>
        <p:spPr bwMode="auto">
          <a:xfrm>
            <a:off x="123825" y="228599"/>
            <a:ext cx="593432" cy="338554"/>
          </a:xfrm>
          <a:prstGeom prst="rect">
            <a:avLst/>
          </a:prstGeom>
          <a:noFill/>
          <a:ln w="9525">
            <a:noFill/>
            <a:miter lim="800000"/>
            <a:headEnd/>
            <a:tailEnd/>
          </a:ln>
          <a:effectLst/>
        </p:spPr>
        <p:txBody>
          <a:bodyPr wrap="none">
            <a:spAutoFit/>
          </a:bodyPr>
          <a:lstStyle/>
          <a:p>
            <a:pPr>
              <a:defRPr/>
            </a:pPr>
            <a:r>
              <a:rPr lang="en-US" altLang="ko-KR" sz="1600" b="1" dirty="0">
                <a:effectLst>
                  <a:outerShdw blurRad="38100" dist="38100" dir="2700000" algn="tl">
                    <a:srgbClr val="C0C0C0"/>
                  </a:outerShdw>
                </a:effectLst>
                <a:latin typeface="Times New Roman" panose="02020603050405020304" pitchFamily="18" charset="0"/>
                <a:cs typeface="Times New Roman" panose="02020603050405020304" pitchFamily="18" charset="0"/>
              </a:rPr>
              <a:t>PLC</a:t>
            </a:r>
            <a:endParaRPr lang="ko-KR" altLang="en-US" sz="1600" b="1" dirty="0">
              <a:effectLst>
                <a:outerShdw blurRad="38100" dist="38100" dir="2700000" algn="tl">
                  <a:srgbClr val="C0C0C0"/>
                </a:outerShdw>
              </a:effectLst>
              <a:latin typeface="Times New Roman" panose="02020603050405020304" pitchFamily="18" charset="0"/>
              <a:cs typeface="Times New Roman" panose="02020603050405020304" pitchFamily="18" charset="0"/>
            </a:endParaRPr>
          </a:p>
        </p:txBody>
      </p:sp>
      <p:sp>
        <p:nvSpPr>
          <p:cNvPr id="16388" name="Rectangle 3"/>
          <p:cNvSpPr>
            <a:spLocks noChangeArrowheads="1"/>
          </p:cNvSpPr>
          <p:nvPr/>
        </p:nvSpPr>
        <p:spPr bwMode="auto">
          <a:xfrm>
            <a:off x="304800" y="776288"/>
            <a:ext cx="3124200" cy="890111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rIns="0"/>
          <a:lstStyle>
            <a:lvl1pPr eaLnBrk="0" hangingPunct="0">
              <a:spcBef>
                <a:spcPct val="20000"/>
              </a:spcBef>
              <a:buChar char="•"/>
              <a:defRPr kumimoji="1" sz="3200">
                <a:solidFill>
                  <a:schemeClr val="tx1"/>
                </a:solidFill>
                <a:latin typeface="굴림" pitchFamily="50" charset="-127"/>
                <a:ea typeface="굴림" pitchFamily="50" charset="-127"/>
              </a:defRPr>
            </a:lvl1pPr>
            <a:lvl2pPr marL="742950" indent="-285750" eaLnBrk="0" hangingPunct="0">
              <a:spcBef>
                <a:spcPct val="20000"/>
              </a:spcBef>
              <a:buChar char="–"/>
              <a:defRPr kumimoji="1" sz="2800">
                <a:solidFill>
                  <a:schemeClr val="tx1"/>
                </a:solidFill>
                <a:latin typeface="굴림" pitchFamily="50" charset="-127"/>
                <a:ea typeface="굴림" pitchFamily="50" charset="-127"/>
              </a:defRPr>
            </a:lvl2pPr>
            <a:lvl3pPr marL="1143000" indent="-228600" eaLnBrk="0" hangingPunct="0">
              <a:spcBef>
                <a:spcPct val="20000"/>
              </a:spcBef>
              <a:buChar char="•"/>
              <a:defRPr kumimoji="1" sz="2400">
                <a:solidFill>
                  <a:schemeClr val="tx1"/>
                </a:solidFill>
                <a:latin typeface="굴림" pitchFamily="50" charset="-127"/>
                <a:ea typeface="굴림" pitchFamily="50" charset="-127"/>
              </a:defRPr>
            </a:lvl3pPr>
            <a:lvl4pPr marL="1600200" indent="-228600" eaLnBrk="0" hangingPunct="0">
              <a:spcBef>
                <a:spcPct val="20000"/>
              </a:spcBef>
              <a:buChar char="–"/>
              <a:defRPr kumimoji="1" sz="2000">
                <a:solidFill>
                  <a:schemeClr val="tx1"/>
                </a:solidFill>
                <a:latin typeface="굴림" pitchFamily="50" charset="-127"/>
                <a:ea typeface="굴림" pitchFamily="50" charset="-127"/>
              </a:defRPr>
            </a:lvl4pPr>
            <a:lvl5pPr marL="2057400" indent="-228600" eaLnBrk="0" hangingPunct="0">
              <a:spcBef>
                <a:spcPct val="20000"/>
              </a:spcBef>
              <a:buChar char="»"/>
              <a:defRPr kumimoji="1" sz="2000">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9pPr>
          </a:lstStyle>
          <a:p>
            <a:pPr eaLnBrk="1" hangingPunct="1">
              <a:spcBef>
                <a:spcPct val="0"/>
              </a:spcBef>
              <a:buFontTx/>
              <a:buNone/>
            </a:pPr>
            <a:r>
              <a:rPr lang="en-US" altLang="ko-KR" sz="900">
                <a:latin typeface="Times New Roman" panose="02020603050405020304" pitchFamily="18" charset="0"/>
                <a:ea typeface="돋움" pitchFamily="50" charset="-127"/>
                <a:cs typeface="Times New Roman" panose="02020603050405020304" pitchFamily="18" charset="0"/>
              </a:rPr>
              <a:t>14. </a:t>
            </a:r>
            <a:r>
              <a:rPr lang="en-US" altLang="ko-KR" sz="900" smtClean="0">
                <a:latin typeface="Times New Roman" panose="02020603050405020304" pitchFamily="18" charset="0"/>
                <a:ea typeface="돋움" pitchFamily="50" charset="-127"/>
                <a:cs typeface="Times New Roman" panose="02020603050405020304" pitchFamily="18" charset="0"/>
              </a:rPr>
              <a:t>Đáp án sai khi nói về Timer?</a:t>
            </a:r>
            <a:endParaRPr lang="en-US" altLang="ko-KR" sz="900">
              <a:latin typeface="Times New Roman" panose="02020603050405020304" pitchFamily="18" charset="0"/>
              <a:ea typeface="돋움" pitchFamily="50" charset="-127"/>
              <a:cs typeface="Times New Roman" panose="02020603050405020304" pitchFamily="18" charset="0"/>
            </a:endParaRPr>
          </a:p>
          <a:p>
            <a:pPr eaLnBrk="1" hangingPunct="1">
              <a:spcBef>
                <a:spcPct val="0"/>
              </a:spcBef>
              <a:buFontTx/>
              <a:buNone/>
            </a:pPr>
            <a:endParaRPr lang="en-US" altLang="ko-KR" sz="900">
              <a:latin typeface="Times New Roman" panose="02020603050405020304" pitchFamily="18" charset="0"/>
              <a:ea typeface="돋움" pitchFamily="50" charset="-127"/>
              <a:cs typeface="Times New Roman" panose="02020603050405020304" pitchFamily="18" charset="0"/>
            </a:endParaRPr>
          </a:p>
          <a:p>
            <a:pPr eaLnBrk="1" hangingPunct="1">
              <a:spcBef>
                <a:spcPct val="0"/>
              </a:spcBef>
              <a:buFontTx/>
              <a:buNone/>
            </a:pPr>
            <a:r>
              <a:rPr lang="vi-VN" altLang="ko-KR" sz="900">
                <a:latin typeface="Times New Roman" panose="02020603050405020304" pitchFamily="18" charset="0"/>
                <a:ea typeface="돋움" pitchFamily="50" charset="-127"/>
                <a:cs typeface="Times New Roman" panose="02020603050405020304" pitchFamily="18" charset="0"/>
              </a:rPr>
              <a:t> ① Có thể thay đổi đơn vị của </a:t>
            </a:r>
            <a:r>
              <a:rPr lang="en-US" altLang="ko-KR" sz="900" smtClean="0">
                <a:latin typeface="Times New Roman" panose="02020603050405020304" pitchFamily="18" charset="0"/>
                <a:ea typeface="돋움" pitchFamily="50" charset="-127"/>
                <a:cs typeface="Times New Roman" panose="02020603050405020304" pitchFamily="18" charset="0"/>
              </a:rPr>
              <a:t>Timer</a:t>
            </a:r>
            <a:r>
              <a:rPr lang="vi-VN" altLang="ko-KR" sz="900" smtClean="0">
                <a:latin typeface="Times New Roman" panose="02020603050405020304" pitchFamily="18" charset="0"/>
                <a:ea typeface="돋움" pitchFamily="50" charset="-127"/>
                <a:cs typeface="Times New Roman" panose="02020603050405020304" pitchFamily="18" charset="0"/>
              </a:rPr>
              <a:t> </a:t>
            </a:r>
            <a:r>
              <a:rPr lang="vi-VN" altLang="ko-KR" sz="900">
                <a:latin typeface="Times New Roman" panose="02020603050405020304" pitchFamily="18" charset="0"/>
                <a:ea typeface="돋움" pitchFamily="50" charset="-127"/>
                <a:cs typeface="Times New Roman" panose="02020603050405020304" pitchFamily="18" charset="0"/>
              </a:rPr>
              <a:t>trong </a:t>
            </a:r>
            <a:r>
              <a:rPr lang="en-US" altLang="ko-KR" sz="900" smtClean="0">
                <a:latin typeface="Times New Roman" panose="02020603050405020304" pitchFamily="18" charset="0"/>
                <a:ea typeface="돋움" pitchFamily="50" charset="-127"/>
                <a:cs typeface="Times New Roman" panose="02020603050405020304" pitchFamily="18" charset="0"/>
              </a:rPr>
              <a:t>Parameter</a:t>
            </a:r>
            <a:r>
              <a:rPr lang="vi-VN" altLang="ko-KR" sz="900" smtClean="0">
                <a:latin typeface="Times New Roman" panose="02020603050405020304" pitchFamily="18" charset="0"/>
                <a:ea typeface="돋움" pitchFamily="50" charset="-127"/>
                <a:cs typeface="Times New Roman" panose="02020603050405020304" pitchFamily="18" charset="0"/>
              </a:rPr>
              <a:t>.</a:t>
            </a:r>
            <a:endParaRPr lang="vi-VN" altLang="ko-KR" sz="900">
              <a:latin typeface="Times New Roman" panose="02020603050405020304" pitchFamily="18" charset="0"/>
              <a:ea typeface="돋움" pitchFamily="50" charset="-127"/>
              <a:cs typeface="Times New Roman" panose="02020603050405020304" pitchFamily="18" charset="0"/>
            </a:endParaRPr>
          </a:p>
          <a:p>
            <a:pPr eaLnBrk="1" hangingPunct="1">
              <a:spcBef>
                <a:spcPct val="0"/>
              </a:spcBef>
              <a:buFontTx/>
              <a:buNone/>
            </a:pPr>
            <a:r>
              <a:rPr lang="vi-VN" altLang="ko-KR" sz="900">
                <a:latin typeface="Times New Roman" panose="02020603050405020304" pitchFamily="18" charset="0"/>
                <a:ea typeface="돋움" pitchFamily="50" charset="-127"/>
                <a:cs typeface="Times New Roman" panose="02020603050405020304" pitchFamily="18" charset="0"/>
              </a:rPr>
              <a:t> ② </a:t>
            </a:r>
            <a:r>
              <a:rPr lang="en-US" altLang="ko-KR" sz="900" smtClean="0">
                <a:latin typeface="Times New Roman" panose="02020603050405020304" pitchFamily="18" charset="0"/>
                <a:ea typeface="돋움" pitchFamily="50" charset="-127"/>
                <a:cs typeface="Times New Roman" panose="02020603050405020304" pitchFamily="18" charset="0"/>
              </a:rPr>
              <a:t>Timer</a:t>
            </a:r>
            <a:r>
              <a:rPr lang="vi-VN" altLang="ko-KR" sz="900" smtClean="0">
                <a:latin typeface="Times New Roman" panose="02020603050405020304" pitchFamily="18" charset="0"/>
                <a:ea typeface="돋움" pitchFamily="50" charset="-127"/>
                <a:cs typeface="Times New Roman" panose="02020603050405020304" pitchFamily="18" charset="0"/>
              </a:rPr>
              <a:t> </a:t>
            </a:r>
            <a:r>
              <a:rPr lang="vi-VN" altLang="ko-KR" sz="900">
                <a:latin typeface="Times New Roman" panose="02020603050405020304" pitchFamily="18" charset="0"/>
                <a:ea typeface="돋움" pitchFamily="50" charset="-127"/>
                <a:cs typeface="Times New Roman" panose="02020603050405020304" pitchFamily="18" charset="0"/>
              </a:rPr>
              <a:t>là lệnh 4 </a:t>
            </a:r>
            <a:r>
              <a:rPr lang="en-US" altLang="ko-KR" sz="900" smtClean="0">
                <a:latin typeface="Times New Roman" panose="02020603050405020304" pitchFamily="18" charset="0"/>
                <a:ea typeface="돋움" pitchFamily="50" charset="-127"/>
                <a:cs typeface="Times New Roman" panose="02020603050405020304" pitchFamily="18" charset="0"/>
              </a:rPr>
              <a:t>step</a:t>
            </a:r>
            <a:r>
              <a:rPr lang="vi-VN" altLang="ko-KR" sz="900" smtClean="0">
                <a:latin typeface="Times New Roman" panose="02020603050405020304" pitchFamily="18" charset="0"/>
                <a:ea typeface="돋움" pitchFamily="50" charset="-127"/>
                <a:cs typeface="Times New Roman" panose="02020603050405020304" pitchFamily="18" charset="0"/>
              </a:rPr>
              <a:t>.</a:t>
            </a:r>
            <a:endParaRPr lang="vi-VN" altLang="ko-KR" sz="900">
              <a:latin typeface="Times New Roman" panose="02020603050405020304" pitchFamily="18" charset="0"/>
              <a:ea typeface="돋움" pitchFamily="50" charset="-127"/>
              <a:cs typeface="Times New Roman" panose="02020603050405020304" pitchFamily="18" charset="0"/>
            </a:endParaRPr>
          </a:p>
          <a:p>
            <a:pPr eaLnBrk="1" hangingPunct="1">
              <a:spcBef>
                <a:spcPct val="0"/>
              </a:spcBef>
              <a:buFontTx/>
              <a:buNone/>
            </a:pPr>
            <a:r>
              <a:rPr lang="vi-VN" altLang="ko-KR" sz="900">
                <a:latin typeface="Times New Roman" panose="02020603050405020304" pitchFamily="18" charset="0"/>
                <a:ea typeface="돋움" pitchFamily="50" charset="-127"/>
                <a:cs typeface="Times New Roman" panose="02020603050405020304" pitchFamily="18" charset="0"/>
              </a:rPr>
              <a:t> ③ </a:t>
            </a:r>
            <a:r>
              <a:rPr lang="en-US" altLang="ko-KR" sz="900" smtClean="0">
                <a:latin typeface="Times New Roman" panose="02020603050405020304" pitchFamily="18" charset="0"/>
                <a:ea typeface="돋움" pitchFamily="50" charset="-127"/>
                <a:cs typeface="Times New Roman" panose="02020603050405020304" pitchFamily="18" charset="0"/>
              </a:rPr>
              <a:t>Timer</a:t>
            </a:r>
            <a:r>
              <a:rPr lang="vi-VN" altLang="ko-KR" sz="900" smtClean="0">
                <a:latin typeface="Times New Roman" panose="02020603050405020304" pitchFamily="18" charset="0"/>
                <a:ea typeface="돋움" pitchFamily="50" charset="-127"/>
                <a:cs typeface="Times New Roman" panose="02020603050405020304" pitchFamily="18" charset="0"/>
              </a:rPr>
              <a:t> </a:t>
            </a:r>
            <a:r>
              <a:rPr lang="vi-VN" altLang="ko-KR" sz="900">
                <a:latin typeface="Times New Roman" panose="02020603050405020304" pitchFamily="18" charset="0"/>
                <a:ea typeface="돋움" pitchFamily="50" charset="-127"/>
                <a:cs typeface="Times New Roman" panose="02020603050405020304" pitchFamily="18" charset="0"/>
              </a:rPr>
              <a:t>K10, H10, v.v. có thể được đặt trực tiếp.</a:t>
            </a:r>
          </a:p>
          <a:p>
            <a:pPr eaLnBrk="1" hangingPunct="1">
              <a:spcBef>
                <a:spcPct val="0"/>
              </a:spcBef>
              <a:buFontTx/>
              <a:buNone/>
            </a:pPr>
            <a:r>
              <a:rPr lang="vi-VN" altLang="ko-KR" sz="900">
                <a:latin typeface="Times New Roman" panose="02020603050405020304" pitchFamily="18" charset="0"/>
                <a:ea typeface="돋움" pitchFamily="50" charset="-127"/>
                <a:cs typeface="Times New Roman" panose="02020603050405020304" pitchFamily="18" charset="0"/>
              </a:rPr>
              <a:t> ④ Giá trị cài đặt </a:t>
            </a:r>
            <a:r>
              <a:rPr lang="en-US" altLang="ko-KR" sz="900" smtClean="0">
                <a:latin typeface="Times New Roman" panose="02020603050405020304" pitchFamily="18" charset="0"/>
                <a:ea typeface="돋움" pitchFamily="50" charset="-127"/>
                <a:cs typeface="Times New Roman" panose="02020603050405020304" pitchFamily="18" charset="0"/>
              </a:rPr>
              <a:t>Timer</a:t>
            </a:r>
            <a:r>
              <a:rPr lang="vi-VN" altLang="ko-KR" sz="900" smtClean="0">
                <a:latin typeface="Times New Roman" panose="02020603050405020304" pitchFamily="18" charset="0"/>
                <a:ea typeface="돋움" pitchFamily="50" charset="-127"/>
                <a:cs typeface="Times New Roman" panose="02020603050405020304" pitchFamily="18" charset="0"/>
              </a:rPr>
              <a:t> </a:t>
            </a:r>
            <a:r>
              <a:rPr lang="vi-VN" altLang="ko-KR" sz="900">
                <a:latin typeface="Times New Roman" panose="02020603050405020304" pitchFamily="18" charset="0"/>
                <a:ea typeface="돋움" pitchFamily="50" charset="-127"/>
                <a:cs typeface="Times New Roman" panose="02020603050405020304" pitchFamily="18" charset="0"/>
              </a:rPr>
              <a:t>là K1 ~ K32767.</a:t>
            </a:r>
          </a:p>
          <a:p>
            <a:pPr eaLnBrk="1" hangingPunct="1">
              <a:spcBef>
                <a:spcPct val="0"/>
              </a:spcBef>
              <a:buFontTx/>
              <a:buNone/>
            </a:pPr>
            <a:endParaRPr lang="en-US" altLang="ko-KR" sz="900">
              <a:latin typeface="Times New Roman" panose="02020603050405020304" pitchFamily="18" charset="0"/>
              <a:ea typeface="돋움" pitchFamily="50" charset="-127"/>
              <a:cs typeface="Times New Roman" panose="02020603050405020304" pitchFamily="18" charset="0"/>
            </a:endParaRPr>
          </a:p>
          <a:p>
            <a:pPr eaLnBrk="1" hangingPunct="1">
              <a:spcBef>
                <a:spcPct val="0"/>
              </a:spcBef>
              <a:buFontTx/>
              <a:buNone/>
            </a:pPr>
            <a:endParaRPr lang="en-US" altLang="ko-KR" sz="900">
              <a:latin typeface="Times New Roman" panose="02020603050405020304" pitchFamily="18" charset="0"/>
              <a:ea typeface="돋움" pitchFamily="50" charset="-127"/>
              <a:cs typeface="Times New Roman" panose="02020603050405020304" pitchFamily="18" charset="0"/>
            </a:endParaRPr>
          </a:p>
          <a:p>
            <a:pPr eaLnBrk="1" hangingPunct="1">
              <a:spcBef>
                <a:spcPct val="0"/>
              </a:spcBef>
              <a:buFontTx/>
              <a:buNone/>
            </a:pPr>
            <a:r>
              <a:rPr lang="vi-VN" altLang="ko-KR" sz="900">
                <a:latin typeface="Times New Roman" panose="02020603050405020304" pitchFamily="18" charset="0"/>
                <a:ea typeface="돋움" pitchFamily="50" charset="-127"/>
                <a:cs typeface="Times New Roman" panose="02020603050405020304" pitchFamily="18" charset="0"/>
              </a:rPr>
              <a:t>15. </a:t>
            </a:r>
            <a:r>
              <a:rPr lang="en-US" altLang="ko-KR" sz="900" smtClean="0">
                <a:latin typeface="Times New Roman" panose="02020603050405020304" pitchFamily="18" charset="0"/>
                <a:ea typeface="돋움" pitchFamily="50" charset="-127"/>
                <a:cs typeface="Times New Roman" panose="02020603050405020304" pitchFamily="18" charset="0"/>
              </a:rPr>
              <a:t>Khi muốn Reset data </a:t>
            </a:r>
            <a:r>
              <a:rPr lang="vi-VN" altLang="ko-KR" sz="900" smtClean="0">
                <a:latin typeface="Times New Roman" panose="02020603050405020304" pitchFamily="18" charset="0"/>
                <a:ea typeface="돋움" pitchFamily="50" charset="-127"/>
                <a:cs typeface="Times New Roman" panose="02020603050405020304" pitchFamily="18" charset="0"/>
              </a:rPr>
              <a:t>của </a:t>
            </a:r>
            <a:r>
              <a:rPr lang="vi-VN" altLang="ko-KR" sz="900">
                <a:latin typeface="Times New Roman" panose="02020603050405020304" pitchFamily="18" charset="0"/>
                <a:ea typeface="돋움" pitchFamily="50" charset="-127"/>
                <a:cs typeface="Times New Roman" panose="02020603050405020304" pitchFamily="18" charset="0"/>
              </a:rPr>
              <a:t>D0 ~ D1 cùng một lúc.</a:t>
            </a:r>
          </a:p>
          <a:p>
            <a:pPr eaLnBrk="1" hangingPunct="1">
              <a:spcBef>
                <a:spcPct val="0"/>
              </a:spcBef>
              <a:buFontTx/>
              <a:buNone/>
            </a:pPr>
            <a:r>
              <a:rPr lang="en-US" altLang="ko-KR" sz="900">
                <a:latin typeface="Times New Roman" panose="02020603050405020304" pitchFamily="18" charset="0"/>
                <a:ea typeface="돋움" pitchFamily="50" charset="-127"/>
                <a:cs typeface="Times New Roman" panose="02020603050405020304" pitchFamily="18" charset="0"/>
              </a:rPr>
              <a:t>    </a:t>
            </a:r>
            <a:r>
              <a:rPr lang="en-US" altLang="ko-KR" sz="900" smtClean="0">
                <a:latin typeface="Times New Roman" panose="02020603050405020304" pitchFamily="18" charset="0"/>
                <a:ea typeface="돋움" pitchFamily="50" charset="-127"/>
                <a:cs typeface="Times New Roman" panose="02020603050405020304" pitchFamily="18" charset="0"/>
              </a:rPr>
              <a:t>Lệnh thực hiện là gì</a:t>
            </a:r>
            <a:r>
              <a:rPr lang="en-US" altLang="ko-KR" sz="900">
                <a:latin typeface="Times New Roman" panose="02020603050405020304" pitchFamily="18" charset="0"/>
                <a:ea typeface="돋움" pitchFamily="50" charset="-127"/>
                <a:cs typeface="Times New Roman" panose="02020603050405020304" pitchFamily="18" charset="0"/>
              </a:rPr>
              <a:t>?</a:t>
            </a:r>
          </a:p>
          <a:p>
            <a:pPr eaLnBrk="1" hangingPunct="1">
              <a:spcBef>
                <a:spcPct val="0"/>
              </a:spcBef>
              <a:buFontTx/>
              <a:buNone/>
            </a:pPr>
            <a:endParaRPr lang="en-US" altLang="ko-KR" sz="900">
              <a:latin typeface="Times New Roman" panose="02020603050405020304" pitchFamily="18" charset="0"/>
              <a:ea typeface="돋움" pitchFamily="50" charset="-127"/>
              <a:cs typeface="Times New Roman" panose="02020603050405020304" pitchFamily="18" charset="0"/>
            </a:endParaRPr>
          </a:p>
          <a:p>
            <a:pPr eaLnBrk="1" hangingPunct="1">
              <a:spcBef>
                <a:spcPct val="0"/>
              </a:spcBef>
              <a:buFontTx/>
              <a:buNone/>
            </a:pPr>
            <a:r>
              <a:rPr lang="en-US" altLang="ko-KR" sz="900">
                <a:latin typeface="Times New Roman" panose="02020603050405020304" pitchFamily="18" charset="0"/>
                <a:ea typeface="돋움" pitchFamily="50" charset="-127"/>
                <a:cs typeface="Times New Roman" panose="02020603050405020304" pitchFamily="18" charset="0"/>
              </a:rPr>
              <a:t>① RST D0 K2 ② DMOV K0 D0</a:t>
            </a:r>
          </a:p>
          <a:p>
            <a:pPr eaLnBrk="1" hangingPunct="1">
              <a:spcBef>
                <a:spcPct val="0"/>
              </a:spcBef>
              <a:buFontTx/>
              <a:buNone/>
            </a:pPr>
            <a:r>
              <a:rPr lang="en-US" altLang="ko-KR" sz="900">
                <a:latin typeface="Times New Roman" panose="02020603050405020304" pitchFamily="18" charset="0"/>
                <a:ea typeface="돋움" pitchFamily="50" charset="-127"/>
                <a:cs typeface="Times New Roman" panose="02020603050405020304" pitchFamily="18" charset="0"/>
              </a:rPr>
              <a:t>③ FMOV D0 D1 K2 ④ BMOV K0 D0 K2</a:t>
            </a:r>
          </a:p>
          <a:p>
            <a:pPr eaLnBrk="1" hangingPunct="1">
              <a:spcBef>
                <a:spcPct val="0"/>
              </a:spcBef>
              <a:buFontTx/>
              <a:buNone/>
            </a:pPr>
            <a:endParaRPr lang="en-US" altLang="ko-KR" sz="900">
              <a:latin typeface="Times New Roman" panose="02020603050405020304" pitchFamily="18" charset="0"/>
              <a:ea typeface="돋움" pitchFamily="50" charset="-127"/>
              <a:cs typeface="Times New Roman" panose="02020603050405020304" pitchFamily="18" charset="0"/>
            </a:endParaRPr>
          </a:p>
          <a:p>
            <a:pPr eaLnBrk="1" hangingPunct="1">
              <a:spcBef>
                <a:spcPct val="0"/>
              </a:spcBef>
              <a:buFontTx/>
              <a:buNone/>
            </a:pPr>
            <a:endParaRPr lang="en-US" altLang="ko-KR" sz="900">
              <a:latin typeface="Times New Roman" panose="02020603050405020304" pitchFamily="18" charset="0"/>
              <a:ea typeface="돋움" pitchFamily="50" charset="-127"/>
              <a:cs typeface="Times New Roman" panose="02020603050405020304" pitchFamily="18" charset="0"/>
            </a:endParaRPr>
          </a:p>
          <a:p>
            <a:pPr eaLnBrk="1" hangingPunct="1">
              <a:spcBef>
                <a:spcPct val="0"/>
              </a:spcBef>
              <a:buFontTx/>
              <a:buNone/>
            </a:pPr>
            <a:r>
              <a:rPr lang="vi-VN" altLang="ko-KR" sz="900">
                <a:latin typeface="Times New Roman" panose="02020603050405020304" pitchFamily="18" charset="0"/>
                <a:ea typeface="돋움" pitchFamily="50" charset="-127"/>
                <a:cs typeface="Times New Roman" panose="02020603050405020304" pitchFamily="18" charset="0"/>
              </a:rPr>
              <a:t>16. Lệnh nào được sử dụng để chuyển một lượng lớn dữ liệu có giá trị như dữ liệu </a:t>
            </a:r>
            <a:r>
              <a:rPr lang="en-US" altLang="ko-KR" sz="900" smtClean="0">
                <a:latin typeface="Times New Roman" panose="02020603050405020304" pitchFamily="18" charset="0"/>
                <a:ea typeface="돋움" pitchFamily="50" charset="-127"/>
                <a:cs typeface="Times New Roman" panose="02020603050405020304" pitchFamily="18" charset="0"/>
              </a:rPr>
              <a:t>Recipe</a:t>
            </a:r>
            <a:r>
              <a:rPr lang="vi-VN" altLang="ko-KR" sz="900" smtClean="0">
                <a:latin typeface="Times New Roman" panose="02020603050405020304" pitchFamily="18" charset="0"/>
                <a:ea typeface="돋움" pitchFamily="50" charset="-127"/>
                <a:cs typeface="Times New Roman" panose="02020603050405020304" pitchFamily="18" charset="0"/>
              </a:rPr>
              <a:t>/</a:t>
            </a:r>
            <a:r>
              <a:rPr lang="vi-VN" altLang="ko-KR" sz="900" baseline="30000"/>
              <a:t> </a:t>
            </a:r>
            <a:r>
              <a:rPr lang="en-US" altLang="ko-KR" sz="900">
                <a:latin typeface="Times New Roman" panose="02020603050405020304" pitchFamily="18" charset="0"/>
                <a:ea typeface="돋움" pitchFamily="50" charset="-127"/>
                <a:cs typeface="Times New Roman" panose="02020603050405020304" pitchFamily="18" charset="0"/>
              </a:rPr>
              <a:t>L</a:t>
            </a:r>
            <a:r>
              <a:rPr lang="vi-VN" altLang="ko-KR" sz="900" smtClean="0">
                <a:latin typeface="Times New Roman" panose="02020603050405020304" pitchFamily="18" charset="0"/>
                <a:ea typeface="돋움" pitchFamily="50" charset="-127"/>
                <a:cs typeface="Times New Roman" panose="02020603050405020304" pitchFamily="18" charset="0"/>
              </a:rPr>
              <a:t>ocation </a:t>
            </a:r>
            <a:r>
              <a:rPr lang="vi-VN" altLang="ko-KR" sz="900">
                <a:latin typeface="Times New Roman" panose="02020603050405020304" pitchFamily="18" charset="0"/>
                <a:ea typeface="돋움" pitchFamily="50" charset="-127"/>
                <a:cs typeface="Times New Roman" panose="02020603050405020304" pitchFamily="18" charset="0"/>
              </a:rPr>
              <a:t>data  </a:t>
            </a:r>
            <a:r>
              <a:rPr lang="vi-VN" altLang="ko-KR" sz="900" smtClean="0">
                <a:latin typeface="Times New Roman" panose="02020603050405020304" pitchFamily="18" charset="0"/>
                <a:ea typeface="돋움" pitchFamily="50" charset="-127"/>
                <a:cs typeface="Times New Roman" panose="02020603050405020304" pitchFamily="18" charset="0"/>
              </a:rPr>
              <a:t>(</a:t>
            </a:r>
            <a:r>
              <a:rPr lang="en-US" altLang="ko-KR" sz="900" smtClean="0">
                <a:latin typeface="Times New Roman" panose="02020603050405020304" pitchFamily="18" charset="0"/>
                <a:ea typeface="돋움" pitchFamily="50" charset="-127"/>
                <a:cs typeface="Times New Roman" panose="02020603050405020304" pitchFamily="18" charset="0"/>
              </a:rPr>
              <a:t>nhiều </a:t>
            </a:r>
            <a:r>
              <a:rPr lang="vi-VN" altLang="ko-KR" sz="900" smtClean="0">
                <a:latin typeface="Times New Roman" panose="02020603050405020304" pitchFamily="18" charset="0"/>
                <a:ea typeface="돋움" pitchFamily="50" charset="-127"/>
                <a:cs typeface="Times New Roman" panose="02020603050405020304" pitchFamily="18" charset="0"/>
              </a:rPr>
              <a:t>hơn </a:t>
            </a:r>
            <a:r>
              <a:rPr lang="vi-VN" altLang="ko-KR" sz="900">
                <a:latin typeface="Times New Roman" panose="02020603050405020304" pitchFamily="18" charset="0"/>
                <a:ea typeface="돋움" pitchFamily="50" charset="-127"/>
                <a:cs typeface="Times New Roman" panose="02020603050405020304" pitchFamily="18" charset="0"/>
              </a:rPr>
              <a:t>10 ~ 100) đến </a:t>
            </a:r>
            <a:r>
              <a:rPr lang="vi-VN" altLang="ko-KR" sz="900" smtClean="0">
                <a:latin typeface="Times New Roman" panose="02020603050405020304" pitchFamily="18" charset="0"/>
                <a:ea typeface="돋움" pitchFamily="50" charset="-127"/>
                <a:cs typeface="Times New Roman" panose="02020603050405020304" pitchFamily="18" charset="0"/>
              </a:rPr>
              <a:t>vùn</a:t>
            </a:r>
            <a:r>
              <a:rPr lang="en-US" altLang="ko-KR" sz="900" smtClean="0">
                <a:latin typeface="Times New Roman" panose="02020603050405020304" pitchFamily="18" charset="0"/>
                <a:ea typeface="돋움" pitchFamily="50" charset="-127"/>
                <a:cs typeface="Times New Roman" panose="02020603050405020304" pitchFamily="18" charset="0"/>
              </a:rPr>
              <a:t>g Latch</a:t>
            </a:r>
            <a:r>
              <a:rPr lang="vi-VN" altLang="ko-KR" sz="900" smtClean="0">
                <a:latin typeface="Times New Roman" panose="02020603050405020304" pitchFamily="18" charset="0"/>
                <a:ea typeface="돋움" pitchFamily="50" charset="-127"/>
                <a:cs typeface="Times New Roman" panose="02020603050405020304" pitchFamily="18" charset="0"/>
              </a:rPr>
              <a:t>? </a:t>
            </a:r>
            <a:endParaRPr lang="en-US" altLang="ko-KR" sz="900" smtClean="0">
              <a:latin typeface="Times New Roman" panose="02020603050405020304" pitchFamily="18" charset="0"/>
              <a:ea typeface="돋움" pitchFamily="50" charset="-127"/>
              <a:cs typeface="Times New Roman" panose="02020603050405020304" pitchFamily="18" charset="0"/>
            </a:endParaRPr>
          </a:p>
          <a:p>
            <a:pPr eaLnBrk="1" hangingPunct="1">
              <a:spcBef>
                <a:spcPct val="0"/>
              </a:spcBef>
              <a:buFontTx/>
              <a:buNone/>
            </a:pPr>
            <a:r>
              <a:rPr lang="vi-VN" altLang="ko-KR" sz="900" smtClean="0">
                <a:latin typeface="Times New Roman" panose="02020603050405020304" pitchFamily="18" charset="0"/>
                <a:ea typeface="돋움" pitchFamily="50" charset="-127"/>
                <a:cs typeface="Times New Roman" panose="02020603050405020304" pitchFamily="18" charset="0"/>
              </a:rPr>
              <a:t>(</a:t>
            </a:r>
            <a:r>
              <a:rPr lang="vi-VN" altLang="ko-KR" sz="900">
                <a:latin typeface="Times New Roman" panose="02020603050405020304" pitchFamily="18" charset="0"/>
                <a:ea typeface="돋움" pitchFamily="50" charset="-127"/>
                <a:cs typeface="Times New Roman" panose="02020603050405020304" pitchFamily="18" charset="0"/>
              </a:rPr>
              <a:t>Lệnh ngắn nhất có thể viết khi viết chương trình)</a:t>
            </a:r>
            <a:endParaRPr lang="en-US" altLang="ko-KR" sz="900">
              <a:latin typeface="Times New Roman" panose="02020603050405020304" pitchFamily="18" charset="0"/>
              <a:ea typeface="돋움" pitchFamily="50" charset="-127"/>
              <a:cs typeface="Times New Roman" panose="02020603050405020304" pitchFamily="18" charset="0"/>
            </a:endParaRPr>
          </a:p>
          <a:p>
            <a:pPr eaLnBrk="1" hangingPunct="1">
              <a:spcBef>
                <a:spcPct val="0"/>
              </a:spcBef>
              <a:buFontTx/>
              <a:buNone/>
            </a:pPr>
            <a:endParaRPr lang="en-US" altLang="ko-KR" sz="900">
              <a:latin typeface="Times New Roman" panose="02020603050405020304" pitchFamily="18" charset="0"/>
              <a:ea typeface="돋움" pitchFamily="50" charset="-127"/>
              <a:cs typeface="Times New Roman" panose="02020603050405020304" pitchFamily="18" charset="0"/>
            </a:endParaRPr>
          </a:p>
          <a:p>
            <a:pPr eaLnBrk="1" hangingPunct="1">
              <a:spcBef>
                <a:spcPct val="0"/>
              </a:spcBef>
              <a:buFontTx/>
              <a:buNone/>
            </a:pPr>
            <a:r>
              <a:rPr lang="en-US" altLang="ko-KR" sz="900">
                <a:latin typeface="Times New Roman" panose="02020603050405020304" pitchFamily="18" charset="0"/>
                <a:ea typeface="돋움" pitchFamily="50" charset="-127"/>
                <a:cs typeface="Times New Roman" panose="02020603050405020304" pitchFamily="18" charset="0"/>
              </a:rPr>
              <a:t>① BMOV ② FMOV</a:t>
            </a:r>
          </a:p>
          <a:p>
            <a:pPr eaLnBrk="1" hangingPunct="1">
              <a:spcBef>
                <a:spcPct val="0"/>
              </a:spcBef>
              <a:buFontTx/>
              <a:buNone/>
            </a:pPr>
            <a:r>
              <a:rPr lang="en-US" altLang="ko-KR" sz="900">
                <a:latin typeface="Times New Roman" panose="02020603050405020304" pitchFamily="18" charset="0"/>
                <a:ea typeface="돋움" pitchFamily="50" charset="-127"/>
                <a:cs typeface="Times New Roman" panose="02020603050405020304" pitchFamily="18" charset="0"/>
              </a:rPr>
              <a:t>③ MOV ④ DMOV</a:t>
            </a:r>
          </a:p>
          <a:p>
            <a:pPr eaLnBrk="1" hangingPunct="1">
              <a:spcBef>
                <a:spcPct val="0"/>
              </a:spcBef>
              <a:buFontTx/>
              <a:buNone/>
            </a:pPr>
            <a:endParaRPr lang="en-US" altLang="ko-KR" sz="900">
              <a:latin typeface="Times New Roman" panose="02020603050405020304" pitchFamily="18" charset="0"/>
              <a:ea typeface="돋움" pitchFamily="50" charset="-127"/>
              <a:cs typeface="Times New Roman" panose="02020603050405020304" pitchFamily="18" charset="0"/>
            </a:endParaRPr>
          </a:p>
          <a:p>
            <a:pPr eaLnBrk="1" hangingPunct="1">
              <a:spcBef>
                <a:spcPct val="0"/>
              </a:spcBef>
              <a:buFontTx/>
              <a:buNone/>
            </a:pPr>
            <a:endParaRPr lang="en-US" altLang="ko-KR" sz="900">
              <a:latin typeface="Times New Roman" panose="02020603050405020304" pitchFamily="18" charset="0"/>
              <a:ea typeface="돋움" pitchFamily="50" charset="-127"/>
              <a:cs typeface="Times New Roman" panose="02020603050405020304" pitchFamily="18" charset="0"/>
            </a:endParaRPr>
          </a:p>
          <a:p>
            <a:pPr eaLnBrk="1" hangingPunct="1">
              <a:spcBef>
                <a:spcPct val="0"/>
              </a:spcBef>
              <a:buFontTx/>
              <a:buNone/>
            </a:pPr>
            <a:r>
              <a:rPr lang="en-US" altLang="ko-KR" sz="900">
                <a:latin typeface="Times New Roman" panose="02020603050405020304" pitchFamily="18" charset="0"/>
                <a:ea typeface="돋움" pitchFamily="50" charset="-127"/>
                <a:cs typeface="Times New Roman" panose="02020603050405020304" pitchFamily="18" charset="0"/>
              </a:rPr>
              <a:t>17. </a:t>
            </a:r>
            <a:r>
              <a:rPr lang="vi-VN" altLang="ko-KR" sz="900">
                <a:latin typeface="Times New Roman" panose="02020603050405020304" pitchFamily="18" charset="0"/>
                <a:ea typeface="돋움" pitchFamily="50" charset="-127"/>
                <a:cs typeface="Times New Roman" panose="02020603050405020304" pitchFamily="18" charset="0"/>
              </a:rPr>
              <a:t>Khi viết </a:t>
            </a:r>
            <a:r>
              <a:rPr lang="vi-VN" altLang="ko-KR" sz="900" smtClean="0">
                <a:latin typeface="Times New Roman" panose="02020603050405020304" pitchFamily="18" charset="0"/>
                <a:ea typeface="돋움" pitchFamily="50" charset="-127"/>
                <a:cs typeface="Times New Roman" panose="02020603050405020304" pitchFamily="18" charset="0"/>
              </a:rPr>
              <a:t>PLC</a:t>
            </a:r>
            <a:r>
              <a:rPr lang="en-US" altLang="ko-KR" sz="900" smtClean="0">
                <a:latin typeface="Times New Roman" panose="02020603050405020304" pitchFamily="18" charset="0"/>
                <a:ea typeface="돋움" pitchFamily="50" charset="-127"/>
                <a:cs typeface="Times New Roman" panose="02020603050405020304" pitchFamily="18" charset="0"/>
              </a:rPr>
              <a:t> dạng Ladder</a:t>
            </a:r>
            <a:r>
              <a:rPr lang="vi-VN" altLang="ko-KR" sz="900" smtClean="0">
                <a:latin typeface="Times New Roman" panose="02020603050405020304" pitchFamily="18" charset="0"/>
                <a:ea typeface="돋움" pitchFamily="50" charset="-127"/>
                <a:cs typeface="Times New Roman" panose="02020603050405020304" pitchFamily="18" charset="0"/>
              </a:rPr>
              <a:t>, viết</a:t>
            </a:r>
            <a:r>
              <a:rPr lang="en-US" altLang="ko-KR" sz="900" smtClean="0">
                <a:latin typeface="Times New Roman" panose="02020603050405020304" pitchFamily="18" charset="0"/>
                <a:ea typeface="돋움" pitchFamily="50" charset="-127"/>
                <a:cs typeface="Times New Roman" panose="02020603050405020304" pitchFamily="18" charset="0"/>
              </a:rPr>
              <a:t> vào đâu</a:t>
            </a:r>
            <a:r>
              <a:rPr lang="vi-VN" altLang="ko-KR" sz="900" smtClean="0">
                <a:latin typeface="Times New Roman" panose="02020603050405020304" pitchFamily="18" charset="0"/>
                <a:ea typeface="돋움" pitchFamily="50" charset="-127"/>
                <a:cs typeface="Times New Roman" panose="02020603050405020304" pitchFamily="18" charset="0"/>
              </a:rPr>
              <a:t> </a:t>
            </a:r>
            <a:r>
              <a:rPr lang="vi-VN" altLang="ko-KR" sz="900">
                <a:latin typeface="Times New Roman" panose="02020603050405020304" pitchFamily="18" charset="0"/>
                <a:ea typeface="돋움" pitchFamily="50" charset="-127"/>
                <a:cs typeface="Times New Roman" panose="02020603050405020304" pitchFamily="18" charset="0"/>
              </a:rPr>
              <a:t>để mô tả một phần cụ thể của Ladder?</a:t>
            </a:r>
            <a:endParaRPr lang="en-US" altLang="ko-KR" sz="900">
              <a:latin typeface="Times New Roman" panose="02020603050405020304" pitchFamily="18" charset="0"/>
              <a:ea typeface="돋움" pitchFamily="50" charset="-127"/>
              <a:cs typeface="Times New Roman" panose="02020603050405020304" pitchFamily="18" charset="0"/>
            </a:endParaRPr>
          </a:p>
          <a:p>
            <a:pPr eaLnBrk="1" hangingPunct="1">
              <a:spcBef>
                <a:spcPct val="0"/>
              </a:spcBef>
              <a:buFontTx/>
              <a:buNone/>
            </a:pPr>
            <a:endParaRPr lang="en-US" altLang="ko-KR" sz="900">
              <a:latin typeface="Times New Roman" panose="02020603050405020304" pitchFamily="18" charset="0"/>
              <a:ea typeface="돋움" pitchFamily="50" charset="-127"/>
              <a:cs typeface="Times New Roman" panose="02020603050405020304" pitchFamily="18" charset="0"/>
            </a:endParaRPr>
          </a:p>
          <a:p>
            <a:pPr eaLnBrk="1" hangingPunct="1">
              <a:spcBef>
                <a:spcPct val="0"/>
              </a:spcBef>
              <a:buFontTx/>
              <a:buNone/>
            </a:pPr>
            <a:r>
              <a:rPr lang="en-US" altLang="ko-KR" sz="900">
                <a:latin typeface="Times New Roman" panose="02020603050405020304" pitchFamily="18" charset="0"/>
                <a:ea typeface="돋움" pitchFamily="50" charset="-127"/>
                <a:cs typeface="Times New Roman" panose="02020603050405020304" pitchFamily="18" charset="0"/>
              </a:rPr>
              <a:t>① </a:t>
            </a:r>
            <a:r>
              <a:rPr lang="en-US" altLang="ko-KR" sz="900" smtClean="0">
                <a:latin typeface="Times New Roman" panose="02020603050405020304" pitchFamily="18" charset="0"/>
                <a:ea typeface="돋움" pitchFamily="50" charset="-127"/>
                <a:cs typeface="Times New Roman" panose="02020603050405020304" pitchFamily="18" charset="0"/>
              </a:rPr>
              <a:t>Edit Comment          ② Edit note</a:t>
            </a:r>
            <a:endParaRPr lang="en-US" altLang="ko-KR" sz="900">
              <a:latin typeface="Times New Roman" panose="02020603050405020304" pitchFamily="18" charset="0"/>
              <a:ea typeface="돋움" pitchFamily="50" charset="-127"/>
              <a:cs typeface="Times New Roman" panose="02020603050405020304" pitchFamily="18" charset="0"/>
            </a:endParaRPr>
          </a:p>
          <a:p>
            <a:pPr eaLnBrk="1" hangingPunct="1">
              <a:spcBef>
                <a:spcPct val="0"/>
              </a:spcBef>
              <a:buFontTx/>
              <a:buNone/>
            </a:pPr>
            <a:r>
              <a:rPr lang="en-US" altLang="ko-KR" sz="900">
                <a:latin typeface="Times New Roman" panose="02020603050405020304" pitchFamily="18" charset="0"/>
                <a:ea typeface="돋움" pitchFamily="50" charset="-127"/>
                <a:cs typeface="Times New Roman" panose="02020603050405020304" pitchFamily="18" charset="0"/>
              </a:rPr>
              <a:t>③ </a:t>
            </a:r>
            <a:r>
              <a:rPr lang="en-US" altLang="ko-KR" sz="900" smtClean="0">
                <a:latin typeface="Times New Roman" panose="02020603050405020304" pitchFamily="18" charset="0"/>
                <a:ea typeface="돋움" pitchFamily="50" charset="-127"/>
                <a:cs typeface="Times New Roman" panose="02020603050405020304" pitchFamily="18" charset="0"/>
              </a:rPr>
              <a:t>Parameter                 ④ Edit Statement</a:t>
            </a:r>
            <a:endParaRPr lang="en-US" altLang="ko-KR" sz="900">
              <a:latin typeface="Times New Roman" panose="02020603050405020304" pitchFamily="18" charset="0"/>
              <a:ea typeface="돋움" pitchFamily="50" charset="-127"/>
              <a:cs typeface="Times New Roman" panose="02020603050405020304" pitchFamily="18" charset="0"/>
            </a:endParaRPr>
          </a:p>
          <a:p>
            <a:pPr eaLnBrk="1" hangingPunct="1">
              <a:spcBef>
                <a:spcPct val="0"/>
              </a:spcBef>
              <a:buFontTx/>
              <a:buNone/>
            </a:pPr>
            <a:endParaRPr lang="en-US" altLang="ko-KR" sz="900">
              <a:latin typeface="Times New Roman" panose="02020603050405020304" pitchFamily="18" charset="0"/>
              <a:ea typeface="돋움" pitchFamily="50" charset="-127"/>
              <a:cs typeface="Times New Roman" panose="02020603050405020304" pitchFamily="18" charset="0"/>
            </a:endParaRPr>
          </a:p>
          <a:p>
            <a:pPr eaLnBrk="1" hangingPunct="1">
              <a:spcBef>
                <a:spcPct val="0"/>
              </a:spcBef>
              <a:buFontTx/>
              <a:buNone/>
            </a:pPr>
            <a:endParaRPr lang="en-US" altLang="ko-KR" sz="900">
              <a:latin typeface="Times New Roman" panose="02020603050405020304" pitchFamily="18" charset="0"/>
              <a:ea typeface="돋움" pitchFamily="50" charset="-127"/>
              <a:cs typeface="Times New Roman" panose="02020603050405020304" pitchFamily="18" charset="0"/>
            </a:endParaRPr>
          </a:p>
          <a:p>
            <a:pPr eaLnBrk="1" hangingPunct="1">
              <a:spcBef>
                <a:spcPct val="0"/>
              </a:spcBef>
              <a:buFontTx/>
              <a:buNone/>
            </a:pPr>
            <a:r>
              <a:rPr lang="vi-VN" altLang="ko-KR" sz="900" smtClean="0">
                <a:latin typeface="Times New Roman" panose="02020603050405020304" pitchFamily="18" charset="0"/>
                <a:ea typeface="돋움" pitchFamily="50" charset="-127"/>
                <a:cs typeface="Times New Roman" panose="02020603050405020304" pitchFamily="18" charset="0"/>
              </a:rPr>
              <a:t>18.</a:t>
            </a:r>
            <a:r>
              <a:rPr lang="vi-VN" altLang="ko-KR" sz="900" baseline="30000" smtClean="0"/>
              <a:t> </a:t>
            </a:r>
            <a:r>
              <a:rPr lang="en-US" altLang="ko-KR" sz="900" smtClean="0">
                <a:latin typeface="Times New Roman" panose="02020603050405020304" pitchFamily="18" charset="0"/>
                <a:ea typeface="돋움" pitchFamily="50" charset="-127"/>
                <a:cs typeface="Times New Roman" panose="02020603050405020304" pitchFamily="18" charset="0"/>
              </a:rPr>
              <a:t>Time Chart</a:t>
            </a:r>
            <a:r>
              <a:rPr lang="vi-VN" altLang="ko-KR" sz="900" smtClean="0">
                <a:latin typeface="Times New Roman" panose="02020603050405020304" pitchFamily="18" charset="0"/>
                <a:ea typeface="돋움" pitchFamily="50" charset="-127"/>
                <a:cs typeface="Times New Roman" panose="02020603050405020304" pitchFamily="18" charset="0"/>
              </a:rPr>
              <a:t> </a:t>
            </a:r>
            <a:r>
              <a:rPr lang="vi-VN" altLang="ko-KR" sz="900">
                <a:latin typeface="Times New Roman" panose="02020603050405020304" pitchFamily="18" charset="0"/>
                <a:ea typeface="돋움" pitchFamily="50" charset="-127"/>
                <a:cs typeface="Times New Roman" panose="02020603050405020304" pitchFamily="18" charset="0"/>
              </a:rPr>
              <a:t>nào của mạch tự giữ sử dụng </a:t>
            </a:r>
            <a:r>
              <a:rPr lang="vi-VN" altLang="ko-KR" sz="900" smtClean="0">
                <a:latin typeface="Times New Roman" panose="02020603050405020304" pitchFamily="18" charset="0"/>
                <a:ea typeface="돋움" pitchFamily="50" charset="-127"/>
                <a:cs typeface="Times New Roman" panose="02020603050405020304" pitchFamily="18" charset="0"/>
              </a:rPr>
              <a:t>SET/RST </a:t>
            </a:r>
            <a:r>
              <a:rPr lang="vi-VN" altLang="ko-KR" sz="900">
                <a:latin typeface="Times New Roman" panose="02020603050405020304" pitchFamily="18" charset="0"/>
                <a:ea typeface="돋움" pitchFamily="50" charset="-127"/>
                <a:cs typeface="Times New Roman" panose="02020603050405020304" pitchFamily="18" charset="0"/>
              </a:rPr>
              <a:t>là đúng</a:t>
            </a:r>
            <a:r>
              <a:rPr lang="vi-VN" altLang="ko-KR" sz="900" smtClean="0">
                <a:latin typeface="Times New Roman" panose="02020603050405020304" pitchFamily="18" charset="0"/>
                <a:ea typeface="돋움" pitchFamily="50" charset="-127"/>
                <a:cs typeface="Times New Roman" panose="02020603050405020304" pitchFamily="18" charset="0"/>
              </a:rPr>
              <a:t>?</a:t>
            </a:r>
            <a:endParaRPr lang="vi-VN" altLang="ko-KR" sz="900">
              <a:latin typeface="Times New Roman" panose="02020603050405020304" pitchFamily="18" charset="0"/>
              <a:ea typeface="돋움" pitchFamily="50" charset="-127"/>
              <a:cs typeface="Times New Roman" panose="02020603050405020304" pitchFamily="18" charset="0"/>
            </a:endParaRPr>
          </a:p>
        </p:txBody>
      </p:sp>
      <p:sp>
        <p:nvSpPr>
          <p:cNvPr id="16389" name="Rectangle 4"/>
          <p:cNvSpPr>
            <a:spLocks noChangeArrowheads="1"/>
          </p:cNvSpPr>
          <p:nvPr/>
        </p:nvSpPr>
        <p:spPr bwMode="auto">
          <a:xfrm>
            <a:off x="3429000" y="776288"/>
            <a:ext cx="3124200" cy="890111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spcBef>
                <a:spcPct val="20000"/>
              </a:spcBef>
              <a:buChar char="•"/>
              <a:defRPr kumimoji="1" sz="3200">
                <a:solidFill>
                  <a:schemeClr val="tx1"/>
                </a:solidFill>
                <a:latin typeface="굴림" pitchFamily="50" charset="-127"/>
                <a:ea typeface="굴림" pitchFamily="50" charset="-127"/>
              </a:defRPr>
            </a:lvl1pPr>
            <a:lvl2pPr marL="742950" indent="-285750" eaLnBrk="0" hangingPunct="0">
              <a:spcBef>
                <a:spcPct val="20000"/>
              </a:spcBef>
              <a:buChar char="–"/>
              <a:defRPr kumimoji="1" sz="2800">
                <a:solidFill>
                  <a:schemeClr val="tx1"/>
                </a:solidFill>
                <a:latin typeface="굴림" pitchFamily="50" charset="-127"/>
                <a:ea typeface="굴림" pitchFamily="50" charset="-127"/>
              </a:defRPr>
            </a:lvl2pPr>
            <a:lvl3pPr marL="1143000" indent="-228600" eaLnBrk="0" hangingPunct="0">
              <a:spcBef>
                <a:spcPct val="20000"/>
              </a:spcBef>
              <a:buChar char="•"/>
              <a:defRPr kumimoji="1" sz="2400">
                <a:solidFill>
                  <a:schemeClr val="tx1"/>
                </a:solidFill>
                <a:latin typeface="굴림" pitchFamily="50" charset="-127"/>
                <a:ea typeface="굴림" pitchFamily="50" charset="-127"/>
              </a:defRPr>
            </a:lvl3pPr>
            <a:lvl4pPr marL="1600200" indent="-228600" eaLnBrk="0" hangingPunct="0">
              <a:spcBef>
                <a:spcPct val="20000"/>
              </a:spcBef>
              <a:buChar char="–"/>
              <a:defRPr kumimoji="1" sz="2000">
                <a:solidFill>
                  <a:schemeClr val="tx1"/>
                </a:solidFill>
                <a:latin typeface="굴림" pitchFamily="50" charset="-127"/>
                <a:ea typeface="굴림" pitchFamily="50" charset="-127"/>
              </a:defRPr>
            </a:lvl4pPr>
            <a:lvl5pPr marL="2057400" indent="-228600" eaLnBrk="0" hangingPunct="0">
              <a:spcBef>
                <a:spcPct val="20000"/>
              </a:spcBef>
              <a:buChar char="»"/>
              <a:defRPr kumimoji="1" sz="2000">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9pPr>
          </a:lstStyle>
          <a:p>
            <a:pPr eaLnBrk="1" hangingPunct="1">
              <a:spcBef>
                <a:spcPct val="0"/>
              </a:spcBef>
              <a:buFontTx/>
              <a:buNone/>
            </a:pPr>
            <a:r>
              <a:rPr lang="vi-VN" altLang="ko-KR" sz="900">
                <a:latin typeface="Times New Roman" panose="02020603050405020304" pitchFamily="18" charset="0"/>
                <a:ea typeface="돋움" pitchFamily="50" charset="-127"/>
                <a:cs typeface="Times New Roman" panose="02020603050405020304" pitchFamily="18" charset="0"/>
              </a:rPr>
              <a:t>19. </a:t>
            </a:r>
            <a:r>
              <a:rPr lang="en-US" altLang="ko-KR" sz="900" smtClean="0">
                <a:latin typeface="Times New Roman" panose="02020603050405020304" pitchFamily="18" charset="0"/>
                <a:ea typeface="돋움" pitchFamily="50" charset="-127"/>
                <a:cs typeface="Times New Roman" panose="02020603050405020304" pitchFamily="18" charset="0"/>
              </a:rPr>
              <a:t>Phím tắt</a:t>
            </a:r>
            <a:r>
              <a:rPr lang="vi-VN" altLang="ko-KR" sz="900" smtClean="0">
                <a:latin typeface="Times New Roman" panose="02020603050405020304" pitchFamily="18" charset="0"/>
                <a:ea typeface="돋움" pitchFamily="50" charset="-127"/>
                <a:cs typeface="Times New Roman" panose="02020603050405020304" pitchFamily="18" charset="0"/>
              </a:rPr>
              <a:t> để </a:t>
            </a:r>
            <a:r>
              <a:rPr lang="vi-VN" altLang="ko-KR" sz="900">
                <a:latin typeface="Times New Roman" panose="02020603050405020304" pitchFamily="18" charset="0"/>
                <a:ea typeface="돋움" pitchFamily="50" charset="-127"/>
                <a:cs typeface="Times New Roman" panose="02020603050405020304" pitchFamily="18" charset="0"/>
              </a:rPr>
              <a:t>chuyển đổi và lưu nội dung được </a:t>
            </a:r>
            <a:r>
              <a:rPr lang="vi-VN" altLang="ko-KR" sz="900" smtClean="0">
                <a:latin typeface="Times New Roman" panose="02020603050405020304" pitchFamily="18" charset="0"/>
                <a:ea typeface="돋움" pitchFamily="50" charset="-127"/>
                <a:cs typeface="Times New Roman" panose="02020603050405020304" pitchFamily="18" charset="0"/>
              </a:rPr>
              <a:t>ghi </a:t>
            </a:r>
            <a:r>
              <a:rPr lang="vi-VN" altLang="ko-KR" sz="900">
                <a:latin typeface="Times New Roman" panose="02020603050405020304" pitchFamily="18" charset="0"/>
                <a:ea typeface="돋움" pitchFamily="50" charset="-127"/>
                <a:cs typeface="Times New Roman" panose="02020603050405020304" pitchFamily="18" charset="0"/>
              </a:rPr>
              <a:t>sang CPU PLC cùng một lúc?</a:t>
            </a:r>
          </a:p>
          <a:p>
            <a:pPr eaLnBrk="1" hangingPunct="1">
              <a:spcBef>
                <a:spcPct val="0"/>
              </a:spcBef>
              <a:buFontTx/>
              <a:buNone/>
            </a:pPr>
            <a:endParaRPr lang="en-US" altLang="ko-KR" sz="900">
              <a:latin typeface="Times New Roman" panose="02020603050405020304" pitchFamily="18" charset="0"/>
              <a:ea typeface="돋움" pitchFamily="50" charset="-127"/>
              <a:cs typeface="Times New Roman" panose="02020603050405020304" pitchFamily="18" charset="0"/>
            </a:endParaRPr>
          </a:p>
          <a:p>
            <a:pPr eaLnBrk="1" hangingPunct="1">
              <a:spcBef>
                <a:spcPct val="0"/>
              </a:spcBef>
              <a:buFontTx/>
              <a:buNone/>
            </a:pPr>
            <a:r>
              <a:rPr lang="en-US" altLang="ko-KR" sz="900" smtClean="0">
                <a:latin typeface="Times New Roman" panose="02020603050405020304" pitchFamily="18" charset="0"/>
                <a:ea typeface="돋움" pitchFamily="50" charset="-127"/>
                <a:cs typeface="Times New Roman" panose="02020603050405020304" pitchFamily="18" charset="0"/>
              </a:rPr>
              <a:t>     ① </a:t>
            </a:r>
            <a:r>
              <a:rPr lang="en-US" altLang="ko-KR" sz="900">
                <a:latin typeface="Times New Roman" panose="02020603050405020304" pitchFamily="18" charset="0"/>
                <a:ea typeface="돋움" pitchFamily="50" charset="-127"/>
                <a:cs typeface="Times New Roman" panose="02020603050405020304" pitchFamily="18" charset="0"/>
              </a:rPr>
              <a:t>Shift + F4 </a:t>
            </a:r>
            <a:r>
              <a:rPr lang="en-US" altLang="ko-KR" sz="900" smtClean="0">
                <a:latin typeface="Times New Roman" panose="02020603050405020304" pitchFamily="18" charset="0"/>
                <a:ea typeface="돋움" pitchFamily="50" charset="-127"/>
                <a:cs typeface="Times New Roman" panose="02020603050405020304" pitchFamily="18" charset="0"/>
              </a:rPr>
              <a:t>             ② F4        </a:t>
            </a:r>
          </a:p>
          <a:p>
            <a:pPr eaLnBrk="1" hangingPunct="1">
              <a:spcBef>
                <a:spcPct val="0"/>
              </a:spcBef>
              <a:buFontTx/>
              <a:buNone/>
            </a:pPr>
            <a:r>
              <a:rPr lang="en-US" altLang="ko-KR" sz="900" smtClean="0">
                <a:latin typeface="Times New Roman" panose="02020603050405020304" pitchFamily="18" charset="0"/>
                <a:ea typeface="돋움" pitchFamily="50" charset="-127"/>
                <a:cs typeface="Times New Roman" panose="02020603050405020304" pitchFamily="18" charset="0"/>
              </a:rPr>
              <a:t>     ③ </a:t>
            </a:r>
            <a:r>
              <a:rPr lang="en-US" altLang="ko-KR" sz="900">
                <a:latin typeface="Times New Roman" panose="02020603050405020304" pitchFamily="18" charset="0"/>
                <a:ea typeface="돋움" pitchFamily="50" charset="-127"/>
                <a:cs typeface="Times New Roman" panose="02020603050405020304" pitchFamily="18" charset="0"/>
              </a:rPr>
              <a:t>F3 + Shift </a:t>
            </a:r>
            <a:r>
              <a:rPr lang="en-US" altLang="ko-KR" sz="900" smtClean="0">
                <a:latin typeface="Times New Roman" panose="02020603050405020304" pitchFamily="18" charset="0"/>
                <a:ea typeface="돋움" pitchFamily="50" charset="-127"/>
                <a:cs typeface="Times New Roman" panose="02020603050405020304" pitchFamily="18" charset="0"/>
              </a:rPr>
              <a:t>             ④ </a:t>
            </a:r>
            <a:r>
              <a:rPr lang="en-US" altLang="ko-KR" sz="900">
                <a:latin typeface="Times New Roman" panose="02020603050405020304" pitchFamily="18" charset="0"/>
                <a:ea typeface="돋움" pitchFamily="50" charset="-127"/>
                <a:cs typeface="Times New Roman" panose="02020603050405020304" pitchFamily="18" charset="0"/>
              </a:rPr>
              <a:t>F2</a:t>
            </a:r>
          </a:p>
          <a:p>
            <a:pPr eaLnBrk="1" hangingPunct="1">
              <a:spcBef>
                <a:spcPct val="0"/>
              </a:spcBef>
              <a:buFontTx/>
              <a:buNone/>
            </a:pPr>
            <a:r>
              <a:rPr lang="en-US" altLang="ko-KR" sz="900" smtClean="0">
                <a:latin typeface="Times New Roman" panose="02020603050405020304" pitchFamily="18" charset="0"/>
                <a:ea typeface="돋움" pitchFamily="50" charset="-127"/>
                <a:cs typeface="Times New Roman" panose="02020603050405020304" pitchFamily="18" charset="0"/>
              </a:rPr>
              <a:t> </a:t>
            </a:r>
            <a:endParaRPr lang="en-US" altLang="ko-KR" sz="900">
              <a:latin typeface="Times New Roman" panose="02020603050405020304" pitchFamily="18" charset="0"/>
              <a:ea typeface="돋움" pitchFamily="50" charset="-127"/>
              <a:cs typeface="Times New Roman" panose="02020603050405020304" pitchFamily="18" charset="0"/>
            </a:endParaRPr>
          </a:p>
          <a:p>
            <a:pPr eaLnBrk="1" hangingPunct="1">
              <a:spcBef>
                <a:spcPct val="0"/>
              </a:spcBef>
              <a:buFontTx/>
              <a:buNone/>
            </a:pPr>
            <a:endParaRPr lang="en-US" altLang="ko-KR" sz="900">
              <a:latin typeface="Times New Roman" panose="02020603050405020304" pitchFamily="18" charset="0"/>
              <a:ea typeface="돋움" pitchFamily="50" charset="-127"/>
              <a:cs typeface="Times New Roman" panose="02020603050405020304" pitchFamily="18" charset="0"/>
            </a:endParaRPr>
          </a:p>
          <a:p>
            <a:pPr eaLnBrk="1" hangingPunct="1">
              <a:spcBef>
                <a:spcPct val="0"/>
              </a:spcBef>
              <a:buFontTx/>
              <a:buNone/>
            </a:pPr>
            <a:r>
              <a:rPr lang="vi-VN" altLang="ko-KR" sz="900">
                <a:latin typeface="Times New Roman" panose="02020603050405020304" pitchFamily="18" charset="0"/>
                <a:ea typeface="돋움" pitchFamily="50" charset="-127"/>
                <a:cs typeface="Times New Roman" panose="02020603050405020304" pitchFamily="18" charset="0"/>
              </a:rPr>
              <a:t>20. Mạch </a:t>
            </a:r>
            <a:r>
              <a:rPr lang="en-US" altLang="ko-KR" sz="900" smtClean="0">
                <a:latin typeface="Times New Roman" panose="02020603050405020304" pitchFamily="18" charset="0"/>
                <a:ea typeface="돋움" pitchFamily="50" charset="-127"/>
                <a:cs typeface="Times New Roman" panose="02020603050405020304" pitchFamily="18" charset="0"/>
              </a:rPr>
              <a:t>phía dưới</a:t>
            </a:r>
            <a:r>
              <a:rPr lang="vi-VN" altLang="ko-KR" sz="900" smtClean="0">
                <a:latin typeface="Times New Roman" panose="02020603050405020304" pitchFamily="18" charset="0"/>
                <a:ea typeface="돋움" pitchFamily="50" charset="-127"/>
                <a:cs typeface="Times New Roman" panose="02020603050405020304" pitchFamily="18" charset="0"/>
              </a:rPr>
              <a:t> </a:t>
            </a:r>
            <a:r>
              <a:rPr lang="vi-VN" altLang="ko-KR" sz="900">
                <a:latin typeface="Times New Roman" panose="02020603050405020304" pitchFamily="18" charset="0"/>
                <a:ea typeface="돋움" pitchFamily="50" charset="-127"/>
                <a:cs typeface="Times New Roman" panose="02020603050405020304" pitchFamily="18" charset="0"/>
              </a:rPr>
              <a:t>là môđun nào?</a:t>
            </a:r>
          </a:p>
          <a:p>
            <a:pPr eaLnBrk="1" hangingPunct="1">
              <a:spcBef>
                <a:spcPct val="0"/>
              </a:spcBef>
              <a:buFontTx/>
              <a:buNone/>
            </a:pPr>
            <a:r>
              <a:rPr lang="en-US" altLang="ko-KR" sz="900">
                <a:latin typeface="Times New Roman" panose="02020603050405020304" pitchFamily="18" charset="0"/>
                <a:ea typeface="돋움" pitchFamily="50" charset="-127"/>
                <a:cs typeface="Times New Roman" panose="02020603050405020304" pitchFamily="18" charset="0"/>
              </a:rPr>
              <a:t> </a:t>
            </a:r>
            <a:endParaRPr lang="en-US" altLang="ko-KR" sz="900" smtClean="0">
              <a:latin typeface="Times New Roman" panose="02020603050405020304" pitchFamily="18" charset="0"/>
              <a:ea typeface="돋움" pitchFamily="50" charset="-127"/>
              <a:cs typeface="Times New Roman" panose="02020603050405020304" pitchFamily="18" charset="0"/>
            </a:endParaRPr>
          </a:p>
          <a:p>
            <a:pPr eaLnBrk="1" hangingPunct="1">
              <a:spcBef>
                <a:spcPct val="0"/>
              </a:spcBef>
              <a:buFontTx/>
              <a:buNone/>
            </a:pPr>
            <a:endParaRPr lang="en-US" altLang="ko-KR" sz="900">
              <a:latin typeface="Times New Roman" panose="02020603050405020304" pitchFamily="18" charset="0"/>
              <a:ea typeface="돋움" pitchFamily="50" charset="-127"/>
              <a:cs typeface="Times New Roman" panose="02020603050405020304" pitchFamily="18" charset="0"/>
            </a:endParaRPr>
          </a:p>
          <a:p>
            <a:pPr eaLnBrk="1" hangingPunct="1">
              <a:spcBef>
                <a:spcPct val="0"/>
              </a:spcBef>
              <a:buFontTx/>
              <a:buNone/>
            </a:pPr>
            <a:endParaRPr lang="en-US" altLang="ko-KR" sz="900" smtClean="0">
              <a:latin typeface="Times New Roman" panose="02020603050405020304" pitchFamily="18" charset="0"/>
              <a:ea typeface="돋움" pitchFamily="50" charset="-127"/>
              <a:cs typeface="Times New Roman" panose="02020603050405020304" pitchFamily="18" charset="0"/>
            </a:endParaRPr>
          </a:p>
          <a:p>
            <a:pPr eaLnBrk="1" hangingPunct="1">
              <a:spcBef>
                <a:spcPct val="0"/>
              </a:spcBef>
              <a:buFontTx/>
              <a:buNone/>
            </a:pPr>
            <a:endParaRPr lang="en-US" altLang="ko-KR" sz="900">
              <a:latin typeface="Times New Roman" panose="02020603050405020304" pitchFamily="18" charset="0"/>
              <a:ea typeface="돋움" pitchFamily="50" charset="-127"/>
              <a:cs typeface="Times New Roman" panose="02020603050405020304" pitchFamily="18" charset="0"/>
            </a:endParaRPr>
          </a:p>
          <a:p>
            <a:pPr eaLnBrk="1" hangingPunct="1">
              <a:spcBef>
                <a:spcPct val="0"/>
              </a:spcBef>
              <a:buFontTx/>
              <a:buNone/>
            </a:pPr>
            <a:endParaRPr lang="en-US" altLang="ko-KR" sz="900" smtClean="0">
              <a:latin typeface="Times New Roman" panose="02020603050405020304" pitchFamily="18" charset="0"/>
              <a:ea typeface="돋움" pitchFamily="50" charset="-127"/>
              <a:cs typeface="Times New Roman" panose="02020603050405020304" pitchFamily="18" charset="0"/>
            </a:endParaRPr>
          </a:p>
          <a:p>
            <a:pPr eaLnBrk="1" hangingPunct="1">
              <a:spcBef>
                <a:spcPct val="0"/>
              </a:spcBef>
              <a:buFontTx/>
              <a:buNone/>
            </a:pPr>
            <a:endParaRPr lang="en-US" altLang="ko-KR" sz="900">
              <a:latin typeface="Times New Roman" panose="02020603050405020304" pitchFamily="18" charset="0"/>
              <a:ea typeface="돋움" pitchFamily="50" charset="-127"/>
              <a:cs typeface="Times New Roman" panose="02020603050405020304" pitchFamily="18" charset="0"/>
            </a:endParaRPr>
          </a:p>
          <a:p>
            <a:pPr eaLnBrk="1" hangingPunct="1">
              <a:spcBef>
                <a:spcPct val="0"/>
              </a:spcBef>
              <a:buFontTx/>
              <a:buNone/>
            </a:pPr>
            <a:endParaRPr lang="en-US" altLang="ko-KR" sz="900" smtClean="0">
              <a:latin typeface="Times New Roman" panose="02020603050405020304" pitchFamily="18" charset="0"/>
              <a:ea typeface="돋움" pitchFamily="50" charset="-127"/>
              <a:cs typeface="Times New Roman" panose="02020603050405020304" pitchFamily="18" charset="0"/>
            </a:endParaRPr>
          </a:p>
          <a:p>
            <a:pPr eaLnBrk="1" hangingPunct="1">
              <a:spcBef>
                <a:spcPct val="0"/>
              </a:spcBef>
              <a:buFontTx/>
              <a:buNone/>
            </a:pPr>
            <a:endParaRPr lang="en-US" altLang="ko-KR" sz="900">
              <a:latin typeface="Times New Roman" panose="02020603050405020304" pitchFamily="18" charset="0"/>
              <a:ea typeface="돋움" pitchFamily="50" charset="-127"/>
              <a:cs typeface="Times New Roman" panose="02020603050405020304" pitchFamily="18" charset="0"/>
            </a:endParaRPr>
          </a:p>
          <a:p>
            <a:pPr eaLnBrk="1" hangingPunct="1">
              <a:spcBef>
                <a:spcPct val="0"/>
              </a:spcBef>
              <a:buFontTx/>
              <a:buNone/>
            </a:pPr>
            <a:endParaRPr lang="en-US" altLang="ko-KR" sz="900" smtClean="0">
              <a:latin typeface="Times New Roman" panose="02020603050405020304" pitchFamily="18" charset="0"/>
              <a:ea typeface="돋움" pitchFamily="50" charset="-127"/>
              <a:cs typeface="Times New Roman" panose="02020603050405020304" pitchFamily="18" charset="0"/>
            </a:endParaRPr>
          </a:p>
          <a:p>
            <a:pPr eaLnBrk="1" hangingPunct="1">
              <a:spcBef>
                <a:spcPct val="0"/>
              </a:spcBef>
              <a:buFontTx/>
              <a:buNone/>
            </a:pPr>
            <a:endParaRPr lang="en-US" altLang="ko-KR" sz="900">
              <a:latin typeface="Times New Roman" panose="02020603050405020304" pitchFamily="18" charset="0"/>
              <a:ea typeface="돋움" pitchFamily="50" charset="-127"/>
              <a:cs typeface="Times New Roman" panose="02020603050405020304" pitchFamily="18" charset="0"/>
            </a:endParaRPr>
          </a:p>
          <a:p>
            <a:pPr eaLnBrk="1" hangingPunct="1">
              <a:spcBef>
                <a:spcPct val="0"/>
              </a:spcBef>
              <a:buFontTx/>
              <a:buNone/>
            </a:pPr>
            <a:r>
              <a:rPr lang="en-US" altLang="ko-KR" sz="900" smtClean="0">
                <a:latin typeface="Times New Roman" panose="02020603050405020304" pitchFamily="18" charset="0"/>
                <a:ea typeface="돋움" pitchFamily="50" charset="-127"/>
                <a:cs typeface="Times New Roman" panose="02020603050405020304" pitchFamily="18" charset="0"/>
              </a:rPr>
              <a:t>      </a:t>
            </a:r>
            <a:r>
              <a:rPr lang="vi-VN" altLang="ko-KR" sz="900" smtClean="0">
                <a:latin typeface="Times New Roman" panose="02020603050405020304" pitchFamily="18" charset="0"/>
                <a:ea typeface="돋움" pitchFamily="50" charset="-127"/>
                <a:cs typeface="Times New Roman" panose="02020603050405020304" pitchFamily="18" charset="0"/>
              </a:rPr>
              <a:t>① </a:t>
            </a:r>
            <a:r>
              <a:rPr lang="en-US" altLang="ko-KR" sz="900">
                <a:latin typeface="Times New Roman" panose="02020603050405020304" pitchFamily="18" charset="0"/>
                <a:ea typeface="돋움" pitchFamily="50" charset="-127"/>
                <a:cs typeface="Times New Roman" panose="02020603050405020304" pitchFamily="18" charset="0"/>
              </a:rPr>
              <a:t>Unit</a:t>
            </a:r>
            <a:r>
              <a:rPr lang="vi-VN" altLang="ko-KR" sz="900">
                <a:latin typeface="Times New Roman" panose="02020603050405020304" pitchFamily="18" charset="0"/>
                <a:ea typeface="돋움" pitchFamily="50" charset="-127"/>
                <a:cs typeface="Times New Roman" panose="02020603050405020304" pitchFamily="18" charset="0"/>
              </a:rPr>
              <a:t> đầu vào</a:t>
            </a:r>
          </a:p>
          <a:p>
            <a:pPr eaLnBrk="1" hangingPunct="1">
              <a:spcBef>
                <a:spcPct val="0"/>
              </a:spcBef>
              <a:buFontTx/>
              <a:buNone/>
            </a:pPr>
            <a:r>
              <a:rPr lang="en-US" altLang="ko-KR" sz="900" smtClean="0">
                <a:latin typeface="Times New Roman" panose="02020603050405020304" pitchFamily="18" charset="0"/>
                <a:ea typeface="돋움" pitchFamily="50" charset="-127"/>
                <a:cs typeface="Times New Roman" panose="02020603050405020304" pitchFamily="18" charset="0"/>
              </a:rPr>
              <a:t>      </a:t>
            </a:r>
            <a:r>
              <a:rPr lang="vi-VN" altLang="ko-KR" sz="900" smtClean="0">
                <a:latin typeface="Times New Roman" panose="02020603050405020304" pitchFamily="18" charset="0"/>
                <a:ea typeface="돋움" pitchFamily="50" charset="-127"/>
                <a:cs typeface="Times New Roman" panose="02020603050405020304" pitchFamily="18" charset="0"/>
              </a:rPr>
              <a:t>② </a:t>
            </a:r>
            <a:r>
              <a:rPr lang="en-US" altLang="ko-KR" sz="900">
                <a:latin typeface="Times New Roman" panose="02020603050405020304" pitchFamily="18" charset="0"/>
                <a:ea typeface="돋움" pitchFamily="50" charset="-127"/>
                <a:cs typeface="Times New Roman" panose="02020603050405020304" pitchFamily="18" charset="0"/>
              </a:rPr>
              <a:t>Unit</a:t>
            </a:r>
            <a:r>
              <a:rPr lang="vi-VN" altLang="ko-KR" sz="900">
                <a:latin typeface="Times New Roman" panose="02020603050405020304" pitchFamily="18" charset="0"/>
                <a:ea typeface="돋움" pitchFamily="50" charset="-127"/>
                <a:cs typeface="Times New Roman" panose="02020603050405020304" pitchFamily="18" charset="0"/>
              </a:rPr>
              <a:t> đầu ra</a:t>
            </a:r>
          </a:p>
          <a:p>
            <a:pPr eaLnBrk="1" hangingPunct="1">
              <a:spcBef>
                <a:spcPct val="0"/>
              </a:spcBef>
              <a:buFontTx/>
              <a:buNone/>
            </a:pPr>
            <a:r>
              <a:rPr lang="en-US" altLang="ko-KR" sz="900" smtClean="0">
                <a:latin typeface="Times New Roman" panose="02020603050405020304" pitchFamily="18" charset="0"/>
                <a:ea typeface="돋움" pitchFamily="50" charset="-127"/>
                <a:cs typeface="Times New Roman" panose="02020603050405020304" pitchFamily="18" charset="0"/>
              </a:rPr>
              <a:t>      </a:t>
            </a:r>
            <a:r>
              <a:rPr lang="vi-VN" altLang="ko-KR" sz="900" smtClean="0">
                <a:latin typeface="Times New Roman" panose="02020603050405020304" pitchFamily="18" charset="0"/>
                <a:ea typeface="돋움" pitchFamily="50" charset="-127"/>
                <a:cs typeface="Times New Roman" panose="02020603050405020304" pitchFamily="18" charset="0"/>
              </a:rPr>
              <a:t>③ </a:t>
            </a:r>
            <a:r>
              <a:rPr lang="en-US" altLang="ko-KR" sz="900">
                <a:latin typeface="Times New Roman" panose="02020603050405020304" pitchFamily="18" charset="0"/>
                <a:ea typeface="돋움" pitchFamily="50" charset="-127"/>
                <a:cs typeface="Times New Roman" panose="02020603050405020304" pitchFamily="18" charset="0"/>
              </a:rPr>
              <a:t>Unit</a:t>
            </a:r>
            <a:r>
              <a:rPr lang="vi-VN" altLang="ko-KR" sz="900">
                <a:latin typeface="Times New Roman" panose="02020603050405020304" pitchFamily="18" charset="0"/>
                <a:ea typeface="돋움" pitchFamily="50" charset="-127"/>
                <a:cs typeface="Times New Roman" panose="02020603050405020304" pitchFamily="18" charset="0"/>
              </a:rPr>
              <a:t> định vị</a:t>
            </a:r>
          </a:p>
          <a:p>
            <a:pPr eaLnBrk="1" hangingPunct="1">
              <a:spcBef>
                <a:spcPct val="0"/>
              </a:spcBef>
              <a:buFontTx/>
              <a:buNone/>
            </a:pPr>
            <a:r>
              <a:rPr lang="en-US" altLang="ko-KR" sz="900" smtClean="0">
                <a:latin typeface="Times New Roman" panose="02020603050405020304" pitchFamily="18" charset="0"/>
                <a:ea typeface="돋움" pitchFamily="50" charset="-127"/>
                <a:cs typeface="Times New Roman" panose="02020603050405020304" pitchFamily="18" charset="0"/>
              </a:rPr>
              <a:t>      ④ </a:t>
            </a:r>
            <a:r>
              <a:rPr lang="vi-VN" altLang="ko-KR" sz="900">
                <a:latin typeface="Times New Roman" panose="02020603050405020304" pitchFamily="18" charset="0"/>
                <a:ea typeface="돋움" pitchFamily="50" charset="-127"/>
                <a:cs typeface="Times New Roman" panose="02020603050405020304" pitchFamily="18" charset="0"/>
              </a:rPr>
              <a:t>Standard Ram format</a:t>
            </a:r>
            <a:endParaRPr lang="en-US" altLang="ko-KR" sz="900">
              <a:latin typeface="Times New Roman" panose="02020603050405020304" pitchFamily="18" charset="0"/>
              <a:ea typeface="돋움" pitchFamily="50" charset="-127"/>
              <a:cs typeface="Times New Roman" panose="02020603050405020304" pitchFamily="18" charset="0"/>
            </a:endParaRPr>
          </a:p>
          <a:p>
            <a:pPr eaLnBrk="1" hangingPunct="1">
              <a:spcBef>
                <a:spcPct val="0"/>
              </a:spcBef>
              <a:buFontTx/>
              <a:buNone/>
            </a:pPr>
            <a:endParaRPr lang="en-US" altLang="ko-KR" sz="900" smtClean="0">
              <a:latin typeface="Times New Roman" panose="02020603050405020304" pitchFamily="18" charset="0"/>
              <a:ea typeface="돋움" pitchFamily="50" charset="-127"/>
              <a:cs typeface="Times New Roman" panose="02020603050405020304" pitchFamily="18" charset="0"/>
            </a:endParaRPr>
          </a:p>
        </p:txBody>
      </p:sp>
      <p:grpSp>
        <p:nvGrpSpPr>
          <p:cNvPr id="16390" name="Group 1"/>
          <p:cNvGrpSpPr>
            <a:grpSpLocks/>
          </p:cNvGrpSpPr>
          <p:nvPr/>
        </p:nvGrpSpPr>
        <p:grpSpPr bwMode="auto">
          <a:xfrm>
            <a:off x="304800" y="5247084"/>
            <a:ext cx="2979738" cy="3162301"/>
            <a:chOff x="304800" y="5481638"/>
            <a:chExt cx="2979738" cy="3162300"/>
          </a:xfrm>
        </p:grpSpPr>
        <p:grpSp>
          <p:nvGrpSpPr>
            <p:cNvPr id="16392" name="Group 904"/>
            <p:cNvGrpSpPr>
              <a:grpSpLocks/>
            </p:cNvGrpSpPr>
            <p:nvPr/>
          </p:nvGrpSpPr>
          <p:grpSpPr bwMode="auto">
            <a:xfrm>
              <a:off x="304800" y="5481638"/>
              <a:ext cx="2979738" cy="3162300"/>
              <a:chOff x="0" y="0"/>
              <a:chExt cx="1826" cy="1990"/>
            </a:xfrm>
          </p:grpSpPr>
          <p:sp>
            <p:nvSpPr>
              <p:cNvPr id="16394" name="Rectangle 905"/>
              <p:cNvSpPr>
                <a:spLocks noChangeArrowheads="1"/>
              </p:cNvSpPr>
              <p:nvPr/>
            </p:nvSpPr>
            <p:spPr bwMode="auto">
              <a:xfrm>
                <a:off x="27" y="563"/>
                <a:ext cx="187"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kumimoji="1" sz="3200">
                    <a:solidFill>
                      <a:schemeClr val="tx1"/>
                    </a:solidFill>
                    <a:latin typeface="굴림" pitchFamily="50" charset="-127"/>
                    <a:ea typeface="굴림" pitchFamily="50" charset="-127"/>
                  </a:defRPr>
                </a:lvl1pPr>
                <a:lvl2pPr marL="742950" indent="-285750" eaLnBrk="0" hangingPunct="0">
                  <a:spcBef>
                    <a:spcPct val="20000"/>
                  </a:spcBef>
                  <a:buChar char="–"/>
                  <a:defRPr kumimoji="1" sz="2800">
                    <a:solidFill>
                      <a:schemeClr val="tx1"/>
                    </a:solidFill>
                    <a:latin typeface="굴림" pitchFamily="50" charset="-127"/>
                    <a:ea typeface="굴림" pitchFamily="50" charset="-127"/>
                  </a:defRPr>
                </a:lvl2pPr>
                <a:lvl3pPr marL="1143000" indent="-228600" eaLnBrk="0" hangingPunct="0">
                  <a:spcBef>
                    <a:spcPct val="20000"/>
                  </a:spcBef>
                  <a:buChar char="•"/>
                  <a:defRPr kumimoji="1" sz="2400">
                    <a:solidFill>
                      <a:schemeClr val="tx1"/>
                    </a:solidFill>
                    <a:latin typeface="굴림" pitchFamily="50" charset="-127"/>
                    <a:ea typeface="굴림" pitchFamily="50" charset="-127"/>
                  </a:defRPr>
                </a:lvl3pPr>
                <a:lvl4pPr marL="1600200" indent="-228600" eaLnBrk="0" hangingPunct="0">
                  <a:spcBef>
                    <a:spcPct val="20000"/>
                  </a:spcBef>
                  <a:buChar char="–"/>
                  <a:defRPr kumimoji="1" sz="2000">
                    <a:solidFill>
                      <a:schemeClr val="tx1"/>
                    </a:solidFill>
                    <a:latin typeface="굴림" pitchFamily="50" charset="-127"/>
                    <a:ea typeface="굴림" pitchFamily="50" charset="-127"/>
                  </a:defRPr>
                </a:lvl4pPr>
                <a:lvl5pPr marL="2057400" indent="-228600" eaLnBrk="0" hangingPunct="0">
                  <a:spcBef>
                    <a:spcPct val="20000"/>
                  </a:spcBef>
                  <a:buChar char="»"/>
                  <a:defRPr kumimoji="1" sz="2000">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9pPr>
              </a:lstStyle>
              <a:p>
                <a:pPr eaLnBrk="1" hangingPunct="1">
                  <a:spcBef>
                    <a:spcPct val="0"/>
                  </a:spcBef>
                  <a:buFontTx/>
                  <a:buNone/>
                </a:pPr>
                <a:r>
                  <a:rPr lang="ko-KR" altLang="en-US" sz="900">
                    <a:solidFill>
                      <a:srgbClr val="000000"/>
                    </a:solidFill>
                    <a:latin typeface="Times New Roman" panose="02020603050405020304" pitchFamily="18" charset="0"/>
                    <a:ea typeface="돋움" pitchFamily="50" charset="-127"/>
                    <a:cs typeface="Times New Roman" panose="02020603050405020304" pitchFamily="18" charset="0"/>
                  </a:rPr>
                  <a:t>①</a:t>
                </a:r>
              </a:p>
              <a:p>
                <a:pPr eaLnBrk="1" hangingPunct="1">
                  <a:spcBef>
                    <a:spcPct val="0"/>
                  </a:spcBef>
                  <a:buFontTx/>
                  <a:buNone/>
                </a:pPr>
                <a:endParaRPr lang="ko-KR" altLang="en-US" sz="900">
                  <a:solidFill>
                    <a:srgbClr val="000000"/>
                  </a:solidFill>
                  <a:latin typeface="Times New Roman" panose="02020603050405020304" pitchFamily="18" charset="0"/>
                  <a:ea typeface="돋움" pitchFamily="50" charset="-127"/>
                  <a:cs typeface="Times New Roman" panose="02020603050405020304" pitchFamily="18" charset="0"/>
                </a:endParaRPr>
              </a:p>
            </p:txBody>
          </p:sp>
          <p:grpSp>
            <p:nvGrpSpPr>
              <p:cNvPr id="16395" name="Group 906"/>
              <p:cNvGrpSpPr>
                <a:grpSpLocks/>
              </p:cNvGrpSpPr>
              <p:nvPr/>
            </p:nvGrpSpPr>
            <p:grpSpPr bwMode="auto">
              <a:xfrm>
                <a:off x="172" y="0"/>
                <a:ext cx="1654" cy="479"/>
                <a:chOff x="172" y="0"/>
                <a:chExt cx="1654" cy="479"/>
              </a:xfrm>
            </p:grpSpPr>
            <p:sp>
              <p:nvSpPr>
                <p:cNvPr id="16426" name="Line 907"/>
                <p:cNvSpPr>
                  <a:spLocks noChangeShapeType="1"/>
                </p:cNvSpPr>
                <p:nvPr/>
              </p:nvSpPr>
              <p:spPr bwMode="auto">
                <a:xfrm>
                  <a:off x="172" y="65"/>
                  <a:ext cx="0" cy="41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ko-KR" altLang="en-US">
                    <a:latin typeface="Times New Roman" panose="02020603050405020304" pitchFamily="18" charset="0"/>
                    <a:cs typeface="Times New Roman" panose="02020603050405020304" pitchFamily="18" charset="0"/>
                  </a:endParaRPr>
                </a:p>
              </p:txBody>
            </p:sp>
            <p:sp>
              <p:nvSpPr>
                <p:cNvPr id="16427" name="Line 908"/>
                <p:cNvSpPr>
                  <a:spLocks noChangeShapeType="1"/>
                </p:cNvSpPr>
                <p:nvPr/>
              </p:nvSpPr>
              <p:spPr bwMode="auto">
                <a:xfrm>
                  <a:off x="1826" y="105"/>
                  <a:ext cx="0" cy="37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ko-KR" altLang="en-US">
                    <a:latin typeface="Times New Roman" panose="02020603050405020304" pitchFamily="18" charset="0"/>
                    <a:cs typeface="Times New Roman" panose="02020603050405020304" pitchFamily="18" charset="0"/>
                  </a:endParaRPr>
                </a:p>
              </p:txBody>
            </p:sp>
            <p:sp>
              <p:nvSpPr>
                <p:cNvPr id="16428" name="Line 909"/>
                <p:cNvSpPr>
                  <a:spLocks noChangeShapeType="1"/>
                </p:cNvSpPr>
                <p:nvPr/>
              </p:nvSpPr>
              <p:spPr bwMode="auto">
                <a:xfrm>
                  <a:off x="172" y="179"/>
                  <a:ext cx="272"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ko-KR" altLang="en-US">
                    <a:latin typeface="Times New Roman" panose="02020603050405020304" pitchFamily="18" charset="0"/>
                    <a:cs typeface="Times New Roman" panose="02020603050405020304" pitchFamily="18" charset="0"/>
                  </a:endParaRPr>
                </a:p>
              </p:txBody>
            </p:sp>
            <p:sp>
              <p:nvSpPr>
                <p:cNvPr id="16429" name="Line 910"/>
                <p:cNvSpPr>
                  <a:spLocks noChangeShapeType="1"/>
                </p:cNvSpPr>
                <p:nvPr/>
              </p:nvSpPr>
              <p:spPr bwMode="auto">
                <a:xfrm flipH="1" flipV="1">
                  <a:off x="1682" y="185"/>
                  <a:ext cx="144"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ko-KR" altLang="en-US">
                    <a:latin typeface="Times New Roman" panose="02020603050405020304" pitchFamily="18" charset="0"/>
                    <a:cs typeface="Times New Roman" panose="02020603050405020304" pitchFamily="18" charset="0"/>
                  </a:endParaRPr>
                </a:p>
              </p:txBody>
            </p:sp>
            <p:sp>
              <p:nvSpPr>
                <p:cNvPr id="16430" name="Text Box 911"/>
                <p:cNvSpPr txBox="1">
                  <a:spLocks noChangeArrowheads="1"/>
                </p:cNvSpPr>
                <p:nvPr/>
              </p:nvSpPr>
              <p:spPr bwMode="auto">
                <a:xfrm>
                  <a:off x="404" y="0"/>
                  <a:ext cx="204"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kumimoji="1" sz="3200">
                      <a:solidFill>
                        <a:schemeClr val="tx1"/>
                      </a:solidFill>
                      <a:latin typeface="굴림" pitchFamily="50" charset="-127"/>
                      <a:ea typeface="굴림" pitchFamily="50" charset="-127"/>
                    </a:defRPr>
                  </a:lvl1pPr>
                  <a:lvl2pPr marL="742950" indent="-285750" eaLnBrk="0" hangingPunct="0">
                    <a:spcBef>
                      <a:spcPct val="20000"/>
                    </a:spcBef>
                    <a:buChar char="–"/>
                    <a:defRPr kumimoji="1" sz="2800">
                      <a:solidFill>
                        <a:schemeClr val="tx1"/>
                      </a:solidFill>
                      <a:latin typeface="굴림" pitchFamily="50" charset="-127"/>
                      <a:ea typeface="굴림" pitchFamily="50" charset="-127"/>
                    </a:defRPr>
                  </a:lvl2pPr>
                  <a:lvl3pPr marL="1143000" indent="-228600" eaLnBrk="0" hangingPunct="0">
                    <a:spcBef>
                      <a:spcPct val="20000"/>
                    </a:spcBef>
                    <a:buChar char="•"/>
                    <a:defRPr kumimoji="1" sz="2400">
                      <a:solidFill>
                        <a:schemeClr val="tx1"/>
                      </a:solidFill>
                      <a:latin typeface="굴림" pitchFamily="50" charset="-127"/>
                      <a:ea typeface="굴림" pitchFamily="50" charset="-127"/>
                    </a:defRPr>
                  </a:lvl3pPr>
                  <a:lvl4pPr marL="1600200" indent="-228600" eaLnBrk="0" hangingPunct="0">
                    <a:spcBef>
                      <a:spcPct val="20000"/>
                    </a:spcBef>
                    <a:buChar char="–"/>
                    <a:defRPr kumimoji="1" sz="2000">
                      <a:solidFill>
                        <a:schemeClr val="tx1"/>
                      </a:solidFill>
                      <a:latin typeface="굴림" pitchFamily="50" charset="-127"/>
                      <a:ea typeface="굴림" pitchFamily="50" charset="-127"/>
                    </a:defRPr>
                  </a:lvl4pPr>
                  <a:lvl5pPr marL="2057400" indent="-228600" eaLnBrk="0" hangingPunct="0">
                    <a:spcBef>
                      <a:spcPct val="20000"/>
                    </a:spcBef>
                    <a:buChar char="»"/>
                    <a:defRPr kumimoji="1" sz="2000">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9pPr>
                </a:lstStyle>
                <a:p>
                  <a:pPr eaLnBrk="1" hangingPunct="1">
                    <a:spcBef>
                      <a:spcPct val="0"/>
                    </a:spcBef>
                    <a:buFontTx/>
                    <a:buNone/>
                  </a:pPr>
                  <a:r>
                    <a:rPr lang="en-US" altLang="ko-KR" sz="900">
                      <a:solidFill>
                        <a:srgbClr val="000000"/>
                      </a:solidFill>
                      <a:latin typeface="Times New Roman" panose="02020603050405020304" pitchFamily="18" charset="0"/>
                      <a:cs typeface="Times New Roman" panose="02020603050405020304" pitchFamily="18" charset="0"/>
                    </a:rPr>
                    <a:t>X1</a:t>
                  </a:r>
                </a:p>
                <a:p>
                  <a:pPr eaLnBrk="1" hangingPunct="1">
                    <a:spcBef>
                      <a:spcPct val="0"/>
                    </a:spcBef>
                    <a:buFontTx/>
                    <a:buNone/>
                  </a:pPr>
                  <a:endParaRPr lang="en-US" altLang="ko-KR" sz="900">
                    <a:solidFill>
                      <a:srgbClr val="000000"/>
                    </a:solidFill>
                    <a:latin typeface="Times New Roman" panose="02020603050405020304" pitchFamily="18" charset="0"/>
                    <a:cs typeface="Times New Roman" panose="02020603050405020304" pitchFamily="18" charset="0"/>
                  </a:endParaRPr>
                </a:p>
              </p:txBody>
            </p:sp>
            <p:sp>
              <p:nvSpPr>
                <p:cNvPr id="16431" name="Line 912"/>
                <p:cNvSpPr>
                  <a:spLocks noChangeShapeType="1"/>
                </p:cNvSpPr>
                <p:nvPr/>
              </p:nvSpPr>
              <p:spPr bwMode="auto">
                <a:xfrm>
                  <a:off x="509" y="179"/>
                  <a:ext cx="787"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ko-KR" altLang="en-US">
                    <a:latin typeface="Times New Roman" panose="02020603050405020304" pitchFamily="18" charset="0"/>
                    <a:cs typeface="Times New Roman" panose="02020603050405020304" pitchFamily="18" charset="0"/>
                  </a:endParaRPr>
                </a:p>
              </p:txBody>
            </p:sp>
            <p:grpSp>
              <p:nvGrpSpPr>
                <p:cNvPr id="16432" name="Group 913"/>
                <p:cNvGrpSpPr>
                  <a:grpSpLocks/>
                </p:cNvGrpSpPr>
                <p:nvPr/>
              </p:nvGrpSpPr>
              <p:grpSpPr bwMode="auto">
                <a:xfrm>
                  <a:off x="448" y="128"/>
                  <a:ext cx="54" cy="104"/>
                  <a:chOff x="652" y="128"/>
                  <a:chExt cx="54" cy="182"/>
                </a:xfrm>
              </p:grpSpPr>
              <p:sp>
                <p:nvSpPr>
                  <p:cNvPr id="16456" name="Line 914"/>
                  <p:cNvSpPr>
                    <a:spLocks noChangeShapeType="1"/>
                  </p:cNvSpPr>
                  <p:nvPr/>
                </p:nvSpPr>
                <p:spPr bwMode="auto">
                  <a:xfrm>
                    <a:off x="652" y="128"/>
                    <a:ext cx="0" cy="18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ko-KR" altLang="en-US">
                      <a:latin typeface="Times New Roman" panose="02020603050405020304" pitchFamily="18" charset="0"/>
                      <a:cs typeface="Times New Roman" panose="02020603050405020304" pitchFamily="18" charset="0"/>
                    </a:endParaRPr>
                  </a:p>
                </p:txBody>
              </p:sp>
              <p:sp>
                <p:nvSpPr>
                  <p:cNvPr id="16457" name="Line 915"/>
                  <p:cNvSpPr>
                    <a:spLocks noChangeShapeType="1"/>
                  </p:cNvSpPr>
                  <p:nvPr/>
                </p:nvSpPr>
                <p:spPr bwMode="auto">
                  <a:xfrm>
                    <a:off x="706" y="128"/>
                    <a:ext cx="0" cy="18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ko-KR" altLang="en-US">
                      <a:latin typeface="Times New Roman" panose="02020603050405020304" pitchFamily="18" charset="0"/>
                      <a:cs typeface="Times New Roman" panose="02020603050405020304" pitchFamily="18" charset="0"/>
                    </a:endParaRPr>
                  </a:p>
                </p:txBody>
              </p:sp>
            </p:grpSp>
            <p:grpSp>
              <p:nvGrpSpPr>
                <p:cNvPr id="16433" name="Group 916"/>
                <p:cNvGrpSpPr>
                  <a:grpSpLocks/>
                </p:cNvGrpSpPr>
                <p:nvPr/>
              </p:nvGrpSpPr>
              <p:grpSpPr bwMode="auto">
                <a:xfrm>
                  <a:off x="1292" y="104"/>
                  <a:ext cx="403" cy="144"/>
                  <a:chOff x="1286" y="104"/>
                  <a:chExt cx="624" cy="192"/>
                </a:xfrm>
              </p:grpSpPr>
              <p:grpSp>
                <p:nvGrpSpPr>
                  <p:cNvPr id="16450" name="Group 917"/>
                  <p:cNvGrpSpPr>
                    <a:grpSpLocks/>
                  </p:cNvGrpSpPr>
                  <p:nvPr/>
                </p:nvGrpSpPr>
                <p:grpSpPr bwMode="auto">
                  <a:xfrm>
                    <a:off x="1286" y="104"/>
                    <a:ext cx="48" cy="192"/>
                    <a:chOff x="1286" y="104"/>
                    <a:chExt cx="48" cy="192"/>
                  </a:xfrm>
                </p:grpSpPr>
                <p:sp>
                  <p:nvSpPr>
                    <p:cNvPr id="16454" name="Line 918"/>
                    <p:cNvSpPr>
                      <a:spLocks noChangeShapeType="1"/>
                    </p:cNvSpPr>
                    <p:nvPr/>
                  </p:nvSpPr>
                  <p:spPr bwMode="auto">
                    <a:xfrm flipH="1">
                      <a:off x="1286" y="104"/>
                      <a:ext cx="48" cy="9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ko-KR" altLang="en-US">
                        <a:latin typeface="Times New Roman" panose="02020603050405020304" pitchFamily="18" charset="0"/>
                        <a:cs typeface="Times New Roman" panose="02020603050405020304" pitchFamily="18" charset="0"/>
                      </a:endParaRPr>
                    </a:p>
                  </p:txBody>
                </p:sp>
                <p:sp>
                  <p:nvSpPr>
                    <p:cNvPr id="16455" name="Line 919"/>
                    <p:cNvSpPr>
                      <a:spLocks noChangeShapeType="1"/>
                    </p:cNvSpPr>
                    <p:nvPr/>
                  </p:nvSpPr>
                  <p:spPr bwMode="auto">
                    <a:xfrm>
                      <a:off x="1286" y="200"/>
                      <a:ext cx="48" cy="9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ko-KR" altLang="en-US">
                        <a:latin typeface="Times New Roman" panose="02020603050405020304" pitchFamily="18" charset="0"/>
                        <a:cs typeface="Times New Roman" panose="02020603050405020304" pitchFamily="18" charset="0"/>
                      </a:endParaRPr>
                    </a:p>
                  </p:txBody>
                </p:sp>
              </p:grpSp>
              <p:grpSp>
                <p:nvGrpSpPr>
                  <p:cNvPr id="16451" name="Group 920"/>
                  <p:cNvGrpSpPr>
                    <a:grpSpLocks/>
                  </p:cNvGrpSpPr>
                  <p:nvPr/>
                </p:nvGrpSpPr>
                <p:grpSpPr bwMode="auto">
                  <a:xfrm>
                    <a:off x="1862" y="104"/>
                    <a:ext cx="48" cy="192"/>
                    <a:chOff x="1862" y="104"/>
                    <a:chExt cx="48" cy="192"/>
                  </a:xfrm>
                </p:grpSpPr>
                <p:sp>
                  <p:nvSpPr>
                    <p:cNvPr id="16452" name="Line 921"/>
                    <p:cNvSpPr>
                      <a:spLocks noChangeShapeType="1"/>
                    </p:cNvSpPr>
                    <p:nvPr/>
                  </p:nvSpPr>
                  <p:spPr bwMode="auto">
                    <a:xfrm>
                      <a:off x="1862" y="104"/>
                      <a:ext cx="48" cy="9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ko-KR" altLang="en-US">
                        <a:latin typeface="Times New Roman" panose="02020603050405020304" pitchFamily="18" charset="0"/>
                        <a:cs typeface="Times New Roman" panose="02020603050405020304" pitchFamily="18" charset="0"/>
                      </a:endParaRPr>
                    </a:p>
                  </p:txBody>
                </p:sp>
                <p:sp>
                  <p:nvSpPr>
                    <p:cNvPr id="16453" name="Line 922"/>
                    <p:cNvSpPr>
                      <a:spLocks noChangeShapeType="1"/>
                    </p:cNvSpPr>
                    <p:nvPr/>
                  </p:nvSpPr>
                  <p:spPr bwMode="auto">
                    <a:xfrm flipH="1">
                      <a:off x="1862" y="200"/>
                      <a:ext cx="48" cy="9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ko-KR" altLang="en-US">
                        <a:latin typeface="Times New Roman" panose="02020603050405020304" pitchFamily="18" charset="0"/>
                        <a:cs typeface="Times New Roman" panose="02020603050405020304" pitchFamily="18" charset="0"/>
                      </a:endParaRPr>
                    </a:p>
                  </p:txBody>
                </p:sp>
              </p:grpSp>
            </p:grpSp>
            <p:sp>
              <p:nvSpPr>
                <p:cNvPr id="16434" name="Text Box 923"/>
                <p:cNvSpPr txBox="1">
                  <a:spLocks noChangeArrowheads="1"/>
                </p:cNvSpPr>
                <p:nvPr/>
              </p:nvSpPr>
              <p:spPr bwMode="auto">
                <a:xfrm>
                  <a:off x="1288" y="120"/>
                  <a:ext cx="400"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kumimoji="1" sz="3200">
                      <a:solidFill>
                        <a:schemeClr val="tx1"/>
                      </a:solidFill>
                      <a:latin typeface="굴림" pitchFamily="50" charset="-127"/>
                      <a:ea typeface="굴림" pitchFamily="50" charset="-127"/>
                    </a:defRPr>
                  </a:lvl1pPr>
                  <a:lvl2pPr marL="742950" indent="-285750" eaLnBrk="0" hangingPunct="0">
                    <a:spcBef>
                      <a:spcPct val="20000"/>
                    </a:spcBef>
                    <a:buChar char="–"/>
                    <a:defRPr kumimoji="1" sz="2800">
                      <a:solidFill>
                        <a:schemeClr val="tx1"/>
                      </a:solidFill>
                      <a:latin typeface="굴림" pitchFamily="50" charset="-127"/>
                      <a:ea typeface="굴림" pitchFamily="50" charset="-127"/>
                    </a:defRPr>
                  </a:lvl2pPr>
                  <a:lvl3pPr marL="1143000" indent="-228600" eaLnBrk="0" hangingPunct="0">
                    <a:spcBef>
                      <a:spcPct val="20000"/>
                    </a:spcBef>
                    <a:buChar char="•"/>
                    <a:defRPr kumimoji="1" sz="2400">
                      <a:solidFill>
                        <a:schemeClr val="tx1"/>
                      </a:solidFill>
                      <a:latin typeface="굴림" pitchFamily="50" charset="-127"/>
                      <a:ea typeface="굴림" pitchFamily="50" charset="-127"/>
                    </a:defRPr>
                  </a:lvl3pPr>
                  <a:lvl4pPr marL="1600200" indent="-228600" eaLnBrk="0" hangingPunct="0">
                    <a:spcBef>
                      <a:spcPct val="20000"/>
                    </a:spcBef>
                    <a:buChar char="–"/>
                    <a:defRPr kumimoji="1" sz="2000">
                      <a:solidFill>
                        <a:schemeClr val="tx1"/>
                      </a:solidFill>
                      <a:latin typeface="굴림" pitchFamily="50" charset="-127"/>
                      <a:ea typeface="굴림" pitchFamily="50" charset="-127"/>
                    </a:defRPr>
                  </a:lvl4pPr>
                  <a:lvl5pPr marL="2057400" indent="-228600" eaLnBrk="0" hangingPunct="0">
                    <a:spcBef>
                      <a:spcPct val="20000"/>
                    </a:spcBef>
                    <a:buChar char="»"/>
                    <a:defRPr kumimoji="1" sz="2000">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9pPr>
                </a:lstStyle>
                <a:p>
                  <a:pPr eaLnBrk="1" hangingPunct="1">
                    <a:spcBef>
                      <a:spcPct val="0"/>
                    </a:spcBef>
                    <a:buFontTx/>
                    <a:buNone/>
                  </a:pPr>
                  <a:r>
                    <a:rPr lang="en-US" altLang="ko-KR" sz="900">
                      <a:solidFill>
                        <a:srgbClr val="000000"/>
                      </a:solidFill>
                      <a:latin typeface="Times New Roman" panose="02020603050405020304" pitchFamily="18" charset="0"/>
                      <a:cs typeface="Times New Roman" panose="02020603050405020304" pitchFamily="18" charset="0"/>
                    </a:rPr>
                    <a:t>SET Y40</a:t>
                  </a:r>
                </a:p>
                <a:p>
                  <a:pPr eaLnBrk="1" hangingPunct="1">
                    <a:spcBef>
                      <a:spcPct val="0"/>
                    </a:spcBef>
                    <a:buFontTx/>
                    <a:buNone/>
                  </a:pPr>
                  <a:endParaRPr lang="en-US" altLang="ko-KR" sz="900">
                    <a:solidFill>
                      <a:srgbClr val="000000"/>
                    </a:solidFill>
                    <a:latin typeface="Times New Roman" panose="02020603050405020304" pitchFamily="18" charset="0"/>
                    <a:cs typeface="Times New Roman" panose="02020603050405020304" pitchFamily="18" charset="0"/>
                  </a:endParaRPr>
                </a:p>
              </p:txBody>
            </p:sp>
            <p:sp>
              <p:nvSpPr>
                <p:cNvPr id="16435" name="Line 924"/>
                <p:cNvSpPr>
                  <a:spLocks noChangeShapeType="1"/>
                </p:cNvSpPr>
                <p:nvPr/>
              </p:nvSpPr>
              <p:spPr bwMode="auto">
                <a:xfrm>
                  <a:off x="172" y="395"/>
                  <a:ext cx="272"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ko-KR" altLang="en-US">
                    <a:latin typeface="Times New Roman" panose="02020603050405020304" pitchFamily="18" charset="0"/>
                    <a:cs typeface="Times New Roman" panose="02020603050405020304" pitchFamily="18" charset="0"/>
                  </a:endParaRPr>
                </a:p>
              </p:txBody>
            </p:sp>
            <p:sp>
              <p:nvSpPr>
                <p:cNvPr id="16436" name="Line 925"/>
                <p:cNvSpPr>
                  <a:spLocks noChangeShapeType="1"/>
                </p:cNvSpPr>
                <p:nvPr/>
              </p:nvSpPr>
              <p:spPr bwMode="auto">
                <a:xfrm flipH="1" flipV="1">
                  <a:off x="1682" y="401"/>
                  <a:ext cx="144"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ko-KR" altLang="en-US">
                    <a:latin typeface="Times New Roman" panose="02020603050405020304" pitchFamily="18" charset="0"/>
                    <a:cs typeface="Times New Roman" panose="02020603050405020304" pitchFamily="18" charset="0"/>
                  </a:endParaRPr>
                </a:p>
              </p:txBody>
            </p:sp>
            <p:sp>
              <p:nvSpPr>
                <p:cNvPr id="16437" name="Line 926"/>
                <p:cNvSpPr>
                  <a:spLocks noChangeShapeType="1"/>
                </p:cNvSpPr>
                <p:nvPr/>
              </p:nvSpPr>
              <p:spPr bwMode="auto">
                <a:xfrm>
                  <a:off x="507" y="395"/>
                  <a:ext cx="789"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ko-KR" altLang="en-US">
                    <a:latin typeface="Times New Roman" panose="02020603050405020304" pitchFamily="18" charset="0"/>
                    <a:cs typeface="Times New Roman" panose="02020603050405020304" pitchFamily="18" charset="0"/>
                  </a:endParaRPr>
                </a:p>
              </p:txBody>
            </p:sp>
            <p:grpSp>
              <p:nvGrpSpPr>
                <p:cNvPr id="16438" name="Group 927"/>
                <p:cNvGrpSpPr>
                  <a:grpSpLocks/>
                </p:cNvGrpSpPr>
                <p:nvPr/>
              </p:nvGrpSpPr>
              <p:grpSpPr bwMode="auto">
                <a:xfrm>
                  <a:off x="448" y="344"/>
                  <a:ext cx="54" cy="103"/>
                  <a:chOff x="652" y="344"/>
                  <a:chExt cx="54" cy="182"/>
                </a:xfrm>
              </p:grpSpPr>
              <p:sp>
                <p:nvSpPr>
                  <p:cNvPr id="16448" name="Line 928"/>
                  <p:cNvSpPr>
                    <a:spLocks noChangeShapeType="1"/>
                  </p:cNvSpPr>
                  <p:nvPr/>
                </p:nvSpPr>
                <p:spPr bwMode="auto">
                  <a:xfrm>
                    <a:off x="652" y="344"/>
                    <a:ext cx="0" cy="18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ko-KR" altLang="en-US">
                      <a:latin typeface="Times New Roman" panose="02020603050405020304" pitchFamily="18" charset="0"/>
                      <a:cs typeface="Times New Roman" panose="02020603050405020304" pitchFamily="18" charset="0"/>
                    </a:endParaRPr>
                  </a:p>
                </p:txBody>
              </p:sp>
              <p:sp>
                <p:nvSpPr>
                  <p:cNvPr id="16449" name="Line 929"/>
                  <p:cNvSpPr>
                    <a:spLocks noChangeShapeType="1"/>
                  </p:cNvSpPr>
                  <p:nvPr/>
                </p:nvSpPr>
                <p:spPr bwMode="auto">
                  <a:xfrm>
                    <a:off x="706" y="344"/>
                    <a:ext cx="0" cy="18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ko-KR" altLang="en-US">
                      <a:latin typeface="Times New Roman" panose="02020603050405020304" pitchFamily="18" charset="0"/>
                      <a:cs typeface="Times New Roman" panose="02020603050405020304" pitchFamily="18" charset="0"/>
                    </a:endParaRPr>
                  </a:p>
                </p:txBody>
              </p:sp>
            </p:grpSp>
            <p:grpSp>
              <p:nvGrpSpPr>
                <p:cNvPr id="16439" name="Group 930"/>
                <p:cNvGrpSpPr>
                  <a:grpSpLocks/>
                </p:cNvGrpSpPr>
                <p:nvPr/>
              </p:nvGrpSpPr>
              <p:grpSpPr bwMode="auto">
                <a:xfrm>
                  <a:off x="1292" y="336"/>
                  <a:ext cx="403" cy="143"/>
                  <a:chOff x="1286" y="336"/>
                  <a:chExt cx="624" cy="192"/>
                </a:xfrm>
              </p:grpSpPr>
              <p:grpSp>
                <p:nvGrpSpPr>
                  <p:cNvPr id="16442" name="Group 931"/>
                  <p:cNvGrpSpPr>
                    <a:grpSpLocks/>
                  </p:cNvGrpSpPr>
                  <p:nvPr/>
                </p:nvGrpSpPr>
                <p:grpSpPr bwMode="auto">
                  <a:xfrm>
                    <a:off x="1286" y="336"/>
                    <a:ext cx="48" cy="192"/>
                    <a:chOff x="1286" y="336"/>
                    <a:chExt cx="48" cy="192"/>
                  </a:xfrm>
                </p:grpSpPr>
                <p:sp>
                  <p:nvSpPr>
                    <p:cNvPr id="16446" name="Line 932"/>
                    <p:cNvSpPr>
                      <a:spLocks noChangeShapeType="1"/>
                    </p:cNvSpPr>
                    <p:nvPr/>
                  </p:nvSpPr>
                  <p:spPr bwMode="auto">
                    <a:xfrm flipH="1">
                      <a:off x="1286" y="336"/>
                      <a:ext cx="48" cy="9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ko-KR" altLang="en-US">
                        <a:latin typeface="Times New Roman" panose="02020603050405020304" pitchFamily="18" charset="0"/>
                        <a:cs typeface="Times New Roman" panose="02020603050405020304" pitchFamily="18" charset="0"/>
                      </a:endParaRPr>
                    </a:p>
                  </p:txBody>
                </p:sp>
                <p:sp>
                  <p:nvSpPr>
                    <p:cNvPr id="16447" name="Line 933"/>
                    <p:cNvSpPr>
                      <a:spLocks noChangeShapeType="1"/>
                    </p:cNvSpPr>
                    <p:nvPr/>
                  </p:nvSpPr>
                  <p:spPr bwMode="auto">
                    <a:xfrm>
                      <a:off x="1286" y="432"/>
                      <a:ext cx="48" cy="9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ko-KR" altLang="en-US">
                        <a:latin typeface="Times New Roman" panose="02020603050405020304" pitchFamily="18" charset="0"/>
                        <a:cs typeface="Times New Roman" panose="02020603050405020304" pitchFamily="18" charset="0"/>
                      </a:endParaRPr>
                    </a:p>
                  </p:txBody>
                </p:sp>
              </p:grpSp>
              <p:grpSp>
                <p:nvGrpSpPr>
                  <p:cNvPr id="16443" name="Group 934"/>
                  <p:cNvGrpSpPr>
                    <a:grpSpLocks/>
                  </p:cNvGrpSpPr>
                  <p:nvPr/>
                </p:nvGrpSpPr>
                <p:grpSpPr bwMode="auto">
                  <a:xfrm>
                    <a:off x="1862" y="336"/>
                    <a:ext cx="48" cy="192"/>
                    <a:chOff x="1862" y="336"/>
                    <a:chExt cx="48" cy="192"/>
                  </a:xfrm>
                </p:grpSpPr>
                <p:sp>
                  <p:nvSpPr>
                    <p:cNvPr id="16444" name="Line 935"/>
                    <p:cNvSpPr>
                      <a:spLocks noChangeShapeType="1"/>
                    </p:cNvSpPr>
                    <p:nvPr/>
                  </p:nvSpPr>
                  <p:spPr bwMode="auto">
                    <a:xfrm>
                      <a:off x="1862" y="336"/>
                      <a:ext cx="48" cy="9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ko-KR" altLang="en-US">
                        <a:latin typeface="Times New Roman" panose="02020603050405020304" pitchFamily="18" charset="0"/>
                        <a:cs typeface="Times New Roman" panose="02020603050405020304" pitchFamily="18" charset="0"/>
                      </a:endParaRPr>
                    </a:p>
                  </p:txBody>
                </p:sp>
                <p:sp>
                  <p:nvSpPr>
                    <p:cNvPr id="16445" name="Line 936"/>
                    <p:cNvSpPr>
                      <a:spLocks noChangeShapeType="1"/>
                    </p:cNvSpPr>
                    <p:nvPr/>
                  </p:nvSpPr>
                  <p:spPr bwMode="auto">
                    <a:xfrm flipH="1">
                      <a:off x="1862" y="432"/>
                      <a:ext cx="48" cy="9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ko-KR" altLang="en-US">
                        <a:latin typeface="Times New Roman" panose="02020603050405020304" pitchFamily="18" charset="0"/>
                        <a:cs typeface="Times New Roman" panose="02020603050405020304" pitchFamily="18" charset="0"/>
                      </a:endParaRPr>
                    </a:p>
                  </p:txBody>
                </p:sp>
              </p:grpSp>
            </p:grpSp>
            <p:sp>
              <p:nvSpPr>
                <p:cNvPr id="16440" name="Text Box 937"/>
                <p:cNvSpPr txBox="1">
                  <a:spLocks noChangeArrowheads="1"/>
                </p:cNvSpPr>
                <p:nvPr/>
              </p:nvSpPr>
              <p:spPr bwMode="auto">
                <a:xfrm>
                  <a:off x="1288" y="330"/>
                  <a:ext cx="400"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kumimoji="1" sz="3200">
                      <a:solidFill>
                        <a:schemeClr val="tx1"/>
                      </a:solidFill>
                      <a:latin typeface="굴림" pitchFamily="50" charset="-127"/>
                      <a:ea typeface="굴림" pitchFamily="50" charset="-127"/>
                    </a:defRPr>
                  </a:lvl1pPr>
                  <a:lvl2pPr marL="742950" indent="-285750" eaLnBrk="0" hangingPunct="0">
                    <a:spcBef>
                      <a:spcPct val="20000"/>
                    </a:spcBef>
                    <a:buChar char="–"/>
                    <a:defRPr kumimoji="1" sz="2800">
                      <a:solidFill>
                        <a:schemeClr val="tx1"/>
                      </a:solidFill>
                      <a:latin typeface="굴림" pitchFamily="50" charset="-127"/>
                      <a:ea typeface="굴림" pitchFamily="50" charset="-127"/>
                    </a:defRPr>
                  </a:lvl2pPr>
                  <a:lvl3pPr marL="1143000" indent="-228600" eaLnBrk="0" hangingPunct="0">
                    <a:spcBef>
                      <a:spcPct val="20000"/>
                    </a:spcBef>
                    <a:buChar char="•"/>
                    <a:defRPr kumimoji="1" sz="2400">
                      <a:solidFill>
                        <a:schemeClr val="tx1"/>
                      </a:solidFill>
                      <a:latin typeface="굴림" pitchFamily="50" charset="-127"/>
                      <a:ea typeface="굴림" pitchFamily="50" charset="-127"/>
                    </a:defRPr>
                  </a:lvl3pPr>
                  <a:lvl4pPr marL="1600200" indent="-228600" eaLnBrk="0" hangingPunct="0">
                    <a:spcBef>
                      <a:spcPct val="20000"/>
                    </a:spcBef>
                    <a:buChar char="–"/>
                    <a:defRPr kumimoji="1" sz="2000">
                      <a:solidFill>
                        <a:schemeClr val="tx1"/>
                      </a:solidFill>
                      <a:latin typeface="굴림" pitchFamily="50" charset="-127"/>
                      <a:ea typeface="굴림" pitchFamily="50" charset="-127"/>
                    </a:defRPr>
                  </a:lvl4pPr>
                  <a:lvl5pPr marL="2057400" indent="-228600" eaLnBrk="0" hangingPunct="0">
                    <a:spcBef>
                      <a:spcPct val="20000"/>
                    </a:spcBef>
                    <a:buChar char="»"/>
                    <a:defRPr kumimoji="1" sz="2000">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9pPr>
                </a:lstStyle>
                <a:p>
                  <a:pPr eaLnBrk="1" hangingPunct="1">
                    <a:spcBef>
                      <a:spcPct val="0"/>
                    </a:spcBef>
                    <a:buFontTx/>
                    <a:buNone/>
                  </a:pPr>
                  <a:r>
                    <a:rPr lang="en-US" altLang="ko-KR" sz="900">
                      <a:solidFill>
                        <a:srgbClr val="000000"/>
                      </a:solidFill>
                      <a:latin typeface="Times New Roman" panose="02020603050405020304" pitchFamily="18" charset="0"/>
                      <a:cs typeface="Times New Roman" panose="02020603050405020304" pitchFamily="18" charset="0"/>
                    </a:rPr>
                    <a:t>RST Y40</a:t>
                  </a:r>
                </a:p>
                <a:p>
                  <a:pPr eaLnBrk="1" hangingPunct="1">
                    <a:spcBef>
                      <a:spcPct val="0"/>
                    </a:spcBef>
                    <a:buFontTx/>
                    <a:buNone/>
                  </a:pPr>
                  <a:endParaRPr lang="en-US" altLang="ko-KR" sz="900">
                    <a:solidFill>
                      <a:srgbClr val="000000"/>
                    </a:solidFill>
                    <a:latin typeface="Times New Roman" panose="02020603050405020304" pitchFamily="18" charset="0"/>
                    <a:cs typeface="Times New Roman" panose="02020603050405020304" pitchFamily="18" charset="0"/>
                  </a:endParaRPr>
                </a:p>
              </p:txBody>
            </p:sp>
            <p:sp>
              <p:nvSpPr>
                <p:cNvPr id="16441" name="Text Box 938"/>
                <p:cNvSpPr txBox="1">
                  <a:spLocks noChangeArrowheads="1"/>
                </p:cNvSpPr>
                <p:nvPr/>
              </p:nvSpPr>
              <p:spPr bwMode="auto">
                <a:xfrm>
                  <a:off x="409" y="216"/>
                  <a:ext cx="204"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kumimoji="1" sz="3200">
                      <a:solidFill>
                        <a:schemeClr val="tx1"/>
                      </a:solidFill>
                      <a:latin typeface="굴림" pitchFamily="50" charset="-127"/>
                      <a:ea typeface="굴림" pitchFamily="50" charset="-127"/>
                    </a:defRPr>
                  </a:lvl1pPr>
                  <a:lvl2pPr marL="742950" indent="-285750" eaLnBrk="0" hangingPunct="0">
                    <a:spcBef>
                      <a:spcPct val="20000"/>
                    </a:spcBef>
                    <a:buChar char="–"/>
                    <a:defRPr kumimoji="1" sz="2800">
                      <a:solidFill>
                        <a:schemeClr val="tx1"/>
                      </a:solidFill>
                      <a:latin typeface="굴림" pitchFamily="50" charset="-127"/>
                      <a:ea typeface="굴림" pitchFamily="50" charset="-127"/>
                    </a:defRPr>
                  </a:lvl2pPr>
                  <a:lvl3pPr marL="1143000" indent="-228600" eaLnBrk="0" hangingPunct="0">
                    <a:spcBef>
                      <a:spcPct val="20000"/>
                    </a:spcBef>
                    <a:buChar char="•"/>
                    <a:defRPr kumimoji="1" sz="2400">
                      <a:solidFill>
                        <a:schemeClr val="tx1"/>
                      </a:solidFill>
                      <a:latin typeface="굴림" pitchFamily="50" charset="-127"/>
                      <a:ea typeface="굴림" pitchFamily="50" charset="-127"/>
                    </a:defRPr>
                  </a:lvl3pPr>
                  <a:lvl4pPr marL="1600200" indent="-228600" eaLnBrk="0" hangingPunct="0">
                    <a:spcBef>
                      <a:spcPct val="20000"/>
                    </a:spcBef>
                    <a:buChar char="–"/>
                    <a:defRPr kumimoji="1" sz="2000">
                      <a:solidFill>
                        <a:schemeClr val="tx1"/>
                      </a:solidFill>
                      <a:latin typeface="굴림" pitchFamily="50" charset="-127"/>
                      <a:ea typeface="굴림" pitchFamily="50" charset="-127"/>
                    </a:defRPr>
                  </a:lvl4pPr>
                  <a:lvl5pPr marL="2057400" indent="-228600" eaLnBrk="0" hangingPunct="0">
                    <a:spcBef>
                      <a:spcPct val="20000"/>
                    </a:spcBef>
                    <a:buChar char="»"/>
                    <a:defRPr kumimoji="1" sz="2000">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9pPr>
                </a:lstStyle>
                <a:p>
                  <a:pPr eaLnBrk="1" hangingPunct="1">
                    <a:spcBef>
                      <a:spcPct val="0"/>
                    </a:spcBef>
                    <a:buFontTx/>
                    <a:buNone/>
                  </a:pPr>
                  <a:r>
                    <a:rPr lang="en-US" altLang="ko-KR" sz="900">
                      <a:solidFill>
                        <a:srgbClr val="000000"/>
                      </a:solidFill>
                      <a:latin typeface="Times New Roman" panose="02020603050405020304" pitchFamily="18" charset="0"/>
                      <a:cs typeface="Times New Roman" panose="02020603050405020304" pitchFamily="18" charset="0"/>
                    </a:rPr>
                    <a:t>X2</a:t>
                  </a:r>
                </a:p>
                <a:p>
                  <a:pPr eaLnBrk="1" hangingPunct="1">
                    <a:spcBef>
                      <a:spcPct val="0"/>
                    </a:spcBef>
                    <a:buFontTx/>
                    <a:buNone/>
                  </a:pPr>
                  <a:endParaRPr lang="en-US" altLang="ko-KR" sz="900">
                    <a:solidFill>
                      <a:srgbClr val="000000"/>
                    </a:solidFill>
                    <a:latin typeface="Times New Roman" panose="02020603050405020304" pitchFamily="18" charset="0"/>
                    <a:cs typeface="Times New Roman" panose="02020603050405020304" pitchFamily="18" charset="0"/>
                  </a:endParaRPr>
                </a:p>
              </p:txBody>
            </p:sp>
          </p:grpSp>
          <p:grpSp>
            <p:nvGrpSpPr>
              <p:cNvPr id="16396" name="Group 939"/>
              <p:cNvGrpSpPr>
                <a:grpSpLocks/>
              </p:cNvGrpSpPr>
              <p:nvPr/>
            </p:nvGrpSpPr>
            <p:grpSpPr bwMode="auto">
              <a:xfrm>
                <a:off x="13" y="1387"/>
                <a:ext cx="782" cy="603"/>
                <a:chOff x="13" y="1387"/>
                <a:chExt cx="782" cy="603"/>
              </a:xfrm>
            </p:grpSpPr>
            <p:sp>
              <p:nvSpPr>
                <p:cNvPr id="16420" name="Freeform 940"/>
                <p:cNvSpPr>
                  <a:spLocks/>
                </p:cNvSpPr>
                <p:nvPr/>
              </p:nvSpPr>
              <p:spPr bwMode="auto">
                <a:xfrm>
                  <a:off x="205" y="1387"/>
                  <a:ext cx="590" cy="136"/>
                </a:xfrm>
                <a:custGeom>
                  <a:avLst/>
                  <a:gdLst>
                    <a:gd name="T0" fmla="*/ 0 w 590"/>
                    <a:gd name="T1" fmla="*/ 136 h 136"/>
                    <a:gd name="T2" fmla="*/ 136 w 590"/>
                    <a:gd name="T3" fmla="*/ 136 h 136"/>
                    <a:gd name="T4" fmla="*/ 136 w 590"/>
                    <a:gd name="T5" fmla="*/ 0 h 136"/>
                    <a:gd name="T6" fmla="*/ 227 w 590"/>
                    <a:gd name="T7" fmla="*/ 0 h 136"/>
                    <a:gd name="T8" fmla="*/ 227 w 590"/>
                    <a:gd name="T9" fmla="*/ 136 h 136"/>
                    <a:gd name="T10" fmla="*/ 590 w 590"/>
                    <a:gd name="T11" fmla="*/ 136 h 136"/>
                    <a:gd name="T12" fmla="*/ 0 60000 65536"/>
                    <a:gd name="T13" fmla="*/ 0 60000 65536"/>
                    <a:gd name="T14" fmla="*/ 0 60000 65536"/>
                    <a:gd name="T15" fmla="*/ 0 60000 65536"/>
                    <a:gd name="T16" fmla="*/ 0 60000 65536"/>
                    <a:gd name="T17" fmla="*/ 0 60000 65536"/>
                    <a:gd name="T18" fmla="*/ 0 w 590"/>
                    <a:gd name="T19" fmla="*/ 0 h 136"/>
                    <a:gd name="T20" fmla="*/ 590 w 590"/>
                    <a:gd name="T21" fmla="*/ 136 h 136"/>
                  </a:gdLst>
                  <a:ahLst/>
                  <a:cxnLst>
                    <a:cxn ang="T12">
                      <a:pos x="T0" y="T1"/>
                    </a:cxn>
                    <a:cxn ang="T13">
                      <a:pos x="T2" y="T3"/>
                    </a:cxn>
                    <a:cxn ang="T14">
                      <a:pos x="T4" y="T5"/>
                    </a:cxn>
                    <a:cxn ang="T15">
                      <a:pos x="T6" y="T7"/>
                    </a:cxn>
                    <a:cxn ang="T16">
                      <a:pos x="T8" y="T9"/>
                    </a:cxn>
                    <a:cxn ang="T17">
                      <a:pos x="T10" y="T11"/>
                    </a:cxn>
                  </a:cxnLst>
                  <a:rect l="T18" t="T19" r="T20" b="T21"/>
                  <a:pathLst>
                    <a:path w="590" h="136">
                      <a:moveTo>
                        <a:pt x="0" y="136"/>
                      </a:moveTo>
                      <a:lnTo>
                        <a:pt x="136" y="136"/>
                      </a:lnTo>
                      <a:lnTo>
                        <a:pt x="136" y="0"/>
                      </a:lnTo>
                      <a:lnTo>
                        <a:pt x="227" y="0"/>
                      </a:lnTo>
                      <a:lnTo>
                        <a:pt x="227" y="136"/>
                      </a:lnTo>
                      <a:lnTo>
                        <a:pt x="590" y="136"/>
                      </a:lnTo>
                    </a:path>
                  </a:pathLst>
                </a:custGeom>
                <a:noFill/>
                <a:ln w="9525" cap="flat" cmpd="sng">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ko-KR" altLang="en-US">
                    <a:latin typeface="Times New Roman" panose="02020603050405020304" pitchFamily="18" charset="0"/>
                    <a:cs typeface="Times New Roman" panose="02020603050405020304" pitchFamily="18" charset="0"/>
                  </a:endParaRPr>
                </a:p>
              </p:txBody>
            </p:sp>
            <p:sp>
              <p:nvSpPr>
                <p:cNvPr id="16421" name="Freeform 941"/>
                <p:cNvSpPr>
                  <a:spLocks/>
                </p:cNvSpPr>
                <p:nvPr/>
              </p:nvSpPr>
              <p:spPr bwMode="auto">
                <a:xfrm flipH="1">
                  <a:off x="205" y="1568"/>
                  <a:ext cx="590" cy="136"/>
                </a:xfrm>
                <a:custGeom>
                  <a:avLst/>
                  <a:gdLst>
                    <a:gd name="T0" fmla="*/ 0 w 590"/>
                    <a:gd name="T1" fmla="*/ 136 h 136"/>
                    <a:gd name="T2" fmla="*/ 136 w 590"/>
                    <a:gd name="T3" fmla="*/ 136 h 136"/>
                    <a:gd name="T4" fmla="*/ 136 w 590"/>
                    <a:gd name="T5" fmla="*/ 0 h 136"/>
                    <a:gd name="T6" fmla="*/ 227 w 590"/>
                    <a:gd name="T7" fmla="*/ 0 h 136"/>
                    <a:gd name="T8" fmla="*/ 227 w 590"/>
                    <a:gd name="T9" fmla="*/ 136 h 136"/>
                    <a:gd name="T10" fmla="*/ 590 w 590"/>
                    <a:gd name="T11" fmla="*/ 136 h 136"/>
                    <a:gd name="T12" fmla="*/ 0 60000 65536"/>
                    <a:gd name="T13" fmla="*/ 0 60000 65536"/>
                    <a:gd name="T14" fmla="*/ 0 60000 65536"/>
                    <a:gd name="T15" fmla="*/ 0 60000 65536"/>
                    <a:gd name="T16" fmla="*/ 0 60000 65536"/>
                    <a:gd name="T17" fmla="*/ 0 60000 65536"/>
                    <a:gd name="T18" fmla="*/ 0 w 590"/>
                    <a:gd name="T19" fmla="*/ 0 h 136"/>
                    <a:gd name="T20" fmla="*/ 590 w 590"/>
                    <a:gd name="T21" fmla="*/ 136 h 136"/>
                  </a:gdLst>
                  <a:ahLst/>
                  <a:cxnLst>
                    <a:cxn ang="T12">
                      <a:pos x="T0" y="T1"/>
                    </a:cxn>
                    <a:cxn ang="T13">
                      <a:pos x="T2" y="T3"/>
                    </a:cxn>
                    <a:cxn ang="T14">
                      <a:pos x="T4" y="T5"/>
                    </a:cxn>
                    <a:cxn ang="T15">
                      <a:pos x="T6" y="T7"/>
                    </a:cxn>
                    <a:cxn ang="T16">
                      <a:pos x="T8" y="T9"/>
                    </a:cxn>
                    <a:cxn ang="T17">
                      <a:pos x="T10" y="T11"/>
                    </a:cxn>
                  </a:cxnLst>
                  <a:rect l="T18" t="T19" r="T20" b="T21"/>
                  <a:pathLst>
                    <a:path w="590" h="136">
                      <a:moveTo>
                        <a:pt x="0" y="136"/>
                      </a:moveTo>
                      <a:lnTo>
                        <a:pt x="136" y="136"/>
                      </a:lnTo>
                      <a:lnTo>
                        <a:pt x="136" y="0"/>
                      </a:lnTo>
                      <a:lnTo>
                        <a:pt x="227" y="0"/>
                      </a:lnTo>
                      <a:lnTo>
                        <a:pt x="227" y="136"/>
                      </a:lnTo>
                      <a:lnTo>
                        <a:pt x="590" y="136"/>
                      </a:lnTo>
                    </a:path>
                  </a:pathLst>
                </a:custGeom>
                <a:noFill/>
                <a:ln w="9525" cap="flat" cmpd="sng">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ko-KR" altLang="en-US">
                    <a:latin typeface="Times New Roman" panose="02020603050405020304" pitchFamily="18" charset="0"/>
                    <a:cs typeface="Times New Roman" panose="02020603050405020304" pitchFamily="18" charset="0"/>
                  </a:endParaRPr>
                </a:p>
              </p:txBody>
            </p:sp>
            <p:sp>
              <p:nvSpPr>
                <p:cNvPr id="16422" name="Freeform 942"/>
                <p:cNvSpPr>
                  <a:spLocks/>
                </p:cNvSpPr>
                <p:nvPr/>
              </p:nvSpPr>
              <p:spPr bwMode="auto">
                <a:xfrm>
                  <a:off x="205" y="1795"/>
                  <a:ext cx="590" cy="136"/>
                </a:xfrm>
                <a:custGeom>
                  <a:avLst/>
                  <a:gdLst>
                    <a:gd name="T0" fmla="*/ 0 w 590"/>
                    <a:gd name="T1" fmla="*/ 136 h 136"/>
                    <a:gd name="T2" fmla="*/ 136 w 590"/>
                    <a:gd name="T3" fmla="*/ 136 h 136"/>
                    <a:gd name="T4" fmla="*/ 136 w 590"/>
                    <a:gd name="T5" fmla="*/ 0 h 136"/>
                    <a:gd name="T6" fmla="*/ 363 w 590"/>
                    <a:gd name="T7" fmla="*/ 0 h 136"/>
                    <a:gd name="T8" fmla="*/ 363 w 590"/>
                    <a:gd name="T9" fmla="*/ 136 h 136"/>
                    <a:gd name="T10" fmla="*/ 590 w 590"/>
                    <a:gd name="T11" fmla="*/ 136 h 136"/>
                    <a:gd name="T12" fmla="*/ 0 60000 65536"/>
                    <a:gd name="T13" fmla="*/ 0 60000 65536"/>
                    <a:gd name="T14" fmla="*/ 0 60000 65536"/>
                    <a:gd name="T15" fmla="*/ 0 60000 65536"/>
                    <a:gd name="T16" fmla="*/ 0 60000 65536"/>
                    <a:gd name="T17" fmla="*/ 0 60000 65536"/>
                    <a:gd name="T18" fmla="*/ 0 w 590"/>
                    <a:gd name="T19" fmla="*/ 0 h 136"/>
                    <a:gd name="T20" fmla="*/ 590 w 590"/>
                    <a:gd name="T21" fmla="*/ 136 h 136"/>
                  </a:gdLst>
                  <a:ahLst/>
                  <a:cxnLst>
                    <a:cxn ang="T12">
                      <a:pos x="T0" y="T1"/>
                    </a:cxn>
                    <a:cxn ang="T13">
                      <a:pos x="T2" y="T3"/>
                    </a:cxn>
                    <a:cxn ang="T14">
                      <a:pos x="T4" y="T5"/>
                    </a:cxn>
                    <a:cxn ang="T15">
                      <a:pos x="T6" y="T7"/>
                    </a:cxn>
                    <a:cxn ang="T16">
                      <a:pos x="T8" y="T9"/>
                    </a:cxn>
                    <a:cxn ang="T17">
                      <a:pos x="T10" y="T11"/>
                    </a:cxn>
                  </a:cxnLst>
                  <a:rect l="T18" t="T19" r="T20" b="T21"/>
                  <a:pathLst>
                    <a:path w="590" h="136">
                      <a:moveTo>
                        <a:pt x="0" y="136"/>
                      </a:moveTo>
                      <a:lnTo>
                        <a:pt x="136" y="136"/>
                      </a:lnTo>
                      <a:lnTo>
                        <a:pt x="136" y="0"/>
                      </a:lnTo>
                      <a:lnTo>
                        <a:pt x="363" y="0"/>
                      </a:lnTo>
                      <a:lnTo>
                        <a:pt x="363" y="136"/>
                      </a:lnTo>
                      <a:lnTo>
                        <a:pt x="590" y="136"/>
                      </a:lnTo>
                    </a:path>
                  </a:pathLst>
                </a:custGeom>
                <a:noFill/>
                <a:ln w="9525" cap="flat" cmpd="sng">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ko-KR" altLang="en-US">
                    <a:latin typeface="Times New Roman" panose="02020603050405020304" pitchFamily="18" charset="0"/>
                    <a:cs typeface="Times New Roman" panose="02020603050405020304" pitchFamily="18" charset="0"/>
                  </a:endParaRPr>
                </a:p>
              </p:txBody>
            </p:sp>
            <p:sp>
              <p:nvSpPr>
                <p:cNvPr id="16423" name="Text Box 943"/>
                <p:cNvSpPr txBox="1">
                  <a:spLocks noChangeArrowheads="1"/>
                </p:cNvSpPr>
                <p:nvPr/>
              </p:nvSpPr>
              <p:spPr bwMode="auto">
                <a:xfrm>
                  <a:off x="13" y="1846"/>
                  <a:ext cx="244"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lvl1pPr eaLnBrk="0" hangingPunct="0">
                    <a:spcBef>
                      <a:spcPct val="20000"/>
                    </a:spcBef>
                    <a:buChar char="•"/>
                    <a:defRPr kumimoji="1" sz="3200">
                      <a:solidFill>
                        <a:schemeClr val="tx1"/>
                      </a:solidFill>
                      <a:latin typeface="굴림" pitchFamily="50" charset="-127"/>
                      <a:ea typeface="굴림" pitchFamily="50" charset="-127"/>
                    </a:defRPr>
                  </a:lvl1pPr>
                  <a:lvl2pPr marL="742950" indent="-285750" eaLnBrk="0" hangingPunct="0">
                    <a:spcBef>
                      <a:spcPct val="20000"/>
                    </a:spcBef>
                    <a:buChar char="–"/>
                    <a:defRPr kumimoji="1" sz="2800">
                      <a:solidFill>
                        <a:schemeClr val="tx1"/>
                      </a:solidFill>
                      <a:latin typeface="굴림" pitchFamily="50" charset="-127"/>
                      <a:ea typeface="굴림" pitchFamily="50" charset="-127"/>
                    </a:defRPr>
                  </a:lvl2pPr>
                  <a:lvl3pPr marL="1143000" indent="-228600" eaLnBrk="0" hangingPunct="0">
                    <a:spcBef>
                      <a:spcPct val="20000"/>
                    </a:spcBef>
                    <a:buChar char="•"/>
                    <a:defRPr kumimoji="1" sz="2400">
                      <a:solidFill>
                        <a:schemeClr val="tx1"/>
                      </a:solidFill>
                      <a:latin typeface="굴림" pitchFamily="50" charset="-127"/>
                      <a:ea typeface="굴림" pitchFamily="50" charset="-127"/>
                    </a:defRPr>
                  </a:lvl3pPr>
                  <a:lvl4pPr marL="1600200" indent="-228600" eaLnBrk="0" hangingPunct="0">
                    <a:spcBef>
                      <a:spcPct val="20000"/>
                    </a:spcBef>
                    <a:buChar char="–"/>
                    <a:defRPr kumimoji="1" sz="2000">
                      <a:solidFill>
                        <a:schemeClr val="tx1"/>
                      </a:solidFill>
                      <a:latin typeface="굴림" pitchFamily="50" charset="-127"/>
                      <a:ea typeface="굴림" pitchFamily="50" charset="-127"/>
                    </a:defRPr>
                  </a:lvl4pPr>
                  <a:lvl5pPr marL="2057400" indent="-228600" eaLnBrk="0" hangingPunct="0">
                    <a:spcBef>
                      <a:spcPct val="20000"/>
                    </a:spcBef>
                    <a:buChar char="»"/>
                    <a:defRPr kumimoji="1" sz="2000">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9pPr>
                </a:lstStyle>
                <a:p>
                  <a:pPr eaLnBrk="1" hangingPunct="1">
                    <a:spcBef>
                      <a:spcPct val="0"/>
                    </a:spcBef>
                    <a:buFontTx/>
                    <a:buNone/>
                  </a:pPr>
                  <a:r>
                    <a:rPr lang="en-US" altLang="ko-KR" sz="900">
                      <a:solidFill>
                        <a:srgbClr val="000000"/>
                      </a:solidFill>
                      <a:latin typeface="Times New Roman" panose="02020603050405020304" pitchFamily="18" charset="0"/>
                      <a:ea typeface="돋움" pitchFamily="50" charset="-127"/>
                      <a:cs typeface="Times New Roman" panose="02020603050405020304" pitchFamily="18" charset="0"/>
                    </a:rPr>
                    <a:t>Y40</a:t>
                  </a:r>
                </a:p>
                <a:p>
                  <a:pPr eaLnBrk="1" hangingPunct="1">
                    <a:spcBef>
                      <a:spcPct val="0"/>
                    </a:spcBef>
                    <a:buFontTx/>
                    <a:buNone/>
                  </a:pPr>
                  <a:endParaRPr lang="en-US" altLang="ko-KR" sz="900">
                    <a:solidFill>
                      <a:srgbClr val="000000"/>
                    </a:solidFill>
                    <a:latin typeface="Times New Roman" panose="02020603050405020304" pitchFamily="18" charset="0"/>
                    <a:ea typeface="돋움" pitchFamily="50" charset="-127"/>
                    <a:cs typeface="Times New Roman" panose="02020603050405020304" pitchFamily="18" charset="0"/>
                  </a:endParaRPr>
                </a:p>
              </p:txBody>
            </p:sp>
            <p:sp>
              <p:nvSpPr>
                <p:cNvPr id="16424" name="Text Box 944"/>
                <p:cNvSpPr txBox="1">
                  <a:spLocks noChangeArrowheads="1"/>
                </p:cNvSpPr>
                <p:nvPr/>
              </p:nvSpPr>
              <p:spPr bwMode="auto">
                <a:xfrm>
                  <a:off x="44" y="1439"/>
                  <a:ext cx="204"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lvl1pPr eaLnBrk="0" hangingPunct="0">
                    <a:spcBef>
                      <a:spcPct val="20000"/>
                    </a:spcBef>
                    <a:buChar char="•"/>
                    <a:defRPr kumimoji="1" sz="3200">
                      <a:solidFill>
                        <a:schemeClr val="tx1"/>
                      </a:solidFill>
                      <a:latin typeface="굴림" pitchFamily="50" charset="-127"/>
                      <a:ea typeface="굴림" pitchFamily="50" charset="-127"/>
                    </a:defRPr>
                  </a:lvl1pPr>
                  <a:lvl2pPr marL="742950" indent="-285750" eaLnBrk="0" hangingPunct="0">
                    <a:spcBef>
                      <a:spcPct val="20000"/>
                    </a:spcBef>
                    <a:buChar char="–"/>
                    <a:defRPr kumimoji="1" sz="2800">
                      <a:solidFill>
                        <a:schemeClr val="tx1"/>
                      </a:solidFill>
                      <a:latin typeface="굴림" pitchFamily="50" charset="-127"/>
                      <a:ea typeface="굴림" pitchFamily="50" charset="-127"/>
                    </a:defRPr>
                  </a:lvl2pPr>
                  <a:lvl3pPr marL="1143000" indent="-228600" eaLnBrk="0" hangingPunct="0">
                    <a:spcBef>
                      <a:spcPct val="20000"/>
                    </a:spcBef>
                    <a:buChar char="•"/>
                    <a:defRPr kumimoji="1" sz="2400">
                      <a:solidFill>
                        <a:schemeClr val="tx1"/>
                      </a:solidFill>
                      <a:latin typeface="굴림" pitchFamily="50" charset="-127"/>
                      <a:ea typeface="굴림" pitchFamily="50" charset="-127"/>
                    </a:defRPr>
                  </a:lvl3pPr>
                  <a:lvl4pPr marL="1600200" indent="-228600" eaLnBrk="0" hangingPunct="0">
                    <a:spcBef>
                      <a:spcPct val="20000"/>
                    </a:spcBef>
                    <a:buChar char="–"/>
                    <a:defRPr kumimoji="1" sz="2000">
                      <a:solidFill>
                        <a:schemeClr val="tx1"/>
                      </a:solidFill>
                      <a:latin typeface="굴림" pitchFamily="50" charset="-127"/>
                      <a:ea typeface="굴림" pitchFamily="50" charset="-127"/>
                    </a:defRPr>
                  </a:lvl4pPr>
                  <a:lvl5pPr marL="2057400" indent="-228600" eaLnBrk="0" hangingPunct="0">
                    <a:spcBef>
                      <a:spcPct val="20000"/>
                    </a:spcBef>
                    <a:buChar char="»"/>
                    <a:defRPr kumimoji="1" sz="2000">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9pPr>
                </a:lstStyle>
                <a:p>
                  <a:pPr eaLnBrk="1" hangingPunct="1">
                    <a:spcBef>
                      <a:spcPct val="0"/>
                    </a:spcBef>
                    <a:buFontTx/>
                    <a:buNone/>
                  </a:pPr>
                  <a:r>
                    <a:rPr lang="en-US" altLang="ko-KR" sz="900">
                      <a:solidFill>
                        <a:srgbClr val="000000"/>
                      </a:solidFill>
                      <a:latin typeface="Times New Roman" panose="02020603050405020304" pitchFamily="18" charset="0"/>
                      <a:ea typeface="돋움" pitchFamily="50" charset="-127"/>
                      <a:cs typeface="Times New Roman" panose="02020603050405020304" pitchFamily="18" charset="0"/>
                    </a:rPr>
                    <a:t>X1</a:t>
                  </a:r>
                </a:p>
                <a:p>
                  <a:pPr eaLnBrk="1" hangingPunct="1">
                    <a:spcBef>
                      <a:spcPct val="0"/>
                    </a:spcBef>
                    <a:buFontTx/>
                    <a:buNone/>
                  </a:pPr>
                  <a:endParaRPr lang="en-US" altLang="ko-KR" sz="900">
                    <a:solidFill>
                      <a:srgbClr val="000000"/>
                    </a:solidFill>
                    <a:latin typeface="Times New Roman" panose="02020603050405020304" pitchFamily="18" charset="0"/>
                    <a:ea typeface="돋움" pitchFamily="50" charset="-127"/>
                    <a:cs typeface="Times New Roman" panose="02020603050405020304" pitchFamily="18" charset="0"/>
                  </a:endParaRPr>
                </a:p>
              </p:txBody>
            </p:sp>
            <p:sp>
              <p:nvSpPr>
                <p:cNvPr id="16425" name="Text Box 945"/>
                <p:cNvSpPr txBox="1">
                  <a:spLocks noChangeArrowheads="1"/>
                </p:cNvSpPr>
                <p:nvPr/>
              </p:nvSpPr>
              <p:spPr bwMode="auto">
                <a:xfrm>
                  <a:off x="40" y="1624"/>
                  <a:ext cx="200"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lvl1pPr eaLnBrk="0" hangingPunct="0">
                    <a:spcBef>
                      <a:spcPct val="20000"/>
                    </a:spcBef>
                    <a:buChar char="•"/>
                    <a:defRPr kumimoji="1" sz="3200">
                      <a:solidFill>
                        <a:schemeClr val="tx1"/>
                      </a:solidFill>
                      <a:latin typeface="굴림" pitchFamily="50" charset="-127"/>
                      <a:ea typeface="굴림" pitchFamily="50" charset="-127"/>
                    </a:defRPr>
                  </a:lvl1pPr>
                  <a:lvl2pPr marL="742950" indent="-285750" eaLnBrk="0" hangingPunct="0">
                    <a:spcBef>
                      <a:spcPct val="20000"/>
                    </a:spcBef>
                    <a:buChar char="–"/>
                    <a:defRPr kumimoji="1" sz="2800">
                      <a:solidFill>
                        <a:schemeClr val="tx1"/>
                      </a:solidFill>
                      <a:latin typeface="굴림" pitchFamily="50" charset="-127"/>
                      <a:ea typeface="굴림" pitchFamily="50" charset="-127"/>
                    </a:defRPr>
                  </a:lvl2pPr>
                  <a:lvl3pPr marL="1143000" indent="-228600" eaLnBrk="0" hangingPunct="0">
                    <a:spcBef>
                      <a:spcPct val="20000"/>
                    </a:spcBef>
                    <a:buChar char="•"/>
                    <a:defRPr kumimoji="1" sz="2400">
                      <a:solidFill>
                        <a:schemeClr val="tx1"/>
                      </a:solidFill>
                      <a:latin typeface="굴림" pitchFamily="50" charset="-127"/>
                      <a:ea typeface="굴림" pitchFamily="50" charset="-127"/>
                    </a:defRPr>
                  </a:lvl3pPr>
                  <a:lvl4pPr marL="1600200" indent="-228600" eaLnBrk="0" hangingPunct="0">
                    <a:spcBef>
                      <a:spcPct val="20000"/>
                    </a:spcBef>
                    <a:buChar char="–"/>
                    <a:defRPr kumimoji="1" sz="2000">
                      <a:solidFill>
                        <a:schemeClr val="tx1"/>
                      </a:solidFill>
                      <a:latin typeface="굴림" pitchFamily="50" charset="-127"/>
                      <a:ea typeface="굴림" pitchFamily="50" charset="-127"/>
                    </a:defRPr>
                  </a:lvl4pPr>
                  <a:lvl5pPr marL="2057400" indent="-228600" eaLnBrk="0" hangingPunct="0">
                    <a:spcBef>
                      <a:spcPct val="20000"/>
                    </a:spcBef>
                    <a:buChar char="»"/>
                    <a:defRPr kumimoji="1" sz="2000">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9pPr>
                </a:lstStyle>
                <a:p>
                  <a:pPr eaLnBrk="1" hangingPunct="1">
                    <a:spcBef>
                      <a:spcPct val="0"/>
                    </a:spcBef>
                    <a:buFontTx/>
                    <a:buNone/>
                  </a:pPr>
                  <a:r>
                    <a:rPr lang="en-US" altLang="ko-KR" sz="900">
                      <a:solidFill>
                        <a:srgbClr val="000000"/>
                      </a:solidFill>
                      <a:latin typeface="Times New Roman" panose="02020603050405020304" pitchFamily="18" charset="0"/>
                      <a:ea typeface="돋움" pitchFamily="50" charset="-127"/>
                      <a:cs typeface="Times New Roman" panose="02020603050405020304" pitchFamily="18" charset="0"/>
                    </a:rPr>
                    <a:t>X2</a:t>
                  </a:r>
                </a:p>
                <a:p>
                  <a:pPr eaLnBrk="1" hangingPunct="1">
                    <a:spcBef>
                      <a:spcPct val="0"/>
                    </a:spcBef>
                    <a:buFontTx/>
                    <a:buNone/>
                  </a:pPr>
                  <a:endParaRPr lang="en-US" altLang="ko-KR" sz="900">
                    <a:solidFill>
                      <a:srgbClr val="000000"/>
                    </a:solidFill>
                    <a:latin typeface="Times New Roman" panose="02020603050405020304" pitchFamily="18" charset="0"/>
                    <a:ea typeface="돋움" pitchFamily="50" charset="-127"/>
                    <a:cs typeface="Times New Roman" panose="02020603050405020304" pitchFamily="18" charset="0"/>
                  </a:endParaRPr>
                </a:p>
              </p:txBody>
            </p:sp>
          </p:grpSp>
          <p:grpSp>
            <p:nvGrpSpPr>
              <p:cNvPr id="16397" name="Group 946"/>
              <p:cNvGrpSpPr>
                <a:grpSpLocks/>
              </p:cNvGrpSpPr>
              <p:nvPr/>
            </p:nvGrpSpPr>
            <p:grpSpPr bwMode="auto">
              <a:xfrm>
                <a:off x="1000" y="616"/>
                <a:ext cx="781" cy="601"/>
                <a:chOff x="1000" y="616"/>
                <a:chExt cx="781" cy="601"/>
              </a:xfrm>
            </p:grpSpPr>
            <p:sp>
              <p:nvSpPr>
                <p:cNvPr id="16414" name="Freeform 947"/>
                <p:cNvSpPr>
                  <a:spLocks/>
                </p:cNvSpPr>
                <p:nvPr/>
              </p:nvSpPr>
              <p:spPr bwMode="auto">
                <a:xfrm>
                  <a:off x="1191" y="616"/>
                  <a:ext cx="590" cy="136"/>
                </a:xfrm>
                <a:custGeom>
                  <a:avLst/>
                  <a:gdLst>
                    <a:gd name="T0" fmla="*/ 0 w 590"/>
                    <a:gd name="T1" fmla="*/ 136 h 136"/>
                    <a:gd name="T2" fmla="*/ 136 w 590"/>
                    <a:gd name="T3" fmla="*/ 136 h 136"/>
                    <a:gd name="T4" fmla="*/ 136 w 590"/>
                    <a:gd name="T5" fmla="*/ 0 h 136"/>
                    <a:gd name="T6" fmla="*/ 227 w 590"/>
                    <a:gd name="T7" fmla="*/ 0 h 136"/>
                    <a:gd name="T8" fmla="*/ 227 w 590"/>
                    <a:gd name="T9" fmla="*/ 136 h 136"/>
                    <a:gd name="T10" fmla="*/ 590 w 590"/>
                    <a:gd name="T11" fmla="*/ 136 h 136"/>
                    <a:gd name="T12" fmla="*/ 0 60000 65536"/>
                    <a:gd name="T13" fmla="*/ 0 60000 65536"/>
                    <a:gd name="T14" fmla="*/ 0 60000 65536"/>
                    <a:gd name="T15" fmla="*/ 0 60000 65536"/>
                    <a:gd name="T16" fmla="*/ 0 60000 65536"/>
                    <a:gd name="T17" fmla="*/ 0 60000 65536"/>
                    <a:gd name="T18" fmla="*/ 0 w 590"/>
                    <a:gd name="T19" fmla="*/ 0 h 136"/>
                    <a:gd name="T20" fmla="*/ 590 w 590"/>
                    <a:gd name="T21" fmla="*/ 136 h 136"/>
                  </a:gdLst>
                  <a:ahLst/>
                  <a:cxnLst>
                    <a:cxn ang="T12">
                      <a:pos x="T0" y="T1"/>
                    </a:cxn>
                    <a:cxn ang="T13">
                      <a:pos x="T2" y="T3"/>
                    </a:cxn>
                    <a:cxn ang="T14">
                      <a:pos x="T4" y="T5"/>
                    </a:cxn>
                    <a:cxn ang="T15">
                      <a:pos x="T6" y="T7"/>
                    </a:cxn>
                    <a:cxn ang="T16">
                      <a:pos x="T8" y="T9"/>
                    </a:cxn>
                    <a:cxn ang="T17">
                      <a:pos x="T10" y="T11"/>
                    </a:cxn>
                  </a:cxnLst>
                  <a:rect l="T18" t="T19" r="T20" b="T21"/>
                  <a:pathLst>
                    <a:path w="590" h="136">
                      <a:moveTo>
                        <a:pt x="0" y="136"/>
                      </a:moveTo>
                      <a:lnTo>
                        <a:pt x="136" y="136"/>
                      </a:lnTo>
                      <a:lnTo>
                        <a:pt x="136" y="0"/>
                      </a:lnTo>
                      <a:lnTo>
                        <a:pt x="227" y="0"/>
                      </a:lnTo>
                      <a:lnTo>
                        <a:pt x="227" y="136"/>
                      </a:lnTo>
                      <a:lnTo>
                        <a:pt x="590" y="136"/>
                      </a:lnTo>
                    </a:path>
                  </a:pathLst>
                </a:custGeom>
                <a:noFill/>
                <a:ln w="9525" cap="flat" cmpd="sng">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ko-KR" altLang="en-US">
                    <a:latin typeface="Times New Roman" panose="02020603050405020304" pitchFamily="18" charset="0"/>
                    <a:cs typeface="Times New Roman" panose="02020603050405020304" pitchFamily="18" charset="0"/>
                  </a:endParaRPr>
                </a:p>
              </p:txBody>
            </p:sp>
            <p:sp>
              <p:nvSpPr>
                <p:cNvPr id="16415" name="Freeform 948"/>
                <p:cNvSpPr>
                  <a:spLocks/>
                </p:cNvSpPr>
                <p:nvPr/>
              </p:nvSpPr>
              <p:spPr bwMode="auto">
                <a:xfrm flipH="1">
                  <a:off x="1191" y="797"/>
                  <a:ext cx="590" cy="136"/>
                </a:xfrm>
                <a:custGeom>
                  <a:avLst/>
                  <a:gdLst>
                    <a:gd name="T0" fmla="*/ 0 w 590"/>
                    <a:gd name="T1" fmla="*/ 136 h 136"/>
                    <a:gd name="T2" fmla="*/ 136 w 590"/>
                    <a:gd name="T3" fmla="*/ 136 h 136"/>
                    <a:gd name="T4" fmla="*/ 136 w 590"/>
                    <a:gd name="T5" fmla="*/ 0 h 136"/>
                    <a:gd name="T6" fmla="*/ 227 w 590"/>
                    <a:gd name="T7" fmla="*/ 0 h 136"/>
                    <a:gd name="T8" fmla="*/ 227 w 590"/>
                    <a:gd name="T9" fmla="*/ 136 h 136"/>
                    <a:gd name="T10" fmla="*/ 590 w 590"/>
                    <a:gd name="T11" fmla="*/ 136 h 136"/>
                    <a:gd name="T12" fmla="*/ 0 60000 65536"/>
                    <a:gd name="T13" fmla="*/ 0 60000 65536"/>
                    <a:gd name="T14" fmla="*/ 0 60000 65536"/>
                    <a:gd name="T15" fmla="*/ 0 60000 65536"/>
                    <a:gd name="T16" fmla="*/ 0 60000 65536"/>
                    <a:gd name="T17" fmla="*/ 0 60000 65536"/>
                    <a:gd name="T18" fmla="*/ 0 w 590"/>
                    <a:gd name="T19" fmla="*/ 0 h 136"/>
                    <a:gd name="T20" fmla="*/ 590 w 590"/>
                    <a:gd name="T21" fmla="*/ 136 h 136"/>
                  </a:gdLst>
                  <a:ahLst/>
                  <a:cxnLst>
                    <a:cxn ang="T12">
                      <a:pos x="T0" y="T1"/>
                    </a:cxn>
                    <a:cxn ang="T13">
                      <a:pos x="T2" y="T3"/>
                    </a:cxn>
                    <a:cxn ang="T14">
                      <a:pos x="T4" y="T5"/>
                    </a:cxn>
                    <a:cxn ang="T15">
                      <a:pos x="T6" y="T7"/>
                    </a:cxn>
                    <a:cxn ang="T16">
                      <a:pos x="T8" y="T9"/>
                    </a:cxn>
                    <a:cxn ang="T17">
                      <a:pos x="T10" y="T11"/>
                    </a:cxn>
                  </a:cxnLst>
                  <a:rect l="T18" t="T19" r="T20" b="T21"/>
                  <a:pathLst>
                    <a:path w="590" h="136">
                      <a:moveTo>
                        <a:pt x="0" y="136"/>
                      </a:moveTo>
                      <a:lnTo>
                        <a:pt x="136" y="136"/>
                      </a:lnTo>
                      <a:lnTo>
                        <a:pt x="136" y="0"/>
                      </a:lnTo>
                      <a:lnTo>
                        <a:pt x="227" y="0"/>
                      </a:lnTo>
                      <a:lnTo>
                        <a:pt x="227" y="136"/>
                      </a:lnTo>
                      <a:lnTo>
                        <a:pt x="590" y="136"/>
                      </a:lnTo>
                    </a:path>
                  </a:pathLst>
                </a:custGeom>
                <a:noFill/>
                <a:ln w="9525" cap="flat" cmpd="sng">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ko-KR" altLang="en-US">
                    <a:latin typeface="Times New Roman" panose="02020603050405020304" pitchFamily="18" charset="0"/>
                    <a:cs typeface="Times New Roman" panose="02020603050405020304" pitchFamily="18" charset="0"/>
                  </a:endParaRPr>
                </a:p>
              </p:txBody>
            </p:sp>
            <p:sp>
              <p:nvSpPr>
                <p:cNvPr id="16416" name="Text Box 949"/>
                <p:cNvSpPr txBox="1">
                  <a:spLocks noChangeArrowheads="1"/>
                </p:cNvSpPr>
                <p:nvPr/>
              </p:nvSpPr>
              <p:spPr bwMode="auto">
                <a:xfrm>
                  <a:off x="1000" y="1073"/>
                  <a:ext cx="244"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lvl1pPr eaLnBrk="0" hangingPunct="0">
                    <a:spcBef>
                      <a:spcPct val="20000"/>
                    </a:spcBef>
                    <a:buChar char="•"/>
                    <a:defRPr kumimoji="1" sz="3200">
                      <a:solidFill>
                        <a:schemeClr val="tx1"/>
                      </a:solidFill>
                      <a:latin typeface="굴림" pitchFamily="50" charset="-127"/>
                      <a:ea typeface="굴림" pitchFamily="50" charset="-127"/>
                    </a:defRPr>
                  </a:lvl1pPr>
                  <a:lvl2pPr marL="742950" indent="-285750" eaLnBrk="0" hangingPunct="0">
                    <a:spcBef>
                      <a:spcPct val="20000"/>
                    </a:spcBef>
                    <a:buChar char="–"/>
                    <a:defRPr kumimoji="1" sz="2800">
                      <a:solidFill>
                        <a:schemeClr val="tx1"/>
                      </a:solidFill>
                      <a:latin typeface="굴림" pitchFamily="50" charset="-127"/>
                      <a:ea typeface="굴림" pitchFamily="50" charset="-127"/>
                    </a:defRPr>
                  </a:lvl2pPr>
                  <a:lvl3pPr marL="1143000" indent="-228600" eaLnBrk="0" hangingPunct="0">
                    <a:spcBef>
                      <a:spcPct val="20000"/>
                    </a:spcBef>
                    <a:buChar char="•"/>
                    <a:defRPr kumimoji="1" sz="2400">
                      <a:solidFill>
                        <a:schemeClr val="tx1"/>
                      </a:solidFill>
                      <a:latin typeface="굴림" pitchFamily="50" charset="-127"/>
                      <a:ea typeface="굴림" pitchFamily="50" charset="-127"/>
                    </a:defRPr>
                  </a:lvl3pPr>
                  <a:lvl4pPr marL="1600200" indent="-228600" eaLnBrk="0" hangingPunct="0">
                    <a:spcBef>
                      <a:spcPct val="20000"/>
                    </a:spcBef>
                    <a:buChar char="–"/>
                    <a:defRPr kumimoji="1" sz="2000">
                      <a:solidFill>
                        <a:schemeClr val="tx1"/>
                      </a:solidFill>
                      <a:latin typeface="굴림" pitchFamily="50" charset="-127"/>
                      <a:ea typeface="굴림" pitchFamily="50" charset="-127"/>
                    </a:defRPr>
                  </a:lvl4pPr>
                  <a:lvl5pPr marL="2057400" indent="-228600" eaLnBrk="0" hangingPunct="0">
                    <a:spcBef>
                      <a:spcPct val="20000"/>
                    </a:spcBef>
                    <a:buChar char="»"/>
                    <a:defRPr kumimoji="1" sz="2000">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9pPr>
                </a:lstStyle>
                <a:p>
                  <a:pPr eaLnBrk="1" hangingPunct="1">
                    <a:spcBef>
                      <a:spcPct val="0"/>
                    </a:spcBef>
                    <a:buFontTx/>
                    <a:buNone/>
                  </a:pPr>
                  <a:r>
                    <a:rPr lang="en-US" altLang="ko-KR" sz="900">
                      <a:solidFill>
                        <a:srgbClr val="000000"/>
                      </a:solidFill>
                      <a:latin typeface="Times New Roman" panose="02020603050405020304" pitchFamily="18" charset="0"/>
                      <a:ea typeface="돋움" pitchFamily="50" charset="-127"/>
                      <a:cs typeface="Times New Roman" panose="02020603050405020304" pitchFamily="18" charset="0"/>
                    </a:rPr>
                    <a:t>Y40</a:t>
                  </a:r>
                </a:p>
                <a:p>
                  <a:pPr eaLnBrk="1" hangingPunct="1">
                    <a:spcBef>
                      <a:spcPct val="0"/>
                    </a:spcBef>
                    <a:buFontTx/>
                    <a:buNone/>
                  </a:pPr>
                  <a:endParaRPr lang="en-US" altLang="ko-KR" sz="900">
                    <a:solidFill>
                      <a:srgbClr val="000000"/>
                    </a:solidFill>
                    <a:latin typeface="Times New Roman" panose="02020603050405020304" pitchFamily="18" charset="0"/>
                    <a:ea typeface="돋움" pitchFamily="50" charset="-127"/>
                    <a:cs typeface="Times New Roman" panose="02020603050405020304" pitchFamily="18" charset="0"/>
                  </a:endParaRPr>
                </a:p>
              </p:txBody>
            </p:sp>
            <p:sp>
              <p:nvSpPr>
                <p:cNvPr id="16417" name="Text Box 950"/>
                <p:cNvSpPr txBox="1">
                  <a:spLocks noChangeArrowheads="1"/>
                </p:cNvSpPr>
                <p:nvPr/>
              </p:nvSpPr>
              <p:spPr bwMode="auto">
                <a:xfrm>
                  <a:off x="1031" y="665"/>
                  <a:ext cx="204"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lvl1pPr eaLnBrk="0" hangingPunct="0">
                    <a:spcBef>
                      <a:spcPct val="20000"/>
                    </a:spcBef>
                    <a:buChar char="•"/>
                    <a:defRPr kumimoji="1" sz="3200">
                      <a:solidFill>
                        <a:schemeClr val="tx1"/>
                      </a:solidFill>
                      <a:latin typeface="굴림" pitchFamily="50" charset="-127"/>
                      <a:ea typeface="굴림" pitchFamily="50" charset="-127"/>
                    </a:defRPr>
                  </a:lvl1pPr>
                  <a:lvl2pPr marL="742950" indent="-285750" eaLnBrk="0" hangingPunct="0">
                    <a:spcBef>
                      <a:spcPct val="20000"/>
                    </a:spcBef>
                    <a:buChar char="–"/>
                    <a:defRPr kumimoji="1" sz="2800">
                      <a:solidFill>
                        <a:schemeClr val="tx1"/>
                      </a:solidFill>
                      <a:latin typeface="굴림" pitchFamily="50" charset="-127"/>
                      <a:ea typeface="굴림" pitchFamily="50" charset="-127"/>
                    </a:defRPr>
                  </a:lvl2pPr>
                  <a:lvl3pPr marL="1143000" indent="-228600" eaLnBrk="0" hangingPunct="0">
                    <a:spcBef>
                      <a:spcPct val="20000"/>
                    </a:spcBef>
                    <a:buChar char="•"/>
                    <a:defRPr kumimoji="1" sz="2400">
                      <a:solidFill>
                        <a:schemeClr val="tx1"/>
                      </a:solidFill>
                      <a:latin typeface="굴림" pitchFamily="50" charset="-127"/>
                      <a:ea typeface="굴림" pitchFamily="50" charset="-127"/>
                    </a:defRPr>
                  </a:lvl3pPr>
                  <a:lvl4pPr marL="1600200" indent="-228600" eaLnBrk="0" hangingPunct="0">
                    <a:spcBef>
                      <a:spcPct val="20000"/>
                    </a:spcBef>
                    <a:buChar char="–"/>
                    <a:defRPr kumimoji="1" sz="2000">
                      <a:solidFill>
                        <a:schemeClr val="tx1"/>
                      </a:solidFill>
                      <a:latin typeface="굴림" pitchFamily="50" charset="-127"/>
                      <a:ea typeface="굴림" pitchFamily="50" charset="-127"/>
                    </a:defRPr>
                  </a:lvl4pPr>
                  <a:lvl5pPr marL="2057400" indent="-228600" eaLnBrk="0" hangingPunct="0">
                    <a:spcBef>
                      <a:spcPct val="20000"/>
                    </a:spcBef>
                    <a:buChar char="»"/>
                    <a:defRPr kumimoji="1" sz="2000">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9pPr>
                </a:lstStyle>
                <a:p>
                  <a:pPr eaLnBrk="1" hangingPunct="1">
                    <a:spcBef>
                      <a:spcPct val="0"/>
                    </a:spcBef>
                    <a:buFontTx/>
                    <a:buNone/>
                  </a:pPr>
                  <a:r>
                    <a:rPr lang="en-US" altLang="ko-KR" sz="900">
                      <a:solidFill>
                        <a:srgbClr val="000000"/>
                      </a:solidFill>
                      <a:latin typeface="Times New Roman" panose="02020603050405020304" pitchFamily="18" charset="0"/>
                      <a:ea typeface="돋움" pitchFamily="50" charset="-127"/>
                      <a:cs typeface="Times New Roman" panose="02020603050405020304" pitchFamily="18" charset="0"/>
                    </a:rPr>
                    <a:t>X1</a:t>
                  </a:r>
                </a:p>
                <a:p>
                  <a:pPr eaLnBrk="1" hangingPunct="1">
                    <a:spcBef>
                      <a:spcPct val="0"/>
                    </a:spcBef>
                    <a:buFontTx/>
                    <a:buNone/>
                  </a:pPr>
                  <a:endParaRPr lang="en-US" altLang="ko-KR" sz="900">
                    <a:solidFill>
                      <a:srgbClr val="000000"/>
                    </a:solidFill>
                    <a:latin typeface="Times New Roman" panose="02020603050405020304" pitchFamily="18" charset="0"/>
                    <a:ea typeface="돋움" pitchFamily="50" charset="-127"/>
                    <a:cs typeface="Times New Roman" panose="02020603050405020304" pitchFamily="18" charset="0"/>
                  </a:endParaRPr>
                </a:p>
              </p:txBody>
            </p:sp>
            <p:sp>
              <p:nvSpPr>
                <p:cNvPr id="16418" name="Text Box 951"/>
                <p:cNvSpPr txBox="1">
                  <a:spLocks noChangeArrowheads="1"/>
                </p:cNvSpPr>
                <p:nvPr/>
              </p:nvSpPr>
              <p:spPr bwMode="auto">
                <a:xfrm>
                  <a:off x="1026" y="851"/>
                  <a:ext cx="200"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lvl1pPr eaLnBrk="0" hangingPunct="0">
                    <a:spcBef>
                      <a:spcPct val="20000"/>
                    </a:spcBef>
                    <a:buChar char="•"/>
                    <a:defRPr kumimoji="1" sz="3200">
                      <a:solidFill>
                        <a:schemeClr val="tx1"/>
                      </a:solidFill>
                      <a:latin typeface="굴림" pitchFamily="50" charset="-127"/>
                      <a:ea typeface="굴림" pitchFamily="50" charset="-127"/>
                    </a:defRPr>
                  </a:lvl1pPr>
                  <a:lvl2pPr marL="742950" indent="-285750" eaLnBrk="0" hangingPunct="0">
                    <a:spcBef>
                      <a:spcPct val="20000"/>
                    </a:spcBef>
                    <a:buChar char="–"/>
                    <a:defRPr kumimoji="1" sz="2800">
                      <a:solidFill>
                        <a:schemeClr val="tx1"/>
                      </a:solidFill>
                      <a:latin typeface="굴림" pitchFamily="50" charset="-127"/>
                      <a:ea typeface="굴림" pitchFamily="50" charset="-127"/>
                    </a:defRPr>
                  </a:lvl2pPr>
                  <a:lvl3pPr marL="1143000" indent="-228600" eaLnBrk="0" hangingPunct="0">
                    <a:spcBef>
                      <a:spcPct val="20000"/>
                    </a:spcBef>
                    <a:buChar char="•"/>
                    <a:defRPr kumimoji="1" sz="2400">
                      <a:solidFill>
                        <a:schemeClr val="tx1"/>
                      </a:solidFill>
                      <a:latin typeface="굴림" pitchFamily="50" charset="-127"/>
                      <a:ea typeface="굴림" pitchFamily="50" charset="-127"/>
                    </a:defRPr>
                  </a:lvl3pPr>
                  <a:lvl4pPr marL="1600200" indent="-228600" eaLnBrk="0" hangingPunct="0">
                    <a:spcBef>
                      <a:spcPct val="20000"/>
                    </a:spcBef>
                    <a:buChar char="–"/>
                    <a:defRPr kumimoji="1" sz="2000">
                      <a:solidFill>
                        <a:schemeClr val="tx1"/>
                      </a:solidFill>
                      <a:latin typeface="굴림" pitchFamily="50" charset="-127"/>
                      <a:ea typeface="굴림" pitchFamily="50" charset="-127"/>
                    </a:defRPr>
                  </a:lvl4pPr>
                  <a:lvl5pPr marL="2057400" indent="-228600" eaLnBrk="0" hangingPunct="0">
                    <a:spcBef>
                      <a:spcPct val="20000"/>
                    </a:spcBef>
                    <a:buChar char="»"/>
                    <a:defRPr kumimoji="1" sz="2000">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9pPr>
                </a:lstStyle>
                <a:p>
                  <a:pPr eaLnBrk="1" hangingPunct="1">
                    <a:spcBef>
                      <a:spcPct val="0"/>
                    </a:spcBef>
                    <a:buFontTx/>
                    <a:buNone/>
                  </a:pPr>
                  <a:r>
                    <a:rPr lang="en-US" altLang="ko-KR" sz="900">
                      <a:solidFill>
                        <a:srgbClr val="000000"/>
                      </a:solidFill>
                      <a:latin typeface="Times New Roman" panose="02020603050405020304" pitchFamily="18" charset="0"/>
                      <a:ea typeface="돋움" pitchFamily="50" charset="-127"/>
                      <a:cs typeface="Times New Roman" panose="02020603050405020304" pitchFamily="18" charset="0"/>
                    </a:rPr>
                    <a:t>X2</a:t>
                  </a:r>
                </a:p>
                <a:p>
                  <a:pPr eaLnBrk="1" hangingPunct="1">
                    <a:spcBef>
                      <a:spcPct val="0"/>
                    </a:spcBef>
                    <a:buFontTx/>
                    <a:buNone/>
                  </a:pPr>
                  <a:endParaRPr lang="en-US" altLang="ko-KR" sz="900">
                    <a:solidFill>
                      <a:srgbClr val="000000"/>
                    </a:solidFill>
                    <a:latin typeface="Times New Roman" panose="02020603050405020304" pitchFamily="18" charset="0"/>
                    <a:ea typeface="돋움" pitchFamily="50" charset="-127"/>
                    <a:cs typeface="Times New Roman" panose="02020603050405020304" pitchFamily="18" charset="0"/>
                  </a:endParaRPr>
                </a:p>
              </p:txBody>
            </p:sp>
            <p:sp>
              <p:nvSpPr>
                <p:cNvPr id="16419" name="Freeform 952"/>
                <p:cNvSpPr>
                  <a:spLocks/>
                </p:cNvSpPr>
                <p:nvPr/>
              </p:nvSpPr>
              <p:spPr bwMode="auto">
                <a:xfrm>
                  <a:off x="1191" y="1024"/>
                  <a:ext cx="590" cy="136"/>
                </a:xfrm>
                <a:custGeom>
                  <a:avLst/>
                  <a:gdLst>
                    <a:gd name="T0" fmla="*/ 0 w 590"/>
                    <a:gd name="T1" fmla="*/ 136 h 136"/>
                    <a:gd name="T2" fmla="*/ 136 w 590"/>
                    <a:gd name="T3" fmla="*/ 136 h 136"/>
                    <a:gd name="T4" fmla="*/ 136 w 590"/>
                    <a:gd name="T5" fmla="*/ 0 h 136"/>
                    <a:gd name="T6" fmla="*/ 227 w 590"/>
                    <a:gd name="T7" fmla="*/ 0 h 136"/>
                    <a:gd name="T8" fmla="*/ 227 w 590"/>
                    <a:gd name="T9" fmla="*/ 136 h 136"/>
                    <a:gd name="T10" fmla="*/ 590 w 590"/>
                    <a:gd name="T11" fmla="*/ 136 h 136"/>
                    <a:gd name="T12" fmla="*/ 0 60000 65536"/>
                    <a:gd name="T13" fmla="*/ 0 60000 65536"/>
                    <a:gd name="T14" fmla="*/ 0 60000 65536"/>
                    <a:gd name="T15" fmla="*/ 0 60000 65536"/>
                    <a:gd name="T16" fmla="*/ 0 60000 65536"/>
                    <a:gd name="T17" fmla="*/ 0 60000 65536"/>
                    <a:gd name="T18" fmla="*/ 0 w 590"/>
                    <a:gd name="T19" fmla="*/ 0 h 136"/>
                    <a:gd name="T20" fmla="*/ 590 w 590"/>
                    <a:gd name="T21" fmla="*/ 136 h 136"/>
                  </a:gdLst>
                  <a:ahLst/>
                  <a:cxnLst>
                    <a:cxn ang="T12">
                      <a:pos x="T0" y="T1"/>
                    </a:cxn>
                    <a:cxn ang="T13">
                      <a:pos x="T2" y="T3"/>
                    </a:cxn>
                    <a:cxn ang="T14">
                      <a:pos x="T4" y="T5"/>
                    </a:cxn>
                    <a:cxn ang="T15">
                      <a:pos x="T6" y="T7"/>
                    </a:cxn>
                    <a:cxn ang="T16">
                      <a:pos x="T8" y="T9"/>
                    </a:cxn>
                    <a:cxn ang="T17">
                      <a:pos x="T10" y="T11"/>
                    </a:cxn>
                  </a:cxnLst>
                  <a:rect l="T18" t="T19" r="T20" b="T21"/>
                  <a:pathLst>
                    <a:path w="590" h="136">
                      <a:moveTo>
                        <a:pt x="0" y="136"/>
                      </a:moveTo>
                      <a:lnTo>
                        <a:pt x="136" y="136"/>
                      </a:lnTo>
                      <a:lnTo>
                        <a:pt x="136" y="0"/>
                      </a:lnTo>
                      <a:lnTo>
                        <a:pt x="227" y="0"/>
                      </a:lnTo>
                      <a:lnTo>
                        <a:pt x="227" y="136"/>
                      </a:lnTo>
                      <a:lnTo>
                        <a:pt x="590" y="136"/>
                      </a:lnTo>
                    </a:path>
                  </a:pathLst>
                </a:custGeom>
                <a:noFill/>
                <a:ln w="9525" cap="flat" cmpd="sng">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ko-KR" altLang="en-US">
                    <a:latin typeface="Times New Roman" panose="02020603050405020304" pitchFamily="18" charset="0"/>
                    <a:cs typeface="Times New Roman" panose="02020603050405020304" pitchFamily="18" charset="0"/>
                  </a:endParaRPr>
                </a:p>
              </p:txBody>
            </p:sp>
          </p:grpSp>
          <p:grpSp>
            <p:nvGrpSpPr>
              <p:cNvPr id="16398" name="Group 953"/>
              <p:cNvGrpSpPr>
                <a:grpSpLocks/>
              </p:cNvGrpSpPr>
              <p:nvPr/>
            </p:nvGrpSpPr>
            <p:grpSpPr bwMode="auto">
              <a:xfrm>
                <a:off x="1000" y="1387"/>
                <a:ext cx="826" cy="603"/>
                <a:chOff x="1000" y="1387"/>
                <a:chExt cx="826" cy="603"/>
              </a:xfrm>
            </p:grpSpPr>
            <p:sp>
              <p:nvSpPr>
                <p:cNvPr id="16408" name="Freeform 954"/>
                <p:cNvSpPr>
                  <a:spLocks/>
                </p:cNvSpPr>
                <p:nvPr/>
              </p:nvSpPr>
              <p:spPr bwMode="auto">
                <a:xfrm>
                  <a:off x="1191" y="1387"/>
                  <a:ext cx="590" cy="136"/>
                </a:xfrm>
                <a:custGeom>
                  <a:avLst/>
                  <a:gdLst>
                    <a:gd name="T0" fmla="*/ 0 w 590"/>
                    <a:gd name="T1" fmla="*/ 136 h 136"/>
                    <a:gd name="T2" fmla="*/ 136 w 590"/>
                    <a:gd name="T3" fmla="*/ 136 h 136"/>
                    <a:gd name="T4" fmla="*/ 136 w 590"/>
                    <a:gd name="T5" fmla="*/ 0 h 136"/>
                    <a:gd name="T6" fmla="*/ 227 w 590"/>
                    <a:gd name="T7" fmla="*/ 0 h 136"/>
                    <a:gd name="T8" fmla="*/ 227 w 590"/>
                    <a:gd name="T9" fmla="*/ 136 h 136"/>
                    <a:gd name="T10" fmla="*/ 590 w 590"/>
                    <a:gd name="T11" fmla="*/ 136 h 136"/>
                    <a:gd name="T12" fmla="*/ 0 60000 65536"/>
                    <a:gd name="T13" fmla="*/ 0 60000 65536"/>
                    <a:gd name="T14" fmla="*/ 0 60000 65536"/>
                    <a:gd name="T15" fmla="*/ 0 60000 65536"/>
                    <a:gd name="T16" fmla="*/ 0 60000 65536"/>
                    <a:gd name="T17" fmla="*/ 0 60000 65536"/>
                    <a:gd name="T18" fmla="*/ 0 w 590"/>
                    <a:gd name="T19" fmla="*/ 0 h 136"/>
                    <a:gd name="T20" fmla="*/ 590 w 590"/>
                    <a:gd name="T21" fmla="*/ 136 h 136"/>
                  </a:gdLst>
                  <a:ahLst/>
                  <a:cxnLst>
                    <a:cxn ang="T12">
                      <a:pos x="T0" y="T1"/>
                    </a:cxn>
                    <a:cxn ang="T13">
                      <a:pos x="T2" y="T3"/>
                    </a:cxn>
                    <a:cxn ang="T14">
                      <a:pos x="T4" y="T5"/>
                    </a:cxn>
                    <a:cxn ang="T15">
                      <a:pos x="T6" y="T7"/>
                    </a:cxn>
                    <a:cxn ang="T16">
                      <a:pos x="T8" y="T9"/>
                    </a:cxn>
                    <a:cxn ang="T17">
                      <a:pos x="T10" y="T11"/>
                    </a:cxn>
                  </a:cxnLst>
                  <a:rect l="T18" t="T19" r="T20" b="T21"/>
                  <a:pathLst>
                    <a:path w="590" h="136">
                      <a:moveTo>
                        <a:pt x="0" y="136"/>
                      </a:moveTo>
                      <a:lnTo>
                        <a:pt x="136" y="136"/>
                      </a:lnTo>
                      <a:lnTo>
                        <a:pt x="136" y="0"/>
                      </a:lnTo>
                      <a:lnTo>
                        <a:pt x="227" y="0"/>
                      </a:lnTo>
                      <a:lnTo>
                        <a:pt x="227" y="136"/>
                      </a:lnTo>
                      <a:lnTo>
                        <a:pt x="590" y="136"/>
                      </a:lnTo>
                    </a:path>
                  </a:pathLst>
                </a:custGeom>
                <a:noFill/>
                <a:ln w="9525" cap="flat" cmpd="sng">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ko-KR" altLang="en-US">
                    <a:latin typeface="Times New Roman" panose="02020603050405020304" pitchFamily="18" charset="0"/>
                    <a:cs typeface="Times New Roman" panose="02020603050405020304" pitchFamily="18" charset="0"/>
                  </a:endParaRPr>
                </a:p>
              </p:txBody>
            </p:sp>
            <p:sp>
              <p:nvSpPr>
                <p:cNvPr id="16409" name="Freeform 955"/>
                <p:cNvSpPr>
                  <a:spLocks/>
                </p:cNvSpPr>
                <p:nvPr/>
              </p:nvSpPr>
              <p:spPr bwMode="auto">
                <a:xfrm flipH="1">
                  <a:off x="1191" y="1568"/>
                  <a:ext cx="590" cy="136"/>
                </a:xfrm>
                <a:custGeom>
                  <a:avLst/>
                  <a:gdLst>
                    <a:gd name="T0" fmla="*/ 0 w 590"/>
                    <a:gd name="T1" fmla="*/ 136 h 136"/>
                    <a:gd name="T2" fmla="*/ 136 w 590"/>
                    <a:gd name="T3" fmla="*/ 136 h 136"/>
                    <a:gd name="T4" fmla="*/ 136 w 590"/>
                    <a:gd name="T5" fmla="*/ 0 h 136"/>
                    <a:gd name="T6" fmla="*/ 227 w 590"/>
                    <a:gd name="T7" fmla="*/ 0 h 136"/>
                    <a:gd name="T8" fmla="*/ 227 w 590"/>
                    <a:gd name="T9" fmla="*/ 136 h 136"/>
                    <a:gd name="T10" fmla="*/ 590 w 590"/>
                    <a:gd name="T11" fmla="*/ 136 h 136"/>
                    <a:gd name="T12" fmla="*/ 0 60000 65536"/>
                    <a:gd name="T13" fmla="*/ 0 60000 65536"/>
                    <a:gd name="T14" fmla="*/ 0 60000 65536"/>
                    <a:gd name="T15" fmla="*/ 0 60000 65536"/>
                    <a:gd name="T16" fmla="*/ 0 60000 65536"/>
                    <a:gd name="T17" fmla="*/ 0 60000 65536"/>
                    <a:gd name="T18" fmla="*/ 0 w 590"/>
                    <a:gd name="T19" fmla="*/ 0 h 136"/>
                    <a:gd name="T20" fmla="*/ 590 w 590"/>
                    <a:gd name="T21" fmla="*/ 136 h 136"/>
                  </a:gdLst>
                  <a:ahLst/>
                  <a:cxnLst>
                    <a:cxn ang="T12">
                      <a:pos x="T0" y="T1"/>
                    </a:cxn>
                    <a:cxn ang="T13">
                      <a:pos x="T2" y="T3"/>
                    </a:cxn>
                    <a:cxn ang="T14">
                      <a:pos x="T4" y="T5"/>
                    </a:cxn>
                    <a:cxn ang="T15">
                      <a:pos x="T6" y="T7"/>
                    </a:cxn>
                    <a:cxn ang="T16">
                      <a:pos x="T8" y="T9"/>
                    </a:cxn>
                    <a:cxn ang="T17">
                      <a:pos x="T10" y="T11"/>
                    </a:cxn>
                  </a:cxnLst>
                  <a:rect l="T18" t="T19" r="T20" b="T21"/>
                  <a:pathLst>
                    <a:path w="590" h="136">
                      <a:moveTo>
                        <a:pt x="0" y="136"/>
                      </a:moveTo>
                      <a:lnTo>
                        <a:pt x="136" y="136"/>
                      </a:lnTo>
                      <a:lnTo>
                        <a:pt x="136" y="0"/>
                      </a:lnTo>
                      <a:lnTo>
                        <a:pt x="227" y="0"/>
                      </a:lnTo>
                      <a:lnTo>
                        <a:pt x="227" y="136"/>
                      </a:lnTo>
                      <a:lnTo>
                        <a:pt x="590" y="136"/>
                      </a:lnTo>
                    </a:path>
                  </a:pathLst>
                </a:custGeom>
                <a:noFill/>
                <a:ln w="9525" cap="flat" cmpd="sng">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ko-KR" altLang="en-US">
                    <a:latin typeface="Times New Roman" panose="02020603050405020304" pitchFamily="18" charset="0"/>
                    <a:cs typeface="Times New Roman" panose="02020603050405020304" pitchFamily="18" charset="0"/>
                  </a:endParaRPr>
                </a:p>
              </p:txBody>
            </p:sp>
            <p:sp>
              <p:nvSpPr>
                <p:cNvPr id="16410" name="Text Box 956"/>
                <p:cNvSpPr txBox="1">
                  <a:spLocks noChangeArrowheads="1"/>
                </p:cNvSpPr>
                <p:nvPr/>
              </p:nvSpPr>
              <p:spPr bwMode="auto">
                <a:xfrm>
                  <a:off x="1000" y="1846"/>
                  <a:ext cx="244"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lvl1pPr eaLnBrk="0" hangingPunct="0">
                    <a:spcBef>
                      <a:spcPct val="20000"/>
                    </a:spcBef>
                    <a:buChar char="•"/>
                    <a:defRPr kumimoji="1" sz="3200">
                      <a:solidFill>
                        <a:schemeClr val="tx1"/>
                      </a:solidFill>
                      <a:latin typeface="굴림" pitchFamily="50" charset="-127"/>
                      <a:ea typeface="굴림" pitchFamily="50" charset="-127"/>
                    </a:defRPr>
                  </a:lvl1pPr>
                  <a:lvl2pPr marL="742950" indent="-285750" eaLnBrk="0" hangingPunct="0">
                    <a:spcBef>
                      <a:spcPct val="20000"/>
                    </a:spcBef>
                    <a:buChar char="–"/>
                    <a:defRPr kumimoji="1" sz="2800">
                      <a:solidFill>
                        <a:schemeClr val="tx1"/>
                      </a:solidFill>
                      <a:latin typeface="굴림" pitchFamily="50" charset="-127"/>
                      <a:ea typeface="굴림" pitchFamily="50" charset="-127"/>
                    </a:defRPr>
                  </a:lvl2pPr>
                  <a:lvl3pPr marL="1143000" indent="-228600" eaLnBrk="0" hangingPunct="0">
                    <a:spcBef>
                      <a:spcPct val="20000"/>
                    </a:spcBef>
                    <a:buChar char="•"/>
                    <a:defRPr kumimoji="1" sz="2400">
                      <a:solidFill>
                        <a:schemeClr val="tx1"/>
                      </a:solidFill>
                      <a:latin typeface="굴림" pitchFamily="50" charset="-127"/>
                      <a:ea typeface="굴림" pitchFamily="50" charset="-127"/>
                    </a:defRPr>
                  </a:lvl3pPr>
                  <a:lvl4pPr marL="1600200" indent="-228600" eaLnBrk="0" hangingPunct="0">
                    <a:spcBef>
                      <a:spcPct val="20000"/>
                    </a:spcBef>
                    <a:buChar char="–"/>
                    <a:defRPr kumimoji="1" sz="2000">
                      <a:solidFill>
                        <a:schemeClr val="tx1"/>
                      </a:solidFill>
                      <a:latin typeface="굴림" pitchFamily="50" charset="-127"/>
                      <a:ea typeface="굴림" pitchFamily="50" charset="-127"/>
                    </a:defRPr>
                  </a:lvl4pPr>
                  <a:lvl5pPr marL="2057400" indent="-228600" eaLnBrk="0" hangingPunct="0">
                    <a:spcBef>
                      <a:spcPct val="20000"/>
                    </a:spcBef>
                    <a:buChar char="»"/>
                    <a:defRPr kumimoji="1" sz="2000">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9pPr>
                </a:lstStyle>
                <a:p>
                  <a:pPr eaLnBrk="1" hangingPunct="1">
                    <a:spcBef>
                      <a:spcPct val="0"/>
                    </a:spcBef>
                    <a:buFontTx/>
                    <a:buNone/>
                  </a:pPr>
                  <a:r>
                    <a:rPr lang="en-US" altLang="ko-KR" sz="900">
                      <a:solidFill>
                        <a:srgbClr val="000000"/>
                      </a:solidFill>
                      <a:latin typeface="Times New Roman" panose="02020603050405020304" pitchFamily="18" charset="0"/>
                      <a:ea typeface="돋움" pitchFamily="50" charset="-127"/>
                      <a:cs typeface="Times New Roman" panose="02020603050405020304" pitchFamily="18" charset="0"/>
                    </a:rPr>
                    <a:t>Y40</a:t>
                  </a:r>
                </a:p>
                <a:p>
                  <a:pPr eaLnBrk="1" hangingPunct="1">
                    <a:spcBef>
                      <a:spcPct val="0"/>
                    </a:spcBef>
                    <a:buFontTx/>
                    <a:buNone/>
                  </a:pPr>
                  <a:endParaRPr lang="en-US" altLang="ko-KR" sz="900">
                    <a:solidFill>
                      <a:srgbClr val="000000"/>
                    </a:solidFill>
                    <a:latin typeface="Times New Roman" panose="02020603050405020304" pitchFamily="18" charset="0"/>
                    <a:ea typeface="돋움" pitchFamily="50" charset="-127"/>
                    <a:cs typeface="Times New Roman" panose="02020603050405020304" pitchFamily="18" charset="0"/>
                  </a:endParaRPr>
                </a:p>
              </p:txBody>
            </p:sp>
            <p:sp>
              <p:nvSpPr>
                <p:cNvPr id="16411" name="Text Box 957"/>
                <p:cNvSpPr txBox="1">
                  <a:spLocks noChangeArrowheads="1"/>
                </p:cNvSpPr>
                <p:nvPr/>
              </p:nvSpPr>
              <p:spPr bwMode="auto">
                <a:xfrm>
                  <a:off x="1031" y="1439"/>
                  <a:ext cx="204"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lvl1pPr eaLnBrk="0" hangingPunct="0">
                    <a:spcBef>
                      <a:spcPct val="20000"/>
                    </a:spcBef>
                    <a:buChar char="•"/>
                    <a:defRPr kumimoji="1" sz="3200">
                      <a:solidFill>
                        <a:schemeClr val="tx1"/>
                      </a:solidFill>
                      <a:latin typeface="굴림" pitchFamily="50" charset="-127"/>
                      <a:ea typeface="굴림" pitchFamily="50" charset="-127"/>
                    </a:defRPr>
                  </a:lvl1pPr>
                  <a:lvl2pPr marL="742950" indent="-285750" eaLnBrk="0" hangingPunct="0">
                    <a:spcBef>
                      <a:spcPct val="20000"/>
                    </a:spcBef>
                    <a:buChar char="–"/>
                    <a:defRPr kumimoji="1" sz="2800">
                      <a:solidFill>
                        <a:schemeClr val="tx1"/>
                      </a:solidFill>
                      <a:latin typeface="굴림" pitchFamily="50" charset="-127"/>
                      <a:ea typeface="굴림" pitchFamily="50" charset="-127"/>
                    </a:defRPr>
                  </a:lvl2pPr>
                  <a:lvl3pPr marL="1143000" indent="-228600" eaLnBrk="0" hangingPunct="0">
                    <a:spcBef>
                      <a:spcPct val="20000"/>
                    </a:spcBef>
                    <a:buChar char="•"/>
                    <a:defRPr kumimoji="1" sz="2400">
                      <a:solidFill>
                        <a:schemeClr val="tx1"/>
                      </a:solidFill>
                      <a:latin typeface="굴림" pitchFamily="50" charset="-127"/>
                      <a:ea typeface="굴림" pitchFamily="50" charset="-127"/>
                    </a:defRPr>
                  </a:lvl3pPr>
                  <a:lvl4pPr marL="1600200" indent="-228600" eaLnBrk="0" hangingPunct="0">
                    <a:spcBef>
                      <a:spcPct val="20000"/>
                    </a:spcBef>
                    <a:buChar char="–"/>
                    <a:defRPr kumimoji="1" sz="2000">
                      <a:solidFill>
                        <a:schemeClr val="tx1"/>
                      </a:solidFill>
                      <a:latin typeface="굴림" pitchFamily="50" charset="-127"/>
                      <a:ea typeface="굴림" pitchFamily="50" charset="-127"/>
                    </a:defRPr>
                  </a:lvl4pPr>
                  <a:lvl5pPr marL="2057400" indent="-228600" eaLnBrk="0" hangingPunct="0">
                    <a:spcBef>
                      <a:spcPct val="20000"/>
                    </a:spcBef>
                    <a:buChar char="»"/>
                    <a:defRPr kumimoji="1" sz="2000">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9pPr>
                </a:lstStyle>
                <a:p>
                  <a:pPr eaLnBrk="1" hangingPunct="1">
                    <a:spcBef>
                      <a:spcPct val="0"/>
                    </a:spcBef>
                    <a:buFontTx/>
                    <a:buNone/>
                  </a:pPr>
                  <a:r>
                    <a:rPr lang="en-US" altLang="ko-KR" sz="900">
                      <a:solidFill>
                        <a:srgbClr val="000000"/>
                      </a:solidFill>
                      <a:latin typeface="Times New Roman" panose="02020603050405020304" pitchFamily="18" charset="0"/>
                      <a:ea typeface="돋움" pitchFamily="50" charset="-127"/>
                      <a:cs typeface="Times New Roman" panose="02020603050405020304" pitchFamily="18" charset="0"/>
                    </a:rPr>
                    <a:t>X1</a:t>
                  </a:r>
                </a:p>
                <a:p>
                  <a:pPr eaLnBrk="1" hangingPunct="1">
                    <a:spcBef>
                      <a:spcPct val="0"/>
                    </a:spcBef>
                    <a:buFontTx/>
                    <a:buNone/>
                  </a:pPr>
                  <a:endParaRPr lang="en-US" altLang="ko-KR" sz="900">
                    <a:solidFill>
                      <a:srgbClr val="000000"/>
                    </a:solidFill>
                    <a:latin typeface="Times New Roman" panose="02020603050405020304" pitchFamily="18" charset="0"/>
                    <a:ea typeface="돋움" pitchFamily="50" charset="-127"/>
                    <a:cs typeface="Times New Roman" panose="02020603050405020304" pitchFamily="18" charset="0"/>
                  </a:endParaRPr>
                </a:p>
              </p:txBody>
            </p:sp>
            <p:sp>
              <p:nvSpPr>
                <p:cNvPr id="16412" name="Text Box 958"/>
                <p:cNvSpPr txBox="1">
                  <a:spLocks noChangeArrowheads="1"/>
                </p:cNvSpPr>
                <p:nvPr/>
              </p:nvSpPr>
              <p:spPr bwMode="auto">
                <a:xfrm>
                  <a:off x="1026" y="1624"/>
                  <a:ext cx="200"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lvl1pPr eaLnBrk="0" hangingPunct="0">
                    <a:spcBef>
                      <a:spcPct val="20000"/>
                    </a:spcBef>
                    <a:buChar char="•"/>
                    <a:defRPr kumimoji="1" sz="3200">
                      <a:solidFill>
                        <a:schemeClr val="tx1"/>
                      </a:solidFill>
                      <a:latin typeface="굴림" pitchFamily="50" charset="-127"/>
                      <a:ea typeface="굴림" pitchFamily="50" charset="-127"/>
                    </a:defRPr>
                  </a:lvl1pPr>
                  <a:lvl2pPr marL="742950" indent="-285750" eaLnBrk="0" hangingPunct="0">
                    <a:spcBef>
                      <a:spcPct val="20000"/>
                    </a:spcBef>
                    <a:buChar char="–"/>
                    <a:defRPr kumimoji="1" sz="2800">
                      <a:solidFill>
                        <a:schemeClr val="tx1"/>
                      </a:solidFill>
                      <a:latin typeface="굴림" pitchFamily="50" charset="-127"/>
                      <a:ea typeface="굴림" pitchFamily="50" charset="-127"/>
                    </a:defRPr>
                  </a:lvl2pPr>
                  <a:lvl3pPr marL="1143000" indent="-228600" eaLnBrk="0" hangingPunct="0">
                    <a:spcBef>
                      <a:spcPct val="20000"/>
                    </a:spcBef>
                    <a:buChar char="•"/>
                    <a:defRPr kumimoji="1" sz="2400">
                      <a:solidFill>
                        <a:schemeClr val="tx1"/>
                      </a:solidFill>
                      <a:latin typeface="굴림" pitchFamily="50" charset="-127"/>
                      <a:ea typeface="굴림" pitchFamily="50" charset="-127"/>
                    </a:defRPr>
                  </a:lvl3pPr>
                  <a:lvl4pPr marL="1600200" indent="-228600" eaLnBrk="0" hangingPunct="0">
                    <a:spcBef>
                      <a:spcPct val="20000"/>
                    </a:spcBef>
                    <a:buChar char="–"/>
                    <a:defRPr kumimoji="1" sz="2000">
                      <a:solidFill>
                        <a:schemeClr val="tx1"/>
                      </a:solidFill>
                      <a:latin typeface="굴림" pitchFamily="50" charset="-127"/>
                      <a:ea typeface="굴림" pitchFamily="50" charset="-127"/>
                    </a:defRPr>
                  </a:lvl4pPr>
                  <a:lvl5pPr marL="2057400" indent="-228600" eaLnBrk="0" hangingPunct="0">
                    <a:spcBef>
                      <a:spcPct val="20000"/>
                    </a:spcBef>
                    <a:buChar char="»"/>
                    <a:defRPr kumimoji="1" sz="2000">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9pPr>
                </a:lstStyle>
                <a:p>
                  <a:pPr eaLnBrk="1" hangingPunct="1">
                    <a:spcBef>
                      <a:spcPct val="0"/>
                    </a:spcBef>
                    <a:buFontTx/>
                    <a:buNone/>
                  </a:pPr>
                  <a:r>
                    <a:rPr lang="en-US" altLang="ko-KR" sz="900">
                      <a:solidFill>
                        <a:srgbClr val="000000"/>
                      </a:solidFill>
                      <a:latin typeface="Times New Roman" panose="02020603050405020304" pitchFamily="18" charset="0"/>
                      <a:ea typeface="돋움" pitchFamily="50" charset="-127"/>
                      <a:cs typeface="Times New Roman" panose="02020603050405020304" pitchFamily="18" charset="0"/>
                    </a:rPr>
                    <a:t>X2</a:t>
                  </a:r>
                </a:p>
                <a:p>
                  <a:pPr eaLnBrk="1" hangingPunct="1">
                    <a:spcBef>
                      <a:spcPct val="0"/>
                    </a:spcBef>
                    <a:buFontTx/>
                    <a:buNone/>
                  </a:pPr>
                  <a:endParaRPr lang="en-US" altLang="ko-KR" sz="900">
                    <a:solidFill>
                      <a:srgbClr val="000000"/>
                    </a:solidFill>
                    <a:latin typeface="Times New Roman" panose="02020603050405020304" pitchFamily="18" charset="0"/>
                    <a:ea typeface="돋움" pitchFamily="50" charset="-127"/>
                    <a:cs typeface="Times New Roman" panose="02020603050405020304" pitchFamily="18" charset="0"/>
                  </a:endParaRPr>
                </a:p>
              </p:txBody>
            </p:sp>
            <p:sp>
              <p:nvSpPr>
                <p:cNvPr id="16413" name="Freeform 959"/>
                <p:cNvSpPr>
                  <a:spLocks/>
                </p:cNvSpPr>
                <p:nvPr/>
              </p:nvSpPr>
              <p:spPr bwMode="auto">
                <a:xfrm>
                  <a:off x="1191" y="1795"/>
                  <a:ext cx="635" cy="136"/>
                </a:xfrm>
                <a:custGeom>
                  <a:avLst/>
                  <a:gdLst>
                    <a:gd name="T0" fmla="*/ 0 w 635"/>
                    <a:gd name="T1" fmla="*/ 136 h 136"/>
                    <a:gd name="T2" fmla="*/ 136 w 635"/>
                    <a:gd name="T3" fmla="*/ 136 h 136"/>
                    <a:gd name="T4" fmla="*/ 136 w 635"/>
                    <a:gd name="T5" fmla="*/ 0 h 136"/>
                    <a:gd name="T6" fmla="*/ 454 w 635"/>
                    <a:gd name="T7" fmla="*/ 0 h 136"/>
                    <a:gd name="T8" fmla="*/ 454 w 635"/>
                    <a:gd name="T9" fmla="*/ 136 h 136"/>
                    <a:gd name="T10" fmla="*/ 635 w 635"/>
                    <a:gd name="T11" fmla="*/ 136 h 136"/>
                    <a:gd name="T12" fmla="*/ 0 60000 65536"/>
                    <a:gd name="T13" fmla="*/ 0 60000 65536"/>
                    <a:gd name="T14" fmla="*/ 0 60000 65536"/>
                    <a:gd name="T15" fmla="*/ 0 60000 65536"/>
                    <a:gd name="T16" fmla="*/ 0 60000 65536"/>
                    <a:gd name="T17" fmla="*/ 0 60000 65536"/>
                    <a:gd name="T18" fmla="*/ 0 w 635"/>
                    <a:gd name="T19" fmla="*/ 0 h 136"/>
                    <a:gd name="T20" fmla="*/ 635 w 635"/>
                    <a:gd name="T21" fmla="*/ 136 h 136"/>
                  </a:gdLst>
                  <a:ahLst/>
                  <a:cxnLst>
                    <a:cxn ang="T12">
                      <a:pos x="T0" y="T1"/>
                    </a:cxn>
                    <a:cxn ang="T13">
                      <a:pos x="T2" y="T3"/>
                    </a:cxn>
                    <a:cxn ang="T14">
                      <a:pos x="T4" y="T5"/>
                    </a:cxn>
                    <a:cxn ang="T15">
                      <a:pos x="T6" y="T7"/>
                    </a:cxn>
                    <a:cxn ang="T16">
                      <a:pos x="T8" y="T9"/>
                    </a:cxn>
                    <a:cxn ang="T17">
                      <a:pos x="T10" y="T11"/>
                    </a:cxn>
                  </a:cxnLst>
                  <a:rect l="T18" t="T19" r="T20" b="T21"/>
                  <a:pathLst>
                    <a:path w="635" h="136">
                      <a:moveTo>
                        <a:pt x="0" y="136"/>
                      </a:moveTo>
                      <a:lnTo>
                        <a:pt x="136" y="136"/>
                      </a:lnTo>
                      <a:lnTo>
                        <a:pt x="136" y="0"/>
                      </a:lnTo>
                      <a:lnTo>
                        <a:pt x="454" y="0"/>
                      </a:lnTo>
                      <a:lnTo>
                        <a:pt x="454" y="136"/>
                      </a:lnTo>
                      <a:lnTo>
                        <a:pt x="635" y="136"/>
                      </a:lnTo>
                    </a:path>
                  </a:pathLst>
                </a:custGeom>
                <a:noFill/>
                <a:ln w="9525" cap="flat" cmpd="sng">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ko-KR" altLang="en-US">
                    <a:latin typeface="Times New Roman" panose="02020603050405020304" pitchFamily="18" charset="0"/>
                    <a:cs typeface="Times New Roman" panose="02020603050405020304" pitchFamily="18" charset="0"/>
                  </a:endParaRPr>
                </a:p>
              </p:txBody>
            </p:sp>
          </p:grpSp>
          <p:grpSp>
            <p:nvGrpSpPr>
              <p:cNvPr id="16399" name="Group 960"/>
              <p:cNvGrpSpPr>
                <a:grpSpLocks/>
              </p:cNvGrpSpPr>
              <p:nvPr/>
            </p:nvGrpSpPr>
            <p:grpSpPr bwMode="auto">
              <a:xfrm>
                <a:off x="0" y="616"/>
                <a:ext cx="783" cy="601"/>
                <a:chOff x="0" y="616"/>
                <a:chExt cx="783" cy="601"/>
              </a:xfrm>
            </p:grpSpPr>
            <p:sp>
              <p:nvSpPr>
                <p:cNvPr id="16403" name="Freeform 961"/>
                <p:cNvSpPr>
                  <a:spLocks/>
                </p:cNvSpPr>
                <p:nvPr/>
              </p:nvSpPr>
              <p:spPr bwMode="auto">
                <a:xfrm>
                  <a:off x="193" y="616"/>
                  <a:ext cx="590" cy="136"/>
                </a:xfrm>
                <a:custGeom>
                  <a:avLst/>
                  <a:gdLst>
                    <a:gd name="T0" fmla="*/ 0 w 590"/>
                    <a:gd name="T1" fmla="*/ 136 h 136"/>
                    <a:gd name="T2" fmla="*/ 136 w 590"/>
                    <a:gd name="T3" fmla="*/ 136 h 136"/>
                    <a:gd name="T4" fmla="*/ 136 w 590"/>
                    <a:gd name="T5" fmla="*/ 0 h 136"/>
                    <a:gd name="T6" fmla="*/ 227 w 590"/>
                    <a:gd name="T7" fmla="*/ 0 h 136"/>
                    <a:gd name="T8" fmla="*/ 227 w 590"/>
                    <a:gd name="T9" fmla="*/ 136 h 136"/>
                    <a:gd name="T10" fmla="*/ 590 w 590"/>
                    <a:gd name="T11" fmla="*/ 136 h 136"/>
                    <a:gd name="T12" fmla="*/ 0 60000 65536"/>
                    <a:gd name="T13" fmla="*/ 0 60000 65536"/>
                    <a:gd name="T14" fmla="*/ 0 60000 65536"/>
                    <a:gd name="T15" fmla="*/ 0 60000 65536"/>
                    <a:gd name="T16" fmla="*/ 0 60000 65536"/>
                    <a:gd name="T17" fmla="*/ 0 60000 65536"/>
                    <a:gd name="T18" fmla="*/ 0 w 590"/>
                    <a:gd name="T19" fmla="*/ 0 h 136"/>
                    <a:gd name="T20" fmla="*/ 590 w 590"/>
                    <a:gd name="T21" fmla="*/ 136 h 136"/>
                  </a:gdLst>
                  <a:ahLst/>
                  <a:cxnLst>
                    <a:cxn ang="T12">
                      <a:pos x="T0" y="T1"/>
                    </a:cxn>
                    <a:cxn ang="T13">
                      <a:pos x="T2" y="T3"/>
                    </a:cxn>
                    <a:cxn ang="T14">
                      <a:pos x="T4" y="T5"/>
                    </a:cxn>
                    <a:cxn ang="T15">
                      <a:pos x="T6" y="T7"/>
                    </a:cxn>
                    <a:cxn ang="T16">
                      <a:pos x="T8" y="T9"/>
                    </a:cxn>
                    <a:cxn ang="T17">
                      <a:pos x="T10" y="T11"/>
                    </a:cxn>
                  </a:cxnLst>
                  <a:rect l="T18" t="T19" r="T20" b="T21"/>
                  <a:pathLst>
                    <a:path w="590" h="136">
                      <a:moveTo>
                        <a:pt x="0" y="136"/>
                      </a:moveTo>
                      <a:lnTo>
                        <a:pt x="136" y="136"/>
                      </a:lnTo>
                      <a:lnTo>
                        <a:pt x="136" y="0"/>
                      </a:lnTo>
                      <a:lnTo>
                        <a:pt x="227" y="0"/>
                      </a:lnTo>
                      <a:lnTo>
                        <a:pt x="227" y="136"/>
                      </a:lnTo>
                      <a:lnTo>
                        <a:pt x="590" y="136"/>
                      </a:lnTo>
                    </a:path>
                  </a:pathLst>
                </a:custGeom>
                <a:noFill/>
                <a:ln w="9525" cap="flat" cmpd="sng">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ko-KR" altLang="en-US">
                    <a:latin typeface="Times New Roman" panose="02020603050405020304" pitchFamily="18" charset="0"/>
                    <a:cs typeface="Times New Roman" panose="02020603050405020304" pitchFamily="18" charset="0"/>
                  </a:endParaRPr>
                </a:p>
              </p:txBody>
            </p:sp>
            <p:sp>
              <p:nvSpPr>
                <p:cNvPr id="16404" name="Freeform 962"/>
                <p:cNvSpPr>
                  <a:spLocks/>
                </p:cNvSpPr>
                <p:nvPr/>
              </p:nvSpPr>
              <p:spPr bwMode="auto">
                <a:xfrm flipH="1">
                  <a:off x="193" y="797"/>
                  <a:ext cx="590" cy="136"/>
                </a:xfrm>
                <a:custGeom>
                  <a:avLst/>
                  <a:gdLst>
                    <a:gd name="T0" fmla="*/ 0 w 590"/>
                    <a:gd name="T1" fmla="*/ 136 h 136"/>
                    <a:gd name="T2" fmla="*/ 136 w 590"/>
                    <a:gd name="T3" fmla="*/ 136 h 136"/>
                    <a:gd name="T4" fmla="*/ 136 w 590"/>
                    <a:gd name="T5" fmla="*/ 0 h 136"/>
                    <a:gd name="T6" fmla="*/ 227 w 590"/>
                    <a:gd name="T7" fmla="*/ 0 h 136"/>
                    <a:gd name="T8" fmla="*/ 227 w 590"/>
                    <a:gd name="T9" fmla="*/ 136 h 136"/>
                    <a:gd name="T10" fmla="*/ 590 w 590"/>
                    <a:gd name="T11" fmla="*/ 136 h 136"/>
                    <a:gd name="T12" fmla="*/ 0 60000 65536"/>
                    <a:gd name="T13" fmla="*/ 0 60000 65536"/>
                    <a:gd name="T14" fmla="*/ 0 60000 65536"/>
                    <a:gd name="T15" fmla="*/ 0 60000 65536"/>
                    <a:gd name="T16" fmla="*/ 0 60000 65536"/>
                    <a:gd name="T17" fmla="*/ 0 60000 65536"/>
                    <a:gd name="T18" fmla="*/ 0 w 590"/>
                    <a:gd name="T19" fmla="*/ 0 h 136"/>
                    <a:gd name="T20" fmla="*/ 590 w 590"/>
                    <a:gd name="T21" fmla="*/ 136 h 136"/>
                  </a:gdLst>
                  <a:ahLst/>
                  <a:cxnLst>
                    <a:cxn ang="T12">
                      <a:pos x="T0" y="T1"/>
                    </a:cxn>
                    <a:cxn ang="T13">
                      <a:pos x="T2" y="T3"/>
                    </a:cxn>
                    <a:cxn ang="T14">
                      <a:pos x="T4" y="T5"/>
                    </a:cxn>
                    <a:cxn ang="T15">
                      <a:pos x="T6" y="T7"/>
                    </a:cxn>
                    <a:cxn ang="T16">
                      <a:pos x="T8" y="T9"/>
                    </a:cxn>
                    <a:cxn ang="T17">
                      <a:pos x="T10" y="T11"/>
                    </a:cxn>
                  </a:cxnLst>
                  <a:rect l="T18" t="T19" r="T20" b="T21"/>
                  <a:pathLst>
                    <a:path w="590" h="136">
                      <a:moveTo>
                        <a:pt x="0" y="136"/>
                      </a:moveTo>
                      <a:lnTo>
                        <a:pt x="136" y="136"/>
                      </a:lnTo>
                      <a:lnTo>
                        <a:pt x="136" y="0"/>
                      </a:lnTo>
                      <a:lnTo>
                        <a:pt x="227" y="0"/>
                      </a:lnTo>
                      <a:lnTo>
                        <a:pt x="227" y="136"/>
                      </a:lnTo>
                      <a:lnTo>
                        <a:pt x="590" y="136"/>
                      </a:lnTo>
                    </a:path>
                  </a:pathLst>
                </a:custGeom>
                <a:noFill/>
                <a:ln w="9525" cap="flat" cmpd="sng">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ko-KR" altLang="en-US">
                    <a:latin typeface="Times New Roman" panose="02020603050405020304" pitchFamily="18" charset="0"/>
                    <a:cs typeface="Times New Roman" panose="02020603050405020304" pitchFamily="18" charset="0"/>
                  </a:endParaRPr>
                </a:p>
              </p:txBody>
            </p:sp>
            <p:sp>
              <p:nvSpPr>
                <p:cNvPr id="16405" name="Text Box 963"/>
                <p:cNvSpPr txBox="1">
                  <a:spLocks noChangeArrowheads="1"/>
                </p:cNvSpPr>
                <p:nvPr/>
              </p:nvSpPr>
              <p:spPr bwMode="auto">
                <a:xfrm>
                  <a:off x="0" y="1073"/>
                  <a:ext cx="244"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lvl1pPr eaLnBrk="0" hangingPunct="0">
                    <a:spcBef>
                      <a:spcPct val="20000"/>
                    </a:spcBef>
                    <a:buChar char="•"/>
                    <a:defRPr kumimoji="1" sz="3200">
                      <a:solidFill>
                        <a:schemeClr val="tx1"/>
                      </a:solidFill>
                      <a:latin typeface="굴림" pitchFamily="50" charset="-127"/>
                      <a:ea typeface="굴림" pitchFamily="50" charset="-127"/>
                    </a:defRPr>
                  </a:lvl1pPr>
                  <a:lvl2pPr marL="742950" indent="-285750" eaLnBrk="0" hangingPunct="0">
                    <a:spcBef>
                      <a:spcPct val="20000"/>
                    </a:spcBef>
                    <a:buChar char="–"/>
                    <a:defRPr kumimoji="1" sz="2800">
                      <a:solidFill>
                        <a:schemeClr val="tx1"/>
                      </a:solidFill>
                      <a:latin typeface="굴림" pitchFamily="50" charset="-127"/>
                      <a:ea typeface="굴림" pitchFamily="50" charset="-127"/>
                    </a:defRPr>
                  </a:lvl2pPr>
                  <a:lvl3pPr marL="1143000" indent="-228600" eaLnBrk="0" hangingPunct="0">
                    <a:spcBef>
                      <a:spcPct val="20000"/>
                    </a:spcBef>
                    <a:buChar char="•"/>
                    <a:defRPr kumimoji="1" sz="2400">
                      <a:solidFill>
                        <a:schemeClr val="tx1"/>
                      </a:solidFill>
                      <a:latin typeface="굴림" pitchFamily="50" charset="-127"/>
                      <a:ea typeface="굴림" pitchFamily="50" charset="-127"/>
                    </a:defRPr>
                  </a:lvl3pPr>
                  <a:lvl4pPr marL="1600200" indent="-228600" eaLnBrk="0" hangingPunct="0">
                    <a:spcBef>
                      <a:spcPct val="20000"/>
                    </a:spcBef>
                    <a:buChar char="–"/>
                    <a:defRPr kumimoji="1" sz="2000">
                      <a:solidFill>
                        <a:schemeClr val="tx1"/>
                      </a:solidFill>
                      <a:latin typeface="굴림" pitchFamily="50" charset="-127"/>
                      <a:ea typeface="굴림" pitchFamily="50" charset="-127"/>
                    </a:defRPr>
                  </a:lvl4pPr>
                  <a:lvl5pPr marL="2057400" indent="-228600" eaLnBrk="0" hangingPunct="0">
                    <a:spcBef>
                      <a:spcPct val="20000"/>
                    </a:spcBef>
                    <a:buChar char="»"/>
                    <a:defRPr kumimoji="1" sz="2000">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9pPr>
                </a:lstStyle>
                <a:p>
                  <a:pPr eaLnBrk="1" hangingPunct="1">
                    <a:spcBef>
                      <a:spcPct val="0"/>
                    </a:spcBef>
                    <a:buFontTx/>
                    <a:buNone/>
                  </a:pPr>
                  <a:r>
                    <a:rPr lang="en-US" altLang="ko-KR" sz="900">
                      <a:solidFill>
                        <a:srgbClr val="000000"/>
                      </a:solidFill>
                      <a:latin typeface="Times New Roman" panose="02020603050405020304" pitchFamily="18" charset="0"/>
                      <a:ea typeface="돋움" pitchFamily="50" charset="-127"/>
                      <a:cs typeface="Times New Roman" panose="02020603050405020304" pitchFamily="18" charset="0"/>
                    </a:rPr>
                    <a:t>Y40</a:t>
                  </a:r>
                </a:p>
                <a:p>
                  <a:pPr eaLnBrk="1" hangingPunct="1">
                    <a:spcBef>
                      <a:spcPct val="0"/>
                    </a:spcBef>
                    <a:buFontTx/>
                    <a:buNone/>
                  </a:pPr>
                  <a:endParaRPr lang="en-US" altLang="ko-KR" sz="900">
                    <a:solidFill>
                      <a:srgbClr val="000000"/>
                    </a:solidFill>
                    <a:latin typeface="Times New Roman" panose="02020603050405020304" pitchFamily="18" charset="0"/>
                    <a:ea typeface="돋움" pitchFamily="50" charset="-127"/>
                    <a:cs typeface="Times New Roman" panose="02020603050405020304" pitchFamily="18" charset="0"/>
                  </a:endParaRPr>
                </a:p>
              </p:txBody>
            </p:sp>
            <p:sp>
              <p:nvSpPr>
                <p:cNvPr id="16406" name="Text Box 964"/>
                <p:cNvSpPr txBox="1">
                  <a:spLocks noChangeArrowheads="1"/>
                </p:cNvSpPr>
                <p:nvPr/>
              </p:nvSpPr>
              <p:spPr bwMode="auto">
                <a:xfrm>
                  <a:off x="31" y="665"/>
                  <a:ext cx="204"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lvl1pPr eaLnBrk="0" hangingPunct="0">
                    <a:spcBef>
                      <a:spcPct val="20000"/>
                    </a:spcBef>
                    <a:buChar char="•"/>
                    <a:defRPr kumimoji="1" sz="3200">
                      <a:solidFill>
                        <a:schemeClr val="tx1"/>
                      </a:solidFill>
                      <a:latin typeface="굴림" pitchFamily="50" charset="-127"/>
                      <a:ea typeface="굴림" pitchFamily="50" charset="-127"/>
                    </a:defRPr>
                  </a:lvl1pPr>
                  <a:lvl2pPr marL="742950" indent="-285750" eaLnBrk="0" hangingPunct="0">
                    <a:spcBef>
                      <a:spcPct val="20000"/>
                    </a:spcBef>
                    <a:buChar char="–"/>
                    <a:defRPr kumimoji="1" sz="2800">
                      <a:solidFill>
                        <a:schemeClr val="tx1"/>
                      </a:solidFill>
                      <a:latin typeface="굴림" pitchFamily="50" charset="-127"/>
                      <a:ea typeface="굴림" pitchFamily="50" charset="-127"/>
                    </a:defRPr>
                  </a:lvl2pPr>
                  <a:lvl3pPr marL="1143000" indent="-228600" eaLnBrk="0" hangingPunct="0">
                    <a:spcBef>
                      <a:spcPct val="20000"/>
                    </a:spcBef>
                    <a:buChar char="•"/>
                    <a:defRPr kumimoji="1" sz="2400">
                      <a:solidFill>
                        <a:schemeClr val="tx1"/>
                      </a:solidFill>
                      <a:latin typeface="굴림" pitchFamily="50" charset="-127"/>
                      <a:ea typeface="굴림" pitchFamily="50" charset="-127"/>
                    </a:defRPr>
                  </a:lvl3pPr>
                  <a:lvl4pPr marL="1600200" indent="-228600" eaLnBrk="0" hangingPunct="0">
                    <a:spcBef>
                      <a:spcPct val="20000"/>
                    </a:spcBef>
                    <a:buChar char="–"/>
                    <a:defRPr kumimoji="1" sz="2000">
                      <a:solidFill>
                        <a:schemeClr val="tx1"/>
                      </a:solidFill>
                      <a:latin typeface="굴림" pitchFamily="50" charset="-127"/>
                      <a:ea typeface="굴림" pitchFamily="50" charset="-127"/>
                    </a:defRPr>
                  </a:lvl4pPr>
                  <a:lvl5pPr marL="2057400" indent="-228600" eaLnBrk="0" hangingPunct="0">
                    <a:spcBef>
                      <a:spcPct val="20000"/>
                    </a:spcBef>
                    <a:buChar char="»"/>
                    <a:defRPr kumimoji="1" sz="2000">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9pPr>
                </a:lstStyle>
                <a:p>
                  <a:pPr eaLnBrk="1" hangingPunct="1">
                    <a:spcBef>
                      <a:spcPct val="0"/>
                    </a:spcBef>
                    <a:buFontTx/>
                    <a:buNone/>
                  </a:pPr>
                  <a:r>
                    <a:rPr lang="en-US" altLang="ko-KR" sz="900">
                      <a:solidFill>
                        <a:srgbClr val="000000"/>
                      </a:solidFill>
                      <a:latin typeface="Times New Roman" panose="02020603050405020304" pitchFamily="18" charset="0"/>
                      <a:ea typeface="돋움" pitchFamily="50" charset="-127"/>
                      <a:cs typeface="Times New Roman" panose="02020603050405020304" pitchFamily="18" charset="0"/>
                    </a:rPr>
                    <a:t>X1</a:t>
                  </a:r>
                </a:p>
                <a:p>
                  <a:pPr eaLnBrk="1" hangingPunct="1">
                    <a:spcBef>
                      <a:spcPct val="0"/>
                    </a:spcBef>
                    <a:buFontTx/>
                    <a:buNone/>
                  </a:pPr>
                  <a:endParaRPr lang="en-US" altLang="ko-KR" sz="900">
                    <a:solidFill>
                      <a:srgbClr val="000000"/>
                    </a:solidFill>
                    <a:latin typeface="Times New Roman" panose="02020603050405020304" pitchFamily="18" charset="0"/>
                    <a:ea typeface="돋움" pitchFamily="50" charset="-127"/>
                    <a:cs typeface="Times New Roman" panose="02020603050405020304" pitchFamily="18" charset="0"/>
                  </a:endParaRPr>
                </a:p>
              </p:txBody>
            </p:sp>
            <p:sp>
              <p:nvSpPr>
                <p:cNvPr id="16407" name="Text Box 965"/>
                <p:cNvSpPr txBox="1">
                  <a:spLocks noChangeArrowheads="1"/>
                </p:cNvSpPr>
                <p:nvPr/>
              </p:nvSpPr>
              <p:spPr bwMode="auto">
                <a:xfrm>
                  <a:off x="27" y="851"/>
                  <a:ext cx="200"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lvl1pPr eaLnBrk="0" hangingPunct="0">
                    <a:spcBef>
                      <a:spcPct val="20000"/>
                    </a:spcBef>
                    <a:buChar char="•"/>
                    <a:defRPr kumimoji="1" sz="3200">
                      <a:solidFill>
                        <a:schemeClr val="tx1"/>
                      </a:solidFill>
                      <a:latin typeface="굴림" pitchFamily="50" charset="-127"/>
                      <a:ea typeface="굴림" pitchFamily="50" charset="-127"/>
                    </a:defRPr>
                  </a:lvl1pPr>
                  <a:lvl2pPr marL="742950" indent="-285750" eaLnBrk="0" hangingPunct="0">
                    <a:spcBef>
                      <a:spcPct val="20000"/>
                    </a:spcBef>
                    <a:buChar char="–"/>
                    <a:defRPr kumimoji="1" sz="2800">
                      <a:solidFill>
                        <a:schemeClr val="tx1"/>
                      </a:solidFill>
                      <a:latin typeface="굴림" pitchFamily="50" charset="-127"/>
                      <a:ea typeface="굴림" pitchFamily="50" charset="-127"/>
                    </a:defRPr>
                  </a:lvl2pPr>
                  <a:lvl3pPr marL="1143000" indent="-228600" eaLnBrk="0" hangingPunct="0">
                    <a:spcBef>
                      <a:spcPct val="20000"/>
                    </a:spcBef>
                    <a:buChar char="•"/>
                    <a:defRPr kumimoji="1" sz="2400">
                      <a:solidFill>
                        <a:schemeClr val="tx1"/>
                      </a:solidFill>
                      <a:latin typeface="굴림" pitchFamily="50" charset="-127"/>
                      <a:ea typeface="굴림" pitchFamily="50" charset="-127"/>
                    </a:defRPr>
                  </a:lvl3pPr>
                  <a:lvl4pPr marL="1600200" indent="-228600" eaLnBrk="0" hangingPunct="0">
                    <a:spcBef>
                      <a:spcPct val="20000"/>
                    </a:spcBef>
                    <a:buChar char="–"/>
                    <a:defRPr kumimoji="1" sz="2000">
                      <a:solidFill>
                        <a:schemeClr val="tx1"/>
                      </a:solidFill>
                      <a:latin typeface="굴림" pitchFamily="50" charset="-127"/>
                      <a:ea typeface="굴림" pitchFamily="50" charset="-127"/>
                    </a:defRPr>
                  </a:lvl4pPr>
                  <a:lvl5pPr marL="2057400" indent="-228600" eaLnBrk="0" hangingPunct="0">
                    <a:spcBef>
                      <a:spcPct val="20000"/>
                    </a:spcBef>
                    <a:buChar char="»"/>
                    <a:defRPr kumimoji="1" sz="2000">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9pPr>
                </a:lstStyle>
                <a:p>
                  <a:pPr eaLnBrk="1" hangingPunct="1">
                    <a:spcBef>
                      <a:spcPct val="0"/>
                    </a:spcBef>
                    <a:buFontTx/>
                    <a:buNone/>
                  </a:pPr>
                  <a:r>
                    <a:rPr lang="en-US" altLang="ko-KR" sz="900">
                      <a:solidFill>
                        <a:srgbClr val="000000"/>
                      </a:solidFill>
                      <a:latin typeface="Times New Roman" panose="02020603050405020304" pitchFamily="18" charset="0"/>
                      <a:ea typeface="돋움" pitchFamily="50" charset="-127"/>
                      <a:cs typeface="Times New Roman" panose="02020603050405020304" pitchFamily="18" charset="0"/>
                    </a:rPr>
                    <a:t>X2</a:t>
                  </a:r>
                </a:p>
                <a:p>
                  <a:pPr eaLnBrk="1" hangingPunct="1">
                    <a:spcBef>
                      <a:spcPct val="0"/>
                    </a:spcBef>
                    <a:buFontTx/>
                    <a:buNone/>
                  </a:pPr>
                  <a:endParaRPr lang="en-US" altLang="ko-KR" sz="900">
                    <a:solidFill>
                      <a:srgbClr val="000000"/>
                    </a:solidFill>
                    <a:latin typeface="Times New Roman" panose="02020603050405020304" pitchFamily="18" charset="0"/>
                    <a:ea typeface="돋움" pitchFamily="50" charset="-127"/>
                    <a:cs typeface="Times New Roman" panose="02020603050405020304" pitchFamily="18" charset="0"/>
                  </a:endParaRPr>
                </a:p>
              </p:txBody>
            </p:sp>
          </p:grpSp>
          <p:sp>
            <p:nvSpPr>
              <p:cNvPr id="16400" name="Rectangle 967"/>
              <p:cNvSpPr>
                <a:spLocks noChangeArrowheads="1"/>
              </p:cNvSpPr>
              <p:nvPr/>
            </p:nvSpPr>
            <p:spPr bwMode="auto">
              <a:xfrm>
                <a:off x="920" y="563"/>
                <a:ext cx="187"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kumimoji="1" sz="3200">
                    <a:solidFill>
                      <a:schemeClr val="tx1"/>
                    </a:solidFill>
                    <a:latin typeface="굴림" pitchFamily="50" charset="-127"/>
                    <a:ea typeface="굴림" pitchFamily="50" charset="-127"/>
                  </a:defRPr>
                </a:lvl1pPr>
                <a:lvl2pPr marL="742950" indent="-285750" eaLnBrk="0" hangingPunct="0">
                  <a:spcBef>
                    <a:spcPct val="20000"/>
                  </a:spcBef>
                  <a:buChar char="–"/>
                  <a:defRPr kumimoji="1" sz="2800">
                    <a:solidFill>
                      <a:schemeClr val="tx1"/>
                    </a:solidFill>
                    <a:latin typeface="굴림" pitchFamily="50" charset="-127"/>
                    <a:ea typeface="굴림" pitchFamily="50" charset="-127"/>
                  </a:defRPr>
                </a:lvl2pPr>
                <a:lvl3pPr marL="1143000" indent="-228600" eaLnBrk="0" hangingPunct="0">
                  <a:spcBef>
                    <a:spcPct val="20000"/>
                  </a:spcBef>
                  <a:buChar char="•"/>
                  <a:defRPr kumimoji="1" sz="2400">
                    <a:solidFill>
                      <a:schemeClr val="tx1"/>
                    </a:solidFill>
                    <a:latin typeface="굴림" pitchFamily="50" charset="-127"/>
                    <a:ea typeface="굴림" pitchFamily="50" charset="-127"/>
                  </a:defRPr>
                </a:lvl3pPr>
                <a:lvl4pPr marL="1600200" indent="-228600" eaLnBrk="0" hangingPunct="0">
                  <a:spcBef>
                    <a:spcPct val="20000"/>
                  </a:spcBef>
                  <a:buChar char="–"/>
                  <a:defRPr kumimoji="1" sz="2000">
                    <a:solidFill>
                      <a:schemeClr val="tx1"/>
                    </a:solidFill>
                    <a:latin typeface="굴림" pitchFamily="50" charset="-127"/>
                    <a:ea typeface="굴림" pitchFamily="50" charset="-127"/>
                  </a:defRPr>
                </a:lvl4pPr>
                <a:lvl5pPr marL="2057400" indent="-228600" eaLnBrk="0" hangingPunct="0">
                  <a:spcBef>
                    <a:spcPct val="20000"/>
                  </a:spcBef>
                  <a:buChar char="»"/>
                  <a:defRPr kumimoji="1" sz="2000">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9pPr>
              </a:lstStyle>
              <a:p>
                <a:pPr eaLnBrk="1" hangingPunct="1">
                  <a:spcBef>
                    <a:spcPct val="0"/>
                  </a:spcBef>
                  <a:buFontTx/>
                  <a:buNone/>
                </a:pPr>
                <a:r>
                  <a:rPr lang="ko-KR" altLang="en-US" sz="900">
                    <a:solidFill>
                      <a:srgbClr val="000000"/>
                    </a:solidFill>
                    <a:latin typeface="Times New Roman" panose="02020603050405020304" pitchFamily="18" charset="0"/>
                    <a:ea typeface="돋움" pitchFamily="50" charset="-127"/>
                    <a:cs typeface="Times New Roman" panose="02020603050405020304" pitchFamily="18" charset="0"/>
                  </a:rPr>
                  <a:t>②</a:t>
                </a:r>
              </a:p>
              <a:p>
                <a:pPr eaLnBrk="1" hangingPunct="1">
                  <a:spcBef>
                    <a:spcPct val="0"/>
                  </a:spcBef>
                  <a:buFontTx/>
                  <a:buNone/>
                </a:pPr>
                <a:endParaRPr lang="ko-KR" altLang="en-US" sz="900">
                  <a:solidFill>
                    <a:srgbClr val="000000"/>
                  </a:solidFill>
                  <a:latin typeface="Times New Roman" panose="02020603050405020304" pitchFamily="18" charset="0"/>
                  <a:ea typeface="돋움" pitchFamily="50" charset="-127"/>
                  <a:cs typeface="Times New Roman" panose="02020603050405020304" pitchFamily="18" charset="0"/>
                </a:endParaRPr>
              </a:p>
            </p:txBody>
          </p:sp>
          <p:sp>
            <p:nvSpPr>
              <p:cNvPr id="16401" name="Rectangle 968"/>
              <p:cNvSpPr>
                <a:spLocks noChangeArrowheads="1"/>
              </p:cNvSpPr>
              <p:nvPr/>
            </p:nvSpPr>
            <p:spPr bwMode="auto">
              <a:xfrm>
                <a:off x="27" y="1295"/>
                <a:ext cx="187"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kumimoji="1" sz="3200">
                    <a:solidFill>
                      <a:schemeClr val="tx1"/>
                    </a:solidFill>
                    <a:latin typeface="굴림" pitchFamily="50" charset="-127"/>
                    <a:ea typeface="굴림" pitchFamily="50" charset="-127"/>
                  </a:defRPr>
                </a:lvl1pPr>
                <a:lvl2pPr marL="742950" indent="-285750" eaLnBrk="0" hangingPunct="0">
                  <a:spcBef>
                    <a:spcPct val="20000"/>
                  </a:spcBef>
                  <a:buChar char="–"/>
                  <a:defRPr kumimoji="1" sz="2800">
                    <a:solidFill>
                      <a:schemeClr val="tx1"/>
                    </a:solidFill>
                    <a:latin typeface="굴림" pitchFamily="50" charset="-127"/>
                    <a:ea typeface="굴림" pitchFamily="50" charset="-127"/>
                  </a:defRPr>
                </a:lvl2pPr>
                <a:lvl3pPr marL="1143000" indent="-228600" eaLnBrk="0" hangingPunct="0">
                  <a:spcBef>
                    <a:spcPct val="20000"/>
                  </a:spcBef>
                  <a:buChar char="•"/>
                  <a:defRPr kumimoji="1" sz="2400">
                    <a:solidFill>
                      <a:schemeClr val="tx1"/>
                    </a:solidFill>
                    <a:latin typeface="굴림" pitchFamily="50" charset="-127"/>
                    <a:ea typeface="굴림" pitchFamily="50" charset="-127"/>
                  </a:defRPr>
                </a:lvl3pPr>
                <a:lvl4pPr marL="1600200" indent="-228600" eaLnBrk="0" hangingPunct="0">
                  <a:spcBef>
                    <a:spcPct val="20000"/>
                  </a:spcBef>
                  <a:buChar char="–"/>
                  <a:defRPr kumimoji="1" sz="2000">
                    <a:solidFill>
                      <a:schemeClr val="tx1"/>
                    </a:solidFill>
                    <a:latin typeface="굴림" pitchFamily="50" charset="-127"/>
                    <a:ea typeface="굴림" pitchFamily="50" charset="-127"/>
                  </a:defRPr>
                </a:lvl4pPr>
                <a:lvl5pPr marL="2057400" indent="-228600" eaLnBrk="0" hangingPunct="0">
                  <a:spcBef>
                    <a:spcPct val="20000"/>
                  </a:spcBef>
                  <a:buChar char="»"/>
                  <a:defRPr kumimoji="1" sz="2000">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9pPr>
              </a:lstStyle>
              <a:p>
                <a:pPr eaLnBrk="1" hangingPunct="1">
                  <a:spcBef>
                    <a:spcPct val="0"/>
                  </a:spcBef>
                  <a:buFontTx/>
                  <a:buNone/>
                </a:pPr>
                <a:r>
                  <a:rPr lang="ko-KR" altLang="en-US" sz="900">
                    <a:solidFill>
                      <a:srgbClr val="000000"/>
                    </a:solidFill>
                    <a:latin typeface="Times New Roman" panose="02020603050405020304" pitchFamily="18" charset="0"/>
                    <a:ea typeface="돋움" pitchFamily="50" charset="-127"/>
                    <a:cs typeface="Times New Roman" panose="02020603050405020304" pitchFamily="18" charset="0"/>
                  </a:rPr>
                  <a:t>③</a:t>
                </a:r>
              </a:p>
              <a:p>
                <a:pPr eaLnBrk="1" hangingPunct="1">
                  <a:spcBef>
                    <a:spcPct val="0"/>
                  </a:spcBef>
                  <a:buFontTx/>
                  <a:buNone/>
                </a:pPr>
                <a:endParaRPr lang="ko-KR" altLang="en-US" sz="900">
                  <a:solidFill>
                    <a:srgbClr val="000000"/>
                  </a:solidFill>
                  <a:latin typeface="Times New Roman" panose="02020603050405020304" pitchFamily="18" charset="0"/>
                  <a:ea typeface="돋움" pitchFamily="50" charset="-127"/>
                  <a:cs typeface="Times New Roman" panose="02020603050405020304" pitchFamily="18" charset="0"/>
                </a:endParaRPr>
              </a:p>
            </p:txBody>
          </p:sp>
          <p:sp>
            <p:nvSpPr>
              <p:cNvPr id="16402" name="Rectangle 969"/>
              <p:cNvSpPr>
                <a:spLocks noChangeArrowheads="1"/>
              </p:cNvSpPr>
              <p:nvPr/>
            </p:nvSpPr>
            <p:spPr bwMode="auto">
              <a:xfrm>
                <a:off x="920" y="1295"/>
                <a:ext cx="187"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kumimoji="1" sz="3200">
                    <a:solidFill>
                      <a:schemeClr val="tx1"/>
                    </a:solidFill>
                    <a:latin typeface="굴림" pitchFamily="50" charset="-127"/>
                    <a:ea typeface="굴림" pitchFamily="50" charset="-127"/>
                  </a:defRPr>
                </a:lvl1pPr>
                <a:lvl2pPr marL="742950" indent="-285750" eaLnBrk="0" hangingPunct="0">
                  <a:spcBef>
                    <a:spcPct val="20000"/>
                  </a:spcBef>
                  <a:buChar char="–"/>
                  <a:defRPr kumimoji="1" sz="2800">
                    <a:solidFill>
                      <a:schemeClr val="tx1"/>
                    </a:solidFill>
                    <a:latin typeface="굴림" pitchFamily="50" charset="-127"/>
                    <a:ea typeface="굴림" pitchFamily="50" charset="-127"/>
                  </a:defRPr>
                </a:lvl2pPr>
                <a:lvl3pPr marL="1143000" indent="-228600" eaLnBrk="0" hangingPunct="0">
                  <a:spcBef>
                    <a:spcPct val="20000"/>
                  </a:spcBef>
                  <a:buChar char="•"/>
                  <a:defRPr kumimoji="1" sz="2400">
                    <a:solidFill>
                      <a:schemeClr val="tx1"/>
                    </a:solidFill>
                    <a:latin typeface="굴림" pitchFamily="50" charset="-127"/>
                    <a:ea typeface="굴림" pitchFamily="50" charset="-127"/>
                  </a:defRPr>
                </a:lvl3pPr>
                <a:lvl4pPr marL="1600200" indent="-228600" eaLnBrk="0" hangingPunct="0">
                  <a:spcBef>
                    <a:spcPct val="20000"/>
                  </a:spcBef>
                  <a:buChar char="–"/>
                  <a:defRPr kumimoji="1" sz="2000">
                    <a:solidFill>
                      <a:schemeClr val="tx1"/>
                    </a:solidFill>
                    <a:latin typeface="굴림" pitchFamily="50" charset="-127"/>
                    <a:ea typeface="굴림" pitchFamily="50" charset="-127"/>
                  </a:defRPr>
                </a:lvl4pPr>
                <a:lvl5pPr marL="2057400" indent="-228600" eaLnBrk="0" hangingPunct="0">
                  <a:spcBef>
                    <a:spcPct val="20000"/>
                  </a:spcBef>
                  <a:buChar char="»"/>
                  <a:defRPr kumimoji="1" sz="2000">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9pPr>
              </a:lstStyle>
              <a:p>
                <a:pPr eaLnBrk="1" hangingPunct="1">
                  <a:spcBef>
                    <a:spcPct val="0"/>
                  </a:spcBef>
                  <a:buFontTx/>
                  <a:buNone/>
                </a:pPr>
                <a:r>
                  <a:rPr lang="ko-KR" altLang="en-US" sz="900">
                    <a:solidFill>
                      <a:srgbClr val="000000"/>
                    </a:solidFill>
                    <a:latin typeface="Times New Roman" panose="02020603050405020304" pitchFamily="18" charset="0"/>
                    <a:ea typeface="돋움" pitchFamily="50" charset="-127"/>
                    <a:cs typeface="Times New Roman" panose="02020603050405020304" pitchFamily="18" charset="0"/>
                  </a:rPr>
                  <a:t>④</a:t>
                </a:r>
              </a:p>
              <a:p>
                <a:pPr eaLnBrk="1" hangingPunct="1">
                  <a:spcBef>
                    <a:spcPct val="0"/>
                  </a:spcBef>
                  <a:buFontTx/>
                  <a:buNone/>
                </a:pPr>
                <a:endParaRPr lang="ko-KR" altLang="en-US" sz="900">
                  <a:solidFill>
                    <a:srgbClr val="000000"/>
                  </a:solidFill>
                  <a:latin typeface="Times New Roman" panose="02020603050405020304" pitchFamily="18" charset="0"/>
                  <a:ea typeface="돋움" pitchFamily="50" charset="-127"/>
                  <a:cs typeface="Times New Roman" panose="02020603050405020304" pitchFamily="18" charset="0"/>
                </a:endParaRPr>
              </a:p>
            </p:txBody>
          </p:sp>
        </p:grpSp>
        <p:sp>
          <p:nvSpPr>
            <p:cNvPr id="16393" name="Freeform 942"/>
            <p:cNvSpPr>
              <a:spLocks/>
            </p:cNvSpPr>
            <p:nvPr/>
          </p:nvSpPr>
          <p:spPr bwMode="auto">
            <a:xfrm flipH="1">
              <a:off x="620713" y="7102475"/>
              <a:ext cx="936625" cy="215900"/>
            </a:xfrm>
            <a:custGeom>
              <a:avLst/>
              <a:gdLst>
                <a:gd name="T0" fmla="*/ 0 w 590"/>
                <a:gd name="T1" fmla="*/ 2147483647 h 136"/>
                <a:gd name="T2" fmla="*/ 2147483647 w 590"/>
                <a:gd name="T3" fmla="*/ 2147483647 h 136"/>
                <a:gd name="T4" fmla="*/ 2147483647 w 590"/>
                <a:gd name="T5" fmla="*/ 0 h 136"/>
                <a:gd name="T6" fmla="*/ 2147483647 w 590"/>
                <a:gd name="T7" fmla="*/ 0 h 136"/>
                <a:gd name="T8" fmla="*/ 2147483647 w 590"/>
                <a:gd name="T9" fmla="*/ 2147483647 h 136"/>
                <a:gd name="T10" fmla="*/ 2147483647 w 590"/>
                <a:gd name="T11" fmla="*/ 2147483647 h 136"/>
                <a:gd name="T12" fmla="*/ 0 60000 65536"/>
                <a:gd name="T13" fmla="*/ 0 60000 65536"/>
                <a:gd name="T14" fmla="*/ 0 60000 65536"/>
                <a:gd name="T15" fmla="*/ 0 60000 65536"/>
                <a:gd name="T16" fmla="*/ 0 60000 65536"/>
                <a:gd name="T17" fmla="*/ 0 60000 65536"/>
                <a:gd name="T18" fmla="*/ 0 w 590"/>
                <a:gd name="T19" fmla="*/ 0 h 136"/>
                <a:gd name="T20" fmla="*/ 590 w 590"/>
                <a:gd name="T21" fmla="*/ 136 h 136"/>
              </a:gdLst>
              <a:ahLst/>
              <a:cxnLst>
                <a:cxn ang="T12">
                  <a:pos x="T0" y="T1"/>
                </a:cxn>
                <a:cxn ang="T13">
                  <a:pos x="T2" y="T3"/>
                </a:cxn>
                <a:cxn ang="T14">
                  <a:pos x="T4" y="T5"/>
                </a:cxn>
                <a:cxn ang="T15">
                  <a:pos x="T6" y="T7"/>
                </a:cxn>
                <a:cxn ang="T16">
                  <a:pos x="T8" y="T9"/>
                </a:cxn>
                <a:cxn ang="T17">
                  <a:pos x="T10" y="T11"/>
                </a:cxn>
              </a:cxnLst>
              <a:rect l="T18" t="T19" r="T20" b="T21"/>
              <a:pathLst>
                <a:path w="590" h="136">
                  <a:moveTo>
                    <a:pt x="0" y="136"/>
                  </a:moveTo>
                  <a:lnTo>
                    <a:pt x="136" y="136"/>
                  </a:lnTo>
                  <a:lnTo>
                    <a:pt x="136" y="0"/>
                  </a:lnTo>
                  <a:lnTo>
                    <a:pt x="363" y="0"/>
                  </a:lnTo>
                  <a:lnTo>
                    <a:pt x="363" y="136"/>
                  </a:lnTo>
                  <a:lnTo>
                    <a:pt x="590" y="136"/>
                  </a:lnTo>
                </a:path>
              </a:pathLst>
            </a:custGeom>
            <a:noFill/>
            <a:ln w="9525" cap="flat" cmpd="sng">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ko-KR" altLang="en-US">
                <a:latin typeface="Times New Roman" panose="02020603050405020304" pitchFamily="18" charset="0"/>
                <a:cs typeface="Times New Roman" panose="02020603050405020304" pitchFamily="18" charset="0"/>
              </a:endParaRPr>
            </a:p>
          </p:txBody>
        </p:sp>
      </p:grpSp>
      <p:pic>
        <p:nvPicPr>
          <p:cNvPr id="16391" name="그림 7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513139" y="2000673"/>
            <a:ext cx="2955925" cy="1174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2268291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80" name="Group 1"/>
          <p:cNvGrpSpPr>
            <a:grpSpLocks/>
          </p:cNvGrpSpPr>
          <p:nvPr/>
        </p:nvGrpSpPr>
        <p:grpSpPr bwMode="auto">
          <a:xfrm>
            <a:off x="3631332" y="1174680"/>
            <a:ext cx="2895196" cy="3714293"/>
            <a:chOff x="3630613" y="1310258"/>
            <a:chExt cx="2895196" cy="3714293"/>
          </a:xfrm>
        </p:grpSpPr>
        <p:pic>
          <p:nvPicPr>
            <p:cNvPr id="10282" name="Picture 7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05238" y="1364233"/>
              <a:ext cx="944562" cy="1227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283" name="TextBox 2"/>
            <p:cNvSpPr txBox="1">
              <a:spLocks noChangeArrowheads="1"/>
            </p:cNvSpPr>
            <p:nvPr/>
          </p:nvSpPr>
          <p:spPr bwMode="auto">
            <a:xfrm>
              <a:off x="4667250" y="2164333"/>
              <a:ext cx="242374"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kumimoji="1" sz="3200">
                  <a:solidFill>
                    <a:schemeClr val="tx1"/>
                  </a:solidFill>
                  <a:latin typeface="굴림" pitchFamily="50" charset="-127"/>
                  <a:ea typeface="굴림" pitchFamily="50" charset="-127"/>
                </a:defRPr>
              </a:lvl1pPr>
              <a:lvl2pPr marL="742950" indent="-285750" eaLnBrk="0" hangingPunct="0">
                <a:spcBef>
                  <a:spcPct val="20000"/>
                </a:spcBef>
                <a:buChar char="–"/>
                <a:defRPr kumimoji="1" sz="2800">
                  <a:solidFill>
                    <a:schemeClr val="tx1"/>
                  </a:solidFill>
                  <a:latin typeface="굴림" pitchFamily="50" charset="-127"/>
                  <a:ea typeface="굴림" pitchFamily="50" charset="-127"/>
                </a:defRPr>
              </a:lvl2pPr>
              <a:lvl3pPr marL="1143000" indent="-228600" eaLnBrk="0" hangingPunct="0">
                <a:spcBef>
                  <a:spcPct val="20000"/>
                </a:spcBef>
                <a:buChar char="•"/>
                <a:defRPr kumimoji="1" sz="2400">
                  <a:solidFill>
                    <a:schemeClr val="tx1"/>
                  </a:solidFill>
                  <a:latin typeface="굴림" pitchFamily="50" charset="-127"/>
                  <a:ea typeface="굴림" pitchFamily="50" charset="-127"/>
                </a:defRPr>
              </a:lvl3pPr>
              <a:lvl4pPr marL="1600200" indent="-228600" eaLnBrk="0" hangingPunct="0">
                <a:spcBef>
                  <a:spcPct val="20000"/>
                </a:spcBef>
                <a:buChar char="–"/>
                <a:defRPr kumimoji="1" sz="2000">
                  <a:solidFill>
                    <a:schemeClr val="tx1"/>
                  </a:solidFill>
                  <a:latin typeface="굴림" pitchFamily="50" charset="-127"/>
                  <a:ea typeface="굴림" pitchFamily="50" charset="-127"/>
                </a:defRPr>
              </a:lvl4pPr>
              <a:lvl5pPr marL="2057400" indent="-228600" eaLnBrk="0" hangingPunct="0">
                <a:spcBef>
                  <a:spcPct val="20000"/>
                </a:spcBef>
                <a:buChar char="»"/>
                <a:defRPr kumimoji="1" sz="2000">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9pPr>
            </a:lstStyle>
            <a:p>
              <a:pPr eaLnBrk="1" hangingPunct="1">
                <a:spcBef>
                  <a:spcPct val="0"/>
                </a:spcBef>
                <a:buFontTx/>
                <a:buNone/>
              </a:pPr>
              <a:r>
                <a:rPr lang="en-US" altLang="ko-KR" sz="800">
                  <a:latin typeface="Times New Roman" panose="02020603050405020304" pitchFamily="18" charset="0"/>
                  <a:ea typeface="돋움" pitchFamily="50" charset="-127"/>
                  <a:cs typeface="Times New Roman" panose="02020603050405020304" pitchFamily="18" charset="0"/>
                </a:rPr>
                <a:t>P</a:t>
              </a:r>
              <a:endParaRPr lang="ko-KR" altLang="en-US" sz="800">
                <a:latin typeface="Times New Roman" panose="02020603050405020304" pitchFamily="18" charset="0"/>
                <a:ea typeface="돋움" pitchFamily="50" charset="-127"/>
                <a:cs typeface="Times New Roman" panose="02020603050405020304" pitchFamily="18" charset="0"/>
              </a:endParaRPr>
            </a:p>
          </p:txBody>
        </p:sp>
        <p:sp>
          <p:nvSpPr>
            <p:cNvPr id="10284" name="TextBox 82"/>
            <p:cNvSpPr txBox="1">
              <a:spLocks noChangeArrowheads="1"/>
            </p:cNvSpPr>
            <p:nvPr/>
          </p:nvSpPr>
          <p:spPr bwMode="auto">
            <a:xfrm>
              <a:off x="4667250" y="1776983"/>
              <a:ext cx="253596"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kumimoji="1" sz="3200">
                  <a:solidFill>
                    <a:schemeClr val="tx1"/>
                  </a:solidFill>
                  <a:latin typeface="굴림" pitchFamily="50" charset="-127"/>
                  <a:ea typeface="굴림" pitchFamily="50" charset="-127"/>
                </a:defRPr>
              </a:lvl1pPr>
              <a:lvl2pPr marL="742950" indent="-285750" eaLnBrk="0" hangingPunct="0">
                <a:spcBef>
                  <a:spcPct val="20000"/>
                </a:spcBef>
                <a:buChar char="–"/>
                <a:defRPr kumimoji="1" sz="2800">
                  <a:solidFill>
                    <a:schemeClr val="tx1"/>
                  </a:solidFill>
                  <a:latin typeface="굴림" pitchFamily="50" charset="-127"/>
                  <a:ea typeface="굴림" pitchFamily="50" charset="-127"/>
                </a:defRPr>
              </a:lvl2pPr>
              <a:lvl3pPr marL="1143000" indent="-228600" eaLnBrk="0" hangingPunct="0">
                <a:spcBef>
                  <a:spcPct val="20000"/>
                </a:spcBef>
                <a:buChar char="•"/>
                <a:defRPr kumimoji="1" sz="2400">
                  <a:solidFill>
                    <a:schemeClr val="tx1"/>
                  </a:solidFill>
                  <a:latin typeface="굴림" pitchFamily="50" charset="-127"/>
                  <a:ea typeface="굴림" pitchFamily="50" charset="-127"/>
                </a:defRPr>
              </a:lvl3pPr>
              <a:lvl4pPr marL="1600200" indent="-228600" eaLnBrk="0" hangingPunct="0">
                <a:spcBef>
                  <a:spcPct val="20000"/>
                </a:spcBef>
                <a:buChar char="–"/>
                <a:defRPr kumimoji="1" sz="2000">
                  <a:solidFill>
                    <a:schemeClr val="tx1"/>
                  </a:solidFill>
                  <a:latin typeface="굴림" pitchFamily="50" charset="-127"/>
                  <a:ea typeface="굴림" pitchFamily="50" charset="-127"/>
                </a:defRPr>
              </a:lvl4pPr>
              <a:lvl5pPr marL="2057400" indent="-228600" eaLnBrk="0" hangingPunct="0">
                <a:spcBef>
                  <a:spcPct val="20000"/>
                </a:spcBef>
                <a:buChar char="»"/>
                <a:defRPr kumimoji="1" sz="2000">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9pPr>
            </a:lstStyle>
            <a:p>
              <a:pPr eaLnBrk="1" hangingPunct="1">
                <a:spcBef>
                  <a:spcPct val="0"/>
                </a:spcBef>
                <a:buFontTx/>
                <a:buNone/>
              </a:pPr>
              <a:r>
                <a:rPr lang="en-US" altLang="ko-KR" sz="800">
                  <a:latin typeface="Times New Roman" panose="02020603050405020304" pitchFamily="18" charset="0"/>
                  <a:ea typeface="돋움" pitchFamily="50" charset="-127"/>
                  <a:cs typeface="Times New Roman" panose="02020603050405020304" pitchFamily="18" charset="0"/>
                </a:rPr>
                <a:t>R</a:t>
              </a:r>
              <a:endParaRPr lang="ko-KR" altLang="en-US" sz="800">
                <a:latin typeface="Times New Roman" panose="02020603050405020304" pitchFamily="18" charset="0"/>
                <a:ea typeface="돋움" pitchFamily="50" charset="-127"/>
                <a:cs typeface="Times New Roman" panose="02020603050405020304" pitchFamily="18" charset="0"/>
              </a:endParaRPr>
            </a:p>
          </p:txBody>
        </p:sp>
        <p:sp>
          <p:nvSpPr>
            <p:cNvPr id="10285" name="TextBox 83"/>
            <p:cNvSpPr txBox="1">
              <a:spLocks noChangeArrowheads="1"/>
            </p:cNvSpPr>
            <p:nvPr/>
          </p:nvSpPr>
          <p:spPr bwMode="auto">
            <a:xfrm>
              <a:off x="3630613" y="1986532"/>
              <a:ext cx="258404"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kumimoji="1" sz="3200">
                  <a:solidFill>
                    <a:schemeClr val="tx1"/>
                  </a:solidFill>
                  <a:latin typeface="굴림" pitchFamily="50" charset="-127"/>
                  <a:ea typeface="굴림" pitchFamily="50" charset="-127"/>
                </a:defRPr>
              </a:lvl1pPr>
              <a:lvl2pPr marL="742950" indent="-285750" eaLnBrk="0" hangingPunct="0">
                <a:spcBef>
                  <a:spcPct val="20000"/>
                </a:spcBef>
                <a:buChar char="–"/>
                <a:defRPr kumimoji="1" sz="2800">
                  <a:solidFill>
                    <a:schemeClr val="tx1"/>
                  </a:solidFill>
                  <a:latin typeface="굴림" pitchFamily="50" charset="-127"/>
                  <a:ea typeface="굴림" pitchFamily="50" charset="-127"/>
                </a:defRPr>
              </a:lvl2pPr>
              <a:lvl3pPr marL="1143000" indent="-228600" eaLnBrk="0" hangingPunct="0">
                <a:spcBef>
                  <a:spcPct val="20000"/>
                </a:spcBef>
                <a:buChar char="•"/>
                <a:defRPr kumimoji="1" sz="2400">
                  <a:solidFill>
                    <a:schemeClr val="tx1"/>
                  </a:solidFill>
                  <a:latin typeface="굴림" pitchFamily="50" charset="-127"/>
                  <a:ea typeface="굴림" pitchFamily="50" charset="-127"/>
                </a:defRPr>
              </a:lvl3pPr>
              <a:lvl4pPr marL="1600200" indent="-228600" eaLnBrk="0" hangingPunct="0">
                <a:spcBef>
                  <a:spcPct val="20000"/>
                </a:spcBef>
                <a:buChar char="–"/>
                <a:defRPr kumimoji="1" sz="2000">
                  <a:solidFill>
                    <a:schemeClr val="tx1"/>
                  </a:solidFill>
                  <a:latin typeface="굴림" pitchFamily="50" charset="-127"/>
                  <a:ea typeface="굴림" pitchFamily="50" charset="-127"/>
                </a:defRPr>
              </a:lvl4pPr>
              <a:lvl5pPr marL="2057400" indent="-228600" eaLnBrk="0" hangingPunct="0">
                <a:spcBef>
                  <a:spcPct val="20000"/>
                </a:spcBef>
                <a:buChar char="»"/>
                <a:defRPr kumimoji="1" sz="2000">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9pPr>
            </a:lstStyle>
            <a:p>
              <a:pPr eaLnBrk="1" hangingPunct="1">
                <a:spcBef>
                  <a:spcPct val="0"/>
                </a:spcBef>
                <a:buFontTx/>
                <a:buNone/>
              </a:pPr>
              <a:r>
                <a:rPr lang="en-US" altLang="ko-KR" sz="800">
                  <a:latin typeface="Times New Roman" panose="02020603050405020304" pitchFamily="18" charset="0"/>
                  <a:ea typeface="돋움" pitchFamily="50" charset="-127"/>
                  <a:cs typeface="Times New Roman" panose="02020603050405020304" pitchFamily="18" charset="0"/>
                </a:rPr>
                <a:t>A</a:t>
              </a:r>
              <a:endParaRPr lang="ko-KR" altLang="en-US" sz="800">
                <a:latin typeface="Times New Roman" panose="02020603050405020304" pitchFamily="18" charset="0"/>
                <a:ea typeface="돋움" pitchFamily="50" charset="-127"/>
                <a:cs typeface="Times New Roman" panose="02020603050405020304" pitchFamily="18" charset="0"/>
              </a:endParaRPr>
            </a:p>
          </p:txBody>
        </p:sp>
        <p:pic>
          <p:nvPicPr>
            <p:cNvPr id="10286" name="Picture 7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33800" y="2683445"/>
              <a:ext cx="1063625" cy="271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287" name="TextBox 88"/>
            <p:cNvSpPr txBox="1">
              <a:spLocks noChangeArrowheads="1"/>
            </p:cNvSpPr>
            <p:nvPr/>
          </p:nvSpPr>
          <p:spPr bwMode="auto">
            <a:xfrm>
              <a:off x="4241800" y="2900934"/>
              <a:ext cx="23596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kumimoji="1" sz="3200">
                  <a:solidFill>
                    <a:schemeClr val="tx1"/>
                  </a:solidFill>
                  <a:latin typeface="굴림" pitchFamily="50" charset="-127"/>
                  <a:ea typeface="굴림" pitchFamily="50" charset="-127"/>
                </a:defRPr>
              </a:lvl1pPr>
              <a:lvl2pPr marL="742950" indent="-285750" eaLnBrk="0" hangingPunct="0">
                <a:spcBef>
                  <a:spcPct val="20000"/>
                </a:spcBef>
                <a:buChar char="–"/>
                <a:defRPr kumimoji="1" sz="2800">
                  <a:solidFill>
                    <a:schemeClr val="tx1"/>
                  </a:solidFill>
                  <a:latin typeface="굴림" pitchFamily="50" charset="-127"/>
                  <a:ea typeface="굴림" pitchFamily="50" charset="-127"/>
                </a:defRPr>
              </a:lvl2pPr>
              <a:lvl3pPr marL="1143000" indent="-228600" eaLnBrk="0" hangingPunct="0">
                <a:spcBef>
                  <a:spcPct val="20000"/>
                </a:spcBef>
                <a:buChar char="•"/>
                <a:defRPr kumimoji="1" sz="2400">
                  <a:solidFill>
                    <a:schemeClr val="tx1"/>
                  </a:solidFill>
                  <a:latin typeface="굴림" pitchFamily="50" charset="-127"/>
                  <a:ea typeface="굴림" pitchFamily="50" charset="-127"/>
                </a:defRPr>
              </a:lvl3pPr>
              <a:lvl4pPr marL="1600200" indent="-228600" eaLnBrk="0" hangingPunct="0">
                <a:spcBef>
                  <a:spcPct val="20000"/>
                </a:spcBef>
                <a:buChar char="–"/>
                <a:defRPr kumimoji="1" sz="2000">
                  <a:solidFill>
                    <a:schemeClr val="tx1"/>
                  </a:solidFill>
                  <a:latin typeface="굴림" pitchFamily="50" charset="-127"/>
                  <a:ea typeface="굴림" pitchFamily="50" charset="-127"/>
                </a:defRPr>
              </a:lvl4pPr>
              <a:lvl5pPr marL="2057400" indent="-228600" eaLnBrk="0" hangingPunct="0">
                <a:spcBef>
                  <a:spcPct val="20000"/>
                </a:spcBef>
                <a:buChar char="»"/>
                <a:defRPr kumimoji="1" sz="2000">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9pPr>
            </a:lstStyle>
            <a:p>
              <a:pPr eaLnBrk="1" hangingPunct="1">
                <a:spcBef>
                  <a:spcPct val="0"/>
                </a:spcBef>
                <a:buFontTx/>
                <a:buNone/>
              </a:pPr>
              <a:r>
                <a:rPr lang="en-US" altLang="ko-KR" sz="800">
                  <a:latin typeface="Times New Roman" panose="02020603050405020304" pitchFamily="18" charset="0"/>
                  <a:ea typeface="돋움" pitchFamily="50" charset="-127"/>
                  <a:cs typeface="Times New Roman" panose="02020603050405020304" pitchFamily="18" charset="0"/>
                </a:rPr>
                <a:t>1</a:t>
              </a:r>
              <a:endParaRPr lang="ko-KR" altLang="en-US" sz="800">
                <a:latin typeface="Times New Roman" panose="02020603050405020304" pitchFamily="18" charset="0"/>
                <a:ea typeface="돋움" pitchFamily="50" charset="-127"/>
                <a:cs typeface="Times New Roman" panose="02020603050405020304" pitchFamily="18" charset="0"/>
              </a:endParaRPr>
            </a:p>
          </p:txBody>
        </p:sp>
        <p:sp>
          <p:nvSpPr>
            <p:cNvPr id="10288" name="TextBox 89"/>
            <p:cNvSpPr txBox="1">
              <a:spLocks noChangeArrowheads="1"/>
            </p:cNvSpPr>
            <p:nvPr/>
          </p:nvSpPr>
          <p:spPr bwMode="auto">
            <a:xfrm>
              <a:off x="4365625" y="2900934"/>
              <a:ext cx="23596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kumimoji="1" sz="3200">
                  <a:solidFill>
                    <a:schemeClr val="tx1"/>
                  </a:solidFill>
                  <a:latin typeface="굴림" pitchFamily="50" charset="-127"/>
                  <a:ea typeface="굴림" pitchFamily="50" charset="-127"/>
                </a:defRPr>
              </a:lvl1pPr>
              <a:lvl2pPr marL="742950" indent="-285750" eaLnBrk="0" hangingPunct="0">
                <a:spcBef>
                  <a:spcPct val="20000"/>
                </a:spcBef>
                <a:buChar char="–"/>
                <a:defRPr kumimoji="1" sz="2800">
                  <a:solidFill>
                    <a:schemeClr val="tx1"/>
                  </a:solidFill>
                  <a:latin typeface="굴림" pitchFamily="50" charset="-127"/>
                  <a:ea typeface="굴림" pitchFamily="50" charset="-127"/>
                </a:defRPr>
              </a:lvl2pPr>
              <a:lvl3pPr marL="1143000" indent="-228600" eaLnBrk="0" hangingPunct="0">
                <a:spcBef>
                  <a:spcPct val="20000"/>
                </a:spcBef>
                <a:buChar char="•"/>
                <a:defRPr kumimoji="1" sz="2400">
                  <a:solidFill>
                    <a:schemeClr val="tx1"/>
                  </a:solidFill>
                  <a:latin typeface="굴림" pitchFamily="50" charset="-127"/>
                  <a:ea typeface="굴림" pitchFamily="50" charset="-127"/>
                </a:defRPr>
              </a:lvl3pPr>
              <a:lvl4pPr marL="1600200" indent="-228600" eaLnBrk="0" hangingPunct="0">
                <a:spcBef>
                  <a:spcPct val="20000"/>
                </a:spcBef>
                <a:buChar char="–"/>
                <a:defRPr kumimoji="1" sz="2000">
                  <a:solidFill>
                    <a:schemeClr val="tx1"/>
                  </a:solidFill>
                  <a:latin typeface="굴림" pitchFamily="50" charset="-127"/>
                  <a:ea typeface="굴림" pitchFamily="50" charset="-127"/>
                </a:defRPr>
              </a:lvl4pPr>
              <a:lvl5pPr marL="2057400" indent="-228600" eaLnBrk="0" hangingPunct="0">
                <a:spcBef>
                  <a:spcPct val="20000"/>
                </a:spcBef>
                <a:buChar char="»"/>
                <a:defRPr kumimoji="1" sz="2000">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9pPr>
            </a:lstStyle>
            <a:p>
              <a:pPr eaLnBrk="1" hangingPunct="1">
                <a:spcBef>
                  <a:spcPct val="0"/>
                </a:spcBef>
                <a:buFontTx/>
                <a:buNone/>
              </a:pPr>
              <a:r>
                <a:rPr lang="en-US" altLang="ko-KR" sz="800">
                  <a:latin typeface="Times New Roman" panose="02020603050405020304" pitchFamily="18" charset="0"/>
                  <a:ea typeface="돋움" pitchFamily="50" charset="-127"/>
                  <a:cs typeface="Times New Roman" panose="02020603050405020304" pitchFamily="18" charset="0"/>
                </a:rPr>
                <a:t>3</a:t>
              </a:r>
              <a:endParaRPr lang="ko-KR" altLang="en-US" sz="800">
                <a:latin typeface="Times New Roman" panose="02020603050405020304" pitchFamily="18" charset="0"/>
                <a:ea typeface="돋움" pitchFamily="50" charset="-127"/>
                <a:cs typeface="Times New Roman" panose="02020603050405020304" pitchFamily="18" charset="0"/>
              </a:endParaRPr>
            </a:p>
          </p:txBody>
        </p:sp>
        <p:pic>
          <p:nvPicPr>
            <p:cNvPr id="10289" name="Picture 7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68925" y="1310258"/>
              <a:ext cx="998538" cy="1300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0" name="Picture 7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13375" y="2680270"/>
              <a:ext cx="895350" cy="293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291" name="TextBox 97"/>
            <p:cNvSpPr txBox="1">
              <a:spLocks noChangeArrowheads="1"/>
            </p:cNvSpPr>
            <p:nvPr/>
          </p:nvSpPr>
          <p:spPr bwMode="auto">
            <a:xfrm>
              <a:off x="5219700" y="2273870"/>
              <a:ext cx="242374"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kumimoji="1" sz="3200">
                  <a:solidFill>
                    <a:schemeClr val="tx1"/>
                  </a:solidFill>
                  <a:latin typeface="굴림" pitchFamily="50" charset="-127"/>
                  <a:ea typeface="굴림" pitchFamily="50" charset="-127"/>
                </a:defRPr>
              </a:lvl1pPr>
              <a:lvl2pPr marL="742950" indent="-285750" eaLnBrk="0" hangingPunct="0">
                <a:spcBef>
                  <a:spcPct val="20000"/>
                </a:spcBef>
                <a:buChar char="–"/>
                <a:defRPr kumimoji="1" sz="2800">
                  <a:solidFill>
                    <a:schemeClr val="tx1"/>
                  </a:solidFill>
                  <a:latin typeface="굴림" pitchFamily="50" charset="-127"/>
                  <a:ea typeface="굴림" pitchFamily="50" charset="-127"/>
                </a:defRPr>
              </a:lvl2pPr>
              <a:lvl3pPr marL="1143000" indent="-228600" eaLnBrk="0" hangingPunct="0">
                <a:spcBef>
                  <a:spcPct val="20000"/>
                </a:spcBef>
                <a:buChar char="•"/>
                <a:defRPr kumimoji="1" sz="2400">
                  <a:solidFill>
                    <a:schemeClr val="tx1"/>
                  </a:solidFill>
                  <a:latin typeface="굴림" pitchFamily="50" charset="-127"/>
                  <a:ea typeface="굴림" pitchFamily="50" charset="-127"/>
                </a:defRPr>
              </a:lvl3pPr>
              <a:lvl4pPr marL="1600200" indent="-228600" eaLnBrk="0" hangingPunct="0">
                <a:spcBef>
                  <a:spcPct val="20000"/>
                </a:spcBef>
                <a:buChar char="–"/>
                <a:defRPr kumimoji="1" sz="2000">
                  <a:solidFill>
                    <a:schemeClr val="tx1"/>
                  </a:solidFill>
                  <a:latin typeface="굴림" pitchFamily="50" charset="-127"/>
                  <a:ea typeface="굴림" pitchFamily="50" charset="-127"/>
                </a:defRPr>
              </a:lvl4pPr>
              <a:lvl5pPr marL="2057400" indent="-228600" eaLnBrk="0" hangingPunct="0">
                <a:spcBef>
                  <a:spcPct val="20000"/>
                </a:spcBef>
                <a:buChar char="»"/>
                <a:defRPr kumimoji="1" sz="2000">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9pPr>
            </a:lstStyle>
            <a:p>
              <a:pPr eaLnBrk="1" hangingPunct="1">
                <a:spcBef>
                  <a:spcPct val="0"/>
                </a:spcBef>
                <a:buFontTx/>
                <a:buNone/>
              </a:pPr>
              <a:r>
                <a:rPr lang="en-US" altLang="ko-KR" sz="800">
                  <a:latin typeface="Times New Roman" panose="02020603050405020304" pitchFamily="18" charset="0"/>
                  <a:ea typeface="돋움" pitchFamily="50" charset="-127"/>
                  <a:cs typeface="Times New Roman" panose="02020603050405020304" pitchFamily="18" charset="0"/>
                </a:rPr>
                <a:t>P</a:t>
              </a:r>
              <a:endParaRPr lang="ko-KR" altLang="en-US" sz="800">
                <a:latin typeface="Times New Roman" panose="02020603050405020304" pitchFamily="18" charset="0"/>
                <a:ea typeface="돋움" pitchFamily="50" charset="-127"/>
                <a:cs typeface="Times New Roman" panose="02020603050405020304" pitchFamily="18" charset="0"/>
              </a:endParaRPr>
            </a:p>
          </p:txBody>
        </p:sp>
        <p:sp>
          <p:nvSpPr>
            <p:cNvPr id="10292" name="TextBox 98"/>
            <p:cNvSpPr txBox="1">
              <a:spLocks noChangeArrowheads="1"/>
            </p:cNvSpPr>
            <p:nvPr/>
          </p:nvSpPr>
          <p:spPr bwMode="auto">
            <a:xfrm>
              <a:off x="5210175" y="1858368"/>
              <a:ext cx="258404"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kumimoji="1" sz="3200">
                  <a:solidFill>
                    <a:schemeClr val="tx1"/>
                  </a:solidFill>
                  <a:latin typeface="굴림" pitchFamily="50" charset="-127"/>
                  <a:ea typeface="굴림" pitchFamily="50" charset="-127"/>
                </a:defRPr>
              </a:lvl1pPr>
              <a:lvl2pPr marL="742950" indent="-285750" eaLnBrk="0" hangingPunct="0">
                <a:spcBef>
                  <a:spcPct val="20000"/>
                </a:spcBef>
                <a:buChar char="–"/>
                <a:defRPr kumimoji="1" sz="2800">
                  <a:solidFill>
                    <a:schemeClr val="tx1"/>
                  </a:solidFill>
                  <a:latin typeface="굴림" pitchFamily="50" charset="-127"/>
                  <a:ea typeface="굴림" pitchFamily="50" charset="-127"/>
                </a:defRPr>
              </a:lvl2pPr>
              <a:lvl3pPr marL="1143000" indent="-228600" eaLnBrk="0" hangingPunct="0">
                <a:spcBef>
                  <a:spcPct val="20000"/>
                </a:spcBef>
                <a:buChar char="•"/>
                <a:defRPr kumimoji="1" sz="2400">
                  <a:solidFill>
                    <a:schemeClr val="tx1"/>
                  </a:solidFill>
                  <a:latin typeface="굴림" pitchFamily="50" charset="-127"/>
                  <a:ea typeface="굴림" pitchFamily="50" charset="-127"/>
                </a:defRPr>
              </a:lvl3pPr>
              <a:lvl4pPr marL="1600200" indent="-228600" eaLnBrk="0" hangingPunct="0">
                <a:spcBef>
                  <a:spcPct val="20000"/>
                </a:spcBef>
                <a:buChar char="–"/>
                <a:defRPr kumimoji="1" sz="2000">
                  <a:solidFill>
                    <a:schemeClr val="tx1"/>
                  </a:solidFill>
                  <a:latin typeface="굴림" pitchFamily="50" charset="-127"/>
                  <a:ea typeface="굴림" pitchFamily="50" charset="-127"/>
                </a:defRPr>
              </a:lvl4pPr>
              <a:lvl5pPr marL="2057400" indent="-228600" eaLnBrk="0" hangingPunct="0">
                <a:spcBef>
                  <a:spcPct val="20000"/>
                </a:spcBef>
                <a:buChar char="»"/>
                <a:defRPr kumimoji="1" sz="2000">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9pPr>
            </a:lstStyle>
            <a:p>
              <a:pPr eaLnBrk="1" hangingPunct="1">
                <a:spcBef>
                  <a:spcPct val="0"/>
                </a:spcBef>
                <a:buFontTx/>
                <a:buNone/>
              </a:pPr>
              <a:r>
                <a:rPr lang="en-US" altLang="ko-KR" sz="800">
                  <a:latin typeface="Times New Roman" panose="02020603050405020304" pitchFamily="18" charset="0"/>
                  <a:ea typeface="돋움" pitchFamily="50" charset="-127"/>
                  <a:cs typeface="Times New Roman" panose="02020603050405020304" pitchFamily="18" charset="0"/>
                </a:rPr>
                <a:t>A</a:t>
              </a:r>
              <a:endParaRPr lang="ko-KR" altLang="en-US" sz="800">
                <a:latin typeface="Times New Roman" panose="02020603050405020304" pitchFamily="18" charset="0"/>
                <a:ea typeface="돋움" pitchFamily="50" charset="-127"/>
                <a:cs typeface="Times New Roman" panose="02020603050405020304" pitchFamily="18" charset="0"/>
              </a:endParaRPr>
            </a:p>
          </p:txBody>
        </p:sp>
        <p:sp>
          <p:nvSpPr>
            <p:cNvPr id="10293" name="TextBox 99"/>
            <p:cNvSpPr txBox="1">
              <a:spLocks noChangeArrowheads="1"/>
            </p:cNvSpPr>
            <p:nvPr/>
          </p:nvSpPr>
          <p:spPr bwMode="auto">
            <a:xfrm>
              <a:off x="6272213" y="2119884"/>
              <a:ext cx="253596"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kumimoji="1" sz="3200">
                  <a:solidFill>
                    <a:schemeClr val="tx1"/>
                  </a:solidFill>
                  <a:latin typeface="굴림" pitchFamily="50" charset="-127"/>
                  <a:ea typeface="굴림" pitchFamily="50" charset="-127"/>
                </a:defRPr>
              </a:lvl1pPr>
              <a:lvl2pPr marL="742950" indent="-285750" eaLnBrk="0" hangingPunct="0">
                <a:spcBef>
                  <a:spcPct val="20000"/>
                </a:spcBef>
                <a:buChar char="–"/>
                <a:defRPr kumimoji="1" sz="2800">
                  <a:solidFill>
                    <a:schemeClr val="tx1"/>
                  </a:solidFill>
                  <a:latin typeface="굴림" pitchFamily="50" charset="-127"/>
                  <a:ea typeface="굴림" pitchFamily="50" charset="-127"/>
                </a:defRPr>
              </a:lvl2pPr>
              <a:lvl3pPr marL="1143000" indent="-228600" eaLnBrk="0" hangingPunct="0">
                <a:spcBef>
                  <a:spcPct val="20000"/>
                </a:spcBef>
                <a:buChar char="•"/>
                <a:defRPr kumimoji="1" sz="2400">
                  <a:solidFill>
                    <a:schemeClr val="tx1"/>
                  </a:solidFill>
                  <a:latin typeface="굴림" pitchFamily="50" charset="-127"/>
                  <a:ea typeface="굴림" pitchFamily="50" charset="-127"/>
                </a:defRPr>
              </a:lvl3pPr>
              <a:lvl4pPr marL="1600200" indent="-228600" eaLnBrk="0" hangingPunct="0">
                <a:spcBef>
                  <a:spcPct val="20000"/>
                </a:spcBef>
                <a:buChar char="–"/>
                <a:defRPr kumimoji="1" sz="2000">
                  <a:solidFill>
                    <a:schemeClr val="tx1"/>
                  </a:solidFill>
                  <a:latin typeface="굴림" pitchFamily="50" charset="-127"/>
                  <a:ea typeface="굴림" pitchFamily="50" charset="-127"/>
                </a:defRPr>
              </a:lvl4pPr>
              <a:lvl5pPr marL="2057400" indent="-228600" eaLnBrk="0" hangingPunct="0">
                <a:spcBef>
                  <a:spcPct val="20000"/>
                </a:spcBef>
                <a:buChar char="»"/>
                <a:defRPr kumimoji="1" sz="2000">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9pPr>
            </a:lstStyle>
            <a:p>
              <a:pPr eaLnBrk="1" hangingPunct="1">
                <a:spcBef>
                  <a:spcPct val="0"/>
                </a:spcBef>
                <a:buFontTx/>
                <a:buNone/>
              </a:pPr>
              <a:r>
                <a:rPr lang="en-US" altLang="ko-KR" sz="800">
                  <a:latin typeface="Times New Roman" panose="02020603050405020304" pitchFamily="18" charset="0"/>
                  <a:ea typeface="돋움" pitchFamily="50" charset="-127"/>
                  <a:cs typeface="Times New Roman" panose="02020603050405020304" pitchFamily="18" charset="0"/>
                </a:rPr>
                <a:t>R</a:t>
              </a:r>
              <a:endParaRPr lang="ko-KR" altLang="en-US" sz="800">
                <a:latin typeface="Times New Roman" panose="02020603050405020304" pitchFamily="18" charset="0"/>
                <a:ea typeface="돋움" pitchFamily="50" charset="-127"/>
                <a:cs typeface="Times New Roman" panose="02020603050405020304" pitchFamily="18" charset="0"/>
              </a:endParaRPr>
            </a:p>
          </p:txBody>
        </p:sp>
        <p:pic>
          <p:nvPicPr>
            <p:cNvPr id="10294" name="Picture 8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10000" y="4564633"/>
              <a:ext cx="1084263" cy="298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5" name="Picture 8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824288" y="3116833"/>
              <a:ext cx="912812" cy="1370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296" name="TextBox 104"/>
            <p:cNvSpPr txBox="1">
              <a:spLocks noChangeArrowheads="1"/>
            </p:cNvSpPr>
            <p:nvPr/>
          </p:nvSpPr>
          <p:spPr bwMode="auto">
            <a:xfrm>
              <a:off x="4313238" y="4799584"/>
              <a:ext cx="23596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kumimoji="1" sz="3200">
                  <a:solidFill>
                    <a:schemeClr val="tx1"/>
                  </a:solidFill>
                  <a:latin typeface="굴림" pitchFamily="50" charset="-127"/>
                  <a:ea typeface="굴림" pitchFamily="50" charset="-127"/>
                </a:defRPr>
              </a:lvl1pPr>
              <a:lvl2pPr marL="742950" indent="-285750" eaLnBrk="0" hangingPunct="0">
                <a:spcBef>
                  <a:spcPct val="20000"/>
                </a:spcBef>
                <a:buChar char="–"/>
                <a:defRPr kumimoji="1" sz="2800">
                  <a:solidFill>
                    <a:schemeClr val="tx1"/>
                  </a:solidFill>
                  <a:latin typeface="굴림" pitchFamily="50" charset="-127"/>
                  <a:ea typeface="굴림" pitchFamily="50" charset="-127"/>
                </a:defRPr>
              </a:lvl2pPr>
              <a:lvl3pPr marL="1143000" indent="-228600" eaLnBrk="0" hangingPunct="0">
                <a:spcBef>
                  <a:spcPct val="20000"/>
                </a:spcBef>
                <a:buChar char="•"/>
                <a:defRPr kumimoji="1" sz="2400">
                  <a:solidFill>
                    <a:schemeClr val="tx1"/>
                  </a:solidFill>
                  <a:latin typeface="굴림" pitchFamily="50" charset="-127"/>
                  <a:ea typeface="굴림" pitchFamily="50" charset="-127"/>
                </a:defRPr>
              </a:lvl3pPr>
              <a:lvl4pPr marL="1600200" indent="-228600" eaLnBrk="0" hangingPunct="0">
                <a:spcBef>
                  <a:spcPct val="20000"/>
                </a:spcBef>
                <a:buChar char="–"/>
                <a:defRPr kumimoji="1" sz="2000">
                  <a:solidFill>
                    <a:schemeClr val="tx1"/>
                  </a:solidFill>
                  <a:latin typeface="굴림" pitchFamily="50" charset="-127"/>
                  <a:ea typeface="굴림" pitchFamily="50" charset="-127"/>
                </a:defRPr>
              </a:lvl4pPr>
              <a:lvl5pPr marL="2057400" indent="-228600" eaLnBrk="0" hangingPunct="0">
                <a:spcBef>
                  <a:spcPct val="20000"/>
                </a:spcBef>
                <a:buChar char="»"/>
                <a:defRPr kumimoji="1" sz="2000">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9pPr>
            </a:lstStyle>
            <a:p>
              <a:pPr eaLnBrk="1" hangingPunct="1">
                <a:spcBef>
                  <a:spcPct val="0"/>
                </a:spcBef>
                <a:buFontTx/>
                <a:buNone/>
              </a:pPr>
              <a:r>
                <a:rPr lang="en-US" altLang="ko-KR" sz="800">
                  <a:latin typeface="Times New Roman" panose="02020603050405020304" pitchFamily="18" charset="0"/>
                  <a:ea typeface="돋움" pitchFamily="50" charset="-127"/>
                  <a:cs typeface="Times New Roman" panose="02020603050405020304" pitchFamily="18" charset="0"/>
                </a:rPr>
                <a:t>1</a:t>
              </a:r>
              <a:endParaRPr lang="ko-KR" altLang="en-US" sz="800">
                <a:latin typeface="Times New Roman" panose="02020603050405020304" pitchFamily="18" charset="0"/>
                <a:ea typeface="돋움" pitchFamily="50" charset="-127"/>
                <a:cs typeface="Times New Roman" panose="02020603050405020304" pitchFamily="18" charset="0"/>
              </a:endParaRPr>
            </a:p>
          </p:txBody>
        </p:sp>
        <p:sp>
          <p:nvSpPr>
            <p:cNvPr id="10297" name="TextBox 105"/>
            <p:cNvSpPr txBox="1">
              <a:spLocks noChangeArrowheads="1"/>
            </p:cNvSpPr>
            <p:nvPr/>
          </p:nvSpPr>
          <p:spPr bwMode="auto">
            <a:xfrm>
              <a:off x="4452938" y="4799583"/>
              <a:ext cx="23596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kumimoji="1" sz="3200">
                  <a:solidFill>
                    <a:schemeClr val="tx1"/>
                  </a:solidFill>
                  <a:latin typeface="굴림" pitchFamily="50" charset="-127"/>
                  <a:ea typeface="굴림" pitchFamily="50" charset="-127"/>
                </a:defRPr>
              </a:lvl1pPr>
              <a:lvl2pPr marL="742950" indent="-285750" eaLnBrk="0" hangingPunct="0">
                <a:spcBef>
                  <a:spcPct val="20000"/>
                </a:spcBef>
                <a:buChar char="–"/>
                <a:defRPr kumimoji="1" sz="2800">
                  <a:solidFill>
                    <a:schemeClr val="tx1"/>
                  </a:solidFill>
                  <a:latin typeface="굴림" pitchFamily="50" charset="-127"/>
                  <a:ea typeface="굴림" pitchFamily="50" charset="-127"/>
                </a:defRPr>
              </a:lvl2pPr>
              <a:lvl3pPr marL="1143000" indent="-228600" eaLnBrk="0" hangingPunct="0">
                <a:spcBef>
                  <a:spcPct val="20000"/>
                </a:spcBef>
                <a:buChar char="•"/>
                <a:defRPr kumimoji="1" sz="2400">
                  <a:solidFill>
                    <a:schemeClr val="tx1"/>
                  </a:solidFill>
                  <a:latin typeface="굴림" pitchFamily="50" charset="-127"/>
                  <a:ea typeface="굴림" pitchFamily="50" charset="-127"/>
                </a:defRPr>
              </a:lvl3pPr>
              <a:lvl4pPr marL="1600200" indent="-228600" eaLnBrk="0" hangingPunct="0">
                <a:spcBef>
                  <a:spcPct val="20000"/>
                </a:spcBef>
                <a:buChar char="–"/>
                <a:defRPr kumimoji="1" sz="2000">
                  <a:solidFill>
                    <a:schemeClr val="tx1"/>
                  </a:solidFill>
                  <a:latin typeface="굴림" pitchFamily="50" charset="-127"/>
                  <a:ea typeface="굴림" pitchFamily="50" charset="-127"/>
                </a:defRPr>
              </a:lvl4pPr>
              <a:lvl5pPr marL="2057400" indent="-228600" eaLnBrk="0" hangingPunct="0">
                <a:spcBef>
                  <a:spcPct val="20000"/>
                </a:spcBef>
                <a:buChar char="»"/>
                <a:defRPr kumimoji="1" sz="2000">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9pPr>
            </a:lstStyle>
            <a:p>
              <a:pPr eaLnBrk="1" hangingPunct="1">
                <a:spcBef>
                  <a:spcPct val="0"/>
                </a:spcBef>
                <a:buFontTx/>
                <a:buNone/>
              </a:pPr>
              <a:r>
                <a:rPr lang="en-US" altLang="ko-KR" sz="800">
                  <a:latin typeface="Times New Roman" panose="02020603050405020304" pitchFamily="18" charset="0"/>
                  <a:ea typeface="돋움" pitchFamily="50" charset="-127"/>
                  <a:cs typeface="Times New Roman" panose="02020603050405020304" pitchFamily="18" charset="0"/>
                </a:rPr>
                <a:t>3</a:t>
              </a:r>
              <a:endParaRPr lang="ko-KR" altLang="en-US" sz="800">
                <a:latin typeface="Times New Roman" panose="02020603050405020304" pitchFamily="18" charset="0"/>
                <a:ea typeface="돋움" pitchFamily="50" charset="-127"/>
                <a:cs typeface="Times New Roman" panose="02020603050405020304" pitchFamily="18" charset="0"/>
              </a:endParaRPr>
            </a:p>
          </p:txBody>
        </p:sp>
        <p:pic>
          <p:nvPicPr>
            <p:cNvPr id="10298" name="Picture 8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357813" y="3062858"/>
              <a:ext cx="950912" cy="1417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9" name="Picture 8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314950" y="4529708"/>
              <a:ext cx="1038225"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00" name="TextBox 110"/>
            <p:cNvSpPr txBox="1">
              <a:spLocks noChangeArrowheads="1"/>
            </p:cNvSpPr>
            <p:nvPr/>
          </p:nvSpPr>
          <p:spPr bwMode="auto">
            <a:xfrm>
              <a:off x="5889625" y="2900932"/>
              <a:ext cx="23596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kumimoji="1" sz="3200">
                  <a:solidFill>
                    <a:schemeClr val="tx1"/>
                  </a:solidFill>
                  <a:latin typeface="굴림" pitchFamily="50" charset="-127"/>
                  <a:ea typeface="굴림" pitchFamily="50" charset="-127"/>
                </a:defRPr>
              </a:lvl1pPr>
              <a:lvl2pPr marL="742950" indent="-285750" eaLnBrk="0" hangingPunct="0">
                <a:spcBef>
                  <a:spcPct val="20000"/>
                </a:spcBef>
                <a:buChar char="–"/>
                <a:defRPr kumimoji="1" sz="2800">
                  <a:solidFill>
                    <a:schemeClr val="tx1"/>
                  </a:solidFill>
                  <a:latin typeface="굴림" pitchFamily="50" charset="-127"/>
                  <a:ea typeface="굴림" pitchFamily="50" charset="-127"/>
                </a:defRPr>
              </a:lvl2pPr>
              <a:lvl3pPr marL="1143000" indent="-228600" eaLnBrk="0" hangingPunct="0">
                <a:spcBef>
                  <a:spcPct val="20000"/>
                </a:spcBef>
                <a:buChar char="•"/>
                <a:defRPr kumimoji="1" sz="2400">
                  <a:solidFill>
                    <a:schemeClr val="tx1"/>
                  </a:solidFill>
                  <a:latin typeface="굴림" pitchFamily="50" charset="-127"/>
                  <a:ea typeface="굴림" pitchFamily="50" charset="-127"/>
                </a:defRPr>
              </a:lvl3pPr>
              <a:lvl4pPr marL="1600200" indent="-228600" eaLnBrk="0" hangingPunct="0">
                <a:spcBef>
                  <a:spcPct val="20000"/>
                </a:spcBef>
                <a:buChar char="–"/>
                <a:defRPr kumimoji="1" sz="2000">
                  <a:solidFill>
                    <a:schemeClr val="tx1"/>
                  </a:solidFill>
                  <a:latin typeface="굴림" pitchFamily="50" charset="-127"/>
                  <a:ea typeface="굴림" pitchFamily="50" charset="-127"/>
                </a:defRPr>
              </a:lvl4pPr>
              <a:lvl5pPr marL="2057400" indent="-228600" eaLnBrk="0" hangingPunct="0">
                <a:spcBef>
                  <a:spcPct val="20000"/>
                </a:spcBef>
                <a:buChar char="»"/>
                <a:defRPr kumimoji="1" sz="2000">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9pPr>
            </a:lstStyle>
            <a:p>
              <a:pPr eaLnBrk="1" hangingPunct="1">
                <a:spcBef>
                  <a:spcPct val="0"/>
                </a:spcBef>
                <a:buFontTx/>
                <a:buNone/>
              </a:pPr>
              <a:r>
                <a:rPr lang="en-US" altLang="ko-KR" sz="800">
                  <a:latin typeface="Times New Roman" panose="02020603050405020304" pitchFamily="18" charset="0"/>
                  <a:ea typeface="돋움" pitchFamily="50" charset="-127"/>
                  <a:cs typeface="Times New Roman" panose="02020603050405020304" pitchFamily="18" charset="0"/>
                </a:rPr>
                <a:t>3</a:t>
              </a:r>
              <a:endParaRPr lang="ko-KR" altLang="en-US" sz="800">
                <a:latin typeface="Times New Roman" panose="02020603050405020304" pitchFamily="18" charset="0"/>
                <a:ea typeface="돋움" pitchFamily="50" charset="-127"/>
                <a:cs typeface="Times New Roman" panose="02020603050405020304" pitchFamily="18" charset="0"/>
              </a:endParaRPr>
            </a:p>
          </p:txBody>
        </p:sp>
        <p:sp>
          <p:nvSpPr>
            <p:cNvPr id="10301" name="TextBox 112"/>
            <p:cNvSpPr txBox="1">
              <a:spLocks noChangeArrowheads="1"/>
            </p:cNvSpPr>
            <p:nvPr/>
          </p:nvSpPr>
          <p:spPr bwMode="auto">
            <a:xfrm>
              <a:off x="5737225" y="4799583"/>
              <a:ext cx="23596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kumimoji="1" sz="3200">
                  <a:solidFill>
                    <a:schemeClr val="tx1"/>
                  </a:solidFill>
                  <a:latin typeface="굴림" pitchFamily="50" charset="-127"/>
                  <a:ea typeface="굴림" pitchFamily="50" charset="-127"/>
                </a:defRPr>
              </a:lvl1pPr>
              <a:lvl2pPr marL="742950" indent="-285750" eaLnBrk="0" hangingPunct="0">
                <a:spcBef>
                  <a:spcPct val="20000"/>
                </a:spcBef>
                <a:buChar char="–"/>
                <a:defRPr kumimoji="1" sz="2800">
                  <a:solidFill>
                    <a:schemeClr val="tx1"/>
                  </a:solidFill>
                  <a:latin typeface="굴림" pitchFamily="50" charset="-127"/>
                  <a:ea typeface="굴림" pitchFamily="50" charset="-127"/>
                </a:defRPr>
              </a:lvl2pPr>
              <a:lvl3pPr marL="1143000" indent="-228600" eaLnBrk="0" hangingPunct="0">
                <a:spcBef>
                  <a:spcPct val="20000"/>
                </a:spcBef>
                <a:buChar char="•"/>
                <a:defRPr kumimoji="1" sz="2400">
                  <a:solidFill>
                    <a:schemeClr val="tx1"/>
                  </a:solidFill>
                  <a:latin typeface="굴림" pitchFamily="50" charset="-127"/>
                  <a:ea typeface="굴림" pitchFamily="50" charset="-127"/>
                </a:defRPr>
              </a:lvl3pPr>
              <a:lvl4pPr marL="1600200" indent="-228600" eaLnBrk="0" hangingPunct="0">
                <a:spcBef>
                  <a:spcPct val="20000"/>
                </a:spcBef>
                <a:buChar char="–"/>
                <a:defRPr kumimoji="1" sz="2000">
                  <a:solidFill>
                    <a:schemeClr val="tx1"/>
                  </a:solidFill>
                  <a:latin typeface="굴림" pitchFamily="50" charset="-127"/>
                  <a:ea typeface="굴림" pitchFamily="50" charset="-127"/>
                </a:defRPr>
              </a:lvl4pPr>
              <a:lvl5pPr marL="2057400" indent="-228600" eaLnBrk="0" hangingPunct="0">
                <a:spcBef>
                  <a:spcPct val="20000"/>
                </a:spcBef>
                <a:buChar char="»"/>
                <a:defRPr kumimoji="1" sz="2000">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9pPr>
            </a:lstStyle>
            <a:p>
              <a:pPr eaLnBrk="1" hangingPunct="1">
                <a:spcBef>
                  <a:spcPct val="0"/>
                </a:spcBef>
                <a:buFontTx/>
                <a:buNone/>
              </a:pPr>
              <a:r>
                <a:rPr lang="en-US" altLang="ko-KR" sz="800">
                  <a:latin typeface="Times New Roman" panose="02020603050405020304" pitchFamily="18" charset="0"/>
                  <a:ea typeface="돋움" pitchFamily="50" charset="-127"/>
                  <a:cs typeface="Times New Roman" panose="02020603050405020304" pitchFamily="18" charset="0"/>
                </a:rPr>
                <a:t>1</a:t>
              </a:r>
              <a:endParaRPr lang="ko-KR" altLang="en-US" sz="800">
                <a:latin typeface="Times New Roman" panose="02020603050405020304" pitchFamily="18" charset="0"/>
                <a:ea typeface="돋움" pitchFamily="50" charset="-127"/>
                <a:cs typeface="Times New Roman" panose="02020603050405020304" pitchFamily="18" charset="0"/>
              </a:endParaRPr>
            </a:p>
          </p:txBody>
        </p:sp>
        <p:sp>
          <p:nvSpPr>
            <p:cNvPr id="10302" name="TextBox 113"/>
            <p:cNvSpPr txBox="1">
              <a:spLocks noChangeArrowheads="1"/>
            </p:cNvSpPr>
            <p:nvPr/>
          </p:nvSpPr>
          <p:spPr bwMode="auto">
            <a:xfrm>
              <a:off x="5899150" y="4809107"/>
              <a:ext cx="23596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kumimoji="1" sz="3200">
                  <a:solidFill>
                    <a:schemeClr val="tx1"/>
                  </a:solidFill>
                  <a:latin typeface="굴림" pitchFamily="50" charset="-127"/>
                  <a:ea typeface="굴림" pitchFamily="50" charset="-127"/>
                </a:defRPr>
              </a:lvl1pPr>
              <a:lvl2pPr marL="742950" indent="-285750" eaLnBrk="0" hangingPunct="0">
                <a:spcBef>
                  <a:spcPct val="20000"/>
                </a:spcBef>
                <a:buChar char="–"/>
                <a:defRPr kumimoji="1" sz="2800">
                  <a:solidFill>
                    <a:schemeClr val="tx1"/>
                  </a:solidFill>
                  <a:latin typeface="굴림" pitchFamily="50" charset="-127"/>
                  <a:ea typeface="굴림" pitchFamily="50" charset="-127"/>
                </a:defRPr>
              </a:lvl2pPr>
              <a:lvl3pPr marL="1143000" indent="-228600" eaLnBrk="0" hangingPunct="0">
                <a:spcBef>
                  <a:spcPct val="20000"/>
                </a:spcBef>
                <a:buChar char="•"/>
                <a:defRPr kumimoji="1" sz="2400">
                  <a:solidFill>
                    <a:schemeClr val="tx1"/>
                  </a:solidFill>
                  <a:latin typeface="굴림" pitchFamily="50" charset="-127"/>
                  <a:ea typeface="굴림" pitchFamily="50" charset="-127"/>
                </a:defRPr>
              </a:lvl3pPr>
              <a:lvl4pPr marL="1600200" indent="-228600" eaLnBrk="0" hangingPunct="0">
                <a:spcBef>
                  <a:spcPct val="20000"/>
                </a:spcBef>
                <a:buChar char="–"/>
                <a:defRPr kumimoji="1" sz="2000">
                  <a:solidFill>
                    <a:schemeClr val="tx1"/>
                  </a:solidFill>
                  <a:latin typeface="굴림" pitchFamily="50" charset="-127"/>
                  <a:ea typeface="굴림" pitchFamily="50" charset="-127"/>
                </a:defRPr>
              </a:lvl4pPr>
              <a:lvl5pPr marL="2057400" indent="-228600" eaLnBrk="0" hangingPunct="0">
                <a:spcBef>
                  <a:spcPct val="20000"/>
                </a:spcBef>
                <a:buChar char="»"/>
                <a:defRPr kumimoji="1" sz="2000">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9pPr>
            </a:lstStyle>
            <a:p>
              <a:pPr eaLnBrk="1" hangingPunct="1">
                <a:spcBef>
                  <a:spcPct val="0"/>
                </a:spcBef>
                <a:buFontTx/>
                <a:buNone/>
              </a:pPr>
              <a:r>
                <a:rPr lang="en-US" altLang="ko-KR" sz="800">
                  <a:latin typeface="Times New Roman" panose="02020603050405020304" pitchFamily="18" charset="0"/>
                  <a:ea typeface="돋움" pitchFamily="50" charset="-127"/>
                  <a:cs typeface="Times New Roman" panose="02020603050405020304" pitchFamily="18" charset="0"/>
                </a:rPr>
                <a:t>3</a:t>
              </a:r>
              <a:endParaRPr lang="ko-KR" altLang="en-US" sz="800">
                <a:latin typeface="Times New Roman" panose="02020603050405020304" pitchFamily="18" charset="0"/>
                <a:ea typeface="돋움" pitchFamily="50" charset="-127"/>
                <a:cs typeface="Times New Roman" panose="02020603050405020304" pitchFamily="18" charset="0"/>
              </a:endParaRPr>
            </a:p>
          </p:txBody>
        </p:sp>
        <p:sp>
          <p:nvSpPr>
            <p:cNvPr id="10303" name="TextBox 2"/>
            <p:cNvSpPr txBox="1">
              <a:spLocks noChangeArrowheads="1"/>
            </p:cNvSpPr>
            <p:nvPr/>
          </p:nvSpPr>
          <p:spPr bwMode="auto">
            <a:xfrm>
              <a:off x="4657725" y="3596258"/>
              <a:ext cx="242374"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kumimoji="1" sz="3200">
                  <a:solidFill>
                    <a:schemeClr val="tx1"/>
                  </a:solidFill>
                  <a:latin typeface="굴림" pitchFamily="50" charset="-127"/>
                  <a:ea typeface="굴림" pitchFamily="50" charset="-127"/>
                </a:defRPr>
              </a:lvl1pPr>
              <a:lvl2pPr marL="742950" indent="-285750" eaLnBrk="0" hangingPunct="0">
                <a:spcBef>
                  <a:spcPct val="20000"/>
                </a:spcBef>
                <a:buChar char="–"/>
                <a:defRPr kumimoji="1" sz="2800">
                  <a:solidFill>
                    <a:schemeClr val="tx1"/>
                  </a:solidFill>
                  <a:latin typeface="굴림" pitchFamily="50" charset="-127"/>
                  <a:ea typeface="굴림" pitchFamily="50" charset="-127"/>
                </a:defRPr>
              </a:lvl2pPr>
              <a:lvl3pPr marL="1143000" indent="-228600" eaLnBrk="0" hangingPunct="0">
                <a:spcBef>
                  <a:spcPct val="20000"/>
                </a:spcBef>
                <a:buChar char="•"/>
                <a:defRPr kumimoji="1" sz="2400">
                  <a:solidFill>
                    <a:schemeClr val="tx1"/>
                  </a:solidFill>
                  <a:latin typeface="굴림" pitchFamily="50" charset="-127"/>
                  <a:ea typeface="굴림" pitchFamily="50" charset="-127"/>
                </a:defRPr>
              </a:lvl3pPr>
              <a:lvl4pPr marL="1600200" indent="-228600" eaLnBrk="0" hangingPunct="0">
                <a:spcBef>
                  <a:spcPct val="20000"/>
                </a:spcBef>
                <a:buChar char="–"/>
                <a:defRPr kumimoji="1" sz="2000">
                  <a:solidFill>
                    <a:schemeClr val="tx1"/>
                  </a:solidFill>
                  <a:latin typeface="굴림" pitchFamily="50" charset="-127"/>
                  <a:ea typeface="굴림" pitchFamily="50" charset="-127"/>
                </a:defRPr>
              </a:lvl4pPr>
              <a:lvl5pPr marL="2057400" indent="-228600" eaLnBrk="0" hangingPunct="0">
                <a:spcBef>
                  <a:spcPct val="20000"/>
                </a:spcBef>
                <a:buChar char="»"/>
                <a:defRPr kumimoji="1" sz="2000">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9pPr>
            </a:lstStyle>
            <a:p>
              <a:pPr eaLnBrk="1" hangingPunct="1">
                <a:spcBef>
                  <a:spcPct val="0"/>
                </a:spcBef>
                <a:buFontTx/>
                <a:buNone/>
              </a:pPr>
              <a:r>
                <a:rPr lang="en-US" altLang="ko-KR" sz="800">
                  <a:latin typeface="Times New Roman" panose="02020603050405020304" pitchFamily="18" charset="0"/>
                  <a:ea typeface="돋움" pitchFamily="50" charset="-127"/>
                  <a:cs typeface="Times New Roman" panose="02020603050405020304" pitchFamily="18" charset="0"/>
                </a:rPr>
                <a:t>P</a:t>
              </a:r>
              <a:endParaRPr lang="ko-KR" altLang="en-US" sz="800">
                <a:latin typeface="Times New Roman" panose="02020603050405020304" pitchFamily="18" charset="0"/>
                <a:ea typeface="돋움" pitchFamily="50" charset="-127"/>
                <a:cs typeface="Times New Roman" panose="02020603050405020304" pitchFamily="18" charset="0"/>
              </a:endParaRPr>
            </a:p>
          </p:txBody>
        </p:sp>
        <p:sp>
          <p:nvSpPr>
            <p:cNvPr id="10304" name="TextBox 82"/>
            <p:cNvSpPr txBox="1">
              <a:spLocks noChangeArrowheads="1"/>
            </p:cNvSpPr>
            <p:nvPr/>
          </p:nvSpPr>
          <p:spPr bwMode="auto">
            <a:xfrm>
              <a:off x="4648200" y="4012182"/>
              <a:ext cx="253596"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kumimoji="1" sz="3200">
                  <a:solidFill>
                    <a:schemeClr val="tx1"/>
                  </a:solidFill>
                  <a:latin typeface="굴림" pitchFamily="50" charset="-127"/>
                  <a:ea typeface="굴림" pitchFamily="50" charset="-127"/>
                </a:defRPr>
              </a:lvl1pPr>
              <a:lvl2pPr marL="742950" indent="-285750" eaLnBrk="0" hangingPunct="0">
                <a:spcBef>
                  <a:spcPct val="20000"/>
                </a:spcBef>
                <a:buChar char="–"/>
                <a:defRPr kumimoji="1" sz="2800">
                  <a:solidFill>
                    <a:schemeClr val="tx1"/>
                  </a:solidFill>
                  <a:latin typeface="굴림" pitchFamily="50" charset="-127"/>
                  <a:ea typeface="굴림" pitchFamily="50" charset="-127"/>
                </a:defRPr>
              </a:lvl2pPr>
              <a:lvl3pPr marL="1143000" indent="-228600" eaLnBrk="0" hangingPunct="0">
                <a:spcBef>
                  <a:spcPct val="20000"/>
                </a:spcBef>
                <a:buChar char="•"/>
                <a:defRPr kumimoji="1" sz="2400">
                  <a:solidFill>
                    <a:schemeClr val="tx1"/>
                  </a:solidFill>
                  <a:latin typeface="굴림" pitchFamily="50" charset="-127"/>
                  <a:ea typeface="굴림" pitchFamily="50" charset="-127"/>
                </a:defRPr>
              </a:lvl3pPr>
              <a:lvl4pPr marL="1600200" indent="-228600" eaLnBrk="0" hangingPunct="0">
                <a:spcBef>
                  <a:spcPct val="20000"/>
                </a:spcBef>
                <a:buChar char="–"/>
                <a:defRPr kumimoji="1" sz="2000">
                  <a:solidFill>
                    <a:schemeClr val="tx1"/>
                  </a:solidFill>
                  <a:latin typeface="굴림" pitchFamily="50" charset="-127"/>
                  <a:ea typeface="굴림" pitchFamily="50" charset="-127"/>
                </a:defRPr>
              </a:lvl4pPr>
              <a:lvl5pPr marL="2057400" indent="-228600" eaLnBrk="0" hangingPunct="0">
                <a:spcBef>
                  <a:spcPct val="20000"/>
                </a:spcBef>
                <a:buChar char="»"/>
                <a:defRPr kumimoji="1" sz="2000">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9pPr>
            </a:lstStyle>
            <a:p>
              <a:pPr eaLnBrk="1" hangingPunct="1">
                <a:spcBef>
                  <a:spcPct val="0"/>
                </a:spcBef>
                <a:buFontTx/>
                <a:buNone/>
              </a:pPr>
              <a:r>
                <a:rPr lang="en-US" altLang="ko-KR" sz="800">
                  <a:latin typeface="Times New Roman" panose="02020603050405020304" pitchFamily="18" charset="0"/>
                  <a:ea typeface="돋움" pitchFamily="50" charset="-127"/>
                  <a:cs typeface="Times New Roman" panose="02020603050405020304" pitchFamily="18" charset="0"/>
                </a:rPr>
                <a:t>R</a:t>
              </a:r>
              <a:endParaRPr lang="ko-KR" altLang="en-US" sz="800">
                <a:latin typeface="Times New Roman" panose="02020603050405020304" pitchFamily="18" charset="0"/>
                <a:ea typeface="돋움" pitchFamily="50" charset="-127"/>
                <a:cs typeface="Times New Roman" panose="02020603050405020304" pitchFamily="18" charset="0"/>
              </a:endParaRPr>
            </a:p>
          </p:txBody>
        </p:sp>
        <p:sp>
          <p:nvSpPr>
            <p:cNvPr id="10305" name="TextBox 84"/>
            <p:cNvSpPr txBox="1">
              <a:spLocks noChangeArrowheads="1"/>
            </p:cNvSpPr>
            <p:nvPr/>
          </p:nvSpPr>
          <p:spPr bwMode="auto">
            <a:xfrm>
              <a:off x="3667125" y="3166046"/>
              <a:ext cx="247184"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kumimoji="1" sz="3200">
                  <a:solidFill>
                    <a:schemeClr val="tx1"/>
                  </a:solidFill>
                  <a:latin typeface="굴림" pitchFamily="50" charset="-127"/>
                  <a:ea typeface="굴림" pitchFamily="50" charset="-127"/>
                </a:defRPr>
              </a:lvl1pPr>
              <a:lvl2pPr marL="742950" indent="-285750" eaLnBrk="0" hangingPunct="0">
                <a:spcBef>
                  <a:spcPct val="20000"/>
                </a:spcBef>
                <a:buChar char="–"/>
                <a:defRPr kumimoji="1" sz="2800">
                  <a:solidFill>
                    <a:schemeClr val="tx1"/>
                  </a:solidFill>
                  <a:latin typeface="굴림" pitchFamily="50" charset="-127"/>
                  <a:ea typeface="굴림" pitchFamily="50" charset="-127"/>
                </a:defRPr>
              </a:lvl2pPr>
              <a:lvl3pPr marL="1143000" indent="-228600" eaLnBrk="0" hangingPunct="0">
                <a:spcBef>
                  <a:spcPct val="20000"/>
                </a:spcBef>
                <a:buChar char="•"/>
                <a:defRPr kumimoji="1" sz="2400">
                  <a:solidFill>
                    <a:schemeClr val="tx1"/>
                  </a:solidFill>
                  <a:latin typeface="굴림" pitchFamily="50" charset="-127"/>
                  <a:ea typeface="굴림" pitchFamily="50" charset="-127"/>
                </a:defRPr>
              </a:lvl3pPr>
              <a:lvl4pPr marL="1600200" indent="-228600" eaLnBrk="0" hangingPunct="0">
                <a:spcBef>
                  <a:spcPct val="20000"/>
                </a:spcBef>
                <a:buChar char="–"/>
                <a:defRPr kumimoji="1" sz="2000">
                  <a:solidFill>
                    <a:schemeClr val="tx1"/>
                  </a:solidFill>
                  <a:latin typeface="굴림" pitchFamily="50" charset="-127"/>
                  <a:ea typeface="굴림" pitchFamily="50" charset="-127"/>
                </a:defRPr>
              </a:lvl4pPr>
              <a:lvl5pPr marL="2057400" indent="-228600" eaLnBrk="0" hangingPunct="0">
                <a:spcBef>
                  <a:spcPct val="20000"/>
                </a:spcBef>
                <a:buChar char="»"/>
                <a:defRPr kumimoji="1" sz="2000">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9pPr>
            </a:lstStyle>
            <a:p>
              <a:pPr eaLnBrk="1" hangingPunct="1">
                <a:spcBef>
                  <a:spcPct val="0"/>
                </a:spcBef>
                <a:buFontTx/>
                <a:buNone/>
              </a:pPr>
              <a:r>
                <a:rPr lang="en-US" altLang="ko-KR" sz="800">
                  <a:latin typeface="Times New Roman" panose="02020603050405020304" pitchFamily="18" charset="0"/>
                  <a:ea typeface="돋움" pitchFamily="50" charset="-127"/>
                  <a:cs typeface="Times New Roman" panose="02020603050405020304" pitchFamily="18" charset="0"/>
                </a:rPr>
                <a:t>Z</a:t>
              </a:r>
              <a:endParaRPr lang="ko-KR" altLang="en-US" sz="800">
                <a:latin typeface="Times New Roman" panose="02020603050405020304" pitchFamily="18" charset="0"/>
                <a:ea typeface="돋움" pitchFamily="50" charset="-127"/>
                <a:cs typeface="Times New Roman" panose="02020603050405020304" pitchFamily="18" charset="0"/>
              </a:endParaRPr>
            </a:p>
          </p:txBody>
        </p:sp>
        <p:sp>
          <p:nvSpPr>
            <p:cNvPr id="10306" name="TextBox 83"/>
            <p:cNvSpPr txBox="1">
              <a:spLocks noChangeArrowheads="1"/>
            </p:cNvSpPr>
            <p:nvPr/>
          </p:nvSpPr>
          <p:spPr bwMode="auto">
            <a:xfrm>
              <a:off x="3649663" y="3808982"/>
              <a:ext cx="258404"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kumimoji="1" sz="3200">
                  <a:solidFill>
                    <a:schemeClr val="tx1"/>
                  </a:solidFill>
                  <a:latin typeface="굴림" pitchFamily="50" charset="-127"/>
                  <a:ea typeface="굴림" pitchFamily="50" charset="-127"/>
                </a:defRPr>
              </a:lvl1pPr>
              <a:lvl2pPr marL="742950" indent="-285750" eaLnBrk="0" hangingPunct="0">
                <a:spcBef>
                  <a:spcPct val="20000"/>
                </a:spcBef>
                <a:buChar char="–"/>
                <a:defRPr kumimoji="1" sz="2800">
                  <a:solidFill>
                    <a:schemeClr val="tx1"/>
                  </a:solidFill>
                  <a:latin typeface="굴림" pitchFamily="50" charset="-127"/>
                  <a:ea typeface="굴림" pitchFamily="50" charset="-127"/>
                </a:defRPr>
              </a:lvl2pPr>
              <a:lvl3pPr marL="1143000" indent="-228600" eaLnBrk="0" hangingPunct="0">
                <a:spcBef>
                  <a:spcPct val="20000"/>
                </a:spcBef>
                <a:buChar char="•"/>
                <a:defRPr kumimoji="1" sz="2400">
                  <a:solidFill>
                    <a:schemeClr val="tx1"/>
                  </a:solidFill>
                  <a:latin typeface="굴림" pitchFamily="50" charset="-127"/>
                  <a:ea typeface="굴림" pitchFamily="50" charset="-127"/>
                </a:defRPr>
              </a:lvl3pPr>
              <a:lvl4pPr marL="1600200" indent="-228600" eaLnBrk="0" hangingPunct="0">
                <a:spcBef>
                  <a:spcPct val="20000"/>
                </a:spcBef>
                <a:buChar char="–"/>
                <a:defRPr kumimoji="1" sz="2000">
                  <a:solidFill>
                    <a:schemeClr val="tx1"/>
                  </a:solidFill>
                  <a:latin typeface="굴림" pitchFamily="50" charset="-127"/>
                  <a:ea typeface="굴림" pitchFamily="50" charset="-127"/>
                </a:defRPr>
              </a:lvl4pPr>
              <a:lvl5pPr marL="2057400" indent="-228600" eaLnBrk="0" hangingPunct="0">
                <a:spcBef>
                  <a:spcPct val="20000"/>
                </a:spcBef>
                <a:buChar char="»"/>
                <a:defRPr kumimoji="1" sz="2000">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9pPr>
            </a:lstStyle>
            <a:p>
              <a:pPr eaLnBrk="1" hangingPunct="1">
                <a:spcBef>
                  <a:spcPct val="0"/>
                </a:spcBef>
                <a:buFontTx/>
                <a:buNone/>
              </a:pPr>
              <a:r>
                <a:rPr lang="en-US" altLang="ko-KR" sz="800">
                  <a:latin typeface="Times New Roman" panose="02020603050405020304" pitchFamily="18" charset="0"/>
                  <a:ea typeface="돋움" pitchFamily="50" charset="-127"/>
                  <a:cs typeface="Times New Roman" panose="02020603050405020304" pitchFamily="18" charset="0"/>
                </a:rPr>
                <a:t>A</a:t>
              </a:r>
              <a:endParaRPr lang="ko-KR" altLang="en-US" sz="800">
                <a:latin typeface="Times New Roman" panose="02020603050405020304" pitchFamily="18" charset="0"/>
                <a:ea typeface="돋움" pitchFamily="50" charset="-127"/>
                <a:cs typeface="Times New Roman" panose="02020603050405020304" pitchFamily="18" charset="0"/>
              </a:endParaRPr>
            </a:p>
          </p:txBody>
        </p:sp>
        <p:sp>
          <p:nvSpPr>
            <p:cNvPr id="10307" name="TextBox 98"/>
            <p:cNvSpPr txBox="1">
              <a:spLocks noChangeArrowheads="1"/>
            </p:cNvSpPr>
            <p:nvPr/>
          </p:nvSpPr>
          <p:spPr bwMode="auto">
            <a:xfrm>
              <a:off x="6210300" y="3478782"/>
              <a:ext cx="258404"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kumimoji="1" sz="3200">
                  <a:solidFill>
                    <a:schemeClr val="tx1"/>
                  </a:solidFill>
                  <a:latin typeface="굴림" pitchFamily="50" charset="-127"/>
                  <a:ea typeface="굴림" pitchFamily="50" charset="-127"/>
                </a:defRPr>
              </a:lvl1pPr>
              <a:lvl2pPr marL="742950" indent="-285750" eaLnBrk="0" hangingPunct="0">
                <a:spcBef>
                  <a:spcPct val="20000"/>
                </a:spcBef>
                <a:buChar char="–"/>
                <a:defRPr kumimoji="1" sz="2800">
                  <a:solidFill>
                    <a:schemeClr val="tx1"/>
                  </a:solidFill>
                  <a:latin typeface="굴림" pitchFamily="50" charset="-127"/>
                  <a:ea typeface="굴림" pitchFamily="50" charset="-127"/>
                </a:defRPr>
              </a:lvl2pPr>
              <a:lvl3pPr marL="1143000" indent="-228600" eaLnBrk="0" hangingPunct="0">
                <a:spcBef>
                  <a:spcPct val="20000"/>
                </a:spcBef>
                <a:buChar char="•"/>
                <a:defRPr kumimoji="1" sz="2400">
                  <a:solidFill>
                    <a:schemeClr val="tx1"/>
                  </a:solidFill>
                  <a:latin typeface="굴림" pitchFamily="50" charset="-127"/>
                  <a:ea typeface="굴림" pitchFamily="50" charset="-127"/>
                </a:defRPr>
              </a:lvl3pPr>
              <a:lvl4pPr marL="1600200" indent="-228600" eaLnBrk="0" hangingPunct="0">
                <a:spcBef>
                  <a:spcPct val="20000"/>
                </a:spcBef>
                <a:buChar char="–"/>
                <a:defRPr kumimoji="1" sz="2000">
                  <a:solidFill>
                    <a:schemeClr val="tx1"/>
                  </a:solidFill>
                  <a:latin typeface="굴림" pitchFamily="50" charset="-127"/>
                  <a:ea typeface="굴림" pitchFamily="50" charset="-127"/>
                </a:defRPr>
              </a:lvl4pPr>
              <a:lvl5pPr marL="2057400" indent="-228600" eaLnBrk="0" hangingPunct="0">
                <a:spcBef>
                  <a:spcPct val="20000"/>
                </a:spcBef>
                <a:buChar char="»"/>
                <a:defRPr kumimoji="1" sz="2000">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9pPr>
            </a:lstStyle>
            <a:p>
              <a:pPr eaLnBrk="1" hangingPunct="1">
                <a:spcBef>
                  <a:spcPct val="0"/>
                </a:spcBef>
                <a:buFontTx/>
                <a:buNone/>
              </a:pPr>
              <a:r>
                <a:rPr lang="en-US" altLang="ko-KR" sz="800">
                  <a:latin typeface="Times New Roman" panose="02020603050405020304" pitchFamily="18" charset="0"/>
                  <a:ea typeface="돋움" pitchFamily="50" charset="-127"/>
                  <a:cs typeface="Times New Roman" panose="02020603050405020304" pitchFamily="18" charset="0"/>
                </a:rPr>
                <a:t>A</a:t>
              </a:r>
              <a:endParaRPr lang="ko-KR" altLang="en-US" sz="800">
                <a:latin typeface="Times New Roman" panose="02020603050405020304" pitchFamily="18" charset="0"/>
                <a:ea typeface="돋움" pitchFamily="50" charset="-127"/>
                <a:cs typeface="Times New Roman" panose="02020603050405020304" pitchFamily="18" charset="0"/>
              </a:endParaRPr>
            </a:p>
          </p:txBody>
        </p:sp>
        <p:sp>
          <p:nvSpPr>
            <p:cNvPr id="10308" name="TextBox 97"/>
            <p:cNvSpPr txBox="1">
              <a:spLocks noChangeArrowheads="1"/>
            </p:cNvSpPr>
            <p:nvPr/>
          </p:nvSpPr>
          <p:spPr bwMode="auto">
            <a:xfrm>
              <a:off x="6210300" y="3969320"/>
              <a:ext cx="242374"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kumimoji="1" sz="3200">
                  <a:solidFill>
                    <a:schemeClr val="tx1"/>
                  </a:solidFill>
                  <a:latin typeface="굴림" pitchFamily="50" charset="-127"/>
                  <a:ea typeface="굴림" pitchFamily="50" charset="-127"/>
                </a:defRPr>
              </a:lvl1pPr>
              <a:lvl2pPr marL="742950" indent="-285750" eaLnBrk="0" hangingPunct="0">
                <a:spcBef>
                  <a:spcPct val="20000"/>
                </a:spcBef>
                <a:buChar char="–"/>
                <a:defRPr kumimoji="1" sz="2800">
                  <a:solidFill>
                    <a:schemeClr val="tx1"/>
                  </a:solidFill>
                  <a:latin typeface="굴림" pitchFamily="50" charset="-127"/>
                  <a:ea typeface="굴림" pitchFamily="50" charset="-127"/>
                </a:defRPr>
              </a:lvl2pPr>
              <a:lvl3pPr marL="1143000" indent="-228600" eaLnBrk="0" hangingPunct="0">
                <a:spcBef>
                  <a:spcPct val="20000"/>
                </a:spcBef>
                <a:buChar char="•"/>
                <a:defRPr kumimoji="1" sz="2400">
                  <a:solidFill>
                    <a:schemeClr val="tx1"/>
                  </a:solidFill>
                  <a:latin typeface="굴림" pitchFamily="50" charset="-127"/>
                  <a:ea typeface="굴림" pitchFamily="50" charset="-127"/>
                </a:defRPr>
              </a:lvl3pPr>
              <a:lvl4pPr marL="1600200" indent="-228600" eaLnBrk="0" hangingPunct="0">
                <a:spcBef>
                  <a:spcPct val="20000"/>
                </a:spcBef>
                <a:buChar char="–"/>
                <a:defRPr kumimoji="1" sz="2000">
                  <a:solidFill>
                    <a:schemeClr val="tx1"/>
                  </a:solidFill>
                  <a:latin typeface="굴림" pitchFamily="50" charset="-127"/>
                  <a:ea typeface="굴림" pitchFamily="50" charset="-127"/>
                </a:defRPr>
              </a:lvl4pPr>
              <a:lvl5pPr marL="2057400" indent="-228600" eaLnBrk="0" hangingPunct="0">
                <a:spcBef>
                  <a:spcPct val="20000"/>
                </a:spcBef>
                <a:buChar char="»"/>
                <a:defRPr kumimoji="1" sz="2000">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9pPr>
            </a:lstStyle>
            <a:p>
              <a:pPr eaLnBrk="1" hangingPunct="1">
                <a:spcBef>
                  <a:spcPct val="0"/>
                </a:spcBef>
                <a:buFontTx/>
                <a:buNone/>
              </a:pPr>
              <a:r>
                <a:rPr lang="en-US" altLang="ko-KR" sz="800">
                  <a:latin typeface="Times New Roman" panose="02020603050405020304" pitchFamily="18" charset="0"/>
                  <a:ea typeface="돋움" pitchFamily="50" charset="-127"/>
                  <a:cs typeface="Times New Roman" panose="02020603050405020304" pitchFamily="18" charset="0"/>
                </a:rPr>
                <a:t>P</a:t>
              </a:r>
              <a:endParaRPr lang="ko-KR" altLang="en-US" sz="800">
                <a:latin typeface="Times New Roman" panose="02020603050405020304" pitchFamily="18" charset="0"/>
                <a:ea typeface="돋움" pitchFamily="50" charset="-127"/>
                <a:cs typeface="Times New Roman" panose="02020603050405020304" pitchFamily="18" charset="0"/>
              </a:endParaRPr>
            </a:p>
          </p:txBody>
        </p:sp>
      </p:grpSp>
      <p:sp>
        <p:nvSpPr>
          <p:cNvPr id="10242" name="Line 2"/>
          <p:cNvSpPr>
            <a:spLocks noChangeShapeType="1"/>
          </p:cNvSpPr>
          <p:nvPr/>
        </p:nvSpPr>
        <p:spPr bwMode="auto">
          <a:xfrm>
            <a:off x="279400" y="609600"/>
            <a:ext cx="6324600" cy="0"/>
          </a:xfrm>
          <a:prstGeom prst="line">
            <a:avLst/>
          </a:prstGeom>
          <a:noFill/>
          <a:ln w="57150" cmpd="thinThick">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a:latin typeface="Times New Roman" panose="02020603050405020304" pitchFamily="18" charset="0"/>
              <a:cs typeface="Times New Roman" panose="02020603050405020304" pitchFamily="18" charset="0"/>
            </a:endParaRPr>
          </a:p>
        </p:txBody>
      </p:sp>
      <p:grpSp>
        <p:nvGrpSpPr>
          <p:cNvPr id="10243" name="Group 2"/>
          <p:cNvGrpSpPr>
            <a:grpSpLocks/>
          </p:cNvGrpSpPr>
          <p:nvPr/>
        </p:nvGrpSpPr>
        <p:grpSpPr bwMode="auto">
          <a:xfrm>
            <a:off x="304801" y="776288"/>
            <a:ext cx="6248400" cy="8901112"/>
            <a:chOff x="192" y="672"/>
            <a:chExt cx="3936" cy="5424"/>
          </a:xfrm>
        </p:grpSpPr>
        <p:sp>
          <p:nvSpPr>
            <p:cNvPr id="10309" name="Rectangle 3"/>
            <p:cNvSpPr>
              <a:spLocks noChangeArrowheads="1"/>
            </p:cNvSpPr>
            <p:nvPr/>
          </p:nvSpPr>
          <p:spPr bwMode="auto">
            <a:xfrm>
              <a:off x="192" y="672"/>
              <a:ext cx="1968" cy="542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marL="457200" indent="-457200" eaLnBrk="0" hangingPunct="0">
                <a:spcBef>
                  <a:spcPct val="20000"/>
                </a:spcBef>
                <a:buChar char="•"/>
                <a:defRPr kumimoji="1" sz="3200">
                  <a:solidFill>
                    <a:schemeClr val="tx1"/>
                  </a:solidFill>
                  <a:latin typeface="굴림" pitchFamily="50" charset="-127"/>
                  <a:ea typeface="굴림" pitchFamily="50" charset="-127"/>
                </a:defRPr>
              </a:lvl1pPr>
              <a:lvl2pPr marL="742950" indent="-285750" eaLnBrk="0" hangingPunct="0">
                <a:spcBef>
                  <a:spcPct val="20000"/>
                </a:spcBef>
                <a:buChar char="–"/>
                <a:defRPr kumimoji="1" sz="2800">
                  <a:solidFill>
                    <a:schemeClr val="tx1"/>
                  </a:solidFill>
                  <a:latin typeface="굴림" pitchFamily="50" charset="-127"/>
                  <a:ea typeface="굴림" pitchFamily="50" charset="-127"/>
                </a:defRPr>
              </a:lvl2pPr>
              <a:lvl3pPr marL="1143000" indent="-228600" eaLnBrk="0" hangingPunct="0">
                <a:spcBef>
                  <a:spcPct val="20000"/>
                </a:spcBef>
                <a:buChar char="•"/>
                <a:defRPr kumimoji="1" sz="2400">
                  <a:solidFill>
                    <a:schemeClr val="tx1"/>
                  </a:solidFill>
                  <a:latin typeface="굴림" pitchFamily="50" charset="-127"/>
                  <a:ea typeface="굴림" pitchFamily="50" charset="-127"/>
                </a:defRPr>
              </a:lvl3pPr>
              <a:lvl4pPr marL="1600200" indent="-228600" eaLnBrk="0" hangingPunct="0">
                <a:spcBef>
                  <a:spcPct val="20000"/>
                </a:spcBef>
                <a:buChar char="–"/>
                <a:defRPr kumimoji="1" sz="2000">
                  <a:solidFill>
                    <a:schemeClr val="tx1"/>
                  </a:solidFill>
                  <a:latin typeface="굴림" pitchFamily="50" charset="-127"/>
                  <a:ea typeface="굴림" pitchFamily="50" charset="-127"/>
                </a:defRPr>
              </a:lvl4pPr>
              <a:lvl5pPr marL="2057400" indent="-228600" eaLnBrk="0" hangingPunct="0">
                <a:spcBef>
                  <a:spcPct val="20000"/>
                </a:spcBef>
                <a:buChar char="»"/>
                <a:defRPr kumimoji="1" sz="2000">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9pPr>
            </a:lstStyle>
            <a:p>
              <a:pPr eaLnBrk="1" hangingPunct="1">
                <a:spcBef>
                  <a:spcPct val="0"/>
                </a:spcBef>
                <a:buFontTx/>
                <a:buNone/>
              </a:pPr>
              <a:endParaRPr lang="ko-KR" altLang="ko-KR" sz="900">
                <a:latin typeface="Times New Roman" panose="02020603050405020304" pitchFamily="18" charset="0"/>
                <a:ea typeface="돋움" pitchFamily="50" charset="-127"/>
                <a:cs typeface="Times New Roman" panose="02020603050405020304" pitchFamily="18" charset="0"/>
              </a:endParaRPr>
            </a:p>
          </p:txBody>
        </p:sp>
        <p:sp>
          <p:nvSpPr>
            <p:cNvPr id="10310" name="Rectangle 4"/>
            <p:cNvSpPr>
              <a:spLocks noChangeArrowheads="1"/>
            </p:cNvSpPr>
            <p:nvPr/>
          </p:nvSpPr>
          <p:spPr bwMode="auto">
            <a:xfrm>
              <a:off x="2160" y="672"/>
              <a:ext cx="1968" cy="542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marL="457200" indent="-457200" eaLnBrk="0" hangingPunct="0">
                <a:spcBef>
                  <a:spcPct val="20000"/>
                </a:spcBef>
                <a:buChar char="•"/>
                <a:defRPr kumimoji="1" sz="3200">
                  <a:solidFill>
                    <a:schemeClr val="tx1"/>
                  </a:solidFill>
                  <a:latin typeface="굴림" pitchFamily="50" charset="-127"/>
                  <a:ea typeface="굴림" pitchFamily="50" charset="-127"/>
                </a:defRPr>
              </a:lvl1pPr>
              <a:lvl2pPr marL="742950" indent="-285750" eaLnBrk="0" hangingPunct="0">
                <a:spcBef>
                  <a:spcPct val="20000"/>
                </a:spcBef>
                <a:buChar char="–"/>
                <a:defRPr kumimoji="1" sz="2800">
                  <a:solidFill>
                    <a:schemeClr val="tx1"/>
                  </a:solidFill>
                  <a:latin typeface="굴림" pitchFamily="50" charset="-127"/>
                  <a:ea typeface="굴림" pitchFamily="50" charset="-127"/>
                </a:defRPr>
              </a:lvl2pPr>
              <a:lvl3pPr marL="1143000" indent="-228600" eaLnBrk="0" hangingPunct="0">
                <a:spcBef>
                  <a:spcPct val="20000"/>
                </a:spcBef>
                <a:buChar char="•"/>
                <a:defRPr kumimoji="1" sz="2400">
                  <a:solidFill>
                    <a:schemeClr val="tx1"/>
                  </a:solidFill>
                  <a:latin typeface="굴림" pitchFamily="50" charset="-127"/>
                  <a:ea typeface="굴림" pitchFamily="50" charset="-127"/>
                </a:defRPr>
              </a:lvl3pPr>
              <a:lvl4pPr marL="1600200" indent="-228600" eaLnBrk="0" hangingPunct="0">
                <a:spcBef>
                  <a:spcPct val="20000"/>
                </a:spcBef>
                <a:buChar char="–"/>
                <a:defRPr kumimoji="1" sz="2000">
                  <a:solidFill>
                    <a:schemeClr val="tx1"/>
                  </a:solidFill>
                  <a:latin typeface="굴림" pitchFamily="50" charset="-127"/>
                  <a:ea typeface="굴림" pitchFamily="50" charset="-127"/>
                </a:defRPr>
              </a:lvl4pPr>
              <a:lvl5pPr marL="2057400" indent="-228600" eaLnBrk="0" hangingPunct="0">
                <a:spcBef>
                  <a:spcPct val="20000"/>
                </a:spcBef>
                <a:buChar char="»"/>
                <a:defRPr kumimoji="1" sz="2000">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9pPr>
            </a:lstStyle>
            <a:p>
              <a:pPr eaLnBrk="1" hangingPunct="1">
                <a:spcBef>
                  <a:spcPct val="0"/>
                </a:spcBef>
                <a:buFontTx/>
                <a:buNone/>
              </a:pPr>
              <a:endParaRPr lang="ko-KR" altLang="ko-KR" sz="900">
                <a:latin typeface="Times New Roman" panose="02020603050405020304" pitchFamily="18" charset="0"/>
                <a:ea typeface="돋움" pitchFamily="50" charset="-127"/>
                <a:cs typeface="Times New Roman" panose="02020603050405020304" pitchFamily="18" charset="0"/>
              </a:endParaRPr>
            </a:p>
          </p:txBody>
        </p:sp>
      </p:grpSp>
      <p:sp>
        <p:nvSpPr>
          <p:cNvPr id="10244" name="Text Box 6"/>
          <p:cNvSpPr txBox="1">
            <a:spLocks noChangeArrowheads="1"/>
          </p:cNvSpPr>
          <p:nvPr/>
        </p:nvSpPr>
        <p:spPr bwMode="auto">
          <a:xfrm>
            <a:off x="292100" y="817563"/>
            <a:ext cx="1471878"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spcBef>
                <a:spcPct val="20000"/>
              </a:spcBef>
              <a:buChar char="•"/>
              <a:defRPr kumimoji="1" sz="3200">
                <a:solidFill>
                  <a:schemeClr val="tx1"/>
                </a:solidFill>
                <a:latin typeface="굴림" pitchFamily="50" charset="-127"/>
                <a:ea typeface="굴림" pitchFamily="50" charset="-127"/>
              </a:defRPr>
            </a:lvl1pPr>
            <a:lvl2pPr marL="742950" indent="-285750" eaLnBrk="0" hangingPunct="0">
              <a:spcBef>
                <a:spcPct val="20000"/>
              </a:spcBef>
              <a:buChar char="–"/>
              <a:defRPr kumimoji="1" sz="2800">
                <a:solidFill>
                  <a:schemeClr val="tx1"/>
                </a:solidFill>
                <a:latin typeface="굴림" pitchFamily="50" charset="-127"/>
                <a:ea typeface="굴림" pitchFamily="50" charset="-127"/>
              </a:defRPr>
            </a:lvl2pPr>
            <a:lvl3pPr marL="1143000" indent="-228600" eaLnBrk="0" hangingPunct="0">
              <a:spcBef>
                <a:spcPct val="20000"/>
              </a:spcBef>
              <a:buChar char="•"/>
              <a:defRPr kumimoji="1" sz="2400">
                <a:solidFill>
                  <a:schemeClr val="tx1"/>
                </a:solidFill>
                <a:latin typeface="굴림" pitchFamily="50" charset="-127"/>
                <a:ea typeface="굴림" pitchFamily="50" charset="-127"/>
              </a:defRPr>
            </a:lvl3pPr>
            <a:lvl4pPr marL="1600200" indent="-228600" eaLnBrk="0" hangingPunct="0">
              <a:spcBef>
                <a:spcPct val="20000"/>
              </a:spcBef>
              <a:buChar char="–"/>
              <a:defRPr kumimoji="1" sz="2000">
                <a:solidFill>
                  <a:schemeClr val="tx1"/>
                </a:solidFill>
                <a:latin typeface="굴림" pitchFamily="50" charset="-127"/>
                <a:ea typeface="굴림" pitchFamily="50" charset="-127"/>
              </a:defRPr>
            </a:lvl4pPr>
            <a:lvl5pPr marL="2057400" indent="-228600" eaLnBrk="0" hangingPunct="0">
              <a:spcBef>
                <a:spcPct val="20000"/>
              </a:spcBef>
              <a:buChar char="»"/>
              <a:defRPr kumimoji="1" sz="2000">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9pPr>
          </a:lstStyle>
          <a:p>
            <a:pPr eaLnBrk="1" hangingPunct="1">
              <a:spcBef>
                <a:spcPct val="0"/>
              </a:spcBef>
              <a:buFontTx/>
              <a:buNone/>
            </a:pPr>
            <a:r>
              <a:rPr lang="en-US" altLang="ko-KR" sz="1000" b="1" smtClean="0">
                <a:latin typeface="Times New Roman" panose="02020603050405020304" pitchFamily="18" charset="0"/>
                <a:ea typeface="돋움" pitchFamily="50" charset="-127"/>
                <a:cs typeface="Times New Roman" panose="02020603050405020304" pitchFamily="18" charset="0"/>
              </a:rPr>
              <a:t>※ Khí nén</a:t>
            </a:r>
            <a:r>
              <a:rPr lang="ko-KR" altLang="en-US" sz="1000" b="1" smtClean="0">
                <a:latin typeface="Times New Roman" panose="02020603050405020304" pitchFamily="18" charset="0"/>
                <a:ea typeface="돋움" pitchFamily="50" charset="-127"/>
                <a:cs typeface="Times New Roman" panose="02020603050405020304" pitchFamily="18" charset="0"/>
              </a:rPr>
              <a:t> </a:t>
            </a:r>
            <a:r>
              <a:rPr lang="en-US" altLang="ko-KR" sz="1000" b="1">
                <a:latin typeface="Times New Roman" panose="02020603050405020304" pitchFamily="18" charset="0"/>
                <a:ea typeface="돋움" pitchFamily="50" charset="-127"/>
                <a:cs typeface="Times New Roman" panose="02020603050405020304" pitchFamily="18" charset="0"/>
              </a:rPr>
              <a:t>: </a:t>
            </a:r>
            <a:r>
              <a:rPr lang="en-US" altLang="ko-KR" sz="1000" b="1" smtClean="0">
                <a:latin typeface="Times New Roman" panose="02020603050405020304" pitchFamily="18" charset="0"/>
                <a:ea typeface="돋움" pitchFamily="50" charset="-127"/>
                <a:cs typeface="Times New Roman" panose="02020603050405020304" pitchFamily="18" charset="0"/>
              </a:rPr>
              <a:t>Câu 1</a:t>
            </a:r>
            <a:r>
              <a:rPr lang="ko-KR" altLang="en-US" sz="1000" b="1" smtClean="0">
                <a:latin typeface="Times New Roman" panose="02020603050405020304" pitchFamily="18" charset="0"/>
                <a:ea typeface="돋움" pitchFamily="50" charset="-127"/>
                <a:cs typeface="Times New Roman" panose="02020603050405020304" pitchFamily="18" charset="0"/>
              </a:rPr>
              <a:t> </a:t>
            </a:r>
            <a:r>
              <a:rPr lang="en-US" altLang="ko-KR" sz="1000" b="1">
                <a:latin typeface="Times New Roman" panose="02020603050405020304" pitchFamily="18" charset="0"/>
                <a:ea typeface="돋움" pitchFamily="50" charset="-127"/>
                <a:cs typeface="Times New Roman" panose="02020603050405020304" pitchFamily="18" charset="0"/>
              </a:rPr>
              <a:t>~ </a:t>
            </a:r>
            <a:r>
              <a:rPr lang="en-US" altLang="ko-KR" sz="1000" b="1" smtClean="0">
                <a:latin typeface="Times New Roman" panose="02020603050405020304" pitchFamily="18" charset="0"/>
                <a:ea typeface="돋움" pitchFamily="50" charset="-127"/>
                <a:cs typeface="Times New Roman" panose="02020603050405020304" pitchFamily="18" charset="0"/>
              </a:rPr>
              <a:t>20</a:t>
            </a:r>
            <a:endParaRPr lang="ko-KR" altLang="en-US" sz="1000" b="1">
              <a:latin typeface="Times New Roman" panose="02020603050405020304" pitchFamily="18" charset="0"/>
              <a:ea typeface="돋움" pitchFamily="50" charset="-127"/>
              <a:cs typeface="Times New Roman" panose="02020603050405020304" pitchFamily="18" charset="0"/>
            </a:endParaRPr>
          </a:p>
        </p:txBody>
      </p:sp>
      <p:sp>
        <p:nvSpPr>
          <p:cNvPr id="10245" name="Text Box 34"/>
          <p:cNvSpPr txBox="1">
            <a:spLocks noChangeArrowheads="1"/>
          </p:cNvSpPr>
          <p:nvPr/>
        </p:nvSpPr>
        <p:spPr bwMode="auto">
          <a:xfrm>
            <a:off x="279400" y="3470275"/>
            <a:ext cx="314960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kumimoji="1" sz="3200">
                <a:solidFill>
                  <a:schemeClr val="tx1"/>
                </a:solidFill>
                <a:latin typeface="굴림" pitchFamily="50" charset="-127"/>
                <a:ea typeface="굴림" pitchFamily="50" charset="-127"/>
              </a:defRPr>
            </a:lvl1pPr>
            <a:lvl2pPr marL="742950" indent="-285750" eaLnBrk="0" hangingPunct="0">
              <a:spcBef>
                <a:spcPct val="20000"/>
              </a:spcBef>
              <a:buChar char="–"/>
              <a:defRPr kumimoji="1" sz="2800">
                <a:solidFill>
                  <a:schemeClr val="tx1"/>
                </a:solidFill>
                <a:latin typeface="굴림" pitchFamily="50" charset="-127"/>
                <a:ea typeface="굴림" pitchFamily="50" charset="-127"/>
              </a:defRPr>
            </a:lvl2pPr>
            <a:lvl3pPr marL="1143000" indent="-228600" eaLnBrk="0" hangingPunct="0">
              <a:spcBef>
                <a:spcPct val="20000"/>
              </a:spcBef>
              <a:buChar char="•"/>
              <a:defRPr kumimoji="1" sz="2400">
                <a:solidFill>
                  <a:schemeClr val="tx1"/>
                </a:solidFill>
                <a:latin typeface="굴림" pitchFamily="50" charset="-127"/>
                <a:ea typeface="굴림" pitchFamily="50" charset="-127"/>
              </a:defRPr>
            </a:lvl3pPr>
            <a:lvl4pPr marL="1600200" indent="-228600" eaLnBrk="0" hangingPunct="0">
              <a:spcBef>
                <a:spcPct val="20000"/>
              </a:spcBef>
              <a:buChar char="–"/>
              <a:defRPr kumimoji="1" sz="2000">
                <a:solidFill>
                  <a:schemeClr val="tx1"/>
                </a:solidFill>
                <a:latin typeface="굴림" pitchFamily="50" charset="-127"/>
                <a:ea typeface="굴림" pitchFamily="50" charset="-127"/>
              </a:defRPr>
            </a:lvl4pPr>
            <a:lvl5pPr marL="2057400" indent="-228600" eaLnBrk="0" hangingPunct="0">
              <a:spcBef>
                <a:spcPct val="20000"/>
              </a:spcBef>
              <a:buChar char="»"/>
              <a:defRPr kumimoji="1" sz="2000">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9pPr>
          </a:lstStyle>
          <a:p>
            <a:pPr eaLnBrk="1" hangingPunct="1">
              <a:spcBef>
                <a:spcPct val="0"/>
              </a:spcBef>
              <a:buFontTx/>
              <a:buNone/>
            </a:pPr>
            <a:r>
              <a:rPr lang="vi-VN" altLang="ko-KR" sz="900">
                <a:latin typeface="Times New Roman" panose="02020603050405020304" pitchFamily="18" charset="0"/>
                <a:cs typeface="Times New Roman" panose="02020603050405020304" pitchFamily="18" charset="0"/>
              </a:rPr>
              <a:t>3. </a:t>
            </a:r>
            <a:r>
              <a:rPr lang="en-US" altLang="ko-KR" sz="900" smtClean="0">
                <a:latin typeface="Times New Roman" panose="02020603050405020304" pitchFamily="18" charset="0"/>
                <a:cs typeface="Times New Roman" panose="02020603050405020304" pitchFamily="18" charset="0"/>
              </a:rPr>
              <a:t>Phía dưới đang nói về</a:t>
            </a:r>
            <a:r>
              <a:rPr lang="vi-VN" altLang="ko-KR" sz="900" smtClean="0">
                <a:latin typeface="Times New Roman" panose="02020603050405020304" pitchFamily="18" charset="0"/>
                <a:cs typeface="Times New Roman" panose="02020603050405020304" pitchFamily="18" charset="0"/>
              </a:rPr>
              <a:t> </a:t>
            </a:r>
            <a:r>
              <a:rPr lang="vi-VN" altLang="ko-KR" sz="900">
                <a:latin typeface="Times New Roman" panose="02020603050405020304" pitchFamily="18" charset="0"/>
                <a:cs typeface="Times New Roman" panose="02020603050405020304" pitchFamily="18" charset="0"/>
              </a:rPr>
              <a:t>chức năng </a:t>
            </a:r>
            <a:r>
              <a:rPr lang="en-US" altLang="ko-KR" sz="900" smtClean="0">
                <a:latin typeface="Times New Roman" panose="02020603050405020304" pitchFamily="18" charset="0"/>
                <a:cs typeface="Times New Roman" panose="02020603050405020304" pitchFamily="18" charset="0"/>
              </a:rPr>
              <a:t>nào </a:t>
            </a:r>
            <a:r>
              <a:rPr lang="vi-VN" altLang="ko-KR" sz="900" smtClean="0">
                <a:latin typeface="Times New Roman" panose="02020603050405020304" pitchFamily="18" charset="0"/>
                <a:cs typeface="Times New Roman" panose="02020603050405020304" pitchFamily="18" charset="0"/>
              </a:rPr>
              <a:t>của </a:t>
            </a:r>
            <a:r>
              <a:rPr lang="vi-VN" altLang="ko-KR" sz="900">
                <a:latin typeface="Times New Roman" panose="02020603050405020304" pitchFamily="18" charset="0"/>
                <a:cs typeface="Times New Roman" panose="02020603050405020304" pitchFamily="18" charset="0"/>
              </a:rPr>
              <a:t>rơle </a:t>
            </a:r>
            <a:r>
              <a:rPr lang="vi-VN" altLang="ko-KR" sz="900" smtClean="0">
                <a:latin typeface="Times New Roman" panose="02020603050405020304" pitchFamily="18" charset="0"/>
                <a:cs typeface="Times New Roman" panose="02020603050405020304" pitchFamily="18" charset="0"/>
              </a:rPr>
              <a:t>?</a:t>
            </a:r>
            <a:endParaRPr lang="vi-VN" altLang="ko-KR" sz="900">
              <a:latin typeface="Times New Roman" panose="02020603050405020304" pitchFamily="18" charset="0"/>
              <a:cs typeface="Times New Roman" panose="02020603050405020304" pitchFamily="18" charset="0"/>
            </a:endParaRPr>
          </a:p>
          <a:p>
            <a:pPr eaLnBrk="1" hangingPunct="1">
              <a:spcBef>
                <a:spcPct val="0"/>
              </a:spcBef>
              <a:buFontTx/>
              <a:buNone/>
            </a:pPr>
            <a:endParaRPr lang="en-US" altLang="ko-KR" sz="900">
              <a:latin typeface="Times New Roman" panose="02020603050405020304" pitchFamily="18" charset="0"/>
              <a:cs typeface="Times New Roman" panose="02020603050405020304" pitchFamily="18" charset="0"/>
            </a:endParaRPr>
          </a:p>
          <a:p>
            <a:pPr eaLnBrk="1" hangingPunct="1">
              <a:spcBef>
                <a:spcPct val="0"/>
              </a:spcBef>
              <a:buFontTx/>
              <a:buNone/>
            </a:pPr>
            <a:r>
              <a:rPr lang="vi-VN" altLang="ko-KR" sz="900">
                <a:latin typeface="Times New Roman" panose="02020603050405020304" pitchFamily="18" charset="0"/>
                <a:cs typeface="Times New Roman" panose="02020603050405020304" pitchFamily="18" charset="0"/>
              </a:rPr>
              <a:t>Trạng thái đầu vào có thể được duy trì bằng tiếp điểm riêng của rơle, do đó, tín hiệu hoạt động có thể được ghi nhớ</a:t>
            </a:r>
            <a:r>
              <a:rPr lang="vi-VN" altLang="ko-KR" sz="900" smtClean="0">
                <a:latin typeface="Times New Roman" panose="02020603050405020304" pitchFamily="18" charset="0"/>
                <a:cs typeface="Times New Roman" panose="02020603050405020304" pitchFamily="18" charset="0"/>
              </a:rPr>
              <a:t>.</a:t>
            </a:r>
            <a:endParaRPr lang="en-US" altLang="ko-KR" sz="900" smtClean="0">
              <a:latin typeface="Times New Roman" panose="02020603050405020304" pitchFamily="18" charset="0"/>
              <a:cs typeface="Times New Roman" panose="02020603050405020304" pitchFamily="18" charset="0"/>
            </a:endParaRPr>
          </a:p>
          <a:p>
            <a:pPr eaLnBrk="1" hangingPunct="1">
              <a:spcBef>
                <a:spcPct val="0"/>
              </a:spcBef>
              <a:buFontTx/>
              <a:buNone/>
            </a:pPr>
            <a:endParaRPr lang="en-US" altLang="ko-KR" sz="900">
              <a:latin typeface="Times New Roman" panose="02020603050405020304" pitchFamily="18" charset="0"/>
              <a:cs typeface="Times New Roman" panose="02020603050405020304" pitchFamily="18" charset="0"/>
            </a:endParaRPr>
          </a:p>
          <a:p>
            <a:pPr eaLnBrk="1" hangingPunct="1">
              <a:spcBef>
                <a:spcPct val="0"/>
              </a:spcBef>
              <a:buFontTx/>
              <a:buNone/>
            </a:pPr>
            <a:endParaRPr lang="en-US" altLang="ko-KR" sz="900">
              <a:latin typeface="Times New Roman" panose="02020603050405020304" pitchFamily="18" charset="0"/>
              <a:cs typeface="Times New Roman" panose="02020603050405020304" pitchFamily="18" charset="0"/>
            </a:endParaRPr>
          </a:p>
          <a:p>
            <a:pPr eaLnBrk="1" hangingPunct="1">
              <a:spcBef>
                <a:spcPct val="0"/>
              </a:spcBef>
              <a:buFontTx/>
              <a:buNone/>
            </a:pPr>
            <a:r>
              <a:rPr lang="vi-VN" altLang="ko-KR" sz="900">
                <a:latin typeface="Times New Roman" panose="02020603050405020304" pitchFamily="18" charset="0"/>
                <a:cs typeface="Times New Roman" panose="02020603050405020304" pitchFamily="18" charset="0"/>
              </a:rPr>
              <a:t> ① Chức năng </a:t>
            </a:r>
            <a:r>
              <a:rPr lang="en-US" altLang="ko-KR" sz="900" smtClean="0">
                <a:latin typeface="Times New Roman" panose="02020603050405020304" pitchFamily="18" charset="0"/>
                <a:cs typeface="Times New Roman" panose="02020603050405020304" pitchFamily="18" charset="0"/>
              </a:rPr>
              <a:t>phân chia   </a:t>
            </a:r>
            <a:r>
              <a:rPr lang="vi-VN" altLang="ko-KR" sz="900" smtClean="0">
                <a:latin typeface="Times New Roman" panose="02020603050405020304" pitchFamily="18" charset="0"/>
                <a:cs typeface="Times New Roman" panose="02020603050405020304" pitchFamily="18" charset="0"/>
              </a:rPr>
              <a:t> </a:t>
            </a:r>
            <a:r>
              <a:rPr lang="vi-VN" altLang="ko-KR" sz="900">
                <a:latin typeface="Times New Roman" panose="02020603050405020304" pitchFamily="18" charset="0"/>
                <a:cs typeface="Times New Roman" panose="02020603050405020304" pitchFamily="18" charset="0"/>
              </a:rPr>
              <a:t>② Chức năng </a:t>
            </a:r>
            <a:r>
              <a:rPr lang="en-US" altLang="ko-KR" sz="900" smtClean="0">
                <a:latin typeface="Times New Roman" panose="02020603050405020304" pitchFamily="18" charset="0"/>
                <a:cs typeface="Times New Roman" panose="02020603050405020304" pitchFamily="18" charset="0"/>
              </a:rPr>
              <a:t>biến</a:t>
            </a:r>
            <a:r>
              <a:rPr lang="vi-VN" altLang="ko-KR" sz="900" smtClean="0">
                <a:latin typeface="Times New Roman" panose="02020603050405020304" pitchFamily="18" charset="0"/>
                <a:cs typeface="Times New Roman" panose="02020603050405020304" pitchFamily="18" charset="0"/>
              </a:rPr>
              <a:t> </a:t>
            </a:r>
            <a:r>
              <a:rPr lang="vi-VN" altLang="ko-KR" sz="900">
                <a:latin typeface="Times New Roman" panose="02020603050405020304" pitchFamily="18" charset="0"/>
                <a:cs typeface="Times New Roman" panose="02020603050405020304" pitchFamily="18" charset="0"/>
              </a:rPr>
              <a:t>đổi</a:t>
            </a:r>
          </a:p>
          <a:p>
            <a:pPr eaLnBrk="1" hangingPunct="1">
              <a:spcBef>
                <a:spcPct val="0"/>
              </a:spcBef>
              <a:buFontTx/>
              <a:buNone/>
            </a:pPr>
            <a:r>
              <a:rPr lang="vi-VN" altLang="ko-KR" sz="900">
                <a:latin typeface="Times New Roman" panose="02020603050405020304" pitchFamily="18" charset="0"/>
                <a:cs typeface="Times New Roman" panose="02020603050405020304" pitchFamily="18" charset="0"/>
              </a:rPr>
              <a:t> ③ Chức năng bộ nhớ </a:t>
            </a:r>
            <a:r>
              <a:rPr lang="en-US" altLang="ko-KR" sz="900" smtClean="0">
                <a:latin typeface="Times New Roman" panose="02020603050405020304" pitchFamily="18" charset="0"/>
                <a:cs typeface="Times New Roman" panose="02020603050405020304" pitchFamily="18" charset="0"/>
              </a:rPr>
              <a:t>       </a:t>
            </a:r>
            <a:r>
              <a:rPr lang="vi-VN" altLang="ko-KR" sz="900">
                <a:latin typeface="Times New Roman" panose="02020603050405020304" pitchFamily="18" charset="0"/>
                <a:cs typeface="Times New Roman" panose="02020603050405020304" pitchFamily="18" charset="0"/>
              </a:rPr>
              <a:t>④ Chức năng khuếch đại</a:t>
            </a:r>
          </a:p>
        </p:txBody>
      </p:sp>
      <p:sp>
        <p:nvSpPr>
          <p:cNvPr id="10246" name="Rectangle 153"/>
          <p:cNvSpPr>
            <a:spLocks noChangeArrowheads="1"/>
          </p:cNvSpPr>
          <p:nvPr/>
        </p:nvSpPr>
        <p:spPr bwMode="auto">
          <a:xfrm>
            <a:off x="260351" y="6561140"/>
            <a:ext cx="3203575"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kumimoji="1" sz="3200">
                <a:solidFill>
                  <a:schemeClr val="tx1"/>
                </a:solidFill>
                <a:latin typeface="굴림" pitchFamily="50" charset="-127"/>
                <a:ea typeface="굴림" pitchFamily="50" charset="-127"/>
              </a:defRPr>
            </a:lvl1pPr>
            <a:lvl2pPr marL="742950" indent="-285750" eaLnBrk="0" hangingPunct="0">
              <a:spcBef>
                <a:spcPct val="20000"/>
              </a:spcBef>
              <a:buChar char="–"/>
              <a:defRPr kumimoji="1" sz="2800">
                <a:solidFill>
                  <a:schemeClr val="tx1"/>
                </a:solidFill>
                <a:latin typeface="굴림" pitchFamily="50" charset="-127"/>
                <a:ea typeface="굴림" pitchFamily="50" charset="-127"/>
              </a:defRPr>
            </a:lvl2pPr>
            <a:lvl3pPr marL="1143000" indent="-228600" eaLnBrk="0" hangingPunct="0">
              <a:spcBef>
                <a:spcPct val="20000"/>
              </a:spcBef>
              <a:buChar char="•"/>
              <a:defRPr kumimoji="1" sz="2400">
                <a:solidFill>
                  <a:schemeClr val="tx1"/>
                </a:solidFill>
                <a:latin typeface="굴림" pitchFamily="50" charset="-127"/>
                <a:ea typeface="굴림" pitchFamily="50" charset="-127"/>
              </a:defRPr>
            </a:lvl3pPr>
            <a:lvl4pPr marL="1600200" indent="-228600" eaLnBrk="0" hangingPunct="0">
              <a:spcBef>
                <a:spcPct val="20000"/>
              </a:spcBef>
              <a:buChar char="–"/>
              <a:defRPr kumimoji="1" sz="2000">
                <a:solidFill>
                  <a:schemeClr val="tx1"/>
                </a:solidFill>
                <a:latin typeface="굴림" pitchFamily="50" charset="-127"/>
                <a:ea typeface="굴림" pitchFamily="50" charset="-127"/>
              </a:defRPr>
            </a:lvl4pPr>
            <a:lvl5pPr marL="2057400" indent="-228600" eaLnBrk="0" hangingPunct="0">
              <a:spcBef>
                <a:spcPct val="20000"/>
              </a:spcBef>
              <a:buChar char="»"/>
              <a:defRPr kumimoji="1" sz="2000">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9pPr>
          </a:lstStyle>
          <a:p>
            <a:pPr eaLnBrk="1" hangingPunct="1">
              <a:spcBef>
                <a:spcPct val="0"/>
              </a:spcBef>
              <a:buFontTx/>
              <a:buNone/>
            </a:pPr>
            <a:r>
              <a:rPr lang="en-US" altLang="ko-KR" sz="900">
                <a:latin typeface="Times New Roman" panose="02020603050405020304" pitchFamily="18" charset="0"/>
                <a:ea typeface="돋움" pitchFamily="50" charset="-127"/>
                <a:cs typeface="Times New Roman" panose="02020603050405020304" pitchFamily="18" charset="0"/>
              </a:rPr>
              <a:t>5. </a:t>
            </a:r>
            <a:r>
              <a:rPr lang="en-US" altLang="ko-KR" sz="900" smtClean="0">
                <a:latin typeface="Times New Roman" panose="02020603050405020304" pitchFamily="18" charset="0"/>
                <a:cs typeface="Times New Roman" panose="02020603050405020304" pitchFamily="18" charset="0"/>
              </a:rPr>
              <a:t>Xilanh nào được dùng ở nơi cần lực lớn và có giới hạn đường kính xi lanh</a:t>
            </a:r>
            <a:r>
              <a:rPr lang="vi-VN" altLang="ko-KR" sz="900" smtClean="0">
                <a:latin typeface="Times New Roman" panose="02020603050405020304" pitchFamily="18" charset="0"/>
                <a:cs typeface="Times New Roman" panose="02020603050405020304" pitchFamily="18" charset="0"/>
              </a:rPr>
              <a:t>?</a:t>
            </a:r>
            <a:endParaRPr lang="en-US" altLang="ko-KR" sz="900" smtClean="0">
              <a:latin typeface="Times New Roman" panose="02020603050405020304" pitchFamily="18" charset="0"/>
              <a:cs typeface="Times New Roman" panose="02020603050405020304" pitchFamily="18" charset="0"/>
            </a:endParaRPr>
          </a:p>
          <a:p>
            <a:pPr eaLnBrk="1" hangingPunct="1">
              <a:spcBef>
                <a:spcPct val="0"/>
              </a:spcBef>
              <a:buFontTx/>
              <a:buNone/>
            </a:pPr>
            <a:endParaRPr lang="en-US" altLang="ko-KR" sz="900">
              <a:latin typeface="Times New Roman" panose="02020603050405020304" pitchFamily="18" charset="0"/>
              <a:cs typeface="Times New Roman" panose="02020603050405020304" pitchFamily="18" charset="0"/>
            </a:endParaRPr>
          </a:p>
          <a:p>
            <a:pPr eaLnBrk="1" hangingPunct="1">
              <a:spcBef>
                <a:spcPct val="0"/>
              </a:spcBef>
              <a:buFontTx/>
              <a:buNone/>
            </a:pPr>
            <a:endParaRPr lang="en-US" altLang="ko-KR" sz="900">
              <a:latin typeface="Times New Roman" panose="02020603050405020304" pitchFamily="18" charset="0"/>
              <a:ea typeface="돋움" pitchFamily="50" charset="-127"/>
              <a:cs typeface="Times New Roman" panose="02020603050405020304" pitchFamily="18" charset="0"/>
            </a:endParaRPr>
          </a:p>
          <a:p>
            <a:pPr eaLnBrk="1" hangingPunct="1">
              <a:spcBef>
                <a:spcPct val="0"/>
              </a:spcBef>
              <a:buFontTx/>
              <a:buNone/>
            </a:pPr>
            <a:r>
              <a:rPr lang="en-US" altLang="ko-KR" sz="900">
                <a:latin typeface="Times New Roman" panose="02020603050405020304" pitchFamily="18" charset="0"/>
                <a:ea typeface="돋움" pitchFamily="50" charset="-127"/>
                <a:cs typeface="Times New Roman" panose="02020603050405020304" pitchFamily="18" charset="0"/>
              </a:rPr>
              <a:t> ①                                     </a:t>
            </a:r>
            <a:r>
              <a:rPr lang="en-US" altLang="ko-KR" sz="900" smtClean="0">
                <a:latin typeface="Times New Roman" panose="02020603050405020304" pitchFamily="18" charset="0"/>
                <a:ea typeface="돋움" pitchFamily="50" charset="-127"/>
                <a:cs typeface="Times New Roman" panose="02020603050405020304" pitchFamily="18" charset="0"/>
              </a:rPr>
              <a:t>            ② </a:t>
            </a:r>
            <a:endParaRPr lang="en-US" altLang="ko-KR" sz="900">
              <a:latin typeface="Times New Roman" panose="02020603050405020304" pitchFamily="18" charset="0"/>
              <a:ea typeface="돋움" pitchFamily="50" charset="-127"/>
              <a:cs typeface="Times New Roman" panose="02020603050405020304" pitchFamily="18" charset="0"/>
            </a:endParaRPr>
          </a:p>
          <a:p>
            <a:pPr eaLnBrk="1" hangingPunct="1">
              <a:spcBef>
                <a:spcPct val="0"/>
              </a:spcBef>
              <a:buFontTx/>
              <a:buNone/>
            </a:pPr>
            <a:endParaRPr lang="en-US" altLang="ko-KR" sz="900">
              <a:latin typeface="Times New Roman" panose="02020603050405020304" pitchFamily="18" charset="0"/>
              <a:ea typeface="돋움" pitchFamily="50" charset="-127"/>
              <a:cs typeface="Times New Roman" panose="02020603050405020304" pitchFamily="18" charset="0"/>
            </a:endParaRPr>
          </a:p>
          <a:p>
            <a:pPr eaLnBrk="1" hangingPunct="1">
              <a:spcBef>
                <a:spcPct val="0"/>
              </a:spcBef>
              <a:buFontTx/>
              <a:buNone/>
            </a:pPr>
            <a:endParaRPr lang="en-US" altLang="ko-KR" sz="900">
              <a:latin typeface="Times New Roman" panose="02020603050405020304" pitchFamily="18" charset="0"/>
              <a:ea typeface="돋움" pitchFamily="50" charset="-127"/>
              <a:cs typeface="Times New Roman" panose="02020603050405020304" pitchFamily="18" charset="0"/>
            </a:endParaRPr>
          </a:p>
          <a:p>
            <a:pPr eaLnBrk="1" hangingPunct="1">
              <a:spcBef>
                <a:spcPct val="0"/>
              </a:spcBef>
              <a:buFontTx/>
              <a:buNone/>
            </a:pPr>
            <a:r>
              <a:rPr lang="en-US" altLang="ko-KR" sz="900">
                <a:latin typeface="Times New Roman" panose="02020603050405020304" pitchFamily="18" charset="0"/>
                <a:ea typeface="돋움" pitchFamily="50" charset="-127"/>
                <a:cs typeface="Times New Roman" panose="02020603050405020304" pitchFamily="18" charset="0"/>
              </a:rPr>
              <a:t>③                                      </a:t>
            </a:r>
            <a:r>
              <a:rPr lang="en-US" altLang="ko-KR" sz="900" smtClean="0">
                <a:latin typeface="Times New Roman" panose="02020603050405020304" pitchFamily="18" charset="0"/>
                <a:ea typeface="돋움" pitchFamily="50" charset="-127"/>
                <a:cs typeface="Times New Roman" panose="02020603050405020304" pitchFamily="18" charset="0"/>
              </a:rPr>
              <a:t>           ④</a:t>
            </a:r>
            <a:endParaRPr lang="en-US" altLang="ko-KR" sz="900">
              <a:latin typeface="Times New Roman" panose="02020603050405020304" pitchFamily="18" charset="0"/>
              <a:ea typeface="돋움" pitchFamily="50" charset="-127"/>
              <a:cs typeface="Times New Roman" panose="02020603050405020304" pitchFamily="18" charset="0"/>
            </a:endParaRPr>
          </a:p>
        </p:txBody>
      </p:sp>
      <p:sp>
        <p:nvSpPr>
          <p:cNvPr id="10247" name="Rectangle 52"/>
          <p:cNvSpPr>
            <a:spLocks noChangeArrowheads="1"/>
          </p:cNvSpPr>
          <p:nvPr/>
        </p:nvSpPr>
        <p:spPr bwMode="auto">
          <a:xfrm>
            <a:off x="260350" y="1154114"/>
            <a:ext cx="3130550"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kumimoji="1" sz="3200">
                <a:solidFill>
                  <a:schemeClr val="tx1"/>
                </a:solidFill>
                <a:latin typeface="굴림" pitchFamily="50" charset="-127"/>
                <a:ea typeface="굴림" pitchFamily="50" charset="-127"/>
              </a:defRPr>
            </a:lvl1pPr>
            <a:lvl2pPr marL="742950" indent="-285750" eaLnBrk="0" hangingPunct="0">
              <a:spcBef>
                <a:spcPct val="20000"/>
              </a:spcBef>
              <a:buChar char="–"/>
              <a:defRPr kumimoji="1" sz="2800">
                <a:solidFill>
                  <a:schemeClr val="tx1"/>
                </a:solidFill>
                <a:latin typeface="굴림" pitchFamily="50" charset="-127"/>
                <a:ea typeface="굴림" pitchFamily="50" charset="-127"/>
              </a:defRPr>
            </a:lvl2pPr>
            <a:lvl3pPr marL="1143000" indent="-228600" eaLnBrk="0" hangingPunct="0">
              <a:spcBef>
                <a:spcPct val="20000"/>
              </a:spcBef>
              <a:buChar char="•"/>
              <a:defRPr kumimoji="1" sz="2400">
                <a:solidFill>
                  <a:schemeClr val="tx1"/>
                </a:solidFill>
                <a:latin typeface="굴림" pitchFamily="50" charset="-127"/>
                <a:ea typeface="굴림" pitchFamily="50" charset="-127"/>
              </a:defRPr>
            </a:lvl3pPr>
            <a:lvl4pPr marL="1600200" indent="-228600" eaLnBrk="0" hangingPunct="0">
              <a:spcBef>
                <a:spcPct val="20000"/>
              </a:spcBef>
              <a:buChar char="–"/>
              <a:defRPr kumimoji="1" sz="2000">
                <a:solidFill>
                  <a:schemeClr val="tx1"/>
                </a:solidFill>
                <a:latin typeface="굴림" pitchFamily="50" charset="-127"/>
                <a:ea typeface="굴림" pitchFamily="50" charset="-127"/>
              </a:defRPr>
            </a:lvl4pPr>
            <a:lvl5pPr marL="2057400" indent="-228600" eaLnBrk="0" hangingPunct="0">
              <a:spcBef>
                <a:spcPct val="20000"/>
              </a:spcBef>
              <a:buChar char="»"/>
              <a:defRPr kumimoji="1" sz="2000">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9pPr>
          </a:lstStyle>
          <a:p>
            <a:pPr eaLnBrk="1" hangingPunct="1">
              <a:spcBef>
                <a:spcPct val="0"/>
              </a:spcBef>
              <a:buFontTx/>
              <a:buNone/>
            </a:pPr>
            <a:r>
              <a:rPr lang="vi-VN" altLang="ko-KR" sz="900">
                <a:latin typeface="Times New Roman" panose="02020603050405020304" pitchFamily="18" charset="0"/>
                <a:ea typeface="돋움" pitchFamily="50" charset="-127"/>
                <a:cs typeface="Times New Roman" panose="02020603050405020304" pitchFamily="18" charset="0"/>
              </a:rPr>
              <a:t>1. Đâu </a:t>
            </a:r>
            <a:r>
              <a:rPr lang="en-US" altLang="ko-KR" sz="900" smtClean="0">
                <a:latin typeface="Times New Roman" panose="02020603050405020304" pitchFamily="18" charset="0"/>
                <a:ea typeface="돋움" pitchFamily="50" charset="-127"/>
                <a:cs typeface="Times New Roman" panose="02020603050405020304" pitchFamily="18" charset="0"/>
              </a:rPr>
              <a:t>không phải </a:t>
            </a:r>
            <a:r>
              <a:rPr lang="vi-VN" altLang="ko-KR" sz="900" smtClean="0">
                <a:latin typeface="Times New Roman" panose="02020603050405020304" pitchFamily="18" charset="0"/>
                <a:ea typeface="돋움" pitchFamily="50" charset="-127"/>
                <a:cs typeface="Times New Roman" panose="02020603050405020304" pitchFamily="18" charset="0"/>
              </a:rPr>
              <a:t>là </a:t>
            </a:r>
            <a:r>
              <a:rPr lang="vi-VN" altLang="ko-KR" sz="900">
                <a:latin typeface="Times New Roman" panose="02020603050405020304" pitchFamily="18" charset="0"/>
                <a:ea typeface="돋움" pitchFamily="50" charset="-127"/>
                <a:cs typeface="Times New Roman" panose="02020603050405020304" pitchFamily="18" charset="0"/>
              </a:rPr>
              <a:t>ưu điểm của </a:t>
            </a:r>
            <a:r>
              <a:rPr lang="en-US" altLang="ko-KR" sz="900" smtClean="0">
                <a:latin typeface="Times New Roman" panose="02020603050405020304" pitchFamily="18" charset="0"/>
                <a:ea typeface="돋움" pitchFamily="50" charset="-127"/>
                <a:cs typeface="Times New Roman" panose="02020603050405020304" pitchFamily="18" charset="0"/>
              </a:rPr>
              <a:t>kỹ thuật</a:t>
            </a:r>
            <a:r>
              <a:rPr lang="vi-VN" altLang="ko-KR" sz="900" smtClean="0">
                <a:latin typeface="Times New Roman" panose="02020603050405020304" pitchFamily="18" charset="0"/>
                <a:ea typeface="돋움" pitchFamily="50" charset="-127"/>
                <a:cs typeface="Times New Roman" panose="02020603050405020304" pitchFamily="18" charset="0"/>
              </a:rPr>
              <a:t> </a:t>
            </a:r>
            <a:r>
              <a:rPr lang="vi-VN" altLang="ko-KR" sz="900">
                <a:latin typeface="Times New Roman" panose="02020603050405020304" pitchFamily="18" charset="0"/>
                <a:ea typeface="돋움" pitchFamily="50" charset="-127"/>
                <a:cs typeface="Times New Roman" panose="02020603050405020304" pitchFamily="18" charset="0"/>
              </a:rPr>
              <a:t>khí nén?</a:t>
            </a:r>
          </a:p>
          <a:p>
            <a:pPr eaLnBrk="1" hangingPunct="1">
              <a:spcBef>
                <a:spcPct val="0"/>
              </a:spcBef>
              <a:buFontTx/>
              <a:buNone/>
            </a:pPr>
            <a:r>
              <a:rPr lang="en-US" altLang="ko-KR" sz="900">
                <a:latin typeface="Times New Roman" panose="02020603050405020304" pitchFamily="18" charset="0"/>
                <a:ea typeface="돋움" pitchFamily="50" charset="-127"/>
                <a:cs typeface="Times New Roman" panose="02020603050405020304" pitchFamily="18" charset="0"/>
              </a:rPr>
              <a:t>  </a:t>
            </a:r>
          </a:p>
          <a:p>
            <a:pPr eaLnBrk="1" hangingPunct="1">
              <a:spcBef>
                <a:spcPct val="0"/>
              </a:spcBef>
              <a:buFontTx/>
              <a:buNone/>
            </a:pPr>
            <a:r>
              <a:rPr lang="vi-VN" altLang="ko-KR" sz="900">
                <a:latin typeface="Times New Roman" panose="02020603050405020304" pitchFamily="18" charset="0"/>
                <a:ea typeface="돋움" pitchFamily="50" charset="-127"/>
                <a:cs typeface="Times New Roman" panose="02020603050405020304" pitchFamily="18" charset="0"/>
              </a:rPr>
              <a:t> ① </a:t>
            </a:r>
            <a:r>
              <a:rPr lang="en-US" altLang="ko-KR" sz="900">
                <a:latin typeface="Times New Roman" panose="02020603050405020304" pitchFamily="18" charset="0"/>
                <a:cs typeface="Times New Roman" panose="02020603050405020304" pitchFamily="18" charset="0"/>
              </a:rPr>
              <a:t>N</a:t>
            </a:r>
            <a:r>
              <a:rPr lang="en-US" altLang="ko-KR" sz="900" smtClean="0">
                <a:latin typeface="Times New Roman" panose="02020603050405020304" pitchFamily="18" charset="0"/>
                <a:cs typeface="Times New Roman" panose="02020603050405020304" pitchFamily="18" charset="0"/>
              </a:rPr>
              <a:t>hận khí nén từ nguồn điện một cách đơn giản</a:t>
            </a:r>
            <a:r>
              <a:rPr lang="vi-VN" altLang="ko-KR" sz="900" smtClean="0">
                <a:latin typeface="Times New Roman" panose="02020603050405020304" pitchFamily="18" charset="0"/>
                <a:ea typeface="돋움" pitchFamily="50" charset="-127"/>
                <a:cs typeface="Times New Roman" panose="02020603050405020304" pitchFamily="18" charset="0"/>
              </a:rPr>
              <a:t>.</a:t>
            </a:r>
            <a:endParaRPr lang="vi-VN" altLang="ko-KR" sz="900">
              <a:latin typeface="Times New Roman" panose="02020603050405020304" pitchFamily="18" charset="0"/>
              <a:ea typeface="돋움" pitchFamily="50" charset="-127"/>
              <a:cs typeface="Times New Roman" panose="02020603050405020304" pitchFamily="18" charset="0"/>
            </a:endParaRPr>
          </a:p>
          <a:p>
            <a:pPr eaLnBrk="1" hangingPunct="1">
              <a:spcBef>
                <a:spcPct val="0"/>
              </a:spcBef>
              <a:buFontTx/>
              <a:buNone/>
            </a:pPr>
            <a:r>
              <a:rPr lang="vi-VN" altLang="ko-KR" sz="900">
                <a:latin typeface="Times New Roman" panose="02020603050405020304" pitchFamily="18" charset="0"/>
                <a:ea typeface="돋움" pitchFamily="50" charset="-127"/>
                <a:cs typeface="Times New Roman" panose="02020603050405020304" pitchFamily="18" charset="0"/>
              </a:rPr>
              <a:t> ② Không có nguy cơ bắt lửa</a:t>
            </a:r>
          </a:p>
          <a:p>
            <a:pPr eaLnBrk="1" hangingPunct="1">
              <a:spcBef>
                <a:spcPct val="0"/>
              </a:spcBef>
              <a:buFontTx/>
              <a:buNone/>
            </a:pPr>
            <a:r>
              <a:rPr lang="vi-VN" altLang="ko-KR" sz="900">
                <a:latin typeface="Times New Roman" panose="02020603050405020304" pitchFamily="18" charset="0"/>
                <a:ea typeface="돋움" pitchFamily="50" charset="-127"/>
                <a:cs typeface="Times New Roman" panose="02020603050405020304" pitchFamily="18" charset="0"/>
              </a:rPr>
              <a:t> ③ Có thể kiểm soát tốc độ chính xác</a:t>
            </a:r>
          </a:p>
          <a:p>
            <a:pPr eaLnBrk="1" hangingPunct="1">
              <a:spcBef>
                <a:spcPct val="0"/>
              </a:spcBef>
              <a:buFontTx/>
              <a:buNone/>
            </a:pPr>
            <a:r>
              <a:rPr lang="vi-VN" altLang="ko-KR" sz="900">
                <a:latin typeface="Times New Roman" panose="02020603050405020304" pitchFamily="18" charset="0"/>
                <a:ea typeface="돋움" pitchFamily="50" charset="-127"/>
                <a:cs typeface="Times New Roman" panose="02020603050405020304" pitchFamily="18" charset="0"/>
              </a:rPr>
              <a:t> ④ Có thể tích lũy năng lượng</a:t>
            </a:r>
          </a:p>
        </p:txBody>
      </p:sp>
      <p:sp>
        <p:nvSpPr>
          <p:cNvPr id="10248" name="Rectangle 161"/>
          <p:cNvSpPr>
            <a:spLocks noChangeArrowheads="1"/>
          </p:cNvSpPr>
          <p:nvPr/>
        </p:nvSpPr>
        <p:spPr bwMode="auto">
          <a:xfrm>
            <a:off x="269876" y="2289176"/>
            <a:ext cx="3159125"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kumimoji="1" sz="3200">
                <a:solidFill>
                  <a:schemeClr val="tx1"/>
                </a:solidFill>
                <a:latin typeface="굴림" pitchFamily="50" charset="-127"/>
                <a:ea typeface="굴림" pitchFamily="50" charset="-127"/>
              </a:defRPr>
            </a:lvl1pPr>
            <a:lvl2pPr marL="742950" indent="-285750" eaLnBrk="0" hangingPunct="0">
              <a:spcBef>
                <a:spcPct val="20000"/>
              </a:spcBef>
              <a:buChar char="–"/>
              <a:defRPr kumimoji="1" sz="2800">
                <a:solidFill>
                  <a:schemeClr val="tx1"/>
                </a:solidFill>
                <a:latin typeface="굴림" pitchFamily="50" charset="-127"/>
                <a:ea typeface="굴림" pitchFamily="50" charset="-127"/>
              </a:defRPr>
            </a:lvl2pPr>
            <a:lvl3pPr marL="1143000" indent="-228600" eaLnBrk="0" hangingPunct="0">
              <a:spcBef>
                <a:spcPct val="20000"/>
              </a:spcBef>
              <a:buChar char="•"/>
              <a:defRPr kumimoji="1" sz="2400">
                <a:solidFill>
                  <a:schemeClr val="tx1"/>
                </a:solidFill>
                <a:latin typeface="굴림" pitchFamily="50" charset="-127"/>
                <a:ea typeface="굴림" pitchFamily="50" charset="-127"/>
              </a:defRPr>
            </a:lvl3pPr>
            <a:lvl4pPr marL="1600200" indent="-228600" eaLnBrk="0" hangingPunct="0">
              <a:spcBef>
                <a:spcPct val="20000"/>
              </a:spcBef>
              <a:buChar char="–"/>
              <a:defRPr kumimoji="1" sz="2000">
                <a:solidFill>
                  <a:schemeClr val="tx1"/>
                </a:solidFill>
                <a:latin typeface="굴림" pitchFamily="50" charset="-127"/>
                <a:ea typeface="굴림" pitchFamily="50" charset="-127"/>
              </a:defRPr>
            </a:lvl4pPr>
            <a:lvl5pPr marL="2057400" indent="-228600" eaLnBrk="0" hangingPunct="0">
              <a:spcBef>
                <a:spcPct val="20000"/>
              </a:spcBef>
              <a:buChar char="»"/>
              <a:defRPr kumimoji="1" sz="2000">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9pPr>
          </a:lstStyle>
          <a:p>
            <a:pPr eaLnBrk="1" hangingPunct="1">
              <a:spcBef>
                <a:spcPct val="0"/>
              </a:spcBef>
              <a:buFontTx/>
              <a:buNone/>
            </a:pPr>
            <a:r>
              <a:rPr lang="vi-VN" altLang="ko-KR" sz="900">
                <a:latin typeface="Times New Roman" panose="02020603050405020304" pitchFamily="18" charset="0"/>
                <a:ea typeface="돋움" pitchFamily="50" charset="-127"/>
                <a:cs typeface="Times New Roman" panose="02020603050405020304" pitchFamily="18" charset="0"/>
              </a:rPr>
              <a:t>2. </a:t>
            </a:r>
            <a:r>
              <a:rPr lang="en-US" altLang="ko-KR" sz="900" smtClean="0">
                <a:latin typeface="Times New Roman" panose="02020603050405020304" pitchFamily="18" charset="0"/>
                <a:ea typeface="돋움" pitchFamily="50" charset="-127"/>
                <a:cs typeface="Times New Roman" panose="02020603050405020304" pitchFamily="18" charset="0"/>
              </a:rPr>
              <a:t>Không phải là đặc điểm của van điện từ?</a:t>
            </a:r>
            <a:endParaRPr lang="en-US" altLang="ko-KR" sz="900">
              <a:latin typeface="Times New Roman" panose="02020603050405020304" pitchFamily="18" charset="0"/>
              <a:ea typeface="돋움" pitchFamily="50" charset="-127"/>
              <a:cs typeface="Times New Roman" panose="02020603050405020304" pitchFamily="18" charset="0"/>
            </a:endParaRPr>
          </a:p>
          <a:p>
            <a:pPr eaLnBrk="1" hangingPunct="1">
              <a:spcBef>
                <a:spcPct val="0"/>
              </a:spcBef>
              <a:buFontTx/>
              <a:buNone/>
            </a:pPr>
            <a:endParaRPr lang="en-US" altLang="ko-KR" sz="900">
              <a:latin typeface="Times New Roman" panose="02020603050405020304" pitchFamily="18" charset="0"/>
              <a:ea typeface="돋움" pitchFamily="50" charset="-127"/>
              <a:cs typeface="Times New Roman" panose="02020603050405020304" pitchFamily="18" charset="0"/>
            </a:endParaRPr>
          </a:p>
          <a:p>
            <a:pPr eaLnBrk="1" hangingPunct="1">
              <a:spcBef>
                <a:spcPct val="0"/>
              </a:spcBef>
              <a:buFontTx/>
              <a:buNone/>
            </a:pPr>
            <a:r>
              <a:rPr lang="vi-VN" altLang="ko-KR" sz="900">
                <a:latin typeface="Times New Roman" panose="02020603050405020304" pitchFamily="18" charset="0"/>
                <a:ea typeface="돋움" pitchFamily="50" charset="-127"/>
                <a:cs typeface="Times New Roman" panose="02020603050405020304" pitchFamily="18" charset="0"/>
              </a:rPr>
              <a:t>  ① </a:t>
            </a:r>
            <a:r>
              <a:rPr lang="en-US" altLang="ko-KR" sz="900" smtClean="0">
                <a:latin typeface="Times New Roman" panose="02020603050405020304" pitchFamily="18" charset="0"/>
                <a:ea typeface="돋움" pitchFamily="50" charset="-127"/>
                <a:cs typeface="Times New Roman" panose="02020603050405020304" pitchFamily="18" charset="0"/>
              </a:rPr>
              <a:t>Giá thành rẻ</a:t>
            </a:r>
            <a:endParaRPr lang="vi-VN" altLang="ko-KR" sz="900">
              <a:latin typeface="Times New Roman" panose="02020603050405020304" pitchFamily="18" charset="0"/>
              <a:ea typeface="돋움" pitchFamily="50" charset="-127"/>
              <a:cs typeface="Times New Roman" panose="02020603050405020304" pitchFamily="18" charset="0"/>
            </a:endParaRPr>
          </a:p>
          <a:p>
            <a:pPr eaLnBrk="1" hangingPunct="1">
              <a:spcBef>
                <a:spcPct val="0"/>
              </a:spcBef>
              <a:buFontTx/>
              <a:buNone/>
            </a:pPr>
            <a:r>
              <a:rPr lang="en-US" altLang="ko-KR" sz="900">
                <a:latin typeface="Times New Roman" panose="02020603050405020304" pitchFamily="18" charset="0"/>
                <a:ea typeface="돋움" pitchFamily="50" charset="-127"/>
                <a:cs typeface="Times New Roman" panose="02020603050405020304" pitchFamily="18" charset="0"/>
              </a:rPr>
              <a:t>  ② Không dễ bị hỏng</a:t>
            </a:r>
          </a:p>
          <a:p>
            <a:pPr eaLnBrk="1" hangingPunct="1">
              <a:spcBef>
                <a:spcPct val="0"/>
              </a:spcBef>
              <a:buNone/>
            </a:pPr>
            <a:r>
              <a:rPr lang="vi-VN" altLang="ko-KR" sz="900">
                <a:latin typeface="Times New Roman" panose="02020603050405020304" pitchFamily="18" charset="0"/>
                <a:ea typeface="돋움" pitchFamily="50" charset="-127"/>
                <a:cs typeface="Times New Roman" panose="02020603050405020304" pitchFamily="18" charset="0"/>
              </a:rPr>
              <a:t>  ③ </a:t>
            </a:r>
            <a:r>
              <a:rPr lang="en-US" altLang="ko-KR" sz="900">
                <a:latin typeface="Times New Roman" panose="02020603050405020304" pitchFamily="18" charset="0"/>
                <a:cs typeface="Times New Roman" panose="02020603050405020304" pitchFamily="18" charset="0"/>
              </a:rPr>
              <a:t>K</a:t>
            </a:r>
            <a:r>
              <a:rPr lang="en-US" altLang="ko-KR" sz="900" smtClean="0">
                <a:latin typeface="Times New Roman" panose="02020603050405020304" pitchFamily="18" charset="0"/>
                <a:cs typeface="Times New Roman" panose="02020603050405020304" pitchFamily="18" charset="0"/>
              </a:rPr>
              <a:t>hông cần phải vệ sinh vật trung gian</a:t>
            </a:r>
            <a:endParaRPr lang="vi-VN" altLang="ko-KR" sz="900">
              <a:latin typeface="Times New Roman" panose="02020603050405020304" pitchFamily="18" charset="0"/>
              <a:ea typeface="돋움" pitchFamily="50" charset="-127"/>
              <a:cs typeface="Times New Roman" panose="02020603050405020304" pitchFamily="18" charset="0"/>
            </a:endParaRPr>
          </a:p>
          <a:p>
            <a:pPr eaLnBrk="1" hangingPunct="1">
              <a:spcBef>
                <a:spcPct val="0"/>
              </a:spcBef>
              <a:buFontTx/>
              <a:buNone/>
            </a:pPr>
            <a:r>
              <a:rPr lang="vi-VN" altLang="ko-KR" sz="900">
                <a:latin typeface="Times New Roman" panose="02020603050405020304" pitchFamily="18" charset="0"/>
                <a:ea typeface="돋움" pitchFamily="50" charset="-127"/>
                <a:cs typeface="Times New Roman" panose="02020603050405020304" pitchFamily="18" charset="0"/>
              </a:rPr>
              <a:t>  ④ Tiêu thụ điện thấp</a:t>
            </a:r>
          </a:p>
        </p:txBody>
      </p:sp>
      <p:sp>
        <p:nvSpPr>
          <p:cNvPr id="10249" name="Text Box 44"/>
          <p:cNvSpPr txBox="1">
            <a:spLocks noChangeArrowheads="1"/>
          </p:cNvSpPr>
          <p:nvPr/>
        </p:nvSpPr>
        <p:spPr bwMode="auto">
          <a:xfrm>
            <a:off x="3402014" y="6627814"/>
            <a:ext cx="2845651"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kumimoji="1" sz="3200">
                <a:solidFill>
                  <a:schemeClr val="tx1"/>
                </a:solidFill>
                <a:latin typeface="굴림" pitchFamily="50" charset="-127"/>
                <a:ea typeface="굴림" pitchFamily="50" charset="-127"/>
              </a:defRPr>
            </a:lvl1pPr>
            <a:lvl2pPr marL="742950" indent="-285750" eaLnBrk="0" hangingPunct="0">
              <a:spcBef>
                <a:spcPct val="20000"/>
              </a:spcBef>
              <a:buChar char="–"/>
              <a:defRPr kumimoji="1" sz="2800">
                <a:solidFill>
                  <a:schemeClr val="tx1"/>
                </a:solidFill>
                <a:latin typeface="굴림" pitchFamily="50" charset="-127"/>
                <a:ea typeface="굴림" pitchFamily="50" charset="-127"/>
              </a:defRPr>
            </a:lvl2pPr>
            <a:lvl3pPr marL="1143000" indent="-228600" eaLnBrk="0" hangingPunct="0">
              <a:spcBef>
                <a:spcPct val="20000"/>
              </a:spcBef>
              <a:buChar char="•"/>
              <a:defRPr kumimoji="1" sz="2400">
                <a:solidFill>
                  <a:schemeClr val="tx1"/>
                </a:solidFill>
                <a:latin typeface="굴림" pitchFamily="50" charset="-127"/>
                <a:ea typeface="굴림" pitchFamily="50" charset="-127"/>
              </a:defRPr>
            </a:lvl3pPr>
            <a:lvl4pPr marL="1600200" indent="-228600" eaLnBrk="0" hangingPunct="0">
              <a:spcBef>
                <a:spcPct val="20000"/>
              </a:spcBef>
              <a:buChar char="–"/>
              <a:defRPr kumimoji="1" sz="2000">
                <a:solidFill>
                  <a:schemeClr val="tx1"/>
                </a:solidFill>
                <a:latin typeface="굴림" pitchFamily="50" charset="-127"/>
                <a:ea typeface="굴림" pitchFamily="50" charset="-127"/>
              </a:defRPr>
            </a:lvl4pPr>
            <a:lvl5pPr marL="2057400" indent="-228600" eaLnBrk="0" hangingPunct="0">
              <a:spcBef>
                <a:spcPct val="20000"/>
              </a:spcBef>
              <a:buChar char="»"/>
              <a:defRPr kumimoji="1" sz="2000">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9pPr>
          </a:lstStyle>
          <a:p>
            <a:pPr eaLnBrk="1" hangingPunct="1">
              <a:spcBef>
                <a:spcPct val="0"/>
              </a:spcBef>
              <a:buFontTx/>
              <a:buNone/>
            </a:pPr>
            <a:r>
              <a:rPr lang="en-US" altLang="ko-KR" sz="900">
                <a:latin typeface="Times New Roman" panose="02020603050405020304" pitchFamily="18" charset="0"/>
                <a:ea typeface="돋움" pitchFamily="50" charset="-127"/>
                <a:cs typeface="Times New Roman" panose="02020603050405020304" pitchFamily="18" charset="0"/>
              </a:rPr>
              <a:t>9. Đâu không phải là </a:t>
            </a:r>
            <a:r>
              <a:rPr lang="en-US" altLang="ko-KR" sz="900" smtClean="0">
                <a:latin typeface="Times New Roman" panose="02020603050405020304" pitchFamily="18" charset="0"/>
                <a:ea typeface="돋움" pitchFamily="50" charset="-127"/>
                <a:cs typeface="Times New Roman" panose="02020603050405020304" pitchFamily="18" charset="0"/>
              </a:rPr>
              <a:t>tên 1 bộ phận </a:t>
            </a:r>
            <a:r>
              <a:rPr lang="en-US" altLang="ko-KR" sz="900">
                <a:latin typeface="Times New Roman" panose="02020603050405020304" pitchFamily="18" charset="0"/>
                <a:ea typeface="돋움" pitchFamily="50" charset="-127"/>
                <a:cs typeface="Times New Roman" panose="02020603050405020304" pitchFamily="18" charset="0"/>
              </a:rPr>
              <a:t>của </a:t>
            </a:r>
            <a:r>
              <a:rPr lang="en-US" altLang="ko-KR" sz="900" smtClean="0">
                <a:latin typeface="Times New Roman" panose="02020603050405020304" pitchFamily="18" charset="0"/>
                <a:ea typeface="돋움" pitchFamily="50" charset="-127"/>
                <a:cs typeface="Times New Roman" panose="02020603050405020304" pitchFamily="18" charset="0"/>
              </a:rPr>
              <a:t>tube One - touch?</a:t>
            </a:r>
            <a:endParaRPr lang="en-US" altLang="ko-KR" sz="900">
              <a:latin typeface="Times New Roman" panose="02020603050405020304" pitchFamily="18" charset="0"/>
              <a:ea typeface="돋움" pitchFamily="50" charset="-127"/>
              <a:cs typeface="Times New Roman" panose="02020603050405020304" pitchFamily="18" charset="0"/>
            </a:endParaRPr>
          </a:p>
          <a:p>
            <a:pPr eaLnBrk="1" hangingPunct="1">
              <a:spcBef>
                <a:spcPct val="0"/>
              </a:spcBef>
              <a:buFontTx/>
              <a:buNone/>
            </a:pPr>
            <a:endParaRPr lang="en-US" altLang="ko-KR" sz="900">
              <a:latin typeface="Times New Roman" panose="02020603050405020304" pitchFamily="18" charset="0"/>
              <a:ea typeface="돋움" pitchFamily="50" charset="-127"/>
              <a:cs typeface="Times New Roman" panose="02020603050405020304" pitchFamily="18" charset="0"/>
            </a:endParaRPr>
          </a:p>
          <a:p>
            <a:pPr eaLnBrk="1" hangingPunct="1">
              <a:spcBef>
                <a:spcPct val="0"/>
              </a:spcBef>
              <a:buFontTx/>
              <a:buNone/>
            </a:pPr>
            <a:r>
              <a:rPr lang="en-US" altLang="ko-KR" sz="900">
                <a:latin typeface="Times New Roman" panose="02020603050405020304" pitchFamily="18" charset="0"/>
                <a:ea typeface="돋움" pitchFamily="50" charset="-127"/>
                <a:cs typeface="Times New Roman" panose="02020603050405020304" pitchFamily="18" charset="0"/>
              </a:rPr>
              <a:t>① </a:t>
            </a:r>
            <a:r>
              <a:rPr lang="vi-VN" altLang="ko-KR" sz="900">
                <a:latin typeface="Times New Roman" panose="02020603050405020304" pitchFamily="18" charset="0"/>
                <a:ea typeface="돋움" pitchFamily="50" charset="-127"/>
                <a:cs typeface="Times New Roman" panose="02020603050405020304" pitchFamily="18" charset="0"/>
              </a:rPr>
              <a:t>Flange</a:t>
            </a:r>
            <a:r>
              <a:rPr lang="en-US" altLang="ko-KR" sz="900">
                <a:latin typeface="Times New Roman" panose="02020603050405020304" pitchFamily="18" charset="0"/>
                <a:ea typeface="돋움" pitchFamily="50" charset="-127"/>
                <a:cs typeface="Times New Roman" panose="02020603050405020304" pitchFamily="18" charset="0"/>
              </a:rPr>
              <a:t>   </a:t>
            </a:r>
            <a:r>
              <a:rPr lang="en-US" altLang="ko-KR" sz="900" baseline="30000" smtClean="0"/>
              <a:t>               </a:t>
            </a:r>
            <a:r>
              <a:rPr lang="en-US" altLang="ko-KR" sz="900" smtClean="0">
                <a:latin typeface="Times New Roman" panose="02020603050405020304" pitchFamily="18" charset="0"/>
                <a:ea typeface="돋움" pitchFamily="50" charset="-127"/>
                <a:cs typeface="Times New Roman" panose="02020603050405020304" pitchFamily="18" charset="0"/>
              </a:rPr>
              <a:t>② Đinh ốc</a:t>
            </a:r>
            <a:endParaRPr lang="en-US" altLang="ko-KR" sz="900">
              <a:latin typeface="Times New Roman" panose="02020603050405020304" pitchFamily="18" charset="0"/>
              <a:ea typeface="돋움" pitchFamily="50" charset="-127"/>
              <a:cs typeface="Times New Roman" panose="02020603050405020304" pitchFamily="18" charset="0"/>
            </a:endParaRPr>
          </a:p>
          <a:p>
            <a:pPr eaLnBrk="1" hangingPunct="1">
              <a:spcBef>
                <a:spcPct val="0"/>
              </a:spcBef>
              <a:buFontTx/>
              <a:buNone/>
            </a:pPr>
            <a:r>
              <a:rPr lang="en-US" altLang="ko-KR" sz="900">
                <a:latin typeface="Times New Roman" panose="02020603050405020304" pitchFamily="18" charset="0"/>
                <a:ea typeface="돋움" pitchFamily="50" charset="-127"/>
                <a:cs typeface="Times New Roman" panose="02020603050405020304" pitchFamily="18" charset="0"/>
              </a:rPr>
              <a:t>③ </a:t>
            </a:r>
            <a:r>
              <a:rPr lang="en-US" altLang="ko-KR" sz="900" smtClean="0">
                <a:latin typeface="Times New Roman" panose="02020603050405020304" pitchFamily="18" charset="0"/>
                <a:ea typeface="돋움" pitchFamily="50" charset="-127"/>
                <a:cs typeface="Times New Roman" panose="02020603050405020304" pitchFamily="18" charset="0"/>
              </a:rPr>
              <a:t>Housing              ④ Tube fitting</a:t>
            </a:r>
            <a:endParaRPr lang="ko-KR" altLang="en-US" sz="900">
              <a:latin typeface="Times New Roman" panose="02020603050405020304" pitchFamily="18" charset="0"/>
              <a:ea typeface="돋움" pitchFamily="50" charset="-127"/>
              <a:cs typeface="Times New Roman" panose="02020603050405020304" pitchFamily="18" charset="0"/>
            </a:endParaRPr>
          </a:p>
        </p:txBody>
      </p:sp>
      <p:sp>
        <p:nvSpPr>
          <p:cNvPr id="10250" name="Rectangle 110"/>
          <p:cNvSpPr>
            <a:spLocks noChangeArrowheads="1"/>
          </p:cNvSpPr>
          <p:nvPr/>
        </p:nvSpPr>
        <p:spPr bwMode="auto">
          <a:xfrm>
            <a:off x="279400" y="8278814"/>
            <a:ext cx="3141663"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kumimoji="1" sz="3200">
                <a:solidFill>
                  <a:schemeClr val="tx1"/>
                </a:solidFill>
                <a:latin typeface="굴림" pitchFamily="50" charset="-127"/>
                <a:ea typeface="굴림" pitchFamily="50" charset="-127"/>
              </a:defRPr>
            </a:lvl1pPr>
            <a:lvl2pPr marL="742950" indent="-285750" eaLnBrk="0" hangingPunct="0">
              <a:spcBef>
                <a:spcPct val="20000"/>
              </a:spcBef>
              <a:buChar char="–"/>
              <a:defRPr kumimoji="1" sz="2800">
                <a:solidFill>
                  <a:schemeClr val="tx1"/>
                </a:solidFill>
                <a:latin typeface="굴림" pitchFamily="50" charset="-127"/>
                <a:ea typeface="굴림" pitchFamily="50" charset="-127"/>
              </a:defRPr>
            </a:lvl2pPr>
            <a:lvl3pPr marL="1143000" indent="-228600" eaLnBrk="0" hangingPunct="0">
              <a:spcBef>
                <a:spcPct val="20000"/>
              </a:spcBef>
              <a:buChar char="•"/>
              <a:defRPr kumimoji="1" sz="2400">
                <a:solidFill>
                  <a:schemeClr val="tx1"/>
                </a:solidFill>
                <a:latin typeface="굴림" pitchFamily="50" charset="-127"/>
                <a:ea typeface="굴림" pitchFamily="50" charset="-127"/>
              </a:defRPr>
            </a:lvl3pPr>
            <a:lvl4pPr marL="1600200" indent="-228600" eaLnBrk="0" hangingPunct="0">
              <a:spcBef>
                <a:spcPct val="20000"/>
              </a:spcBef>
              <a:buChar char="–"/>
              <a:defRPr kumimoji="1" sz="2000">
                <a:solidFill>
                  <a:schemeClr val="tx1"/>
                </a:solidFill>
                <a:latin typeface="굴림" pitchFamily="50" charset="-127"/>
                <a:ea typeface="굴림" pitchFamily="50" charset="-127"/>
              </a:defRPr>
            </a:lvl4pPr>
            <a:lvl5pPr marL="2057400" indent="-228600" eaLnBrk="0" hangingPunct="0">
              <a:spcBef>
                <a:spcPct val="20000"/>
              </a:spcBef>
              <a:buChar char="»"/>
              <a:defRPr kumimoji="1" sz="2000">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9pPr>
          </a:lstStyle>
          <a:p>
            <a:pPr eaLnBrk="1" hangingPunct="1">
              <a:spcBef>
                <a:spcPct val="0"/>
              </a:spcBef>
              <a:buFontTx/>
              <a:buNone/>
            </a:pPr>
            <a:r>
              <a:rPr lang="vi-VN" altLang="ko-KR" sz="900">
                <a:latin typeface="Times New Roman" panose="02020603050405020304" pitchFamily="18" charset="0"/>
                <a:ea typeface="돋움" pitchFamily="50" charset="-127"/>
                <a:cs typeface="Times New Roman" panose="02020603050405020304" pitchFamily="18" charset="0"/>
              </a:rPr>
              <a:t>6. Kiểm soát an toàn, kiểm </a:t>
            </a:r>
            <a:r>
              <a:rPr lang="vi-VN" altLang="ko-KR" sz="900" smtClean="0">
                <a:latin typeface="Times New Roman" panose="02020603050405020304" pitchFamily="18" charset="0"/>
                <a:ea typeface="돋움" pitchFamily="50" charset="-127"/>
                <a:cs typeface="Times New Roman" panose="02020603050405020304" pitchFamily="18" charset="0"/>
              </a:rPr>
              <a:t>soát</a:t>
            </a:r>
            <a:r>
              <a:rPr lang="en-US" altLang="ko-KR" sz="900" smtClean="0">
                <a:latin typeface="Times New Roman" panose="02020603050405020304" pitchFamily="18" charset="0"/>
                <a:ea typeface="돋움" pitchFamily="50" charset="-127"/>
                <a:cs typeface="Times New Roman" panose="02020603050405020304" pitchFamily="18" charset="0"/>
              </a:rPr>
              <a:t> chuyển động</a:t>
            </a:r>
            <a:r>
              <a:rPr lang="vi-VN" altLang="ko-KR" sz="900" smtClean="0">
                <a:latin typeface="Times New Roman" panose="02020603050405020304" pitchFamily="18" charset="0"/>
                <a:ea typeface="돋움" pitchFamily="50" charset="-127"/>
                <a:cs typeface="Times New Roman" panose="02020603050405020304" pitchFamily="18" charset="0"/>
              </a:rPr>
              <a:t>, </a:t>
            </a:r>
            <a:r>
              <a:rPr lang="vi-VN" altLang="ko-KR" sz="900">
                <a:latin typeface="Times New Roman" panose="02020603050405020304" pitchFamily="18" charset="0"/>
                <a:ea typeface="돋움" pitchFamily="50" charset="-127"/>
                <a:cs typeface="Times New Roman" panose="02020603050405020304" pitchFamily="18" charset="0"/>
              </a:rPr>
              <a:t>chức năng kiểm tra, hoạt động logic, v.v.</a:t>
            </a:r>
          </a:p>
          <a:p>
            <a:pPr eaLnBrk="1" hangingPunct="1">
              <a:spcBef>
                <a:spcPct val="0"/>
              </a:spcBef>
              <a:buFontTx/>
              <a:buNone/>
            </a:pPr>
            <a:r>
              <a:rPr lang="en-US" altLang="ko-KR" sz="900" smtClean="0">
                <a:latin typeface="Times New Roman" panose="02020603050405020304" pitchFamily="18" charset="0"/>
                <a:ea typeface="돋움" pitchFamily="50" charset="-127"/>
                <a:cs typeface="Times New Roman" panose="02020603050405020304" pitchFamily="18" charset="0"/>
              </a:rPr>
              <a:t>Đang nói tới chức năng của van nào</a:t>
            </a:r>
            <a:r>
              <a:rPr lang="vi-VN" altLang="ko-KR" sz="900" smtClean="0">
                <a:latin typeface="Times New Roman" panose="02020603050405020304" pitchFamily="18" charset="0"/>
                <a:ea typeface="돋움" pitchFamily="50" charset="-127"/>
                <a:cs typeface="Times New Roman" panose="02020603050405020304" pitchFamily="18" charset="0"/>
              </a:rPr>
              <a:t>?</a:t>
            </a:r>
            <a:endParaRPr lang="en-US" altLang="ko-KR" sz="900">
              <a:latin typeface="Times New Roman" panose="02020603050405020304" pitchFamily="18" charset="0"/>
              <a:ea typeface="돋움" pitchFamily="50" charset="-127"/>
              <a:cs typeface="Times New Roman" panose="02020603050405020304" pitchFamily="18" charset="0"/>
            </a:endParaRPr>
          </a:p>
          <a:p>
            <a:pPr eaLnBrk="1" hangingPunct="1">
              <a:spcBef>
                <a:spcPct val="0"/>
              </a:spcBef>
              <a:buFontTx/>
              <a:buNone/>
            </a:pPr>
            <a:endParaRPr lang="en-US" altLang="ko-KR" sz="900">
              <a:latin typeface="Times New Roman" panose="02020603050405020304" pitchFamily="18" charset="0"/>
              <a:ea typeface="돋움" pitchFamily="50" charset="-127"/>
              <a:cs typeface="Times New Roman" panose="02020603050405020304" pitchFamily="18" charset="0"/>
            </a:endParaRPr>
          </a:p>
          <a:p>
            <a:pPr eaLnBrk="1" hangingPunct="1">
              <a:spcBef>
                <a:spcPct val="0"/>
              </a:spcBef>
              <a:buFontTx/>
              <a:buNone/>
            </a:pPr>
            <a:r>
              <a:rPr lang="en-US" altLang="ko-KR" sz="900">
                <a:latin typeface="Times New Roman" panose="02020603050405020304" pitchFamily="18" charset="0"/>
                <a:ea typeface="돋움" pitchFamily="50" charset="-127"/>
                <a:cs typeface="Times New Roman" panose="02020603050405020304" pitchFamily="18" charset="0"/>
              </a:rPr>
              <a:t> ①                                    </a:t>
            </a:r>
            <a:r>
              <a:rPr lang="ko-KR" altLang="en-US" sz="900">
                <a:latin typeface="Times New Roman" panose="02020603050405020304" pitchFamily="18" charset="0"/>
                <a:ea typeface="돋움" pitchFamily="50" charset="-127"/>
                <a:cs typeface="Times New Roman" panose="02020603050405020304" pitchFamily="18" charset="0"/>
              </a:rPr>
              <a:t>②</a:t>
            </a:r>
            <a:endParaRPr lang="en-US" altLang="ko-KR" sz="900">
              <a:latin typeface="Times New Roman" panose="02020603050405020304" pitchFamily="18" charset="0"/>
              <a:ea typeface="돋움" pitchFamily="50" charset="-127"/>
              <a:cs typeface="Times New Roman" panose="02020603050405020304" pitchFamily="18" charset="0"/>
            </a:endParaRPr>
          </a:p>
          <a:p>
            <a:pPr eaLnBrk="1" hangingPunct="1">
              <a:spcBef>
                <a:spcPct val="0"/>
              </a:spcBef>
              <a:buFontTx/>
              <a:buNone/>
            </a:pPr>
            <a:endParaRPr lang="en-US" altLang="ko-KR" sz="900">
              <a:latin typeface="Times New Roman" panose="02020603050405020304" pitchFamily="18" charset="0"/>
              <a:ea typeface="돋움" pitchFamily="50" charset="-127"/>
              <a:cs typeface="Times New Roman" panose="02020603050405020304" pitchFamily="18" charset="0"/>
            </a:endParaRPr>
          </a:p>
          <a:p>
            <a:pPr eaLnBrk="1" hangingPunct="1">
              <a:spcBef>
                <a:spcPct val="0"/>
              </a:spcBef>
              <a:buFontTx/>
              <a:buNone/>
            </a:pPr>
            <a:endParaRPr lang="en-US" altLang="ko-KR" sz="900">
              <a:latin typeface="Times New Roman" panose="02020603050405020304" pitchFamily="18" charset="0"/>
              <a:ea typeface="돋움" pitchFamily="50" charset="-127"/>
              <a:cs typeface="Times New Roman" panose="02020603050405020304" pitchFamily="18" charset="0"/>
            </a:endParaRPr>
          </a:p>
          <a:p>
            <a:pPr eaLnBrk="1" hangingPunct="1">
              <a:spcBef>
                <a:spcPct val="0"/>
              </a:spcBef>
              <a:buFontTx/>
              <a:buNone/>
            </a:pPr>
            <a:r>
              <a:rPr lang="ko-KR" altLang="en-US" sz="900">
                <a:latin typeface="Times New Roman" panose="02020603050405020304" pitchFamily="18" charset="0"/>
                <a:ea typeface="돋움" pitchFamily="50" charset="-127"/>
                <a:cs typeface="Times New Roman" panose="02020603050405020304" pitchFamily="18" charset="0"/>
              </a:rPr>
              <a:t> ③                                    ④ </a:t>
            </a:r>
          </a:p>
        </p:txBody>
      </p:sp>
      <p:sp>
        <p:nvSpPr>
          <p:cNvPr id="10251" name="Rectangle 164"/>
          <p:cNvSpPr>
            <a:spLocks noChangeArrowheads="1"/>
          </p:cNvSpPr>
          <p:nvPr/>
        </p:nvSpPr>
        <p:spPr bwMode="auto">
          <a:xfrm>
            <a:off x="3416300" y="7473950"/>
            <a:ext cx="3162300"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kumimoji="1" sz="3200">
                <a:solidFill>
                  <a:schemeClr val="tx1"/>
                </a:solidFill>
                <a:latin typeface="굴림" pitchFamily="50" charset="-127"/>
                <a:ea typeface="굴림" pitchFamily="50" charset="-127"/>
              </a:defRPr>
            </a:lvl1pPr>
            <a:lvl2pPr marL="742950" indent="-285750" eaLnBrk="0" hangingPunct="0">
              <a:spcBef>
                <a:spcPct val="20000"/>
              </a:spcBef>
              <a:buChar char="–"/>
              <a:defRPr kumimoji="1" sz="2800">
                <a:solidFill>
                  <a:schemeClr val="tx1"/>
                </a:solidFill>
                <a:latin typeface="굴림" pitchFamily="50" charset="-127"/>
                <a:ea typeface="굴림" pitchFamily="50" charset="-127"/>
              </a:defRPr>
            </a:lvl2pPr>
            <a:lvl3pPr marL="1143000" indent="-228600" eaLnBrk="0" hangingPunct="0">
              <a:spcBef>
                <a:spcPct val="20000"/>
              </a:spcBef>
              <a:buChar char="•"/>
              <a:defRPr kumimoji="1" sz="2400">
                <a:solidFill>
                  <a:schemeClr val="tx1"/>
                </a:solidFill>
                <a:latin typeface="굴림" pitchFamily="50" charset="-127"/>
                <a:ea typeface="굴림" pitchFamily="50" charset="-127"/>
              </a:defRPr>
            </a:lvl3pPr>
            <a:lvl4pPr marL="1600200" indent="-228600" eaLnBrk="0" hangingPunct="0">
              <a:spcBef>
                <a:spcPct val="20000"/>
              </a:spcBef>
              <a:buChar char="–"/>
              <a:defRPr kumimoji="1" sz="2000">
                <a:solidFill>
                  <a:schemeClr val="tx1"/>
                </a:solidFill>
                <a:latin typeface="굴림" pitchFamily="50" charset="-127"/>
                <a:ea typeface="굴림" pitchFamily="50" charset="-127"/>
              </a:defRPr>
            </a:lvl4pPr>
            <a:lvl5pPr marL="2057400" indent="-228600" eaLnBrk="0" hangingPunct="0">
              <a:spcBef>
                <a:spcPct val="20000"/>
              </a:spcBef>
              <a:buChar char="»"/>
              <a:defRPr kumimoji="1" sz="2000">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9pPr>
          </a:lstStyle>
          <a:p>
            <a:pPr eaLnBrk="1" hangingPunct="1">
              <a:spcBef>
                <a:spcPct val="0"/>
              </a:spcBef>
              <a:buFontTx/>
              <a:buNone/>
            </a:pPr>
            <a:r>
              <a:rPr lang="vi-VN" altLang="ko-KR" sz="900">
                <a:latin typeface="Times New Roman" panose="02020603050405020304" pitchFamily="18" charset="0"/>
                <a:ea typeface="돋움" pitchFamily="50" charset="-127"/>
                <a:cs typeface="Times New Roman" panose="02020603050405020304" pitchFamily="18" charset="0"/>
              </a:rPr>
              <a:t>10. </a:t>
            </a:r>
            <a:r>
              <a:rPr lang="en-US" altLang="ko-KR" sz="900" smtClean="0">
                <a:latin typeface="Times New Roman" panose="02020603050405020304" pitchFamily="18" charset="0"/>
                <a:ea typeface="돋움" pitchFamily="50" charset="-127"/>
                <a:cs typeface="Times New Roman" panose="02020603050405020304" pitchFamily="18" charset="0"/>
              </a:rPr>
              <a:t>Đáp án sai khi</a:t>
            </a:r>
            <a:r>
              <a:rPr lang="vi-VN" altLang="ko-KR" sz="900" smtClean="0">
                <a:latin typeface="Times New Roman" panose="02020603050405020304" pitchFamily="18" charset="0"/>
                <a:ea typeface="돋움" pitchFamily="50" charset="-127"/>
                <a:cs typeface="Times New Roman" panose="02020603050405020304" pitchFamily="18" charset="0"/>
              </a:rPr>
              <a:t> </a:t>
            </a:r>
            <a:r>
              <a:rPr lang="vi-VN" altLang="ko-KR" sz="900">
                <a:latin typeface="Times New Roman" panose="02020603050405020304" pitchFamily="18" charset="0"/>
                <a:ea typeface="돋움" pitchFamily="50" charset="-127"/>
                <a:cs typeface="Times New Roman" panose="02020603050405020304" pitchFamily="18" charset="0"/>
              </a:rPr>
              <a:t>mô tả mạch </a:t>
            </a:r>
            <a:r>
              <a:rPr lang="en-US" altLang="ko-KR" sz="900" smtClean="0">
                <a:latin typeface="Times New Roman" panose="02020603050405020304" pitchFamily="18" charset="0"/>
                <a:ea typeface="돋움" pitchFamily="50" charset="-127"/>
                <a:cs typeface="Times New Roman" panose="02020603050405020304" pitchFamily="18" charset="0"/>
              </a:rPr>
              <a:t>meter - in</a:t>
            </a:r>
            <a:r>
              <a:rPr lang="vi-VN" altLang="ko-KR" sz="900" smtClean="0">
                <a:latin typeface="Times New Roman" panose="02020603050405020304" pitchFamily="18" charset="0"/>
                <a:ea typeface="돋움" pitchFamily="50" charset="-127"/>
                <a:cs typeface="Times New Roman" panose="02020603050405020304" pitchFamily="18" charset="0"/>
              </a:rPr>
              <a:t> </a:t>
            </a:r>
            <a:r>
              <a:rPr lang="vi-VN" altLang="ko-KR" sz="900">
                <a:latin typeface="Times New Roman" panose="02020603050405020304" pitchFamily="18" charset="0"/>
                <a:ea typeface="돋움" pitchFamily="50" charset="-127"/>
                <a:cs typeface="Times New Roman" panose="02020603050405020304" pitchFamily="18" charset="0"/>
              </a:rPr>
              <a:t>và </a:t>
            </a:r>
            <a:r>
              <a:rPr lang="en-US" altLang="ko-KR" sz="900" smtClean="0">
                <a:latin typeface="Times New Roman" panose="02020603050405020304" pitchFamily="18" charset="0"/>
                <a:ea typeface="돋움" pitchFamily="50" charset="-127"/>
                <a:cs typeface="Times New Roman" panose="02020603050405020304" pitchFamily="18" charset="0"/>
              </a:rPr>
              <a:t>meter - out</a:t>
            </a:r>
            <a:r>
              <a:rPr lang="vi-VN" altLang="ko-KR" sz="900" smtClean="0">
                <a:latin typeface="Times New Roman" panose="02020603050405020304" pitchFamily="18" charset="0"/>
                <a:ea typeface="돋움" pitchFamily="50" charset="-127"/>
                <a:cs typeface="Times New Roman" panose="02020603050405020304" pitchFamily="18" charset="0"/>
              </a:rPr>
              <a:t>?</a:t>
            </a:r>
            <a:endParaRPr lang="en-US" altLang="ko-KR" sz="900" smtClean="0">
              <a:latin typeface="Times New Roman" panose="02020603050405020304" pitchFamily="18" charset="0"/>
              <a:ea typeface="돋움" pitchFamily="50" charset="-127"/>
              <a:cs typeface="Times New Roman" panose="02020603050405020304" pitchFamily="18" charset="0"/>
            </a:endParaRPr>
          </a:p>
          <a:p>
            <a:pPr eaLnBrk="1" hangingPunct="1">
              <a:spcBef>
                <a:spcPct val="0"/>
              </a:spcBef>
              <a:buFontTx/>
              <a:buNone/>
            </a:pPr>
            <a:endParaRPr lang="vi-VN" altLang="ko-KR" sz="900">
              <a:latin typeface="Times New Roman" panose="02020603050405020304" pitchFamily="18" charset="0"/>
              <a:ea typeface="돋움" pitchFamily="50" charset="-127"/>
              <a:cs typeface="Times New Roman" panose="02020603050405020304" pitchFamily="18" charset="0"/>
            </a:endParaRPr>
          </a:p>
          <a:p>
            <a:pPr eaLnBrk="1" hangingPunct="1">
              <a:spcBef>
                <a:spcPct val="0"/>
              </a:spcBef>
              <a:buFontTx/>
              <a:buNone/>
            </a:pPr>
            <a:r>
              <a:rPr lang="en-US" altLang="ko-KR" sz="900">
                <a:latin typeface="Times New Roman" panose="02020603050405020304" pitchFamily="18" charset="0"/>
                <a:ea typeface="돋움" pitchFamily="50" charset="-127"/>
                <a:cs typeface="Times New Roman" panose="02020603050405020304" pitchFamily="18" charset="0"/>
              </a:rPr>
              <a:t>① </a:t>
            </a:r>
            <a:r>
              <a:rPr lang="vi-VN" altLang="ko-KR" sz="900">
                <a:latin typeface="Times New Roman" panose="02020603050405020304" pitchFamily="18" charset="0"/>
                <a:ea typeface="돋움" pitchFamily="50" charset="-127"/>
                <a:cs typeface="Times New Roman" panose="02020603050405020304" pitchFamily="18" charset="0"/>
              </a:rPr>
              <a:t>Chuyển động của piston không ổn định do áp suất trong buồng tiến và buồng lùi không cân bằng.</a:t>
            </a:r>
            <a:endParaRPr lang="en-US" altLang="ko-KR" sz="900">
              <a:latin typeface="Times New Roman" panose="02020603050405020304" pitchFamily="18" charset="0"/>
              <a:ea typeface="돋움" pitchFamily="50" charset="-127"/>
              <a:cs typeface="Times New Roman" panose="02020603050405020304" pitchFamily="18" charset="0"/>
            </a:endParaRPr>
          </a:p>
          <a:p>
            <a:pPr eaLnBrk="1" hangingPunct="1">
              <a:spcBef>
                <a:spcPct val="0"/>
              </a:spcBef>
              <a:buFontTx/>
              <a:buNone/>
            </a:pPr>
            <a:r>
              <a:rPr lang="vi-VN" altLang="ko-KR" sz="900">
                <a:latin typeface="Times New Roman" panose="02020603050405020304" pitchFamily="18" charset="0"/>
                <a:ea typeface="돋움" pitchFamily="50" charset="-127"/>
                <a:cs typeface="Times New Roman" panose="02020603050405020304" pitchFamily="18" charset="0"/>
              </a:rPr>
              <a:t>② Piston chuyển động không đều và xảy ra hiện tượng trượt thanh.</a:t>
            </a:r>
            <a:endParaRPr lang="en-US" altLang="ko-KR" sz="900">
              <a:latin typeface="Times New Roman" panose="02020603050405020304" pitchFamily="18" charset="0"/>
              <a:ea typeface="돋움" pitchFamily="50" charset="-127"/>
              <a:cs typeface="Times New Roman" panose="02020603050405020304" pitchFamily="18" charset="0"/>
            </a:endParaRPr>
          </a:p>
          <a:p>
            <a:pPr eaLnBrk="1" hangingPunct="1">
              <a:spcBef>
                <a:spcPct val="0"/>
              </a:spcBef>
              <a:buFontTx/>
              <a:buNone/>
            </a:pPr>
            <a:r>
              <a:rPr lang="vi-VN" altLang="ko-KR" sz="900">
                <a:latin typeface="Times New Roman" panose="02020603050405020304" pitchFamily="18" charset="0"/>
                <a:ea typeface="돋움" pitchFamily="50" charset="-127"/>
                <a:cs typeface="Times New Roman" panose="02020603050405020304" pitchFamily="18" charset="0"/>
              </a:rPr>
              <a:t>③ Do không khí </a:t>
            </a:r>
            <a:r>
              <a:rPr lang="en-US" altLang="ko-KR" sz="900" smtClean="0">
                <a:latin typeface="Times New Roman" panose="02020603050405020304" pitchFamily="18" charset="0"/>
                <a:ea typeface="돋움" pitchFamily="50" charset="-127"/>
                <a:cs typeface="Times New Roman" panose="02020603050405020304" pitchFamily="18" charset="0"/>
              </a:rPr>
              <a:t>cửa nguồn được tiết lưu</a:t>
            </a:r>
            <a:r>
              <a:rPr lang="vi-VN" altLang="ko-KR" sz="900" smtClean="0">
                <a:latin typeface="Times New Roman" panose="02020603050405020304" pitchFamily="18" charset="0"/>
                <a:ea typeface="돋움" pitchFamily="50" charset="-127"/>
                <a:cs typeface="Times New Roman" panose="02020603050405020304" pitchFamily="18" charset="0"/>
              </a:rPr>
              <a:t>, </a:t>
            </a:r>
            <a:r>
              <a:rPr lang="vi-VN" altLang="ko-KR" sz="900">
                <a:latin typeface="Times New Roman" panose="02020603050405020304" pitchFamily="18" charset="0"/>
                <a:ea typeface="돋움" pitchFamily="50" charset="-127"/>
                <a:cs typeface="Times New Roman" panose="02020603050405020304" pitchFamily="18" charset="0"/>
              </a:rPr>
              <a:t>nên cần thời gian để áp suất trong buồng đảo chiều tăng lên.</a:t>
            </a:r>
            <a:endParaRPr lang="en-US" altLang="ko-KR" sz="900">
              <a:latin typeface="Times New Roman" panose="02020603050405020304" pitchFamily="18" charset="0"/>
              <a:ea typeface="돋움" pitchFamily="50" charset="-127"/>
              <a:cs typeface="Times New Roman" panose="02020603050405020304" pitchFamily="18" charset="0"/>
            </a:endParaRPr>
          </a:p>
          <a:p>
            <a:pPr eaLnBrk="1" hangingPunct="1">
              <a:spcBef>
                <a:spcPct val="0"/>
              </a:spcBef>
              <a:buFontTx/>
              <a:buNone/>
            </a:pPr>
            <a:r>
              <a:rPr lang="vi-VN" altLang="ko-KR" sz="900">
                <a:latin typeface="Times New Roman" panose="02020603050405020304" pitchFamily="18" charset="0"/>
                <a:ea typeface="돋움" pitchFamily="50" charset="-127"/>
                <a:cs typeface="Times New Roman" panose="02020603050405020304" pitchFamily="18" charset="0"/>
              </a:rPr>
              <a:t>④ Không khí </a:t>
            </a:r>
            <a:r>
              <a:rPr lang="en-US" altLang="ko-KR" sz="900" smtClean="0">
                <a:latin typeface="Times New Roman" panose="02020603050405020304" pitchFamily="18" charset="0"/>
                <a:ea typeface="돋움" pitchFamily="50" charset="-127"/>
                <a:cs typeface="Times New Roman" panose="02020603050405020304" pitchFamily="18" charset="0"/>
              </a:rPr>
              <a:t>được tiết lưu ở cửa nguồn,</a:t>
            </a:r>
            <a:r>
              <a:rPr lang="vi-VN" altLang="ko-KR" sz="900" smtClean="0">
                <a:latin typeface="Times New Roman" panose="02020603050405020304" pitchFamily="18" charset="0"/>
                <a:ea typeface="돋움" pitchFamily="50" charset="-127"/>
                <a:cs typeface="Times New Roman" panose="02020603050405020304" pitchFamily="18" charset="0"/>
              </a:rPr>
              <a:t> </a:t>
            </a:r>
            <a:r>
              <a:rPr lang="vi-VN" altLang="ko-KR" sz="900">
                <a:latin typeface="Times New Roman" panose="02020603050405020304" pitchFamily="18" charset="0"/>
                <a:ea typeface="돋움" pitchFamily="50" charset="-127"/>
                <a:cs typeface="Times New Roman" panose="02020603050405020304" pitchFamily="18" charset="0"/>
              </a:rPr>
              <a:t>do đó tốc độ xả bị hạn chế.</a:t>
            </a:r>
          </a:p>
        </p:txBody>
      </p:sp>
      <p:sp>
        <p:nvSpPr>
          <p:cNvPr id="10252" name="Rectangle 110"/>
          <p:cNvSpPr>
            <a:spLocks noChangeArrowheads="1"/>
          </p:cNvSpPr>
          <p:nvPr/>
        </p:nvSpPr>
        <p:spPr bwMode="auto">
          <a:xfrm>
            <a:off x="3405188" y="863600"/>
            <a:ext cx="3187700" cy="2585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kumimoji="1" sz="3200">
                <a:solidFill>
                  <a:schemeClr val="tx1"/>
                </a:solidFill>
                <a:latin typeface="굴림" pitchFamily="50" charset="-127"/>
                <a:ea typeface="굴림" pitchFamily="50" charset="-127"/>
              </a:defRPr>
            </a:lvl1pPr>
            <a:lvl2pPr marL="742950" indent="-285750" eaLnBrk="0" hangingPunct="0">
              <a:spcBef>
                <a:spcPct val="20000"/>
              </a:spcBef>
              <a:buChar char="–"/>
              <a:defRPr kumimoji="1" sz="2800">
                <a:solidFill>
                  <a:schemeClr val="tx1"/>
                </a:solidFill>
                <a:latin typeface="굴림" pitchFamily="50" charset="-127"/>
                <a:ea typeface="굴림" pitchFamily="50" charset="-127"/>
              </a:defRPr>
            </a:lvl2pPr>
            <a:lvl3pPr marL="1143000" indent="-228600" eaLnBrk="0" hangingPunct="0">
              <a:spcBef>
                <a:spcPct val="20000"/>
              </a:spcBef>
              <a:buChar char="•"/>
              <a:defRPr kumimoji="1" sz="2400">
                <a:solidFill>
                  <a:schemeClr val="tx1"/>
                </a:solidFill>
                <a:latin typeface="굴림" pitchFamily="50" charset="-127"/>
                <a:ea typeface="굴림" pitchFamily="50" charset="-127"/>
              </a:defRPr>
            </a:lvl3pPr>
            <a:lvl4pPr marL="1600200" indent="-228600" eaLnBrk="0" hangingPunct="0">
              <a:spcBef>
                <a:spcPct val="20000"/>
              </a:spcBef>
              <a:buChar char="–"/>
              <a:defRPr kumimoji="1" sz="2000">
                <a:solidFill>
                  <a:schemeClr val="tx1"/>
                </a:solidFill>
                <a:latin typeface="굴림" pitchFamily="50" charset="-127"/>
                <a:ea typeface="굴림" pitchFamily="50" charset="-127"/>
              </a:defRPr>
            </a:lvl4pPr>
            <a:lvl5pPr marL="2057400" indent="-228600" eaLnBrk="0" hangingPunct="0">
              <a:spcBef>
                <a:spcPct val="20000"/>
              </a:spcBef>
              <a:buChar char="»"/>
              <a:defRPr kumimoji="1" sz="2000">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9pPr>
          </a:lstStyle>
          <a:p>
            <a:pPr eaLnBrk="1" hangingPunct="1">
              <a:spcBef>
                <a:spcPct val="0"/>
              </a:spcBef>
              <a:buFontTx/>
              <a:buNone/>
            </a:pPr>
            <a:r>
              <a:rPr lang="vi-VN" altLang="ko-KR" sz="900">
                <a:latin typeface="Times New Roman" panose="02020603050405020304" pitchFamily="18" charset="0"/>
                <a:ea typeface="돋움" pitchFamily="50" charset="-127"/>
                <a:cs typeface="Times New Roman" panose="02020603050405020304" pitchFamily="18" charset="0"/>
              </a:rPr>
              <a:t>7. </a:t>
            </a:r>
            <a:r>
              <a:rPr lang="en-US" altLang="ko-KR" sz="900" smtClean="0">
                <a:latin typeface="Times New Roman" panose="02020603050405020304" pitchFamily="18" charset="0"/>
                <a:ea typeface="돋움" pitchFamily="50" charset="-127"/>
                <a:cs typeface="Times New Roman" panose="02020603050405020304" pitchFamily="18" charset="0"/>
              </a:rPr>
              <a:t>Chọn đáp án có c</a:t>
            </a:r>
            <a:r>
              <a:rPr lang="vi-VN" altLang="ko-KR" sz="900" smtClean="0">
                <a:latin typeface="Times New Roman" panose="02020603050405020304" pitchFamily="18" charset="0"/>
                <a:ea typeface="돋움" pitchFamily="50" charset="-127"/>
                <a:cs typeface="Times New Roman" panose="02020603050405020304" pitchFamily="18" charset="0"/>
              </a:rPr>
              <a:t>ấu </a:t>
            </a:r>
            <a:r>
              <a:rPr lang="vi-VN" altLang="ko-KR" sz="900">
                <a:latin typeface="Times New Roman" panose="02020603050405020304" pitchFamily="18" charset="0"/>
                <a:ea typeface="돋움" pitchFamily="50" charset="-127"/>
                <a:cs typeface="Times New Roman" panose="02020603050405020304" pitchFamily="18" charset="0"/>
              </a:rPr>
              <a:t>trúc </a:t>
            </a:r>
            <a:r>
              <a:rPr lang="vi-VN" altLang="ko-KR" sz="900" smtClean="0">
                <a:latin typeface="Times New Roman" panose="02020603050405020304" pitchFamily="18" charset="0"/>
                <a:ea typeface="돋움" pitchFamily="50" charset="-127"/>
                <a:cs typeface="Times New Roman" panose="02020603050405020304" pitchFamily="18" charset="0"/>
              </a:rPr>
              <a:t>van </a:t>
            </a:r>
            <a:r>
              <a:rPr lang="en-US" altLang="ko-KR" sz="900" smtClean="0">
                <a:latin typeface="Times New Roman" panose="02020603050405020304" pitchFamily="18" charset="0"/>
                <a:ea typeface="돋움" pitchFamily="50" charset="-127"/>
                <a:cs typeface="Times New Roman" panose="02020603050405020304" pitchFamily="18" charset="0"/>
              </a:rPr>
              <a:t>so với </a:t>
            </a:r>
            <a:r>
              <a:rPr lang="vi-VN" altLang="ko-KR" sz="900" smtClean="0">
                <a:latin typeface="Times New Roman" panose="02020603050405020304" pitchFamily="18" charset="0"/>
                <a:ea typeface="돋움" pitchFamily="50" charset="-127"/>
                <a:cs typeface="Times New Roman" panose="02020603050405020304" pitchFamily="18" charset="0"/>
              </a:rPr>
              <a:t>ký hiệu</a:t>
            </a:r>
            <a:r>
              <a:rPr lang="en-US" altLang="ko-KR" sz="900" smtClean="0">
                <a:latin typeface="Times New Roman" panose="02020603050405020304" pitchFamily="18" charset="0"/>
                <a:ea typeface="돋움" pitchFamily="50" charset="-127"/>
                <a:cs typeface="Times New Roman" panose="02020603050405020304" pitchFamily="18" charset="0"/>
              </a:rPr>
              <a:t> van</a:t>
            </a:r>
            <a:r>
              <a:rPr lang="vi-VN" altLang="ko-KR" sz="900" smtClean="0">
                <a:latin typeface="Times New Roman" panose="02020603050405020304" pitchFamily="18" charset="0"/>
                <a:ea typeface="돋움" pitchFamily="50" charset="-127"/>
                <a:cs typeface="Times New Roman" panose="02020603050405020304" pitchFamily="18" charset="0"/>
              </a:rPr>
              <a:t> </a:t>
            </a:r>
            <a:r>
              <a:rPr lang="vi-VN" altLang="ko-KR" sz="900">
                <a:latin typeface="Times New Roman" panose="02020603050405020304" pitchFamily="18" charset="0"/>
                <a:ea typeface="돋움" pitchFamily="50" charset="-127"/>
                <a:cs typeface="Times New Roman" panose="02020603050405020304" pitchFamily="18" charset="0"/>
              </a:rPr>
              <a:t>không </a:t>
            </a:r>
            <a:r>
              <a:rPr lang="vi-VN" altLang="ko-KR" sz="900" smtClean="0">
                <a:latin typeface="Times New Roman" panose="02020603050405020304" pitchFamily="18" charset="0"/>
                <a:ea typeface="돋움" pitchFamily="50" charset="-127"/>
                <a:cs typeface="Times New Roman" panose="02020603050405020304" pitchFamily="18" charset="0"/>
              </a:rPr>
              <a:t>khớp</a:t>
            </a:r>
            <a:r>
              <a:rPr lang="en-US" altLang="ko-KR" sz="900" smtClean="0">
                <a:latin typeface="Times New Roman" panose="02020603050405020304" pitchFamily="18" charset="0"/>
                <a:ea typeface="돋움" pitchFamily="50" charset="-127"/>
                <a:cs typeface="Times New Roman" panose="02020603050405020304" pitchFamily="18" charset="0"/>
              </a:rPr>
              <a:t> nhau</a:t>
            </a:r>
            <a:r>
              <a:rPr lang="vi-VN" altLang="ko-KR" sz="900" smtClean="0">
                <a:latin typeface="Times New Roman" panose="02020603050405020304" pitchFamily="18" charset="0"/>
                <a:ea typeface="돋움" pitchFamily="50" charset="-127"/>
                <a:cs typeface="Times New Roman" panose="02020603050405020304" pitchFamily="18" charset="0"/>
              </a:rPr>
              <a:t>.</a:t>
            </a:r>
            <a:endParaRPr lang="vi-VN" altLang="ko-KR" sz="900">
              <a:latin typeface="Times New Roman" panose="02020603050405020304" pitchFamily="18" charset="0"/>
              <a:ea typeface="돋움" pitchFamily="50" charset="-127"/>
              <a:cs typeface="Times New Roman" panose="02020603050405020304" pitchFamily="18" charset="0"/>
            </a:endParaRPr>
          </a:p>
          <a:p>
            <a:pPr eaLnBrk="1" hangingPunct="1">
              <a:spcBef>
                <a:spcPct val="0"/>
              </a:spcBef>
              <a:buFontTx/>
              <a:buNone/>
            </a:pPr>
            <a:endParaRPr lang="en-US" altLang="ko-KR" sz="900" smtClean="0">
              <a:latin typeface="Times New Roman" panose="02020603050405020304" pitchFamily="18" charset="0"/>
              <a:ea typeface="돋움" pitchFamily="50" charset="-127"/>
              <a:cs typeface="Times New Roman" panose="02020603050405020304" pitchFamily="18" charset="0"/>
            </a:endParaRPr>
          </a:p>
          <a:p>
            <a:pPr eaLnBrk="1" hangingPunct="1">
              <a:spcBef>
                <a:spcPct val="0"/>
              </a:spcBef>
              <a:buFontTx/>
              <a:buNone/>
            </a:pPr>
            <a:r>
              <a:rPr lang="en-US" altLang="ko-KR" sz="900" smtClean="0">
                <a:latin typeface="Times New Roman" panose="02020603050405020304" pitchFamily="18" charset="0"/>
                <a:ea typeface="돋움" pitchFamily="50" charset="-127"/>
                <a:cs typeface="Times New Roman" panose="02020603050405020304" pitchFamily="18" charset="0"/>
              </a:rPr>
              <a:t>                                                                </a:t>
            </a:r>
            <a:endParaRPr lang="en-US" altLang="ko-KR" sz="900">
              <a:latin typeface="Times New Roman" panose="02020603050405020304" pitchFamily="18" charset="0"/>
              <a:ea typeface="돋움" pitchFamily="50" charset="-127"/>
              <a:cs typeface="Times New Roman" panose="02020603050405020304" pitchFamily="18" charset="0"/>
            </a:endParaRPr>
          </a:p>
          <a:p>
            <a:pPr eaLnBrk="1" hangingPunct="1">
              <a:spcBef>
                <a:spcPct val="0"/>
              </a:spcBef>
              <a:buFontTx/>
              <a:buNone/>
            </a:pPr>
            <a:r>
              <a:rPr lang="en-US" altLang="ko-KR" sz="900">
                <a:latin typeface="Times New Roman" panose="02020603050405020304" pitchFamily="18" charset="0"/>
                <a:ea typeface="돋움" pitchFamily="50" charset="-127"/>
                <a:cs typeface="Times New Roman" panose="02020603050405020304" pitchFamily="18" charset="0"/>
              </a:rPr>
              <a:t> ①   </a:t>
            </a:r>
            <a:r>
              <a:rPr lang="en-US" altLang="ko-KR" sz="900" smtClean="0">
                <a:latin typeface="Times New Roman" panose="02020603050405020304" pitchFamily="18" charset="0"/>
                <a:ea typeface="돋움" pitchFamily="50" charset="-127"/>
                <a:cs typeface="Times New Roman" panose="02020603050405020304" pitchFamily="18" charset="0"/>
              </a:rPr>
              <a:t>                                                 </a:t>
            </a:r>
            <a:r>
              <a:rPr lang="ko-KR" altLang="en-US" sz="900" smtClean="0">
                <a:latin typeface="Times New Roman" panose="02020603050405020304" pitchFamily="18" charset="0"/>
                <a:ea typeface="돋움" pitchFamily="50" charset="-127"/>
                <a:cs typeface="Times New Roman" panose="02020603050405020304" pitchFamily="18" charset="0"/>
              </a:rPr>
              <a:t> </a:t>
            </a:r>
            <a:r>
              <a:rPr lang="ko-KR" altLang="en-US" sz="900">
                <a:latin typeface="Times New Roman" panose="02020603050405020304" pitchFamily="18" charset="0"/>
                <a:ea typeface="돋움" pitchFamily="50" charset="-127"/>
                <a:cs typeface="Times New Roman" panose="02020603050405020304" pitchFamily="18" charset="0"/>
              </a:rPr>
              <a:t>②</a:t>
            </a:r>
            <a:endParaRPr lang="en-US" altLang="ko-KR" sz="900">
              <a:latin typeface="Times New Roman" panose="02020603050405020304" pitchFamily="18" charset="0"/>
              <a:ea typeface="돋움" pitchFamily="50" charset="-127"/>
              <a:cs typeface="Times New Roman" panose="02020603050405020304" pitchFamily="18" charset="0"/>
            </a:endParaRPr>
          </a:p>
          <a:p>
            <a:pPr eaLnBrk="1" hangingPunct="1">
              <a:lnSpc>
                <a:spcPct val="130000"/>
              </a:lnSpc>
              <a:spcBef>
                <a:spcPct val="0"/>
              </a:spcBef>
              <a:buFontTx/>
              <a:buNone/>
            </a:pPr>
            <a:endParaRPr lang="en-US" altLang="ko-KR" sz="900">
              <a:latin typeface="Times New Roman" panose="02020603050405020304" pitchFamily="18" charset="0"/>
              <a:ea typeface="돋움" pitchFamily="50" charset="-127"/>
              <a:cs typeface="Times New Roman" panose="02020603050405020304" pitchFamily="18" charset="0"/>
            </a:endParaRPr>
          </a:p>
          <a:p>
            <a:pPr eaLnBrk="1" hangingPunct="1">
              <a:lnSpc>
                <a:spcPct val="130000"/>
              </a:lnSpc>
              <a:spcBef>
                <a:spcPct val="0"/>
              </a:spcBef>
              <a:buFontTx/>
              <a:buNone/>
            </a:pPr>
            <a:endParaRPr lang="en-US" altLang="ko-KR" sz="900">
              <a:latin typeface="Times New Roman" panose="02020603050405020304" pitchFamily="18" charset="0"/>
              <a:ea typeface="돋움" pitchFamily="50" charset="-127"/>
              <a:cs typeface="Times New Roman" panose="02020603050405020304" pitchFamily="18" charset="0"/>
            </a:endParaRPr>
          </a:p>
          <a:p>
            <a:pPr eaLnBrk="1" hangingPunct="1">
              <a:lnSpc>
                <a:spcPct val="130000"/>
              </a:lnSpc>
              <a:spcBef>
                <a:spcPct val="0"/>
              </a:spcBef>
              <a:buFontTx/>
              <a:buNone/>
            </a:pPr>
            <a:endParaRPr lang="en-US" altLang="ko-KR" sz="900">
              <a:latin typeface="Times New Roman" panose="02020603050405020304" pitchFamily="18" charset="0"/>
              <a:ea typeface="돋움" pitchFamily="50" charset="-127"/>
              <a:cs typeface="Times New Roman" panose="02020603050405020304" pitchFamily="18" charset="0"/>
            </a:endParaRPr>
          </a:p>
          <a:p>
            <a:pPr eaLnBrk="1" hangingPunct="1">
              <a:lnSpc>
                <a:spcPct val="130000"/>
              </a:lnSpc>
              <a:spcBef>
                <a:spcPct val="0"/>
              </a:spcBef>
              <a:buFontTx/>
              <a:buNone/>
            </a:pPr>
            <a:endParaRPr lang="en-US" altLang="ko-KR" sz="900">
              <a:latin typeface="Times New Roman" panose="02020603050405020304" pitchFamily="18" charset="0"/>
              <a:ea typeface="돋움" pitchFamily="50" charset="-127"/>
              <a:cs typeface="Times New Roman" panose="02020603050405020304" pitchFamily="18" charset="0"/>
            </a:endParaRPr>
          </a:p>
          <a:p>
            <a:pPr eaLnBrk="1" hangingPunct="1">
              <a:lnSpc>
                <a:spcPct val="130000"/>
              </a:lnSpc>
              <a:spcBef>
                <a:spcPct val="0"/>
              </a:spcBef>
              <a:buFontTx/>
              <a:buNone/>
            </a:pPr>
            <a:endParaRPr lang="en-US" altLang="ko-KR" sz="900">
              <a:latin typeface="Times New Roman" panose="02020603050405020304" pitchFamily="18" charset="0"/>
              <a:ea typeface="돋움" pitchFamily="50" charset="-127"/>
              <a:cs typeface="Times New Roman" panose="02020603050405020304" pitchFamily="18" charset="0"/>
            </a:endParaRPr>
          </a:p>
          <a:p>
            <a:pPr eaLnBrk="1" hangingPunct="1">
              <a:lnSpc>
                <a:spcPct val="130000"/>
              </a:lnSpc>
              <a:spcBef>
                <a:spcPct val="0"/>
              </a:spcBef>
              <a:buFontTx/>
              <a:buNone/>
            </a:pPr>
            <a:endParaRPr lang="en-US" altLang="ko-KR" sz="900">
              <a:latin typeface="Times New Roman" panose="02020603050405020304" pitchFamily="18" charset="0"/>
              <a:ea typeface="돋움" pitchFamily="50" charset="-127"/>
              <a:cs typeface="Times New Roman" panose="02020603050405020304" pitchFamily="18" charset="0"/>
            </a:endParaRPr>
          </a:p>
          <a:p>
            <a:pPr eaLnBrk="1" hangingPunct="1">
              <a:lnSpc>
                <a:spcPct val="130000"/>
              </a:lnSpc>
              <a:spcBef>
                <a:spcPct val="0"/>
              </a:spcBef>
              <a:buFontTx/>
              <a:buNone/>
            </a:pPr>
            <a:endParaRPr lang="en-US" altLang="ko-KR" sz="900">
              <a:latin typeface="Times New Roman" panose="02020603050405020304" pitchFamily="18" charset="0"/>
              <a:ea typeface="돋움" pitchFamily="50" charset="-127"/>
              <a:cs typeface="Times New Roman" panose="02020603050405020304" pitchFamily="18" charset="0"/>
            </a:endParaRPr>
          </a:p>
          <a:p>
            <a:pPr eaLnBrk="1" hangingPunct="1">
              <a:lnSpc>
                <a:spcPct val="130000"/>
              </a:lnSpc>
              <a:spcBef>
                <a:spcPct val="0"/>
              </a:spcBef>
              <a:buFontTx/>
              <a:buNone/>
            </a:pPr>
            <a:endParaRPr lang="en-US" altLang="ko-KR" sz="900">
              <a:latin typeface="Times New Roman" panose="02020603050405020304" pitchFamily="18" charset="0"/>
              <a:ea typeface="돋움" pitchFamily="50" charset="-127"/>
              <a:cs typeface="Times New Roman" panose="02020603050405020304" pitchFamily="18" charset="0"/>
            </a:endParaRPr>
          </a:p>
          <a:p>
            <a:pPr eaLnBrk="1" hangingPunct="1">
              <a:lnSpc>
                <a:spcPct val="130000"/>
              </a:lnSpc>
              <a:spcBef>
                <a:spcPct val="0"/>
              </a:spcBef>
              <a:buFontTx/>
              <a:buNone/>
            </a:pPr>
            <a:endParaRPr lang="en-US" altLang="ko-KR" sz="900">
              <a:latin typeface="Times New Roman" panose="02020603050405020304" pitchFamily="18" charset="0"/>
              <a:ea typeface="돋움" pitchFamily="50" charset="-127"/>
              <a:cs typeface="Times New Roman" panose="02020603050405020304" pitchFamily="18" charset="0"/>
            </a:endParaRPr>
          </a:p>
          <a:p>
            <a:pPr eaLnBrk="1" hangingPunct="1">
              <a:lnSpc>
                <a:spcPct val="130000"/>
              </a:lnSpc>
              <a:spcBef>
                <a:spcPct val="0"/>
              </a:spcBef>
              <a:buFontTx/>
              <a:buNone/>
            </a:pPr>
            <a:r>
              <a:rPr lang="ko-KR" altLang="en-US" sz="900">
                <a:latin typeface="Times New Roman" panose="02020603050405020304" pitchFamily="18" charset="0"/>
                <a:ea typeface="돋움" pitchFamily="50" charset="-127"/>
                <a:cs typeface="Times New Roman" panose="02020603050405020304" pitchFamily="18" charset="0"/>
              </a:rPr>
              <a:t> ③  </a:t>
            </a:r>
            <a:r>
              <a:rPr lang="ko-KR" altLang="en-US" sz="900" smtClean="0">
                <a:latin typeface="Times New Roman" panose="02020603050405020304" pitchFamily="18" charset="0"/>
                <a:ea typeface="돋움" pitchFamily="50" charset="-127"/>
                <a:cs typeface="Times New Roman" panose="02020603050405020304" pitchFamily="18" charset="0"/>
              </a:rPr>
              <a:t>                                                    </a:t>
            </a:r>
            <a:r>
              <a:rPr lang="ko-KR" altLang="en-US" sz="900">
                <a:latin typeface="Times New Roman" panose="02020603050405020304" pitchFamily="18" charset="0"/>
                <a:ea typeface="돋움" pitchFamily="50" charset="-127"/>
                <a:cs typeface="Times New Roman" panose="02020603050405020304" pitchFamily="18" charset="0"/>
              </a:rPr>
              <a:t>④</a:t>
            </a:r>
          </a:p>
        </p:txBody>
      </p:sp>
      <p:sp>
        <p:nvSpPr>
          <p:cNvPr id="16" name="Rectangle 151"/>
          <p:cNvSpPr>
            <a:spLocks noChangeArrowheads="1"/>
          </p:cNvSpPr>
          <p:nvPr/>
        </p:nvSpPr>
        <p:spPr bwMode="auto">
          <a:xfrm>
            <a:off x="304800" y="4881564"/>
            <a:ext cx="3124200" cy="1394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defRPr/>
            </a:pPr>
            <a:r>
              <a:rPr lang="en-US">
                <a:latin typeface="Times New Roman" panose="02020603050405020304" pitchFamily="18" charset="0"/>
                <a:cs typeface="Times New Roman" panose="02020603050405020304" pitchFamily="18" charset="0"/>
              </a:rPr>
              <a:t>4. </a:t>
            </a:r>
            <a:r>
              <a:rPr lang="en-US" smtClean="0">
                <a:latin typeface="Times New Roman" panose="02020603050405020304" pitchFamily="18" charset="0"/>
                <a:ea typeface="굴림" pitchFamily="50" charset="-127"/>
                <a:cs typeface="Times New Roman" panose="02020603050405020304" pitchFamily="18" charset="0"/>
              </a:rPr>
              <a:t>Van nào có chức năng giảm áp suất từ nguồn khí nén, duy trì lượng áp suất không đổi tới các bộ phận  phía sau ?</a:t>
            </a:r>
            <a:endParaRPr lang="en-US">
              <a:latin typeface="Times New Roman" panose="02020603050405020304" pitchFamily="18" charset="0"/>
              <a:ea typeface="굴림" pitchFamily="50" charset="-127"/>
              <a:cs typeface="Times New Roman" panose="02020603050405020304" pitchFamily="18" charset="0"/>
            </a:endParaRPr>
          </a:p>
          <a:p>
            <a:pPr>
              <a:defRPr/>
            </a:pPr>
            <a:endParaRPr lang="vi-VN">
              <a:latin typeface="Times New Roman" panose="02020603050405020304" pitchFamily="18" charset="0"/>
              <a:cs typeface="Times New Roman" panose="02020603050405020304" pitchFamily="18" charset="0"/>
            </a:endParaRPr>
          </a:p>
          <a:p>
            <a:pPr>
              <a:defRPr/>
            </a:pPr>
            <a:endParaRPr lang="en-US" altLang="ko-KR" dirty="0">
              <a:latin typeface="Times New Roman" panose="02020603050405020304" pitchFamily="18" charset="0"/>
              <a:cs typeface="Times New Roman" panose="02020603050405020304" pitchFamily="18" charset="0"/>
            </a:endParaRPr>
          </a:p>
          <a:p>
            <a:pPr>
              <a:defRPr/>
            </a:pPr>
            <a:endParaRPr lang="en-US" altLang="ko-KR" dirty="0">
              <a:latin typeface="Times New Roman" panose="02020603050405020304" pitchFamily="18" charset="0"/>
              <a:cs typeface="Times New Roman" panose="02020603050405020304" pitchFamily="18" charset="0"/>
            </a:endParaRPr>
          </a:p>
          <a:p>
            <a:pPr marL="228600" indent="-228600">
              <a:buFontTx/>
              <a:buAutoNum type="circleNumDbPlain"/>
              <a:defRPr/>
            </a:pPr>
            <a:r>
              <a:rPr lang="ko-KR" altLang="en-US">
                <a:latin typeface="Times New Roman" panose="02020603050405020304" pitchFamily="18" charset="0"/>
                <a:cs typeface="Times New Roman" panose="02020603050405020304" pitchFamily="18" charset="0"/>
              </a:rPr>
              <a:t>                                 </a:t>
            </a:r>
            <a:r>
              <a:rPr lang="ko-KR" altLang="en-US" smtClean="0">
                <a:latin typeface="Times New Roman" panose="02020603050405020304" pitchFamily="18" charset="0"/>
                <a:cs typeface="Times New Roman" panose="02020603050405020304" pitchFamily="18" charset="0"/>
              </a:rPr>
              <a:t>       ② </a:t>
            </a:r>
            <a:endParaRPr lang="en-US" altLang="ko-KR" dirty="0">
              <a:latin typeface="Times New Roman" panose="02020603050405020304" pitchFamily="18" charset="0"/>
              <a:cs typeface="Times New Roman" panose="02020603050405020304" pitchFamily="18" charset="0"/>
            </a:endParaRPr>
          </a:p>
          <a:p>
            <a:pPr marL="228600" indent="-228600">
              <a:buFontTx/>
              <a:buAutoNum type="circleNumDbPlain"/>
              <a:defRPr/>
            </a:pPr>
            <a:endParaRPr lang="en-US" altLang="ko-KR" dirty="0">
              <a:latin typeface="Times New Roman" panose="02020603050405020304" pitchFamily="18" charset="0"/>
              <a:cs typeface="Times New Roman" panose="02020603050405020304" pitchFamily="18" charset="0"/>
            </a:endParaRPr>
          </a:p>
          <a:p>
            <a:pPr marL="228600" indent="-228600">
              <a:buFontTx/>
              <a:buAutoNum type="circleNumDbPlain"/>
              <a:defRPr/>
            </a:pPr>
            <a:endParaRPr lang="en-US" altLang="ko-KR" dirty="0">
              <a:latin typeface="Times New Roman" panose="02020603050405020304" pitchFamily="18" charset="0"/>
              <a:cs typeface="Times New Roman" panose="02020603050405020304" pitchFamily="18" charset="0"/>
            </a:endParaRPr>
          </a:p>
          <a:p>
            <a:pPr>
              <a:lnSpc>
                <a:spcPct val="140000"/>
              </a:lnSpc>
              <a:defRPr/>
            </a:pPr>
            <a:r>
              <a:rPr lang="ko-KR" altLang="en-US">
                <a:latin typeface="Times New Roman" panose="02020603050405020304" pitchFamily="18" charset="0"/>
                <a:cs typeface="Times New Roman" panose="02020603050405020304" pitchFamily="18" charset="0"/>
              </a:rPr>
              <a:t>③                                    </a:t>
            </a:r>
            <a:r>
              <a:rPr lang="ko-KR" altLang="en-US" smtClean="0">
                <a:latin typeface="Times New Roman" panose="02020603050405020304" pitchFamily="18" charset="0"/>
                <a:cs typeface="Times New Roman" panose="02020603050405020304" pitchFamily="18" charset="0"/>
              </a:rPr>
              <a:t>        ④</a:t>
            </a:r>
            <a:endParaRPr lang="en-US" altLang="ko-KR" dirty="0">
              <a:latin typeface="Times New Roman" panose="02020603050405020304" pitchFamily="18" charset="0"/>
              <a:cs typeface="Times New Roman" panose="02020603050405020304" pitchFamily="18" charset="0"/>
            </a:endParaRPr>
          </a:p>
        </p:txBody>
      </p:sp>
      <p:sp>
        <p:nvSpPr>
          <p:cNvPr id="10254" name="Rectangle 95"/>
          <p:cNvSpPr>
            <a:spLocks noChangeArrowheads="1"/>
          </p:cNvSpPr>
          <p:nvPr/>
        </p:nvSpPr>
        <p:spPr bwMode="auto">
          <a:xfrm>
            <a:off x="3390900" y="5103814"/>
            <a:ext cx="3133725" cy="10618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kumimoji="1" sz="3200">
                <a:solidFill>
                  <a:schemeClr val="tx1"/>
                </a:solidFill>
                <a:latin typeface="굴림" pitchFamily="50" charset="-127"/>
                <a:ea typeface="굴림" pitchFamily="50" charset="-127"/>
              </a:defRPr>
            </a:lvl1pPr>
            <a:lvl2pPr marL="742950" indent="-285750" eaLnBrk="0" hangingPunct="0">
              <a:spcBef>
                <a:spcPct val="20000"/>
              </a:spcBef>
              <a:buChar char="–"/>
              <a:defRPr kumimoji="1" sz="2800">
                <a:solidFill>
                  <a:schemeClr val="tx1"/>
                </a:solidFill>
                <a:latin typeface="굴림" pitchFamily="50" charset="-127"/>
                <a:ea typeface="굴림" pitchFamily="50" charset="-127"/>
              </a:defRPr>
            </a:lvl2pPr>
            <a:lvl3pPr marL="1143000" indent="-228600" eaLnBrk="0" hangingPunct="0">
              <a:spcBef>
                <a:spcPct val="20000"/>
              </a:spcBef>
              <a:buChar char="•"/>
              <a:defRPr kumimoji="1" sz="2400">
                <a:solidFill>
                  <a:schemeClr val="tx1"/>
                </a:solidFill>
                <a:latin typeface="굴림" pitchFamily="50" charset="-127"/>
                <a:ea typeface="굴림" pitchFamily="50" charset="-127"/>
              </a:defRPr>
            </a:lvl3pPr>
            <a:lvl4pPr marL="1600200" indent="-228600" eaLnBrk="0" hangingPunct="0">
              <a:spcBef>
                <a:spcPct val="20000"/>
              </a:spcBef>
              <a:buChar char="–"/>
              <a:defRPr kumimoji="1" sz="2000">
                <a:solidFill>
                  <a:schemeClr val="tx1"/>
                </a:solidFill>
                <a:latin typeface="굴림" pitchFamily="50" charset="-127"/>
                <a:ea typeface="굴림" pitchFamily="50" charset="-127"/>
              </a:defRPr>
            </a:lvl4pPr>
            <a:lvl5pPr marL="2057400" indent="-228600" eaLnBrk="0" hangingPunct="0">
              <a:spcBef>
                <a:spcPct val="20000"/>
              </a:spcBef>
              <a:buChar char="»"/>
              <a:defRPr kumimoji="1" sz="2000">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9pPr>
          </a:lstStyle>
          <a:p>
            <a:pPr eaLnBrk="1" hangingPunct="1">
              <a:spcBef>
                <a:spcPct val="0"/>
              </a:spcBef>
              <a:buFontTx/>
              <a:buNone/>
            </a:pPr>
            <a:r>
              <a:rPr lang="vi-VN" altLang="ko-KR" sz="900">
                <a:latin typeface="Times New Roman" panose="02020603050405020304" pitchFamily="18" charset="0"/>
                <a:ea typeface="돋움" pitchFamily="50" charset="-127"/>
                <a:cs typeface="Times New Roman" panose="02020603050405020304" pitchFamily="18" charset="0"/>
              </a:rPr>
              <a:t>8. </a:t>
            </a:r>
            <a:r>
              <a:rPr lang="vi-VN" altLang="ko-KR" sz="900" smtClean="0">
                <a:latin typeface="Times New Roman" panose="02020603050405020304" pitchFamily="18" charset="0"/>
                <a:ea typeface="돋움" pitchFamily="50" charset="-127"/>
                <a:cs typeface="Times New Roman" panose="02020603050405020304" pitchFamily="18" charset="0"/>
              </a:rPr>
              <a:t>Đ</a:t>
            </a:r>
            <a:r>
              <a:rPr lang="en-US" altLang="ko-KR" sz="900" smtClean="0">
                <a:latin typeface="Times New Roman" panose="02020603050405020304" pitchFamily="18" charset="0"/>
                <a:ea typeface="돋움" pitchFamily="50" charset="-127"/>
                <a:cs typeface="Times New Roman" panose="02020603050405020304" pitchFamily="18" charset="0"/>
              </a:rPr>
              <a:t>áp án</a:t>
            </a:r>
            <a:r>
              <a:rPr lang="vi-VN" altLang="ko-KR" sz="900" smtClean="0">
                <a:latin typeface="Times New Roman" panose="02020603050405020304" pitchFamily="18" charset="0"/>
                <a:ea typeface="돋움" pitchFamily="50" charset="-127"/>
                <a:cs typeface="Times New Roman" panose="02020603050405020304" pitchFamily="18" charset="0"/>
              </a:rPr>
              <a:t> </a:t>
            </a:r>
            <a:r>
              <a:rPr lang="vi-VN" altLang="ko-KR" sz="900">
                <a:latin typeface="Times New Roman" panose="02020603050405020304" pitchFamily="18" charset="0"/>
                <a:ea typeface="돋움" pitchFamily="50" charset="-127"/>
                <a:cs typeface="Times New Roman" panose="02020603050405020304" pitchFamily="18" charset="0"/>
              </a:rPr>
              <a:t>không đúng với đặc điểm của </a:t>
            </a:r>
            <a:r>
              <a:rPr lang="en-US" altLang="ko-KR" sz="900" smtClean="0">
                <a:latin typeface="Times New Roman" panose="02020603050405020304" pitchFamily="18" charset="0"/>
                <a:ea typeface="돋움" pitchFamily="50" charset="-127"/>
                <a:cs typeface="Times New Roman" panose="02020603050405020304" pitchFamily="18" charset="0"/>
              </a:rPr>
              <a:t>Ejector</a:t>
            </a:r>
            <a:r>
              <a:rPr lang="vi-VN" altLang="ko-KR" sz="900" smtClean="0">
                <a:latin typeface="Times New Roman" panose="02020603050405020304" pitchFamily="18" charset="0"/>
                <a:ea typeface="돋움" pitchFamily="50" charset="-127"/>
                <a:cs typeface="Times New Roman" panose="02020603050405020304" pitchFamily="18" charset="0"/>
              </a:rPr>
              <a:t>?</a:t>
            </a:r>
            <a:endParaRPr lang="vi-VN" altLang="ko-KR" sz="900">
              <a:latin typeface="Times New Roman" panose="02020603050405020304" pitchFamily="18" charset="0"/>
              <a:ea typeface="돋움" pitchFamily="50" charset="-127"/>
              <a:cs typeface="Times New Roman" panose="02020603050405020304" pitchFamily="18" charset="0"/>
            </a:endParaRPr>
          </a:p>
          <a:p>
            <a:pPr eaLnBrk="1" hangingPunct="1">
              <a:spcBef>
                <a:spcPct val="0"/>
              </a:spcBef>
              <a:buFontTx/>
              <a:buNone/>
            </a:pPr>
            <a:r>
              <a:rPr lang="en-US" altLang="ko-KR" sz="900">
                <a:latin typeface="Times New Roman" panose="02020603050405020304" pitchFamily="18" charset="0"/>
                <a:ea typeface="돋움" pitchFamily="50" charset="-127"/>
                <a:cs typeface="Times New Roman" panose="02020603050405020304" pitchFamily="18" charset="0"/>
              </a:rPr>
              <a:t>                            </a:t>
            </a:r>
          </a:p>
          <a:p>
            <a:pPr eaLnBrk="1" hangingPunct="1">
              <a:spcBef>
                <a:spcPct val="0"/>
              </a:spcBef>
              <a:buFontTx/>
              <a:buNone/>
            </a:pPr>
            <a:r>
              <a:rPr lang="vi-VN" altLang="ko-KR" sz="900">
                <a:latin typeface="Times New Roman" panose="02020603050405020304" pitchFamily="18" charset="0"/>
                <a:ea typeface="돋움" pitchFamily="50" charset="-127"/>
                <a:cs typeface="Times New Roman" panose="02020603050405020304" pitchFamily="18" charset="0"/>
              </a:rPr>
              <a:t>  ① </a:t>
            </a:r>
            <a:r>
              <a:rPr lang="en-US" altLang="ko-KR" sz="900" smtClean="0">
                <a:latin typeface="Times New Roman" panose="02020603050405020304" pitchFamily="18" charset="0"/>
                <a:ea typeface="돋움" pitchFamily="50" charset="-127"/>
                <a:cs typeface="Times New Roman" panose="02020603050405020304" pitchFamily="18" charset="0"/>
              </a:rPr>
              <a:t>Cần có tank chứa khí chân không</a:t>
            </a:r>
            <a:endParaRPr lang="vi-VN" altLang="ko-KR" sz="900">
              <a:latin typeface="Times New Roman" panose="02020603050405020304" pitchFamily="18" charset="0"/>
              <a:ea typeface="돋움" pitchFamily="50" charset="-127"/>
              <a:cs typeface="Times New Roman" panose="02020603050405020304" pitchFamily="18" charset="0"/>
            </a:endParaRPr>
          </a:p>
          <a:p>
            <a:pPr eaLnBrk="1" hangingPunct="1">
              <a:spcBef>
                <a:spcPct val="0"/>
              </a:spcBef>
              <a:buFontTx/>
              <a:buNone/>
            </a:pPr>
            <a:r>
              <a:rPr lang="vi-VN" altLang="ko-KR" sz="900">
                <a:latin typeface="Times New Roman" panose="02020603050405020304" pitchFamily="18" charset="0"/>
                <a:ea typeface="돋움" pitchFamily="50" charset="-127"/>
                <a:cs typeface="Times New Roman" panose="02020603050405020304" pitchFamily="18" charset="0"/>
              </a:rPr>
              <a:t>  ② </a:t>
            </a:r>
            <a:r>
              <a:rPr lang="en-US" altLang="ko-KR" sz="900">
                <a:latin typeface="Times New Roman" panose="02020603050405020304" pitchFamily="18" charset="0"/>
                <a:ea typeface="돋움" pitchFamily="50" charset="-127"/>
                <a:cs typeface="Times New Roman" panose="02020603050405020304" pitchFamily="18" charset="0"/>
              </a:rPr>
              <a:t>T</a:t>
            </a:r>
            <a:r>
              <a:rPr lang="vi-VN" altLang="ko-KR" sz="900" smtClean="0">
                <a:latin typeface="Times New Roman" panose="02020603050405020304" pitchFamily="18" charset="0"/>
                <a:ea typeface="돋움" pitchFamily="50" charset="-127"/>
                <a:cs typeface="Times New Roman" panose="02020603050405020304" pitchFamily="18" charset="0"/>
              </a:rPr>
              <a:t>uổi </a:t>
            </a:r>
            <a:r>
              <a:rPr lang="vi-VN" altLang="ko-KR" sz="900">
                <a:latin typeface="Times New Roman" panose="02020603050405020304" pitchFamily="18" charset="0"/>
                <a:ea typeface="돋움" pitchFamily="50" charset="-127"/>
                <a:cs typeface="Times New Roman" panose="02020603050405020304" pitchFamily="18" charset="0"/>
              </a:rPr>
              <a:t>thọ </a:t>
            </a:r>
            <a:r>
              <a:rPr lang="vi-VN" altLang="ko-KR" sz="900" smtClean="0">
                <a:latin typeface="Times New Roman" panose="02020603050405020304" pitchFamily="18" charset="0"/>
                <a:ea typeface="돋움" pitchFamily="50" charset="-127"/>
                <a:cs typeface="Times New Roman" panose="02020603050405020304" pitchFamily="18" charset="0"/>
              </a:rPr>
              <a:t>cao</a:t>
            </a:r>
            <a:r>
              <a:rPr lang="en-US" altLang="ko-KR" sz="900" smtClean="0">
                <a:latin typeface="Times New Roman" panose="02020603050405020304" pitchFamily="18" charset="0"/>
                <a:ea typeface="돋움" pitchFamily="50" charset="-127"/>
                <a:cs typeface="Times New Roman" panose="02020603050405020304" pitchFamily="18" charset="0"/>
              </a:rPr>
              <a:t> do không có bộ phận truyền động bên trong</a:t>
            </a:r>
            <a:r>
              <a:rPr lang="vi-VN" altLang="ko-KR" sz="900" smtClean="0">
                <a:latin typeface="Times New Roman" panose="02020603050405020304" pitchFamily="18" charset="0"/>
                <a:ea typeface="돋움" pitchFamily="50" charset="-127"/>
                <a:cs typeface="Times New Roman" panose="02020603050405020304" pitchFamily="18" charset="0"/>
              </a:rPr>
              <a:t>.</a:t>
            </a:r>
            <a:endParaRPr lang="vi-VN" altLang="ko-KR" sz="900">
              <a:latin typeface="Times New Roman" panose="02020603050405020304" pitchFamily="18" charset="0"/>
              <a:ea typeface="돋움" pitchFamily="50" charset="-127"/>
              <a:cs typeface="Times New Roman" panose="02020603050405020304" pitchFamily="18" charset="0"/>
            </a:endParaRPr>
          </a:p>
          <a:p>
            <a:pPr eaLnBrk="1" hangingPunct="1">
              <a:spcBef>
                <a:spcPct val="0"/>
              </a:spcBef>
              <a:buFontTx/>
              <a:buNone/>
            </a:pPr>
            <a:r>
              <a:rPr lang="vi-VN" altLang="ko-KR" sz="900">
                <a:latin typeface="Times New Roman" panose="02020603050405020304" pitchFamily="18" charset="0"/>
                <a:ea typeface="돋움" pitchFamily="50" charset="-127"/>
                <a:cs typeface="Times New Roman" panose="02020603050405020304" pitchFamily="18" charset="0"/>
              </a:rPr>
              <a:t>  ③ So với các máy bơm chân không khác, nó có kích thước </a:t>
            </a:r>
            <a:r>
              <a:rPr lang="en-US" altLang="ko-KR" sz="900" smtClean="0">
                <a:latin typeface="Times New Roman" panose="02020603050405020304" pitchFamily="18" charset="0"/>
                <a:ea typeface="돋움" pitchFamily="50" charset="-127"/>
                <a:cs typeface="Times New Roman" panose="02020603050405020304" pitchFamily="18" charset="0"/>
              </a:rPr>
              <a:t>nhỏ </a:t>
            </a:r>
            <a:r>
              <a:rPr lang="vi-VN" altLang="ko-KR" sz="900" smtClean="0">
                <a:latin typeface="Times New Roman" panose="02020603050405020304" pitchFamily="18" charset="0"/>
                <a:ea typeface="돋움" pitchFamily="50" charset="-127"/>
                <a:cs typeface="Times New Roman" panose="02020603050405020304" pitchFamily="18" charset="0"/>
              </a:rPr>
              <a:t>bằng </a:t>
            </a:r>
            <a:r>
              <a:rPr lang="vi-VN" altLang="ko-KR" sz="900">
                <a:latin typeface="Times New Roman" panose="02020603050405020304" pitchFamily="18" charset="0"/>
                <a:ea typeface="돋움" pitchFamily="50" charset="-127"/>
                <a:cs typeface="Times New Roman" panose="02020603050405020304" pitchFamily="18" charset="0"/>
              </a:rPr>
              <a:t>1/10</a:t>
            </a:r>
          </a:p>
          <a:p>
            <a:pPr eaLnBrk="1" hangingPunct="1">
              <a:spcBef>
                <a:spcPct val="0"/>
              </a:spcBef>
              <a:buFontTx/>
              <a:buNone/>
            </a:pPr>
            <a:r>
              <a:rPr lang="vi-VN" altLang="ko-KR" sz="900">
                <a:latin typeface="Times New Roman" panose="02020603050405020304" pitchFamily="18" charset="0"/>
                <a:ea typeface="돋움" pitchFamily="50" charset="-127"/>
                <a:cs typeface="Times New Roman" panose="02020603050405020304" pitchFamily="18" charset="0"/>
              </a:rPr>
              <a:t>  ④ Thích hợp để bật / tắt </a:t>
            </a:r>
            <a:r>
              <a:rPr lang="en-US" altLang="ko-KR" sz="900" smtClean="0">
                <a:latin typeface="Times New Roman" panose="02020603050405020304" pitchFamily="18" charset="0"/>
                <a:ea typeface="돋움" pitchFamily="50" charset="-127"/>
                <a:cs typeface="Times New Roman" panose="02020603050405020304" pitchFamily="18" charset="0"/>
              </a:rPr>
              <a:t>liên tục</a:t>
            </a:r>
            <a:endParaRPr lang="ko-KR" altLang="en-US" sz="900">
              <a:latin typeface="Times New Roman" panose="02020603050405020304" pitchFamily="18" charset="0"/>
              <a:ea typeface="돋움" pitchFamily="50" charset="-127"/>
              <a:cs typeface="Times New Roman" panose="02020603050405020304" pitchFamily="18" charset="0"/>
            </a:endParaRPr>
          </a:p>
        </p:txBody>
      </p:sp>
      <p:sp>
        <p:nvSpPr>
          <p:cNvPr id="10255" name="직사각형 1"/>
          <p:cNvSpPr>
            <a:spLocks noChangeArrowheads="1"/>
          </p:cNvSpPr>
          <p:nvPr/>
        </p:nvSpPr>
        <p:spPr bwMode="auto">
          <a:xfrm>
            <a:off x="346076" y="3709812"/>
            <a:ext cx="2979737" cy="493713"/>
          </a:xfrm>
          <a:prstGeom prst="rect">
            <a:avLst/>
          </a:prstGeom>
          <a:noFill/>
          <a:ln w="9525"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har char="•"/>
              <a:defRPr kumimoji="1" sz="3200">
                <a:solidFill>
                  <a:schemeClr val="tx1"/>
                </a:solidFill>
                <a:latin typeface="굴림" pitchFamily="50" charset="-127"/>
                <a:ea typeface="굴림" pitchFamily="50" charset="-127"/>
              </a:defRPr>
            </a:lvl1pPr>
            <a:lvl2pPr marL="742950" indent="-285750" eaLnBrk="0" hangingPunct="0">
              <a:spcBef>
                <a:spcPct val="20000"/>
              </a:spcBef>
              <a:buChar char="–"/>
              <a:defRPr kumimoji="1" sz="2800">
                <a:solidFill>
                  <a:schemeClr val="tx1"/>
                </a:solidFill>
                <a:latin typeface="굴림" pitchFamily="50" charset="-127"/>
                <a:ea typeface="굴림" pitchFamily="50" charset="-127"/>
              </a:defRPr>
            </a:lvl2pPr>
            <a:lvl3pPr marL="1143000" indent="-228600" eaLnBrk="0" hangingPunct="0">
              <a:spcBef>
                <a:spcPct val="20000"/>
              </a:spcBef>
              <a:buChar char="•"/>
              <a:defRPr kumimoji="1" sz="2400">
                <a:solidFill>
                  <a:schemeClr val="tx1"/>
                </a:solidFill>
                <a:latin typeface="굴림" pitchFamily="50" charset="-127"/>
                <a:ea typeface="굴림" pitchFamily="50" charset="-127"/>
              </a:defRPr>
            </a:lvl3pPr>
            <a:lvl4pPr marL="1600200" indent="-228600" eaLnBrk="0" hangingPunct="0">
              <a:spcBef>
                <a:spcPct val="20000"/>
              </a:spcBef>
              <a:buChar char="–"/>
              <a:defRPr kumimoji="1" sz="2000">
                <a:solidFill>
                  <a:schemeClr val="tx1"/>
                </a:solidFill>
                <a:latin typeface="굴림" pitchFamily="50" charset="-127"/>
                <a:ea typeface="굴림" pitchFamily="50" charset="-127"/>
              </a:defRPr>
            </a:lvl4pPr>
            <a:lvl5pPr marL="2057400" indent="-228600" eaLnBrk="0" hangingPunct="0">
              <a:spcBef>
                <a:spcPct val="20000"/>
              </a:spcBef>
              <a:buChar char="»"/>
              <a:defRPr kumimoji="1" sz="2000">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9pPr>
          </a:lstStyle>
          <a:p>
            <a:pPr eaLnBrk="1" hangingPunct="1">
              <a:spcBef>
                <a:spcPct val="0"/>
              </a:spcBef>
              <a:buFontTx/>
              <a:buNone/>
            </a:pPr>
            <a:endParaRPr lang="ko-KR" altLang="en-US" sz="900">
              <a:latin typeface="Times New Roman" panose="02020603050405020304" pitchFamily="18" charset="0"/>
              <a:ea typeface="돋움" pitchFamily="50" charset="-127"/>
              <a:cs typeface="Times New Roman" panose="02020603050405020304" pitchFamily="18" charset="0"/>
            </a:endParaRPr>
          </a:p>
        </p:txBody>
      </p:sp>
      <p:pic>
        <p:nvPicPr>
          <p:cNvPr id="10256" name="Picture 19"/>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116139" y="8761414"/>
            <a:ext cx="657225"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57" name="Picture 1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27064" y="9131300"/>
            <a:ext cx="657225" cy="430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58" name="Picture 2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157413" y="9186864"/>
            <a:ext cx="573087" cy="358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59" name="Picture 23"/>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60400" y="8799515"/>
            <a:ext cx="590550" cy="3047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260" name="TextBox 84"/>
          <p:cNvSpPr txBox="1">
            <a:spLocks noChangeArrowheads="1"/>
          </p:cNvSpPr>
          <p:nvPr/>
        </p:nvSpPr>
        <p:spPr bwMode="auto">
          <a:xfrm>
            <a:off x="4667250" y="1285875"/>
            <a:ext cx="247184"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kumimoji="1" sz="3200">
                <a:solidFill>
                  <a:schemeClr val="tx1"/>
                </a:solidFill>
                <a:latin typeface="굴림" pitchFamily="50" charset="-127"/>
                <a:ea typeface="굴림" pitchFamily="50" charset="-127"/>
              </a:defRPr>
            </a:lvl1pPr>
            <a:lvl2pPr marL="742950" indent="-285750" eaLnBrk="0" hangingPunct="0">
              <a:spcBef>
                <a:spcPct val="20000"/>
              </a:spcBef>
              <a:buChar char="–"/>
              <a:defRPr kumimoji="1" sz="2800">
                <a:solidFill>
                  <a:schemeClr val="tx1"/>
                </a:solidFill>
                <a:latin typeface="굴림" pitchFamily="50" charset="-127"/>
                <a:ea typeface="굴림" pitchFamily="50" charset="-127"/>
              </a:defRPr>
            </a:lvl2pPr>
            <a:lvl3pPr marL="1143000" indent="-228600" eaLnBrk="0" hangingPunct="0">
              <a:spcBef>
                <a:spcPct val="20000"/>
              </a:spcBef>
              <a:buChar char="•"/>
              <a:defRPr kumimoji="1" sz="2400">
                <a:solidFill>
                  <a:schemeClr val="tx1"/>
                </a:solidFill>
                <a:latin typeface="굴림" pitchFamily="50" charset="-127"/>
                <a:ea typeface="굴림" pitchFamily="50" charset="-127"/>
              </a:defRPr>
            </a:lvl3pPr>
            <a:lvl4pPr marL="1600200" indent="-228600" eaLnBrk="0" hangingPunct="0">
              <a:spcBef>
                <a:spcPct val="20000"/>
              </a:spcBef>
              <a:buChar char="–"/>
              <a:defRPr kumimoji="1" sz="2000">
                <a:solidFill>
                  <a:schemeClr val="tx1"/>
                </a:solidFill>
                <a:latin typeface="굴림" pitchFamily="50" charset="-127"/>
                <a:ea typeface="굴림" pitchFamily="50" charset="-127"/>
              </a:defRPr>
            </a:lvl4pPr>
            <a:lvl5pPr marL="2057400" indent="-228600" eaLnBrk="0" hangingPunct="0">
              <a:spcBef>
                <a:spcPct val="20000"/>
              </a:spcBef>
              <a:buChar char="»"/>
              <a:defRPr kumimoji="1" sz="2000">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9pPr>
          </a:lstStyle>
          <a:p>
            <a:pPr eaLnBrk="1" hangingPunct="1">
              <a:spcBef>
                <a:spcPct val="0"/>
              </a:spcBef>
              <a:buFontTx/>
              <a:buNone/>
            </a:pPr>
            <a:r>
              <a:rPr lang="en-US" altLang="ko-KR" sz="800">
                <a:latin typeface="Times New Roman" panose="02020603050405020304" pitchFamily="18" charset="0"/>
                <a:ea typeface="돋움" pitchFamily="50" charset="-127"/>
                <a:cs typeface="Times New Roman" panose="02020603050405020304" pitchFamily="18" charset="0"/>
              </a:rPr>
              <a:t>Z</a:t>
            </a:r>
            <a:endParaRPr lang="ko-KR" altLang="en-US" sz="800">
              <a:latin typeface="Times New Roman" panose="02020603050405020304" pitchFamily="18" charset="0"/>
              <a:ea typeface="돋움" pitchFamily="50" charset="-127"/>
              <a:cs typeface="Times New Roman" panose="02020603050405020304" pitchFamily="18" charset="0"/>
            </a:endParaRPr>
          </a:p>
        </p:txBody>
      </p:sp>
      <p:sp>
        <p:nvSpPr>
          <p:cNvPr id="10261" name="직사각형 3"/>
          <p:cNvSpPr>
            <a:spLocks noChangeArrowheads="1"/>
          </p:cNvSpPr>
          <p:nvPr/>
        </p:nvSpPr>
        <p:spPr bwMode="auto">
          <a:xfrm>
            <a:off x="3697289" y="2525715"/>
            <a:ext cx="217487" cy="112711"/>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anchor="ctr"/>
          <a:lstStyle>
            <a:lvl1pPr eaLnBrk="0" hangingPunct="0">
              <a:spcBef>
                <a:spcPct val="20000"/>
              </a:spcBef>
              <a:buChar char="•"/>
              <a:defRPr kumimoji="1" sz="3200">
                <a:solidFill>
                  <a:schemeClr val="tx1"/>
                </a:solidFill>
                <a:latin typeface="굴림" pitchFamily="50" charset="-127"/>
                <a:ea typeface="굴림" pitchFamily="50" charset="-127"/>
              </a:defRPr>
            </a:lvl1pPr>
            <a:lvl2pPr marL="742950" indent="-285750" eaLnBrk="0" hangingPunct="0">
              <a:spcBef>
                <a:spcPct val="20000"/>
              </a:spcBef>
              <a:buChar char="–"/>
              <a:defRPr kumimoji="1" sz="2800">
                <a:solidFill>
                  <a:schemeClr val="tx1"/>
                </a:solidFill>
                <a:latin typeface="굴림" pitchFamily="50" charset="-127"/>
                <a:ea typeface="굴림" pitchFamily="50" charset="-127"/>
              </a:defRPr>
            </a:lvl2pPr>
            <a:lvl3pPr marL="1143000" indent="-228600" eaLnBrk="0" hangingPunct="0">
              <a:spcBef>
                <a:spcPct val="20000"/>
              </a:spcBef>
              <a:buChar char="•"/>
              <a:defRPr kumimoji="1" sz="2400">
                <a:solidFill>
                  <a:schemeClr val="tx1"/>
                </a:solidFill>
                <a:latin typeface="굴림" pitchFamily="50" charset="-127"/>
                <a:ea typeface="굴림" pitchFamily="50" charset="-127"/>
              </a:defRPr>
            </a:lvl3pPr>
            <a:lvl4pPr marL="1600200" indent="-228600" eaLnBrk="0" hangingPunct="0">
              <a:spcBef>
                <a:spcPct val="20000"/>
              </a:spcBef>
              <a:buChar char="–"/>
              <a:defRPr kumimoji="1" sz="2000">
                <a:solidFill>
                  <a:schemeClr val="tx1"/>
                </a:solidFill>
                <a:latin typeface="굴림" pitchFamily="50" charset="-127"/>
                <a:ea typeface="굴림" pitchFamily="50" charset="-127"/>
              </a:defRPr>
            </a:lvl4pPr>
            <a:lvl5pPr marL="2057400" indent="-228600" eaLnBrk="0" hangingPunct="0">
              <a:spcBef>
                <a:spcPct val="20000"/>
              </a:spcBef>
              <a:buChar char="»"/>
              <a:defRPr kumimoji="1" sz="2000">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9pPr>
          </a:lstStyle>
          <a:p>
            <a:pPr eaLnBrk="1" hangingPunct="1">
              <a:spcBef>
                <a:spcPct val="0"/>
              </a:spcBef>
              <a:buFontTx/>
              <a:buNone/>
            </a:pPr>
            <a:endParaRPr lang="ko-KR" altLang="en-US" sz="900">
              <a:latin typeface="Times New Roman" panose="02020603050405020304" pitchFamily="18" charset="0"/>
              <a:ea typeface="돋움" pitchFamily="50" charset="-127"/>
              <a:cs typeface="Times New Roman" panose="02020603050405020304" pitchFamily="18" charset="0"/>
            </a:endParaRPr>
          </a:p>
        </p:txBody>
      </p:sp>
      <p:sp>
        <p:nvSpPr>
          <p:cNvPr id="10262" name="TextBox 87"/>
          <p:cNvSpPr txBox="1">
            <a:spLocks noChangeArrowheads="1"/>
          </p:cNvSpPr>
          <p:nvPr/>
        </p:nvSpPr>
        <p:spPr bwMode="auto">
          <a:xfrm>
            <a:off x="4287838" y="2406650"/>
            <a:ext cx="23596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kumimoji="1" sz="3200">
                <a:solidFill>
                  <a:schemeClr val="tx1"/>
                </a:solidFill>
                <a:latin typeface="굴림" pitchFamily="50" charset="-127"/>
                <a:ea typeface="굴림" pitchFamily="50" charset="-127"/>
              </a:defRPr>
            </a:lvl1pPr>
            <a:lvl2pPr marL="742950" indent="-285750" eaLnBrk="0" hangingPunct="0">
              <a:spcBef>
                <a:spcPct val="20000"/>
              </a:spcBef>
              <a:buChar char="–"/>
              <a:defRPr kumimoji="1" sz="2800">
                <a:solidFill>
                  <a:schemeClr val="tx1"/>
                </a:solidFill>
                <a:latin typeface="굴림" pitchFamily="50" charset="-127"/>
                <a:ea typeface="굴림" pitchFamily="50" charset="-127"/>
              </a:defRPr>
            </a:lvl2pPr>
            <a:lvl3pPr marL="1143000" indent="-228600" eaLnBrk="0" hangingPunct="0">
              <a:spcBef>
                <a:spcPct val="20000"/>
              </a:spcBef>
              <a:buChar char="•"/>
              <a:defRPr kumimoji="1" sz="2400">
                <a:solidFill>
                  <a:schemeClr val="tx1"/>
                </a:solidFill>
                <a:latin typeface="굴림" pitchFamily="50" charset="-127"/>
                <a:ea typeface="굴림" pitchFamily="50" charset="-127"/>
              </a:defRPr>
            </a:lvl3pPr>
            <a:lvl4pPr marL="1600200" indent="-228600" eaLnBrk="0" hangingPunct="0">
              <a:spcBef>
                <a:spcPct val="20000"/>
              </a:spcBef>
              <a:buChar char="–"/>
              <a:defRPr kumimoji="1" sz="2000">
                <a:solidFill>
                  <a:schemeClr val="tx1"/>
                </a:solidFill>
                <a:latin typeface="굴림" pitchFamily="50" charset="-127"/>
                <a:ea typeface="굴림" pitchFamily="50" charset="-127"/>
              </a:defRPr>
            </a:lvl4pPr>
            <a:lvl5pPr marL="2057400" indent="-228600" eaLnBrk="0" hangingPunct="0">
              <a:spcBef>
                <a:spcPct val="20000"/>
              </a:spcBef>
              <a:buChar char="»"/>
              <a:defRPr kumimoji="1" sz="2000">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9pPr>
          </a:lstStyle>
          <a:p>
            <a:pPr eaLnBrk="1" hangingPunct="1">
              <a:spcBef>
                <a:spcPct val="0"/>
              </a:spcBef>
              <a:buFontTx/>
              <a:buNone/>
            </a:pPr>
            <a:r>
              <a:rPr lang="en-US" altLang="ko-KR" sz="800">
                <a:latin typeface="Times New Roman" panose="02020603050405020304" pitchFamily="18" charset="0"/>
                <a:ea typeface="돋움" pitchFamily="50" charset="-127"/>
                <a:cs typeface="Times New Roman" panose="02020603050405020304" pitchFamily="18" charset="0"/>
              </a:rPr>
              <a:t>2</a:t>
            </a:r>
            <a:endParaRPr lang="ko-KR" altLang="en-US" sz="800">
              <a:latin typeface="Times New Roman" panose="02020603050405020304" pitchFamily="18" charset="0"/>
              <a:ea typeface="돋움" pitchFamily="50" charset="-127"/>
              <a:cs typeface="Times New Roman" panose="02020603050405020304" pitchFamily="18" charset="0"/>
            </a:endParaRPr>
          </a:p>
        </p:txBody>
      </p:sp>
      <p:sp>
        <p:nvSpPr>
          <p:cNvPr id="10263" name="TextBox 90"/>
          <p:cNvSpPr txBox="1">
            <a:spLocks noChangeArrowheads="1"/>
          </p:cNvSpPr>
          <p:nvPr/>
        </p:nvSpPr>
        <p:spPr bwMode="auto">
          <a:xfrm>
            <a:off x="3659188" y="2492374"/>
            <a:ext cx="287258"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kumimoji="1" sz="3200">
                <a:solidFill>
                  <a:schemeClr val="tx1"/>
                </a:solidFill>
                <a:latin typeface="굴림" pitchFamily="50" charset="-127"/>
                <a:ea typeface="굴림" pitchFamily="50" charset="-127"/>
              </a:defRPr>
            </a:lvl1pPr>
            <a:lvl2pPr marL="742950" indent="-285750" eaLnBrk="0" hangingPunct="0">
              <a:spcBef>
                <a:spcPct val="20000"/>
              </a:spcBef>
              <a:buChar char="–"/>
              <a:defRPr kumimoji="1" sz="2800">
                <a:solidFill>
                  <a:schemeClr val="tx1"/>
                </a:solidFill>
                <a:latin typeface="굴림" pitchFamily="50" charset="-127"/>
                <a:ea typeface="굴림" pitchFamily="50" charset="-127"/>
              </a:defRPr>
            </a:lvl2pPr>
            <a:lvl3pPr marL="1143000" indent="-228600" eaLnBrk="0" hangingPunct="0">
              <a:spcBef>
                <a:spcPct val="20000"/>
              </a:spcBef>
              <a:buChar char="•"/>
              <a:defRPr kumimoji="1" sz="2400">
                <a:solidFill>
                  <a:schemeClr val="tx1"/>
                </a:solidFill>
                <a:latin typeface="굴림" pitchFamily="50" charset="-127"/>
                <a:ea typeface="굴림" pitchFamily="50" charset="-127"/>
              </a:defRPr>
            </a:lvl3pPr>
            <a:lvl4pPr marL="1600200" indent="-228600" eaLnBrk="0" hangingPunct="0">
              <a:spcBef>
                <a:spcPct val="20000"/>
              </a:spcBef>
              <a:buChar char="–"/>
              <a:defRPr kumimoji="1" sz="2000">
                <a:solidFill>
                  <a:schemeClr val="tx1"/>
                </a:solidFill>
                <a:latin typeface="굴림" pitchFamily="50" charset="-127"/>
                <a:ea typeface="굴림" pitchFamily="50" charset="-127"/>
              </a:defRPr>
            </a:lvl4pPr>
            <a:lvl5pPr marL="2057400" indent="-228600" eaLnBrk="0" hangingPunct="0">
              <a:spcBef>
                <a:spcPct val="20000"/>
              </a:spcBef>
              <a:buChar char="»"/>
              <a:defRPr kumimoji="1" sz="2000">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9pPr>
          </a:lstStyle>
          <a:p>
            <a:pPr eaLnBrk="1" hangingPunct="1">
              <a:spcBef>
                <a:spcPct val="0"/>
              </a:spcBef>
              <a:buFontTx/>
              <a:buNone/>
            </a:pPr>
            <a:r>
              <a:rPr lang="en-US" altLang="ko-KR" sz="800">
                <a:latin typeface="Times New Roman" panose="02020603050405020304" pitchFamily="18" charset="0"/>
                <a:ea typeface="돋움" pitchFamily="50" charset="-127"/>
                <a:cs typeface="Times New Roman" panose="02020603050405020304" pitchFamily="18" charset="0"/>
              </a:rPr>
              <a:t>12</a:t>
            </a:r>
            <a:endParaRPr lang="ko-KR" altLang="en-US" sz="800">
              <a:latin typeface="Times New Roman" panose="02020603050405020304" pitchFamily="18" charset="0"/>
              <a:ea typeface="돋움" pitchFamily="50" charset="-127"/>
              <a:cs typeface="Times New Roman" panose="02020603050405020304" pitchFamily="18" charset="0"/>
            </a:endParaRPr>
          </a:p>
        </p:txBody>
      </p:sp>
      <p:sp>
        <p:nvSpPr>
          <p:cNvPr id="10264" name="TextBox 93"/>
          <p:cNvSpPr txBox="1">
            <a:spLocks noChangeArrowheads="1"/>
          </p:cNvSpPr>
          <p:nvPr/>
        </p:nvSpPr>
        <p:spPr bwMode="auto">
          <a:xfrm>
            <a:off x="5743575" y="2397125"/>
            <a:ext cx="23596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kumimoji="1" sz="3200">
                <a:solidFill>
                  <a:schemeClr val="tx1"/>
                </a:solidFill>
                <a:latin typeface="굴림" pitchFamily="50" charset="-127"/>
                <a:ea typeface="굴림" pitchFamily="50" charset="-127"/>
              </a:defRPr>
            </a:lvl1pPr>
            <a:lvl2pPr marL="742950" indent="-285750" eaLnBrk="0" hangingPunct="0">
              <a:spcBef>
                <a:spcPct val="20000"/>
              </a:spcBef>
              <a:buChar char="–"/>
              <a:defRPr kumimoji="1" sz="2800">
                <a:solidFill>
                  <a:schemeClr val="tx1"/>
                </a:solidFill>
                <a:latin typeface="굴림" pitchFamily="50" charset="-127"/>
                <a:ea typeface="굴림" pitchFamily="50" charset="-127"/>
              </a:defRPr>
            </a:lvl2pPr>
            <a:lvl3pPr marL="1143000" indent="-228600" eaLnBrk="0" hangingPunct="0">
              <a:spcBef>
                <a:spcPct val="20000"/>
              </a:spcBef>
              <a:buChar char="•"/>
              <a:defRPr kumimoji="1" sz="2400">
                <a:solidFill>
                  <a:schemeClr val="tx1"/>
                </a:solidFill>
                <a:latin typeface="굴림" pitchFamily="50" charset="-127"/>
                <a:ea typeface="굴림" pitchFamily="50" charset="-127"/>
              </a:defRPr>
            </a:lvl3pPr>
            <a:lvl4pPr marL="1600200" indent="-228600" eaLnBrk="0" hangingPunct="0">
              <a:spcBef>
                <a:spcPct val="20000"/>
              </a:spcBef>
              <a:buChar char="–"/>
              <a:defRPr kumimoji="1" sz="2000">
                <a:solidFill>
                  <a:schemeClr val="tx1"/>
                </a:solidFill>
                <a:latin typeface="굴림" pitchFamily="50" charset="-127"/>
                <a:ea typeface="굴림" pitchFamily="50" charset="-127"/>
              </a:defRPr>
            </a:lvl4pPr>
            <a:lvl5pPr marL="2057400" indent="-228600" eaLnBrk="0" hangingPunct="0">
              <a:spcBef>
                <a:spcPct val="20000"/>
              </a:spcBef>
              <a:buChar char="»"/>
              <a:defRPr kumimoji="1" sz="2000">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9pPr>
          </a:lstStyle>
          <a:p>
            <a:pPr eaLnBrk="1" hangingPunct="1">
              <a:spcBef>
                <a:spcPct val="0"/>
              </a:spcBef>
              <a:buFontTx/>
              <a:buNone/>
            </a:pPr>
            <a:r>
              <a:rPr lang="en-US" altLang="ko-KR" sz="800">
                <a:latin typeface="Times New Roman" panose="02020603050405020304" pitchFamily="18" charset="0"/>
                <a:ea typeface="돋움" pitchFamily="50" charset="-127"/>
                <a:cs typeface="Times New Roman" panose="02020603050405020304" pitchFamily="18" charset="0"/>
              </a:rPr>
              <a:t>2</a:t>
            </a:r>
            <a:endParaRPr lang="ko-KR" altLang="en-US" sz="800">
              <a:latin typeface="Times New Roman" panose="02020603050405020304" pitchFamily="18" charset="0"/>
              <a:ea typeface="돋움" pitchFamily="50" charset="-127"/>
              <a:cs typeface="Times New Roman" panose="02020603050405020304" pitchFamily="18" charset="0"/>
            </a:endParaRPr>
          </a:p>
        </p:txBody>
      </p:sp>
      <p:sp>
        <p:nvSpPr>
          <p:cNvPr id="10265" name="TextBox 96"/>
          <p:cNvSpPr txBox="1">
            <a:spLocks noChangeArrowheads="1"/>
          </p:cNvSpPr>
          <p:nvPr/>
        </p:nvSpPr>
        <p:spPr bwMode="auto">
          <a:xfrm>
            <a:off x="5281613" y="2482850"/>
            <a:ext cx="287258"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kumimoji="1" sz="3200">
                <a:solidFill>
                  <a:schemeClr val="tx1"/>
                </a:solidFill>
                <a:latin typeface="굴림" pitchFamily="50" charset="-127"/>
                <a:ea typeface="굴림" pitchFamily="50" charset="-127"/>
              </a:defRPr>
            </a:lvl1pPr>
            <a:lvl2pPr marL="742950" indent="-285750" eaLnBrk="0" hangingPunct="0">
              <a:spcBef>
                <a:spcPct val="20000"/>
              </a:spcBef>
              <a:buChar char="–"/>
              <a:defRPr kumimoji="1" sz="2800">
                <a:solidFill>
                  <a:schemeClr val="tx1"/>
                </a:solidFill>
                <a:latin typeface="굴림" pitchFamily="50" charset="-127"/>
                <a:ea typeface="굴림" pitchFamily="50" charset="-127"/>
              </a:defRPr>
            </a:lvl2pPr>
            <a:lvl3pPr marL="1143000" indent="-228600" eaLnBrk="0" hangingPunct="0">
              <a:spcBef>
                <a:spcPct val="20000"/>
              </a:spcBef>
              <a:buChar char="•"/>
              <a:defRPr kumimoji="1" sz="2400">
                <a:solidFill>
                  <a:schemeClr val="tx1"/>
                </a:solidFill>
                <a:latin typeface="굴림" pitchFamily="50" charset="-127"/>
                <a:ea typeface="굴림" pitchFamily="50" charset="-127"/>
              </a:defRPr>
            </a:lvl3pPr>
            <a:lvl4pPr marL="1600200" indent="-228600" eaLnBrk="0" hangingPunct="0">
              <a:spcBef>
                <a:spcPct val="20000"/>
              </a:spcBef>
              <a:buChar char="–"/>
              <a:defRPr kumimoji="1" sz="2000">
                <a:solidFill>
                  <a:schemeClr val="tx1"/>
                </a:solidFill>
                <a:latin typeface="굴림" pitchFamily="50" charset="-127"/>
                <a:ea typeface="굴림" pitchFamily="50" charset="-127"/>
              </a:defRPr>
            </a:lvl4pPr>
            <a:lvl5pPr marL="2057400" indent="-228600" eaLnBrk="0" hangingPunct="0">
              <a:spcBef>
                <a:spcPct val="20000"/>
              </a:spcBef>
              <a:buChar char="»"/>
              <a:defRPr kumimoji="1" sz="2000">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9pPr>
          </a:lstStyle>
          <a:p>
            <a:pPr eaLnBrk="1" hangingPunct="1">
              <a:spcBef>
                <a:spcPct val="0"/>
              </a:spcBef>
              <a:buFontTx/>
              <a:buNone/>
            </a:pPr>
            <a:r>
              <a:rPr lang="en-US" altLang="ko-KR" sz="800">
                <a:latin typeface="Times New Roman" panose="02020603050405020304" pitchFamily="18" charset="0"/>
                <a:ea typeface="돋움" pitchFamily="50" charset="-127"/>
                <a:cs typeface="Times New Roman" panose="02020603050405020304" pitchFamily="18" charset="0"/>
              </a:rPr>
              <a:t>12</a:t>
            </a:r>
            <a:endParaRPr lang="ko-KR" altLang="en-US" sz="800">
              <a:latin typeface="Times New Roman" panose="02020603050405020304" pitchFamily="18" charset="0"/>
              <a:ea typeface="돋움" pitchFamily="50" charset="-127"/>
              <a:cs typeface="Times New Roman" panose="02020603050405020304" pitchFamily="18" charset="0"/>
            </a:endParaRPr>
          </a:p>
        </p:txBody>
      </p:sp>
      <p:sp>
        <p:nvSpPr>
          <p:cNvPr id="10266" name="TextBox 102"/>
          <p:cNvSpPr txBox="1">
            <a:spLocks noChangeArrowheads="1"/>
          </p:cNvSpPr>
          <p:nvPr/>
        </p:nvSpPr>
        <p:spPr bwMode="auto">
          <a:xfrm>
            <a:off x="3735388" y="4348162"/>
            <a:ext cx="287258" cy="21544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kumimoji="1" sz="3200">
                <a:solidFill>
                  <a:schemeClr val="tx1"/>
                </a:solidFill>
                <a:latin typeface="굴림" pitchFamily="50" charset="-127"/>
                <a:ea typeface="굴림" pitchFamily="50" charset="-127"/>
              </a:defRPr>
            </a:lvl1pPr>
            <a:lvl2pPr marL="742950" indent="-285750" eaLnBrk="0" hangingPunct="0">
              <a:spcBef>
                <a:spcPct val="20000"/>
              </a:spcBef>
              <a:buChar char="–"/>
              <a:defRPr kumimoji="1" sz="2800">
                <a:solidFill>
                  <a:schemeClr val="tx1"/>
                </a:solidFill>
                <a:latin typeface="굴림" pitchFamily="50" charset="-127"/>
                <a:ea typeface="굴림" pitchFamily="50" charset="-127"/>
              </a:defRPr>
            </a:lvl2pPr>
            <a:lvl3pPr marL="1143000" indent="-228600" eaLnBrk="0" hangingPunct="0">
              <a:spcBef>
                <a:spcPct val="20000"/>
              </a:spcBef>
              <a:buChar char="•"/>
              <a:defRPr kumimoji="1" sz="2400">
                <a:solidFill>
                  <a:schemeClr val="tx1"/>
                </a:solidFill>
                <a:latin typeface="굴림" pitchFamily="50" charset="-127"/>
                <a:ea typeface="굴림" pitchFamily="50" charset="-127"/>
              </a:defRPr>
            </a:lvl3pPr>
            <a:lvl4pPr marL="1600200" indent="-228600" eaLnBrk="0" hangingPunct="0">
              <a:spcBef>
                <a:spcPct val="20000"/>
              </a:spcBef>
              <a:buChar char="–"/>
              <a:defRPr kumimoji="1" sz="2000">
                <a:solidFill>
                  <a:schemeClr val="tx1"/>
                </a:solidFill>
                <a:latin typeface="굴림" pitchFamily="50" charset="-127"/>
                <a:ea typeface="굴림" pitchFamily="50" charset="-127"/>
              </a:defRPr>
            </a:lvl4pPr>
            <a:lvl5pPr marL="2057400" indent="-228600" eaLnBrk="0" hangingPunct="0">
              <a:spcBef>
                <a:spcPct val="20000"/>
              </a:spcBef>
              <a:buChar char="»"/>
              <a:defRPr kumimoji="1" sz="2000">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9pPr>
          </a:lstStyle>
          <a:p>
            <a:pPr eaLnBrk="1" hangingPunct="1">
              <a:spcBef>
                <a:spcPct val="0"/>
              </a:spcBef>
              <a:buFontTx/>
              <a:buNone/>
            </a:pPr>
            <a:r>
              <a:rPr lang="en-US" altLang="ko-KR" sz="800">
                <a:latin typeface="Times New Roman" panose="02020603050405020304" pitchFamily="18" charset="0"/>
                <a:ea typeface="돋움" pitchFamily="50" charset="-127"/>
                <a:cs typeface="Times New Roman" panose="02020603050405020304" pitchFamily="18" charset="0"/>
              </a:rPr>
              <a:t>12</a:t>
            </a:r>
            <a:endParaRPr lang="ko-KR" altLang="en-US" sz="800">
              <a:latin typeface="Times New Roman" panose="02020603050405020304" pitchFamily="18" charset="0"/>
              <a:ea typeface="돋움" pitchFamily="50" charset="-127"/>
              <a:cs typeface="Times New Roman" panose="02020603050405020304" pitchFamily="18" charset="0"/>
            </a:endParaRPr>
          </a:p>
        </p:txBody>
      </p:sp>
      <p:sp>
        <p:nvSpPr>
          <p:cNvPr id="10267" name="TextBox 103"/>
          <p:cNvSpPr txBox="1">
            <a:spLocks noChangeArrowheads="1"/>
          </p:cNvSpPr>
          <p:nvPr/>
        </p:nvSpPr>
        <p:spPr bwMode="auto">
          <a:xfrm>
            <a:off x="4381500" y="4286250"/>
            <a:ext cx="23596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kumimoji="1" sz="3200">
                <a:solidFill>
                  <a:schemeClr val="tx1"/>
                </a:solidFill>
                <a:latin typeface="굴림" pitchFamily="50" charset="-127"/>
                <a:ea typeface="굴림" pitchFamily="50" charset="-127"/>
              </a:defRPr>
            </a:lvl1pPr>
            <a:lvl2pPr marL="742950" indent="-285750" eaLnBrk="0" hangingPunct="0">
              <a:spcBef>
                <a:spcPct val="20000"/>
              </a:spcBef>
              <a:buChar char="–"/>
              <a:defRPr kumimoji="1" sz="2800">
                <a:solidFill>
                  <a:schemeClr val="tx1"/>
                </a:solidFill>
                <a:latin typeface="굴림" pitchFamily="50" charset="-127"/>
                <a:ea typeface="굴림" pitchFamily="50" charset="-127"/>
              </a:defRPr>
            </a:lvl2pPr>
            <a:lvl3pPr marL="1143000" indent="-228600" eaLnBrk="0" hangingPunct="0">
              <a:spcBef>
                <a:spcPct val="20000"/>
              </a:spcBef>
              <a:buChar char="•"/>
              <a:defRPr kumimoji="1" sz="2400">
                <a:solidFill>
                  <a:schemeClr val="tx1"/>
                </a:solidFill>
                <a:latin typeface="굴림" pitchFamily="50" charset="-127"/>
                <a:ea typeface="굴림" pitchFamily="50" charset="-127"/>
              </a:defRPr>
            </a:lvl3pPr>
            <a:lvl4pPr marL="1600200" indent="-228600" eaLnBrk="0" hangingPunct="0">
              <a:spcBef>
                <a:spcPct val="20000"/>
              </a:spcBef>
              <a:buChar char="–"/>
              <a:defRPr kumimoji="1" sz="2000">
                <a:solidFill>
                  <a:schemeClr val="tx1"/>
                </a:solidFill>
                <a:latin typeface="굴림" pitchFamily="50" charset="-127"/>
                <a:ea typeface="굴림" pitchFamily="50" charset="-127"/>
              </a:defRPr>
            </a:lvl4pPr>
            <a:lvl5pPr marL="2057400" indent="-228600" eaLnBrk="0" hangingPunct="0">
              <a:spcBef>
                <a:spcPct val="20000"/>
              </a:spcBef>
              <a:buChar char="»"/>
              <a:defRPr kumimoji="1" sz="2000">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9pPr>
          </a:lstStyle>
          <a:p>
            <a:pPr eaLnBrk="1" hangingPunct="1">
              <a:spcBef>
                <a:spcPct val="0"/>
              </a:spcBef>
              <a:buFontTx/>
              <a:buNone/>
            </a:pPr>
            <a:r>
              <a:rPr lang="en-US" altLang="ko-KR" sz="800">
                <a:latin typeface="Times New Roman" panose="02020603050405020304" pitchFamily="18" charset="0"/>
                <a:ea typeface="돋움" pitchFamily="50" charset="-127"/>
                <a:cs typeface="Times New Roman" panose="02020603050405020304" pitchFamily="18" charset="0"/>
              </a:rPr>
              <a:t>2</a:t>
            </a:r>
            <a:endParaRPr lang="ko-KR" altLang="en-US" sz="800">
              <a:latin typeface="Times New Roman" panose="02020603050405020304" pitchFamily="18" charset="0"/>
              <a:ea typeface="돋움" pitchFamily="50" charset="-127"/>
              <a:cs typeface="Times New Roman" panose="02020603050405020304" pitchFamily="18" charset="0"/>
            </a:endParaRPr>
          </a:p>
        </p:txBody>
      </p:sp>
      <p:sp>
        <p:nvSpPr>
          <p:cNvPr id="10268" name="TextBox 107"/>
          <p:cNvSpPr txBox="1">
            <a:spLocks noChangeArrowheads="1"/>
          </p:cNvSpPr>
          <p:nvPr/>
        </p:nvSpPr>
        <p:spPr bwMode="auto">
          <a:xfrm>
            <a:off x="6021388" y="2947988"/>
            <a:ext cx="253596" cy="21544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kumimoji="1" sz="3200">
                <a:solidFill>
                  <a:schemeClr val="tx1"/>
                </a:solidFill>
                <a:latin typeface="굴림" pitchFamily="50" charset="-127"/>
                <a:ea typeface="굴림" pitchFamily="50" charset="-127"/>
              </a:defRPr>
            </a:lvl1pPr>
            <a:lvl2pPr marL="742950" indent="-285750" eaLnBrk="0" hangingPunct="0">
              <a:spcBef>
                <a:spcPct val="20000"/>
              </a:spcBef>
              <a:buChar char="–"/>
              <a:defRPr kumimoji="1" sz="2800">
                <a:solidFill>
                  <a:schemeClr val="tx1"/>
                </a:solidFill>
                <a:latin typeface="굴림" pitchFamily="50" charset="-127"/>
                <a:ea typeface="굴림" pitchFamily="50" charset="-127"/>
              </a:defRPr>
            </a:lvl2pPr>
            <a:lvl3pPr marL="1143000" indent="-228600" eaLnBrk="0" hangingPunct="0">
              <a:spcBef>
                <a:spcPct val="20000"/>
              </a:spcBef>
              <a:buChar char="•"/>
              <a:defRPr kumimoji="1" sz="2400">
                <a:solidFill>
                  <a:schemeClr val="tx1"/>
                </a:solidFill>
                <a:latin typeface="굴림" pitchFamily="50" charset="-127"/>
                <a:ea typeface="굴림" pitchFamily="50" charset="-127"/>
              </a:defRPr>
            </a:lvl3pPr>
            <a:lvl4pPr marL="1600200" indent="-228600" eaLnBrk="0" hangingPunct="0">
              <a:spcBef>
                <a:spcPct val="20000"/>
              </a:spcBef>
              <a:buChar char="–"/>
              <a:defRPr kumimoji="1" sz="2000">
                <a:solidFill>
                  <a:schemeClr val="tx1"/>
                </a:solidFill>
                <a:latin typeface="굴림" pitchFamily="50" charset="-127"/>
                <a:ea typeface="굴림" pitchFamily="50" charset="-127"/>
              </a:defRPr>
            </a:lvl4pPr>
            <a:lvl5pPr marL="2057400" indent="-228600" eaLnBrk="0" hangingPunct="0">
              <a:spcBef>
                <a:spcPct val="20000"/>
              </a:spcBef>
              <a:buChar char="»"/>
              <a:defRPr kumimoji="1" sz="2000">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9pPr>
          </a:lstStyle>
          <a:p>
            <a:pPr eaLnBrk="1" hangingPunct="1">
              <a:spcBef>
                <a:spcPct val="0"/>
              </a:spcBef>
              <a:buFontTx/>
              <a:buNone/>
            </a:pPr>
            <a:r>
              <a:rPr lang="en-US" altLang="ko-KR" sz="800">
                <a:latin typeface="Times New Roman" panose="02020603050405020304" pitchFamily="18" charset="0"/>
                <a:ea typeface="돋움" pitchFamily="50" charset="-127"/>
                <a:cs typeface="Times New Roman" panose="02020603050405020304" pitchFamily="18" charset="0"/>
              </a:rPr>
              <a:t>R</a:t>
            </a:r>
            <a:endParaRPr lang="ko-KR" altLang="en-US" sz="800">
              <a:latin typeface="Times New Roman" panose="02020603050405020304" pitchFamily="18" charset="0"/>
              <a:ea typeface="돋움" pitchFamily="50" charset="-127"/>
              <a:cs typeface="Times New Roman" panose="02020603050405020304" pitchFamily="18" charset="0"/>
            </a:endParaRPr>
          </a:p>
        </p:txBody>
      </p:sp>
      <p:sp>
        <p:nvSpPr>
          <p:cNvPr id="10269" name="TextBox 109"/>
          <p:cNvSpPr txBox="1">
            <a:spLocks noChangeArrowheads="1"/>
          </p:cNvSpPr>
          <p:nvPr/>
        </p:nvSpPr>
        <p:spPr bwMode="auto">
          <a:xfrm>
            <a:off x="5765800" y="2773364"/>
            <a:ext cx="23596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kumimoji="1" sz="3200">
                <a:solidFill>
                  <a:schemeClr val="tx1"/>
                </a:solidFill>
                <a:latin typeface="굴림" pitchFamily="50" charset="-127"/>
                <a:ea typeface="굴림" pitchFamily="50" charset="-127"/>
              </a:defRPr>
            </a:lvl1pPr>
            <a:lvl2pPr marL="742950" indent="-285750" eaLnBrk="0" hangingPunct="0">
              <a:spcBef>
                <a:spcPct val="20000"/>
              </a:spcBef>
              <a:buChar char="–"/>
              <a:defRPr kumimoji="1" sz="2800">
                <a:solidFill>
                  <a:schemeClr val="tx1"/>
                </a:solidFill>
                <a:latin typeface="굴림" pitchFamily="50" charset="-127"/>
                <a:ea typeface="굴림" pitchFamily="50" charset="-127"/>
              </a:defRPr>
            </a:lvl2pPr>
            <a:lvl3pPr marL="1143000" indent="-228600" eaLnBrk="0" hangingPunct="0">
              <a:spcBef>
                <a:spcPct val="20000"/>
              </a:spcBef>
              <a:buChar char="•"/>
              <a:defRPr kumimoji="1" sz="2400">
                <a:solidFill>
                  <a:schemeClr val="tx1"/>
                </a:solidFill>
                <a:latin typeface="굴림" pitchFamily="50" charset="-127"/>
                <a:ea typeface="굴림" pitchFamily="50" charset="-127"/>
              </a:defRPr>
            </a:lvl3pPr>
            <a:lvl4pPr marL="1600200" indent="-228600" eaLnBrk="0" hangingPunct="0">
              <a:spcBef>
                <a:spcPct val="20000"/>
              </a:spcBef>
              <a:buChar char="–"/>
              <a:defRPr kumimoji="1" sz="2000">
                <a:solidFill>
                  <a:schemeClr val="tx1"/>
                </a:solidFill>
                <a:latin typeface="굴림" pitchFamily="50" charset="-127"/>
                <a:ea typeface="굴림" pitchFamily="50" charset="-127"/>
              </a:defRPr>
            </a:lvl4pPr>
            <a:lvl5pPr marL="2057400" indent="-228600" eaLnBrk="0" hangingPunct="0">
              <a:spcBef>
                <a:spcPct val="20000"/>
              </a:spcBef>
              <a:buChar char="»"/>
              <a:defRPr kumimoji="1" sz="2000">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9pPr>
          </a:lstStyle>
          <a:p>
            <a:pPr eaLnBrk="1" hangingPunct="1">
              <a:spcBef>
                <a:spcPct val="0"/>
              </a:spcBef>
              <a:buFontTx/>
              <a:buNone/>
            </a:pPr>
            <a:r>
              <a:rPr lang="en-US" altLang="ko-KR" sz="800">
                <a:latin typeface="Times New Roman" panose="02020603050405020304" pitchFamily="18" charset="0"/>
                <a:ea typeface="돋움" pitchFamily="50" charset="-127"/>
                <a:cs typeface="Times New Roman" panose="02020603050405020304" pitchFamily="18" charset="0"/>
              </a:rPr>
              <a:t>1</a:t>
            </a:r>
            <a:endParaRPr lang="ko-KR" altLang="en-US" sz="800">
              <a:latin typeface="Times New Roman" panose="02020603050405020304" pitchFamily="18" charset="0"/>
              <a:ea typeface="돋움" pitchFamily="50" charset="-127"/>
              <a:cs typeface="Times New Roman" panose="02020603050405020304" pitchFamily="18" charset="0"/>
            </a:endParaRPr>
          </a:p>
        </p:txBody>
      </p:sp>
      <p:sp>
        <p:nvSpPr>
          <p:cNvPr id="10270" name="TextBox 111"/>
          <p:cNvSpPr txBox="1">
            <a:spLocks noChangeArrowheads="1"/>
          </p:cNvSpPr>
          <p:nvPr/>
        </p:nvSpPr>
        <p:spPr bwMode="auto">
          <a:xfrm>
            <a:off x="5791200" y="4267201"/>
            <a:ext cx="23596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kumimoji="1" sz="3200">
                <a:solidFill>
                  <a:schemeClr val="tx1"/>
                </a:solidFill>
                <a:latin typeface="굴림" pitchFamily="50" charset="-127"/>
                <a:ea typeface="굴림" pitchFamily="50" charset="-127"/>
              </a:defRPr>
            </a:lvl1pPr>
            <a:lvl2pPr marL="742950" indent="-285750" eaLnBrk="0" hangingPunct="0">
              <a:spcBef>
                <a:spcPct val="20000"/>
              </a:spcBef>
              <a:buChar char="–"/>
              <a:defRPr kumimoji="1" sz="2800">
                <a:solidFill>
                  <a:schemeClr val="tx1"/>
                </a:solidFill>
                <a:latin typeface="굴림" pitchFamily="50" charset="-127"/>
                <a:ea typeface="굴림" pitchFamily="50" charset="-127"/>
              </a:defRPr>
            </a:lvl2pPr>
            <a:lvl3pPr marL="1143000" indent="-228600" eaLnBrk="0" hangingPunct="0">
              <a:spcBef>
                <a:spcPct val="20000"/>
              </a:spcBef>
              <a:buChar char="•"/>
              <a:defRPr kumimoji="1" sz="2400">
                <a:solidFill>
                  <a:schemeClr val="tx1"/>
                </a:solidFill>
                <a:latin typeface="굴림" pitchFamily="50" charset="-127"/>
                <a:ea typeface="굴림" pitchFamily="50" charset="-127"/>
              </a:defRPr>
            </a:lvl3pPr>
            <a:lvl4pPr marL="1600200" indent="-228600" eaLnBrk="0" hangingPunct="0">
              <a:spcBef>
                <a:spcPct val="20000"/>
              </a:spcBef>
              <a:buChar char="–"/>
              <a:defRPr kumimoji="1" sz="2000">
                <a:solidFill>
                  <a:schemeClr val="tx1"/>
                </a:solidFill>
                <a:latin typeface="굴림" pitchFamily="50" charset="-127"/>
                <a:ea typeface="굴림" pitchFamily="50" charset="-127"/>
              </a:defRPr>
            </a:lvl4pPr>
            <a:lvl5pPr marL="2057400" indent="-228600" eaLnBrk="0" hangingPunct="0">
              <a:spcBef>
                <a:spcPct val="20000"/>
              </a:spcBef>
              <a:buChar char="»"/>
              <a:defRPr kumimoji="1" sz="2000">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9pPr>
          </a:lstStyle>
          <a:p>
            <a:pPr eaLnBrk="1" hangingPunct="1">
              <a:spcBef>
                <a:spcPct val="0"/>
              </a:spcBef>
              <a:buFontTx/>
              <a:buNone/>
            </a:pPr>
            <a:r>
              <a:rPr lang="en-US" altLang="ko-KR" sz="800">
                <a:latin typeface="Times New Roman" panose="02020603050405020304" pitchFamily="18" charset="0"/>
                <a:ea typeface="돋움" pitchFamily="50" charset="-127"/>
                <a:cs typeface="Times New Roman" panose="02020603050405020304" pitchFamily="18" charset="0"/>
              </a:rPr>
              <a:t>2</a:t>
            </a:r>
            <a:endParaRPr lang="ko-KR" altLang="en-US" sz="800">
              <a:latin typeface="Times New Roman" panose="02020603050405020304" pitchFamily="18" charset="0"/>
              <a:ea typeface="돋움" pitchFamily="50" charset="-127"/>
              <a:cs typeface="Times New Roman" panose="02020603050405020304" pitchFamily="18" charset="0"/>
            </a:endParaRPr>
          </a:p>
        </p:txBody>
      </p:sp>
      <p:sp>
        <p:nvSpPr>
          <p:cNvPr id="10271" name="TextBox 114"/>
          <p:cNvSpPr txBox="1">
            <a:spLocks noChangeArrowheads="1"/>
          </p:cNvSpPr>
          <p:nvPr/>
        </p:nvSpPr>
        <p:spPr bwMode="auto">
          <a:xfrm>
            <a:off x="5224463" y="4354513"/>
            <a:ext cx="287258"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kumimoji="1" sz="3200">
                <a:solidFill>
                  <a:schemeClr val="tx1"/>
                </a:solidFill>
                <a:latin typeface="굴림" pitchFamily="50" charset="-127"/>
                <a:ea typeface="굴림" pitchFamily="50" charset="-127"/>
              </a:defRPr>
            </a:lvl1pPr>
            <a:lvl2pPr marL="742950" indent="-285750" eaLnBrk="0" hangingPunct="0">
              <a:spcBef>
                <a:spcPct val="20000"/>
              </a:spcBef>
              <a:buChar char="–"/>
              <a:defRPr kumimoji="1" sz="2800">
                <a:solidFill>
                  <a:schemeClr val="tx1"/>
                </a:solidFill>
                <a:latin typeface="굴림" pitchFamily="50" charset="-127"/>
                <a:ea typeface="굴림" pitchFamily="50" charset="-127"/>
              </a:defRPr>
            </a:lvl2pPr>
            <a:lvl3pPr marL="1143000" indent="-228600" eaLnBrk="0" hangingPunct="0">
              <a:spcBef>
                <a:spcPct val="20000"/>
              </a:spcBef>
              <a:buChar char="•"/>
              <a:defRPr kumimoji="1" sz="2400">
                <a:solidFill>
                  <a:schemeClr val="tx1"/>
                </a:solidFill>
                <a:latin typeface="굴림" pitchFamily="50" charset="-127"/>
                <a:ea typeface="굴림" pitchFamily="50" charset="-127"/>
              </a:defRPr>
            </a:lvl3pPr>
            <a:lvl4pPr marL="1600200" indent="-228600" eaLnBrk="0" hangingPunct="0">
              <a:spcBef>
                <a:spcPct val="20000"/>
              </a:spcBef>
              <a:buChar char="–"/>
              <a:defRPr kumimoji="1" sz="2000">
                <a:solidFill>
                  <a:schemeClr val="tx1"/>
                </a:solidFill>
                <a:latin typeface="굴림" pitchFamily="50" charset="-127"/>
                <a:ea typeface="굴림" pitchFamily="50" charset="-127"/>
              </a:defRPr>
            </a:lvl4pPr>
            <a:lvl5pPr marL="2057400" indent="-228600" eaLnBrk="0" hangingPunct="0">
              <a:spcBef>
                <a:spcPct val="20000"/>
              </a:spcBef>
              <a:buChar char="»"/>
              <a:defRPr kumimoji="1" sz="2000">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9pPr>
          </a:lstStyle>
          <a:p>
            <a:pPr eaLnBrk="1" hangingPunct="1">
              <a:spcBef>
                <a:spcPct val="0"/>
              </a:spcBef>
              <a:buFontTx/>
              <a:buNone/>
            </a:pPr>
            <a:r>
              <a:rPr lang="en-US" altLang="ko-KR" sz="800">
                <a:latin typeface="Times New Roman" panose="02020603050405020304" pitchFamily="18" charset="0"/>
                <a:ea typeface="돋움" pitchFamily="50" charset="-127"/>
                <a:cs typeface="Times New Roman" panose="02020603050405020304" pitchFamily="18" charset="0"/>
              </a:rPr>
              <a:t>12</a:t>
            </a:r>
            <a:endParaRPr lang="ko-KR" altLang="en-US" sz="800">
              <a:latin typeface="Times New Roman" panose="02020603050405020304" pitchFamily="18" charset="0"/>
              <a:ea typeface="돋움" pitchFamily="50" charset="-127"/>
              <a:cs typeface="Times New Roman" panose="02020603050405020304" pitchFamily="18" charset="0"/>
            </a:endParaRPr>
          </a:p>
        </p:txBody>
      </p:sp>
      <p:pic>
        <p:nvPicPr>
          <p:cNvPr id="10272" name="Picture 84"/>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14376" y="5519738"/>
            <a:ext cx="701675" cy="349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3" name="Picture 85"/>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916833" y="5384802"/>
            <a:ext cx="614363"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4" name="Picture 86"/>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965970" y="5975351"/>
            <a:ext cx="74295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5" name="Picture 87"/>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57238" y="5946776"/>
            <a:ext cx="685800" cy="504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6" name="Picture 88"/>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611189" y="7194552"/>
            <a:ext cx="942975" cy="371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7" name="Picture 89"/>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049463" y="7146925"/>
            <a:ext cx="1104900" cy="409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8" name="Picture 90"/>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561975" y="7626350"/>
            <a:ext cx="1035050" cy="369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9" name="Picture 91"/>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2081213" y="7566025"/>
            <a:ext cx="1073150" cy="439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0" name="Text Box 6"/>
          <p:cNvSpPr txBox="1">
            <a:spLocks noChangeArrowheads="1"/>
          </p:cNvSpPr>
          <p:nvPr/>
        </p:nvSpPr>
        <p:spPr bwMode="auto">
          <a:xfrm>
            <a:off x="123826" y="228599"/>
            <a:ext cx="886781" cy="338554"/>
          </a:xfrm>
          <a:prstGeom prst="rect">
            <a:avLst/>
          </a:prstGeom>
          <a:noFill/>
          <a:ln w="9525">
            <a:noFill/>
            <a:miter lim="800000"/>
            <a:headEnd/>
            <a:tailEnd/>
          </a:ln>
          <a:effectLst/>
        </p:spPr>
        <p:txBody>
          <a:bodyPr wrap="none">
            <a:spAutoFit/>
          </a:bodyPr>
          <a:lstStyle/>
          <a:p>
            <a:pPr>
              <a:defRPr/>
            </a:pPr>
            <a:r>
              <a:rPr lang="en-US" altLang="ko-KR" sz="1600" b="1" smtClean="0">
                <a:effectLst>
                  <a:outerShdw blurRad="38100" dist="38100" dir="2700000" algn="tl">
                    <a:srgbClr val="C0C0C0"/>
                  </a:outerShdw>
                </a:effectLst>
                <a:latin typeface="Times New Roman" panose="02020603050405020304" pitchFamily="18" charset="0"/>
                <a:cs typeface="Times New Roman" panose="02020603050405020304" pitchFamily="18" charset="0"/>
              </a:rPr>
              <a:t>Khí nén</a:t>
            </a:r>
            <a:endParaRPr lang="ko-KR" altLang="en-US" sz="1200" b="1" dirty="0">
              <a:effectLst>
                <a:outerShdw blurRad="38100" dist="38100" dir="2700000" algn="tl">
                  <a:srgbClr val="C0C0C0"/>
                </a:outerShdw>
              </a:effectLst>
              <a:latin typeface="Times New Roman" panose="02020603050405020304" pitchFamily="18" charset="0"/>
              <a:cs typeface="Times New Roman" panose="02020603050405020304" pitchFamily="18" charset="0"/>
            </a:endParaRPr>
          </a:p>
        </p:txBody>
      </p:sp>
      <p:pic>
        <p:nvPicPr>
          <p:cNvPr id="71" name="Picture 70"/>
          <p:cNvPicPr>
            <a:picLocks noChangeAspect="1"/>
          </p:cNvPicPr>
          <p:nvPr/>
        </p:nvPicPr>
        <p:blipFill>
          <a:blip r:embed="rId23"/>
          <a:stretch>
            <a:fillRect/>
          </a:stretch>
        </p:blipFill>
        <p:spPr>
          <a:xfrm>
            <a:off x="7076796" y="3600280"/>
            <a:ext cx="2532407" cy="4058515"/>
          </a:xfrm>
          <a:prstGeom prst="rect">
            <a:avLst/>
          </a:prstGeom>
        </p:spPr>
      </p:pic>
    </p:spTree>
    <p:extLst>
      <p:ext uri="{BB962C8B-B14F-4D97-AF65-F5344CB8AC3E}">
        <p14:creationId xmlns:p14="http://schemas.microsoft.com/office/powerpoint/2010/main" val="371609513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Line 2"/>
          <p:cNvSpPr>
            <a:spLocks noChangeShapeType="1"/>
          </p:cNvSpPr>
          <p:nvPr/>
        </p:nvSpPr>
        <p:spPr bwMode="auto">
          <a:xfrm>
            <a:off x="279400" y="609600"/>
            <a:ext cx="6324600" cy="0"/>
          </a:xfrm>
          <a:prstGeom prst="line">
            <a:avLst/>
          </a:prstGeom>
          <a:noFill/>
          <a:ln w="57150" cmpd="thinThick">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a:latin typeface="Times New Roman" panose="02020603050405020304" pitchFamily="18" charset="0"/>
              <a:cs typeface="Times New Roman" panose="02020603050405020304" pitchFamily="18" charset="0"/>
            </a:endParaRPr>
          </a:p>
        </p:txBody>
      </p:sp>
      <p:sp>
        <p:nvSpPr>
          <p:cNvPr id="12292" name="Rectangle 170"/>
          <p:cNvSpPr>
            <a:spLocks noChangeArrowheads="1"/>
          </p:cNvSpPr>
          <p:nvPr/>
        </p:nvSpPr>
        <p:spPr bwMode="auto">
          <a:xfrm>
            <a:off x="3395663" y="908050"/>
            <a:ext cx="3206750"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kumimoji="1" sz="3200">
                <a:solidFill>
                  <a:schemeClr val="tx1"/>
                </a:solidFill>
                <a:latin typeface="굴림" pitchFamily="50" charset="-127"/>
                <a:ea typeface="굴림" pitchFamily="50" charset="-127"/>
              </a:defRPr>
            </a:lvl1pPr>
            <a:lvl2pPr marL="742950" indent="-285750" eaLnBrk="0" hangingPunct="0">
              <a:spcBef>
                <a:spcPct val="20000"/>
              </a:spcBef>
              <a:buChar char="–"/>
              <a:defRPr kumimoji="1" sz="2800">
                <a:solidFill>
                  <a:schemeClr val="tx1"/>
                </a:solidFill>
                <a:latin typeface="굴림" pitchFamily="50" charset="-127"/>
                <a:ea typeface="굴림" pitchFamily="50" charset="-127"/>
              </a:defRPr>
            </a:lvl2pPr>
            <a:lvl3pPr marL="1143000" indent="-228600" eaLnBrk="0" hangingPunct="0">
              <a:spcBef>
                <a:spcPct val="20000"/>
              </a:spcBef>
              <a:buChar char="•"/>
              <a:defRPr kumimoji="1" sz="2400">
                <a:solidFill>
                  <a:schemeClr val="tx1"/>
                </a:solidFill>
                <a:latin typeface="굴림" pitchFamily="50" charset="-127"/>
                <a:ea typeface="굴림" pitchFamily="50" charset="-127"/>
              </a:defRPr>
            </a:lvl3pPr>
            <a:lvl4pPr marL="1600200" indent="-228600" eaLnBrk="0" hangingPunct="0">
              <a:spcBef>
                <a:spcPct val="20000"/>
              </a:spcBef>
              <a:buChar char="–"/>
              <a:defRPr kumimoji="1" sz="2000">
                <a:solidFill>
                  <a:schemeClr val="tx1"/>
                </a:solidFill>
                <a:latin typeface="굴림" pitchFamily="50" charset="-127"/>
                <a:ea typeface="굴림" pitchFamily="50" charset="-127"/>
              </a:defRPr>
            </a:lvl4pPr>
            <a:lvl5pPr marL="2057400" indent="-228600" eaLnBrk="0" hangingPunct="0">
              <a:spcBef>
                <a:spcPct val="20000"/>
              </a:spcBef>
              <a:buChar char="»"/>
              <a:defRPr kumimoji="1" sz="2000">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9pPr>
          </a:lstStyle>
          <a:p>
            <a:pPr eaLnBrk="1" hangingPunct="1">
              <a:spcBef>
                <a:spcPct val="0"/>
              </a:spcBef>
              <a:buFontTx/>
              <a:buNone/>
            </a:pPr>
            <a:r>
              <a:rPr lang="vi-VN" altLang="ko-KR" sz="900">
                <a:latin typeface="Times New Roman" panose="02020603050405020304" pitchFamily="18" charset="0"/>
                <a:ea typeface="돋움" pitchFamily="50" charset="-127"/>
                <a:cs typeface="Times New Roman" panose="02020603050405020304" pitchFamily="18" charset="0"/>
              </a:rPr>
              <a:t>17. Điều gì sai với tên của ký hiệu van điều khiển hướng?</a:t>
            </a:r>
            <a:endParaRPr lang="en-US" altLang="ko-KR" sz="900">
              <a:latin typeface="Times New Roman" panose="02020603050405020304" pitchFamily="18" charset="0"/>
              <a:ea typeface="돋움" pitchFamily="50" charset="-127"/>
              <a:cs typeface="Times New Roman" panose="02020603050405020304" pitchFamily="18" charset="0"/>
            </a:endParaRPr>
          </a:p>
          <a:p>
            <a:pPr eaLnBrk="1" hangingPunct="1">
              <a:spcBef>
                <a:spcPct val="0"/>
              </a:spcBef>
              <a:buFontTx/>
              <a:buNone/>
            </a:pPr>
            <a:endParaRPr lang="vi-VN" altLang="ko-KR" sz="900">
              <a:latin typeface="Times New Roman" panose="02020603050405020304" pitchFamily="18" charset="0"/>
              <a:ea typeface="돋움" pitchFamily="50" charset="-127"/>
              <a:cs typeface="Times New Roman" panose="02020603050405020304" pitchFamily="18" charset="0"/>
            </a:endParaRPr>
          </a:p>
          <a:p>
            <a:pPr eaLnBrk="1" hangingPunct="1">
              <a:spcBef>
                <a:spcPct val="0"/>
              </a:spcBef>
              <a:buFontTx/>
              <a:buNone/>
            </a:pPr>
            <a:endParaRPr lang="en-US" altLang="ko-KR" sz="900">
              <a:latin typeface="Times New Roman" panose="02020603050405020304" pitchFamily="18" charset="0"/>
              <a:ea typeface="돋움" pitchFamily="50" charset="-127"/>
              <a:cs typeface="Times New Roman" panose="02020603050405020304" pitchFamily="18" charset="0"/>
            </a:endParaRPr>
          </a:p>
          <a:p>
            <a:pPr eaLnBrk="1" hangingPunct="1">
              <a:spcBef>
                <a:spcPct val="0"/>
              </a:spcBef>
              <a:buFontTx/>
              <a:buNone/>
            </a:pPr>
            <a:endParaRPr lang="en-US" altLang="ko-KR" sz="900">
              <a:latin typeface="Times New Roman" panose="02020603050405020304" pitchFamily="18" charset="0"/>
              <a:ea typeface="돋움" pitchFamily="50" charset="-127"/>
              <a:cs typeface="Times New Roman" panose="02020603050405020304" pitchFamily="18" charset="0"/>
            </a:endParaRPr>
          </a:p>
          <a:p>
            <a:pPr eaLnBrk="1" hangingPunct="1">
              <a:spcBef>
                <a:spcPct val="0"/>
              </a:spcBef>
              <a:buFontTx/>
              <a:buNone/>
            </a:pPr>
            <a:endParaRPr lang="en-US" altLang="ko-KR" sz="900">
              <a:latin typeface="Times New Roman" panose="02020603050405020304" pitchFamily="18" charset="0"/>
              <a:ea typeface="돋움" pitchFamily="50" charset="-127"/>
              <a:cs typeface="Times New Roman" panose="02020603050405020304" pitchFamily="18" charset="0"/>
            </a:endParaRPr>
          </a:p>
          <a:p>
            <a:pPr eaLnBrk="1" hangingPunct="1">
              <a:spcBef>
                <a:spcPct val="0"/>
              </a:spcBef>
              <a:buFontTx/>
              <a:buNone/>
            </a:pPr>
            <a:endParaRPr lang="en-US" altLang="ko-KR" sz="900">
              <a:latin typeface="Times New Roman" panose="02020603050405020304" pitchFamily="18" charset="0"/>
              <a:ea typeface="돋움" pitchFamily="50" charset="-127"/>
              <a:cs typeface="Times New Roman" panose="02020603050405020304" pitchFamily="18" charset="0"/>
            </a:endParaRPr>
          </a:p>
          <a:p>
            <a:pPr eaLnBrk="1" hangingPunct="1">
              <a:spcBef>
                <a:spcPct val="0"/>
              </a:spcBef>
              <a:buFontTx/>
              <a:buNone/>
            </a:pPr>
            <a:endParaRPr lang="en-US" altLang="ko-KR" sz="900">
              <a:latin typeface="Times New Roman" panose="02020603050405020304" pitchFamily="18" charset="0"/>
              <a:ea typeface="돋움" pitchFamily="50" charset="-127"/>
              <a:cs typeface="Times New Roman" panose="02020603050405020304" pitchFamily="18" charset="0"/>
            </a:endParaRPr>
          </a:p>
          <a:p>
            <a:pPr eaLnBrk="1" hangingPunct="1">
              <a:spcBef>
                <a:spcPct val="0"/>
              </a:spcBef>
              <a:buFontTx/>
              <a:buNone/>
            </a:pPr>
            <a:endParaRPr lang="en-US" altLang="ko-KR" sz="900">
              <a:latin typeface="Times New Roman" panose="02020603050405020304" pitchFamily="18" charset="0"/>
              <a:ea typeface="돋움" pitchFamily="50" charset="-127"/>
              <a:cs typeface="Times New Roman" panose="02020603050405020304" pitchFamily="18" charset="0"/>
            </a:endParaRPr>
          </a:p>
          <a:p>
            <a:pPr eaLnBrk="1" hangingPunct="1">
              <a:spcBef>
                <a:spcPct val="0"/>
              </a:spcBef>
              <a:buFontTx/>
              <a:buNone/>
            </a:pPr>
            <a:r>
              <a:rPr lang="en-US" altLang="ko-KR" sz="900">
                <a:latin typeface="Times New Roman" panose="02020603050405020304" pitchFamily="18" charset="0"/>
                <a:ea typeface="돋움" pitchFamily="50" charset="-127"/>
                <a:cs typeface="Times New Roman" panose="02020603050405020304" pitchFamily="18" charset="0"/>
              </a:rPr>
              <a:t> </a:t>
            </a:r>
          </a:p>
          <a:p>
            <a:pPr eaLnBrk="1" hangingPunct="1">
              <a:spcBef>
                <a:spcPct val="0"/>
              </a:spcBef>
              <a:buFontTx/>
              <a:buNone/>
            </a:pPr>
            <a:endParaRPr lang="en-US" altLang="ko-KR" sz="900">
              <a:latin typeface="Times New Roman" panose="02020603050405020304" pitchFamily="18" charset="0"/>
              <a:ea typeface="돋움" pitchFamily="50" charset="-127"/>
              <a:cs typeface="Times New Roman" panose="02020603050405020304" pitchFamily="18" charset="0"/>
            </a:endParaRPr>
          </a:p>
          <a:p>
            <a:pPr eaLnBrk="1" hangingPunct="1">
              <a:spcBef>
                <a:spcPct val="0"/>
              </a:spcBef>
              <a:buFontTx/>
              <a:buNone/>
            </a:pPr>
            <a:r>
              <a:rPr lang="ko-KR" altLang="en-US" sz="900">
                <a:latin typeface="Times New Roman" panose="02020603050405020304" pitchFamily="18" charset="0"/>
                <a:ea typeface="돋움" pitchFamily="50" charset="-127"/>
                <a:cs typeface="Times New Roman" panose="02020603050405020304" pitchFamily="18" charset="0"/>
              </a:rPr>
              <a:t>  ① ㉠ </a:t>
            </a:r>
            <a:r>
              <a:rPr lang="vi-VN" altLang="ko-KR" sz="900">
                <a:latin typeface="Times New Roman" panose="02020603050405020304" pitchFamily="18" charset="0"/>
                <a:ea typeface="돋움" pitchFamily="50" charset="-127"/>
                <a:cs typeface="Times New Roman" panose="02020603050405020304" pitchFamily="18" charset="0"/>
              </a:rPr>
              <a:t>loại hoạt động trực tiếp </a:t>
            </a:r>
            <a:r>
              <a:rPr lang="en-US" altLang="ko-KR" sz="900">
                <a:latin typeface="Times New Roman" panose="02020603050405020304" pitchFamily="18" charset="0"/>
                <a:ea typeface="돋움" pitchFamily="50" charset="-127"/>
                <a:cs typeface="Times New Roman" panose="02020603050405020304" pitchFamily="18" charset="0"/>
              </a:rPr>
              <a:t>   </a:t>
            </a:r>
            <a:r>
              <a:rPr lang="vi-VN" altLang="ko-KR" sz="900">
                <a:latin typeface="Times New Roman" panose="02020603050405020304" pitchFamily="18" charset="0"/>
                <a:ea typeface="돋움" pitchFamily="50" charset="-127"/>
                <a:cs typeface="Times New Roman" panose="02020603050405020304" pitchFamily="18" charset="0"/>
              </a:rPr>
              <a:t>② hoạt động thủ công</a:t>
            </a:r>
          </a:p>
          <a:p>
            <a:pPr eaLnBrk="1" hangingPunct="1">
              <a:spcBef>
                <a:spcPct val="0"/>
              </a:spcBef>
              <a:buFontTx/>
              <a:buNone/>
            </a:pPr>
            <a:r>
              <a:rPr lang="ko-KR" altLang="en-US" sz="900">
                <a:latin typeface="Times New Roman" panose="02020603050405020304" pitchFamily="18" charset="0"/>
                <a:ea typeface="돋움" pitchFamily="50" charset="-127"/>
                <a:cs typeface="Times New Roman" panose="02020603050405020304" pitchFamily="18" charset="0"/>
              </a:rPr>
              <a:t>  ③ ㉢ </a:t>
            </a:r>
            <a:r>
              <a:rPr lang="vi-VN" altLang="ko-KR" sz="900">
                <a:latin typeface="Times New Roman" panose="02020603050405020304" pitchFamily="18" charset="0"/>
                <a:ea typeface="돋움" pitchFamily="50" charset="-127"/>
                <a:cs typeface="Times New Roman" panose="02020603050405020304" pitchFamily="18" charset="0"/>
              </a:rPr>
              <a:t>vị trí ban đầu của van </a:t>
            </a:r>
            <a:r>
              <a:rPr lang="en-US" altLang="ko-KR" sz="900">
                <a:latin typeface="Times New Roman" panose="02020603050405020304" pitchFamily="18" charset="0"/>
                <a:ea typeface="돋움" pitchFamily="50" charset="-127"/>
                <a:cs typeface="Times New Roman" panose="02020603050405020304" pitchFamily="18" charset="0"/>
              </a:rPr>
              <a:t>     </a:t>
            </a:r>
            <a:r>
              <a:rPr lang="vi-VN" altLang="ko-KR" sz="900">
                <a:latin typeface="Times New Roman" panose="02020603050405020304" pitchFamily="18" charset="0"/>
                <a:ea typeface="돋움" pitchFamily="50" charset="-127"/>
                <a:cs typeface="Times New Roman" panose="02020603050405020304" pitchFamily="18" charset="0"/>
              </a:rPr>
              <a:t>④ </a:t>
            </a:r>
            <a:r>
              <a:rPr lang="ko-KR" altLang="en-US" sz="900">
                <a:latin typeface="Times New Roman" panose="02020603050405020304" pitchFamily="18" charset="0"/>
                <a:ea typeface="돋움" pitchFamily="50" charset="-127"/>
                <a:cs typeface="Times New Roman" panose="02020603050405020304" pitchFamily="18" charset="0"/>
              </a:rPr>
              <a:t>㉣ </a:t>
            </a:r>
            <a:r>
              <a:rPr lang="vi-VN" altLang="ko-KR" sz="900">
                <a:latin typeface="Times New Roman" panose="02020603050405020304" pitchFamily="18" charset="0"/>
                <a:ea typeface="돋움" pitchFamily="50" charset="-127"/>
                <a:cs typeface="Times New Roman" panose="02020603050405020304" pitchFamily="18" charset="0"/>
              </a:rPr>
              <a:t>tín hiệu điện</a:t>
            </a:r>
          </a:p>
        </p:txBody>
      </p:sp>
      <p:grpSp>
        <p:nvGrpSpPr>
          <p:cNvPr id="12293" name="Group 2"/>
          <p:cNvGrpSpPr>
            <a:grpSpLocks/>
          </p:cNvGrpSpPr>
          <p:nvPr/>
        </p:nvGrpSpPr>
        <p:grpSpPr bwMode="auto">
          <a:xfrm>
            <a:off x="304801" y="776288"/>
            <a:ext cx="6248400" cy="8901112"/>
            <a:chOff x="192" y="672"/>
            <a:chExt cx="3936" cy="5424"/>
          </a:xfrm>
        </p:grpSpPr>
        <p:sp>
          <p:nvSpPr>
            <p:cNvPr id="12325" name="Rectangle 3"/>
            <p:cNvSpPr>
              <a:spLocks noChangeArrowheads="1"/>
            </p:cNvSpPr>
            <p:nvPr/>
          </p:nvSpPr>
          <p:spPr bwMode="auto">
            <a:xfrm>
              <a:off x="192" y="672"/>
              <a:ext cx="1968" cy="542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marL="457200" indent="-457200" eaLnBrk="0" hangingPunct="0">
                <a:spcBef>
                  <a:spcPct val="20000"/>
                </a:spcBef>
                <a:buChar char="•"/>
                <a:defRPr kumimoji="1" sz="3200">
                  <a:solidFill>
                    <a:schemeClr val="tx1"/>
                  </a:solidFill>
                  <a:latin typeface="굴림" pitchFamily="50" charset="-127"/>
                  <a:ea typeface="굴림" pitchFamily="50" charset="-127"/>
                </a:defRPr>
              </a:lvl1pPr>
              <a:lvl2pPr marL="742950" indent="-285750" eaLnBrk="0" hangingPunct="0">
                <a:spcBef>
                  <a:spcPct val="20000"/>
                </a:spcBef>
                <a:buChar char="–"/>
                <a:defRPr kumimoji="1" sz="2800">
                  <a:solidFill>
                    <a:schemeClr val="tx1"/>
                  </a:solidFill>
                  <a:latin typeface="굴림" pitchFamily="50" charset="-127"/>
                  <a:ea typeface="굴림" pitchFamily="50" charset="-127"/>
                </a:defRPr>
              </a:lvl2pPr>
              <a:lvl3pPr marL="1143000" indent="-228600" eaLnBrk="0" hangingPunct="0">
                <a:spcBef>
                  <a:spcPct val="20000"/>
                </a:spcBef>
                <a:buChar char="•"/>
                <a:defRPr kumimoji="1" sz="2400">
                  <a:solidFill>
                    <a:schemeClr val="tx1"/>
                  </a:solidFill>
                  <a:latin typeface="굴림" pitchFamily="50" charset="-127"/>
                  <a:ea typeface="굴림" pitchFamily="50" charset="-127"/>
                </a:defRPr>
              </a:lvl3pPr>
              <a:lvl4pPr marL="1600200" indent="-228600" eaLnBrk="0" hangingPunct="0">
                <a:spcBef>
                  <a:spcPct val="20000"/>
                </a:spcBef>
                <a:buChar char="–"/>
                <a:defRPr kumimoji="1" sz="2000">
                  <a:solidFill>
                    <a:schemeClr val="tx1"/>
                  </a:solidFill>
                  <a:latin typeface="굴림" pitchFamily="50" charset="-127"/>
                  <a:ea typeface="굴림" pitchFamily="50" charset="-127"/>
                </a:defRPr>
              </a:lvl4pPr>
              <a:lvl5pPr marL="2057400" indent="-228600" eaLnBrk="0" hangingPunct="0">
                <a:spcBef>
                  <a:spcPct val="20000"/>
                </a:spcBef>
                <a:buChar char="»"/>
                <a:defRPr kumimoji="1" sz="2000">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9pPr>
            </a:lstStyle>
            <a:p>
              <a:pPr eaLnBrk="1" hangingPunct="1">
                <a:spcBef>
                  <a:spcPct val="0"/>
                </a:spcBef>
                <a:buFontTx/>
                <a:buNone/>
              </a:pPr>
              <a:endParaRPr lang="ko-KR" altLang="ko-KR" sz="900">
                <a:solidFill>
                  <a:srgbClr val="FF0000"/>
                </a:solidFill>
                <a:latin typeface="Times New Roman" panose="02020603050405020304" pitchFamily="18" charset="0"/>
                <a:ea typeface="돋움" pitchFamily="50" charset="-127"/>
                <a:cs typeface="Times New Roman" panose="02020603050405020304" pitchFamily="18" charset="0"/>
              </a:endParaRPr>
            </a:p>
          </p:txBody>
        </p:sp>
        <p:sp>
          <p:nvSpPr>
            <p:cNvPr id="12326" name="Rectangle 4"/>
            <p:cNvSpPr>
              <a:spLocks noChangeArrowheads="1"/>
            </p:cNvSpPr>
            <p:nvPr/>
          </p:nvSpPr>
          <p:spPr bwMode="auto">
            <a:xfrm>
              <a:off x="2160" y="672"/>
              <a:ext cx="1968" cy="542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marL="457200" indent="-457200" eaLnBrk="0" hangingPunct="0">
                <a:spcBef>
                  <a:spcPct val="20000"/>
                </a:spcBef>
                <a:buChar char="•"/>
                <a:defRPr kumimoji="1" sz="3200">
                  <a:solidFill>
                    <a:schemeClr val="tx1"/>
                  </a:solidFill>
                  <a:latin typeface="굴림" pitchFamily="50" charset="-127"/>
                  <a:ea typeface="굴림" pitchFamily="50" charset="-127"/>
                </a:defRPr>
              </a:lvl1pPr>
              <a:lvl2pPr marL="742950" indent="-285750" eaLnBrk="0" hangingPunct="0">
                <a:spcBef>
                  <a:spcPct val="20000"/>
                </a:spcBef>
                <a:buChar char="–"/>
                <a:defRPr kumimoji="1" sz="2800">
                  <a:solidFill>
                    <a:schemeClr val="tx1"/>
                  </a:solidFill>
                  <a:latin typeface="굴림" pitchFamily="50" charset="-127"/>
                  <a:ea typeface="굴림" pitchFamily="50" charset="-127"/>
                </a:defRPr>
              </a:lvl2pPr>
              <a:lvl3pPr marL="1143000" indent="-228600" eaLnBrk="0" hangingPunct="0">
                <a:spcBef>
                  <a:spcPct val="20000"/>
                </a:spcBef>
                <a:buChar char="•"/>
                <a:defRPr kumimoji="1" sz="2400">
                  <a:solidFill>
                    <a:schemeClr val="tx1"/>
                  </a:solidFill>
                  <a:latin typeface="굴림" pitchFamily="50" charset="-127"/>
                  <a:ea typeface="굴림" pitchFamily="50" charset="-127"/>
                </a:defRPr>
              </a:lvl3pPr>
              <a:lvl4pPr marL="1600200" indent="-228600" eaLnBrk="0" hangingPunct="0">
                <a:spcBef>
                  <a:spcPct val="20000"/>
                </a:spcBef>
                <a:buChar char="–"/>
                <a:defRPr kumimoji="1" sz="2000">
                  <a:solidFill>
                    <a:schemeClr val="tx1"/>
                  </a:solidFill>
                  <a:latin typeface="굴림" pitchFamily="50" charset="-127"/>
                  <a:ea typeface="굴림" pitchFamily="50" charset="-127"/>
                </a:defRPr>
              </a:lvl4pPr>
              <a:lvl5pPr marL="2057400" indent="-228600" eaLnBrk="0" hangingPunct="0">
                <a:spcBef>
                  <a:spcPct val="20000"/>
                </a:spcBef>
                <a:buChar char="»"/>
                <a:defRPr kumimoji="1" sz="2000">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9pPr>
            </a:lstStyle>
            <a:p>
              <a:pPr eaLnBrk="1" hangingPunct="1">
                <a:spcBef>
                  <a:spcPct val="0"/>
                </a:spcBef>
                <a:buFontTx/>
                <a:buNone/>
              </a:pPr>
              <a:endParaRPr lang="ko-KR" altLang="ko-KR" sz="900">
                <a:solidFill>
                  <a:srgbClr val="FF0000"/>
                </a:solidFill>
                <a:latin typeface="Times New Roman" panose="02020603050405020304" pitchFamily="18" charset="0"/>
                <a:ea typeface="돋움" pitchFamily="50" charset="-127"/>
                <a:cs typeface="Times New Roman" panose="02020603050405020304" pitchFamily="18" charset="0"/>
              </a:endParaRPr>
            </a:p>
          </p:txBody>
        </p:sp>
      </p:grpSp>
      <p:sp>
        <p:nvSpPr>
          <p:cNvPr id="12294" name="Rectangle 95"/>
          <p:cNvSpPr>
            <a:spLocks noChangeArrowheads="1"/>
          </p:cNvSpPr>
          <p:nvPr/>
        </p:nvSpPr>
        <p:spPr bwMode="auto">
          <a:xfrm>
            <a:off x="304800" y="5613401"/>
            <a:ext cx="3124200" cy="7848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spcBef>
                <a:spcPct val="20000"/>
              </a:spcBef>
              <a:buChar char="•"/>
              <a:defRPr kumimoji="1" sz="3200">
                <a:solidFill>
                  <a:schemeClr val="tx1"/>
                </a:solidFill>
                <a:latin typeface="굴림" pitchFamily="50" charset="-127"/>
                <a:ea typeface="굴림" pitchFamily="50" charset="-127"/>
              </a:defRPr>
            </a:lvl1pPr>
            <a:lvl2pPr marL="742950" indent="-285750" eaLnBrk="0" hangingPunct="0">
              <a:spcBef>
                <a:spcPct val="20000"/>
              </a:spcBef>
              <a:buChar char="–"/>
              <a:defRPr kumimoji="1" sz="2800">
                <a:solidFill>
                  <a:schemeClr val="tx1"/>
                </a:solidFill>
                <a:latin typeface="굴림" pitchFamily="50" charset="-127"/>
                <a:ea typeface="굴림" pitchFamily="50" charset="-127"/>
              </a:defRPr>
            </a:lvl2pPr>
            <a:lvl3pPr marL="1143000" indent="-228600" eaLnBrk="0" hangingPunct="0">
              <a:spcBef>
                <a:spcPct val="20000"/>
              </a:spcBef>
              <a:buChar char="•"/>
              <a:defRPr kumimoji="1" sz="2400">
                <a:solidFill>
                  <a:schemeClr val="tx1"/>
                </a:solidFill>
                <a:latin typeface="굴림" pitchFamily="50" charset="-127"/>
                <a:ea typeface="굴림" pitchFamily="50" charset="-127"/>
              </a:defRPr>
            </a:lvl3pPr>
            <a:lvl4pPr marL="1600200" indent="-228600" eaLnBrk="0" hangingPunct="0">
              <a:spcBef>
                <a:spcPct val="20000"/>
              </a:spcBef>
              <a:buChar char="–"/>
              <a:defRPr kumimoji="1" sz="2000">
                <a:solidFill>
                  <a:schemeClr val="tx1"/>
                </a:solidFill>
                <a:latin typeface="굴림" pitchFamily="50" charset="-127"/>
                <a:ea typeface="굴림" pitchFamily="50" charset="-127"/>
              </a:defRPr>
            </a:lvl4pPr>
            <a:lvl5pPr marL="2057400" indent="-228600" eaLnBrk="0" hangingPunct="0">
              <a:spcBef>
                <a:spcPct val="20000"/>
              </a:spcBef>
              <a:buChar char="»"/>
              <a:defRPr kumimoji="1" sz="2000">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9pPr>
          </a:lstStyle>
          <a:p>
            <a:pPr eaLnBrk="1" hangingPunct="1">
              <a:spcBef>
                <a:spcPct val="0"/>
              </a:spcBef>
              <a:buFontTx/>
              <a:buNone/>
            </a:pPr>
            <a:r>
              <a:rPr lang="en-US" altLang="ko-KR" sz="900">
                <a:latin typeface="Times New Roman" panose="02020603050405020304" pitchFamily="18" charset="0"/>
                <a:ea typeface="돋움" pitchFamily="50" charset="-127"/>
                <a:cs typeface="Times New Roman" panose="02020603050405020304" pitchFamily="18" charset="0"/>
              </a:rPr>
              <a:t>14. </a:t>
            </a:r>
            <a:r>
              <a:rPr lang="vi-VN" altLang="ko-KR" sz="900">
                <a:latin typeface="Times New Roman" panose="02020603050405020304" pitchFamily="18" charset="0"/>
                <a:ea typeface="돋움" pitchFamily="50" charset="-127"/>
                <a:cs typeface="Times New Roman" panose="02020603050405020304" pitchFamily="18" charset="0"/>
              </a:rPr>
              <a:t>Động cơ khí nén thường được sử dụng để </a:t>
            </a:r>
            <a:r>
              <a:rPr lang="en-US" altLang="ko-KR" sz="900" smtClean="0">
                <a:latin typeface="Times New Roman" panose="02020603050405020304" pitchFamily="18" charset="0"/>
                <a:ea typeface="돋움" pitchFamily="50" charset="-127"/>
                <a:cs typeface="Times New Roman" panose="02020603050405020304" pitchFamily="18" charset="0"/>
              </a:rPr>
              <a:t>quay</a:t>
            </a:r>
            <a:r>
              <a:rPr lang="vi-VN" altLang="ko-KR" sz="900" smtClean="0">
                <a:latin typeface="Times New Roman" panose="02020603050405020304" pitchFamily="18" charset="0"/>
                <a:ea typeface="돋움" pitchFamily="50" charset="-127"/>
                <a:cs typeface="Times New Roman" panose="02020603050405020304" pitchFamily="18" charset="0"/>
              </a:rPr>
              <a:t> </a:t>
            </a:r>
            <a:r>
              <a:rPr lang="vi-VN" altLang="ko-KR" sz="900">
                <a:latin typeface="Times New Roman" panose="02020603050405020304" pitchFamily="18" charset="0"/>
                <a:ea typeface="돋움" pitchFamily="50" charset="-127"/>
                <a:cs typeface="Times New Roman" panose="02020603050405020304" pitchFamily="18" charset="0"/>
              </a:rPr>
              <a:t>tốc độ </a:t>
            </a:r>
            <a:r>
              <a:rPr lang="vi-VN" altLang="ko-KR" sz="900" smtClean="0">
                <a:latin typeface="Times New Roman" panose="02020603050405020304" pitchFamily="18" charset="0"/>
                <a:ea typeface="돋움" pitchFamily="50" charset="-127"/>
                <a:cs typeface="Times New Roman" panose="02020603050405020304" pitchFamily="18" charset="0"/>
              </a:rPr>
              <a:t>cao</a:t>
            </a:r>
            <a:r>
              <a:rPr lang="en-US" altLang="ko-KR" sz="900" smtClean="0">
                <a:latin typeface="Times New Roman" panose="02020603050405020304" pitchFamily="18" charset="0"/>
                <a:ea typeface="돋움" pitchFamily="50" charset="-127"/>
                <a:cs typeface="Times New Roman" panose="02020603050405020304" pitchFamily="18" charset="0"/>
              </a:rPr>
              <a:t>, ít rung, tuổi thọ dài</a:t>
            </a:r>
            <a:r>
              <a:rPr lang="vi-VN" altLang="ko-KR" sz="900" smtClean="0">
                <a:latin typeface="Times New Roman" panose="02020603050405020304" pitchFamily="18" charset="0"/>
                <a:ea typeface="돋움" pitchFamily="50" charset="-127"/>
                <a:cs typeface="Times New Roman" panose="02020603050405020304" pitchFamily="18" charset="0"/>
              </a:rPr>
              <a:t> </a:t>
            </a:r>
            <a:r>
              <a:rPr lang="vi-VN" altLang="ko-KR" sz="900">
                <a:latin typeface="Times New Roman" panose="02020603050405020304" pitchFamily="18" charset="0"/>
                <a:ea typeface="돋움" pitchFamily="50" charset="-127"/>
                <a:cs typeface="Times New Roman" panose="02020603050405020304" pitchFamily="18" charset="0"/>
              </a:rPr>
              <a:t>là gì?</a:t>
            </a:r>
          </a:p>
          <a:p>
            <a:pPr eaLnBrk="1" hangingPunct="1">
              <a:spcBef>
                <a:spcPct val="0"/>
              </a:spcBef>
              <a:buFontTx/>
              <a:buNone/>
            </a:pPr>
            <a:r>
              <a:rPr lang="en-US" altLang="ko-KR" sz="900">
                <a:latin typeface="Times New Roman" panose="02020603050405020304" pitchFamily="18" charset="0"/>
                <a:ea typeface="돋움" pitchFamily="50" charset="-127"/>
                <a:cs typeface="Times New Roman" panose="02020603050405020304" pitchFamily="18" charset="0"/>
              </a:rPr>
              <a:t>                            </a:t>
            </a:r>
          </a:p>
          <a:p>
            <a:pPr eaLnBrk="1" hangingPunct="1">
              <a:spcBef>
                <a:spcPct val="0"/>
              </a:spcBef>
              <a:buFontTx/>
              <a:buNone/>
            </a:pPr>
            <a:r>
              <a:rPr lang="en-US" altLang="ko-KR" sz="900">
                <a:latin typeface="Times New Roman" panose="02020603050405020304" pitchFamily="18" charset="0"/>
                <a:ea typeface="돋움" pitchFamily="50" charset="-127"/>
                <a:cs typeface="Times New Roman" panose="02020603050405020304" pitchFamily="18" charset="0"/>
              </a:rPr>
              <a:t>  </a:t>
            </a:r>
            <a:r>
              <a:rPr lang="vi-VN" altLang="ko-KR" sz="900">
                <a:latin typeface="Times New Roman" panose="02020603050405020304" pitchFamily="18" charset="0"/>
                <a:ea typeface="돋움" pitchFamily="50" charset="-127"/>
                <a:cs typeface="Times New Roman" panose="02020603050405020304" pitchFamily="18" charset="0"/>
              </a:rPr>
              <a:t>① Động cơ kiểu cánh gạt </a:t>
            </a:r>
            <a:r>
              <a:rPr lang="en-US" altLang="ko-KR" sz="900">
                <a:latin typeface="Times New Roman" panose="02020603050405020304" pitchFamily="18" charset="0"/>
                <a:ea typeface="돋움" pitchFamily="50" charset="-127"/>
                <a:cs typeface="Times New Roman" panose="02020603050405020304" pitchFamily="18" charset="0"/>
              </a:rPr>
              <a:t>      </a:t>
            </a:r>
            <a:r>
              <a:rPr lang="vi-VN" altLang="ko-KR" sz="900">
                <a:latin typeface="Times New Roman" panose="02020603050405020304" pitchFamily="18" charset="0"/>
                <a:ea typeface="돋움" pitchFamily="50" charset="-127"/>
                <a:cs typeface="Times New Roman" panose="02020603050405020304" pitchFamily="18" charset="0"/>
              </a:rPr>
              <a:t>② Động cơ kiểu piston</a:t>
            </a:r>
          </a:p>
          <a:p>
            <a:pPr eaLnBrk="1" hangingPunct="1">
              <a:spcBef>
                <a:spcPct val="0"/>
              </a:spcBef>
              <a:buFontTx/>
              <a:buNone/>
            </a:pPr>
            <a:r>
              <a:rPr lang="en-US" altLang="ko-KR" sz="900">
                <a:latin typeface="Times New Roman" panose="02020603050405020304" pitchFamily="18" charset="0"/>
                <a:ea typeface="돋움" pitchFamily="50" charset="-127"/>
                <a:cs typeface="Times New Roman" panose="02020603050405020304" pitchFamily="18" charset="0"/>
              </a:rPr>
              <a:t>  </a:t>
            </a:r>
            <a:r>
              <a:rPr lang="vi-VN" altLang="ko-KR" sz="900">
                <a:latin typeface="Times New Roman" panose="02020603050405020304" pitchFamily="18" charset="0"/>
                <a:ea typeface="돋움" pitchFamily="50" charset="-127"/>
                <a:cs typeface="Times New Roman" panose="02020603050405020304" pitchFamily="18" charset="0"/>
              </a:rPr>
              <a:t>③ Động cơ bánh răng </a:t>
            </a:r>
            <a:r>
              <a:rPr lang="en-US" altLang="ko-KR" sz="900">
                <a:latin typeface="Times New Roman" panose="02020603050405020304" pitchFamily="18" charset="0"/>
                <a:ea typeface="돋움" pitchFamily="50" charset="-127"/>
                <a:cs typeface="Times New Roman" panose="02020603050405020304" pitchFamily="18" charset="0"/>
              </a:rPr>
              <a:t>           </a:t>
            </a:r>
            <a:r>
              <a:rPr lang="vi-VN" altLang="ko-KR" sz="900">
                <a:latin typeface="Times New Roman" panose="02020603050405020304" pitchFamily="18" charset="0"/>
                <a:ea typeface="돋움" pitchFamily="50" charset="-127"/>
                <a:cs typeface="Times New Roman" panose="02020603050405020304" pitchFamily="18" charset="0"/>
              </a:rPr>
              <a:t>④ Động cơ tuabin</a:t>
            </a:r>
            <a:endParaRPr lang="ko-KR" altLang="en-US" sz="900">
              <a:latin typeface="Times New Roman" panose="02020603050405020304" pitchFamily="18" charset="0"/>
              <a:ea typeface="돋움" pitchFamily="50" charset="-127"/>
              <a:cs typeface="Times New Roman" panose="02020603050405020304" pitchFamily="18" charset="0"/>
            </a:endParaRPr>
          </a:p>
        </p:txBody>
      </p:sp>
      <p:sp>
        <p:nvSpPr>
          <p:cNvPr id="12295" name="Rectangle 134"/>
          <p:cNvSpPr>
            <a:spLocks noChangeArrowheads="1"/>
          </p:cNvSpPr>
          <p:nvPr/>
        </p:nvSpPr>
        <p:spPr bwMode="auto">
          <a:xfrm>
            <a:off x="3429000" y="2936875"/>
            <a:ext cx="3130550" cy="13388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har char="•"/>
              <a:defRPr kumimoji="1" sz="3200">
                <a:solidFill>
                  <a:schemeClr val="tx1"/>
                </a:solidFill>
                <a:latin typeface="굴림" pitchFamily="50" charset="-127"/>
                <a:ea typeface="굴림" pitchFamily="50" charset="-127"/>
              </a:defRPr>
            </a:lvl1pPr>
            <a:lvl2pPr marL="742950" indent="-285750" eaLnBrk="0" hangingPunct="0">
              <a:spcBef>
                <a:spcPct val="20000"/>
              </a:spcBef>
              <a:buChar char="–"/>
              <a:defRPr kumimoji="1" sz="2800">
                <a:solidFill>
                  <a:schemeClr val="tx1"/>
                </a:solidFill>
                <a:latin typeface="굴림" pitchFamily="50" charset="-127"/>
                <a:ea typeface="굴림" pitchFamily="50" charset="-127"/>
              </a:defRPr>
            </a:lvl2pPr>
            <a:lvl3pPr marL="1143000" indent="-228600" eaLnBrk="0" hangingPunct="0">
              <a:spcBef>
                <a:spcPct val="20000"/>
              </a:spcBef>
              <a:buChar char="•"/>
              <a:defRPr kumimoji="1" sz="2400">
                <a:solidFill>
                  <a:schemeClr val="tx1"/>
                </a:solidFill>
                <a:latin typeface="굴림" pitchFamily="50" charset="-127"/>
                <a:ea typeface="굴림" pitchFamily="50" charset="-127"/>
              </a:defRPr>
            </a:lvl3pPr>
            <a:lvl4pPr marL="1600200" indent="-228600" eaLnBrk="0" hangingPunct="0">
              <a:spcBef>
                <a:spcPct val="20000"/>
              </a:spcBef>
              <a:buChar char="–"/>
              <a:defRPr kumimoji="1" sz="2000">
                <a:solidFill>
                  <a:schemeClr val="tx1"/>
                </a:solidFill>
                <a:latin typeface="굴림" pitchFamily="50" charset="-127"/>
                <a:ea typeface="굴림" pitchFamily="50" charset="-127"/>
              </a:defRPr>
            </a:lvl4pPr>
            <a:lvl5pPr marL="2057400" indent="-228600" eaLnBrk="0" hangingPunct="0">
              <a:spcBef>
                <a:spcPct val="20000"/>
              </a:spcBef>
              <a:buChar char="»"/>
              <a:defRPr kumimoji="1" sz="2000">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9pPr>
          </a:lstStyle>
          <a:p>
            <a:pPr eaLnBrk="1" hangingPunct="1">
              <a:spcBef>
                <a:spcPct val="0"/>
              </a:spcBef>
              <a:buFontTx/>
              <a:buNone/>
            </a:pPr>
            <a:r>
              <a:rPr lang="vi-VN" altLang="ko-KR" sz="900">
                <a:latin typeface="Times New Roman" panose="02020603050405020304" pitchFamily="18" charset="0"/>
                <a:ea typeface="돋움" pitchFamily="50" charset="-127"/>
                <a:cs typeface="Times New Roman" panose="02020603050405020304" pitchFamily="18" charset="0"/>
              </a:rPr>
              <a:t>18. Điều gì không phải là đặc điểm của van poppet?</a:t>
            </a:r>
          </a:p>
          <a:p>
            <a:pPr eaLnBrk="1" hangingPunct="1">
              <a:spcBef>
                <a:spcPct val="0"/>
              </a:spcBef>
              <a:buFontTx/>
              <a:buNone/>
            </a:pPr>
            <a:r>
              <a:rPr lang="en-US" altLang="ko-KR" sz="900">
                <a:latin typeface="Times New Roman" panose="02020603050405020304" pitchFamily="18" charset="0"/>
                <a:ea typeface="돋움" pitchFamily="50" charset="-127"/>
                <a:cs typeface="Times New Roman" panose="02020603050405020304" pitchFamily="18" charset="0"/>
              </a:rPr>
              <a:t> </a:t>
            </a:r>
          </a:p>
          <a:p>
            <a:pPr eaLnBrk="1" hangingPunct="1">
              <a:spcBef>
                <a:spcPct val="0"/>
              </a:spcBef>
              <a:buFontTx/>
              <a:buNone/>
            </a:pPr>
            <a:r>
              <a:rPr lang="vi-VN" altLang="ko-KR" sz="900">
                <a:latin typeface="Times New Roman" panose="02020603050405020304" pitchFamily="18" charset="0"/>
                <a:ea typeface="돋움" pitchFamily="50" charset="-127"/>
                <a:cs typeface="Times New Roman" panose="02020603050405020304" pitchFamily="18" charset="0"/>
              </a:rPr>
              <a:t> ① Có thể kiểm soát dòng chảy và phù hợp với đường kính lớn</a:t>
            </a:r>
          </a:p>
          <a:p>
            <a:pPr eaLnBrk="1" hangingPunct="1">
              <a:spcBef>
                <a:spcPct val="0"/>
              </a:spcBef>
              <a:buFontTx/>
              <a:buNone/>
            </a:pPr>
            <a:r>
              <a:rPr lang="vi-VN" altLang="ko-KR" sz="900">
                <a:latin typeface="Times New Roman" panose="02020603050405020304" pitchFamily="18" charset="0"/>
                <a:ea typeface="돋움" pitchFamily="50" charset="-127"/>
                <a:cs typeface="Times New Roman" panose="02020603050405020304" pitchFamily="18" charset="0"/>
              </a:rPr>
              <a:t> ② </a:t>
            </a:r>
            <a:r>
              <a:rPr lang="en-US" altLang="ko-KR" sz="900" smtClean="0">
                <a:latin typeface="Times New Roman" panose="02020603050405020304" pitchFamily="18" charset="0"/>
                <a:ea typeface="돋움" pitchFamily="50" charset="-127"/>
                <a:cs typeface="Times New Roman" panose="02020603050405020304" pitchFamily="18" charset="0"/>
              </a:rPr>
              <a:t>Lực</a:t>
            </a:r>
            <a:r>
              <a:rPr lang="vi-VN" altLang="ko-KR" sz="900" smtClean="0">
                <a:latin typeface="Times New Roman" panose="02020603050405020304" pitchFamily="18" charset="0"/>
                <a:ea typeface="돋움" pitchFamily="50" charset="-127"/>
                <a:cs typeface="Times New Roman" panose="02020603050405020304" pitchFamily="18" charset="0"/>
              </a:rPr>
              <a:t> </a:t>
            </a:r>
            <a:r>
              <a:rPr lang="vi-VN" altLang="ko-KR" sz="900">
                <a:latin typeface="Times New Roman" panose="02020603050405020304" pitchFamily="18" charset="0"/>
                <a:ea typeface="돋움" pitchFamily="50" charset="-127"/>
                <a:cs typeface="Times New Roman" panose="02020603050405020304" pitchFamily="18" charset="0"/>
              </a:rPr>
              <a:t>hoạt động của van phải được tăng lên tương</a:t>
            </a:r>
            <a:endParaRPr lang="en-US" altLang="ko-KR" sz="900">
              <a:latin typeface="Times New Roman" panose="02020603050405020304" pitchFamily="18" charset="0"/>
              <a:ea typeface="돋움" pitchFamily="50" charset="-127"/>
              <a:cs typeface="Times New Roman" panose="02020603050405020304" pitchFamily="18" charset="0"/>
            </a:endParaRPr>
          </a:p>
          <a:p>
            <a:pPr eaLnBrk="1" hangingPunct="1">
              <a:spcBef>
                <a:spcPct val="0"/>
              </a:spcBef>
              <a:buFontTx/>
              <a:buNone/>
            </a:pPr>
            <a:r>
              <a:rPr lang="vi-VN" altLang="ko-KR" sz="900">
                <a:latin typeface="Times New Roman" panose="02020603050405020304" pitchFamily="18" charset="0"/>
                <a:ea typeface="돋움" pitchFamily="50" charset="-127"/>
                <a:cs typeface="Times New Roman" panose="02020603050405020304" pitchFamily="18" charset="0"/>
              </a:rPr>
              <a:t> ứng với áp suất chất lỏng.</a:t>
            </a:r>
          </a:p>
          <a:p>
            <a:pPr eaLnBrk="1" hangingPunct="1">
              <a:spcBef>
                <a:spcPct val="0"/>
              </a:spcBef>
              <a:buFontTx/>
              <a:buNone/>
            </a:pPr>
            <a:r>
              <a:rPr lang="vi-VN" altLang="ko-KR" sz="900">
                <a:latin typeface="Times New Roman" panose="02020603050405020304" pitchFamily="18" charset="0"/>
                <a:ea typeface="돋움" pitchFamily="50" charset="-127"/>
                <a:cs typeface="Times New Roman" panose="02020603050405020304" pitchFamily="18" charset="0"/>
              </a:rPr>
              <a:t> ③ Cấu trúc đơn </a:t>
            </a:r>
            <a:r>
              <a:rPr lang="vi-VN" altLang="ko-KR" sz="900" smtClean="0">
                <a:latin typeface="Times New Roman" panose="02020603050405020304" pitchFamily="18" charset="0"/>
                <a:ea typeface="돋움" pitchFamily="50" charset="-127"/>
                <a:cs typeface="Times New Roman" panose="02020603050405020304" pitchFamily="18" charset="0"/>
              </a:rPr>
              <a:t>giản</a:t>
            </a:r>
            <a:r>
              <a:rPr lang="en-US" altLang="ko-KR" sz="900" smtClean="0">
                <a:latin typeface="Times New Roman" panose="02020603050405020304" pitchFamily="18" charset="0"/>
                <a:ea typeface="돋움" pitchFamily="50" charset="-127"/>
                <a:cs typeface="Times New Roman" panose="02020603050405020304" pitchFamily="18" charset="0"/>
              </a:rPr>
              <a:t>, </a:t>
            </a:r>
            <a:r>
              <a:rPr lang="vi-VN" altLang="ko-KR" sz="900" smtClean="0">
                <a:latin typeface="Times New Roman" panose="02020603050405020304" pitchFamily="18" charset="0"/>
                <a:ea typeface="돋움" pitchFamily="50" charset="-127"/>
                <a:cs typeface="Times New Roman" panose="02020603050405020304" pitchFamily="18" charset="0"/>
              </a:rPr>
              <a:t>dễ </a:t>
            </a:r>
            <a:r>
              <a:rPr lang="vi-VN" altLang="ko-KR" sz="900">
                <a:latin typeface="Times New Roman" panose="02020603050405020304" pitchFamily="18" charset="0"/>
                <a:ea typeface="돋움" pitchFamily="50" charset="-127"/>
                <a:cs typeface="Times New Roman" panose="02020603050405020304" pitchFamily="18" charset="0"/>
              </a:rPr>
              <a:t>sản xuất </a:t>
            </a:r>
            <a:r>
              <a:rPr lang="vi-VN" altLang="ko-KR" sz="900" smtClean="0">
                <a:latin typeface="Times New Roman" panose="02020603050405020304" pitchFamily="18" charset="0"/>
                <a:ea typeface="돋움" pitchFamily="50" charset="-127"/>
                <a:cs typeface="Times New Roman" panose="02020603050405020304" pitchFamily="18" charset="0"/>
              </a:rPr>
              <a:t>v</a:t>
            </a:r>
            <a:r>
              <a:rPr lang="en-US" altLang="ko-KR" sz="900" smtClean="0">
                <a:latin typeface="Times New Roman" panose="02020603050405020304" pitchFamily="18" charset="0"/>
                <a:ea typeface="돋움" pitchFamily="50" charset="-127"/>
                <a:cs typeface="Times New Roman" panose="02020603050405020304" pitchFamily="18" charset="0"/>
              </a:rPr>
              <a:t>à có</a:t>
            </a:r>
            <a:r>
              <a:rPr lang="vi-VN" altLang="ko-KR" sz="900" smtClean="0">
                <a:latin typeface="Times New Roman" panose="02020603050405020304" pitchFamily="18" charset="0"/>
                <a:ea typeface="돋움" pitchFamily="50" charset="-127"/>
                <a:cs typeface="Times New Roman" panose="02020603050405020304" pitchFamily="18" charset="0"/>
              </a:rPr>
              <a:t> </a:t>
            </a:r>
            <a:r>
              <a:rPr lang="vi-VN" altLang="ko-KR" sz="900">
                <a:latin typeface="Times New Roman" panose="02020603050405020304" pitchFamily="18" charset="0"/>
                <a:ea typeface="돋움" pitchFamily="50" charset="-127"/>
                <a:cs typeface="Times New Roman" panose="02020603050405020304" pitchFamily="18" charset="0"/>
              </a:rPr>
              <a:t>độ chính xác </a:t>
            </a:r>
            <a:endParaRPr lang="en-US" altLang="ko-KR" sz="900">
              <a:latin typeface="Times New Roman" panose="02020603050405020304" pitchFamily="18" charset="0"/>
              <a:ea typeface="돋움" pitchFamily="50" charset="-127"/>
              <a:cs typeface="Times New Roman" panose="02020603050405020304" pitchFamily="18" charset="0"/>
            </a:endParaRPr>
          </a:p>
          <a:p>
            <a:pPr eaLnBrk="1" hangingPunct="1">
              <a:spcBef>
                <a:spcPct val="0"/>
              </a:spcBef>
              <a:buFontTx/>
              <a:buNone/>
            </a:pPr>
            <a:r>
              <a:rPr lang="en-US" altLang="ko-KR" sz="900">
                <a:latin typeface="Times New Roman" panose="02020603050405020304" pitchFamily="18" charset="0"/>
                <a:ea typeface="돋움" pitchFamily="50" charset="-127"/>
                <a:cs typeface="Times New Roman" panose="02020603050405020304" pitchFamily="18" charset="0"/>
              </a:rPr>
              <a:t>c</a:t>
            </a:r>
            <a:r>
              <a:rPr lang="vi-VN" altLang="ko-KR" sz="900" smtClean="0">
                <a:latin typeface="Times New Roman" panose="02020603050405020304" pitchFamily="18" charset="0"/>
                <a:ea typeface="돋움" pitchFamily="50" charset="-127"/>
                <a:cs typeface="Times New Roman" panose="02020603050405020304" pitchFamily="18" charset="0"/>
              </a:rPr>
              <a:t>ao</a:t>
            </a:r>
            <a:r>
              <a:rPr lang="en-US" altLang="ko-KR" sz="900" smtClean="0">
                <a:latin typeface="Times New Roman" panose="02020603050405020304" pitchFamily="18" charset="0"/>
                <a:ea typeface="돋움" pitchFamily="50" charset="-127"/>
                <a:cs typeface="Times New Roman" panose="02020603050405020304" pitchFamily="18" charset="0"/>
              </a:rPr>
              <a:t>.</a:t>
            </a:r>
            <a:endParaRPr lang="vi-VN" altLang="ko-KR" sz="900">
              <a:latin typeface="Times New Roman" panose="02020603050405020304" pitchFamily="18" charset="0"/>
              <a:ea typeface="돋움" pitchFamily="50" charset="-127"/>
              <a:cs typeface="Times New Roman" panose="02020603050405020304" pitchFamily="18" charset="0"/>
            </a:endParaRPr>
          </a:p>
          <a:p>
            <a:pPr eaLnBrk="1" hangingPunct="1">
              <a:spcBef>
                <a:spcPct val="0"/>
              </a:spcBef>
              <a:buFontTx/>
              <a:buNone/>
            </a:pPr>
            <a:r>
              <a:rPr lang="vi-VN" altLang="ko-KR" sz="900">
                <a:latin typeface="Times New Roman" panose="02020603050405020304" pitchFamily="18" charset="0"/>
                <a:ea typeface="돋움" pitchFamily="50" charset="-127"/>
                <a:cs typeface="Times New Roman" panose="02020603050405020304" pitchFamily="18" charset="0"/>
              </a:rPr>
              <a:t> ④ </a:t>
            </a:r>
            <a:r>
              <a:rPr lang="en-US" altLang="ko-KR" sz="900" smtClean="0">
                <a:latin typeface="Times New Roman" panose="02020603050405020304" pitchFamily="18" charset="0"/>
                <a:ea typeface="돋움" pitchFamily="50" charset="-127"/>
                <a:cs typeface="Times New Roman" panose="02020603050405020304" pitchFamily="18" charset="0"/>
              </a:rPr>
              <a:t>Khả năng n</a:t>
            </a:r>
            <a:r>
              <a:rPr lang="vi-VN" altLang="ko-KR" sz="900" smtClean="0">
                <a:latin typeface="Times New Roman" panose="02020603050405020304" pitchFamily="18" charset="0"/>
                <a:ea typeface="돋움" pitchFamily="50" charset="-127"/>
                <a:cs typeface="Times New Roman" panose="02020603050405020304" pitchFamily="18" charset="0"/>
              </a:rPr>
              <a:t>iêm </a:t>
            </a:r>
            <a:r>
              <a:rPr lang="vi-VN" altLang="ko-KR" sz="900">
                <a:latin typeface="Times New Roman" panose="02020603050405020304" pitchFamily="18" charset="0"/>
                <a:ea typeface="돋움" pitchFamily="50" charset="-127"/>
                <a:cs typeface="Times New Roman" panose="02020603050405020304" pitchFamily="18" charset="0"/>
              </a:rPr>
              <a:t>phong tốt, và ngay cả khi lò xo bị hỏng, nó được đóng lại bởi áp suất chất lỏng.</a:t>
            </a:r>
            <a:endParaRPr lang="en-US" altLang="ko-KR" sz="900">
              <a:latin typeface="Times New Roman" panose="02020603050405020304" pitchFamily="18" charset="0"/>
              <a:ea typeface="돋움" pitchFamily="50" charset="-127"/>
              <a:cs typeface="Times New Roman" panose="02020603050405020304" pitchFamily="18" charset="0"/>
            </a:endParaRPr>
          </a:p>
        </p:txBody>
      </p:sp>
      <p:sp>
        <p:nvSpPr>
          <p:cNvPr id="12296" name="Rectangle 97"/>
          <p:cNvSpPr>
            <a:spLocks noChangeArrowheads="1"/>
          </p:cNvSpPr>
          <p:nvPr/>
        </p:nvSpPr>
        <p:spPr bwMode="auto">
          <a:xfrm>
            <a:off x="266700" y="6948489"/>
            <a:ext cx="3162300" cy="9925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kumimoji="1" sz="3200">
                <a:solidFill>
                  <a:schemeClr val="tx1"/>
                </a:solidFill>
                <a:latin typeface="굴림" pitchFamily="50" charset="-127"/>
                <a:ea typeface="굴림" pitchFamily="50" charset="-127"/>
              </a:defRPr>
            </a:lvl1pPr>
            <a:lvl2pPr marL="742950" indent="-285750" eaLnBrk="0" hangingPunct="0">
              <a:spcBef>
                <a:spcPct val="20000"/>
              </a:spcBef>
              <a:buChar char="–"/>
              <a:defRPr kumimoji="1" sz="2800">
                <a:solidFill>
                  <a:schemeClr val="tx1"/>
                </a:solidFill>
                <a:latin typeface="굴림" pitchFamily="50" charset="-127"/>
                <a:ea typeface="굴림" pitchFamily="50" charset="-127"/>
              </a:defRPr>
            </a:lvl2pPr>
            <a:lvl3pPr marL="1143000" indent="-228600" eaLnBrk="0" hangingPunct="0">
              <a:spcBef>
                <a:spcPct val="20000"/>
              </a:spcBef>
              <a:buChar char="•"/>
              <a:defRPr kumimoji="1" sz="2400">
                <a:solidFill>
                  <a:schemeClr val="tx1"/>
                </a:solidFill>
                <a:latin typeface="굴림" pitchFamily="50" charset="-127"/>
                <a:ea typeface="굴림" pitchFamily="50" charset="-127"/>
              </a:defRPr>
            </a:lvl3pPr>
            <a:lvl4pPr marL="1600200" indent="-228600" eaLnBrk="0" hangingPunct="0">
              <a:spcBef>
                <a:spcPct val="20000"/>
              </a:spcBef>
              <a:buChar char="–"/>
              <a:defRPr kumimoji="1" sz="2000">
                <a:solidFill>
                  <a:schemeClr val="tx1"/>
                </a:solidFill>
                <a:latin typeface="굴림" pitchFamily="50" charset="-127"/>
                <a:ea typeface="굴림" pitchFamily="50" charset="-127"/>
              </a:defRPr>
            </a:lvl4pPr>
            <a:lvl5pPr marL="2057400" indent="-228600" eaLnBrk="0" hangingPunct="0">
              <a:spcBef>
                <a:spcPct val="20000"/>
              </a:spcBef>
              <a:buChar char="»"/>
              <a:defRPr kumimoji="1" sz="2000">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9pPr>
          </a:lstStyle>
          <a:p>
            <a:pPr eaLnBrk="1" hangingPunct="1">
              <a:spcBef>
                <a:spcPct val="50000"/>
              </a:spcBef>
              <a:buFontTx/>
              <a:buNone/>
            </a:pPr>
            <a:r>
              <a:rPr lang="vi-VN" altLang="ko-KR" sz="900">
                <a:latin typeface="Times New Roman" panose="02020603050405020304" pitchFamily="18" charset="0"/>
                <a:ea typeface="돋움" pitchFamily="50" charset="-127"/>
                <a:cs typeface="Times New Roman" panose="02020603050405020304" pitchFamily="18" charset="0"/>
              </a:rPr>
              <a:t>15. Trong số các loại máy nén khí piston, phương pháp làm mát nào được sử dụng cho máy nén khí nhỏ</a:t>
            </a:r>
            <a:r>
              <a:rPr lang="vi-VN" altLang="ko-KR" sz="900" smtClean="0">
                <a:latin typeface="Times New Roman" panose="02020603050405020304" pitchFamily="18" charset="0"/>
                <a:ea typeface="돋움" pitchFamily="50" charset="-127"/>
                <a:cs typeface="Times New Roman" panose="02020603050405020304" pitchFamily="18" charset="0"/>
              </a:rPr>
              <a:t>?</a:t>
            </a:r>
            <a:endParaRPr lang="en-US" altLang="ko-KR" sz="900" smtClean="0">
              <a:latin typeface="Times New Roman" panose="02020603050405020304" pitchFamily="18" charset="0"/>
              <a:ea typeface="돋움" pitchFamily="50" charset="-127"/>
              <a:cs typeface="Times New Roman" panose="02020603050405020304" pitchFamily="18" charset="0"/>
            </a:endParaRPr>
          </a:p>
          <a:p>
            <a:pPr eaLnBrk="1" hangingPunct="1">
              <a:spcBef>
                <a:spcPct val="50000"/>
              </a:spcBef>
              <a:buFontTx/>
              <a:buNone/>
            </a:pPr>
            <a:endParaRPr lang="vi-VN" altLang="ko-KR" sz="900">
              <a:latin typeface="Times New Roman" panose="02020603050405020304" pitchFamily="18" charset="0"/>
              <a:ea typeface="돋움" pitchFamily="50" charset="-127"/>
              <a:cs typeface="Times New Roman" panose="02020603050405020304" pitchFamily="18" charset="0"/>
            </a:endParaRPr>
          </a:p>
          <a:p>
            <a:pPr eaLnBrk="1" hangingPunct="1">
              <a:spcBef>
                <a:spcPct val="50000"/>
              </a:spcBef>
              <a:buFontTx/>
              <a:buNone/>
            </a:pPr>
            <a:r>
              <a:rPr lang="vi-VN" altLang="ko-KR" sz="900">
                <a:latin typeface="Times New Roman" panose="02020603050405020304" pitchFamily="18" charset="0"/>
                <a:ea typeface="돋움" pitchFamily="50" charset="-127"/>
                <a:cs typeface="Times New Roman" panose="02020603050405020304" pitchFamily="18" charset="0"/>
              </a:rPr>
              <a:t>① Làm mát bằng không khí </a:t>
            </a:r>
            <a:r>
              <a:rPr lang="en-US" altLang="ko-KR" sz="900" smtClean="0">
                <a:latin typeface="Times New Roman" panose="02020603050405020304" pitchFamily="18" charset="0"/>
                <a:ea typeface="돋움" pitchFamily="50" charset="-127"/>
                <a:cs typeface="Times New Roman" panose="02020603050405020304" pitchFamily="18" charset="0"/>
              </a:rPr>
              <a:t>  </a:t>
            </a:r>
            <a:r>
              <a:rPr lang="vi-VN" altLang="ko-KR" sz="900">
                <a:latin typeface="Times New Roman" panose="02020603050405020304" pitchFamily="18" charset="0"/>
                <a:ea typeface="돋움" pitchFamily="50" charset="-127"/>
                <a:cs typeface="Times New Roman" panose="02020603050405020304" pitchFamily="18" charset="0"/>
              </a:rPr>
              <a:t>② Làm mát bằng </a:t>
            </a:r>
            <a:r>
              <a:rPr lang="vi-VN" altLang="ko-KR" sz="900" smtClean="0">
                <a:latin typeface="Times New Roman" panose="02020603050405020304" pitchFamily="18" charset="0"/>
                <a:ea typeface="돋움" pitchFamily="50" charset="-127"/>
                <a:cs typeface="Times New Roman" panose="02020603050405020304" pitchFamily="18" charset="0"/>
              </a:rPr>
              <a:t>nước</a:t>
            </a:r>
            <a:endParaRPr lang="en-US" altLang="ko-KR" sz="900" smtClean="0">
              <a:latin typeface="Times New Roman" panose="02020603050405020304" pitchFamily="18" charset="0"/>
              <a:ea typeface="돋움" pitchFamily="50" charset="-127"/>
              <a:cs typeface="Times New Roman" panose="02020603050405020304" pitchFamily="18" charset="0"/>
            </a:endParaRPr>
          </a:p>
          <a:p>
            <a:pPr eaLnBrk="1" hangingPunct="1">
              <a:spcBef>
                <a:spcPct val="50000"/>
              </a:spcBef>
              <a:buFontTx/>
              <a:buNone/>
            </a:pPr>
            <a:r>
              <a:rPr lang="vi-VN" altLang="ko-KR" sz="900" smtClean="0">
                <a:latin typeface="Times New Roman" panose="02020603050405020304" pitchFamily="18" charset="0"/>
                <a:ea typeface="돋움" pitchFamily="50" charset="-127"/>
                <a:cs typeface="Times New Roman" panose="02020603050405020304" pitchFamily="18" charset="0"/>
              </a:rPr>
              <a:t>③ </a:t>
            </a:r>
            <a:r>
              <a:rPr lang="vi-VN" altLang="ko-KR" sz="900">
                <a:latin typeface="Times New Roman" panose="02020603050405020304" pitchFamily="18" charset="0"/>
                <a:ea typeface="돋움" pitchFamily="50" charset="-127"/>
                <a:cs typeface="Times New Roman" panose="02020603050405020304" pitchFamily="18" charset="0"/>
              </a:rPr>
              <a:t>Loại </a:t>
            </a:r>
            <a:r>
              <a:rPr lang="en-US" altLang="ko-KR" sz="900" smtClean="0">
                <a:latin typeface="Times New Roman" panose="02020603050405020304" pitchFamily="18" charset="0"/>
                <a:ea typeface="돋움" pitchFamily="50" charset="-127"/>
                <a:cs typeface="Times New Roman" panose="02020603050405020304" pitchFamily="18" charset="0"/>
              </a:rPr>
              <a:t>làm mát  </a:t>
            </a:r>
            <a:r>
              <a:rPr lang="vi-VN" altLang="ko-KR" sz="900" smtClean="0">
                <a:latin typeface="Times New Roman" panose="02020603050405020304" pitchFamily="18" charset="0"/>
                <a:ea typeface="돋움" pitchFamily="50" charset="-127"/>
                <a:cs typeface="Times New Roman" panose="02020603050405020304" pitchFamily="18" charset="0"/>
              </a:rPr>
              <a:t> </a:t>
            </a:r>
            <a:r>
              <a:rPr lang="en-US" altLang="ko-KR" sz="900" smtClean="0">
                <a:latin typeface="Times New Roman" panose="02020603050405020304" pitchFamily="18" charset="0"/>
                <a:ea typeface="돋움" pitchFamily="50" charset="-127"/>
                <a:cs typeface="Times New Roman" panose="02020603050405020304" pitchFamily="18" charset="0"/>
              </a:rPr>
              <a:t>                   </a:t>
            </a:r>
            <a:r>
              <a:rPr lang="vi-VN" altLang="ko-KR" sz="900">
                <a:latin typeface="Times New Roman" panose="02020603050405020304" pitchFamily="18" charset="0"/>
                <a:ea typeface="돋움" pitchFamily="50" charset="-127"/>
                <a:cs typeface="Times New Roman" panose="02020603050405020304" pitchFamily="18" charset="0"/>
              </a:rPr>
              <a:t>④ Loại hấp thụ</a:t>
            </a:r>
            <a:endParaRPr lang="ko-KR" altLang="en-US" sz="900">
              <a:latin typeface="Times New Roman" panose="02020603050405020304" pitchFamily="18" charset="0"/>
              <a:ea typeface="돋움" pitchFamily="50" charset="-127"/>
              <a:cs typeface="Times New Roman" panose="02020603050405020304" pitchFamily="18" charset="0"/>
            </a:endParaRPr>
          </a:p>
        </p:txBody>
      </p:sp>
      <p:sp>
        <p:nvSpPr>
          <p:cNvPr id="12297" name="Rectangle 103"/>
          <p:cNvSpPr>
            <a:spLocks noChangeArrowheads="1"/>
          </p:cNvSpPr>
          <p:nvPr/>
        </p:nvSpPr>
        <p:spPr bwMode="auto">
          <a:xfrm>
            <a:off x="279401" y="8193089"/>
            <a:ext cx="3111500" cy="10618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kumimoji="1" sz="3200">
                <a:solidFill>
                  <a:schemeClr val="tx1"/>
                </a:solidFill>
                <a:latin typeface="굴림" pitchFamily="50" charset="-127"/>
                <a:ea typeface="굴림" pitchFamily="50" charset="-127"/>
              </a:defRPr>
            </a:lvl1pPr>
            <a:lvl2pPr marL="742950" indent="-285750" eaLnBrk="0" hangingPunct="0">
              <a:spcBef>
                <a:spcPct val="20000"/>
              </a:spcBef>
              <a:buChar char="–"/>
              <a:defRPr kumimoji="1" sz="2800">
                <a:solidFill>
                  <a:schemeClr val="tx1"/>
                </a:solidFill>
                <a:latin typeface="굴림" pitchFamily="50" charset="-127"/>
                <a:ea typeface="굴림" pitchFamily="50" charset="-127"/>
              </a:defRPr>
            </a:lvl2pPr>
            <a:lvl3pPr marL="1143000" indent="-228600" eaLnBrk="0" hangingPunct="0">
              <a:spcBef>
                <a:spcPct val="20000"/>
              </a:spcBef>
              <a:buChar char="•"/>
              <a:defRPr kumimoji="1" sz="2400">
                <a:solidFill>
                  <a:schemeClr val="tx1"/>
                </a:solidFill>
                <a:latin typeface="굴림" pitchFamily="50" charset="-127"/>
                <a:ea typeface="굴림" pitchFamily="50" charset="-127"/>
              </a:defRPr>
            </a:lvl3pPr>
            <a:lvl4pPr marL="1600200" indent="-228600" eaLnBrk="0" hangingPunct="0">
              <a:spcBef>
                <a:spcPct val="20000"/>
              </a:spcBef>
              <a:buChar char="–"/>
              <a:defRPr kumimoji="1" sz="2000">
                <a:solidFill>
                  <a:schemeClr val="tx1"/>
                </a:solidFill>
                <a:latin typeface="굴림" pitchFamily="50" charset="-127"/>
                <a:ea typeface="굴림" pitchFamily="50" charset="-127"/>
              </a:defRPr>
            </a:lvl4pPr>
            <a:lvl5pPr marL="2057400" indent="-228600" eaLnBrk="0" hangingPunct="0">
              <a:spcBef>
                <a:spcPct val="20000"/>
              </a:spcBef>
              <a:buChar char="»"/>
              <a:defRPr kumimoji="1" sz="2000">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9pPr>
          </a:lstStyle>
          <a:p>
            <a:pPr eaLnBrk="1" hangingPunct="1">
              <a:spcBef>
                <a:spcPct val="0"/>
              </a:spcBef>
              <a:buFontTx/>
              <a:buNone/>
            </a:pPr>
            <a:r>
              <a:rPr lang="vi-VN" altLang="ko-KR" sz="900">
                <a:latin typeface="Times New Roman" panose="02020603050405020304" pitchFamily="18" charset="0"/>
                <a:ea typeface="돋움" pitchFamily="50" charset="-127"/>
                <a:cs typeface="Times New Roman" panose="02020603050405020304" pitchFamily="18" charset="0"/>
              </a:rPr>
              <a:t>16. Phân loại theo phương thức </a:t>
            </a:r>
            <a:r>
              <a:rPr lang="en-US" altLang="ko-KR" sz="900">
                <a:latin typeface="Times New Roman" panose="02020603050405020304" pitchFamily="18" charset="0"/>
                <a:ea typeface="돋움" pitchFamily="50" charset="-127"/>
                <a:cs typeface="Times New Roman" panose="02020603050405020304" pitchFamily="18" charset="0"/>
              </a:rPr>
              <a:t>r</a:t>
            </a:r>
            <a:r>
              <a:rPr lang="en-US" altLang="ko-KR" sz="900" smtClean="0">
                <a:latin typeface="Times New Roman" panose="02020603050405020304" pitchFamily="18" charset="0"/>
                <a:ea typeface="돋움" pitchFamily="50" charset="-127"/>
                <a:cs typeface="Times New Roman" panose="02020603050405020304" pitchFamily="18" charset="0"/>
              </a:rPr>
              <a:t>eturn</a:t>
            </a:r>
            <a:r>
              <a:rPr lang="vi-VN" altLang="ko-KR" sz="900" smtClean="0">
                <a:latin typeface="Times New Roman" panose="02020603050405020304" pitchFamily="18" charset="0"/>
                <a:ea typeface="돋움" pitchFamily="50" charset="-127"/>
                <a:cs typeface="Times New Roman" panose="02020603050405020304" pitchFamily="18" charset="0"/>
              </a:rPr>
              <a:t> </a:t>
            </a:r>
            <a:r>
              <a:rPr lang="vi-VN" altLang="ko-KR" sz="900">
                <a:latin typeface="Times New Roman" panose="02020603050405020304" pitchFamily="18" charset="0"/>
                <a:ea typeface="돋움" pitchFamily="50" charset="-127"/>
                <a:cs typeface="Times New Roman" panose="02020603050405020304" pitchFamily="18" charset="0"/>
              </a:rPr>
              <a:t>của van, đâu là phân loại theo phương thức </a:t>
            </a:r>
            <a:r>
              <a:rPr lang="en-US" altLang="ko-KR" sz="900" smtClean="0">
                <a:latin typeface="Times New Roman" panose="02020603050405020304" pitchFamily="18" charset="0"/>
                <a:ea typeface="돋움" pitchFamily="50" charset="-127"/>
                <a:cs typeface="Times New Roman" panose="02020603050405020304" pitchFamily="18" charset="0"/>
              </a:rPr>
              <a:t>return</a:t>
            </a:r>
            <a:r>
              <a:rPr lang="vi-VN" altLang="ko-KR" sz="900" smtClean="0">
                <a:latin typeface="Times New Roman" panose="02020603050405020304" pitchFamily="18" charset="0"/>
                <a:ea typeface="돋움" pitchFamily="50" charset="-127"/>
                <a:cs typeface="Times New Roman" panose="02020603050405020304" pitchFamily="18" charset="0"/>
              </a:rPr>
              <a:t> </a:t>
            </a:r>
            <a:r>
              <a:rPr lang="vi-VN" altLang="ko-KR" sz="900">
                <a:latin typeface="Times New Roman" panose="02020603050405020304" pitchFamily="18" charset="0"/>
                <a:ea typeface="돋움" pitchFamily="50" charset="-127"/>
                <a:cs typeface="Times New Roman" panose="02020603050405020304" pitchFamily="18" charset="0"/>
              </a:rPr>
              <a:t>của van khí nén</a:t>
            </a:r>
            <a:r>
              <a:rPr lang="vi-VN" altLang="ko-KR" sz="900" smtClean="0">
                <a:latin typeface="Times New Roman" panose="02020603050405020304" pitchFamily="18" charset="0"/>
                <a:ea typeface="돋움" pitchFamily="50" charset="-127"/>
                <a:cs typeface="Times New Roman" panose="02020603050405020304" pitchFamily="18" charset="0"/>
              </a:rPr>
              <a:t>?</a:t>
            </a:r>
            <a:endParaRPr lang="en-US" altLang="ko-KR" sz="900" smtClean="0">
              <a:latin typeface="Times New Roman" panose="02020603050405020304" pitchFamily="18" charset="0"/>
              <a:ea typeface="돋움" pitchFamily="50" charset="-127"/>
              <a:cs typeface="Times New Roman" panose="02020603050405020304" pitchFamily="18" charset="0"/>
            </a:endParaRPr>
          </a:p>
          <a:p>
            <a:pPr eaLnBrk="1" hangingPunct="1">
              <a:spcBef>
                <a:spcPct val="0"/>
              </a:spcBef>
              <a:buFontTx/>
              <a:buNone/>
            </a:pPr>
            <a:endParaRPr lang="vi-VN" altLang="ko-KR" sz="900">
              <a:latin typeface="Times New Roman" panose="02020603050405020304" pitchFamily="18" charset="0"/>
              <a:ea typeface="돋움" pitchFamily="50" charset="-127"/>
              <a:cs typeface="Times New Roman" panose="02020603050405020304" pitchFamily="18" charset="0"/>
            </a:endParaRPr>
          </a:p>
          <a:p>
            <a:pPr eaLnBrk="1" hangingPunct="1">
              <a:spcBef>
                <a:spcPct val="0"/>
              </a:spcBef>
              <a:buFontTx/>
              <a:buNone/>
            </a:pPr>
            <a:r>
              <a:rPr lang="vi-VN" altLang="ko-KR" sz="900">
                <a:latin typeface="Times New Roman" panose="02020603050405020304" pitchFamily="18" charset="0"/>
                <a:ea typeface="돋움" pitchFamily="50" charset="-127"/>
                <a:cs typeface="Times New Roman" panose="02020603050405020304" pitchFamily="18" charset="0"/>
              </a:rPr>
              <a:t>① </a:t>
            </a:r>
            <a:r>
              <a:rPr lang="en-US" altLang="ko-KR" sz="900" smtClean="0">
                <a:latin typeface="Times New Roman" panose="02020603050405020304" pitchFamily="18" charset="0"/>
                <a:ea typeface="돋움" pitchFamily="50" charset="-127"/>
                <a:cs typeface="Times New Roman" panose="02020603050405020304" pitchFamily="18" charset="0"/>
              </a:rPr>
              <a:t>Return bằng </a:t>
            </a:r>
            <a:r>
              <a:rPr lang="vi-VN" altLang="ko-KR" sz="900" smtClean="0">
                <a:latin typeface="Times New Roman" panose="02020603050405020304" pitchFamily="18" charset="0"/>
                <a:ea typeface="돋움" pitchFamily="50" charset="-127"/>
                <a:cs typeface="Times New Roman" panose="02020603050405020304" pitchFamily="18" charset="0"/>
              </a:rPr>
              <a:t>khí </a:t>
            </a:r>
            <a:r>
              <a:rPr lang="vi-VN" altLang="ko-KR" sz="900">
                <a:latin typeface="Times New Roman" panose="02020603050405020304" pitchFamily="18" charset="0"/>
                <a:ea typeface="돋움" pitchFamily="50" charset="-127"/>
                <a:cs typeface="Times New Roman" panose="02020603050405020304" pitchFamily="18" charset="0"/>
              </a:rPr>
              <a:t>nén </a:t>
            </a:r>
            <a:endParaRPr lang="en-US" altLang="ko-KR" sz="900">
              <a:latin typeface="Times New Roman" panose="02020603050405020304" pitchFamily="18" charset="0"/>
              <a:ea typeface="돋움" pitchFamily="50" charset="-127"/>
              <a:cs typeface="Times New Roman" panose="02020603050405020304" pitchFamily="18" charset="0"/>
            </a:endParaRPr>
          </a:p>
          <a:p>
            <a:pPr eaLnBrk="1" hangingPunct="1">
              <a:spcBef>
                <a:spcPct val="0"/>
              </a:spcBef>
              <a:buFontTx/>
              <a:buNone/>
            </a:pPr>
            <a:r>
              <a:rPr lang="vi-VN" altLang="ko-KR" sz="900">
                <a:latin typeface="Times New Roman" panose="02020603050405020304" pitchFamily="18" charset="0"/>
                <a:ea typeface="돋움" pitchFamily="50" charset="-127"/>
                <a:cs typeface="Times New Roman" panose="02020603050405020304" pitchFamily="18" charset="0"/>
              </a:rPr>
              <a:t>② </a:t>
            </a:r>
            <a:r>
              <a:rPr lang="en-US" altLang="ko-KR" sz="900" smtClean="0">
                <a:latin typeface="Times New Roman" panose="02020603050405020304" pitchFamily="18" charset="0"/>
                <a:ea typeface="돋움" pitchFamily="50" charset="-127"/>
                <a:cs typeface="Times New Roman" panose="02020603050405020304" pitchFamily="18" charset="0"/>
              </a:rPr>
              <a:t>Return </a:t>
            </a:r>
            <a:r>
              <a:rPr lang="vi-VN" altLang="ko-KR" sz="900" smtClean="0">
                <a:latin typeface="Times New Roman" panose="02020603050405020304" pitchFamily="18" charset="0"/>
                <a:ea typeface="돋움" pitchFamily="50" charset="-127"/>
                <a:cs typeface="Times New Roman" panose="02020603050405020304" pitchFamily="18" charset="0"/>
              </a:rPr>
              <a:t>bằng </a:t>
            </a:r>
            <a:r>
              <a:rPr lang="vi-VN" altLang="ko-KR" sz="900">
                <a:latin typeface="Times New Roman" panose="02020603050405020304" pitchFamily="18" charset="0"/>
                <a:ea typeface="돋움" pitchFamily="50" charset="-127"/>
                <a:cs typeface="Times New Roman" panose="02020603050405020304" pitchFamily="18" charset="0"/>
              </a:rPr>
              <a:t>máy dò tìm</a:t>
            </a:r>
          </a:p>
          <a:p>
            <a:pPr eaLnBrk="1" hangingPunct="1">
              <a:spcBef>
                <a:spcPct val="0"/>
              </a:spcBef>
              <a:buFontTx/>
              <a:buNone/>
            </a:pPr>
            <a:r>
              <a:rPr lang="vi-VN" altLang="ko-KR" sz="900">
                <a:latin typeface="Times New Roman" panose="02020603050405020304" pitchFamily="18" charset="0"/>
                <a:ea typeface="돋움" pitchFamily="50" charset="-127"/>
                <a:cs typeface="Times New Roman" panose="02020603050405020304" pitchFamily="18" charset="0"/>
              </a:rPr>
              <a:t>③ </a:t>
            </a:r>
            <a:r>
              <a:rPr lang="en-US" altLang="ko-KR" sz="900" smtClean="0">
                <a:latin typeface="Times New Roman" panose="02020603050405020304" pitchFamily="18" charset="0"/>
                <a:ea typeface="돋움" pitchFamily="50" charset="-127"/>
                <a:cs typeface="Times New Roman" panose="02020603050405020304" pitchFamily="18" charset="0"/>
              </a:rPr>
              <a:t>Return bằng</a:t>
            </a:r>
            <a:r>
              <a:rPr lang="vi-VN" altLang="ko-KR" sz="900" smtClean="0">
                <a:latin typeface="Times New Roman" panose="02020603050405020304" pitchFamily="18" charset="0"/>
                <a:ea typeface="돋움" pitchFamily="50" charset="-127"/>
                <a:cs typeface="Times New Roman" panose="02020603050405020304" pitchFamily="18" charset="0"/>
              </a:rPr>
              <a:t> </a:t>
            </a:r>
            <a:r>
              <a:rPr lang="en-US" altLang="ko-KR" sz="900" smtClean="0">
                <a:latin typeface="Times New Roman" panose="02020603050405020304" pitchFamily="18" charset="0"/>
                <a:ea typeface="돋움" pitchFamily="50" charset="-127"/>
                <a:cs typeface="Times New Roman" panose="02020603050405020304" pitchFamily="18" charset="0"/>
              </a:rPr>
              <a:t>con người</a:t>
            </a:r>
            <a:r>
              <a:rPr lang="vi-VN" altLang="ko-KR" sz="900" smtClean="0">
                <a:latin typeface="Times New Roman" panose="02020603050405020304" pitchFamily="18" charset="0"/>
                <a:ea typeface="돋움" pitchFamily="50" charset="-127"/>
                <a:cs typeface="Times New Roman" panose="02020603050405020304" pitchFamily="18" charset="0"/>
              </a:rPr>
              <a:t> </a:t>
            </a:r>
            <a:endParaRPr lang="en-US" altLang="ko-KR" sz="900">
              <a:latin typeface="Times New Roman" panose="02020603050405020304" pitchFamily="18" charset="0"/>
              <a:ea typeface="돋움" pitchFamily="50" charset="-127"/>
              <a:cs typeface="Times New Roman" panose="02020603050405020304" pitchFamily="18" charset="0"/>
            </a:endParaRPr>
          </a:p>
          <a:p>
            <a:pPr eaLnBrk="1" hangingPunct="1">
              <a:spcBef>
                <a:spcPct val="0"/>
              </a:spcBef>
              <a:buFontTx/>
              <a:buNone/>
            </a:pPr>
            <a:r>
              <a:rPr lang="vi-VN" altLang="ko-KR" sz="900">
                <a:latin typeface="Times New Roman" panose="02020603050405020304" pitchFamily="18" charset="0"/>
                <a:ea typeface="돋움" pitchFamily="50" charset="-127"/>
                <a:cs typeface="Times New Roman" panose="02020603050405020304" pitchFamily="18" charset="0"/>
              </a:rPr>
              <a:t>④ </a:t>
            </a:r>
            <a:r>
              <a:rPr lang="en-US" altLang="ko-KR" sz="900" smtClean="0">
                <a:latin typeface="Times New Roman" panose="02020603050405020304" pitchFamily="18" charset="0"/>
                <a:ea typeface="돋움" pitchFamily="50" charset="-127"/>
                <a:cs typeface="Times New Roman" panose="02020603050405020304" pitchFamily="18" charset="0"/>
              </a:rPr>
              <a:t>Return bằng Lò xo (Spring)</a:t>
            </a:r>
            <a:endParaRPr lang="vi-VN" altLang="ko-KR" sz="900">
              <a:latin typeface="Times New Roman" panose="02020603050405020304" pitchFamily="18" charset="0"/>
              <a:ea typeface="돋움" pitchFamily="50" charset="-127"/>
              <a:cs typeface="Times New Roman" panose="02020603050405020304" pitchFamily="18" charset="0"/>
            </a:endParaRPr>
          </a:p>
        </p:txBody>
      </p:sp>
      <p:sp>
        <p:nvSpPr>
          <p:cNvPr id="12298" name="Text Box 17"/>
          <p:cNvSpPr txBox="1">
            <a:spLocks noChangeArrowheads="1"/>
          </p:cNvSpPr>
          <p:nvPr/>
        </p:nvSpPr>
        <p:spPr bwMode="auto">
          <a:xfrm>
            <a:off x="3409950" y="4808538"/>
            <a:ext cx="3149600"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har char="•"/>
              <a:defRPr kumimoji="1" sz="3200">
                <a:solidFill>
                  <a:schemeClr val="tx1"/>
                </a:solidFill>
                <a:latin typeface="굴림" pitchFamily="50" charset="-127"/>
                <a:ea typeface="굴림" pitchFamily="50" charset="-127"/>
              </a:defRPr>
            </a:lvl1pPr>
            <a:lvl2pPr marL="742950" indent="-285750" eaLnBrk="0" hangingPunct="0">
              <a:spcBef>
                <a:spcPct val="20000"/>
              </a:spcBef>
              <a:buChar char="–"/>
              <a:defRPr kumimoji="1" sz="2800">
                <a:solidFill>
                  <a:schemeClr val="tx1"/>
                </a:solidFill>
                <a:latin typeface="굴림" pitchFamily="50" charset="-127"/>
                <a:ea typeface="굴림" pitchFamily="50" charset="-127"/>
              </a:defRPr>
            </a:lvl2pPr>
            <a:lvl3pPr marL="1143000" indent="-228600" eaLnBrk="0" hangingPunct="0">
              <a:spcBef>
                <a:spcPct val="20000"/>
              </a:spcBef>
              <a:buChar char="•"/>
              <a:defRPr kumimoji="1" sz="2400">
                <a:solidFill>
                  <a:schemeClr val="tx1"/>
                </a:solidFill>
                <a:latin typeface="굴림" pitchFamily="50" charset="-127"/>
                <a:ea typeface="굴림" pitchFamily="50" charset="-127"/>
              </a:defRPr>
            </a:lvl3pPr>
            <a:lvl4pPr marL="1600200" indent="-228600" eaLnBrk="0" hangingPunct="0">
              <a:spcBef>
                <a:spcPct val="20000"/>
              </a:spcBef>
              <a:buChar char="–"/>
              <a:defRPr kumimoji="1" sz="2000">
                <a:solidFill>
                  <a:schemeClr val="tx1"/>
                </a:solidFill>
                <a:latin typeface="굴림" pitchFamily="50" charset="-127"/>
                <a:ea typeface="굴림" pitchFamily="50" charset="-127"/>
              </a:defRPr>
            </a:lvl4pPr>
            <a:lvl5pPr marL="2057400" indent="-228600" eaLnBrk="0" hangingPunct="0">
              <a:spcBef>
                <a:spcPct val="20000"/>
              </a:spcBef>
              <a:buChar char="»"/>
              <a:defRPr kumimoji="1" sz="2000">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9pPr>
          </a:lstStyle>
          <a:p>
            <a:pPr eaLnBrk="1" hangingPunct="1">
              <a:spcBef>
                <a:spcPct val="0"/>
              </a:spcBef>
              <a:buFontTx/>
              <a:buNone/>
            </a:pPr>
            <a:r>
              <a:rPr lang="vi-VN" altLang="ko-KR" sz="900">
                <a:latin typeface="Times New Roman" panose="02020603050405020304" pitchFamily="18" charset="0"/>
                <a:cs typeface="Times New Roman" panose="02020603050405020304" pitchFamily="18" charset="0"/>
              </a:rPr>
              <a:t>19. </a:t>
            </a:r>
            <a:r>
              <a:rPr lang="en-US" altLang="ko-KR" sz="900" smtClean="0">
                <a:latin typeface="Times New Roman" panose="02020603050405020304" pitchFamily="18" charset="0"/>
                <a:cs typeface="Times New Roman" panose="02020603050405020304" pitchFamily="18" charset="0"/>
              </a:rPr>
              <a:t>Định</a:t>
            </a:r>
            <a:r>
              <a:rPr lang="vi-VN" altLang="ko-KR" sz="900" smtClean="0">
                <a:latin typeface="Times New Roman" panose="02020603050405020304" pitchFamily="18" charset="0"/>
                <a:cs typeface="Times New Roman" panose="02020603050405020304" pitchFamily="18" charset="0"/>
              </a:rPr>
              <a:t> </a:t>
            </a:r>
            <a:r>
              <a:rPr lang="vi-VN" altLang="ko-KR" sz="900">
                <a:latin typeface="Times New Roman" panose="02020603050405020304" pitchFamily="18" charset="0"/>
                <a:cs typeface="Times New Roman" panose="02020603050405020304" pitchFamily="18" charset="0"/>
              </a:rPr>
              <a:t>luật nào trong đó áp suất và thể tích tỉ lệ nghịch với nhau trong </a:t>
            </a:r>
            <a:r>
              <a:rPr lang="vi-VN" altLang="ko-KR" sz="900" smtClean="0">
                <a:latin typeface="Times New Roman" panose="02020603050405020304" pitchFamily="18" charset="0"/>
                <a:cs typeface="Times New Roman" panose="02020603050405020304" pitchFamily="18" charset="0"/>
              </a:rPr>
              <a:t>khi </a:t>
            </a:r>
            <a:r>
              <a:rPr lang="vi-VN" altLang="ko-KR" sz="900">
                <a:latin typeface="Times New Roman" panose="02020603050405020304" pitchFamily="18" charset="0"/>
                <a:cs typeface="Times New Roman" panose="02020603050405020304" pitchFamily="18" charset="0"/>
              </a:rPr>
              <a:t>nhiệt độ của khí không </a:t>
            </a:r>
            <a:r>
              <a:rPr lang="vi-VN" altLang="ko-KR" sz="900" smtClean="0">
                <a:latin typeface="Times New Roman" panose="02020603050405020304" pitchFamily="18" charset="0"/>
                <a:cs typeface="Times New Roman" panose="02020603050405020304" pitchFamily="18" charset="0"/>
              </a:rPr>
              <a:t>đổi</a:t>
            </a:r>
            <a:r>
              <a:rPr lang="en-US" altLang="ko-KR" sz="900" smtClean="0">
                <a:latin typeface="Times New Roman" panose="02020603050405020304" pitchFamily="18" charset="0"/>
                <a:cs typeface="Times New Roman" panose="02020603050405020304" pitchFamily="18" charset="0"/>
              </a:rPr>
              <a:t>?</a:t>
            </a:r>
            <a:endParaRPr lang="en-US" altLang="ko-KR" sz="900">
              <a:latin typeface="Times New Roman" panose="02020603050405020304" pitchFamily="18" charset="0"/>
              <a:cs typeface="Times New Roman" panose="02020603050405020304" pitchFamily="18" charset="0"/>
            </a:endParaRPr>
          </a:p>
          <a:p>
            <a:pPr eaLnBrk="1" hangingPunct="1">
              <a:spcBef>
                <a:spcPct val="0"/>
              </a:spcBef>
              <a:buFontTx/>
              <a:buNone/>
            </a:pPr>
            <a:endParaRPr lang="en-US" altLang="ko-KR" sz="900">
              <a:latin typeface="Times New Roman" panose="02020603050405020304" pitchFamily="18" charset="0"/>
              <a:cs typeface="Times New Roman" panose="02020603050405020304" pitchFamily="18" charset="0"/>
            </a:endParaRPr>
          </a:p>
          <a:p>
            <a:pPr eaLnBrk="1" hangingPunct="1">
              <a:spcBef>
                <a:spcPct val="0"/>
              </a:spcBef>
              <a:buFontTx/>
              <a:buNone/>
            </a:pPr>
            <a:r>
              <a:rPr lang="en-US" altLang="ko-KR" sz="900">
                <a:latin typeface="Times New Roman" panose="02020603050405020304" pitchFamily="18" charset="0"/>
                <a:cs typeface="Times New Roman" panose="02020603050405020304" pitchFamily="18" charset="0"/>
              </a:rPr>
              <a:t>  ① Định luật Charles      ② Định luật Boyle</a:t>
            </a:r>
          </a:p>
          <a:p>
            <a:pPr eaLnBrk="1" hangingPunct="1">
              <a:spcBef>
                <a:spcPct val="0"/>
              </a:spcBef>
              <a:buFontTx/>
              <a:buNone/>
            </a:pPr>
            <a:r>
              <a:rPr lang="en-US" altLang="ko-KR" sz="900">
                <a:latin typeface="Times New Roman" panose="02020603050405020304" pitchFamily="18" charset="0"/>
                <a:cs typeface="Times New Roman" panose="02020603050405020304" pitchFamily="18" charset="0"/>
              </a:rPr>
              <a:t>  ③ Định luật Pascal       ④ Định luật Charles-Boyle</a:t>
            </a:r>
            <a:endParaRPr lang="ko-KR" altLang="en-US" sz="900">
              <a:latin typeface="Times New Roman" panose="02020603050405020304" pitchFamily="18" charset="0"/>
              <a:ea typeface="돋움" pitchFamily="50" charset="-127"/>
              <a:cs typeface="Times New Roman" panose="02020603050405020304" pitchFamily="18" charset="0"/>
            </a:endParaRPr>
          </a:p>
        </p:txBody>
      </p:sp>
      <p:sp>
        <p:nvSpPr>
          <p:cNvPr id="12299" name="Rectangle 107"/>
          <p:cNvSpPr>
            <a:spLocks noChangeArrowheads="1"/>
          </p:cNvSpPr>
          <p:nvPr/>
        </p:nvSpPr>
        <p:spPr bwMode="auto">
          <a:xfrm>
            <a:off x="3400426" y="6027739"/>
            <a:ext cx="3197225" cy="31116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kumimoji="1" sz="3200">
                <a:solidFill>
                  <a:schemeClr val="tx1"/>
                </a:solidFill>
                <a:latin typeface="굴림" pitchFamily="50" charset="-127"/>
                <a:ea typeface="굴림" pitchFamily="50" charset="-127"/>
              </a:defRPr>
            </a:lvl1pPr>
            <a:lvl2pPr marL="742950" indent="-285750" eaLnBrk="0" hangingPunct="0">
              <a:spcBef>
                <a:spcPct val="20000"/>
              </a:spcBef>
              <a:buChar char="–"/>
              <a:defRPr kumimoji="1" sz="2800">
                <a:solidFill>
                  <a:schemeClr val="tx1"/>
                </a:solidFill>
                <a:latin typeface="굴림" pitchFamily="50" charset="-127"/>
                <a:ea typeface="굴림" pitchFamily="50" charset="-127"/>
              </a:defRPr>
            </a:lvl2pPr>
            <a:lvl3pPr marL="1143000" indent="-228600" eaLnBrk="0" hangingPunct="0">
              <a:spcBef>
                <a:spcPct val="20000"/>
              </a:spcBef>
              <a:buChar char="•"/>
              <a:defRPr kumimoji="1" sz="2400">
                <a:solidFill>
                  <a:schemeClr val="tx1"/>
                </a:solidFill>
                <a:latin typeface="굴림" pitchFamily="50" charset="-127"/>
                <a:ea typeface="굴림" pitchFamily="50" charset="-127"/>
              </a:defRPr>
            </a:lvl3pPr>
            <a:lvl4pPr marL="1600200" indent="-228600" eaLnBrk="0" hangingPunct="0">
              <a:spcBef>
                <a:spcPct val="20000"/>
              </a:spcBef>
              <a:buChar char="–"/>
              <a:defRPr kumimoji="1" sz="2000">
                <a:solidFill>
                  <a:schemeClr val="tx1"/>
                </a:solidFill>
                <a:latin typeface="굴림" pitchFamily="50" charset="-127"/>
                <a:ea typeface="굴림" pitchFamily="50" charset="-127"/>
              </a:defRPr>
            </a:lvl4pPr>
            <a:lvl5pPr marL="2057400" indent="-228600" eaLnBrk="0" hangingPunct="0">
              <a:spcBef>
                <a:spcPct val="20000"/>
              </a:spcBef>
              <a:buChar char="»"/>
              <a:defRPr kumimoji="1" sz="2000">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9pPr>
          </a:lstStyle>
          <a:p>
            <a:pPr eaLnBrk="1" hangingPunct="1">
              <a:spcBef>
                <a:spcPct val="0"/>
              </a:spcBef>
              <a:buFontTx/>
              <a:buNone/>
            </a:pPr>
            <a:r>
              <a:rPr lang="vi-VN" altLang="ko-KR" sz="900">
                <a:latin typeface="Times New Roman" panose="02020603050405020304" pitchFamily="18" charset="0"/>
                <a:ea typeface="돋움" pitchFamily="50" charset="-127"/>
                <a:cs typeface="Times New Roman" panose="02020603050405020304" pitchFamily="18" charset="0"/>
              </a:rPr>
              <a:t>20. Sơ đồ mạch khí nén cho van </a:t>
            </a:r>
            <a:r>
              <a:rPr lang="en-US" altLang="ko-KR" sz="900" smtClean="0">
                <a:latin typeface="Times New Roman" panose="02020603050405020304" pitchFamily="18" charset="0"/>
                <a:ea typeface="돋움" pitchFamily="50" charset="-127"/>
                <a:cs typeface="Times New Roman" panose="02020603050405020304" pitchFamily="18" charset="0"/>
              </a:rPr>
              <a:t>off delay</a:t>
            </a:r>
            <a:r>
              <a:rPr lang="vi-VN" altLang="ko-KR" sz="900" smtClean="0">
                <a:latin typeface="Times New Roman" panose="02020603050405020304" pitchFamily="18" charset="0"/>
                <a:ea typeface="돋움" pitchFamily="50" charset="-127"/>
                <a:cs typeface="Times New Roman" panose="02020603050405020304" pitchFamily="18" charset="0"/>
              </a:rPr>
              <a:t> </a:t>
            </a:r>
            <a:r>
              <a:rPr lang="vi-VN" altLang="ko-KR" sz="900">
                <a:latin typeface="Times New Roman" panose="02020603050405020304" pitchFamily="18" charset="0"/>
                <a:ea typeface="돋움" pitchFamily="50" charset="-127"/>
                <a:cs typeface="Times New Roman" panose="02020603050405020304" pitchFamily="18" charset="0"/>
              </a:rPr>
              <a:t>là gì?</a:t>
            </a:r>
          </a:p>
          <a:p>
            <a:pPr eaLnBrk="1" hangingPunct="1">
              <a:spcBef>
                <a:spcPct val="0"/>
              </a:spcBef>
              <a:buFontTx/>
              <a:buNone/>
            </a:pPr>
            <a:r>
              <a:rPr lang="vi-VN" altLang="ko-KR" sz="900">
                <a:latin typeface="Times New Roman" panose="02020603050405020304" pitchFamily="18" charset="0"/>
                <a:ea typeface="돋움" pitchFamily="50" charset="-127"/>
                <a:cs typeface="Times New Roman" panose="02020603050405020304" pitchFamily="18" charset="0"/>
              </a:rPr>
              <a:t>(Van tiết lưu mở 20%)</a:t>
            </a:r>
            <a:endParaRPr lang="en-US" altLang="ko-KR" sz="900">
              <a:latin typeface="Times New Roman" panose="02020603050405020304" pitchFamily="18" charset="0"/>
              <a:ea typeface="돋움" pitchFamily="50" charset="-127"/>
              <a:cs typeface="Times New Roman" panose="02020603050405020304" pitchFamily="18" charset="0"/>
            </a:endParaRPr>
          </a:p>
          <a:p>
            <a:pPr eaLnBrk="1" hangingPunct="1">
              <a:spcBef>
                <a:spcPct val="0"/>
              </a:spcBef>
              <a:buFontTx/>
              <a:buNone/>
            </a:pPr>
            <a:endParaRPr lang="en-US" altLang="ko-KR" sz="900">
              <a:latin typeface="Times New Roman" panose="02020603050405020304" pitchFamily="18" charset="0"/>
              <a:ea typeface="돋움" pitchFamily="50" charset="-127"/>
              <a:cs typeface="Times New Roman" panose="02020603050405020304" pitchFamily="18" charset="0"/>
            </a:endParaRPr>
          </a:p>
          <a:p>
            <a:pPr eaLnBrk="1" hangingPunct="1">
              <a:spcBef>
                <a:spcPct val="0"/>
              </a:spcBef>
              <a:buFontTx/>
              <a:buNone/>
            </a:pPr>
            <a:endParaRPr lang="en-US" altLang="ko-KR" sz="900">
              <a:latin typeface="Times New Roman" panose="02020603050405020304" pitchFamily="18" charset="0"/>
              <a:ea typeface="돋움" pitchFamily="50" charset="-127"/>
              <a:cs typeface="Times New Roman" panose="02020603050405020304" pitchFamily="18" charset="0"/>
            </a:endParaRPr>
          </a:p>
          <a:p>
            <a:pPr eaLnBrk="1" hangingPunct="1">
              <a:spcBef>
                <a:spcPct val="0"/>
              </a:spcBef>
              <a:buFontTx/>
              <a:buNone/>
            </a:pPr>
            <a:r>
              <a:rPr lang="en-US" altLang="ko-KR" sz="900">
                <a:latin typeface="Times New Roman" panose="02020603050405020304" pitchFamily="18" charset="0"/>
                <a:ea typeface="돋움" pitchFamily="50" charset="-127"/>
                <a:cs typeface="Times New Roman" panose="02020603050405020304" pitchFamily="18" charset="0"/>
              </a:rPr>
              <a:t>  ① </a:t>
            </a:r>
          </a:p>
          <a:p>
            <a:pPr eaLnBrk="1" hangingPunct="1">
              <a:spcBef>
                <a:spcPct val="0"/>
              </a:spcBef>
              <a:buFontTx/>
              <a:buNone/>
            </a:pPr>
            <a:endParaRPr lang="en-US" altLang="ko-KR" sz="900">
              <a:latin typeface="Times New Roman" panose="02020603050405020304" pitchFamily="18" charset="0"/>
              <a:ea typeface="돋움" pitchFamily="50" charset="-127"/>
              <a:cs typeface="Times New Roman" panose="02020603050405020304" pitchFamily="18" charset="0"/>
            </a:endParaRPr>
          </a:p>
          <a:p>
            <a:pPr eaLnBrk="1" hangingPunct="1">
              <a:spcBef>
                <a:spcPct val="0"/>
              </a:spcBef>
              <a:buFontTx/>
              <a:buNone/>
            </a:pPr>
            <a:endParaRPr lang="en-US" altLang="ko-KR" sz="900">
              <a:latin typeface="Times New Roman" panose="02020603050405020304" pitchFamily="18" charset="0"/>
              <a:ea typeface="돋움" pitchFamily="50" charset="-127"/>
              <a:cs typeface="Times New Roman" panose="02020603050405020304" pitchFamily="18" charset="0"/>
            </a:endParaRPr>
          </a:p>
          <a:p>
            <a:pPr eaLnBrk="1" hangingPunct="1">
              <a:spcBef>
                <a:spcPct val="0"/>
              </a:spcBef>
              <a:buFontTx/>
              <a:buNone/>
            </a:pPr>
            <a:endParaRPr lang="en-US" altLang="ko-KR" sz="900">
              <a:latin typeface="Times New Roman" panose="02020603050405020304" pitchFamily="18" charset="0"/>
              <a:ea typeface="돋움" pitchFamily="50" charset="-127"/>
              <a:cs typeface="Times New Roman" panose="02020603050405020304" pitchFamily="18" charset="0"/>
            </a:endParaRPr>
          </a:p>
          <a:p>
            <a:pPr eaLnBrk="1" hangingPunct="1">
              <a:spcBef>
                <a:spcPct val="0"/>
              </a:spcBef>
              <a:buFontTx/>
              <a:buNone/>
            </a:pPr>
            <a:endParaRPr lang="en-US" altLang="ko-KR" sz="900">
              <a:latin typeface="Times New Roman" panose="02020603050405020304" pitchFamily="18" charset="0"/>
              <a:ea typeface="돋움" pitchFamily="50" charset="-127"/>
              <a:cs typeface="Times New Roman" panose="02020603050405020304" pitchFamily="18" charset="0"/>
            </a:endParaRPr>
          </a:p>
          <a:p>
            <a:pPr eaLnBrk="1" hangingPunct="1">
              <a:spcBef>
                <a:spcPct val="0"/>
              </a:spcBef>
              <a:buFontTx/>
              <a:buNone/>
            </a:pPr>
            <a:r>
              <a:rPr lang="ko-KR" altLang="en-US" sz="900">
                <a:latin typeface="Times New Roman" panose="02020603050405020304" pitchFamily="18" charset="0"/>
                <a:ea typeface="돋움" pitchFamily="50" charset="-127"/>
                <a:cs typeface="Times New Roman" panose="02020603050405020304" pitchFamily="18" charset="0"/>
              </a:rPr>
              <a:t>  ② </a:t>
            </a:r>
            <a:endParaRPr lang="en-US" altLang="ko-KR" sz="900">
              <a:latin typeface="Times New Roman" panose="02020603050405020304" pitchFamily="18" charset="0"/>
              <a:ea typeface="돋움" pitchFamily="50" charset="-127"/>
              <a:cs typeface="Times New Roman" panose="02020603050405020304" pitchFamily="18" charset="0"/>
            </a:endParaRPr>
          </a:p>
          <a:p>
            <a:pPr eaLnBrk="1" hangingPunct="1">
              <a:spcBef>
                <a:spcPct val="0"/>
              </a:spcBef>
              <a:buFontTx/>
              <a:buNone/>
            </a:pPr>
            <a:endParaRPr lang="en-US" altLang="ko-KR" sz="900">
              <a:latin typeface="Times New Roman" panose="02020603050405020304" pitchFamily="18" charset="0"/>
              <a:ea typeface="돋움" pitchFamily="50" charset="-127"/>
              <a:cs typeface="Times New Roman" panose="02020603050405020304" pitchFamily="18" charset="0"/>
            </a:endParaRPr>
          </a:p>
          <a:p>
            <a:pPr eaLnBrk="1" hangingPunct="1">
              <a:spcBef>
                <a:spcPct val="0"/>
              </a:spcBef>
              <a:buFontTx/>
              <a:buNone/>
            </a:pPr>
            <a:endParaRPr lang="en-US" altLang="ko-KR" sz="900">
              <a:latin typeface="Times New Roman" panose="02020603050405020304" pitchFamily="18" charset="0"/>
              <a:ea typeface="돋움" pitchFamily="50" charset="-127"/>
              <a:cs typeface="Times New Roman" panose="02020603050405020304" pitchFamily="18" charset="0"/>
            </a:endParaRPr>
          </a:p>
          <a:p>
            <a:pPr eaLnBrk="1" hangingPunct="1">
              <a:spcBef>
                <a:spcPct val="0"/>
              </a:spcBef>
              <a:buFontTx/>
              <a:buNone/>
            </a:pPr>
            <a:endParaRPr lang="en-US" altLang="ko-KR" sz="900">
              <a:latin typeface="Times New Roman" panose="02020603050405020304" pitchFamily="18" charset="0"/>
              <a:ea typeface="돋움" pitchFamily="50" charset="-127"/>
              <a:cs typeface="Times New Roman" panose="02020603050405020304" pitchFamily="18" charset="0"/>
            </a:endParaRPr>
          </a:p>
          <a:p>
            <a:pPr eaLnBrk="1" hangingPunct="1">
              <a:spcBef>
                <a:spcPct val="0"/>
              </a:spcBef>
              <a:buFontTx/>
              <a:buNone/>
            </a:pPr>
            <a:endParaRPr lang="en-US" altLang="ko-KR" sz="900">
              <a:latin typeface="Times New Roman" panose="02020603050405020304" pitchFamily="18" charset="0"/>
              <a:ea typeface="돋움" pitchFamily="50" charset="-127"/>
              <a:cs typeface="Times New Roman" panose="02020603050405020304" pitchFamily="18" charset="0"/>
            </a:endParaRPr>
          </a:p>
          <a:p>
            <a:pPr eaLnBrk="1" hangingPunct="1">
              <a:lnSpc>
                <a:spcPct val="130000"/>
              </a:lnSpc>
              <a:spcBef>
                <a:spcPct val="0"/>
              </a:spcBef>
              <a:buFontTx/>
              <a:buNone/>
            </a:pPr>
            <a:r>
              <a:rPr lang="en-US" altLang="ko-KR" sz="900">
                <a:latin typeface="Times New Roman" panose="02020603050405020304" pitchFamily="18" charset="0"/>
                <a:ea typeface="돋움" pitchFamily="50" charset="-127"/>
                <a:cs typeface="Times New Roman" panose="02020603050405020304" pitchFamily="18" charset="0"/>
              </a:rPr>
              <a:t>  ③ </a:t>
            </a:r>
            <a:r>
              <a:rPr lang="ko-KR" altLang="en-US" sz="900">
                <a:latin typeface="Times New Roman" panose="02020603050405020304" pitchFamily="18" charset="0"/>
                <a:ea typeface="돋움" pitchFamily="50" charset="-127"/>
                <a:cs typeface="Times New Roman" panose="02020603050405020304" pitchFamily="18" charset="0"/>
              </a:rPr>
              <a:t>        </a:t>
            </a:r>
            <a:endParaRPr lang="en-US" altLang="ko-KR" sz="900">
              <a:latin typeface="Times New Roman" panose="02020603050405020304" pitchFamily="18" charset="0"/>
              <a:ea typeface="돋움" pitchFamily="50" charset="-127"/>
              <a:cs typeface="Times New Roman" panose="02020603050405020304" pitchFamily="18" charset="0"/>
            </a:endParaRPr>
          </a:p>
          <a:p>
            <a:pPr eaLnBrk="1" hangingPunct="1">
              <a:lnSpc>
                <a:spcPct val="130000"/>
              </a:lnSpc>
              <a:spcBef>
                <a:spcPct val="0"/>
              </a:spcBef>
              <a:buFontTx/>
              <a:buNone/>
            </a:pPr>
            <a:endParaRPr lang="en-US" altLang="ko-KR" sz="900">
              <a:latin typeface="Times New Roman" panose="02020603050405020304" pitchFamily="18" charset="0"/>
              <a:ea typeface="돋움" pitchFamily="50" charset="-127"/>
              <a:cs typeface="Times New Roman" panose="02020603050405020304" pitchFamily="18" charset="0"/>
            </a:endParaRPr>
          </a:p>
          <a:p>
            <a:pPr eaLnBrk="1" hangingPunct="1">
              <a:lnSpc>
                <a:spcPct val="130000"/>
              </a:lnSpc>
              <a:spcBef>
                <a:spcPct val="0"/>
              </a:spcBef>
              <a:buFontTx/>
              <a:buNone/>
            </a:pPr>
            <a:endParaRPr lang="en-US" altLang="ko-KR" sz="900">
              <a:latin typeface="Times New Roman" panose="02020603050405020304" pitchFamily="18" charset="0"/>
              <a:ea typeface="돋움" pitchFamily="50" charset="-127"/>
              <a:cs typeface="Times New Roman" panose="02020603050405020304" pitchFamily="18" charset="0"/>
            </a:endParaRPr>
          </a:p>
          <a:p>
            <a:pPr eaLnBrk="1" hangingPunct="1">
              <a:lnSpc>
                <a:spcPct val="130000"/>
              </a:lnSpc>
              <a:spcBef>
                <a:spcPct val="0"/>
              </a:spcBef>
              <a:buFontTx/>
              <a:buNone/>
            </a:pPr>
            <a:endParaRPr lang="en-US" altLang="ko-KR" sz="900">
              <a:latin typeface="Times New Roman" panose="02020603050405020304" pitchFamily="18" charset="0"/>
              <a:ea typeface="돋움" pitchFamily="50" charset="-127"/>
              <a:cs typeface="Times New Roman" panose="02020603050405020304" pitchFamily="18" charset="0"/>
            </a:endParaRPr>
          </a:p>
          <a:p>
            <a:pPr eaLnBrk="1" hangingPunct="1">
              <a:lnSpc>
                <a:spcPct val="130000"/>
              </a:lnSpc>
              <a:spcBef>
                <a:spcPct val="0"/>
              </a:spcBef>
              <a:buFontTx/>
              <a:buNone/>
            </a:pPr>
            <a:endParaRPr lang="en-US" altLang="ko-KR" sz="900">
              <a:latin typeface="Times New Roman" panose="02020603050405020304" pitchFamily="18" charset="0"/>
              <a:ea typeface="돋움" pitchFamily="50" charset="-127"/>
              <a:cs typeface="Times New Roman" panose="02020603050405020304" pitchFamily="18" charset="0"/>
            </a:endParaRPr>
          </a:p>
          <a:p>
            <a:pPr eaLnBrk="1" hangingPunct="1">
              <a:lnSpc>
                <a:spcPct val="130000"/>
              </a:lnSpc>
              <a:spcBef>
                <a:spcPct val="0"/>
              </a:spcBef>
              <a:buFontTx/>
              <a:buNone/>
            </a:pPr>
            <a:r>
              <a:rPr lang="en-US" altLang="ko-KR" sz="900">
                <a:latin typeface="Times New Roman" panose="02020603050405020304" pitchFamily="18" charset="0"/>
                <a:ea typeface="돋움" pitchFamily="50" charset="-127"/>
                <a:cs typeface="Times New Roman" panose="02020603050405020304" pitchFamily="18" charset="0"/>
              </a:rPr>
              <a:t>  </a:t>
            </a:r>
            <a:r>
              <a:rPr lang="ko-KR" altLang="en-US" sz="900">
                <a:latin typeface="Times New Roman" panose="02020603050405020304" pitchFamily="18" charset="0"/>
                <a:ea typeface="돋움" pitchFamily="50" charset="-127"/>
                <a:cs typeface="Times New Roman" panose="02020603050405020304" pitchFamily="18" charset="0"/>
              </a:rPr>
              <a:t>④ </a:t>
            </a:r>
          </a:p>
        </p:txBody>
      </p:sp>
      <p:pic>
        <p:nvPicPr>
          <p:cNvPr id="12300" name="Picture 2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22726" y="1420813"/>
            <a:ext cx="1276350" cy="7239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301" name="TextBox 24"/>
          <p:cNvSpPr txBox="1">
            <a:spLocks noChangeArrowheads="1"/>
          </p:cNvSpPr>
          <p:nvPr/>
        </p:nvSpPr>
        <p:spPr bwMode="auto">
          <a:xfrm>
            <a:off x="3500438" y="1336674"/>
            <a:ext cx="1242648"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kumimoji="1" sz="3200">
                <a:solidFill>
                  <a:schemeClr val="tx1"/>
                </a:solidFill>
                <a:latin typeface="굴림" pitchFamily="50" charset="-127"/>
                <a:ea typeface="굴림" pitchFamily="50" charset="-127"/>
              </a:defRPr>
            </a:lvl1pPr>
            <a:lvl2pPr marL="742950" indent="-285750" eaLnBrk="0" hangingPunct="0">
              <a:spcBef>
                <a:spcPct val="20000"/>
              </a:spcBef>
              <a:buChar char="–"/>
              <a:defRPr kumimoji="1" sz="2800">
                <a:solidFill>
                  <a:schemeClr val="tx1"/>
                </a:solidFill>
                <a:latin typeface="굴림" pitchFamily="50" charset="-127"/>
                <a:ea typeface="굴림" pitchFamily="50" charset="-127"/>
              </a:defRPr>
            </a:lvl2pPr>
            <a:lvl3pPr marL="1143000" indent="-228600" eaLnBrk="0" hangingPunct="0">
              <a:spcBef>
                <a:spcPct val="20000"/>
              </a:spcBef>
              <a:buChar char="•"/>
              <a:defRPr kumimoji="1" sz="2400">
                <a:solidFill>
                  <a:schemeClr val="tx1"/>
                </a:solidFill>
                <a:latin typeface="굴림" pitchFamily="50" charset="-127"/>
                <a:ea typeface="굴림" pitchFamily="50" charset="-127"/>
              </a:defRPr>
            </a:lvl3pPr>
            <a:lvl4pPr marL="1600200" indent="-228600" eaLnBrk="0" hangingPunct="0">
              <a:spcBef>
                <a:spcPct val="20000"/>
              </a:spcBef>
              <a:buChar char="–"/>
              <a:defRPr kumimoji="1" sz="2000">
                <a:solidFill>
                  <a:schemeClr val="tx1"/>
                </a:solidFill>
                <a:latin typeface="굴림" pitchFamily="50" charset="-127"/>
                <a:ea typeface="굴림" pitchFamily="50" charset="-127"/>
              </a:defRPr>
            </a:lvl4pPr>
            <a:lvl5pPr marL="2057400" indent="-228600" eaLnBrk="0" hangingPunct="0">
              <a:spcBef>
                <a:spcPct val="20000"/>
              </a:spcBef>
              <a:buChar char="»"/>
              <a:defRPr kumimoji="1" sz="2000">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9pPr>
          </a:lstStyle>
          <a:p>
            <a:pPr eaLnBrk="1" hangingPunct="1">
              <a:spcBef>
                <a:spcPct val="0"/>
              </a:spcBef>
              <a:buFontTx/>
              <a:buNone/>
            </a:pPr>
            <a:r>
              <a:rPr lang="ko-KR" altLang="en-US" sz="900">
                <a:latin typeface="Times New Roman" panose="02020603050405020304" pitchFamily="18" charset="0"/>
                <a:ea typeface="돋움" pitchFamily="50" charset="-127"/>
                <a:cs typeface="Times New Roman" panose="02020603050405020304" pitchFamily="18" charset="0"/>
              </a:rPr>
              <a:t>㉡ </a:t>
            </a:r>
            <a:r>
              <a:rPr lang="vi-VN" altLang="ko-KR" sz="900">
                <a:latin typeface="Times New Roman" panose="02020603050405020304" pitchFamily="18" charset="0"/>
                <a:ea typeface="돋움" pitchFamily="50" charset="-127"/>
                <a:cs typeface="Times New Roman" panose="02020603050405020304" pitchFamily="18" charset="0"/>
              </a:rPr>
              <a:t>Hoạt động thủ công</a:t>
            </a:r>
            <a:endParaRPr lang="ko-KR" altLang="en-US" sz="900">
              <a:latin typeface="Times New Roman" panose="02020603050405020304" pitchFamily="18" charset="0"/>
              <a:ea typeface="돋움" pitchFamily="50" charset="-127"/>
              <a:cs typeface="Times New Roman" panose="02020603050405020304" pitchFamily="18" charset="0"/>
            </a:endParaRPr>
          </a:p>
        </p:txBody>
      </p:sp>
      <p:cxnSp>
        <p:nvCxnSpPr>
          <p:cNvPr id="12302" name="직선 화살표 연결선 26"/>
          <p:cNvCxnSpPr>
            <a:cxnSpLocks noChangeShapeType="1"/>
          </p:cNvCxnSpPr>
          <p:nvPr/>
        </p:nvCxnSpPr>
        <p:spPr bwMode="auto">
          <a:xfrm>
            <a:off x="3946525" y="1525590"/>
            <a:ext cx="215900" cy="139699"/>
          </a:xfrm>
          <a:prstGeom prst="straightConnector1">
            <a:avLst/>
          </a:prstGeom>
          <a:noFill/>
          <a:ln w="9525" algn="ctr">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2303" name="직선 화살표 연결선 27"/>
          <p:cNvCxnSpPr>
            <a:cxnSpLocks noChangeShapeType="1"/>
          </p:cNvCxnSpPr>
          <p:nvPr/>
        </p:nvCxnSpPr>
        <p:spPr bwMode="auto">
          <a:xfrm flipH="1">
            <a:off x="4946651" y="1525590"/>
            <a:ext cx="352425" cy="195261"/>
          </a:xfrm>
          <a:prstGeom prst="straightConnector1">
            <a:avLst/>
          </a:prstGeom>
          <a:noFill/>
          <a:ln w="9525" algn="ctr">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12304" name="TextBox 28"/>
          <p:cNvSpPr txBox="1">
            <a:spLocks noChangeArrowheads="1"/>
          </p:cNvSpPr>
          <p:nvPr/>
        </p:nvSpPr>
        <p:spPr bwMode="auto">
          <a:xfrm>
            <a:off x="5013325" y="1347788"/>
            <a:ext cx="1351652"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kumimoji="1" sz="3200">
                <a:solidFill>
                  <a:schemeClr val="tx1"/>
                </a:solidFill>
                <a:latin typeface="굴림" pitchFamily="50" charset="-127"/>
                <a:ea typeface="굴림" pitchFamily="50" charset="-127"/>
              </a:defRPr>
            </a:lvl1pPr>
            <a:lvl2pPr marL="742950" indent="-285750" eaLnBrk="0" hangingPunct="0">
              <a:spcBef>
                <a:spcPct val="20000"/>
              </a:spcBef>
              <a:buChar char="–"/>
              <a:defRPr kumimoji="1" sz="2800">
                <a:solidFill>
                  <a:schemeClr val="tx1"/>
                </a:solidFill>
                <a:latin typeface="굴림" pitchFamily="50" charset="-127"/>
                <a:ea typeface="굴림" pitchFamily="50" charset="-127"/>
              </a:defRPr>
            </a:lvl2pPr>
            <a:lvl3pPr marL="1143000" indent="-228600" eaLnBrk="0" hangingPunct="0">
              <a:spcBef>
                <a:spcPct val="20000"/>
              </a:spcBef>
              <a:buChar char="•"/>
              <a:defRPr kumimoji="1" sz="2400">
                <a:solidFill>
                  <a:schemeClr val="tx1"/>
                </a:solidFill>
                <a:latin typeface="굴림" pitchFamily="50" charset="-127"/>
                <a:ea typeface="굴림" pitchFamily="50" charset="-127"/>
              </a:defRPr>
            </a:lvl3pPr>
            <a:lvl4pPr marL="1600200" indent="-228600" eaLnBrk="0" hangingPunct="0">
              <a:spcBef>
                <a:spcPct val="20000"/>
              </a:spcBef>
              <a:buChar char="–"/>
              <a:defRPr kumimoji="1" sz="2000">
                <a:solidFill>
                  <a:schemeClr val="tx1"/>
                </a:solidFill>
                <a:latin typeface="굴림" pitchFamily="50" charset="-127"/>
                <a:ea typeface="굴림" pitchFamily="50" charset="-127"/>
              </a:defRPr>
            </a:lvl4pPr>
            <a:lvl5pPr marL="2057400" indent="-228600" eaLnBrk="0" hangingPunct="0">
              <a:spcBef>
                <a:spcPct val="20000"/>
              </a:spcBef>
              <a:buChar char="»"/>
              <a:defRPr kumimoji="1" sz="2000">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9pPr>
          </a:lstStyle>
          <a:p>
            <a:pPr eaLnBrk="1" hangingPunct="1">
              <a:spcBef>
                <a:spcPct val="0"/>
              </a:spcBef>
              <a:buFontTx/>
              <a:buNone/>
            </a:pPr>
            <a:r>
              <a:rPr lang="ko-KR" altLang="en-US" sz="900">
                <a:latin typeface="Times New Roman" panose="02020603050405020304" pitchFamily="18" charset="0"/>
                <a:ea typeface="돋움" pitchFamily="50" charset="-127"/>
                <a:cs typeface="Times New Roman" panose="02020603050405020304" pitchFamily="18" charset="0"/>
              </a:rPr>
              <a:t>㉢</a:t>
            </a:r>
            <a:r>
              <a:rPr lang="vi-VN" altLang="ko-KR" sz="900">
                <a:latin typeface="Times New Roman" panose="02020603050405020304" pitchFamily="18" charset="0"/>
                <a:ea typeface="돋움" pitchFamily="50" charset="-127"/>
                <a:cs typeface="Times New Roman" panose="02020603050405020304" pitchFamily="18" charset="0"/>
              </a:rPr>
              <a:t> Vị trí ban đầu của van</a:t>
            </a:r>
            <a:endParaRPr lang="ko-KR" altLang="en-US" sz="900">
              <a:latin typeface="Times New Roman" panose="02020603050405020304" pitchFamily="18" charset="0"/>
              <a:ea typeface="돋움" pitchFamily="50" charset="-127"/>
              <a:cs typeface="Times New Roman" panose="02020603050405020304" pitchFamily="18" charset="0"/>
            </a:endParaRPr>
          </a:p>
        </p:txBody>
      </p:sp>
      <p:cxnSp>
        <p:nvCxnSpPr>
          <p:cNvPr id="12305" name="직선 화살표 연결선 29"/>
          <p:cNvCxnSpPr>
            <a:cxnSpLocks noChangeShapeType="1"/>
          </p:cNvCxnSpPr>
          <p:nvPr/>
        </p:nvCxnSpPr>
        <p:spPr bwMode="auto">
          <a:xfrm flipH="1" flipV="1">
            <a:off x="5029201" y="1811338"/>
            <a:ext cx="195263" cy="176212"/>
          </a:xfrm>
          <a:prstGeom prst="straightConnector1">
            <a:avLst/>
          </a:prstGeom>
          <a:noFill/>
          <a:ln w="9525" algn="ctr">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12306" name="TextBox 30"/>
          <p:cNvSpPr txBox="1">
            <a:spLocks noChangeArrowheads="1"/>
          </p:cNvSpPr>
          <p:nvPr/>
        </p:nvSpPr>
        <p:spPr bwMode="auto">
          <a:xfrm>
            <a:off x="4941887" y="1962149"/>
            <a:ext cx="1457450"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kumimoji="1" sz="3200">
                <a:solidFill>
                  <a:schemeClr val="tx1"/>
                </a:solidFill>
                <a:latin typeface="굴림" pitchFamily="50" charset="-127"/>
                <a:ea typeface="굴림" pitchFamily="50" charset="-127"/>
              </a:defRPr>
            </a:lvl1pPr>
            <a:lvl2pPr marL="742950" indent="-285750" eaLnBrk="0" hangingPunct="0">
              <a:spcBef>
                <a:spcPct val="20000"/>
              </a:spcBef>
              <a:buChar char="–"/>
              <a:defRPr kumimoji="1" sz="2800">
                <a:solidFill>
                  <a:schemeClr val="tx1"/>
                </a:solidFill>
                <a:latin typeface="굴림" pitchFamily="50" charset="-127"/>
                <a:ea typeface="굴림" pitchFamily="50" charset="-127"/>
              </a:defRPr>
            </a:lvl2pPr>
            <a:lvl3pPr marL="1143000" indent="-228600" eaLnBrk="0" hangingPunct="0">
              <a:spcBef>
                <a:spcPct val="20000"/>
              </a:spcBef>
              <a:buChar char="•"/>
              <a:defRPr kumimoji="1" sz="2400">
                <a:solidFill>
                  <a:schemeClr val="tx1"/>
                </a:solidFill>
                <a:latin typeface="굴림" pitchFamily="50" charset="-127"/>
                <a:ea typeface="굴림" pitchFamily="50" charset="-127"/>
              </a:defRPr>
            </a:lvl3pPr>
            <a:lvl4pPr marL="1600200" indent="-228600" eaLnBrk="0" hangingPunct="0">
              <a:spcBef>
                <a:spcPct val="20000"/>
              </a:spcBef>
              <a:buChar char="–"/>
              <a:defRPr kumimoji="1" sz="2000">
                <a:solidFill>
                  <a:schemeClr val="tx1"/>
                </a:solidFill>
                <a:latin typeface="굴림" pitchFamily="50" charset="-127"/>
                <a:ea typeface="굴림" pitchFamily="50" charset="-127"/>
              </a:defRPr>
            </a:lvl4pPr>
            <a:lvl5pPr marL="2057400" indent="-228600" eaLnBrk="0" hangingPunct="0">
              <a:spcBef>
                <a:spcPct val="20000"/>
              </a:spcBef>
              <a:buChar char="»"/>
              <a:defRPr kumimoji="1" sz="2000">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9pPr>
          </a:lstStyle>
          <a:p>
            <a:pPr eaLnBrk="1" hangingPunct="1">
              <a:spcBef>
                <a:spcPct val="0"/>
              </a:spcBef>
              <a:buFontTx/>
              <a:buNone/>
            </a:pPr>
            <a:r>
              <a:rPr lang="ko-KR" altLang="en-US" sz="900">
                <a:latin typeface="Times New Roman" panose="02020603050405020304" pitchFamily="18" charset="0"/>
                <a:ea typeface="돋움" pitchFamily="50" charset="-127"/>
                <a:cs typeface="Times New Roman" panose="02020603050405020304" pitchFamily="18" charset="0"/>
              </a:rPr>
              <a:t>㉠</a:t>
            </a:r>
            <a:r>
              <a:rPr lang="vi-VN" altLang="ko-KR" sz="900">
                <a:latin typeface="Times New Roman" panose="02020603050405020304" pitchFamily="18" charset="0"/>
                <a:ea typeface="돋움" pitchFamily="50" charset="-127"/>
                <a:cs typeface="Times New Roman" panose="02020603050405020304" pitchFamily="18" charset="0"/>
              </a:rPr>
              <a:t> Loại hoạt động gián tiếp</a:t>
            </a:r>
            <a:endParaRPr lang="ko-KR" altLang="en-US" sz="900">
              <a:latin typeface="Times New Roman" panose="02020603050405020304" pitchFamily="18" charset="0"/>
              <a:ea typeface="돋움" pitchFamily="50" charset="-127"/>
              <a:cs typeface="Times New Roman" panose="02020603050405020304" pitchFamily="18" charset="0"/>
            </a:endParaRPr>
          </a:p>
        </p:txBody>
      </p:sp>
      <p:cxnSp>
        <p:nvCxnSpPr>
          <p:cNvPr id="12307" name="직선 화살표 연결선 31"/>
          <p:cNvCxnSpPr>
            <a:cxnSpLocks noChangeShapeType="1"/>
          </p:cNvCxnSpPr>
          <p:nvPr/>
        </p:nvCxnSpPr>
        <p:spPr bwMode="auto">
          <a:xfrm flipV="1">
            <a:off x="4016375" y="1801814"/>
            <a:ext cx="133350" cy="179387"/>
          </a:xfrm>
          <a:prstGeom prst="straightConnector1">
            <a:avLst/>
          </a:prstGeom>
          <a:noFill/>
          <a:ln w="9525" algn="ctr">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12308" name="TextBox 32"/>
          <p:cNvSpPr txBox="1">
            <a:spLocks noChangeArrowheads="1"/>
          </p:cNvSpPr>
          <p:nvPr/>
        </p:nvSpPr>
        <p:spPr bwMode="auto">
          <a:xfrm>
            <a:off x="3584576" y="1985962"/>
            <a:ext cx="944489"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kumimoji="1" sz="3200">
                <a:solidFill>
                  <a:schemeClr val="tx1"/>
                </a:solidFill>
                <a:latin typeface="굴림" pitchFamily="50" charset="-127"/>
                <a:ea typeface="굴림" pitchFamily="50" charset="-127"/>
              </a:defRPr>
            </a:lvl1pPr>
            <a:lvl2pPr marL="742950" indent="-285750" eaLnBrk="0" hangingPunct="0">
              <a:spcBef>
                <a:spcPct val="20000"/>
              </a:spcBef>
              <a:buChar char="–"/>
              <a:defRPr kumimoji="1" sz="2800">
                <a:solidFill>
                  <a:schemeClr val="tx1"/>
                </a:solidFill>
                <a:latin typeface="굴림" pitchFamily="50" charset="-127"/>
                <a:ea typeface="굴림" pitchFamily="50" charset="-127"/>
              </a:defRPr>
            </a:lvl2pPr>
            <a:lvl3pPr marL="1143000" indent="-228600" eaLnBrk="0" hangingPunct="0">
              <a:spcBef>
                <a:spcPct val="20000"/>
              </a:spcBef>
              <a:buChar char="•"/>
              <a:defRPr kumimoji="1" sz="2400">
                <a:solidFill>
                  <a:schemeClr val="tx1"/>
                </a:solidFill>
                <a:latin typeface="굴림" pitchFamily="50" charset="-127"/>
                <a:ea typeface="굴림" pitchFamily="50" charset="-127"/>
              </a:defRPr>
            </a:lvl3pPr>
            <a:lvl4pPr marL="1600200" indent="-228600" eaLnBrk="0" hangingPunct="0">
              <a:spcBef>
                <a:spcPct val="20000"/>
              </a:spcBef>
              <a:buChar char="–"/>
              <a:defRPr kumimoji="1" sz="2000">
                <a:solidFill>
                  <a:schemeClr val="tx1"/>
                </a:solidFill>
                <a:latin typeface="굴림" pitchFamily="50" charset="-127"/>
                <a:ea typeface="굴림" pitchFamily="50" charset="-127"/>
              </a:defRPr>
            </a:lvl4pPr>
            <a:lvl5pPr marL="2057400" indent="-228600" eaLnBrk="0" hangingPunct="0">
              <a:spcBef>
                <a:spcPct val="20000"/>
              </a:spcBef>
              <a:buChar char="»"/>
              <a:defRPr kumimoji="1" sz="2000">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9pPr>
          </a:lstStyle>
          <a:p>
            <a:pPr eaLnBrk="1" hangingPunct="1">
              <a:spcBef>
                <a:spcPct val="0"/>
              </a:spcBef>
              <a:buFontTx/>
              <a:buNone/>
            </a:pPr>
            <a:r>
              <a:rPr lang="ko-KR" altLang="en-US" sz="900">
                <a:latin typeface="Times New Roman" panose="02020603050405020304" pitchFamily="18" charset="0"/>
                <a:ea typeface="돋움" pitchFamily="50" charset="-127"/>
                <a:cs typeface="Times New Roman" panose="02020603050405020304" pitchFamily="18" charset="0"/>
              </a:rPr>
              <a:t>㉣</a:t>
            </a:r>
            <a:r>
              <a:rPr lang="vi-VN" altLang="ko-KR" sz="900">
                <a:latin typeface="Times New Roman" panose="02020603050405020304" pitchFamily="18" charset="0"/>
                <a:ea typeface="돋움" pitchFamily="50" charset="-127"/>
                <a:cs typeface="Times New Roman" panose="02020603050405020304" pitchFamily="18" charset="0"/>
              </a:rPr>
              <a:t> Tín hiệu điện</a:t>
            </a:r>
            <a:endParaRPr lang="ko-KR" altLang="en-US" sz="900">
              <a:latin typeface="Times New Roman" panose="02020603050405020304" pitchFamily="18" charset="0"/>
              <a:ea typeface="돋움" pitchFamily="50" charset="-127"/>
              <a:cs typeface="Times New Roman" panose="02020603050405020304" pitchFamily="18" charset="0"/>
            </a:endParaRPr>
          </a:p>
        </p:txBody>
      </p:sp>
      <p:sp>
        <p:nvSpPr>
          <p:cNvPr id="12309" name="직사각형 6"/>
          <p:cNvSpPr>
            <a:spLocks noChangeArrowheads="1"/>
          </p:cNvSpPr>
          <p:nvPr/>
        </p:nvSpPr>
        <p:spPr bwMode="auto">
          <a:xfrm>
            <a:off x="4537075" y="1535112"/>
            <a:ext cx="215900" cy="69850"/>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anchor="ctr"/>
          <a:lstStyle>
            <a:lvl1pPr eaLnBrk="0" hangingPunct="0">
              <a:spcBef>
                <a:spcPct val="20000"/>
              </a:spcBef>
              <a:buChar char="•"/>
              <a:defRPr kumimoji="1" sz="3200">
                <a:solidFill>
                  <a:schemeClr val="tx1"/>
                </a:solidFill>
                <a:latin typeface="굴림" pitchFamily="50" charset="-127"/>
                <a:ea typeface="굴림" pitchFamily="50" charset="-127"/>
              </a:defRPr>
            </a:lvl1pPr>
            <a:lvl2pPr marL="742950" indent="-285750" eaLnBrk="0" hangingPunct="0">
              <a:spcBef>
                <a:spcPct val="20000"/>
              </a:spcBef>
              <a:buChar char="–"/>
              <a:defRPr kumimoji="1" sz="2800">
                <a:solidFill>
                  <a:schemeClr val="tx1"/>
                </a:solidFill>
                <a:latin typeface="굴림" pitchFamily="50" charset="-127"/>
                <a:ea typeface="굴림" pitchFamily="50" charset="-127"/>
              </a:defRPr>
            </a:lvl2pPr>
            <a:lvl3pPr marL="1143000" indent="-228600" eaLnBrk="0" hangingPunct="0">
              <a:spcBef>
                <a:spcPct val="20000"/>
              </a:spcBef>
              <a:buChar char="•"/>
              <a:defRPr kumimoji="1" sz="2400">
                <a:solidFill>
                  <a:schemeClr val="tx1"/>
                </a:solidFill>
                <a:latin typeface="굴림" pitchFamily="50" charset="-127"/>
                <a:ea typeface="굴림" pitchFamily="50" charset="-127"/>
              </a:defRPr>
            </a:lvl3pPr>
            <a:lvl4pPr marL="1600200" indent="-228600" eaLnBrk="0" hangingPunct="0">
              <a:spcBef>
                <a:spcPct val="20000"/>
              </a:spcBef>
              <a:buChar char="–"/>
              <a:defRPr kumimoji="1" sz="2000">
                <a:solidFill>
                  <a:schemeClr val="tx1"/>
                </a:solidFill>
                <a:latin typeface="굴림" pitchFamily="50" charset="-127"/>
                <a:ea typeface="굴림" pitchFamily="50" charset="-127"/>
              </a:defRPr>
            </a:lvl4pPr>
            <a:lvl5pPr marL="2057400" indent="-228600" eaLnBrk="0" hangingPunct="0">
              <a:spcBef>
                <a:spcPct val="20000"/>
              </a:spcBef>
              <a:buChar char="»"/>
              <a:defRPr kumimoji="1" sz="2000">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9pPr>
          </a:lstStyle>
          <a:p>
            <a:pPr eaLnBrk="1" hangingPunct="1">
              <a:spcBef>
                <a:spcPct val="0"/>
              </a:spcBef>
              <a:buFontTx/>
              <a:buNone/>
            </a:pPr>
            <a:endParaRPr lang="ko-KR" altLang="en-US" sz="900">
              <a:latin typeface="Times New Roman" panose="02020603050405020304" pitchFamily="18" charset="0"/>
              <a:ea typeface="돋움" pitchFamily="50" charset="-127"/>
              <a:cs typeface="Times New Roman" panose="02020603050405020304" pitchFamily="18" charset="0"/>
            </a:endParaRPr>
          </a:p>
        </p:txBody>
      </p:sp>
      <p:sp>
        <p:nvSpPr>
          <p:cNvPr id="12310" name="직사각형 41"/>
          <p:cNvSpPr>
            <a:spLocks noChangeArrowheads="1"/>
          </p:cNvSpPr>
          <p:nvPr/>
        </p:nvSpPr>
        <p:spPr bwMode="auto">
          <a:xfrm>
            <a:off x="4537075" y="1847850"/>
            <a:ext cx="234950" cy="95250"/>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anchor="ctr"/>
          <a:lstStyle>
            <a:lvl1pPr eaLnBrk="0" hangingPunct="0">
              <a:spcBef>
                <a:spcPct val="20000"/>
              </a:spcBef>
              <a:buChar char="•"/>
              <a:defRPr kumimoji="1" sz="3200">
                <a:solidFill>
                  <a:schemeClr val="tx1"/>
                </a:solidFill>
                <a:latin typeface="굴림" pitchFamily="50" charset="-127"/>
                <a:ea typeface="굴림" pitchFamily="50" charset="-127"/>
              </a:defRPr>
            </a:lvl1pPr>
            <a:lvl2pPr marL="742950" indent="-285750" eaLnBrk="0" hangingPunct="0">
              <a:spcBef>
                <a:spcPct val="20000"/>
              </a:spcBef>
              <a:buChar char="–"/>
              <a:defRPr kumimoji="1" sz="2800">
                <a:solidFill>
                  <a:schemeClr val="tx1"/>
                </a:solidFill>
                <a:latin typeface="굴림" pitchFamily="50" charset="-127"/>
                <a:ea typeface="굴림" pitchFamily="50" charset="-127"/>
              </a:defRPr>
            </a:lvl2pPr>
            <a:lvl3pPr marL="1143000" indent="-228600" eaLnBrk="0" hangingPunct="0">
              <a:spcBef>
                <a:spcPct val="20000"/>
              </a:spcBef>
              <a:buChar char="•"/>
              <a:defRPr kumimoji="1" sz="2400">
                <a:solidFill>
                  <a:schemeClr val="tx1"/>
                </a:solidFill>
                <a:latin typeface="굴림" pitchFamily="50" charset="-127"/>
                <a:ea typeface="굴림" pitchFamily="50" charset="-127"/>
              </a:defRPr>
            </a:lvl3pPr>
            <a:lvl4pPr marL="1600200" indent="-228600" eaLnBrk="0" hangingPunct="0">
              <a:spcBef>
                <a:spcPct val="20000"/>
              </a:spcBef>
              <a:buChar char="–"/>
              <a:defRPr kumimoji="1" sz="2000">
                <a:solidFill>
                  <a:schemeClr val="tx1"/>
                </a:solidFill>
                <a:latin typeface="굴림" pitchFamily="50" charset="-127"/>
                <a:ea typeface="굴림" pitchFamily="50" charset="-127"/>
              </a:defRPr>
            </a:lvl4pPr>
            <a:lvl5pPr marL="2057400" indent="-228600" eaLnBrk="0" hangingPunct="0">
              <a:spcBef>
                <a:spcPct val="20000"/>
              </a:spcBef>
              <a:buChar char="»"/>
              <a:defRPr kumimoji="1" sz="2000">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9pPr>
          </a:lstStyle>
          <a:p>
            <a:pPr eaLnBrk="1" hangingPunct="1">
              <a:spcBef>
                <a:spcPct val="0"/>
              </a:spcBef>
              <a:buFontTx/>
              <a:buNone/>
            </a:pPr>
            <a:endParaRPr lang="ko-KR" altLang="en-US" sz="900">
              <a:latin typeface="Times New Roman" panose="02020603050405020304" pitchFamily="18" charset="0"/>
              <a:ea typeface="돋움" pitchFamily="50" charset="-127"/>
              <a:cs typeface="Times New Roman" panose="02020603050405020304" pitchFamily="18" charset="0"/>
            </a:endParaRPr>
          </a:p>
        </p:txBody>
      </p:sp>
      <p:sp>
        <p:nvSpPr>
          <p:cNvPr id="12311" name="Rectangle 104"/>
          <p:cNvSpPr>
            <a:spLocks noChangeArrowheads="1"/>
          </p:cNvSpPr>
          <p:nvPr/>
        </p:nvSpPr>
        <p:spPr bwMode="auto">
          <a:xfrm>
            <a:off x="266701" y="4106863"/>
            <a:ext cx="3197225" cy="7848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kumimoji="1" sz="3200">
                <a:solidFill>
                  <a:schemeClr val="tx1"/>
                </a:solidFill>
                <a:latin typeface="굴림" pitchFamily="50" charset="-127"/>
                <a:ea typeface="굴림" pitchFamily="50" charset="-127"/>
              </a:defRPr>
            </a:lvl1pPr>
            <a:lvl2pPr marL="742950" indent="-285750" eaLnBrk="0" hangingPunct="0">
              <a:spcBef>
                <a:spcPct val="20000"/>
              </a:spcBef>
              <a:buChar char="–"/>
              <a:defRPr kumimoji="1" sz="2800">
                <a:solidFill>
                  <a:schemeClr val="tx1"/>
                </a:solidFill>
                <a:latin typeface="굴림" pitchFamily="50" charset="-127"/>
                <a:ea typeface="굴림" pitchFamily="50" charset="-127"/>
              </a:defRPr>
            </a:lvl2pPr>
            <a:lvl3pPr marL="1143000" indent="-228600" eaLnBrk="0" hangingPunct="0">
              <a:spcBef>
                <a:spcPct val="20000"/>
              </a:spcBef>
              <a:buChar char="•"/>
              <a:defRPr kumimoji="1" sz="2400">
                <a:solidFill>
                  <a:schemeClr val="tx1"/>
                </a:solidFill>
                <a:latin typeface="굴림" pitchFamily="50" charset="-127"/>
                <a:ea typeface="굴림" pitchFamily="50" charset="-127"/>
              </a:defRPr>
            </a:lvl3pPr>
            <a:lvl4pPr marL="1600200" indent="-228600" eaLnBrk="0" hangingPunct="0">
              <a:spcBef>
                <a:spcPct val="20000"/>
              </a:spcBef>
              <a:buChar char="–"/>
              <a:defRPr kumimoji="1" sz="2000">
                <a:solidFill>
                  <a:schemeClr val="tx1"/>
                </a:solidFill>
                <a:latin typeface="굴림" pitchFamily="50" charset="-127"/>
                <a:ea typeface="굴림" pitchFamily="50" charset="-127"/>
              </a:defRPr>
            </a:lvl4pPr>
            <a:lvl5pPr marL="2057400" indent="-228600" eaLnBrk="0" hangingPunct="0">
              <a:spcBef>
                <a:spcPct val="20000"/>
              </a:spcBef>
              <a:buChar char="»"/>
              <a:defRPr kumimoji="1" sz="2000">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9pPr>
          </a:lstStyle>
          <a:p>
            <a:pPr eaLnBrk="1" hangingPunct="1">
              <a:spcBef>
                <a:spcPct val="0"/>
              </a:spcBef>
              <a:buFontTx/>
              <a:buNone/>
            </a:pPr>
            <a:r>
              <a:rPr lang="vi-VN" altLang="ko-KR" sz="900">
                <a:latin typeface="Times New Roman" panose="02020603050405020304" pitchFamily="18" charset="0"/>
                <a:ea typeface="돋움" pitchFamily="50" charset="-127"/>
                <a:cs typeface="Times New Roman" panose="02020603050405020304" pitchFamily="18" charset="0"/>
              </a:rPr>
              <a:t>13. Van </a:t>
            </a:r>
            <a:r>
              <a:rPr lang="en-US" altLang="ko-KR" sz="900" smtClean="0">
                <a:latin typeface="Times New Roman" panose="02020603050405020304" pitchFamily="18" charset="0"/>
                <a:ea typeface="돋움" pitchFamily="50" charset="-127"/>
                <a:cs typeface="Times New Roman" panose="02020603050405020304" pitchFamily="18" charset="0"/>
              </a:rPr>
              <a:t>nào </a:t>
            </a:r>
            <a:r>
              <a:rPr lang="vi-VN" altLang="ko-KR" sz="900" smtClean="0">
                <a:latin typeface="Times New Roman" panose="02020603050405020304" pitchFamily="18" charset="0"/>
                <a:ea typeface="돋움" pitchFamily="50" charset="-127"/>
                <a:cs typeface="Times New Roman" panose="02020603050405020304" pitchFamily="18" charset="0"/>
              </a:rPr>
              <a:t>có </a:t>
            </a:r>
            <a:r>
              <a:rPr lang="vi-VN" altLang="ko-KR" sz="900">
                <a:latin typeface="Times New Roman" panose="02020603050405020304" pitchFamily="18" charset="0"/>
                <a:ea typeface="돋움" pitchFamily="50" charset="-127"/>
                <a:cs typeface="Times New Roman" panose="02020603050405020304" pitchFamily="18" charset="0"/>
              </a:rPr>
              <a:t>chức năng cấp khí nén ở một vị trí điều khiển và xả khí nén đã cấp ở một vị trí điều khiển </a:t>
            </a:r>
            <a:r>
              <a:rPr lang="vi-VN" altLang="ko-KR" sz="900" smtClean="0">
                <a:latin typeface="Times New Roman" panose="02020603050405020304" pitchFamily="18" charset="0"/>
                <a:ea typeface="돋움" pitchFamily="50" charset="-127"/>
                <a:cs typeface="Times New Roman" panose="02020603050405020304" pitchFamily="18" charset="0"/>
              </a:rPr>
              <a:t>khác</a:t>
            </a:r>
            <a:r>
              <a:rPr lang="en-US" altLang="ko-KR" sz="900" smtClean="0">
                <a:latin typeface="Times New Roman" panose="02020603050405020304" pitchFamily="18" charset="0"/>
                <a:ea typeface="돋움" pitchFamily="50" charset="-127"/>
                <a:cs typeface="Times New Roman" panose="02020603050405020304" pitchFamily="18" charset="0"/>
              </a:rPr>
              <a:t>?</a:t>
            </a:r>
            <a:endParaRPr lang="vi-VN" altLang="ko-KR" sz="900">
              <a:latin typeface="Times New Roman" panose="02020603050405020304" pitchFamily="18" charset="0"/>
              <a:ea typeface="돋움" pitchFamily="50" charset="-127"/>
              <a:cs typeface="Times New Roman" panose="02020603050405020304" pitchFamily="18" charset="0"/>
            </a:endParaRPr>
          </a:p>
          <a:p>
            <a:pPr eaLnBrk="1" hangingPunct="1">
              <a:spcBef>
                <a:spcPct val="0"/>
              </a:spcBef>
              <a:buFontTx/>
              <a:buNone/>
            </a:pPr>
            <a:endParaRPr lang="en-US" altLang="ko-KR" sz="900" smtClean="0">
              <a:latin typeface="Times New Roman" panose="02020603050405020304" pitchFamily="18" charset="0"/>
              <a:ea typeface="돋움" pitchFamily="50" charset="-127"/>
              <a:cs typeface="Times New Roman" panose="02020603050405020304" pitchFamily="18" charset="0"/>
            </a:endParaRPr>
          </a:p>
          <a:p>
            <a:pPr eaLnBrk="1" hangingPunct="1">
              <a:spcBef>
                <a:spcPct val="0"/>
              </a:spcBef>
              <a:buFontTx/>
              <a:buNone/>
            </a:pPr>
            <a:r>
              <a:rPr lang="en-US" altLang="ko-KR" sz="900" smtClean="0">
                <a:latin typeface="Times New Roman" panose="02020603050405020304" pitchFamily="18" charset="0"/>
                <a:ea typeface="돋움" pitchFamily="50" charset="-127"/>
                <a:cs typeface="Times New Roman" panose="02020603050405020304" pitchFamily="18" charset="0"/>
              </a:rPr>
              <a:t> ① Van 3 cửa 2 </a:t>
            </a:r>
            <a:r>
              <a:rPr lang="en-US" altLang="ko-KR" sz="900">
                <a:latin typeface="Times New Roman" panose="02020603050405020304" pitchFamily="18" charset="0"/>
                <a:ea typeface="돋움" pitchFamily="50" charset="-127"/>
                <a:cs typeface="Times New Roman" panose="02020603050405020304" pitchFamily="18" charset="0"/>
              </a:rPr>
              <a:t>vị </a:t>
            </a:r>
            <a:r>
              <a:rPr lang="en-US" altLang="ko-KR" sz="900" smtClean="0">
                <a:latin typeface="Times New Roman" panose="02020603050405020304" pitchFamily="18" charset="0"/>
                <a:ea typeface="돋움" pitchFamily="50" charset="-127"/>
                <a:cs typeface="Times New Roman" panose="02020603050405020304" pitchFamily="18" charset="0"/>
              </a:rPr>
              <a:t>trí         </a:t>
            </a:r>
            <a:r>
              <a:rPr lang="en-US" altLang="ko-KR" sz="900">
                <a:latin typeface="Times New Roman" panose="02020603050405020304" pitchFamily="18" charset="0"/>
                <a:ea typeface="돋움" pitchFamily="50" charset="-127"/>
                <a:cs typeface="Times New Roman" panose="02020603050405020304" pitchFamily="18" charset="0"/>
              </a:rPr>
              <a:t>② </a:t>
            </a:r>
            <a:r>
              <a:rPr lang="en-US" altLang="ko-KR" sz="900" smtClean="0">
                <a:latin typeface="Times New Roman" panose="02020603050405020304" pitchFamily="18" charset="0"/>
                <a:ea typeface="돋움" pitchFamily="50" charset="-127"/>
                <a:cs typeface="Times New Roman" panose="02020603050405020304" pitchFamily="18" charset="0"/>
              </a:rPr>
              <a:t>Van </a:t>
            </a:r>
            <a:r>
              <a:rPr lang="en-US" altLang="ko-KR" sz="900">
                <a:latin typeface="Times New Roman" panose="02020603050405020304" pitchFamily="18" charset="0"/>
                <a:ea typeface="돋움" pitchFamily="50" charset="-127"/>
                <a:cs typeface="Times New Roman" panose="02020603050405020304" pitchFamily="18" charset="0"/>
              </a:rPr>
              <a:t>một chiều</a:t>
            </a:r>
          </a:p>
          <a:p>
            <a:pPr eaLnBrk="1" hangingPunct="1">
              <a:spcBef>
                <a:spcPct val="0"/>
              </a:spcBef>
              <a:buFontTx/>
              <a:buNone/>
            </a:pPr>
            <a:r>
              <a:rPr lang="en-US" altLang="ko-KR" sz="900">
                <a:latin typeface="Times New Roman" panose="02020603050405020304" pitchFamily="18" charset="0"/>
                <a:ea typeface="돋움" pitchFamily="50" charset="-127"/>
                <a:cs typeface="Times New Roman" panose="02020603050405020304" pitchFamily="18" charset="0"/>
              </a:rPr>
              <a:t> ③ Van </a:t>
            </a:r>
            <a:r>
              <a:rPr lang="en-US" altLang="ko-KR" sz="900" smtClean="0">
                <a:latin typeface="Times New Roman" panose="02020603050405020304" pitchFamily="18" charset="0"/>
                <a:ea typeface="돋움" pitchFamily="50" charset="-127"/>
                <a:cs typeface="Times New Roman" panose="02020603050405020304" pitchFamily="18" charset="0"/>
              </a:rPr>
              <a:t>shuttle                   </a:t>
            </a:r>
            <a:r>
              <a:rPr lang="en-US" altLang="ko-KR" sz="900">
                <a:latin typeface="Times New Roman" panose="02020603050405020304" pitchFamily="18" charset="0"/>
                <a:ea typeface="돋움" pitchFamily="50" charset="-127"/>
                <a:cs typeface="Times New Roman" panose="02020603050405020304" pitchFamily="18" charset="0"/>
              </a:rPr>
              <a:t>④ Van </a:t>
            </a:r>
            <a:r>
              <a:rPr lang="en-US" altLang="ko-KR" sz="900" smtClean="0">
                <a:latin typeface="Times New Roman" panose="02020603050405020304" pitchFamily="18" charset="0"/>
                <a:ea typeface="돋움" pitchFamily="50" charset="-127"/>
                <a:cs typeface="Times New Roman" panose="02020603050405020304" pitchFamily="18" charset="0"/>
              </a:rPr>
              <a:t>2 cửa 2 </a:t>
            </a:r>
            <a:r>
              <a:rPr lang="en-US" altLang="ko-KR" sz="900">
                <a:latin typeface="Times New Roman" panose="02020603050405020304" pitchFamily="18" charset="0"/>
                <a:ea typeface="돋움" pitchFamily="50" charset="-127"/>
                <a:cs typeface="Times New Roman" panose="02020603050405020304" pitchFamily="18" charset="0"/>
              </a:rPr>
              <a:t>vị </a:t>
            </a:r>
            <a:r>
              <a:rPr lang="en-US" altLang="ko-KR" sz="900" smtClean="0">
                <a:latin typeface="Times New Roman" panose="02020603050405020304" pitchFamily="18" charset="0"/>
                <a:ea typeface="돋움" pitchFamily="50" charset="-127"/>
                <a:cs typeface="Times New Roman" panose="02020603050405020304" pitchFamily="18" charset="0"/>
              </a:rPr>
              <a:t>trí</a:t>
            </a:r>
            <a:endParaRPr lang="en-US" altLang="ko-KR" sz="900">
              <a:latin typeface="Times New Roman" panose="02020603050405020304" pitchFamily="18" charset="0"/>
              <a:ea typeface="돋움" pitchFamily="50" charset="-127"/>
              <a:cs typeface="Times New Roman" panose="02020603050405020304" pitchFamily="18" charset="0"/>
            </a:endParaRPr>
          </a:p>
        </p:txBody>
      </p:sp>
      <p:sp>
        <p:nvSpPr>
          <p:cNvPr id="12312" name="Rectangle 142"/>
          <p:cNvSpPr>
            <a:spLocks noChangeArrowheads="1"/>
          </p:cNvSpPr>
          <p:nvPr/>
        </p:nvSpPr>
        <p:spPr bwMode="auto">
          <a:xfrm>
            <a:off x="260351" y="920751"/>
            <a:ext cx="3197225" cy="13111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kumimoji="1" sz="3200">
                <a:solidFill>
                  <a:schemeClr val="tx1"/>
                </a:solidFill>
                <a:latin typeface="굴림" pitchFamily="50" charset="-127"/>
                <a:ea typeface="굴림" pitchFamily="50" charset="-127"/>
              </a:defRPr>
            </a:lvl1pPr>
            <a:lvl2pPr marL="742950" indent="-285750" eaLnBrk="0" hangingPunct="0">
              <a:spcBef>
                <a:spcPct val="20000"/>
              </a:spcBef>
              <a:buChar char="–"/>
              <a:defRPr kumimoji="1" sz="2800">
                <a:solidFill>
                  <a:schemeClr val="tx1"/>
                </a:solidFill>
                <a:latin typeface="굴림" pitchFamily="50" charset="-127"/>
                <a:ea typeface="굴림" pitchFamily="50" charset="-127"/>
              </a:defRPr>
            </a:lvl2pPr>
            <a:lvl3pPr marL="1143000" indent="-228600" eaLnBrk="0" hangingPunct="0">
              <a:spcBef>
                <a:spcPct val="20000"/>
              </a:spcBef>
              <a:buChar char="•"/>
              <a:defRPr kumimoji="1" sz="2400">
                <a:solidFill>
                  <a:schemeClr val="tx1"/>
                </a:solidFill>
                <a:latin typeface="굴림" pitchFamily="50" charset="-127"/>
                <a:ea typeface="굴림" pitchFamily="50" charset="-127"/>
              </a:defRPr>
            </a:lvl3pPr>
            <a:lvl4pPr marL="1600200" indent="-228600" eaLnBrk="0" hangingPunct="0">
              <a:spcBef>
                <a:spcPct val="20000"/>
              </a:spcBef>
              <a:buChar char="–"/>
              <a:defRPr kumimoji="1" sz="2000">
                <a:solidFill>
                  <a:schemeClr val="tx1"/>
                </a:solidFill>
                <a:latin typeface="굴림" pitchFamily="50" charset="-127"/>
                <a:ea typeface="굴림" pitchFamily="50" charset="-127"/>
              </a:defRPr>
            </a:lvl4pPr>
            <a:lvl5pPr marL="2057400" indent="-228600" eaLnBrk="0" hangingPunct="0">
              <a:spcBef>
                <a:spcPct val="20000"/>
              </a:spcBef>
              <a:buChar char="»"/>
              <a:defRPr kumimoji="1" sz="2000">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9pPr>
          </a:lstStyle>
          <a:p>
            <a:pPr eaLnBrk="1" hangingPunct="1">
              <a:spcBef>
                <a:spcPct val="0"/>
              </a:spcBef>
              <a:buFontTx/>
              <a:buNone/>
            </a:pPr>
            <a:r>
              <a:rPr lang="en-US" altLang="ko-KR" sz="900">
                <a:latin typeface="Times New Roman" panose="02020603050405020304" pitchFamily="18" charset="0"/>
                <a:ea typeface="돋움" pitchFamily="50" charset="-127"/>
                <a:cs typeface="Times New Roman" panose="02020603050405020304" pitchFamily="18" charset="0"/>
              </a:rPr>
              <a:t>11. </a:t>
            </a:r>
            <a:r>
              <a:rPr lang="en-US" altLang="ko-KR" sz="900" smtClean="0">
                <a:latin typeface="Times New Roman" panose="02020603050405020304" pitchFamily="18" charset="0"/>
                <a:ea typeface="돋움" pitchFamily="50" charset="-127"/>
                <a:cs typeface="Times New Roman" panose="02020603050405020304" pitchFamily="18" charset="0"/>
              </a:rPr>
              <a:t>Đáp án </a:t>
            </a:r>
            <a:r>
              <a:rPr lang="en-US" altLang="ko-KR" sz="900">
                <a:latin typeface="Times New Roman" panose="02020603050405020304" pitchFamily="18" charset="0"/>
                <a:ea typeface="돋움" pitchFamily="50" charset="-127"/>
                <a:cs typeface="Times New Roman" panose="02020603050405020304" pitchFamily="18" charset="0"/>
              </a:rPr>
              <a:t>sai khi sử dụng bộ giảm thanh khí nén?</a:t>
            </a:r>
          </a:p>
          <a:p>
            <a:pPr eaLnBrk="1" hangingPunct="1">
              <a:spcBef>
                <a:spcPct val="0"/>
              </a:spcBef>
              <a:buFontTx/>
              <a:buNone/>
            </a:pPr>
            <a:endParaRPr lang="en-US" altLang="ko-KR" sz="900">
              <a:latin typeface="Times New Roman" panose="02020603050405020304" pitchFamily="18" charset="0"/>
              <a:ea typeface="돋움" pitchFamily="50" charset="-127"/>
              <a:cs typeface="Times New Roman" panose="02020603050405020304" pitchFamily="18" charset="0"/>
            </a:endParaRPr>
          </a:p>
          <a:p>
            <a:pPr eaLnBrk="1" hangingPunct="1">
              <a:spcBef>
                <a:spcPct val="0"/>
              </a:spcBef>
              <a:buFontTx/>
              <a:buNone/>
            </a:pPr>
            <a:endParaRPr lang="en-US" altLang="ko-KR" sz="900">
              <a:latin typeface="Times New Roman" panose="02020603050405020304" pitchFamily="18" charset="0"/>
              <a:ea typeface="돋움" pitchFamily="50" charset="-127"/>
              <a:cs typeface="Times New Roman" panose="02020603050405020304" pitchFamily="18" charset="0"/>
            </a:endParaRPr>
          </a:p>
          <a:p>
            <a:pPr>
              <a:buNone/>
            </a:pPr>
            <a:r>
              <a:rPr lang="en-US" altLang="ko-KR" sz="900" smtClean="0"/>
              <a:t>  </a:t>
            </a:r>
            <a:r>
              <a:rPr lang="vi-VN" altLang="ko-KR" sz="900">
                <a:latin typeface="Times New Roman" panose="02020603050405020304" pitchFamily="18" charset="0"/>
                <a:ea typeface="돋움" pitchFamily="50" charset="-127"/>
                <a:cs typeface="Times New Roman" panose="02020603050405020304" pitchFamily="18" charset="0"/>
              </a:rPr>
              <a:t>① Tránh những nơi có cấu trúc hoặc vật cản gần cửa xả.</a:t>
            </a:r>
          </a:p>
          <a:p>
            <a:pPr>
              <a:buNone/>
            </a:pPr>
            <a:r>
              <a:rPr lang="en-US" altLang="ko-KR" sz="900">
                <a:latin typeface="Times New Roman" panose="02020603050405020304" pitchFamily="18" charset="0"/>
                <a:ea typeface="돋움" pitchFamily="50" charset="-127"/>
                <a:cs typeface="Times New Roman" panose="02020603050405020304" pitchFamily="18" charset="0"/>
              </a:rPr>
              <a:t>  </a:t>
            </a:r>
            <a:r>
              <a:rPr lang="vi-VN" altLang="ko-KR" sz="900">
                <a:latin typeface="Times New Roman" panose="02020603050405020304" pitchFamily="18" charset="0"/>
                <a:ea typeface="돋움" pitchFamily="50" charset="-127"/>
                <a:cs typeface="Times New Roman" panose="02020603050405020304" pitchFamily="18" charset="0"/>
              </a:rPr>
              <a:t>② Chọn một loại có hiệu </a:t>
            </a:r>
            <a:r>
              <a:rPr lang="en-US" altLang="ko-KR" sz="900" smtClean="0">
                <a:latin typeface="Times New Roman" panose="02020603050405020304" pitchFamily="18" charset="0"/>
                <a:ea typeface="돋움" pitchFamily="50" charset="-127"/>
                <a:cs typeface="Times New Roman" panose="02020603050405020304" pitchFamily="18" charset="0"/>
              </a:rPr>
              <a:t>suất chống</a:t>
            </a:r>
            <a:r>
              <a:rPr lang="vi-VN" altLang="ko-KR" sz="900" smtClean="0">
                <a:latin typeface="Times New Roman" panose="02020603050405020304" pitchFamily="18" charset="0"/>
                <a:ea typeface="돋움" pitchFamily="50" charset="-127"/>
                <a:cs typeface="Times New Roman" panose="02020603050405020304" pitchFamily="18" charset="0"/>
              </a:rPr>
              <a:t> </a:t>
            </a:r>
            <a:r>
              <a:rPr lang="vi-VN" altLang="ko-KR" sz="900">
                <a:latin typeface="Times New Roman" panose="02020603050405020304" pitchFamily="18" charset="0"/>
                <a:ea typeface="돋움" pitchFamily="50" charset="-127"/>
                <a:cs typeface="Times New Roman" panose="02020603050405020304" pitchFamily="18" charset="0"/>
              </a:rPr>
              <a:t>tiếng ồn tốt bất kể tốc độ và kích thước luồng không khí</a:t>
            </a:r>
          </a:p>
          <a:p>
            <a:pPr>
              <a:buNone/>
            </a:pPr>
            <a:r>
              <a:rPr lang="en-US" altLang="ko-KR" sz="900">
                <a:latin typeface="Times New Roman" panose="02020603050405020304" pitchFamily="18" charset="0"/>
                <a:ea typeface="돋움" pitchFamily="50" charset="-127"/>
                <a:cs typeface="Times New Roman" panose="02020603050405020304" pitchFamily="18" charset="0"/>
              </a:rPr>
              <a:t>  </a:t>
            </a:r>
            <a:r>
              <a:rPr lang="vi-VN" altLang="ko-KR" sz="900">
                <a:latin typeface="Times New Roman" panose="02020603050405020304" pitchFamily="18" charset="0"/>
                <a:ea typeface="돋움" pitchFamily="50" charset="-127"/>
                <a:cs typeface="Times New Roman" panose="02020603050405020304" pitchFamily="18" charset="0"/>
              </a:rPr>
              <a:t>③ Khi bị tắc, rửa sạch và </a:t>
            </a:r>
            <a:r>
              <a:rPr lang="en-US" altLang="ko-KR" sz="900" smtClean="0">
                <a:latin typeface="Times New Roman" panose="02020603050405020304" pitchFamily="18" charset="0"/>
                <a:ea typeface="돋움" pitchFamily="50" charset="-127"/>
                <a:cs typeface="Times New Roman" panose="02020603050405020304" pitchFamily="18" charset="0"/>
              </a:rPr>
              <a:t>sử dụng lại</a:t>
            </a:r>
            <a:r>
              <a:rPr lang="vi-VN" altLang="ko-KR" sz="900" smtClean="0">
                <a:latin typeface="Times New Roman" panose="02020603050405020304" pitchFamily="18" charset="0"/>
                <a:ea typeface="돋움" pitchFamily="50" charset="-127"/>
                <a:cs typeface="Times New Roman" panose="02020603050405020304" pitchFamily="18" charset="0"/>
              </a:rPr>
              <a:t>.</a:t>
            </a:r>
            <a:endParaRPr lang="vi-VN" altLang="ko-KR" sz="900">
              <a:latin typeface="Times New Roman" panose="02020603050405020304" pitchFamily="18" charset="0"/>
              <a:ea typeface="돋움" pitchFamily="50" charset="-127"/>
              <a:cs typeface="Times New Roman" panose="02020603050405020304" pitchFamily="18" charset="0"/>
            </a:endParaRPr>
          </a:p>
          <a:p>
            <a:pPr>
              <a:buNone/>
            </a:pPr>
            <a:r>
              <a:rPr lang="en-US" altLang="ko-KR" sz="900">
                <a:latin typeface="Times New Roman" panose="02020603050405020304" pitchFamily="18" charset="0"/>
                <a:ea typeface="돋움" pitchFamily="50" charset="-127"/>
                <a:cs typeface="Times New Roman" panose="02020603050405020304" pitchFamily="18" charset="0"/>
              </a:rPr>
              <a:t>  </a:t>
            </a:r>
            <a:r>
              <a:rPr lang="vi-VN" altLang="ko-KR" sz="900">
                <a:latin typeface="Times New Roman" panose="02020603050405020304" pitchFamily="18" charset="0"/>
                <a:ea typeface="돋움" pitchFamily="50" charset="-127"/>
                <a:cs typeface="Times New Roman" panose="02020603050405020304" pitchFamily="18" charset="0"/>
              </a:rPr>
              <a:t>④ Hướng xả của bộ giảm </a:t>
            </a:r>
            <a:r>
              <a:rPr lang="vi-VN" altLang="ko-KR" sz="900" smtClean="0">
                <a:latin typeface="Times New Roman" panose="02020603050405020304" pitchFamily="18" charset="0"/>
                <a:ea typeface="돋움" pitchFamily="50" charset="-127"/>
                <a:cs typeface="Times New Roman" panose="02020603050405020304" pitchFamily="18" charset="0"/>
              </a:rPr>
              <a:t>thanh </a:t>
            </a:r>
            <a:r>
              <a:rPr lang="vi-VN" altLang="ko-KR" sz="900">
                <a:latin typeface="Times New Roman" panose="02020603050405020304" pitchFamily="18" charset="0"/>
                <a:ea typeface="돋움" pitchFamily="50" charset="-127"/>
                <a:cs typeface="Times New Roman" panose="02020603050405020304" pitchFamily="18" charset="0"/>
              </a:rPr>
              <a:t>cần chú </a:t>
            </a:r>
            <a:r>
              <a:rPr lang="vi-VN" altLang="ko-KR" sz="900" smtClean="0">
                <a:latin typeface="Times New Roman" panose="02020603050405020304" pitchFamily="18" charset="0"/>
                <a:ea typeface="돋움" pitchFamily="50" charset="-127"/>
                <a:cs typeface="Times New Roman" panose="02020603050405020304" pitchFamily="18" charset="0"/>
              </a:rPr>
              <a:t>ý </a:t>
            </a:r>
            <a:r>
              <a:rPr lang="vi-VN" altLang="ko-KR" sz="900">
                <a:latin typeface="Times New Roman" panose="02020603050405020304" pitchFamily="18" charset="0"/>
                <a:ea typeface="돋움" pitchFamily="50" charset="-127"/>
                <a:cs typeface="Times New Roman" panose="02020603050405020304" pitchFamily="18" charset="0"/>
              </a:rPr>
              <a:t>vào vị trí lắp đặt.</a:t>
            </a:r>
          </a:p>
        </p:txBody>
      </p:sp>
      <p:sp>
        <p:nvSpPr>
          <p:cNvPr id="12313" name="Rectangle 36"/>
          <p:cNvSpPr>
            <a:spLocks noChangeArrowheads="1"/>
          </p:cNvSpPr>
          <p:nvPr/>
        </p:nvSpPr>
        <p:spPr bwMode="auto">
          <a:xfrm>
            <a:off x="269876" y="2878138"/>
            <a:ext cx="3159125"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kumimoji="1" sz="3200">
                <a:solidFill>
                  <a:schemeClr val="tx1"/>
                </a:solidFill>
                <a:latin typeface="굴림" pitchFamily="50" charset="-127"/>
                <a:ea typeface="굴림" pitchFamily="50" charset="-127"/>
              </a:defRPr>
            </a:lvl1pPr>
            <a:lvl2pPr marL="742950" indent="-285750" eaLnBrk="0" hangingPunct="0">
              <a:spcBef>
                <a:spcPct val="20000"/>
              </a:spcBef>
              <a:buChar char="–"/>
              <a:defRPr kumimoji="1" sz="2800">
                <a:solidFill>
                  <a:schemeClr val="tx1"/>
                </a:solidFill>
                <a:latin typeface="굴림" pitchFamily="50" charset="-127"/>
                <a:ea typeface="굴림" pitchFamily="50" charset="-127"/>
              </a:defRPr>
            </a:lvl2pPr>
            <a:lvl3pPr marL="1143000" indent="-228600" eaLnBrk="0" hangingPunct="0">
              <a:spcBef>
                <a:spcPct val="20000"/>
              </a:spcBef>
              <a:buChar char="•"/>
              <a:defRPr kumimoji="1" sz="2400">
                <a:solidFill>
                  <a:schemeClr val="tx1"/>
                </a:solidFill>
                <a:latin typeface="굴림" pitchFamily="50" charset="-127"/>
                <a:ea typeface="굴림" pitchFamily="50" charset="-127"/>
              </a:defRPr>
            </a:lvl3pPr>
            <a:lvl4pPr marL="1600200" indent="-228600" eaLnBrk="0" hangingPunct="0">
              <a:spcBef>
                <a:spcPct val="20000"/>
              </a:spcBef>
              <a:buChar char="–"/>
              <a:defRPr kumimoji="1" sz="2000">
                <a:solidFill>
                  <a:schemeClr val="tx1"/>
                </a:solidFill>
                <a:latin typeface="굴림" pitchFamily="50" charset="-127"/>
                <a:ea typeface="굴림" pitchFamily="50" charset="-127"/>
              </a:defRPr>
            </a:lvl4pPr>
            <a:lvl5pPr marL="2057400" indent="-228600" eaLnBrk="0" hangingPunct="0">
              <a:spcBef>
                <a:spcPct val="20000"/>
              </a:spcBef>
              <a:buChar char="»"/>
              <a:defRPr kumimoji="1" sz="2000">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9pPr>
          </a:lstStyle>
          <a:p>
            <a:pPr eaLnBrk="1" hangingPunct="1">
              <a:spcBef>
                <a:spcPct val="0"/>
              </a:spcBef>
              <a:buFontTx/>
              <a:buNone/>
            </a:pPr>
            <a:r>
              <a:rPr lang="en-US" altLang="ko-KR" sz="900">
                <a:latin typeface="Times New Roman" panose="02020603050405020304" pitchFamily="18" charset="0"/>
                <a:ea typeface="돋움" pitchFamily="50" charset="-127"/>
                <a:cs typeface="Times New Roman" panose="02020603050405020304" pitchFamily="18" charset="0"/>
              </a:rPr>
              <a:t>12. </a:t>
            </a:r>
            <a:r>
              <a:rPr lang="en-US" altLang="ko-KR" sz="900" smtClean="0">
                <a:latin typeface="Times New Roman" panose="02020603050405020304" pitchFamily="18" charset="0"/>
                <a:ea typeface="돋움" pitchFamily="50" charset="-127"/>
                <a:cs typeface="Times New Roman" panose="02020603050405020304" pitchFamily="18" charset="0"/>
              </a:rPr>
              <a:t>Không phải là điều </a:t>
            </a:r>
            <a:r>
              <a:rPr lang="en-US" altLang="ko-KR" sz="900">
                <a:latin typeface="Times New Roman" panose="02020603050405020304" pitchFamily="18" charset="0"/>
                <a:ea typeface="돋움" pitchFamily="50" charset="-127"/>
                <a:cs typeface="Times New Roman" panose="02020603050405020304" pitchFamily="18" charset="0"/>
              </a:rPr>
              <a:t>kiện lựa chọn bộ lọc khí nén </a:t>
            </a:r>
            <a:r>
              <a:rPr lang="en-US" altLang="ko-KR" sz="900" smtClean="0">
                <a:latin typeface="Times New Roman" panose="02020603050405020304" pitchFamily="18" charset="0"/>
                <a:ea typeface="돋움" pitchFamily="50" charset="-127"/>
                <a:cs typeface="Times New Roman" panose="02020603050405020304" pitchFamily="18" charset="0"/>
              </a:rPr>
              <a:t>?</a:t>
            </a:r>
            <a:endParaRPr lang="en-US" altLang="ko-KR" sz="900">
              <a:latin typeface="Times New Roman" panose="02020603050405020304" pitchFamily="18" charset="0"/>
              <a:ea typeface="돋움" pitchFamily="50" charset="-127"/>
              <a:cs typeface="Times New Roman" panose="02020603050405020304" pitchFamily="18" charset="0"/>
            </a:endParaRPr>
          </a:p>
          <a:p>
            <a:pPr eaLnBrk="1" hangingPunct="1">
              <a:spcBef>
                <a:spcPct val="0"/>
              </a:spcBef>
              <a:buFontTx/>
              <a:buNone/>
            </a:pPr>
            <a:r>
              <a:rPr lang="en-US" altLang="ko-KR" sz="900">
                <a:latin typeface="Times New Roman" panose="02020603050405020304" pitchFamily="18" charset="0"/>
                <a:ea typeface="돋움" pitchFamily="50" charset="-127"/>
                <a:cs typeface="Times New Roman" panose="02020603050405020304" pitchFamily="18" charset="0"/>
              </a:rPr>
              <a:t> </a:t>
            </a:r>
          </a:p>
          <a:p>
            <a:pPr eaLnBrk="1" hangingPunct="1">
              <a:spcBef>
                <a:spcPct val="0"/>
              </a:spcBef>
              <a:buFontTx/>
              <a:buNone/>
            </a:pPr>
            <a:r>
              <a:rPr lang="vi-VN" altLang="ko-KR" sz="900">
                <a:latin typeface="Times New Roman" panose="02020603050405020304" pitchFamily="18" charset="0"/>
                <a:ea typeface="돋움" pitchFamily="50" charset="-127"/>
                <a:cs typeface="Times New Roman" panose="02020603050405020304" pitchFamily="18" charset="0"/>
              </a:rPr>
              <a:t>  ① </a:t>
            </a:r>
            <a:r>
              <a:rPr lang="en-US" altLang="ko-KR" sz="900" smtClean="0">
                <a:latin typeface="Times New Roman" panose="02020603050405020304" pitchFamily="18" charset="0"/>
                <a:ea typeface="돋움" pitchFamily="50" charset="-127"/>
                <a:cs typeface="Times New Roman" panose="02020603050405020304" pitchFamily="18" charset="0"/>
              </a:rPr>
              <a:t>Màng lọc phải lọc dễ dàng</a:t>
            </a:r>
            <a:endParaRPr lang="vi-VN" altLang="ko-KR" sz="900">
              <a:latin typeface="Times New Roman" panose="02020603050405020304" pitchFamily="18" charset="0"/>
              <a:ea typeface="돋움" pitchFamily="50" charset="-127"/>
              <a:cs typeface="Times New Roman" panose="02020603050405020304" pitchFamily="18" charset="0"/>
            </a:endParaRPr>
          </a:p>
          <a:p>
            <a:pPr eaLnBrk="1" hangingPunct="1">
              <a:spcBef>
                <a:spcPct val="0"/>
              </a:spcBef>
              <a:buFontTx/>
              <a:buNone/>
            </a:pPr>
            <a:r>
              <a:rPr lang="en-US" altLang="ko-KR" sz="900">
                <a:latin typeface="Times New Roman" panose="02020603050405020304" pitchFamily="18" charset="0"/>
                <a:ea typeface="돋움" pitchFamily="50" charset="-127"/>
                <a:cs typeface="Times New Roman" panose="02020603050405020304" pitchFamily="18" charset="0"/>
              </a:rPr>
              <a:t>  ② </a:t>
            </a:r>
            <a:r>
              <a:rPr lang="en-US" altLang="ko-KR" sz="900" smtClean="0">
                <a:latin typeface="Times New Roman" panose="02020603050405020304" pitchFamily="18" charset="0"/>
                <a:ea typeface="돋움" pitchFamily="50" charset="-127"/>
                <a:cs typeface="Times New Roman" panose="02020603050405020304" pitchFamily="18" charset="0"/>
              </a:rPr>
              <a:t>Kích thước bộ lọc nhỏ gọn</a:t>
            </a:r>
            <a:endParaRPr lang="en-US" altLang="ko-KR" sz="900">
              <a:latin typeface="Times New Roman" panose="02020603050405020304" pitchFamily="18" charset="0"/>
              <a:ea typeface="돋움" pitchFamily="50" charset="-127"/>
              <a:cs typeface="Times New Roman" panose="02020603050405020304" pitchFamily="18" charset="0"/>
            </a:endParaRPr>
          </a:p>
          <a:p>
            <a:pPr eaLnBrk="1" hangingPunct="1">
              <a:spcBef>
                <a:spcPct val="0"/>
              </a:spcBef>
              <a:buFontTx/>
              <a:buNone/>
            </a:pPr>
            <a:r>
              <a:rPr lang="en-US" altLang="ko-KR" sz="900">
                <a:latin typeface="Times New Roman" panose="02020603050405020304" pitchFamily="18" charset="0"/>
                <a:ea typeface="돋움" pitchFamily="50" charset="-127"/>
                <a:cs typeface="Times New Roman" panose="02020603050405020304" pitchFamily="18" charset="0"/>
              </a:rPr>
              <a:t>  ③ </a:t>
            </a:r>
            <a:r>
              <a:rPr lang="en-US" altLang="ko-KR" sz="900" smtClean="0">
                <a:latin typeface="Times New Roman" panose="02020603050405020304" pitchFamily="18" charset="0"/>
                <a:ea typeface="돋움" pitchFamily="50" charset="-127"/>
                <a:cs typeface="Times New Roman" panose="02020603050405020304" pitchFamily="18" charset="0"/>
              </a:rPr>
              <a:t>Ít </a:t>
            </a:r>
            <a:r>
              <a:rPr lang="en-US" altLang="ko-KR" sz="900">
                <a:latin typeface="Times New Roman" panose="02020603050405020304" pitchFamily="18" charset="0"/>
                <a:ea typeface="돋움" pitchFamily="50" charset="-127"/>
                <a:cs typeface="Times New Roman" panose="02020603050405020304" pitchFamily="18" charset="0"/>
              </a:rPr>
              <a:t>tổn thất áp suất</a:t>
            </a:r>
          </a:p>
          <a:p>
            <a:pPr eaLnBrk="1" hangingPunct="1">
              <a:spcBef>
                <a:spcPct val="0"/>
              </a:spcBef>
              <a:buFontTx/>
              <a:buNone/>
            </a:pPr>
            <a:r>
              <a:rPr lang="en-US" altLang="ko-KR" sz="900">
                <a:latin typeface="Times New Roman" panose="02020603050405020304" pitchFamily="18" charset="0"/>
                <a:ea typeface="돋움" pitchFamily="50" charset="-127"/>
                <a:cs typeface="Times New Roman" panose="02020603050405020304" pitchFamily="18" charset="0"/>
              </a:rPr>
              <a:t>  ④ </a:t>
            </a:r>
            <a:r>
              <a:rPr lang="en-US" altLang="ko-KR" sz="900" smtClean="0">
                <a:latin typeface="Times New Roman" panose="02020603050405020304" pitchFamily="18" charset="0"/>
                <a:ea typeface="돋움" pitchFamily="50" charset="-127"/>
                <a:cs typeface="Times New Roman" panose="02020603050405020304" pitchFamily="18" charset="0"/>
              </a:rPr>
              <a:t>Có tuổi thọ </a:t>
            </a:r>
            <a:r>
              <a:rPr lang="en-US" altLang="ko-KR" sz="900">
                <a:latin typeface="Times New Roman" panose="02020603050405020304" pitchFamily="18" charset="0"/>
                <a:ea typeface="돋움" pitchFamily="50" charset="-127"/>
                <a:cs typeface="Times New Roman" panose="02020603050405020304" pitchFamily="18" charset="0"/>
              </a:rPr>
              <a:t>lâu dài</a:t>
            </a:r>
            <a:endParaRPr lang="ko-KR" altLang="en-US" sz="900">
              <a:latin typeface="Times New Roman" panose="02020603050405020304" pitchFamily="18" charset="0"/>
              <a:ea typeface="돋움" pitchFamily="50" charset="-127"/>
              <a:cs typeface="Times New Roman" panose="02020603050405020304" pitchFamily="18" charset="0"/>
            </a:endParaRPr>
          </a:p>
        </p:txBody>
      </p:sp>
      <p:pic>
        <p:nvPicPr>
          <p:cNvPr id="12314" name="Picture 4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94139" y="6513513"/>
            <a:ext cx="1570037" cy="6000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315" name="자유형 4"/>
          <p:cNvSpPr>
            <a:spLocks/>
          </p:cNvSpPr>
          <p:nvPr/>
        </p:nvSpPr>
        <p:spPr bwMode="auto">
          <a:xfrm>
            <a:off x="4314826" y="6850063"/>
            <a:ext cx="85725" cy="133350"/>
          </a:xfrm>
          <a:custGeom>
            <a:avLst/>
            <a:gdLst>
              <a:gd name="T0" fmla="*/ 0 w 85725"/>
              <a:gd name="T1" fmla="*/ 0 h 133350"/>
              <a:gd name="T2" fmla="*/ 85725 w 85725"/>
              <a:gd name="T3" fmla="*/ 57150 h 133350"/>
              <a:gd name="T4" fmla="*/ 9525 w 85725"/>
              <a:gd name="T5" fmla="*/ 133350 h 133350"/>
              <a:gd name="T6" fmla="*/ 0 60000 65536"/>
              <a:gd name="T7" fmla="*/ 0 60000 65536"/>
              <a:gd name="T8" fmla="*/ 0 60000 65536"/>
            </a:gdLst>
            <a:ahLst/>
            <a:cxnLst>
              <a:cxn ang="T6">
                <a:pos x="T0" y="T1"/>
              </a:cxn>
              <a:cxn ang="T7">
                <a:pos x="T2" y="T3"/>
              </a:cxn>
              <a:cxn ang="T8">
                <a:pos x="T4" y="T5"/>
              </a:cxn>
            </a:cxnLst>
            <a:rect l="0" t="0" r="r" b="b"/>
            <a:pathLst>
              <a:path w="85725" h="133350">
                <a:moveTo>
                  <a:pt x="0" y="0"/>
                </a:moveTo>
                <a:lnTo>
                  <a:pt x="85725" y="57150"/>
                </a:lnTo>
                <a:lnTo>
                  <a:pt x="9525" y="133350"/>
                </a:lnTo>
              </a:path>
            </a:pathLst>
          </a:custGeom>
          <a:noFill/>
          <a:ln w="19050" cap="flat" cmpd="sng" algn="ctr">
            <a:solidFill>
              <a:schemeClr val="tx1"/>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wrap="none" anchor="ctr"/>
          <a:lstStyle/>
          <a:p>
            <a:endParaRPr lang="ko-KR" altLang="en-US">
              <a:latin typeface="Times New Roman" panose="02020603050405020304" pitchFamily="18" charset="0"/>
              <a:cs typeface="Times New Roman" panose="02020603050405020304" pitchFamily="18" charset="0"/>
            </a:endParaRPr>
          </a:p>
        </p:txBody>
      </p:sp>
      <p:pic>
        <p:nvPicPr>
          <p:cNvPr id="12316" name="Picture 4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90951" y="7129464"/>
            <a:ext cx="2366963" cy="704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317" name="자유형 48"/>
          <p:cNvSpPr>
            <a:spLocks/>
          </p:cNvSpPr>
          <p:nvPr/>
        </p:nvSpPr>
        <p:spPr bwMode="auto">
          <a:xfrm>
            <a:off x="4144964" y="7608889"/>
            <a:ext cx="85725" cy="133350"/>
          </a:xfrm>
          <a:custGeom>
            <a:avLst/>
            <a:gdLst>
              <a:gd name="T0" fmla="*/ 0 w 85725"/>
              <a:gd name="T1" fmla="*/ 0 h 133350"/>
              <a:gd name="T2" fmla="*/ 85725 w 85725"/>
              <a:gd name="T3" fmla="*/ 57150 h 133350"/>
              <a:gd name="T4" fmla="*/ 9525 w 85725"/>
              <a:gd name="T5" fmla="*/ 133350 h 133350"/>
              <a:gd name="T6" fmla="*/ 0 60000 65536"/>
              <a:gd name="T7" fmla="*/ 0 60000 65536"/>
              <a:gd name="T8" fmla="*/ 0 60000 65536"/>
            </a:gdLst>
            <a:ahLst/>
            <a:cxnLst>
              <a:cxn ang="T6">
                <a:pos x="T0" y="T1"/>
              </a:cxn>
              <a:cxn ang="T7">
                <a:pos x="T2" y="T3"/>
              </a:cxn>
              <a:cxn ang="T8">
                <a:pos x="T4" y="T5"/>
              </a:cxn>
            </a:cxnLst>
            <a:rect l="0" t="0" r="r" b="b"/>
            <a:pathLst>
              <a:path w="85725" h="133350">
                <a:moveTo>
                  <a:pt x="0" y="0"/>
                </a:moveTo>
                <a:lnTo>
                  <a:pt x="85725" y="57150"/>
                </a:lnTo>
                <a:lnTo>
                  <a:pt x="9525" y="133350"/>
                </a:lnTo>
              </a:path>
            </a:pathLst>
          </a:custGeom>
          <a:noFill/>
          <a:ln w="19050" cap="flat" cmpd="sng" algn="ctr">
            <a:solidFill>
              <a:schemeClr val="tx1"/>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wrap="none" anchor="ctr"/>
          <a:lstStyle/>
          <a:p>
            <a:endParaRPr lang="ko-KR" altLang="en-US">
              <a:latin typeface="Times New Roman" panose="02020603050405020304" pitchFamily="18" charset="0"/>
              <a:cs typeface="Times New Roman" panose="02020603050405020304" pitchFamily="18" charset="0"/>
            </a:endParaRPr>
          </a:p>
        </p:txBody>
      </p:sp>
      <p:sp>
        <p:nvSpPr>
          <p:cNvPr id="12318" name="자유형 51"/>
          <p:cNvSpPr>
            <a:spLocks/>
          </p:cNvSpPr>
          <p:nvPr/>
        </p:nvSpPr>
        <p:spPr bwMode="auto">
          <a:xfrm rot="10800000">
            <a:off x="4676776" y="7373939"/>
            <a:ext cx="85725" cy="133350"/>
          </a:xfrm>
          <a:custGeom>
            <a:avLst/>
            <a:gdLst>
              <a:gd name="T0" fmla="*/ 0 w 85725"/>
              <a:gd name="T1" fmla="*/ 0 h 133350"/>
              <a:gd name="T2" fmla="*/ 85725 w 85725"/>
              <a:gd name="T3" fmla="*/ 57150 h 133350"/>
              <a:gd name="T4" fmla="*/ 9525 w 85725"/>
              <a:gd name="T5" fmla="*/ 133350 h 133350"/>
              <a:gd name="T6" fmla="*/ 0 60000 65536"/>
              <a:gd name="T7" fmla="*/ 0 60000 65536"/>
              <a:gd name="T8" fmla="*/ 0 60000 65536"/>
            </a:gdLst>
            <a:ahLst/>
            <a:cxnLst>
              <a:cxn ang="T6">
                <a:pos x="T0" y="T1"/>
              </a:cxn>
              <a:cxn ang="T7">
                <a:pos x="T2" y="T3"/>
              </a:cxn>
              <a:cxn ang="T8">
                <a:pos x="T4" y="T5"/>
              </a:cxn>
            </a:cxnLst>
            <a:rect l="0" t="0" r="r" b="b"/>
            <a:pathLst>
              <a:path w="85725" h="133350">
                <a:moveTo>
                  <a:pt x="0" y="0"/>
                </a:moveTo>
                <a:lnTo>
                  <a:pt x="85725" y="57150"/>
                </a:lnTo>
                <a:lnTo>
                  <a:pt x="9525" y="133350"/>
                </a:lnTo>
              </a:path>
            </a:pathLst>
          </a:custGeom>
          <a:noFill/>
          <a:ln w="19050" cap="flat" cmpd="sng" algn="ctr">
            <a:solidFill>
              <a:schemeClr val="tx1"/>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wrap="none" anchor="ctr"/>
          <a:lstStyle/>
          <a:p>
            <a:endParaRPr lang="ko-KR" altLang="en-US">
              <a:latin typeface="Times New Roman" panose="02020603050405020304" pitchFamily="18" charset="0"/>
              <a:cs typeface="Times New Roman" panose="02020603050405020304" pitchFamily="18" charset="0"/>
            </a:endParaRPr>
          </a:p>
        </p:txBody>
      </p:sp>
      <p:pic>
        <p:nvPicPr>
          <p:cNvPr id="12319" name="Picture 4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11713" y="7824788"/>
            <a:ext cx="704850" cy="5619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320" name="Picture 4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94151" y="8626476"/>
            <a:ext cx="1738313" cy="719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2321" name="직선 연결선 8"/>
          <p:cNvCxnSpPr>
            <a:cxnSpLocks noChangeShapeType="1"/>
          </p:cNvCxnSpPr>
          <p:nvPr/>
        </p:nvCxnSpPr>
        <p:spPr bwMode="auto">
          <a:xfrm>
            <a:off x="5159375" y="7824788"/>
            <a:ext cx="0" cy="119063"/>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12322" name="직선 연결선 58"/>
          <p:cNvCxnSpPr>
            <a:cxnSpLocks noChangeShapeType="1"/>
          </p:cNvCxnSpPr>
          <p:nvPr/>
        </p:nvCxnSpPr>
        <p:spPr bwMode="auto">
          <a:xfrm>
            <a:off x="5159375" y="8318501"/>
            <a:ext cx="0" cy="85725"/>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pic>
        <p:nvPicPr>
          <p:cNvPr id="12323" name="Picture 4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927476" y="7934326"/>
            <a:ext cx="895350" cy="5524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324" name="자유형 64"/>
          <p:cNvSpPr>
            <a:spLocks/>
          </p:cNvSpPr>
          <p:nvPr/>
        </p:nvSpPr>
        <p:spPr bwMode="auto">
          <a:xfrm rot="10800000">
            <a:off x="4141789" y="8855076"/>
            <a:ext cx="85725" cy="133350"/>
          </a:xfrm>
          <a:custGeom>
            <a:avLst/>
            <a:gdLst>
              <a:gd name="T0" fmla="*/ 0 w 85725"/>
              <a:gd name="T1" fmla="*/ 0 h 133350"/>
              <a:gd name="T2" fmla="*/ 85725 w 85725"/>
              <a:gd name="T3" fmla="*/ 57150 h 133350"/>
              <a:gd name="T4" fmla="*/ 9525 w 85725"/>
              <a:gd name="T5" fmla="*/ 133350 h 133350"/>
              <a:gd name="T6" fmla="*/ 0 60000 65536"/>
              <a:gd name="T7" fmla="*/ 0 60000 65536"/>
              <a:gd name="T8" fmla="*/ 0 60000 65536"/>
            </a:gdLst>
            <a:ahLst/>
            <a:cxnLst>
              <a:cxn ang="T6">
                <a:pos x="T0" y="T1"/>
              </a:cxn>
              <a:cxn ang="T7">
                <a:pos x="T2" y="T3"/>
              </a:cxn>
              <a:cxn ang="T8">
                <a:pos x="T4" y="T5"/>
              </a:cxn>
            </a:cxnLst>
            <a:rect l="0" t="0" r="r" b="b"/>
            <a:pathLst>
              <a:path w="85725" h="133350">
                <a:moveTo>
                  <a:pt x="0" y="0"/>
                </a:moveTo>
                <a:lnTo>
                  <a:pt x="85725" y="57150"/>
                </a:lnTo>
                <a:lnTo>
                  <a:pt x="9525" y="133350"/>
                </a:lnTo>
              </a:path>
            </a:pathLst>
          </a:custGeom>
          <a:noFill/>
          <a:ln w="19050" cap="flat" cmpd="sng" algn="ctr">
            <a:solidFill>
              <a:schemeClr val="tx1"/>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wrap="none" anchor="ctr"/>
          <a:lstStyle/>
          <a:p>
            <a:endParaRPr lang="ko-KR" altLang="en-US">
              <a:latin typeface="Times New Roman" panose="02020603050405020304" pitchFamily="18" charset="0"/>
              <a:cs typeface="Times New Roman" panose="02020603050405020304" pitchFamily="18" charset="0"/>
            </a:endParaRPr>
          </a:p>
        </p:txBody>
      </p:sp>
      <p:sp>
        <p:nvSpPr>
          <p:cNvPr id="39" name="Text Box 6"/>
          <p:cNvSpPr txBox="1">
            <a:spLocks noChangeArrowheads="1"/>
          </p:cNvSpPr>
          <p:nvPr/>
        </p:nvSpPr>
        <p:spPr bwMode="auto">
          <a:xfrm>
            <a:off x="123826" y="228599"/>
            <a:ext cx="886781" cy="338554"/>
          </a:xfrm>
          <a:prstGeom prst="rect">
            <a:avLst/>
          </a:prstGeom>
          <a:noFill/>
          <a:ln w="9525">
            <a:noFill/>
            <a:miter lim="800000"/>
            <a:headEnd/>
            <a:tailEnd/>
          </a:ln>
          <a:effectLst/>
        </p:spPr>
        <p:txBody>
          <a:bodyPr wrap="none">
            <a:spAutoFit/>
          </a:bodyPr>
          <a:lstStyle/>
          <a:p>
            <a:pPr>
              <a:defRPr/>
            </a:pPr>
            <a:r>
              <a:rPr lang="en-US" altLang="ko-KR" sz="1600" b="1" smtClean="0">
                <a:effectLst>
                  <a:outerShdw blurRad="38100" dist="38100" dir="2700000" algn="tl">
                    <a:srgbClr val="C0C0C0"/>
                  </a:outerShdw>
                </a:effectLst>
                <a:latin typeface="Times New Roman" panose="02020603050405020304" pitchFamily="18" charset="0"/>
                <a:cs typeface="Times New Roman" panose="02020603050405020304" pitchFamily="18" charset="0"/>
              </a:rPr>
              <a:t>Khí nén</a:t>
            </a:r>
            <a:endParaRPr lang="ko-KR" altLang="en-US" sz="1200" b="1" dirty="0">
              <a:effectLst>
                <a:outerShdw blurRad="38100" dist="38100" dir="2700000" algn="tl">
                  <a:srgbClr val="C0C0C0"/>
                </a:outerShdw>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6760971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Line 2"/>
          <p:cNvSpPr>
            <a:spLocks noChangeShapeType="1"/>
          </p:cNvSpPr>
          <p:nvPr/>
        </p:nvSpPr>
        <p:spPr bwMode="auto">
          <a:xfrm>
            <a:off x="228600" y="609600"/>
            <a:ext cx="6324600" cy="0"/>
          </a:xfrm>
          <a:prstGeom prst="line">
            <a:avLst/>
          </a:prstGeom>
          <a:noFill/>
          <a:ln w="57150" cmpd="thinThick">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a:latin typeface="Times New Roman" panose="02020603050405020304" pitchFamily="18" charset="0"/>
              <a:cs typeface="Times New Roman" panose="02020603050405020304" pitchFamily="18" charset="0"/>
            </a:endParaRPr>
          </a:p>
        </p:txBody>
      </p:sp>
      <p:sp>
        <p:nvSpPr>
          <p:cNvPr id="178182" name="Text Box 6"/>
          <p:cNvSpPr txBox="1">
            <a:spLocks noChangeArrowheads="1"/>
          </p:cNvSpPr>
          <p:nvPr/>
        </p:nvSpPr>
        <p:spPr bwMode="auto">
          <a:xfrm>
            <a:off x="123825" y="228599"/>
            <a:ext cx="366553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900">
                <a:solidFill>
                  <a:schemeClr val="tx1"/>
                </a:solidFill>
                <a:latin typeface="돋움" pitchFamily="50" charset="-127"/>
                <a:ea typeface="돋움" pitchFamily="50" charset="-127"/>
              </a:defRPr>
            </a:lvl1pPr>
            <a:lvl2pPr marL="742950" indent="-285750" eaLnBrk="0" hangingPunct="0">
              <a:defRPr kumimoji="1" sz="900">
                <a:solidFill>
                  <a:schemeClr val="tx1"/>
                </a:solidFill>
                <a:latin typeface="돋움" pitchFamily="50" charset="-127"/>
                <a:ea typeface="돋움" pitchFamily="50" charset="-127"/>
              </a:defRPr>
            </a:lvl2pPr>
            <a:lvl3pPr marL="1143000" indent="-228600" eaLnBrk="0" hangingPunct="0">
              <a:defRPr kumimoji="1" sz="900">
                <a:solidFill>
                  <a:schemeClr val="tx1"/>
                </a:solidFill>
                <a:latin typeface="돋움" pitchFamily="50" charset="-127"/>
                <a:ea typeface="돋움" pitchFamily="50" charset="-127"/>
              </a:defRPr>
            </a:lvl3pPr>
            <a:lvl4pPr marL="1600200" indent="-228600" eaLnBrk="0" hangingPunct="0">
              <a:defRPr kumimoji="1" sz="900">
                <a:solidFill>
                  <a:schemeClr val="tx1"/>
                </a:solidFill>
                <a:latin typeface="돋움" pitchFamily="50" charset="-127"/>
                <a:ea typeface="돋움" pitchFamily="50" charset="-127"/>
              </a:defRPr>
            </a:lvl4pPr>
            <a:lvl5pPr marL="2057400" indent="-228600" eaLnBrk="0" hangingPunct="0">
              <a:defRPr kumimoji="1" sz="900">
                <a:solidFill>
                  <a:schemeClr val="tx1"/>
                </a:solidFill>
                <a:latin typeface="돋움" pitchFamily="50" charset="-127"/>
                <a:ea typeface="돋움" pitchFamily="50" charset="-127"/>
              </a:defRPr>
            </a:lvl5pPr>
            <a:lvl6pPr marL="2514600" indent="-228600" eaLnBrk="0" fontAlgn="base" hangingPunct="0">
              <a:spcBef>
                <a:spcPct val="0"/>
              </a:spcBef>
              <a:spcAft>
                <a:spcPct val="0"/>
              </a:spcAft>
              <a:defRPr kumimoji="1" sz="900">
                <a:solidFill>
                  <a:schemeClr val="tx1"/>
                </a:solidFill>
                <a:latin typeface="돋움" pitchFamily="50" charset="-127"/>
                <a:ea typeface="돋움" pitchFamily="50" charset="-127"/>
              </a:defRPr>
            </a:lvl6pPr>
            <a:lvl7pPr marL="2971800" indent="-228600" eaLnBrk="0" fontAlgn="base" hangingPunct="0">
              <a:spcBef>
                <a:spcPct val="0"/>
              </a:spcBef>
              <a:spcAft>
                <a:spcPct val="0"/>
              </a:spcAft>
              <a:defRPr kumimoji="1" sz="900">
                <a:solidFill>
                  <a:schemeClr val="tx1"/>
                </a:solidFill>
                <a:latin typeface="돋움" pitchFamily="50" charset="-127"/>
                <a:ea typeface="돋움" pitchFamily="50" charset="-127"/>
              </a:defRPr>
            </a:lvl7pPr>
            <a:lvl8pPr marL="3429000" indent="-228600" eaLnBrk="0" fontAlgn="base" hangingPunct="0">
              <a:spcBef>
                <a:spcPct val="0"/>
              </a:spcBef>
              <a:spcAft>
                <a:spcPct val="0"/>
              </a:spcAft>
              <a:defRPr kumimoji="1" sz="900">
                <a:solidFill>
                  <a:schemeClr val="tx1"/>
                </a:solidFill>
                <a:latin typeface="돋움" pitchFamily="50" charset="-127"/>
                <a:ea typeface="돋움" pitchFamily="50" charset="-127"/>
              </a:defRPr>
            </a:lvl8pPr>
            <a:lvl9pPr marL="3886200" indent="-228600" eaLnBrk="0" fontAlgn="base" hangingPunct="0">
              <a:spcBef>
                <a:spcPct val="0"/>
              </a:spcBef>
              <a:spcAft>
                <a:spcPct val="0"/>
              </a:spcAft>
              <a:defRPr kumimoji="1" sz="900">
                <a:solidFill>
                  <a:schemeClr val="tx1"/>
                </a:solidFill>
                <a:latin typeface="돋움" pitchFamily="50" charset="-127"/>
                <a:ea typeface="돋움" pitchFamily="50" charset="-127"/>
              </a:defRPr>
            </a:lvl9pPr>
          </a:lstStyle>
          <a:p>
            <a:pPr eaLnBrk="1" hangingPunct="1">
              <a:defRPr/>
            </a:pPr>
            <a:r>
              <a:rPr lang="en-US" altLang="ko-KR" sz="1600" b="1" smtClean="0">
                <a:effectLst>
                  <a:outerShdw blurRad="38100" dist="38100" dir="2700000" algn="tl">
                    <a:srgbClr val="C0C0C0"/>
                  </a:outerShdw>
                </a:effectLst>
                <a:latin typeface="Times New Roman" panose="02020603050405020304" pitchFamily="18" charset="0"/>
                <a:ea typeface="굴림" pitchFamily="50" charset="-127"/>
                <a:cs typeface="Times New Roman" panose="02020603050405020304" pitchFamily="18" charset="0"/>
              </a:rPr>
              <a:t>WS TEST</a:t>
            </a:r>
            <a:r>
              <a:rPr lang="ko-KR" altLang="en-US" sz="1600" b="1" smtClean="0">
                <a:effectLst>
                  <a:outerShdw blurRad="38100" dist="38100" dir="2700000" algn="tl">
                    <a:srgbClr val="C0C0C0"/>
                  </a:outerShdw>
                </a:effectLst>
                <a:latin typeface="Times New Roman" panose="02020603050405020304" pitchFamily="18" charset="0"/>
                <a:ea typeface="굴림" pitchFamily="50" charset="-127"/>
                <a:cs typeface="Times New Roman" panose="02020603050405020304" pitchFamily="18" charset="0"/>
              </a:rPr>
              <a:t>  </a:t>
            </a:r>
            <a:endParaRPr lang="en-US" altLang="ko-KR" sz="1600" b="1" dirty="0" smtClean="0">
              <a:effectLst>
                <a:outerShdw blurRad="38100" dist="38100" dir="2700000" algn="tl">
                  <a:srgbClr val="C0C0C0"/>
                </a:outerShdw>
              </a:effectLst>
              <a:latin typeface="Times New Roman" panose="02020603050405020304" pitchFamily="18" charset="0"/>
              <a:ea typeface="굴림" pitchFamily="50" charset="-127"/>
              <a:cs typeface="Times New Roman" panose="02020603050405020304" pitchFamily="18" charset="0"/>
            </a:endParaRPr>
          </a:p>
        </p:txBody>
      </p:sp>
      <p:sp>
        <p:nvSpPr>
          <p:cNvPr id="2052" name="Rectangle 5"/>
          <p:cNvSpPr>
            <a:spLocks noChangeArrowheads="1"/>
          </p:cNvSpPr>
          <p:nvPr/>
        </p:nvSpPr>
        <p:spPr bwMode="auto">
          <a:xfrm>
            <a:off x="3384550" y="776288"/>
            <a:ext cx="3214688" cy="885666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marL="457200" indent="-457200" eaLnBrk="0" hangingPunct="0">
              <a:spcBef>
                <a:spcPct val="20000"/>
              </a:spcBef>
              <a:buChar char="•"/>
              <a:defRPr kumimoji="1" sz="3200">
                <a:solidFill>
                  <a:schemeClr val="tx1"/>
                </a:solidFill>
                <a:latin typeface="굴림" pitchFamily="50" charset="-127"/>
                <a:ea typeface="굴림" pitchFamily="50" charset="-127"/>
              </a:defRPr>
            </a:lvl1pPr>
            <a:lvl2pPr marL="742950" indent="-285750" eaLnBrk="0" hangingPunct="0">
              <a:spcBef>
                <a:spcPct val="20000"/>
              </a:spcBef>
              <a:buChar char="–"/>
              <a:defRPr kumimoji="1" sz="2800">
                <a:solidFill>
                  <a:schemeClr val="tx1"/>
                </a:solidFill>
                <a:latin typeface="굴림" pitchFamily="50" charset="-127"/>
                <a:ea typeface="굴림" pitchFamily="50" charset="-127"/>
              </a:defRPr>
            </a:lvl2pPr>
            <a:lvl3pPr marL="1143000" indent="-228600" eaLnBrk="0" hangingPunct="0">
              <a:spcBef>
                <a:spcPct val="20000"/>
              </a:spcBef>
              <a:buChar char="•"/>
              <a:defRPr kumimoji="1" sz="2400">
                <a:solidFill>
                  <a:schemeClr val="tx1"/>
                </a:solidFill>
                <a:latin typeface="굴림" pitchFamily="50" charset="-127"/>
                <a:ea typeface="굴림" pitchFamily="50" charset="-127"/>
              </a:defRPr>
            </a:lvl3pPr>
            <a:lvl4pPr marL="1600200" indent="-228600" eaLnBrk="0" hangingPunct="0">
              <a:spcBef>
                <a:spcPct val="20000"/>
              </a:spcBef>
              <a:buChar char="–"/>
              <a:defRPr kumimoji="1" sz="2000">
                <a:solidFill>
                  <a:schemeClr val="tx1"/>
                </a:solidFill>
                <a:latin typeface="굴림" pitchFamily="50" charset="-127"/>
                <a:ea typeface="굴림" pitchFamily="50" charset="-127"/>
              </a:defRPr>
            </a:lvl4pPr>
            <a:lvl5pPr marL="2057400" indent="-228600" eaLnBrk="0" hangingPunct="0">
              <a:spcBef>
                <a:spcPct val="20000"/>
              </a:spcBef>
              <a:buChar char="»"/>
              <a:defRPr kumimoji="1" sz="2000">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9pPr>
          </a:lstStyle>
          <a:p>
            <a:pPr eaLnBrk="1" hangingPunct="1">
              <a:spcBef>
                <a:spcPct val="0"/>
              </a:spcBef>
              <a:buFontTx/>
              <a:buNone/>
            </a:pPr>
            <a:endParaRPr lang="ko-KR" altLang="en-US" sz="900">
              <a:latin typeface="Times New Roman" panose="02020603050405020304" pitchFamily="18" charset="0"/>
              <a:ea typeface="돋움" pitchFamily="50" charset="-127"/>
              <a:cs typeface="Times New Roman" panose="02020603050405020304" pitchFamily="18" charset="0"/>
            </a:endParaRPr>
          </a:p>
          <a:p>
            <a:pPr eaLnBrk="1" hangingPunct="1">
              <a:spcBef>
                <a:spcPct val="0"/>
              </a:spcBef>
              <a:buFontTx/>
              <a:buNone/>
            </a:pPr>
            <a:endParaRPr lang="ko-KR" altLang="en-US" sz="900">
              <a:latin typeface="Times New Roman" panose="02020603050405020304" pitchFamily="18" charset="0"/>
              <a:ea typeface="돋움" pitchFamily="50" charset="-127"/>
              <a:cs typeface="Times New Roman" panose="02020603050405020304" pitchFamily="18" charset="0"/>
            </a:endParaRPr>
          </a:p>
          <a:p>
            <a:pPr eaLnBrk="1" hangingPunct="1">
              <a:spcBef>
                <a:spcPct val="0"/>
              </a:spcBef>
              <a:buFontTx/>
              <a:buNone/>
            </a:pPr>
            <a:endParaRPr lang="ko-KR" altLang="en-US" sz="900">
              <a:latin typeface="Times New Roman" panose="02020603050405020304" pitchFamily="18" charset="0"/>
              <a:ea typeface="돋움" pitchFamily="50" charset="-127"/>
              <a:cs typeface="Times New Roman" panose="02020603050405020304" pitchFamily="18" charset="0"/>
            </a:endParaRPr>
          </a:p>
          <a:p>
            <a:pPr eaLnBrk="1" hangingPunct="1">
              <a:spcBef>
                <a:spcPct val="0"/>
              </a:spcBef>
              <a:buFontTx/>
              <a:buNone/>
            </a:pPr>
            <a:endParaRPr lang="ko-KR" altLang="en-US" sz="900">
              <a:latin typeface="Times New Roman" panose="02020603050405020304" pitchFamily="18" charset="0"/>
              <a:ea typeface="돋움" pitchFamily="50" charset="-127"/>
              <a:cs typeface="Times New Roman" panose="02020603050405020304" pitchFamily="18" charset="0"/>
            </a:endParaRPr>
          </a:p>
          <a:p>
            <a:pPr eaLnBrk="1" hangingPunct="1">
              <a:spcBef>
                <a:spcPct val="0"/>
              </a:spcBef>
              <a:buFontTx/>
              <a:buNone/>
            </a:pPr>
            <a:endParaRPr lang="en-US" altLang="ko-KR" sz="900">
              <a:latin typeface="Times New Roman" panose="02020603050405020304" pitchFamily="18" charset="0"/>
              <a:ea typeface="돋움" pitchFamily="50" charset="-127"/>
              <a:cs typeface="Times New Roman" panose="02020603050405020304" pitchFamily="18" charset="0"/>
            </a:endParaRPr>
          </a:p>
        </p:txBody>
      </p:sp>
      <p:sp>
        <p:nvSpPr>
          <p:cNvPr id="2053" name="Text Box 6"/>
          <p:cNvSpPr txBox="1">
            <a:spLocks noChangeArrowheads="1"/>
          </p:cNvSpPr>
          <p:nvPr/>
        </p:nvSpPr>
        <p:spPr bwMode="auto">
          <a:xfrm>
            <a:off x="292100" y="817563"/>
            <a:ext cx="125386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spcBef>
                <a:spcPct val="20000"/>
              </a:spcBef>
              <a:buChar char="•"/>
              <a:defRPr kumimoji="1" sz="3200">
                <a:solidFill>
                  <a:schemeClr val="tx1"/>
                </a:solidFill>
                <a:latin typeface="굴림" pitchFamily="50" charset="-127"/>
                <a:ea typeface="굴림" pitchFamily="50" charset="-127"/>
              </a:defRPr>
            </a:lvl1pPr>
            <a:lvl2pPr marL="742950" indent="-285750" eaLnBrk="0" hangingPunct="0">
              <a:spcBef>
                <a:spcPct val="20000"/>
              </a:spcBef>
              <a:buChar char="–"/>
              <a:defRPr kumimoji="1" sz="2800">
                <a:solidFill>
                  <a:schemeClr val="tx1"/>
                </a:solidFill>
                <a:latin typeface="굴림" pitchFamily="50" charset="-127"/>
                <a:ea typeface="굴림" pitchFamily="50" charset="-127"/>
              </a:defRPr>
            </a:lvl2pPr>
            <a:lvl3pPr marL="1143000" indent="-228600" eaLnBrk="0" hangingPunct="0">
              <a:spcBef>
                <a:spcPct val="20000"/>
              </a:spcBef>
              <a:buChar char="•"/>
              <a:defRPr kumimoji="1" sz="2400">
                <a:solidFill>
                  <a:schemeClr val="tx1"/>
                </a:solidFill>
                <a:latin typeface="굴림" pitchFamily="50" charset="-127"/>
                <a:ea typeface="굴림" pitchFamily="50" charset="-127"/>
              </a:defRPr>
            </a:lvl3pPr>
            <a:lvl4pPr marL="1600200" indent="-228600" eaLnBrk="0" hangingPunct="0">
              <a:spcBef>
                <a:spcPct val="20000"/>
              </a:spcBef>
              <a:buChar char="–"/>
              <a:defRPr kumimoji="1" sz="2000">
                <a:solidFill>
                  <a:schemeClr val="tx1"/>
                </a:solidFill>
                <a:latin typeface="굴림" pitchFamily="50" charset="-127"/>
                <a:ea typeface="굴림" pitchFamily="50" charset="-127"/>
              </a:defRPr>
            </a:lvl4pPr>
            <a:lvl5pPr marL="2057400" indent="-228600" eaLnBrk="0" hangingPunct="0">
              <a:spcBef>
                <a:spcPct val="20000"/>
              </a:spcBef>
              <a:buChar char="»"/>
              <a:defRPr kumimoji="1" sz="2000">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9pPr>
          </a:lstStyle>
          <a:p>
            <a:pPr eaLnBrk="1" hangingPunct="1">
              <a:spcBef>
                <a:spcPct val="0"/>
              </a:spcBef>
              <a:buFontTx/>
              <a:buNone/>
            </a:pPr>
            <a:r>
              <a:rPr lang="en-US" altLang="ko-KR" sz="1000" b="1">
                <a:latin typeface="Times New Roman" panose="02020603050405020304" pitchFamily="18" charset="0"/>
                <a:ea typeface="돋움" pitchFamily="50" charset="-127"/>
                <a:cs typeface="Times New Roman" panose="02020603050405020304" pitchFamily="18" charset="0"/>
              </a:rPr>
              <a:t>※ </a:t>
            </a:r>
            <a:r>
              <a:rPr lang="en-US" altLang="ko-KR" sz="1000" b="1" smtClean="0">
                <a:latin typeface="Times New Roman" panose="02020603050405020304" pitchFamily="18" charset="0"/>
                <a:ea typeface="돋움" pitchFamily="50" charset="-127"/>
                <a:cs typeface="Times New Roman" panose="02020603050405020304" pitchFamily="18" charset="0"/>
              </a:rPr>
              <a:t>Máy: Câu 1</a:t>
            </a:r>
            <a:r>
              <a:rPr lang="ko-KR" altLang="en-US" sz="1000" b="1" smtClean="0">
                <a:latin typeface="Times New Roman" panose="02020603050405020304" pitchFamily="18" charset="0"/>
                <a:ea typeface="돋움" pitchFamily="50" charset="-127"/>
                <a:cs typeface="Times New Roman" panose="02020603050405020304" pitchFamily="18" charset="0"/>
              </a:rPr>
              <a:t> </a:t>
            </a:r>
            <a:r>
              <a:rPr lang="en-US" altLang="ko-KR" sz="1000" b="1">
                <a:latin typeface="Times New Roman" panose="02020603050405020304" pitchFamily="18" charset="0"/>
                <a:ea typeface="돋움" pitchFamily="50" charset="-127"/>
                <a:cs typeface="Times New Roman" panose="02020603050405020304" pitchFamily="18" charset="0"/>
              </a:rPr>
              <a:t>~ </a:t>
            </a:r>
            <a:r>
              <a:rPr lang="en-US" altLang="ko-KR" sz="1000" b="1" smtClean="0">
                <a:latin typeface="Times New Roman" panose="02020603050405020304" pitchFamily="18" charset="0"/>
                <a:ea typeface="돋움" pitchFamily="50" charset="-127"/>
                <a:cs typeface="Times New Roman" panose="02020603050405020304" pitchFamily="18" charset="0"/>
              </a:rPr>
              <a:t>20</a:t>
            </a:r>
            <a:endParaRPr lang="ko-KR" altLang="en-US" sz="1000" b="1">
              <a:latin typeface="Times New Roman" panose="02020603050405020304" pitchFamily="18" charset="0"/>
              <a:ea typeface="돋움" pitchFamily="50" charset="-127"/>
              <a:cs typeface="Times New Roman" panose="02020603050405020304" pitchFamily="18" charset="0"/>
            </a:endParaRPr>
          </a:p>
        </p:txBody>
      </p:sp>
      <p:sp>
        <p:nvSpPr>
          <p:cNvPr id="2054" name="Rectangle 5"/>
          <p:cNvSpPr>
            <a:spLocks noChangeArrowheads="1"/>
          </p:cNvSpPr>
          <p:nvPr/>
        </p:nvSpPr>
        <p:spPr bwMode="auto">
          <a:xfrm>
            <a:off x="169864" y="776288"/>
            <a:ext cx="3214687" cy="885666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marL="457200" indent="-457200" eaLnBrk="0" hangingPunct="0">
              <a:spcBef>
                <a:spcPct val="20000"/>
              </a:spcBef>
              <a:buChar char="•"/>
              <a:defRPr kumimoji="1" sz="3200">
                <a:solidFill>
                  <a:schemeClr val="tx1"/>
                </a:solidFill>
                <a:latin typeface="굴림" pitchFamily="50" charset="-127"/>
                <a:ea typeface="굴림" pitchFamily="50" charset="-127"/>
              </a:defRPr>
            </a:lvl1pPr>
            <a:lvl2pPr marL="742950" indent="-285750" eaLnBrk="0" hangingPunct="0">
              <a:spcBef>
                <a:spcPct val="20000"/>
              </a:spcBef>
              <a:buChar char="–"/>
              <a:defRPr kumimoji="1" sz="2800">
                <a:solidFill>
                  <a:schemeClr val="tx1"/>
                </a:solidFill>
                <a:latin typeface="굴림" pitchFamily="50" charset="-127"/>
                <a:ea typeface="굴림" pitchFamily="50" charset="-127"/>
              </a:defRPr>
            </a:lvl2pPr>
            <a:lvl3pPr marL="1143000" indent="-228600" eaLnBrk="0" hangingPunct="0">
              <a:spcBef>
                <a:spcPct val="20000"/>
              </a:spcBef>
              <a:buChar char="•"/>
              <a:defRPr kumimoji="1" sz="2400">
                <a:solidFill>
                  <a:schemeClr val="tx1"/>
                </a:solidFill>
                <a:latin typeface="굴림" pitchFamily="50" charset="-127"/>
                <a:ea typeface="굴림" pitchFamily="50" charset="-127"/>
              </a:defRPr>
            </a:lvl3pPr>
            <a:lvl4pPr marL="1600200" indent="-228600" eaLnBrk="0" hangingPunct="0">
              <a:spcBef>
                <a:spcPct val="20000"/>
              </a:spcBef>
              <a:buChar char="–"/>
              <a:defRPr kumimoji="1" sz="2000">
                <a:solidFill>
                  <a:schemeClr val="tx1"/>
                </a:solidFill>
                <a:latin typeface="굴림" pitchFamily="50" charset="-127"/>
                <a:ea typeface="굴림" pitchFamily="50" charset="-127"/>
              </a:defRPr>
            </a:lvl4pPr>
            <a:lvl5pPr marL="2057400" indent="-228600" eaLnBrk="0" hangingPunct="0">
              <a:spcBef>
                <a:spcPct val="20000"/>
              </a:spcBef>
              <a:buChar char="»"/>
              <a:defRPr kumimoji="1" sz="2000">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9pPr>
          </a:lstStyle>
          <a:p>
            <a:pPr eaLnBrk="1" hangingPunct="1">
              <a:spcBef>
                <a:spcPct val="0"/>
              </a:spcBef>
              <a:buFontTx/>
              <a:buNone/>
            </a:pPr>
            <a:endParaRPr lang="ko-KR" altLang="en-US" sz="900">
              <a:latin typeface="Times New Roman" panose="02020603050405020304" pitchFamily="18" charset="0"/>
              <a:ea typeface="돋움" pitchFamily="50" charset="-127"/>
              <a:cs typeface="Times New Roman" panose="02020603050405020304" pitchFamily="18" charset="0"/>
            </a:endParaRPr>
          </a:p>
          <a:p>
            <a:pPr eaLnBrk="1" hangingPunct="1">
              <a:spcBef>
                <a:spcPct val="0"/>
              </a:spcBef>
              <a:buFontTx/>
              <a:buNone/>
            </a:pPr>
            <a:endParaRPr lang="ko-KR" altLang="en-US" sz="900">
              <a:latin typeface="Times New Roman" panose="02020603050405020304" pitchFamily="18" charset="0"/>
              <a:ea typeface="돋움" pitchFamily="50" charset="-127"/>
              <a:cs typeface="Times New Roman" panose="02020603050405020304" pitchFamily="18" charset="0"/>
            </a:endParaRPr>
          </a:p>
          <a:p>
            <a:pPr eaLnBrk="1" hangingPunct="1">
              <a:spcBef>
                <a:spcPct val="0"/>
              </a:spcBef>
              <a:buFontTx/>
              <a:buNone/>
            </a:pPr>
            <a:endParaRPr lang="ko-KR" altLang="en-US" sz="900">
              <a:latin typeface="Times New Roman" panose="02020603050405020304" pitchFamily="18" charset="0"/>
              <a:ea typeface="돋움" pitchFamily="50" charset="-127"/>
              <a:cs typeface="Times New Roman" panose="02020603050405020304" pitchFamily="18" charset="0"/>
            </a:endParaRPr>
          </a:p>
          <a:p>
            <a:pPr eaLnBrk="1" hangingPunct="1">
              <a:spcBef>
                <a:spcPct val="0"/>
              </a:spcBef>
              <a:buFontTx/>
              <a:buNone/>
            </a:pPr>
            <a:endParaRPr lang="ko-KR" altLang="en-US" sz="900">
              <a:latin typeface="Times New Roman" panose="02020603050405020304" pitchFamily="18" charset="0"/>
              <a:ea typeface="돋움" pitchFamily="50" charset="-127"/>
              <a:cs typeface="Times New Roman" panose="02020603050405020304" pitchFamily="18" charset="0"/>
            </a:endParaRPr>
          </a:p>
          <a:p>
            <a:pPr eaLnBrk="1" hangingPunct="1">
              <a:spcBef>
                <a:spcPct val="0"/>
              </a:spcBef>
              <a:buFontTx/>
              <a:buNone/>
            </a:pPr>
            <a:endParaRPr lang="en-US" altLang="ko-KR" sz="900">
              <a:latin typeface="Times New Roman" panose="02020603050405020304" pitchFamily="18" charset="0"/>
              <a:ea typeface="돋움" pitchFamily="50" charset="-127"/>
              <a:cs typeface="Times New Roman" panose="02020603050405020304" pitchFamily="18" charset="0"/>
            </a:endParaRPr>
          </a:p>
        </p:txBody>
      </p:sp>
      <p:sp>
        <p:nvSpPr>
          <p:cNvPr id="7" name="직사각형 1"/>
          <p:cNvSpPr>
            <a:spLocks noChangeArrowheads="1"/>
          </p:cNvSpPr>
          <p:nvPr/>
        </p:nvSpPr>
        <p:spPr bwMode="auto">
          <a:xfrm>
            <a:off x="188913" y="1041400"/>
            <a:ext cx="3195637" cy="77375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spcBef>
                <a:spcPct val="20000"/>
              </a:spcBef>
              <a:buChar char="•"/>
              <a:defRPr kumimoji="1" sz="3200">
                <a:solidFill>
                  <a:schemeClr val="tx1"/>
                </a:solidFill>
                <a:latin typeface="굴림" pitchFamily="50" charset="-127"/>
                <a:ea typeface="굴림" pitchFamily="50" charset="-127"/>
              </a:defRPr>
            </a:lvl1pPr>
            <a:lvl2pPr marL="742950" indent="-285750" eaLnBrk="0" hangingPunct="0">
              <a:spcBef>
                <a:spcPct val="20000"/>
              </a:spcBef>
              <a:buChar char="–"/>
              <a:defRPr kumimoji="1" sz="2800">
                <a:solidFill>
                  <a:schemeClr val="tx1"/>
                </a:solidFill>
                <a:latin typeface="굴림" pitchFamily="50" charset="-127"/>
                <a:ea typeface="굴림" pitchFamily="50" charset="-127"/>
              </a:defRPr>
            </a:lvl2pPr>
            <a:lvl3pPr marL="1143000" indent="-228600" eaLnBrk="0" hangingPunct="0">
              <a:spcBef>
                <a:spcPct val="20000"/>
              </a:spcBef>
              <a:buChar char="•"/>
              <a:defRPr kumimoji="1" sz="2400">
                <a:solidFill>
                  <a:schemeClr val="tx1"/>
                </a:solidFill>
                <a:latin typeface="굴림" pitchFamily="50" charset="-127"/>
                <a:ea typeface="굴림" pitchFamily="50" charset="-127"/>
              </a:defRPr>
            </a:lvl3pPr>
            <a:lvl4pPr marL="1600200" indent="-228600" eaLnBrk="0" hangingPunct="0">
              <a:spcBef>
                <a:spcPct val="20000"/>
              </a:spcBef>
              <a:buChar char="–"/>
              <a:defRPr kumimoji="1" sz="2000">
                <a:solidFill>
                  <a:schemeClr val="tx1"/>
                </a:solidFill>
                <a:latin typeface="굴림" pitchFamily="50" charset="-127"/>
                <a:ea typeface="굴림" pitchFamily="50" charset="-127"/>
              </a:defRPr>
            </a:lvl4pPr>
            <a:lvl5pPr marL="2057400" indent="-228600" eaLnBrk="0" hangingPunct="0">
              <a:spcBef>
                <a:spcPct val="20000"/>
              </a:spcBef>
              <a:buChar char="»"/>
              <a:defRPr kumimoji="1" sz="2000">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9pPr>
          </a:lstStyle>
          <a:p>
            <a:pPr marL="0" indent="0">
              <a:buFontTx/>
              <a:buNone/>
              <a:defRPr/>
            </a:pPr>
            <a:r>
              <a:rPr lang="en-US" sz="900" smtClean="0">
                <a:latin typeface="Times New Roman" panose="02020603050405020304" pitchFamily="18" charset="0"/>
                <a:cs typeface="Times New Roman" panose="02020603050405020304" pitchFamily="18" charset="0"/>
              </a:rPr>
              <a:t> 1</a:t>
            </a:r>
            <a:r>
              <a:rPr lang="en-US" sz="900">
                <a:latin typeface="Times New Roman" panose="02020603050405020304" pitchFamily="18" charset="0"/>
                <a:cs typeface="Times New Roman" panose="02020603050405020304" pitchFamily="18" charset="0"/>
              </a:rPr>
              <a:t>. </a:t>
            </a:r>
            <a:r>
              <a:rPr lang="en-US" sz="900" smtClean="0">
                <a:latin typeface="Times New Roman" panose="02020603050405020304" pitchFamily="18" charset="0"/>
                <a:cs typeface="Times New Roman" panose="02020603050405020304" pitchFamily="18" charset="0"/>
              </a:rPr>
              <a:t>Tiêu chuẩn </a:t>
            </a:r>
            <a:r>
              <a:rPr lang="en-US" sz="900">
                <a:latin typeface="Times New Roman" panose="02020603050405020304" pitchFamily="18" charset="0"/>
                <a:cs typeface="Times New Roman" panose="02020603050405020304" pitchFamily="18" charset="0"/>
              </a:rPr>
              <a:t>công nghiệp Thụy </a:t>
            </a:r>
            <a:r>
              <a:rPr lang="en-US" sz="900" smtClean="0">
                <a:latin typeface="Times New Roman" panose="02020603050405020304" pitchFamily="18" charset="0"/>
                <a:cs typeface="Times New Roman" panose="02020603050405020304" pitchFamily="18" charset="0"/>
              </a:rPr>
              <a:t>Sĩ được viết là gì?</a:t>
            </a:r>
            <a:endParaRPr lang="en-US" sz="900">
              <a:latin typeface="Times New Roman" panose="02020603050405020304" pitchFamily="18" charset="0"/>
              <a:cs typeface="Times New Roman" panose="02020603050405020304" pitchFamily="18" charset="0"/>
            </a:endParaRPr>
          </a:p>
          <a:p>
            <a:pPr>
              <a:defRPr/>
            </a:pPr>
            <a:endParaRPr lang="en-US" sz="900">
              <a:latin typeface="Times New Roman" panose="02020603050405020304" pitchFamily="18" charset="0"/>
              <a:cs typeface="Times New Roman" panose="02020603050405020304" pitchFamily="18" charset="0"/>
            </a:endParaRPr>
          </a:p>
          <a:p>
            <a:pPr marL="0" indent="0">
              <a:buFontTx/>
              <a:buNone/>
              <a:defRPr/>
            </a:pPr>
            <a:r>
              <a:rPr lang="en-US" sz="900" smtClean="0">
                <a:latin typeface="Times New Roman" panose="02020603050405020304" pitchFamily="18" charset="0"/>
                <a:cs typeface="Times New Roman" panose="02020603050405020304" pitchFamily="18" charset="0"/>
              </a:rPr>
              <a:t>  ① </a:t>
            </a:r>
            <a:r>
              <a:rPr lang="en-US" sz="900">
                <a:latin typeface="Times New Roman" panose="02020603050405020304" pitchFamily="18" charset="0"/>
                <a:cs typeface="Times New Roman" panose="02020603050405020304" pitchFamily="18" charset="0"/>
              </a:rPr>
              <a:t>VSM</a:t>
            </a:r>
          </a:p>
          <a:p>
            <a:pPr marL="0" indent="0">
              <a:buFontTx/>
              <a:buNone/>
              <a:defRPr/>
            </a:pPr>
            <a:r>
              <a:rPr lang="en-US" sz="900">
                <a:latin typeface="Times New Roman" panose="02020603050405020304" pitchFamily="18" charset="0"/>
                <a:cs typeface="Times New Roman" panose="02020603050405020304" pitchFamily="18" charset="0"/>
              </a:rPr>
              <a:t>  ② DIN</a:t>
            </a:r>
          </a:p>
          <a:p>
            <a:pPr marL="0" indent="0">
              <a:buFontTx/>
              <a:buNone/>
              <a:defRPr/>
            </a:pPr>
            <a:r>
              <a:rPr lang="en-US" sz="900">
                <a:latin typeface="Times New Roman" panose="02020603050405020304" pitchFamily="18" charset="0"/>
                <a:cs typeface="Times New Roman" panose="02020603050405020304" pitchFamily="18" charset="0"/>
              </a:rPr>
              <a:t>  ③ BS</a:t>
            </a:r>
          </a:p>
          <a:p>
            <a:pPr marL="0" indent="0">
              <a:buFontTx/>
              <a:buNone/>
              <a:defRPr/>
            </a:pPr>
            <a:r>
              <a:rPr lang="en-US" sz="900">
                <a:latin typeface="Times New Roman" panose="02020603050405020304" pitchFamily="18" charset="0"/>
                <a:cs typeface="Times New Roman" panose="02020603050405020304" pitchFamily="18" charset="0"/>
              </a:rPr>
              <a:t>  ④ </a:t>
            </a:r>
            <a:r>
              <a:rPr lang="en-US" sz="900" smtClean="0">
                <a:latin typeface="Times New Roman" panose="02020603050405020304" pitchFamily="18" charset="0"/>
                <a:cs typeface="Times New Roman" panose="02020603050405020304" pitchFamily="18" charset="0"/>
              </a:rPr>
              <a:t>ISO</a:t>
            </a:r>
            <a:endParaRPr lang="en-US" sz="900">
              <a:latin typeface="Times New Roman" panose="02020603050405020304" pitchFamily="18" charset="0"/>
              <a:cs typeface="Times New Roman" panose="02020603050405020304" pitchFamily="18" charset="0"/>
            </a:endParaRPr>
          </a:p>
          <a:p>
            <a:pPr>
              <a:defRPr/>
            </a:pPr>
            <a:endParaRPr lang="en-US" sz="900">
              <a:latin typeface="Times New Roman" panose="02020603050405020304" pitchFamily="18" charset="0"/>
              <a:cs typeface="Times New Roman" panose="02020603050405020304" pitchFamily="18" charset="0"/>
            </a:endParaRPr>
          </a:p>
          <a:p>
            <a:pPr marL="0" indent="0">
              <a:buFontTx/>
              <a:buNone/>
              <a:defRPr/>
            </a:pPr>
            <a:r>
              <a:rPr lang="en-US" sz="900" smtClean="0">
                <a:latin typeface="Times New Roman" panose="02020603050405020304" pitchFamily="18" charset="0"/>
                <a:cs typeface="Times New Roman" panose="02020603050405020304" pitchFamily="18" charset="0"/>
              </a:rPr>
              <a:t> 2</a:t>
            </a:r>
            <a:r>
              <a:rPr lang="en-US" sz="900">
                <a:latin typeface="Times New Roman" panose="02020603050405020304" pitchFamily="18" charset="0"/>
                <a:cs typeface="Times New Roman" panose="02020603050405020304" pitchFamily="18" charset="0"/>
              </a:rPr>
              <a:t>. </a:t>
            </a:r>
            <a:r>
              <a:rPr lang="en-US" sz="900" smtClean="0">
                <a:latin typeface="Times New Roman" panose="02020603050405020304" pitchFamily="18" charset="0"/>
                <a:cs typeface="Times New Roman" panose="02020603050405020304" pitchFamily="18" charset="0"/>
              </a:rPr>
              <a:t>Trục nào không được phân chia theo hình dạng?</a:t>
            </a:r>
            <a:endParaRPr lang="en-US" sz="900">
              <a:latin typeface="Times New Roman" panose="02020603050405020304" pitchFamily="18" charset="0"/>
              <a:cs typeface="Times New Roman" panose="02020603050405020304" pitchFamily="18" charset="0"/>
            </a:endParaRPr>
          </a:p>
          <a:p>
            <a:pPr>
              <a:defRPr/>
            </a:pPr>
            <a:endParaRPr lang="en-US" sz="900">
              <a:latin typeface="Times New Roman" panose="02020603050405020304" pitchFamily="18" charset="0"/>
              <a:cs typeface="Times New Roman" panose="02020603050405020304" pitchFamily="18" charset="0"/>
            </a:endParaRPr>
          </a:p>
          <a:p>
            <a:pPr marL="0" indent="0">
              <a:buFontTx/>
              <a:buNone/>
              <a:defRPr/>
            </a:pPr>
            <a:r>
              <a:rPr lang="en-US" sz="900">
                <a:latin typeface="Times New Roman" panose="02020603050405020304" pitchFamily="18" charset="0"/>
                <a:cs typeface="Times New Roman" panose="02020603050405020304" pitchFamily="18" charset="0"/>
              </a:rPr>
              <a:t>  ① </a:t>
            </a:r>
            <a:r>
              <a:rPr lang="en-US" sz="900" smtClean="0">
                <a:latin typeface="Times New Roman" panose="02020603050405020304" pitchFamily="18" charset="0"/>
                <a:cs typeface="Times New Roman" panose="02020603050405020304" pitchFamily="18" charset="0"/>
              </a:rPr>
              <a:t>Trục</a:t>
            </a:r>
            <a:r>
              <a:rPr lang="en-US" sz="900">
                <a:latin typeface="Times New Roman" panose="02020603050405020304" pitchFamily="18" charset="0"/>
                <a:cs typeface="Times New Roman" panose="02020603050405020304" pitchFamily="18" charset="0"/>
              </a:rPr>
              <a:t> </a:t>
            </a:r>
            <a:r>
              <a:rPr lang="en-US" sz="900" smtClean="0">
                <a:latin typeface="Times New Roman" panose="02020603050405020304" pitchFamily="18" charset="0"/>
                <a:cs typeface="Times New Roman" panose="02020603050405020304" pitchFamily="18" charset="0"/>
              </a:rPr>
              <a:t>  Axle                   </a:t>
            </a:r>
            <a:r>
              <a:rPr lang="en-US" sz="900">
                <a:latin typeface="Times New Roman" panose="02020603050405020304" pitchFamily="18" charset="0"/>
                <a:cs typeface="Times New Roman" panose="02020603050405020304" pitchFamily="18" charset="0"/>
              </a:rPr>
              <a:t>② Trục </a:t>
            </a:r>
            <a:r>
              <a:rPr lang="en-US" sz="900" smtClean="0">
                <a:latin typeface="Times New Roman" panose="02020603050405020304" pitchFamily="18" charset="0"/>
                <a:cs typeface="Times New Roman" panose="02020603050405020304" pitchFamily="18" charset="0"/>
              </a:rPr>
              <a:t>Liner</a:t>
            </a:r>
            <a:endParaRPr lang="en-US" sz="900">
              <a:latin typeface="Times New Roman" panose="02020603050405020304" pitchFamily="18" charset="0"/>
              <a:cs typeface="Times New Roman" panose="02020603050405020304" pitchFamily="18" charset="0"/>
            </a:endParaRPr>
          </a:p>
          <a:p>
            <a:pPr marL="0" indent="0">
              <a:buFontTx/>
              <a:buNone/>
              <a:defRPr/>
            </a:pPr>
            <a:r>
              <a:rPr lang="en-US" sz="900">
                <a:latin typeface="Times New Roman" panose="02020603050405020304" pitchFamily="18" charset="0"/>
                <a:cs typeface="Times New Roman" panose="02020603050405020304" pitchFamily="18" charset="0"/>
              </a:rPr>
              <a:t>  ③ Trục </a:t>
            </a:r>
            <a:r>
              <a:rPr lang="en-US" sz="900" smtClean="0">
                <a:latin typeface="Times New Roman" panose="02020603050405020304" pitchFamily="18" charset="0"/>
                <a:cs typeface="Times New Roman" panose="02020603050405020304" pitchFamily="18" charset="0"/>
              </a:rPr>
              <a:t>Crank.         </a:t>
            </a:r>
            <a:r>
              <a:rPr lang="vi-VN" sz="900" smtClean="0">
                <a:latin typeface="Times New Roman" panose="02020603050405020304" pitchFamily="18" charset="0"/>
                <a:cs typeface="Times New Roman" panose="02020603050405020304" pitchFamily="18" charset="0"/>
              </a:rPr>
              <a:t>       </a:t>
            </a:r>
            <a:r>
              <a:rPr lang="en-US" sz="900" smtClean="0">
                <a:latin typeface="Times New Roman" panose="02020603050405020304" pitchFamily="18" charset="0"/>
                <a:cs typeface="Times New Roman" panose="02020603050405020304" pitchFamily="18" charset="0"/>
              </a:rPr>
              <a:t>  </a:t>
            </a:r>
            <a:r>
              <a:rPr lang="en-US" sz="900">
                <a:latin typeface="Times New Roman" panose="02020603050405020304" pitchFamily="18" charset="0"/>
                <a:cs typeface="Times New Roman" panose="02020603050405020304" pitchFamily="18" charset="0"/>
              </a:rPr>
              <a:t>④ Trục </a:t>
            </a:r>
            <a:r>
              <a:rPr lang="en-US" sz="900" smtClean="0">
                <a:latin typeface="Times New Roman" panose="02020603050405020304" pitchFamily="18" charset="0"/>
                <a:cs typeface="Times New Roman" panose="02020603050405020304" pitchFamily="18" charset="0"/>
              </a:rPr>
              <a:t>Flexible.</a:t>
            </a:r>
            <a:endParaRPr lang="en-US" sz="900">
              <a:latin typeface="Times New Roman" panose="02020603050405020304" pitchFamily="18" charset="0"/>
              <a:cs typeface="Times New Roman" panose="02020603050405020304" pitchFamily="18" charset="0"/>
            </a:endParaRPr>
          </a:p>
          <a:p>
            <a:pPr marL="0" indent="0">
              <a:buFontTx/>
              <a:buNone/>
              <a:defRPr/>
            </a:pPr>
            <a:endParaRPr lang="en-US" sz="900">
              <a:latin typeface="Times New Roman" panose="02020603050405020304" pitchFamily="18" charset="0"/>
              <a:cs typeface="Times New Roman" panose="02020603050405020304" pitchFamily="18" charset="0"/>
            </a:endParaRPr>
          </a:p>
          <a:p>
            <a:pPr marL="0" indent="0">
              <a:buFontTx/>
              <a:buNone/>
              <a:defRPr/>
            </a:pPr>
            <a:r>
              <a:rPr lang="en-US" sz="900" smtClean="0">
                <a:latin typeface="Times New Roman" panose="02020603050405020304" pitchFamily="18" charset="0"/>
                <a:cs typeface="Times New Roman" panose="02020603050405020304" pitchFamily="18" charset="0"/>
              </a:rPr>
              <a:t> </a:t>
            </a:r>
            <a:r>
              <a:rPr lang="vi-VN" sz="900" smtClean="0">
                <a:latin typeface="Times New Roman" panose="02020603050405020304" pitchFamily="18" charset="0"/>
                <a:cs typeface="Times New Roman" panose="02020603050405020304" pitchFamily="18" charset="0"/>
              </a:rPr>
              <a:t>3</a:t>
            </a:r>
            <a:r>
              <a:rPr lang="vi-VN" sz="900">
                <a:latin typeface="Times New Roman" panose="02020603050405020304" pitchFamily="18" charset="0"/>
                <a:cs typeface="Times New Roman" panose="02020603050405020304" pitchFamily="18" charset="0"/>
              </a:rPr>
              <a:t>. </a:t>
            </a:r>
            <a:r>
              <a:rPr lang="en-US" sz="900" smtClean="0">
                <a:latin typeface="Times New Roman" panose="02020603050405020304" pitchFamily="18" charset="0"/>
                <a:cs typeface="Times New Roman" panose="02020603050405020304" pitchFamily="18" charset="0"/>
              </a:rPr>
              <a:t>Khi lắp trục mà</a:t>
            </a:r>
            <a:r>
              <a:rPr lang="vi-VN" sz="900" smtClean="0">
                <a:latin typeface="Times New Roman" panose="02020603050405020304" pitchFamily="18" charset="0"/>
                <a:cs typeface="Times New Roman" panose="02020603050405020304" pitchFamily="18" charset="0"/>
              </a:rPr>
              <a:t> </a:t>
            </a:r>
            <a:r>
              <a:rPr lang="en-US" sz="900" smtClean="0">
                <a:latin typeface="Times New Roman" panose="02020603050405020304" pitchFamily="18" charset="0"/>
                <a:cs typeface="Times New Roman" panose="02020603050405020304" pitchFamily="18" charset="0"/>
              </a:rPr>
              <a:t>t</a:t>
            </a:r>
            <a:r>
              <a:rPr lang="vi-VN" sz="900" smtClean="0">
                <a:latin typeface="Times New Roman" panose="02020603050405020304" pitchFamily="18" charset="0"/>
                <a:cs typeface="Times New Roman" panose="02020603050405020304" pitchFamily="18" charset="0"/>
              </a:rPr>
              <a:t>rục lớn</a:t>
            </a:r>
            <a:r>
              <a:rPr lang="en-US" sz="900" smtClean="0">
                <a:latin typeface="Times New Roman" panose="02020603050405020304" pitchFamily="18" charset="0"/>
                <a:cs typeface="Times New Roman" panose="02020603050405020304" pitchFamily="18" charset="0"/>
              </a:rPr>
              <a:t>,</a:t>
            </a:r>
            <a:r>
              <a:rPr lang="vi-VN" sz="900" smtClean="0">
                <a:latin typeface="Times New Roman" panose="02020603050405020304" pitchFamily="18" charset="0"/>
                <a:cs typeface="Times New Roman" panose="02020603050405020304" pitchFamily="18" charset="0"/>
              </a:rPr>
              <a:t> lỗ</a:t>
            </a:r>
            <a:r>
              <a:rPr lang="en-US" sz="900" smtClean="0">
                <a:latin typeface="Times New Roman" panose="02020603050405020304" pitchFamily="18" charset="0"/>
                <a:cs typeface="Times New Roman" panose="02020603050405020304" pitchFamily="18" charset="0"/>
              </a:rPr>
              <a:t> nhỏ</a:t>
            </a:r>
            <a:r>
              <a:rPr lang="en-US" sz="900">
                <a:latin typeface="Times New Roman" panose="02020603050405020304" pitchFamily="18" charset="0"/>
                <a:cs typeface="Times New Roman" panose="02020603050405020304" pitchFamily="18" charset="0"/>
              </a:rPr>
              <a:t> </a:t>
            </a:r>
            <a:r>
              <a:rPr lang="en-US" sz="900" smtClean="0">
                <a:latin typeface="Times New Roman" panose="02020603050405020304" pitchFamily="18" charset="0"/>
                <a:cs typeface="Times New Roman" panose="02020603050405020304" pitchFamily="18" charset="0"/>
              </a:rPr>
              <a:t>được gọi là gì?</a:t>
            </a:r>
            <a:endParaRPr lang="en-US" sz="900">
              <a:latin typeface="Times New Roman" panose="02020603050405020304" pitchFamily="18" charset="0"/>
              <a:cs typeface="Times New Roman" panose="02020603050405020304" pitchFamily="18" charset="0"/>
            </a:endParaRPr>
          </a:p>
          <a:p>
            <a:pPr marL="0" indent="0">
              <a:buFontTx/>
              <a:buNone/>
              <a:defRPr/>
            </a:pPr>
            <a:r>
              <a:rPr lang="en-US" sz="900">
                <a:latin typeface="Times New Roman" panose="02020603050405020304" pitchFamily="18" charset="0"/>
                <a:cs typeface="Times New Roman" panose="02020603050405020304" pitchFamily="18" charset="0"/>
              </a:rPr>
              <a:t>      </a:t>
            </a:r>
          </a:p>
          <a:p>
            <a:pPr marL="0" indent="0">
              <a:buFontTx/>
              <a:buNone/>
              <a:defRPr/>
            </a:pPr>
            <a:r>
              <a:rPr lang="en-US" sz="900">
                <a:latin typeface="Times New Roman" panose="02020603050405020304" pitchFamily="18" charset="0"/>
                <a:cs typeface="Times New Roman" panose="02020603050405020304" pitchFamily="18" charset="0"/>
              </a:rPr>
              <a:t>  ① Vừa vặn</a:t>
            </a:r>
            <a:r>
              <a:rPr lang="en-US" sz="900" smtClean="0">
                <a:latin typeface="Times New Roman" panose="02020603050405020304" pitchFamily="18" charset="0"/>
                <a:cs typeface="Times New Roman" panose="02020603050405020304" pitchFamily="18" charset="0"/>
              </a:rPr>
              <a:t>.                      ② Lắp khít.</a:t>
            </a:r>
            <a:endParaRPr lang="en-US" sz="900">
              <a:latin typeface="Times New Roman" panose="02020603050405020304" pitchFamily="18" charset="0"/>
              <a:cs typeface="Times New Roman" panose="02020603050405020304" pitchFamily="18" charset="0"/>
            </a:endParaRPr>
          </a:p>
          <a:p>
            <a:pPr marL="0" indent="0">
              <a:buFontTx/>
              <a:buNone/>
              <a:defRPr/>
            </a:pPr>
            <a:r>
              <a:rPr lang="vi-VN" sz="900">
                <a:latin typeface="Times New Roman" panose="02020603050405020304" pitchFamily="18" charset="0"/>
                <a:cs typeface="Times New Roman" panose="02020603050405020304" pitchFamily="18" charset="0"/>
              </a:rPr>
              <a:t>  ③ </a:t>
            </a:r>
            <a:r>
              <a:rPr lang="en-US" sz="900" smtClean="0">
                <a:latin typeface="Times New Roman" panose="02020603050405020304" pitchFamily="18" charset="0"/>
                <a:cs typeface="Times New Roman" panose="02020603050405020304" pitchFamily="18" charset="0"/>
              </a:rPr>
              <a:t>Ấn vào                         ④ Lắp lỏng.</a:t>
            </a:r>
            <a:endParaRPr lang="en-US" sz="900">
              <a:latin typeface="Times New Roman" panose="02020603050405020304" pitchFamily="18" charset="0"/>
              <a:cs typeface="Times New Roman" panose="02020603050405020304" pitchFamily="18" charset="0"/>
            </a:endParaRPr>
          </a:p>
          <a:p>
            <a:pPr marL="0" indent="0">
              <a:buFontTx/>
              <a:buNone/>
              <a:defRPr/>
            </a:pPr>
            <a:endParaRPr lang="en-US" sz="900">
              <a:latin typeface="Times New Roman" panose="02020603050405020304" pitchFamily="18" charset="0"/>
              <a:cs typeface="Times New Roman" panose="02020603050405020304" pitchFamily="18" charset="0"/>
            </a:endParaRPr>
          </a:p>
          <a:p>
            <a:pPr marL="0" indent="0">
              <a:buFontTx/>
              <a:buNone/>
              <a:defRPr/>
            </a:pPr>
            <a:r>
              <a:rPr lang="en-US" sz="900" smtClean="0">
                <a:latin typeface="Times New Roman" panose="02020603050405020304" pitchFamily="18" charset="0"/>
                <a:cs typeface="Times New Roman" panose="02020603050405020304" pitchFamily="18" charset="0"/>
              </a:rPr>
              <a:t> 4</a:t>
            </a:r>
            <a:r>
              <a:rPr lang="en-US" sz="900">
                <a:latin typeface="Times New Roman" panose="02020603050405020304" pitchFamily="18" charset="0"/>
                <a:cs typeface="Times New Roman" panose="02020603050405020304" pitchFamily="18" charset="0"/>
              </a:rPr>
              <a:t>. Lời giải thích chính xác </a:t>
            </a:r>
            <a:r>
              <a:rPr lang="en-US" sz="900" smtClean="0">
                <a:latin typeface="Times New Roman" panose="02020603050405020304" pitchFamily="18" charset="0"/>
                <a:cs typeface="Times New Roman" panose="02020603050405020304" pitchFamily="18" charset="0"/>
              </a:rPr>
              <a:t>nhất cho dung sai </a:t>
            </a:r>
            <a:r>
              <a:rPr lang="en-US" sz="900">
                <a:latin typeface="Times New Roman" panose="02020603050405020304" pitchFamily="18" charset="0"/>
                <a:cs typeface="Times New Roman" panose="02020603050405020304" pitchFamily="18" charset="0"/>
              </a:rPr>
              <a:t>là gì?</a:t>
            </a:r>
          </a:p>
          <a:p>
            <a:pPr marL="0" indent="0">
              <a:buFontTx/>
              <a:buNone/>
              <a:defRPr/>
            </a:pPr>
            <a:endParaRPr lang="en-US" sz="900">
              <a:latin typeface="Times New Roman" panose="02020603050405020304" pitchFamily="18" charset="0"/>
              <a:cs typeface="Times New Roman" panose="02020603050405020304" pitchFamily="18" charset="0"/>
            </a:endParaRPr>
          </a:p>
          <a:p>
            <a:pPr marL="0" indent="0">
              <a:buFontTx/>
              <a:buNone/>
              <a:defRPr/>
            </a:pPr>
            <a:r>
              <a:rPr lang="vi-VN" sz="900">
                <a:latin typeface="Times New Roman" panose="02020603050405020304" pitchFamily="18" charset="0"/>
                <a:cs typeface="Times New Roman" panose="02020603050405020304" pitchFamily="18" charset="0"/>
              </a:rPr>
              <a:t>  ① </a:t>
            </a:r>
            <a:r>
              <a:rPr lang="en-US" sz="900" smtClean="0">
                <a:latin typeface="Times New Roman" panose="02020603050405020304" pitchFamily="18" charset="0"/>
                <a:cs typeface="Times New Roman" panose="02020603050405020304" pitchFamily="18" charset="0"/>
              </a:rPr>
              <a:t>Ấn vào</a:t>
            </a:r>
            <a:r>
              <a:rPr lang="vi-VN" sz="900" smtClean="0">
                <a:latin typeface="Times New Roman" panose="02020603050405020304" pitchFamily="18" charset="0"/>
                <a:cs typeface="Times New Roman" panose="02020603050405020304" pitchFamily="18" charset="0"/>
              </a:rPr>
              <a:t> xảy ra</a:t>
            </a:r>
            <a:r>
              <a:rPr lang="en-US" sz="900" smtClean="0">
                <a:latin typeface="Times New Roman" panose="02020603050405020304" pitchFamily="18" charset="0"/>
                <a:cs typeface="Times New Roman" panose="02020603050405020304" pitchFamily="18" charset="0"/>
              </a:rPr>
              <a:t> do </a:t>
            </a:r>
            <a:r>
              <a:rPr lang="vi-VN" altLang="ko-KR" sz="900" smtClean="0">
                <a:latin typeface="Times New Roman" panose="02020603050405020304" pitchFamily="18" charset="0"/>
                <a:cs typeface="Times New Roman" panose="02020603050405020304" pitchFamily="18" charset="0"/>
              </a:rPr>
              <a:t>sự </a:t>
            </a:r>
            <a:r>
              <a:rPr lang="vi-VN" altLang="ko-KR" sz="900">
                <a:latin typeface="Times New Roman" panose="02020603050405020304" pitchFamily="18" charset="0"/>
                <a:cs typeface="Times New Roman" panose="02020603050405020304" pitchFamily="18" charset="0"/>
              </a:rPr>
              <a:t>khác biệt về kích </a:t>
            </a:r>
            <a:r>
              <a:rPr lang="vi-VN" altLang="ko-KR" sz="900" smtClean="0">
                <a:latin typeface="Times New Roman" panose="02020603050405020304" pitchFamily="18" charset="0"/>
                <a:cs typeface="Times New Roman" panose="02020603050405020304" pitchFamily="18" charset="0"/>
              </a:rPr>
              <a:t>thước</a:t>
            </a:r>
            <a:r>
              <a:rPr lang="en-US" altLang="ko-KR" sz="900" smtClean="0">
                <a:latin typeface="Times New Roman" panose="02020603050405020304" pitchFamily="18" charset="0"/>
                <a:cs typeface="Times New Roman" panose="02020603050405020304" pitchFamily="18" charset="0"/>
              </a:rPr>
              <a:t>,</a:t>
            </a:r>
            <a:r>
              <a:rPr lang="vi-VN" sz="900" smtClean="0">
                <a:latin typeface="Times New Roman" panose="02020603050405020304" pitchFamily="18" charset="0"/>
                <a:cs typeface="Times New Roman" panose="02020603050405020304" pitchFamily="18" charset="0"/>
              </a:rPr>
              <a:t> </a:t>
            </a:r>
            <a:r>
              <a:rPr lang="vi-VN" sz="900">
                <a:latin typeface="Times New Roman" panose="02020603050405020304" pitchFamily="18" charset="0"/>
                <a:cs typeface="Times New Roman" panose="02020603050405020304" pitchFamily="18" charset="0"/>
              </a:rPr>
              <a:t>khi trục nhỏ và lỗ lớn.</a:t>
            </a:r>
          </a:p>
          <a:p>
            <a:pPr marL="0" indent="0">
              <a:buFontTx/>
              <a:buNone/>
              <a:defRPr/>
            </a:pPr>
            <a:r>
              <a:rPr lang="vi-VN" sz="900">
                <a:latin typeface="Times New Roman" panose="02020603050405020304" pitchFamily="18" charset="0"/>
                <a:cs typeface="Times New Roman" panose="02020603050405020304" pitchFamily="18" charset="0"/>
              </a:rPr>
              <a:t>  ② Kích thước tối đa cho phép là kích thước thực cộng với dung sai.</a:t>
            </a:r>
          </a:p>
          <a:p>
            <a:pPr marL="0" indent="0">
              <a:buFontTx/>
              <a:buNone/>
              <a:defRPr/>
            </a:pPr>
            <a:r>
              <a:rPr lang="vi-VN" sz="900">
                <a:latin typeface="Times New Roman" panose="02020603050405020304" pitchFamily="18" charset="0"/>
                <a:cs typeface="Times New Roman" panose="02020603050405020304" pitchFamily="18" charset="0"/>
              </a:rPr>
              <a:t>  ③ </a:t>
            </a:r>
            <a:r>
              <a:rPr lang="en-US" sz="900">
                <a:latin typeface="Times New Roman" panose="02020603050405020304" pitchFamily="18" charset="0"/>
                <a:cs typeface="Times New Roman" panose="02020603050405020304" pitchFamily="18" charset="0"/>
              </a:rPr>
              <a:t>K</a:t>
            </a:r>
            <a:r>
              <a:rPr lang="vi-VN" sz="900" smtClean="0">
                <a:latin typeface="Times New Roman" panose="02020603050405020304" pitchFamily="18" charset="0"/>
                <a:cs typeface="Times New Roman" panose="02020603050405020304" pitchFamily="18" charset="0"/>
              </a:rPr>
              <a:t>ích thước</a:t>
            </a:r>
            <a:r>
              <a:rPr lang="en-US" sz="900" smtClean="0">
                <a:latin typeface="Times New Roman" panose="02020603050405020304" pitchFamily="18" charset="0"/>
                <a:cs typeface="Times New Roman" panose="02020603050405020304" pitchFamily="18" charset="0"/>
              </a:rPr>
              <a:t> dung sai</a:t>
            </a:r>
            <a:r>
              <a:rPr lang="vi-VN" sz="900" smtClean="0">
                <a:latin typeface="Times New Roman" panose="02020603050405020304" pitchFamily="18" charset="0"/>
                <a:cs typeface="Times New Roman" panose="02020603050405020304" pitchFamily="18" charset="0"/>
              </a:rPr>
              <a:t> </a:t>
            </a:r>
            <a:r>
              <a:rPr lang="en-US" sz="900" smtClean="0">
                <a:latin typeface="Times New Roman" panose="02020603050405020304" pitchFamily="18" charset="0"/>
                <a:cs typeface="Times New Roman" panose="02020603050405020304" pitchFamily="18" charset="0"/>
              </a:rPr>
              <a:t>bằng</a:t>
            </a:r>
            <a:r>
              <a:rPr lang="vi-VN" sz="900" smtClean="0">
                <a:latin typeface="Times New Roman" panose="02020603050405020304" pitchFamily="18" charset="0"/>
                <a:cs typeface="Times New Roman" panose="02020603050405020304" pitchFamily="18" charset="0"/>
              </a:rPr>
              <a:t> </a:t>
            </a:r>
            <a:r>
              <a:rPr lang="vi-VN" sz="900">
                <a:latin typeface="Times New Roman" panose="02020603050405020304" pitchFamily="18" charset="0"/>
                <a:cs typeface="Times New Roman" panose="02020603050405020304" pitchFamily="18" charset="0"/>
              </a:rPr>
              <a:t>kích thước tối đa cho </a:t>
            </a:r>
            <a:r>
              <a:rPr lang="vi-VN" sz="900" smtClean="0">
                <a:latin typeface="Times New Roman" panose="02020603050405020304" pitchFamily="18" charset="0"/>
                <a:cs typeface="Times New Roman" panose="02020603050405020304" pitchFamily="18" charset="0"/>
              </a:rPr>
              <a:t>phép</a:t>
            </a:r>
            <a:r>
              <a:rPr lang="en-US" sz="900" smtClean="0">
                <a:latin typeface="Times New Roman" panose="02020603050405020304" pitchFamily="18" charset="0"/>
                <a:cs typeface="Times New Roman" panose="02020603050405020304" pitchFamily="18" charset="0"/>
              </a:rPr>
              <a:t> trừ đi </a:t>
            </a:r>
            <a:r>
              <a:rPr lang="vi-VN" sz="900" smtClean="0">
                <a:latin typeface="Times New Roman" panose="02020603050405020304" pitchFamily="18" charset="0"/>
                <a:cs typeface="Times New Roman" panose="02020603050405020304" pitchFamily="18" charset="0"/>
              </a:rPr>
              <a:t>kích </a:t>
            </a:r>
            <a:r>
              <a:rPr lang="vi-VN" sz="900">
                <a:latin typeface="Times New Roman" panose="02020603050405020304" pitchFamily="18" charset="0"/>
                <a:cs typeface="Times New Roman" panose="02020603050405020304" pitchFamily="18" charset="0"/>
              </a:rPr>
              <a:t>thước tối thiểu cho phép</a:t>
            </a:r>
          </a:p>
          <a:p>
            <a:pPr marL="0" indent="0">
              <a:buFontTx/>
              <a:buNone/>
              <a:defRPr/>
            </a:pPr>
            <a:r>
              <a:rPr lang="vi-VN" sz="900">
                <a:latin typeface="Times New Roman" panose="02020603050405020304" pitchFamily="18" charset="0"/>
                <a:cs typeface="Times New Roman" panose="02020603050405020304" pitchFamily="18" charset="0"/>
              </a:rPr>
              <a:t>  ④ Kích thước tối thiểu cho phép là kích thước thực cộng với </a:t>
            </a:r>
            <a:r>
              <a:rPr lang="en-US" sz="900" smtClean="0">
                <a:latin typeface="Times New Roman" panose="02020603050405020304" pitchFamily="18" charset="0"/>
                <a:cs typeface="Times New Roman" panose="02020603050405020304" pitchFamily="18" charset="0"/>
              </a:rPr>
              <a:t>   </a:t>
            </a:r>
            <a:r>
              <a:rPr lang="vi-VN" sz="900" smtClean="0">
                <a:latin typeface="Times New Roman" panose="02020603050405020304" pitchFamily="18" charset="0"/>
                <a:cs typeface="Times New Roman" panose="02020603050405020304" pitchFamily="18" charset="0"/>
              </a:rPr>
              <a:t>dung </a:t>
            </a:r>
            <a:r>
              <a:rPr lang="vi-VN" sz="900">
                <a:latin typeface="Times New Roman" panose="02020603050405020304" pitchFamily="18" charset="0"/>
                <a:cs typeface="Times New Roman" panose="02020603050405020304" pitchFamily="18" charset="0"/>
              </a:rPr>
              <a:t>sai</a:t>
            </a:r>
            <a:r>
              <a:rPr lang="vi-VN" sz="900" smtClean="0">
                <a:latin typeface="Times New Roman" panose="02020603050405020304" pitchFamily="18" charset="0"/>
                <a:cs typeface="Times New Roman" panose="02020603050405020304" pitchFamily="18" charset="0"/>
              </a:rPr>
              <a:t>.</a:t>
            </a:r>
            <a:endParaRPr lang="en-US" sz="900">
              <a:latin typeface="Times New Roman" panose="02020603050405020304" pitchFamily="18" charset="0"/>
              <a:cs typeface="Times New Roman" panose="02020603050405020304" pitchFamily="18" charset="0"/>
            </a:endParaRPr>
          </a:p>
          <a:p>
            <a:pPr>
              <a:defRPr/>
            </a:pPr>
            <a:endParaRPr lang="en-US" sz="900">
              <a:latin typeface="Times New Roman" panose="02020603050405020304" pitchFamily="18" charset="0"/>
              <a:cs typeface="Times New Roman" panose="02020603050405020304" pitchFamily="18" charset="0"/>
            </a:endParaRPr>
          </a:p>
          <a:p>
            <a:pPr marL="0" indent="0">
              <a:buFontTx/>
              <a:buNone/>
              <a:defRPr/>
            </a:pPr>
            <a:r>
              <a:rPr lang="en-US" sz="900" smtClean="0">
                <a:latin typeface="Times New Roman" panose="02020603050405020304" pitchFamily="18" charset="0"/>
                <a:cs typeface="Times New Roman" panose="02020603050405020304" pitchFamily="18" charset="0"/>
              </a:rPr>
              <a:t> </a:t>
            </a:r>
            <a:r>
              <a:rPr lang="vi-VN" sz="900" smtClean="0">
                <a:latin typeface="Times New Roman" panose="02020603050405020304" pitchFamily="18" charset="0"/>
                <a:cs typeface="Times New Roman" panose="02020603050405020304" pitchFamily="18" charset="0"/>
              </a:rPr>
              <a:t>5</a:t>
            </a:r>
            <a:r>
              <a:rPr lang="vi-VN" sz="900">
                <a:latin typeface="Times New Roman" panose="02020603050405020304" pitchFamily="18" charset="0"/>
                <a:cs typeface="Times New Roman" panose="02020603050405020304" pitchFamily="18" charset="0"/>
              </a:rPr>
              <a:t>. </a:t>
            </a:r>
            <a:r>
              <a:rPr lang="en-US" sz="900" smtClean="0">
                <a:latin typeface="Times New Roman" panose="02020603050405020304" pitchFamily="18" charset="0"/>
                <a:cs typeface="Times New Roman" panose="02020603050405020304" pitchFamily="18" charset="0"/>
              </a:rPr>
              <a:t>Khớp nối</a:t>
            </a:r>
            <a:r>
              <a:rPr lang="vi-VN" sz="900" smtClean="0">
                <a:latin typeface="Times New Roman" panose="02020603050405020304" pitchFamily="18" charset="0"/>
                <a:cs typeface="Times New Roman" panose="02020603050405020304" pitchFamily="18" charset="0"/>
              </a:rPr>
              <a:t> </a:t>
            </a:r>
            <a:r>
              <a:rPr lang="vi-VN" sz="900">
                <a:latin typeface="Times New Roman" panose="02020603050405020304" pitchFamily="18" charset="0"/>
                <a:cs typeface="Times New Roman" panose="02020603050405020304" pitchFamily="18" charset="0"/>
              </a:rPr>
              <a:t>nào được sử dụng </a:t>
            </a:r>
            <a:r>
              <a:rPr lang="vi-VN" sz="900" smtClean="0">
                <a:latin typeface="Times New Roman" panose="02020603050405020304" pitchFamily="18" charset="0"/>
                <a:cs typeface="Times New Roman" panose="02020603050405020304" pitchFamily="18" charset="0"/>
              </a:rPr>
              <a:t>khi</a:t>
            </a:r>
            <a:r>
              <a:rPr lang="en-US" sz="900" smtClean="0">
                <a:latin typeface="Times New Roman" panose="02020603050405020304" pitchFamily="18" charset="0"/>
                <a:cs typeface="Times New Roman" panose="02020603050405020304" pitchFamily="18" charset="0"/>
              </a:rPr>
              <a:t> nối 2</a:t>
            </a:r>
            <a:r>
              <a:rPr lang="vi-VN" sz="900" smtClean="0">
                <a:latin typeface="Times New Roman" panose="02020603050405020304" pitchFamily="18" charset="0"/>
                <a:cs typeface="Times New Roman" panose="02020603050405020304" pitchFamily="18" charset="0"/>
              </a:rPr>
              <a:t> </a:t>
            </a:r>
            <a:r>
              <a:rPr lang="vi-VN" sz="900">
                <a:latin typeface="Times New Roman" panose="02020603050405020304" pitchFamily="18" charset="0"/>
                <a:cs typeface="Times New Roman" panose="02020603050405020304" pitchFamily="18" charset="0"/>
              </a:rPr>
              <a:t>đường trục song song?</a:t>
            </a:r>
          </a:p>
          <a:p>
            <a:pPr marL="0" indent="0">
              <a:buFontTx/>
              <a:buNone/>
              <a:defRPr/>
            </a:pPr>
            <a:endParaRPr lang="en-US" sz="900">
              <a:latin typeface="Times New Roman" panose="02020603050405020304" pitchFamily="18" charset="0"/>
              <a:cs typeface="Times New Roman" panose="02020603050405020304" pitchFamily="18" charset="0"/>
            </a:endParaRPr>
          </a:p>
          <a:p>
            <a:pPr marL="0" indent="0">
              <a:buNone/>
            </a:pPr>
            <a:r>
              <a:rPr lang="en-US" altLang="ko-KR" sz="900">
                <a:latin typeface="Times New Roman" panose="02020603050405020304" pitchFamily="18" charset="0"/>
                <a:cs typeface="Times New Roman" panose="02020603050405020304" pitchFamily="18" charset="0"/>
              </a:rPr>
              <a:t>  </a:t>
            </a:r>
            <a:r>
              <a:rPr lang="vi-VN" altLang="ko-KR" sz="900">
                <a:latin typeface="Times New Roman" panose="02020603050405020304" pitchFamily="18" charset="0"/>
                <a:cs typeface="Times New Roman" panose="02020603050405020304" pitchFamily="18" charset="0"/>
              </a:rPr>
              <a:t>① Universal </a:t>
            </a:r>
            <a:r>
              <a:rPr lang="vi-VN" altLang="ko-KR" sz="900" smtClean="0">
                <a:latin typeface="Times New Roman" panose="02020603050405020304" pitchFamily="18" charset="0"/>
                <a:cs typeface="Times New Roman" panose="02020603050405020304" pitchFamily="18" charset="0"/>
              </a:rPr>
              <a:t>coupling</a:t>
            </a:r>
            <a:r>
              <a:rPr lang="en-US" altLang="ko-KR" sz="900" smtClean="0">
                <a:latin typeface="Times New Roman" panose="02020603050405020304" pitchFamily="18" charset="0"/>
                <a:cs typeface="Times New Roman" panose="02020603050405020304" pitchFamily="18" charset="0"/>
              </a:rPr>
              <a:t>     </a:t>
            </a:r>
            <a:r>
              <a:rPr lang="vi-VN" altLang="ko-KR" sz="900" smtClean="0">
                <a:latin typeface="Times New Roman" panose="02020603050405020304" pitchFamily="18" charset="0"/>
                <a:cs typeface="Times New Roman" panose="02020603050405020304" pitchFamily="18" charset="0"/>
              </a:rPr>
              <a:t> </a:t>
            </a:r>
            <a:r>
              <a:rPr lang="vi-VN" altLang="ko-KR" sz="900">
                <a:latin typeface="Times New Roman" panose="02020603050405020304" pitchFamily="18" charset="0"/>
                <a:cs typeface="Times New Roman" panose="02020603050405020304" pitchFamily="18" charset="0"/>
              </a:rPr>
              <a:t>② Flange coupling</a:t>
            </a:r>
            <a:endParaRPr lang="en-US" altLang="ko-KR" sz="900">
              <a:latin typeface="Times New Roman" panose="02020603050405020304" pitchFamily="18" charset="0"/>
              <a:cs typeface="Times New Roman" panose="02020603050405020304" pitchFamily="18" charset="0"/>
            </a:endParaRPr>
          </a:p>
          <a:p>
            <a:pPr marL="0" indent="0" algn="r">
              <a:buNone/>
            </a:pPr>
            <a:r>
              <a:rPr lang="vi-VN" altLang="ko-KR" sz="900">
                <a:latin typeface="Times New Roman" panose="02020603050405020304" pitchFamily="18" charset="0"/>
                <a:cs typeface="Times New Roman" panose="02020603050405020304" pitchFamily="18" charset="0"/>
              </a:rPr>
              <a:t>  ③ </a:t>
            </a:r>
            <a:r>
              <a:rPr lang="vi-VN" altLang="ko-KR" sz="900" smtClean="0">
                <a:latin typeface="Times New Roman" panose="02020603050405020304" pitchFamily="18" charset="0"/>
                <a:cs typeface="Times New Roman" panose="02020603050405020304" pitchFamily="18" charset="0"/>
              </a:rPr>
              <a:t>Seller</a:t>
            </a:r>
            <a:r>
              <a:rPr lang="en-US" altLang="ko-KR" sz="900" smtClean="0">
                <a:latin typeface="Times New Roman" panose="02020603050405020304" pitchFamily="18" charset="0"/>
                <a:cs typeface="Times New Roman" panose="02020603050405020304" pitchFamily="18" charset="0"/>
              </a:rPr>
              <a:t>’s</a:t>
            </a:r>
            <a:r>
              <a:rPr lang="vi-VN" altLang="ko-KR" sz="900" smtClean="0">
                <a:latin typeface="Times New Roman" panose="02020603050405020304" pitchFamily="18" charset="0"/>
                <a:cs typeface="Times New Roman" panose="02020603050405020304" pitchFamily="18" charset="0"/>
              </a:rPr>
              <a:t> </a:t>
            </a:r>
            <a:r>
              <a:rPr lang="vi-VN" altLang="ko-KR" sz="900">
                <a:latin typeface="Times New Roman" panose="02020603050405020304" pitchFamily="18" charset="0"/>
                <a:cs typeface="Times New Roman" panose="02020603050405020304" pitchFamily="18" charset="0"/>
              </a:rPr>
              <a:t>coupling </a:t>
            </a:r>
            <a:r>
              <a:rPr lang="en-US" altLang="ko-KR" sz="900" smtClean="0">
                <a:latin typeface="Times New Roman" panose="02020603050405020304" pitchFamily="18" charset="0"/>
                <a:cs typeface="Times New Roman" panose="02020603050405020304" pitchFamily="18" charset="0"/>
              </a:rPr>
              <a:t>        </a:t>
            </a:r>
            <a:r>
              <a:rPr lang="vi-VN" altLang="ko-KR" sz="900" smtClean="0">
                <a:latin typeface="Times New Roman" panose="02020603050405020304" pitchFamily="18" charset="0"/>
                <a:cs typeface="Times New Roman" panose="02020603050405020304" pitchFamily="18" charset="0"/>
              </a:rPr>
              <a:t>④ </a:t>
            </a:r>
            <a:r>
              <a:rPr lang="vi-VN" altLang="ko-KR" sz="900">
                <a:latin typeface="Times New Roman" panose="02020603050405020304" pitchFamily="18" charset="0"/>
                <a:cs typeface="Times New Roman" panose="02020603050405020304" pitchFamily="18" charset="0"/>
              </a:rPr>
              <a:t>Oldham </a:t>
            </a:r>
            <a:r>
              <a:rPr lang="vi-VN" altLang="ko-KR" sz="900" smtClean="0">
                <a:latin typeface="Times New Roman" panose="02020603050405020304" pitchFamily="18" charset="0"/>
                <a:cs typeface="Times New Roman" panose="02020603050405020304" pitchFamily="18" charset="0"/>
              </a:rPr>
              <a:t>coupling</a:t>
            </a:r>
            <a:endParaRPr lang="en-US" altLang="ko-KR" sz="900" smtClean="0">
              <a:latin typeface="Times New Roman" panose="02020603050405020304" pitchFamily="18" charset="0"/>
              <a:cs typeface="Times New Roman" panose="02020603050405020304" pitchFamily="18" charset="0"/>
            </a:endParaRPr>
          </a:p>
          <a:p>
            <a:pPr marL="0" indent="0">
              <a:buNone/>
            </a:pPr>
            <a:endParaRPr lang="en-US" sz="900">
              <a:latin typeface="Times New Roman" panose="02020603050405020304" pitchFamily="18" charset="0"/>
              <a:cs typeface="Times New Roman" panose="02020603050405020304" pitchFamily="18" charset="0"/>
            </a:endParaRPr>
          </a:p>
          <a:p>
            <a:pPr marL="0" indent="0">
              <a:buFontTx/>
              <a:buNone/>
              <a:defRPr/>
            </a:pPr>
            <a:r>
              <a:rPr lang="vi-VN" sz="900">
                <a:latin typeface="Times New Roman" panose="02020603050405020304" pitchFamily="18" charset="0"/>
                <a:cs typeface="Times New Roman" panose="02020603050405020304" pitchFamily="18" charset="0"/>
              </a:rPr>
              <a:t>6. </a:t>
            </a:r>
            <a:r>
              <a:rPr lang="vi-VN" altLang="ko-KR" sz="900">
                <a:latin typeface="Times New Roman" panose="02020603050405020304" pitchFamily="18" charset="0"/>
                <a:cs typeface="Times New Roman" panose="02020603050405020304" pitchFamily="18" charset="0"/>
              </a:rPr>
              <a:t>Khớp </a:t>
            </a:r>
            <a:r>
              <a:rPr lang="en-US" altLang="ko-KR" sz="900" smtClean="0">
                <a:latin typeface="Times New Roman" panose="02020603050405020304" pitchFamily="18" charset="0"/>
                <a:cs typeface="Times New Roman" panose="02020603050405020304" pitchFamily="18" charset="0"/>
              </a:rPr>
              <a:t>nối </a:t>
            </a:r>
            <a:r>
              <a:rPr lang="vi-VN" altLang="ko-KR" sz="900" smtClean="0">
                <a:latin typeface="Times New Roman" panose="02020603050405020304" pitchFamily="18" charset="0"/>
                <a:cs typeface="Times New Roman" panose="02020603050405020304" pitchFamily="18" charset="0"/>
              </a:rPr>
              <a:t>trục</a:t>
            </a:r>
            <a:r>
              <a:rPr lang="en-US" altLang="ko-KR" sz="900" smtClean="0">
                <a:latin typeface="Times New Roman" panose="02020603050405020304" pitchFamily="18" charset="0"/>
                <a:cs typeface="Times New Roman" panose="02020603050405020304" pitchFamily="18" charset="0"/>
              </a:rPr>
              <a:t> nào</a:t>
            </a:r>
            <a:r>
              <a:rPr lang="vi-VN" altLang="ko-KR" sz="900" smtClean="0">
                <a:latin typeface="Times New Roman" panose="02020603050405020304" pitchFamily="18" charset="0"/>
                <a:cs typeface="Times New Roman" panose="02020603050405020304" pitchFamily="18" charset="0"/>
              </a:rPr>
              <a:t> </a:t>
            </a:r>
            <a:r>
              <a:rPr lang="vi-VN" altLang="ko-KR" sz="900">
                <a:latin typeface="Times New Roman" panose="02020603050405020304" pitchFamily="18" charset="0"/>
                <a:cs typeface="Times New Roman" panose="02020603050405020304" pitchFamily="18" charset="0"/>
              </a:rPr>
              <a:t>có thể truyền chuyển động tự do ngay cả khi </a:t>
            </a:r>
            <a:r>
              <a:rPr lang="en-US" altLang="ko-KR" sz="900" smtClean="0">
                <a:latin typeface="Times New Roman" panose="02020603050405020304" pitchFamily="18" charset="0"/>
                <a:cs typeface="Times New Roman" panose="02020603050405020304" pitchFamily="18" charset="0"/>
              </a:rPr>
              <a:t>có </a:t>
            </a:r>
            <a:r>
              <a:rPr lang="vi-VN" altLang="ko-KR" sz="900" smtClean="0">
                <a:latin typeface="Times New Roman" panose="02020603050405020304" pitchFamily="18" charset="0"/>
                <a:cs typeface="Times New Roman" panose="02020603050405020304" pitchFamily="18" charset="0"/>
              </a:rPr>
              <a:t>góc </a:t>
            </a:r>
            <a:r>
              <a:rPr lang="vi-VN" altLang="ko-KR" sz="900">
                <a:latin typeface="Times New Roman" panose="02020603050405020304" pitchFamily="18" charset="0"/>
                <a:cs typeface="Times New Roman" panose="02020603050405020304" pitchFamily="18" charset="0"/>
              </a:rPr>
              <a:t>thay đổi nhỏ trong khi truyền động là </a:t>
            </a:r>
            <a:r>
              <a:rPr lang="vi-VN" altLang="ko-KR" sz="900" smtClean="0">
                <a:latin typeface="Times New Roman" panose="02020603050405020304" pitchFamily="18" charset="0"/>
                <a:cs typeface="Times New Roman" panose="02020603050405020304" pitchFamily="18" charset="0"/>
              </a:rPr>
              <a:t>gì</a:t>
            </a:r>
            <a:r>
              <a:rPr lang="en-US" sz="900" smtClean="0">
                <a:latin typeface="Times New Roman" panose="02020603050405020304" pitchFamily="18" charset="0"/>
                <a:cs typeface="Times New Roman" panose="02020603050405020304" pitchFamily="18" charset="0"/>
              </a:rPr>
              <a:t>?</a:t>
            </a:r>
            <a:endParaRPr lang="en-US" sz="900">
              <a:latin typeface="Times New Roman" panose="02020603050405020304" pitchFamily="18" charset="0"/>
              <a:cs typeface="Times New Roman" panose="02020603050405020304" pitchFamily="18" charset="0"/>
            </a:endParaRPr>
          </a:p>
          <a:p>
            <a:pPr>
              <a:defRPr/>
            </a:pPr>
            <a:endParaRPr lang="en-US" sz="900">
              <a:latin typeface="Times New Roman" panose="02020603050405020304" pitchFamily="18" charset="0"/>
              <a:cs typeface="Times New Roman" panose="02020603050405020304" pitchFamily="18" charset="0"/>
            </a:endParaRPr>
          </a:p>
          <a:p>
            <a:pPr marL="0" indent="0">
              <a:buFontTx/>
              <a:buNone/>
              <a:defRPr/>
            </a:pPr>
            <a:r>
              <a:rPr lang="vi-VN" sz="900">
                <a:latin typeface="Times New Roman" panose="02020603050405020304" pitchFamily="18" charset="0"/>
                <a:cs typeface="Times New Roman" panose="02020603050405020304" pitchFamily="18" charset="0"/>
              </a:rPr>
              <a:t>  ① </a:t>
            </a:r>
            <a:r>
              <a:rPr lang="vi-VN" altLang="ko-KR" sz="900">
                <a:latin typeface="Times New Roman" panose="02020603050405020304" pitchFamily="18" charset="0"/>
                <a:cs typeface="Times New Roman" panose="02020603050405020304" pitchFamily="18" charset="0"/>
              </a:rPr>
              <a:t>Universal coupling</a:t>
            </a:r>
            <a:r>
              <a:rPr lang="en-US" altLang="ko-KR" sz="900">
                <a:latin typeface="Times New Roman" panose="02020603050405020304" pitchFamily="18" charset="0"/>
                <a:cs typeface="Times New Roman" panose="02020603050405020304" pitchFamily="18" charset="0"/>
              </a:rPr>
              <a:t> </a:t>
            </a:r>
            <a:r>
              <a:rPr lang="vi-VN" sz="900" smtClean="0">
                <a:latin typeface="Times New Roman" panose="02020603050405020304" pitchFamily="18" charset="0"/>
                <a:cs typeface="Times New Roman" panose="02020603050405020304" pitchFamily="18" charset="0"/>
              </a:rPr>
              <a:t> </a:t>
            </a:r>
            <a:r>
              <a:rPr lang="en-US" sz="900" smtClean="0">
                <a:latin typeface="Times New Roman" panose="02020603050405020304" pitchFamily="18" charset="0"/>
                <a:cs typeface="Times New Roman" panose="02020603050405020304" pitchFamily="18" charset="0"/>
              </a:rPr>
              <a:t>    </a:t>
            </a:r>
            <a:r>
              <a:rPr lang="vi-VN" sz="900" smtClean="0">
                <a:latin typeface="Times New Roman" panose="02020603050405020304" pitchFamily="18" charset="0"/>
                <a:cs typeface="Times New Roman" panose="02020603050405020304" pitchFamily="18" charset="0"/>
              </a:rPr>
              <a:t>② </a:t>
            </a:r>
            <a:r>
              <a:rPr lang="vi-VN" altLang="ko-KR" sz="900">
                <a:latin typeface="Times New Roman" panose="02020603050405020304" pitchFamily="18" charset="0"/>
                <a:cs typeface="Times New Roman" panose="02020603050405020304" pitchFamily="18" charset="0"/>
              </a:rPr>
              <a:t>Rubber coupling</a:t>
            </a:r>
            <a:endParaRPr lang="en-US" altLang="ko-KR" sz="900">
              <a:latin typeface="Times New Roman" panose="02020603050405020304" pitchFamily="18" charset="0"/>
              <a:cs typeface="Times New Roman" panose="02020603050405020304" pitchFamily="18" charset="0"/>
            </a:endParaRPr>
          </a:p>
          <a:p>
            <a:pPr marL="0" indent="0">
              <a:buFontTx/>
              <a:buNone/>
              <a:defRPr/>
            </a:pPr>
            <a:r>
              <a:rPr lang="vi-VN" sz="900" smtClean="0">
                <a:latin typeface="Times New Roman" panose="02020603050405020304" pitchFamily="18" charset="0"/>
                <a:cs typeface="Times New Roman" panose="02020603050405020304" pitchFamily="18" charset="0"/>
              </a:rPr>
              <a:t>  </a:t>
            </a:r>
            <a:r>
              <a:rPr lang="vi-VN" sz="900">
                <a:latin typeface="Times New Roman" panose="02020603050405020304" pitchFamily="18" charset="0"/>
                <a:cs typeface="Times New Roman" panose="02020603050405020304" pitchFamily="18" charset="0"/>
              </a:rPr>
              <a:t>③ </a:t>
            </a:r>
            <a:r>
              <a:rPr lang="en-US" sz="900" smtClean="0">
                <a:latin typeface="Times New Roman" panose="02020603050405020304" pitchFamily="18" charset="0"/>
                <a:cs typeface="Times New Roman" panose="02020603050405020304" pitchFamily="18" charset="0"/>
              </a:rPr>
              <a:t>Clamp coupling           </a:t>
            </a:r>
            <a:r>
              <a:rPr lang="vi-VN" sz="900" smtClean="0">
                <a:latin typeface="Times New Roman" panose="02020603050405020304" pitchFamily="18" charset="0"/>
                <a:cs typeface="Times New Roman" panose="02020603050405020304" pitchFamily="18" charset="0"/>
              </a:rPr>
              <a:t>④ </a:t>
            </a:r>
            <a:r>
              <a:rPr lang="vi-VN" altLang="ko-KR" sz="900">
                <a:latin typeface="Times New Roman" panose="02020603050405020304" pitchFamily="18" charset="0"/>
                <a:cs typeface="Times New Roman" panose="02020603050405020304" pitchFamily="18" charset="0"/>
              </a:rPr>
              <a:t>Seller</a:t>
            </a:r>
            <a:r>
              <a:rPr lang="en-US" altLang="ko-KR" sz="900">
                <a:latin typeface="Times New Roman" panose="02020603050405020304" pitchFamily="18" charset="0"/>
                <a:cs typeface="Times New Roman" panose="02020603050405020304" pitchFamily="18" charset="0"/>
              </a:rPr>
              <a:t>’s</a:t>
            </a:r>
            <a:r>
              <a:rPr lang="vi-VN" altLang="ko-KR" sz="900">
                <a:latin typeface="Times New Roman" panose="02020603050405020304" pitchFamily="18" charset="0"/>
                <a:cs typeface="Times New Roman" panose="02020603050405020304" pitchFamily="18" charset="0"/>
              </a:rPr>
              <a:t> coupling </a:t>
            </a:r>
            <a:endParaRPr lang="en-US" altLang="ko-KR" sz="900" smtClean="0">
              <a:latin typeface="Times New Roman" panose="02020603050405020304" pitchFamily="18" charset="0"/>
              <a:cs typeface="Times New Roman" panose="02020603050405020304" pitchFamily="18" charset="0"/>
            </a:endParaRPr>
          </a:p>
          <a:p>
            <a:pPr marL="0" indent="0">
              <a:buFontTx/>
              <a:buNone/>
              <a:defRPr/>
            </a:pPr>
            <a:endParaRPr lang="en-US" sz="900">
              <a:latin typeface="Times New Roman" panose="02020603050405020304" pitchFamily="18" charset="0"/>
              <a:cs typeface="Times New Roman" panose="02020603050405020304" pitchFamily="18" charset="0"/>
            </a:endParaRPr>
          </a:p>
          <a:p>
            <a:pPr marL="0" indent="0">
              <a:buFontTx/>
              <a:buNone/>
              <a:defRPr/>
            </a:pPr>
            <a:r>
              <a:rPr lang="en-US" sz="900" smtClean="0">
                <a:latin typeface="Times New Roman" panose="02020603050405020304" pitchFamily="18" charset="0"/>
                <a:cs typeface="Times New Roman" panose="02020603050405020304" pitchFamily="18" charset="0"/>
              </a:rPr>
              <a:t> </a:t>
            </a:r>
            <a:r>
              <a:rPr lang="vi-VN" sz="900" smtClean="0">
                <a:latin typeface="Times New Roman" panose="02020603050405020304" pitchFamily="18" charset="0"/>
                <a:cs typeface="Times New Roman" panose="02020603050405020304" pitchFamily="18" charset="0"/>
              </a:rPr>
              <a:t>7</a:t>
            </a:r>
            <a:r>
              <a:rPr lang="vi-VN" sz="900">
                <a:latin typeface="Times New Roman" panose="02020603050405020304" pitchFamily="18" charset="0"/>
                <a:cs typeface="Times New Roman" panose="02020603050405020304" pitchFamily="18" charset="0"/>
              </a:rPr>
              <a:t>. Nêu đặc điểm của </a:t>
            </a:r>
            <a:r>
              <a:rPr lang="en-US" sz="900" smtClean="0">
                <a:latin typeface="Times New Roman" panose="02020603050405020304" pitchFamily="18" charset="0"/>
                <a:cs typeface="Times New Roman" panose="02020603050405020304" pitchFamily="18" charset="0"/>
              </a:rPr>
              <a:t>Rolling Bearing</a:t>
            </a:r>
            <a:r>
              <a:rPr lang="vi-VN" sz="900" smtClean="0">
                <a:latin typeface="Times New Roman" panose="02020603050405020304" pitchFamily="18" charset="0"/>
                <a:cs typeface="Times New Roman" panose="02020603050405020304" pitchFamily="18" charset="0"/>
              </a:rPr>
              <a:t>?</a:t>
            </a:r>
            <a:endParaRPr lang="vi-VN" sz="900">
              <a:latin typeface="Times New Roman" panose="02020603050405020304" pitchFamily="18" charset="0"/>
              <a:cs typeface="Times New Roman" panose="02020603050405020304" pitchFamily="18" charset="0"/>
            </a:endParaRPr>
          </a:p>
          <a:p>
            <a:pPr marL="0" indent="0">
              <a:buFontTx/>
              <a:buNone/>
              <a:defRPr/>
            </a:pPr>
            <a:r>
              <a:rPr lang="en-US" sz="900">
                <a:latin typeface="Times New Roman" panose="02020603050405020304" pitchFamily="18" charset="0"/>
                <a:cs typeface="Times New Roman" panose="02020603050405020304" pitchFamily="18" charset="0"/>
              </a:rPr>
              <a:t>   </a:t>
            </a:r>
          </a:p>
          <a:p>
            <a:pPr marL="0" indent="0">
              <a:buFontTx/>
              <a:buNone/>
              <a:defRPr/>
            </a:pPr>
            <a:r>
              <a:rPr lang="vi-VN" sz="900">
                <a:latin typeface="Times New Roman" panose="02020603050405020304" pitchFamily="18" charset="0"/>
                <a:cs typeface="Times New Roman" panose="02020603050405020304" pitchFamily="18" charset="0"/>
              </a:rPr>
              <a:t>  ① Mômen ma sát khởi động lớn.</a:t>
            </a:r>
          </a:p>
          <a:p>
            <a:pPr marL="0" indent="0">
              <a:buFontTx/>
              <a:buNone/>
              <a:defRPr/>
            </a:pPr>
            <a:r>
              <a:rPr lang="vi-VN" sz="900">
                <a:latin typeface="Times New Roman" panose="02020603050405020304" pitchFamily="18" charset="0"/>
                <a:cs typeface="Times New Roman" panose="02020603050405020304" pitchFamily="18" charset="0"/>
              </a:rPr>
              <a:t>  ② </a:t>
            </a:r>
            <a:r>
              <a:rPr lang="en-US" sz="900" smtClean="0">
                <a:latin typeface="Times New Roman" panose="02020603050405020304" pitchFamily="18" charset="0"/>
                <a:cs typeface="Times New Roman" panose="02020603050405020304" pitchFamily="18" charset="0"/>
              </a:rPr>
              <a:t>Không </a:t>
            </a:r>
            <a:r>
              <a:rPr lang="vi-VN" sz="900" smtClean="0">
                <a:latin typeface="Times New Roman" panose="02020603050405020304" pitchFamily="18" charset="0"/>
                <a:cs typeface="Times New Roman" panose="02020603050405020304" pitchFamily="18" charset="0"/>
              </a:rPr>
              <a:t>thể </a:t>
            </a:r>
            <a:r>
              <a:rPr lang="vi-VN" sz="900">
                <a:latin typeface="Times New Roman" panose="02020603050405020304" pitchFamily="18" charset="0"/>
                <a:cs typeface="Times New Roman" panose="02020603050405020304" pitchFamily="18" charset="0"/>
              </a:rPr>
              <a:t>được sử </a:t>
            </a:r>
            <a:r>
              <a:rPr lang="vi-VN" sz="900" smtClean="0">
                <a:latin typeface="Times New Roman" panose="02020603050405020304" pitchFamily="18" charset="0"/>
                <a:cs typeface="Times New Roman" panose="02020603050405020304" pitchFamily="18" charset="0"/>
              </a:rPr>
              <a:t>dụng</a:t>
            </a:r>
            <a:r>
              <a:rPr lang="en-US" sz="900" smtClean="0">
                <a:latin typeface="Times New Roman" panose="02020603050405020304" pitchFamily="18" charset="0"/>
                <a:cs typeface="Times New Roman" panose="02020603050405020304" pitchFamily="18" charset="0"/>
              </a:rPr>
              <a:t> để</a:t>
            </a:r>
            <a:r>
              <a:rPr lang="vi-VN" sz="900" smtClean="0">
                <a:latin typeface="Times New Roman" panose="02020603050405020304" pitchFamily="18" charset="0"/>
                <a:cs typeface="Times New Roman" panose="02020603050405020304" pitchFamily="18" charset="0"/>
              </a:rPr>
              <a:t> </a:t>
            </a:r>
            <a:r>
              <a:rPr lang="vi-VN" sz="900">
                <a:latin typeface="Times New Roman" panose="02020603050405020304" pitchFamily="18" charset="0"/>
                <a:cs typeface="Times New Roman" panose="02020603050405020304" pitchFamily="18" charset="0"/>
              </a:rPr>
              <a:t>thay thế cho </a:t>
            </a:r>
            <a:r>
              <a:rPr lang="vi-VN" sz="900" smtClean="0">
                <a:latin typeface="Times New Roman" panose="02020603050405020304" pitchFamily="18" charset="0"/>
                <a:cs typeface="Times New Roman" panose="02020603050405020304" pitchFamily="18" charset="0"/>
              </a:rPr>
              <a:t>nhau</a:t>
            </a:r>
            <a:endParaRPr lang="vi-VN" sz="900">
              <a:latin typeface="Times New Roman" panose="02020603050405020304" pitchFamily="18" charset="0"/>
              <a:cs typeface="Times New Roman" panose="02020603050405020304" pitchFamily="18" charset="0"/>
            </a:endParaRPr>
          </a:p>
          <a:p>
            <a:pPr marL="0" indent="0">
              <a:buFontTx/>
              <a:buNone/>
              <a:defRPr/>
            </a:pPr>
            <a:r>
              <a:rPr lang="vi-VN" sz="900">
                <a:latin typeface="Times New Roman" panose="02020603050405020304" pitchFamily="18" charset="0"/>
                <a:cs typeface="Times New Roman" panose="02020603050405020304" pitchFamily="18" charset="0"/>
              </a:rPr>
              <a:t>  ③ Chỉ </a:t>
            </a:r>
            <a:r>
              <a:rPr lang="vi-VN" sz="900" smtClean="0">
                <a:latin typeface="Times New Roman" panose="02020603050405020304" pitchFamily="18" charset="0"/>
                <a:cs typeface="Times New Roman" panose="02020603050405020304" pitchFamily="18" charset="0"/>
              </a:rPr>
              <a:t>sử </a:t>
            </a:r>
            <a:r>
              <a:rPr lang="vi-VN" sz="900">
                <a:latin typeface="Times New Roman" panose="02020603050405020304" pitchFamily="18" charset="0"/>
                <a:cs typeface="Times New Roman" panose="02020603050405020304" pitchFamily="18" charset="0"/>
              </a:rPr>
              <a:t>dụng ở nhiệt độ cao.</a:t>
            </a:r>
          </a:p>
          <a:p>
            <a:pPr marL="0" indent="0">
              <a:buFontTx/>
              <a:buNone/>
              <a:defRPr/>
            </a:pPr>
            <a:r>
              <a:rPr lang="vi-VN" sz="900">
                <a:latin typeface="Times New Roman" panose="02020603050405020304" pitchFamily="18" charset="0"/>
                <a:cs typeface="Times New Roman" panose="02020603050405020304" pitchFamily="18" charset="0"/>
              </a:rPr>
              <a:t>  ④ </a:t>
            </a:r>
            <a:r>
              <a:rPr lang="en-US" sz="900" smtClean="0">
                <a:latin typeface="Times New Roman" panose="02020603050405020304" pitchFamily="18" charset="0"/>
                <a:cs typeface="Times New Roman" panose="02020603050405020304" pitchFamily="18" charset="0"/>
              </a:rPr>
              <a:t>Độ bền </a:t>
            </a:r>
            <a:r>
              <a:rPr lang="vi-VN" sz="900" smtClean="0">
                <a:latin typeface="Times New Roman" panose="02020603050405020304" pitchFamily="18" charset="0"/>
                <a:cs typeface="Times New Roman" panose="02020603050405020304" pitchFamily="18" charset="0"/>
              </a:rPr>
              <a:t>có </a:t>
            </a:r>
            <a:r>
              <a:rPr lang="vi-VN" sz="900">
                <a:latin typeface="Times New Roman" panose="02020603050405020304" pitchFamily="18" charset="0"/>
                <a:cs typeface="Times New Roman" panose="02020603050405020304" pitchFamily="18" charset="0"/>
              </a:rPr>
              <a:t>thể được tăng lên bằng cách áp dụng tải trước</a:t>
            </a:r>
            <a:r>
              <a:rPr lang="vi-VN" sz="900" smtClean="0">
                <a:latin typeface="Times New Roman" panose="02020603050405020304" pitchFamily="18" charset="0"/>
                <a:cs typeface="Times New Roman" panose="02020603050405020304" pitchFamily="18" charset="0"/>
              </a:rPr>
              <a:t>.</a:t>
            </a:r>
            <a:endParaRPr lang="en-US" sz="900">
              <a:latin typeface="Times New Roman" panose="02020603050405020304" pitchFamily="18" charset="0"/>
              <a:cs typeface="Times New Roman" panose="02020603050405020304" pitchFamily="18" charset="0"/>
            </a:endParaRPr>
          </a:p>
          <a:p>
            <a:pPr>
              <a:defRPr/>
            </a:pPr>
            <a:endParaRPr lang="en-US" sz="900">
              <a:latin typeface="Times New Roman" panose="02020603050405020304" pitchFamily="18" charset="0"/>
              <a:cs typeface="Times New Roman" panose="02020603050405020304" pitchFamily="18" charset="0"/>
            </a:endParaRPr>
          </a:p>
          <a:p>
            <a:pPr marL="0" indent="0">
              <a:buFontTx/>
              <a:buNone/>
              <a:defRPr/>
            </a:pPr>
            <a:r>
              <a:rPr lang="en-US" sz="900" smtClean="0">
                <a:latin typeface="Times New Roman" panose="02020603050405020304" pitchFamily="18" charset="0"/>
                <a:cs typeface="Times New Roman" panose="02020603050405020304" pitchFamily="18" charset="0"/>
              </a:rPr>
              <a:t> </a:t>
            </a:r>
            <a:endParaRPr lang="en-US" altLang="ko-KR" sz="900" dirty="0" smtClean="0">
              <a:latin typeface="Times New Roman" panose="02020603050405020304" pitchFamily="18" charset="0"/>
              <a:ea typeface="돋움" pitchFamily="50" charset="-127"/>
              <a:cs typeface="Times New Roman" panose="02020603050405020304" pitchFamily="18" charset="0"/>
            </a:endParaRPr>
          </a:p>
        </p:txBody>
      </p:sp>
      <p:sp>
        <p:nvSpPr>
          <p:cNvPr id="8" name="직사각형 2"/>
          <p:cNvSpPr>
            <a:spLocks noChangeArrowheads="1"/>
          </p:cNvSpPr>
          <p:nvPr/>
        </p:nvSpPr>
        <p:spPr bwMode="auto">
          <a:xfrm>
            <a:off x="3384550" y="849314"/>
            <a:ext cx="3214688" cy="79314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eaLnBrk="0" hangingPunct="0">
              <a:spcBef>
                <a:spcPct val="20000"/>
              </a:spcBef>
              <a:buChar char="•"/>
              <a:defRPr kumimoji="1" sz="3200">
                <a:solidFill>
                  <a:schemeClr val="tx1"/>
                </a:solidFill>
                <a:latin typeface="굴림" pitchFamily="50" charset="-127"/>
                <a:ea typeface="굴림" pitchFamily="50" charset="-127"/>
              </a:defRPr>
            </a:lvl1pPr>
            <a:lvl2pPr marL="742950" indent="-285750" eaLnBrk="0" hangingPunct="0">
              <a:spcBef>
                <a:spcPct val="20000"/>
              </a:spcBef>
              <a:buChar char="–"/>
              <a:defRPr kumimoji="1" sz="2800">
                <a:solidFill>
                  <a:schemeClr val="tx1"/>
                </a:solidFill>
                <a:latin typeface="굴림" pitchFamily="50" charset="-127"/>
                <a:ea typeface="굴림" pitchFamily="50" charset="-127"/>
              </a:defRPr>
            </a:lvl2pPr>
            <a:lvl3pPr marL="1143000" indent="-228600" eaLnBrk="0" hangingPunct="0">
              <a:spcBef>
                <a:spcPct val="20000"/>
              </a:spcBef>
              <a:buChar char="•"/>
              <a:defRPr kumimoji="1" sz="2400">
                <a:solidFill>
                  <a:schemeClr val="tx1"/>
                </a:solidFill>
                <a:latin typeface="굴림" pitchFamily="50" charset="-127"/>
                <a:ea typeface="굴림" pitchFamily="50" charset="-127"/>
              </a:defRPr>
            </a:lvl3pPr>
            <a:lvl4pPr marL="1600200" indent="-228600" eaLnBrk="0" hangingPunct="0">
              <a:spcBef>
                <a:spcPct val="20000"/>
              </a:spcBef>
              <a:buChar char="–"/>
              <a:defRPr kumimoji="1" sz="2000">
                <a:solidFill>
                  <a:schemeClr val="tx1"/>
                </a:solidFill>
                <a:latin typeface="굴림" pitchFamily="50" charset="-127"/>
                <a:ea typeface="굴림" pitchFamily="50" charset="-127"/>
              </a:defRPr>
            </a:lvl4pPr>
            <a:lvl5pPr marL="2057400" indent="-228600" eaLnBrk="0" hangingPunct="0">
              <a:spcBef>
                <a:spcPct val="20000"/>
              </a:spcBef>
              <a:buChar char="»"/>
              <a:defRPr kumimoji="1" sz="2000">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9pPr>
          </a:lstStyle>
          <a:p>
            <a:pPr marL="0" indent="0">
              <a:buFontTx/>
              <a:buNone/>
              <a:defRPr/>
            </a:pPr>
            <a:r>
              <a:rPr lang="vi-VN" sz="900">
                <a:latin typeface="Times New Roman" panose="02020603050405020304" pitchFamily="18" charset="0"/>
                <a:cs typeface="Times New Roman" panose="02020603050405020304" pitchFamily="18" charset="0"/>
              </a:rPr>
              <a:t>8. </a:t>
            </a:r>
            <a:r>
              <a:rPr lang="vi-VN" altLang="ko-KR" sz="900">
                <a:latin typeface="Times New Roman" panose="02020603050405020304" pitchFamily="18" charset="0"/>
                <a:cs typeface="Times New Roman" panose="02020603050405020304" pitchFamily="18" charset="0"/>
              </a:rPr>
              <a:t>Vòng bi nào phù hợp nhất </a:t>
            </a:r>
            <a:r>
              <a:rPr lang="en-US" altLang="ko-KR" sz="900" smtClean="0">
                <a:latin typeface="Times New Roman" panose="02020603050405020304" pitchFamily="18" charset="0"/>
                <a:cs typeface="Times New Roman" panose="02020603050405020304" pitchFamily="18" charset="0"/>
              </a:rPr>
              <a:t>khi</a:t>
            </a:r>
            <a:r>
              <a:rPr lang="vi-VN" altLang="ko-KR" sz="900" smtClean="0">
                <a:latin typeface="Times New Roman" panose="02020603050405020304" pitchFamily="18" charset="0"/>
                <a:cs typeface="Times New Roman" panose="02020603050405020304" pitchFamily="18" charset="0"/>
              </a:rPr>
              <a:t> </a:t>
            </a:r>
            <a:r>
              <a:rPr lang="vi-VN" altLang="ko-KR" sz="900">
                <a:latin typeface="Times New Roman" panose="02020603050405020304" pitchFamily="18" charset="0"/>
                <a:cs typeface="Times New Roman" panose="02020603050405020304" pitchFamily="18" charset="0"/>
              </a:rPr>
              <a:t>đòi hỏi tốc độ quay cao, tiếng ồn thấp và độ rung thấp do mômen ma sát </a:t>
            </a:r>
            <a:r>
              <a:rPr lang="vi-VN" altLang="ko-KR" sz="900" smtClean="0">
                <a:latin typeface="Times New Roman" panose="02020603050405020304" pitchFamily="18" charset="0"/>
                <a:cs typeface="Times New Roman" panose="02020603050405020304" pitchFamily="18" charset="0"/>
              </a:rPr>
              <a:t>thấp</a:t>
            </a:r>
            <a:r>
              <a:rPr lang="en-US" sz="900" smtClean="0">
                <a:latin typeface="Times New Roman" panose="02020603050405020304" pitchFamily="18" charset="0"/>
                <a:cs typeface="Times New Roman" panose="02020603050405020304" pitchFamily="18" charset="0"/>
              </a:rPr>
              <a:t>?</a:t>
            </a:r>
            <a:endParaRPr lang="en-US" sz="900">
              <a:latin typeface="Times New Roman" panose="02020603050405020304" pitchFamily="18" charset="0"/>
              <a:cs typeface="Times New Roman" panose="02020603050405020304" pitchFamily="18" charset="0"/>
            </a:endParaRPr>
          </a:p>
          <a:p>
            <a:pPr>
              <a:defRPr/>
            </a:pPr>
            <a:endParaRPr lang="en-US" sz="900">
              <a:latin typeface="Times New Roman" panose="02020603050405020304" pitchFamily="18" charset="0"/>
              <a:cs typeface="Times New Roman" panose="02020603050405020304" pitchFamily="18" charset="0"/>
            </a:endParaRPr>
          </a:p>
          <a:p>
            <a:pPr marL="0" indent="0">
              <a:buNone/>
            </a:pPr>
            <a:r>
              <a:rPr lang="en-US" altLang="ko-KR" sz="900" smtClean="0">
                <a:latin typeface="Times New Roman" panose="02020603050405020304" pitchFamily="18" charset="0"/>
                <a:cs typeface="Times New Roman" panose="02020603050405020304" pitchFamily="18" charset="0"/>
              </a:rPr>
              <a:t> ① </a:t>
            </a:r>
            <a:r>
              <a:rPr lang="en-US" altLang="ko-KR" sz="900">
                <a:latin typeface="Times New Roman" panose="02020603050405020304" pitchFamily="18" charset="0"/>
                <a:cs typeface="Times New Roman" panose="02020603050405020304" pitchFamily="18" charset="0"/>
              </a:rPr>
              <a:t>Double row angular ball bearing </a:t>
            </a:r>
            <a:r>
              <a:rPr lang="en-US" altLang="ko-KR" sz="900" smtClean="0">
                <a:latin typeface="Times New Roman" panose="02020603050405020304" pitchFamily="18" charset="0"/>
                <a:cs typeface="Times New Roman" panose="02020603050405020304" pitchFamily="18" charset="0"/>
              </a:rPr>
              <a:t>  ② </a:t>
            </a:r>
            <a:r>
              <a:rPr lang="en-US" altLang="ko-KR" sz="900">
                <a:latin typeface="Times New Roman" panose="02020603050405020304" pitchFamily="18" charset="0"/>
                <a:cs typeface="Times New Roman" panose="02020603050405020304" pitchFamily="18" charset="0"/>
              </a:rPr>
              <a:t>Magneto ball bearing</a:t>
            </a:r>
          </a:p>
          <a:p>
            <a:pPr marL="0" indent="0">
              <a:buNone/>
            </a:pPr>
            <a:r>
              <a:rPr lang="en-US" altLang="ko-KR" sz="900">
                <a:latin typeface="Times New Roman" panose="02020603050405020304" pitchFamily="18" charset="0"/>
                <a:cs typeface="Times New Roman" panose="02020603050405020304" pitchFamily="18" charset="0"/>
              </a:rPr>
              <a:t> ③ Self-aligning ball </a:t>
            </a:r>
            <a:r>
              <a:rPr lang="en-US" altLang="ko-KR" sz="900" smtClean="0">
                <a:latin typeface="Times New Roman" panose="02020603050405020304" pitchFamily="18" charset="0"/>
                <a:cs typeface="Times New Roman" panose="02020603050405020304" pitchFamily="18" charset="0"/>
              </a:rPr>
              <a:t>bearing              ④ </a:t>
            </a:r>
            <a:r>
              <a:rPr lang="en-US" altLang="ko-KR" sz="900">
                <a:latin typeface="Times New Roman" panose="02020603050405020304" pitchFamily="18" charset="0"/>
                <a:cs typeface="Times New Roman" panose="02020603050405020304" pitchFamily="18" charset="0"/>
              </a:rPr>
              <a:t>Deep groove ball bearing</a:t>
            </a:r>
            <a:r>
              <a:rPr lang="en-US" sz="900">
                <a:latin typeface="Times New Roman" panose="02020603050405020304" pitchFamily="18" charset="0"/>
                <a:cs typeface="Times New Roman" panose="02020603050405020304" pitchFamily="18" charset="0"/>
              </a:rPr>
              <a:t> </a:t>
            </a:r>
            <a:endParaRPr lang="en-US" sz="900" smtClean="0">
              <a:latin typeface="Times New Roman" panose="02020603050405020304" pitchFamily="18" charset="0"/>
              <a:cs typeface="Times New Roman" panose="02020603050405020304" pitchFamily="18" charset="0"/>
            </a:endParaRPr>
          </a:p>
          <a:p>
            <a:pPr marL="0" indent="0">
              <a:buNone/>
            </a:pPr>
            <a:endParaRPr lang="en-US" sz="900">
              <a:latin typeface="Times New Roman" panose="02020603050405020304" pitchFamily="18" charset="0"/>
              <a:cs typeface="Times New Roman" panose="02020603050405020304" pitchFamily="18" charset="0"/>
            </a:endParaRPr>
          </a:p>
          <a:p>
            <a:pPr marL="0" indent="0">
              <a:buFontTx/>
              <a:buNone/>
              <a:defRPr/>
            </a:pPr>
            <a:r>
              <a:rPr lang="en-US" sz="900" smtClean="0">
                <a:latin typeface="Times New Roman" panose="02020603050405020304" pitchFamily="18" charset="0"/>
                <a:cs typeface="Times New Roman" panose="02020603050405020304" pitchFamily="18" charset="0"/>
              </a:rPr>
              <a:t>9</a:t>
            </a:r>
            <a:r>
              <a:rPr lang="en-US" sz="900">
                <a:latin typeface="Times New Roman" panose="02020603050405020304" pitchFamily="18" charset="0"/>
                <a:cs typeface="Times New Roman" panose="02020603050405020304" pitchFamily="18" charset="0"/>
              </a:rPr>
              <a:t>. </a:t>
            </a:r>
            <a:r>
              <a:rPr lang="en-US" sz="900" smtClean="0">
                <a:latin typeface="Times New Roman" panose="02020603050405020304" pitchFamily="18" charset="0"/>
                <a:cs typeface="Times New Roman" panose="02020603050405020304" pitchFamily="18" charset="0"/>
              </a:rPr>
              <a:t>Không phải </a:t>
            </a:r>
            <a:r>
              <a:rPr lang="en-US" sz="900">
                <a:latin typeface="Times New Roman" panose="02020603050405020304" pitchFamily="18" charset="0"/>
                <a:cs typeface="Times New Roman" panose="02020603050405020304" pitchFamily="18" charset="0"/>
              </a:rPr>
              <a:t>là kiểu kết hợp của A</a:t>
            </a:r>
            <a:r>
              <a:rPr lang="vi-VN" altLang="ko-KR" sz="900" smtClean="0">
                <a:latin typeface="Times New Roman" panose="02020603050405020304" pitchFamily="18" charset="0"/>
                <a:cs typeface="Times New Roman" panose="02020603050405020304" pitchFamily="18" charset="0"/>
              </a:rPr>
              <a:t>ngular </a:t>
            </a:r>
            <a:r>
              <a:rPr lang="vi-VN" altLang="ko-KR" sz="900">
                <a:latin typeface="Times New Roman" panose="02020603050405020304" pitchFamily="18" charset="0"/>
                <a:cs typeface="Times New Roman" panose="02020603050405020304" pitchFamily="18" charset="0"/>
              </a:rPr>
              <a:t>ball bearing</a:t>
            </a:r>
            <a:r>
              <a:rPr lang="en-US" sz="900">
                <a:latin typeface="Times New Roman" panose="02020603050405020304" pitchFamily="18" charset="0"/>
                <a:cs typeface="Times New Roman" panose="02020603050405020304" pitchFamily="18" charset="0"/>
              </a:rPr>
              <a:t>?</a:t>
            </a:r>
          </a:p>
          <a:p>
            <a:pPr marL="0" indent="0">
              <a:buFontTx/>
              <a:buNone/>
              <a:defRPr/>
            </a:pPr>
            <a:endParaRPr lang="en-US" sz="900">
              <a:latin typeface="Times New Roman" panose="02020603050405020304" pitchFamily="18" charset="0"/>
              <a:cs typeface="Times New Roman" panose="02020603050405020304" pitchFamily="18" charset="0"/>
            </a:endParaRPr>
          </a:p>
          <a:p>
            <a:pPr marL="0" indent="0">
              <a:buFontTx/>
              <a:buNone/>
              <a:defRPr/>
            </a:pPr>
            <a:r>
              <a:rPr lang="en-US" sz="900">
                <a:latin typeface="Times New Roman" panose="02020603050405020304" pitchFamily="18" charset="0"/>
                <a:cs typeface="Times New Roman" panose="02020603050405020304" pitchFamily="18" charset="0"/>
              </a:rPr>
              <a:t>  ① </a:t>
            </a:r>
            <a:r>
              <a:rPr lang="en-US" sz="900" smtClean="0">
                <a:latin typeface="Times New Roman" panose="02020603050405020304" pitchFamily="18" charset="0"/>
                <a:cs typeface="Times New Roman" panose="02020603050405020304" pitchFamily="18" charset="0"/>
              </a:rPr>
              <a:t>DB    ② DF   ③ DG     ④ </a:t>
            </a:r>
            <a:r>
              <a:rPr lang="en-US" sz="900">
                <a:latin typeface="Times New Roman" panose="02020603050405020304" pitchFamily="18" charset="0"/>
                <a:cs typeface="Times New Roman" panose="02020603050405020304" pitchFamily="18" charset="0"/>
              </a:rPr>
              <a:t>DT</a:t>
            </a:r>
          </a:p>
          <a:p>
            <a:pPr marL="0" indent="0">
              <a:buFontTx/>
              <a:buNone/>
              <a:defRPr/>
            </a:pPr>
            <a:endParaRPr lang="en-US" sz="900">
              <a:latin typeface="Times New Roman" panose="02020603050405020304" pitchFamily="18" charset="0"/>
              <a:cs typeface="Times New Roman" panose="02020603050405020304" pitchFamily="18" charset="0"/>
            </a:endParaRPr>
          </a:p>
          <a:p>
            <a:pPr marL="0" indent="0">
              <a:buFontTx/>
              <a:buNone/>
              <a:defRPr/>
            </a:pPr>
            <a:r>
              <a:rPr lang="en-US" sz="900" smtClean="0">
                <a:latin typeface="Times New Roman" panose="02020603050405020304" pitchFamily="18" charset="0"/>
                <a:cs typeface="Times New Roman" panose="02020603050405020304" pitchFamily="18" charset="0"/>
              </a:rPr>
              <a:t> </a:t>
            </a:r>
            <a:r>
              <a:rPr lang="vi-VN" sz="900" smtClean="0">
                <a:latin typeface="Times New Roman" panose="02020603050405020304" pitchFamily="18" charset="0"/>
                <a:cs typeface="Times New Roman" panose="02020603050405020304" pitchFamily="18" charset="0"/>
              </a:rPr>
              <a:t>10</a:t>
            </a:r>
            <a:r>
              <a:rPr lang="vi-VN" sz="900">
                <a:latin typeface="Times New Roman" panose="02020603050405020304" pitchFamily="18" charset="0"/>
                <a:cs typeface="Times New Roman" panose="02020603050405020304" pitchFamily="18" charset="0"/>
              </a:rPr>
              <a:t>. Khoảng cách giữa </a:t>
            </a:r>
            <a:r>
              <a:rPr lang="en-US" sz="900" smtClean="0">
                <a:latin typeface="Times New Roman" panose="02020603050405020304" pitchFamily="18" charset="0"/>
                <a:cs typeface="Times New Roman" panose="02020603050405020304" pitchFamily="18" charset="0"/>
              </a:rPr>
              <a:t>2 R</a:t>
            </a:r>
            <a:r>
              <a:rPr lang="vi-VN" sz="900" smtClean="0">
                <a:latin typeface="Times New Roman" panose="02020603050405020304" pitchFamily="18" charset="0"/>
                <a:cs typeface="Times New Roman" panose="02020603050405020304" pitchFamily="18" charset="0"/>
              </a:rPr>
              <a:t>en</a:t>
            </a:r>
            <a:r>
              <a:rPr lang="en-US" sz="900" smtClean="0">
                <a:latin typeface="Times New Roman" panose="02020603050405020304" pitchFamily="18" charset="0"/>
                <a:cs typeface="Times New Roman" panose="02020603050405020304" pitchFamily="18" charset="0"/>
              </a:rPr>
              <a:t> của đinh ốc</a:t>
            </a:r>
            <a:r>
              <a:rPr lang="vi-VN" sz="900" smtClean="0">
                <a:latin typeface="Times New Roman" panose="02020603050405020304" pitchFamily="18" charset="0"/>
                <a:cs typeface="Times New Roman" panose="02020603050405020304" pitchFamily="18" charset="0"/>
              </a:rPr>
              <a:t> </a:t>
            </a:r>
            <a:r>
              <a:rPr lang="vi-VN" sz="900">
                <a:latin typeface="Times New Roman" panose="02020603050405020304" pitchFamily="18" charset="0"/>
                <a:cs typeface="Times New Roman" panose="02020603050405020304" pitchFamily="18" charset="0"/>
              </a:rPr>
              <a:t>được gọi là gì?</a:t>
            </a:r>
          </a:p>
          <a:p>
            <a:pPr marL="0" indent="0">
              <a:buFontTx/>
              <a:buNone/>
              <a:defRPr/>
            </a:pPr>
            <a:endParaRPr lang="en-US" sz="900">
              <a:latin typeface="Times New Roman" panose="02020603050405020304" pitchFamily="18" charset="0"/>
              <a:cs typeface="Times New Roman" panose="02020603050405020304" pitchFamily="18" charset="0"/>
            </a:endParaRPr>
          </a:p>
          <a:p>
            <a:pPr marL="0" indent="0">
              <a:buFontTx/>
              <a:buNone/>
              <a:defRPr/>
            </a:pPr>
            <a:r>
              <a:rPr lang="en-US" sz="900">
                <a:latin typeface="Times New Roman" panose="02020603050405020304" pitchFamily="18" charset="0"/>
                <a:cs typeface="Times New Roman" panose="02020603050405020304" pitchFamily="18" charset="0"/>
              </a:rPr>
              <a:t>  ① </a:t>
            </a:r>
            <a:r>
              <a:rPr lang="en-US" sz="900" smtClean="0">
                <a:latin typeface="Times New Roman" panose="02020603050405020304" pitchFamily="18" charset="0"/>
                <a:cs typeface="Times New Roman" panose="02020603050405020304" pitchFamily="18" charset="0"/>
              </a:rPr>
              <a:t>Pitch.</a:t>
            </a:r>
            <a:endParaRPr lang="en-US" sz="900">
              <a:latin typeface="Times New Roman" panose="02020603050405020304" pitchFamily="18" charset="0"/>
              <a:cs typeface="Times New Roman" panose="02020603050405020304" pitchFamily="18" charset="0"/>
            </a:endParaRPr>
          </a:p>
          <a:p>
            <a:pPr marL="0" indent="0">
              <a:buFontTx/>
              <a:buNone/>
              <a:defRPr/>
            </a:pPr>
            <a:r>
              <a:rPr lang="vi-VN" sz="900">
                <a:latin typeface="Times New Roman" panose="02020603050405020304" pitchFamily="18" charset="0"/>
                <a:cs typeface="Times New Roman" panose="02020603050405020304" pitchFamily="18" charset="0"/>
              </a:rPr>
              <a:t>  ② </a:t>
            </a:r>
            <a:r>
              <a:rPr lang="en-US" sz="900" smtClean="0">
                <a:latin typeface="Times New Roman" panose="02020603050405020304" pitchFamily="18" charset="0"/>
                <a:cs typeface="Times New Roman" panose="02020603050405020304" pitchFamily="18" charset="0"/>
              </a:rPr>
              <a:t>Lead</a:t>
            </a:r>
            <a:r>
              <a:rPr lang="vi-VN" sz="900" smtClean="0">
                <a:latin typeface="Times New Roman" panose="02020603050405020304" pitchFamily="18" charset="0"/>
                <a:cs typeface="Times New Roman" panose="02020603050405020304" pitchFamily="18" charset="0"/>
              </a:rPr>
              <a:t>.</a:t>
            </a:r>
            <a:endParaRPr lang="vi-VN" sz="900">
              <a:latin typeface="Times New Roman" panose="02020603050405020304" pitchFamily="18" charset="0"/>
              <a:cs typeface="Times New Roman" panose="02020603050405020304" pitchFamily="18" charset="0"/>
            </a:endParaRPr>
          </a:p>
          <a:p>
            <a:pPr marL="0" indent="0">
              <a:buFontTx/>
              <a:buNone/>
              <a:defRPr/>
            </a:pPr>
            <a:r>
              <a:rPr lang="vi-VN" sz="900">
                <a:latin typeface="Times New Roman" panose="02020603050405020304" pitchFamily="18" charset="0"/>
                <a:cs typeface="Times New Roman" panose="02020603050405020304" pitchFamily="18" charset="0"/>
              </a:rPr>
              <a:t>  ③ Đường kính danh nghĩa.</a:t>
            </a:r>
          </a:p>
          <a:p>
            <a:pPr marL="0" indent="0">
              <a:buFontTx/>
              <a:buNone/>
              <a:defRPr/>
            </a:pPr>
            <a:r>
              <a:rPr lang="en-US" sz="900">
                <a:latin typeface="Times New Roman" panose="02020603050405020304" pitchFamily="18" charset="0"/>
                <a:cs typeface="Times New Roman" panose="02020603050405020304" pitchFamily="18" charset="0"/>
              </a:rPr>
              <a:t>  ④ </a:t>
            </a:r>
            <a:r>
              <a:rPr lang="en-US" sz="900" smtClean="0">
                <a:latin typeface="Times New Roman" panose="02020603050405020304" pitchFamily="18" charset="0"/>
                <a:cs typeface="Times New Roman" panose="02020603050405020304" pitchFamily="18" charset="0"/>
              </a:rPr>
              <a:t>Sườn.</a:t>
            </a:r>
            <a:endParaRPr lang="en-US" sz="900">
              <a:latin typeface="Times New Roman" panose="02020603050405020304" pitchFamily="18" charset="0"/>
              <a:cs typeface="Times New Roman" panose="02020603050405020304" pitchFamily="18" charset="0"/>
            </a:endParaRPr>
          </a:p>
          <a:p>
            <a:pPr>
              <a:defRPr/>
            </a:pPr>
            <a:endParaRPr lang="en-US" sz="900">
              <a:latin typeface="Times New Roman" panose="02020603050405020304" pitchFamily="18" charset="0"/>
              <a:cs typeface="Times New Roman" panose="02020603050405020304" pitchFamily="18" charset="0"/>
            </a:endParaRPr>
          </a:p>
          <a:p>
            <a:pPr marL="0" indent="0">
              <a:buFontTx/>
              <a:buNone/>
              <a:defRPr/>
            </a:pPr>
            <a:r>
              <a:rPr lang="en-US" sz="900" smtClean="0">
                <a:latin typeface="Times New Roman" panose="02020603050405020304" pitchFamily="18" charset="0"/>
                <a:cs typeface="Times New Roman" panose="02020603050405020304" pitchFamily="18" charset="0"/>
              </a:rPr>
              <a:t> 11</a:t>
            </a:r>
            <a:r>
              <a:rPr lang="en-US" sz="900">
                <a:latin typeface="Times New Roman" panose="02020603050405020304" pitchFamily="18" charset="0"/>
                <a:cs typeface="Times New Roman" panose="02020603050405020304" pitchFamily="18" charset="0"/>
              </a:rPr>
              <a:t>. </a:t>
            </a:r>
            <a:r>
              <a:rPr lang="en-US" sz="900" smtClean="0">
                <a:latin typeface="Times New Roman" panose="02020603050405020304" pitchFamily="18" charset="0"/>
                <a:cs typeface="Times New Roman" panose="02020603050405020304" pitchFamily="18" charset="0"/>
              </a:rPr>
              <a:t>Đinh ốc </a:t>
            </a:r>
            <a:r>
              <a:rPr lang="en-US" sz="900">
                <a:latin typeface="Times New Roman" panose="02020603050405020304" pitchFamily="18" charset="0"/>
                <a:cs typeface="Times New Roman" panose="02020603050405020304" pitchFamily="18" charset="0"/>
              </a:rPr>
              <a:t>nào có góc ren nhỏ nhất</a:t>
            </a:r>
            <a:r>
              <a:rPr lang="en-US" sz="900" smtClean="0">
                <a:latin typeface="Times New Roman" panose="02020603050405020304" pitchFamily="18" charset="0"/>
                <a:cs typeface="Times New Roman" panose="02020603050405020304" pitchFamily="18" charset="0"/>
              </a:rPr>
              <a:t>?</a:t>
            </a:r>
          </a:p>
          <a:p>
            <a:pPr marL="0" indent="0">
              <a:buFontTx/>
              <a:buNone/>
              <a:defRPr/>
            </a:pPr>
            <a:endParaRPr lang="en-US" sz="900">
              <a:latin typeface="Times New Roman" panose="02020603050405020304" pitchFamily="18" charset="0"/>
              <a:cs typeface="Times New Roman" panose="02020603050405020304" pitchFamily="18" charset="0"/>
            </a:endParaRPr>
          </a:p>
          <a:p>
            <a:pPr marL="0" indent="0">
              <a:buNone/>
            </a:pPr>
            <a:r>
              <a:rPr lang="en-US" sz="900">
                <a:latin typeface="Times New Roman" panose="02020603050405020304" pitchFamily="18" charset="0"/>
                <a:cs typeface="Times New Roman" panose="02020603050405020304" pitchFamily="18" charset="0"/>
              </a:rPr>
              <a:t> </a:t>
            </a:r>
            <a:r>
              <a:rPr lang="vi-VN" altLang="ko-KR" sz="900">
                <a:latin typeface="Times New Roman" panose="02020603050405020304" pitchFamily="18" charset="0"/>
                <a:cs typeface="Times New Roman" panose="02020603050405020304" pitchFamily="18" charset="0"/>
              </a:rPr>
              <a:t> </a:t>
            </a:r>
            <a:r>
              <a:rPr lang="en-US" altLang="ko-KR" sz="900" smtClean="0">
                <a:latin typeface="Times New Roman" panose="02020603050405020304" pitchFamily="18" charset="0"/>
                <a:cs typeface="Times New Roman" panose="02020603050405020304" pitchFamily="18" charset="0"/>
              </a:rPr>
              <a:t> </a:t>
            </a:r>
            <a:r>
              <a:rPr lang="vi-VN" altLang="ko-KR" sz="900" smtClean="0">
                <a:latin typeface="Times New Roman" panose="02020603050405020304" pitchFamily="18" charset="0"/>
                <a:cs typeface="Times New Roman" panose="02020603050405020304" pitchFamily="18" charset="0"/>
              </a:rPr>
              <a:t>① </a:t>
            </a:r>
            <a:r>
              <a:rPr lang="en-US" altLang="ko-KR" sz="900" smtClean="0">
                <a:latin typeface="Times New Roman" panose="02020603050405020304" pitchFamily="18" charset="0"/>
                <a:cs typeface="Times New Roman" panose="02020603050405020304" pitchFamily="18" charset="0"/>
              </a:rPr>
              <a:t>Đinh ốc </a:t>
            </a:r>
            <a:r>
              <a:rPr lang="vi-VN" altLang="ko-KR" sz="900" smtClean="0">
                <a:latin typeface="Times New Roman" panose="02020603050405020304" pitchFamily="18" charset="0"/>
                <a:cs typeface="Times New Roman" panose="02020603050405020304" pitchFamily="18" charset="0"/>
              </a:rPr>
              <a:t>Metric </a:t>
            </a:r>
            <a:r>
              <a:rPr lang="en-US" altLang="ko-KR" sz="900" smtClean="0">
                <a:latin typeface="Times New Roman" panose="02020603050405020304" pitchFamily="18" charset="0"/>
                <a:cs typeface="Times New Roman" panose="02020603050405020304" pitchFamily="18" charset="0"/>
              </a:rPr>
              <a:t>    </a:t>
            </a:r>
            <a:r>
              <a:rPr lang="vi-VN" altLang="ko-KR" sz="900" smtClean="0">
                <a:latin typeface="Times New Roman" panose="02020603050405020304" pitchFamily="18" charset="0"/>
                <a:cs typeface="Times New Roman" panose="02020603050405020304" pitchFamily="18" charset="0"/>
              </a:rPr>
              <a:t>② </a:t>
            </a:r>
            <a:r>
              <a:rPr lang="en-US" altLang="ko-KR" sz="900" smtClean="0">
                <a:latin typeface="Times New Roman" panose="02020603050405020304" pitchFamily="18" charset="0"/>
                <a:cs typeface="Times New Roman" panose="02020603050405020304" pitchFamily="18" charset="0"/>
              </a:rPr>
              <a:t>Đinh ốc </a:t>
            </a:r>
            <a:r>
              <a:rPr lang="vi-VN" altLang="ko-KR" sz="900" smtClean="0">
                <a:latin typeface="Times New Roman" panose="02020603050405020304" pitchFamily="18" charset="0"/>
                <a:cs typeface="Times New Roman" panose="02020603050405020304" pitchFamily="18" charset="0"/>
              </a:rPr>
              <a:t>Unified</a:t>
            </a:r>
            <a:endParaRPr lang="vi-VN" altLang="ko-KR" sz="900">
              <a:latin typeface="Times New Roman" panose="02020603050405020304" pitchFamily="18" charset="0"/>
              <a:cs typeface="Times New Roman" panose="02020603050405020304" pitchFamily="18" charset="0"/>
            </a:endParaRPr>
          </a:p>
          <a:p>
            <a:pPr marL="0" indent="0">
              <a:buNone/>
            </a:pPr>
            <a:r>
              <a:rPr lang="en-US" altLang="ko-KR" sz="900" smtClean="0">
                <a:latin typeface="Times New Roman" panose="02020603050405020304" pitchFamily="18" charset="0"/>
                <a:cs typeface="Times New Roman" panose="02020603050405020304" pitchFamily="18" charset="0"/>
              </a:rPr>
              <a:t>  </a:t>
            </a:r>
            <a:r>
              <a:rPr lang="vi-VN" altLang="ko-KR" sz="900" smtClean="0">
                <a:latin typeface="Times New Roman" panose="02020603050405020304" pitchFamily="18" charset="0"/>
                <a:cs typeface="Times New Roman" panose="02020603050405020304" pitchFamily="18" charset="0"/>
              </a:rPr>
              <a:t> </a:t>
            </a:r>
            <a:r>
              <a:rPr lang="vi-VN" altLang="ko-KR" sz="900">
                <a:latin typeface="Times New Roman" panose="02020603050405020304" pitchFamily="18" charset="0"/>
                <a:cs typeface="Times New Roman" panose="02020603050405020304" pitchFamily="18" charset="0"/>
              </a:rPr>
              <a:t>③ </a:t>
            </a:r>
            <a:r>
              <a:rPr lang="en-US" altLang="ko-KR" sz="900" smtClean="0">
                <a:latin typeface="Times New Roman" panose="02020603050405020304" pitchFamily="18" charset="0"/>
                <a:cs typeface="Times New Roman" panose="02020603050405020304" pitchFamily="18" charset="0"/>
              </a:rPr>
              <a:t>Đinh ốc P</a:t>
            </a:r>
            <a:r>
              <a:rPr lang="vi-VN" altLang="ko-KR" sz="900" smtClean="0">
                <a:latin typeface="Times New Roman" panose="02020603050405020304" pitchFamily="18" charset="0"/>
                <a:cs typeface="Times New Roman" panose="02020603050405020304" pitchFamily="18" charset="0"/>
              </a:rPr>
              <a:t>ipe</a:t>
            </a:r>
            <a:r>
              <a:rPr lang="en-US" altLang="ko-KR" sz="900" smtClean="0">
                <a:latin typeface="Times New Roman" panose="02020603050405020304" pitchFamily="18" charset="0"/>
                <a:cs typeface="Times New Roman" panose="02020603050405020304" pitchFamily="18" charset="0"/>
              </a:rPr>
              <a:t>         </a:t>
            </a:r>
            <a:r>
              <a:rPr lang="vi-VN" altLang="ko-KR" sz="900">
                <a:latin typeface="Times New Roman" panose="02020603050405020304" pitchFamily="18" charset="0"/>
                <a:cs typeface="Times New Roman" panose="02020603050405020304" pitchFamily="18" charset="0"/>
              </a:rPr>
              <a:t>④ </a:t>
            </a:r>
            <a:r>
              <a:rPr lang="en-US" altLang="ko-KR" sz="900" smtClean="0">
                <a:latin typeface="Times New Roman" panose="02020603050405020304" pitchFamily="18" charset="0"/>
                <a:cs typeface="Times New Roman" panose="02020603050405020304" pitchFamily="18" charset="0"/>
              </a:rPr>
              <a:t>Đinh ốc tròn</a:t>
            </a:r>
          </a:p>
          <a:p>
            <a:pPr marL="0" indent="0">
              <a:buNone/>
            </a:pPr>
            <a:endParaRPr lang="en-US" sz="900">
              <a:latin typeface="Times New Roman" panose="02020603050405020304" pitchFamily="18" charset="0"/>
              <a:cs typeface="Times New Roman" panose="02020603050405020304" pitchFamily="18" charset="0"/>
            </a:endParaRPr>
          </a:p>
          <a:p>
            <a:pPr marL="0" indent="0">
              <a:buFontTx/>
              <a:buNone/>
              <a:defRPr/>
            </a:pPr>
            <a:r>
              <a:rPr lang="en-US" sz="900" smtClean="0">
                <a:latin typeface="Times New Roman" panose="02020603050405020304" pitchFamily="18" charset="0"/>
                <a:cs typeface="Times New Roman" panose="02020603050405020304" pitchFamily="18" charset="0"/>
              </a:rPr>
              <a:t> </a:t>
            </a:r>
            <a:r>
              <a:rPr lang="vi-VN" sz="900" smtClean="0">
                <a:latin typeface="Times New Roman" panose="02020603050405020304" pitchFamily="18" charset="0"/>
                <a:cs typeface="Times New Roman" panose="02020603050405020304" pitchFamily="18" charset="0"/>
              </a:rPr>
              <a:t>12</a:t>
            </a:r>
            <a:r>
              <a:rPr lang="vi-VN" sz="900">
                <a:latin typeface="Times New Roman" panose="02020603050405020304" pitchFamily="18" charset="0"/>
                <a:cs typeface="Times New Roman" panose="02020603050405020304" pitchFamily="18" charset="0"/>
              </a:rPr>
              <a:t>. </a:t>
            </a:r>
            <a:r>
              <a:rPr lang="en-US" sz="900">
                <a:latin typeface="Times New Roman" panose="02020603050405020304" pitchFamily="18" charset="0"/>
                <a:cs typeface="Times New Roman" panose="02020603050405020304" pitchFamily="18" charset="0"/>
              </a:rPr>
              <a:t>C</a:t>
            </a:r>
            <a:r>
              <a:rPr lang="vi-VN" altLang="ko-KR" sz="900" smtClean="0">
                <a:latin typeface="Times New Roman" panose="02020603050405020304" pitchFamily="18" charset="0"/>
                <a:cs typeface="Times New Roman" panose="02020603050405020304" pitchFamily="18" charset="0"/>
              </a:rPr>
              <a:t>hốt </a:t>
            </a:r>
            <a:r>
              <a:rPr lang="vi-VN" altLang="ko-KR" sz="900">
                <a:latin typeface="Times New Roman" panose="02020603050405020304" pitchFamily="18" charset="0"/>
                <a:cs typeface="Times New Roman" panose="02020603050405020304" pitchFamily="18" charset="0"/>
              </a:rPr>
              <a:t>nào được sử dụng để ngăn việc nới lỏng các vít và đai ốc hoặc để ngăn các bộ phận lắp vào trục không bị bung ra</a:t>
            </a:r>
            <a:r>
              <a:rPr lang="vi-VN" altLang="ko-KR" sz="900" smtClean="0">
                <a:latin typeface="Times New Roman" panose="02020603050405020304" pitchFamily="18" charset="0"/>
                <a:cs typeface="Times New Roman" panose="02020603050405020304" pitchFamily="18" charset="0"/>
              </a:rPr>
              <a:t>?</a:t>
            </a:r>
            <a:endParaRPr lang="en-US" altLang="ko-KR" sz="900" smtClean="0">
              <a:latin typeface="Times New Roman" panose="02020603050405020304" pitchFamily="18" charset="0"/>
              <a:cs typeface="Times New Roman" panose="02020603050405020304" pitchFamily="18" charset="0"/>
            </a:endParaRPr>
          </a:p>
          <a:p>
            <a:pPr marL="0" indent="0">
              <a:buFontTx/>
              <a:buNone/>
              <a:defRPr/>
            </a:pPr>
            <a:endParaRPr lang="en-US" altLang="ko-KR" sz="900">
              <a:latin typeface="Times New Roman" panose="02020603050405020304" pitchFamily="18" charset="0"/>
              <a:cs typeface="Times New Roman" panose="02020603050405020304" pitchFamily="18" charset="0"/>
            </a:endParaRPr>
          </a:p>
          <a:p>
            <a:pPr marL="0" indent="0">
              <a:buNone/>
              <a:defRPr/>
            </a:pPr>
            <a:r>
              <a:rPr lang="en-US" altLang="ko-KR" sz="900" smtClean="0">
                <a:latin typeface="Times New Roman" panose="02020603050405020304" pitchFamily="18" charset="0"/>
                <a:cs typeface="Times New Roman" panose="02020603050405020304" pitchFamily="18" charset="0"/>
              </a:rPr>
              <a:t>   </a:t>
            </a:r>
            <a:r>
              <a:rPr lang="vi-VN" altLang="ko-KR" sz="900" smtClean="0">
                <a:latin typeface="Times New Roman" panose="02020603050405020304" pitchFamily="18" charset="0"/>
                <a:cs typeface="Times New Roman" panose="02020603050405020304" pitchFamily="18" charset="0"/>
              </a:rPr>
              <a:t>① </a:t>
            </a:r>
            <a:r>
              <a:rPr lang="en-US" altLang="ko-KR" sz="900">
                <a:latin typeface="Times New Roman" panose="02020603050405020304" pitchFamily="18" charset="0"/>
                <a:cs typeface="Times New Roman" panose="02020603050405020304" pitchFamily="18" charset="0"/>
              </a:rPr>
              <a:t>Chốt </a:t>
            </a:r>
            <a:r>
              <a:rPr lang="vi-VN" altLang="ko-KR" sz="900" smtClean="0">
                <a:latin typeface="Times New Roman" panose="02020603050405020304" pitchFamily="18" charset="0"/>
                <a:cs typeface="Times New Roman" panose="02020603050405020304" pitchFamily="18" charset="0"/>
              </a:rPr>
              <a:t>Parallel</a:t>
            </a:r>
            <a:r>
              <a:rPr lang="en-US" altLang="ko-KR" sz="900">
                <a:latin typeface="Times New Roman" panose="02020603050405020304" pitchFamily="18" charset="0"/>
                <a:cs typeface="Times New Roman" panose="02020603050405020304" pitchFamily="18" charset="0"/>
              </a:rPr>
              <a:t> </a:t>
            </a:r>
            <a:r>
              <a:rPr lang="en-US" altLang="ko-KR" sz="900" smtClean="0">
                <a:latin typeface="Times New Roman" panose="02020603050405020304" pitchFamily="18" charset="0"/>
                <a:cs typeface="Times New Roman" panose="02020603050405020304" pitchFamily="18" charset="0"/>
              </a:rPr>
              <a:t>    </a:t>
            </a:r>
            <a:r>
              <a:rPr lang="vi-VN" altLang="ko-KR" sz="900" smtClean="0">
                <a:latin typeface="Times New Roman" panose="02020603050405020304" pitchFamily="18" charset="0"/>
                <a:cs typeface="Times New Roman" panose="02020603050405020304" pitchFamily="18" charset="0"/>
              </a:rPr>
              <a:t>②</a:t>
            </a:r>
            <a:r>
              <a:rPr lang="en-US" altLang="ko-KR" sz="900" smtClean="0">
                <a:latin typeface="Times New Roman" panose="02020603050405020304" pitchFamily="18" charset="0"/>
                <a:cs typeface="Times New Roman" panose="02020603050405020304" pitchFamily="18" charset="0"/>
              </a:rPr>
              <a:t> </a:t>
            </a:r>
            <a:r>
              <a:rPr lang="en-US" altLang="ko-KR" sz="900">
                <a:latin typeface="Times New Roman" panose="02020603050405020304" pitchFamily="18" charset="0"/>
                <a:cs typeface="Times New Roman" panose="02020603050405020304" pitchFamily="18" charset="0"/>
              </a:rPr>
              <a:t>Chốt</a:t>
            </a:r>
            <a:r>
              <a:rPr lang="vi-VN" altLang="ko-KR" sz="900">
                <a:latin typeface="Times New Roman" panose="02020603050405020304" pitchFamily="18" charset="0"/>
                <a:cs typeface="Times New Roman" panose="02020603050405020304" pitchFamily="18" charset="0"/>
              </a:rPr>
              <a:t> </a:t>
            </a:r>
            <a:r>
              <a:rPr lang="vi-VN" altLang="ko-KR" sz="900" smtClean="0">
                <a:latin typeface="Times New Roman" panose="02020603050405020304" pitchFamily="18" charset="0"/>
                <a:cs typeface="Times New Roman" panose="02020603050405020304" pitchFamily="18" charset="0"/>
              </a:rPr>
              <a:t>Split</a:t>
            </a:r>
            <a:endParaRPr lang="vi-VN" altLang="ko-KR" sz="900">
              <a:latin typeface="Times New Roman" panose="02020603050405020304" pitchFamily="18" charset="0"/>
              <a:cs typeface="Times New Roman" panose="02020603050405020304" pitchFamily="18" charset="0"/>
            </a:endParaRPr>
          </a:p>
          <a:p>
            <a:pPr marL="0" indent="0">
              <a:buNone/>
              <a:defRPr/>
            </a:pPr>
            <a:r>
              <a:rPr lang="vi-VN" altLang="ko-KR" sz="900">
                <a:latin typeface="Times New Roman" panose="02020603050405020304" pitchFamily="18" charset="0"/>
                <a:cs typeface="Times New Roman" panose="02020603050405020304" pitchFamily="18" charset="0"/>
              </a:rPr>
              <a:t> </a:t>
            </a:r>
            <a:r>
              <a:rPr lang="en-US" altLang="ko-KR" sz="900" smtClean="0">
                <a:latin typeface="Times New Roman" panose="02020603050405020304" pitchFamily="18" charset="0"/>
                <a:cs typeface="Times New Roman" panose="02020603050405020304" pitchFamily="18" charset="0"/>
              </a:rPr>
              <a:t>  </a:t>
            </a:r>
            <a:r>
              <a:rPr lang="vi-VN" altLang="ko-KR" sz="900" smtClean="0">
                <a:latin typeface="Times New Roman" panose="02020603050405020304" pitchFamily="18" charset="0"/>
                <a:cs typeface="Times New Roman" panose="02020603050405020304" pitchFamily="18" charset="0"/>
              </a:rPr>
              <a:t>③ </a:t>
            </a:r>
            <a:r>
              <a:rPr lang="en-US" altLang="ko-KR" sz="900">
                <a:latin typeface="Times New Roman" panose="02020603050405020304" pitchFamily="18" charset="0"/>
                <a:cs typeface="Times New Roman" panose="02020603050405020304" pitchFamily="18" charset="0"/>
              </a:rPr>
              <a:t>Chốt </a:t>
            </a:r>
            <a:r>
              <a:rPr lang="vi-VN" altLang="ko-KR" sz="900" smtClean="0">
                <a:latin typeface="Times New Roman" panose="02020603050405020304" pitchFamily="18" charset="0"/>
                <a:cs typeface="Times New Roman" panose="02020603050405020304" pitchFamily="18" charset="0"/>
              </a:rPr>
              <a:t>Knuckle</a:t>
            </a:r>
            <a:r>
              <a:rPr lang="en-US" altLang="ko-KR" sz="900">
                <a:latin typeface="Times New Roman" panose="02020603050405020304" pitchFamily="18" charset="0"/>
                <a:cs typeface="Times New Roman" panose="02020603050405020304" pitchFamily="18" charset="0"/>
              </a:rPr>
              <a:t> </a:t>
            </a:r>
            <a:r>
              <a:rPr lang="en-US" altLang="ko-KR" sz="900" smtClean="0">
                <a:latin typeface="Times New Roman" panose="02020603050405020304" pitchFamily="18" charset="0"/>
                <a:cs typeface="Times New Roman" panose="02020603050405020304" pitchFamily="18" charset="0"/>
              </a:rPr>
              <a:t>   </a:t>
            </a:r>
            <a:r>
              <a:rPr lang="vi-VN" altLang="ko-KR" sz="900" smtClean="0">
                <a:latin typeface="Times New Roman" panose="02020603050405020304" pitchFamily="18" charset="0"/>
                <a:cs typeface="Times New Roman" panose="02020603050405020304" pitchFamily="18" charset="0"/>
              </a:rPr>
              <a:t>④ </a:t>
            </a:r>
            <a:r>
              <a:rPr lang="en-US" altLang="ko-KR" sz="900">
                <a:latin typeface="Times New Roman" panose="02020603050405020304" pitchFamily="18" charset="0"/>
                <a:cs typeface="Times New Roman" panose="02020603050405020304" pitchFamily="18" charset="0"/>
              </a:rPr>
              <a:t>Chốt côn</a:t>
            </a:r>
            <a:endParaRPr lang="en-US" sz="900">
              <a:latin typeface="Times New Roman" panose="02020603050405020304" pitchFamily="18" charset="0"/>
              <a:cs typeface="Times New Roman" panose="02020603050405020304" pitchFamily="18" charset="0"/>
            </a:endParaRPr>
          </a:p>
          <a:p>
            <a:pPr marL="0" indent="0">
              <a:buFontTx/>
              <a:buNone/>
              <a:defRPr/>
            </a:pPr>
            <a:r>
              <a:rPr lang="en-US" sz="900" smtClean="0">
                <a:latin typeface="Times New Roman" panose="02020603050405020304" pitchFamily="18" charset="0"/>
                <a:cs typeface="Times New Roman" panose="02020603050405020304" pitchFamily="18" charset="0"/>
              </a:rPr>
              <a:t> </a:t>
            </a:r>
            <a:endParaRPr lang="en-US" sz="900">
              <a:latin typeface="Times New Roman" panose="02020603050405020304" pitchFamily="18" charset="0"/>
              <a:cs typeface="Times New Roman" panose="02020603050405020304" pitchFamily="18" charset="0"/>
            </a:endParaRPr>
          </a:p>
          <a:p>
            <a:pPr marL="0" indent="0">
              <a:buFontTx/>
              <a:buNone/>
              <a:defRPr/>
            </a:pPr>
            <a:r>
              <a:rPr lang="en-US" sz="900" smtClean="0">
                <a:latin typeface="Times New Roman" panose="02020603050405020304" pitchFamily="18" charset="0"/>
                <a:cs typeface="Times New Roman" panose="02020603050405020304" pitchFamily="18" charset="0"/>
              </a:rPr>
              <a:t> </a:t>
            </a:r>
            <a:r>
              <a:rPr lang="vi-VN" sz="900" smtClean="0">
                <a:latin typeface="Times New Roman" panose="02020603050405020304" pitchFamily="18" charset="0"/>
                <a:cs typeface="Times New Roman" panose="02020603050405020304" pitchFamily="18" charset="0"/>
              </a:rPr>
              <a:t>13</a:t>
            </a:r>
            <a:r>
              <a:rPr lang="vi-VN" sz="900">
                <a:latin typeface="Times New Roman" panose="02020603050405020304" pitchFamily="18" charset="0"/>
                <a:cs typeface="Times New Roman" panose="02020603050405020304" pitchFamily="18" charset="0"/>
              </a:rPr>
              <a:t>. </a:t>
            </a:r>
            <a:r>
              <a:rPr lang="en-US" sz="900">
                <a:latin typeface="Times New Roman" panose="02020603050405020304" pitchFamily="18" charset="0"/>
                <a:cs typeface="Times New Roman" panose="02020603050405020304" pitchFamily="18" charset="0"/>
              </a:rPr>
              <a:t>K</a:t>
            </a:r>
            <a:r>
              <a:rPr lang="vi-VN" sz="900" smtClean="0">
                <a:latin typeface="Times New Roman" panose="02020603050405020304" pitchFamily="18" charset="0"/>
                <a:cs typeface="Times New Roman" panose="02020603050405020304" pitchFamily="18" charset="0"/>
              </a:rPr>
              <a:t>hông </a:t>
            </a:r>
            <a:r>
              <a:rPr lang="vi-VN" sz="900">
                <a:latin typeface="Times New Roman" panose="02020603050405020304" pitchFamily="18" charset="0"/>
                <a:cs typeface="Times New Roman" panose="02020603050405020304" pitchFamily="18" charset="0"/>
              </a:rPr>
              <a:t>đúng với đặc điểm của bánh </a:t>
            </a:r>
            <a:r>
              <a:rPr lang="en-US" sz="900" smtClean="0">
                <a:latin typeface="Times New Roman" panose="02020603050405020304" pitchFamily="18" charset="0"/>
                <a:cs typeface="Times New Roman" panose="02020603050405020304" pitchFamily="18" charset="0"/>
              </a:rPr>
              <a:t>răng xoắn Screw Gear</a:t>
            </a:r>
            <a:r>
              <a:rPr lang="vi-VN" sz="900" smtClean="0">
                <a:latin typeface="Times New Roman" panose="02020603050405020304" pitchFamily="18" charset="0"/>
                <a:cs typeface="Times New Roman" panose="02020603050405020304" pitchFamily="18" charset="0"/>
              </a:rPr>
              <a:t>?</a:t>
            </a:r>
            <a:endParaRPr lang="vi-VN" sz="900">
              <a:latin typeface="Times New Roman" panose="02020603050405020304" pitchFamily="18" charset="0"/>
              <a:cs typeface="Times New Roman" panose="02020603050405020304" pitchFamily="18" charset="0"/>
            </a:endParaRPr>
          </a:p>
          <a:p>
            <a:pPr marL="0" indent="0">
              <a:buFontTx/>
              <a:buNone/>
              <a:defRPr/>
            </a:pPr>
            <a:endParaRPr lang="en-US" sz="900">
              <a:latin typeface="Times New Roman" panose="02020603050405020304" pitchFamily="18" charset="0"/>
              <a:cs typeface="Times New Roman" panose="02020603050405020304" pitchFamily="18" charset="0"/>
            </a:endParaRPr>
          </a:p>
          <a:p>
            <a:pPr marL="0" indent="0">
              <a:buFontTx/>
              <a:buNone/>
              <a:defRPr/>
            </a:pPr>
            <a:r>
              <a:rPr lang="en-US" sz="900">
                <a:latin typeface="Times New Roman" panose="02020603050405020304" pitchFamily="18" charset="0"/>
                <a:cs typeface="Times New Roman" panose="02020603050405020304" pitchFamily="18" charset="0"/>
              </a:rPr>
              <a:t>  ① Hai trục </a:t>
            </a:r>
            <a:r>
              <a:rPr lang="en-US" sz="900" smtClean="0">
                <a:latin typeface="Times New Roman" panose="02020603050405020304" pitchFamily="18" charset="0"/>
                <a:cs typeface="Times New Roman" panose="02020603050405020304" pitchFamily="18" charset="0"/>
              </a:rPr>
              <a:t>sole.</a:t>
            </a:r>
            <a:endParaRPr lang="en-US" sz="900">
              <a:latin typeface="Times New Roman" panose="02020603050405020304" pitchFamily="18" charset="0"/>
              <a:cs typeface="Times New Roman" panose="02020603050405020304" pitchFamily="18" charset="0"/>
            </a:endParaRPr>
          </a:p>
          <a:p>
            <a:pPr marL="0" indent="0">
              <a:buFontTx/>
              <a:buNone/>
              <a:defRPr/>
            </a:pPr>
            <a:r>
              <a:rPr lang="vi-VN" sz="900">
                <a:latin typeface="Times New Roman" panose="02020603050405020304" pitchFamily="18" charset="0"/>
                <a:cs typeface="Times New Roman" panose="02020603050405020304" pitchFamily="18" charset="0"/>
              </a:rPr>
              <a:t>  ② Dễ dàng </a:t>
            </a:r>
            <a:r>
              <a:rPr lang="en-US" sz="900" smtClean="0">
                <a:latin typeface="Times New Roman" panose="02020603050405020304" pitchFamily="18" charset="0"/>
                <a:cs typeface="Times New Roman" panose="02020603050405020304" pitchFamily="18" charset="0"/>
              </a:rPr>
              <a:t>lắp đặt</a:t>
            </a:r>
            <a:r>
              <a:rPr lang="vi-VN" sz="900" smtClean="0">
                <a:latin typeface="Times New Roman" panose="02020603050405020304" pitchFamily="18" charset="0"/>
                <a:cs typeface="Times New Roman" panose="02020603050405020304" pitchFamily="18" charset="0"/>
              </a:rPr>
              <a:t>.</a:t>
            </a:r>
            <a:endParaRPr lang="vi-VN" sz="900">
              <a:latin typeface="Times New Roman" panose="02020603050405020304" pitchFamily="18" charset="0"/>
              <a:cs typeface="Times New Roman" panose="02020603050405020304" pitchFamily="18" charset="0"/>
            </a:endParaRPr>
          </a:p>
          <a:p>
            <a:pPr marL="0" indent="0">
              <a:buFontTx/>
              <a:buNone/>
              <a:defRPr/>
            </a:pPr>
            <a:r>
              <a:rPr lang="en-US" sz="900">
                <a:latin typeface="Times New Roman" panose="02020603050405020304" pitchFamily="18" charset="0"/>
                <a:cs typeface="Times New Roman" panose="02020603050405020304" pitchFamily="18" charset="0"/>
              </a:rPr>
              <a:t>  ③ Giá </a:t>
            </a:r>
            <a:r>
              <a:rPr lang="en-US" sz="900" smtClean="0">
                <a:latin typeface="Times New Roman" panose="02020603050405020304" pitchFamily="18" charset="0"/>
                <a:cs typeface="Times New Roman" panose="02020603050405020304" pitchFamily="18" charset="0"/>
              </a:rPr>
              <a:t>thành cao</a:t>
            </a:r>
            <a:r>
              <a:rPr lang="en-US" sz="900">
                <a:latin typeface="Times New Roman" panose="02020603050405020304" pitchFamily="18" charset="0"/>
                <a:cs typeface="Times New Roman" panose="02020603050405020304" pitchFamily="18" charset="0"/>
              </a:rPr>
              <a:t>.</a:t>
            </a:r>
          </a:p>
          <a:p>
            <a:pPr marL="0" indent="0">
              <a:buFontTx/>
              <a:buNone/>
              <a:defRPr/>
            </a:pPr>
            <a:r>
              <a:rPr lang="vi-VN" sz="900">
                <a:latin typeface="Times New Roman" panose="02020603050405020304" pitchFamily="18" charset="0"/>
                <a:cs typeface="Times New Roman" panose="02020603050405020304" pitchFamily="18" charset="0"/>
              </a:rPr>
              <a:t>  ④ </a:t>
            </a:r>
            <a:r>
              <a:rPr lang="en-US" sz="900" smtClean="0">
                <a:latin typeface="Times New Roman" panose="02020603050405020304" pitchFamily="18" charset="0"/>
                <a:cs typeface="Times New Roman" panose="02020603050405020304" pitchFamily="18" charset="0"/>
              </a:rPr>
              <a:t>G</a:t>
            </a:r>
            <a:r>
              <a:rPr lang="en-US" altLang="ko-KR" sz="900" smtClean="0">
                <a:latin typeface="Times New Roman" panose="02020603050405020304" pitchFamily="18" charset="0"/>
                <a:cs typeface="Times New Roman" panose="02020603050405020304" pitchFamily="18" charset="0"/>
              </a:rPr>
              <a:t>óc </a:t>
            </a:r>
            <a:r>
              <a:rPr lang="en-US" altLang="ko-KR" sz="900">
                <a:latin typeface="Times New Roman" panose="02020603050405020304" pitchFamily="18" charset="0"/>
                <a:cs typeface="Times New Roman" panose="02020603050405020304" pitchFamily="18" charset="0"/>
              </a:rPr>
              <a:t>trục trung tâm và khoảng cách giữa hai trục không mẫn cảm với sự thay </a:t>
            </a:r>
            <a:r>
              <a:rPr lang="en-US" altLang="ko-KR" sz="900" smtClean="0">
                <a:latin typeface="Times New Roman" panose="02020603050405020304" pitchFamily="18" charset="0"/>
                <a:cs typeface="Times New Roman" panose="02020603050405020304" pitchFamily="18" charset="0"/>
              </a:rPr>
              <a:t>đổi</a:t>
            </a:r>
          </a:p>
          <a:p>
            <a:pPr marL="0" indent="0">
              <a:buFontTx/>
              <a:buNone/>
              <a:defRPr/>
            </a:pPr>
            <a:endParaRPr lang="en-US" sz="900">
              <a:latin typeface="Times New Roman" panose="02020603050405020304" pitchFamily="18" charset="0"/>
              <a:cs typeface="Times New Roman" panose="02020603050405020304" pitchFamily="18" charset="0"/>
            </a:endParaRPr>
          </a:p>
          <a:p>
            <a:pPr marL="0" indent="0">
              <a:buFontTx/>
              <a:buNone/>
              <a:defRPr/>
            </a:pPr>
            <a:r>
              <a:rPr lang="en-US" sz="900" smtClean="0">
                <a:latin typeface="Times New Roman" panose="02020603050405020304" pitchFamily="18" charset="0"/>
                <a:cs typeface="Times New Roman" panose="02020603050405020304" pitchFamily="18" charset="0"/>
              </a:rPr>
              <a:t> </a:t>
            </a:r>
            <a:r>
              <a:rPr lang="vi-VN" sz="900" smtClean="0">
                <a:latin typeface="Times New Roman" panose="02020603050405020304" pitchFamily="18" charset="0"/>
                <a:cs typeface="Times New Roman" panose="02020603050405020304" pitchFamily="18" charset="0"/>
              </a:rPr>
              <a:t>14</a:t>
            </a:r>
            <a:r>
              <a:rPr lang="vi-VN" sz="900">
                <a:latin typeface="Times New Roman" panose="02020603050405020304" pitchFamily="18" charset="0"/>
                <a:cs typeface="Times New Roman" panose="02020603050405020304" pitchFamily="18" charset="0"/>
              </a:rPr>
              <a:t>. Điều gì không </a:t>
            </a:r>
            <a:r>
              <a:rPr lang="en-US" sz="900" smtClean="0">
                <a:latin typeface="Times New Roman" panose="02020603050405020304" pitchFamily="18" charset="0"/>
                <a:cs typeface="Times New Roman" panose="02020603050405020304" pitchFamily="18" charset="0"/>
              </a:rPr>
              <a:t>đúng</a:t>
            </a:r>
            <a:r>
              <a:rPr lang="vi-VN" sz="900" smtClean="0">
                <a:latin typeface="Times New Roman" panose="02020603050405020304" pitchFamily="18" charset="0"/>
                <a:cs typeface="Times New Roman" panose="02020603050405020304" pitchFamily="18" charset="0"/>
              </a:rPr>
              <a:t> </a:t>
            </a:r>
            <a:r>
              <a:rPr lang="vi-VN" sz="900">
                <a:latin typeface="Times New Roman" panose="02020603050405020304" pitchFamily="18" charset="0"/>
                <a:cs typeface="Times New Roman" panose="02020603050405020304" pitchFamily="18" charset="0"/>
              </a:rPr>
              <a:t>với đặc điểm của </a:t>
            </a:r>
            <a:r>
              <a:rPr lang="en-US" sz="900" smtClean="0">
                <a:latin typeface="Times New Roman" panose="02020603050405020304" pitchFamily="18" charset="0"/>
                <a:cs typeface="Times New Roman" panose="02020603050405020304" pitchFamily="18" charset="0"/>
              </a:rPr>
              <a:t>Key</a:t>
            </a:r>
            <a:r>
              <a:rPr lang="vi-VN" sz="900" smtClean="0">
                <a:latin typeface="Times New Roman" panose="02020603050405020304" pitchFamily="18" charset="0"/>
                <a:cs typeface="Times New Roman" panose="02020603050405020304" pitchFamily="18" charset="0"/>
              </a:rPr>
              <a:t> </a:t>
            </a:r>
            <a:r>
              <a:rPr lang="en-US" sz="900" smtClean="0">
                <a:latin typeface="Times New Roman" panose="02020603050405020304" pitchFamily="18" charset="0"/>
                <a:cs typeface="Times New Roman" panose="02020603050405020304" pitchFamily="18" charset="0"/>
              </a:rPr>
              <a:t>bán nguyệt</a:t>
            </a:r>
            <a:r>
              <a:rPr lang="vi-VN" sz="900" smtClean="0">
                <a:latin typeface="Times New Roman" panose="02020603050405020304" pitchFamily="18" charset="0"/>
                <a:cs typeface="Times New Roman" panose="02020603050405020304" pitchFamily="18" charset="0"/>
              </a:rPr>
              <a:t>?</a:t>
            </a:r>
            <a:endParaRPr lang="vi-VN" sz="900">
              <a:latin typeface="Times New Roman" panose="02020603050405020304" pitchFamily="18" charset="0"/>
              <a:cs typeface="Times New Roman" panose="02020603050405020304" pitchFamily="18" charset="0"/>
            </a:endParaRPr>
          </a:p>
          <a:p>
            <a:pPr marL="0" indent="0">
              <a:buFontTx/>
              <a:buNone/>
              <a:defRPr/>
            </a:pPr>
            <a:endParaRPr lang="en-US" sz="900">
              <a:latin typeface="Times New Roman" panose="02020603050405020304" pitchFamily="18" charset="0"/>
              <a:cs typeface="Times New Roman" panose="02020603050405020304" pitchFamily="18" charset="0"/>
            </a:endParaRPr>
          </a:p>
          <a:p>
            <a:pPr marL="0" indent="0">
              <a:buFontTx/>
              <a:buNone/>
              <a:defRPr/>
            </a:pPr>
            <a:r>
              <a:rPr lang="vi-VN" sz="900">
                <a:latin typeface="Times New Roman" panose="02020603050405020304" pitchFamily="18" charset="0"/>
                <a:cs typeface="Times New Roman" panose="02020603050405020304" pitchFamily="18" charset="0"/>
              </a:rPr>
              <a:t>  ① </a:t>
            </a:r>
            <a:r>
              <a:rPr lang="en-US" sz="900" smtClean="0">
                <a:latin typeface="Times New Roman" panose="02020603050405020304" pitchFamily="18" charset="0"/>
                <a:cs typeface="Times New Roman" panose="02020603050405020304" pitchFamily="18" charset="0"/>
              </a:rPr>
              <a:t>Thường </a:t>
            </a:r>
            <a:r>
              <a:rPr lang="vi-VN" sz="900" smtClean="0">
                <a:latin typeface="Times New Roman" panose="02020603050405020304" pitchFamily="18" charset="0"/>
                <a:cs typeface="Times New Roman" panose="02020603050405020304" pitchFamily="18" charset="0"/>
              </a:rPr>
              <a:t>được </a:t>
            </a:r>
            <a:r>
              <a:rPr lang="vi-VN" sz="900">
                <a:latin typeface="Times New Roman" panose="02020603050405020304" pitchFamily="18" charset="0"/>
                <a:cs typeface="Times New Roman" panose="02020603050405020304" pitchFamily="18" charset="0"/>
              </a:rPr>
              <a:t>sử dụng trên một trục </a:t>
            </a:r>
            <a:r>
              <a:rPr lang="vi-VN" sz="900" smtClean="0">
                <a:latin typeface="Times New Roman" panose="02020603050405020304" pitchFamily="18" charset="0"/>
                <a:cs typeface="Times New Roman" panose="02020603050405020304" pitchFamily="18" charset="0"/>
              </a:rPr>
              <a:t>nhỏ</a:t>
            </a:r>
            <a:endParaRPr lang="vi-VN" sz="900">
              <a:latin typeface="Times New Roman" panose="02020603050405020304" pitchFamily="18" charset="0"/>
              <a:cs typeface="Times New Roman" panose="02020603050405020304" pitchFamily="18" charset="0"/>
            </a:endParaRPr>
          </a:p>
          <a:p>
            <a:pPr marL="0" indent="0">
              <a:buFontTx/>
              <a:buNone/>
              <a:defRPr/>
            </a:pPr>
            <a:r>
              <a:rPr lang="vi-VN" sz="900">
                <a:latin typeface="Times New Roman" panose="02020603050405020304" pitchFamily="18" charset="0"/>
                <a:cs typeface="Times New Roman" panose="02020603050405020304" pitchFamily="18" charset="0"/>
              </a:rPr>
              <a:t>  ② Tăng độ bền của trục.</a:t>
            </a:r>
          </a:p>
          <a:p>
            <a:pPr marL="0" indent="0">
              <a:buFontTx/>
              <a:buNone/>
              <a:defRPr/>
            </a:pPr>
            <a:r>
              <a:rPr lang="vi-VN" sz="900">
                <a:latin typeface="Times New Roman" panose="02020603050405020304" pitchFamily="18" charset="0"/>
                <a:cs typeface="Times New Roman" panose="02020603050405020304" pitchFamily="18" charset="0"/>
              </a:rPr>
              <a:t>  ③ Thích hợp cho trục côn như máy công cụ.</a:t>
            </a:r>
          </a:p>
          <a:p>
            <a:pPr marL="0" indent="0">
              <a:buFontTx/>
              <a:buNone/>
              <a:defRPr/>
            </a:pPr>
            <a:r>
              <a:rPr lang="vi-VN" sz="900">
                <a:latin typeface="Times New Roman" panose="02020603050405020304" pitchFamily="18" charset="0"/>
                <a:cs typeface="Times New Roman" panose="02020603050405020304" pitchFamily="18" charset="0"/>
              </a:rPr>
              <a:t>  ④ </a:t>
            </a:r>
            <a:r>
              <a:rPr lang="en-US" sz="900" smtClean="0">
                <a:latin typeface="Times New Roman" panose="02020603050405020304" pitchFamily="18" charset="0"/>
                <a:cs typeface="Times New Roman" panose="02020603050405020304" pitchFamily="18" charset="0"/>
              </a:rPr>
              <a:t>Dễ </a:t>
            </a:r>
            <a:r>
              <a:rPr lang="vi-VN" sz="900" smtClean="0">
                <a:latin typeface="Times New Roman" panose="02020603050405020304" pitchFamily="18" charset="0"/>
                <a:cs typeface="Times New Roman" panose="02020603050405020304" pitchFamily="18" charset="0"/>
              </a:rPr>
              <a:t>dàng </a:t>
            </a:r>
            <a:r>
              <a:rPr lang="en-US" sz="900" smtClean="0">
                <a:latin typeface="Times New Roman" panose="02020603050405020304" pitchFamily="18" charset="0"/>
                <a:cs typeface="Times New Roman" panose="02020603050405020304" pitchFamily="18" charset="0"/>
              </a:rPr>
              <a:t>lắp đặt</a:t>
            </a:r>
            <a:r>
              <a:rPr lang="vi-VN" sz="900" smtClean="0">
                <a:latin typeface="Times New Roman" panose="02020603050405020304" pitchFamily="18" charset="0"/>
                <a:cs typeface="Times New Roman" panose="02020603050405020304" pitchFamily="18" charset="0"/>
              </a:rPr>
              <a:t> </a:t>
            </a:r>
            <a:r>
              <a:rPr lang="vi-VN" sz="900">
                <a:latin typeface="Times New Roman" panose="02020603050405020304" pitchFamily="18" charset="0"/>
                <a:cs typeface="Times New Roman" panose="02020603050405020304" pitchFamily="18" charset="0"/>
              </a:rPr>
              <a:t>và </a:t>
            </a:r>
            <a:r>
              <a:rPr lang="en-US" sz="900" smtClean="0">
                <a:latin typeface="Times New Roman" panose="02020603050405020304" pitchFamily="18" charset="0"/>
                <a:cs typeface="Times New Roman" panose="02020603050405020304" pitchFamily="18" charset="0"/>
              </a:rPr>
              <a:t>sửa chữa</a:t>
            </a:r>
            <a:endParaRPr lang="en-US" sz="900">
              <a:latin typeface="Times New Roman" panose="02020603050405020304" pitchFamily="18" charset="0"/>
              <a:cs typeface="Times New Roman" panose="02020603050405020304" pitchFamily="18" charset="0"/>
            </a:endParaRPr>
          </a:p>
          <a:p>
            <a:pPr>
              <a:defRPr/>
            </a:pPr>
            <a:endParaRPr lang="en-US" sz="900">
              <a:latin typeface="Times New Roman" panose="02020603050405020304" pitchFamily="18" charset="0"/>
              <a:cs typeface="Times New Roman" panose="02020603050405020304" pitchFamily="18" charset="0"/>
            </a:endParaRPr>
          </a:p>
          <a:p>
            <a:pPr marL="0" indent="0">
              <a:buFontTx/>
              <a:buNone/>
              <a:defRPr/>
            </a:pPr>
            <a:r>
              <a:rPr lang="en-US" sz="900" smtClean="0">
                <a:latin typeface="Times New Roman" panose="02020603050405020304" pitchFamily="18" charset="0"/>
                <a:cs typeface="Times New Roman" panose="02020603050405020304" pitchFamily="18" charset="0"/>
              </a:rPr>
              <a:t> 15</a:t>
            </a:r>
            <a:r>
              <a:rPr lang="en-US" sz="900">
                <a:latin typeface="Times New Roman" panose="02020603050405020304" pitchFamily="18" charset="0"/>
                <a:cs typeface="Times New Roman" panose="02020603050405020304" pitchFamily="18" charset="0"/>
              </a:rPr>
              <a:t>. Bộ giảm tốc thuộc loại </a:t>
            </a:r>
            <a:r>
              <a:rPr lang="en-US" sz="900" smtClean="0">
                <a:latin typeface="Times New Roman" panose="02020603050405020304" pitchFamily="18" charset="0"/>
                <a:cs typeface="Times New Roman" panose="02020603050405020304" pitchFamily="18" charset="0"/>
              </a:rPr>
              <a:t>nào?</a:t>
            </a:r>
            <a:endParaRPr lang="en-US" sz="900">
              <a:latin typeface="Times New Roman" panose="02020603050405020304" pitchFamily="18" charset="0"/>
              <a:cs typeface="Times New Roman" panose="02020603050405020304" pitchFamily="18" charset="0"/>
            </a:endParaRPr>
          </a:p>
          <a:p>
            <a:pPr>
              <a:defRPr/>
            </a:pPr>
            <a:endParaRPr lang="en-US" sz="900">
              <a:latin typeface="Times New Roman" panose="02020603050405020304" pitchFamily="18" charset="0"/>
              <a:cs typeface="Times New Roman" panose="02020603050405020304" pitchFamily="18" charset="0"/>
            </a:endParaRPr>
          </a:p>
          <a:p>
            <a:pPr marL="0" indent="0">
              <a:buFontTx/>
              <a:buNone/>
              <a:defRPr/>
            </a:pPr>
            <a:r>
              <a:rPr lang="vi-VN" sz="900">
                <a:latin typeface="Times New Roman" panose="02020603050405020304" pitchFamily="18" charset="0"/>
                <a:cs typeface="Times New Roman" panose="02020603050405020304" pitchFamily="18" charset="0"/>
              </a:rPr>
              <a:t>  ① Động cơ bánh răng</a:t>
            </a:r>
            <a:r>
              <a:rPr lang="vi-VN" sz="900" smtClean="0">
                <a:latin typeface="Times New Roman" panose="02020603050405020304" pitchFamily="18" charset="0"/>
                <a:cs typeface="Times New Roman" panose="02020603050405020304" pitchFamily="18" charset="0"/>
              </a:rPr>
              <a:t>.</a:t>
            </a:r>
            <a:r>
              <a:rPr lang="en-US" sz="900" smtClean="0">
                <a:latin typeface="Times New Roman" panose="02020603050405020304" pitchFamily="18" charset="0"/>
                <a:cs typeface="Times New Roman" panose="02020603050405020304" pitchFamily="18" charset="0"/>
              </a:rPr>
              <a:t>       ② </a:t>
            </a:r>
            <a:r>
              <a:rPr lang="en-US" sz="900">
                <a:latin typeface="Times New Roman" panose="02020603050405020304" pitchFamily="18" charset="0"/>
                <a:cs typeface="Times New Roman" panose="02020603050405020304" pitchFamily="18" charset="0"/>
              </a:rPr>
              <a:t>Đồng tâm trục.</a:t>
            </a:r>
          </a:p>
          <a:p>
            <a:pPr marL="0" indent="0">
              <a:buFontTx/>
              <a:buNone/>
              <a:defRPr/>
            </a:pPr>
            <a:r>
              <a:rPr lang="en-US" sz="900">
                <a:latin typeface="Times New Roman" panose="02020603050405020304" pitchFamily="18" charset="0"/>
                <a:cs typeface="Times New Roman" panose="02020603050405020304" pitchFamily="18" charset="0"/>
              </a:rPr>
              <a:t>  ③ </a:t>
            </a:r>
            <a:r>
              <a:rPr lang="en-US" sz="900" smtClean="0">
                <a:latin typeface="Times New Roman" panose="02020603050405020304" pitchFamily="18" charset="0"/>
                <a:cs typeface="Times New Roman" panose="02020603050405020304" pitchFamily="18" charset="0"/>
              </a:rPr>
              <a:t>Loại </a:t>
            </a:r>
            <a:r>
              <a:rPr lang="en-US" sz="900">
                <a:latin typeface="Times New Roman" panose="02020603050405020304" pitchFamily="18" charset="0"/>
                <a:cs typeface="Times New Roman" panose="02020603050405020304" pitchFamily="18" charset="0"/>
              </a:rPr>
              <a:t>nằm ngang</a:t>
            </a:r>
            <a:r>
              <a:rPr lang="en-US" sz="900" smtClean="0">
                <a:latin typeface="Times New Roman" panose="02020603050405020304" pitchFamily="18" charset="0"/>
                <a:cs typeface="Times New Roman" panose="02020603050405020304" pitchFamily="18" charset="0"/>
              </a:rPr>
              <a:t>.            </a:t>
            </a:r>
            <a:r>
              <a:rPr lang="vi-VN" sz="900" smtClean="0">
                <a:latin typeface="Times New Roman" panose="02020603050405020304" pitchFamily="18" charset="0"/>
                <a:cs typeface="Times New Roman" panose="02020603050405020304" pitchFamily="18" charset="0"/>
              </a:rPr>
              <a:t>④ </a:t>
            </a:r>
            <a:r>
              <a:rPr lang="vi-VN" sz="900">
                <a:latin typeface="Times New Roman" panose="02020603050405020304" pitchFamily="18" charset="0"/>
                <a:cs typeface="Times New Roman" panose="02020603050405020304" pitchFamily="18" charset="0"/>
              </a:rPr>
              <a:t>Trục đặc.</a:t>
            </a:r>
          </a:p>
        </p:txBody>
      </p:sp>
    </p:spTree>
    <p:extLst>
      <p:ext uri="{BB962C8B-B14F-4D97-AF65-F5344CB8AC3E}">
        <p14:creationId xmlns:p14="http://schemas.microsoft.com/office/powerpoint/2010/main" val="98368765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Line 2"/>
          <p:cNvSpPr>
            <a:spLocks noChangeShapeType="1"/>
          </p:cNvSpPr>
          <p:nvPr/>
        </p:nvSpPr>
        <p:spPr bwMode="auto">
          <a:xfrm>
            <a:off x="228600" y="609600"/>
            <a:ext cx="6324600" cy="0"/>
          </a:xfrm>
          <a:prstGeom prst="line">
            <a:avLst/>
          </a:prstGeom>
          <a:noFill/>
          <a:ln w="57150" cmpd="thinThick">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a:latin typeface="Times New Roman" panose="02020603050405020304" pitchFamily="18" charset="0"/>
              <a:cs typeface="Times New Roman" panose="02020603050405020304" pitchFamily="18" charset="0"/>
            </a:endParaRPr>
          </a:p>
        </p:txBody>
      </p:sp>
      <p:sp>
        <p:nvSpPr>
          <p:cNvPr id="4100" name="Rectangle 4"/>
          <p:cNvSpPr>
            <a:spLocks noChangeArrowheads="1"/>
          </p:cNvSpPr>
          <p:nvPr/>
        </p:nvSpPr>
        <p:spPr bwMode="auto">
          <a:xfrm>
            <a:off x="260350" y="776288"/>
            <a:ext cx="3124200" cy="885666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marL="457200" indent="-457200" eaLnBrk="0" hangingPunct="0">
              <a:spcBef>
                <a:spcPct val="20000"/>
              </a:spcBef>
              <a:buChar char="•"/>
              <a:defRPr kumimoji="1" sz="3200">
                <a:solidFill>
                  <a:schemeClr val="tx1"/>
                </a:solidFill>
                <a:latin typeface="굴림" pitchFamily="50" charset="-127"/>
                <a:ea typeface="굴림" pitchFamily="50" charset="-127"/>
              </a:defRPr>
            </a:lvl1pPr>
            <a:lvl2pPr marL="742950" indent="-285750" eaLnBrk="0" hangingPunct="0">
              <a:spcBef>
                <a:spcPct val="20000"/>
              </a:spcBef>
              <a:buChar char="–"/>
              <a:defRPr kumimoji="1" sz="2800">
                <a:solidFill>
                  <a:schemeClr val="tx1"/>
                </a:solidFill>
                <a:latin typeface="굴림" pitchFamily="50" charset="-127"/>
                <a:ea typeface="굴림" pitchFamily="50" charset="-127"/>
              </a:defRPr>
            </a:lvl2pPr>
            <a:lvl3pPr marL="1143000" indent="-228600" eaLnBrk="0" hangingPunct="0">
              <a:spcBef>
                <a:spcPct val="20000"/>
              </a:spcBef>
              <a:buChar char="•"/>
              <a:defRPr kumimoji="1" sz="2400">
                <a:solidFill>
                  <a:schemeClr val="tx1"/>
                </a:solidFill>
                <a:latin typeface="굴림" pitchFamily="50" charset="-127"/>
                <a:ea typeface="굴림" pitchFamily="50" charset="-127"/>
              </a:defRPr>
            </a:lvl3pPr>
            <a:lvl4pPr marL="1600200" indent="-228600" eaLnBrk="0" hangingPunct="0">
              <a:spcBef>
                <a:spcPct val="20000"/>
              </a:spcBef>
              <a:buChar char="–"/>
              <a:defRPr kumimoji="1" sz="2000">
                <a:solidFill>
                  <a:schemeClr val="tx1"/>
                </a:solidFill>
                <a:latin typeface="굴림" pitchFamily="50" charset="-127"/>
                <a:ea typeface="굴림" pitchFamily="50" charset="-127"/>
              </a:defRPr>
            </a:lvl4pPr>
            <a:lvl5pPr marL="2057400" indent="-228600" eaLnBrk="0" hangingPunct="0">
              <a:spcBef>
                <a:spcPct val="20000"/>
              </a:spcBef>
              <a:buChar char="»"/>
              <a:defRPr kumimoji="1" sz="2000">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9pPr>
          </a:lstStyle>
          <a:p>
            <a:pPr eaLnBrk="1" hangingPunct="1">
              <a:spcBef>
                <a:spcPct val="0"/>
              </a:spcBef>
              <a:buFontTx/>
              <a:buNone/>
            </a:pPr>
            <a:endParaRPr lang="en-US" altLang="ko-KR" sz="900">
              <a:latin typeface="Times New Roman" panose="02020603050405020304" pitchFamily="18" charset="0"/>
              <a:ea typeface="돋움" pitchFamily="50" charset="-127"/>
              <a:cs typeface="Times New Roman" panose="02020603050405020304" pitchFamily="18" charset="0"/>
            </a:endParaRPr>
          </a:p>
        </p:txBody>
      </p:sp>
      <p:sp>
        <p:nvSpPr>
          <p:cNvPr id="4101" name="Rectangle 5"/>
          <p:cNvSpPr>
            <a:spLocks noChangeArrowheads="1"/>
          </p:cNvSpPr>
          <p:nvPr/>
        </p:nvSpPr>
        <p:spPr bwMode="auto">
          <a:xfrm>
            <a:off x="3384551" y="776288"/>
            <a:ext cx="3124200" cy="885666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marL="457200" indent="-457200" eaLnBrk="0" hangingPunct="0">
              <a:spcBef>
                <a:spcPct val="20000"/>
              </a:spcBef>
              <a:buChar char="•"/>
              <a:defRPr kumimoji="1" sz="3200">
                <a:solidFill>
                  <a:schemeClr val="tx1"/>
                </a:solidFill>
                <a:latin typeface="굴림" pitchFamily="50" charset="-127"/>
                <a:ea typeface="굴림" pitchFamily="50" charset="-127"/>
              </a:defRPr>
            </a:lvl1pPr>
            <a:lvl2pPr marL="742950" indent="-285750" eaLnBrk="0" hangingPunct="0">
              <a:spcBef>
                <a:spcPct val="20000"/>
              </a:spcBef>
              <a:buChar char="–"/>
              <a:defRPr kumimoji="1" sz="2800">
                <a:solidFill>
                  <a:schemeClr val="tx1"/>
                </a:solidFill>
                <a:latin typeface="굴림" pitchFamily="50" charset="-127"/>
                <a:ea typeface="굴림" pitchFamily="50" charset="-127"/>
              </a:defRPr>
            </a:lvl2pPr>
            <a:lvl3pPr marL="1143000" indent="-228600" eaLnBrk="0" hangingPunct="0">
              <a:spcBef>
                <a:spcPct val="20000"/>
              </a:spcBef>
              <a:buChar char="•"/>
              <a:defRPr kumimoji="1" sz="2400">
                <a:solidFill>
                  <a:schemeClr val="tx1"/>
                </a:solidFill>
                <a:latin typeface="굴림" pitchFamily="50" charset="-127"/>
                <a:ea typeface="굴림" pitchFamily="50" charset="-127"/>
              </a:defRPr>
            </a:lvl3pPr>
            <a:lvl4pPr marL="1600200" indent="-228600" eaLnBrk="0" hangingPunct="0">
              <a:spcBef>
                <a:spcPct val="20000"/>
              </a:spcBef>
              <a:buChar char="–"/>
              <a:defRPr kumimoji="1" sz="2000">
                <a:solidFill>
                  <a:schemeClr val="tx1"/>
                </a:solidFill>
                <a:latin typeface="굴림" pitchFamily="50" charset="-127"/>
                <a:ea typeface="굴림" pitchFamily="50" charset="-127"/>
              </a:defRPr>
            </a:lvl4pPr>
            <a:lvl5pPr marL="2057400" indent="-228600" eaLnBrk="0" hangingPunct="0">
              <a:spcBef>
                <a:spcPct val="20000"/>
              </a:spcBef>
              <a:buChar char="»"/>
              <a:defRPr kumimoji="1" sz="2000">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9pPr>
          </a:lstStyle>
          <a:p>
            <a:pPr eaLnBrk="1" hangingPunct="1">
              <a:spcBef>
                <a:spcPct val="0"/>
              </a:spcBef>
              <a:buFontTx/>
              <a:buNone/>
            </a:pPr>
            <a:endParaRPr lang="ko-KR" altLang="ko-KR" sz="900">
              <a:latin typeface="Times New Roman" panose="02020603050405020304" pitchFamily="18" charset="0"/>
              <a:ea typeface="돋움" pitchFamily="50" charset="-127"/>
              <a:cs typeface="Times New Roman" panose="02020603050405020304" pitchFamily="18" charset="0"/>
            </a:endParaRPr>
          </a:p>
        </p:txBody>
      </p:sp>
      <p:sp>
        <p:nvSpPr>
          <p:cNvPr id="4102" name="직사각형 1"/>
          <p:cNvSpPr>
            <a:spLocks noChangeArrowheads="1"/>
          </p:cNvSpPr>
          <p:nvPr/>
        </p:nvSpPr>
        <p:spPr bwMode="auto">
          <a:xfrm>
            <a:off x="250825" y="811213"/>
            <a:ext cx="3140075" cy="61863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kumimoji="1" sz="3200">
                <a:solidFill>
                  <a:schemeClr val="tx1"/>
                </a:solidFill>
                <a:latin typeface="굴림" pitchFamily="50" charset="-127"/>
                <a:ea typeface="굴림" pitchFamily="50" charset="-127"/>
              </a:defRPr>
            </a:lvl1pPr>
            <a:lvl2pPr marL="742950" indent="-285750" eaLnBrk="0" hangingPunct="0">
              <a:spcBef>
                <a:spcPct val="20000"/>
              </a:spcBef>
              <a:buChar char="–"/>
              <a:defRPr kumimoji="1" sz="2800">
                <a:solidFill>
                  <a:schemeClr val="tx1"/>
                </a:solidFill>
                <a:latin typeface="굴림" pitchFamily="50" charset="-127"/>
                <a:ea typeface="굴림" pitchFamily="50" charset="-127"/>
              </a:defRPr>
            </a:lvl2pPr>
            <a:lvl3pPr marL="1143000" indent="-228600" eaLnBrk="0" hangingPunct="0">
              <a:spcBef>
                <a:spcPct val="20000"/>
              </a:spcBef>
              <a:buChar char="•"/>
              <a:defRPr kumimoji="1" sz="2400">
                <a:solidFill>
                  <a:schemeClr val="tx1"/>
                </a:solidFill>
                <a:latin typeface="굴림" pitchFamily="50" charset="-127"/>
                <a:ea typeface="굴림" pitchFamily="50" charset="-127"/>
              </a:defRPr>
            </a:lvl3pPr>
            <a:lvl4pPr marL="1600200" indent="-228600" eaLnBrk="0" hangingPunct="0">
              <a:spcBef>
                <a:spcPct val="20000"/>
              </a:spcBef>
              <a:buChar char="–"/>
              <a:defRPr kumimoji="1" sz="2000">
                <a:solidFill>
                  <a:schemeClr val="tx1"/>
                </a:solidFill>
                <a:latin typeface="굴림" pitchFamily="50" charset="-127"/>
                <a:ea typeface="굴림" pitchFamily="50" charset="-127"/>
              </a:defRPr>
            </a:lvl4pPr>
            <a:lvl5pPr marL="2057400" indent="-228600" eaLnBrk="0" hangingPunct="0">
              <a:spcBef>
                <a:spcPct val="20000"/>
              </a:spcBef>
              <a:buChar char="»"/>
              <a:defRPr kumimoji="1" sz="2000">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9pPr>
          </a:lstStyle>
          <a:p>
            <a:pPr eaLnBrk="1" hangingPunct="1">
              <a:spcBef>
                <a:spcPct val="0"/>
              </a:spcBef>
              <a:buFontTx/>
              <a:buNone/>
            </a:pPr>
            <a:r>
              <a:rPr lang="vi-VN" altLang="ko-KR" sz="900">
                <a:latin typeface="Times New Roman" panose="02020603050405020304" pitchFamily="18" charset="0"/>
                <a:ea typeface="돋움" pitchFamily="50" charset="-127"/>
                <a:cs typeface="Times New Roman" panose="02020603050405020304" pitchFamily="18" charset="0"/>
              </a:rPr>
              <a:t>16. Điều nào không đúng với đặc điểm của </a:t>
            </a:r>
            <a:r>
              <a:rPr lang="en-US" altLang="ko-KR" sz="900" smtClean="0">
                <a:latin typeface="Times New Roman" panose="02020603050405020304" pitchFamily="18" charset="0"/>
                <a:ea typeface="돋움" pitchFamily="50" charset="-127"/>
                <a:cs typeface="Times New Roman" panose="02020603050405020304" pitchFamily="18" charset="0"/>
              </a:rPr>
              <a:t>Timing Belt</a:t>
            </a:r>
            <a:r>
              <a:rPr lang="vi-VN" altLang="ko-KR" sz="900" smtClean="0">
                <a:latin typeface="Times New Roman" panose="02020603050405020304" pitchFamily="18" charset="0"/>
                <a:ea typeface="돋움" pitchFamily="50" charset="-127"/>
                <a:cs typeface="Times New Roman" panose="02020603050405020304" pitchFamily="18" charset="0"/>
              </a:rPr>
              <a:t>?</a:t>
            </a:r>
            <a:endParaRPr lang="vi-VN" altLang="ko-KR" sz="900">
              <a:latin typeface="Times New Roman" panose="02020603050405020304" pitchFamily="18" charset="0"/>
              <a:ea typeface="돋움" pitchFamily="50" charset="-127"/>
              <a:cs typeface="Times New Roman" panose="02020603050405020304" pitchFamily="18" charset="0"/>
            </a:endParaRPr>
          </a:p>
          <a:p>
            <a:pPr eaLnBrk="1" hangingPunct="1">
              <a:spcBef>
                <a:spcPct val="0"/>
              </a:spcBef>
              <a:buFontTx/>
              <a:buNone/>
            </a:pPr>
            <a:endParaRPr lang="en-US" altLang="ko-KR" sz="900">
              <a:latin typeface="Times New Roman" panose="02020603050405020304" pitchFamily="18" charset="0"/>
              <a:ea typeface="돋움" pitchFamily="50" charset="-127"/>
              <a:cs typeface="Times New Roman" panose="02020603050405020304" pitchFamily="18" charset="0"/>
            </a:endParaRPr>
          </a:p>
          <a:p>
            <a:pPr eaLnBrk="1" hangingPunct="1">
              <a:spcBef>
                <a:spcPct val="0"/>
              </a:spcBef>
              <a:buFontTx/>
              <a:buNone/>
            </a:pPr>
            <a:r>
              <a:rPr lang="vi-VN" altLang="ko-KR" sz="900">
                <a:latin typeface="Times New Roman" panose="02020603050405020304" pitchFamily="18" charset="0"/>
                <a:ea typeface="돋움" pitchFamily="50" charset="-127"/>
                <a:cs typeface="Times New Roman" panose="02020603050405020304" pitchFamily="18" charset="0"/>
              </a:rPr>
              <a:t> ① Hầu như không xảy ra hiện tượng trượt bánh hay </a:t>
            </a:r>
            <a:r>
              <a:rPr lang="vi-VN" altLang="ko-KR" sz="900" smtClean="0">
                <a:latin typeface="Times New Roman" panose="02020603050405020304" pitchFamily="18" charset="0"/>
                <a:ea typeface="돋움" pitchFamily="50" charset="-127"/>
                <a:cs typeface="Times New Roman" panose="02020603050405020304" pitchFamily="18" charset="0"/>
              </a:rPr>
              <a:t>dao </a:t>
            </a:r>
            <a:r>
              <a:rPr lang="vi-VN" altLang="ko-KR" sz="900">
                <a:latin typeface="Times New Roman" panose="02020603050405020304" pitchFamily="18" charset="0"/>
                <a:ea typeface="돋움" pitchFamily="50" charset="-127"/>
                <a:cs typeface="Times New Roman" panose="02020603050405020304" pitchFamily="18" charset="0"/>
              </a:rPr>
              <a:t>động tốc độ.</a:t>
            </a:r>
          </a:p>
          <a:p>
            <a:pPr eaLnBrk="1" hangingPunct="1">
              <a:spcBef>
                <a:spcPct val="0"/>
              </a:spcBef>
              <a:buFontTx/>
              <a:buNone/>
            </a:pPr>
            <a:r>
              <a:rPr lang="vi-VN" altLang="ko-KR" sz="900">
                <a:latin typeface="Times New Roman" panose="02020603050405020304" pitchFamily="18" charset="0"/>
                <a:ea typeface="돋움" pitchFamily="50" charset="-127"/>
                <a:cs typeface="Times New Roman" panose="02020603050405020304" pitchFamily="18" charset="0"/>
              </a:rPr>
              <a:t> ② Không có tiếng ồn so với bánh răng hoặc xích.</a:t>
            </a:r>
          </a:p>
          <a:p>
            <a:pPr eaLnBrk="1" hangingPunct="1">
              <a:spcBef>
                <a:spcPct val="0"/>
              </a:spcBef>
              <a:buFontTx/>
              <a:buNone/>
            </a:pPr>
            <a:r>
              <a:rPr lang="vi-VN" altLang="ko-KR" sz="900">
                <a:latin typeface="Times New Roman" panose="02020603050405020304" pitchFamily="18" charset="0"/>
                <a:ea typeface="돋움" pitchFamily="50" charset="-127"/>
                <a:cs typeface="Times New Roman" panose="02020603050405020304" pitchFamily="18" charset="0"/>
              </a:rPr>
              <a:t> ③ </a:t>
            </a:r>
            <a:r>
              <a:rPr lang="en-US" altLang="ko-KR" sz="900" smtClean="0">
                <a:latin typeface="Times New Roman" panose="02020603050405020304" pitchFamily="18" charset="0"/>
                <a:ea typeface="돋움" pitchFamily="50" charset="-127"/>
                <a:cs typeface="Times New Roman" panose="02020603050405020304" pitchFamily="18" charset="0"/>
              </a:rPr>
              <a:t>Chống </a:t>
            </a:r>
            <a:r>
              <a:rPr lang="vi-VN" altLang="ko-KR" sz="900" smtClean="0">
                <a:latin typeface="Times New Roman" panose="02020603050405020304" pitchFamily="18" charset="0"/>
                <a:ea typeface="돋움" pitchFamily="50" charset="-127"/>
                <a:cs typeface="Times New Roman" panose="02020603050405020304" pitchFamily="18" charset="0"/>
              </a:rPr>
              <a:t>uốn</a:t>
            </a:r>
            <a:r>
              <a:rPr lang="en-US" altLang="ko-KR" sz="900" smtClean="0">
                <a:latin typeface="Times New Roman" panose="02020603050405020304" pitchFamily="18" charset="0"/>
                <a:ea typeface="돋움" pitchFamily="50" charset="-127"/>
                <a:cs typeface="Times New Roman" panose="02020603050405020304" pitchFamily="18" charset="0"/>
              </a:rPr>
              <a:t> gập</a:t>
            </a:r>
            <a:r>
              <a:rPr lang="vi-VN" altLang="ko-KR" sz="900" smtClean="0">
                <a:latin typeface="Times New Roman" panose="02020603050405020304" pitchFamily="18" charset="0"/>
                <a:ea typeface="돋움" pitchFamily="50" charset="-127"/>
                <a:cs typeface="Times New Roman" panose="02020603050405020304" pitchFamily="18" charset="0"/>
              </a:rPr>
              <a:t> </a:t>
            </a:r>
            <a:r>
              <a:rPr lang="vi-VN" altLang="ko-KR" sz="900">
                <a:latin typeface="Times New Roman" panose="02020603050405020304" pitchFamily="18" charset="0"/>
                <a:ea typeface="돋움" pitchFamily="50" charset="-127"/>
                <a:cs typeface="Times New Roman" panose="02020603050405020304" pitchFamily="18" charset="0"/>
              </a:rPr>
              <a:t>cao hơn đai V.</a:t>
            </a:r>
          </a:p>
          <a:p>
            <a:pPr eaLnBrk="1" hangingPunct="1">
              <a:spcBef>
                <a:spcPct val="0"/>
              </a:spcBef>
              <a:buFontTx/>
              <a:buNone/>
            </a:pPr>
            <a:r>
              <a:rPr lang="vi-VN" altLang="ko-KR" sz="900">
                <a:latin typeface="Times New Roman" panose="02020603050405020304" pitchFamily="18" charset="0"/>
                <a:ea typeface="돋움" pitchFamily="50" charset="-127"/>
                <a:cs typeface="Times New Roman" panose="02020603050405020304" pitchFamily="18" charset="0"/>
              </a:rPr>
              <a:t> ④ Dây </a:t>
            </a:r>
            <a:r>
              <a:rPr lang="en-US" altLang="ko-KR" sz="900" smtClean="0">
                <a:latin typeface="Times New Roman" panose="02020603050405020304" pitchFamily="18" charset="0"/>
                <a:ea typeface="돋움" pitchFamily="50" charset="-127"/>
                <a:cs typeface="Times New Roman" panose="02020603050405020304" pitchFamily="18" charset="0"/>
              </a:rPr>
              <a:t>đai</a:t>
            </a:r>
            <a:r>
              <a:rPr lang="vi-VN" altLang="ko-KR" sz="900" smtClean="0">
                <a:latin typeface="Times New Roman" panose="02020603050405020304" pitchFamily="18" charset="0"/>
                <a:ea typeface="돋움" pitchFamily="50" charset="-127"/>
                <a:cs typeface="Times New Roman" panose="02020603050405020304" pitchFamily="18" charset="0"/>
              </a:rPr>
              <a:t> </a:t>
            </a:r>
            <a:r>
              <a:rPr lang="vi-VN" altLang="ko-KR" sz="900">
                <a:latin typeface="Times New Roman" panose="02020603050405020304" pitchFamily="18" charset="0"/>
                <a:ea typeface="돋움" pitchFamily="50" charset="-127"/>
                <a:cs typeface="Times New Roman" panose="02020603050405020304" pitchFamily="18" charset="0"/>
              </a:rPr>
              <a:t>nhẹ và có thể tăng tốc độ.</a:t>
            </a:r>
          </a:p>
          <a:p>
            <a:pPr eaLnBrk="1" hangingPunct="1">
              <a:spcBef>
                <a:spcPct val="0"/>
              </a:spcBef>
              <a:buFontTx/>
              <a:buNone/>
            </a:pPr>
            <a:endParaRPr lang="en-US" altLang="ko-KR" sz="900">
              <a:latin typeface="Times New Roman" panose="02020603050405020304" pitchFamily="18" charset="0"/>
              <a:ea typeface="돋움" pitchFamily="50" charset="-127"/>
              <a:cs typeface="Times New Roman" panose="02020603050405020304" pitchFamily="18" charset="0"/>
            </a:endParaRPr>
          </a:p>
          <a:p>
            <a:pPr eaLnBrk="1" hangingPunct="1">
              <a:spcBef>
                <a:spcPct val="0"/>
              </a:spcBef>
              <a:buFontTx/>
              <a:buNone/>
            </a:pPr>
            <a:endParaRPr lang="en-US" altLang="ko-KR" sz="900">
              <a:latin typeface="Times New Roman" panose="02020603050405020304" pitchFamily="18" charset="0"/>
              <a:ea typeface="돋움" pitchFamily="50" charset="-127"/>
              <a:cs typeface="Times New Roman" panose="02020603050405020304" pitchFamily="18" charset="0"/>
            </a:endParaRPr>
          </a:p>
          <a:p>
            <a:pPr eaLnBrk="1" hangingPunct="1">
              <a:spcBef>
                <a:spcPct val="0"/>
              </a:spcBef>
              <a:buFontTx/>
              <a:buNone/>
            </a:pPr>
            <a:r>
              <a:rPr lang="vi-VN" altLang="ko-KR" sz="900">
                <a:latin typeface="Times New Roman" panose="02020603050405020304" pitchFamily="18" charset="0"/>
                <a:ea typeface="돋움" pitchFamily="50" charset="-127"/>
                <a:cs typeface="Times New Roman" panose="02020603050405020304" pitchFamily="18" charset="0"/>
              </a:rPr>
              <a:t>17. </a:t>
            </a:r>
            <a:r>
              <a:rPr lang="vi-VN" altLang="ko-KR" sz="900" smtClean="0">
                <a:latin typeface="Times New Roman" panose="02020603050405020304" pitchFamily="18" charset="0"/>
                <a:ea typeface="돋움" pitchFamily="50" charset="-127"/>
                <a:cs typeface="Times New Roman" panose="02020603050405020304" pitchFamily="18" charset="0"/>
              </a:rPr>
              <a:t>Đ</a:t>
            </a:r>
            <a:r>
              <a:rPr lang="en-US" altLang="ko-KR" sz="900" smtClean="0">
                <a:latin typeface="Times New Roman" panose="02020603050405020304" pitchFamily="18" charset="0"/>
                <a:ea typeface="돋움" pitchFamily="50" charset="-127"/>
                <a:cs typeface="Times New Roman" panose="02020603050405020304" pitchFamily="18" charset="0"/>
              </a:rPr>
              <a:t>áp án</a:t>
            </a:r>
            <a:r>
              <a:rPr lang="vi-VN" altLang="ko-KR" sz="900" smtClean="0">
                <a:latin typeface="Times New Roman" panose="02020603050405020304" pitchFamily="18" charset="0"/>
                <a:ea typeface="돋움" pitchFamily="50" charset="-127"/>
                <a:cs typeface="Times New Roman" panose="02020603050405020304" pitchFamily="18" charset="0"/>
              </a:rPr>
              <a:t> </a:t>
            </a:r>
            <a:r>
              <a:rPr lang="vi-VN" altLang="ko-KR" sz="900">
                <a:latin typeface="Times New Roman" panose="02020603050405020304" pitchFamily="18" charset="0"/>
                <a:ea typeface="돋움" pitchFamily="50" charset="-127"/>
                <a:cs typeface="Times New Roman" panose="02020603050405020304" pitchFamily="18" charset="0"/>
              </a:rPr>
              <a:t>không đúng với đặc điểm của </a:t>
            </a:r>
            <a:r>
              <a:rPr lang="en-US" altLang="ko-KR" sz="900" smtClean="0">
                <a:latin typeface="Times New Roman" panose="02020603050405020304" pitchFamily="18" charset="0"/>
                <a:ea typeface="돋움" pitchFamily="50" charset="-127"/>
                <a:cs typeface="Times New Roman" panose="02020603050405020304" pitchFamily="18" charset="0"/>
              </a:rPr>
              <a:t>Ball Screw</a:t>
            </a:r>
            <a:r>
              <a:rPr lang="vi-VN" altLang="ko-KR" sz="900" smtClean="0">
                <a:latin typeface="Times New Roman" panose="02020603050405020304" pitchFamily="18" charset="0"/>
                <a:ea typeface="돋움" pitchFamily="50" charset="-127"/>
                <a:cs typeface="Times New Roman" panose="02020603050405020304" pitchFamily="18" charset="0"/>
              </a:rPr>
              <a:t>?</a:t>
            </a:r>
            <a:endParaRPr lang="vi-VN" altLang="ko-KR" sz="900">
              <a:latin typeface="Times New Roman" panose="02020603050405020304" pitchFamily="18" charset="0"/>
              <a:ea typeface="돋움" pitchFamily="50" charset="-127"/>
              <a:cs typeface="Times New Roman" panose="02020603050405020304" pitchFamily="18" charset="0"/>
            </a:endParaRPr>
          </a:p>
          <a:p>
            <a:pPr eaLnBrk="1" hangingPunct="1">
              <a:spcBef>
                <a:spcPct val="0"/>
              </a:spcBef>
              <a:buFontTx/>
              <a:buNone/>
            </a:pPr>
            <a:endParaRPr lang="en-US" altLang="ko-KR" sz="900">
              <a:latin typeface="Times New Roman" panose="02020603050405020304" pitchFamily="18" charset="0"/>
              <a:ea typeface="돋움" pitchFamily="50" charset="-127"/>
              <a:cs typeface="Times New Roman" panose="02020603050405020304" pitchFamily="18" charset="0"/>
            </a:endParaRPr>
          </a:p>
          <a:p>
            <a:pPr eaLnBrk="1" hangingPunct="1">
              <a:spcBef>
                <a:spcPct val="0"/>
              </a:spcBef>
              <a:buFontTx/>
              <a:buNone/>
            </a:pPr>
            <a:r>
              <a:rPr lang="vi-VN" altLang="ko-KR" sz="900">
                <a:latin typeface="Times New Roman" panose="02020603050405020304" pitchFamily="18" charset="0"/>
                <a:ea typeface="돋움" pitchFamily="50" charset="-127"/>
                <a:cs typeface="Times New Roman" panose="02020603050405020304" pitchFamily="18" charset="0"/>
              </a:rPr>
              <a:t> ① </a:t>
            </a:r>
            <a:r>
              <a:rPr lang="en-US" altLang="ko-KR" sz="900" smtClean="0">
                <a:latin typeface="Times New Roman" panose="02020603050405020304" pitchFamily="18" charset="0"/>
                <a:ea typeface="돋움" pitchFamily="50" charset="-127"/>
                <a:cs typeface="Times New Roman" panose="02020603050405020304" pitchFamily="18" charset="0"/>
              </a:rPr>
              <a:t>Hiệu </a:t>
            </a:r>
            <a:r>
              <a:rPr lang="vi-VN" altLang="ko-KR" sz="900" smtClean="0">
                <a:latin typeface="Times New Roman" panose="02020603050405020304" pitchFamily="18" charset="0"/>
                <a:ea typeface="돋움" pitchFamily="50" charset="-127"/>
                <a:cs typeface="Times New Roman" panose="02020603050405020304" pitchFamily="18" charset="0"/>
              </a:rPr>
              <a:t>quả </a:t>
            </a:r>
            <a:r>
              <a:rPr lang="vi-VN" altLang="ko-KR" sz="900">
                <a:latin typeface="Times New Roman" panose="02020603050405020304" pitchFamily="18" charset="0"/>
                <a:ea typeface="돋움" pitchFamily="50" charset="-127"/>
                <a:cs typeface="Times New Roman" panose="02020603050405020304" pitchFamily="18" charset="0"/>
              </a:rPr>
              <a:t>cao </a:t>
            </a:r>
            <a:r>
              <a:rPr lang="vi-VN" altLang="ko-KR" sz="900" smtClean="0">
                <a:latin typeface="Times New Roman" panose="02020603050405020304" pitchFamily="18" charset="0"/>
                <a:ea typeface="돋움" pitchFamily="50" charset="-127"/>
                <a:cs typeface="Times New Roman" panose="02020603050405020304" pitchFamily="18" charset="0"/>
              </a:rPr>
              <a:t>vì được </a:t>
            </a:r>
            <a:r>
              <a:rPr lang="vi-VN" altLang="ko-KR" sz="900">
                <a:latin typeface="Times New Roman" panose="02020603050405020304" pitchFamily="18" charset="0"/>
                <a:ea typeface="돋움" pitchFamily="50" charset="-127"/>
                <a:cs typeface="Times New Roman" panose="02020603050405020304" pitchFamily="18" charset="0"/>
              </a:rPr>
              <a:t>tạo ra bởi ma sát </a:t>
            </a:r>
            <a:endParaRPr lang="en-US" altLang="ko-KR" sz="900">
              <a:latin typeface="Times New Roman" panose="02020603050405020304" pitchFamily="18" charset="0"/>
              <a:ea typeface="돋움" pitchFamily="50" charset="-127"/>
              <a:cs typeface="Times New Roman" panose="02020603050405020304" pitchFamily="18" charset="0"/>
            </a:endParaRPr>
          </a:p>
          <a:p>
            <a:pPr eaLnBrk="1" hangingPunct="1">
              <a:spcBef>
                <a:spcPct val="0"/>
              </a:spcBef>
              <a:buFontTx/>
              <a:buNone/>
            </a:pPr>
            <a:r>
              <a:rPr lang="vi-VN" altLang="ko-KR" sz="900">
                <a:latin typeface="Times New Roman" panose="02020603050405020304" pitchFamily="18" charset="0"/>
                <a:ea typeface="돋움" pitchFamily="50" charset="-127"/>
                <a:cs typeface="Times New Roman" panose="02020603050405020304" pitchFamily="18" charset="0"/>
              </a:rPr>
              <a:t>lăn </a:t>
            </a:r>
            <a:r>
              <a:rPr lang="en-US" altLang="ko-KR" sz="900" smtClean="0">
                <a:latin typeface="Times New Roman" panose="02020603050405020304" pitchFamily="18" charset="0"/>
                <a:ea typeface="돋움" pitchFamily="50" charset="-127"/>
                <a:cs typeface="Times New Roman" panose="02020603050405020304" pitchFamily="18" charset="0"/>
              </a:rPr>
              <a:t>của các viên bi thép</a:t>
            </a:r>
            <a:endParaRPr lang="vi-VN" altLang="ko-KR" sz="900">
              <a:latin typeface="Times New Roman" panose="02020603050405020304" pitchFamily="18" charset="0"/>
              <a:ea typeface="돋움" pitchFamily="50" charset="-127"/>
              <a:cs typeface="Times New Roman" panose="02020603050405020304" pitchFamily="18" charset="0"/>
            </a:endParaRPr>
          </a:p>
          <a:p>
            <a:pPr eaLnBrk="1" hangingPunct="1">
              <a:spcBef>
                <a:spcPct val="0"/>
              </a:spcBef>
              <a:buFontTx/>
              <a:buNone/>
            </a:pPr>
            <a:r>
              <a:rPr lang="vi-VN" altLang="ko-KR" sz="900">
                <a:latin typeface="Times New Roman" panose="02020603050405020304" pitchFamily="18" charset="0"/>
                <a:ea typeface="돋움" pitchFamily="50" charset="-127"/>
                <a:cs typeface="Times New Roman" panose="02020603050405020304" pitchFamily="18" charset="0"/>
              </a:rPr>
              <a:t> ② Có thể giảm thiểu </a:t>
            </a:r>
            <a:r>
              <a:rPr lang="en-US" altLang="ko-KR" sz="900" smtClean="0">
                <a:latin typeface="Times New Roman" panose="02020603050405020304" pitchFamily="18" charset="0"/>
                <a:ea typeface="돋움" pitchFamily="50" charset="-127"/>
                <a:cs typeface="Times New Roman" panose="02020603050405020304" pitchFamily="18" charset="0"/>
              </a:rPr>
              <a:t>backlash</a:t>
            </a:r>
            <a:r>
              <a:rPr lang="vi-VN" altLang="ko-KR" sz="900" smtClean="0">
                <a:latin typeface="Times New Roman" panose="02020603050405020304" pitchFamily="18" charset="0"/>
                <a:ea typeface="돋움" pitchFamily="50" charset="-127"/>
                <a:cs typeface="Times New Roman" panose="02020603050405020304" pitchFamily="18" charset="0"/>
              </a:rPr>
              <a:t>, </a:t>
            </a:r>
            <a:r>
              <a:rPr lang="vi-VN" altLang="ko-KR" sz="900">
                <a:latin typeface="Times New Roman" panose="02020603050405020304" pitchFamily="18" charset="0"/>
                <a:ea typeface="돋움" pitchFamily="50" charset="-127"/>
                <a:cs typeface="Times New Roman" panose="02020603050405020304" pitchFamily="18" charset="0"/>
              </a:rPr>
              <a:t>mang lại độ </a:t>
            </a:r>
            <a:endParaRPr lang="en-US" altLang="ko-KR" sz="900">
              <a:latin typeface="Times New Roman" panose="02020603050405020304" pitchFamily="18" charset="0"/>
              <a:ea typeface="돋움" pitchFamily="50" charset="-127"/>
              <a:cs typeface="Times New Roman" panose="02020603050405020304" pitchFamily="18" charset="0"/>
            </a:endParaRPr>
          </a:p>
          <a:p>
            <a:pPr eaLnBrk="1" hangingPunct="1">
              <a:spcBef>
                <a:spcPct val="0"/>
              </a:spcBef>
              <a:buFontTx/>
              <a:buNone/>
            </a:pPr>
            <a:r>
              <a:rPr lang="vi-VN" altLang="ko-KR" sz="900">
                <a:latin typeface="Times New Roman" panose="02020603050405020304" pitchFamily="18" charset="0"/>
                <a:ea typeface="돋움" pitchFamily="50" charset="-127"/>
                <a:cs typeface="Times New Roman" panose="02020603050405020304" pitchFamily="18" charset="0"/>
              </a:rPr>
              <a:t>chính xác </a:t>
            </a:r>
            <a:r>
              <a:rPr lang="vi-VN" altLang="ko-KR" sz="900" smtClean="0">
                <a:latin typeface="Times New Roman" panose="02020603050405020304" pitchFamily="18" charset="0"/>
                <a:ea typeface="돋움" pitchFamily="50" charset="-127"/>
                <a:cs typeface="Times New Roman" panose="02020603050405020304" pitchFamily="18" charset="0"/>
              </a:rPr>
              <a:t>cao</a:t>
            </a:r>
            <a:endParaRPr lang="vi-VN" altLang="ko-KR" sz="900">
              <a:latin typeface="Times New Roman" panose="02020603050405020304" pitchFamily="18" charset="0"/>
              <a:ea typeface="돋움" pitchFamily="50" charset="-127"/>
              <a:cs typeface="Times New Roman" panose="02020603050405020304" pitchFamily="18" charset="0"/>
            </a:endParaRPr>
          </a:p>
          <a:p>
            <a:pPr eaLnBrk="1" hangingPunct="1">
              <a:spcBef>
                <a:spcPct val="0"/>
              </a:spcBef>
              <a:buFontTx/>
              <a:buNone/>
            </a:pPr>
            <a:r>
              <a:rPr lang="vi-VN" altLang="ko-KR" sz="900">
                <a:latin typeface="Times New Roman" panose="02020603050405020304" pitchFamily="18" charset="0"/>
                <a:ea typeface="돋움" pitchFamily="50" charset="-127"/>
                <a:cs typeface="Times New Roman" panose="02020603050405020304" pitchFamily="18" charset="0"/>
              </a:rPr>
              <a:t> ③ Nó có tuổi thọ thấp </a:t>
            </a:r>
            <a:r>
              <a:rPr lang="en-US" altLang="ko-KR" sz="900" smtClean="0">
                <a:latin typeface="Times New Roman" panose="02020603050405020304" pitchFamily="18" charset="0"/>
                <a:ea typeface="돋움" pitchFamily="50" charset="-127"/>
                <a:cs typeface="Times New Roman" panose="02020603050405020304" pitchFamily="18" charset="0"/>
              </a:rPr>
              <a:t>hơn </a:t>
            </a:r>
            <a:r>
              <a:rPr lang="vi-VN" altLang="ko-KR" sz="900" smtClean="0">
                <a:latin typeface="Times New Roman" panose="02020603050405020304" pitchFamily="18" charset="0"/>
                <a:ea typeface="돋움" pitchFamily="50" charset="-127"/>
                <a:cs typeface="Times New Roman" panose="02020603050405020304" pitchFamily="18" charset="0"/>
              </a:rPr>
              <a:t>so </a:t>
            </a:r>
            <a:r>
              <a:rPr lang="vi-VN" altLang="ko-KR" sz="900">
                <a:latin typeface="Times New Roman" panose="02020603050405020304" pitchFamily="18" charset="0"/>
                <a:ea typeface="돋움" pitchFamily="50" charset="-127"/>
                <a:cs typeface="Times New Roman" panose="02020603050405020304" pitchFamily="18" charset="0"/>
              </a:rPr>
              <a:t>với ma sát trượt.</a:t>
            </a:r>
          </a:p>
          <a:p>
            <a:pPr eaLnBrk="1" hangingPunct="1">
              <a:spcBef>
                <a:spcPct val="0"/>
              </a:spcBef>
              <a:buFontTx/>
              <a:buNone/>
            </a:pPr>
            <a:r>
              <a:rPr lang="vi-VN" altLang="ko-KR" sz="900">
                <a:latin typeface="Times New Roman" panose="02020603050405020304" pitchFamily="18" charset="0"/>
                <a:ea typeface="돋움" pitchFamily="50" charset="-127"/>
                <a:cs typeface="Times New Roman" panose="02020603050405020304" pitchFamily="18" charset="0"/>
              </a:rPr>
              <a:t> ④ Lực </a:t>
            </a:r>
            <a:r>
              <a:rPr lang="en-US" altLang="ko-KR" sz="900" smtClean="0">
                <a:latin typeface="Times New Roman" panose="02020603050405020304" pitchFamily="18" charset="0"/>
                <a:ea typeface="돋움" pitchFamily="50" charset="-127"/>
                <a:cs typeface="Times New Roman" panose="02020603050405020304" pitchFamily="18" charset="0"/>
              </a:rPr>
              <a:t>kháng</a:t>
            </a:r>
            <a:r>
              <a:rPr lang="vi-VN" altLang="ko-KR" sz="900" smtClean="0">
                <a:latin typeface="Times New Roman" panose="02020603050405020304" pitchFamily="18" charset="0"/>
                <a:ea typeface="돋움" pitchFamily="50" charset="-127"/>
                <a:cs typeface="Times New Roman" panose="02020603050405020304" pitchFamily="18" charset="0"/>
              </a:rPr>
              <a:t> </a:t>
            </a:r>
            <a:r>
              <a:rPr lang="vi-VN" altLang="ko-KR" sz="900">
                <a:latin typeface="Times New Roman" panose="02020603050405020304" pitchFamily="18" charset="0"/>
                <a:ea typeface="돋움" pitchFamily="50" charset="-127"/>
                <a:cs typeface="Times New Roman" panose="02020603050405020304" pitchFamily="18" charset="0"/>
              </a:rPr>
              <a:t>lăn thấp cho phép chuyển động </a:t>
            </a:r>
            <a:r>
              <a:rPr lang="en-US" altLang="ko-KR" sz="900" smtClean="0">
                <a:latin typeface="Times New Roman" panose="02020603050405020304" pitchFamily="18" charset="0"/>
                <a:ea typeface="돋움" pitchFamily="50" charset="-127"/>
                <a:cs typeface="Times New Roman" panose="02020603050405020304" pitchFamily="18" charset="0"/>
              </a:rPr>
              <a:t>cực kỳ nhỏ</a:t>
            </a:r>
            <a:r>
              <a:rPr lang="vi-VN" altLang="ko-KR" sz="900" smtClean="0">
                <a:latin typeface="Times New Roman" panose="02020603050405020304" pitchFamily="18" charset="0"/>
                <a:ea typeface="돋움" pitchFamily="50" charset="-127"/>
                <a:cs typeface="Times New Roman" panose="02020603050405020304" pitchFamily="18" charset="0"/>
              </a:rPr>
              <a:t> </a:t>
            </a:r>
            <a:r>
              <a:rPr lang="vi-VN" altLang="ko-KR" sz="900">
                <a:latin typeface="Times New Roman" panose="02020603050405020304" pitchFamily="18" charset="0"/>
                <a:ea typeface="돋움" pitchFamily="50" charset="-127"/>
                <a:cs typeface="Times New Roman" panose="02020603050405020304" pitchFamily="18" charset="0"/>
              </a:rPr>
              <a:t>và </a:t>
            </a:r>
            <a:endParaRPr lang="en-US" altLang="ko-KR" sz="900">
              <a:latin typeface="Times New Roman" panose="02020603050405020304" pitchFamily="18" charset="0"/>
              <a:ea typeface="돋움" pitchFamily="50" charset="-127"/>
              <a:cs typeface="Times New Roman" panose="02020603050405020304" pitchFamily="18" charset="0"/>
            </a:endParaRPr>
          </a:p>
          <a:p>
            <a:pPr eaLnBrk="1" hangingPunct="1">
              <a:spcBef>
                <a:spcPct val="0"/>
              </a:spcBef>
              <a:buFontTx/>
              <a:buNone/>
            </a:pPr>
            <a:r>
              <a:rPr lang="en-US" altLang="ko-KR" sz="900">
                <a:latin typeface="Times New Roman" panose="02020603050405020304" pitchFamily="18" charset="0"/>
                <a:ea typeface="돋움" pitchFamily="50" charset="-127"/>
                <a:cs typeface="Times New Roman" panose="02020603050405020304" pitchFamily="18" charset="0"/>
              </a:rPr>
              <a:t>d</a:t>
            </a:r>
            <a:r>
              <a:rPr lang="en-US" altLang="ko-KR" sz="900" smtClean="0">
                <a:latin typeface="Times New Roman" panose="02020603050405020304" pitchFamily="18" charset="0"/>
                <a:ea typeface="돋움" pitchFamily="50" charset="-127"/>
                <a:cs typeface="Times New Roman" panose="02020603050405020304" pitchFamily="18" charset="0"/>
              </a:rPr>
              <a:t>ễ dàng </a:t>
            </a:r>
            <a:r>
              <a:rPr lang="vi-VN" altLang="ko-KR" sz="900" smtClean="0">
                <a:latin typeface="Times New Roman" panose="02020603050405020304" pitchFamily="18" charset="0"/>
                <a:ea typeface="돋움" pitchFamily="50" charset="-127"/>
                <a:cs typeface="Times New Roman" panose="02020603050405020304" pitchFamily="18" charset="0"/>
              </a:rPr>
              <a:t>điều chỉnh</a:t>
            </a:r>
            <a:endParaRPr lang="vi-VN" altLang="ko-KR" sz="900">
              <a:latin typeface="Times New Roman" panose="02020603050405020304" pitchFamily="18" charset="0"/>
              <a:ea typeface="돋움" pitchFamily="50" charset="-127"/>
              <a:cs typeface="Times New Roman" panose="02020603050405020304" pitchFamily="18" charset="0"/>
            </a:endParaRPr>
          </a:p>
          <a:p>
            <a:pPr eaLnBrk="1" hangingPunct="1">
              <a:spcBef>
                <a:spcPct val="0"/>
              </a:spcBef>
              <a:buFontTx/>
              <a:buNone/>
            </a:pPr>
            <a:endParaRPr lang="en-US" altLang="ko-KR" sz="900">
              <a:latin typeface="Times New Roman" panose="02020603050405020304" pitchFamily="18" charset="0"/>
              <a:ea typeface="돋움" pitchFamily="50" charset="-127"/>
              <a:cs typeface="Times New Roman" panose="02020603050405020304" pitchFamily="18" charset="0"/>
            </a:endParaRPr>
          </a:p>
          <a:p>
            <a:pPr eaLnBrk="1" hangingPunct="1">
              <a:spcBef>
                <a:spcPct val="0"/>
              </a:spcBef>
              <a:buFontTx/>
              <a:buNone/>
            </a:pPr>
            <a:endParaRPr lang="en-US" altLang="ko-KR" sz="900">
              <a:latin typeface="Times New Roman" panose="02020603050405020304" pitchFamily="18" charset="0"/>
              <a:ea typeface="돋움" pitchFamily="50" charset="-127"/>
              <a:cs typeface="Times New Roman" panose="02020603050405020304" pitchFamily="18" charset="0"/>
            </a:endParaRPr>
          </a:p>
          <a:p>
            <a:pPr eaLnBrk="1" hangingPunct="1">
              <a:spcBef>
                <a:spcPct val="0"/>
              </a:spcBef>
              <a:buFontTx/>
              <a:buNone/>
            </a:pPr>
            <a:r>
              <a:rPr lang="vi-VN" altLang="ko-KR" sz="900">
                <a:latin typeface="Times New Roman" panose="02020603050405020304" pitchFamily="18" charset="0"/>
                <a:ea typeface="돋움" pitchFamily="50" charset="-127"/>
                <a:cs typeface="Times New Roman" panose="02020603050405020304" pitchFamily="18" charset="0"/>
              </a:rPr>
              <a:t>18. Cấu trúc tải </a:t>
            </a:r>
            <a:r>
              <a:rPr lang="vi-VN" altLang="ko-KR" sz="900" smtClean="0">
                <a:latin typeface="Times New Roman" panose="02020603050405020304" pitchFamily="18" charset="0"/>
                <a:ea typeface="돋움" pitchFamily="50" charset="-127"/>
                <a:cs typeface="Times New Roman" panose="02020603050405020304" pitchFamily="18" charset="0"/>
              </a:rPr>
              <a:t>trước</a:t>
            </a:r>
            <a:r>
              <a:rPr lang="en-US" altLang="ko-KR" sz="900" smtClean="0">
                <a:latin typeface="Times New Roman" panose="02020603050405020304" pitchFamily="18" charset="0"/>
                <a:ea typeface="돋움" pitchFamily="50" charset="-127"/>
                <a:cs typeface="Times New Roman" panose="02020603050405020304" pitchFamily="18" charset="0"/>
              </a:rPr>
              <a:t> Preload</a:t>
            </a:r>
            <a:r>
              <a:rPr lang="vi-VN" altLang="ko-KR" sz="900" smtClean="0">
                <a:latin typeface="Times New Roman" panose="02020603050405020304" pitchFamily="18" charset="0"/>
                <a:ea typeface="돋움" pitchFamily="50" charset="-127"/>
                <a:cs typeface="Times New Roman" panose="02020603050405020304" pitchFamily="18" charset="0"/>
              </a:rPr>
              <a:t> </a:t>
            </a:r>
            <a:r>
              <a:rPr lang="vi-VN" altLang="ko-KR" sz="900">
                <a:latin typeface="Times New Roman" panose="02020603050405020304" pitchFamily="18" charset="0"/>
                <a:ea typeface="돋움" pitchFamily="50" charset="-127"/>
                <a:cs typeface="Times New Roman" panose="02020603050405020304" pitchFamily="18" charset="0"/>
              </a:rPr>
              <a:t>được sử dụng trong </a:t>
            </a:r>
            <a:r>
              <a:rPr lang="en-US" altLang="ko-KR" sz="900" smtClean="0">
                <a:latin typeface="Times New Roman" panose="02020603050405020304" pitchFamily="18" charset="0"/>
                <a:ea typeface="돋움" pitchFamily="50" charset="-127"/>
                <a:cs typeface="Times New Roman" panose="02020603050405020304" pitchFamily="18" charset="0"/>
              </a:rPr>
              <a:t>Static Presure Preload</a:t>
            </a:r>
            <a:r>
              <a:rPr lang="vi-VN" altLang="ko-KR" sz="900" smtClean="0">
                <a:latin typeface="Times New Roman" panose="02020603050405020304" pitchFamily="18" charset="0"/>
                <a:ea typeface="돋움" pitchFamily="50" charset="-127"/>
                <a:cs typeface="Times New Roman" panose="02020603050405020304" pitchFamily="18" charset="0"/>
              </a:rPr>
              <a:t> </a:t>
            </a:r>
            <a:r>
              <a:rPr lang="vi-VN" altLang="ko-KR" sz="900">
                <a:latin typeface="Times New Roman" panose="02020603050405020304" pitchFamily="18" charset="0"/>
                <a:ea typeface="돋움" pitchFamily="50" charset="-127"/>
                <a:cs typeface="Times New Roman" panose="02020603050405020304" pitchFamily="18" charset="0"/>
              </a:rPr>
              <a:t>là gì?</a:t>
            </a:r>
          </a:p>
          <a:p>
            <a:pPr eaLnBrk="1" hangingPunct="1">
              <a:spcBef>
                <a:spcPct val="0"/>
              </a:spcBef>
              <a:buFontTx/>
              <a:buNone/>
            </a:pPr>
            <a:endParaRPr lang="en-US" altLang="ko-KR" sz="900">
              <a:latin typeface="Times New Roman" panose="02020603050405020304" pitchFamily="18" charset="0"/>
              <a:ea typeface="돋움" pitchFamily="50" charset="-127"/>
              <a:cs typeface="Times New Roman" panose="02020603050405020304" pitchFamily="18" charset="0"/>
            </a:endParaRPr>
          </a:p>
          <a:p>
            <a:pPr eaLnBrk="1" hangingPunct="1">
              <a:spcBef>
                <a:spcPct val="0"/>
              </a:spcBef>
              <a:buFontTx/>
              <a:buNone/>
            </a:pPr>
            <a:r>
              <a:rPr lang="vi-VN" altLang="ko-KR" sz="900">
                <a:latin typeface="Times New Roman" panose="02020603050405020304" pitchFamily="18" charset="0"/>
                <a:ea typeface="돋움" pitchFamily="50" charset="-127"/>
                <a:cs typeface="Times New Roman" panose="02020603050405020304" pitchFamily="18" charset="0"/>
              </a:rPr>
              <a:t> ① </a:t>
            </a:r>
            <a:r>
              <a:rPr lang="en-US" altLang="ko-KR" sz="900" smtClean="0">
                <a:latin typeface="Times New Roman" panose="02020603050405020304" pitchFamily="18" charset="0"/>
                <a:ea typeface="돋움" pitchFamily="50" charset="-127"/>
                <a:cs typeface="Times New Roman" panose="02020603050405020304" pitchFamily="18" charset="0"/>
              </a:rPr>
              <a:t>Sử dụng </a:t>
            </a:r>
            <a:r>
              <a:rPr lang="vi-VN" altLang="ko-KR" sz="900" smtClean="0">
                <a:latin typeface="Times New Roman" panose="02020603050405020304" pitchFamily="18" charset="0"/>
                <a:ea typeface="돋움" pitchFamily="50" charset="-127"/>
                <a:cs typeface="Times New Roman" panose="02020603050405020304" pitchFamily="18" charset="0"/>
              </a:rPr>
              <a:t>miếng </a:t>
            </a:r>
            <a:r>
              <a:rPr lang="vi-VN" altLang="ko-KR" sz="900">
                <a:latin typeface="Times New Roman" panose="02020603050405020304" pitchFamily="18" charset="0"/>
                <a:ea typeface="돋움" pitchFamily="50" charset="-127"/>
                <a:cs typeface="Times New Roman" panose="02020603050405020304" pitchFamily="18" charset="0"/>
              </a:rPr>
              <a:t>đệm</a:t>
            </a:r>
          </a:p>
          <a:p>
            <a:pPr eaLnBrk="1" hangingPunct="1">
              <a:spcBef>
                <a:spcPct val="0"/>
              </a:spcBef>
              <a:buFontTx/>
              <a:buNone/>
            </a:pPr>
            <a:r>
              <a:rPr lang="en-US" altLang="ko-KR" sz="900">
                <a:latin typeface="Times New Roman" panose="02020603050405020304" pitchFamily="18" charset="0"/>
                <a:ea typeface="돋움" pitchFamily="50" charset="-127"/>
                <a:cs typeface="Times New Roman" panose="02020603050405020304" pitchFamily="18" charset="0"/>
              </a:rPr>
              <a:t> ② </a:t>
            </a:r>
            <a:r>
              <a:rPr lang="en-US" altLang="ko-KR" sz="900" smtClean="0">
                <a:latin typeface="Times New Roman" panose="02020603050405020304" pitchFamily="18" charset="0"/>
                <a:ea typeface="돋움" pitchFamily="50" charset="-127"/>
                <a:cs typeface="Times New Roman" panose="02020603050405020304" pitchFamily="18" charset="0"/>
              </a:rPr>
              <a:t>Sử dụng lò xo</a:t>
            </a:r>
            <a:endParaRPr lang="en-US" altLang="ko-KR" sz="900">
              <a:latin typeface="Times New Roman" panose="02020603050405020304" pitchFamily="18" charset="0"/>
              <a:ea typeface="돋움" pitchFamily="50" charset="-127"/>
              <a:cs typeface="Times New Roman" panose="02020603050405020304" pitchFamily="18" charset="0"/>
            </a:endParaRPr>
          </a:p>
          <a:p>
            <a:pPr eaLnBrk="1" hangingPunct="1">
              <a:spcBef>
                <a:spcPct val="0"/>
              </a:spcBef>
              <a:buFontTx/>
              <a:buNone/>
            </a:pPr>
            <a:r>
              <a:rPr lang="vi-VN" altLang="ko-KR" sz="900">
                <a:latin typeface="Times New Roman" panose="02020603050405020304" pitchFamily="18" charset="0"/>
                <a:ea typeface="돋움" pitchFamily="50" charset="-127"/>
                <a:cs typeface="Times New Roman" panose="02020603050405020304" pitchFamily="18" charset="0"/>
              </a:rPr>
              <a:t> ③ </a:t>
            </a:r>
            <a:r>
              <a:rPr lang="en-US" altLang="ko-KR" sz="900" smtClean="0">
                <a:latin typeface="Times New Roman" panose="02020603050405020304" pitchFamily="18" charset="0"/>
                <a:ea typeface="돋움" pitchFamily="50" charset="-127"/>
                <a:cs typeface="Times New Roman" panose="02020603050405020304" pitchFamily="18" charset="0"/>
              </a:rPr>
              <a:t>Thay </a:t>
            </a:r>
            <a:r>
              <a:rPr lang="vi-VN" altLang="ko-KR" sz="900" smtClean="0">
                <a:latin typeface="Times New Roman" panose="02020603050405020304" pitchFamily="18" charset="0"/>
                <a:ea typeface="돋움" pitchFamily="50" charset="-127"/>
                <a:cs typeface="Times New Roman" panose="02020603050405020304" pitchFamily="18" charset="0"/>
              </a:rPr>
              <a:t>đổi </a:t>
            </a:r>
            <a:r>
              <a:rPr lang="vi-VN" altLang="ko-KR" sz="900">
                <a:latin typeface="Times New Roman" panose="02020603050405020304" pitchFamily="18" charset="0"/>
                <a:ea typeface="돋움" pitchFamily="50" charset="-127"/>
                <a:cs typeface="Times New Roman" panose="02020603050405020304" pitchFamily="18" charset="0"/>
              </a:rPr>
              <a:t>độ cao </a:t>
            </a:r>
            <a:r>
              <a:rPr lang="en-US" altLang="ko-KR" sz="900" smtClean="0">
                <a:latin typeface="Times New Roman" panose="02020603050405020304" pitchFamily="18" charset="0"/>
                <a:ea typeface="돋움" pitchFamily="50" charset="-127"/>
                <a:cs typeface="Times New Roman" panose="02020603050405020304" pitchFamily="18" charset="0"/>
              </a:rPr>
              <a:t>home pitch</a:t>
            </a:r>
            <a:endParaRPr lang="vi-VN" altLang="ko-KR" sz="900">
              <a:latin typeface="Times New Roman" panose="02020603050405020304" pitchFamily="18" charset="0"/>
              <a:ea typeface="돋움" pitchFamily="50" charset="-127"/>
              <a:cs typeface="Times New Roman" panose="02020603050405020304" pitchFamily="18" charset="0"/>
            </a:endParaRPr>
          </a:p>
          <a:p>
            <a:pPr eaLnBrk="1" hangingPunct="1">
              <a:spcBef>
                <a:spcPct val="0"/>
              </a:spcBef>
              <a:buFontTx/>
              <a:buNone/>
            </a:pPr>
            <a:r>
              <a:rPr lang="vi-VN" altLang="ko-KR" sz="900">
                <a:latin typeface="Times New Roman" panose="02020603050405020304" pitchFamily="18" charset="0"/>
                <a:ea typeface="돋움" pitchFamily="50" charset="-127"/>
                <a:cs typeface="Times New Roman" panose="02020603050405020304" pitchFamily="18" charset="0"/>
              </a:rPr>
              <a:t> ④ </a:t>
            </a:r>
            <a:r>
              <a:rPr lang="vi-VN" altLang="ko-KR" sz="900" smtClean="0">
                <a:latin typeface="Times New Roman" panose="02020603050405020304" pitchFamily="18" charset="0"/>
                <a:ea typeface="돋움" pitchFamily="50" charset="-127"/>
                <a:cs typeface="Times New Roman" panose="02020603050405020304" pitchFamily="18" charset="0"/>
              </a:rPr>
              <a:t>Chèn </a:t>
            </a:r>
            <a:r>
              <a:rPr lang="vi-VN" altLang="ko-KR" sz="900">
                <a:latin typeface="Times New Roman" panose="02020603050405020304" pitchFamily="18" charset="0"/>
                <a:ea typeface="돋움" pitchFamily="50" charset="-127"/>
                <a:cs typeface="Times New Roman" panose="02020603050405020304" pitchFamily="18" charset="0"/>
              </a:rPr>
              <a:t>bộ làm lệch hướng</a:t>
            </a:r>
          </a:p>
          <a:p>
            <a:pPr eaLnBrk="1" hangingPunct="1">
              <a:spcBef>
                <a:spcPct val="0"/>
              </a:spcBef>
              <a:buFontTx/>
              <a:buNone/>
            </a:pPr>
            <a:endParaRPr lang="en-US" altLang="ko-KR" sz="900">
              <a:latin typeface="Times New Roman" panose="02020603050405020304" pitchFamily="18" charset="0"/>
              <a:ea typeface="돋움" pitchFamily="50" charset="-127"/>
              <a:cs typeface="Times New Roman" panose="02020603050405020304" pitchFamily="18" charset="0"/>
            </a:endParaRPr>
          </a:p>
          <a:p>
            <a:pPr eaLnBrk="1" hangingPunct="1">
              <a:spcBef>
                <a:spcPct val="0"/>
              </a:spcBef>
              <a:buFontTx/>
              <a:buNone/>
            </a:pPr>
            <a:endParaRPr lang="en-US" altLang="ko-KR" sz="900">
              <a:latin typeface="Times New Roman" panose="02020603050405020304" pitchFamily="18" charset="0"/>
              <a:ea typeface="돋움" pitchFamily="50" charset="-127"/>
              <a:cs typeface="Times New Roman" panose="02020603050405020304" pitchFamily="18" charset="0"/>
            </a:endParaRPr>
          </a:p>
          <a:p>
            <a:pPr eaLnBrk="1" hangingPunct="1">
              <a:spcBef>
                <a:spcPct val="0"/>
              </a:spcBef>
              <a:buFontTx/>
              <a:buNone/>
            </a:pPr>
            <a:r>
              <a:rPr lang="vi-VN" altLang="ko-KR" sz="900">
                <a:latin typeface="Times New Roman" panose="02020603050405020304" pitchFamily="18" charset="0"/>
                <a:ea typeface="돋움" pitchFamily="50" charset="-127"/>
                <a:cs typeface="Times New Roman" panose="02020603050405020304" pitchFamily="18" charset="0"/>
              </a:rPr>
              <a:t>19. </a:t>
            </a:r>
            <a:r>
              <a:rPr lang="en-US" altLang="ko-KR" sz="900" smtClean="0">
                <a:latin typeface="Times New Roman" panose="02020603050405020304" pitchFamily="18" charset="0"/>
                <a:cs typeface="Times New Roman" panose="02020603050405020304" pitchFamily="18" charset="0"/>
              </a:rPr>
              <a:t>Dầu nào</a:t>
            </a:r>
            <a:r>
              <a:rPr lang="en-US" altLang="ko-KR" sz="900" smtClean="0">
                <a:solidFill>
                  <a:schemeClr val="tx1"/>
                </a:solidFill>
                <a:latin typeface="Times New Roman" panose="02020603050405020304" pitchFamily="18" charset="0"/>
                <a:cs typeface="Times New Roman" panose="02020603050405020304" pitchFamily="18" charset="0"/>
              </a:rPr>
              <a:t> được sử dụng với mục đích là dầu động cơ máy bay và đầu làm nguội (dầu cắt gọt)</a:t>
            </a:r>
            <a:r>
              <a:rPr lang="vi-VN" altLang="ko-KR" sz="900" smtClean="0">
                <a:latin typeface="Times New Roman" panose="02020603050405020304" pitchFamily="18" charset="0"/>
                <a:ea typeface="돋움" pitchFamily="50" charset="-127"/>
                <a:cs typeface="Times New Roman" panose="02020603050405020304" pitchFamily="18" charset="0"/>
              </a:rPr>
              <a:t>?</a:t>
            </a:r>
            <a:endParaRPr lang="vi-VN" altLang="ko-KR" sz="900">
              <a:latin typeface="Times New Roman" panose="02020603050405020304" pitchFamily="18" charset="0"/>
              <a:ea typeface="돋움" pitchFamily="50" charset="-127"/>
              <a:cs typeface="Times New Roman" panose="02020603050405020304" pitchFamily="18" charset="0"/>
            </a:endParaRPr>
          </a:p>
          <a:p>
            <a:pPr eaLnBrk="1" hangingPunct="1">
              <a:spcBef>
                <a:spcPct val="0"/>
              </a:spcBef>
              <a:buFontTx/>
              <a:buNone/>
            </a:pPr>
            <a:endParaRPr lang="en-US" altLang="ko-KR" sz="900">
              <a:latin typeface="Times New Roman" panose="02020603050405020304" pitchFamily="18" charset="0"/>
              <a:ea typeface="돋움" pitchFamily="50" charset="-127"/>
              <a:cs typeface="Times New Roman" panose="02020603050405020304" pitchFamily="18" charset="0"/>
            </a:endParaRPr>
          </a:p>
          <a:p>
            <a:pPr eaLnBrk="1" hangingPunct="1">
              <a:spcBef>
                <a:spcPct val="0"/>
              </a:spcBef>
              <a:buFontTx/>
              <a:buNone/>
            </a:pPr>
            <a:r>
              <a:rPr lang="en-US" altLang="ko-KR" sz="900">
                <a:latin typeface="Times New Roman" panose="02020603050405020304" pitchFamily="18" charset="0"/>
                <a:ea typeface="돋움" pitchFamily="50" charset="-127"/>
                <a:cs typeface="Times New Roman" panose="02020603050405020304" pitchFamily="18" charset="0"/>
              </a:rPr>
              <a:t> ① Dầu khoáng.</a:t>
            </a:r>
          </a:p>
          <a:p>
            <a:pPr eaLnBrk="1" hangingPunct="1">
              <a:spcBef>
                <a:spcPct val="0"/>
              </a:spcBef>
              <a:buFontTx/>
              <a:buNone/>
            </a:pPr>
            <a:r>
              <a:rPr lang="en-US" altLang="ko-KR" sz="900">
                <a:latin typeface="Times New Roman" panose="02020603050405020304" pitchFamily="18" charset="0"/>
                <a:ea typeface="돋움" pitchFamily="50" charset="-127"/>
                <a:cs typeface="Times New Roman" panose="02020603050405020304" pitchFamily="18" charset="0"/>
              </a:rPr>
              <a:t> ② Dầu béo.</a:t>
            </a:r>
          </a:p>
          <a:p>
            <a:pPr eaLnBrk="1" hangingPunct="1">
              <a:spcBef>
                <a:spcPct val="0"/>
              </a:spcBef>
              <a:buFontTx/>
              <a:buNone/>
            </a:pPr>
            <a:r>
              <a:rPr lang="en-US" altLang="ko-KR" sz="900">
                <a:latin typeface="Times New Roman" panose="02020603050405020304" pitchFamily="18" charset="0"/>
                <a:ea typeface="돋움" pitchFamily="50" charset="-127"/>
                <a:cs typeface="Times New Roman" panose="02020603050405020304" pitchFamily="18" charset="0"/>
              </a:rPr>
              <a:t> ③ Dầu hỗn hợp.</a:t>
            </a:r>
          </a:p>
          <a:p>
            <a:pPr eaLnBrk="1" hangingPunct="1">
              <a:spcBef>
                <a:spcPct val="0"/>
              </a:spcBef>
              <a:buFontTx/>
              <a:buNone/>
            </a:pPr>
            <a:r>
              <a:rPr lang="en-US" altLang="ko-KR" sz="900">
                <a:latin typeface="Times New Roman" panose="02020603050405020304" pitchFamily="18" charset="0"/>
                <a:ea typeface="돋움" pitchFamily="50" charset="-127"/>
                <a:cs typeface="Times New Roman" panose="02020603050405020304" pitchFamily="18" charset="0"/>
              </a:rPr>
              <a:t> ④ Dầu tổng hợp.</a:t>
            </a:r>
          </a:p>
          <a:p>
            <a:pPr eaLnBrk="1" hangingPunct="1">
              <a:spcBef>
                <a:spcPct val="0"/>
              </a:spcBef>
              <a:buFontTx/>
              <a:buNone/>
            </a:pPr>
            <a:endParaRPr lang="en-US" altLang="ko-KR" sz="900">
              <a:latin typeface="Times New Roman" panose="02020603050405020304" pitchFamily="18" charset="0"/>
              <a:ea typeface="돋움" pitchFamily="50" charset="-127"/>
              <a:cs typeface="Times New Roman" panose="02020603050405020304" pitchFamily="18" charset="0"/>
            </a:endParaRPr>
          </a:p>
          <a:p>
            <a:pPr eaLnBrk="1" hangingPunct="1">
              <a:spcBef>
                <a:spcPct val="0"/>
              </a:spcBef>
              <a:buFontTx/>
              <a:buNone/>
            </a:pPr>
            <a:endParaRPr lang="en-US" altLang="ko-KR" sz="900">
              <a:latin typeface="Times New Roman" panose="02020603050405020304" pitchFamily="18" charset="0"/>
              <a:ea typeface="돋움" pitchFamily="50" charset="-127"/>
              <a:cs typeface="Times New Roman" panose="02020603050405020304" pitchFamily="18" charset="0"/>
            </a:endParaRPr>
          </a:p>
          <a:p>
            <a:pPr eaLnBrk="1" hangingPunct="1">
              <a:spcBef>
                <a:spcPct val="0"/>
              </a:spcBef>
              <a:buFontTx/>
              <a:buNone/>
            </a:pPr>
            <a:r>
              <a:rPr lang="vi-VN" altLang="ko-KR" sz="900">
                <a:latin typeface="Times New Roman" panose="02020603050405020304" pitchFamily="18" charset="0"/>
                <a:ea typeface="돋움" pitchFamily="50" charset="-127"/>
                <a:cs typeface="Times New Roman" panose="02020603050405020304" pitchFamily="18" charset="0"/>
              </a:rPr>
              <a:t>20. </a:t>
            </a:r>
            <a:r>
              <a:rPr lang="en-US" altLang="ko-KR" sz="900" smtClean="0">
                <a:latin typeface="Times New Roman" panose="02020603050405020304" pitchFamily="18" charset="0"/>
                <a:ea typeface="돋움" pitchFamily="50" charset="-127"/>
                <a:cs typeface="Times New Roman" panose="02020603050405020304" pitchFamily="18" charset="0"/>
              </a:rPr>
              <a:t>Đường</a:t>
            </a:r>
            <a:r>
              <a:rPr lang="vi-VN" altLang="ko-KR" sz="900" smtClean="0">
                <a:latin typeface="Times New Roman" panose="02020603050405020304" pitchFamily="18" charset="0"/>
                <a:ea typeface="돋움" pitchFamily="50" charset="-127"/>
                <a:cs typeface="Times New Roman" panose="02020603050405020304" pitchFamily="18" charset="0"/>
              </a:rPr>
              <a:t> </a:t>
            </a:r>
            <a:r>
              <a:rPr lang="vi-VN" altLang="ko-KR" sz="900">
                <a:latin typeface="Times New Roman" panose="02020603050405020304" pitchFamily="18" charset="0"/>
                <a:ea typeface="돋움" pitchFamily="50" charset="-127"/>
                <a:cs typeface="Times New Roman" panose="02020603050405020304" pitchFamily="18" charset="0"/>
              </a:rPr>
              <a:t>nào sau đây </a:t>
            </a:r>
            <a:r>
              <a:rPr lang="en-US" altLang="ko-KR" sz="900" smtClean="0">
                <a:latin typeface="Times New Roman" panose="02020603050405020304" pitchFamily="18" charset="0"/>
                <a:ea typeface="돋움" pitchFamily="50" charset="-127"/>
                <a:cs typeface="Times New Roman" panose="02020603050405020304" pitchFamily="18" charset="0"/>
              </a:rPr>
              <a:t>có độ</a:t>
            </a:r>
            <a:r>
              <a:rPr lang="vi-VN" altLang="ko-KR" sz="900" smtClean="0">
                <a:latin typeface="Times New Roman" panose="02020603050405020304" pitchFamily="18" charset="0"/>
                <a:ea typeface="돋움" pitchFamily="50" charset="-127"/>
                <a:cs typeface="Times New Roman" panose="02020603050405020304" pitchFamily="18" charset="0"/>
              </a:rPr>
              <a:t> dày</a:t>
            </a:r>
            <a:r>
              <a:rPr lang="en-US" altLang="ko-KR" sz="900" smtClean="0">
                <a:latin typeface="Times New Roman" panose="02020603050405020304" pitchFamily="18" charset="0"/>
                <a:ea typeface="돋움" pitchFamily="50" charset="-127"/>
                <a:cs typeface="Times New Roman" panose="02020603050405020304" pitchFamily="18" charset="0"/>
              </a:rPr>
              <a:t> lớn</a:t>
            </a:r>
            <a:r>
              <a:rPr lang="vi-VN" altLang="ko-KR" sz="900" smtClean="0">
                <a:latin typeface="Times New Roman" panose="02020603050405020304" pitchFamily="18" charset="0"/>
                <a:ea typeface="돋움" pitchFamily="50" charset="-127"/>
                <a:cs typeface="Times New Roman" panose="02020603050405020304" pitchFamily="18" charset="0"/>
              </a:rPr>
              <a:t> </a:t>
            </a:r>
            <a:r>
              <a:rPr lang="vi-VN" altLang="ko-KR" sz="900">
                <a:latin typeface="Times New Roman" panose="02020603050405020304" pitchFamily="18" charset="0"/>
                <a:ea typeface="돋움" pitchFamily="50" charset="-127"/>
                <a:cs typeface="Times New Roman" panose="02020603050405020304" pitchFamily="18" charset="0"/>
              </a:rPr>
              <a:t>nhất?</a:t>
            </a:r>
          </a:p>
          <a:p>
            <a:pPr eaLnBrk="1" hangingPunct="1">
              <a:spcBef>
                <a:spcPct val="0"/>
              </a:spcBef>
              <a:buFontTx/>
              <a:buNone/>
            </a:pPr>
            <a:r>
              <a:rPr lang="en-US" altLang="ko-KR" sz="900">
                <a:latin typeface="Times New Roman" panose="02020603050405020304" pitchFamily="18" charset="0"/>
                <a:ea typeface="돋움" pitchFamily="50" charset="-127"/>
                <a:cs typeface="Times New Roman" panose="02020603050405020304" pitchFamily="18" charset="0"/>
              </a:rPr>
              <a:t> </a:t>
            </a:r>
          </a:p>
          <a:p>
            <a:pPr eaLnBrk="1" hangingPunct="1">
              <a:spcBef>
                <a:spcPct val="0"/>
              </a:spcBef>
              <a:buFontTx/>
              <a:buNone/>
            </a:pPr>
            <a:r>
              <a:rPr lang="vi-VN" altLang="ko-KR" sz="900">
                <a:latin typeface="Times New Roman" panose="02020603050405020304" pitchFamily="18" charset="0"/>
                <a:ea typeface="돋움" pitchFamily="50" charset="-127"/>
                <a:cs typeface="Times New Roman" panose="02020603050405020304" pitchFamily="18" charset="0"/>
              </a:rPr>
              <a:t> ① Đường kích thước</a:t>
            </a:r>
          </a:p>
          <a:p>
            <a:pPr eaLnBrk="1" hangingPunct="1">
              <a:spcBef>
                <a:spcPct val="0"/>
              </a:spcBef>
              <a:buFontTx/>
              <a:buNone/>
            </a:pPr>
            <a:r>
              <a:rPr lang="vi-VN" altLang="ko-KR" sz="900">
                <a:latin typeface="Times New Roman" panose="02020603050405020304" pitchFamily="18" charset="0"/>
                <a:ea typeface="돋움" pitchFamily="50" charset="-127"/>
                <a:cs typeface="Times New Roman" panose="02020603050405020304" pitchFamily="18" charset="0"/>
              </a:rPr>
              <a:t> ② Đường trung tâm</a:t>
            </a:r>
          </a:p>
          <a:p>
            <a:pPr eaLnBrk="1" hangingPunct="1">
              <a:spcBef>
                <a:spcPct val="0"/>
              </a:spcBef>
              <a:buFontTx/>
              <a:buNone/>
            </a:pPr>
            <a:r>
              <a:rPr lang="vi-VN" altLang="ko-KR" sz="900">
                <a:latin typeface="Times New Roman" panose="02020603050405020304" pitchFamily="18" charset="0"/>
                <a:ea typeface="돋움" pitchFamily="50" charset="-127"/>
                <a:cs typeface="Times New Roman" panose="02020603050405020304" pitchFamily="18" charset="0"/>
              </a:rPr>
              <a:t> ③ </a:t>
            </a:r>
            <a:r>
              <a:rPr lang="en-US" altLang="ko-KR" sz="900" smtClean="0">
                <a:latin typeface="Times New Roman" panose="02020603050405020304" pitchFamily="18" charset="0"/>
                <a:ea typeface="돋움" pitchFamily="50" charset="-127"/>
                <a:cs typeface="Times New Roman" panose="02020603050405020304" pitchFamily="18" charset="0"/>
              </a:rPr>
              <a:t>Đường chỉ thị</a:t>
            </a:r>
            <a:endParaRPr lang="vi-VN" altLang="ko-KR" sz="900">
              <a:latin typeface="Times New Roman" panose="02020603050405020304" pitchFamily="18" charset="0"/>
              <a:ea typeface="돋움" pitchFamily="50" charset="-127"/>
              <a:cs typeface="Times New Roman" panose="02020603050405020304" pitchFamily="18" charset="0"/>
            </a:endParaRPr>
          </a:p>
          <a:p>
            <a:pPr eaLnBrk="1" hangingPunct="1">
              <a:spcBef>
                <a:spcPct val="0"/>
              </a:spcBef>
              <a:buFontTx/>
              <a:buNone/>
            </a:pPr>
            <a:r>
              <a:rPr lang="en-US" altLang="ko-KR" sz="900">
                <a:latin typeface="Times New Roman" panose="02020603050405020304" pitchFamily="18" charset="0"/>
                <a:ea typeface="돋움" pitchFamily="50" charset="-127"/>
                <a:cs typeface="Times New Roman" panose="02020603050405020304" pitchFamily="18" charset="0"/>
              </a:rPr>
              <a:t> ④ </a:t>
            </a:r>
            <a:r>
              <a:rPr lang="en-US" altLang="ko-KR" sz="900" smtClean="0">
                <a:latin typeface="Times New Roman" panose="02020603050405020304" pitchFamily="18" charset="0"/>
                <a:ea typeface="돋움" pitchFamily="50" charset="-127"/>
                <a:cs typeface="Times New Roman" panose="02020603050405020304" pitchFamily="18" charset="0"/>
              </a:rPr>
              <a:t>Đường </a:t>
            </a:r>
            <a:r>
              <a:rPr lang="en-US" altLang="ko-KR" sz="900">
                <a:latin typeface="Times New Roman" panose="02020603050405020304" pitchFamily="18" charset="0"/>
                <a:ea typeface="돋움" pitchFamily="50" charset="-127"/>
                <a:cs typeface="Times New Roman" panose="02020603050405020304" pitchFamily="18" charset="0"/>
              </a:rPr>
              <a:t>ẩn</a:t>
            </a:r>
          </a:p>
        </p:txBody>
      </p:sp>
      <p:sp>
        <p:nvSpPr>
          <p:cNvPr id="7" name="Text Box 6"/>
          <p:cNvSpPr txBox="1">
            <a:spLocks noChangeArrowheads="1"/>
          </p:cNvSpPr>
          <p:nvPr/>
        </p:nvSpPr>
        <p:spPr bwMode="auto">
          <a:xfrm>
            <a:off x="123825" y="228599"/>
            <a:ext cx="366553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900">
                <a:solidFill>
                  <a:schemeClr val="tx1"/>
                </a:solidFill>
                <a:latin typeface="돋움" pitchFamily="50" charset="-127"/>
                <a:ea typeface="돋움" pitchFamily="50" charset="-127"/>
              </a:defRPr>
            </a:lvl1pPr>
            <a:lvl2pPr marL="742950" indent="-285750" eaLnBrk="0" hangingPunct="0">
              <a:defRPr kumimoji="1" sz="900">
                <a:solidFill>
                  <a:schemeClr val="tx1"/>
                </a:solidFill>
                <a:latin typeface="돋움" pitchFamily="50" charset="-127"/>
                <a:ea typeface="돋움" pitchFamily="50" charset="-127"/>
              </a:defRPr>
            </a:lvl2pPr>
            <a:lvl3pPr marL="1143000" indent="-228600" eaLnBrk="0" hangingPunct="0">
              <a:defRPr kumimoji="1" sz="900">
                <a:solidFill>
                  <a:schemeClr val="tx1"/>
                </a:solidFill>
                <a:latin typeface="돋움" pitchFamily="50" charset="-127"/>
                <a:ea typeface="돋움" pitchFamily="50" charset="-127"/>
              </a:defRPr>
            </a:lvl3pPr>
            <a:lvl4pPr marL="1600200" indent="-228600" eaLnBrk="0" hangingPunct="0">
              <a:defRPr kumimoji="1" sz="900">
                <a:solidFill>
                  <a:schemeClr val="tx1"/>
                </a:solidFill>
                <a:latin typeface="돋움" pitchFamily="50" charset="-127"/>
                <a:ea typeface="돋움" pitchFamily="50" charset="-127"/>
              </a:defRPr>
            </a:lvl4pPr>
            <a:lvl5pPr marL="2057400" indent="-228600" eaLnBrk="0" hangingPunct="0">
              <a:defRPr kumimoji="1" sz="900">
                <a:solidFill>
                  <a:schemeClr val="tx1"/>
                </a:solidFill>
                <a:latin typeface="돋움" pitchFamily="50" charset="-127"/>
                <a:ea typeface="돋움" pitchFamily="50" charset="-127"/>
              </a:defRPr>
            </a:lvl5pPr>
            <a:lvl6pPr marL="2514600" indent="-228600" eaLnBrk="0" fontAlgn="base" hangingPunct="0">
              <a:spcBef>
                <a:spcPct val="0"/>
              </a:spcBef>
              <a:spcAft>
                <a:spcPct val="0"/>
              </a:spcAft>
              <a:defRPr kumimoji="1" sz="900">
                <a:solidFill>
                  <a:schemeClr val="tx1"/>
                </a:solidFill>
                <a:latin typeface="돋움" pitchFamily="50" charset="-127"/>
                <a:ea typeface="돋움" pitchFamily="50" charset="-127"/>
              </a:defRPr>
            </a:lvl6pPr>
            <a:lvl7pPr marL="2971800" indent="-228600" eaLnBrk="0" fontAlgn="base" hangingPunct="0">
              <a:spcBef>
                <a:spcPct val="0"/>
              </a:spcBef>
              <a:spcAft>
                <a:spcPct val="0"/>
              </a:spcAft>
              <a:defRPr kumimoji="1" sz="900">
                <a:solidFill>
                  <a:schemeClr val="tx1"/>
                </a:solidFill>
                <a:latin typeface="돋움" pitchFamily="50" charset="-127"/>
                <a:ea typeface="돋움" pitchFamily="50" charset="-127"/>
              </a:defRPr>
            </a:lvl7pPr>
            <a:lvl8pPr marL="3429000" indent="-228600" eaLnBrk="0" fontAlgn="base" hangingPunct="0">
              <a:spcBef>
                <a:spcPct val="0"/>
              </a:spcBef>
              <a:spcAft>
                <a:spcPct val="0"/>
              </a:spcAft>
              <a:defRPr kumimoji="1" sz="900">
                <a:solidFill>
                  <a:schemeClr val="tx1"/>
                </a:solidFill>
                <a:latin typeface="돋움" pitchFamily="50" charset="-127"/>
                <a:ea typeface="돋움" pitchFamily="50" charset="-127"/>
              </a:defRPr>
            </a:lvl8pPr>
            <a:lvl9pPr marL="3886200" indent="-228600" eaLnBrk="0" fontAlgn="base" hangingPunct="0">
              <a:spcBef>
                <a:spcPct val="0"/>
              </a:spcBef>
              <a:spcAft>
                <a:spcPct val="0"/>
              </a:spcAft>
              <a:defRPr kumimoji="1" sz="900">
                <a:solidFill>
                  <a:schemeClr val="tx1"/>
                </a:solidFill>
                <a:latin typeface="돋움" pitchFamily="50" charset="-127"/>
                <a:ea typeface="돋움" pitchFamily="50" charset="-127"/>
              </a:defRPr>
            </a:lvl9pPr>
          </a:lstStyle>
          <a:p>
            <a:pPr eaLnBrk="1" hangingPunct="1">
              <a:defRPr/>
            </a:pPr>
            <a:r>
              <a:rPr lang="en-US" altLang="ko-KR" sz="1600" b="1" smtClean="0">
                <a:effectLst>
                  <a:outerShdw blurRad="38100" dist="38100" dir="2700000" algn="tl">
                    <a:srgbClr val="C0C0C0"/>
                  </a:outerShdw>
                </a:effectLst>
                <a:latin typeface="Times New Roman" panose="02020603050405020304" pitchFamily="18" charset="0"/>
                <a:ea typeface="굴림" pitchFamily="50" charset="-127"/>
                <a:cs typeface="Times New Roman" panose="02020603050405020304" pitchFamily="18" charset="0"/>
              </a:rPr>
              <a:t>Máy</a:t>
            </a:r>
            <a:endParaRPr lang="en-US" altLang="ko-KR" sz="1600" b="1" dirty="0" smtClean="0">
              <a:effectLst>
                <a:outerShdw blurRad="38100" dist="38100" dir="2700000" algn="tl">
                  <a:srgbClr val="C0C0C0"/>
                </a:outerShdw>
              </a:effectLst>
              <a:latin typeface="Times New Roman" panose="02020603050405020304" pitchFamily="18" charset="0"/>
              <a:ea typeface="굴림" pitchFamily="50" charset="-127"/>
              <a:cs typeface="Times New Roman" panose="02020603050405020304" pitchFamily="18" charset="0"/>
            </a:endParaRPr>
          </a:p>
        </p:txBody>
      </p:sp>
    </p:spTree>
    <p:extLst>
      <p:ext uri="{BB962C8B-B14F-4D97-AF65-F5344CB8AC3E}">
        <p14:creationId xmlns:p14="http://schemas.microsoft.com/office/powerpoint/2010/main" val="359759285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6"/>
          <p:cNvSpPr txBox="1">
            <a:spLocks noChangeArrowheads="1"/>
          </p:cNvSpPr>
          <p:nvPr/>
        </p:nvSpPr>
        <p:spPr bwMode="auto">
          <a:xfrm>
            <a:off x="1111028" y="386425"/>
            <a:ext cx="583814" cy="338554"/>
          </a:xfrm>
          <a:prstGeom prst="rect">
            <a:avLst/>
          </a:prstGeom>
          <a:noFill/>
          <a:ln w="9525">
            <a:noFill/>
            <a:miter lim="800000"/>
            <a:headEnd/>
            <a:tailEnd/>
          </a:ln>
          <a:effectLst/>
        </p:spPr>
        <p:txBody>
          <a:bodyPr wrap="none">
            <a:spAutoFit/>
          </a:bodyPr>
          <a:lstStyle/>
          <a:p>
            <a:pPr>
              <a:defRPr/>
            </a:pPr>
            <a:r>
              <a:rPr lang="en-US" altLang="ko-KR" sz="1600" b="1" smtClean="0">
                <a:effectLst>
                  <a:outerShdw blurRad="38100" dist="38100" dir="2700000" algn="tl">
                    <a:srgbClr val="C0C0C0"/>
                  </a:outerShdw>
                </a:effectLst>
                <a:latin typeface="Times New Roman" panose="02020603050405020304" pitchFamily="18" charset="0"/>
                <a:cs typeface="Times New Roman" panose="02020603050405020304" pitchFamily="18" charset="0"/>
              </a:rPr>
              <a:t>Máy</a:t>
            </a:r>
            <a:endParaRPr lang="ko-KR" altLang="en-US" sz="1600" b="1" dirty="0">
              <a:effectLst>
                <a:outerShdw blurRad="38100" dist="38100" dir="2700000" algn="tl">
                  <a:srgbClr val="C0C0C0"/>
                </a:outerShdw>
              </a:effectLst>
              <a:latin typeface="Times New Roman" panose="02020603050405020304" pitchFamily="18" charset="0"/>
              <a:cs typeface="Times New Roman" panose="02020603050405020304" pitchFamily="18" charset="0"/>
            </a:endParaRPr>
          </a:p>
        </p:txBody>
      </p:sp>
      <p:sp>
        <p:nvSpPr>
          <p:cNvPr id="4" name="Text Box 6"/>
          <p:cNvSpPr txBox="1">
            <a:spLocks noChangeArrowheads="1"/>
          </p:cNvSpPr>
          <p:nvPr/>
        </p:nvSpPr>
        <p:spPr bwMode="auto">
          <a:xfrm>
            <a:off x="2473926" y="386425"/>
            <a:ext cx="595035" cy="338554"/>
          </a:xfrm>
          <a:prstGeom prst="rect">
            <a:avLst/>
          </a:prstGeom>
          <a:noFill/>
          <a:ln w="9525">
            <a:noFill/>
            <a:miter lim="800000"/>
            <a:headEnd/>
            <a:tailEnd/>
          </a:ln>
          <a:effectLst/>
        </p:spPr>
        <p:txBody>
          <a:bodyPr wrap="none">
            <a:spAutoFit/>
          </a:bodyPr>
          <a:lstStyle/>
          <a:p>
            <a:pPr>
              <a:defRPr/>
            </a:pPr>
            <a:r>
              <a:rPr lang="en-US" altLang="ko-KR" sz="1600" b="1" smtClean="0">
                <a:effectLst>
                  <a:outerShdw blurRad="38100" dist="38100" dir="2700000" algn="tl">
                    <a:srgbClr val="C0C0C0"/>
                  </a:outerShdw>
                </a:effectLst>
                <a:latin typeface="Times New Roman" panose="02020603050405020304" pitchFamily="18" charset="0"/>
                <a:cs typeface="Times New Roman" panose="02020603050405020304" pitchFamily="18" charset="0"/>
              </a:rPr>
              <a:t>Điện</a:t>
            </a:r>
            <a:endParaRPr lang="ko-KR" altLang="en-US" sz="1600" b="1" dirty="0">
              <a:effectLst>
                <a:outerShdw blurRad="38100" dist="38100" dir="2700000" algn="tl">
                  <a:srgbClr val="C0C0C0"/>
                </a:outerShdw>
              </a:effectLst>
              <a:latin typeface="Times New Roman" panose="02020603050405020304" pitchFamily="18" charset="0"/>
              <a:cs typeface="Times New Roman" panose="02020603050405020304" pitchFamily="18" charset="0"/>
            </a:endParaRPr>
          </a:p>
        </p:txBody>
      </p:sp>
      <p:sp>
        <p:nvSpPr>
          <p:cNvPr id="5" name="Text Box 6"/>
          <p:cNvSpPr txBox="1">
            <a:spLocks noChangeArrowheads="1"/>
          </p:cNvSpPr>
          <p:nvPr/>
        </p:nvSpPr>
        <p:spPr bwMode="auto">
          <a:xfrm>
            <a:off x="3478324" y="386425"/>
            <a:ext cx="886781" cy="338554"/>
          </a:xfrm>
          <a:prstGeom prst="rect">
            <a:avLst/>
          </a:prstGeom>
          <a:noFill/>
          <a:ln w="9525">
            <a:noFill/>
            <a:miter lim="800000"/>
            <a:headEnd/>
            <a:tailEnd/>
          </a:ln>
          <a:effectLst/>
        </p:spPr>
        <p:txBody>
          <a:bodyPr wrap="none">
            <a:spAutoFit/>
          </a:bodyPr>
          <a:lstStyle/>
          <a:p>
            <a:pPr>
              <a:defRPr/>
            </a:pPr>
            <a:r>
              <a:rPr lang="en-US" altLang="ko-KR" sz="1600" b="1" smtClean="0">
                <a:effectLst>
                  <a:outerShdw blurRad="38100" dist="38100" dir="2700000" algn="tl">
                    <a:srgbClr val="C0C0C0"/>
                  </a:outerShdw>
                </a:effectLst>
                <a:latin typeface="Times New Roman" panose="02020603050405020304" pitchFamily="18" charset="0"/>
                <a:cs typeface="Times New Roman" panose="02020603050405020304" pitchFamily="18" charset="0"/>
              </a:rPr>
              <a:t>Khí nén</a:t>
            </a:r>
            <a:endParaRPr lang="ko-KR" altLang="en-US" sz="1600" b="1" dirty="0">
              <a:effectLst>
                <a:outerShdw blurRad="38100" dist="38100" dir="2700000" algn="tl">
                  <a:srgbClr val="C0C0C0"/>
                </a:outerShdw>
              </a:effectLst>
              <a:latin typeface="Times New Roman" panose="02020603050405020304" pitchFamily="18" charset="0"/>
              <a:cs typeface="Times New Roman" panose="02020603050405020304" pitchFamily="18" charset="0"/>
            </a:endParaRPr>
          </a:p>
        </p:txBody>
      </p:sp>
      <p:sp>
        <p:nvSpPr>
          <p:cNvPr id="6" name="Text Box 6"/>
          <p:cNvSpPr txBox="1">
            <a:spLocks noChangeArrowheads="1"/>
          </p:cNvSpPr>
          <p:nvPr/>
        </p:nvSpPr>
        <p:spPr bwMode="auto">
          <a:xfrm>
            <a:off x="4851792" y="410240"/>
            <a:ext cx="593432" cy="338554"/>
          </a:xfrm>
          <a:prstGeom prst="rect">
            <a:avLst/>
          </a:prstGeom>
          <a:noFill/>
          <a:ln w="9525">
            <a:noFill/>
            <a:miter lim="800000"/>
            <a:headEnd/>
            <a:tailEnd/>
          </a:ln>
          <a:effectLst/>
        </p:spPr>
        <p:txBody>
          <a:bodyPr wrap="none">
            <a:spAutoFit/>
          </a:bodyPr>
          <a:lstStyle/>
          <a:p>
            <a:pPr>
              <a:defRPr/>
            </a:pPr>
            <a:r>
              <a:rPr lang="en-US" altLang="ko-KR" sz="1600" b="1" dirty="0">
                <a:effectLst>
                  <a:outerShdw blurRad="38100" dist="38100" dir="2700000" algn="tl">
                    <a:srgbClr val="C0C0C0"/>
                  </a:outerShdw>
                </a:effectLst>
                <a:latin typeface="Times New Roman" panose="02020603050405020304" pitchFamily="18" charset="0"/>
                <a:cs typeface="Times New Roman" panose="02020603050405020304" pitchFamily="18" charset="0"/>
              </a:rPr>
              <a:t>PLC</a:t>
            </a:r>
            <a:endParaRPr lang="ko-KR" altLang="en-US" sz="1600" b="1" dirty="0">
              <a:effectLst>
                <a:outerShdw blurRad="38100" dist="38100" dir="2700000" algn="tl">
                  <a:srgbClr val="C0C0C0"/>
                </a:outerShdw>
              </a:effectLst>
              <a:latin typeface="Times New Roman" panose="02020603050405020304" pitchFamily="18" charset="0"/>
              <a:cs typeface="Times New Roman" panose="02020603050405020304" pitchFamily="18" charset="0"/>
            </a:endParaRPr>
          </a:p>
        </p:txBody>
      </p:sp>
      <p:graphicFrame>
        <p:nvGraphicFramePr>
          <p:cNvPr id="8" name="Table 7"/>
          <p:cNvGraphicFramePr>
            <a:graphicFrameLocks noGrp="1"/>
          </p:cNvGraphicFramePr>
          <p:nvPr>
            <p:extLst>
              <p:ext uri="{D42A27DB-BD31-4B8C-83A1-F6EECF244321}">
                <p14:modId xmlns:p14="http://schemas.microsoft.com/office/powerpoint/2010/main" val="3666193055"/>
              </p:ext>
            </p:extLst>
          </p:nvPr>
        </p:nvGraphicFramePr>
        <p:xfrm>
          <a:off x="2204865" y="796982"/>
          <a:ext cx="977689" cy="3195948"/>
        </p:xfrm>
        <a:graphic>
          <a:graphicData uri="http://schemas.openxmlformats.org/drawingml/2006/table">
            <a:tbl>
              <a:tblPr/>
              <a:tblGrid>
                <a:gridCol w="361937">
                  <a:extLst>
                    <a:ext uri="{9D8B030D-6E8A-4147-A177-3AD203B41FA5}">
                      <a16:colId xmlns:a16="http://schemas.microsoft.com/office/drawing/2014/main" val="20000"/>
                    </a:ext>
                  </a:extLst>
                </a:gridCol>
                <a:gridCol w="615752">
                  <a:extLst>
                    <a:ext uri="{9D8B030D-6E8A-4147-A177-3AD203B41FA5}">
                      <a16:colId xmlns:a16="http://schemas.microsoft.com/office/drawing/2014/main" val="20001"/>
                    </a:ext>
                  </a:extLst>
                </a:gridCol>
              </a:tblGrid>
              <a:tr h="152188">
                <a:tc>
                  <a:txBody>
                    <a:bodyPr/>
                    <a:lstStyle/>
                    <a:p>
                      <a:pPr algn="ctr" fontAlgn="ctr"/>
                      <a:r>
                        <a:rPr lang="en-US" altLang="ko-KR" sz="600" b="0" i="0" u="none" strike="noStrike" smtClean="0">
                          <a:solidFill>
                            <a:srgbClr val="000000"/>
                          </a:solidFill>
                          <a:effectLst/>
                          <a:latin typeface="Times New Roman" panose="02020603050405020304" pitchFamily="18" charset="0"/>
                          <a:cs typeface="Times New Roman" panose="02020603050405020304" pitchFamily="18" charset="0"/>
                        </a:rPr>
                        <a:t>Câu</a:t>
                      </a:r>
                      <a:endParaRPr lang="ko-KR" altLang="en-US" sz="600" b="0" i="0" u="none" strike="noStrike">
                        <a:solidFill>
                          <a:srgbClr val="000000"/>
                        </a:solidFill>
                        <a:effectLst/>
                        <a:latin typeface="Times New Roman" panose="02020603050405020304" pitchFamily="18" charset="0"/>
                        <a:cs typeface="Times New Roman" panose="02020603050405020304" pitchFamily="18" charset="0"/>
                      </a:endParaRPr>
                    </a:p>
                  </a:txBody>
                  <a:tcPr marL="6918" marR="6918" marT="69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a:txBody>
                    <a:bodyPr/>
                    <a:lstStyle/>
                    <a:p>
                      <a:pPr algn="ctr" fontAlgn="ctr"/>
                      <a:r>
                        <a:rPr lang="en-US" altLang="ko-KR" sz="600" b="0" i="0" u="none" strike="noStrike" smtClean="0">
                          <a:solidFill>
                            <a:srgbClr val="000000"/>
                          </a:solidFill>
                          <a:effectLst/>
                          <a:latin typeface="Times New Roman" panose="02020603050405020304" pitchFamily="18" charset="0"/>
                          <a:cs typeface="Times New Roman" panose="02020603050405020304" pitchFamily="18" charset="0"/>
                        </a:rPr>
                        <a:t>Đáp</a:t>
                      </a:r>
                      <a:r>
                        <a:rPr lang="en-US" altLang="ko-KR" sz="600" b="0" i="0" u="none" strike="noStrike" baseline="0" smtClean="0">
                          <a:solidFill>
                            <a:srgbClr val="000000"/>
                          </a:solidFill>
                          <a:effectLst/>
                          <a:latin typeface="Times New Roman" panose="02020603050405020304" pitchFamily="18" charset="0"/>
                          <a:cs typeface="Times New Roman" panose="02020603050405020304" pitchFamily="18" charset="0"/>
                        </a:rPr>
                        <a:t> án</a:t>
                      </a:r>
                      <a:endParaRPr lang="ko-KR" altLang="en-US" sz="600" b="0" i="0" u="none" strike="noStrike">
                        <a:solidFill>
                          <a:srgbClr val="000000"/>
                        </a:solidFill>
                        <a:effectLst/>
                        <a:latin typeface="Times New Roman" panose="02020603050405020304" pitchFamily="18" charset="0"/>
                        <a:cs typeface="Times New Roman" panose="02020603050405020304" pitchFamily="18" charset="0"/>
                      </a:endParaRPr>
                    </a:p>
                  </a:txBody>
                  <a:tcPr marL="6918" marR="6918" marT="69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C0C0"/>
                    </a:solidFill>
                  </a:tcPr>
                </a:tc>
                <a:extLst>
                  <a:ext uri="{0D108BD9-81ED-4DB2-BD59-A6C34878D82A}">
                    <a16:rowId xmlns:a16="http://schemas.microsoft.com/office/drawing/2014/main" val="10000"/>
                  </a:ext>
                </a:extLst>
              </a:tr>
              <a:tr h="152188">
                <a:tc>
                  <a:txBody>
                    <a:bodyPr/>
                    <a:lstStyle/>
                    <a:p>
                      <a:pPr algn="ctr" fontAlgn="ctr"/>
                      <a:r>
                        <a:rPr lang="en-US" altLang="ko-KR" sz="600" b="0" i="0" u="none" strike="noStrike">
                          <a:solidFill>
                            <a:srgbClr val="000000"/>
                          </a:solidFill>
                          <a:effectLst/>
                          <a:latin typeface="Times New Roman"/>
                        </a:rPr>
                        <a:t>1</a:t>
                      </a:r>
                    </a:p>
                  </a:txBody>
                  <a:tcPr marL="6918" marR="6918" marT="69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ctr"/>
                      <a:r>
                        <a:rPr lang="en-US" altLang="ko-KR" sz="600" b="0" i="0" u="none" strike="noStrike">
                          <a:solidFill>
                            <a:srgbClr val="000000"/>
                          </a:solidFill>
                          <a:effectLst/>
                          <a:latin typeface="Times New Roman"/>
                        </a:rPr>
                        <a:t>3</a:t>
                      </a:r>
                    </a:p>
                  </a:txBody>
                  <a:tcPr marL="6918" marR="6918" marT="69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52188">
                <a:tc>
                  <a:txBody>
                    <a:bodyPr/>
                    <a:lstStyle/>
                    <a:p>
                      <a:pPr algn="ctr" fontAlgn="ctr"/>
                      <a:r>
                        <a:rPr lang="en-US" altLang="ko-KR" sz="600" b="0" i="0" u="none" strike="noStrike">
                          <a:solidFill>
                            <a:srgbClr val="000000"/>
                          </a:solidFill>
                          <a:effectLst/>
                          <a:latin typeface="Times New Roman"/>
                        </a:rPr>
                        <a:t>2</a:t>
                      </a:r>
                    </a:p>
                  </a:txBody>
                  <a:tcPr marL="6918" marR="6918" marT="69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ctr"/>
                      <a:r>
                        <a:rPr lang="en-US" altLang="ko-KR" sz="600" b="0" i="0" u="none" strike="noStrike">
                          <a:solidFill>
                            <a:srgbClr val="000000"/>
                          </a:solidFill>
                          <a:effectLst/>
                          <a:latin typeface="Times New Roman"/>
                        </a:rPr>
                        <a:t>1</a:t>
                      </a:r>
                    </a:p>
                  </a:txBody>
                  <a:tcPr marL="6918" marR="6918" marT="69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52188">
                <a:tc>
                  <a:txBody>
                    <a:bodyPr/>
                    <a:lstStyle/>
                    <a:p>
                      <a:pPr algn="ctr" fontAlgn="ctr"/>
                      <a:r>
                        <a:rPr lang="en-US" altLang="ko-KR" sz="600" b="0" i="0" u="none" strike="noStrike">
                          <a:solidFill>
                            <a:srgbClr val="000000"/>
                          </a:solidFill>
                          <a:effectLst/>
                          <a:latin typeface="Times New Roman"/>
                        </a:rPr>
                        <a:t>3</a:t>
                      </a:r>
                    </a:p>
                  </a:txBody>
                  <a:tcPr marL="6918" marR="6918" marT="69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ctr"/>
                      <a:r>
                        <a:rPr lang="en-US" altLang="ko-KR" sz="600" b="0" i="0" u="none" strike="noStrike">
                          <a:solidFill>
                            <a:srgbClr val="000000"/>
                          </a:solidFill>
                          <a:effectLst/>
                          <a:latin typeface="Times New Roman"/>
                        </a:rPr>
                        <a:t>3</a:t>
                      </a:r>
                    </a:p>
                  </a:txBody>
                  <a:tcPr marL="6918" marR="6918" marT="69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152188">
                <a:tc>
                  <a:txBody>
                    <a:bodyPr/>
                    <a:lstStyle/>
                    <a:p>
                      <a:pPr algn="ctr" fontAlgn="ctr"/>
                      <a:r>
                        <a:rPr lang="en-US" altLang="ko-KR" sz="600" b="0" i="0" u="none" strike="noStrike">
                          <a:solidFill>
                            <a:srgbClr val="000000"/>
                          </a:solidFill>
                          <a:effectLst/>
                          <a:latin typeface="Times New Roman"/>
                        </a:rPr>
                        <a:t>4</a:t>
                      </a:r>
                    </a:p>
                  </a:txBody>
                  <a:tcPr marL="6918" marR="6918" marT="69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ctr"/>
                      <a:r>
                        <a:rPr lang="en-US" altLang="ko-KR" sz="600" b="0" i="0" u="none" strike="noStrike">
                          <a:solidFill>
                            <a:srgbClr val="000000"/>
                          </a:solidFill>
                          <a:effectLst/>
                          <a:latin typeface="Times New Roman"/>
                        </a:rPr>
                        <a:t>2</a:t>
                      </a:r>
                    </a:p>
                  </a:txBody>
                  <a:tcPr marL="6918" marR="6918" marT="69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152188">
                <a:tc>
                  <a:txBody>
                    <a:bodyPr/>
                    <a:lstStyle/>
                    <a:p>
                      <a:pPr algn="ctr" fontAlgn="ctr"/>
                      <a:r>
                        <a:rPr lang="en-US" altLang="ko-KR" sz="600" b="0" i="0" u="none" strike="noStrike">
                          <a:solidFill>
                            <a:srgbClr val="000000"/>
                          </a:solidFill>
                          <a:effectLst/>
                          <a:latin typeface="Times New Roman"/>
                        </a:rPr>
                        <a:t>5</a:t>
                      </a:r>
                    </a:p>
                  </a:txBody>
                  <a:tcPr marL="6918" marR="6918" marT="69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ctr"/>
                      <a:r>
                        <a:rPr lang="en-US" altLang="ko-KR" sz="600" b="0" i="0" u="none" strike="noStrike">
                          <a:solidFill>
                            <a:srgbClr val="000000"/>
                          </a:solidFill>
                          <a:effectLst/>
                          <a:latin typeface="Times New Roman"/>
                        </a:rPr>
                        <a:t>4</a:t>
                      </a:r>
                    </a:p>
                  </a:txBody>
                  <a:tcPr marL="6918" marR="6918" marT="69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152188">
                <a:tc>
                  <a:txBody>
                    <a:bodyPr/>
                    <a:lstStyle/>
                    <a:p>
                      <a:pPr algn="ctr" fontAlgn="ctr"/>
                      <a:r>
                        <a:rPr lang="en-US" altLang="ko-KR" sz="600" b="0" i="0" u="none" strike="noStrike">
                          <a:solidFill>
                            <a:srgbClr val="000000"/>
                          </a:solidFill>
                          <a:effectLst/>
                          <a:latin typeface="Times New Roman"/>
                        </a:rPr>
                        <a:t>6</a:t>
                      </a:r>
                    </a:p>
                  </a:txBody>
                  <a:tcPr marL="6918" marR="6918" marT="69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ctr"/>
                      <a:r>
                        <a:rPr lang="en-US" altLang="ko-KR" sz="600" b="0" i="0" u="none" strike="noStrike">
                          <a:solidFill>
                            <a:srgbClr val="000000"/>
                          </a:solidFill>
                          <a:effectLst/>
                          <a:latin typeface="Times New Roman"/>
                        </a:rPr>
                        <a:t>2</a:t>
                      </a:r>
                    </a:p>
                  </a:txBody>
                  <a:tcPr marL="6918" marR="6918" marT="69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152188">
                <a:tc>
                  <a:txBody>
                    <a:bodyPr/>
                    <a:lstStyle/>
                    <a:p>
                      <a:pPr algn="ctr" fontAlgn="ctr"/>
                      <a:r>
                        <a:rPr lang="en-US" altLang="ko-KR" sz="600" b="0" i="0" u="none" strike="noStrike">
                          <a:solidFill>
                            <a:srgbClr val="000000"/>
                          </a:solidFill>
                          <a:effectLst/>
                          <a:latin typeface="Times New Roman"/>
                        </a:rPr>
                        <a:t>7</a:t>
                      </a:r>
                    </a:p>
                  </a:txBody>
                  <a:tcPr marL="6918" marR="6918" marT="69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ctr"/>
                      <a:r>
                        <a:rPr lang="en-US" altLang="ko-KR" sz="600" b="0" i="0" u="none" strike="noStrike">
                          <a:solidFill>
                            <a:srgbClr val="000000"/>
                          </a:solidFill>
                          <a:effectLst/>
                          <a:latin typeface="Times New Roman"/>
                        </a:rPr>
                        <a:t>4</a:t>
                      </a:r>
                    </a:p>
                  </a:txBody>
                  <a:tcPr marL="6918" marR="6918" marT="69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152188">
                <a:tc>
                  <a:txBody>
                    <a:bodyPr/>
                    <a:lstStyle/>
                    <a:p>
                      <a:pPr algn="ctr" fontAlgn="ctr"/>
                      <a:r>
                        <a:rPr lang="en-US" altLang="ko-KR" sz="600" b="0" i="0" u="none" strike="noStrike">
                          <a:solidFill>
                            <a:srgbClr val="000000"/>
                          </a:solidFill>
                          <a:effectLst/>
                          <a:latin typeface="Times New Roman"/>
                        </a:rPr>
                        <a:t>8</a:t>
                      </a:r>
                    </a:p>
                  </a:txBody>
                  <a:tcPr marL="6918" marR="6918" marT="69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ctr"/>
                      <a:r>
                        <a:rPr lang="en-US" altLang="ko-KR" sz="600" b="0" i="0" u="none" strike="noStrike">
                          <a:solidFill>
                            <a:srgbClr val="000000"/>
                          </a:solidFill>
                          <a:effectLst/>
                          <a:latin typeface="Times New Roman"/>
                        </a:rPr>
                        <a:t>2</a:t>
                      </a:r>
                    </a:p>
                  </a:txBody>
                  <a:tcPr marL="6918" marR="6918" marT="69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152188">
                <a:tc>
                  <a:txBody>
                    <a:bodyPr/>
                    <a:lstStyle/>
                    <a:p>
                      <a:pPr algn="ctr" fontAlgn="ctr"/>
                      <a:r>
                        <a:rPr lang="en-US" altLang="ko-KR" sz="600" b="0" i="0" u="none" strike="noStrike">
                          <a:solidFill>
                            <a:srgbClr val="000000"/>
                          </a:solidFill>
                          <a:effectLst/>
                          <a:latin typeface="Times New Roman"/>
                        </a:rPr>
                        <a:t>9</a:t>
                      </a:r>
                    </a:p>
                  </a:txBody>
                  <a:tcPr marL="6918" marR="6918" marT="69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ctr"/>
                      <a:r>
                        <a:rPr lang="en-US" altLang="ko-KR" sz="600" b="0" i="0" u="none" strike="noStrike">
                          <a:solidFill>
                            <a:srgbClr val="000000"/>
                          </a:solidFill>
                          <a:effectLst/>
                          <a:latin typeface="Times New Roman"/>
                        </a:rPr>
                        <a:t>2</a:t>
                      </a:r>
                    </a:p>
                  </a:txBody>
                  <a:tcPr marL="6918" marR="6918" marT="69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152188">
                <a:tc>
                  <a:txBody>
                    <a:bodyPr/>
                    <a:lstStyle/>
                    <a:p>
                      <a:pPr algn="ctr" fontAlgn="ctr"/>
                      <a:r>
                        <a:rPr lang="en-US" altLang="ko-KR" sz="600" b="0" i="0" u="none" strike="noStrike">
                          <a:solidFill>
                            <a:srgbClr val="000000"/>
                          </a:solidFill>
                          <a:effectLst/>
                          <a:latin typeface="Times New Roman"/>
                        </a:rPr>
                        <a:t>10</a:t>
                      </a:r>
                    </a:p>
                  </a:txBody>
                  <a:tcPr marL="6918" marR="6918" marT="69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ctr"/>
                      <a:r>
                        <a:rPr lang="en-US" altLang="ko-KR" sz="600" b="0" i="0" u="none" strike="noStrike">
                          <a:solidFill>
                            <a:srgbClr val="000000"/>
                          </a:solidFill>
                          <a:effectLst/>
                          <a:latin typeface="Times New Roman"/>
                        </a:rPr>
                        <a:t>4</a:t>
                      </a:r>
                    </a:p>
                  </a:txBody>
                  <a:tcPr marL="6918" marR="6918" marT="69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152188">
                <a:tc>
                  <a:txBody>
                    <a:bodyPr/>
                    <a:lstStyle/>
                    <a:p>
                      <a:pPr algn="ctr" fontAlgn="ctr"/>
                      <a:r>
                        <a:rPr lang="en-US" altLang="ko-KR" sz="600" b="0" i="0" u="none" strike="noStrike">
                          <a:solidFill>
                            <a:srgbClr val="000000"/>
                          </a:solidFill>
                          <a:effectLst/>
                          <a:latin typeface="Times New Roman"/>
                        </a:rPr>
                        <a:t>11</a:t>
                      </a:r>
                    </a:p>
                  </a:txBody>
                  <a:tcPr marL="6918" marR="6918" marT="69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ctr"/>
                      <a:r>
                        <a:rPr lang="en-US" altLang="ko-KR" sz="600" b="0" i="0" u="none" strike="noStrike">
                          <a:solidFill>
                            <a:srgbClr val="000000"/>
                          </a:solidFill>
                          <a:effectLst/>
                          <a:latin typeface="Times New Roman"/>
                        </a:rPr>
                        <a:t>3</a:t>
                      </a:r>
                    </a:p>
                  </a:txBody>
                  <a:tcPr marL="6918" marR="6918" marT="69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1"/>
                  </a:ext>
                </a:extLst>
              </a:tr>
              <a:tr h="152188">
                <a:tc>
                  <a:txBody>
                    <a:bodyPr/>
                    <a:lstStyle/>
                    <a:p>
                      <a:pPr algn="ctr" fontAlgn="ctr"/>
                      <a:r>
                        <a:rPr lang="en-US" altLang="ko-KR" sz="600" b="0" i="0" u="none" strike="noStrike">
                          <a:solidFill>
                            <a:srgbClr val="000000"/>
                          </a:solidFill>
                          <a:effectLst/>
                          <a:latin typeface="Times New Roman"/>
                        </a:rPr>
                        <a:t>12</a:t>
                      </a:r>
                    </a:p>
                  </a:txBody>
                  <a:tcPr marL="6918" marR="6918" marT="69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ctr"/>
                      <a:r>
                        <a:rPr lang="en-US" altLang="ko-KR" sz="600" b="0" i="0" u="none" strike="noStrike">
                          <a:solidFill>
                            <a:srgbClr val="000000"/>
                          </a:solidFill>
                          <a:effectLst/>
                          <a:latin typeface="Times New Roman"/>
                        </a:rPr>
                        <a:t>1</a:t>
                      </a:r>
                    </a:p>
                  </a:txBody>
                  <a:tcPr marL="6918" marR="6918" marT="69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2"/>
                  </a:ext>
                </a:extLst>
              </a:tr>
              <a:tr h="152188">
                <a:tc>
                  <a:txBody>
                    <a:bodyPr/>
                    <a:lstStyle/>
                    <a:p>
                      <a:pPr algn="ctr" fontAlgn="ctr"/>
                      <a:r>
                        <a:rPr lang="en-US" altLang="ko-KR" sz="600" b="0" i="0" u="none" strike="noStrike">
                          <a:solidFill>
                            <a:srgbClr val="000000"/>
                          </a:solidFill>
                          <a:effectLst/>
                          <a:latin typeface="Times New Roman"/>
                        </a:rPr>
                        <a:t>13</a:t>
                      </a:r>
                    </a:p>
                  </a:txBody>
                  <a:tcPr marL="6918" marR="6918" marT="69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ctr"/>
                      <a:r>
                        <a:rPr lang="en-US" altLang="ko-KR" sz="600" b="0" i="0" u="none" strike="noStrike">
                          <a:solidFill>
                            <a:srgbClr val="000000"/>
                          </a:solidFill>
                          <a:effectLst/>
                          <a:latin typeface="Times New Roman"/>
                        </a:rPr>
                        <a:t>2</a:t>
                      </a:r>
                    </a:p>
                  </a:txBody>
                  <a:tcPr marL="6918" marR="6918" marT="69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3"/>
                  </a:ext>
                </a:extLst>
              </a:tr>
              <a:tr h="152188">
                <a:tc>
                  <a:txBody>
                    <a:bodyPr/>
                    <a:lstStyle/>
                    <a:p>
                      <a:pPr algn="ctr" fontAlgn="ctr"/>
                      <a:r>
                        <a:rPr lang="en-US" altLang="ko-KR" sz="600" b="0" i="0" u="none" strike="noStrike">
                          <a:solidFill>
                            <a:srgbClr val="000000"/>
                          </a:solidFill>
                          <a:effectLst/>
                          <a:latin typeface="Times New Roman"/>
                        </a:rPr>
                        <a:t>14</a:t>
                      </a:r>
                    </a:p>
                  </a:txBody>
                  <a:tcPr marL="6918" marR="6918" marT="69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ctr"/>
                      <a:r>
                        <a:rPr lang="en-US" altLang="ko-KR" sz="600" b="0" i="0" u="none" strike="noStrike">
                          <a:solidFill>
                            <a:srgbClr val="000000"/>
                          </a:solidFill>
                          <a:effectLst/>
                          <a:latin typeface="Times New Roman"/>
                        </a:rPr>
                        <a:t>2</a:t>
                      </a:r>
                    </a:p>
                  </a:txBody>
                  <a:tcPr marL="6918" marR="6918" marT="69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4"/>
                  </a:ext>
                </a:extLst>
              </a:tr>
              <a:tr h="152188">
                <a:tc>
                  <a:txBody>
                    <a:bodyPr/>
                    <a:lstStyle/>
                    <a:p>
                      <a:pPr algn="ctr" fontAlgn="ctr"/>
                      <a:r>
                        <a:rPr lang="en-US" altLang="ko-KR" sz="600" b="0" i="0" u="none" strike="noStrike">
                          <a:solidFill>
                            <a:srgbClr val="000000"/>
                          </a:solidFill>
                          <a:effectLst/>
                          <a:latin typeface="Times New Roman"/>
                        </a:rPr>
                        <a:t>15</a:t>
                      </a:r>
                    </a:p>
                  </a:txBody>
                  <a:tcPr marL="6918" marR="6918" marT="69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ctr"/>
                      <a:r>
                        <a:rPr lang="en-US" altLang="ko-KR" sz="600" b="0" i="0" u="none" strike="noStrike">
                          <a:solidFill>
                            <a:srgbClr val="000000"/>
                          </a:solidFill>
                          <a:effectLst/>
                          <a:latin typeface="Times New Roman"/>
                        </a:rPr>
                        <a:t>4</a:t>
                      </a:r>
                    </a:p>
                  </a:txBody>
                  <a:tcPr marL="6918" marR="6918" marT="69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5"/>
                  </a:ext>
                </a:extLst>
              </a:tr>
              <a:tr h="152188">
                <a:tc>
                  <a:txBody>
                    <a:bodyPr/>
                    <a:lstStyle/>
                    <a:p>
                      <a:pPr algn="ctr" fontAlgn="ctr"/>
                      <a:r>
                        <a:rPr lang="en-US" altLang="ko-KR" sz="600" b="0" i="0" u="none" strike="noStrike">
                          <a:solidFill>
                            <a:srgbClr val="000000"/>
                          </a:solidFill>
                          <a:effectLst/>
                          <a:latin typeface="Times New Roman"/>
                        </a:rPr>
                        <a:t>16</a:t>
                      </a:r>
                    </a:p>
                  </a:txBody>
                  <a:tcPr marL="6918" marR="6918" marT="69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ctr"/>
                      <a:r>
                        <a:rPr lang="en-US" altLang="ko-KR" sz="600" b="0" i="0" u="none" strike="noStrike">
                          <a:solidFill>
                            <a:srgbClr val="000000"/>
                          </a:solidFill>
                          <a:effectLst/>
                          <a:latin typeface="Times New Roman"/>
                        </a:rPr>
                        <a:t>2</a:t>
                      </a:r>
                    </a:p>
                  </a:txBody>
                  <a:tcPr marL="6918" marR="6918" marT="69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6"/>
                  </a:ext>
                </a:extLst>
              </a:tr>
              <a:tr h="152188">
                <a:tc>
                  <a:txBody>
                    <a:bodyPr/>
                    <a:lstStyle/>
                    <a:p>
                      <a:pPr algn="ctr" fontAlgn="ctr"/>
                      <a:r>
                        <a:rPr lang="en-US" altLang="ko-KR" sz="600" b="0" i="0" u="none" strike="noStrike">
                          <a:solidFill>
                            <a:srgbClr val="000000"/>
                          </a:solidFill>
                          <a:effectLst/>
                          <a:latin typeface="Times New Roman"/>
                        </a:rPr>
                        <a:t>17</a:t>
                      </a:r>
                    </a:p>
                  </a:txBody>
                  <a:tcPr marL="6918" marR="6918" marT="69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ctr"/>
                      <a:r>
                        <a:rPr lang="en-US" altLang="ko-KR" sz="600" b="0" i="0" u="none" strike="noStrike">
                          <a:solidFill>
                            <a:srgbClr val="000000"/>
                          </a:solidFill>
                          <a:effectLst/>
                          <a:latin typeface="Times New Roman"/>
                        </a:rPr>
                        <a:t>2</a:t>
                      </a:r>
                    </a:p>
                  </a:txBody>
                  <a:tcPr marL="6918" marR="6918" marT="69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7"/>
                  </a:ext>
                </a:extLst>
              </a:tr>
              <a:tr h="152188">
                <a:tc>
                  <a:txBody>
                    <a:bodyPr/>
                    <a:lstStyle/>
                    <a:p>
                      <a:pPr algn="ctr" fontAlgn="ctr"/>
                      <a:r>
                        <a:rPr lang="en-US" altLang="ko-KR" sz="600" b="0" i="0" u="none" strike="noStrike">
                          <a:solidFill>
                            <a:srgbClr val="000000"/>
                          </a:solidFill>
                          <a:effectLst/>
                          <a:latin typeface="Times New Roman"/>
                        </a:rPr>
                        <a:t>18</a:t>
                      </a:r>
                    </a:p>
                  </a:txBody>
                  <a:tcPr marL="6918" marR="6918" marT="69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ctr"/>
                      <a:r>
                        <a:rPr lang="en-US" altLang="ko-KR" sz="600" b="0" i="0" u="none" strike="noStrike">
                          <a:solidFill>
                            <a:srgbClr val="000000"/>
                          </a:solidFill>
                          <a:effectLst/>
                          <a:latin typeface="Times New Roman"/>
                        </a:rPr>
                        <a:t>1</a:t>
                      </a:r>
                    </a:p>
                  </a:txBody>
                  <a:tcPr marL="6918" marR="6918" marT="69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8"/>
                  </a:ext>
                </a:extLst>
              </a:tr>
              <a:tr h="152188">
                <a:tc>
                  <a:txBody>
                    <a:bodyPr/>
                    <a:lstStyle/>
                    <a:p>
                      <a:pPr algn="ctr" fontAlgn="ctr"/>
                      <a:r>
                        <a:rPr lang="en-US" altLang="ko-KR" sz="600" b="0" i="0" u="none" strike="noStrike">
                          <a:solidFill>
                            <a:srgbClr val="000000"/>
                          </a:solidFill>
                          <a:effectLst/>
                          <a:latin typeface="Times New Roman"/>
                        </a:rPr>
                        <a:t>19</a:t>
                      </a:r>
                    </a:p>
                  </a:txBody>
                  <a:tcPr marL="6918" marR="6918" marT="69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ctr"/>
                      <a:r>
                        <a:rPr lang="en-US" altLang="ko-KR" sz="600" b="0" i="0" u="none" strike="noStrike">
                          <a:solidFill>
                            <a:srgbClr val="000000"/>
                          </a:solidFill>
                          <a:effectLst/>
                          <a:latin typeface="Times New Roman"/>
                        </a:rPr>
                        <a:t>3</a:t>
                      </a:r>
                    </a:p>
                  </a:txBody>
                  <a:tcPr marL="6918" marR="6918" marT="69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9"/>
                  </a:ext>
                </a:extLst>
              </a:tr>
              <a:tr h="152188">
                <a:tc>
                  <a:txBody>
                    <a:bodyPr/>
                    <a:lstStyle/>
                    <a:p>
                      <a:pPr algn="ctr" fontAlgn="ctr"/>
                      <a:r>
                        <a:rPr lang="en-US" altLang="ko-KR" sz="600" b="0" i="0" u="none" strike="noStrike">
                          <a:solidFill>
                            <a:srgbClr val="000000"/>
                          </a:solidFill>
                          <a:effectLst/>
                          <a:latin typeface="Times New Roman"/>
                        </a:rPr>
                        <a:t>20</a:t>
                      </a:r>
                    </a:p>
                  </a:txBody>
                  <a:tcPr marL="6918" marR="6918" marT="69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ctr"/>
                      <a:r>
                        <a:rPr lang="en-US" altLang="ko-KR" sz="600" b="0" i="0" u="none" strike="noStrike">
                          <a:solidFill>
                            <a:srgbClr val="000000"/>
                          </a:solidFill>
                          <a:effectLst/>
                          <a:latin typeface="Times New Roman"/>
                        </a:rPr>
                        <a:t>2</a:t>
                      </a:r>
                    </a:p>
                  </a:txBody>
                  <a:tcPr marL="6918" marR="6918" marT="69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0"/>
                  </a:ext>
                </a:extLst>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3017051097"/>
              </p:ext>
            </p:extLst>
          </p:nvPr>
        </p:nvGraphicFramePr>
        <p:xfrm>
          <a:off x="3438086" y="796989"/>
          <a:ext cx="927018" cy="3211656"/>
        </p:xfrm>
        <a:graphic>
          <a:graphicData uri="http://schemas.openxmlformats.org/drawingml/2006/table">
            <a:tbl>
              <a:tblPr/>
              <a:tblGrid>
                <a:gridCol w="347207">
                  <a:extLst>
                    <a:ext uri="{9D8B030D-6E8A-4147-A177-3AD203B41FA5}">
                      <a16:colId xmlns:a16="http://schemas.microsoft.com/office/drawing/2014/main" val="20000"/>
                    </a:ext>
                  </a:extLst>
                </a:gridCol>
                <a:gridCol w="579811">
                  <a:extLst>
                    <a:ext uri="{9D8B030D-6E8A-4147-A177-3AD203B41FA5}">
                      <a16:colId xmlns:a16="http://schemas.microsoft.com/office/drawing/2014/main" val="20001"/>
                    </a:ext>
                  </a:extLst>
                </a:gridCol>
              </a:tblGrid>
              <a:tr h="152936">
                <a:tc>
                  <a:txBody>
                    <a:bodyPr/>
                    <a:lstStyle/>
                    <a:p>
                      <a:pPr algn="ctr" fontAlgn="ctr"/>
                      <a:r>
                        <a:rPr lang="en-US" altLang="ko-KR" sz="600" b="0" i="0" u="none" strike="noStrike" smtClean="0">
                          <a:solidFill>
                            <a:srgbClr val="000000"/>
                          </a:solidFill>
                          <a:effectLst/>
                          <a:latin typeface="Times New Roman" panose="02020603050405020304" pitchFamily="18" charset="0"/>
                          <a:cs typeface="Times New Roman" panose="02020603050405020304" pitchFamily="18" charset="0"/>
                        </a:rPr>
                        <a:t>Câu</a:t>
                      </a:r>
                      <a:endParaRPr lang="ko-KR" altLang="en-US" sz="600" b="0" i="0" u="none" strike="noStrike">
                        <a:solidFill>
                          <a:srgbClr val="000000"/>
                        </a:solidFill>
                        <a:effectLst/>
                        <a:latin typeface="Times New Roman" panose="02020603050405020304" pitchFamily="18" charset="0"/>
                        <a:cs typeface="Times New Roman" panose="02020603050405020304" pitchFamily="18" charset="0"/>
                      </a:endParaRPr>
                    </a:p>
                  </a:txBody>
                  <a:tcPr marL="9930" marR="9930" marT="993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a:txBody>
                    <a:bodyPr/>
                    <a:lstStyle/>
                    <a:p>
                      <a:pPr algn="ctr" fontAlgn="ctr"/>
                      <a:r>
                        <a:rPr lang="en-US" altLang="ko-KR" sz="600" b="0" i="0" u="none" strike="noStrike" smtClean="0">
                          <a:solidFill>
                            <a:srgbClr val="000000"/>
                          </a:solidFill>
                          <a:effectLst/>
                          <a:latin typeface="Times New Roman" panose="02020603050405020304" pitchFamily="18" charset="0"/>
                          <a:cs typeface="Times New Roman" panose="02020603050405020304" pitchFamily="18" charset="0"/>
                        </a:rPr>
                        <a:t>Đáp</a:t>
                      </a:r>
                      <a:r>
                        <a:rPr lang="en-US" altLang="ko-KR" sz="600" b="0" i="0" u="none" strike="noStrike" baseline="0" smtClean="0">
                          <a:solidFill>
                            <a:srgbClr val="000000"/>
                          </a:solidFill>
                          <a:effectLst/>
                          <a:latin typeface="Times New Roman" panose="02020603050405020304" pitchFamily="18" charset="0"/>
                          <a:cs typeface="Times New Roman" panose="02020603050405020304" pitchFamily="18" charset="0"/>
                        </a:rPr>
                        <a:t> án</a:t>
                      </a:r>
                      <a:endParaRPr lang="ko-KR" altLang="en-US" sz="600" b="0" i="0" u="none" strike="noStrike">
                        <a:solidFill>
                          <a:srgbClr val="000000"/>
                        </a:solidFill>
                        <a:effectLst/>
                        <a:latin typeface="Times New Roman" panose="02020603050405020304" pitchFamily="18" charset="0"/>
                        <a:cs typeface="Times New Roman" panose="02020603050405020304" pitchFamily="18" charset="0"/>
                      </a:endParaRPr>
                    </a:p>
                  </a:txBody>
                  <a:tcPr marL="9930" marR="9930" marT="993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C0C0"/>
                    </a:solidFill>
                  </a:tcPr>
                </a:tc>
                <a:extLst>
                  <a:ext uri="{0D108BD9-81ED-4DB2-BD59-A6C34878D82A}">
                    <a16:rowId xmlns:a16="http://schemas.microsoft.com/office/drawing/2014/main" val="10000"/>
                  </a:ext>
                </a:extLst>
              </a:tr>
              <a:tr h="152936">
                <a:tc>
                  <a:txBody>
                    <a:bodyPr/>
                    <a:lstStyle/>
                    <a:p>
                      <a:pPr algn="ctr" fontAlgn="ctr"/>
                      <a:r>
                        <a:rPr lang="en-US" altLang="ko-KR" sz="600" b="0" i="0" u="none" strike="noStrike">
                          <a:solidFill>
                            <a:srgbClr val="000000"/>
                          </a:solidFill>
                          <a:effectLst/>
                          <a:latin typeface="Times New Roman"/>
                        </a:rPr>
                        <a:t>1</a:t>
                      </a:r>
                    </a:p>
                  </a:txBody>
                  <a:tcPr marL="9930" marR="9930" marT="993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ctr"/>
                      <a:r>
                        <a:rPr lang="en-US" altLang="ko-KR" sz="600" b="0" i="0" u="none" strike="noStrike">
                          <a:solidFill>
                            <a:srgbClr val="000000"/>
                          </a:solidFill>
                          <a:effectLst/>
                          <a:latin typeface="Times New Roman"/>
                        </a:rPr>
                        <a:t>3</a:t>
                      </a:r>
                    </a:p>
                  </a:txBody>
                  <a:tcPr marL="9930" marR="9930" marT="993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52936">
                <a:tc>
                  <a:txBody>
                    <a:bodyPr/>
                    <a:lstStyle/>
                    <a:p>
                      <a:pPr algn="ctr" fontAlgn="ctr"/>
                      <a:r>
                        <a:rPr lang="en-US" altLang="ko-KR" sz="600" b="0" i="0" u="none" strike="noStrike">
                          <a:solidFill>
                            <a:srgbClr val="000000"/>
                          </a:solidFill>
                          <a:effectLst/>
                          <a:latin typeface="Times New Roman"/>
                        </a:rPr>
                        <a:t>2</a:t>
                      </a:r>
                    </a:p>
                  </a:txBody>
                  <a:tcPr marL="9930" marR="9930" marT="993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ctr"/>
                      <a:r>
                        <a:rPr lang="en-US" altLang="ko-KR" sz="600" b="0" i="0" u="none" strike="noStrike">
                          <a:solidFill>
                            <a:srgbClr val="000000"/>
                          </a:solidFill>
                          <a:effectLst/>
                          <a:latin typeface="Times New Roman"/>
                        </a:rPr>
                        <a:t>4</a:t>
                      </a:r>
                    </a:p>
                  </a:txBody>
                  <a:tcPr marL="9930" marR="9930" marT="993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52936">
                <a:tc>
                  <a:txBody>
                    <a:bodyPr/>
                    <a:lstStyle/>
                    <a:p>
                      <a:pPr algn="ctr" fontAlgn="ctr"/>
                      <a:r>
                        <a:rPr lang="en-US" altLang="ko-KR" sz="600" b="0" i="0" u="none" strike="noStrike">
                          <a:solidFill>
                            <a:srgbClr val="000000"/>
                          </a:solidFill>
                          <a:effectLst/>
                          <a:latin typeface="Times New Roman"/>
                        </a:rPr>
                        <a:t>3</a:t>
                      </a:r>
                    </a:p>
                  </a:txBody>
                  <a:tcPr marL="9930" marR="9930" marT="993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ctr"/>
                      <a:r>
                        <a:rPr lang="en-US" altLang="ko-KR" sz="600" b="0" i="0" u="none" strike="noStrike">
                          <a:solidFill>
                            <a:srgbClr val="000000"/>
                          </a:solidFill>
                          <a:effectLst/>
                          <a:latin typeface="Times New Roman"/>
                        </a:rPr>
                        <a:t>3</a:t>
                      </a:r>
                    </a:p>
                  </a:txBody>
                  <a:tcPr marL="9930" marR="9930" marT="993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152936">
                <a:tc>
                  <a:txBody>
                    <a:bodyPr/>
                    <a:lstStyle/>
                    <a:p>
                      <a:pPr algn="ctr" fontAlgn="ctr"/>
                      <a:r>
                        <a:rPr lang="en-US" altLang="ko-KR" sz="600" b="0" i="0" u="none" strike="noStrike">
                          <a:solidFill>
                            <a:srgbClr val="000000"/>
                          </a:solidFill>
                          <a:effectLst/>
                          <a:latin typeface="Times New Roman"/>
                        </a:rPr>
                        <a:t>4</a:t>
                      </a:r>
                    </a:p>
                  </a:txBody>
                  <a:tcPr marL="9930" marR="9930" marT="993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ctr"/>
                      <a:r>
                        <a:rPr lang="en-US" altLang="ko-KR" sz="600" b="0" i="0" u="none" strike="noStrike">
                          <a:solidFill>
                            <a:srgbClr val="000000"/>
                          </a:solidFill>
                          <a:effectLst/>
                          <a:latin typeface="Times New Roman"/>
                        </a:rPr>
                        <a:t>2</a:t>
                      </a:r>
                    </a:p>
                  </a:txBody>
                  <a:tcPr marL="9930" marR="9930" marT="993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152936">
                <a:tc>
                  <a:txBody>
                    <a:bodyPr/>
                    <a:lstStyle/>
                    <a:p>
                      <a:pPr algn="ctr" fontAlgn="ctr"/>
                      <a:r>
                        <a:rPr lang="en-US" altLang="ko-KR" sz="600" b="0" i="0" u="none" strike="noStrike">
                          <a:solidFill>
                            <a:srgbClr val="000000"/>
                          </a:solidFill>
                          <a:effectLst/>
                          <a:latin typeface="Times New Roman"/>
                        </a:rPr>
                        <a:t>5</a:t>
                      </a:r>
                    </a:p>
                  </a:txBody>
                  <a:tcPr marL="9930" marR="9930" marT="993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ctr"/>
                      <a:r>
                        <a:rPr lang="en-US" altLang="ko-KR" sz="600" b="0" i="0" u="none" strike="noStrike">
                          <a:solidFill>
                            <a:srgbClr val="000000"/>
                          </a:solidFill>
                          <a:effectLst/>
                          <a:latin typeface="Times New Roman"/>
                        </a:rPr>
                        <a:t>1</a:t>
                      </a:r>
                    </a:p>
                  </a:txBody>
                  <a:tcPr marL="9930" marR="9930" marT="993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152936">
                <a:tc>
                  <a:txBody>
                    <a:bodyPr/>
                    <a:lstStyle/>
                    <a:p>
                      <a:pPr algn="ctr" fontAlgn="ctr"/>
                      <a:r>
                        <a:rPr lang="en-US" altLang="ko-KR" sz="600" b="0" i="0" u="none" strike="noStrike">
                          <a:solidFill>
                            <a:srgbClr val="000000"/>
                          </a:solidFill>
                          <a:effectLst/>
                          <a:latin typeface="Times New Roman"/>
                        </a:rPr>
                        <a:t>6</a:t>
                      </a:r>
                    </a:p>
                  </a:txBody>
                  <a:tcPr marL="9930" marR="9930" marT="993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ctr"/>
                      <a:r>
                        <a:rPr lang="en-US" altLang="ko-KR" sz="600" b="0" i="0" u="none" strike="noStrike">
                          <a:solidFill>
                            <a:srgbClr val="000000"/>
                          </a:solidFill>
                          <a:effectLst/>
                          <a:latin typeface="Times New Roman"/>
                        </a:rPr>
                        <a:t>2</a:t>
                      </a:r>
                    </a:p>
                  </a:txBody>
                  <a:tcPr marL="9930" marR="9930" marT="993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152936">
                <a:tc>
                  <a:txBody>
                    <a:bodyPr/>
                    <a:lstStyle/>
                    <a:p>
                      <a:pPr algn="ctr" fontAlgn="ctr"/>
                      <a:r>
                        <a:rPr lang="en-US" altLang="ko-KR" sz="600" b="0" i="0" u="none" strike="noStrike">
                          <a:solidFill>
                            <a:srgbClr val="000000"/>
                          </a:solidFill>
                          <a:effectLst/>
                          <a:latin typeface="Times New Roman"/>
                        </a:rPr>
                        <a:t>7</a:t>
                      </a:r>
                    </a:p>
                  </a:txBody>
                  <a:tcPr marL="9930" marR="9930" marT="993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ctr"/>
                      <a:r>
                        <a:rPr lang="en-US" altLang="ko-KR" sz="600" b="0" i="0" u="none" strike="noStrike">
                          <a:solidFill>
                            <a:srgbClr val="000000"/>
                          </a:solidFill>
                          <a:effectLst/>
                          <a:latin typeface="Times New Roman"/>
                        </a:rPr>
                        <a:t>3</a:t>
                      </a:r>
                    </a:p>
                  </a:txBody>
                  <a:tcPr marL="9930" marR="9930" marT="993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152936">
                <a:tc>
                  <a:txBody>
                    <a:bodyPr/>
                    <a:lstStyle/>
                    <a:p>
                      <a:pPr algn="ctr" fontAlgn="ctr"/>
                      <a:r>
                        <a:rPr lang="en-US" altLang="ko-KR" sz="600" b="0" i="0" u="none" strike="noStrike">
                          <a:solidFill>
                            <a:srgbClr val="000000"/>
                          </a:solidFill>
                          <a:effectLst/>
                          <a:latin typeface="Times New Roman"/>
                        </a:rPr>
                        <a:t>8</a:t>
                      </a:r>
                    </a:p>
                  </a:txBody>
                  <a:tcPr marL="9930" marR="9930" marT="993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ctr"/>
                      <a:r>
                        <a:rPr lang="en-US" altLang="ko-KR" sz="600" b="0" i="0" u="none" strike="noStrike">
                          <a:solidFill>
                            <a:srgbClr val="000000"/>
                          </a:solidFill>
                          <a:effectLst/>
                          <a:latin typeface="Times New Roman"/>
                        </a:rPr>
                        <a:t>1</a:t>
                      </a:r>
                    </a:p>
                  </a:txBody>
                  <a:tcPr marL="9930" marR="9930" marT="993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152936">
                <a:tc>
                  <a:txBody>
                    <a:bodyPr/>
                    <a:lstStyle/>
                    <a:p>
                      <a:pPr algn="ctr" fontAlgn="ctr"/>
                      <a:r>
                        <a:rPr lang="en-US" altLang="ko-KR" sz="600" b="0" i="0" u="none" strike="noStrike">
                          <a:solidFill>
                            <a:srgbClr val="000000"/>
                          </a:solidFill>
                          <a:effectLst/>
                          <a:latin typeface="Times New Roman"/>
                        </a:rPr>
                        <a:t>9</a:t>
                      </a:r>
                    </a:p>
                  </a:txBody>
                  <a:tcPr marL="9930" marR="9930" marT="993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ctr"/>
                      <a:r>
                        <a:rPr lang="en-US" altLang="ko-KR" sz="600" b="0" i="0" u="none" strike="noStrike">
                          <a:solidFill>
                            <a:srgbClr val="000000"/>
                          </a:solidFill>
                          <a:effectLst/>
                          <a:latin typeface="Times New Roman"/>
                        </a:rPr>
                        <a:t>1</a:t>
                      </a:r>
                    </a:p>
                  </a:txBody>
                  <a:tcPr marL="9930" marR="9930" marT="993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152936">
                <a:tc>
                  <a:txBody>
                    <a:bodyPr/>
                    <a:lstStyle/>
                    <a:p>
                      <a:pPr algn="ctr" fontAlgn="ctr"/>
                      <a:r>
                        <a:rPr lang="en-US" altLang="ko-KR" sz="600" b="0" i="0" u="none" strike="noStrike">
                          <a:solidFill>
                            <a:srgbClr val="000000"/>
                          </a:solidFill>
                          <a:effectLst/>
                          <a:latin typeface="Times New Roman"/>
                        </a:rPr>
                        <a:t>10</a:t>
                      </a:r>
                    </a:p>
                  </a:txBody>
                  <a:tcPr marL="9930" marR="9930" marT="993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ctr"/>
                      <a:r>
                        <a:rPr lang="en-US" altLang="ko-KR" sz="600" b="0" i="0" u="none" strike="noStrike">
                          <a:solidFill>
                            <a:srgbClr val="000000"/>
                          </a:solidFill>
                          <a:effectLst/>
                          <a:latin typeface="Times New Roman"/>
                        </a:rPr>
                        <a:t>4</a:t>
                      </a:r>
                    </a:p>
                  </a:txBody>
                  <a:tcPr marL="9930" marR="9930" marT="993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152936">
                <a:tc>
                  <a:txBody>
                    <a:bodyPr/>
                    <a:lstStyle/>
                    <a:p>
                      <a:pPr algn="ctr" fontAlgn="ctr"/>
                      <a:r>
                        <a:rPr lang="en-US" altLang="ko-KR" sz="600" b="0" i="0" u="none" strike="noStrike">
                          <a:solidFill>
                            <a:srgbClr val="000000"/>
                          </a:solidFill>
                          <a:effectLst/>
                          <a:latin typeface="Times New Roman"/>
                        </a:rPr>
                        <a:t>11</a:t>
                      </a:r>
                    </a:p>
                  </a:txBody>
                  <a:tcPr marL="9930" marR="9930" marT="993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ctr"/>
                      <a:r>
                        <a:rPr lang="en-US" altLang="ko-KR" sz="600" b="0" i="0" u="none" strike="noStrike">
                          <a:solidFill>
                            <a:srgbClr val="000000"/>
                          </a:solidFill>
                          <a:effectLst/>
                          <a:latin typeface="Times New Roman"/>
                        </a:rPr>
                        <a:t>2</a:t>
                      </a:r>
                    </a:p>
                  </a:txBody>
                  <a:tcPr marL="9930" marR="9930" marT="993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1"/>
                  </a:ext>
                </a:extLst>
              </a:tr>
              <a:tr h="152936">
                <a:tc>
                  <a:txBody>
                    <a:bodyPr/>
                    <a:lstStyle/>
                    <a:p>
                      <a:pPr algn="ctr" fontAlgn="ctr"/>
                      <a:r>
                        <a:rPr lang="en-US" altLang="ko-KR" sz="600" b="0" i="0" u="none" strike="noStrike">
                          <a:solidFill>
                            <a:srgbClr val="000000"/>
                          </a:solidFill>
                          <a:effectLst/>
                          <a:latin typeface="Times New Roman"/>
                        </a:rPr>
                        <a:t>12</a:t>
                      </a:r>
                    </a:p>
                  </a:txBody>
                  <a:tcPr marL="9930" marR="9930" marT="993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ctr"/>
                      <a:r>
                        <a:rPr lang="en-US" altLang="ko-KR" sz="600" b="0" i="0" u="none" strike="noStrike">
                          <a:solidFill>
                            <a:srgbClr val="000000"/>
                          </a:solidFill>
                          <a:effectLst/>
                          <a:latin typeface="Times New Roman"/>
                        </a:rPr>
                        <a:t>2</a:t>
                      </a:r>
                    </a:p>
                  </a:txBody>
                  <a:tcPr marL="9930" marR="9930" marT="993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2"/>
                  </a:ext>
                </a:extLst>
              </a:tr>
              <a:tr h="152936">
                <a:tc>
                  <a:txBody>
                    <a:bodyPr/>
                    <a:lstStyle/>
                    <a:p>
                      <a:pPr algn="ctr" fontAlgn="ctr"/>
                      <a:r>
                        <a:rPr lang="en-US" altLang="ko-KR" sz="600" b="0" i="0" u="none" strike="noStrike">
                          <a:solidFill>
                            <a:srgbClr val="000000"/>
                          </a:solidFill>
                          <a:effectLst/>
                          <a:latin typeface="Times New Roman"/>
                        </a:rPr>
                        <a:t>13</a:t>
                      </a:r>
                    </a:p>
                  </a:txBody>
                  <a:tcPr marL="9930" marR="9930" marT="993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ctr"/>
                      <a:r>
                        <a:rPr lang="en-US" altLang="ko-KR" sz="600" b="0" i="0" u="none" strike="noStrike">
                          <a:solidFill>
                            <a:srgbClr val="000000"/>
                          </a:solidFill>
                          <a:effectLst/>
                          <a:latin typeface="Times New Roman"/>
                        </a:rPr>
                        <a:t>1</a:t>
                      </a:r>
                    </a:p>
                  </a:txBody>
                  <a:tcPr marL="9930" marR="9930" marT="993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3"/>
                  </a:ext>
                </a:extLst>
              </a:tr>
              <a:tr h="152936">
                <a:tc>
                  <a:txBody>
                    <a:bodyPr/>
                    <a:lstStyle/>
                    <a:p>
                      <a:pPr algn="ctr" fontAlgn="ctr"/>
                      <a:r>
                        <a:rPr lang="en-US" altLang="ko-KR" sz="600" b="0" i="0" u="none" strike="noStrike">
                          <a:solidFill>
                            <a:srgbClr val="000000"/>
                          </a:solidFill>
                          <a:effectLst/>
                          <a:latin typeface="Times New Roman"/>
                        </a:rPr>
                        <a:t>14</a:t>
                      </a:r>
                    </a:p>
                  </a:txBody>
                  <a:tcPr marL="9930" marR="9930" marT="993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ctr"/>
                      <a:r>
                        <a:rPr lang="en-US" altLang="ko-KR" sz="600" b="0" i="0" u="none" strike="noStrike">
                          <a:solidFill>
                            <a:srgbClr val="000000"/>
                          </a:solidFill>
                          <a:effectLst/>
                          <a:latin typeface="Times New Roman"/>
                        </a:rPr>
                        <a:t>4</a:t>
                      </a:r>
                    </a:p>
                  </a:txBody>
                  <a:tcPr marL="9930" marR="9930" marT="993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4"/>
                  </a:ext>
                </a:extLst>
              </a:tr>
              <a:tr h="152936">
                <a:tc>
                  <a:txBody>
                    <a:bodyPr/>
                    <a:lstStyle/>
                    <a:p>
                      <a:pPr algn="ctr" fontAlgn="ctr"/>
                      <a:r>
                        <a:rPr lang="en-US" altLang="ko-KR" sz="600" b="0" i="0" u="none" strike="noStrike">
                          <a:solidFill>
                            <a:srgbClr val="000000"/>
                          </a:solidFill>
                          <a:effectLst/>
                          <a:latin typeface="Times New Roman"/>
                        </a:rPr>
                        <a:t>15</a:t>
                      </a:r>
                    </a:p>
                  </a:txBody>
                  <a:tcPr marL="9930" marR="9930" marT="993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ctr"/>
                      <a:r>
                        <a:rPr lang="en-US" altLang="ko-KR" sz="600" b="0" i="0" u="none" strike="noStrike">
                          <a:solidFill>
                            <a:srgbClr val="000000"/>
                          </a:solidFill>
                          <a:effectLst/>
                          <a:latin typeface="Times New Roman"/>
                        </a:rPr>
                        <a:t>1</a:t>
                      </a:r>
                    </a:p>
                  </a:txBody>
                  <a:tcPr marL="9930" marR="9930" marT="993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5"/>
                  </a:ext>
                </a:extLst>
              </a:tr>
              <a:tr h="152936">
                <a:tc>
                  <a:txBody>
                    <a:bodyPr/>
                    <a:lstStyle/>
                    <a:p>
                      <a:pPr algn="ctr" fontAlgn="ctr"/>
                      <a:r>
                        <a:rPr lang="en-US" altLang="ko-KR" sz="600" b="0" i="0" u="none" strike="noStrike">
                          <a:solidFill>
                            <a:srgbClr val="000000"/>
                          </a:solidFill>
                          <a:effectLst/>
                          <a:latin typeface="Times New Roman"/>
                        </a:rPr>
                        <a:t>16</a:t>
                      </a:r>
                    </a:p>
                  </a:txBody>
                  <a:tcPr marL="9930" marR="9930" marT="993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ctr"/>
                      <a:r>
                        <a:rPr lang="en-US" altLang="ko-KR" sz="600" b="0" i="0" u="none" strike="noStrike">
                          <a:solidFill>
                            <a:srgbClr val="000000"/>
                          </a:solidFill>
                          <a:effectLst/>
                          <a:latin typeface="Times New Roman"/>
                        </a:rPr>
                        <a:t>3</a:t>
                      </a:r>
                    </a:p>
                  </a:txBody>
                  <a:tcPr marL="9930" marR="9930" marT="993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6"/>
                  </a:ext>
                </a:extLst>
              </a:tr>
              <a:tr h="152936">
                <a:tc>
                  <a:txBody>
                    <a:bodyPr/>
                    <a:lstStyle/>
                    <a:p>
                      <a:pPr algn="ctr" fontAlgn="ctr"/>
                      <a:r>
                        <a:rPr lang="en-US" altLang="ko-KR" sz="600" b="0" i="0" u="none" strike="noStrike">
                          <a:solidFill>
                            <a:srgbClr val="000000"/>
                          </a:solidFill>
                          <a:effectLst/>
                          <a:latin typeface="Times New Roman"/>
                        </a:rPr>
                        <a:t>17</a:t>
                      </a:r>
                    </a:p>
                  </a:txBody>
                  <a:tcPr marL="9930" marR="9930" marT="993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ctr"/>
                      <a:r>
                        <a:rPr lang="en-US" altLang="ko-KR" sz="600" b="0" i="0" u="none" strike="noStrike">
                          <a:solidFill>
                            <a:srgbClr val="000000"/>
                          </a:solidFill>
                          <a:effectLst/>
                          <a:latin typeface="Times New Roman"/>
                        </a:rPr>
                        <a:t>3</a:t>
                      </a:r>
                    </a:p>
                  </a:txBody>
                  <a:tcPr marL="9930" marR="9930" marT="993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7"/>
                  </a:ext>
                </a:extLst>
              </a:tr>
              <a:tr h="152936">
                <a:tc>
                  <a:txBody>
                    <a:bodyPr/>
                    <a:lstStyle/>
                    <a:p>
                      <a:pPr algn="ctr" fontAlgn="ctr"/>
                      <a:r>
                        <a:rPr lang="en-US" altLang="ko-KR" sz="600" b="0" i="0" u="none" strike="noStrike">
                          <a:solidFill>
                            <a:srgbClr val="000000"/>
                          </a:solidFill>
                          <a:effectLst/>
                          <a:latin typeface="Times New Roman"/>
                        </a:rPr>
                        <a:t>18</a:t>
                      </a:r>
                    </a:p>
                  </a:txBody>
                  <a:tcPr marL="9930" marR="9930" marT="993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ctr"/>
                      <a:r>
                        <a:rPr lang="en-US" altLang="ko-KR" sz="600" b="0" i="0" u="none" strike="noStrike">
                          <a:solidFill>
                            <a:srgbClr val="000000"/>
                          </a:solidFill>
                          <a:effectLst/>
                          <a:latin typeface="Times New Roman"/>
                        </a:rPr>
                        <a:t>3</a:t>
                      </a:r>
                    </a:p>
                  </a:txBody>
                  <a:tcPr marL="9930" marR="9930" marT="993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8"/>
                  </a:ext>
                </a:extLst>
              </a:tr>
              <a:tr h="152936">
                <a:tc>
                  <a:txBody>
                    <a:bodyPr/>
                    <a:lstStyle/>
                    <a:p>
                      <a:pPr algn="ctr" fontAlgn="ctr"/>
                      <a:r>
                        <a:rPr lang="en-US" altLang="ko-KR" sz="600" b="0" i="0" u="none" strike="noStrike">
                          <a:solidFill>
                            <a:srgbClr val="000000"/>
                          </a:solidFill>
                          <a:effectLst/>
                          <a:latin typeface="Times New Roman"/>
                        </a:rPr>
                        <a:t>19</a:t>
                      </a:r>
                    </a:p>
                  </a:txBody>
                  <a:tcPr marL="9930" marR="9930" marT="993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ctr"/>
                      <a:r>
                        <a:rPr lang="en-US" altLang="ko-KR" sz="600" b="0" i="0" u="none" strike="noStrike">
                          <a:solidFill>
                            <a:srgbClr val="000000"/>
                          </a:solidFill>
                          <a:effectLst/>
                          <a:latin typeface="Times New Roman"/>
                        </a:rPr>
                        <a:t>2</a:t>
                      </a:r>
                    </a:p>
                  </a:txBody>
                  <a:tcPr marL="9930" marR="9930" marT="993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9"/>
                  </a:ext>
                </a:extLst>
              </a:tr>
              <a:tr h="152936">
                <a:tc>
                  <a:txBody>
                    <a:bodyPr/>
                    <a:lstStyle/>
                    <a:p>
                      <a:pPr algn="ctr" fontAlgn="ctr"/>
                      <a:r>
                        <a:rPr lang="en-US" altLang="ko-KR" sz="600" b="0" i="0" u="none" strike="noStrike">
                          <a:solidFill>
                            <a:srgbClr val="000000"/>
                          </a:solidFill>
                          <a:effectLst/>
                          <a:latin typeface="Times New Roman"/>
                        </a:rPr>
                        <a:t>20</a:t>
                      </a:r>
                    </a:p>
                  </a:txBody>
                  <a:tcPr marL="9930" marR="9930" marT="993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ctr"/>
                      <a:r>
                        <a:rPr lang="en-US" altLang="ko-KR" sz="600" b="0" i="0" u="none" strike="noStrike">
                          <a:solidFill>
                            <a:srgbClr val="000000"/>
                          </a:solidFill>
                          <a:effectLst/>
                          <a:latin typeface="Times New Roman"/>
                        </a:rPr>
                        <a:t>4</a:t>
                      </a:r>
                    </a:p>
                  </a:txBody>
                  <a:tcPr marL="9930" marR="9930" marT="993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0"/>
                  </a:ext>
                </a:extLst>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2145764434"/>
              </p:ext>
            </p:extLst>
          </p:nvPr>
        </p:nvGraphicFramePr>
        <p:xfrm>
          <a:off x="4672228" y="796989"/>
          <a:ext cx="845004" cy="3211656"/>
        </p:xfrm>
        <a:graphic>
          <a:graphicData uri="http://schemas.openxmlformats.org/drawingml/2006/table">
            <a:tbl>
              <a:tblPr/>
              <a:tblGrid>
                <a:gridCol w="329402">
                  <a:extLst>
                    <a:ext uri="{9D8B030D-6E8A-4147-A177-3AD203B41FA5}">
                      <a16:colId xmlns:a16="http://schemas.microsoft.com/office/drawing/2014/main" val="20000"/>
                    </a:ext>
                  </a:extLst>
                </a:gridCol>
                <a:gridCol w="515602">
                  <a:extLst>
                    <a:ext uri="{9D8B030D-6E8A-4147-A177-3AD203B41FA5}">
                      <a16:colId xmlns:a16="http://schemas.microsoft.com/office/drawing/2014/main" val="20001"/>
                    </a:ext>
                  </a:extLst>
                </a:gridCol>
              </a:tblGrid>
              <a:tr h="152936">
                <a:tc>
                  <a:txBody>
                    <a:bodyPr/>
                    <a:lstStyle/>
                    <a:p>
                      <a:pPr algn="ctr" fontAlgn="ctr"/>
                      <a:r>
                        <a:rPr lang="en-US" altLang="ko-KR" sz="600" b="0" i="0" u="none" strike="noStrike" smtClean="0">
                          <a:solidFill>
                            <a:srgbClr val="000000"/>
                          </a:solidFill>
                          <a:effectLst/>
                          <a:latin typeface="Times New Roman" panose="02020603050405020304" pitchFamily="18" charset="0"/>
                          <a:cs typeface="Times New Roman" panose="02020603050405020304" pitchFamily="18" charset="0"/>
                        </a:rPr>
                        <a:t>Câu</a:t>
                      </a:r>
                      <a:endParaRPr lang="ko-KR" altLang="en-US" sz="600" b="0" i="0" u="none" strike="noStrike">
                        <a:solidFill>
                          <a:srgbClr val="000000"/>
                        </a:solidFill>
                        <a:effectLst/>
                        <a:latin typeface="Times New Roman" panose="02020603050405020304" pitchFamily="18" charset="0"/>
                        <a:cs typeface="Times New Roman" panose="02020603050405020304" pitchFamily="18" charset="0"/>
                      </a:endParaRPr>
                    </a:p>
                  </a:txBody>
                  <a:tcPr marL="9932" marR="9932" marT="99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a:txBody>
                    <a:bodyPr/>
                    <a:lstStyle/>
                    <a:p>
                      <a:pPr algn="ctr" fontAlgn="ctr"/>
                      <a:r>
                        <a:rPr lang="en-US" altLang="ko-KR" sz="600" b="0" i="0" u="none" strike="noStrike" smtClean="0">
                          <a:solidFill>
                            <a:srgbClr val="000000"/>
                          </a:solidFill>
                          <a:effectLst/>
                          <a:latin typeface="Times New Roman" panose="02020603050405020304" pitchFamily="18" charset="0"/>
                          <a:cs typeface="Times New Roman" panose="02020603050405020304" pitchFamily="18" charset="0"/>
                        </a:rPr>
                        <a:t>Đáp</a:t>
                      </a:r>
                      <a:r>
                        <a:rPr lang="en-US" altLang="ko-KR" sz="600" b="0" i="0" u="none" strike="noStrike" baseline="0" smtClean="0">
                          <a:solidFill>
                            <a:srgbClr val="000000"/>
                          </a:solidFill>
                          <a:effectLst/>
                          <a:latin typeface="Times New Roman" panose="02020603050405020304" pitchFamily="18" charset="0"/>
                          <a:cs typeface="Times New Roman" panose="02020603050405020304" pitchFamily="18" charset="0"/>
                        </a:rPr>
                        <a:t> án</a:t>
                      </a:r>
                      <a:endParaRPr lang="ko-KR" altLang="en-US" sz="600" b="0" i="0" u="none" strike="noStrike">
                        <a:solidFill>
                          <a:srgbClr val="000000"/>
                        </a:solidFill>
                        <a:effectLst/>
                        <a:latin typeface="Times New Roman" panose="02020603050405020304" pitchFamily="18" charset="0"/>
                        <a:cs typeface="Times New Roman" panose="02020603050405020304" pitchFamily="18" charset="0"/>
                      </a:endParaRPr>
                    </a:p>
                  </a:txBody>
                  <a:tcPr marL="9932" marR="9932" marT="99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C0C0"/>
                    </a:solidFill>
                  </a:tcPr>
                </a:tc>
                <a:extLst>
                  <a:ext uri="{0D108BD9-81ED-4DB2-BD59-A6C34878D82A}">
                    <a16:rowId xmlns:a16="http://schemas.microsoft.com/office/drawing/2014/main" val="10000"/>
                  </a:ext>
                </a:extLst>
              </a:tr>
              <a:tr h="152936">
                <a:tc>
                  <a:txBody>
                    <a:bodyPr/>
                    <a:lstStyle/>
                    <a:p>
                      <a:pPr algn="ctr" fontAlgn="ctr"/>
                      <a:r>
                        <a:rPr lang="en-US" altLang="ko-KR" sz="600" b="0" i="0" u="none" strike="noStrike">
                          <a:solidFill>
                            <a:srgbClr val="000000"/>
                          </a:solidFill>
                          <a:effectLst/>
                          <a:latin typeface="Times New Roman"/>
                        </a:rPr>
                        <a:t>1</a:t>
                      </a:r>
                    </a:p>
                  </a:txBody>
                  <a:tcPr marL="9932" marR="9932" marT="99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ctr"/>
                      <a:r>
                        <a:rPr lang="en-US" altLang="ko-KR" sz="600" b="0" i="0" u="none" strike="noStrike">
                          <a:solidFill>
                            <a:srgbClr val="000000"/>
                          </a:solidFill>
                          <a:effectLst/>
                          <a:latin typeface="Times New Roman"/>
                        </a:rPr>
                        <a:t>3</a:t>
                      </a:r>
                    </a:p>
                  </a:txBody>
                  <a:tcPr marL="9932" marR="9932" marT="99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52936">
                <a:tc>
                  <a:txBody>
                    <a:bodyPr/>
                    <a:lstStyle/>
                    <a:p>
                      <a:pPr algn="ctr" fontAlgn="ctr"/>
                      <a:r>
                        <a:rPr lang="en-US" altLang="ko-KR" sz="600" b="0" i="0" u="none" strike="noStrike">
                          <a:solidFill>
                            <a:srgbClr val="000000"/>
                          </a:solidFill>
                          <a:effectLst/>
                          <a:latin typeface="Times New Roman"/>
                        </a:rPr>
                        <a:t>2</a:t>
                      </a:r>
                    </a:p>
                  </a:txBody>
                  <a:tcPr marL="9932" marR="9932" marT="99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ctr"/>
                      <a:r>
                        <a:rPr lang="en-US" altLang="ko-KR" sz="600" b="0" i="0" u="none" strike="noStrike">
                          <a:solidFill>
                            <a:srgbClr val="000000"/>
                          </a:solidFill>
                          <a:effectLst/>
                          <a:latin typeface="Times New Roman"/>
                        </a:rPr>
                        <a:t>4</a:t>
                      </a:r>
                    </a:p>
                  </a:txBody>
                  <a:tcPr marL="9932" marR="9932" marT="99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52936">
                <a:tc>
                  <a:txBody>
                    <a:bodyPr/>
                    <a:lstStyle/>
                    <a:p>
                      <a:pPr algn="ctr" fontAlgn="ctr"/>
                      <a:r>
                        <a:rPr lang="en-US" altLang="ko-KR" sz="600" b="0" i="0" u="none" strike="noStrike">
                          <a:solidFill>
                            <a:srgbClr val="000000"/>
                          </a:solidFill>
                          <a:effectLst/>
                          <a:latin typeface="Times New Roman"/>
                        </a:rPr>
                        <a:t>3</a:t>
                      </a:r>
                    </a:p>
                  </a:txBody>
                  <a:tcPr marL="9932" marR="9932" marT="99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ctr"/>
                      <a:r>
                        <a:rPr lang="en-US" altLang="ko-KR" sz="600" b="0" i="0" u="none" strike="noStrike">
                          <a:solidFill>
                            <a:srgbClr val="000000"/>
                          </a:solidFill>
                          <a:effectLst/>
                          <a:latin typeface="Times New Roman"/>
                        </a:rPr>
                        <a:t>1</a:t>
                      </a:r>
                    </a:p>
                  </a:txBody>
                  <a:tcPr marL="9932" marR="9932" marT="99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152936">
                <a:tc>
                  <a:txBody>
                    <a:bodyPr/>
                    <a:lstStyle/>
                    <a:p>
                      <a:pPr algn="ctr" fontAlgn="ctr"/>
                      <a:r>
                        <a:rPr lang="en-US" altLang="ko-KR" sz="600" b="0" i="0" u="none" strike="noStrike">
                          <a:solidFill>
                            <a:srgbClr val="000000"/>
                          </a:solidFill>
                          <a:effectLst/>
                          <a:latin typeface="Times New Roman"/>
                        </a:rPr>
                        <a:t>4</a:t>
                      </a:r>
                    </a:p>
                  </a:txBody>
                  <a:tcPr marL="9932" marR="9932" marT="99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ctr"/>
                      <a:r>
                        <a:rPr lang="en-US" altLang="ko-KR" sz="600" b="0" i="0" u="none" strike="noStrike">
                          <a:solidFill>
                            <a:srgbClr val="000000"/>
                          </a:solidFill>
                          <a:effectLst/>
                          <a:latin typeface="Times New Roman"/>
                        </a:rPr>
                        <a:t>1</a:t>
                      </a:r>
                    </a:p>
                  </a:txBody>
                  <a:tcPr marL="9932" marR="9932" marT="99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152936">
                <a:tc>
                  <a:txBody>
                    <a:bodyPr/>
                    <a:lstStyle/>
                    <a:p>
                      <a:pPr algn="ctr" fontAlgn="ctr"/>
                      <a:r>
                        <a:rPr lang="en-US" altLang="ko-KR" sz="600" b="0" i="0" u="none" strike="noStrike">
                          <a:solidFill>
                            <a:srgbClr val="000000"/>
                          </a:solidFill>
                          <a:effectLst/>
                          <a:latin typeface="Times New Roman"/>
                        </a:rPr>
                        <a:t>5</a:t>
                      </a:r>
                    </a:p>
                  </a:txBody>
                  <a:tcPr marL="9932" marR="9932" marT="99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ctr"/>
                      <a:r>
                        <a:rPr lang="en-US" altLang="ko-KR" sz="600" b="0" i="0" u="none" strike="noStrike">
                          <a:solidFill>
                            <a:srgbClr val="000000"/>
                          </a:solidFill>
                          <a:effectLst/>
                          <a:latin typeface="Times New Roman"/>
                        </a:rPr>
                        <a:t>4</a:t>
                      </a:r>
                    </a:p>
                  </a:txBody>
                  <a:tcPr marL="9932" marR="9932" marT="99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152936">
                <a:tc>
                  <a:txBody>
                    <a:bodyPr/>
                    <a:lstStyle/>
                    <a:p>
                      <a:pPr algn="ctr" fontAlgn="ctr"/>
                      <a:r>
                        <a:rPr lang="en-US" altLang="ko-KR" sz="600" b="0" i="0" u="none" strike="noStrike">
                          <a:solidFill>
                            <a:srgbClr val="000000"/>
                          </a:solidFill>
                          <a:effectLst/>
                          <a:latin typeface="Times New Roman"/>
                        </a:rPr>
                        <a:t>6</a:t>
                      </a:r>
                    </a:p>
                  </a:txBody>
                  <a:tcPr marL="9932" marR="9932" marT="99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ctr"/>
                      <a:r>
                        <a:rPr lang="en-US" altLang="ko-KR" sz="600" b="0" i="0" u="none" strike="noStrike">
                          <a:solidFill>
                            <a:srgbClr val="000000"/>
                          </a:solidFill>
                          <a:effectLst/>
                          <a:latin typeface="Times New Roman"/>
                        </a:rPr>
                        <a:t>1</a:t>
                      </a:r>
                    </a:p>
                  </a:txBody>
                  <a:tcPr marL="9932" marR="9932" marT="99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152936">
                <a:tc>
                  <a:txBody>
                    <a:bodyPr/>
                    <a:lstStyle/>
                    <a:p>
                      <a:pPr algn="ctr" fontAlgn="ctr"/>
                      <a:r>
                        <a:rPr lang="en-US" altLang="ko-KR" sz="600" b="0" i="0" u="none" strike="noStrike">
                          <a:solidFill>
                            <a:srgbClr val="000000"/>
                          </a:solidFill>
                          <a:effectLst/>
                          <a:latin typeface="Times New Roman"/>
                        </a:rPr>
                        <a:t>7</a:t>
                      </a:r>
                    </a:p>
                  </a:txBody>
                  <a:tcPr marL="9932" marR="9932" marT="99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ctr"/>
                      <a:r>
                        <a:rPr lang="en-US" altLang="ko-KR" sz="600" b="0" i="0" u="none" strike="noStrike">
                          <a:solidFill>
                            <a:srgbClr val="000000"/>
                          </a:solidFill>
                          <a:effectLst/>
                          <a:latin typeface="Times New Roman"/>
                        </a:rPr>
                        <a:t>2</a:t>
                      </a:r>
                    </a:p>
                  </a:txBody>
                  <a:tcPr marL="9932" marR="9932" marT="99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152936">
                <a:tc>
                  <a:txBody>
                    <a:bodyPr/>
                    <a:lstStyle/>
                    <a:p>
                      <a:pPr algn="ctr" fontAlgn="ctr"/>
                      <a:r>
                        <a:rPr lang="en-US" altLang="ko-KR" sz="600" b="0" i="0" u="none" strike="noStrike">
                          <a:solidFill>
                            <a:srgbClr val="000000"/>
                          </a:solidFill>
                          <a:effectLst/>
                          <a:latin typeface="Times New Roman"/>
                        </a:rPr>
                        <a:t>8</a:t>
                      </a:r>
                    </a:p>
                  </a:txBody>
                  <a:tcPr marL="9932" marR="9932" marT="99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ctr"/>
                      <a:r>
                        <a:rPr lang="en-US" altLang="ko-KR" sz="600" b="0" i="0" u="none" strike="noStrike">
                          <a:solidFill>
                            <a:srgbClr val="000000"/>
                          </a:solidFill>
                          <a:effectLst/>
                          <a:latin typeface="Times New Roman"/>
                        </a:rPr>
                        <a:t>3</a:t>
                      </a:r>
                    </a:p>
                  </a:txBody>
                  <a:tcPr marL="9932" marR="9932" marT="99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152936">
                <a:tc>
                  <a:txBody>
                    <a:bodyPr/>
                    <a:lstStyle/>
                    <a:p>
                      <a:pPr algn="ctr" fontAlgn="ctr"/>
                      <a:r>
                        <a:rPr lang="en-US" altLang="ko-KR" sz="600" b="0" i="0" u="none" strike="noStrike">
                          <a:solidFill>
                            <a:srgbClr val="000000"/>
                          </a:solidFill>
                          <a:effectLst/>
                          <a:latin typeface="Times New Roman"/>
                        </a:rPr>
                        <a:t>9</a:t>
                      </a:r>
                    </a:p>
                  </a:txBody>
                  <a:tcPr marL="9932" marR="9932" marT="99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ctr"/>
                      <a:r>
                        <a:rPr lang="en-US" altLang="ko-KR" sz="600" b="0" i="0" u="none" strike="noStrike">
                          <a:solidFill>
                            <a:srgbClr val="000000"/>
                          </a:solidFill>
                          <a:effectLst/>
                          <a:latin typeface="Times New Roman"/>
                        </a:rPr>
                        <a:t>3</a:t>
                      </a:r>
                    </a:p>
                  </a:txBody>
                  <a:tcPr marL="9932" marR="9932" marT="99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152936">
                <a:tc>
                  <a:txBody>
                    <a:bodyPr/>
                    <a:lstStyle/>
                    <a:p>
                      <a:pPr algn="ctr" fontAlgn="ctr"/>
                      <a:r>
                        <a:rPr lang="en-US" altLang="ko-KR" sz="600" b="0" i="0" u="none" strike="noStrike">
                          <a:solidFill>
                            <a:srgbClr val="000000"/>
                          </a:solidFill>
                          <a:effectLst/>
                          <a:latin typeface="Times New Roman"/>
                        </a:rPr>
                        <a:t>10</a:t>
                      </a:r>
                    </a:p>
                  </a:txBody>
                  <a:tcPr marL="9932" marR="9932" marT="99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ctr"/>
                      <a:r>
                        <a:rPr lang="en-US" altLang="ko-KR" sz="600" b="0" i="0" u="none" strike="noStrike">
                          <a:solidFill>
                            <a:srgbClr val="000000"/>
                          </a:solidFill>
                          <a:effectLst/>
                          <a:latin typeface="Times New Roman"/>
                        </a:rPr>
                        <a:t>4</a:t>
                      </a:r>
                    </a:p>
                  </a:txBody>
                  <a:tcPr marL="9932" marR="9932" marT="99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152936">
                <a:tc>
                  <a:txBody>
                    <a:bodyPr/>
                    <a:lstStyle/>
                    <a:p>
                      <a:pPr algn="ctr" fontAlgn="ctr"/>
                      <a:r>
                        <a:rPr lang="en-US" altLang="ko-KR" sz="600" b="0" i="0" u="none" strike="noStrike">
                          <a:solidFill>
                            <a:srgbClr val="000000"/>
                          </a:solidFill>
                          <a:effectLst/>
                          <a:latin typeface="Times New Roman"/>
                        </a:rPr>
                        <a:t>11</a:t>
                      </a:r>
                    </a:p>
                  </a:txBody>
                  <a:tcPr marL="9932" marR="9932" marT="99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ctr"/>
                      <a:r>
                        <a:rPr lang="en-US" altLang="ko-KR" sz="600" b="0" i="0" u="none" strike="noStrike">
                          <a:solidFill>
                            <a:srgbClr val="000000"/>
                          </a:solidFill>
                          <a:effectLst/>
                          <a:latin typeface="Times New Roman"/>
                        </a:rPr>
                        <a:t>2</a:t>
                      </a:r>
                    </a:p>
                  </a:txBody>
                  <a:tcPr marL="9932" marR="9932" marT="99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1"/>
                  </a:ext>
                </a:extLst>
              </a:tr>
              <a:tr h="152936">
                <a:tc>
                  <a:txBody>
                    <a:bodyPr/>
                    <a:lstStyle/>
                    <a:p>
                      <a:pPr algn="ctr" fontAlgn="ctr"/>
                      <a:r>
                        <a:rPr lang="en-US" altLang="ko-KR" sz="600" b="0" i="0" u="none" strike="noStrike">
                          <a:solidFill>
                            <a:srgbClr val="000000"/>
                          </a:solidFill>
                          <a:effectLst/>
                          <a:latin typeface="Times New Roman"/>
                        </a:rPr>
                        <a:t>12</a:t>
                      </a:r>
                    </a:p>
                  </a:txBody>
                  <a:tcPr marL="9932" marR="9932" marT="99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ctr"/>
                      <a:r>
                        <a:rPr lang="en-US" altLang="ko-KR" sz="600" b="0" i="0" u="none" strike="noStrike">
                          <a:solidFill>
                            <a:srgbClr val="000000"/>
                          </a:solidFill>
                          <a:effectLst/>
                          <a:latin typeface="Times New Roman"/>
                        </a:rPr>
                        <a:t>4</a:t>
                      </a:r>
                    </a:p>
                  </a:txBody>
                  <a:tcPr marL="9932" marR="9932" marT="99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2"/>
                  </a:ext>
                </a:extLst>
              </a:tr>
              <a:tr h="152936">
                <a:tc>
                  <a:txBody>
                    <a:bodyPr/>
                    <a:lstStyle/>
                    <a:p>
                      <a:pPr algn="ctr" fontAlgn="ctr"/>
                      <a:r>
                        <a:rPr lang="en-US" altLang="ko-KR" sz="600" b="0" i="0" u="none" strike="noStrike">
                          <a:solidFill>
                            <a:srgbClr val="000000"/>
                          </a:solidFill>
                          <a:effectLst/>
                          <a:latin typeface="Times New Roman"/>
                        </a:rPr>
                        <a:t>13</a:t>
                      </a:r>
                    </a:p>
                  </a:txBody>
                  <a:tcPr marL="9932" marR="9932" marT="99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ctr"/>
                      <a:r>
                        <a:rPr lang="en-US" altLang="ko-KR" sz="600" b="0" i="0" u="none" strike="noStrike">
                          <a:solidFill>
                            <a:srgbClr val="000000"/>
                          </a:solidFill>
                          <a:effectLst/>
                          <a:latin typeface="Times New Roman"/>
                        </a:rPr>
                        <a:t>2</a:t>
                      </a:r>
                    </a:p>
                  </a:txBody>
                  <a:tcPr marL="9932" marR="9932" marT="99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3"/>
                  </a:ext>
                </a:extLst>
              </a:tr>
              <a:tr h="152936">
                <a:tc>
                  <a:txBody>
                    <a:bodyPr/>
                    <a:lstStyle/>
                    <a:p>
                      <a:pPr algn="ctr" fontAlgn="ctr"/>
                      <a:r>
                        <a:rPr lang="en-US" altLang="ko-KR" sz="600" b="0" i="0" u="none" strike="noStrike">
                          <a:solidFill>
                            <a:srgbClr val="000000"/>
                          </a:solidFill>
                          <a:effectLst/>
                          <a:latin typeface="Times New Roman"/>
                        </a:rPr>
                        <a:t>14</a:t>
                      </a:r>
                    </a:p>
                  </a:txBody>
                  <a:tcPr marL="9932" marR="9932" marT="99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ctr"/>
                      <a:r>
                        <a:rPr lang="en-US" altLang="ko-KR" sz="600" b="0" i="0" u="none" strike="noStrike">
                          <a:solidFill>
                            <a:srgbClr val="000000"/>
                          </a:solidFill>
                          <a:effectLst/>
                          <a:latin typeface="Times New Roman"/>
                        </a:rPr>
                        <a:t>3</a:t>
                      </a:r>
                    </a:p>
                  </a:txBody>
                  <a:tcPr marL="9932" marR="9932" marT="99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4"/>
                  </a:ext>
                </a:extLst>
              </a:tr>
              <a:tr h="152936">
                <a:tc>
                  <a:txBody>
                    <a:bodyPr/>
                    <a:lstStyle/>
                    <a:p>
                      <a:pPr algn="ctr" fontAlgn="ctr"/>
                      <a:r>
                        <a:rPr lang="en-US" altLang="ko-KR" sz="600" b="0" i="0" u="none" strike="noStrike">
                          <a:solidFill>
                            <a:srgbClr val="000000"/>
                          </a:solidFill>
                          <a:effectLst/>
                          <a:latin typeface="Times New Roman"/>
                        </a:rPr>
                        <a:t>15</a:t>
                      </a:r>
                    </a:p>
                  </a:txBody>
                  <a:tcPr marL="9932" marR="9932" marT="99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ctr"/>
                      <a:r>
                        <a:rPr lang="en-US" altLang="ko-KR" sz="600" b="0" i="0" u="none" strike="noStrike">
                          <a:solidFill>
                            <a:srgbClr val="000000"/>
                          </a:solidFill>
                          <a:effectLst/>
                          <a:latin typeface="Times New Roman"/>
                        </a:rPr>
                        <a:t>2</a:t>
                      </a:r>
                    </a:p>
                  </a:txBody>
                  <a:tcPr marL="9932" marR="9932" marT="99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5"/>
                  </a:ext>
                </a:extLst>
              </a:tr>
              <a:tr h="152936">
                <a:tc>
                  <a:txBody>
                    <a:bodyPr/>
                    <a:lstStyle/>
                    <a:p>
                      <a:pPr algn="ctr" fontAlgn="ctr"/>
                      <a:r>
                        <a:rPr lang="en-US" altLang="ko-KR" sz="600" b="0" i="0" u="none" strike="noStrike">
                          <a:solidFill>
                            <a:srgbClr val="000000"/>
                          </a:solidFill>
                          <a:effectLst/>
                          <a:latin typeface="Times New Roman"/>
                        </a:rPr>
                        <a:t>16</a:t>
                      </a:r>
                    </a:p>
                  </a:txBody>
                  <a:tcPr marL="9932" marR="9932" marT="99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ctr"/>
                      <a:r>
                        <a:rPr lang="en-US" altLang="ko-KR" sz="600" b="0" i="0" u="none" strike="noStrike">
                          <a:solidFill>
                            <a:srgbClr val="000000"/>
                          </a:solidFill>
                          <a:effectLst/>
                          <a:latin typeface="Times New Roman"/>
                        </a:rPr>
                        <a:t>1</a:t>
                      </a:r>
                    </a:p>
                  </a:txBody>
                  <a:tcPr marL="9932" marR="9932" marT="99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6"/>
                  </a:ext>
                </a:extLst>
              </a:tr>
              <a:tr h="152936">
                <a:tc>
                  <a:txBody>
                    <a:bodyPr/>
                    <a:lstStyle/>
                    <a:p>
                      <a:pPr algn="ctr" fontAlgn="ctr"/>
                      <a:r>
                        <a:rPr lang="en-US" altLang="ko-KR" sz="600" b="0" i="0" u="none" strike="noStrike">
                          <a:solidFill>
                            <a:srgbClr val="000000"/>
                          </a:solidFill>
                          <a:effectLst/>
                          <a:latin typeface="Times New Roman"/>
                        </a:rPr>
                        <a:t>17</a:t>
                      </a:r>
                    </a:p>
                  </a:txBody>
                  <a:tcPr marL="9932" marR="9932" marT="99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ctr"/>
                      <a:r>
                        <a:rPr lang="en-US" altLang="ko-KR" sz="600" b="0" i="0" u="none" strike="noStrike">
                          <a:solidFill>
                            <a:srgbClr val="000000"/>
                          </a:solidFill>
                          <a:effectLst/>
                          <a:latin typeface="Times New Roman"/>
                        </a:rPr>
                        <a:t>4</a:t>
                      </a:r>
                    </a:p>
                  </a:txBody>
                  <a:tcPr marL="9932" marR="9932" marT="99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7"/>
                  </a:ext>
                </a:extLst>
              </a:tr>
              <a:tr h="152936">
                <a:tc>
                  <a:txBody>
                    <a:bodyPr/>
                    <a:lstStyle/>
                    <a:p>
                      <a:pPr algn="ctr" fontAlgn="ctr"/>
                      <a:r>
                        <a:rPr lang="en-US" altLang="ko-KR" sz="600" b="0" i="0" u="none" strike="noStrike">
                          <a:solidFill>
                            <a:srgbClr val="000000"/>
                          </a:solidFill>
                          <a:effectLst/>
                          <a:latin typeface="Times New Roman"/>
                        </a:rPr>
                        <a:t>18</a:t>
                      </a:r>
                    </a:p>
                  </a:txBody>
                  <a:tcPr marL="9932" marR="9932" marT="99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ctr"/>
                      <a:r>
                        <a:rPr lang="en-US" altLang="ko-KR" sz="600" b="0" i="0" u="none" strike="noStrike">
                          <a:solidFill>
                            <a:srgbClr val="000000"/>
                          </a:solidFill>
                          <a:effectLst/>
                          <a:latin typeface="Times New Roman"/>
                        </a:rPr>
                        <a:t>3</a:t>
                      </a:r>
                    </a:p>
                  </a:txBody>
                  <a:tcPr marL="9932" marR="9932" marT="99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8"/>
                  </a:ext>
                </a:extLst>
              </a:tr>
              <a:tr h="152936">
                <a:tc>
                  <a:txBody>
                    <a:bodyPr/>
                    <a:lstStyle/>
                    <a:p>
                      <a:pPr algn="ctr" fontAlgn="ctr"/>
                      <a:r>
                        <a:rPr lang="en-US" altLang="ko-KR" sz="600" b="0" i="0" u="none" strike="noStrike">
                          <a:solidFill>
                            <a:srgbClr val="000000"/>
                          </a:solidFill>
                          <a:effectLst/>
                          <a:latin typeface="Times New Roman"/>
                        </a:rPr>
                        <a:t>19</a:t>
                      </a:r>
                    </a:p>
                  </a:txBody>
                  <a:tcPr marL="9932" marR="9932" marT="99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ctr"/>
                      <a:r>
                        <a:rPr lang="en-US" altLang="ko-KR" sz="600" b="0" i="0" u="none" strike="noStrike">
                          <a:solidFill>
                            <a:srgbClr val="000000"/>
                          </a:solidFill>
                          <a:effectLst/>
                          <a:latin typeface="Times New Roman"/>
                        </a:rPr>
                        <a:t>1</a:t>
                      </a:r>
                    </a:p>
                  </a:txBody>
                  <a:tcPr marL="9932" marR="9932" marT="99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9"/>
                  </a:ext>
                </a:extLst>
              </a:tr>
              <a:tr h="152936">
                <a:tc>
                  <a:txBody>
                    <a:bodyPr/>
                    <a:lstStyle/>
                    <a:p>
                      <a:pPr algn="ctr" fontAlgn="ctr"/>
                      <a:r>
                        <a:rPr lang="en-US" altLang="ko-KR" sz="600" b="0" i="0" u="none" strike="noStrike">
                          <a:solidFill>
                            <a:srgbClr val="000000"/>
                          </a:solidFill>
                          <a:effectLst/>
                          <a:latin typeface="Times New Roman"/>
                        </a:rPr>
                        <a:t>20</a:t>
                      </a:r>
                    </a:p>
                  </a:txBody>
                  <a:tcPr marL="9932" marR="9932" marT="99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ctr"/>
                      <a:r>
                        <a:rPr lang="en-US" altLang="ko-KR" sz="600" b="0" i="0" u="none" strike="noStrike">
                          <a:solidFill>
                            <a:srgbClr val="000000"/>
                          </a:solidFill>
                          <a:effectLst/>
                          <a:latin typeface="Times New Roman"/>
                        </a:rPr>
                        <a:t>2</a:t>
                      </a:r>
                    </a:p>
                  </a:txBody>
                  <a:tcPr marL="9932" marR="9932" marT="99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0"/>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196456543"/>
              </p:ext>
            </p:extLst>
          </p:nvPr>
        </p:nvGraphicFramePr>
        <p:xfrm>
          <a:off x="902755" y="796987"/>
          <a:ext cx="985025" cy="3219909"/>
        </p:xfrm>
        <a:graphic>
          <a:graphicData uri="http://schemas.openxmlformats.org/drawingml/2006/table">
            <a:tbl>
              <a:tblPr/>
              <a:tblGrid>
                <a:gridCol w="385462">
                  <a:extLst>
                    <a:ext uri="{9D8B030D-6E8A-4147-A177-3AD203B41FA5}">
                      <a16:colId xmlns:a16="http://schemas.microsoft.com/office/drawing/2014/main" val="20000"/>
                    </a:ext>
                  </a:extLst>
                </a:gridCol>
                <a:gridCol w="599563">
                  <a:extLst>
                    <a:ext uri="{9D8B030D-6E8A-4147-A177-3AD203B41FA5}">
                      <a16:colId xmlns:a16="http://schemas.microsoft.com/office/drawing/2014/main" val="20001"/>
                    </a:ext>
                  </a:extLst>
                </a:gridCol>
              </a:tblGrid>
              <a:tr h="153329">
                <a:tc>
                  <a:txBody>
                    <a:bodyPr/>
                    <a:lstStyle/>
                    <a:p>
                      <a:pPr algn="ctr" fontAlgn="ctr"/>
                      <a:r>
                        <a:rPr lang="en-US" altLang="ko-KR" sz="600" b="0" i="0" u="none" strike="noStrike" smtClean="0">
                          <a:solidFill>
                            <a:srgbClr val="000000"/>
                          </a:solidFill>
                          <a:effectLst/>
                          <a:latin typeface="Times New Roman" panose="02020603050405020304" pitchFamily="18" charset="0"/>
                          <a:cs typeface="Times New Roman" panose="02020603050405020304" pitchFamily="18" charset="0"/>
                        </a:rPr>
                        <a:t>Câu</a:t>
                      </a:r>
                      <a:endParaRPr lang="ko-KR" altLang="en-US" sz="600" b="0" i="0" u="none" strike="noStrike">
                        <a:solidFill>
                          <a:srgbClr val="000000"/>
                        </a:solidFill>
                        <a:effectLst/>
                        <a:latin typeface="Times New Roman" panose="02020603050405020304" pitchFamily="18" charset="0"/>
                        <a:cs typeface="Times New Roman" panose="02020603050405020304" pitchFamily="18" charset="0"/>
                      </a:endParaRPr>
                    </a:p>
                  </a:txBody>
                  <a:tcPr marL="6970" marR="6970" marT="69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a:txBody>
                    <a:bodyPr/>
                    <a:lstStyle/>
                    <a:p>
                      <a:pPr algn="ctr" fontAlgn="ctr"/>
                      <a:r>
                        <a:rPr lang="en-US" altLang="ko-KR" sz="600" b="0" i="0" u="none" strike="noStrike" smtClean="0">
                          <a:solidFill>
                            <a:srgbClr val="000000"/>
                          </a:solidFill>
                          <a:effectLst/>
                          <a:latin typeface="Times New Roman" panose="02020603050405020304" pitchFamily="18" charset="0"/>
                          <a:cs typeface="Times New Roman" panose="02020603050405020304" pitchFamily="18" charset="0"/>
                        </a:rPr>
                        <a:t>Đáp</a:t>
                      </a:r>
                      <a:r>
                        <a:rPr lang="en-US" altLang="ko-KR" sz="600" b="0" i="0" u="none" strike="noStrike" baseline="0" smtClean="0">
                          <a:solidFill>
                            <a:srgbClr val="000000"/>
                          </a:solidFill>
                          <a:effectLst/>
                          <a:latin typeface="Times New Roman" panose="02020603050405020304" pitchFamily="18" charset="0"/>
                          <a:cs typeface="Times New Roman" panose="02020603050405020304" pitchFamily="18" charset="0"/>
                        </a:rPr>
                        <a:t> án</a:t>
                      </a:r>
                      <a:endParaRPr lang="ko-KR" altLang="en-US" sz="600" b="0" i="0" u="none" strike="noStrike">
                        <a:solidFill>
                          <a:srgbClr val="000000"/>
                        </a:solidFill>
                        <a:effectLst/>
                        <a:latin typeface="Times New Roman" panose="02020603050405020304" pitchFamily="18" charset="0"/>
                        <a:cs typeface="Times New Roman" panose="02020603050405020304" pitchFamily="18" charset="0"/>
                      </a:endParaRPr>
                    </a:p>
                  </a:txBody>
                  <a:tcPr marL="6970" marR="6970" marT="69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C0C0"/>
                    </a:solidFill>
                  </a:tcPr>
                </a:tc>
                <a:extLst>
                  <a:ext uri="{0D108BD9-81ED-4DB2-BD59-A6C34878D82A}">
                    <a16:rowId xmlns:a16="http://schemas.microsoft.com/office/drawing/2014/main" val="10000"/>
                  </a:ext>
                </a:extLst>
              </a:tr>
              <a:tr h="153329">
                <a:tc>
                  <a:txBody>
                    <a:bodyPr/>
                    <a:lstStyle/>
                    <a:p>
                      <a:pPr algn="ctr" fontAlgn="ctr"/>
                      <a:r>
                        <a:rPr lang="en-US" altLang="ko-KR" sz="600" b="0" i="0" u="none" strike="noStrike">
                          <a:solidFill>
                            <a:srgbClr val="000000"/>
                          </a:solidFill>
                          <a:effectLst/>
                          <a:latin typeface="Times New Roman"/>
                        </a:rPr>
                        <a:t>1</a:t>
                      </a:r>
                    </a:p>
                  </a:txBody>
                  <a:tcPr marL="6970" marR="6970" marT="69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ctr"/>
                      <a:r>
                        <a:rPr lang="en-US" altLang="ko-KR" sz="600" b="0" i="0" u="none" strike="noStrike">
                          <a:solidFill>
                            <a:srgbClr val="000000"/>
                          </a:solidFill>
                          <a:effectLst/>
                          <a:latin typeface="Times New Roman"/>
                        </a:rPr>
                        <a:t>1</a:t>
                      </a:r>
                    </a:p>
                  </a:txBody>
                  <a:tcPr marL="6970" marR="6970" marT="69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53329">
                <a:tc>
                  <a:txBody>
                    <a:bodyPr/>
                    <a:lstStyle/>
                    <a:p>
                      <a:pPr algn="ctr" fontAlgn="ctr"/>
                      <a:r>
                        <a:rPr lang="en-US" altLang="ko-KR" sz="600" b="0" i="0" u="none" strike="noStrike">
                          <a:solidFill>
                            <a:srgbClr val="000000"/>
                          </a:solidFill>
                          <a:effectLst/>
                          <a:latin typeface="Times New Roman"/>
                        </a:rPr>
                        <a:t>2</a:t>
                      </a:r>
                    </a:p>
                  </a:txBody>
                  <a:tcPr marL="6970" marR="6970" marT="69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ctr"/>
                      <a:r>
                        <a:rPr lang="en-US" altLang="ko-KR" sz="600" b="0" i="0" u="none" strike="noStrike">
                          <a:solidFill>
                            <a:srgbClr val="000000"/>
                          </a:solidFill>
                          <a:effectLst/>
                          <a:latin typeface="Times New Roman"/>
                        </a:rPr>
                        <a:t>1</a:t>
                      </a:r>
                    </a:p>
                  </a:txBody>
                  <a:tcPr marL="6970" marR="6970" marT="69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53329">
                <a:tc>
                  <a:txBody>
                    <a:bodyPr/>
                    <a:lstStyle/>
                    <a:p>
                      <a:pPr algn="ctr" fontAlgn="ctr"/>
                      <a:r>
                        <a:rPr lang="en-US" altLang="ko-KR" sz="600" b="0" i="0" u="none" strike="noStrike">
                          <a:solidFill>
                            <a:srgbClr val="000000"/>
                          </a:solidFill>
                          <a:effectLst/>
                          <a:latin typeface="Times New Roman"/>
                        </a:rPr>
                        <a:t>3</a:t>
                      </a:r>
                    </a:p>
                  </a:txBody>
                  <a:tcPr marL="6970" marR="6970" marT="69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ctr"/>
                      <a:r>
                        <a:rPr lang="en-US" altLang="ko-KR" sz="600" b="0" i="0" u="none" strike="noStrike">
                          <a:solidFill>
                            <a:srgbClr val="000000"/>
                          </a:solidFill>
                          <a:effectLst/>
                          <a:latin typeface="Times New Roman"/>
                        </a:rPr>
                        <a:t>3</a:t>
                      </a:r>
                    </a:p>
                  </a:txBody>
                  <a:tcPr marL="6970" marR="6970" marT="69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153329">
                <a:tc>
                  <a:txBody>
                    <a:bodyPr/>
                    <a:lstStyle/>
                    <a:p>
                      <a:pPr algn="ctr" fontAlgn="ctr"/>
                      <a:r>
                        <a:rPr lang="en-US" altLang="ko-KR" sz="600" b="0" i="0" u="none" strike="noStrike">
                          <a:solidFill>
                            <a:srgbClr val="000000"/>
                          </a:solidFill>
                          <a:effectLst/>
                          <a:latin typeface="Times New Roman"/>
                        </a:rPr>
                        <a:t>4</a:t>
                      </a:r>
                    </a:p>
                  </a:txBody>
                  <a:tcPr marL="6970" marR="6970" marT="69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ctr"/>
                      <a:r>
                        <a:rPr lang="en-US" altLang="ko-KR" sz="600" b="0" i="0" u="none" strike="noStrike">
                          <a:solidFill>
                            <a:srgbClr val="000000"/>
                          </a:solidFill>
                          <a:effectLst/>
                          <a:latin typeface="Times New Roman"/>
                        </a:rPr>
                        <a:t>3</a:t>
                      </a:r>
                    </a:p>
                  </a:txBody>
                  <a:tcPr marL="6970" marR="6970" marT="69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153329">
                <a:tc>
                  <a:txBody>
                    <a:bodyPr/>
                    <a:lstStyle/>
                    <a:p>
                      <a:pPr algn="ctr" fontAlgn="ctr"/>
                      <a:r>
                        <a:rPr lang="en-US" altLang="ko-KR" sz="600" b="0" i="0" u="none" strike="noStrike">
                          <a:solidFill>
                            <a:srgbClr val="000000"/>
                          </a:solidFill>
                          <a:effectLst/>
                          <a:latin typeface="Times New Roman"/>
                        </a:rPr>
                        <a:t>5</a:t>
                      </a:r>
                    </a:p>
                  </a:txBody>
                  <a:tcPr marL="6970" marR="6970" marT="69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ctr"/>
                      <a:r>
                        <a:rPr lang="en-US" altLang="ko-KR" sz="600" b="0" i="0" u="none" strike="noStrike">
                          <a:solidFill>
                            <a:srgbClr val="000000"/>
                          </a:solidFill>
                          <a:effectLst/>
                          <a:latin typeface="Times New Roman"/>
                        </a:rPr>
                        <a:t>4</a:t>
                      </a:r>
                    </a:p>
                  </a:txBody>
                  <a:tcPr marL="6970" marR="6970" marT="69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153329">
                <a:tc>
                  <a:txBody>
                    <a:bodyPr/>
                    <a:lstStyle/>
                    <a:p>
                      <a:pPr algn="ctr" fontAlgn="ctr"/>
                      <a:r>
                        <a:rPr lang="en-US" altLang="ko-KR" sz="600" b="0" i="0" u="none" strike="noStrike">
                          <a:solidFill>
                            <a:srgbClr val="000000"/>
                          </a:solidFill>
                          <a:effectLst/>
                          <a:latin typeface="Times New Roman"/>
                        </a:rPr>
                        <a:t>6</a:t>
                      </a:r>
                    </a:p>
                  </a:txBody>
                  <a:tcPr marL="6970" marR="6970" marT="69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ctr"/>
                      <a:r>
                        <a:rPr lang="en-US" altLang="ko-KR" sz="600" b="0" i="0" u="none" strike="noStrike">
                          <a:solidFill>
                            <a:srgbClr val="000000"/>
                          </a:solidFill>
                          <a:effectLst/>
                          <a:latin typeface="Times New Roman"/>
                        </a:rPr>
                        <a:t>1</a:t>
                      </a:r>
                    </a:p>
                  </a:txBody>
                  <a:tcPr marL="6970" marR="6970" marT="69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153329">
                <a:tc>
                  <a:txBody>
                    <a:bodyPr/>
                    <a:lstStyle/>
                    <a:p>
                      <a:pPr algn="ctr" fontAlgn="ctr"/>
                      <a:r>
                        <a:rPr lang="en-US" altLang="ko-KR" sz="600" b="0" i="0" u="none" strike="noStrike">
                          <a:solidFill>
                            <a:srgbClr val="000000"/>
                          </a:solidFill>
                          <a:effectLst/>
                          <a:latin typeface="Times New Roman"/>
                        </a:rPr>
                        <a:t>7</a:t>
                      </a:r>
                    </a:p>
                  </a:txBody>
                  <a:tcPr marL="6970" marR="6970" marT="69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ctr"/>
                      <a:r>
                        <a:rPr lang="en-US" altLang="ko-KR" sz="600" b="0" i="0" u="none" strike="noStrike">
                          <a:solidFill>
                            <a:srgbClr val="000000"/>
                          </a:solidFill>
                          <a:effectLst/>
                          <a:latin typeface="Times New Roman"/>
                        </a:rPr>
                        <a:t>4</a:t>
                      </a:r>
                    </a:p>
                  </a:txBody>
                  <a:tcPr marL="6970" marR="6970" marT="69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153329">
                <a:tc>
                  <a:txBody>
                    <a:bodyPr/>
                    <a:lstStyle/>
                    <a:p>
                      <a:pPr algn="ctr" fontAlgn="ctr"/>
                      <a:r>
                        <a:rPr lang="en-US" altLang="ko-KR" sz="600" b="0" i="0" u="none" strike="noStrike">
                          <a:solidFill>
                            <a:srgbClr val="000000"/>
                          </a:solidFill>
                          <a:effectLst/>
                          <a:latin typeface="Times New Roman"/>
                        </a:rPr>
                        <a:t>8</a:t>
                      </a:r>
                    </a:p>
                  </a:txBody>
                  <a:tcPr marL="6970" marR="6970" marT="69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ctr"/>
                      <a:r>
                        <a:rPr lang="en-US" altLang="ko-KR" sz="600" b="0" i="0" u="none" strike="noStrike">
                          <a:solidFill>
                            <a:srgbClr val="000000"/>
                          </a:solidFill>
                          <a:effectLst/>
                          <a:latin typeface="Times New Roman"/>
                        </a:rPr>
                        <a:t>4</a:t>
                      </a:r>
                    </a:p>
                  </a:txBody>
                  <a:tcPr marL="6970" marR="6970" marT="69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153329">
                <a:tc>
                  <a:txBody>
                    <a:bodyPr/>
                    <a:lstStyle/>
                    <a:p>
                      <a:pPr algn="ctr" fontAlgn="ctr"/>
                      <a:r>
                        <a:rPr lang="en-US" altLang="ko-KR" sz="600" b="0" i="0" u="none" strike="noStrike">
                          <a:solidFill>
                            <a:srgbClr val="000000"/>
                          </a:solidFill>
                          <a:effectLst/>
                          <a:latin typeface="Times New Roman"/>
                        </a:rPr>
                        <a:t>9</a:t>
                      </a:r>
                    </a:p>
                  </a:txBody>
                  <a:tcPr marL="6970" marR="6970" marT="69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ctr"/>
                      <a:r>
                        <a:rPr lang="en-US" altLang="ko-KR" sz="600" b="0" i="0" u="none" strike="noStrike">
                          <a:solidFill>
                            <a:srgbClr val="000000"/>
                          </a:solidFill>
                          <a:effectLst/>
                          <a:latin typeface="Times New Roman"/>
                        </a:rPr>
                        <a:t>3</a:t>
                      </a:r>
                    </a:p>
                  </a:txBody>
                  <a:tcPr marL="6970" marR="6970" marT="69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153329">
                <a:tc>
                  <a:txBody>
                    <a:bodyPr/>
                    <a:lstStyle/>
                    <a:p>
                      <a:pPr algn="ctr" fontAlgn="ctr"/>
                      <a:r>
                        <a:rPr lang="en-US" altLang="ko-KR" sz="600" b="0" i="0" u="none" strike="noStrike">
                          <a:solidFill>
                            <a:srgbClr val="000000"/>
                          </a:solidFill>
                          <a:effectLst/>
                          <a:latin typeface="Times New Roman"/>
                        </a:rPr>
                        <a:t>10</a:t>
                      </a:r>
                    </a:p>
                  </a:txBody>
                  <a:tcPr marL="6970" marR="6970" marT="69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ctr"/>
                      <a:r>
                        <a:rPr lang="en-US" altLang="ko-KR" sz="600" b="0" i="0" u="none" strike="noStrike">
                          <a:solidFill>
                            <a:srgbClr val="000000"/>
                          </a:solidFill>
                          <a:effectLst/>
                          <a:latin typeface="Times New Roman"/>
                        </a:rPr>
                        <a:t>1</a:t>
                      </a:r>
                    </a:p>
                  </a:txBody>
                  <a:tcPr marL="6970" marR="6970" marT="69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153329">
                <a:tc>
                  <a:txBody>
                    <a:bodyPr/>
                    <a:lstStyle/>
                    <a:p>
                      <a:pPr algn="ctr" fontAlgn="ctr"/>
                      <a:r>
                        <a:rPr lang="en-US" altLang="ko-KR" sz="600" b="0" i="0" u="none" strike="noStrike">
                          <a:solidFill>
                            <a:srgbClr val="000000"/>
                          </a:solidFill>
                          <a:effectLst/>
                          <a:latin typeface="Times New Roman"/>
                        </a:rPr>
                        <a:t>11</a:t>
                      </a:r>
                    </a:p>
                  </a:txBody>
                  <a:tcPr marL="6970" marR="6970" marT="69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ctr"/>
                      <a:r>
                        <a:rPr lang="en-US" altLang="ko-KR" sz="600" b="0" i="0" u="none" strike="noStrike">
                          <a:solidFill>
                            <a:srgbClr val="000000"/>
                          </a:solidFill>
                          <a:effectLst/>
                          <a:latin typeface="Times New Roman"/>
                        </a:rPr>
                        <a:t>4</a:t>
                      </a:r>
                    </a:p>
                  </a:txBody>
                  <a:tcPr marL="6970" marR="6970" marT="69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1"/>
                  </a:ext>
                </a:extLst>
              </a:tr>
              <a:tr h="153329">
                <a:tc>
                  <a:txBody>
                    <a:bodyPr/>
                    <a:lstStyle/>
                    <a:p>
                      <a:pPr algn="ctr" fontAlgn="ctr"/>
                      <a:r>
                        <a:rPr lang="en-US" altLang="ko-KR" sz="600" b="0" i="0" u="none" strike="noStrike">
                          <a:solidFill>
                            <a:srgbClr val="000000"/>
                          </a:solidFill>
                          <a:effectLst/>
                          <a:latin typeface="Times New Roman"/>
                        </a:rPr>
                        <a:t>12</a:t>
                      </a:r>
                    </a:p>
                  </a:txBody>
                  <a:tcPr marL="6970" marR="6970" marT="69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ctr"/>
                      <a:r>
                        <a:rPr lang="en-US" altLang="ko-KR" sz="600" b="0" i="0" u="none" strike="noStrike">
                          <a:solidFill>
                            <a:srgbClr val="000000"/>
                          </a:solidFill>
                          <a:effectLst/>
                          <a:latin typeface="Times New Roman"/>
                        </a:rPr>
                        <a:t>2</a:t>
                      </a:r>
                    </a:p>
                  </a:txBody>
                  <a:tcPr marL="6970" marR="6970" marT="69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2"/>
                  </a:ext>
                </a:extLst>
              </a:tr>
              <a:tr h="153329">
                <a:tc>
                  <a:txBody>
                    <a:bodyPr/>
                    <a:lstStyle/>
                    <a:p>
                      <a:pPr algn="ctr" fontAlgn="ctr"/>
                      <a:r>
                        <a:rPr lang="en-US" altLang="ko-KR" sz="600" b="0" i="0" u="none" strike="noStrike">
                          <a:solidFill>
                            <a:srgbClr val="000000"/>
                          </a:solidFill>
                          <a:effectLst/>
                          <a:latin typeface="Times New Roman"/>
                        </a:rPr>
                        <a:t>13</a:t>
                      </a:r>
                    </a:p>
                  </a:txBody>
                  <a:tcPr marL="6970" marR="6970" marT="69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ctr"/>
                      <a:r>
                        <a:rPr lang="en-US" altLang="ko-KR" sz="600" b="0" i="0" u="none" strike="noStrike">
                          <a:solidFill>
                            <a:srgbClr val="000000"/>
                          </a:solidFill>
                          <a:effectLst/>
                          <a:latin typeface="Times New Roman"/>
                        </a:rPr>
                        <a:t>3</a:t>
                      </a:r>
                    </a:p>
                  </a:txBody>
                  <a:tcPr marL="6970" marR="6970" marT="69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3"/>
                  </a:ext>
                </a:extLst>
              </a:tr>
              <a:tr h="153329">
                <a:tc>
                  <a:txBody>
                    <a:bodyPr/>
                    <a:lstStyle/>
                    <a:p>
                      <a:pPr algn="ctr" fontAlgn="ctr"/>
                      <a:r>
                        <a:rPr lang="en-US" altLang="ko-KR" sz="600" b="0" i="0" u="none" strike="noStrike">
                          <a:solidFill>
                            <a:srgbClr val="000000"/>
                          </a:solidFill>
                          <a:effectLst/>
                          <a:latin typeface="Times New Roman"/>
                        </a:rPr>
                        <a:t>14</a:t>
                      </a:r>
                    </a:p>
                  </a:txBody>
                  <a:tcPr marL="6970" marR="6970" marT="69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ctr"/>
                      <a:r>
                        <a:rPr lang="en-US" altLang="ko-KR" sz="600" b="0" i="0" u="none" strike="noStrike">
                          <a:solidFill>
                            <a:srgbClr val="000000"/>
                          </a:solidFill>
                          <a:effectLst/>
                          <a:latin typeface="Times New Roman"/>
                        </a:rPr>
                        <a:t>2</a:t>
                      </a:r>
                    </a:p>
                  </a:txBody>
                  <a:tcPr marL="6970" marR="6970" marT="69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4"/>
                  </a:ext>
                </a:extLst>
              </a:tr>
              <a:tr h="153329">
                <a:tc>
                  <a:txBody>
                    <a:bodyPr/>
                    <a:lstStyle/>
                    <a:p>
                      <a:pPr algn="ctr" fontAlgn="ctr"/>
                      <a:r>
                        <a:rPr lang="en-US" altLang="ko-KR" sz="600" b="0" i="0" u="none" strike="noStrike">
                          <a:solidFill>
                            <a:srgbClr val="000000"/>
                          </a:solidFill>
                          <a:effectLst/>
                          <a:latin typeface="Times New Roman"/>
                        </a:rPr>
                        <a:t>15</a:t>
                      </a:r>
                    </a:p>
                  </a:txBody>
                  <a:tcPr marL="6970" marR="6970" marT="69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ctr"/>
                      <a:r>
                        <a:rPr lang="en-US" altLang="ko-KR" sz="600" b="0" i="0" u="none" strike="noStrike">
                          <a:solidFill>
                            <a:srgbClr val="000000"/>
                          </a:solidFill>
                          <a:effectLst/>
                          <a:latin typeface="Times New Roman"/>
                        </a:rPr>
                        <a:t>1</a:t>
                      </a:r>
                    </a:p>
                  </a:txBody>
                  <a:tcPr marL="6970" marR="6970" marT="69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5"/>
                  </a:ext>
                </a:extLst>
              </a:tr>
              <a:tr h="153329">
                <a:tc>
                  <a:txBody>
                    <a:bodyPr/>
                    <a:lstStyle/>
                    <a:p>
                      <a:pPr algn="ctr" fontAlgn="ctr"/>
                      <a:r>
                        <a:rPr lang="en-US" altLang="ko-KR" sz="600" b="0" i="0" u="none" strike="noStrike">
                          <a:solidFill>
                            <a:srgbClr val="000000"/>
                          </a:solidFill>
                          <a:effectLst/>
                          <a:latin typeface="Times New Roman"/>
                        </a:rPr>
                        <a:t>16</a:t>
                      </a:r>
                    </a:p>
                  </a:txBody>
                  <a:tcPr marL="6970" marR="6970" marT="69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ctr"/>
                      <a:r>
                        <a:rPr lang="en-US" altLang="ko-KR" sz="600" b="0" i="0" u="none" strike="noStrike">
                          <a:solidFill>
                            <a:srgbClr val="000000"/>
                          </a:solidFill>
                          <a:effectLst/>
                          <a:latin typeface="Times New Roman"/>
                        </a:rPr>
                        <a:t>3</a:t>
                      </a:r>
                    </a:p>
                  </a:txBody>
                  <a:tcPr marL="6970" marR="6970" marT="69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6"/>
                  </a:ext>
                </a:extLst>
              </a:tr>
              <a:tr h="153329">
                <a:tc>
                  <a:txBody>
                    <a:bodyPr/>
                    <a:lstStyle/>
                    <a:p>
                      <a:pPr algn="ctr" fontAlgn="ctr"/>
                      <a:r>
                        <a:rPr lang="en-US" altLang="ko-KR" sz="600" b="0" i="0" u="none" strike="noStrike">
                          <a:solidFill>
                            <a:srgbClr val="000000"/>
                          </a:solidFill>
                          <a:effectLst/>
                          <a:latin typeface="Times New Roman"/>
                        </a:rPr>
                        <a:t>17</a:t>
                      </a:r>
                    </a:p>
                  </a:txBody>
                  <a:tcPr marL="6970" marR="6970" marT="69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ctr"/>
                      <a:r>
                        <a:rPr lang="en-US" altLang="ko-KR" sz="600" b="0" i="0" u="none" strike="noStrike">
                          <a:solidFill>
                            <a:srgbClr val="000000"/>
                          </a:solidFill>
                          <a:effectLst/>
                          <a:latin typeface="Times New Roman"/>
                        </a:rPr>
                        <a:t>3</a:t>
                      </a:r>
                    </a:p>
                  </a:txBody>
                  <a:tcPr marL="6970" marR="6970" marT="69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7"/>
                  </a:ext>
                </a:extLst>
              </a:tr>
              <a:tr h="153329">
                <a:tc>
                  <a:txBody>
                    <a:bodyPr/>
                    <a:lstStyle/>
                    <a:p>
                      <a:pPr algn="ctr" fontAlgn="ctr"/>
                      <a:r>
                        <a:rPr lang="en-US" altLang="ko-KR" sz="600" b="0" i="0" u="none" strike="noStrike">
                          <a:solidFill>
                            <a:srgbClr val="000000"/>
                          </a:solidFill>
                          <a:effectLst/>
                          <a:latin typeface="Times New Roman"/>
                        </a:rPr>
                        <a:t>18</a:t>
                      </a:r>
                    </a:p>
                  </a:txBody>
                  <a:tcPr marL="6970" marR="6970" marT="69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ctr"/>
                      <a:r>
                        <a:rPr lang="en-US" altLang="ko-KR" sz="600" b="0" i="0" u="none" strike="noStrike">
                          <a:solidFill>
                            <a:srgbClr val="000000"/>
                          </a:solidFill>
                          <a:effectLst/>
                          <a:latin typeface="Times New Roman"/>
                        </a:rPr>
                        <a:t>2</a:t>
                      </a:r>
                    </a:p>
                  </a:txBody>
                  <a:tcPr marL="6970" marR="6970" marT="69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8"/>
                  </a:ext>
                </a:extLst>
              </a:tr>
              <a:tr h="153329">
                <a:tc>
                  <a:txBody>
                    <a:bodyPr/>
                    <a:lstStyle/>
                    <a:p>
                      <a:pPr algn="ctr" fontAlgn="ctr"/>
                      <a:r>
                        <a:rPr lang="en-US" altLang="ko-KR" sz="600" b="0" i="0" u="none" strike="noStrike">
                          <a:solidFill>
                            <a:srgbClr val="000000"/>
                          </a:solidFill>
                          <a:effectLst/>
                          <a:latin typeface="Times New Roman"/>
                        </a:rPr>
                        <a:t>19</a:t>
                      </a:r>
                    </a:p>
                  </a:txBody>
                  <a:tcPr marL="6970" marR="6970" marT="69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ctr"/>
                      <a:r>
                        <a:rPr lang="en-US" altLang="ko-KR" sz="600" b="0" i="0" u="none" strike="noStrike">
                          <a:solidFill>
                            <a:srgbClr val="000000"/>
                          </a:solidFill>
                          <a:effectLst/>
                          <a:latin typeface="Times New Roman"/>
                        </a:rPr>
                        <a:t>2</a:t>
                      </a:r>
                    </a:p>
                  </a:txBody>
                  <a:tcPr marL="6970" marR="6970" marT="69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9"/>
                  </a:ext>
                </a:extLst>
              </a:tr>
              <a:tr h="153329">
                <a:tc>
                  <a:txBody>
                    <a:bodyPr/>
                    <a:lstStyle/>
                    <a:p>
                      <a:pPr algn="ctr" fontAlgn="ctr"/>
                      <a:r>
                        <a:rPr lang="en-US" altLang="ko-KR" sz="600" b="0" i="0" u="none" strike="noStrike">
                          <a:solidFill>
                            <a:srgbClr val="000000"/>
                          </a:solidFill>
                          <a:effectLst/>
                          <a:latin typeface="Times New Roman"/>
                        </a:rPr>
                        <a:t>20</a:t>
                      </a:r>
                    </a:p>
                  </a:txBody>
                  <a:tcPr marL="6970" marR="6970" marT="69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ctr"/>
                      <a:r>
                        <a:rPr lang="en-US" altLang="ko-KR" sz="600" b="0" i="0" u="none" strike="noStrike">
                          <a:solidFill>
                            <a:srgbClr val="000000"/>
                          </a:solidFill>
                          <a:effectLst/>
                          <a:latin typeface="Times New Roman"/>
                        </a:rPr>
                        <a:t>4</a:t>
                      </a:r>
                    </a:p>
                  </a:txBody>
                  <a:tcPr marL="6970" marR="6970" marT="69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0"/>
                  </a:ext>
                </a:extLst>
              </a:tr>
            </a:tbl>
          </a:graphicData>
        </a:graphic>
      </p:graphicFrame>
    </p:spTree>
    <p:extLst>
      <p:ext uri="{BB962C8B-B14F-4D97-AF65-F5344CB8AC3E}">
        <p14:creationId xmlns:p14="http://schemas.microsoft.com/office/powerpoint/2010/main" val="37940690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Line 2"/>
          <p:cNvSpPr>
            <a:spLocks noChangeShapeType="1"/>
          </p:cNvSpPr>
          <p:nvPr/>
        </p:nvSpPr>
        <p:spPr bwMode="auto">
          <a:xfrm>
            <a:off x="279400" y="609600"/>
            <a:ext cx="6324600" cy="0"/>
          </a:xfrm>
          <a:prstGeom prst="line">
            <a:avLst/>
          </a:prstGeom>
          <a:noFill/>
          <a:ln w="57150" cmpd="thinThick">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a:p>
        </p:txBody>
      </p:sp>
      <p:sp>
        <p:nvSpPr>
          <p:cNvPr id="2051" name="Rectangle 3"/>
          <p:cNvSpPr>
            <a:spLocks noChangeArrowheads="1"/>
          </p:cNvSpPr>
          <p:nvPr/>
        </p:nvSpPr>
        <p:spPr bwMode="auto">
          <a:xfrm>
            <a:off x="304800" y="776288"/>
            <a:ext cx="3124200" cy="904716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rIns="54000"/>
          <a:lstStyle>
            <a:lvl1pPr marL="457200" indent="-457200" eaLnBrk="0" hangingPunct="0">
              <a:spcBef>
                <a:spcPct val="20000"/>
              </a:spcBef>
              <a:buChar char="•"/>
              <a:defRPr kumimoji="1" sz="3200">
                <a:solidFill>
                  <a:schemeClr val="tx1"/>
                </a:solidFill>
                <a:latin typeface="굴림" pitchFamily="50" charset="-127"/>
                <a:ea typeface="굴림" pitchFamily="50" charset="-127"/>
              </a:defRPr>
            </a:lvl1pPr>
            <a:lvl2pPr marL="742950" indent="-285750" eaLnBrk="0" hangingPunct="0">
              <a:spcBef>
                <a:spcPct val="20000"/>
              </a:spcBef>
              <a:buChar char="–"/>
              <a:defRPr kumimoji="1" sz="2800">
                <a:solidFill>
                  <a:schemeClr val="tx1"/>
                </a:solidFill>
                <a:latin typeface="굴림" pitchFamily="50" charset="-127"/>
                <a:ea typeface="굴림" pitchFamily="50" charset="-127"/>
              </a:defRPr>
            </a:lvl2pPr>
            <a:lvl3pPr marL="1143000" indent="-228600" eaLnBrk="0" hangingPunct="0">
              <a:spcBef>
                <a:spcPct val="20000"/>
              </a:spcBef>
              <a:buChar char="•"/>
              <a:defRPr kumimoji="1" sz="2400">
                <a:solidFill>
                  <a:schemeClr val="tx1"/>
                </a:solidFill>
                <a:latin typeface="굴림" pitchFamily="50" charset="-127"/>
                <a:ea typeface="굴림" pitchFamily="50" charset="-127"/>
              </a:defRPr>
            </a:lvl3pPr>
            <a:lvl4pPr marL="1600200" indent="-228600" eaLnBrk="0" hangingPunct="0">
              <a:spcBef>
                <a:spcPct val="20000"/>
              </a:spcBef>
              <a:buChar char="–"/>
              <a:defRPr kumimoji="1" sz="2000">
                <a:solidFill>
                  <a:schemeClr val="tx1"/>
                </a:solidFill>
                <a:latin typeface="굴림" pitchFamily="50" charset="-127"/>
                <a:ea typeface="굴림" pitchFamily="50" charset="-127"/>
              </a:defRPr>
            </a:lvl4pPr>
            <a:lvl5pPr marL="2057400" indent="-228600" eaLnBrk="0" hangingPunct="0">
              <a:spcBef>
                <a:spcPct val="20000"/>
              </a:spcBef>
              <a:buChar char="»"/>
              <a:defRPr kumimoji="1" sz="2000">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9pPr>
          </a:lstStyle>
          <a:p>
            <a:pPr eaLnBrk="1" hangingPunct="1">
              <a:spcBef>
                <a:spcPct val="0"/>
              </a:spcBef>
              <a:buFontTx/>
              <a:buNone/>
            </a:pPr>
            <a:endParaRPr lang="en-US" altLang="ko-KR" sz="900">
              <a:latin typeface="돋움" pitchFamily="50" charset="-127"/>
              <a:ea typeface="돋움" pitchFamily="50" charset="-127"/>
            </a:endParaRPr>
          </a:p>
          <a:p>
            <a:pPr eaLnBrk="1" hangingPunct="1">
              <a:spcBef>
                <a:spcPct val="0"/>
              </a:spcBef>
              <a:buFontTx/>
              <a:buNone/>
            </a:pPr>
            <a:endParaRPr lang="en-US" altLang="ko-KR" sz="900">
              <a:latin typeface="돋움" pitchFamily="50" charset="-127"/>
              <a:ea typeface="돋움" pitchFamily="50" charset="-127"/>
            </a:endParaRPr>
          </a:p>
        </p:txBody>
      </p:sp>
      <p:sp>
        <p:nvSpPr>
          <p:cNvPr id="2052" name="Rectangle 4"/>
          <p:cNvSpPr>
            <a:spLocks noChangeArrowheads="1"/>
          </p:cNvSpPr>
          <p:nvPr/>
        </p:nvSpPr>
        <p:spPr bwMode="auto">
          <a:xfrm>
            <a:off x="3429000" y="776288"/>
            <a:ext cx="3124200" cy="904716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457200" indent="-457200" eaLnBrk="0" hangingPunct="0">
              <a:spcBef>
                <a:spcPct val="20000"/>
              </a:spcBef>
              <a:buChar char="•"/>
              <a:defRPr kumimoji="1" sz="3200">
                <a:solidFill>
                  <a:schemeClr val="tx1"/>
                </a:solidFill>
                <a:latin typeface="굴림" pitchFamily="50" charset="-127"/>
                <a:ea typeface="굴림" pitchFamily="50" charset="-127"/>
              </a:defRPr>
            </a:lvl1pPr>
            <a:lvl2pPr marL="742950" indent="-285750" eaLnBrk="0" hangingPunct="0">
              <a:spcBef>
                <a:spcPct val="20000"/>
              </a:spcBef>
              <a:buChar char="–"/>
              <a:defRPr kumimoji="1" sz="2800">
                <a:solidFill>
                  <a:schemeClr val="tx1"/>
                </a:solidFill>
                <a:latin typeface="굴림" pitchFamily="50" charset="-127"/>
                <a:ea typeface="굴림" pitchFamily="50" charset="-127"/>
              </a:defRPr>
            </a:lvl2pPr>
            <a:lvl3pPr marL="1143000" indent="-228600" eaLnBrk="0" hangingPunct="0">
              <a:spcBef>
                <a:spcPct val="20000"/>
              </a:spcBef>
              <a:buChar char="•"/>
              <a:defRPr kumimoji="1" sz="2400">
                <a:solidFill>
                  <a:schemeClr val="tx1"/>
                </a:solidFill>
                <a:latin typeface="굴림" pitchFamily="50" charset="-127"/>
                <a:ea typeface="굴림" pitchFamily="50" charset="-127"/>
              </a:defRPr>
            </a:lvl3pPr>
            <a:lvl4pPr marL="1600200" indent="-228600" eaLnBrk="0" hangingPunct="0">
              <a:spcBef>
                <a:spcPct val="20000"/>
              </a:spcBef>
              <a:buChar char="–"/>
              <a:defRPr kumimoji="1" sz="2000">
                <a:solidFill>
                  <a:schemeClr val="tx1"/>
                </a:solidFill>
                <a:latin typeface="굴림" pitchFamily="50" charset="-127"/>
                <a:ea typeface="굴림" pitchFamily="50" charset="-127"/>
              </a:defRPr>
            </a:lvl4pPr>
            <a:lvl5pPr marL="2057400" indent="-228600" eaLnBrk="0" hangingPunct="0">
              <a:spcBef>
                <a:spcPct val="20000"/>
              </a:spcBef>
              <a:buChar char="»"/>
              <a:defRPr kumimoji="1" sz="2000">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9pPr>
          </a:lstStyle>
          <a:p>
            <a:pPr eaLnBrk="1" hangingPunct="1">
              <a:spcBef>
                <a:spcPct val="0"/>
              </a:spcBef>
              <a:buFontTx/>
              <a:buNone/>
            </a:pPr>
            <a:endParaRPr lang="ko-KR" altLang="ko-KR" sz="900">
              <a:latin typeface="돋움" pitchFamily="50" charset="-127"/>
              <a:ea typeface="돋움" pitchFamily="50" charset="-127"/>
            </a:endParaRPr>
          </a:p>
        </p:txBody>
      </p:sp>
      <p:sp>
        <p:nvSpPr>
          <p:cNvPr id="2053" name="Text Box 6"/>
          <p:cNvSpPr txBox="1">
            <a:spLocks noChangeArrowheads="1"/>
          </p:cNvSpPr>
          <p:nvPr/>
        </p:nvSpPr>
        <p:spPr bwMode="auto">
          <a:xfrm>
            <a:off x="292101" y="817563"/>
            <a:ext cx="1292341" cy="24622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kumimoji="1" sz="3200">
                <a:solidFill>
                  <a:schemeClr val="tx1"/>
                </a:solidFill>
                <a:latin typeface="굴림" pitchFamily="50" charset="-127"/>
                <a:ea typeface="굴림" pitchFamily="50" charset="-127"/>
              </a:defRPr>
            </a:lvl1pPr>
            <a:lvl2pPr marL="742950" indent="-285750" eaLnBrk="0" hangingPunct="0">
              <a:spcBef>
                <a:spcPct val="20000"/>
              </a:spcBef>
              <a:buChar char="–"/>
              <a:defRPr kumimoji="1" sz="2800">
                <a:solidFill>
                  <a:schemeClr val="tx1"/>
                </a:solidFill>
                <a:latin typeface="굴림" pitchFamily="50" charset="-127"/>
                <a:ea typeface="굴림" pitchFamily="50" charset="-127"/>
              </a:defRPr>
            </a:lvl2pPr>
            <a:lvl3pPr marL="1143000" indent="-228600" eaLnBrk="0" hangingPunct="0">
              <a:spcBef>
                <a:spcPct val="20000"/>
              </a:spcBef>
              <a:buChar char="•"/>
              <a:defRPr kumimoji="1" sz="2400">
                <a:solidFill>
                  <a:schemeClr val="tx1"/>
                </a:solidFill>
                <a:latin typeface="굴림" pitchFamily="50" charset="-127"/>
                <a:ea typeface="굴림" pitchFamily="50" charset="-127"/>
              </a:defRPr>
            </a:lvl3pPr>
            <a:lvl4pPr marL="1600200" indent="-228600" eaLnBrk="0" hangingPunct="0">
              <a:spcBef>
                <a:spcPct val="20000"/>
              </a:spcBef>
              <a:buChar char="–"/>
              <a:defRPr kumimoji="1" sz="2000">
                <a:solidFill>
                  <a:schemeClr val="tx1"/>
                </a:solidFill>
                <a:latin typeface="굴림" pitchFamily="50" charset="-127"/>
                <a:ea typeface="굴림" pitchFamily="50" charset="-127"/>
              </a:defRPr>
            </a:lvl4pPr>
            <a:lvl5pPr marL="2057400" indent="-228600" eaLnBrk="0" hangingPunct="0">
              <a:spcBef>
                <a:spcPct val="20000"/>
              </a:spcBef>
              <a:buChar char="»"/>
              <a:defRPr kumimoji="1" sz="2000">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9pPr>
          </a:lstStyle>
          <a:p>
            <a:pPr eaLnBrk="1" hangingPunct="1">
              <a:spcBef>
                <a:spcPct val="0"/>
              </a:spcBef>
              <a:buFontTx/>
              <a:buNone/>
            </a:pPr>
            <a:r>
              <a:rPr lang="en-US" altLang="ko-KR" sz="1000" b="1">
                <a:latin typeface="Times New Roman" pitchFamily="18" charset="0"/>
                <a:ea typeface="돋움" pitchFamily="50" charset="-127"/>
                <a:cs typeface="Times New Roman" pitchFamily="18" charset="0"/>
              </a:rPr>
              <a:t>※ Điện</a:t>
            </a:r>
            <a:r>
              <a:rPr lang="ko-KR" altLang="en-US" sz="1000" b="1">
                <a:latin typeface="Times New Roman" pitchFamily="18" charset="0"/>
                <a:ea typeface="돋움" pitchFamily="50" charset="-127"/>
                <a:cs typeface="Times New Roman" pitchFamily="18" charset="0"/>
              </a:rPr>
              <a:t> </a:t>
            </a:r>
            <a:r>
              <a:rPr lang="en-US" altLang="ko-KR" sz="1000" b="1">
                <a:latin typeface="Times New Roman" pitchFamily="18" charset="0"/>
                <a:ea typeface="돋움" pitchFamily="50" charset="-127"/>
                <a:cs typeface="Times New Roman" pitchFamily="18" charset="0"/>
              </a:rPr>
              <a:t>: Câu 1</a:t>
            </a:r>
            <a:r>
              <a:rPr lang="ko-KR" altLang="en-US" sz="1000" b="1">
                <a:latin typeface="Times New Roman" pitchFamily="18" charset="0"/>
                <a:ea typeface="돋움" pitchFamily="50" charset="-127"/>
                <a:cs typeface="Times New Roman" pitchFamily="18" charset="0"/>
              </a:rPr>
              <a:t> </a:t>
            </a:r>
            <a:r>
              <a:rPr lang="en-US" altLang="ko-KR" sz="1000" b="1">
                <a:latin typeface="Times New Roman" pitchFamily="18" charset="0"/>
                <a:ea typeface="돋움" pitchFamily="50" charset="-127"/>
                <a:cs typeface="Times New Roman" pitchFamily="18" charset="0"/>
              </a:rPr>
              <a:t>~ 20</a:t>
            </a:r>
            <a:endParaRPr lang="ko-KR" altLang="en-US" sz="1000" b="1">
              <a:latin typeface="Times New Roman" pitchFamily="18" charset="0"/>
              <a:ea typeface="돋움" pitchFamily="50" charset="-127"/>
              <a:cs typeface="Times New Roman" pitchFamily="18" charset="0"/>
            </a:endParaRPr>
          </a:p>
        </p:txBody>
      </p:sp>
      <p:sp>
        <p:nvSpPr>
          <p:cNvPr id="50" name="Text Box 6"/>
          <p:cNvSpPr txBox="1">
            <a:spLocks noChangeArrowheads="1"/>
          </p:cNvSpPr>
          <p:nvPr/>
        </p:nvSpPr>
        <p:spPr bwMode="auto">
          <a:xfrm>
            <a:off x="123825" y="228599"/>
            <a:ext cx="595035" cy="338554"/>
          </a:xfrm>
          <a:prstGeom prst="rect">
            <a:avLst/>
          </a:prstGeom>
          <a:noFill/>
          <a:ln w="9525">
            <a:noFill/>
            <a:miter lim="800000"/>
            <a:headEnd/>
            <a:tailEnd/>
          </a:ln>
          <a:effectLst/>
        </p:spPr>
        <p:txBody>
          <a:bodyPr wrap="none">
            <a:spAutoFit/>
          </a:bodyPr>
          <a:lstStyle/>
          <a:p>
            <a:pPr>
              <a:defRPr/>
            </a:pPr>
            <a:r>
              <a:rPr lang="en-US" altLang="ko-KR" sz="1600" b="1" smtClean="0">
                <a:effectLst>
                  <a:outerShdw blurRad="38100" dist="38100" dir="2700000" algn="tl">
                    <a:srgbClr val="C0C0C0"/>
                  </a:outerShdw>
                </a:effectLst>
                <a:latin typeface="Times New Roman" panose="02020603050405020304" pitchFamily="18" charset="0"/>
                <a:cs typeface="Times New Roman" panose="02020603050405020304" pitchFamily="18" charset="0"/>
              </a:rPr>
              <a:t>Điện</a:t>
            </a:r>
            <a:endParaRPr lang="ko-KR" altLang="en-US" sz="1600" b="1" dirty="0">
              <a:effectLst>
                <a:outerShdw blurRad="38100" dist="38100" dir="2700000" algn="tl">
                  <a:srgbClr val="C0C0C0"/>
                </a:outerShdw>
              </a:effectLst>
              <a:latin typeface="Times New Roman" panose="02020603050405020304" pitchFamily="18" charset="0"/>
              <a:cs typeface="Times New Roman" panose="02020603050405020304" pitchFamily="18" charset="0"/>
            </a:endParaRPr>
          </a:p>
        </p:txBody>
      </p:sp>
      <p:sp>
        <p:nvSpPr>
          <p:cNvPr id="2055" name="Rectangle 7"/>
          <p:cNvSpPr>
            <a:spLocks noChangeArrowheads="1"/>
          </p:cNvSpPr>
          <p:nvPr/>
        </p:nvSpPr>
        <p:spPr bwMode="auto">
          <a:xfrm>
            <a:off x="255588" y="1004889"/>
            <a:ext cx="3186112" cy="79868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kumimoji="1" sz="3200">
                <a:solidFill>
                  <a:schemeClr val="tx1"/>
                </a:solidFill>
                <a:latin typeface="굴림" pitchFamily="50" charset="-127"/>
                <a:ea typeface="굴림" pitchFamily="50" charset="-127"/>
              </a:defRPr>
            </a:lvl1pPr>
            <a:lvl2pPr marL="742950" indent="-285750" eaLnBrk="0" hangingPunct="0">
              <a:spcBef>
                <a:spcPct val="20000"/>
              </a:spcBef>
              <a:buChar char="–"/>
              <a:defRPr kumimoji="1" sz="2800">
                <a:solidFill>
                  <a:schemeClr val="tx1"/>
                </a:solidFill>
                <a:latin typeface="굴림" pitchFamily="50" charset="-127"/>
                <a:ea typeface="굴림" pitchFamily="50" charset="-127"/>
              </a:defRPr>
            </a:lvl2pPr>
            <a:lvl3pPr marL="1143000" indent="-228600" eaLnBrk="0" hangingPunct="0">
              <a:spcBef>
                <a:spcPct val="20000"/>
              </a:spcBef>
              <a:buChar char="•"/>
              <a:defRPr kumimoji="1" sz="2400">
                <a:solidFill>
                  <a:schemeClr val="tx1"/>
                </a:solidFill>
                <a:latin typeface="굴림" pitchFamily="50" charset="-127"/>
                <a:ea typeface="굴림" pitchFamily="50" charset="-127"/>
              </a:defRPr>
            </a:lvl3pPr>
            <a:lvl4pPr marL="1600200" indent="-228600" eaLnBrk="0" hangingPunct="0">
              <a:spcBef>
                <a:spcPct val="20000"/>
              </a:spcBef>
              <a:buChar char="–"/>
              <a:defRPr kumimoji="1" sz="2000">
                <a:solidFill>
                  <a:schemeClr val="tx1"/>
                </a:solidFill>
                <a:latin typeface="굴림" pitchFamily="50" charset="-127"/>
                <a:ea typeface="굴림" pitchFamily="50" charset="-127"/>
              </a:defRPr>
            </a:lvl4pPr>
            <a:lvl5pPr marL="2057400" indent="-228600" eaLnBrk="0" hangingPunct="0">
              <a:spcBef>
                <a:spcPct val="20000"/>
              </a:spcBef>
              <a:buChar char="»"/>
              <a:defRPr kumimoji="1" sz="2000">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9pPr>
          </a:lstStyle>
          <a:p>
            <a:pPr eaLnBrk="1" hangingPunct="1">
              <a:spcBef>
                <a:spcPct val="0"/>
              </a:spcBef>
              <a:buFontTx/>
              <a:buNone/>
            </a:pPr>
            <a:r>
              <a:rPr lang="vi-VN" altLang="ko-KR" sz="900">
                <a:latin typeface="Times New Roman" pitchFamily="18" charset="0"/>
                <a:ea typeface="돋움" pitchFamily="50" charset="-127"/>
                <a:cs typeface="Times New Roman" pitchFamily="18" charset="0"/>
              </a:rPr>
              <a:t>1. Ý nào không đúng khi giải thích về</a:t>
            </a:r>
            <a:r>
              <a:rPr lang="ko-KR" altLang="en-US" sz="900">
                <a:latin typeface="Times New Roman" pitchFamily="18" charset="0"/>
                <a:ea typeface="돋움" pitchFamily="50" charset="-127"/>
                <a:cs typeface="Times New Roman" pitchFamily="18" charset="0"/>
              </a:rPr>
              <a:t> </a:t>
            </a:r>
            <a:r>
              <a:rPr lang="en-US" altLang="ko-KR" sz="900">
                <a:latin typeface="Times New Roman" pitchFamily="18" charset="0"/>
                <a:ea typeface="돋움" pitchFamily="50" charset="-127"/>
                <a:cs typeface="Times New Roman" pitchFamily="18" charset="0"/>
              </a:rPr>
              <a:t>cấu tạo của nguyên tử?</a:t>
            </a:r>
            <a:endParaRPr lang="ko-KR" altLang="en-US" sz="900">
              <a:latin typeface="Times New Roman" pitchFamily="18" charset="0"/>
              <a:ea typeface="돋움" pitchFamily="50" charset="-127"/>
              <a:cs typeface="Times New Roman" pitchFamily="18" charset="0"/>
            </a:endParaRPr>
          </a:p>
          <a:p>
            <a:pPr eaLnBrk="1" hangingPunct="1">
              <a:spcBef>
                <a:spcPct val="0"/>
              </a:spcBef>
              <a:buFontTx/>
              <a:buNone/>
            </a:pPr>
            <a:endParaRPr lang="ko-KR" altLang="en-US" sz="900">
              <a:latin typeface="Times New Roman" pitchFamily="18" charset="0"/>
              <a:ea typeface="돋움" pitchFamily="50" charset="-127"/>
              <a:cs typeface="Times New Roman" pitchFamily="18" charset="0"/>
            </a:endParaRPr>
          </a:p>
          <a:p>
            <a:pPr eaLnBrk="1" hangingPunct="1">
              <a:spcBef>
                <a:spcPct val="0"/>
              </a:spcBef>
              <a:buFontTx/>
              <a:buNone/>
            </a:pPr>
            <a:r>
              <a:rPr lang="ko-KR" altLang="en-US" sz="900">
                <a:latin typeface="Times New Roman" pitchFamily="18" charset="0"/>
                <a:ea typeface="돋움" pitchFamily="50" charset="-127"/>
                <a:cs typeface="Times New Roman" pitchFamily="18" charset="0"/>
              </a:rPr>
              <a:t> ① </a:t>
            </a:r>
            <a:r>
              <a:rPr lang="vi-VN" altLang="ko-KR" sz="900">
                <a:latin typeface="Times New Roman" pitchFamily="18" charset="0"/>
                <a:ea typeface="돋움" pitchFamily="50" charset="-127"/>
                <a:cs typeface="Times New Roman" pitchFamily="18" charset="0"/>
              </a:rPr>
              <a:t>Hạt nhân nguyên tử: gồm proton và nơtron</a:t>
            </a:r>
            <a:endParaRPr lang="ko-KR" altLang="en-US" sz="900">
              <a:latin typeface="Times New Roman" pitchFamily="18" charset="0"/>
              <a:ea typeface="돋움" pitchFamily="50" charset="-127"/>
              <a:cs typeface="Times New Roman" pitchFamily="18" charset="0"/>
            </a:endParaRPr>
          </a:p>
          <a:p>
            <a:pPr eaLnBrk="1" hangingPunct="1">
              <a:spcBef>
                <a:spcPct val="0"/>
              </a:spcBef>
              <a:buFontTx/>
              <a:buNone/>
            </a:pPr>
            <a:r>
              <a:rPr lang="ko-KR" altLang="en-US" sz="900">
                <a:latin typeface="Times New Roman" pitchFamily="18" charset="0"/>
                <a:ea typeface="돋움" pitchFamily="50" charset="-127"/>
                <a:cs typeface="Times New Roman" pitchFamily="18" charset="0"/>
              </a:rPr>
              <a:t> ② </a:t>
            </a:r>
            <a:r>
              <a:rPr lang="vi-VN" altLang="ko-KR" sz="900">
                <a:latin typeface="Times New Roman" pitchFamily="18" charset="0"/>
                <a:ea typeface="돋움" pitchFamily="50" charset="-127"/>
                <a:cs typeface="Times New Roman" pitchFamily="18" charset="0"/>
              </a:rPr>
              <a:t>Các proton và neutron có khối lượng gần như</a:t>
            </a:r>
            <a:r>
              <a:rPr lang="ko-KR" altLang="en-US" sz="900">
                <a:latin typeface="Times New Roman" pitchFamily="18" charset="0"/>
                <a:ea typeface="돋움" pitchFamily="50" charset="-127"/>
                <a:cs typeface="Times New Roman" pitchFamily="18" charset="0"/>
              </a:rPr>
              <a:t> </a:t>
            </a:r>
            <a:r>
              <a:rPr lang="vi-VN" altLang="ko-KR" sz="900">
                <a:latin typeface="Times New Roman" pitchFamily="18" charset="0"/>
                <a:ea typeface="돋움" pitchFamily="50" charset="-127"/>
                <a:cs typeface="Times New Roman" pitchFamily="18" charset="0"/>
              </a:rPr>
              <a:t>bằng nhau, và  các electron có hạt lớn hơn khoảng 1840 lần</a:t>
            </a:r>
            <a:endParaRPr lang="ko-KR" altLang="en-US" sz="900">
              <a:latin typeface="Times New Roman" pitchFamily="18" charset="0"/>
              <a:ea typeface="돋움" pitchFamily="50" charset="-127"/>
              <a:cs typeface="Times New Roman" pitchFamily="18" charset="0"/>
            </a:endParaRPr>
          </a:p>
          <a:p>
            <a:pPr eaLnBrk="1" hangingPunct="1">
              <a:spcBef>
                <a:spcPct val="0"/>
              </a:spcBef>
              <a:buFontTx/>
              <a:buNone/>
            </a:pPr>
            <a:r>
              <a:rPr lang="ko-KR" altLang="en-US" sz="900">
                <a:latin typeface="Times New Roman" pitchFamily="18" charset="0"/>
                <a:ea typeface="돋움" pitchFamily="50" charset="-127"/>
                <a:cs typeface="Times New Roman" pitchFamily="18" charset="0"/>
              </a:rPr>
              <a:t> ③ </a:t>
            </a:r>
            <a:r>
              <a:rPr lang="en-US" altLang="ko-KR" sz="900">
                <a:latin typeface="Times New Roman" pitchFamily="18" charset="0"/>
                <a:ea typeface="돋움" pitchFamily="50" charset="-127"/>
                <a:cs typeface="Times New Roman" pitchFamily="18" charset="0"/>
              </a:rPr>
              <a:t>Số</a:t>
            </a:r>
            <a:r>
              <a:rPr lang="ko-KR" altLang="en-US" sz="900">
                <a:latin typeface="Times New Roman" pitchFamily="18" charset="0"/>
                <a:ea typeface="돋움" pitchFamily="50" charset="-127"/>
                <a:cs typeface="Times New Roman" pitchFamily="18" charset="0"/>
              </a:rPr>
              <a:t> </a:t>
            </a:r>
            <a:r>
              <a:rPr lang="en-US" altLang="ko-KR" sz="900">
                <a:latin typeface="Times New Roman" pitchFamily="18" charset="0"/>
                <a:ea typeface="돋움" pitchFamily="50" charset="-127"/>
                <a:cs typeface="Times New Roman" pitchFamily="18" charset="0"/>
              </a:rPr>
              <a:t>proton Z = số</a:t>
            </a:r>
            <a:r>
              <a:rPr lang="ko-KR" altLang="en-US" sz="900">
                <a:latin typeface="Times New Roman" pitchFamily="18" charset="0"/>
                <a:ea typeface="돋움" pitchFamily="50" charset="-127"/>
                <a:cs typeface="Times New Roman" pitchFamily="18" charset="0"/>
              </a:rPr>
              <a:t> </a:t>
            </a:r>
            <a:r>
              <a:rPr lang="vi-VN" altLang="ko-KR" sz="900">
                <a:latin typeface="Times New Roman" pitchFamily="18" charset="0"/>
                <a:ea typeface="돋움" pitchFamily="50" charset="-127"/>
                <a:cs typeface="Times New Roman" pitchFamily="18" charset="0"/>
              </a:rPr>
              <a:t>điện tích = số</a:t>
            </a:r>
            <a:r>
              <a:rPr lang="ko-KR" altLang="en-US" sz="900">
                <a:latin typeface="Times New Roman" pitchFamily="18" charset="0"/>
                <a:ea typeface="돋움" pitchFamily="50" charset="-127"/>
                <a:cs typeface="Times New Roman" pitchFamily="18" charset="0"/>
              </a:rPr>
              <a:t> </a:t>
            </a:r>
            <a:r>
              <a:rPr lang="en-US" altLang="ko-KR" sz="900">
                <a:latin typeface="Times New Roman" pitchFamily="18" charset="0"/>
                <a:ea typeface="돋움" pitchFamily="50" charset="-127"/>
                <a:cs typeface="Times New Roman" pitchFamily="18" charset="0"/>
              </a:rPr>
              <a:t>hiệu nguyên tử</a:t>
            </a:r>
            <a:r>
              <a:rPr lang="ko-KR" altLang="en-US" sz="900">
                <a:latin typeface="Times New Roman" pitchFamily="18" charset="0"/>
                <a:ea typeface="돋움" pitchFamily="50" charset="-127"/>
                <a:cs typeface="Times New Roman" pitchFamily="18" charset="0"/>
              </a:rPr>
              <a:t> </a:t>
            </a:r>
            <a:r>
              <a:rPr lang="en-US" altLang="ko-KR" sz="900">
                <a:latin typeface="Times New Roman" pitchFamily="18" charset="0"/>
                <a:ea typeface="돋움" pitchFamily="50" charset="-127"/>
                <a:cs typeface="Times New Roman" pitchFamily="18" charset="0"/>
              </a:rPr>
              <a:t>=&gt; giống số</a:t>
            </a:r>
            <a:r>
              <a:rPr lang="ko-KR" altLang="en-US" sz="900">
                <a:latin typeface="Times New Roman" pitchFamily="18" charset="0"/>
                <a:ea typeface="돋움" pitchFamily="50" charset="-127"/>
                <a:cs typeface="Times New Roman" pitchFamily="18" charset="0"/>
              </a:rPr>
              <a:t> </a:t>
            </a:r>
            <a:r>
              <a:rPr lang="en-US" altLang="ko-KR" sz="900">
                <a:latin typeface="Times New Roman" pitchFamily="18" charset="0"/>
                <a:ea typeface="돋움" pitchFamily="50" charset="-127"/>
                <a:cs typeface="Times New Roman" pitchFamily="18" charset="0"/>
              </a:rPr>
              <a:t>electron</a:t>
            </a:r>
            <a:endParaRPr lang="ko-KR" altLang="en-US" sz="900">
              <a:latin typeface="Times New Roman" pitchFamily="18" charset="0"/>
              <a:ea typeface="돋움" pitchFamily="50" charset="-127"/>
              <a:cs typeface="Times New Roman" pitchFamily="18" charset="0"/>
            </a:endParaRPr>
          </a:p>
          <a:p>
            <a:pPr eaLnBrk="1" hangingPunct="1">
              <a:spcBef>
                <a:spcPct val="0"/>
              </a:spcBef>
              <a:buFontTx/>
              <a:buNone/>
            </a:pPr>
            <a:r>
              <a:rPr lang="ko-KR" altLang="en-US" sz="900">
                <a:latin typeface="Times New Roman" pitchFamily="18" charset="0"/>
                <a:ea typeface="돋움" pitchFamily="50" charset="-127"/>
                <a:cs typeface="Times New Roman" pitchFamily="18" charset="0"/>
              </a:rPr>
              <a:t> ④ </a:t>
            </a:r>
            <a:r>
              <a:rPr lang="vi-VN" altLang="ko-KR" sz="900">
                <a:latin typeface="Times New Roman" pitchFamily="18" charset="0"/>
                <a:ea typeface="돋움" pitchFamily="50" charset="-127"/>
                <a:cs typeface="Times New Roman" pitchFamily="18" charset="0"/>
              </a:rPr>
              <a:t>Lượng hạt điện tích dương là chính xác nhưng lượng hạt trung tính có thể</a:t>
            </a:r>
            <a:r>
              <a:rPr lang="ko-KR" altLang="en-US" sz="900">
                <a:latin typeface="Times New Roman" pitchFamily="18" charset="0"/>
                <a:ea typeface="돋움" pitchFamily="50" charset="-127"/>
                <a:cs typeface="Times New Roman" pitchFamily="18" charset="0"/>
              </a:rPr>
              <a:t> </a:t>
            </a:r>
            <a:r>
              <a:rPr lang="vi-VN" altLang="ko-KR" sz="900">
                <a:latin typeface="Times New Roman" pitchFamily="18" charset="0"/>
                <a:ea typeface="돋움" pitchFamily="50" charset="-127"/>
                <a:cs typeface="Times New Roman" pitchFamily="18" charset="0"/>
              </a:rPr>
              <a:t>hơn kém vài đơn vị</a:t>
            </a:r>
            <a:endParaRPr lang="en-US" altLang="ko-KR" sz="900">
              <a:latin typeface="Times New Roman" pitchFamily="18" charset="0"/>
              <a:ea typeface="돋움" pitchFamily="50" charset="-127"/>
              <a:cs typeface="Times New Roman" pitchFamily="18" charset="0"/>
            </a:endParaRPr>
          </a:p>
          <a:p>
            <a:pPr eaLnBrk="1" hangingPunct="1">
              <a:spcBef>
                <a:spcPct val="0"/>
              </a:spcBef>
              <a:buFontTx/>
              <a:buNone/>
            </a:pPr>
            <a:endParaRPr lang="en-US" altLang="ko-KR" sz="900">
              <a:latin typeface="Times New Roman" pitchFamily="18" charset="0"/>
              <a:ea typeface="돋움" pitchFamily="50" charset="-127"/>
              <a:cs typeface="Times New Roman" pitchFamily="18" charset="0"/>
            </a:endParaRPr>
          </a:p>
          <a:p>
            <a:pPr eaLnBrk="1" hangingPunct="1">
              <a:spcBef>
                <a:spcPct val="0"/>
              </a:spcBef>
              <a:buFontTx/>
              <a:buNone/>
            </a:pPr>
            <a:r>
              <a:rPr lang="vi-VN" altLang="ko-KR" sz="900">
                <a:latin typeface="Times New Roman" pitchFamily="18" charset="0"/>
                <a:ea typeface="돋움" pitchFamily="50" charset="-127"/>
                <a:cs typeface="Times New Roman" pitchFamily="18" charset="0"/>
              </a:rPr>
              <a:t>2. Điện năng do các êlectron tự</a:t>
            </a:r>
            <a:r>
              <a:rPr lang="ko-KR" altLang="en-US" sz="900">
                <a:latin typeface="Times New Roman" pitchFamily="18" charset="0"/>
                <a:ea typeface="돋움" pitchFamily="50" charset="-127"/>
                <a:cs typeface="Times New Roman" pitchFamily="18" charset="0"/>
              </a:rPr>
              <a:t> </a:t>
            </a:r>
            <a:r>
              <a:rPr lang="en-US" altLang="ko-KR" sz="900">
                <a:latin typeface="Times New Roman" pitchFamily="18" charset="0"/>
                <a:ea typeface="돋움" pitchFamily="50" charset="-127"/>
                <a:cs typeface="Times New Roman" pitchFamily="18" charset="0"/>
              </a:rPr>
              <a:t>do di chuyển giữa các nguyên tử</a:t>
            </a:r>
            <a:r>
              <a:rPr lang="ko-KR" altLang="en-US" sz="900">
                <a:latin typeface="Times New Roman" pitchFamily="18" charset="0"/>
                <a:ea typeface="돋움" pitchFamily="50" charset="-127"/>
                <a:cs typeface="Times New Roman" pitchFamily="18" charset="0"/>
              </a:rPr>
              <a:t> </a:t>
            </a:r>
            <a:r>
              <a:rPr lang="vi-VN" altLang="ko-KR" sz="900">
                <a:latin typeface="Times New Roman" pitchFamily="18" charset="0"/>
                <a:ea typeface="돋움" pitchFamily="50" charset="-127"/>
                <a:cs typeface="Times New Roman" pitchFamily="18" charset="0"/>
              </a:rPr>
              <a:t>tạo ra được gọi là?</a:t>
            </a:r>
            <a:endParaRPr lang="ko-KR" altLang="en-US" sz="900">
              <a:latin typeface="Times New Roman" pitchFamily="18" charset="0"/>
              <a:ea typeface="돋움" pitchFamily="50" charset="-127"/>
              <a:cs typeface="Times New Roman" pitchFamily="18" charset="0"/>
            </a:endParaRPr>
          </a:p>
          <a:p>
            <a:pPr eaLnBrk="1" hangingPunct="1">
              <a:spcBef>
                <a:spcPct val="0"/>
              </a:spcBef>
              <a:buFontTx/>
              <a:buNone/>
            </a:pPr>
            <a:endParaRPr lang="ko-KR" altLang="en-US" sz="900">
              <a:latin typeface="Times New Roman" pitchFamily="18" charset="0"/>
              <a:ea typeface="돋움" pitchFamily="50" charset="-127"/>
              <a:cs typeface="Times New Roman" pitchFamily="18" charset="0"/>
            </a:endParaRPr>
          </a:p>
          <a:p>
            <a:pPr eaLnBrk="1" hangingPunct="1">
              <a:spcBef>
                <a:spcPct val="0"/>
              </a:spcBef>
              <a:buFontTx/>
              <a:buNone/>
            </a:pPr>
            <a:r>
              <a:rPr lang="ko-KR" altLang="en-US" sz="900">
                <a:latin typeface="Times New Roman" pitchFamily="18" charset="0"/>
                <a:ea typeface="돋움" pitchFamily="50" charset="-127"/>
                <a:cs typeface="Times New Roman" pitchFamily="18" charset="0"/>
              </a:rPr>
              <a:t> ① </a:t>
            </a:r>
            <a:r>
              <a:rPr lang="vi-VN" altLang="ko-KR" sz="900">
                <a:latin typeface="Times New Roman" pitchFamily="18" charset="0"/>
                <a:ea typeface="돋움" pitchFamily="50" charset="-127"/>
                <a:cs typeface="Times New Roman" pitchFamily="18" charset="0"/>
              </a:rPr>
              <a:t>Nhiễm điện</a:t>
            </a:r>
            <a:endParaRPr lang="ko-KR" altLang="en-US" sz="900">
              <a:latin typeface="Times New Roman" pitchFamily="18" charset="0"/>
              <a:ea typeface="돋움" pitchFamily="50" charset="-127"/>
              <a:cs typeface="Times New Roman" pitchFamily="18" charset="0"/>
            </a:endParaRPr>
          </a:p>
          <a:p>
            <a:pPr eaLnBrk="1" hangingPunct="1">
              <a:spcBef>
                <a:spcPct val="0"/>
              </a:spcBef>
              <a:buFontTx/>
              <a:buNone/>
            </a:pPr>
            <a:r>
              <a:rPr lang="ko-KR" altLang="en-US" sz="900">
                <a:latin typeface="Times New Roman" pitchFamily="18" charset="0"/>
                <a:ea typeface="돋움" pitchFamily="50" charset="-127"/>
                <a:cs typeface="Times New Roman" pitchFamily="18" charset="0"/>
              </a:rPr>
              <a:t> ② </a:t>
            </a:r>
            <a:r>
              <a:rPr lang="en-US" altLang="ko-KR" sz="900">
                <a:latin typeface="Times New Roman" pitchFamily="18" charset="0"/>
                <a:ea typeface="돋움" pitchFamily="50" charset="-127"/>
                <a:cs typeface="Times New Roman" pitchFamily="18" charset="0"/>
              </a:rPr>
              <a:t>Ion hóa</a:t>
            </a:r>
            <a:endParaRPr lang="ko-KR" altLang="en-US" sz="900">
              <a:latin typeface="Times New Roman" pitchFamily="18" charset="0"/>
              <a:ea typeface="돋움" pitchFamily="50" charset="-127"/>
              <a:cs typeface="Times New Roman" pitchFamily="18" charset="0"/>
            </a:endParaRPr>
          </a:p>
          <a:p>
            <a:pPr eaLnBrk="1" hangingPunct="1">
              <a:spcBef>
                <a:spcPct val="0"/>
              </a:spcBef>
              <a:buFontTx/>
              <a:buNone/>
            </a:pPr>
            <a:r>
              <a:rPr lang="ko-KR" altLang="en-US" sz="900">
                <a:latin typeface="Times New Roman" pitchFamily="18" charset="0"/>
                <a:ea typeface="돋움" pitchFamily="50" charset="-127"/>
                <a:cs typeface="Times New Roman" pitchFamily="18" charset="0"/>
              </a:rPr>
              <a:t> ③ </a:t>
            </a:r>
            <a:r>
              <a:rPr lang="en-US" altLang="ko-KR" sz="900">
                <a:latin typeface="Times New Roman" pitchFamily="18" charset="0"/>
                <a:ea typeface="돋움" pitchFamily="50" charset="-127"/>
                <a:cs typeface="Times New Roman" pitchFamily="18" charset="0"/>
              </a:rPr>
              <a:t>Điện tích</a:t>
            </a:r>
            <a:endParaRPr lang="ko-KR" altLang="en-US" sz="900">
              <a:latin typeface="Times New Roman" pitchFamily="18" charset="0"/>
              <a:ea typeface="돋움" pitchFamily="50" charset="-127"/>
              <a:cs typeface="Times New Roman" pitchFamily="18" charset="0"/>
            </a:endParaRPr>
          </a:p>
          <a:p>
            <a:pPr eaLnBrk="1" hangingPunct="1">
              <a:spcBef>
                <a:spcPct val="0"/>
              </a:spcBef>
              <a:buFontTx/>
              <a:buNone/>
            </a:pPr>
            <a:r>
              <a:rPr lang="ko-KR" altLang="en-US" sz="900">
                <a:latin typeface="Times New Roman" pitchFamily="18" charset="0"/>
                <a:ea typeface="돋움" pitchFamily="50" charset="-127"/>
                <a:cs typeface="Times New Roman" pitchFamily="18" charset="0"/>
              </a:rPr>
              <a:t> ④ </a:t>
            </a:r>
            <a:r>
              <a:rPr lang="en-US" altLang="ko-KR" sz="900">
                <a:latin typeface="Times New Roman" pitchFamily="18" charset="0"/>
                <a:ea typeface="돋움" pitchFamily="50" charset="-127"/>
                <a:cs typeface="Times New Roman" pitchFamily="18" charset="0"/>
              </a:rPr>
              <a:t>Điện ly</a:t>
            </a:r>
          </a:p>
          <a:p>
            <a:pPr eaLnBrk="1" hangingPunct="1">
              <a:spcBef>
                <a:spcPct val="0"/>
              </a:spcBef>
              <a:buFontTx/>
              <a:buNone/>
            </a:pPr>
            <a:endParaRPr lang="en-US" altLang="ko-KR" sz="900">
              <a:latin typeface="Times New Roman" pitchFamily="18" charset="0"/>
              <a:ea typeface="돋움" pitchFamily="50" charset="-127"/>
              <a:cs typeface="Times New Roman" pitchFamily="18" charset="0"/>
            </a:endParaRPr>
          </a:p>
          <a:p>
            <a:pPr eaLnBrk="1" hangingPunct="1">
              <a:spcBef>
                <a:spcPct val="0"/>
              </a:spcBef>
              <a:buFontTx/>
              <a:buNone/>
            </a:pPr>
            <a:r>
              <a:rPr lang="en-US" altLang="ko-KR" sz="900">
                <a:latin typeface="Times New Roman" pitchFamily="18" charset="0"/>
                <a:ea typeface="돋움" pitchFamily="50" charset="-127"/>
                <a:cs typeface="Times New Roman" pitchFamily="18" charset="0"/>
              </a:rPr>
              <a:t>3. Trong số</a:t>
            </a:r>
            <a:r>
              <a:rPr lang="ko-KR" altLang="en-US" sz="900">
                <a:latin typeface="Times New Roman" pitchFamily="18" charset="0"/>
                <a:ea typeface="돋움" pitchFamily="50" charset="-127"/>
                <a:cs typeface="Times New Roman" pitchFamily="18" charset="0"/>
              </a:rPr>
              <a:t> </a:t>
            </a:r>
            <a:r>
              <a:rPr lang="vi-VN" altLang="ko-KR" sz="900">
                <a:latin typeface="Times New Roman" pitchFamily="18" charset="0"/>
                <a:ea typeface="돋움" pitchFamily="50" charset="-127"/>
                <a:cs typeface="Times New Roman" pitchFamily="18" charset="0"/>
              </a:rPr>
              <a:t>nhiễu dao động điện áp, hiện tượng mất đi 1 phần pha của dòng điện xoay chiều thường gặp gọi là gì?</a:t>
            </a:r>
            <a:endParaRPr lang="ko-KR" altLang="en-US" sz="900">
              <a:latin typeface="Times New Roman" pitchFamily="18" charset="0"/>
              <a:ea typeface="돋움" pitchFamily="50" charset="-127"/>
              <a:cs typeface="Times New Roman" pitchFamily="18" charset="0"/>
            </a:endParaRPr>
          </a:p>
          <a:p>
            <a:pPr eaLnBrk="1" hangingPunct="1">
              <a:spcBef>
                <a:spcPct val="0"/>
              </a:spcBef>
              <a:buFontTx/>
              <a:buNone/>
            </a:pPr>
            <a:r>
              <a:rPr lang="ko-KR" altLang="en-US" sz="900">
                <a:latin typeface="Times New Roman" pitchFamily="18" charset="0"/>
                <a:ea typeface="돋움" pitchFamily="50" charset="-127"/>
                <a:cs typeface="Times New Roman" pitchFamily="18" charset="0"/>
              </a:rPr>
              <a:t> </a:t>
            </a:r>
          </a:p>
          <a:p>
            <a:pPr eaLnBrk="1" hangingPunct="1">
              <a:spcBef>
                <a:spcPct val="0"/>
              </a:spcBef>
              <a:buFontTx/>
              <a:buNone/>
            </a:pPr>
            <a:r>
              <a:rPr lang="ko-KR" altLang="en-US" sz="900">
                <a:latin typeface="Times New Roman" pitchFamily="18" charset="0"/>
                <a:ea typeface="돋움" pitchFamily="50" charset="-127"/>
                <a:cs typeface="Times New Roman" pitchFamily="18" charset="0"/>
              </a:rPr>
              <a:t> ① </a:t>
            </a:r>
            <a:r>
              <a:rPr lang="vi-VN" altLang="ko-KR" sz="900">
                <a:latin typeface="Times New Roman" pitchFamily="18" charset="0"/>
                <a:ea typeface="돋움" pitchFamily="50" charset="-127"/>
                <a:cs typeface="Times New Roman" pitchFamily="18" charset="0"/>
              </a:rPr>
              <a:t>Mất điện tức thời</a:t>
            </a:r>
            <a:endParaRPr lang="ko-KR" altLang="en-US" sz="900">
              <a:latin typeface="Times New Roman" pitchFamily="18" charset="0"/>
              <a:ea typeface="돋움" pitchFamily="50" charset="-127"/>
              <a:cs typeface="Times New Roman" pitchFamily="18" charset="0"/>
            </a:endParaRPr>
          </a:p>
          <a:p>
            <a:pPr eaLnBrk="1" hangingPunct="1">
              <a:spcBef>
                <a:spcPct val="0"/>
              </a:spcBef>
              <a:buFontTx/>
              <a:buNone/>
            </a:pPr>
            <a:r>
              <a:rPr lang="ko-KR" altLang="en-US" sz="900">
                <a:latin typeface="Times New Roman" pitchFamily="18" charset="0"/>
                <a:ea typeface="돋움" pitchFamily="50" charset="-127"/>
                <a:cs typeface="Times New Roman" pitchFamily="18" charset="0"/>
              </a:rPr>
              <a:t> ② </a:t>
            </a:r>
            <a:r>
              <a:rPr lang="vi-VN" altLang="ko-KR" sz="900">
                <a:latin typeface="Times New Roman" pitchFamily="18" charset="0"/>
                <a:ea typeface="돋움" pitchFamily="50" charset="-127"/>
                <a:cs typeface="Times New Roman" pitchFamily="18" charset="0"/>
              </a:rPr>
              <a:t>Giảm điện áp tức thời</a:t>
            </a:r>
            <a:endParaRPr lang="ko-KR" altLang="en-US" sz="900">
              <a:latin typeface="Times New Roman" pitchFamily="18" charset="0"/>
              <a:ea typeface="돋움" pitchFamily="50" charset="-127"/>
              <a:cs typeface="Times New Roman" pitchFamily="18" charset="0"/>
            </a:endParaRPr>
          </a:p>
          <a:p>
            <a:pPr eaLnBrk="1" hangingPunct="1">
              <a:spcBef>
                <a:spcPct val="0"/>
              </a:spcBef>
              <a:buFontTx/>
              <a:buNone/>
            </a:pPr>
            <a:r>
              <a:rPr lang="ko-KR" altLang="en-US" sz="900">
                <a:latin typeface="Times New Roman" pitchFamily="18" charset="0"/>
                <a:ea typeface="돋움" pitchFamily="50" charset="-127"/>
                <a:cs typeface="Times New Roman" pitchFamily="18" charset="0"/>
              </a:rPr>
              <a:t> ③ </a:t>
            </a:r>
            <a:r>
              <a:rPr lang="en-US" altLang="ko-KR" sz="900">
                <a:latin typeface="Times New Roman" pitchFamily="18" charset="0"/>
                <a:ea typeface="돋움" pitchFamily="50" charset="-127"/>
                <a:cs typeface="Times New Roman" pitchFamily="18" charset="0"/>
              </a:rPr>
              <a:t>Sấm sét</a:t>
            </a:r>
            <a:endParaRPr lang="ko-KR" altLang="en-US" sz="900">
              <a:latin typeface="Times New Roman" pitchFamily="18" charset="0"/>
              <a:ea typeface="돋움" pitchFamily="50" charset="-127"/>
              <a:cs typeface="Times New Roman" pitchFamily="18" charset="0"/>
            </a:endParaRPr>
          </a:p>
          <a:p>
            <a:pPr eaLnBrk="1" hangingPunct="1">
              <a:spcBef>
                <a:spcPct val="0"/>
              </a:spcBef>
              <a:buFontTx/>
              <a:buNone/>
            </a:pPr>
            <a:r>
              <a:rPr lang="ko-KR" altLang="en-US" sz="900">
                <a:latin typeface="Times New Roman" pitchFamily="18" charset="0"/>
                <a:ea typeface="돋움" pitchFamily="50" charset="-127"/>
                <a:cs typeface="Times New Roman" pitchFamily="18" charset="0"/>
              </a:rPr>
              <a:t> ④ </a:t>
            </a:r>
            <a:r>
              <a:rPr lang="vi-VN" altLang="ko-KR" sz="900">
                <a:latin typeface="Times New Roman" pitchFamily="18" charset="0"/>
                <a:ea typeface="돋움" pitchFamily="50" charset="-127"/>
                <a:cs typeface="Times New Roman" pitchFamily="18" charset="0"/>
              </a:rPr>
              <a:t>Nháy điện</a:t>
            </a:r>
            <a:endParaRPr lang="en-US" altLang="ko-KR" sz="900">
              <a:latin typeface="Times New Roman" pitchFamily="18" charset="0"/>
              <a:ea typeface="돋움" pitchFamily="50" charset="-127"/>
              <a:cs typeface="Times New Roman" pitchFamily="18" charset="0"/>
            </a:endParaRPr>
          </a:p>
          <a:p>
            <a:pPr eaLnBrk="1" hangingPunct="1">
              <a:spcBef>
                <a:spcPct val="0"/>
              </a:spcBef>
              <a:buFontTx/>
              <a:buNone/>
            </a:pPr>
            <a:endParaRPr lang="en-US" altLang="ko-KR" sz="900">
              <a:latin typeface="Times New Roman" pitchFamily="18" charset="0"/>
              <a:ea typeface="돋움" pitchFamily="50" charset="-127"/>
              <a:cs typeface="Times New Roman" pitchFamily="18" charset="0"/>
            </a:endParaRPr>
          </a:p>
          <a:p>
            <a:pPr eaLnBrk="1" hangingPunct="1">
              <a:spcBef>
                <a:spcPct val="0"/>
              </a:spcBef>
              <a:buFontTx/>
              <a:buNone/>
            </a:pPr>
            <a:r>
              <a:rPr lang="en-US" altLang="ko-KR" sz="900">
                <a:latin typeface="Times New Roman" pitchFamily="18" charset="0"/>
                <a:ea typeface="돋움" pitchFamily="50" charset="-127"/>
                <a:cs typeface="Times New Roman" pitchFamily="18" charset="0"/>
              </a:rPr>
              <a:t>4. Dạng sóng có giá trị</a:t>
            </a:r>
            <a:r>
              <a:rPr lang="ko-KR" altLang="en-US" sz="900">
                <a:latin typeface="Times New Roman" pitchFamily="18" charset="0"/>
                <a:ea typeface="돋움" pitchFamily="50" charset="-127"/>
                <a:cs typeface="Times New Roman" pitchFamily="18" charset="0"/>
              </a:rPr>
              <a:t> </a:t>
            </a:r>
            <a:r>
              <a:rPr lang="vi-VN" altLang="ko-KR" sz="900">
                <a:latin typeface="Times New Roman" pitchFamily="18" charset="0"/>
                <a:ea typeface="돋움" pitchFamily="50" charset="-127"/>
                <a:cs typeface="Times New Roman" pitchFamily="18" charset="0"/>
              </a:rPr>
              <a:t>đỉnh-đỉnh là</a:t>
            </a:r>
            <a:r>
              <a:rPr lang="ko-KR" altLang="en-US" sz="900">
                <a:latin typeface="Times New Roman" pitchFamily="18" charset="0"/>
                <a:ea typeface="돋움" pitchFamily="50" charset="-127"/>
                <a:cs typeface="Times New Roman" pitchFamily="18" charset="0"/>
              </a:rPr>
              <a:t> </a:t>
            </a:r>
            <a:r>
              <a:rPr lang="en-US" altLang="ko-KR" sz="900">
                <a:latin typeface="Times New Roman" pitchFamily="18" charset="0"/>
                <a:ea typeface="돋움" pitchFamily="50" charset="-127"/>
                <a:cs typeface="Times New Roman" pitchFamily="18" charset="0"/>
              </a:rPr>
              <a:t>20V. Vậy giá</a:t>
            </a:r>
            <a:r>
              <a:rPr lang="ko-KR" altLang="en-US" sz="900">
                <a:latin typeface="Times New Roman" pitchFamily="18" charset="0"/>
                <a:ea typeface="돋움" pitchFamily="50" charset="-127"/>
                <a:cs typeface="Times New Roman" pitchFamily="18" charset="0"/>
              </a:rPr>
              <a:t> </a:t>
            </a:r>
            <a:r>
              <a:rPr lang="en-US" altLang="ko-KR" sz="900">
                <a:latin typeface="Times New Roman" pitchFamily="18" charset="0"/>
                <a:ea typeface="돋움" pitchFamily="50" charset="-127"/>
                <a:cs typeface="Times New Roman" pitchFamily="18" charset="0"/>
              </a:rPr>
              <a:t>trị</a:t>
            </a:r>
            <a:r>
              <a:rPr lang="ko-KR" altLang="en-US" sz="900">
                <a:latin typeface="Times New Roman" pitchFamily="18" charset="0"/>
                <a:ea typeface="돋움" pitchFamily="50" charset="-127"/>
                <a:cs typeface="Times New Roman" pitchFamily="18" charset="0"/>
              </a:rPr>
              <a:t> </a:t>
            </a:r>
            <a:r>
              <a:rPr lang="en-US" altLang="ko-KR" sz="900">
                <a:latin typeface="Times New Roman" pitchFamily="18" charset="0"/>
                <a:ea typeface="돋움" pitchFamily="50" charset="-127"/>
                <a:cs typeface="Times New Roman" pitchFamily="18" charset="0"/>
              </a:rPr>
              <a:t>Vave là bao nhiêu?</a:t>
            </a:r>
            <a:endParaRPr lang="ko-KR" altLang="en-US" sz="900">
              <a:latin typeface="Times New Roman" pitchFamily="18" charset="0"/>
              <a:ea typeface="돋움" pitchFamily="50" charset="-127"/>
              <a:cs typeface="Times New Roman" pitchFamily="18" charset="0"/>
            </a:endParaRPr>
          </a:p>
          <a:p>
            <a:pPr eaLnBrk="1" hangingPunct="1">
              <a:spcBef>
                <a:spcPct val="0"/>
              </a:spcBef>
              <a:buFontTx/>
              <a:buNone/>
            </a:pPr>
            <a:endParaRPr lang="ko-KR" altLang="en-US" sz="900">
              <a:latin typeface="Times New Roman" pitchFamily="18" charset="0"/>
              <a:ea typeface="돋움" pitchFamily="50" charset="-127"/>
              <a:cs typeface="Times New Roman" pitchFamily="18" charset="0"/>
            </a:endParaRPr>
          </a:p>
          <a:p>
            <a:pPr eaLnBrk="1" hangingPunct="1">
              <a:spcBef>
                <a:spcPct val="0"/>
              </a:spcBef>
              <a:buFontTx/>
              <a:buNone/>
            </a:pPr>
            <a:r>
              <a:rPr lang="ko-KR" altLang="en-US" sz="900">
                <a:latin typeface="Times New Roman" pitchFamily="18" charset="0"/>
                <a:ea typeface="돋움" pitchFamily="50" charset="-127"/>
                <a:cs typeface="Times New Roman" pitchFamily="18" charset="0"/>
              </a:rPr>
              <a:t> ① </a:t>
            </a:r>
            <a:r>
              <a:rPr lang="en-US" altLang="ko-KR" sz="900">
                <a:latin typeface="Times New Roman" pitchFamily="18" charset="0"/>
                <a:ea typeface="돋움" pitchFamily="50" charset="-127"/>
                <a:cs typeface="Times New Roman" pitchFamily="18" charset="0"/>
              </a:rPr>
              <a:t>6,37V</a:t>
            </a:r>
            <a:endParaRPr lang="ko-KR" altLang="en-US" sz="900">
              <a:latin typeface="Times New Roman" pitchFamily="18" charset="0"/>
              <a:ea typeface="돋움" pitchFamily="50" charset="-127"/>
              <a:cs typeface="Times New Roman" pitchFamily="18" charset="0"/>
            </a:endParaRPr>
          </a:p>
          <a:p>
            <a:pPr eaLnBrk="1" hangingPunct="1">
              <a:spcBef>
                <a:spcPct val="0"/>
              </a:spcBef>
              <a:buFontTx/>
              <a:buNone/>
            </a:pPr>
            <a:r>
              <a:rPr lang="ko-KR" altLang="en-US" sz="900">
                <a:latin typeface="Times New Roman" pitchFamily="18" charset="0"/>
                <a:ea typeface="돋움" pitchFamily="50" charset="-127"/>
                <a:cs typeface="Times New Roman" pitchFamily="18" charset="0"/>
              </a:rPr>
              <a:t> ② </a:t>
            </a:r>
            <a:r>
              <a:rPr lang="en-US" altLang="ko-KR" sz="900">
                <a:latin typeface="Times New Roman" pitchFamily="18" charset="0"/>
                <a:ea typeface="돋움" pitchFamily="50" charset="-127"/>
                <a:cs typeface="Times New Roman" pitchFamily="18" charset="0"/>
              </a:rPr>
              <a:t>7,07V</a:t>
            </a:r>
            <a:endParaRPr lang="ko-KR" altLang="en-US" sz="900">
              <a:latin typeface="Times New Roman" pitchFamily="18" charset="0"/>
              <a:ea typeface="돋움" pitchFamily="50" charset="-127"/>
              <a:cs typeface="Times New Roman" pitchFamily="18" charset="0"/>
            </a:endParaRPr>
          </a:p>
          <a:p>
            <a:pPr eaLnBrk="1" hangingPunct="1">
              <a:spcBef>
                <a:spcPct val="0"/>
              </a:spcBef>
              <a:buFontTx/>
              <a:buNone/>
            </a:pPr>
            <a:r>
              <a:rPr lang="ko-KR" altLang="en-US" sz="900">
                <a:latin typeface="Times New Roman" pitchFamily="18" charset="0"/>
                <a:ea typeface="돋움" pitchFamily="50" charset="-127"/>
                <a:cs typeface="Times New Roman" pitchFamily="18" charset="0"/>
              </a:rPr>
              <a:t> ③ </a:t>
            </a:r>
            <a:r>
              <a:rPr lang="en-US" altLang="ko-KR" sz="900">
                <a:latin typeface="Times New Roman" pitchFamily="18" charset="0"/>
                <a:ea typeface="돋움" pitchFamily="50" charset="-127"/>
                <a:cs typeface="Times New Roman" pitchFamily="18" charset="0"/>
              </a:rPr>
              <a:t>12,74V</a:t>
            </a:r>
            <a:endParaRPr lang="ko-KR" altLang="en-US" sz="900">
              <a:latin typeface="Times New Roman" pitchFamily="18" charset="0"/>
              <a:ea typeface="돋움" pitchFamily="50" charset="-127"/>
              <a:cs typeface="Times New Roman" pitchFamily="18" charset="0"/>
            </a:endParaRPr>
          </a:p>
          <a:p>
            <a:pPr eaLnBrk="1" hangingPunct="1">
              <a:spcBef>
                <a:spcPct val="0"/>
              </a:spcBef>
              <a:buFontTx/>
              <a:buNone/>
            </a:pPr>
            <a:r>
              <a:rPr lang="ko-KR" altLang="en-US" sz="900">
                <a:latin typeface="Times New Roman" pitchFamily="18" charset="0"/>
                <a:ea typeface="돋움" pitchFamily="50" charset="-127"/>
                <a:cs typeface="Times New Roman" pitchFamily="18" charset="0"/>
              </a:rPr>
              <a:t> ④ </a:t>
            </a:r>
            <a:r>
              <a:rPr lang="en-US" altLang="ko-KR" sz="900">
                <a:latin typeface="Times New Roman" pitchFamily="18" charset="0"/>
                <a:ea typeface="돋움" pitchFamily="50" charset="-127"/>
                <a:cs typeface="Times New Roman" pitchFamily="18" charset="0"/>
              </a:rPr>
              <a:t>14,14V</a:t>
            </a:r>
          </a:p>
          <a:p>
            <a:pPr eaLnBrk="1" hangingPunct="1">
              <a:spcBef>
                <a:spcPct val="0"/>
              </a:spcBef>
              <a:buFontTx/>
              <a:buNone/>
            </a:pPr>
            <a:endParaRPr lang="en-US" altLang="ko-KR" sz="900">
              <a:latin typeface="Times New Roman" pitchFamily="18" charset="0"/>
              <a:ea typeface="돋움" pitchFamily="50" charset="-127"/>
              <a:cs typeface="Times New Roman" pitchFamily="18" charset="0"/>
            </a:endParaRPr>
          </a:p>
          <a:p>
            <a:pPr eaLnBrk="1" hangingPunct="1">
              <a:spcBef>
                <a:spcPct val="0"/>
              </a:spcBef>
              <a:buFontTx/>
              <a:buNone/>
            </a:pPr>
            <a:r>
              <a:rPr lang="fr-FR" altLang="ko-KR" sz="900">
                <a:latin typeface="Times New Roman" pitchFamily="18" charset="0"/>
                <a:ea typeface="돋움" pitchFamily="50" charset="-127"/>
                <a:cs typeface="Times New Roman" pitchFamily="18" charset="0"/>
              </a:rPr>
              <a:t>5. Đâu không phải là</a:t>
            </a:r>
            <a:r>
              <a:rPr lang="ko-KR" altLang="en-US" sz="900">
                <a:latin typeface="Times New Roman" pitchFamily="18" charset="0"/>
                <a:ea typeface="돋움" pitchFamily="50" charset="-127"/>
                <a:cs typeface="Times New Roman" pitchFamily="18" charset="0"/>
              </a:rPr>
              <a:t> </a:t>
            </a:r>
            <a:r>
              <a:rPr lang="en-US" altLang="ko-KR" sz="900">
                <a:latin typeface="Times New Roman" pitchFamily="18" charset="0"/>
                <a:ea typeface="돋움" pitchFamily="50" charset="-127"/>
                <a:cs typeface="Times New Roman" pitchFamily="18" charset="0"/>
              </a:rPr>
              <a:t>chế</a:t>
            </a:r>
            <a:r>
              <a:rPr lang="ko-KR" altLang="en-US" sz="900">
                <a:latin typeface="Times New Roman" pitchFamily="18" charset="0"/>
                <a:ea typeface="돋움" pitchFamily="50" charset="-127"/>
                <a:cs typeface="Times New Roman" pitchFamily="18" charset="0"/>
              </a:rPr>
              <a:t> </a:t>
            </a:r>
            <a:r>
              <a:rPr lang="vi-VN" altLang="ko-KR" sz="900">
                <a:latin typeface="Times New Roman" pitchFamily="18" charset="0"/>
                <a:ea typeface="돋움" pitchFamily="50" charset="-127"/>
                <a:cs typeface="Times New Roman" pitchFamily="18" charset="0"/>
              </a:rPr>
              <a:t>độ</a:t>
            </a:r>
            <a:r>
              <a:rPr lang="ko-KR" altLang="en-US" sz="900">
                <a:latin typeface="Times New Roman" pitchFamily="18" charset="0"/>
                <a:ea typeface="돋움" pitchFamily="50" charset="-127"/>
                <a:cs typeface="Times New Roman" pitchFamily="18" charset="0"/>
              </a:rPr>
              <a:t> </a:t>
            </a:r>
            <a:r>
              <a:rPr lang="en-US" altLang="ko-KR" sz="900">
                <a:latin typeface="Times New Roman" pitchFamily="18" charset="0"/>
                <a:ea typeface="돋움" pitchFamily="50" charset="-127"/>
                <a:cs typeface="Times New Roman" pitchFamily="18" charset="0"/>
              </a:rPr>
              <a:t>thu nhận của máy hiện sóng?</a:t>
            </a:r>
            <a:endParaRPr lang="ko-KR" altLang="en-US" sz="900">
              <a:latin typeface="Times New Roman" pitchFamily="18" charset="0"/>
              <a:ea typeface="돋움" pitchFamily="50" charset="-127"/>
              <a:cs typeface="Times New Roman" pitchFamily="18" charset="0"/>
            </a:endParaRPr>
          </a:p>
          <a:p>
            <a:pPr eaLnBrk="1" hangingPunct="1">
              <a:spcBef>
                <a:spcPct val="0"/>
              </a:spcBef>
              <a:buFontTx/>
              <a:buNone/>
            </a:pPr>
            <a:endParaRPr lang="ko-KR" altLang="en-US" sz="900">
              <a:latin typeface="Times New Roman" pitchFamily="18" charset="0"/>
              <a:ea typeface="돋움" pitchFamily="50" charset="-127"/>
              <a:cs typeface="Times New Roman" pitchFamily="18" charset="0"/>
            </a:endParaRPr>
          </a:p>
          <a:p>
            <a:pPr eaLnBrk="1" hangingPunct="1">
              <a:spcBef>
                <a:spcPct val="0"/>
              </a:spcBef>
              <a:buFontTx/>
              <a:buNone/>
            </a:pPr>
            <a:r>
              <a:rPr lang="ko-KR" altLang="en-US" sz="900">
                <a:latin typeface="Times New Roman" pitchFamily="18" charset="0"/>
                <a:ea typeface="돋움" pitchFamily="50" charset="-127"/>
                <a:cs typeface="Times New Roman" pitchFamily="18" charset="0"/>
              </a:rPr>
              <a:t> ① </a:t>
            </a:r>
            <a:r>
              <a:rPr lang="en-US" altLang="ko-KR" sz="900">
                <a:latin typeface="Times New Roman" pitchFamily="18" charset="0"/>
                <a:ea typeface="돋움" pitchFamily="50" charset="-127"/>
                <a:cs typeface="Times New Roman" pitchFamily="18" charset="0"/>
              </a:rPr>
              <a:t>Chu kỳ</a:t>
            </a:r>
            <a:endParaRPr lang="ko-KR" altLang="en-US" sz="900">
              <a:latin typeface="Times New Roman" pitchFamily="18" charset="0"/>
              <a:ea typeface="돋움" pitchFamily="50" charset="-127"/>
              <a:cs typeface="Times New Roman" pitchFamily="18" charset="0"/>
            </a:endParaRPr>
          </a:p>
          <a:p>
            <a:pPr eaLnBrk="1" hangingPunct="1">
              <a:spcBef>
                <a:spcPct val="0"/>
              </a:spcBef>
              <a:buFontTx/>
              <a:buNone/>
            </a:pPr>
            <a:r>
              <a:rPr lang="ko-KR" altLang="en-US" sz="900">
                <a:latin typeface="Times New Roman" pitchFamily="18" charset="0"/>
                <a:ea typeface="돋움" pitchFamily="50" charset="-127"/>
                <a:cs typeface="Times New Roman" pitchFamily="18" charset="0"/>
              </a:rPr>
              <a:t> ② </a:t>
            </a:r>
            <a:r>
              <a:rPr lang="en-US" altLang="ko-KR" sz="900">
                <a:latin typeface="Times New Roman" pitchFamily="18" charset="0"/>
                <a:ea typeface="돋움" pitchFamily="50" charset="-127"/>
                <a:cs typeface="Times New Roman" pitchFamily="18" charset="0"/>
              </a:rPr>
              <a:t>Đỉnh</a:t>
            </a:r>
            <a:endParaRPr lang="ko-KR" altLang="en-US" sz="900">
              <a:latin typeface="Times New Roman" pitchFamily="18" charset="0"/>
              <a:ea typeface="돋움" pitchFamily="50" charset="-127"/>
              <a:cs typeface="Times New Roman" pitchFamily="18" charset="0"/>
            </a:endParaRPr>
          </a:p>
          <a:p>
            <a:pPr eaLnBrk="1" hangingPunct="1">
              <a:spcBef>
                <a:spcPct val="0"/>
              </a:spcBef>
              <a:buFontTx/>
              <a:buNone/>
            </a:pPr>
            <a:r>
              <a:rPr lang="ko-KR" altLang="en-US" sz="900">
                <a:latin typeface="Times New Roman" pitchFamily="18" charset="0"/>
                <a:ea typeface="돋움" pitchFamily="50" charset="-127"/>
                <a:cs typeface="Times New Roman" pitchFamily="18" charset="0"/>
              </a:rPr>
              <a:t> ③ </a:t>
            </a:r>
            <a:r>
              <a:rPr lang="en-US" altLang="ko-KR" sz="900">
                <a:latin typeface="Times New Roman" pitchFamily="18" charset="0"/>
                <a:ea typeface="돋움" pitchFamily="50" charset="-127"/>
                <a:cs typeface="Times New Roman" pitchFamily="18" charset="0"/>
              </a:rPr>
              <a:t>Trung bình</a:t>
            </a:r>
            <a:endParaRPr lang="ko-KR" altLang="en-US" sz="900">
              <a:latin typeface="Times New Roman" pitchFamily="18" charset="0"/>
              <a:ea typeface="돋움" pitchFamily="50" charset="-127"/>
              <a:cs typeface="Times New Roman" pitchFamily="18" charset="0"/>
            </a:endParaRPr>
          </a:p>
          <a:p>
            <a:pPr eaLnBrk="1" hangingPunct="1">
              <a:spcBef>
                <a:spcPct val="0"/>
              </a:spcBef>
              <a:buFontTx/>
              <a:buNone/>
            </a:pPr>
            <a:r>
              <a:rPr lang="ko-KR" altLang="en-US" sz="900">
                <a:latin typeface="Times New Roman" pitchFamily="18" charset="0"/>
                <a:ea typeface="돋움" pitchFamily="50" charset="-127"/>
                <a:cs typeface="Times New Roman" pitchFamily="18" charset="0"/>
              </a:rPr>
              <a:t> ④ </a:t>
            </a:r>
            <a:r>
              <a:rPr lang="en-US" altLang="ko-KR" sz="900">
                <a:latin typeface="Times New Roman" pitchFamily="18" charset="0"/>
                <a:ea typeface="돋움" pitchFamily="50" charset="-127"/>
                <a:cs typeface="Times New Roman" pitchFamily="18" charset="0"/>
              </a:rPr>
              <a:t>Xung</a:t>
            </a:r>
          </a:p>
          <a:p>
            <a:pPr eaLnBrk="1" hangingPunct="1">
              <a:spcBef>
                <a:spcPct val="0"/>
              </a:spcBef>
              <a:buFontTx/>
              <a:buNone/>
            </a:pPr>
            <a:endParaRPr lang="en-US" altLang="ko-KR" sz="900">
              <a:latin typeface="Times New Roman" pitchFamily="18" charset="0"/>
              <a:ea typeface="돋움" pitchFamily="50" charset="-127"/>
              <a:cs typeface="Times New Roman" pitchFamily="18" charset="0"/>
            </a:endParaRPr>
          </a:p>
          <a:p>
            <a:pPr eaLnBrk="1" hangingPunct="1">
              <a:spcBef>
                <a:spcPct val="0"/>
              </a:spcBef>
              <a:buFontTx/>
              <a:buNone/>
            </a:pPr>
            <a:r>
              <a:rPr lang="vi-VN" altLang="ko-KR" sz="900">
                <a:latin typeface="Times New Roman" pitchFamily="18" charset="0"/>
                <a:ea typeface="돋움" pitchFamily="50" charset="-127"/>
                <a:cs typeface="Times New Roman" pitchFamily="18" charset="0"/>
              </a:rPr>
              <a:t>6. Loại điện trở</a:t>
            </a:r>
            <a:r>
              <a:rPr lang="ko-KR" altLang="en-US" sz="900">
                <a:latin typeface="Times New Roman" pitchFamily="18" charset="0"/>
                <a:ea typeface="돋움" pitchFamily="50" charset="-127"/>
                <a:cs typeface="Times New Roman" pitchFamily="18" charset="0"/>
              </a:rPr>
              <a:t> </a:t>
            </a:r>
            <a:r>
              <a:rPr lang="vi-VN" altLang="ko-KR" sz="900">
                <a:latin typeface="Times New Roman" pitchFamily="18" charset="0"/>
                <a:ea typeface="돋움" pitchFamily="50" charset="-127"/>
                <a:cs typeface="Times New Roman" pitchFamily="18" charset="0"/>
              </a:rPr>
              <a:t>nào được mô</a:t>
            </a:r>
            <a:r>
              <a:rPr lang="ko-KR" altLang="en-US" sz="900">
                <a:latin typeface="Times New Roman" pitchFamily="18" charset="0"/>
                <a:ea typeface="돋움" pitchFamily="50" charset="-127"/>
                <a:cs typeface="Times New Roman" pitchFamily="18" charset="0"/>
              </a:rPr>
              <a:t> </a:t>
            </a:r>
            <a:r>
              <a:rPr lang="en-US" altLang="ko-KR" sz="900">
                <a:latin typeface="Times New Roman" pitchFamily="18" charset="0"/>
                <a:ea typeface="돋움" pitchFamily="50" charset="-127"/>
                <a:cs typeface="Times New Roman" pitchFamily="18" charset="0"/>
              </a:rPr>
              <a:t>tả</a:t>
            </a:r>
            <a:r>
              <a:rPr lang="ko-KR" altLang="en-US" sz="900">
                <a:latin typeface="Times New Roman" pitchFamily="18" charset="0"/>
                <a:ea typeface="돋움" pitchFamily="50" charset="-127"/>
                <a:cs typeface="Times New Roman" pitchFamily="18" charset="0"/>
              </a:rPr>
              <a:t> </a:t>
            </a:r>
            <a:r>
              <a:rPr lang="vi-VN" altLang="ko-KR" sz="900">
                <a:latin typeface="Times New Roman" pitchFamily="18" charset="0"/>
                <a:ea typeface="돋움" pitchFamily="50" charset="-127"/>
                <a:cs typeface="Times New Roman" pitchFamily="18" charset="0"/>
              </a:rPr>
              <a:t>dưới đây?</a:t>
            </a:r>
            <a:endParaRPr lang="ko-KR" altLang="en-US" sz="900">
              <a:latin typeface="Times New Roman" pitchFamily="18" charset="0"/>
              <a:ea typeface="돋움" pitchFamily="50" charset="-127"/>
              <a:cs typeface="Times New Roman" pitchFamily="18" charset="0"/>
            </a:endParaRPr>
          </a:p>
          <a:p>
            <a:pPr eaLnBrk="1" hangingPunct="1">
              <a:spcBef>
                <a:spcPct val="0"/>
              </a:spcBef>
              <a:buFontTx/>
              <a:buNone/>
            </a:pPr>
            <a:r>
              <a:rPr lang="ko-KR" altLang="en-US" sz="900">
                <a:latin typeface="Times New Roman" pitchFamily="18" charset="0"/>
                <a:ea typeface="돋움" pitchFamily="50" charset="-127"/>
                <a:cs typeface="Times New Roman" pitchFamily="18" charset="0"/>
              </a:rPr>
              <a:t>   </a:t>
            </a:r>
            <a:r>
              <a:rPr lang="en-US" altLang="ko-KR" sz="900">
                <a:latin typeface="Times New Roman" pitchFamily="18" charset="0"/>
                <a:ea typeface="돋움" pitchFamily="50" charset="-127"/>
                <a:cs typeface="Times New Roman" pitchFamily="18" charset="0"/>
              </a:rPr>
              <a:t>[Bởi vì nó là một loại nhựa không cháy, nó không bắt lửa ngay cả</a:t>
            </a:r>
            <a:r>
              <a:rPr lang="ko-KR" altLang="en-US" sz="900">
                <a:latin typeface="Times New Roman" pitchFamily="18" charset="0"/>
                <a:ea typeface="돋움" pitchFamily="50" charset="-127"/>
                <a:cs typeface="Times New Roman" pitchFamily="18" charset="0"/>
              </a:rPr>
              <a:t> </a:t>
            </a:r>
            <a:r>
              <a:rPr lang="en-US" altLang="ko-KR" sz="900">
                <a:latin typeface="Times New Roman" pitchFamily="18" charset="0"/>
                <a:ea typeface="돋움" pitchFamily="50" charset="-127"/>
                <a:cs typeface="Times New Roman" pitchFamily="18" charset="0"/>
              </a:rPr>
              <a:t>ở</a:t>
            </a:r>
            <a:r>
              <a:rPr lang="ko-KR" altLang="en-US" sz="900">
                <a:latin typeface="Times New Roman" pitchFamily="18" charset="0"/>
                <a:ea typeface="돋움" pitchFamily="50" charset="-127"/>
                <a:cs typeface="Times New Roman" pitchFamily="18" charset="0"/>
              </a:rPr>
              <a:t> </a:t>
            </a:r>
            <a:r>
              <a:rPr lang="vi-VN" altLang="ko-KR" sz="900">
                <a:latin typeface="Times New Roman" pitchFamily="18" charset="0"/>
                <a:ea typeface="돋움" pitchFamily="50" charset="-127"/>
                <a:cs typeface="Times New Roman" pitchFamily="18" charset="0"/>
              </a:rPr>
              <a:t>nhiệt độ</a:t>
            </a:r>
            <a:r>
              <a:rPr lang="ko-KR" altLang="en-US" sz="900">
                <a:latin typeface="Times New Roman" pitchFamily="18" charset="0"/>
                <a:ea typeface="돋움" pitchFamily="50" charset="-127"/>
                <a:cs typeface="Times New Roman" pitchFamily="18" charset="0"/>
              </a:rPr>
              <a:t> </a:t>
            </a:r>
            <a:r>
              <a:rPr lang="en-US" altLang="ko-KR" sz="900">
                <a:latin typeface="Times New Roman" pitchFamily="18" charset="0"/>
                <a:ea typeface="돋움" pitchFamily="50" charset="-127"/>
                <a:cs typeface="Times New Roman" pitchFamily="18" charset="0"/>
              </a:rPr>
              <a:t>cao. Nó</a:t>
            </a:r>
            <a:r>
              <a:rPr lang="ko-KR" altLang="en-US" sz="900">
                <a:latin typeface="Times New Roman" pitchFamily="18" charset="0"/>
                <a:ea typeface="돋움" pitchFamily="50" charset="-127"/>
                <a:cs typeface="Times New Roman" pitchFamily="18" charset="0"/>
              </a:rPr>
              <a:t> </a:t>
            </a:r>
            <a:r>
              <a:rPr lang="en-US" altLang="ko-KR" sz="900">
                <a:latin typeface="Times New Roman" pitchFamily="18" charset="0"/>
                <a:ea typeface="돋움" pitchFamily="50" charset="-127"/>
                <a:cs typeface="Times New Roman" pitchFamily="18" charset="0"/>
              </a:rPr>
              <a:t>rất dễ</a:t>
            </a:r>
            <a:r>
              <a:rPr lang="ko-KR" altLang="en-US" sz="900">
                <a:latin typeface="Times New Roman" pitchFamily="18" charset="0"/>
                <a:ea typeface="돋움" pitchFamily="50" charset="-127"/>
                <a:cs typeface="Times New Roman" pitchFamily="18" charset="0"/>
              </a:rPr>
              <a:t> </a:t>
            </a:r>
            <a:r>
              <a:rPr lang="vi-VN" altLang="ko-KR" sz="900">
                <a:latin typeface="Times New Roman" pitchFamily="18" charset="0"/>
                <a:ea typeface="돋움" pitchFamily="50" charset="-127"/>
                <a:cs typeface="Times New Roman" pitchFamily="18" charset="0"/>
              </a:rPr>
              <a:t>lắp đặt do đặc tính cách nhiệt phong phú]</a:t>
            </a:r>
            <a:endParaRPr lang="ko-KR" altLang="en-US" sz="900">
              <a:latin typeface="Times New Roman" pitchFamily="18" charset="0"/>
              <a:ea typeface="돋움" pitchFamily="50" charset="-127"/>
              <a:cs typeface="Times New Roman" pitchFamily="18" charset="0"/>
            </a:endParaRPr>
          </a:p>
          <a:p>
            <a:pPr eaLnBrk="1" hangingPunct="1">
              <a:spcBef>
                <a:spcPct val="0"/>
              </a:spcBef>
              <a:buFontTx/>
              <a:buNone/>
            </a:pPr>
            <a:endParaRPr lang="ko-KR" altLang="en-US" sz="900">
              <a:latin typeface="Times New Roman" pitchFamily="18" charset="0"/>
              <a:ea typeface="돋움" pitchFamily="50" charset="-127"/>
              <a:cs typeface="Times New Roman" pitchFamily="18" charset="0"/>
            </a:endParaRPr>
          </a:p>
          <a:p>
            <a:pPr eaLnBrk="1" hangingPunct="1">
              <a:spcBef>
                <a:spcPct val="0"/>
              </a:spcBef>
              <a:buFontTx/>
              <a:buNone/>
            </a:pPr>
            <a:r>
              <a:rPr lang="ko-KR" altLang="en-US" sz="900">
                <a:latin typeface="Times New Roman" pitchFamily="18" charset="0"/>
                <a:ea typeface="돋움" pitchFamily="50" charset="-127"/>
                <a:cs typeface="Times New Roman" pitchFamily="18" charset="0"/>
              </a:rPr>
              <a:t> ① </a:t>
            </a:r>
            <a:r>
              <a:rPr lang="en-US" altLang="ko-KR" sz="900">
                <a:latin typeface="Times New Roman" pitchFamily="18" charset="0"/>
                <a:ea typeface="돋움" pitchFamily="50" charset="-127"/>
                <a:cs typeface="Times New Roman" pitchFamily="18" charset="0"/>
              </a:rPr>
              <a:t>Điện trở</a:t>
            </a:r>
            <a:r>
              <a:rPr lang="ko-KR" altLang="en-US" sz="900">
                <a:latin typeface="Times New Roman" pitchFamily="18" charset="0"/>
                <a:ea typeface="돋움" pitchFamily="50" charset="-127"/>
                <a:cs typeface="Times New Roman" pitchFamily="18" charset="0"/>
              </a:rPr>
              <a:t> </a:t>
            </a:r>
            <a:r>
              <a:rPr lang="en-US" altLang="ko-KR" sz="900">
                <a:latin typeface="Times New Roman" pitchFamily="18" charset="0"/>
                <a:ea typeface="돋움" pitchFamily="50" charset="-127"/>
                <a:cs typeface="Times New Roman" pitchFamily="18" charset="0"/>
              </a:rPr>
              <a:t>cố</a:t>
            </a:r>
            <a:r>
              <a:rPr lang="ko-KR" altLang="en-US" sz="900">
                <a:latin typeface="Times New Roman" pitchFamily="18" charset="0"/>
                <a:ea typeface="돋움" pitchFamily="50" charset="-127"/>
                <a:cs typeface="Times New Roman" pitchFamily="18" charset="0"/>
              </a:rPr>
              <a:t> </a:t>
            </a:r>
            <a:r>
              <a:rPr lang="vi-VN" altLang="ko-KR" sz="900">
                <a:latin typeface="Times New Roman" pitchFamily="18" charset="0"/>
                <a:ea typeface="돋움" pitchFamily="50" charset="-127"/>
                <a:cs typeface="Times New Roman" pitchFamily="18" charset="0"/>
              </a:rPr>
              <a:t>định màng carbon nhỏ</a:t>
            </a:r>
            <a:endParaRPr lang="ko-KR" altLang="en-US" sz="900">
              <a:latin typeface="Times New Roman" pitchFamily="18" charset="0"/>
              <a:ea typeface="돋움" pitchFamily="50" charset="-127"/>
              <a:cs typeface="Times New Roman" pitchFamily="18" charset="0"/>
            </a:endParaRPr>
          </a:p>
          <a:p>
            <a:pPr eaLnBrk="1" hangingPunct="1">
              <a:spcBef>
                <a:spcPct val="0"/>
              </a:spcBef>
              <a:buFontTx/>
              <a:buNone/>
            </a:pPr>
            <a:r>
              <a:rPr lang="ko-KR" altLang="en-US" sz="900">
                <a:latin typeface="Times New Roman" pitchFamily="18" charset="0"/>
                <a:ea typeface="돋움" pitchFamily="50" charset="-127"/>
                <a:cs typeface="Times New Roman" pitchFamily="18" charset="0"/>
              </a:rPr>
              <a:t> ② </a:t>
            </a:r>
            <a:r>
              <a:rPr lang="en-US" altLang="ko-KR" sz="900">
                <a:latin typeface="Times New Roman" pitchFamily="18" charset="0"/>
                <a:ea typeface="돋움" pitchFamily="50" charset="-127"/>
                <a:cs typeface="Times New Roman" pitchFamily="18" charset="0"/>
              </a:rPr>
              <a:t>Điện trở</a:t>
            </a:r>
            <a:r>
              <a:rPr lang="ko-KR" altLang="en-US" sz="900">
                <a:latin typeface="Times New Roman" pitchFamily="18" charset="0"/>
                <a:ea typeface="돋움" pitchFamily="50" charset="-127"/>
                <a:cs typeface="Times New Roman" pitchFamily="18" charset="0"/>
              </a:rPr>
              <a:t> </a:t>
            </a:r>
            <a:r>
              <a:rPr lang="en-US" altLang="ko-KR" sz="900">
                <a:latin typeface="Times New Roman" pitchFamily="18" charset="0"/>
                <a:ea typeface="돋움" pitchFamily="50" charset="-127"/>
                <a:cs typeface="Times New Roman" pitchFamily="18" charset="0"/>
              </a:rPr>
              <a:t>phim kim loại</a:t>
            </a:r>
            <a:endParaRPr lang="ko-KR" altLang="en-US" sz="900">
              <a:latin typeface="Times New Roman" pitchFamily="18" charset="0"/>
              <a:ea typeface="돋움" pitchFamily="50" charset="-127"/>
              <a:cs typeface="Times New Roman" pitchFamily="18" charset="0"/>
            </a:endParaRPr>
          </a:p>
          <a:p>
            <a:pPr eaLnBrk="1" hangingPunct="1">
              <a:spcBef>
                <a:spcPct val="0"/>
              </a:spcBef>
              <a:buFontTx/>
              <a:buNone/>
            </a:pPr>
            <a:r>
              <a:rPr lang="ko-KR" altLang="en-US" sz="900">
                <a:latin typeface="Times New Roman" pitchFamily="18" charset="0"/>
                <a:ea typeface="돋움" pitchFamily="50" charset="-127"/>
                <a:cs typeface="Times New Roman" pitchFamily="18" charset="0"/>
              </a:rPr>
              <a:t> ③ </a:t>
            </a:r>
            <a:r>
              <a:rPr lang="en-US" altLang="ko-KR" sz="900">
                <a:latin typeface="Times New Roman" pitchFamily="18" charset="0"/>
                <a:ea typeface="돋움" pitchFamily="50" charset="-127"/>
                <a:cs typeface="Times New Roman" pitchFamily="18" charset="0"/>
              </a:rPr>
              <a:t>Điện trở</a:t>
            </a:r>
            <a:r>
              <a:rPr lang="ko-KR" altLang="en-US" sz="900">
                <a:latin typeface="Times New Roman" pitchFamily="18" charset="0"/>
                <a:ea typeface="돋움" pitchFamily="50" charset="-127"/>
                <a:cs typeface="Times New Roman" pitchFamily="18" charset="0"/>
              </a:rPr>
              <a:t> </a:t>
            </a:r>
            <a:r>
              <a:rPr lang="vi-VN" altLang="ko-KR" sz="900">
                <a:latin typeface="Times New Roman" pitchFamily="18" charset="0"/>
                <a:ea typeface="돋움" pitchFamily="50" charset="-127"/>
                <a:cs typeface="Times New Roman" pitchFamily="18" charset="0"/>
              </a:rPr>
              <a:t>xi măng</a:t>
            </a:r>
            <a:endParaRPr lang="ko-KR" altLang="en-US" sz="900">
              <a:latin typeface="Times New Roman" pitchFamily="18" charset="0"/>
              <a:ea typeface="돋움" pitchFamily="50" charset="-127"/>
              <a:cs typeface="Times New Roman" pitchFamily="18" charset="0"/>
            </a:endParaRPr>
          </a:p>
          <a:p>
            <a:pPr eaLnBrk="1" hangingPunct="1">
              <a:spcBef>
                <a:spcPct val="0"/>
              </a:spcBef>
              <a:buFontTx/>
              <a:buNone/>
            </a:pPr>
            <a:r>
              <a:rPr lang="ko-KR" altLang="en-US" sz="900">
                <a:latin typeface="Times New Roman" pitchFamily="18" charset="0"/>
                <a:ea typeface="돋움" pitchFamily="50" charset="-127"/>
                <a:cs typeface="Times New Roman" pitchFamily="18" charset="0"/>
              </a:rPr>
              <a:t> ④ </a:t>
            </a:r>
            <a:r>
              <a:rPr lang="en-US" altLang="ko-KR" sz="900">
                <a:latin typeface="Times New Roman" pitchFamily="18" charset="0"/>
                <a:ea typeface="돋움" pitchFamily="50" charset="-127"/>
                <a:cs typeface="Times New Roman" pitchFamily="18" charset="0"/>
              </a:rPr>
              <a:t>Điện trở</a:t>
            </a:r>
            <a:r>
              <a:rPr lang="ko-KR" altLang="en-US" sz="900">
                <a:latin typeface="Times New Roman" pitchFamily="18" charset="0"/>
                <a:ea typeface="돋움" pitchFamily="50" charset="-127"/>
                <a:cs typeface="Times New Roman" pitchFamily="18" charset="0"/>
              </a:rPr>
              <a:t> </a:t>
            </a:r>
            <a:r>
              <a:rPr lang="en-US" altLang="ko-KR" sz="900">
                <a:latin typeface="Times New Roman" pitchFamily="18" charset="0"/>
                <a:ea typeface="돋움" pitchFamily="50" charset="-127"/>
                <a:cs typeface="Times New Roman" pitchFamily="18" charset="0"/>
              </a:rPr>
              <a:t>khả biến</a:t>
            </a:r>
          </a:p>
          <a:p>
            <a:pPr eaLnBrk="1" hangingPunct="1">
              <a:spcBef>
                <a:spcPct val="0"/>
              </a:spcBef>
              <a:buFontTx/>
              <a:buNone/>
            </a:pPr>
            <a:endParaRPr lang="en-US" altLang="ko-KR" sz="900">
              <a:latin typeface="Times New Roman" pitchFamily="18" charset="0"/>
              <a:ea typeface="돋움" pitchFamily="50" charset="-127"/>
              <a:cs typeface="Times New Roman" pitchFamily="18" charset="0"/>
            </a:endParaRPr>
          </a:p>
          <a:p>
            <a:pPr eaLnBrk="1" hangingPunct="1">
              <a:spcBef>
                <a:spcPct val="0"/>
              </a:spcBef>
              <a:buFontTx/>
              <a:buNone/>
            </a:pPr>
            <a:r>
              <a:rPr lang="en-US" altLang="ko-KR" sz="900">
                <a:latin typeface="Times New Roman" pitchFamily="18" charset="0"/>
                <a:ea typeface="돋움" pitchFamily="50" charset="-127"/>
                <a:cs typeface="Times New Roman" pitchFamily="18" charset="0"/>
              </a:rPr>
              <a:t>7. Theo cấu tạo, đâu không phải là một loại biến trở ?</a:t>
            </a:r>
          </a:p>
          <a:p>
            <a:pPr eaLnBrk="1" hangingPunct="1">
              <a:spcBef>
                <a:spcPct val="0"/>
              </a:spcBef>
              <a:buFontTx/>
              <a:buNone/>
            </a:pPr>
            <a:endParaRPr lang="en-US" altLang="ko-KR" sz="900">
              <a:latin typeface="Times New Roman" pitchFamily="18" charset="0"/>
              <a:ea typeface="돋움" pitchFamily="50" charset="-127"/>
              <a:cs typeface="Times New Roman" pitchFamily="18" charset="0"/>
            </a:endParaRPr>
          </a:p>
          <a:p>
            <a:pPr eaLnBrk="1" hangingPunct="1">
              <a:spcBef>
                <a:spcPct val="0"/>
              </a:spcBef>
              <a:buFontTx/>
              <a:buNone/>
            </a:pPr>
            <a:r>
              <a:rPr lang="en-US" altLang="ko-KR" sz="900">
                <a:latin typeface="Times New Roman" pitchFamily="18" charset="0"/>
                <a:ea typeface="돋움" pitchFamily="50" charset="-127"/>
                <a:cs typeface="Times New Roman" pitchFamily="18" charset="0"/>
              </a:rPr>
              <a:t> ① Loại màng carbon</a:t>
            </a:r>
          </a:p>
          <a:p>
            <a:pPr eaLnBrk="1" hangingPunct="1">
              <a:spcBef>
                <a:spcPct val="0"/>
              </a:spcBef>
              <a:buFontTx/>
              <a:buNone/>
            </a:pPr>
            <a:r>
              <a:rPr lang="en-US" altLang="ko-KR" sz="900">
                <a:latin typeface="Times New Roman" pitchFamily="18" charset="0"/>
                <a:ea typeface="돋움" pitchFamily="50" charset="-127"/>
                <a:cs typeface="Times New Roman" pitchFamily="18" charset="0"/>
              </a:rPr>
              <a:t> ② Loại màng kim loại</a:t>
            </a:r>
          </a:p>
          <a:p>
            <a:pPr eaLnBrk="1" hangingPunct="1">
              <a:spcBef>
                <a:spcPct val="0"/>
              </a:spcBef>
              <a:buFontTx/>
              <a:buNone/>
            </a:pPr>
            <a:r>
              <a:rPr lang="en-US" altLang="ko-KR" sz="900">
                <a:latin typeface="Times New Roman" pitchFamily="18" charset="0"/>
                <a:ea typeface="돋움" pitchFamily="50" charset="-127"/>
                <a:cs typeface="Times New Roman" pitchFamily="18" charset="0"/>
              </a:rPr>
              <a:t> ③ Loại phủ sứ</a:t>
            </a:r>
          </a:p>
          <a:p>
            <a:pPr eaLnBrk="1" hangingPunct="1">
              <a:spcBef>
                <a:spcPct val="0"/>
              </a:spcBef>
              <a:buFontTx/>
              <a:buNone/>
            </a:pPr>
            <a:r>
              <a:rPr lang="en-US" altLang="ko-KR" sz="900">
                <a:latin typeface="Times New Roman" pitchFamily="18" charset="0"/>
                <a:ea typeface="돋움" pitchFamily="50" charset="-127"/>
                <a:cs typeface="Times New Roman" pitchFamily="18" charset="0"/>
              </a:rPr>
              <a:t> ④ Loại cuộn cảm</a:t>
            </a:r>
          </a:p>
        </p:txBody>
      </p:sp>
      <p:sp>
        <p:nvSpPr>
          <p:cNvPr id="2056" name="Rectangle 7"/>
          <p:cNvSpPr>
            <a:spLocks noChangeArrowheads="1"/>
          </p:cNvSpPr>
          <p:nvPr/>
        </p:nvSpPr>
        <p:spPr bwMode="auto">
          <a:xfrm>
            <a:off x="3363913" y="788989"/>
            <a:ext cx="3186112" cy="82638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kumimoji="1" sz="3200">
                <a:solidFill>
                  <a:schemeClr val="tx1"/>
                </a:solidFill>
                <a:latin typeface="굴림" pitchFamily="50" charset="-127"/>
                <a:ea typeface="굴림" pitchFamily="50" charset="-127"/>
              </a:defRPr>
            </a:lvl1pPr>
            <a:lvl2pPr marL="742950" indent="-285750" eaLnBrk="0" hangingPunct="0">
              <a:spcBef>
                <a:spcPct val="20000"/>
              </a:spcBef>
              <a:buChar char="–"/>
              <a:defRPr kumimoji="1" sz="2800">
                <a:solidFill>
                  <a:schemeClr val="tx1"/>
                </a:solidFill>
                <a:latin typeface="굴림" pitchFamily="50" charset="-127"/>
                <a:ea typeface="굴림" pitchFamily="50" charset="-127"/>
              </a:defRPr>
            </a:lvl2pPr>
            <a:lvl3pPr marL="1143000" indent="-228600" eaLnBrk="0" hangingPunct="0">
              <a:spcBef>
                <a:spcPct val="20000"/>
              </a:spcBef>
              <a:buChar char="•"/>
              <a:defRPr kumimoji="1" sz="2400">
                <a:solidFill>
                  <a:schemeClr val="tx1"/>
                </a:solidFill>
                <a:latin typeface="굴림" pitchFamily="50" charset="-127"/>
                <a:ea typeface="굴림" pitchFamily="50" charset="-127"/>
              </a:defRPr>
            </a:lvl3pPr>
            <a:lvl4pPr marL="1600200" indent="-228600" eaLnBrk="0" hangingPunct="0">
              <a:spcBef>
                <a:spcPct val="20000"/>
              </a:spcBef>
              <a:buChar char="–"/>
              <a:defRPr kumimoji="1" sz="2000">
                <a:solidFill>
                  <a:schemeClr val="tx1"/>
                </a:solidFill>
                <a:latin typeface="굴림" pitchFamily="50" charset="-127"/>
                <a:ea typeface="굴림" pitchFamily="50" charset="-127"/>
              </a:defRPr>
            </a:lvl4pPr>
            <a:lvl5pPr marL="2057400" indent="-228600" eaLnBrk="0" hangingPunct="0">
              <a:spcBef>
                <a:spcPct val="20000"/>
              </a:spcBef>
              <a:buChar char="»"/>
              <a:defRPr kumimoji="1" sz="2000">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9pPr>
          </a:lstStyle>
          <a:p>
            <a:pPr eaLnBrk="1" hangingPunct="1">
              <a:spcBef>
                <a:spcPct val="0"/>
              </a:spcBef>
              <a:buFontTx/>
              <a:buNone/>
            </a:pPr>
            <a:r>
              <a:rPr lang="vi-VN" altLang="ko-KR" sz="900">
                <a:latin typeface="Times New Roman" pitchFamily="18" charset="0"/>
                <a:ea typeface="돋움" pitchFamily="50" charset="-127"/>
                <a:cs typeface="Times New Roman" pitchFamily="18" charset="0"/>
              </a:rPr>
              <a:t>8. </a:t>
            </a:r>
            <a:r>
              <a:rPr lang="en-US" altLang="ko-KR" sz="900">
                <a:latin typeface="Times New Roman" pitchFamily="18" charset="0"/>
                <a:ea typeface="돋움" pitchFamily="50" charset="-127"/>
                <a:cs typeface="Times New Roman" pitchFamily="18" charset="0"/>
              </a:rPr>
              <a:t>Tụ nào thông thường sử dụng ở mạch ghép hoặc mạch hằng số thời gian nhanh</a:t>
            </a:r>
            <a:r>
              <a:rPr lang="vi-VN" altLang="ko-KR" sz="900">
                <a:latin typeface="Times New Roman" pitchFamily="18" charset="0"/>
                <a:ea typeface="돋움" pitchFamily="50" charset="-127"/>
                <a:cs typeface="Times New Roman" pitchFamily="18" charset="0"/>
              </a:rPr>
              <a:t>?</a:t>
            </a:r>
          </a:p>
          <a:p>
            <a:pPr eaLnBrk="1" hangingPunct="1">
              <a:spcBef>
                <a:spcPct val="0"/>
              </a:spcBef>
              <a:buFontTx/>
              <a:buNone/>
            </a:pPr>
            <a:endParaRPr lang="en-US" altLang="ko-KR" sz="900">
              <a:latin typeface="Times New Roman" pitchFamily="18" charset="0"/>
              <a:ea typeface="돋움" pitchFamily="50" charset="-127"/>
              <a:cs typeface="Times New Roman" pitchFamily="18" charset="0"/>
            </a:endParaRPr>
          </a:p>
          <a:p>
            <a:pPr eaLnBrk="1" hangingPunct="1">
              <a:spcBef>
                <a:spcPct val="0"/>
              </a:spcBef>
              <a:buFontTx/>
              <a:buNone/>
            </a:pPr>
            <a:r>
              <a:rPr lang="vi-VN" altLang="ko-KR" sz="900">
                <a:latin typeface="Times New Roman" pitchFamily="18" charset="0"/>
                <a:ea typeface="돋움" pitchFamily="50" charset="-127"/>
                <a:cs typeface="Times New Roman" pitchFamily="18" charset="0"/>
              </a:rPr>
              <a:t> ① Tụ </a:t>
            </a:r>
            <a:r>
              <a:rPr lang="en-US" altLang="ko-KR" sz="900">
                <a:latin typeface="Times New Roman" pitchFamily="18" charset="0"/>
                <a:ea typeface="돋움" pitchFamily="50" charset="-127"/>
                <a:cs typeface="Times New Roman" pitchFamily="18" charset="0"/>
              </a:rPr>
              <a:t>hóa</a:t>
            </a:r>
            <a:endParaRPr lang="vi-VN" altLang="ko-KR" sz="900">
              <a:latin typeface="Times New Roman" pitchFamily="18" charset="0"/>
              <a:ea typeface="돋움" pitchFamily="50" charset="-127"/>
              <a:cs typeface="Times New Roman" pitchFamily="18" charset="0"/>
            </a:endParaRPr>
          </a:p>
          <a:p>
            <a:pPr eaLnBrk="1" hangingPunct="1">
              <a:spcBef>
                <a:spcPct val="0"/>
              </a:spcBef>
              <a:buFontTx/>
              <a:buNone/>
            </a:pPr>
            <a:r>
              <a:rPr lang="vi-VN" altLang="ko-KR" sz="900">
                <a:latin typeface="Times New Roman" pitchFamily="18" charset="0"/>
                <a:ea typeface="돋움" pitchFamily="50" charset="-127"/>
                <a:cs typeface="Times New Roman" pitchFamily="18" charset="0"/>
              </a:rPr>
              <a:t> ② Tụ Mylar</a:t>
            </a:r>
          </a:p>
          <a:p>
            <a:pPr eaLnBrk="1" hangingPunct="1">
              <a:spcBef>
                <a:spcPct val="0"/>
              </a:spcBef>
              <a:buFontTx/>
              <a:buNone/>
            </a:pPr>
            <a:r>
              <a:rPr lang="en-US" altLang="ko-KR" sz="900">
                <a:latin typeface="Times New Roman" pitchFamily="18" charset="0"/>
                <a:ea typeface="돋움" pitchFamily="50" charset="-127"/>
                <a:cs typeface="Times New Roman" pitchFamily="18" charset="0"/>
              </a:rPr>
              <a:t> ③ Tụ sứ</a:t>
            </a:r>
          </a:p>
          <a:p>
            <a:pPr eaLnBrk="1" hangingPunct="1">
              <a:spcBef>
                <a:spcPct val="0"/>
              </a:spcBef>
              <a:buFontTx/>
              <a:buNone/>
            </a:pPr>
            <a:r>
              <a:rPr lang="en-US" altLang="ko-KR" sz="900">
                <a:latin typeface="Times New Roman" pitchFamily="18" charset="0"/>
                <a:ea typeface="돋움" pitchFamily="50" charset="-127"/>
                <a:cs typeface="Times New Roman" pitchFamily="18" charset="0"/>
              </a:rPr>
              <a:t> ④ Tụ Tantal</a:t>
            </a:r>
          </a:p>
          <a:p>
            <a:pPr eaLnBrk="1" hangingPunct="1">
              <a:spcBef>
                <a:spcPct val="0"/>
              </a:spcBef>
              <a:buFontTx/>
              <a:buNone/>
            </a:pPr>
            <a:endParaRPr lang="en-US" altLang="ko-KR" sz="900">
              <a:latin typeface="Times New Roman" pitchFamily="18" charset="0"/>
              <a:ea typeface="돋움" pitchFamily="50" charset="-127"/>
              <a:cs typeface="Times New Roman" pitchFamily="18" charset="0"/>
            </a:endParaRPr>
          </a:p>
          <a:p>
            <a:pPr eaLnBrk="1" hangingPunct="1">
              <a:spcBef>
                <a:spcPct val="0"/>
              </a:spcBef>
              <a:buFontTx/>
              <a:buNone/>
            </a:pPr>
            <a:r>
              <a:rPr lang="vi-VN" altLang="ko-KR" sz="900">
                <a:latin typeface="Times New Roman" pitchFamily="18" charset="0"/>
                <a:ea typeface="돋움" pitchFamily="50" charset="-127"/>
                <a:cs typeface="Times New Roman" pitchFamily="18" charset="0"/>
              </a:rPr>
              <a:t>9. Suất điện động sinh ra khi từ thông đi qua cuộn dây bị thay đổi.</a:t>
            </a:r>
          </a:p>
          <a:p>
            <a:pPr eaLnBrk="1" hangingPunct="1">
              <a:spcBef>
                <a:spcPct val="0"/>
              </a:spcBef>
              <a:buFontTx/>
              <a:buNone/>
            </a:pPr>
            <a:r>
              <a:rPr lang="vi-VN" altLang="ko-KR" sz="900">
                <a:latin typeface="Times New Roman" pitchFamily="18" charset="0"/>
                <a:ea typeface="돋움" pitchFamily="50" charset="-127"/>
                <a:cs typeface="Times New Roman" pitchFamily="18" charset="0"/>
              </a:rPr>
              <a:t>    Hiện tượng </a:t>
            </a:r>
            <a:r>
              <a:rPr lang="en-US" altLang="ko-KR" sz="900">
                <a:latin typeface="Times New Roman" pitchFamily="18" charset="0"/>
                <a:ea typeface="돋움" pitchFamily="50" charset="-127"/>
                <a:cs typeface="Times New Roman" pitchFamily="18" charset="0"/>
              </a:rPr>
              <a:t>đó </a:t>
            </a:r>
            <a:r>
              <a:rPr lang="vi-VN" altLang="ko-KR" sz="900">
                <a:latin typeface="Times New Roman" pitchFamily="18" charset="0"/>
                <a:ea typeface="돋움" pitchFamily="50" charset="-127"/>
                <a:cs typeface="Times New Roman" pitchFamily="18" charset="0"/>
              </a:rPr>
              <a:t>được gọi là gì?</a:t>
            </a:r>
          </a:p>
          <a:p>
            <a:pPr eaLnBrk="1" hangingPunct="1">
              <a:spcBef>
                <a:spcPct val="0"/>
              </a:spcBef>
              <a:buFontTx/>
              <a:buNone/>
            </a:pPr>
            <a:endParaRPr lang="en-US" altLang="ko-KR" sz="900">
              <a:latin typeface="Times New Roman" pitchFamily="18" charset="0"/>
              <a:ea typeface="돋움" pitchFamily="50" charset="-127"/>
              <a:cs typeface="Times New Roman" pitchFamily="18" charset="0"/>
            </a:endParaRPr>
          </a:p>
          <a:p>
            <a:pPr eaLnBrk="1" hangingPunct="1">
              <a:spcBef>
                <a:spcPct val="0"/>
              </a:spcBef>
              <a:buFontTx/>
              <a:buNone/>
            </a:pPr>
            <a:r>
              <a:rPr lang="vi-VN" altLang="ko-KR" sz="900">
                <a:latin typeface="Times New Roman" pitchFamily="18" charset="0"/>
                <a:ea typeface="돋움" pitchFamily="50" charset="-127"/>
                <a:cs typeface="Times New Roman" pitchFamily="18" charset="0"/>
              </a:rPr>
              <a:t> ① </a:t>
            </a:r>
            <a:r>
              <a:rPr lang="en-US" altLang="ko-KR" sz="900">
                <a:latin typeface="Times New Roman" pitchFamily="18" charset="0"/>
                <a:ea typeface="돋움" pitchFamily="50" charset="-127"/>
                <a:cs typeface="Times New Roman" pitchFamily="18" charset="0"/>
              </a:rPr>
              <a:t>C</a:t>
            </a:r>
            <a:r>
              <a:rPr lang="vi-VN" altLang="ko-KR" sz="900">
                <a:latin typeface="Times New Roman" pitchFamily="18" charset="0"/>
                <a:ea typeface="돋움" pitchFamily="50" charset="-127"/>
                <a:cs typeface="Times New Roman" pitchFamily="18" charset="0"/>
              </a:rPr>
              <a:t>ảm ứng điện từ</a:t>
            </a:r>
          </a:p>
          <a:p>
            <a:pPr eaLnBrk="1" hangingPunct="1">
              <a:spcBef>
                <a:spcPct val="0"/>
              </a:spcBef>
              <a:buFontTx/>
              <a:buNone/>
            </a:pPr>
            <a:r>
              <a:rPr lang="vi-VN" altLang="ko-KR" sz="900">
                <a:latin typeface="Times New Roman" pitchFamily="18" charset="0"/>
                <a:ea typeface="돋움" pitchFamily="50" charset="-127"/>
                <a:cs typeface="Times New Roman" pitchFamily="18" charset="0"/>
              </a:rPr>
              <a:t> ② Suất điện động</a:t>
            </a:r>
          </a:p>
          <a:p>
            <a:pPr eaLnBrk="1" hangingPunct="1">
              <a:spcBef>
                <a:spcPct val="0"/>
              </a:spcBef>
              <a:buFontTx/>
              <a:buNone/>
            </a:pPr>
            <a:r>
              <a:rPr lang="en-US" altLang="ko-KR" sz="900">
                <a:latin typeface="Times New Roman" pitchFamily="18" charset="0"/>
                <a:ea typeface="돋움" pitchFamily="50" charset="-127"/>
                <a:cs typeface="Times New Roman" pitchFamily="18" charset="0"/>
              </a:rPr>
              <a:t> ③ Định luật Lenz</a:t>
            </a:r>
          </a:p>
          <a:p>
            <a:pPr eaLnBrk="1" hangingPunct="1">
              <a:spcBef>
                <a:spcPct val="0"/>
              </a:spcBef>
              <a:buFontTx/>
              <a:buNone/>
            </a:pPr>
            <a:r>
              <a:rPr lang="en-US" altLang="ko-KR" sz="900">
                <a:latin typeface="Times New Roman" pitchFamily="18" charset="0"/>
                <a:ea typeface="돋움" pitchFamily="50" charset="-127"/>
                <a:cs typeface="Times New Roman" pitchFamily="18" charset="0"/>
              </a:rPr>
              <a:t> ④ Điện cảm tương hỗ</a:t>
            </a:r>
          </a:p>
          <a:p>
            <a:pPr eaLnBrk="1" hangingPunct="1">
              <a:spcBef>
                <a:spcPct val="0"/>
              </a:spcBef>
              <a:buFontTx/>
              <a:buNone/>
            </a:pPr>
            <a:endParaRPr lang="en-US" altLang="ko-KR" sz="900">
              <a:latin typeface="Times New Roman" pitchFamily="18" charset="0"/>
              <a:ea typeface="돋움" pitchFamily="50" charset="-127"/>
              <a:cs typeface="Times New Roman" pitchFamily="18" charset="0"/>
            </a:endParaRPr>
          </a:p>
          <a:p>
            <a:pPr eaLnBrk="1" hangingPunct="1">
              <a:spcBef>
                <a:spcPct val="0"/>
              </a:spcBef>
              <a:buFontTx/>
              <a:buNone/>
            </a:pPr>
            <a:r>
              <a:rPr lang="vi-VN" altLang="ko-KR" sz="900">
                <a:latin typeface="Times New Roman" pitchFamily="18" charset="0"/>
                <a:ea typeface="돋움" pitchFamily="50" charset="-127"/>
                <a:cs typeface="Times New Roman" pitchFamily="18" charset="0"/>
              </a:rPr>
              <a:t>10. Tụ điện mắc song song trước sau là loại cuộn dây nào?</a:t>
            </a:r>
          </a:p>
          <a:p>
            <a:pPr eaLnBrk="1" hangingPunct="1">
              <a:spcBef>
                <a:spcPct val="0"/>
              </a:spcBef>
              <a:buFontTx/>
              <a:buNone/>
            </a:pPr>
            <a:endParaRPr lang="en-US" altLang="ko-KR" sz="900">
              <a:latin typeface="Times New Roman" pitchFamily="18" charset="0"/>
              <a:ea typeface="돋움" pitchFamily="50" charset="-127"/>
              <a:cs typeface="Times New Roman" pitchFamily="18" charset="0"/>
            </a:endParaRPr>
          </a:p>
          <a:p>
            <a:pPr eaLnBrk="1" hangingPunct="1">
              <a:spcBef>
                <a:spcPct val="0"/>
              </a:spcBef>
              <a:buFontTx/>
              <a:buNone/>
            </a:pPr>
            <a:r>
              <a:rPr lang="en-US" altLang="ko-KR" sz="900">
                <a:latin typeface="Times New Roman" pitchFamily="18" charset="0"/>
                <a:ea typeface="돋움" pitchFamily="50" charset="-127"/>
                <a:cs typeface="Times New Roman" pitchFamily="18" charset="0"/>
              </a:rPr>
              <a:t> ① RFC</a:t>
            </a:r>
          </a:p>
          <a:p>
            <a:pPr eaLnBrk="1" hangingPunct="1">
              <a:spcBef>
                <a:spcPct val="0"/>
              </a:spcBef>
              <a:buFontTx/>
              <a:buNone/>
            </a:pPr>
            <a:r>
              <a:rPr lang="en-US" altLang="ko-KR" sz="900">
                <a:latin typeface="Times New Roman" pitchFamily="18" charset="0"/>
                <a:ea typeface="돋움" pitchFamily="50" charset="-127"/>
                <a:cs typeface="Times New Roman" pitchFamily="18" charset="0"/>
              </a:rPr>
              <a:t> ② FCZ</a:t>
            </a:r>
          </a:p>
          <a:p>
            <a:pPr eaLnBrk="1" hangingPunct="1">
              <a:spcBef>
                <a:spcPct val="0"/>
              </a:spcBef>
              <a:buFontTx/>
              <a:buNone/>
            </a:pPr>
            <a:r>
              <a:rPr lang="en-US" altLang="ko-KR" sz="900">
                <a:latin typeface="Times New Roman" pitchFamily="18" charset="0"/>
                <a:ea typeface="돋움" pitchFamily="50" charset="-127"/>
                <a:cs typeface="Times New Roman" pitchFamily="18" charset="0"/>
              </a:rPr>
              <a:t> ③ IFT</a:t>
            </a:r>
          </a:p>
          <a:p>
            <a:pPr eaLnBrk="1" hangingPunct="1">
              <a:spcBef>
                <a:spcPct val="0"/>
              </a:spcBef>
              <a:buFontTx/>
              <a:buNone/>
            </a:pPr>
            <a:r>
              <a:rPr lang="vi-VN" altLang="ko-KR" sz="900">
                <a:latin typeface="Times New Roman" pitchFamily="18" charset="0"/>
                <a:ea typeface="돋움" pitchFamily="50" charset="-127"/>
                <a:cs typeface="Times New Roman" pitchFamily="18" charset="0"/>
              </a:rPr>
              <a:t> ④ Cuộn cảm cho nguồn điện</a:t>
            </a:r>
          </a:p>
          <a:p>
            <a:pPr eaLnBrk="1" hangingPunct="1">
              <a:spcBef>
                <a:spcPct val="0"/>
              </a:spcBef>
              <a:buFontTx/>
              <a:buNone/>
            </a:pPr>
            <a:endParaRPr lang="en-US" altLang="ko-KR" sz="900">
              <a:latin typeface="Times New Roman" pitchFamily="18" charset="0"/>
              <a:ea typeface="돋움" pitchFamily="50" charset="-127"/>
              <a:cs typeface="Times New Roman" pitchFamily="18" charset="0"/>
            </a:endParaRPr>
          </a:p>
          <a:p>
            <a:pPr eaLnBrk="1" hangingPunct="1">
              <a:spcBef>
                <a:spcPct val="0"/>
              </a:spcBef>
              <a:buFontTx/>
              <a:buNone/>
            </a:pPr>
            <a:r>
              <a:rPr lang="vi-VN" altLang="ko-KR" sz="900">
                <a:latin typeface="Times New Roman" pitchFamily="18" charset="0"/>
                <a:ea typeface="돋움" pitchFamily="50" charset="-127"/>
                <a:cs typeface="Times New Roman" pitchFamily="18" charset="0"/>
              </a:rPr>
              <a:t>11. </a:t>
            </a:r>
            <a:r>
              <a:rPr lang="en-US" altLang="ko-KR" sz="900">
                <a:latin typeface="Times New Roman" pitchFamily="18" charset="0"/>
                <a:ea typeface="돋움" pitchFamily="50" charset="-127"/>
                <a:cs typeface="Times New Roman" pitchFamily="18" charset="0"/>
              </a:rPr>
              <a:t>Là phần tử đóng mở, chuyên sử dụng cho điện áp ngược cao, dòng điện cao </a:t>
            </a:r>
            <a:r>
              <a:rPr lang="vi-VN" altLang="ko-KR" sz="900">
                <a:latin typeface="Times New Roman" pitchFamily="18" charset="0"/>
                <a:ea typeface="돋움" pitchFamily="50" charset="-127"/>
                <a:cs typeface="Times New Roman" pitchFamily="18" charset="0"/>
              </a:rPr>
              <a:t>?</a:t>
            </a:r>
          </a:p>
          <a:p>
            <a:pPr eaLnBrk="1" hangingPunct="1">
              <a:spcBef>
                <a:spcPct val="0"/>
              </a:spcBef>
              <a:buFontTx/>
              <a:buNone/>
            </a:pPr>
            <a:endParaRPr lang="en-US" altLang="ko-KR" sz="900">
              <a:latin typeface="Times New Roman" pitchFamily="18" charset="0"/>
              <a:ea typeface="돋움" pitchFamily="50" charset="-127"/>
              <a:cs typeface="Times New Roman" pitchFamily="18" charset="0"/>
            </a:endParaRPr>
          </a:p>
          <a:p>
            <a:pPr eaLnBrk="1" hangingPunct="1">
              <a:spcBef>
                <a:spcPct val="0"/>
              </a:spcBef>
              <a:buFontTx/>
              <a:buNone/>
            </a:pPr>
            <a:r>
              <a:rPr lang="en-US" altLang="ko-KR" sz="900">
                <a:latin typeface="Times New Roman" pitchFamily="18" charset="0"/>
                <a:ea typeface="돋움" pitchFamily="50" charset="-127"/>
                <a:cs typeface="Times New Roman" pitchFamily="18" charset="0"/>
              </a:rPr>
              <a:t> ① TR</a:t>
            </a:r>
          </a:p>
          <a:p>
            <a:pPr eaLnBrk="1" hangingPunct="1">
              <a:spcBef>
                <a:spcPct val="0"/>
              </a:spcBef>
              <a:buFontTx/>
              <a:buNone/>
            </a:pPr>
            <a:r>
              <a:rPr lang="en-US" altLang="ko-KR" sz="900">
                <a:latin typeface="Times New Roman" pitchFamily="18" charset="0"/>
                <a:ea typeface="돋움" pitchFamily="50" charset="-127"/>
                <a:cs typeface="Times New Roman" pitchFamily="18" charset="0"/>
              </a:rPr>
              <a:t> ② SCR</a:t>
            </a:r>
          </a:p>
          <a:p>
            <a:pPr eaLnBrk="1" hangingPunct="1">
              <a:spcBef>
                <a:spcPct val="0"/>
              </a:spcBef>
              <a:buFontTx/>
              <a:buNone/>
            </a:pPr>
            <a:r>
              <a:rPr lang="en-US" altLang="ko-KR" sz="900">
                <a:latin typeface="Times New Roman" pitchFamily="18" charset="0"/>
                <a:ea typeface="돋움" pitchFamily="50" charset="-127"/>
                <a:cs typeface="Times New Roman" pitchFamily="18" charset="0"/>
              </a:rPr>
              <a:t> ③ TRIAC</a:t>
            </a:r>
          </a:p>
          <a:p>
            <a:pPr eaLnBrk="1" hangingPunct="1">
              <a:spcBef>
                <a:spcPct val="0"/>
              </a:spcBef>
              <a:buFontTx/>
              <a:buNone/>
            </a:pPr>
            <a:r>
              <a:rPr lang="en-US" altLang="ko-KR" sz="900">
                <a:latin typeface="Times New Roman" pitchFamily="18" charset="0"/>
                <a:ea typeface="돋움" pitchFamily="50" charset="-127"/>
                <a:cs typeface="Times New Roman" pitchFamily="18" charset="0"/>
              </a:rPr>
              <a:t> ④ SSR</a:t>
            </a:r>
          </a:p>
          <a:p>
            <a:pPr eaLnBrk="1" hangingPunct="1">
              <a:spcBef>
                <a:spcPct val="0"/>
              </a:spcBef>
              <a:buFontTx/>
              <a:buNone/>
            </a:pPr>
            <a:endParaRPr lang="en-US" altLang="ko-KR" sz="900">
              <a:latin typeface="Times New Roman" pitchFamily="18" charset="0"/>
              <a:ea typeface="돋움" pitchFamily="50" charset="-127"/>
              <a:cs typeface="Times New Roman" pitchFamily="18" charset="0"/>
            </a:endParaRPr>
          </a:p>
          <a:p>
            <a:pPr eaLnBrk="1" hangingPunct="1">
              <a:spcBef>
                <a:spcPct val="0"/>
              </a:spcBef>
              <a:buFontTx/>
              <a:buNone/>
            </a:pPr>
            <a:r>
              <a:rPr lang="vi-VN" altLang="ko-KR" sz="900">
                <a:latin typeface="Times New Roman" pitchFamily="18" charset="0"/>
                <a:ea typeface="돋움" pitchFamily="50" charset="-127"/>
                <a:cs typeface="Times New Roman" pitchFamily="18" charset="0"/>
              </a:rPr>
              <a:t>12. Điều gì không phải là đặc điểm của SSR?</a:t>
            </a:r>
          </a:p>
          <a:p>
            <a:pPr eaLnBrk="1" hangingPunct="1">
              <a:spcBef>
                <a:spcPct val="0"/>
              </a:spcBef>
              <a:buFontTx/>
              <a:buNone/>
            </a:pPr>
            <a:endParaRPr lang="en-US" altLang="ko-KR" sz="900">
              <a:latin typeface="Times New Roman" pitchFamily="18" charset="0"/>
              <a:ea typeface="돋움" pitchFamily="50" charset="-127"/>
              <a:cs typeface="Times New Roman" pitchFamily="18" charset="0"/>
            </a:endParaRPr>
          </a:p>
          <a:p>
            <a:pPr eaLnBrk="1" hangingPunct="1">
              <a:spcBef>
                <a:spcPct val="0"/>
              </a:spcBef>
              <a:buFontTx/>
              <a:buNone/>
            </a:pPr>
            <a:r>
              <a:rPr lang="en-US" altLang="ko-KR" sz="900">
                <a:latin typeface="Times New Roman" pitchFamily="18" charset="0"/>
                <a:ea typeface="돋움" pitchFamily="50" charset="-127"/>
                <a:cs typeface="Times New Roman" pitchFamily="18" charset="0"/>
              </a:rPr>
              <a:t> ① Tiếng ồn thấp</a:t>
            </a:r>
          </a:p>
          <a:p>
            <a:pPr eaLnBrk="1" hangingPunct="1">
              <a:spcBef>
                <a:spcPct val="0"/>
              </a:spcBef>
              <a:buFontTx/>
              <a:buNone/>
            </a:pPr>
            <a:r>
              <a:rPr lang="en-US" altLang="ko-KR" sz="900">
                <a:latin typeface="Times New Roman" pitchFamily="18" charset="0"/>
                <a:ea typeface="돋움" pitchFamily="50" charset="-127"/>
                <a:cs typeface="Times New Roman" pitchFamily="18" charset="0"/>
              </a:rPr>
              <a:t> ② Không phát ra tiếng</a:t>
            </a:r>
          </a:p>
          <a:p>
            <a:pPr eaLnBrk="1" hangingPunct="1">
              <a:spcBef>
                <a:spcPct val="0"/>
              </a:spcBef>
              <a:buFontTx/>
              <a:buNone/>
            </a:pPr>
            <a:r>
              <a:rPr lang="vi-VN" altLang="ko-KR" sz="900">
                <a:latin typeface="Times New Roman" pitchFamily="18" charset="0"/>
                <a:ea typeface="돋움" pitchFamily="50" charset="-127"/>
                <a:cs typeface="Times New Roman" pitchFamily="18" charset="0"/>
              </a:rPr>
              <a:t> ③ Chức năng cao</a:t>
            </a:r>
          </a:p>
          <a:p>
            <a:pPr eaLnBrk="1" hangingPunct="1">
              <a:spcBef>
                <a:spcPct val="0"/>
              </a:spcBef>
              <a:buFontTx/>
              <a:buNone/>
            </a:pPr>
            <a:r>
              <a:rPr lang="vi-VN" altLang="ko-KR" sz="900">
                <a:latin typeface="Times New Roman" pitchFamily="18" charset="0"/>
                <a:ea typeface="돋움" pitchFamily="50" charset="-127"/>
                <a:cs typeface="Times New Roman" pitchFamily="18" charset="0"/>
              </a:rPr>
              <a:t> ④ Khả năng chịu nhiệt</a:t>
            </a:r>
            <a:r>
              <a:rPr lang="en-US" altLang="ko-KR" sz="900">
                <a:latin typeface="Times New Roman" pitchFamily="18" charset="0"/>
                <a:ea typeface="돋움" pitchFamily="50" charset="-127"/>
                <a:cs typeface="Times New Roman" pitchFamily="18" charset="0"/>
              </a:rPr>
              <a:t> tốt</a:t>
            </a:r>
            <a:endParaRPr lang="vi-VN" altLang="ko-KR" sz="900">
              <a:latin typeface="Times New Roman" pitchFamily="18" charset="0"/>
              <a:ea typeface="돋움" pitchFamily="50" charset="-127"/>
              <a:cs typeface="Times New Roman" pitchFamily="18" charset="0"/>
            </a:endParaRPr>
          </a:p>
          <a:p>
            <a:pPr eaLnBrk="1" hangingPunct="1">
              <a:spcBef>
                <a:spcPct val="0"/>
              </a:spcBef>
              <a:buFontTx/>
              <a:buNone/>
            </a:pPr>
            <a:endParaRPr lang="en-US" altLang="ko-KR" sz="900">
              <a:latin typeface="Times New Roman" pitchFamily="18" charset="0"/>
              <a:ea typeface="돋움" pitchFamily="50" charset="-127"/>
              <a:cs typeface="Times New Roman" pitchFamily="18" charset="0"/>
            </a:endParaRPr>
          </a:p>
          <a:p>
            <a:pPr eaLnBrk="1" hangingPunct="1">
              <a:spcBef>
                <a:spcPct val="0"/>
              </a:spcBef>
              <a:buFontTx/>
              <a:buNone/>
            </a:pPr>
            <a:r>
              <a:rPr lang="en-US" altLang="ko-KR" sz="900">
                <a:latin typeface="Times New Roman" pitchFamily="18" charset="0"/>
                <a:ea typeface="돋움" pitchFamily="50" charset="-127"/>
                <a:cs typeface="Times New Roman" pitchFamily="18" charset="0"/>
              </a:rPr>
              <a:t>13. Thành phần phù hợp của Photo Coupler là gì?</a:t>
            </a:r>
          </a:p>
          <a:p>
            <a:pPr eaLnBrk="1" hangingPunct="1">
              <a:spcBef>
                <a:spcPct val="0"/>
              </a:spcBef>
              <a:buFontTx/>
              <a:buNone/>
            </a:pPr>
            <a:endParaRPr lang="en-US" altLang="ko-KR" sz="900">
              <a:latin typeface="Times New Roman" pitchFamily="18" charset="0"/>
              <a:ea typeface="돋움" pitchFamily="50" charset="-127"/>
              <a:cs typeface="Times New Roman" pitchFamily="18" charset="0"/>
            </a:endParaRPr>
          </a:p>
          <a:p>
            <a:pPr eaLnBrk="1" hangingPunct="1">
              <a:spcBef>
                <a:spcPct val="0"/>
              </a:spcBef>
              <a:buFontTx/>
              <a:buNone/>
            </a:pPr>
            <a:r>
              <a:rPr lang="en-US" altLang="ko-KR" sz="900">
                <a:latin typeface="Times New Roman" pitchFamily="18" charset="0"/>
                <a:ea typeface="돋움" pitchFamily="50" charset="-127"/>
                <a:cs typeface="Times New Roman" pitchFamily="18" charset="0"/>
              </a:rPr>
              <a:t> ① LED + Diode</a:t>
            </a:r>
          </a:p>
          <a:p>
            <a:pPr eaLnBrk="1" hangingPunct="1">
              <a:spcBef>
                <a:spcPct val="0"/>
              </a:spcBef>
              <a:buFontTx/>
              <a:buNone/>
            </a:pPr>
            <a:r>
              <a:rPr lang="en-US" altLang="ko-KR" sz="900">
                <a:latin typeface="Times New Roman" pitchFamily="18" charset="0"/>
                <a:ea typeface="돋움" pitchFamily="50" charset="-127"/>
                <a:cs typeface="Times New Roman" pitchFamily="18" charset="0"/>
              </a:rPr>
              <a:t> ② LED + Photo Diode</a:t>
            </a:r>
          </a:p>
          <a:p>
            <a:pPr eaLnBrk="1" hangingPunct="1">
              <a:spcBef>
                <a:spcPct val="0"/>
              </a:spcBef>
              <a:buFontTx/>
              <a:buNone/>
            </a:pPr>
            <a:r>
              <a:rPr lang="en-US" altLang="ko-KR" sz="900">
                <a:latin typeface="Times New Roman" pitchFamily="18" charset="0"/>
                <a:ea typeface="돋움" pitchFamily="50" charset="-127"/>
                <a:cs typeface="Times New Roman" pitchFamily="18" charset="0"/>
              </a:rPr>
              <a:t> ③ Diode phát quang + Photo TR</a:t>
            </a:r>
          </a:p>
          <a:p>
            <a:pPr eaLnBrk="1" hangingPunct="1">
              <a:spcBef>
                <a:spcPct val="0"/>
              </a:spcBef>
              <a:buFontTx/>
              <a:buNone/>
            </a:pPr>
            <a:r>
              <a:rPr lang="en-US" altLang="ko-KR" sz="900">
                <a:latin typeface="Times New Roman" pitchFamily="18" charset="0"/>
                <a:ea typeface="돋움" pitchFamily="50" charset="-127"/>
                <a:cs typeface="Times New Roman" pitchFamily="18" charset="0"/>
              </a:rPr>
              <a:t> ④ Diode phát quang + Photo Diode</a:t>
            </a:r>
          </a:p>
          <a:p>
            <a:pPr eaLnBrk="1" hangingPunct="1">
              <a:spcBef>
                <a:spcPct val="0"/>
              </a:spcBef>
              <a:buFontTx/>
              <a:buNone/>
            </a:pPr>
            <a:endParaRPr lang="en-US" altLang="ko-KR" sz="900">
              <a:latin typeface="Times New Roman" pitchFamily="18" charset="0"/>
              <a:ea typeface="돋움" pitchFamily="50" charset="-127"/>
              <a:cs typeface="Times New Roman" pitchFamily="18" charset="0"/>
            </a:endParaRPr>
          </a:p>
          <a:p>
            <a:pPr eaLnBrk="1" hangingPunct="1">
              <a:spcBef>
                <a:spcPct val="0"/>
              </a:spcBef>
              <a:buFontTx/>
              <a:buNone/>
            </a:pPr>
            <a:r>
              <a:rPr lang="vi-VN" altLang="ko-KR" sz="900">
                <a:latin typeface="Times New Roman" pitchFamily="18" charset="0"/>
                <a:ea typeface="돋움" pitchFamily="50" charset="-127"/>
                <a:cs typeface="Times New Roman" pitchFamily="18" charset="0"/>
              </a:rPr>
              <a:t>14. Trong số các loại điện trở</a:t>
            </a:r>
            <a:r>
              <a:rPr lang="en-US" altLang="ko-KR" sz="900">
                <a:latin typeface="Times New Roman" pitchFamily="18" charset="0"/>
                <a:ea typeface="돋움" pitchFamily="50" charset="-127"/>
                <a:cs typeface="Times New Roman" pitchFamily="18" charset="0"/>
              </a:rPr>
              <a:t> nhiệt</a:t>
            </a:r>
            <a:r>
              <a:rPr lang="vi-VN" altLang="ko-KR" sz="900">
                <a:latin typeface="Times New Roman" pitchFamily="18" charset="0"/>
                <a:ea typeface="돋움" pitchFamily="50" charset="-127"/>
                <a:cs typeface="Times New Roman" pitchFamily="18" charset="0"/>
              </a:rPr>
              <a:t>,</a:t>
            </a:r>
            <a:r>
              <a:rPr lang="en-US" altLang="ko-KR" sz="900">
                <a:latin typeface="Times New Roman" pitchFamily="18" charset="0"/>
                <a:ea typeface="돋움" pitchFamily="50" charset="-127"/>
                <a:cs typeface="Times New Roman" pitchFamily="18" charset="0"/>
              </a:rPr>
              <a:t> loại nào</a:t>
            </a:r>
            <a:r>
              <a:rPr lang="vi-VN" altLang="ko-KR" sz="900">
                <a:latin typeface="Times New Roman" pitchFamily="18" charset="0"/>
                <a:ea typeface="돋움" pitchFamily="50" charset="-127"/>
                <a:cs typeface="Times New Roman" pitchFamily="18" charset="0"/>
              </a:rPr>
              <a:t> khi nhiệt độ tăng </a:t>
            </a:r>
            <a:endParaRPr lang="en-US" altLang="ko-KR" sz="900">
              <a:latin typeface="Times New Roman" pitchFamily="18" charset="0"/>
              <a:ea typeface="돋움" pitchFamily="50" charset="-127"/>
              <a:cs typeface="Times New Roman" pitchFamily="18" charset="0"/>
            </a:endParaRPr>
          </a:p>
          <a:p>
            <a:pPr eaLnBrk="1" hangingPunct="1">
              <a:spcBef>
                <a:spcPct val="0"/>
              </a:spcBef>
              <a:buFontTx/>
              <a:buNone/>
            </a:pPr>
            <a:r>
              <a:rPr lang="vi-VN" altLang="ko-KR" sz="900">
                <a:latin typeface="Times New Roman" pitchFamily="18" charset="0"/>
                <a:ea typeface="돋움" pitchFamily="50" charset="-127"/>
                <a:cs typeface="Times New Roman" pitchFamily="18" charset="0"/>
              </a:rPr>
              <a:t>thì giá trị điện trở giảm</a:t>
            </a:r>
            <a:r>
              <a:rPr lang="en-US" altLang="ko-KR" sz="900">
                <a:latin typeface="Times New Roman" pitchFamily="18" charset="0"/>
                <a:ea typeface="돋움" pitchFamily="50" charset="-127"/>
                <a:cs typeface="Times New Roman" pitchFamily="18" charset="0"/>
              </a:rPr>
              <a:t>?</a:t>
            </a:r>
          </a:p>
          <a:p>
            <a:pPr eaLnBrk="1" hangingPunct="1">
              <a:spcBef>
                <a:spcPct val="0"/>
              </a:spcBef>
              <a:buFontTx/>
              <a:buNone/>
            </a:pPr>
            <a:endParaRPr lang="en-US" altLang="ko-KR" sz="900">
              <a:latin typeface="Times New Roman" pitchFamily="18" charset="0"/>
              <a:ea typeface="돋움" pitchFamily="50" charset="-127"/>
              <a:cs typeface="Times New Roman" pitchFamily="18" charset="0"/>
            </a:endParaRPr>
          </a:p>
          <a:p>
            <a:pPr eaLnBrk="1" hangingPunct="1">
              <a:spcBef>
                <a:spcPct val="0"/>
              </a:spcBef>
              <a:buFontTx/>
              <a:buNone/>
            </a:pPr>
            <a:r>
              <a:rPr lang="en-US" altLang="ko-KR" sz="900">
                <a:latin typeface="Times New Roman" pitchFamily="18" charset="0"/>
                <a:ea typeface="돋움" pitchFamily="50" charset="-127"/>
                <a:cs typeface="Times New Roman" pitchFamily="18" charset="0"/>
              </a:rPr>
              <a:t> ① NTC</a:t>
            </a:r>
          </a:p>
          <a:p>
            <a:pPr eaLnBrk="1" hangingPunct="1">
              <a:spcBef>
                <a:spcPct val="0"/>
              </a:spcBef>
              <a:buFontTx/>
              <a:buNone/>
            </a:pPr>
            <a:r>
              <a:rPr lang="en-US" altLang="ko-KR" sz="900">
                <a:latin typeface="Times New Roman" pitchFamily="18" charset="0"/>
                <a:ea typeface="돋움" pitchFamily="50" charset="-127"/>
                <a:cs typeface="Times New Roman" pitchFamily="18" charset="0"/>
              </a:rPr>
              <a:t> ② PTC</a:t>
            </a:r>
          </a:p>
          <a:p>
            <a:pPr eaLnBrk="1" hangingPunct="1">
              <a:spcBef>
                <a:spcPct val="0"/>
              </a:spcBef>
              <a:buFontTx/>
              <a:buNone/>
            </a:pPr>
            <a:r>
              <a:rPr lang="en-US" altLang="ko-KR" sz="900">
                <a:latin typeface="Times New Roman" pitchFamily="18" charset="0"/>
                <a:ea typeface="돋움" pitchFamily="50" charset="-127"/>
                <a:cs typeface="Times New Roman" pitchFamily="18" charset="0"/>
              </a:rPr>
              <a:t> ③ CTR</a:t>
            </a:r>
          </a:p>
          <a:p>
            <a:pPr eaLnBrk="1" hangingPunct="1">
              <a:spcBef>
                <a:spcPct val="0"/>
              </a:spcBef>
              <a:buFontTx/>
              <a:buNone/>
            </a:pPr>
            <a:r>
              <a:rPr lang="en-US" altLang="ko-KR" sz="900">
                <a:latin typeface="Times New Roman" pitchFamily="18" charset="0"/>
                <a:ea typeface="돋움" pitchFamily="50" charset="-127"/>
                <a:cs typeface="Times New Roman" pitchFamily="18" charset="0"/>
              </a:rPr>
              <a:t> ④ PPT</a:t>
            </a:r>
          </a:p>
          <a:p>
            <a:pPr eaLnBrk="1" hangingPunct="1">
              <a:spcBef>
                <a:spcPct val="0"/>
              </a:spcBef>
              <a:buFontTx/>
              <a:buNone/>
            </a:pPr>
            <a:endParaRPr lang="en-US" altLang="ko-KR" sz="900">
              <a:latin typeface="Times New Roman" pitchFamily="18" charset="0"/>
              <a:ea typeface="돋움" pitchFamily="50" charset="-127"/>
              <a:cs typeface="Times New Roman" pitchFamily="18" charset="0"/>
            </a:endParaRPr>
          </a:p>
          <a:p>
            <a:pPr eaLnBrk="1" hangingPunct="1">
              <a:spcBef>
                <a:spcPct val="0"/>
              </a:spcBef>
              <a:buFontTx/>
              <a:buNone/>
            </a:pPr>
            <a:r>
              <a:rPr lang="vi-VN" altLang="ko-KR" sz="900">
                <a:latin typeface="Times New Roman" pitchFamily="18" charset="0"/>
                <a:ea typeface="돋움" pitchFamily="50" charset="-127"/>
                <a:cs typeface="Times New Roman" pitchFamily="18" charset="0"/>
              </a:rPr>
              <a:t>15. Trong số các loại cảm biến loại nhỏ, loại nào </a:t>
            </a:r>
            <a:r>
              <a:rPr lang="en-US" altLang="ko-KR" sz="900">
                <a:latin typeface="Times New Roman" pitchFamily="18" charset="0"/>
                <a:ea typeface="돋움" pitchFamily="50" charset="-127"/>
                <a:cs typeface="Times New Roman" pitchFamily="18" charset="0"/>
              </a:rPr>
              <a:t>để</a:t>
            </a:r>
            <a:r>
              <a:rPr lang="vi-VN" altLang="ko-KR" sz="900">
                <a:latin typeface="Times New Roman" pitchFamily="18" charset="0"/>
                <a:ea typeface="돋움" pitchFamily="50" charset="-127"/>
                <a:cs typeface="Times New Roman" pitchFamily="18" charset="0"/>
              </a:rPr>
              <a:t> lắp PCB?</a:t>
            </a:r>
          </a:p>
          <a:p>
            <a:pPr eaLnBrk="1" hangingPunct="1">
              <a:spcBef>
                <a:spcPct val="0"/>
              </a:spcBef>
              <a:buFontTx/>
              <a:buNone/>
            </a:pPr>
            <a:endParaRPr lang="en-US" altLang="ko-KR" sz="900">
              <a:latin typeface="Times New Roman" pitchFamily="18" charset="0"/>
              <a:ea typeface="돋움" pitchFamily="50" charset="-127"/>
              <a:cs typeface="Times New Roman" pitchFamily="18" charset="0"/>
            </a:endParaRPr>
          </a:p>
          <a:p>
            <a:pPr eaLnBrk="1" hangingPunct="1">
              <a:spcBef>
                <a:spcPct val="0"/>
              </a:spcBef>
              <a:buFontTx/>
              <a:buNone/>
            </a:pPr>
            <a:r>
              <a:rPr lang="vi-VN" altLang="ko-KR" sz="900">
                <a:latin typeface="Times New Roman" pitchFamily="18" charset="0"/>
                <a:ea typeface="돋움" pitchFamily="50" charset="-127"/>
                <a:cs typeface="Times New Roman" pitchFamily="18" charset="0"/>
              </a:rPr>
              <a:t> ① Kiểu móng ngựa </a:t>
            </a:r>
            <a:endParaRPr lang="en-US" altLang="ko-KR" sz="900">
              <a:latin typeface="Times New Roman" pitchFamily="18" charset="0"/>
              <a:ea typeface="돋움" pitchFamily="50" charset="-127"/>
              <a:cs typeface="Times New Roman" pitchFamily="18" charset="0"/>
            </a:endParaRPr>
          </a:p>
          <a:p>
            <a:pPr eaLnBrk="1" hangingPunct="1">
              <a:spcBef>
                <a:spcPct val="0"/>
              </a:spcBef>
              <a:buFontTx/>
              <a:buNone/>
            </a:pPr>
            <a:r>
              <a:rPr lang="en-US" altLang="ko-KR" sz="900">
                <a:latin typeface="Times New Roman" pitchFamily="18" charset="0"/>
                <a:ea typeface="돋움" pitchFamily="50" charset="-127"/>
                <a:cs typeface="Times New Roman" pitchFamily="18" charset="0"/>
              </a:rPr>
              <a:t> </a:t>
            </a:r>
            <a:r>
              <a:rPr lang="vi-VN" altLang="ko-KR" sz="900">
                <a:latin typeface="Times New Roman" pitchFamily="18" charset="0"/>
                <a:ea typeface="돋움" pitchFamily="50" charset="-127"/>
                <a:cs typeface="Times New Roman" pitchFamily="18" charset="0"/>
              </a:rPr>
              <a:t>② Kiểu phản chiếu </a:t>
            </a:r>
            <a:r>
              <a:rPr lang="en-US" altLang="ko-KR" sz="900">
                <a:latin typeface="Times New Roman" pitchFamily="18" charset="0"/>
                <a:ea typeface="돋움" pitchFamily="50" charset="-127"/>
                <a:cs typeface="Times New Roman" pitchFamily="18" charset="0"/>
              </a:rPr>
              <a:t>hồi quy</a:t>
            </a:r>
            <a:endParaRPr lang="vi-VN" altLang="ko-KR" sz="900">
              <a:latin typeface="Times New Roman" pitchFamily="18" charset="0"/>
              <a:ea typeface="돋움" pitchFamily="50" charset="-127"/>
              <a:cs typeface="Times New Roman" pitchFamily="18" charset="0"/>
            </a:endParaRPr>
          </a:p>
          <a:p>
            <a:pPr eaLnBrk="1" hangingPunct="1">
              <a:spcBef>
                <a:spcPct val="0"/>
              </a:spcBef>
              <a:buFontTx/>
              <a:buNone/>
            </a:pPr>
            <a:r>
              <a:rPr lang="en-US" altLang="ko-KR" sz="900">
                <a:latin typeface="Times New Roman" pitchFamily="18" charset="0"/>
                <a:ea typeface="돋움" pitchFamily="50" charset="-127"/>
                <a:cs typeface="Times New Roman" pitchFamily="18" charset="0"/>
              </a:rPr>
              <a:t> ③ Loại phản xạ</a:t>
            </a:r>
          </a:p>
          <a:p>
            <a:pPr eaLnBrk="1" hangingPunct="1">
              <a:spcBef>
                <a:spcPct val="0"/>
              </a:spcBef>
              <a:buFontTx/>
              <a:buNone/>
            </a:pPr>
            <a:r>
              <a:rPr lang="en-US" altLang="ko-KR" sz="900">
                <a:latin typeface="Times New Roman" pitchFamily="18" charset="0"/>
                <a:ea typeface="돋움" pitchFamily="50" charset="-127"/>
                <a:cs typeface="Times New Roman" pitchFamily="18" charset="0"/>
              </a:rPr>
              <a:t> ④ Photo interrupter</a:t>
            </a:r>
            <a:endParaRPr lang="ko-KR" altLang="en-US" sz="900">
              <a:latin typeface="Times New Roman" pitchFamily="18" charset="0"/>
              <a:ea typeface="돋움" pitchFamily="50" charset="-127"/>
              <a:cs typeface="Times New Roman" pitchFamily="18" charset="0"/>
            </a:endParaRPr>
          </a:p>
        </p:txBody>
      </p:sp>
    </p:spTree>
    <p:extLst>
      <p:ext uri="{BB962C8B-B14F-4D97-AF65-F5344CB8AC3E}">
        <p14:creationId xmlns:p14="http://schemas.microsoft.com/office/powerpoint/2010/main" val="381576359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Line 2"/>
          <p:cNvSpPr>
            <a:spLocks noChangeShapeType="1"/>
          </p:cNvSpPr>
          <p:nvPr/>
        </p:nvSpPr>
        <p:spPr bwMode="auto">
          <a:xfrm>
            <a:off x="279400" y="609600"/>
            <a:ext cx="6324600" cy="0"/>
          </a:xfrm>
          <a:prstGeom prst="line">
            <a:avLst/>
          </a:prstGeom>
          <a:noFill/>
          <a:ln w="57150" cmpd="thinThick">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a:p>
        </p:txBody>
      </p:sp>
      <p:sp>
        <p:nvSpPr>
          <p:cNvPr id="3075" name="Rectangle 3"/>
          <p:cNvSpPr>
            <a:spLocks noChangeArrowheads="1"/>
          </p:cNvSpPr>
          <p:nvPr/>
        </p:nvSpPr>
        <p:spPr bwMode="auto">
          <a:xfrm>
            <a:off x="304800" y="776288"/>
            <a:ext cx="3124200" cy="890111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rIns="54000"/>
          <a:lstStyle>
            <a:lvl1pPr marL="457200" indent="-457200" eaLnBrk="0" hangingPunct="0">
              <a:spcBef>
                <a:spcPct val="20000"/>
              </a:spcBef>
              <a:buChar char="•"/>
              <a:defRPr kumimoji="1" sz="3200">
                <a:solidFill>
                  <a:schemeClr val="tx1"/>
                </a:solidFill>
                <a:latin typeface="굴림" pitchFamily="50" charset="-127"/>
                <a:ea typeface="굴림" pitchFamily="50" charset="-127"/>
              </a:defRPr>
            </a:lvl1pPr>
            <a:lvl2pPr marL="742950" indent="-285750" eaLnBrk="0" hangingPunct="0">
              <a:spcBef>
                <a:spcPct val="20000"/>
              </a:spcBef>
              <a:buChar char="–"/>
              <a:defRPr kumimoji="1" sz="2800">
                <a:solidFill>
                  <a:schemeClr val="tx1"/>
                </a:solidFill>
                <a:latin typeface="굴림" pitchFamily="50" charset="-127"/>
                <a:ea typeface="굴림" pitchFamily="50" charset="-127"/>
              </a:defRPr>
            </a:lvl2pPr>
            <a:lvl3pPr marL="1143000" indent="-228600" eaLnBrk="0" hangingPunct="0">
              <a:spcBef>
                <a:spcPct val="20000"/>
              </a:spcBef>
              <a:buChar char="•"/>
              <a:defRPr kumimoji="1" sz="2400">
                <a:solidFill>
                  <a:schemeClr val="tx1"/>
                </a:solidFill>
                <a:latin typeface="굴림" pitchFamily="50" charset="-127"/>
                <a:ea typeface="굴림" pitchFamily="50" charset="-127"/>
              </a:defRPr>
            </a:lvl3pPr>
            <a:lvl4pPr marL="1600200" indent="-228600" eaLnBrk="0" hangingPunct="0">
              <a:spcBef>
                <a:spcPct val="20000"/>
              </a:spcBef>
              <a:buChar char="–"/>
              <a:defRPr kumimoji="1" sz="2000">
                <a:solidFill>
                  <a:schemeClr val="tx1"/>
                </a:solidFill>
                <a:latin typeface="굴림" pitchFamily="50" charset="-127"/>
                <a:ea typeface="굴림" pitchFamily="50" charset="-127"/>
              </a:defRPr>
            </a:lvl4pPr>
            <a:lvl5pPr marL="2057400" indent="-228600" eaLnBrk="0" hangingPunct="0">
              <a:spcBef>
                <a:spcPct val="20000"/>
              </a:spcBef>
              <a:buChar char="»"/>
              <a:defRPr kumimoji="1" sz="2000">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9pPr>
          </a:lstStyle>
          <a:p>
            <a:pPr eaLnBrk="1" hangingPunct="1">
              <a:spcBef>
                <a:spcPct val="0"/>
              </a:spcBef>
              <a:buFontTx/>
              <a:buNone/>
            </a:pPr>
            <a:endParaRPr lang="ko-KR" altLang="ko-KR" sz="900">
              <a:latin typeface="돋움" pitchFamily="50" charset="-127"/>
              <a:ea typeface="돋움" pitchFamily="50" charset="-127"/>
            </a:endParaRPr>
          </a:p>
        </p:txBody>
      </p:sp>
      <p:sp>
        <p:nvSpPr>
          <p:cNvPr id="3076" name="Rectangle 4"/>
          <p:cNvSpPr>
            <a:spLocks noChangeArrowheads="1"/>
          </p:cNvSpPr>
          <p:nvPr/>
        </p:nvSpPr>
        <p:spPr bwMode="auto">
          <a:xfrm>
            <a:off x="3429000" y="776288"/>
            <a:ext cx="3124200" cy="890111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rIns="72000"/>
          <a:lstStyle>
            <a:lvl1pPr marL="457200" indent="-457200" eaLnBrk="0" hangingPunct="0">
              <a:spcBef>
                <a:spcPct val="20000"/>
              </a:spcBef>
              <a:buChar char="•"/>
              <a:defRPr kumimoji="1" sz="3200">
                <a:solidFill>
                  <a:schemeClr val="tx1"/>
                </a:solidFill>
                <a:latin typeface="굴림" pitchFamily="50" charset="-127"/>
                <a:ea typeface="굴림" pitchFamily="50" charset="-127"/>
              </a:defRPr>
            </a:lvl1pPr>
            <a:lvl2pPr marL="742950" indent="-285750" eaLnBrk="0" hangingPunct="0">
              <a:spcBef>
                <a:spcPct val="20000"/>
              </a:spcBef>
              <a:buChar char="–"/>
              <a:defRPr kumimoji="1" sz="2800">
                <a:solidFill>
                  <a:schemeClr val="tx1"/>
                </a:solidFill>
                <a:latin typeface="굴림" pitchFamily="50" charset="-127"/>
                <a:ea typeface="굴림" pitchFamily="50" charset="-127"/>
              </a:defRPr>
            </a:lvl2pPr>
            <a:lvl3pPr marL="1143000" indent="-228600" eaLnBrk="0" hangingPunct="0">
              <a:spcBef>
                <a:spcPct val="20000"/>
              </a:spcBef>
              <a:buChar char="•"/>
              <a:defRPr kumimoji="1" sz="2400">
                <a:solidFill>
                  <a:schemeClr val="tx1"/>
                </a:solidFill>
                <a:latin typeface="굴림" pitchFamily="50" charset="-127"/>
                <a:ea typeface="굴림" pitchFamily="50" charset="-127"/>
              </a:defRPr>
            </a:lvl3pPr>
            <a:lvl4pPr marL="1600200" indent="-228600" eaLnBrk="0" hangingPunct="0">
              <a:spcBef>
                <a:spcPct val="20000"/>
              </a:spcBef>
              <a:buChar char="–"/>
              <a:defRPr kumimoji="1" sz="2000">
                <a:solidFill>
                  <a:schemeClr val="tx1"/>
                </a:solidFill>
                <a:latin typeface="굴림" pitchFamily="50" charset="-127"/>
                <a:ea typeface="굴림" pitchFamily="50" charset="-127"/>
              </a:defRPr>
            </a:lvl4pPr>
            <a:lvl5pPr marL="2057400" indent="-228600" eaLnBrk="0" hangingPunct="0">
              <a:spcBef>
                <a:spcPct val="20000"/>
              </a:spcBef>
              <a:buChar char="»"/>
              <a:defRPr kumimoji="1" sz="2000">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9pPr>
          </a:lstStyle>
          <a:p>
            <a:pPr eaLnBrk="1" hangingPunct="1">
              <a:spcBef>
                <a:spcPct val="0"/>
              </a:spcBef>
              <a:buFontTx/>
              <a:buNone/>
            </a:pPr>
            <a:endParaRPr lang="ko-KR" altLang="ko-KR" sz="900">
              <a:latin typeface="돋움" pitchFamily="50" charset="-127"/>
              <a:ea typeface="돋움" pitchFamily="50" charset="-127"/>
            </a:endParaRPr>
          </a:p>
        </p:txBody>
      </p:sp>
      <p:sp>
        <p:nvSpPr>
          <p:cNvPr id="3077" name="Rectangle 7"/>
          <p:cNvSpPr>
            <a:spLocks noChangeArrowheads="1"/>
          </p:cNvSpPr>
          <p:nvPr/>
        </p:nvSpPr>
        <p:spPr bwMode="auto">
          <a:xfrm>
            <a:off x="304800" y="776288"/>
            <a:ext cx="3124200" cy="56323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kumimoji="1" sz="3200">
                <a:solidFill>
                  <a:schemeClr val="tx1"/>
                </a:solidFill>
                <a:latin typeface="굴림" pitchFamily="50" charset="-127"/>
                <a:ea typeface="굴림" pitchFamily="50" charset="-127"/>
              </a:defRPr>
            </a:lvl1pPr>
            <a:lvl2pPr marL="742950" indent="-285750" eaLnBrk="0" hangingPunct="0">
              <a:spcBef>
                <a:spcPct val="20000"/>
              </a:spcBef>
              <a:buChar char="–"/>
              <a:defRPr kumimoji="1" sz="2800">
                <a:solidFill>
                  <a:schemeClr val="tx1"/>
                </a:solidFill>
                <a:latin typeface="굴림" pitchFamily="50" charset="-127"/>
                <a:ea typeface="굴림" pitchFamily="50" charset="-127"/>
              </a:defRPr>
            </a:lvl2pPr>
            <a:lvl3pPr marL="1143000" indent="-228600" eaLnBrk="0" hangingPunct="0">
              <a:spcBef>
                <a:spcPct val="20000"/>
              </a:spcBef>
              <a:buChar char="•"/>
              <a:defRPr kumimoji="1" sz="2400">
                <a:solidFill>
                  <a:schemeClr val="tx1"/>
                </a:solidFill>
                <a:latin typeface="굴림" pitchFamily="50" charset="-127"/>
                <a:ea typeface="굴림" pitchFamily="50" charset="-127"/>
              </a:defRPr>
            </a:lvl3pPr>
            <a:lvl4pPr marL="1600200" indent="-228600" eaLnBrk="0" hangingPunct="0">
              <a:spcBef>
                <a:spcPct val="20000"/>
              </a:spcBef>
              <a:buChar char="–"/>
              <a:defRPr kumimoji="1" sz="2000">
                <a:solidFill>
                  <a:schemeClr val="tx1"/>
                </a:solidFill>
                <a:latin typeface="굴림" pitchFamily="50" charset="-127"/>
                <a:ea typeface="굴림" pitchFamily="50" charset="-127"/>
              </a:defRPr>
            </a:lvl4pPr>
            <a:lvl5pPr marL="2057400" indent="-228600" eaLnBrk="0" hangingPunct="0">
              <a:spcBef>
                <a:spcPct val="20000"/>
              </a:spcBef>
              <a:buChar char="»"/>
              <a:defRPr kumimoji="1" sz="2000">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9pPr>
          </a:lstStyle>
          <a:p>
            <a:pPr eaLnBrk="1" hangingPunct="1">
              <a:spcBef>
                <a:spcPct val="0"/>
              </a:spcBef>
              <a:buFontTx/>
              <a:buNone/>
            </a:pPr>
            <a:r>
              <a:rPr lang="vi-VN" altLang="ko-KR" sz="900">
                <a:latin typeface="Times New Roman" pitchFamily="18" charset="0"/>
                <a:ea typeface="돋움" pitchFamily="50" charset="-127"/>
                <a:cs typeface="Times New Roman" pitchFamily="18" charset="0"/>
              </a:rPr>
              <a:t>16. Khi kết nối cảm biến đầu ra </a:t>
            </a:r>
            <a:r>
              <a:rPr lang="en-US" altLang="ko-KR" sz="900">
                <a:latin typeface="Times New Roman" pitchFamily="18" charset="0"/>
                <a:ea typeface="돋움" pitchFamily="50" charset="-127"/>
                <a:cs typeface="Times New Roman" pitchFamily="18" charset="0"/>
              </a:rPr>
              <a:t>là</a:t>
            </a:r>
            <a:r>
              <a:rPr lang="vi-VN" altLang="ko-KR" sz="900">
                <a:latin typeface="Times New Roman" pitchFamily="18" charset="0"/>
                <a:ea typeface="돋움" pitchFamily="50" charset="-127"/>
                <a:cs typeface="Times New Roman" pitchFamily="18" charset="0"/>
              </a:rPr>
              <a:t> các </a:t>
            </a:r>
            <a:r>
              <a:rPr lang="en-US" altLang="ko-KR" sz="900">
                <a:latin typeface="Times New Roman" pitchFamily="18" charset="0"/>
                <a:ea typeface="돋움" pitchFamily="50" charset="-127"/>
                <a:cs typeface="Times New Roman" pitchFamily="18" charset="0"/>
              </a:rPr>
              <a:t>chân</a:t>
            </a:r>
            <a:r>
              <a:rPr lang="vi-VN" altLang="ko-KR" sz="900">
                <a:latin typeface="Times New Roman" pitchFamily="18" charset="0"/>
                <a:ea typeface="돋움" pitchFamily="50" charset="-127"/>
                <a:cs typeface="Times New Roman" pitchFamily="18" charset="0"/>
              </a:rPr>
              <a:t> I + và V + </a:t>
            </a:r>
            <a:r>
              <a:rPr lang="en-US" altLang="ko-KR" sz="900">
                <a:latin typeface="Times New Roman" pitchFamily="18" charset="0"/>
                <a:ea typeface="돋움" pitchFamily="50" charset="-127"/>
                <a:cs typeface="Times New Roman" pitchFamily="18" charset="0"/>
              </a:rPr>
              <a:t>. Bạn cần sử dụng loại module AD nào?</a:t>
            </a:r>
          </a:p>
          <a:p>
            <a:pPr eaLnBrk="1" hangingPunct="1">
              <a:spcBef>
                <a:spcPct val="0"/>
              </a:spcBef>
              <a:buFontTx/>
              <a:buNone/>
            </a:pPr>
            <a:endParaRPr lang="en-US" altLang="ko-KR" sz="900">
              <a:latin typeface="Times New Roman" pitchFamily="18" charset="0"/>
              <a:ea typeface="돋움" pitchFamily="50" charset="-127"/>
              <a:cs typeface="Times New Roman" pitchFamily="18" charset="0"/>
            </a:endParaRPr>
          </a:p>
          <a:p>
            <a:pPr eaLnBrk="1" hangingPunct="1">
              <a:spcBef>
                <a:spcPct val="0"/>
              </a:spcBef>
              <a:buFontTx/>
              <a:buNone/>
            </a:pPr>
            <a:r>
              <a:rPr lang="en-US" altLang="ko-KR" sz="900">
                <a:latin typeface="Times New Roman" pitchFamily="18" charset="0"/>
                <a:ea typeface="돋움" pitchFamily="50" charset="-127"/>
                <a:cs typeface="Times New Roman" pitchFamily="18" charset="0"/>
              </a:rPr>
              <a:t> ① Q64AD    ② Q68ADV</a:t>
            </a:r>
          </a:p>
          <a:p>
            <a:pPr eaLnBrk="1" hangingPunct="1">
              <a:spcBef>
                <a:spcPct val="0"/>
              </a:spcBef>
              <a:buFontTx/>
              <a:buNone/>
            </a:pPr>
            <a:r>
              <a:rPr lang="en-US" altLang="ko-KR" sz="900">
                <a:latin typeface="Times New Roman" pitchFamily="18" charset="0"/>
                <a:ea typeface="돋움" pitchFamily="50" charset="-127"/>
                <a:cs typeface="Times New Roman" pitchFamily="18" charset="0"/>
              </a:rPr>
              <a:t> ③ Q68ADI   ④ Q61P</a:t>
            </a:r>
          </a:p>
          <a:p>
            <a:pPr eaLnBrk="1" hangingPunct="1">
              <a:spcBef>
                <a:spcPct val="0"/>
              </a:spcBef>
              <a:buFontTx/>
              <a:buNone/>
            </a:pPr>
            <a:endParaRPr lang="en-US" altLang="ko-KR" sz="900">
              <a:latin typeface="Times New Roman" pitchFamily="18" charset="0"/>
              <a:ea typeface="돋움" pitchFamily="50" charset="-127"/>
              <a:cs typeface="Times New Roman" pitchFamily="18" charset="0"/>
            </a:endParaRPr>
          </a:p>
          <a:p>
            <a:pPr eaLnBrk="1" hangingPunct="1">
              <a:spcBef>
                <a:spcPct val="0"/>
              </a:spcBef>
              <a:buFontTx/>
              <a:buNone/>
            </a:pPr>
            <a:endParaRPr lang="en-US" altLang="ko-KR" sz="900">
              <a:latin typeface="Times New Roman" pitchFamily="18" charset="0"/>
              <a:ea typeface="돋움" pitchFamily="50" charset="-127"/>
              <a:cs typeface="Times New Roman" pitchFamily="18" charset="0"/>
            </a:endParaRPr>
          </a:p>
          <a:p>
            <a:pPr eaLnBrk="1" hangingPunct="1">
              <a:spcBef>
                <a:spcPct val="0"/>
              </a:spcBef>
              <a:buFontTx/>
              <a:buNone/>
            </a:pPr>
            <a:r>
              <a:rPr lang="fr-FR" altLang="ko-KR" sz="900">
                <a:latin typeface="Times New Roman" pitchFamily="18" charset="0"/>
                <a:ea typeface="돋움" pitchFamily="50" charset="-127"/>
                <a:cs typeface="Times New Roman" pitchFamily="18" charset="0"/>
              </a:rPr>
              <a:t>17. Điện áp cutin (ngưỡng) của Diode Ge là gì?</a:t>
            </a:r>
          </a:p>
          <a:p>
            <a:pPr eaLnBrk="1" hangingPunct="1">
              <a:spcBef>
                <a:spcPct val="0"/>
              </a:spcBef>
              <a:buFontTx/>
              <a:buNone/>
            </a:pPr>
            <a:endParaRPr lang="en-US" altLang="ko-KR" sz="900">
              <a:latin typeface="Times New Roman" pitchFamily="18" charset="0"/>
              <a:ea typeface="돋움" pitchFamily="50" charset="-127"/>
              <a:cs typeface="Times New Roman" pitchFamily="18" charset="0"/>
            </a:endParaRPr>
          </a:p>
          <a:p>
            <a:pPr eaLnBrk="1" hangingPunct="1">
              <a:spcBef>
                <a:spcPct val="0"/>
              </a:spcBef>
              <a:buFontTx/>
              <a:buNone/>
            </a:pPr>
            <a:r>
              <a:rPr lang="en-US" altLang="ko-KR" sz="900">
                <a:latin typeface="Times New Roman" pitchFamily="18" charset="0"/>
                <a:ea typeface="돋움" pitchFamily="50" charset="-127"/>
                <a:cs typeface="Times New Roman" pitchFamily="18" charset="0"/>
              </a:rPr>
              <a:t> ① 0,2V</a:t>
            </a:r>
          </a:p>
          <a:p>
            <a:pPr eaLnBrk="1" hangingPunct="1">
              <a:spcBef>
                <a:spcPct val="0"/>
              </a:spcBef>
              <a:buFontTx/>
              <a:buNone/>
            </a:pPr>
            <a:r>
              <a:rPr lang="en-US" altLang="ko-KR" sz="900">
                <a:latin typeface="Times New Roman" pitchFamily="18" charset="0"/>
                <a:ea typeface="돋움" pitchFamily="50" charset="-127"/>
                <a:cs typeface="Times New Roman" pitchFamily="18" charset="0"/>
              </a:rPr>
              <a:t> ② 0,7V</a:t>
            </a:r>
          </a:p>
          <a:p>
            <a:pPr eaLnBrk="1" hangingPunct="1">
              <a:spcBef>
                <a:spcPct val="0"/>
              </a:spcBef>
              <a:buFontTx/>
              <a:buNone/>
            </a:pPr>
            <a:r>
              <a:rPr lang="en-US" altLang="ko-KR" sz="900">
                <a:latin typeface="Times New Roman" pitchFamily="18" charset="0"/>
                <a:ea typeface="돋움" pitchFamily="50" charset="-127"/>
                <a:cs typeface="Times New Roman" pitchFamily="18" charset="0"/>
              </a:rPr>
              <a:t> ③ 0,5V</a:t>
            </a:r>
          </a:p>
          <a:p>
            <a:pPr eaLnBrk="1" hangingPunct="1">
              <a:spcBef>
                <a:spcPct val="0"/>
              </a:spcBef>
              <a:buFontTx/>
              <a:buNone/>
            </a:pPr>
            <a:r>
              <a:rPr lang="en-US" altLang="ko-KR" sz="900">
                <a:latin typeface="Times New Roman" pitchFamily="18" charset="0"/>
                <a:ea typeface="돋움" pitchFamily="50" charset="-127"/>
                <a:cs typeface="Times New Roman" pitchFamily="18" charset="0"/>
              </a:rPr>
              <a:t> ④ 1,4V</a:t>
            </a:r>
          </a:p>
          <a:p>
            <a:pPr eaLnBrk="1" hangingPunct="1">
              <a:spcBef>
                <a:spcPct val="0"/>
              </a:spcBef>
              <a:buFontTx/>
              <a:buNone/>
            </a:pPr>
            <a:endParaRPr lang="en-US" altLang="ko-KR" sz="900">
              <a:latin typeface="Times New Roman" pitchFamily="18" charset="0"/>
              <a:ea typeface="돋움" pitchFamily="50" charset="-127"/>
              <a:cs typeface="Times New Roman" pitchFamily="18" charset="0"/>
            </a:endParaRPr>
          </a:p>
          <a:p>
            <a:pPr eaLnBrk="1" hangingPunct="1">
              <a:spcBef>
                <a:spcPct val="0"/>
              </a:spcBef>
              <a:buFontTx/>
              <a:buNone/>
            </a:pPr>
            <a:endParaRPr lang="en-US" altLang="ko-KR" sz="900">
              <a:latin typeface="Times New Roman" pitchFamily="18" charset="0"/>
              <a:ea typeface="돋움" pitchFamily="50" charset="-127"/>
              <a:cs typeface="Times New Roman" pitchFamily="18" charset="0"/>
            </a:endParaRPr>
          </a:p>
          <a:p>
            <a:pPr eaLnBrk="1" hangingPunct="1">
              <a:spcBef>
                <a:spcPct val="0"/>
              </a:spcBef>
              <a:buFontTx/>
              <a:buNone/>
            </a:pPr>
            <a:r>
              <a:rPr lang="vi-VN" altLang="ko-KR" sz="900">
                <a:latin typeface="Times New Roman" pitchFamily="18" charset="0"/>
                <a:ea typeface="돋움" pitchFamily="50" charset="-127"/>
                <a:cs typeface="Times New Roman" pitchFamily="18" charset="0"/>
              </a:rPr>
              <a:t>18. Điều gì sai với phương pháp tắt SCR đã bật?</a:t>
            </a:r>
          </a:p>
          <a:p>
            <a:pPr eaLnBrk="1" hangingPunct="1">
              <a:spcBef>
                <a:spcPct val="0"/>
              </a:spcBef>
              <a:buFontTx/>
              <a:buNone/>
            </a:pPr>
            <a:endParaRPr lang="en-US" altLang="ko-KR" sz="900">
              <a:latin typeface="Times New Roman" pitchFamily="18" charset="0"/>
              <a:ea typeface="돋움" pitchFamily="50" charset="-127"/>
              <a:cs typeface="Times New Roman" pitchFamily="18" charset="0"/>
            </a:endParaRPr>
          </a:p>
          <a:p>
            <a:pPr eaLnBrk="1" hangingPunct="1">
              <a:spcBef>
                <a:spcPct val="0"/>
              </a:spcBef>
              <a:buFontTx/>
              <a:buNone/>
            </a:pPr>
            <a:r>
              <a:rPr lang="vi-VN" altLang="ko-KR" sz="900">
                <a:latin typeface="Times New Roman" pitchFamily="18" charset="0"/>
                <a:ea typeface="돋움" pitchFamily="50" charset="-127"/>
                <a:cs typeface="Times New Roman" pitchFamily="18" charset="0"/>
              </a:rPr>
              <a:t> ① Đ</a:t>
            </a:r>
            <a:r>
              <a:rPr lang="en-US" altLang="ko-KR" sz="900">
                <a:latin typeface="Times New Roman" pitchFamily="18" charset="0"/>
                <a:ea typeface="돋움" pitchFamily="50" charset="-127"/>
                <a:cs typeface="Times New Roman" pitchFamily="18" charset="0"/>
              </a:rPr>
              <a:t>ưa</a:t>
            </a:r>
            <a:r>
              <a:rPr lang="vi-VN" altLang="ko-KR" sz="900">
                <a:latin typeface="Times New Roman" pitchFamily="18" charset="0"/>
                <a:ea typeface="돋움" pitchFamily="50" charset="-127"/>
                <a:cs typeface="Times New Roman" pitchFamily="18" charset="0"/>
              </a:rPr>
              <a:t> điện áp cực dương </a:t>
            </a:r>
            <a:r>
              <a:rPr lang="en-US" altLang="ko-KR" sz="900">
                <a:latin typeface="Times New Roman" pitchFamily="18" charset="0"/>
                <a:ea typeface="돋움" pitchFamily="50" charset="-127"/>
                <a:cs typeface="Times New Roman" pitchFamily="18" charset="0"/>
              </a:rPr>
              <a:t>về giá trị </a:t>
            </a:r>
            <a:r>
              <a:rPr lang="vi-VN" altLang="ko-KR" sz="900">
                <a:latin typeface="Times New Roman" pitchFamily="18" charset="0"/>
                <a:ea typeface="돋움" pitchFamily="50" charset="-127"/>
                <a:cs typeface="Times New Roman" pitchFamily="18" charset="0"/>
              </a:rPr>
              <a:t>-</a:t>
            </a:r>
          </a:p>
          <a:p>
            <a:pPr eaLnBrk="1" hangingPunct="1">
              <a:spcBef>
                <a:spcPct val="0"/>
              </a:spcBef>
              <a:buFontTx/>
              <a:buNone/>
            </a:pPr>
            <a:r>
              <a:rPr lang="vi-VN" altLang="ko-KR" sz="900">
                <a:latin typeface="Times New Roman" pitchFamily="18" charset="0"/>
                <a:ea typeface="돋움" pitchFamily="50" charset="-127"/>
                <a:cs typeface="Times New Roman" pitchFamily="18" charset="0"/>
              </a:rPr>
              <a:t> ② Tắt điện áp cực dương bằng công tắc</a:t>
            </a:r>
          </a:p>
          <a:p>
            <a:pPr eaLnBrk="1" hangingPunct="1">
              <a:spcBef>
                <a:spcPct val="0"/>
              </a:spcBef>
              <a:buFontTx/>
              <a:buNone/>
            </a:pPr>
            <a:r>
              <a:rPr lang="vi-VN" altLang="ko-KR" sz="900">
                <a:latin typeface="Times New Roman" pitchFamily="18" charset="0"/>
                <a:ea typeface="돋움" pitchFamily="50" charset="-127"/>
                <a:cs typeface="Times New Roman" pitchFamily="18" charset="0"/>
              </a:rPr>
              <a:t> ③ Đ</a:t>
            </a:r>
            <a:r>
              <a:rPr lang="en-US" altLang="ko-KR" sz="900">
                <a:latin typeface="Times New Roman" pitchFamily="18" charset="0"/>
                <a:ea typeface="돋움" pitchFamily="50" charset="-127"/>
                <a:cs typeface="Times New Roman" pitchFamily="18" charset="0"/>
              </a:rPr>
              <a:t>ưa</a:t>
            </a:r>
            <a:r>
              <a:rPr lang="vi-VN" altLang="ko-KR" sz="900">
                <a:latin typeface="Times New Roman" pitchFamily="18" charset="0"/>
                <a:ea typeface="돋움" pitchFamily="50" charset="-127"/>
                <a:cs typeface="Times New Roman" pitchFamily="18" charset="0"/>
              </a:rPr>
              <a:t> điện áp cực dương </a:t>
            </a:r>
            <a:r>
              <a:rPr lang="en-US" altLang="ko-KR" sz="900">
                <a:latin typeface="Times New Roman" pitchFamily="18" charset="0"/>
                <a:ea typeface="돋움" pitchFamily="50" charset="-127"/>
                <a:cs typeface="Times New Roman" pitchFamily="18" charset="0"/>
              </a:rPr>
              <a:t>về giá trị </a:t>
            </a:r>
            <a:r>
              <a:rPr lang="vi-VN" altLang="ko-KR" sz="900">
                <a:latin typeface="Times New Roman" pitchFamily="18" charset="0"/>
                <a:ea typeface="돋움" pitchFamily="50" charset="-127"/>
                <a:cs typeface="Times New Roman" pitchFamily="18" charset="0"/>
              </a:rPr>
              <a:t>+</a:t>
            </a:r>
          </a:p>
          <a:p>
            <a:pPr eaLnBrk="1" hangingPunct="1">
              <a:spcBef>
                <a:spcPct val="0"/>
              </a:spcBef>
              <a:buFontTx/>
              <a:buNone/>
            </a:pPr>
            <a:r>
              <a:rPr lang="vi-VN" altLang="ko-KR" sz="900">
                <a:latin typeface="Times New Roman" pitchFamily="18" charset="0"/>
                <a:ea typeface="돋움" pitchFamily="50" charset="-127"/>
                <a:cs typeface="Times New Roman" pitchFamily="18" charset="0"/>
              </a:rPr>
              <a:t> ④ Đưa điện áp cực dương về </a:t>
            </a:r>
            <a:r>
              <a:rPr lang="en-US" altLang="ko-KR" sz="900">
                <a:latin typeface="Times New Roman" pitchFamily="18" charset="0"/>
                <a:ea typeface="돋움" pitchFamily="50" charset="-127"/>
                <a:cs typeface="Times New Roman" pitchFamily="18" charset="0"/>
              </a:rPr>
              <a:t>giá trị </a:t>
            </a:r>
            <a:r>
              <a:rPr lang="vi-VN" altLang="ko-KR" sz="900">
                <a:latin typeface="Times New Roman" pitchFamily="18" charset="0"/>
                <a:ea typeface="돋움" pitchFamily="50" charset="-127"/>
                <a:cs typeface="Times New Roman" pitchFamily="18" charset="0"/>
              </a:rPr>
              <a:t>0</a:t>
            </a:r>
          </a:p>
          <a:p>
            <a:pPr eaLnBrk="1" hangingPunct="1">
              <a:spcBef>
                <a:spcPct val="0"/>
              </a:spcBef>
              <a:buFontTx/>
              <a:buNone/>
            </a:pPr>
            <a:endParaRPr lang="en-US" altLang="ko-KR" sz="900">
              <a:latin typeface="Times New Roman" pitchFamily="18" charset="0"/>
              <a:ea typeface="돋움" pitchFamily="50" charset="-127"/>
              <a:cs typeface="Times New Roman" pitchFamily="18" charset="0"/>
            </a:endParaRPr>
          </a:p>
          <a:p>
            <a:pPr eaLnBrk="1" hangingPunct="1">
              <a:spcBef>
                <a:spcPct val="0"/>
              </a:spcBef>
              <a:buFontTx/>
              <a:buNone/>
            </a:pPr>
            <a:endParaRPr lang="en-US" altLang="ko-KR" sz="900">
              <a:latin typeface="Times New Roman" pitchFamily="18" charset="0"/>
              <a:ea typeface="돋움" pitchFamily="50" charset="-127"/>
              <a:cs typeface="Times New Roman" pitchFamily="18" charset="0"/>
            </a:endParaRPr>
          </a:p>
          <a:p>
            <a:pPr eaLnBrk="1" hangingPunct="1">
              <a:spcBef>
                <a:spcPct val="0"/>
              </a:spcBef>
              <a:buFontTx/>
              <a:buNone/>
            </a:pPr>
            <a:r>
              <a:rPr lang="vi-VN" altLang="ko-KR" sz="900">
                <a:latin typeface="Times New Roman" pitchFamily="18" charset="0"/>
                <a:ea typeface="돋움" pitchFamily="50" charset="-127"/>
                <a:cs typeface="Times New Roman" pitchFamily="18" charset="0"/>
              </a:rPr>
              <a:t>19. Hiệu điện thế </a:t>
            </a:r>
            <a:r>
              <a:rPr lang="en-US" altLang="ko-KR" sz="900">
                <a:latin typeface="Times New Roman" pitchFamily="18" charset="0"/>
                <a:ea typeface="돋움" pitchFamily="50" charset="-127"/>
                <a:cs typeface="Times New Roman" pitchFamily="18" charset="0"/>
              </a:rPr>
              <a:t>tại</a:t>
            </a:r>
            <a:r>
              <a:rPr lang="vi-VN" altLang="ko-KR" sz="900">
                <a:latin typeface="Times New Roman" pitchFamily="18" charset="0"/>
                <a:ea typeface="돋움" pitchFamily="50" charset="-127"/>
                <a:cs typeface="Times New Roman" pitchFamily="18" charset="0"/>
              </a:rPr>
              <a:t> Ⓐ là bao nhiêu?</a:t>
            </a:r>
          </a:p>
          <a:p>
            <a:pPr eaLnBrk="1" hangingPunct="1">
              <a:spcBef>
                <a:spcPct val="0"/>
              </a:spcBef>
              <a:buFontTx/>
              <a:buNone/>
            </a:pPr>
            <a:endParaRPr lang="en-US" altLang="ko-KR" sz="900">
              <a:latin typeface="Times New Roman" pitchFamily="18" charset="0"/>
              <a:ea typeface="돋움" pitchFamily="50" charset="-127"/>
              <a:cs typeface="Times New Roman" pitchFamily="18" charset="0"/>
            </a:endParaRPr>
          </a:p>
          <a:p>
            <a:pPr eaLnBrk="1" hangingPunct="1">
              <a:spcBef>
                <a:spcPct val="0"/>
              </a:spcBef>
              <a:buFontTx/>
              <a:buNone/>
            </a:pPr>
            <a:r>
              <a:rPr lang="en-US" altLang="ko-KR" sz="900">
                <a:latin typeface="Times New Roman" pitchFamily="18" charset="0"/>
                <a:ea typeface="돋움" pitchFamily="50" charset="-127"/>
                <a:cs typeface="Times New Roman" pitchFamily="18" charset="0"/>
              </a:rPr>
              <a:t> ① 0V</a:t>
            </a:r>
          </a:p>
          <a:p>
            <a:pPr eaLnBrk="1" hangingPunct="1">
              <a:spcBef>
                <a:spcPct val="0"/>
              </a:spcBef>
              <a:buFontTx/>
              <a:buNone/>
            </a:pPr>
            <a:r>
              <a:rPr lang="en-US" altLang="ko-KR" sz="900">
                <a:latin typeface="Times New Roman" pitchFamily="18" charset="0"/>
                <a:ea typeface="돋움" pitchFamily="50" charset="-127"/>
                <a:cs typeface="Times New Roman" pitchFamily="18" charset="0"/>
              </a:rPr>
              <a:t> ② 0,7V</a:t>
            </a:r>
          </a:p>
          <a:p>
            <a:pPr eaLnBrk="1" hangingPunct="1">
              <a:spcBef>
                <a:spcPct val="0"/>
              </a:spcBef>
              <a:buFontTx/>
              <a:buNone/>
            </a:pPr>
            <a:r>
              <a:rPr lang="en-US" altLang="ko-KR" sz="900">
                <a:latin typeface="Times New Roman" pitchFamily="18" charset="0"/>
                <a:ea typeface="돋움" pitchFamily="50" charset="-127"/>
                <a:cs typeface="Times New Roman" pitchFamily="18" charset="0"/>
              </a:rPr>
              <a:t> ③ 4.3V</a:t>
            </a:r>
          </a:p>
          <a:p>
            <a:pPr eaLnBrk="1" hangingPunct="1">
              <a:spcBef>
                <a:spcPct val="0"/>
              </a:spcBef>
              <a:buFontTx/>
              <a:buNone/>
            </a:pPr>
            <a:r>
              <a:rPr lang="en-US" altLang="ko-KR" sz="900">
                <a:latin typeface="Times New Roman" pitchFamily="18" charset="0"/>
                <a:ea typeface="돋움" pitchFamily="50" charset="-127"/>
                <a:cs typeface="Times New Roman" pitchFamily="18" charset="0"/>
              </a:rPr>
              <a:t> ④ 5V</a:t>
            </a:r>
          </a:p>
          <a:p>
            <a:pPr eaLnBrk="1" hangingPunct="1">
              <a:spcBef>
                <a:spcPct val="0"/>
              </a:spcBef>
              <a:buFontTx/>
              <a:buNone/>
            </a:pPr>
            <a:endParaRPr lang="en-US" altLang="ko-KR" sz="900">
              <a:latin typeface="Times New Roman" pitchFamily="18" charset="0"/>
              <a:ea typeface="돋움" pitchFamily="50" charset="-127"/>
              <a:cs typeface="Times New Roman" pitchFamily="18" charset="0"/>
            </a:endParaRPr>
          </a:p>
          <a:p>
            <a:pPr eaLnBrk="1" hangingPunct="1">
              <a:spcBef>
                <a:spcPct val="0"/>
              </a:spcBef>
              <a:buFontTx/>
              <a:buNone/>
            </a:pPr>
            <a:endParaRPr lang="en-US" altLang="ko-KR" sz="900">
              <a:latin typeface="Times New Roman" pitchFamily="18" charset="0"/>
              <a:ea typeface="돋움" pitchFamily="50" charset="-127"/>
              <a:cs typeface="Times New Roman" pitchFamily="18" charset="0"/>
            </a:endParaRPr>
          </a:p>
          <a:p>
            <a:pPr eaLnBrk="1" hangingPunct="1">
              <a:spcBef>
                <a:spcPct val="0"/>
              </a:spcBef>
              <a:buFontTx/>
              <a:buNone/>
            </a:pPr>
            <a:endParaRPr lang="en-US" altLang="ko-KR" sz="900">
              <a:latin typeface="Times New Roman" pitchFamily="18" charset="0"/>
              <a:ea typeface="돋움" pitchFamily="50" charset="-127"/>
              <a:cs typeface="Times New Roman" pitchFamily="18" charset="0"/>
            </a:endParaRPr>
          </a:p>
          <a:p>
            <a:pPr eaLnBrk="1" hangingPunct="1">
              <a:spcBef>
                <a:spcPct val="0"/>
              </a:spcBef>
              <a:buFontTx/>
              <a:buNone/>
            </a:pPr>
            <a:endParaRPr lang="en-US" altLang="ko-KR" sz="900">
              <a:latin typeface="Times New Roman" pitchFamily="18" charset="0"/>
              <a:ea typeface="돋움" pitchFamily="50" charset="-127"/>
              <a:cs typeface="Times New Roman" pitchFamily="18" charset="0"/>
            </a:endParaRPr>
          </a:p>
          <a:p>
            <a:pPr eaLnBrk="1" hangingPunct="1">
              <a:spcBef>
                <a:spcPct val="0"/>
              </a:spcBef>
              <a:buFontTx/>
              <a:buNone/>
            </a:pPr>
            <a:endParaRPr lang="en-US" altLang="ko-KR" sz="900">
              <a:latin typeface="Times New Roman" pitchFamily="18" charset="0"/>
              <a:ea typeface="돋움" pitchFamily="50" charset="-127"/>
              <a:cs typeface="Times New Roman" pitchFamily="18" charset="0"/>
            </a:endParaRPr>
          </a:p>
          <a:p>
            <a:pPr eaLnBrk="1" hangingPunct="1">
              <a:spcBef>
                <a:spcPct val="0"/>
              </a:spcBef>
              <a:buFontTx/>
              <a:buNone/>
            </a:pPr>
            <a:r>
              <a:rPr lang="vi-VN" altLang="ko-KR" sz="900">
                <a:latin typeface="Times New Roman" pitchFamily="18" charset="0"/>
                <a:ea typeface="돋움" pitchFamily="50" charset="-127"/>
                <a:cs typeface="Times New Roman" pitchFamily="18" charset="0"/>
              </a:rPr>
              <a:t>20. Hiệu điện thế </a:t>
            </a:r>
            <a:r>
              <a:rPr lang="en-US" altLang="ko-KR" sz="900">
                <a:latin typeface="Times New Roman" pitchFamily="18" charset="0"/>
                <a:ea typeface="돋움" pitchFamily="50" charset="-127"/>
                <a:cs typeface="Times New Roman" pitchFamily="18" charset="0"/>
              </a:rPr>
              <a:t>tại</a:t>
            </a:r>
            <a:r>
              <a:rPr lang="vi-VN" altLang="ko-KR" sz="900">
                <a:latin typeface="Times New Roman" pitchFamily="18" charset="0"/>
                <a:ea typeface="돋움" pitchFamily="50" charset="-127"/>
                <a:cs typeface="Times New Roman" pitchFamily="18" charset="0"/>
              </a:rPr>
              <a:t> Ⓐ là bao nhiêu?</a:t>
            </a:r>
          </a:p>
          <a:p>
            <a:pPr eaLnBrk="1" hangingPunct="1">
              <a:spcBef>
                <a:spcPct val="0"/>
              </a:spcBef>
              <a:buFontTx/>
              <a:buNone/>
            </a:pPr>
            <a:endParaRPr lang="en-US" altLang="ko-KR" sz="900">
              <a:latin typeface="Times New Roman" pitchFamily="18" charset="0"/>
              <a:ea typeface="돋움" pitchFamily="50" charset="-127"/>
              <a:cs typeface="Times New Roman" pitchFamily="18" charset="0"/>
            </a:endParaRPr>
          </a:p>
          <a:p>
            <a:pPr eaLnBrk="1" hangingPunct="1">
              <a:spcBef>
                <a:spcPct val="0"/>
              </a:spcBef>
              <a:buFontTx/>
              <a:buNone/>
            </a:pPr>
            <a:r>
              <a:rPr lang="en-US" altLang="ko-KR" sz="900">
                <a:latin typeface="Times New Roman" pitchFamily="18" charset="0"/>
                <a:ea typeface="돋움" pitchFamily="50" charset="-127"/>
                <a:cs typeface="Times New Roman" pitchFamily="18" charset="0"/>
              </a:rPr>
              <a:t> ① 0V</a:t>
            </a:r>
          </a:p>
          <a:p>
            <a:pPr eaLnBrk="1" hangingPunct="1">
              <a:spcBef>
                <a:spcPct val="0"/>
              </a:spcBef>
              <a:buFontTx/>
              <a:buNone/>
            </a:pPr>
            <a:r>
              <a:rPr lang="en-US" altLang="ko-KR" sz="900">
                <a:latin typeface="Times New Roman" pitchFamily="18" charset="0"/>
                <a:ea typeface="돋움" pitchFamily="50" charset="-127"/>
                <a:cs typeface="Times New Roman" pitchFamily="18" charset="0"/>
              </a:rPr>
              <a:t> ② 2,9V</a:t>
            </a:r>
          </a:p>
          <a:p>
            <a:pPr eaLnBrk="1" hangingPunct="1">
              <a:spcBef>
                <a:spcPct val="0"/>
              </a:spcBef>
              <a:buFontTx/>
              <a:buNone/>
            </a:pPr>
            <a:r>
              <a:rPr lang="en-US" altLang="ko-KR" sz="900">
                <a:latin typeface="Times New Roman" pitchFamily="18" charset="0"/>
                <a:ea typeface="돋움" pitchFamily="50" charset="-127"/>
                <a:cs typeface="Times New Roman" pitchFamily="18" charset="0"/>
              </a:rPr>
              <a:t> ③ 9.1V</a:t>
            </a:r>
          </a:p>
          <a:p>
            <a:pPr eaLnBrk="1" hangingPunct="1">
              <a:spcBef>
                <a:spcPct val="0"/>
              </a:spcBef>
              <a:buFontTx/>
              <a:buNone/>
            </a:pPr>
            <a:r>
              <a:rPr lang="en-US" altLang="ko-KR" sz="900">
                <a:latin typeface="Times New Roman" pitchFamily="18" charset="0"/>
                <a:ea typeface="돋움" pitchFamily="50" charset="-127"/>
                <a:cs typeface="Times New Roman" pitchFamily="18" charset="0"/>
              </a:rPr>
              <a:t> ④ 12V</a:t>
            </a:r>
          </a:p>
        </p:txBody>
      </p:sp>
      <p:grpSp>
        <p:nvGrpSpPr>
          <p:cNvPr id="3078" name="그룹 1"/>
          <p:cNvGrpSpPr>
            <a:grpSpLocks/>
          </p:cNvGrpSpPr>
          <p:nvPr/>
        </p:nvGrpSpPr>
        <p:grpSpPr bwMode="auto">
          <a:xfrm>
            <a:off x="1279525" y="4232275"/>
            <a:ext cx="1601787" cy="1050924"/>
            <a:chOff x="1440317" y="4229472"/>
            <a:chExt cx="2005409" cy="1383623"/>
          </a:xfrm>
        </p:grpSpPr>
        <p:sp>
          <p:nvSpPr>
            <p:cNvPr id="3109" name="Line 36"/>
            <p:cNvSpPr>
              <a:spLocks noChangeShapeType="1"/>
            </p:cNvSpPr>
            <p:nvPr/>
          </p:nvSpPr>
          <p:spPr bwMode="auto">
            <a:xfrm>
              <a:off x="1970534" y="4229472"/>
              <a:ext cx="0" cy="666750"/>
            </a:xfrm>
            <a:prstGeom prst="line">
              <a:avLst/>
            </a:prstGeom>
            <a:noFill/>
            <a:ln w="158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sp>
          <p:nvSpPr>
            <p:cNvPr id="3110" name="Line 37"/>
            <p:cNvSpPr>
              <a:spLocks noChangeShapeType="1"/>
            </p:cNvSpPr>
            <p:nvPr/>
          </p:nvSpPr>
          <p:spPr bwMode="auto">
            <a:xfrm>
              <a:off x="1961009" y="4229472"/>
              <a:ext cx="915988" cy="0"/>
            </a:xfrm>
            <a:prstGeom prst="line">
              <a:avLst/>
            </a:prstGeom>
            <a:noFill/>
            <a:ln w="158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sp>
          <p:nvSpPr>
            <p:cNvPr id="3111" name="Line 38"/>
            <p:cNvSpPr>
              <a:spLocks noChangeShapeType="1"/>
            </p:cNvSpPr>
            <p:nvPr/>
          </p:nvSpPr>
          <p:spPr bwMode="auto">
            <a:xfrm>
              <a:off x="2886522" y="4229472"/>
              <a:ext cx="0" cy="203200"/>
            </a:xfrm>
            <a:prstGeom prst="line">
              <a:avLst/>
            </a:prstGeom>
            <a:noFill/>
            <a:ln w="158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grpSp>
          <p:nvGrpSpPr>
            <p:cNvPr id="3112" name="Group 39"/>
            <p:cNvGrpSpPr>
              <a:grpSpLocks/>
            </p:cNvGrpSpPr>
            <p:nvPr/>
          </p:nvGrpSpPr>
          <p:grpSpPr bwMode="auto">
            <a:xfrm>
              <a:off x="2794447" y="4432672"/>
              <a:ext cx="184150" cy="254000"/>
              <a:chOff x="1488" y="1152"/>
              <a:chExt cx="192" cy="336"/>
            </a:xfrm>
          </p:grpSpPr>
          <p:sp>
            <p:nvSpPr>
              <p:cNvPr id="3127" name="Line 40"/>
              <p:cNvSpPr>
                <a:spLocks noChangeShapeType="1"/>
              </p:cNvSpPr>
              <p:nvPr/>
            </p:nvSpPr>
            <p:spPr bwMode="auto">
              <a:xfrm>
                <a:off x="1584" y="1152"/>
                <a:ext cx="96" cy="48"/>
              </a:xfrm>
              <a:prstGeom prst="line">
                <a:avLst/>
              </a:prstGeom>
              <a:noFill/>
              <a:ln w="158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sp>
            <p:nvSpPr>
              <p:cNvPr id="3128" name="Line 41"/>
              <p:cNvSpPr>
                <a:spLocks noChangeShapeType="1"/>
              </p:cNvSpPr>
              <p:nvPr/>
            </p:nvSpPr>
            <p:spPr bwMode="auto">
              <a:xfrm flipH="1">
                <a:off x="1488" y="1200"/>
                <a:ext cx="192" cy="48"/>
              </a:xfrm>
              <a:prstGeom prst="line">
                <a:avLst/>
              </a:prstGeom>
              <a:noFill/>
              <a:ln w="158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sp>
            <p:nvSpPr>
              <p:cNvPr id="3129" name="Line 42"/>
              <p:cNvSpPr>
                <a:spLocks noChangeShapeType="1"/>
              </p:cNvSpPr>
              <p:nvPr/>
            </p:nvSpPr>
            <p:spPr bwMode="auto">
              <a:xfrm>
                <a:off x="1488" y="1248"/>
                <a:ext cx="192" cy="48"/>
              </a:xfrm>
              <a:prstGeom prst="line">
                <a:avLst/>
              </a:prstGeom>
              <a:noFill/>
              <a:ln w="158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sp>
            <p:nvSpPr>
              <p:cNvPr id="3130" name="Line 43"/>
              <p:cNvSpPr>
                <a:spLocks noChangeShapeType="1"/>
              </p:cNvSpPr>
              <p:nvPr/>
            </p:nvSpPr>
            <p:spPr bwMode="auto">
              <a:xfrm flipH="1">
                <a:off x="1488" y="1296"/>
                <a:ext cx="192" cy="48"/>
              </a:xfrm>
              <a:prstGeom prst="line">
                <a:avLst/>
              </a:prstGeom>
              <a:noFill/>
              <a:ln w="158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sp>
            <p:nvSpPr>
              <p:cNvPr id="3131" name="Line 44"/>
              <p:cNvSpPr>
                <a:spLocks noChangeShapeType="1"/>
              </p:cNvSpPr>
              <p:nvPr/>
            </p:nvSpPr>
            <p:spPr bwMode="auto">
              <a:xfrm>
                <a:off x="1488" y="1344"/>
                <a:ext cx="192" cy="48"/>
              </a:xfrm>
              <a:prstGeom prst="line">
                <a:avLst/>
              </a:prstGeom>
              <a:noFill/>
              <a:ln w="158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sp>
            <p:nvSpPr>
              <p:cNvPr id="3132" name="Line 45"/>
              <p:cNvSpPr>
                <a:spLocks noChangeShapeType="1"/>
              </p:cNvSpPr>
              <p:nvPr/>
            </p:nvSpPr>
            <p:spPr bwMode="auto">
              <a:xfrm flipH="1">
                <a:off x="1488" y="1392"/>
                <a:ext cx="192" cy="48"/>
              </a:xfrm>
              <a:prstGeom prst="line">
                <a:avLst/>
              </a:prstGeom>
              <a:noFill/>
              <a:ln w="158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sp>
            <p:nvSpPr>
              <p:cNvPr id="3133" name="Line 46"/>
              <p:cNvSpPr>
                <a:spLocks noChangeShapeType="1"/>
              </p:cNvSpPr>
              <p:nvPr/>
            </p:nvSpPr>
            <p:spPr bwMode="auto">
              <a:xfrm>
                <a:off x="1488" y="1440"/>
                <a:ext cx="96" cy="48"/>
              </a:xfrm>
              <a:prstGeom prst="line">
                <a:avLst/>
              </a:prstGeom>
              <a:noFill/>
              <a:ln w="158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grpSp>
        <p:sp>
          <p:nvSpPr>
            <p:cNvPr id="3113" name="Line 47"/>
            <p:cNvSpPr>
              <a:spLocks noChangeShapeType="1"/>
            </p:cNvSpPr>
            <p:nvPr/>
          </p:nvSpPr>
          <p:spPr bwMode="auto">
            <a:xfrm>
              <a:off x="2886522" y="4686672"/>
              <a:ext cx="0" cy="476250"/>
            </a:xfrm>
            <a:prstGeom prst="line">
              <a:avLst/>
            </a:prstGeom>
            <a:noFill/>
            <a:ln w="158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sp>
          <p:nvSpPr>
            <p:cNvPr id="3114" name="AutoShape 48"/>
            <p:cNvSpPr>
              <a:spLocks noChangeArrowheads="1"/>
            </p:cNvSpPr>
            <p:nvPr/>
          </p:nvSpPr>
          <p:spPr bwMode="auto">
            <a:xfrm rot="10800000" flipV="1">
              <a:off x="2764284" y="5169024"/>
              <a:ext cx="244475" cy="101600"/>
            </a:xfrm>
            <a:prstGeom prst="triangle">
              <a:avLst>
                <a:gd name="adj" fmla="val 50000"/>
              </a:avLst>
            </a:prstGeom>
            <a:solidFill>
              <a:srgbClr val="000000"/>
            </a:solidFill>
            <a:ln w="1587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굴림" pitchFamily="50" charset="-127"/>
                  <a:ea typeface="굴림" pitchFamily="50" charset="-127"/>
                </a:defRPr>
              </a:lvl1pPr>
              <a:lvl2pPr marL="742950" indent="-285750" eaLnBrk="0" hangingPunct="0">
                <a:spcBef>
                  <a:spcPct val="20000"/>
                </a:spcBef>
                <a:buChar char="–"/>
                <a:defRPr kumimoji="1" sz="2800">
                  <a:solidFill>
                    <a:schemeClr val="tx1"/>
                  </a:solidFill>
                  <a:latin typeface="굴림" pitchFamily="50" charset="-127"/>
                  <a:ea typeface="굴림" pitchFamily="50" charset="-127"/>
                </a:defRPr>
              </a:lvl2pPr>
              <a:lvl3pPr marL="1143000" indent="-228600" eaLnBrk="0" hangingPunct="0">
                <a:spcBef>
                  <a:spcPct val="20000"/>
                </a:spcBef>
                <a:buChar char="•"/>
                <a:defRPr kumimoji="1" sz="2400">
                  <a:solidFill>
                    <a:schemeClr val="tx1"/>
                  </a:solidFill>
                  <a:latin typeface="굴림" pitchFamily="50" charset="-127"/>
                  <a:ea typeface="굴림" pitchFamily="50" charset="-127"/>
                </a:defRPr>
              </a:lvl3pPr>
              <a:lvl4pPr marL="1600200" indent="-228600" eaLnBrk="0" hangingPunct="0">
                <a:spcBef>
                  <a:spcPct val="20000"/>
                </a:spcBef>
                <a:buChar char="–"/>
                <a:defRPr kumimoji="1" sz="2000">
                  <a:solidFill>
                    <a:schemeClr val="tx1"/>
                  </a:solidFill>
                  <a:latin typeface="굴림" pitchFamily="50" charset="-127"/>
                  <a:ea typeface="굴림" pitchFamily="50" charset="-127"/>
                </a:defRPr>
              </a:lvl4pPr>
              <a:lvl5pPr marL="2057400" indent="-228600" eaLnBrk="0" hangingPunct="0">
                <a:spcBef>
                  <a:spcPct val="20000"/>
                </a:spcBef>
                <a:buChar char="»"/>
                <a:defRPr kumimoji="1" sz="2000">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9pPr>
            </a:lstStyle>
            <a:p>
              <a:pPr eaLnBrk="1" hangingPunct="1">
                <a:spcBef>
                  <a:spcPct val="0"/>
                </a:spcBef>
                <a:buFontTx/>
                <a:buNone/>
              </a:pPr>
              <a:endParaRPr lang="ko-KR" altLang="en-US" sz="900">
                <a:latin typeface="돋움" pitchFamily="50" charset="-127"/>
                <a:ea typeface="돋움" pitchFamily="50" charset="-127"/>
              </a:endParaRPr>
            </a:p>
          </p:txBody>
        </p:sp>
        <p:sp>
          <p:nvSpPr>
            <p:cNvPr id="3115" name="Line 49"/>
            <p:cNvSpPr>
              <a:spLocks noChangeShapeType="1"/>
            </p:cNvSpPr>
            <p:nvPr/>
          </p:nvSpPr>
          <p:spPr bwMode="auto">
            <a:xfrm flipV="1">
              <a:off x="2764284" y="5173656"/>
              <a:ext cx="244475" cy="0"/>
            </a:xfrm>
            <a:prstGeom prst="line">
              <a:avLst/>
            </a:prstGeom>
            <a:noFill/>
            <a:ln w="158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sp>
          <p:nvSpPr>
            <p:cNvPr id="3116" name="Line 50"/>
            <p:cNvSpPr>
              <a:spLocks noChangeShapeType="1"/>
            </p:cNvSpPr>
            <p:nvPr/>
          </p:nvSpPr>
          <p:spPr bwMode="auto">
            <a:xfrm>
              <a:off x="1970534" y="5601072"/>
              <a:ext cx="915988" cy="0"/>
            </a:xfrm>
            <a:prstGeom prst="line">
              <a:avLst/>
            </a:prstGeom>
            <a:noFill/>
            <a:ln w="158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sp>
          <p:nvSpPr>
            <p:cNvPr id="3117" name="Line 51"/>
            <p:cNvSpPr>
              <a:spLocks noChangeShapeType="1"/>
            </p:cNvSpPr>
            <p:nvPr/>
          </p:nvSpPr>
          <p:spPr bwMode="auto">
            <a:xfrm>
              <a:off x="2886522" y="5245472"/>
              <a:ext cx="0" cy="355600"/>
            </a:xfrm>
            <a:prstGeom prst="line">
              <a:avLst/>
            </a:prstGeom>
            <a:noFill/>
            <a:ln w="158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sp>
          <p:nvSpPr>
            <p:cNvPr id="3118" name="Text Box 52"/>
            <p:cNvSpPr txBox="1">
              <a:spLocks noChangeArrowheads="1"/>
            </p:cNvSpPr>
            <p:nvPr/>
          </p:nvSpPr>
          <p:spPr bwMode="auto">
            <a:xfrm>
              <a:off x="2398409" y="4366177"/>
              <a:ext cx="381719" cy="405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kumimoji="1" sz="3200">
                  <a:solidFill>
                    <a:schemeClr val="tx1"/>
                  </a:solidFill>
                  <a:latin typeface="굴림" pitchFamily="50" charset="-127"/>
                  <a:ea typeface="굴림" pitchFamily="50" charset="-127"/>
                </a:defRPr>
              </a:lvl1pPr>
              <a:lvl2pPr marL="742950" indent="-285750" eaLnBrk="0" hangingPunct="0">
                <a:spcBef>
                  <a:spcPct val="20000"/>
                </a:spcBef>
                <a:buChar char="–"/>
                <a:defRPr kumimoji="1" sz="2800">
                  <a:solidFill>
                    <a:schemeClr val="tx1"/>
                  </a:solidFill>
                  <a:latin typeface="굴림" pitchFamily="50" charset="-127"/>
                  <a:ea typeface="굴림" pitchFamily="50" charset="-127"/>
                </a:defRPr>
              </a:lvl2pPr>
              <a:lvl3pPr marL="1143000" indent="-228600" eaLnBrk="0" hangingPunct="0">
                <a:spcBef>
                  <a:spcPct val="20000"/>
                </a:spcBef>
                <a:buChar char="•"/>
                <a:defRPr kumimoji="1" sz="2400">
                  <a:solidFill>
                    <a:schemeClr val="tx1"/>
                  </a:solidFill>
                  <a:latin typeface="굴림" pitchFamily="50" charset="-127"/>
                  <a:ea typeface="굴림" pitchFamily="50" charset="-127"/>
                </a:defRPr>
              </a:lvl3pPr>
              <a:lvl4pPr marL="1600200" indent="-228600" eaLnBrk="0" hangingPunct="0">
                <a:spcBef>
                  <a:spcPct val="20000"/>
                </a:spcBef>
                <a:buChar char="–"/>
                <a:defRPr kumimoji="1" sz="2000">
                  <a:solidFill>
                    <a:schemeClr val="tx1"/>
                  </a:solidFill>
                  <a:latin typeface="굴림" pitchFamily="50" charset="-127"/>
                  <a:ea typeface="굴림" pitchFamily="50" charset="-127"/>
                </a:defRPr>
              </a:lvl4pPr>
              <a:lvl5pPr marL="2057400" indent="-228600" eaLnBrk="0" hangingPunct="0">
                <a:spcBef>
                  <a:spcPct val="20000"/>
                </a:spcBef>
                <a:buChar char="»"/>
                <a:defRPr kumimoji="1" sz="2000">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9pPr>
            </a:lstStyle>
            <a:p>
              <a:pPr eaLnBrk="1" hangingPunct="1">
                <a:spcBef>
                  <a:spcPct val="0"/>
                </a:spcBef>
                <a:buFontTx/>
                <a:buNone/>
              </a:pPr>
              <a:r>
                <a:rPr lang="en-US" altLang="ko-KR" sz="1400">
                  <a:latin typeface="Times New Roman" pitchFamily="18" charset="0"/>
                  <a:ea typeface="돋움" pitchFamily="50" charset="-127"/>
                </a:rPr>
                <a:t>R</a:t>
              </a:r>
            </a:p>
          </p:txBody>
        </p:sp>
        <p:sp>
          <p:nvSpPr>
            <p:cNvPr id="25" name="Text Box 53"/>
            <p:cNvSpPr txBox="1">
              <a:spLocks noChangeArrowheads="1"/>
            </p:cNvSpPr>
            <p:nvPr/>
          </p:nvSpPr>
          <p:spPr bwMode="auto">
            <a:xfrm>
              <a:off x="2225389" y="5000706"/>
              <a:ext cx="484072" cy="54703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ko-KR" sz="1050" dirty="0">
                  <a:latin typeface="Times New Roman" pitchFamily="18" charset="0"/>
                </a:rPr>
                <a:t>D2</a:t>
              </a:r>
            </a:p>
            <a:p>
              <a:pPr>
                <a:defRPr/>
              </a:pPr>
              <a:r>
                <a:rPr lang="en-US" altLang="ko-KR" sz="1050" dirty="0">
                  <a:latin typeface="Times New Roman" pitchFamily="18" charset="0"/>
                </a:rPr>
                <a:t>(Si)</a:t>
              </a:r>
            </a:p>
          </p:txBody>
        </p:sp>
        <p:sp>
          <p:nvSpPr>
            <p:cNvPr id="3120" name="Line 54"/>
            <p:cNvSpPr>
              <a:spLocks noChangeShapeType="1"/>
            </p:cNvSpPr>
            <p:nvPr/>
          </p:nvSpPr>
          <p:spPr bwMode="auto">
            <a:xfrm flipV="1">
              <a:off x="1970534" y="4924795"/>
              <a:ext cx="0" cy="688300"/>
            </a:xfrm>
            <a:prstGeom prst="line">
              <a:avLst/>
            </a:prstGeom>
            <a:noFill/>
            <a:ln w="158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sp>
          <p:nvSpPr>
            <p:cNvPr id="3121" name="Line 55"/>
            <p:cNvSpPr>
              <a:spLocks noChangeShapeType="1"/>
            </p:cNvSpPr>
            <p:nvPr/>
          </p:nvSpPr>
          <p:spPr bwMode="auto">
            <a:xfrm>
              <a:off x="1856234" y="4886697"/>
              <a:ext cx="238125" cy="0"/>
            </a:xfrm>
            <a:prstGeom prst="line">
              <a:avLst/>
            </a:prstGeom>
            <a:noFill/>
            <a:ln w="158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sp>
          <p:nvSpPr>
            <p:cNvPr id="3122" name="Line 56"/>
            <p:cNvSpPr>
              <a:spLocks noChangeShapeType="1"/>
            </p:cNvSpPr>
            <p:nvPr/>
          </p:nvSpPr>
          <p:spPr bwMode="auto">
            <a:xfrm>
              <a:off x="1894334" y="4934322"/>
              <a:ext cx="152400" cy="0"/>
            </a:xfrm>
            <a:prstGeom prst="line">
              <a:avLst/>
            </a:prstGeom>
            <a:noFill/>
            <a:ln w="158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sp>
          <p:nvSpPr>
            <p:cNvPr id="3123" name="Line 59"/>
            <p:cNvSpPr>
              <a:spLocks noChangeShapeType="1"/>
            </p:cNvSpPr>
            <p:nvPr/>
          </p:nvSpPr>
          <p:spPr bwMode="auto">
            <a:xfrm flipH="1" flipV="1">
              <a:off x="2980184" y="4894635"/>
              <a:ext cx="230188" cy="230187"/>
            </a:xfrm>
            <a:prstGeom prst="line">
              <a:avLst/>
            </a:prstGeom>
            <a:noFill/>
            <a:ln w="9525">
              <a:solidFill>
                <a:srgbClr val="000000"/>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sp>
          <p:nvSpPr>
            <p:cNvPr id="3124" name="Line 60"/>
            <p:cNvSpPr>
              <a:spLocks noChangeShapeType="1"/>
            </p:cNvSpPr>
            <p:nvPr/>
          </p:nvSpPr>
          <p:spPr bwMode="auto">
            <a:xfrm flipH="1">
              <a:off x="2980184" y="5372472"/>
              <a:ext cx="230188" cy="152400"/>
            </a:xfrm>
            <a:prstGeom prst="line">
              <a:avLst/>
            </a:prstGeom>
            <a:noFill/>
            <a:ln w="9525">
              <a:solidFill>
                <a:srgbClr val="000000"/>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sp>
          <p:nvSpPr>
            <p:cNvPr id="3125" name="Text Box 61"/>
            <p:cNvSpPr txBox="1">
              <a:spLocks noChangeArrowheads="1"/>
            </p:cNvSpPr>
            <p:nvPr/>
          </p:nvSpPr>
          <p:spPr bwMode="auto">
            <a:xfrm>
              <a:off x="1440317" y="4746140"/>
              <a:ext cx="504141" cy="3039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kumimoji="1" sz="3200">
                  <a:solidFill>
                    <a:schemeClr val="tx1"/>
                  </a:solidFill>
                  <a:latin typeface="굴림" pitchFamily="50" charset="-127"/>
                  <a:ea typeface="굴림" pitchFamily="50" charset="-127"/>
                </a:defRPr>
              </a:lvl1pPr>
              <a:lvl2pPr marL="742950" indent="-285750" eaLnBrk="0" hangingPunct="0">
                <a:spcBef>
                  <a:spcPct val="20000"/>
                </a:spcBef>
                <a:buChar char="–"/>
                <a:defRPr kumimoji="1" sz="2800">
                  <a:solidFill>
                    <a:schemeClr val="tx1"/>
                  </a:solidFill>
                  <a:latin typeface="굴림" pitchFamily="50" charset="-127"/>
                  <a:ea typeface="굴림" pitchFamily="50" charset="-127"/>
                </a:defRPr>
              </a:lvl2pPr>
              <a:lvl3pPr marL="1143000" indent="-228600" eaLnBrk="0" hangingPunct="0">
                <a:spcBef>
                  <a:spcPct val="20000"/>
                </a:spcBef>
                <a:buChar char="•"/>
                <a:defRPr kumimoji="1" sz="2400">
                  <a:solidFill>
                    <a:schemeClr val="tx1"/>
                  </a:solidFill>
                  <a:latin typeface="굴림" pitchFamily="50" charset="-127"/>
                  <a:ea typeface="굴림" pitchFamily="50" charset="-127"/>
                </a:defRPr>
              </a:lvl3pPr>
              <a:lvl4pPr marL="1600200" indent="-228600" eaLnBrk="0" hangingPunct="0">
                <a:spcBef>
                  <a:spcPct val="20000"/>
                </a:spcBef>
                <a:buChar char="–"/>
                <a:defRPr kumimoji="1" sz="2000">
                  <a:solidFill>
                    <a:schemeClr val="tx1"/>
                  </a:solidFill>
                  <a:latin typeface="굴림" pitchFamily="50" charset="-127"/>
                  <a:ea typeface="굴림" pitchFamily="50" charset="-127"/>
                </a:defRPr>
              </a:lvl4pPr>
              <a:lvl5pPr marL="2057400" indent="-228600" eaLnBrk="0" hangingPunct="0">
                <a:spcBef>
                  <a:spcPct val="20000"/>
                </a:spcBef>
                <a:buChar char="»"/>
                <a:defRPr kumimoji="1" sz="2000">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9pPr>
            </a:lstStyle>
            <a:p>
              <a:pPr eaLnBrk="1" hangingPunct="1">
                <a:spcBef>
                  <a:spcPct val="0"/>
                </a:spcBef>
                <a:buFontTx/>
                <a:buNone/>
              </a:pPr>
              <a:r>
                <a:rPr lang="en-US" altLang="ko-KR" sz="900">
                  <a:latin typeface="Times New Roman" pitchFamily="18" charset="0"/>
                  <a:ea typeface="돋움" pitchFamily="50" charset="-127"/>
                </a:rPr>
                <a:t>5[V]</a:t>
              </a:r>
            </a:p>
          </p:txBody>
        </p:sp>
        <p:sp>
          <p:nvSpPr>
            <p:cNvPr id="3126" name="Text Box 52"/>
            <p:cNvSpPr txBox="1">
              <a:spLocks noChangeArrowheads="1"/>
            </p:cNvSpPr>
            <p:nvPr/>
          </p:nvSpPr>
          <p:spPr bwMode="auto">
            <a:xfrm>
              <a:off x="3021862" y="5065361"/>
              <a:ext cx="423864" cy="36469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kumimoji="1" sz="3200">
                  <a:solidFill>
                    <a:schemeClr val="tx1"/>
                  </a:solidFill>
                  <a:latin typeface="굴림" pitchFamily="50" charset="-127"/>
                  <a:ea typeface="굴림" pitchFamily="50" charset="-127"/>
                </a:defRPr>
              </a:lvl1pPr>
              <a:lvl2pPr marL="742950" indent="-285750" eaLnBrk="0" hangingPunct="0">
                <a:spcBef>
                  <a:spcPct val="20000"/>
                </a:spcBef>
                <a:buChar char="–"/>
                <a:defRPr kumimoji="1" sz="2800">
                  <a:solidFill>
                    <a:schemeClr val="tx1"/>
                  </a:solidFill>
                  <a:latin typeface="굴림" pitchFamily="50" charset="-127"/>
                  <a:ea typeface="굴림" pitchFamily="50" charset="-127"/>
                </a:defRPr>
              </a:lvl2pPr>
              <a:lvl3pPr marL="1143000" indent="-228600" eaLnBrk="0" hangingPunct="0">
                <a:spcBef>
                  <a:spcPct val="20000"/>
                </a:spcBef>
                <a:buChar char="•"/>
                <a:defRPr kumimoji="1" sz="2400">
                  <a:solidFill>
                    <a:schemeClr val="tx1"/>
                  </a:solidFill>
                  <a:latin typeface="굴림" pitchFamily="50" charset="-127"/>
                  <a:ea typeface="굴림" pitchFamily="50" charset="-127"/>
                </a:defRPr>
              </a:lvl3pPr>
              <a:lvl4pPr marL="1600200" indent="-228600" eaLnBrk="0" hangingPunct="0">
                <a:spcBef>
                  <a:spcPct val="20000"/>
                </a:spcBef>
                <a:buChar char="–"/>
                <a:defRPr kumimoji="1" sz="2000">
                  <a:solidFill>
                    <a:schemeClr val="tx1"/>
                  </a:solidFill>
                  <a:latin typeface="굴림" pitchFamily="50" charset="-127"/>
                  <a:ea typeface="굴림" pitchFamily="50" charset="-127"/>
                </a:defRPr>
              </a:lvl4pPr>
              <a:lvl5pPr marL="2057400" indent="-228600" eaLnBrk="0" hangingPunct="0">
                <a:spcBef>
                  <a:spcPct val="20000"/>
                </a:spcBef>
                <a:buChar char="»"/>
                <a:defRPr kumimoji="1" sz="2000">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9pPr>
            </a:lstStyle>
            <a:p>
              <a:pPr eaLnBrk="1" hangingPunct="1">
                <a:spcBef>
                  <a:spcPct val="0"/>
                </a:spcBef>
                <a:buFontTx/>
                <a:buNone/>
              </a:pPr>
              <a:r>
                <a:rPr lang="ko-KR" altLang="en-US" sz="1200">
                  <a:latin typeface="Times New Roman" pitchFamily="18" charset="0"/>
                  <a:ea typeface="돋움" pitchFamily="50" charset="-127"/>
                </a:rPr>
                <a:t>Ⓐ</a:t>
              </a:r>
              <a:endParaRPr lang="en-US" altLang="ko-KR" sz="1200">
                <a:latin typeface="Times New Roman" pitchFamily="18" charset="0"/>
                <a:ea typeface="돋움" pitchFamily="50" charset="-127"/>
              </a:endParaRPr>
            </a:p>
          </p:txBody>
        </p:sp>
      </p:grpSp>
      <p:grpSp>
        <p:nvGrpSpPr>
          <p:cNvPr id="3079" name="그룹 2"/>
          <p:cNvGrpSpPr>
            <a:grpSpLocks/>
          </p:cNvGrpSpPr>
          <p:nvPr/>
        </p:nvGrpSpPr>
        <p:grpSpPr bwMode="auto">
          <a:xfrm>
            <a:off x="1196976" y="5953123"/>
            <a:ext cx="1757254" cy="1087438"/>
            <a:chOff x="1156926" y="5957664"/>
            <a:chExt cx="2041626" cy="1376591"/>
          </a:xfrm>
        </p:grpSpPr>
        <p:sp>
          <p:nvSpPr>
            <p:cNvPr id="3081" name="Line 75"/>
            <p:cNvSpPr>
              <a:spLocks noChangeShapeType="1"/>
            </p:cNvSpPr>
            <p:nvPr/>
          </p:nvSpPr>
          <p:spPr bwMode="auto">
            <a:xfrm>
              <a:off x="1715071" y="5957664"/>
              <a:ext cx="0" cy="666750"/>
            </a:xfrm>
            <a:prstGeom prst="line">
              <a:avLst/>
            </a:prstGeom>
            <a:noFill/>
            <a:ln w="158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sp>
          <p:nvSpPr>
            <p:cNvPr id="3082" name="Line 76"/>
            <p:cNvSpPr>
              <a:spLocks noChangeShapeType="1"/>
            </p:cNvSpPr>
            <p:nvPr/>
          </p:nvSpPr>
          <p:spPr bwMode="auto">
            <a:xfrm>
              <a:off x="1705546" y="5957664"/>
              <a:ext cx="915987" cy="0"/>
            </a:xfrm>
            <a:prstGeom prst="line">
              <a:avLst/>
            </a:prstGeom>
            <a:noFill/>
            <a:ln w="158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sp>
          <p:nvSpPr>
            <p:cNvPr id="3083" name="Line 77"/>
            <p:cNvSpPr>
              <a:spLocks noChangeShapeType="1"/>
            </p:cNvSpPr>
            <p:nvPr/>
          </p:nvSpPr>
          <p:spPr bwMode="auto">
            <a:xfrm>
              <a:off x="2631058" y="5957664"/>
              <a:ext cx="0" cy="203200"/>
            </a:xfrm>
            <a:prstGeom prst="line">
              <a:avLst/>
            </a:prstGeom>
            <a:noFill/>
            <a:ln w="158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grpSp>
          <p:nvGrpSpPr>
            <p:cNvPr id="3084" name="Group 78"/>
            <p:cNvGrpSpPr>
              <a:grpSpLocks/>
            </p:cNvGrpSpPr>
            <p:nvPr/>
          </p:nvGrpSpPr>
          <p:grpSpPr bwMode="auto">
            <a:xfrm>
              <a:off x="2538983" y="6160864"/>
              <a:ext cx="184150" cy="254000"/>
              <a:chOff x="1488" y="1152"/>
              <a:chExt cx="192" cy="336"/>
            </a:xfrm>
          </p:grpSpPr>
          <p:sp>
            <p:nvSpPr>
              <p:cNvPr id="3102" name="Line 79"/>
              <p:cNvSpPr>
                <a:spLocks noChangeShapeType="1"/>
              </p:cNvSpPr>
              <p:nvPr/>
            </p:nvSpPr>
            <p:spPr bwMode="auto">
              <a:xfrm>
                <a:off x="1584" y="1152"/>
                <a:ext cx="96" cy="48"/>
              </a:xfrm>
              <a:prstGeom prst="line">
                <a:avLst/>
              </a:prstGeom>
              <a:noFill/>
              <a:ln w="158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sp>
            <p:nvSpPr>
              <p:cNvPr id="3103" name="Line 80"/>
              <p:cNvSpPr>
                <a:spLocks noChangeShapeType="1"/>
              </p:cNvSpPr>
              <p:nvPr/>
            </p:nvSpPr>
            <p:spPr bwMode="auto">
              <a:xfrm flipH="1">
                <a:off x="1488" y="1200"/>
                <a:ext cx="192" cy="48"/>
              </a:xfrm>
              <a:prstGeom prst="line">
                <a:avLst/>
              </a:prstGeom>
              <a:noFill/>
              <a:ln w="158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sp>
            <p:nvSpPr>
              <p:cNvPr id="3104" name="Line 81"/>
              <p:cNvSpPr>
                <a:spLocks noChangeShapeType="1"/>
              </p:cNvSpPr>
              <p:nvPr/>
            </p:nvSpPr>
            <p:spPr bwMode="auto">
              <a:xfrm>
                <a:off x="1488" y="1248"/>
                <a:ext cx="192" cy="48"/>
              </a:xfrm>
              <a:prstGeom prst="line">
                <a:avLst/>
              </a:prstGeom>
              <a:noFill/>
              <a:ln w="158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sp>
            <p:nvSpPr>
              <p:cNvPr id="3105" name="Line 82"/>
              <p:cNvSpPr>
                <a:spLocks noChangeShapeType="1"/>
              </p:cNvSpPr>
              <p:nvPr/>
            </p:nvSpPr>
            <p:spPr bwMode="auto">
              <a:xfrm flipH="1">
                <a:off x="1488" y="1296"/>
                <a:ext cx="192" cy="48"/>
              </a:xfrm>
              <a:prstGeom prst="line">
                <a:avLst/>
              </a:prstGeom>
              <a:noFill/>
              <a:ln w="158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sp>
            <p:nvSpPr>
              <p:cNvPr id="3106" name="Line 83"/>
              <p:cNvSpPr>
                <a:spLocks noChangeShapeType="1"/>
              </p:cNvSpPr>
              <p:nvPr/>
            </p:nvSpPr>
            <p:spPr bwMode="auto">
              <a:xfrm>
                <a:off x="1488" y="1344"/>
                <a:ext cx="192" cy="48"/>
              </a:xfrm>
              <a:prstGeom prst="line">
                <a:avLst/>
              </a:prstGeom>
              <a:noFill/>
              <a:ln w="158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sp>
            <p:nvSpPr>
              <p:cNvPr id="3107" name="Line 84"/>
              <p:cNvSpPr>
                <a:spLocks noChangeShapeType="1"/>
              </p:cNvSpPr>
              <p:nvPr/>
            </p:nvSpPr>
            <p:spPr bwMode="auto">
              <a:xfrm flipH="1">
                <a:off x="1488" y="1392"/>
                <a:ext cx="192" cy="48"/>
              </a:xfrm>
              <a:prstGeom prst="line">
                <a:avLst/>
              </a:prstGeom>
              <a:noFill/>
              <a:ln w="158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sp>
            <p:nvSpPr>
              <p:cNvPr id="3108" name="Line 85"/>
              <p:cNvSpPr>
                <a:spLocks noChangeShapeType="1"/>
              </p:cNvSpPr>
              <p:nvPr/>
            </p:nvSpPr>
            <p:spPr bwMode="auto">
              <a:xfrm>
                <a:off x="1488" y="1440"/>
                <a:ext cx="96" cy="48"/>
              </a:xfrm>
              <a:prstGeom prst="line">
                <a:avLst/>
              </a:prstGeom>
              <a:noFill/>
              <a:ln w="158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grpSp>
        <p:sp>
          <p:nvSpPr>
            <p:cNvPr id="3085" name="Line 86"/>
            <p:cNvSpPr>
              <a:spLocks noChangeShapeType="1"/>
            </p:cNvSpPr>
            <p:nvPr/>
          </p:nvSpPr>
          <p:spPr bwMode="auto">
            <a:xfrm>
              <a:off x="2631058" y="6414864"/>
              <a:ext cx="0" cy="438150"/>
            </a:xfrm>
            <a:prstGeom prst="line">
              <a:avLst/>
            </a:prstGeom>
            <a:noFill/>
            <a:ln w="158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sp>
          <p:nvSpPr>
            <p:cNvPr id="3086" name="AutoShape 87"/>
            <p:cNvSpPr>
              <a:spLocks noChangeArrowheads="1"/>
            </p:cNvSpPr>
            <p:nvPr/>
          </p:nvSpPr>
          <p:spPr bwMode="auto">
            <a:xfrm>
              <a:off x="2508821" y="6853014"/>
              <a:ext cx="244475" cy="127000"/>
            </a:xfrm>
            <a:prstGeom prst="triangle">
              <a:avLst>
                <a:gd name="adj" fmla="val 50000"/>
              </a:avLst>
            </a:prstGeom>
            <a:solidFill>
              <a:srgbClr val="000000"/>
            </a:solidFill>
            <a:ln w="1587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굴림" pitchFamily="50" charset="-127"/>
                  <a:ea typeface="굴림" pitchFamily="50" charset="-127"/>
                </a:defRPr>
              </a:lvl1pPr>
              <a:lvl2pPr marL="742950" indent="-285750" eaLnBrk="0" hangingPunct="0">
                <a:spcBef>
                  <a:spcPct val="20000"/>
                </a:spcBef>
                <a:buChar char="–"/>
                <a:defRPr kumimoji="1" sz="2800">
                  <a:solidFill>
                    <a:schemeClr val="tx1"/>
                  </a:solidFill>
                  <a:latin typeface="굴림" pitchFamily="50" charset="-127"/>
                  <a:ea typeface="굴림" pitchFamily="50" charset="-127"/>
                </a:defRPr>
              </a:lvl2pPr>
              <a:lvl3pPr marL="1143000" indent="-228600" eaLnBrk="0" hangingPunct="0">
                <a:spcBef>
                  <a:spcPct val="20000"/>
                </a:spcBef>
                <a:buChar char="•"/>
                <a:defRPr kumimoji="1" sz="2400">
                  <a:solidFill>
                    <a:schemeClr val="tx1"/>
                  </a:solidFill>
                  <a:latin typeface="굴림" pitchFamily="50" charset="-127"/>
                  <a:ea typeface="굴림" pitchFamily="50" charset="-127"/>
                </a:defRPr>
              </a:lvl3pPr>
              <a:lvl4pPr marL="1600200" indent="-228600" eaLnBrk="0" hangingPunct="0">
                <a:spcBef>
                  <a:spcPct val="20000"/>
                </a:spcBef>
                <a:buChar char="–"/>
                <a:defRPr kumimoji="1" sz="2000">
                  <a:solidFill>
                    <a:schemeClr val="tx1"/>
                  </a:solidFill>
                  <a:latin typeface="굴림" pitchFamily="50" charset="-127"/>
                  <a:ea typeface="굴림" pitchFamily="50" charset="-127"/>
                </a:defRPr>
              </a:lvl4pPr>
              <a:lvl5pPr marL="2057400" indent="-228600" eaLnBrk="0" hangingPunct="0">
                <a:spcBef>
                  <a:spcPct val="20000"/>
                </a:spcBef>
                <a:buChar char="»"/>
                <a:defRPr kumimoji="1" sz="2000">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9pPr>
            </a:lstStyle>
            <a:p>
              <a:pPr eaLnBrk="1" hangingPunct="1">
                <a:spcBef>
                  <a:spcPct val="0"/>
                </a:spcBef>
                <a:buFontTx/>
                <a:buNone/>
              </a:pPr>
              <a:endParaRPr lang="ko-KR" altLang="en-US" sz="900">
                <a:latin typeface="돋움" pitchFamily="50" charset="-127"/>
                <a:ea typeface="돋움" pitchFamily="50" charset="-127"/>
              </a:endParaRPr>
            </a:p>
          </p:txBody>
        </p:sp>
        <p:sp>
          <p:nvSpPr>
            <p:cNvPr id="3087" name="Line 88"/>
            <p:cNvSpPr>
              <a:spLocks noChangeShapeType="1"/>
            </p:cNvSpPr>
            <p:nvPr/>
          </p:nvSpPr>
          <p:spPr bwMode="auto">
            <a:xfrm>
              <a:off x="2508821" y="6980014"/>
              <a:ext cx="244475" cy="0"/>
            </a:xfrm>
            <a:prstGeom prst="line">
              <a:avLst/>
            </a:prstGeom>
            <a:noFill/>
            <a:ln w="158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sp>
          <p:nvSpPr>
            <p:cNvPr id="3088" name="Line 89"/>
            <p:cNvSpPr>
              <a:spLocks noChangeShapeType="1"/>
            </p:cNvSpPr>
            <p:nvPr/>
          </p:nvSpPr>
          <p:spPr bwMode="auto">
            <a:xfrm>
              <a:off x="1715071" y="7329264"/>
              <a:ext cx="915987" cy="0"/>
            </a:xfrm>
            <a:prstGeom prst="line">
              <a:avLst/>
            </a:prstGeom>
            <a:noFill/>
            <a:ln w="158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sp>
          <p:nvSpPr>
            <p:cNvPr id="3089" name="Line 90"/>
            <p:cNvSpPr>
              <a:spLocks noChangeShapeType="1"/>
            </p:cNvSpPr>
            <p:nvPr/>
          </p:nvSpPr>
          <p:spPr bwMode="auto">
            <a:xfrm>
              <a:off x="2631058" y="6973664"/>
              <a:ext cx="0" cy="355600"/>
            </a:xfrm>
            <a:prstGeom prst="line">
              <a:avLst/>
            </a:prstGeom>
            <a:noFill/>
            <a:ln w="158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sp>
          <p:nvSpPr>
            <p:cNvPr id="3090" name="Text Box 91"/>
            <p:cNvSpPr txBox="1">
              <a:spLocks noChangeArrowheads="1"/>
            </p:cNvSpPr>
            <p:nvPr/>
          </p:nvSpPr>
          <p:spPr bwMode="auto">
            <a:xfrm>
              <a:off x="2272282" y="6152927"/>
              <a:ext cx="354232" cy="3896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kumimoji="1" sz="3200">
                  <a:solidFill>
                    <a:schemeClr val="tx1"/>
                  </a:solidFill>
                  <a:latin typeface="굴림" pitchFamily="50" charset="-127"/>
                  <a:ea typeface="굴림" pitchFamily="50" charset="-127"/>
                </a:defRPr>
              </a:lvl1pPr>
              <a:lvl2pPr marL="742950" indent="-285750" eaLnBrk="0" hangingPunct="0">
                <a:spcBef>
                  <a:spcPct val="20000"/>
                </a:spcBef>
                <a:buChar char="–"/>
                <a:defRPr kumimoji="1" sz="2800">
                  <a:solidFill>
                    <a:schemeClr val="tx1"/>
                  </a:solidFill>
                  <a:latin typeface="굴림" pitchFamily="50" charset="-127"/>
                  <a:ea typeface="굴림" pitchFamily="50" charset="-127"/>
                </a:defRPr>
              </a:lvl2pPr>
              <a:lvl3pPr marL="1143000" indent="-228600" eaLnBrk="0" hangingPunct="0">
                <a:spcBef>
                  <a:spcPct val="20000"/>
                </a:spcBef>
                <a:buChar char="•"/>
                <a:defRPr kumimoji="1" sz="2400">
                  <a:solidFill>
                    <a:schemeClr val="tx1"/>
                  </a:solidFill>
                  <a:latin typeface="굴림" pitchFamily="50" charset="-127"/>
                  <a:ea typeface="굴림" pitchFamily="50" charset="-127"/>
                </a:defRPr>
              </a:lvl3pPr>
              <a:lvl4pPr marL="1600200" indent="-228600" eaLnBrk="0" hangingPunct="0">
                <a:spcBef>
                  <a:spcPct val="20000"/>
                </a:spcBef>
                <a:buChar char="–"/>
                <a:defRPr kumimoji="1" sz="2000">
                  <a:solidFill>
                    <a:schemeClr val="tx1"/>
                  </a:solidFill>
                  <a:latin typeface="굴림" pitchFamily="50" charset="-127"/>
                  <a:ea typeface="굴림" pitchFamily="50" charset="-127"/>
                </a:defRPr>
              </a:lvl4pPr>
              <a:lvl5pPr marL="2057400" indent="-228600" eaLnBrk="0" hangingPunct="0">
                <a:spcBef>
                  <a:spcPct val="20000"/>
                </a:spcBef>
                <a:buChar char="»"/>
                <a:defRPr kumimoji="1" sz="2000">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9pPr>
            </a:lstStyle>
            <a:p>
              <a:pPr eaLnBrk="1" hangingPunct="1">
                <a:spcBef>
                  <a:spcPct val="0"/>
                </a:spcBef>
                <a:buFontTx/>
                <a:buNone/>
              </a:pPr>
              <a:r>
                <a:rPr lang="en-US" altLang="ko-KR" sz="1400">
                  <a:latin typeface="Times New Roman" pitchFamily="18" charset="0"/>
                  <a:ea typeface="돋움" pitchFamily="50" charset="-127"/>
                </a:rPr>
                <a:t>R</a:t>
              </a:r>
            </a:p>
          </p:txBody>
        </p:sp>
        <p:sp>
          <p:nvSpPr>
            <p:cNvPr id="3091" name="Line 92"/>
            <p:cNvSpPr>
              <a:spLocks noChangeShapeType="1"/>
            </p:cNvSpPr>
            <p:nvPr/>
          </p:nvSpPr>
          <p:spPr bwMode="auto">
            <a:xfrm flipV="1">
              <a:off x="1715071" y="6652988"/>
              <a:ext cx="0" cy="681267"/>
            </a:xfrm>
            <a:prstGeom prst="line">
              <a:avLst/>
            </a:prstGeom>
            <a:noFill/>
            <a:ln w="158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sp>
          <p:nvSpPr>
            <p:cNvPr id="3092" name="Line 93"/>
            <p:cNvSpPr>
              <a:spLocks noChangeShapeType="1"/>
            </p:cNvSpPr>
            <p:nvPr/>
          </p:nvSpPr>
          <p:spPr bwMode="auto">
            <a:xfrm>
              <a:off x="1600771" y="6614889"/>
              <a:ext cx="238125" cy="0"/>
            </a:xfrm>
            <a:prstGeom prst="line">
              <a:avLst/>
            </a:prstGeom>
            <a:noFill/>
            <a:ln w="158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sp>
          <p:nvSpPr>
            <p:cNvPr id="3093" name="Line 94"/>
            <p:cNvSpPr>
              <a:spLocks noChangeShapeType="1"/>
            </p:cNvSpPr>
            <p:nvPr/>
          </p:nvSpPr>
          <p:spPr bwMode="auto">
            <a:xfrm>
              <a:off x="1638871" y="6662514"/>
              <a:ext cx="152400" cy="0"/>
            </a:xfrm>
            <a:prstGeom prst="line">
              <a:avLst/>
            </a:prstGeom>
            <a:noFill/>
            <a:ln w="158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sp>
          <p:nvSpPr>
            <p:cNvPr id="3094" name="Line 96"/>
            <p:cNvSpPr>
              <a:spLocks noChangeShapeType="1"/>
            </p:cNvSpPr>
            <p:nvPr/>
          </p:nvSpPr>
          <p:spPr bwMode="auto">
            <a:xfrm>
              <a:off x="2505646" y="6853014"/>
              <a:ext cx="247650" cy="0"/>
            </a:xfrm>
            <a:prstGeom prst="line">
              <a:avLst/>
            </a:prstGeom>
            <a:noFill/>
            <a:ln w="158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sp>
          <p:nvSpPr>
            <p:cNvPr id="3095" name="Line 97"/>
            <p:cNvSpPr>
              <a:spLocks noChangeShapeType="1"/>
            </p:cNvSpPr>
            <p:nvPr/>
          </p:nvSpPr>
          <p:spPr bwMode="auto">
            <a:xfrm>
              <a:off x="2753296" y="6853014"/>
              <a:ext cx="76200" cy="76200"/>
            </a:xfrm>
            <a:prstGeom prst="line">
              <a:avLst/>
            </a:prstGeom>
            <a:noFill/>
            <a:ln w="158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sp>
          <p:nvSpPr>
            <p:cNvPr id="3096" name="Line 98"/>
            <p:cNvSpPr>
              <a:spLocks noChangeShapeType="1"/>
            </p:cNvSpPr>
            <p:nvPr/>
          </p:nvSpPr>
          <p:spPr bwMode="auto">
            <a:xfrm flipH="1" flipV="1">
              <a:off x="2419921" y="6776814"/>
              <a:ext cx="76200" cy="76200"/>
            </a:xfrm>
            <a:prstGeom prst="line">
              <a:avLst/>
            </a:prstGeom>
            <a:noFill/>
            <a:ln w="158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sp>
          <p:nvSpPr>
            <p:cNvPr id="3097" name="Text Box 99"/>
            <p:cNvSpPr txBox="1">
              <a:spLocks noChangeArrowheads="1"/>
            </p:cNvSpPr>
            <p:nvPr/>
          </p:nvSpPr>
          <p:spPr bwMode="auto">
            <a:xfrm>
              <a:off x="1943671" y="6681565"/>
              <a:ext cx="568408" cy="4675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kumimoji="1" sz="3200">
                  <a:solidFill>
                    <a:schemeClr val="tx1"/>
                  </a:solidFill>
                  <a:latin typeface="굴림" pitchFamily="50" charset="-127"/>
                  <a:ea typeface="굴림" pitchFamily="50" charset="-127"/>
                </a:defRPr>
              </a:lvl1pPr>
              <a:lvl2pPr marL="742950" indent="-285750" eaLnBrk="0" hangingPunct="0">
                <a:spcBef>
                  <a:spcPct val="20000"/>
                </a:spcBef>
                <a:buChar char="–"/>
                <a:defRPr kumimoji="1" sz="2800">
                  <a:solidFill>
                    <a:schemeClr val="tx1"/>
                  </a:solidFill>
                  <a:latin typeface="굴림" pitchFamily="50" charset="-127"/>
                  <a:ea typeface="굴림" pitchFamily="50" charset="-127"/>
                </a:defRPr>
              </a:lvl2pPr>
              <a:lvl3pPr marL="1143000" indent="-228600" eaLnBrk="0" hangingPunct="0">
                <a:spcBef>
                  <a:spcPct val="20000"/>
                </a:spcBef>
                <a:buChar char="•"/>
                <a:defRPr kumimoji="1" sz="2400">
                  <a:solidFill>
                    <a:schemeClr val="tx1"/>
                  </a:solidFill>
                  <a:latin typeface="굴림" pitchFamily="50" charset="-127"/>
                  <a:ea typeface="굴림" pitchFamily="50" charset="-127"/>
                </a:defRPr>
              </a:lvl3pPr>
              <a:lvl4pPr marL="1600200" indent="-228600" eaLnBrk="0" hangingPunct="0">
                <a:spcBef>
                  <a:spcPct val="20000"/>
                </a:spcBef>
                <a:buChar char="–"/>
                <a:defRPr kumimoji="1" sz="2000">
                  <a:solidFill>
                    <a:schemeClr val="tx1"/>
                  </a:solidFill>
                  <a:latin typeface="굴림" pitchFamily="50" charset="-127"/>
                  <a:ea typeface="굴림" pitchFamily="50" charset="-127"/>
                </a:defRPr>
              </a:lvl4pPr>
              <a:lvl5pPr marL="2057400" indent="-228600" eaLnBrk="0" hangingPunct="0">
                <a:spcBef>
                  <a:spcPct val="20000"/>
                </a:spcBef>
                <a:buChar char="»"/>
                <a:defRPr kumimoji="1" sz="2000">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9pPr>
            </a:lstStyle>
            <a:p>
              <a:pPr eaLnBrk="1" hangingPunct="1">
                <a:spcBef>
                  <a:spcPct val="0"/>
                </a:spcBef>
                <a:buFontTx/>
                <a:buNone/>
              </a:pPr>
              <a:r>
                <a:rPr lang="en-US" altLang="ko-KR" sz="900">
                  <a:latin typeface="Times New Roman" pitchFamily="18" charset="0"/>
                  <a:ea typeface="돋움" pitchFamily="50" charset="-127"/>
                </a:rPr>
                <a:t>  ZD</a:t>
              </a:r>
            </a:p>
            <a:p>
              <a:pPr eaLnBrk="1" hangingPunct="1">
                <a:spcBef>
                  <a:spcPct val="0"/>
                </a:spcBef>
                <a:buFontTx/>
                <a:buNone/>
              </a:pPr>
              <a:r>
                <a:rPr lang="en-US" altLang="ko-KR" sz="900">
                  <a:latin typeface="Times New Roman" pitchFamily="18" charset="0"/>
                  <a:ea typeface="돋움" pitchFamily="50" charset="-127"/>
                </a:rPr>
                <a:t>(9.1V)</a:t>
              </a:r>
            </a:p>
          </p:txBody>
        </p:sp>
        <p:sp>
          <p:nvSpPr>
            <p:cNvPr id="3098" name="Text Box 100"/>
            <p:cNvSpPr txBox="1">
              <a:spLocks noChangeArrowheads="1"/>
            </p:cNvSpPr>
            <p:nvPr/>
          </p:nvSpPr>
          <p:spPr bwMode="auto">
            <a:xfrm>
              <a:off x="1156926" y="6496394"/>
              <a:ext cx="534884" cy="2922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kumimoji="1" sz="3200">
                  <a:solidFill>
                    <a:schemeClr val="tx1"/>
                  </a:solidFill>
                  <a:latin typeface="굴림" pitchFamily="50" charset="-127"/>
                  <a:ea typeface="굴림" pitchFamily="50" charset="-127"/>
                </a:defRPr>
              </a:lvl1pPr>
              <a:lvl2pPr marL="742950" indent="-285750" eaLnBrk="0" hangingPunct="0">
                <a:spcBef>
                  <a:spcPct val="20000"/>
                </a:spcBef>
                <a:buChar char="–"/>
                <a:defRPr kumimoji="1" sz="2800">
                  <a:solidFill>
                    <a:schemeClr val="tx1"/>
                  </a:solidFill>
                  <a:latin typeface="굴림" pitchFamily="50" charset="-127"/>
                  <a:ea typeface="굴림" pitchFamily="50" charset="-127"/>
                </a:defRPr>
              </a:lvl2pPr>
              <a:lvl3pPr marL="1143000" indent="-228600" eaLnBrk="0" hangingPunct="0">
                <a:spcBef>
                  <a:spcPct val="20000"/>
                </a:spcBef>
                <a:buChar char="•"/>
                <a:defRPr kumimoji="1" sz="2400">
                  <a:solidFill>
                    <a:schemeClr val="tx1"/>
                  </a:solidFill>
                  <a:latin typeface="굴림" pitchFamily="50" charset="-127"/>
                  <a:ea typeface="굴림" pitchFamily="50" charset="-127"/>
                </a:defRPr>
              </a:lvl3pPr>
              <a:lvl4pPr marL="1600200" indent="-228600" eaLnBrk="0" hangingPunct="0">
                <a:spcBef>
                  <a:spcPct val="20000"/>
                </a:spcBef>
                <a:buChar char="–"/>
                <a:defRPr kumimoji="1" sz="2000">
                  <a:solidFill>
                    <a:schemeClr val="tx1"/>
                  </a:solidFill>
                  <a:latin typeface="굴림" pitchFamily="50" charset="-127"/>
                  <a:ea typeface="굴림" pitchFamily="50" charset="-127"/>
                </a:defRPr>
              </a:lvl4pPr>
              <a:lvl5pPr marL="2057400" indent="-228600" eaLnBrk="0" hangingPunct="0">
                <a:spcBef>
                  <a:spcPct val="20000"/>
                </a:spcBef>
                <a:buChar char="»"/>
                <a:defRPr kumimoji="1" sz="2000">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9pPr>
            </a:lstStyle>
            <a:p>
              <a:pPr eaLnBrk="1" hangingPunct="1">
                <a:spcBef>
                  <a:spcPct val="0"/>
                </a:spcBef>
                <a:buFontTx/>
                <a:buNone/>
              </a:pPr>
              <a:r>
                <a:rPr lang="en-US" altLang="ko-KR" sz="900">
                  <a:latin typeface="Times New Roman" pitchFamily="18" charset="0"/>
                  <a:ea typeface="돋움" pitchFamily="50" charset="-127"/>
                </a:rPr>
                <a:t>12[V]</a:t>
              </a:r>
            </a:p>
          </p:txBody>
        </p:sp>
        <p:sp>
          <p:nvSpPr>
            <p:cNvPr id="3099" name="Line 101"/>
            <p:cNvSpPr>
              <a:spLocks noChangeShapeType="1"/>
            </p:cNvSpPr>
            <p:nvPr/>
          </p:nvSpPr>
          <p:spPr bwMode="auto">
            <a:xfrm flipH="1" flipV="1">
              <a:off x="2705671" y="5983064"/>
              <a:ext cx="230187" cy="230188"/>
            </a:xfrm>
            <a:prstGeom prst="line">
              <a:avLst/>
            </a:prstGeom>
            <a:noFill/>
            <a:ln w="9525">
              <a:solidFill>
                <a:srgbClr val="000000"/>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sp>
          <p:nvSpPr>
            <p:cNvPr id="3100" name="Line 102"/>
            <p:cNvSpPr>
              <a:spLocks noChangeShapeType="1"/>
            </p:cNvSpPr>
            <p:nvPr/>
          </p:nvSpPr>
          <p:spPr bwMode="auto">
            <a:xfrm flipH="1">
              <a:off x="2694757" y="6445027"/>
              <a:ext cx="230187" cy="166687"/>
            </a:xfrm>
            <a:prstGeom prst="line">
              <a:avLst/>
            </a:prstGeom>
            <a:noFill/>
            <a:ln w="9525">
              <a:solidFill>
                <a:srgbClr val="000000"/>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sp>
          <p:nvSpPr>
            <p:cNvPr id="3101" name="Text Box 103"/>
            <p:cNvSpPr txBox="1">
              <a:spLocks noChangeArrowheads="1"/>
            </p:cNvSpPr>
            <p:nvPr/>
          </p:nvSpPr>
          <p:spPr bwMode="auto">
            <a:xfrm>
              <a:off x="2805211" y="6149295"/>
              <a:ext cx="393341" cy="35065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kumimoji="1" sz="3200">
                  <a:solidFill>
                    <a:schemeClr val="tx1"/>
                  </a:solidFill>
                  <a:latin typeface="굴림" pitchFamily="50" charset="-127"/>
                  <a:ea typeface="굴림" pitchFamily="50" charset="-127"/>
                </a:defRPr>
              </a:lvl1pPr>
              <a:lvl2pPr marL="742950" indent="-285750" eaLnBrk="0" hangingPunct="0">
                <a:spcBef>
                  <a:spcPct val="20000"/>
                </a:spcBef>
                <a:buChar char="–"/>
                <a:defRPr kumimoji="1" sz="2800">
                  <a:solidFill>
                    <a:schemeClr val="tx1"/>
                  </a:solidFill>
                  <a:latin typeface="굴림" pitchFamily="50" charset="-127"/>
                  <a:ea typeface="굴림" pitchFamily="50" charset="-127"/>
                </a:defRPr>
              </a:lvl2pPr>
              <a:lvl3pPr marL="1143000" indent="-228600" eaLnBrk="0" hangingPunct="0">
                <a:spcBef>
                  <a:spcPct val="20000"/>
                </a:spcBef>
                <a:buChar char="•"/>
                <a:defRPr kumimoji="1" sz="2400">
                  <a:solidFill>
                    <a:schemeClr val="tx1"/>
                  </a:solidFill>
                  <a:latin typeface="굴림" pitchFamily="50" charset="-127"/>
                  <a:ea typeface="굴림" pitchFamily="50" charset="-127"/>
                </a:defRPr>
              </a:lvl3pPr>
              <a:lvl4pPr marL="1600200" indent="-228600" eaLnBrk="0" hangingPunct="0">
                <a:spcBef>
                  <a:spcPct val="20000"/>
                </a:spcBef>
                <a:buChar char="–"/>
                <a:defRPr kumimoji="1" sz="2000">
                  <a:solidFill>
                    <a:schemeClr val="tx1"/>
                  </a:solidFill>
                  <a:latin typeface="굴림" pitchFamily="50" charset="-127"/>
                  <a:ea typeface="굴림" pitchFamily="50" charset="-127"/>
                </a:defRPr>
              </a:lvl4pPr>
              <a:lvl5pPr marL="2057400" indent="-228600" eaLnBrk="0" hangingPunct="0">
                <a:spcBef>
                  <a:spcPct val="20000"/>
                </a:spcBef>
                <a:buChar char="»"/>
                <a:defRPr kumimoji="1" sz="2000">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9pPr>
            </a:lstStyle>
            <a:p>
              <a:pPr eaLnBrk="1" hangingPunct="1">
                <a:spcBef>
                  <a:spcPct val="0"/>
                </a:spcBef>
                <a:buFontTx/>
                <a:buNone/>
              </a:pPr>
              <a:r>
                <a:rPr lang="ko-KR" altLang="en-US" sz="1200">
                  <a:latin typeface="Times New Roman" pitchFamily="18" charset="0"/>
                  <a:ea typeface="돋움" pitchFamily="50" charset="-127"/>
                </a:rPr>
                <a:t>Ⓐ</a:t>
              </a:r>
              <a:endParaRPr lang="en-US" altLang="ko-KR" sz="1200">
                <a:latin typeface="Times New Roman" pitchFamily="18" charset="0"/>
                <a:ea typeface="돋움" pitchFamily="50" charset="-127"/>
              </a:endParaRPr>
            </a:p>
          </p:txBody>
        </p:sp>
      </p:grpSp>
    </p:spTree>
    <p:extLst>
      <p:ext uri="{BB962C8B-B14F-4D97-AF65-F5344CB8AC3E}">
        <p14:creationId xmlns:p14="http://schemas.microsoft.com/office/powerpoint/2010/main" val="218028986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Line 2"/>
          <p:cNvSpPr>
            <a:spLocks noChangeShapeType="1"/>
          </p:cNvSpPr>
          <p:nvPr/>
        </p:nvSpPr>
        <p:spPr bwMode="auto">
          <a:xfrm>
            <a:off x="279400" y="609600"/>
            <a:ext cx="6324600" cy="0"/>
          </a:xfrm>
          <a:prstGeom prst="line">
            <a:avLst/>
          </a:prstGeom>
          <a:noFill/>
          <a:ln w="57150" cmpd="thinThick">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a:p>
        </p:txBody>
      </p:sp>
      <p:sp>
        <p:nvSpPr>
          <p:cNvPr id="155" name="Text Box 6"/>
          <p:cNvSpPr txBox="1">
            <a:spLocks noChangeArrowheads="1"/>
          </p:cNvSpPr>
          <p:nvPr/>
        </p:nvSpPr>
        <p:spPr bwMode="auto">
          <a:xfrm>
            <a:off x="123825" y="228599"/>
            <a:ext cx="614977" cy="338554"/>
          </a:xfrm>
          <a:prstGeom prst="rect">
            <a:avLst/>
          </a:prstGeom>
          <a:noFill/>
          <a:ln w="9525">
            <a:noFill/>
            <a:miter lim="800000"/>
            <a:headEnd/>
            <a:tailEnd/>
          </a:ln>
          <a:effectLst/>
        </p:spPr>
        <p:txBody>
          <a:bodyPr wrap="none">
            <a:spAutoFit/>
          </a:bodyPr>
          <a:lstStyle/>
          <a:p>
            <a:pPr>
              <a:defRPr/>
            </a:pPr>
            <a:r>
              <a:rPr lang="en-US" altLang="ko-KR" sz="1600" b="1" dirty="0">
                <a:effectLst>
                  <a:outerShdw blurRad="38100" dist="38100" dir="2700000" algn="tl">
                    <a:srgbClr val="C0C0C0"/>
                  </a:outerShdw>
                </a:effectLst>
              </a:rPr>
              <a:t>PLC </a:t>
            </a:r>
            <a:endParaRPr lang="ko-KR" altLang="en-US" sz="1600" b="1" dirty="0">
              <a:effectLst>
                <a:outerShdw blurRad="38100" dist="38100" dir="2700000" algn="tl">
                  <a:srgbClr val="C0C0C0"/>
                </a:outerShdw>
              </a:effectLst>
            </a:endParaRPr>
          </a:p>
        </p:txBody>
      </p:sp>
      <p:sp>
        <p:nvSpPr>
          <p:cNvPr id="4100" name="Rectangle 4"/>
          <p:cNvSpPr>
            <a:spLocks noChangeArrowheads="1"/>
          </p:cNvSpPr>
          <p:nvPr/>
        </p:nvSpPr>
        <p:spPr bwMode="auto">
          <a:xfrm>
            <a:off x="3429000" y="704851"/>
            <a:ext cx="3124200" cy="8972549"/>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spcBef>
                <a:spcPct val="20000"/>
              </a:spcBef>
              <a:buChar char="•"/>
              <a:defRPr kumimoji="1" sz="3200">
                <a:solidFill>
                  <a:schemeClr val="tx1"/>
                </a:solidFill>
                <a:latin typeface="굴림" charset="-127"/>
                <a:ea typeface="굴림" charset="-127"/>
              </a:defRPr>
            </a:lvl1pPr>
            <a:lvl2pPr marL="742950" indent="-285750" eaLnBrk="0" hangingPunct="0">
              <a:spcBef>
                <a:spcPct val="20000"/>
              </a:spcBef>
              <a:buChar char="–"/>
              <a:defRPr kumimoji="1" sz="2800">
                <a:solidFill>
                  <a:schemeClr val="tx1"/>
                </a:solidFill>
                <a:latin typeface="굴림" charset="-127"/>
                <a:ea typeface="굴림" charset="-127"/>
              </a:defRPr>
            </a:lvl2pPr>
            <a:lvl3pPr marL="1143000" indent="-228600" eaLnBrk="0" hangingPunct="0">
              <a:spcBef>
                <a:spcPct val="20000"/>
              </a:spcBef>
              <a:buChar char="•"/>
              <a:defRPr kumimoji="1" sz="2400">
                <a:solidFill>
                  <a:schemeClr val="tx1"/>
                </a:solidFill>
                <a:latin typeface="굴림" charset="-127"/>
                <a:ea typeface="굴림" charset="-127"/>
              </a:defRPr>
            </a:lvl3pPr>
            <a:lvl4pPr marL="1600200" indent="-228600" eaLnBrk="0" hangingPunct="0">
              <a:spcBef>
                <a:spcPct val="20000"/>
              </a:spcBef>
              <a:buChar char="–"/>
              <a:defRPr kumimoji="1" sz="2000">
                <a:solidFill>
                  <a:schemeClr val="tx1"/>
                </a:solidFill>
                <a:latin typeface="굴림" charset="-127"/>
                <a:ea typeface="굴림" charset="-127"/>
              </a:defRPr>
            </a:lvl4pPr>
            <a:lvl5pPr marL="2057400" indent="-228600" eaLnBrk="0" hangingPunct="0">
              <a:spcBef>
                <a:spcPct val="20000"/>
              </a:spcBef>
              <a:buChar char="»"/>
              <a:defRPr kumimoji="1" sz="2000">
                <a:solidFill>
                  <a:schemeClr val="tx1"/>
                </a:solidFill>
                <a:latin typeface="굴림" charset="-127"/>
                <a:ea typeface="굴림" charset="-127"/>
              </a:defRPr>
            </a:lvl5pPr>
            <a:lvl6pPr marL="2514600" indent="-228600" eaLnBrk="0" fontAlgn="base" hangingPunct="0">
              <a:spcBef>
                <a:spcPct val="20000"/>
              </a:spcBef>
              <a:spcAft>
                <a:spcPct val="0"/>
              </a:spcAft>
              <a:buChar char="»"/>
              <a:defRPr kumimoji="1" sz="2000">
                <a:solidFill>
                  <a:schemeClr val="tx1"/>
                </a:solidFill>
                <a:latin typeface="굴림" charset="-127"/>
                <a:ea typeface="굴림" charset="-127"/>
              </a:defRPr>
            </a:lvl6pPr>
            <a:lvl7pPr marL="2971800" indent="-228600" eaLnBrk="0" fontAlgn="base" hangingPunct="0">
              <a:spcBef>
                <a:spcPct val="20000"/>
              </a:spcBef>
              <a:spcAft>
                <a:spcPct val="0"/>
              </a:spcAft>
              <a:buChar char="»"/>
              <a:defRPr kumimoji="1" sz="2000">
                <a:solidFill>
                  <a:schemeClr val="tx1"/>
                </a:solidFill>
                <a:latin typeface="굴림" charset="-127"/>
                <a:ea typeface="굴림" charset="-127"/>
              </a:defRPr>
            </a:lvl7pPr>
            <a:lvl8pPr marL="3429000" indent="-228600" eaLnBrk="0" fontAlgn="base" hangingPunct="0">
              <a:spcBef>
                <a:spcPct val="20000"/>
              </a:spcBef>
              <a:spcAft>
                <a:spcPct val="0"/>
              </a:spcAft>
              <a:buChar char="»"/>
              <a:defRPr kumimoji="1" sz="2000">
                <a:solidFill>
                  <a:schemeClr val="tx1"/>
                </a:solidFill>
                <a:latin typeface="굴림" charset="-127"/>
                <a:ea typeface="굴림" charset="-127"/>
              </a:defRPr>
            </a:lvl8pPr>
            <a:lvl9pPr marL="3886200" indent="-228600" eaLnBrk="0" fontAlgn="base" hangingPunct="0">
              <a:spcBef>
                <a:spcPct val="20000"/>
              </a:spcBef>
              <a:spcAft>
                <a:spcPct val="0"/>
              </a:spcAft>
              <a:buChar char="»"/>
              <a:defRPr kumimoji="1" sz="2000">
                <a:solidFill>
                  <a:schemeClr val="tx1"/>
                </a:solidFill>
                <a:latin typeface="굴림" charset="-127"/>
                <a:ea typeface="굴림" charset="-127"/>
              </a:defRPr>
            </a:lvl9pPr>
          </a:lstStyle>
          <a:p>
            <a:pPr eaLnBrk="1" hangingPunct="1">
              <a:spcBef>
                <a:spcPct val="0"/>
              </a:spcBef>
              <a:buFontTx/>
              <a:buNone/>
            </a:pPr>
            <a:r>
              <a:rPr lang="vi-VN" altLang="ko-KR" sz="900">
                <a:latin typeface="Times New Roman" pitchFamily="18" charset="0"/>
                <a:ea typeface="돋움" pitchFamily="50" charset="-127"/>
                <a:cs typeface="Times New Roman" pitchFamily="18" charset="0"/>
              </a:rPr>
              <a:t>28.</a:t>
            </a:r>
            <a:r>
              <a:rPr lang="en-US" altLang="ko-KR" sz="900">
                <a:latin typeface="Times New Roman" pitchFamily="18" charset="0"/>
                <a:ea typeface="돋움" pitchFamily="50" charset="-127"/>
                <a:cs typeface="Times New Roman" pitchFamily="18" charset="0"/>
              </a:rPr>
              <a:t> Đ</a:t>
            </a:r>
            <a:r>
              <a:rPr lang="vi-VN" altLang="ko-KR" sz="900">
                <a:latin typeface="Times New Roman" pitchFamily="18" charset="0"/>
                <a:ea typeface="돋움" pitchFamily="50" charset="-127"/>
                <a:cs typeface="Times New Roman" pitchFamily="18" charset="0"/>
              </a:rPr>
              <a:t>iều khiển hoạt động tăng tốc, giảm tốc</a:t>
            </a:r>
            <a:r>
              <a:rPr lang="en-US" altLang="ko-KR" sz="900">
                <a:latin typeface="Times New Roman" pitchFamily="18" charset="0"/>
                <a:ea typeface="돋움" pitchFamily="50" charset="-127"/>
                <a:cs typeface="Times New Roman" pitchFamily="18" charset="0"/>
              </a:rPr>
              <a:t> và tốc độ cố định</a:t>
            </a:r>
            <a:r>
              <a:rPr lang="vi-VN" altLang="ko-KR" sz="900">
                <a:latin typeface="Times New Roman" pitchFamily="18" charset="0"/>
                <a:ea typeface="돋움" pitchFamily="50" charset="-127"/>
                <a:cs typeface="Times New Roman" pitchFamily="18" charset="0"/>
              </a:rPr>
              <a:t> của động cơ.</a:t>
            </a:r>
            <a:r>
              <a:rPr lang="en-US" altLang="ko-KR" sz="900">
                <a:latin typeface="Times New Roman" pitchFamily="18" charset="0"/>
                <a:ea typeface="돋움" pitchFamily="50" charset="-127"/>
                <a:cs typeface="Times New Roman" pitchFamily="18" charset="0"/>
              </a:rPr>
              <a:t> L</a:t>
            </a:r>
            <a:r>
              <a:rPr lang="vi-VN" altLang="ko-KR" sz="900">
                <a:latin typeface="Times New Roman" pitchFamily="18" charset="0"/>
                <a:ea typeface="돋움" pitchFamily="50" charset="-127"/>
                <a:cs typeface="Times New Roman" pitchFamily="18" charset="0"/>
              </a:rPr>
              <a:t>à</a:t>
            </a:r>
            <a:r>
              <a:rPr lang="en-US" altLang="ko-KR" sz="900">
                <a:latin typeface="Times New Roman" pitchFamily="18" charset="0"/>
                <a:ea typeface="돋움" pitchFamily="50" charset="-127"/>
                <a:cs typeface="Times New Roman" pitchFamily="18" charset="0"/>
              </a:rPr>
              <a:t> chức năng của bộ</a:t>
            </a:r>
            <a:r>
              <a:rPr lang="vi-VN" altLang="ko-KR" sz="900">
                <a:latin typeface="Times New Roman" pitchFamily="18" charset="0"/>
                <a:ea typeface="돋움" pitchFamily="50" charset="-127"/>
                <a:cs typeface="Times New Roman" pitchFamily="18" charset="0"/>
              </a:rPr>
              <a:t> </a:t>
            </a:r>
            <a:r>
              <a:rPr lang="en-US" altLang="ko-KR" sz="900">
                <a:latin typeface="Times New Roman" pitchFamily="18" charset="0"/>
                <a:ea typeface="돋움" pitchFamily="50" charset="-127"/>
                <a:cs typeface="Times New Roman" pitchFamily="18" charset="0"/>
              </a:rPr>
              <a:t>nào</a:t>
            </a:r>
            <a:r>
              <a:rPr lang="vi-VN" altLang="ko-KR" sz="900">
                <a:latin typeface="Times New Roman" pitchFamily="18" charset="0"/>
                <a:ea typeface="돋움" pitchFamily="50" charset="-127"/>
                <a:cs typeface="Times New Roman" pitchFamily="18" charset="0"/>
              </a:rPr>
              <a:t>?</a:t>
            </a:r>
          </a:p>
          <a:p>
            <a:pPr eaLnBrk="1" hangingPunct="1">
              <a:spcBef>
                <a:spcPct val="0"/>
              </a:spcBef>
              <a:buFontTx/>
              <a:buNone/>
            </a:pPr>
            <a:r>
              <a:rPr lang="en-US" altLang="ko-KR" sz="900">
                <a:latin typeface="Times New Roman" pitchFamily="18" charset="0"/>
                <a:ea typeface="돋움" pitchFamily="50" charset="-127"/>
                <a:cs typeface="Times New Roman" pitchFamily="18" charset="0"/>
              </a:rPr>
              <a:t>            </a:t>
            </a:r>
          </a:p>
          <a:p>
            <a:pPr eaLnBrk="1" hangingPunct="1">
              <a:spcBef>
                <a:spcPct val="0"/>
              </a:spcBef>
              <a:buFontTx/>
              <a:buNone/>
            </a:pPr>
            <a:r>
              <a:rPr lang="vi-VN" altLang="ko-KR" sz="900">
                <a:latin typeface="Times New Roman" pitchFamily="18" charset="0"/>
                <a:ea typeface="돋움" pitchFamily="50" charset="-127"/>
                <a:cs typeface="Times New Roman" pitchFamily="18" charset="0"/>
              </a:rPr>
              <a:t>① Bộ định vị </a:t>
            </a:r>
            <a:r>
              <a:rPr lang="en-US" altLang="ko-KR" sz="900">
                <a:latin typeface="Times New Roman" pitchFamily="18" charset="0"/>
                <a:ea typeface="돋움" pitchFamily="50" charset="-127"/>
                <a:cs typeface="Times New Roman" pitchFamily="18" charset="0"/>
              </a:rPr>
              <a:t>                 </a:t>
            </a:r>
            <a:r>
              <a:rPr lang="vi-VN" altLang="ko-KR" sz="900">
                <a:latin typeface="Times New Roman" pitchFamily="18" charset="0"/>
                <a:ea typeface="돋움" pitchFamily="50" charset="-127"/>
                <a:cs typeface="Times New Roman" pitchFamily="18" charset="0"/>
              </a:rPr>
              <a:t>② Bộ đếm tốc độ cao</a:t>
            </a:r>
          </a:p>
          <a:p>
            <a:pPr eaLnBrk="1" hangingPunct="1">
              <a:spcBef>
                <a:spcPct val="0"/>
              </a:spcBef>
              <a:buFontTx/>
              <a:buNone/>
            </a:pPr>
            <a:r>
              <a:rPr lang="vi-VN" altLang="ko-KR" sz="900">
                <a:latin typeface="Times New Roman" pitchFamily="18" charset="0"/>
                <a:ea typeface="돋움" pitchFamily="50" charset="-127"/>
                <a:cs typeface="Times New Roman" pitchFamily="18" charset="0"/>
              </a:rPr>
              <a:t>③ </a:t>
            </a:r>
            <a:r>
              <a:rPr lang="en-US" altLang="ko-KR" sz="900">
                <a:latin typeface="Times New Roman" pitchFamily="18" charset="0"/>
                <a:ea typeface="돋움" pitchFamily="50" charset="-127"/>
                <a:cs typeface="Times New Roman" pitchFamily="18" charset="0"/>
              </a:rPr>
              <a:t>Bộ</a:t>
            </a:r>
            <a:r>
              <a:rPr lang="vi-VN" altLang="ko-KR" sz="900">
                <a:latin typeface="Times New Roman" pitchFamily="18" charset="0"/>
                <a:ea typeface="돋움" pitchFamily="50" charset="-127"/>
                <a:cs typeface="Times New Roman" pitchFamily="18" charset="0"/>
              </a:rPr>
              <a:t> chuyển đổi AD</a:t>
            </a:r>
            <a:r>
              <a:rPr lang="en-US" altLang="ko-KR" sz="900">
                <a:latin typeface="Times New Roman" pitchFamily="18" charset="0"/>
                <a:ea typeface="돋움" pitchFamily="50" charset="-127"/>
                <a:cs typeface="Times New Roman" pitchFamily="18" charset="0"/>
              </a:rPr>
              <a:t> </a:t>
            </a:r>
            <a:r>
              <a:rPr lang="vi-VN" altLang="ko-KR" sz="900">
                <a:latin typeface="Times New Roman" pitchFamily="18" charset="0"/>
                <a:ea typeface="돋움" pitchFamily="50" charset="-127"/>
                <a:cs typeface="Times New Roman" pitchFamily="18" charset="0"/>
              </a:rPr>
              <a:t> </a:t>
            </a:r>
            <a:r>
              <a:rPr lang="en-US" altLang="ko-KR" sz="900">
                <a:latin typeface="Times New Roman" pitchFamily="18" charset="0"/>
                <a:ea typeface="돋움" pitchFamily="50" charset="-127"/>
                <a:cs typeface="Times New Roman" pitchFamily="18" charset="0"/>
              </a:rPr>
              <a:t>   </a:t>
            </a:r>
            <a:r>
              <a:rPr lang="vi-VN" altLang="ko-KR" sz="900">
                <a:latin typeface="Times New Roman" pitchFamily="18" charset="0"/>
                <a:ea typeface="돋움" pitchFamily="50" charset="-127"/>
                <a:cs typeface="Times New Roman" pitchFamily="18" charset="0"/>
              </a:rPr>
              <a:t>④ </a:t>
            </a:r>
            <a:r>
              <a:rPr lang="en-US" altLang="ko-KR" sz="900">
                <a:latin typeface="Times New Roman" pitchFamily="18" charset="0"/>
                <a:ea typeface="돋움" pitchFamily="50" charset="-127"/>
                <a:cs typeface="Times New Roman" pitchFamily="18" charset="0"/>
              </a:rPr>
              <a:t>Bộ</a:t>
            </a:r>
            <a:r>
              <a:rPr lang="vi-VN" altLang="ko-KR" sz="900">
                <a:latin typeface="Times New Roman" pitchFamily="18" charset="0"/>
                <a:ea typeface="돋움" pitchFamily="50" charset="-127"/>
                <a:cs typeface="Times New Roman" pitchFamily="18" charset="0"/>
              </a:rPr>
              <a:t> chuyển đổi DA</a:t>
            </a:r>
          </a:p>
          <a:p>
            <a:pPr eaLnBrk="1" hangingPunct="1">
              <a:spcBef>
                <a:spcPct val="0"/>
              </a:spcBef>
              <a:buFontTx/>
              <a:buNone/>
            </a:pPr>
            <a:endParaRPr lang="en-US" altLang="ko-KR" sz="900">
              <a:latin typeface="Times New Roman" pitchFamily="18" charset="0"/>
              <a:ea typeface="돋움" pitchFamily="50" charset="-127"/>
              <a:cs typeface="Times New Roman" pitchFamily="18" charset="0"/>
            </a:endParaRPr>
          </a:p>
          <a:p>
            <a:pPr eaLnBrk="1" hangingPunct="1">
              <a:spcBef>
                <a:spcPct val="0"/>
              </a:spcBef>
              <a:buFontTx/>
              <a:buNone/>
            </a:pPr>
            <a:r>
              <a:rPr lang="vi-VN" altLang="ko-KR" sz="900">
                <a:latin typeface="Times New Roman" pitchFamily="18" charset="0"/>
                <a:ea typeface="돋움" pitchFamily="50" charset="-127"/>
                <a:cs typeface="Times New Roman" pitchFamily="18" charset="0"/>
              </a:rPr>
              <a:t>29. Trong cấu hình PLC </a:t>
            </a:r>
            <a:r>
              <a:rPr lang="en-US" altLang="ko-KR" sz="900">
                <a:latin typeface="Times New Roman" pitchFamily="18" charset="0"/>
                <a:ea typeface="돋움" pitchFamily="50" charset="-127"/>
                <a:cs typeface="Times New Roman" pitchFamily="18" charset="0"/>
              </a:rPr>
              <a:t>phía dưới</a:t>
            </a:r>
            <a:r>
              <a:rPr lang="vi-VN" altLang="ko-KR" sz="900">
                <a:latin typeface="Times New Roman" pitchFamily="18" charset="0"/>
                <a:ea typeface="돋움" pitchFamily="50" charset="-127"/>
                <a:cs typeface="Times New Roman" pitchFamily="18" charset="0"/>
              </a:rPr>
              <a:t>, phạm vi </a:t>
            </a:r>
            <a:r>
              <a:rPr lang="en-US" altLang="ko-KR" sz="900">
                <a:latin typeface="Times New Roman" pitchFamily="18" charset="0"/>
                <a:ea typeface="돋움" pitchFamily="50" charset="-127"/>
                <a:cs typeface="Times New Roman" pitchFamily="18" charset="0"/>
              </a:rPr>
              <a:t>I</a:t>
            </a:r>
            <a:r>
              <a:rPr lang="vi-VN" altLang="ko-KR" sz="900">
                <a:latin typeface="Times New Roman" pitchFamily="18" charset="0"/>
                <a:ea typeface="돋움" pitchFamily="50" charset="-127"/>
                <a:cs typeface="Times New Roman" pitchFamily="18" charset="0"/>
              </a:rPr>
              <a:t>/</a:t>
            </a:r>
            <a:r>
              <a:rPr lang="en-US" altLang="ko-KR" sz="900">
                <a:latin typeface="Times New Roman" pitchFamily="18" charset="0"/>
                <a:ea typeface="돋움" pitchFamily="50" charset="-127"/>
                <a:cs typeface="Times New Roman" pitchFamily="18" charset="0"/>
              </a:rPr>
              <a:t>O</a:t>
            </a:r>
            <a:r>
              <a:rPr lang="vi-VN" altLang="ko-KR" sz="900">
                <a:latin typeface="Times New Roman" pitchFamily="18" charset="0"/>
                <a:ea typeface="돋움" pitchFamily="50" charset="-127"/>
                <a:cs typeface="Times New Roman" pitchFamily="18" charset="0"/>
              </a:rPr>
              <a:t> của Mô-đun Q64AD là bao nhiêu?</a:t>
            </a:r>
          </a:p>
          <a:p>
            <a:pPr eaLnBrk="1" hangingPunct="1">
              <a:spcBef>
                <a:spcPct val="0"/>
              </a:spcBef>
              <a:buFontTx/>
              <a:buNone/>
            </a:pPr>
            <a:endParaRPr lang="en-US" altLang="ko-KR" sz="900">
              <a:latin typeface="Times New Roman" pitchFamily="18" charset="0"/>
              <a:ea typeface="돋움" pitchFamily="50" charset="-127"/>
              <a:cs typeface="Times New Roman" pitchFamily="18" charset="0"/>
            </a:endParaRPr>
          </a:p>
          <a:p>
            <a:pPr eaLnBrk="1" hangingPunct="1">
              <a:spcBef>
                <a:spcPct val="0"/>
              </a:spcBef>
              <a:buFontTx/>
              <a:buNone/>
            </a:pPr>
            <a:endParaRPr lang="en-US" altLang="ko-KR" sz="900">
              <a:latin typeface="Times New Roman" pitchFamily="18" charset="0"/>
              <a:ea typeface="돋움" pitchFamily="50" charset="-127"/>
              <a:cs typeface="Times New Roman" pitchFamily="18" charset="0"/>
            </a:endParaRPr>
          </a:p>
          <a:p>
            <a:pPr eaLnBrk="1" hangingPunct="1">
              <a:spcBef>
                <a:spcPct val="0"/>
              </a:spcBef>
              <a:buFontTx/>
              <a:buNone/>
            </a:pPr>
            <a:endParaRPr lang="en-US" altLang="ko-KR" sz="900">
              <a:latin typeface="Times New Roman" pitchFamily="18" charset="0"/>
              <a:ea typeface="돋움" pitchFamily="50" charset="-127"/>
              <a:cs typeface="Times New Roman" pitchFamily="18" charset="0"/>
            </a:endParaRPr>
          </a:p>
          <a:p>
            <a:pPr eaLnBrk="1" hangingPunct="1">
              <a:spcBef>
                <a:spcPct val="0"/>
              </a:spcBef>
              <a:buFontTx/>
              <a:buNone/>
            </a:pPr>
            <a:endParaRPr lang="en-US" altLang="ko-KR" sz="900">
              <a:latin typeface="Times New Roman" pitchFamily="18" charset="0"/>
              <a:ea typeface="돋움" pitchFamily="50" charset="-127"/>
              <a:cs typeface="Times New Roman" pitchFamily="18" charset="0"/>
            </a:endParaRPr>
          </a:p>
          <a:p>
            <a:pPr eaLnBrk="1" hangingPunct="1">
              <a:spcBef>
                <a:spcPct val="0"/>
              </a:spcBef>
              <a:buFontTx/>
              <a:buNone/>
            </a:pPr>
            <a:endParaRPr lang="en-US" altLang="ko-KR" sz="900">
              <a:latin typeface="Times New Roman" pitchFamily="18" charset="0"/>
              <a:ea typeface="돋움" pitchFamily="50" charset="-127"/>
              <a:cs typeface="Times New Roman" pitchFamily="18" charset="0"/>
            </a:endParaRPr>
          </a:p>
          <a:p>
            <a:pPr eaLnBrk="1" hangingPunct="1">
              <a:spcBef>
                <a:spcPct val="0"/>
              </a:spcBef>
              <a:buFontTx/>
              <a:buNone/>
            </a:pPr>
            <a:endParaRPr lang="en-US" altLang="ko-KR" sz="900">
              <a:latin typeface="Times New Roman" pitchFamily="18" charset="0"/>
              <a:ea typeface="돋움" pitchFamily="50" charset="-127"/>
              <a:cs typeface="Times New Roman" pitchFamily="18" charset="0"/>
            </a:endParaRPr>
          </a:p>
          <a:p>
            <a:pPr eaLnBrk="1" hangingPunct="1">
              <a:spcBef>
                <a:spcPct val="0"/>
              </a:spcBef>
              <a:buFontTx/>
              <a:buNone/>
            </a:pPr>
            <a:endParaRPr lang="en-US" altLang="ko-KR" sz="900">
              <a:latin typeface="Times New Roman" pitchFamily="18" charset="0"/>
              <a:ea typeface="돋움" pitchFamily="50" charset="-127"/>
              <a:cs typeface="Times New Roman" pitchFamily="18" charset="0"/>
            </a:endParaRPr>
          </a:p>
          <a:p>
            <a:pPr eaLnBrk="1" hangingPunct="1">
              <a:spcBef>
                <a:spcPct val="0"/>
              </a:spcBef>
              <a:buFontTx/>
              <a:buNone/>
            </a:pPr>
            <a:endParaRPr lang="en-US" altLang="ko-KR" sz="900">
              <a:latin typeface="Times New Roman" pitchFamily="18" charset="0"/>
              <a:ea typeface="돋움" pitchFamily="50" charset="-127"/>
              <a:cs typeface="Times New Roman" pitchFamily="18" charset="0"/>
            </a:endParaRPr>
          </a:p>
          <a:p>
            <a:pPr eaLnBrk="1" hangingPunct="1">
              <a:spcBef>
                <a:spcPct val="0"/>
              </a:spcBef>
              <a:buFontTx/>
              <a:buNone/>
            </a:pPr>
            <a:endParaRPr lang="en-US" altLang="ko-KR" sz="900">
              <a:latin typeface="Times New Roman" pitchFamily="18" charset="0"/>
              <a:ea typeface="돋움" pitchFamily="50" charset="-127"/>
              <a:cs typeface="Times New Roman" pitchFamily="18" charset="0"/>
            </a:endParaRPr>
          </a:p>
          <a:p>
            <a:pPr eaLnBrk="1" hangingPunct="1">
              <a:spcBef>
                <a:spcPct val="0"/>
              </a:spcBef>
              <a:buFontTx/>
              <a:buNone/>
            </a:pPr>
            <a:endParaRPr lang="en-US" altLang="ko-KR" sz="900">
              <a:latin typeface="Times New Roman" pitchFamily="18" charset="0"/>
              <a:ea typeface="돋움" pitchFamily="50" charset="-127"/>
              <a:cs typeface="Times New Roman" pitchFamily="18" charset="0"/>
            </a:endParaRPr>
          </a:p>
          <a:p>
            <a:pPr eaLnBrk="1" hangingPunct="1">
              <a:spcBef>
                <a:spcPct val="0"/>
              </a:spcBef>
              <a:buFontTx/>
              <a:buNone/>
            </a:pPr>
            <a:r>
              <a:rPr lang="en-US" altLang="ko-KR" sz="900">
                <a:latin typeface="Times New Roman" pitchFamily="18" charset="0"/>
                <a:ea typeface="돋움" pitchFamily="50" charset="-127"/>
                <a:cs typeface="Times New Roman" pitchFamily="18" charset="0"/>
              </a:rPr>
              <a:t>① Y160 ~ Y16F,    </a:t>
            </a:r>
            <a:r>
              <a:rPr lang="vi-VN" altLang="ko-KR" sz="900">
                <a:latin typeface="Times New Roman" pitchFamily="18" charset="0"/>
                <a:ea typeface="돋움" pitchFamily="50" charset="-127"/>
                <a:cs typeface="Times New Roman" pitchFamily="18" charset="0"/>
              </a:rPr>
              <a:t>②</a:t>
            </a:r>
            <a:r>
              <a:rPr lang="en-US" altLang="ko-KR" sz="900">
                <a:latin typeface="Times New Roman" pitchFamily="18" charset="0"/>
                <a:ea typeface="돋움" pitchFamily="50" charset="-127"/>
                <a:cs typeface="Times New Roman" pitchFamily="18" charset="0"/>
              </a:rPr>
              <a:t> Y100 ~ Y10F</a:t>
            </a:r>
          </a:p>
          <a:p>
            <a:pPr eaLnBrk="1" hangingPunct="1">
              <a:spcBef>
                <a:spcPct val="0"/>
              </a:spcBef>
              <a:buFontTx/>
              <a:buNone/>
            </a:pPr>
            <a:r>
              <a:rPr lang="en-US" altLang="ko-KR" sz="900">
                <a:latin typeface="Times New Roman" pitchFamily="18" charset="0"/>
                <a:ea typeface="돋움" pitchFamily="50" charset="-127"/>
                <a:cs typeface="Times New Roman" pitchFamily="18" charset="0"/>
              </a:rPr>
              <a:t>③ Y80 ~ Y8F         ④ Y170 ~ Y17F</a:t>
            </a:r>
          </a:p>
          <a:p>
            <a:pPr eaLnBrk="1" hangingPunct="1">
              <a:spcBef>
                <a:spcPct val="0"/>
              </a:spcBef>
              <a:buFontTx/>
              <a:buNone/>
            </a:pPr>
            <a:endParaRPr lang="en-US" altLang="ko-KR" sz="900">
              <a:latin typeface="Times New Roman" pitchFamily="18" charset="0"/>
              <a:ea typeface="돋움" pitchFamily="50" charset="-127"/>
              <a:cs typeface="Times New Roman" pitchFamily="18" charset="0"/>
            </a:endParaRPr>
          </a:p>
          <a:p>
            <a:pPr eaLnBrk="1" hangingPunct="1">
              <a:spcBef>
                <a:spcPct val="0"/>
              </a:spcBef>
              <a:buFontTx/>
              <a:buNone/>
            </a:pPr>
            <a:r>
              <a:rPr lang="en-US" altLang="ko-KR" sz="900">
                <a:latin typeface="Times New Roman" pitchFamily="18" charset="0"/>
                <a:ea typeface="돋움" pitchFamily="50" charset="-127"/>
                <a:cs typeface="Times New Roman" pitchFamily="18" charset="0"/>
              </a:rPr>
              <a:t>30. Số nhị phân 110111 khi chuyển thành số hệ thập phân là bao nhiêu?</a:t>
            </a:r>
          </a:p>
          <a:p>
            <a:pPr eaLnBrk="1" hangingPunct="1">
              <a:spcBef>
                <a:spcPct val="0"/>
              </a:spcBef>
              <a:buFontTx/>
              <a:buNone/>
            </a:pPr>
            <a:endParaRPr lang="en-US" altLang="ko-KR" sz="900">
              <a:latin typeface="Times New Roman" pitchFamily="18" charset="0"/>
              <a:ea typeface="돋움" pitchFamily="50" charset="-127"/>
              <a:cs typeface="Times New Roman" pitchFamily="18" charset="0"/>
            </a:endParaRPr>
          </a:p>
          <a:p>
            <a:pPr eaLnBrk="1" hangingPunct="1">
              <a:spcBef>
                <a:spcPct val="0"/>
              </a:spcBef>
              <a:buFontTx/>
              <a:buNone/>
            </a:pPr>
            <a:r>
              <a:rPr lang="en-US" altLang="ko-KR" sz="900">
                <a:latin typeface="Times New Roman" pitchFamily="18" charset="0"/>
                <a:ea typeface="돋움" pitchFamily="50" charset="-127"/>
                <a:cs typeface="Times New Roman" pitchFamily="18" charset="0"/>
              </a:rPr>
              <a:t>① 37   ② 27    ③ 55    ④ 103</a:t>
            </a:r>
          </a:p>
          <a:p>
            <a:pPr eaLnBrk="1" hangingPunct="1">
              <a:spcBef>
                <a:spcPct val="0"/>
              </a:spcBef>
              <a:buFontTx/>
              <a:buNone/>
            </a:pPr>
            <a:endParaRPr lang="en-US" altLang="ko-KR" sz="900">
              <a:latin typeface="Times New Roman" pitchFamily="18" charset="0"/>
              <a:ea typeface="돋움" pitchFamily="50" charset="-127"/>
              <a:cs typeface="Times New Roman" pitchFamily="18" charset="0"/>
            </a:endParaRPr>
          </a:p>
          <a:p>
            <a:pPr eaLnBrk="1" hangingPunct="1">
              <a:spcBef>
                <a:spcPct val="0"/>
              </a:spcBef>
              <a:buFontTx/>
              <a:buNone/>
            </a:pPr>
            <a:endParaRPr lang="en-US" altLang="ko-KR" sz="900">
              <a:latin typeface="Times New Roman" pitchFamily="18" charset="0"/>
              <a:ea typeface="돋움" pitchFamily="50" charset="-127"/>
              <a:cs typeface="Times New Roman" pitchFamily="18" charset="0"/>
            </a:endParaRPr>
          </a:p>
          <a:p>
            <a:pPr eaLnBrk="1" hangingPunct="1">
              <a:spcBef>
                <a:spcPct val="0"/>
              </a:spcBef>
              <a:buFontTx/>
              <a:buNone/>
            </a:pPr>
            <a:r>
              <a:rPr lang="en-US" altLang="ko-KR" sz="900">
                <a:latin typeface="Times New Roman" pitchFamily="18" charset="0"/>
                <a:ea typeface="돋움" pitchFamily="50" charset="-127"/>
                <a:cs typeface="Times New Roman" pitchFamily="18" charset="0"/>
              </a:rPr>
              <a:t>31. Không thuộc Word Device?</a:t>
            </a:r>
          </a:p>
          <a:p>
            <a:pPr eaLnBrk="1" hangingPunct="1">
              <a:spcBef>
                <a:spcPct val="0"/>
              </a:spcBef>
              <a:buFontTx/>
              <a:buNone/>
            </a:pPr>
            <a:endParaRPr lang="en-US" altLang="ko-KR" sz="900">
              <a:latin typeface="Times New Roman" pitchFamily="18" charset="0"/>
              <a:ea typeface="돋움" pitchFamily="50" charset="-127"/>
              <a:cs typeface="Times New Roman" pitchFamily="18" charset="0"/>
            </a:endParaRPr>
          </a:p>
          <a:p>
            <a:pPr eaLnBrk="1" hangingPunct="1">
              <a:spcBef>
                <a:spcPct val="0"/>
              </a:spcBef>
              <a:buFontTx/>
              <a:buNone/>
            </a:pPr>
            <a:r>
              <a:rPr lang="en-US" altLang="ko-KR" sz="900">
                <a:latin typeface="Times New Roman" pitchFamily="18" charset="0"/>
                <a:ea typeface="돋움" pitchFamily="50" charset="-127"/>
                <a:cs typeface="Times New Roman" pitchFamily="18" charset="0"/>
              </a:rPr>
              <a:t>  ① D     ② A    ③ R    ④ S</a:t>
            </a:r>
          </a:p>
          <a:p>
            <a:pPr eaLnBrk="1" hangingPunct="1">
              <a:spcBef>
                <a:spcPct val="0"/>
              </a:spcBef>
              <a:buFontTx/>
              <a:buNone/>
            </a:pPr>
            <a:endParaRPr lang="en-US" altLang="ko-KR" sz="900">
              <a:latin typeface="Times New Roman" pitchFamily="18" charset="0"/>
              <a:ea typeface="돋움" pitchFamily="50" charset="-127"/>
              <a:cs typeface="Times New Roman" pitchFamily="18" charset="0"/>
            </a:endParaRPr>
          </a:p>
          <a:p>
            <a:pPr eaLnBrk="1" hangingPunct="1">
              <a:spcBef>
                <a:spcPct val="0"/>
              </a:spcBef>
              <a:buFontTx/>
              <a:buNone/>
            </a:pPr>
            <a:r>
              <a:rPr lang="vi-VN" altLang="ko-KR" sz="900">
                <a:latin typeface="Times New Roman" pitchFamily="18" charset="0"/>
                <a:ea typeface="돋움" pitchFamily="50" charset="-127"/>
                <a:cs typeface="Times New Roman" pitchFamily="18" charset="0"/>
              </a:rPr>
              <a:t>32. Điều gì không </a:t>
            </a:r>
            <a:r>
              <a:rPr lang="en-US" altLang="ko-KR" sz="900">
                <a:latin typeface="Times New Roman" pitchFamily="18" charset="0"/>
                <a:ea typeface="돋움" pitchFamily="50" charset="-127"/>
                <a:cs typeface="Times New Roman" pitchFamily="18" charset="0"/>
              </a:rPr>
              <a:t>được</a:t>
            </a:r>
            <a:r>
              <a:rPr lang="vi-VN" altLang="ko-KR" sz="900">
                <a:latin typeface="Times New Roman" pitchFamily="18" charset="0"/>
                <a:ea typeface="돋움" pitchFamily="50" charset="-127"/>
                <a:cs typeface="Times New Roman" pitchFamily="18" charset="0"/>
              </a:rPr>
              <a:t> thực hiện trong cài đặt </a:t>
            </a:r>
            <a:r>
              <a:rPr lang="en-US" altLang="ko-KR" sz="900">
                <a:latin typeface="Times New Roman" pitchFamily="18" charset="0"/>
                <a:ea typeface="돋움" pitchFamily="50" charset="-127"/>
                <a:cs typeface="Times New Roman" pitchFamily="18" charset="0"/>
              </a:rPr>
              <a:t>Parameter</a:t>
            </a:r>
            <a:r>
              <a:rPr lang="vi-VN" altLang="ko-KR" sz="900">
                <a:latin typeface="Times New Roman" pitchFamily="18" charset="0"/>
                <a:ea typeface="돋움" pitchFamily="50" charset="-127"/>
                <a:cs typeface="Times New Roman" pitchFamily="18" charset="0"/>
              </a:rPr>
              <a:t> PLC?</a:t>
            </a:r>
          </a:p>
          <a:p>
            <a:pPr eaLnBrk="1" hangingPunct="1">
              <a:spcBef>
                <a:spcPct val="0"/>
              </a:spcBef>
              <a:buFontTx/>
              <a:buNone/>
            </a:pPr>
            <a:endParaRPr lang="en-US" altLang="ko-KR" sz="900">
              <a:latin typeface="Times New Roman" pitchFamily="18" charset="0"/>
              <a:ea typeface="돋움" pitchFamily="50" charset="-127"/>
              <a:cs typeface="Times New Roman" pitchFamily="18" charset="0"/>
            </a:endParaRPr>
          </a:p>
          <a:p>
            <a:pPr eaLnBrk="1" hangingPunct="1">
              <a:spcBef>
                <a:spcPct val="0"/>
              </a:spcBef>
              <a:buFontTx/>
              <a:buNone/>
            </a:pPr>
            <a:r>
              <a:rPr lang="en-US" altLang="ko-KR" sz="900">
                <a:latin typeface="Times New Roman" pitchFamily="18" charset="0"/>
                <a:ea typeface="돋움" pitchFamily="50" charset="-127"/>
                <a:cs typeface="Times New Roman" pitchFamily="18" charset="0"/>
              </a:rPr>
              <a:t>① Kiểm tra thiết bị</a:t>
            </a:r>
          </a:p>
          <a:p>
            <a:pPr eaLnBrk="1" hangingPunct="1">
              <a:spcBef>
                <a:spcPct val="0"/>
              </a:spcBef>
              <a:buFontTx/>
              <a:buNone/>
            </a:pPr>
            <a:r>
              <a:rPr lang="vi-VN" altLang="ko-KR" sz="900">
                <a:latin typeface="Times New Roman" pitchFamily="18" charset="0"/>
                <a:ea typeface="돋움" pitchFamily="50" charset="-127"/>
                <a:cs typeface="Times New Roman" pitchFamily="18" charset="0"/>
              </a:rPr>
              <a:t>② Cài đặt </a:t>
            </a:r>
            <a:r>
              <a:rPr lang="en-US" altLang="ko-KR" sz="900">
                <a:latin typeface="Times New Roman" pitchFamily="18" charset="0"/>
                <a:ea typeface="돋움" pitchFamily="50" charset="-127"/>
                <a:cs typeface="Times New Roman" pitchFamily="18" charset="0"/>
              </a:rPr>
              <a:t>các</a:t>
            </a:r>
            <a:r>
              <a:rPr lang="vi-VN" altLang="ko-KR" sz="900">
                <a:latin typeface="Times New Roman" pitchFamily="18" charset="0"/>
                <a:ea typeface="돋움" pitchFamily="50" charset="-127"/>
                <a:cs typeface="Times New Roman" pitchFamily="18" charset="0"/>
              </a:rPr>
              <a:t> chương trình</a:t>
            </a:r>
          </a:p>
          <a:p>
            <a:pPr eaLnBrk="1" hangingPunct="1">
              <a:spcBef>
                <a:spcPct val="0"/>
              </a:spcBef>
              <a:buFontTx/>
              <a:buNone/>
            </a:pPr>
            <a:r>
              <a:rPr lang="vi-VN" altLang="ko-KR" sz="900">
                <a:latin typeface="Times New Roman" pitchFamily="18" charset="0"/>
                <a:ea typeface="돋움" pitchFamily="50" charset="-127"/>
                <a:cs typeface="Times New Roman" pitchFamily="18" charset="0"/>
              </a:rPr>
              <a:t>③ Thay đổi điểm thiết bị (DEV.Point)</a:t>
            </a:r>
          </a:p>
          <a:p>
            <a:pPr eaLnBrk="1" hangingPunct="1">
              <a:spcBef>
                <a:spcPct val="0"/>
              </a:spcBef>
              <a:buFontTx/>
              <a:buNone/>
            </a:pPr>
            <a:r>
              <a:rPr lang="vi-VN" altLang="ko-KR" sz="900">
                <a:latin typeface="Times New Roman" pitchFamily="18" charset="0"/>
                <a:ea typeface="돋움" pitchFamily="50" charset="-127"/>
                <a:cs typeface="Times New Roman" pitchFamily="18" charset="0"/>
              </a:rPr>
              <a:t>④ Cài đặt sử dụng đăng ký tệp</a:t>
            </a:r>
          </a:p>
          <a:p>
            <a:pPr eaLnBrk="1" hangingPunct="1">
              <a:spcBef>
                <a:spcPct val="0"/>
              </a:spcBef>
              <a:buFontTx/>
              <a:buNone/>
            </a:pPr>
            <a:endParaRPr lang="en-US" altLang="ko-KR" sz="900">
              <a:latin typeface="Times New Roman" pitchFamily="18" charset="0"/>
              <a:ea typeface="돋움" pitchFamily="50" charset="-127"/>
              <a:cs typeface="Times New Roman" pitchFamily="18" charset="0"/>
            </a:endParaRPr>
          </a:p>
          <a:p>
            <a:pPr eaLnBrk="1" hangingPunct="1">
              <a:spcBef>
                <a:spcPct val="0"/>
              </a:spcBef>
              <a:buFontTx/>
              <a:buNone/>
            </a:pPr>
            <a:r>
              <a:rPr lang="vi-VN" altLang="ko-KR" sz="900">
                <a:latin typeface="Times New Roman" pitchFamily="18" charset="0"/>
                <a:ea typeface="돋움" pitchFamily="50" charset="-127"/>
                <a:cs typeface="Times New Roman" pitchFamily="18" charset="0"/>
              </a:rPr>
              <a:t>33. Khi nguồn PLC được chuyển từ ON hoặc STOP sang RUN</a:t>
            </a:r>
          </a:p>
          <a:p>
            <a:pPr eaLnBrk="1" hangingPunct="1">
              <a:spcBef>
                <a:spcPct val="0"/>
              </a:spcBef>
              <a:buFontTx/>
              <a:buNone/>
            </a:pPr>
            <a:r>
              <a:rPr lang="vi-VN" altLang="ko-KR" sz="900">
                <a:latin typeface="Times New Roman" pitchFamily="18" charset="0"/>
                <a:ea typeface="돋움" pitchFamily="50" charset="-127"/>
                <a:cs typeface="Times New Roman" pitchFamily="18" charset="0"/>
              </a:rPr>
              <a:t>     Chương trình nào chỉ chạy một lần?</a:t>
            </a:r>
          </a:p>
          <a:p>
            <a:pPr eaLnBrk="1" hangingPunct="1">
              <a:spcBef>
                <a:spcPct val="0"/>
              </a:spcBef>
              <a:buFontTx/>
              <a:buNone/>
            </a:pPr>
            <a:endParaRPr lang="en-US" altLang="ko-KR" sz="900">
              <a:latin typeface="Times New Roman" pitchFamily="18" charset="0"/>
              <a:ea typeface="돋움" pitchFamily="50" charset="-127"/>
              <a:cs typeface="Times New Roman" pitchFamily="18" charset="0"/>
            </a:endParaRPr>
          </a:p>
          <a:p>
            <a:pPr eaLnBrk="1" hangingPunct="1">
              <a:spcBef>
                <a:spcPct val="0"/>
              </a:spcBef>
              <a:buFontTx/>
              <a:buNone/>
            </a:pPr>
            <a:r>
              <a:rPr lang="vi-VN" altLang="ko-KR" sz="900">
                <a:latin typeface="Times New Roman" pitchFamily="18" charset="0"/>
                <a:ea typeface="돋움" pitchFamily="50" charset="-127"/>
                <a:cs typeface="Times New Roman" pitchFamily="18" charset="0"/>
              </a:rPr>
              <a:t>① Chương trình thực </a:t>
            </a:r>
            <a:r>
              <a:rPr lang="en-US" altLang="ko-KR" sz="900">
                <a:latin typeface="Times New Roman" pitchFamily="18" charset="0"/>
                <a:ea typeface="돋움" pitchFamily="50" charset="-127"/>
                <a:cs typeface="Times New Roman" pitchFamily="18" charset="0"/>
              </a:rPr>
              <a:t>hiện</a:t>
            </a:r>
            <a:r>
              <a:rPr lang="vi-VN" altLang="ko-KR" sz="900">
                <a:latin typeface="Times New Roman" pitchFamily="18" charset="0"/>
                <a:ea typeface="돋움" pitchFamily="50" charset="-127"/>
                <a:cs typeface="Times New Roman" pitchFamily="18" charset="0"/>
              </a:rPr>
              <a:t> ban đầu</a:t>
            </a:r>
          </a:p>
          <a:p>
            <a:pPr eaLnBrk="1" hangingPunct="1">
              <a:spcBef>
                <a:spcPct val="0"/>
              </a:spcBef>
              <a:buFontTx/>
              <a:buNone/>
            </a:pPr>
            <a:r>
              <a:rPr lang="vi-VN" altLang="ko-KR" sz="900">
                <a:latin typeface="Times New Roman" pitchFamily="18" charset="0"/>
                <a:ea typeface="돋움" pitchFamily="50" charset="-127"/>
                <a:cs typeface="Times New Roman" pitchFamily="18" charset="0"/>
              </a:rPr>
              <a:t>② Chương trình thực </a:t>
            </a:r>
            <a:r>
              <a:rPr lang="en-US" altLang="ko-KR" sz="900">
                <a:latin typeface="Times New Roman" pitchFamily="18" charset="0"/>
                <a:ea typeface="돋움" pitchFamily="50" charset="-127"/>
                <a:cs typeface="Times New Roman" pitchFamily="18" charset="0"/>
              </a:rPr>
              <a:t>hiện</a:t>
            </a:r>
            <a:r>
              <a:rPr lang="vi-VN" altLang="ko-KR" sz="900">
                <a:latin typeface="Times New Roman" pitchFamily="18" charset="0"/>
                <a:ea typeface="돋움" pitchFamily="50" charset="-127"/>
                <a:cs typeface="Times New Roman" pitchFamily="18" charset="0"/>
              </a:rPr>
              <a:t> quét</a:t>
            </a:r>
          </a:p>
          <a:p>
            <a:pPr eaLnBrk="1" hangingPunct="1">
              <a:spcBef>
                <a:spcPct val="0"/>
              </a:spcBef>
              <a:buFontTx/>
              <a:buNone/>
            </a:pPr>
            <a:r>
              <a:rPr lang="vi-VN" altLang="ko-KR" sz="900">
                <a:latin typeface="Times New Roman" pitchFamily="18" charset="0"/>
                <a:ea typeface="돋움" pitchFamily="50" charset="-127"/>
                <a:cs typeface="Times New Roman" pitchFamily="18" charset="0"/>
              </a:rPr>
              <a:t>③ Chương trình thực </a:t>
            </a:r>
            <a:r>
              <a:rPr lang="en-US" altLang="ko-KR" sz="900">
                <a:latin typeface="Times New Roman" pitchFamily="18" charset="0"/>
                <a:ea typeface="돋움" pitchFamily="50" charset="-127"/>
                <a:cs typeface="Times New Roman" pitchFamily="18" charset="0"/>
              </a:rPr>
              <a:t>hiện</a:t>
            </a:r>
            <a:r>
              <a:rPr lang="vi-VN" altLang="ko-KR" sz="900">
                <a:latin typeface="Times New Roman" pitchFamily="18" charset="0"/>
                <a:ea typeface="돋움" pitchFamily="50" charset="-127"/>
                <a:cs typeface="Times New Roman" pitchFamily="18" charset="0"/>
              </a:rPr>
              <a:t> tốc độ thấp</a:t>
            </a:r>
          </a:p>
          <a:p>
            <a:pPr eaLnBrk="1" hangingPunct="1">
              <a:spcBef>
                <a:spcPct val="0"/>
              </a:spcBef>
              <a:buFontTx/>
              <a:buNone/>
            </a:pPr>
            <a:r>
              <a:rPr lang="vi-VN" altLang="ko-KR" sz="900">
                <a:latin typeface="Times New Roman" pitchFamily="18" charset="0"/>
                <a:ea typeface="돋움" pitchFamily="50" charset="-127"/>
                <a:cs typeface="Times New Roman" pitchFamily="18" charset="0"/>
              </a:rPr>
              <a:t>④ Chương trình </a:t>
            </a:r>
            <a:r>
              <a:rPr lang="en-US" altLang="ko-KR" sz="900">
                <a:latin typeface="Times New Roman" pitchFamily="18" charset="0"/>
                <a:ea typeface="돋움" pitchFamily="50" charset="-127"/>
                <a:cs typeface="Times New Roman" pitchFamily="18" charset="0"/>
              </a:rPr>
              <a:t>kiểu </a:t>
            </a:r>
            <a:r>
              <a:rPr lang="vi-VN" altLang="ko-KR" sz="900">
                <a:latin typeface="Times New Roman" pitchFamily="18" charset="0"/>
                <a:ea typeface="돋움" pitchFamily="50" charset="-127"/>
                <a:cs typeface="Times New Roman" pitchFamily="18" charset="0"/>
              </a:rPr>
              <a:t>chờ đợi</a:t>
            </a:r>
          </a:p>
          <a:p>
            <a:pPr eaLnBrk="1" hangingPunct="1">
              <a:spcBef>
                <a:spcPct val="0"/>
              </a:spcBef>
              <a:buFontTx/>
              <a:buNone/>
            </a:pPr>
            <a:endParaRPr lang="en-US" altLang="ko-KR" sz="900">
              <a:latin typeface="Times New Roman" pitchFamily="18" charset="0"/>
              <a:ea typeface="돋움" pitchFamily="50" charset="-127"/>
              <a:cs typeface="Times New Roman" pitchFamily="18" charset="0"/>
            </a:endParaRPr>
          </a:p>
          <a:p>
            <a:pPr eaLnBrk="1" hangingPunct="1">
              <a:spcBef>
                <a:spcPct val="0"/>
              </a:spcBef>
              <a:buFontTx/>
              <a:buNone/>
            </a:pPr>
            <a:r>
              <a:rPr lang="vi-VN" altLang="ko-KR" sz="900">
                <a:latin typeface="Times New Roman" pitchFamily="18" charset="0"/>
                <a:ea typeface="돋움" pitchFamily="50" charset="-127"/>
                <a:cs typeface="Times New Roman" pitchFamily="18" charset="0"/>
              </a:rPr>
              <a:t>34. Hoạt động giữa MC và MCR khi lệnh MC TẮT</a:t>
            </a:r>
          </a:p>
          <a:p>
            <a:pPr eaLnBrk="1" hangingPunct="1">
              <a:spcBef>
                <a:spcPct val="0"/>
              </a:spcBef>
              <a:buFontTx/>
              <a:buNone/>
            </a:pPr>
            <a:r>
              <a:rPr lang="vi-VN" altLang="ko-KR" sz="900">
                <a:latin typeface="Times New Roman" pitchFamily="18" charset="0"/>
                <a:ea typeface="돋움" pitchFamily="50" charset="-127"/>
                <a:cs typeface="Times New Roman" pitchFamily="18" charset="0"/>
              </a:rPr>
              <a:t>     Mô tả kết quả nào là đúng?</a:t>
            </a:r>
          </a:p>
          <a:p>
            <a:pPr eaLnBrk="1" hangingPunct="1">
              <a:spcBef>
                <a:spcPct val="0"/>
              </a:spcBef>
              <a:buFontTx/>
              <a:buNone/>
            </a:pPr>
            <a:endParaRPr lang="en-US" altLang="ko-KR" sz="900">
              <a:latin typeface="Times New Roman" pitchFamily="18" charset="0"/>
              <a:ea typeface="돋움" pitchFamily="50" charset="-127"/>
              <a:cs typeface="Times New Roman" pitchFamily="18" charset="0"/>
            </a:endParaRPr>
          </a:p>
          <a:p>
            <a:pPr eaLnBrk="1" hangingPunct="1">
              <a:spcBef>
                <a:spcPct val="0"/>
              </a:spcBef>
              <a:buFontTx/>
              <a:buNone/>
            </a:pPr>
            <a:r>
              <a:rPr lang="vi-VN" altLang="ko-KR" sz="900">
                <a:latin typeface="Times New Roman" pitchFamily="18" charset="0"/>
                <a:ea typeface="돋움" pitchFamily="50" charset="-127"/>
                <a:cs typeface="Times New Roman" pitchFamily="18" charset="0"/>
              </a:rPr>
              <a:t>① Giá trị </a:t>
            </a:r>
            <a:r>
              <a:rPr lang="en-US" altLang="ko-KR" sz="900">
                <a:latin typeface="Times New Roman" pitchFamily="18" charset="0"/>
                <a:ea typeface="돋움" pitchFamily="50" charset="-127"/>
                <a:cs typeface="Times New Roman" pitchFamily="18" charset="0"/>
              </a:rPr>
              <a:t>Timer </a:t>
            </a:r>
            <a:r>
              <a:rPr lang="vi-VN" altLang="ko-KR" sz="900">
                <a:latin typeface="Times New Roman" pitchFamily="18" charset="0"/>
                <a:ea typeface="돋움" pitchFamily="50" charset="-127"/>
                <a:cs typeface="Times New Roman" pitchFamily="18" charset="0"/>
              </a:rPr>
              <a:t>100ms, 10ms được duy trì.</a:t>
            </a:r>
          </a:p>
          <a:p>
            <a:pPr eaLnBrk="1" hangingPunct="1">
              <a:spcBef>
                <a:spcPct val="0"/>
              </a:spcBef>
              <a:buFontTx/>
              <a:buNone/>
            </a:pPr>
            <a:r>
              <a:rPr lang="vi-VN" altLang="ko-KR" sz="900">
                <a:latin typeface="Times New Roman" pitchFamily="18" charset="0"/>
                <a:ea typeface="돋움" pitchFamily="50" charset="-127"/>
                <a:cs typeface="Times New Roman" pitchFamily="18" charset="0"/>
              </a:rPr>
              <a:t>② Các giá trị đếm và đếm thời gian tích lũy được xóa thành “0”</a:t>
            </a:r>
          </a:p>
          <a:p>
            <a:pPr eaLnBrk="1" hangingPunct="1">
              <a:spcBef>
                <a:spcPct val="0"/>
              </a:spcBef>
              <a:buFontTx/>
              <a:buNone/>
            </a:pPr>
            <a:r>
              <a:rPr lang="vi-VN" altLang="ko-KR" sz="900">
                <a:latin typeface="Times New Roman" pitchFamily="18" charset="0"/>
                <a:ea typeface="돋움" pitchFamily="50" charset="-127"/>
                <a:cs typeface="Times New Roman" pitchFamily="18" charset="0"/>
              </a:rPr>
              <a:t>③ Lệnh OUT </a:t>
            </a:r>
            <a:r>
              <a:rPr lang="en-US" altLang="ko-KR" sz="900">
                <a:latin typeface="Times New Roman" pitchFamily="18" charset="0"/>
                <a:ea typeface="돋움" pitchFamily="50" charset="-127"/>
                <a:cs typeface="Times New Roman" pitchFamily="18" charset="0"/>
              </a:rPr>
              <a:t>vẫn </a:t>
            </a:r>
            <a:r>
              <a:rPr lang="vi-VN" altLang="ko-KR" sz="900">
                <a:latin typeface="Times New Roman" pitchFamily="18" charset="0"/>
                <a:ea typeface="돋움" pitchFamily="50" charset="-127"/>
                <a:cs typeface="Times New Roman" pitchFamily="18" charset="0"/>
              </a:rPr>
              <a:t>được duy trì ở trạng thái </a:t>
            </a:r>
            <a:r>
              <a:rPr lang="en-US" altLang="ko-KR" sz="900">
                <a:latin typeface="Times New Roman" pitchFamily="18" charset="0"/>
                <a:ea typeface="돋움" pitchFamily="50" charset="-127"/>
                <a:cs typeface="Times New Roman" pitchFamily="18" charset="0"/>
              </a:rPr>
              <a:t>trước đó</a:t>
            </a:r>
            <a:endParaRPr lang="vi-VN" altLang="ko-KR" sz="900">
              <a:latin typeface="Times New Roman" pitchFamily="18" charset="0"/>
              <a:ea typeface="돋움" pitchFamily="50" charset="-127"/>
              <a:cs typeface="Times New Roman" pitchFamily="18" charset="0"/>
            </a:endParaRPr>
          </a:p>
          <a:p>
            <a:pPr eaLnBrk="1" hangingPunct="1">
              <a:spcBef>
                <a:spcPct val="0"/>
              </a:spcBef>
              <a:buFontTx/>
              <a:buNone/>
            </a:pPr>
            <a:r>
              <a:rPr lang="en-US" altLang="ko-KR" sz="900">
                <a:latin typeface="Times New Roman" pitchFamily="18" charset="0"/>
                <a:ea typeface="돋움" pitchFamily="50" charset="-127"/>
                <a:cs typeface="Times New Roman" pitchFamily="18" charset="0"/>
              </a:rPr>
              <a:t>④ Các lệnh SET, RST, SFT vẫn duy trì trạng thái của chúng</a:t>
            </a:r>
          </a:p>
          <a:p>
            <a:pPr eaLnBrk="1" hangingPunct="1">
              <a:spcBef>
                <a:spcPct val="0"/>
              </a:spcBef>
              <a:buFontTx/>
              <a:buNone/>
            </a:pPr>
            <a:endParaRPr lang="en-US" altLang="ko-KR" sz="900">
              <a:latin typeface="Times New Roman" pitchFamily="18" charset="0"/>
              <a:ea typeface="돋움" pitchFamily="50" charset="-127"/>
              <a:cs typeface="Times New Roman" pitchFamily="18" charset="0"/>
            </a:endParaRPr>
          </a:p>
          <a:p>
            <a:pPr eaLnBrk="1" hangingPunct="1">
              <a:spcBef>
                <a:spcPct val="0"/>
              </a:spcBef>
              <a:buFontTx/>
              <a:buNone/>
            </a:pPr>
            <a:r>
              <a:rPr lang="en-US" altLang="ko-KR" sz="900">
                <a:latin typeface="Times New Roman" pitchFamily="18" charset="0"/>
                <a:ea typeface="돋움" pitchFamily="50" charset="-127"/>
                <a:cs typeface="Times New Roman" pitchFamily="18" charset="0"/>
              </a:rPr>
              <a:t>35. Khi X1 bật trong 5 giây rồi TẮT, giá trị hiện tại của C0 là bao nhiêu?</a:t>
            </a:r>
          </a:p>
          <a:p>
            <a:pPr eaLnBrk="1" hangingPunct="1">
              <a:spcBef>
                <a:spcPct val="0"/>
              </a:spcBef>
              <a:buFontTx/>
              <a:buNone/>
            </a:pPr>
            <a:r>
              <a:rPr lang="en-US" altLang="ko-KR" sz="900">
                <a:latin typeface="Times New Roman" pitchFamily="18" charset="0"/>
                <a:ea typeface="돋움" pitchFamily="50" charset="-127"/>
                <a:cs typeface="Times New Roman" pitchFamily="18" charset="0"/>
              </a:rPr>
              <a:t> </a:t>
            </a:r>
          </a:p>
          <a:p>
            <a:pPr eaLnBrk="1" hangingPunct="1">
              <a:spcBef>
                <a:spcPct val="0"/>
              </a:spcBef>
              <a:buFontTx/>
              <a:buNone/>
            </a:pPr>
            <a:endParaRPr lang="en-US" altLang="ko-KR" sz="900">
              <a:latin typeface="Times New Roman" pitchFamily="18" charset="0"/>
              <a:ea typeface="돋움" pitchFamily="50" charset="-127"/>
              <a:cs typeface="Times New Roman" pitchFamily="18" charset="0"/>
            </a:endParaRPr>
          </a:p>
          <a:p>
            <a:pPr eaLnBrk="1" hangingPunct="1">
              <a:spcBef>
                <a:spcPct val="0"/>
              </a:spcBef>
              <a:buFontTx/>
              <a:buNone/>
            </a:pPr>
            <a:r>
              <a:rPr lang="en-US" altLang="ko-KR" sz="900">
                <a:latin typeface="Times New Roman" pitchFamily="18" charset="0"/>
                <a:ea typeface="돋움" pitchFamily="50" charset="-127"/>
                <a:cs typeface="Times New Roman" pitchFamily="18" charset="0"/>
              </a:rPr>
              <a:t>① 1     ② 5     ③ 50     ④ 0</a:t>
            </a:r>
          </a:p>
        </p:txBody>
      </p:sp>
      <p:sp>
        <p:nvSpPr>
          <p:cNvPr id="4101" name="Rectangle 3"/>
          <p:cNvSpPr>
            <a:spLocks noChangeArrowheads="1"/>
          </p:cNvSpPr>
          <p:nvPr/>
        </p:nvSpPr>
        <p:spPr bwMode="auto">
          <a:xfrm>
            <a:off x="304800" y="704851"/>
            <a:ext cx="3124200" cy="8972549"/>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spcBef>
                <a:spcPct val="20000"/>
              </a:spcBef>
              <a:buChar char="•"/>
              <a:defRPr kumimoji="1" sz="3200">
                <a:solidFill>
                  <a:schemeClr val="tx1"/>
                </a:solidFill>
                <a:latin typeface="굴림" charset="-127"/>
                <a:ea typeface="굴림" charset="-127"/>
              </a:defRPr>
            </a:lvl1pPr>
            <a:lvl2pPr marL="742950" indent="-285750" eaLnBrk="0" hangingPunct="0">
              <a:spcBef>
                <a:spcPct val="20000"/>
              </a:spcBef>
              <a:buChar char="–"/>
              <a:defRPr kumimoji="1" sz="2800">
                <a:solidFill>
                  <a:schemeClr val="tx1"/>
                </a:solidFill>
                <a:latin typeface="굴림" charset="-127"/>
                <a:ea typeface="굴림" charset="-127"/>
              </a:defRPr>
            </a:lvl2pPr>
            <a:lvl3pPr marL="1143000" indent="-228600" eaLnBrk="0" hangingPunct="0">
              <a:spcBef>
                <a:spcPct val="20000"/>
              </a:spcBef>
              <a:buChar char="•"/>
              <a:defRPr kumimoji="1" sz="2400">
                <a:solidFill>
                  <a:schemeClr val="tx1"/>
                </a:solidFill>
                <a:latin typeface="굴림" charset="-127"/>
                <a:ea typeface="굴림" charset="-127"/>
              </a:defRPr>
            </a:lvl3pPr>
            <a:lvl4pPr marL="1600200" indent="-228600" eaLnBrk="0" hangingPunct="0">
              <a:spcBef>
                <a:spcPct val="20000"/>
              </a:spcBef>
              <a:buChar char="–"/>
              <a:defRPr kumimoji="1" sz="2000">
                <a:solidFill>
                  <a:schemeClr val="tx1"/>
                </a:solidFill>
                <a:latin typeface="굴림" charset="-127"/>
                <a:ea typeface="굴림" charset="-127"/>
              </a:defRPr>
            </a:lvl4pPr>
            <a:lvl5pPr marL="2057400" indent="-228600" eaLnBrk="0" hangingPunct="0">
              <a:spcBef>
                <a:spcPct val="20000"/>
              </a:spcBef>
              <a:buChar char="»"/>
              <a:defRPr kumimoji="1" sz="2000">
                <a:solidFill>
                  <a:schemeClr val="tx1"/>
                </a:solidFill>
                <a:latin typeface="굴림" charset="-127"/>
                <a:ea typeface="굴림" charset="-127"/>
              </a:defRPr>
            </a:lvl5pPr>
            <a:lvl6pPr marL="2514600" indent="-228600" eaLnBrk="0" fontAlgn="base" hangingPunct="0">
              <a:spcBef>
                <a:spcPct val="20000"/>
              </a:spcBef>
              <a:spcAft>
                <a:spcPct val="0"/>
              </a:spcAft>
              <a:buChar char="»"/>
              <a:defRPr kumimoji="1" sz="2000">
                <a:solidFill>
                  <a:schemeClr val="tx1"/>
                </a:solidFill>
                <a:latin typeface="굴림" charset="-127"/>
                <a:ea typeface="굴림" charset="-127"/>
              </a:defRPr>
            </a:lvl6pPr>
            <a:lvl7pPr marL="2971800" indent="-228600" eaLnBrk="0" fontAlgn="base" hangingPunct="0">
              <a:spcBef>
                <a:spcPct val="20000"/>
              </a:spcBef>
              <a:spcAft>
                <a:spcPct val="0"/>
              </a:spcAft>
              <a:buChar char="»"/>
              <a:defRPr kumimoji="1" sz="2000">
                <a:solidFill>
                  <a:schemeClr val="tx1"/>
                </a:solidFill>
                <a:latin typeface="굴림" charset="-127"/>
                <a:ea typeface="굴림" charset="-127"/>
              </a:defRPr>
            </a:lvl7pPr>
            <a:lvl8pPr marL="3429000" indent="-228600" eaLnBrk="0" fontAlgn="base" hangingPunct="0">
              <a:spcBef>
                <a:spcPct val="20000"/>
              </a:spcBef>
              <a:spcAft>
                <a:spcPct val="0"/>
              </a:spcAft>
              <a:buChar char="»"/>
              <a:defRPr kumimoji="1" sz="2000">
                <a:solidFill>
                  <a:schemeClr val="tx1"/>
                </a:solidFill>
                <a:latin typeface="굴림" charset="-127"/>
                <a:ea typeface="굴림" charset="-127"/>
              </a:defRPr>
            </a:lvl8pPr>
            <a:lvl9pPr marL="3886200" indent="-228600" eaLnBrk="0" fontAlgn="base" hangingPunct="0">
              <a:spcBef>
                <a:spcPct val="20000"/>
              </a:spcBef>
              <a:spcAft>
                <a:spcPct val="0"/>
              </a:spcAft>
              <a:buChar char="»"/>
              <a:defRPr kumimoji="1" sz="2000">
                <a:solidFill>
                  <a:schemeClr val="tx1"/>
                </a:solidFill>
                <a:latin typeface="굴림" charset="-127"/>
                <a:ea typeface="굴림" charset="-127"/>
              </a:defRPr>
            </a:lvl9pPr>
          </a:lstStyle>
          <a:p>
            <a:pPr eaLnBrk="1" hangingPunct="1">
              <a:spcBef>
                <a:spcPct val="0"/>
              </a:spcBef>
              <a:buFontTx/>
              <a:buNone/>
            </a:pPr>
            <a:endParaRPr lang="en-US" altLang="ko-KR" sz="900">
              <a:latin typeface="Times New Roman" pitchFamily="18" charset="0"/>
              <a:ea typeface="돋움" pitchFamily="50" charset="-127"/>
              <a:cs typeface="Times New Roman" pitchFamily="18" charset="0"/>
            </a:endParaRPr>
          </a:p>
          <a:p>
            <a:pPr eaLnBrk="1" hangingPunct="1">
              <a:spcBef>
                <a:spcPct val="0"/>
              </a:spcBef>
              <a:buFontTx/>
              <a:buNone/>
            </a:pPr>
            <a:r>
              <a:rPr lang="vi-VN" altLang="ko-KR" sz="900">
                <a:latin typeface="Times New Roman" pitchFamily="18" charset="0"/>
                <a:ea typeface="돋움" pitchFamily="50" charset="-127"/>
                <a:cs typeface="Times New Roman" pitchFamily="18" charset="0"/>
              </a:rPr>
              <a:t>21. Điều gì sai trong phần giải thích về bảng điều khiển PLC?</a:t>
            </a:r>
          </a:p>
          <a:p>
            <a:pPr eaLnBrk="1" hangingPunct="1">
              <a:spcBef>
                <a:spcPct val="0"/>
              </a:spcBef>
              <a:buFontTx/>
              <a:buNone/>
            </a:pPr>
            <a:endParaRPr lang="en-US" altLang="ko-KR" sz="900">
              <a:latin typeface="Times New Roman" pitchFamily="18" charset="0"/>
              <a:ea typeface="돋움" pitchFamily="50" charset="-127"/>
              <a:cs typeface="Times New Roman" pitchFamily="18" charset="0"/>
            </a:endParaRPr>
          </a:p>
          <a:p>
            <a:pPr eaLnBrk="1" hangingPunct="1">
              <a:spcBef>
                <a:spcPct val="0"/>
              </a:spcBef>
              <a:buFontTx/>
              <a:buNone/>
            </a:pPr>
            <a:r>
              <a:rPr lang="vi-VN" altLang="ko-KR" sz="900">
                <a:latin typeface="Times New Roman" pitchFamily="18" charset="0"/>
                <a:ea typeface="돋움" pitchFamily="50" charset="-127"/>
                <a:cs typeface="Times New Roman" pitchFamily="18" charset="0"/>
              </a:rPr>
              <a:t>① Không tiếp xúc</a:t>
            </a:r>
            <a:endParaRPr lang="en-US" altLang="ko-KR" sz="900">
              <a:latin typeface="Times New Roman" pitchFamily="18" charset="0"/>
              <a:ea typeface="돋움" pitchFamily="50" charset="-127"/>
              <a:cs typeface="Times New Roman" pitchFamily="18" charset="0"/>
            </a:endParaRPr>
          </a:p>
          <a:p>
            <a:pPr eaLnBrk="1" hangingPunct="1">
              <a:spcBef>
                <a:spcPct val="0"/>
              </a:spcBef>
              <a:buFontTx/>
              <a:buNone/>
            </a:pPr>
            <a:r>
              <a:rPr lang="vi-VN" altLang="ko-KR" sz="900">
                <a:latin typeface="Times New Roman" pitchFamily="18" charset="0"/>
                <a:ea typeface="돋움" pitchFamily="50" charset="-127"/>
                <a:cs typeface="Times New Roman" pitchFamily="18" charset="0"/>
              </a:rPr>
              <a:t>② Điều khiển bằng cách đấu dây giữa các bộ phận.</a:t>
            </a:r>
          </a:p>
          <a:p>
            <a:pPr eaLnBrk="1" hangingPunct="1">
              <a:spcBef>
                <a:spcPct val="0"/>
              </a:spcBef>
              <a:buFontTx/>
              <a:buNone/>
            </a:pPr>
            <a:r>
              <a:rPr lang="vi-VN" altLang="ko-KR" sz="900">
                <a:latin typeface="Times New Roman" pitchFamily="18" charset="0"/>
                <a:ea typeface="돋움" pitchFamily="50" charset="-127"/>
                <a:cs typeface="Times New Roman" pitchFamily="18" charset="0"/>
              </a:rPr>
              <a:t>③ </a:t>
            </a:r>
            <a:r>
              <a:rPr lang="en-US" altLang="ko-KR" sz="900">
                <a:latin typeface="Times New Roman" pitchFamily="18" charset="0"/>
                <a:ea typeface="돋움" pitchFamily="50" charset="-127"/>
                <a:cs typeface="Times New Roman" pitchFamily="18" charset="0"/>
              </a:rPr>
              <a:t>Bảo trì và</a:t>
            </a:r>
            <a:r>
              <a:rPr lang="vi-VN" altLang="ko-KR" sz="900">
                <a:latin typeface="Times New Roman" pitchFamily="18" charset="0"/>
                <a:ea typeface="돋움" pitchFamily="50" charset="-127"/>
                <a:cs typeface="Times New Roman" pitchFamily="18" charset="0"/>
              </a:rPr>
              <a:t> sửa chữa dễ dàng</a:t>
            </a:r>
          </a:p>
          <a:p>
            <a:pPr eaLnBrk="1" hangingPunct="1">
              <a:spcBef>
                <a:spcPct val="0"/>
              </a:spcBef>
              <a:buFontTx/>
              <a:buNone/>
            </a:pPr>
            <a:r>
              <a:rPr lang="en-US" altLang="ko-KR" sz="900">
                <a:latin typeface="Times New Roman" pitchFamily="18" charset="0"/>
                <a:ea typeface="돋움" pitchFamily="50" charset="-127"/>
                <a:cs typeface="Times New Roman" pitchFamily="18" charset="0"/>
              </a:rPr>
              <a:t>④ Có thể mở rộng hệ thống</a:t>
            </a:r>
          </a:p>
          <a:p>
            <a:pPr eaLnBrk="1" hangingPunct="1">
              <a:spcBef>
                <a:spcPct val="0"/>
              </a:spcBef>
              <a:buFontTx/>
              <a:buNone/>
            </a:pPr>
            <a:endParaRPr lang="en-US" altLang="ko-KR" sz="900">
              <a:latin typeface="Times New Roman" pitchFamily="18" charset="0"/>
              <a:ea typeface="돋움" pitchFamily="50" charset="-127"/>
              <a:cs typeface="Times New Roman" pitchFamily="18" charset="0"/>
            </a:endParaRPr>
          </a:p>
          <a:p>
            <a:pPr eaLnBrk="1" hangingPunct="1">
              <a:spcBef>
                <a:spcPct val="0"/>
              </a:spcBef>
              <a:buFontTx/>
              <a:buNone/>
            </a:pPr>
            <a:r>
              <a:rPr lang="vi-VN" altLang="ko-KR" sz="900">
                <a:latin typeface="Times New Roman" pitchFamily="18" charset="0"/>
                <a:ea typeface="돋움" pitchFamily="50" charset="-127"/>
                <a:cs typeface="Times New Roman" pitchFamily="18" charset="0"/>
              </a:rPr>
              <a:t>22. </a:t>
            </a:r>
            <a:r>
              <a:rPr lang="en-US" altLang="ko-KR" sz="900">
                <a:latin typeface="Times New Roman" pitchFamily="18" charset="0"/>
                <a:ea typeface="돋움" pitchFamily="50" charset="-127"/>
                <a:cs typeface="Times New Roman" pitchFamily="18" charset="0"/>
              </a:rPr>
              <a:t>Là Data Register lưu trữ kết quả tính toán của  mệnh lệnh ứng dụng , mệnh lệnh cơ bản.?</a:t>
            </a:r>
          </a:p>
          <a:p>
            <a:pPr eaLnBrk="1" hangingPunct="1">
              <a:spcBef>
                <a:spcPct val="0"/>
              </a:spcBef>
              <a:buFontTx/>
              <a:buNone/>
            </a:pPr>
            <a:endParaRPr lang="en-US" altLang="ko-KR" sz="900">
              <a:latin typeface="Times New Roman" pitchFamily="18" charset="0"/>
              <a:ea typeface="돋움" pitchFamily="50" charset="-127"/>
              <a:cs typeface="Times New Roman" pitchFamily="18" charset="0"/>
            </a:endParaRPr>
          </a:p>
          <a:p>
            <a:pPr eaLnBrk="1" hangingPunct="1">
              <a:spcBef>
                <a:spcPct val="0"/>
              </a:spcBef>
              <a:buFontTx/>
              <a:buNone/>
            </a:pPr>
            <a:r>
              <a:rPr lang="vi-VN" altLang="ko-KR" sz="900">
                <a:latin typeface="Times New Roman" pitchFamily="18" charset="0"/>
                <a:ea typeface="돋움" pitchFamily="50" charset="-127"/>
                <a:cs typeface="Times New Roman" pitchFamily="18" charset="0"/>
              </a:rPr>
              <a:t>① T</a:t>
            </a:r>
            <a:r>
              <a:rPr lang="en-US" altLang="ko-KR" sz="900">
                <a:latin typeface="Times New Roman" pitchFamily="18" charset="0"/>
                <a:ea typeface="돋움" pitchFamily="50" charset="-127"/>
                <a:cs typeface="Times New Roman" pitchFamily="18" charset="0"/>
              </a:rPr>
              <a:t>imer</a:t>
            </a:r>
            <a:r>
              <a:rPr lang="vi-VN" altLang="ko-KR" sz="900">
                <a:latin typeface="Times New Roman" pitchFamily="18" charset="0"/>
                <a:ea typeface="돋움" pitchFamily="50" charset="-127"/>
                <a:cs typeface="Times New Roman" pitchFamily="18" charset="0"/>
              </a:rPr>
              <a:t> </a:t>
            </a:r>
            <a:r>
              <a:rPr lang="en-US" altLang="ko-KR" sz="900">
                <a:latin typeface="Times New Roman" pitchFamily="18" charset="0"/>
                <a:ea typeface="돋움" pitchFamily="50" charset="-127"/>
                <a:cs typeface="Times New Roman" pitchFamily="18" charset="0"/>
              </a:rPr>
              <a:t>                 </a:t>
            </a:r>
            <a:r>
              <a:rPr lang="vi-VN" altLang="ko-KR" sz="900">
                <a:latin typeface="Times New Roman" pitchFamily="18" charset="0"/>
                <a:ea typeface="돋움" pitchFamily="50" charset="-127"/>
                <a:cs typeface="Times New Roman" pitchFamily="18" charset="0"/>
              </a:rPr>
              <a:t>② </a:t>
            </a:r>
            <a:r>
              <a:rPr lang="en-US" altLang="ko-KR" sz="900">
                <a:latin typeface="Times New Roman" pitchFamily="18" charset="0"/>
                <a:ea typeface="돋움" pitchFamily="50" charset="-127"/>
                <a:cs typeface="Times New Roman" pitchFamily="18" charset="0"/>
              </a:rPr>
              <a:t>File Register</a:t>
            </a:r>
            <a:endParaRPr lang="vi-VN" altLang="ko-KR" sz="900">
              <a:latin typeface="Times New Roman" pitchFamily="18" charset="0"/>
              <a:ea typeface="돋움" pitchFamily="50" charset="-127"/>
              <a:cs typeface="Times New Roman" pitchFamily="18" charset="0"/>
            </a:endParaRPr>
          </a:p>
          <a:p>
            <a:pPr eaLnBrk="1" hangingPunct="1">
              <a:spcBef>
                <a:spcPct val="0"/>
              </a:spcBef>
              <a:buFontTx/>
              <a:buNone/>
            </a:pPr>
            <a:r>
              <a:rPr lang="vi-VN" altLang="ko-KR" sz="900">
                <a:latin typeface="Times New Roman" pitchFamily="18" charset="0"/>
                <a:ea typeface="돋움" pitchFamily="50" charset="-127"/>
                <a:cs typeface="Times New Roman" pitchFamily="18" charset="0"/>
              </a:rPr>
              <a:t>③ </a:t>
            </a:r>
            <a:r>
              <a:rPr lang="en-US" altLang="ko-KR" sz="900">
                <a:latin typeface="Times New Roman" pitchFamily="18" charset="0"/>
                <a:ea typeface="돋움" pitchFamily="50" charset="-127"/>
                <a:cs typeface="Times New Roman" pitchFamily="18" charset="0"/>
              </a:rPr>
              <a:t>Link Register</a:t>
            </a:r>
            <a:r>
              <a:rPr lang="vi-VN" altLang="ko-KR" sz="900">
                <a:latin typeface="Times New Roman" pitchFamily="18" charset="0"/>
                <a:ea typeface="돋움" pitchFamily="50" charset="-127"/>
                <a:cs typeface="Times New Roman" pitchFamily="18" charset="0"/>
              </a:rPr>
              <a:t> </a:t>
            </a:r>
            <a:r>
              <a:rPr lang="en-US" altLang="ko-KR" sz="900">
                <a:latin typeface="Times New Roman" pitchFamily="18" charset="0"/>
                <a:ea typeface="돋움" pitchFamily="50" charset="-127"/>
                <a:cs typeface="Times New Roman" pitchFamily="18" charset="0"/>
              </a:rPr>
              <a:t>   </a:t>
            </a:r>
            <a:r>
              <a:rPr lang="vi-VN" altLang="ko-KR" sz="900">
                <a:latin typeface="Times New Roman" pitchFamily="18" charset="0"/>
                <a:ea typeface="돋움" pitchFamily="50" charset="-127"/>
                <a:cs typeface="Times New Roman" pitchFamily="18" charset="0"/>
              </a:rPr>
              <a:t>④ </a:t>
            </a:r>
            <a:r>
              <a:rPr lang="en-US" altLang="ko-KR" sz="900">
                <a:latin typeface="Times New Roman" pitchFamily="18" charset="0"/>
                <a:ea typeface="돋움" pitchFamily="50" charset="-127"/>
                <a:cs typeface="Times New Roman" pitchFamily="18" charset="0"/>
              </a:rPr>
              <a:t>Accumulator</a:t>
            </a:r>
          </a:p>
          <a:p>
            <a:pPr eaLnBrk="1" hangingPunct="1">
              <a:spcBef>
                <a:spcPct val="0"/>
              </a:spcBef>
              <a:buFontTx/>
              <a:buNone/>
            </a:pPr>
            <a:endParaRPr lang="en-US" altLang="ko-KR" sz="900">
              <a:latin typeface="Times New Roman" pitchFamily="18" charset="0"/>
              <a:ea typeface="돋움" pitchFamily="50" charset="-127"/>
              <a:cs typeface="Times New Roman" pitchFamily="18" charset="0"/>
            </a:endParaRPr>
          </a:p>
          <a:p>
            <a:pPr eaLnBrk="1" hangingPunct="1">
              <a:spcBef>
                <a:spcPct val="0"/>
              </a:spcBef>
              <a:buFontTx/>
              <a:buNone/>
            </a:pPr>
            <a:r>
              <a:rPr lang="vi-VN" altLang="ko-KR" sz="900">
                <a:latin typeface="Times New Roman" pitchFamily="18" charset="0"/>
                <a:ea typeface="돋움" pitchFamily="50" charset="-127"/>
                <a:cs typeface="Times New Roman" pitchFamily="18" charset="0"/>
              </a:rPr>
              <a:t>23. </a:t>
            </a:r>
            <a:r>
              <a:rPr lang="en-US" altLang="ko-KR" sz="900">
                <a:latin typeface="Times New Roman" pitchFamily="18" charset="0"/>
                <a:ea typeface="돋움" pitchFamily="50" charset="-127"/>
                <a:cs typeface="Times New Roman" pitchFamily="18" charset="0"/>
              </a:rPr>
              <a:t>Parameter</a:t>
            </a:r>
            <a:r>
              <a:rPr lang="vi-VN" altLang="ko-KR" sz="900">
                <a:latin typeface="Times New Roman" pitchFamily="18" charset="0"/>
                <a:ea typeface="돋움" pitchFamily="50" charset="-127"/>
                <a:cs typeface="Times New Roman" pitchFamily="18" charset="0"/>
              </a:rPr>
              <a:t> → </a:t>
            </a:r>
            <a:r>
              <a:rPr lang="en-US" altLang="ko-KR" sz="900">
                <a:latin typeface="Times New Roman" pitchFamily="18" charset="0"/>
                <a:ea typeface="돋움" pitchFamily="50" charset="-127"/>
                <a:cs typeface="Times New Roman" pitchFamily="18" charset="0"/>
              </a:rPr>
              <a:t>Device</a:t>
            </a:r>
            <a:r>
              <a:rPr lang="vi-VN" altLang="ko-KR" sz="900">
                <a:latin typeface="Times New Roman" pitchFamily="18" charset="0"/>
                <a:ea typeface="돋움" pitchFamily="50" charset="-127"/>
                <a:cs typeface="Times New Roman" pitchFamily="18" charset="0"/>
              </a:rPr>
              <a:t> đặt trong </a:t>
            </a:r>
            <a:r>
              <a:rPr lang="en-US" altLang="ko-KR" sz="900">
                <a:latin typeface="Times New Roman" pitchFamily="18" charset="0"/>
                <a:ea typeface="돋움" pitchFamily="50" charset="-127"/>
                <a:cs typeface="Times New Roman" pitchFamily="18" charset="0"/>
              </a:rPr>
              <a:t>dấu</a:t>
            </a:r>
            <a:r>
              <a:rPr lang="vi-VN" altLang="ko-KR" sz="900">
                <a:latin typeface="Times New Roman" pitchFamily="18" charset="0"/>
                <a:ea typeface="돋움" pitchFamily="50" charset="-127"/>
                <a:cs typeface="Times New Roman" pitchFamily="18" charset="0"/>
              </a:rPr>
              <a:t> (1)</a:t>
            </a:r>
          </a:p>
          <a:p>
            <a:pPr eaLnBrk="1" hangingPunct="1">
              <a:spcBef>
                <a:spcPct val="0"/>
              </a:spcBef>
              <a:buFontTx/>
              <a:buNone/>
            </a:pPr>
            <a:r>
              <a:rPr lang="vi-VN" altLang="ko-KR" sz="900">
                <a:latin typeface="Times New Roman" pitchFamily="18" charset="0"/>
                <a:ea typeface="돋움" pitchFamily="50" charset="-127"/>
                <a:cs typeface="Times New Roman" pitchFamily="18" charset="0"/>
              </a:rPr>
              <a:t>     </a:t>
            </a:r>
            <a:r>
              <a:rPr lang="en-US" altLang="ko-KR" sz="900">
                <a:latin typeface="Times New Roman" pitchFamily="18" charset="0"/>
                <a:ea typeface="돋움" pitchFamily="50" charset="-127"/>
                <a:cs typeface="Times New Roman" pitchFamily="18" charset="0"/>
              </a:rPr>
              <a:t>Dự liệu đã khởi tạo</a:t>
            </a:r>
            <a:r>
              <a:rPr lang="vi-VN" altLang="ko-KR" sz="900">
                <a:latin typeface="Times New Roman" pitchFamily="18" charset="0"/>
                <a:ea typeface="돋움" pitchFamily="50" charset="-127"/>
                <a:cs typeface="Times New Roman" pitchFamily="18" charset="0"/>
              </a:rPr>
              <a:t> có thể được</a:t>
            </a:r>
            <a:r>
              <a:rPr lang="en-US" altLang="ko-KR" sz="900">
                <a:latin typeface="Times New Roman" pitchFamily="18" charset="0"/>
                <a:ea typeface="돋움" pitchFamily="50" charset="-127"/>
                <a:cs typeface="Times New Roman" pitchFamily="18" charset="0"/>
              </a:rPr>
              <a:t> xóa bằng</a:t>
            </a:r>
            <a:r>
              <a:rPr lang="vi-VN" altLang="ko-KR" sz="900">
                <a:latin typeface="Times New Roman" pitchFamily="18" charset="0"/>
                <a:ea typeface="돋움" pitchFamily="50" charset="-127"/>
                <a:cs typeface="Times New Roman" pitchFamily="18" charset="0"/>
              </a:rPr>
              <a:t> bằng gì?</a:t>
            </a:r>
          </a:p>
          <a:p>
            <a:pPr eaLnBrk="1" hangingPunct="1">
              <a:spcBef>
                <a:spcPct val="0"/>
              </a:spcBef>
              <a:buFontTx/>
              <a:buNone/>
            </a:pPr>
            <a:endParaRPr lang="en-US" altLang="ko-KR" sz="900">
              <a:latin typeface="Times New Roman" pitchFamily="18" charset="0"/>
              <a:ea typeface="돋움" pitchFamily="50" charset="-127"/>
              <a:cs typeface="Times New Roman" pitchFamily="18" charset="0"/>
            </a:endParaRPr>
          </a:p>
          <a:p>
            <a:pPr eaLnBrk="1" hangingPunct="1">
              <a:spcBef>
                <a:spcPct val="0"/>
              </a:spcBef>
              <a:buFontTx/>
              <a:buNone/>
            </a:pPr>
            <a:r>
              <a:rPr lang="en-US" altLang="ko-KR" sz="900">
                <a:latin typeface="Times New Roman" pitchFamily="18" charset="0"/>
                <a:ea typeface="돋움" pitchFamily="50" charset="-127"/>
                <a:cs typeface="Times New Roman" pitchFamily="18" charset="0"/>
              </a:rPr>
              <a:t>① Reset                  ② L.CLR</a:t>
            </a:r>
          </a:p>
          <a:p>
            <a:pPr eaLnBrk="1" hangingPunct="1">
              <a:spcBef>
                <a:spcPct val="0"/>
              </a:spcBef>
              <a:buFontTx/>
              <a:buNone/>
            </a:pPr>
            <a:r>
              <a:rPr lang="en-US" altLang="ko-KR" sz="900">
                <a:latin typeface="Times New Roman" pitchFamily="18" charset="0"/>
                <a:ea typeface="돋움" pitchFamily="50" charset="-127"/>
                <a:cs typeface="Times New Roman" pitchFamily="18" charset="0"/>
              </a:rPr>
              <a:t>③ Dip Switch         ④ Stop Switch</a:t>
            </a:r>
          </a:p>
          <a:p>
            <a:pPr eaLnBrk="1" hangingPunct="1">
              <a:spcBef>
                <a:spcPct val="0"/>
              </a:spcBef>
              <a:buFontTx/>
              <a:buNone/>
            </a:pPr>
            <a:r>
              <a:rPr lang="en-US" altLang="ko-KR" sz="900">
                <a:latin typeface="Times New Roman" pitchFamily="18" charset="0"/>
                <a:ea typeface="돋움" pitchFamily="50" charset="-127"/>
                <a:cs typeface="Times New Roman" pitchFamily="18" charset="0"/>
              </a:rPr>
              <a:t> </a:t>
            </a:r>
          </a:p>
          <a:p>
            <a:pPr eaLnBrk="1" hangingPunct="1">
              <a:spcBef>
                <a:spcPct val="0"/>
              </a:spcBef>
              <a:buFontTx/>
              <a:buNone/>
            </a:pPr>
            <a:r>
              <a:rPr lang="en-US" altLang="ko-KR" sz="900">
                <a:latin typeface="Times New Roman" pitchFamily="18" charset="0"/>
                <a:ea typeface="돋움" pitchFamily="50" charset="-127"/>
                <a:cs typeface="Times New Roman" pitchFamily="18" charset="0"/>
              </a:rPr>
              <a:t>24. Nội dung bộ nhớ nào của CPU PLC là sai?</a:t>
            </a:r>
          </a:p>
          <a:p>
            <a:pPr eaLnBrk="1" hangingPunct="1">
              <a:spcBef>
                <a:spcPct val="0"/>
              </a:spcBef>
              <a:buFontTx/>
              <a:buNone/>
            </a:pPr>
            <a:endParaRPr lang="en-US" altLang="ko-KR" sz="900">
              <a:latin typeface="Times New Roman" pitchFamily="18" charset="0"/>
              <a:ea typeface="돋움" pitchFamily="50" charset="-127"/>
              <a:cs typeface="Times New Roman" pitchFamily="18" charset="0"/>
            </a:endParaRPr>
          </a:p>
          <a:p>
            <a:pPr eaLnBrk="1" hangingPunct="1">
              <a:spcBef>
                <a:spcPct val="0"/>
              </a:spcBef>
              <a:buFontTx/>
              <a:buNone/>
            </a:pPr>
            <a:r>
              <a:rPr lang="vi-VN" altLang="ko-KR" sz="900">
                <a:latin typeface="Times New Roman" pitchFamily="18" charset="0"/>
                <a:ea typeface="돋움" pitchFamily="50" charset="-127"/>
                <a:cs typeface="Times New Roman" pitchFamily="18" charset="0"/>
              </a:rPr>
              <a:t>① Bộ nhớ PLC là bộ nhớ chương trình người dùng và bộ nhớ dữ liệu</a:t>
            </a:r>
            <a:r>
              <a:rPr lang="en-US" altLang="ko-KR" sz="900">
                <a:latin typeface="Times New Roman" pitchFamily="18" charset="0"/>
                <a:ea typeface="돋움" pitchFamily="50" charset="-127"/>
                <a:cs typeface="Times New Roman" pitchFamily="18" charset="0"/>
              </a:rPr>
              <a:t>. </a:t>
            </a:r>
            <a:r>
              <a:rPr lang="vi-VN" altLang="ko-KR" sz="900">
                <a:latin typeface="Times New Roman" pitchFamily="18" charset="0"/>
                <a:ea typeface="돋움" pitchFamily="50" charset="-127"/>
                <a:cs typeface="Times New Roman" pitchFamily="18" charset="0"/>
              </a:rPr>
              <a:t>Nó được chia thành ba loại bộ nhớ.</a:t>
            </a:r>
          </a:p>
          <a:p>
            <a:pPr eaLnBrk="1" hangingPunct="1">
              <a:spcBef>
                <a:spcPct val="0"/>
              </a:spcBef>
              <a:buFontTx/>
              <a:buNone/>
            </a:pPr>
            <a:r>
              <a:rPr lang="vi-VN" altLang="ko-KR" sz="900">
                <a:latin typeface="Times New Roman" pitchFamily="18" charset="0"/>
                <a:ea typeface="돋움" pitchFamily="50" charset="-127"/>
                <a:cs typeface="Times New Roman" pitchFamily="18" charset="0"/>
              </a:rPr>
              <a:t>② RAM </a:t>
            </a:r>
            <a:r>
              <a:rPr lang="en-US" altLang="ko-KR" sz="900">
                <a:latin typeface="Times New Roman" pitchFamily="18" charset="0"/>
                <a:ea typeface="돋움" pitchFamily="50" charset="-127"/>
                <a:cs typeface="Times New Roman" pitchFamily="18" charset="0"/>
              </a:rPr>
              <a:t>là b</a:t>
            </a:r>
            <a:r>
              <a:rPr lang="vi-VN" altLang="ko-KR" sz="900">
                <a:latin typeface="Times New Roman" pitchFamily="18" charset="0"/>
                <a:ea typeface="돋움" pitchFamily="50" charset="-127"/>
                <a:cs typeface="Times New Roman" pitchFamily="18" charset="0"/>
              </a:rPr>
              <a:t>ộ nhớ chứa các chương trình</a:t>
            </a:r>
            <a:r>
              <a:rPr lang="en-US" altLang="ko-KR" sz="900">
                <a:latin typeface="Times New Roman" pitchFamily="18" charset="0"/>
                <a:ea typeface="돋움" pitchFamily="50" charset="-127"/>
                <a:cs typeface="Times New Roman" pitchFamily="18" charset="0"/>
              </a:rPr>
              <a:t> </a:t>
            </a:r>
            <a:r>
              <a:rPr lang="vi-VN" altLang="ko-KR" sz="900">
                <a:latin typeface="Times New Roman" pitchFamily="18" charset="0"/>
                <a:ea typeface="돋움" pitchFamily="50" charset="-127"/>
                <a:cs typeface="Times New Roman" pitchFamily="18" charset="0"/>
              </a:rPr>
              <a:t>được sử dụng v</a:t>
            </a:r>
            <a:r>
              <a:rPr lang="en-US" altLang="ko-KR" sz="900">
                <a:latin typeface="Times New Roman" pitchFamily="18" charset="0"/>
                <a:ea typeface="돋움" pitchFamily="50" charset="-127"/>
                <a:cs typeface="Times New Roman" pitchFamily="18" charset="0"/>
              </a:rPr>
              <a:t>à</a:t>
            </a:r>
            <a:r>
              <a:rPr lang="vi-VN" altLang="ko-KR" sz="900">
                <a:latin typeface="Times New Roman" pitchFamily="18" charset="0"/>
                <a:ea typeface="돋움" pitchFamily="50" charset="-127"/>
                <a:cs typeface="Times New Roman" pitchFamily="18" charset="0"/>
              </a:rPr>
              <a:t> nội dung điều khiển có thể thay đổi</a:t>
            </a:r>
            <a:r>
              <a:rPr lang="en-US" altLang="ko-KR" sz="900">
                <a:latin typeface="Times New Roman" pitchFamily="18" charset="0"/>
                <a:ea typeface="돋움" pitchFamily="50" charset="-127"/>
                <a:cs typeface="Times New Roman" pitchFamily="18" charset="0"/>
              </a:rPr>
              <a:t>.</a:t>
            </a:r>
            <a:endParaRPr lang="vi-VN" altLang="ko-KR" sz="900">
              <a:latin typeface="Times New Roman" pitchFamily="18" charset="0"/>
              <a:ea typeface="돋움" pitchFamily="50" charset="-127"/>
              <a:cs typeface="Times New Roman" pitchFamily="18" charset="0"/>
            </a:endParaRPr>
          </a:p>
          <a:p>
            <a:pPr eaLnBrk="1" hangingPunct="1">
              <a:spcBef>
                <a:spcPct val="0"/>
              </a:spcBef>
              <a:buFontTx/>
              <a:buNone/>
            </a:pPr>
            <a:r>
              <a:rPr lang="vi-VN" altLang="ko-KR" sz="900">
                <a:latin typeface="Times New Roman" pitchFamily="18" charset="0"/>
                <a:ea typeface="돋움" pitchFamily="50" charset="-127"/>
                <a:cs typeface="Times New Roman" pitchFamily="18" charset="0"/>
              </a:rPr>
              <a:t>③ </a:t>
            </a:r>
            <a:r>
              <a:rPr lang="en-US" altLang="ko-KR" sz="900">
                <a:latin typeface="Times New Roman" pitchFamily="18" charset="0"/>
                <a:ea typeface="돋움" pitchFamily="50" charset="-127"/>
                <a:cs typeface="Times New Roman" pitchFamily="18" charset="0"/>
              </a:rPr>
              <a:t>Data Memory </a:t>
            </a:r>
            <a:r>
              <a:rPr lang="vi-VN" altLang="ko-KR" sz="900">
                <a:latin typeface="Times New Roman" pitchFamily="18" charset="0"/>
                <a:ea typeface="돋움" pitchFamily="50" charset="-127"/>
                <a:cs typeface="Times New Roman" pitchFamily="18" charset="0"/>
              </a:rPr>
              <a:t>là</a:t>
            </a:r>
            <a:r>
              <a:rPr lang="en-US" altLang="ko-KR" sz="900">
                <a:latin typeface="Times New Roman" pitchFamily="18" charset="0"/>
                <a:ea typeface="돋움" pitchFamily="50" charset="-127"/>
                <a:cs typeface="Times New Roman" pitchFamily="18" charset="0"/>
              </a:rPr>
              <a:t> khu vực lưu trữ</a:t>
            </a:r>
            <a:r>
              <a:rPr lang="vi-VN" altLang="ko-KR" sz="900">
                <a:latin typeface="Times New Roman" pitchFamily="18" charset="0"/>
                <a:ea typeface="돋움" pitchFamily="50" charset="-127"/>
                <a:cs typeface="Times New Roman" pitchFamily="18" charset="0"/>
              </a:rPr>
              <a:t> trạng thái tiếp điểm của đầu vào / đầu ra, bộ đếm thời gian và bộ đếm</a:t>
            </a:r>
            <a:r>
              <a:rPr lang="en-US" altLang="ko-KR" sz="900">
                <a:latin typeface="Times New Roman" pitchFamily="18" charset="0"/>
                <a:ea typeface="돋움" pitchFamily="50" charset="-127"/>
                <a:cs typeface="Times New Roman" pitchFamily="18" charset="0"/>
              </a:rPr>
              <a:t> v</a:t>
            </a:r>
            <a:r>
              <a:rPr lang="vi-VN" altLang="ko-KR" sz="900">
                <a:latin typeface="Times New Roman" pitchFamily="18" charset="0"/>
                <a:ea typeface="돋움" pitchFamily="50" charset="-127"/>
                <a:cs typeface="Times New Roman" pitchFamily="18" charset="0"/>
              </a:rPr>
              <a:t>à thông tin như giá trị đặt và giá trị hiện tại</a:t>
            </a:r>
            <a:r>
              <a:rPr lang="en-US" altLang="ko-KR" sz="900">
                <a:latin typeface="Times New Roman" pitchFamily="18" charset="0"/>
                <a:ea typeface="돋움" pitchFamily="50" charset="-127"/>
                <a:cs typeface="Times New Roman" pitchFamily="18" charset="0"/>
              </a:rPr>
              <a:t>.</a:t>
            </a:r>
          </a:p>
          <a:p>
            <a:pPr eaLnBrk="1" hangingPunct="1">
              <a:spcBef>
                <a:spcPct val="0"/>
              </a:spcBef>
              <a:buFontTx/>
              <a:buNone/>
            </a:pPr>
            <a:r>
              <a:rPr lang="vi-VN" altLang="ko-KR" sz="900">
                <a:latin typeface="Times New Roman" pitchFamily="18" charset="0"/>
                <a:ea typeface="돋움" pitchFamily="50" charset="-127"/>
                <a:cs typeface="Times New Roman" pitchFamily="18" charset="0"/>
              </a:rPr>
              <a:t>④ RAM được sử dụng</a:t>
            </a:r>
            <a:r>
              <a:rPr lang="en-US" altLang="ko-KR" sz="900">
                <a:latin typeface="Times New Roman" pitchFamily="18" charset="0"/>
                <a:ea typeface="돋움" pitchFamily="50" charset="-127"/>
                <a:cs typeface="Times New Roman" pitchFamily="18" charset="0"/>
              </a:rPr>
              <a:t> như c</a:t>
            </a:r>
            <a:r>
              <a:rPr lang="vi-VN" altLang="ko-KR" sz="900">
                <a:latin typeface="Times New Roman" pitchFamily="18" charset="0"/>
                <a:ea typeface="돋움" pitchFamily="50" charset="-127"/>
                <a:cs typeface="Times New Roman" pitchFamily="18" charset="0"/>
              </a:rPr>
              <a:t>hương trình hệ thống </a:t>
            </a:r>
            <a:r>
              <a:rPr lang="en-US" altLang="ko-KR" sz="900">
                <a:latin typeface="Times New Roman" pitchFamily="18" charset="0"/>
                <a:ea typeface="돋움" pitchFamily="50" charset="-127"/>
                <a:cs typeface="Times New Roman" pitchFamily="18" charset="0"/>
              </a:rPr>
              <a:t>để </a:t>
            </a:r>
            <a:r>
              <a:rPr lang="vi-VN" altLang="ko-KR" sz="900">
                <a:latin typeface="Times New Roman" pitchFamily="18" charset="0"/>
                <a:ea typeface="돋움" pitchFamily="50" charset="-127"/>
                <a:cs typeface="Times New Roman" pitchFamily="18" charset="0"/>
              </a:rPr>
              <a:t>xác định chức năng hoặc hiệu suất của PLC</a:t>
            </a:r>
            <a:r>
              <a:rPr lang="en-US" altLang="ko-KR" sz="900">
                <a:latin typeface="Times New Roman" pitchFamily="18" charset="0"/>
                <a:ea typeface="돋움" pitchFamily="50" charset="-127"/>
                <a:cs typeface="Times New Roman" pitchFamily="18" charset="0"/>
              </a:rPr>
              <a:t>.</a:t>
            </a:r>
          </a:p>
          <a:p>
            <a:pPr eaLnBrk="1" hangingPunct="1">
              <a:spcBef>
                <a:spcPct val="0"/>
              </a:spcBef>
              <a:buFontTx/>
              <a:buNone/>
            </a:pPr>
            <a:endParaRPr lang="en-US" altLang="ko-KR" sz="900">
              <a:latin typeface="Times New Roman" pitchFamily="18" charset="0"/>
              <a:ea typeface="돋움" pitchFamily="50" charset="-127"/>
              <a:cs typeface="Times New Roman" pitchFamily="18" charset="0"/>
            </a:endParaRPr>
          </a:p>
          <a:p>
            <a:pPr eaLnBrk="1" hangingPunct="1">
              <a:spcBef>
                <a:spcPct val="0"/>
              </a:spcBef>
              <a:buFontTx/>
              <a:buNone/>
            </a:pPr>
            <a:r>
              <a:rPr lang="en-US" altLang="ko-KR" sz="900">
                <a:latin typeface="Times New Roman" pitchFamily="18" charset="0"/>
                <a:ea typeface="돋움" pitchFamily="50" charset="-127"/>
                <a:cs typeface="Times New Roman" pitchFamily="18" charset="0"/>
              </a:rPr>
              <a:t>25. Để mô tả thiết bị khi viết PLC dạng ngôn ngữ Ladder</a:t>
            </a:r>
          </a:p>
          <a:p>
            <a:pPr eaLnBrk="1" hangingPunct="1">
              <a:spcBef>
                <a:spcPct val="0"/>
              </a:spcBef>
              <a:buFontTx/>
              <a:buNone/>
            </a:pPr>
            <a:r>
              <a:rPr lang="vi-VN" altLang="ko-KR" sz="900">
                <a:latin typeface="Times New Roman" pitchFamily="18" charset="0"/>
                <a:ea typeface="돋움" pitchFamily="50" charset="-127"/>
                <a:cs typeface="Times New Roman" pitchFamily="18" charset="0"/>
              </a:rPr>
              <a:t>     </a:t>
            </a:r>
            <a:r>
              <a:rPr lang="en-US" altLang="ko-KR" sz="900">
                <a:latin typeface="Times New Roman" pitchFamily="18" charset="0"/>
                <a:ea typeface="돋움" pitchFamily="50" charset="-127"/>
                <a:cs typeface="Times New Roman" pitchFamily="18" charset="0"/>
              </a:rPr>
              <a:t>Cần làm gì</a:t>
            </a:r>
            <a:r>
              <a:rPr lang="vi-VN" altLang="ko-KR" sz="900">
                <a:latin typeface="Times New Roman" pitchFamily="18" charset="0"/>
                <a:ea typeface="돋움" pitchFamily="50" charset="-127"/>
                <a:cs typeface="Times New Roman" pitchFamily="18" charset="0"/>
              </a:rPr>
              <a:t>?</a:t>
            </a:r>
          </a:p>
          <a:p>
            <a:pPr eaLnBrk="1" hangingPunct="1">
              <a:spcBef>
                <a:spcPct val="0"/>
              </a:spcBef>
              <a:buFontTx/>
              <a:buNone/>
            </a:pPr>
            <a:endParaRPr lang="en-US" altLang="ko-KR" sz="900">
              <a:latin typeface="Times New Roman" pitchFamily="18" charset="0"/>
              <a:ea typeface="돋움" pitchFamily="50" charset="-127"/>
              <a:cs typeface="Times New Roman" pitchFamily="18" charset="0"/>
            </a:endParaRPr>
          </a:p>
          <a:p>
            <a:pPr eaLnBrk="1" hangingPunct="1">
              <a:spcBef>
                <a:spcPct val="0"/>
              </a:spcBef>
              <a:buFontTx/>
              <a:buNone/>
            </a:pPr>
            <a:r>
              <a:rPr lang="en-US" altLang="ko-KR" sz="900">
                <a:latin typeface="Times New Roman" pitchFamily="18" charset="0"/>
                <a:ea typeface="돋움" pitchFamily="50" charset="-127"/>
                <a:cs typeface="Times New Roman" pitchFamily="18" charset="0"/>
              </a:rPr>
              <a:t>① </a:t>
            </a:r>
            <a:r>
              <a:rPr lang="en-US" altLang="ko-KR" sz="900" smtClean="0">
                <a:latin typeface="Times New Roman" pitchFamily="18" charset="0"/>
                <a:ea typeface="돋움" pitchFamily="50" charset="-127"/>
                <a:cs typeface="Times New Roman" pitchFamily="18" charset="0"/>
              </a:rPr>
              <a:t>Ghi </a:t>
            </a:r>
            <a:r>
              <a:rPr lang="en-US" altLang="ko-KR" sz="900">
                <a:latin typeface="Times New Roman" pitchFamily="18" charset="0"/>
                <a:ea typeface="돋움" pitchFamily="50" charset="-127"/>
                <a:cs typeface="Times New Roman" pitchFamily="18" charset="0"/>
              </a:rPr>
              <a:t>bình luận</a:t>
            </a:r>
          </a:p>
          <a:p>
            <a:pPr eaLnBrk="1" hangingPunct="1">
              <a:spcBef>
                <a:spcPct val="0"/>
              </a:spcBef>
              <a:buFontTx/>
              <a:buNone/>
            </a:pPr>
            <a:r>
              <a:rPr lang="en-US" altLang="ko-KR" sz="900">
                <a:latin typeface="Times New Roman" pitchFamily="18" charset="0"/>
                <a:ea typeface="돋움" pitchFamily="50" charset="-127"/>
                <a:cs typeface="Times New Roman" pitchFamily="18" charset="0"/>
              </a:rPr>
              <a:t>② </a:t>
            </a:r>
            <a:r>
              <a:rPr lang="en-US" altLang="ko-KR" sz="900" smtClean="0">
                <a:latin typeface="Times New Roman" pitchFamily="18" charset="0"/>
                <a:ea typeface="돋움" pitchFamily="50" charset="-127"/>
                <a:cs typeface="Times New Roman" pitchFamily="18" charset="0"/>
              </a:rPr>
              <a:t>Thêm </a:t>
            </a:r>
            <a:r>
              <a:rPr lang="en-US" altLang="ko-KR" sz="900">
                <a:latin typeface="Times New Roman" pitchFamily="18" charset="0"/>
                <a:ea typeface="돋움" pitchFamily="50" charset="-127"/>
                <a:cs typeface="Times New Roman" pitchFamily="18" charset="0"/>
              </a:rPr>
              <a:t>ghi chú</a:t>
            </a:r>
          </a:p>
          <a:p>
            <a:pPr eaLnBrk="1" hangingPunct="1">
              <a:spcBef>
                <a:spcPct val="0"/>
              </a:spcBef>
              <a:buFontTx/>
              <a:buNone/>
            </a:pPr>
            <a:r>
              <a:rPr lang="en-US" altLang="ko-KR" sz="900">
                <a:latin typeface="Times New Roman" pitchFamily="18" charset="0"/>
                <a:ea typeface="돋움" pitchFamily="50" charset="-127"/>
                <a:cs typeface="Times New Roman" pitchFamily="18" charset="0"/>
              </a:rPr>
              <a:t>③ </a:t>
            </a:r>
            <a:r>
              <a:rPr lang="en-US" altLang="ko-KR" sz="900" smtClean="0">
                <a:latin typeface="Times New Roman" pitchFamily="18" charset="0"/>
                <a:ea typeface="돋움" pitchFamily="50" charset="-127"/>
                <a:cs typeface="Times New Roman" pitchFamily="18" charset="0"/>
              </a:rPr>
              <a:t>Ghi </a:t>
            </a:r>
            <a:r>
              <a:rPr lang="en-US" altLang="ko-KR" sz="900">
                <a:latin typeface="Times New Roman" pitchFamily="18" charset="0"/>
                <a:ea typeface="돋움" pitchFamily="50" charset="-127"/>
                <a:cs typeface="Times New Roman" pitchFamily="18" charset="0"/>
              </a:rPr>
              <a:t>báo cáo</a:t>
            </a:r>
          </a:p>
          <a:p>
            <a:pPr eaLnBrk="1" hangingPunct="1">
              <a:spcBef>
                <a:spcPct val="0"/>
              </a:spcBef>
              <a:buFontTx/>
              <a:buNone/>
            </a:pPr>
            <a:r>
              <a:rPr lang="en-US" altLang="ko-KR" sz="900">
                <a:latin typeface="Times New Roman" pitchFamily="18" charset="0"/>
                <a:ea typeface="돋움" pitchFamily="50" charset="-127"/>
                <a:cs typeface="Times New Roman" pitchFamily="18" charset="0"/>
              </a:rPr>
              <a:t>④ Ghi tham số</a:t>
            </a:r>
          </a:p>
          <a:p>
            <a:pPr eaLnBrk="1" hangingPunct="1">
              <a:spcBef>
                <a:spcPct val="0"/>
              </a:spcBef>
              <a:buFontTx/>
              <a:buNone/>
            </a:pPr>
            <a:endParaRPr lang="en-US" altLang="ko-KR" sz="900">
              <a:latin typeface="Times New Roman" pitchFamily="18" charset="0"/>
              <a:ea typeface="돋움" pitchFamily="50" charset="-127"/>
              <a:cs typeface="Times New Roman" pitchFamily="18" charset="0"/>
            </a:endParaRPr>
          </a:p>
          <a:p>
            <a:pPr eaLnBrk="1" hangingPunct="1">
              <a:spcBef>
                <a:spcPct val="0"/>
              </a:spcBef>
              <a:buFontTx/>
              <a:buNone/>
            </a:pPr>
            <a:r>
              <a:rPr lang="en-US" altLang="ko-KR" sz="900">
                <a:latin typeface="Times New Roman" pitchFamily="18" charset="0"/>
                <a:ea typeface="돋움" pitchFamily="50" charset="-127"/>
                <a:cs typeface="Times New Roman" pitchFamily="18" charset="0"/>
              </a:rPr>
              <a:t>26. Điều gì sai với mô tả của Counter?</a:t>
            </a:r>
          </a:p>
          <a:p>
            <a:pPr eaLnBrk="1" hangingPunct="1">
              <a:spcBef>
                <a:spcPct val="0"/>
              </a:spcBef>
              <a:buFontTx/>
              <a:buNone/>
            </a:pPr>
            <a:endParaRPr lang="en-US" altLang="ko-KR" sz="900">
              <a:latin typeface="Times New Roman" pitchFamily="18" charset="0"/>
              <a:ea typeface="돋움" pitchFamily="50" charset="-127"/>
              <a:cs typeface="Times New Roman" pitchFamily="18" charset="0"/>
            </a:endParaRPr>
          </a:p>
          <a:p>
            <a:pPr eaLnBrk="1" hangingPunct="1">
              <a:spcBef>
                <a:spcPct val="0"/>
              </a:spcBef>
              <a:buFontTx/>
              <a:buNone/>
            </a:pPr>
            <a:r>
              <a:rPr lang="vi-VN" altLang="ko-KR" sz="900">
                <a:latin typeface="Times New Roman" pitchFamily="18" charset="0"/>
                <a:ea typeface="돋움" pitchFamily="50" charset="-127"/>
                <a:cs typeface="Times New Roman" pitchFamily="18" charset="0"/>
              </a:rPr>
              <a:t> ① Bộ đếm đếm khi tín hiệu đầu vào tăng lên.</a:t>
            </a:r>
          </a:p>
          <a:p>
            <a:pPr eaLnBrk="1" hangingPunct="1">
              <a:spcBef>
                <a:spcPct val="0"/>
              </a:spcBef>
              <a:buFontTx/>
              <a:buNone/>
            </a:pPr>
            <a:r>
              <a:rPr lang="vi-VN" altLang="ko-KR" sz="900">
                <a:latin typeface="Times New Roman" pitchFamily="18" charset="0"/>
                <a:ea typeface="돋움" pitchFamily="50" charset="-127"/>
                <a:cs typeface="Times New Roman" pitchFamily="18" charset="0"/>
              </a:rPr>
              <a:t> ② </a:t>
            </a:r>
            <a:r>
              <a:rPr lang="en-US" altLang="ko-KR" sz="900">
                <a:latin typeface="Times New Roman" pitchFamily="18" charset="0"/>
                <a:ea typeface="돋움" pitchFamily="50" charset="-127"/>
                <a:cs typeface="Times New Roman" pitchFamily="18" charset="0"/>
              </a:rPr>
              <a:t>Khi bộ đếm đạt giá trị Counter Up, bộ đếm sẽ dừng lại ngay cả khi tín hiệu đầu vào vẫn tiếp tục tăng lên.</a:t>
            </a:r>
            <a:endParaRPr lang="vi-VN" altLang="ko-KR" sz="900">
              <a:latin typeface="Times New Roman" pitchFamily="18" charset="0"/>
              <a:ea typeface="돋움" pitchFamily="50" charset="-127"/>
              <a:cs typeface="Times New Roman" pitchFamily="18" charset="0"/>
            </a:endParaRPr>
          </a:p>
          <a:p>
            <a:pPr eaLnBrk="1" hangingPunct="1">
              <a:spcBef>
                <a:spcPct val="0"/>
              </a:spcBef>
              <a:buFontTx/>
              <a:buNone/>
            </a:pPr>
            <a:r>
              <a:rPr lang="vi-VN" altLang="ko-KR" sz="900">
                <a:latin typeface="Times New Roman" pitchFamily="18" charset="0"/>
                <a:ea typeface="돋움" pitchFamily="50" charset="-127"/>
                <a:cs typeface="Times New Roman" pitchFamily="18" charset="0"/>
              </a:rPr>
              <a:t> ③ Sau khi </a:t>
            </a:r>
            <a:r>
              <a:rPr lang="en-US" altLang="ko-KR" sz="900">
                <a:latin typeface="Times New Roman" pitchFamily="18" charset="0"/>
                <a:ea typeface="돋움" pitchFamily="50" charset="-127"/>
                <a:cs typeface="Times New Roman" pitchFamily="18" charset="0"/>
              </a:rPr>
              <a:t>bộ đếm đặt giá trị Counter Up lần 1</a:t>
            </a:r>
            <a:r>
              <a:rPr lang="vi-VN" altLang="ko-KR" sz="900">
                <a:latin typeface="Times New Roman" pitchFamily="18" charset="0"/>
                <a:ea typeface="돋움" pitchFamily="50" charset="-127"/>
                <a:cs typeface="Times New Roman" pitchFamily="18" charset="0"/>
              </a:rPr>
              <a:t>, </a:t>
            </a:r>
            <a:r>
              <a:rPr lang="en-US" altLang="ko-KR" sz="900">
                <a:latin typeface="Times New Roman" pitchFamily="18" charset="0"/>
                <a:ea typeface="돋움" pitchFamily="50" charset="-127"/>
                <a:cs typeface="Times New Roman" pitchFamily="18" charset="0"/>
              </a:rPr>
              <a:t>có thể Reset Counter</a:t>
            </a:r>
            <a:r>
              <a:rPr lang="vi-VN" altLang="ko-KR" sz="900">
                <a:latin typeface="Times New Roman" pitchFamily="18" charset="0"/>
                <a:ea typeface="돋움" pitchFamily="50" charset="-127"/>
                <a:cs typeface="Times New Roman" pitchFamily="18" charset="0"/>
              </a:rPr>
              <a:t> bằng lệnh [MOV k0 C0].</a:t>
            </a:r>
          </a:p>
          <a:p>
            <a:pPr eaLnBrk="1" hangingPunct="1">
              <a:spcBef>
                <a:spcPct val="0"/>
              </a:spcBef>
              <a:buFontTx/>
              <a:buNone/>
            </a:pPr>
            <a:r>
              <a:rPr lang="vi-VN" altLang="ko-KR" sz="900">
                <a:latin typeface="Times New Roman" pitchFamily="18" charset="0"/>
                <a:ea typeface="돋움" pitchFamily="50" charset="-127"/>
                <a:cs typeface="Times New Roman" pitchFamily="18" charset="0"/>
              </a:rPr>
              <a:t> ④ Giá trị cài đặt bộ đếm là K1 ~ K32767</a:t>
            </a:r>
          </a:p>
          <a:p>
            <a:pPr eaLnBrk="1" hangingPunct="1">
              <a:spcBef>
                <a:spcPct val="0"/>
              </a:spcBef>
              <a:buFontTx/>
              <a:buNone/>
            </a:pPr>
            <a:endParaRPr lang="en-US" altLang="ko-KR" sz="900">
              <a:latin typeface="Times New Roman" pitchFamily="18" charset="0"/>
              <a:ea typeface="돋움" pitchFamily="50" charset="-127"/>
              <a:cs typeface="Times New Roman" pitchFamily="18" charset="0"/>
            </a:endParaRPr>
          </a:p>
          <a:p>
            <a:pPr eaLnBrk="1" hangingPunct="1">
              <a:spcBef>
                <a:spcPct val="0"/>
              </a:spcBef>
              <a:buFontTx/>
              <a:buNone/>
            </a:pPr>
            <a:r>
              <a:rPr lang="vi-VN" altLang="ko-KR" sz="900">
                <a:latin typeface="Times New Roman" pitchFamily="18" charset="0"/>
                <a:ea typeface="돋움" pitchFamily="50" charset="-127"/>
                <a:cs typeface="Times New Roman" pitchFamily="18" charset="0"/>
              </a:rPr>
              <a:t>27. Khi thay pin CPU, thời gian dự phòng của tụ điện bên trong là bao nhiêu?</a:t>
            </a:r>
          </a:p>
          <a:p>
            <a:pPr eaLnBrk="1" hangingPunct="1">
              <a:spcBef>
                <a:spcPct val="0"/>
              </a:spcBef>
              <a:buFontTx/>
              <a:buNone/>
            </a:pPr>
            <a:r>
              <a:rPr lang="en-US" altLang="ko-KR" sz="900">
                <a:latin typeface="Times New Roman" pitchFamily="18" charset="0"/>
                <a:ea typeface="돋움" pitchFamily="50" charset="-127"/>
                <a:cs typeface="Times New Roman" pitchFamily="18" charset="0"/>
              </a:rPr>
              <a:t>            </a:t>
            </a:r>
          </a:p>
          <a:p>
            <a:pPr eaLnBrk="1" hangingPunct="1">
              <a:spcBef>
                <a:spcPct val="0"/>
              </a:spcBef>
              <a:buFontTx/>
              <a:buNone/>
            </a:pPr>
            <a:r>
              <a:rPr lang="en-US" altLang="ko-KR" sz="900">
                <a:latin typeface="Times New Roman" pitchFamily="18" charset="0"/>
                <a:ea typeface="돋움" pitchFamily="50" charset="-127"/>
                <a:cs typeface="Times New Roman" pitchFamily="18" charset="0"/>
              </a:rPr>
              <a:t>① 1 phút</a:t>
            </a:r>
          </a:p>
          <a:p>
            <a:pPr eaLnBrk="1" hangingPunct="1">
              <a:spcBef>
                <a:spcPct val="0"/>
              </a:spcBef>
              <a:buFontTx/>
              <a:buNone/>
            </a:pPr>
            <a:r>
              <a:rPr lang="en-US" altLang="ko-KR" sz="900">
                <a:latin typeface="Times New Roman" pitchFamily="18" charset="0"/>
                <a:ea typeface="돋움" pitchFamily="50" charset="-127"/>
                <a:cs typeface="Times New Roman" pitchFamily="18" charset="0"/>
              </a:rPr>
              <a:t>② 2 phút</a:t>
            </a:r>
          </a:p>
          <a:p>
            <a:pPr eaLnBrk="1" hangingPunct="1">
              <a:spcBef>
                <a:spcPct val="0"/>
              </a:spcBef>
              <a:buFontTx/>
              <a:buNone/>
            </a:pPr>
            <a:r>
              <a:rPr lang="en-US" altLang="ko-KR" sz="900">
                <a:latin typeface="Times New Roman" pitchFamily="18" charset="0"/>
                <a:ea typeface="돋움" pitchFamily="50" charset="-127"/>
                <a:cs typeface="Times New Roman" pitchFamily="18" charset="0"/>
              </a:rPr>
              <a:t>③ 3 phút</a:t>
            </a:r>
          </a:p>
          <a:p>
            <a:pPr eaLnBrk="1" hangingPunct="1">
              <a:spcBef>
                <a:spcPct val="0"/>
              </a:spcBef>
              <a:buFontTx/>
              <a:buNone/>
            </a:pPr>
            <a:r>
              <a:rPr lang="en-US" altLang="ko-KR" sz="900">
                <a:latin typeface="Times New Roman" pitchFamily="18" charset="0"/>
                <a:ea typeface="돋움" pitchFamily="50" charset="-127"/>
                <a:cs typeface="Times New Roman" pitchFamily="18" charset="0"/>
              </a:rPr>
              <a:t>④ 5 phút</a:t>
            </a:r>
          </a:p>
        </p:txBody>
      </p:sp>
      <p:sp>
        <p:nvSpPr>
          <p:cNvPr id="4102" name="Text Box 6"/>
          <p:cNvSpPr txBox="1">
            <a:spLocks noChangeArrowheads="1"/>
          </p:cNvSpPr>
          <p:nvPr/>
        </p:nvSpPr>
        <p:spPr bwMode="auto">
          <a:xfrm>
            <a:off x="285750" y="674689"/>
            <a:ext cx="1423788" cy="24622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kumimoji="1" sz="3200">
                <a:solidFill>
                  <a:schemeClr val="tx1"/>
                </a:solidFill>
                <a:latin typeface="굴림" charset="-127"/>
                <a:ea typeface="굴림" charset="-127"/>
              </a:defRPr>
            </a:lvl1pPr>
            <a:lvl2pPr marL="742950" indent="-285750" eaLnBrk="0" hangingPunct="0">
              <a:spcBef>
                <a:spcPct val="20000"/>
              </a:spcBef>
              <a:buChar char="–"/>
              <a:defRPr kumimoji="1" sz="2800">
                <a:solidFill>
                  <a:schemeClr val="tx1"/>
                </a:solidFill>
                <a:latin typeface="굴림" charset="-127"/>
                <a:ea typeface="굴림" charset="-127"/>
              </a:defRPr>
            </a:lvl2pPr>
            <a:lvl3pPr marL="1143000" indent="-228600" eaLnBrk="0" hangingPunct="0">
              <a:spcBef>
                <a:spcPct val="20000"/>
              </a:spcBef>
              <a:buChar char="•"/>
              <a:defRPr kumimoji="1" sz="2400">
                <a:solidFill>
                  <a:schemeClr val="tx1"/>
                </a:solidFill>
                <a:latin typeface="굴림" charset="-127"/>
                <a:ea typeface="굴림" charset="-127"/>
              </a:defRPr>
            </a:lvl3pPr>
            <a:lvl4pPr marL="1600200" indent="-228600" eaLnBrk="0" hangingPunct="0">
              <a:spcBef>
                <a:spcPct val="20000"/>
              </a:spcBef>
              <a:buChar char="–"/>
              <a:defRPr kumimoji="1" sz="2000">
                <a:solidFill>
                  <a:schemeClr val="tx1"/>
                </a:solidFill>
                <a:latin typeface="굴림" charset="-127"/>
                <a:ea typeface="굴림" charset="-127"/>
              </a:defRPr>
            </a:lvl4pPr>
            <a:lvl5pPr marL="2057400" indent="-228600" eaLnBrk="0" hangingPunct="0">
              <a:spcBef>
                <a:spcPct val="20000"/>
              </a:spcBef>
              <a:buChar char="»"/>
              <a:defRPr kumimoji="1" sz="2000">
                <a:solidFill>
                  <a:schemeClr val="tx1"/>
                </a:solidFill>
                <a:latin typeface="굴림" charset="-127"/>
                <a:ea typeface="굴림" charset="-127"/>
              </a:defRPr>
            </a:lvl5pPr>
            <a:lvl6pPr marL="2514600" indent="-228600" eaLnBrk="0" fontAlgn="base" hangingPunct="0">
              <a:spcBef>
                <a:spcPct val="20000"/>
              </a:spcBef>
              <a:spcAft>
                <a:spcPct val="0"/>
              </a:spcAft>
              <a:buChar char="»"/>
              <a:defRPr kumimoji="1" sz="2000">
                <a:solidFill>
                  <a:schemeClr val="tx1"/>
                </a:solidFill>
                <a:latin typeface="굴림" charset="-127"/>
                <a:ea typeface="굴림" charset="-127"/>
              </a:defRPr>
            </a:lvl6pPr>
            <a:lvl7pPr marL="2971800" indent="-228600" eaLnBrk="0" fontAlgn="base" hangingPunct="0">
              <a:spcBef>
                <a:spcPct val="20000"/>
              </a:spcBef>
              <a:spcAft>
                <a:spcPct val="0"/>
              </a:spcAft>
              <a:buChar char="»"/>
              <a:defRPr kumimoji="1" sz="2000">
                <a:solidFill>
                  <a:schemeClr val="tx1"/>
                </a:solidFill>
                <a:latin typeface="굴림" charset="-127"/>
                <a:ea typeface="굴림" charset="-127"/>
              </a:defRPr>
            </a:lvl7pPr>
            <a:lvl8pPr marL="3429000" indent="-228600" eaLnBrk="0" fontAlgn="base" hangingPunct="0">
              <a:spcBef>
                <a:spcPct val="20000"/>
              </a:spcBef>
              <a:spcAft>
                <a:spcPct val="0"/>
              </a:spcAft>
              <a:buChar char="»"/>
              <a:defRPr kumimoji="1" sz="2000">
                <a:solidFill>
                  <a:schemeClr val="tx1"/>
                </a:solidFill>
                <a:latin typeface="굴림" charset="-127"/>
                <a:ea typeface="굴림" charset="-127"/>
              </a:defRPr>
            </a:lvl8pPr>
            <a:lvl9pPr marL="3886200" indent="-228600" eaLnBrk="0" fontAlgn="base" hangingPunct="0">
              <a:spcBef>
                <a:spcPct val="20000"/>
              </a:spcBef>
              <a:spcAft>
                <a:spcPct val="0"/>
              </a:spcAft>
              <a:buChar char="»"/>
              <a:defRPr kumimoji="1" sz="2000">
                <a:solidFill>
                  <a:schemeClr val="tx1"/>
                </a:solidFill>
                <a:latin typeface="굴림" charset="-127"/>
                <a:ea typeface="굴림" charset="-127"/>
              </a:defRPr>
            </a:lvl9pPr>
          </a:lstStyle>
          <a:p>
            <a:pPr eaLnBrk="1" hangingPunct="1">
              <a:spcBef>
                <a:spcPct val="0"/>
              </a:spcBef>
              <a:buFontTx/>
              <a:buNone/>
            </a:pPr>
            <a:r>
              <a:rPr lang="en-US" altLang="ko-KR" sz="1000" b="1">
                <a:latin typeface="Arial" charset="0"/>
                <a:ea typeface="돋움" pitchFamily="50" charset="-127"/>
              </a:rPr>
              <a:t>※ PLC : Câu 21</a:t>
            </a:r>
            <a:r>
              <a:rPr lang="ko-KR" altLang="en-US" sz="1000" b="1">
                <a:latin typeface="Arial" charset="0"/>
                <a:ea typeface="돋움" pitchFamily="50" charset="-127"/>
              </a:rPr>
              <a:t> </a:t>
            </a:r>
            <a:r>
              <a:rPr lang="en-US" altLang="ko-KR" sz="1000" b="1">
                <a:latin typeface="Arial" charset="0"/>
                <a:ea typeface="돋움" pitchFamily="50" charset="-127"/>
              </a:rPr>
              <a:t>~ 40</a:t>
            </a:r>
            <a:endParaRPr lang="ko-KR" altLang="en-US" sz="1000" b="1">
              <a:latin typeface="Arial" charset="0"/>
              <a:ea typeface="돋움" pitchFamily="50" charset="-127"/>
            </a:endParaRPr>
          </a:p>
        </p:txBody>
      </p:sp>
      <p:grpSp>
        <p:nvGrpSpPr>
          <p:cNvPr id="4103" name="Group 75"/>
          <p:cNvGrpSpPr>
            <a:grpSpLocks/>
          </p:cNvGrpSpPr>
          <p:nvPr/>
        </p:nvGrpSpPr>
        <p:grpSpPr bwMode="auto">
          <a:xfrm>
            <a:off x="3429000" y="2073275"/>
            <a:ext cx="3175000" cy="1066800"/>
            <a:chOff x="0" y="0"/>
            <a:chExt cx="2005" cy="672"/>
          </a:xfrm>
        </p:grpSpPr>
        <p:sp>
          <p:nvSpPr>
            <p:cNvPr id="4120" name="Rectangle 76"/>
            <p:cNvSpPr>
              <a:spLocks noChangeArrowheads="1"/>
            </p:cNvSpPr>
            <p:nvPr/>
          </p:nvSpPr>
          <p:spPr bwMode="auto">
            <a:xfrm>
              <a:off x="27" y="0"/>
              <a:ext cx="1923" cy="67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har char="•"/>
                <a:defRPr kumimoji="1" sz="3200">
                  <a:solidFill>
                    <a:schemeClr val="tx1"/>
                  </a:solidFill>
                  <a:latin typeface="굴림" charset="-127"/>
                  <a:ea typeface="굴림" charset="-127"/>
                </a:defRPr>
              </a:lvl1pPr>
              <a:lvl2pPr marL="742950" indent="-285750" eaLnBrk="0" hangingPunct="0">
                <a:spcBef>
                  <a:spcPct val="20000"/>
                </a:spcBef>
                <a:buChar char="–"/>
                <a:defRPr kumimoji="1" sz="2800">
                  <a:solidFill>
                    <a:schemeClr val="tx1"/>
                  </a:solidFill>
                  <a:latin typeface="굴림" charset="-127"/>
                  <a:ea typeface="굴림" charset="-127"/>
                </a:defRPr>
              </a:lvl2pPr>
              <a:lvl3pPr marL="1143000" indent="-228600" eaLnBrk="0" hangingPunct="0">
                <a:spcBef>
                  <a:spcPct val="20000"/>
                </a:spcBef>
                <a:buChar char="•"/>
                <a:defRPr kumimoji="1" sz="2400">
                  <a:solidFill>
                    <a:schemeClr val="tx1"/>
                  </a:solidFill>
                  <a:latin typeface="굴림" charset="-127"/>
                  <a:ea typeface="굴림" charset="-127"/>
                </a:defRPr>
              </a:lvl3pPr>
              <a:lvl4pPr marL="1600200" indent="-228600" eaLnBrk="0" hangingPunct="0">
                <a:spcBef>
                  <a:spcPct val="20000"/>
                </a:spcBef>
                <a:buChar char="–"/>
                <a:defRPr kumimoji="1" sz="2000">
                  <a:solidFill>
                    <a:schemeClr val="tx1"/>
                  </a:solidFill>
                  <a:latin typeface="굴림" charset="-127"/>
                  <a:ea typeface="굴림" charset="-127"/>
                </a:defRPr>
              </a:lvl4pPr>
              <a:lvl5pPr marL="2057400" indent="-228600" eaLnBrk="0" hangingPunct="0">
                <a:spcBef>
                  <a:spcPct val="20000"/>
                </a:spcBef>
                <a:buChar char="»"/>
                <a:defRPr kumimoji="1" sz="2000">
                  <a:solidFill>
                    <a:schemeClr val="tx1"/>
                  </a:solidFill>
                  <a:latin typeface="굴림" charset="-127"/>
                  <a:ea typeface="굴림" charset="-127"/>
                </a:defRPr>
              </a:lvl5pPr>
              <a:lvl6pPr marL="2514600" indent="-228600" eaLnBrk="0" fontAlgn="base" hangingPunct="0">
                <a:spcBef>
                  <a:spcPct val="20000"/>
                </a:spcBef>
                <a:spcAft>
                  <a:spcPct val="0"/>
                </a:spcAft>
                <a:buChar char="»"/>
                <a:defRPr kumimoji="1" sz="2000">
                  <a:solidFill>
                    <a:schemeClr val="tx1"/>
                  </a:solidFill>
                  <a:latin typeface="굴림" charset="-127"/>
                  <a:ea typeface="굴림" charset="-127"/>
                </a:defRPr>
              </a:lvl6pPr>
              <a:lvl7pPr marL="2971800" indent="-228600" eaLnBrk="0" fontAlgn="base" hangingPunct="0">
                <a:spcBef>
                  <a:spcPct val="20000"/>
                </a:spcBef>
                <a:spcAft>
                  <a:spcPct val="0"/>
                </a:spcAft>
                <a:buChar char="»"/>
                <a:defRPr kumimoji="1" sz="2000">
                  <a:solidFill>
                    <a:schemeClr val="tx1"/>
                  </a:solidFill>
                  <a:latin typeface="굴림" charset="-127"/>
                  <a:ea typeface="굴림" charset="-127"/>
                </a:defRPr>
              </a:lvl7pPr>
              <a:lvl8pPr marL="3429000" indent="-228600" eaLnBrk="0" fontAlgn="base" hangingPunct="0">
                <a:spcBef>
                  <a:spcPct val="20000"/>
                </a:spcBef>
                <a:spcAft>
                  <a:spcPct val="0"/>
                </a:spcAft>
                <a:buChar char="»"/>
                <a:defRPr kumimoji="1" sz="2000">
                  <a:solidFill>
                    <a:schemeClr val="tx1"/>
                  </a:solidFill>
                  <a:latin typeface="굴림" charset="-127"/>
                  <a:ea typeface="굴림" charset="-127"/>
                </a:defRPr>
              </a:lvl8pPr>
              <a:lvl9pPr marL="3886200" indent="-228600" eaLnBrk="0" fontAlgn="base" hangingPunct="0">
                <a:spcBef>
                  <a:spcPct val="20000"/>
                </a:spcBef>
                <a:spcAft>
                  <a:spcPct val="0"/>
                </a:spcAft>
                <a:buChar char="»"/>
                <a:defRPr kumimoji="1" sz="2000">
                  <a:solidFill>
                    <a:schemeClr val="tx1"/>
                  </a:solidFill>
                  <a:latin typeface="굴림" charset="-127"/>
                  <a:ea typeface="굴림" charset="-127"/>
                </a:defRPr>
              </a:lvl9pPr>
            </a:lstStyle>
            <a:p>
              <a:pPr algn="ctr" eaLnBrk="1" hangingPunct="1">
                <a:spcBef>
                  <a:spcPct val="0"/>
                </a:spcBef>
                <a:buFontTx/>
                <a:buNone/>
              </a:pPr>
              <a:endParaRPr lang="ko-KR" altLang="en-US" sz="800">
                <a:latin typeface="돋움" pitchFamily="50" charset="-127"/>
                <a:ea typeface="돋움" pitchFamily="50" charset="-127"/>
              </a:endParaRPr>
            </a:p>
            <a:p>
              <a:pPr algn="ctr" eaLnBrk="1" hangingPunct="1">
                <a:spcBef>
                  <a:spcPct val="0"/>
                </a:spcBef>
                <a:buFontTx/>
                <a:buNone/>
              </a:pPr>
              <a:endParaRPr lang="ko-KR" altLang="en-US" sz="800">
                <a:latin typeface="돋움" pitchFamily="50" charset="-127"/>
                <a:ea typeface="돋움" pitchFamily="50" charset="-127"/>
              </a:endParaRPr>
            </a:p>
          </p:txBody>
        </p:sp>
        <p:sp>
          <p:nvSpPr>
            <p:cNvPr id="4121" name="Line 77"/>
            <p:cNvSpPr>
              <a:spLocks noChangeShapeType="1"/>
            </p:cNvSpPr>
            <p:nvPr/>
          </p:nvSpPr>
          <p:spPr bwMode="auto">
            <a:xfrm>
              <a:off x="268" y="0"/>
              <a:ext cx="0" cy="67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4122" name="Line 78"/>
            <p:cNvSpPr>
              <a:spLocks noChangeShapeType="1"/>
            </p:cNvSpPr>
            <p:nvPr/>
          </p:nvSpPr>
          <p:spPr bwMode="auto">
            <a:xfrm>
              <a:off x="508" y="0"/>
              <a:ext cx="0" cy="67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4123" name="Line 79"/>
            <p:cNvSpPr>
              <a:spLocks noChangeShapeType="1"/>
            </p:cNvSpPr>
            <p:nvPr/>
          </p:nvSpPr>
          <p:spPr bwMode="auto">
            <a:xfrm>
              <a:off x="748" y="0"/>
              <a:ext cx="0" cy="67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4124" name="Line 80"/>
            <p:cNvSpPr>
              <a:spLocks noChangeShapeType="1"/>
            </p:cNvSpPr>
            <p:nvPr/>
          </p:nvSpPr>
          <p:spPr bwMode="auto">
            <a:xfrm>
              <a:off x="988" y="0"/>
              <a:ext cx="0" cy="67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4125" name="Line 81"/>
            <p:cNvSpPr>
              <a:spLocks noChangeShapeType="1"/>
            </p:cNvSpPr>
            <p:nvPr/>
          </p:nvSpPr>
          <p:spPr bwMode="auto">
            <a:xfrm>
              <a:off x="1228" y="0"/>
              <a:ext cx="0" cy="67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4126" name="Line 82"/>
            <p:cNvSpPr>
              <a:spLocks noChangeShapeType="1"/>
            </p:cNvSpPr>
            <p:nvPr/>
          </p:nvSpPr>
          <p:spPr bwMode="auto">
            <a:xfrm>
              <a:off x="1468" y="0"/>
              <a:ext cx="0" cy="67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4127" name="Line 83"/>
            <p:cNvSpPr>
              <a:spLocks noChangeShapeType="1"/>
            </p:cNvSpPr>
            <p:nvPr/>
          </p:nvSpPr>
          <p:spPr bwMode="auto">
            <a:xfrm>
              <a:off x="1708" y="0"/>
              <a:ext cx="0" cy="67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4128" name="Text Box 84"/>
            <p:cNvSpPr txBox="1">
              <a:spLocks noChangeArrowheads="1"/>
            </p:cNvSpPr>
            <p:nvPr/>
          </p:nvSpPr>
          <p:spPr bwMode="auto">
            <a:xfrm>
              <a:off x="0" y="156"/>
              <a:ext cx="280" cy="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kumimoji="1" sz="3200">
                  <a:solidFill>
                    <a:schemeClr val="tx1"/>
                  </a:solidFill>
                  <a:latin typeface="굴림" charset="-127"/>
                  <a:ea typeface="굴림" charset="-127"/>
                </a:defRPr>
              </a:lvl1pPr>
              <a:lvl2pPr marL="742950" indent="-285750" eaLnBrk="0" hangingPunct="0">
                <a:spcBef>
                  <a:spcPct val="20000"/>
                </a:spcBef>
                <a:buChar char="–"/>
                <a:defRPr kumimoji="1" sz="2800">
                  <a:solidFill>
                    <a:schemeClr val="tx1"/>
                  </a:solidFill>
                  <a:latin typeface="굴림" charset="-127"/>
                  <a:ea typeface="굴림" charset="-127"/>
                </a:defRPr>
              </a:lvl2pPr>
              <a:lvl3pPr marL="1143000" indent="-228600" eaLnBrk="0" hangingPunct="0">
                <a:spcBef>
                  <a:spcPct val="20000"/>
                </a:spcBef>
                <a:buChar char="•"/>
                <a:defRPr kumimoji="1" sz="2400">
                  <a:solidFill>
                    <a:schemeClr val="tx1"/>
                  </a:solidFill>
                  <a:latin typeface="굴림" charset="-127"/>
                  <a:ea typeface="굴림" charset="-127"/>
                </a:defRPr>
              </a:lvl3pPr>
              <a:lvl4pPr marL="1600200" indent="-228600" eaLnBrk="0" hangingPunct="0">
                <a:spcBef>
                  <a:spcPct val="20000"/>
                </a:spcBef>
                <a:buChar char="–"/>
                <a:defRPr kumimoji="1" sz="2000">
                  <a:solidFill>
                    <a:schemeClr val="tx1"/>
                  </a:solidFill>
                  <a:latin typeface="굴림" charset="-127"/>
                  <a:ea typeface="굴림" charset="-127"/>
                </a:defRPr>
              </a:lvl4pPr>
              <a:lvl5pPr marL="2057400" indent="-228600" eaLnBrk="0" hangingPunct="0">
                <a:spcBef>
                  <a:spcPct val="20000"/>
                </a:spcBef>
                <a:buChar char="»"/>
                <a:defRPr kumimoji="1" sz="2000">
                  <a:solidFill>
                    <a:schemeClr val="tx1"/>
                  </a:solidFill>
                  <a:latin typeface="굴림" charset="-127"/>
                  <a:ea typeface="굴림" charset="-127"/>
                </a:defRPr>
              </a:lvl5pPr>
              <a:lvl6pPr marL="2514600" indent="-228600" eaLnBrk="0" fontAlgn="base" hangingPunct="0">
                <a:spcBef>
                  <a:spcPct val="20000"/>
                </a:spcBef>
                <a:spcAft>
                  <a:spcPct val="0"/>
                </a:spcAft>
                <a:buChar char="»"/>
                <a:defRPr kumimoji="1" sz="2000">
                  <a:solidFill>
                    <a:schemeClr val="tx1"/>
                  </a:solidFill>
                  <a:latin typeface="굴림" charset="-127"/>
                  <a:ea typeface="굴림" charset="-127"/>
                </a:defRPr>
              </a:lvl6pPr>
              <a:lvl7pPr marL="2971800" indent="-228600" eaLnBrk="0" fontAlgn="base" hangingPunct="0">
                <a:spcBef>
                  <a:spcPct val="20000"/>
                </a:spcBef>
                <a:spcAft>
                  <a:spcPct val="0"/>
                </a:spcAft>
                <a:buChar char="»"/>
                <a:defRPr kumimoji="1" sz="2000">
                  <a:solidFill>
                    <a:schemeClr val="tx1"/>
                  </a:solidFill>
                  <a:latin typeface="굴림" charset="-127"/>
                  <a:ea typeface="굴림" charset="-127"/>
                </a:defRPr>
              </a:lvl7pPr>
              <a:lvl8pPr marL="3429000" indent="-228600" eaLnBrk="0" fontAlgn="base" hangingPunct="0">
                <a:spcBef>
                  <a:spcPct val="20000"/>
                </a:spcBef>
                <a:spcAft>
                  <a:spcPct val="0"/>
                </a:spcAft>
                <a:buChar char="»"/>
                <a:defRPr kumimoji="1" sz="2000">
                  <a:solidFill>
                    <a:schemeClr val="tx1"/>
                  </a:solidFill>
                  <a:latin typeface="굴림" charset="-127"/>
                  <a:ea typeface="굴림" charset="-127"/>
                </a:defRPr>
              </a:lvl8pPr>
              <a:lvl9pPr marL="3886200" indent="-228600" eaLnBrk="0" fontAlgn="base" hangingPunct="0">
                <a:spcBef>
                  <a:spcPct val="20000"/>
                </a:spcBef>
                <a:spcAft>
                  <a:spcPct val="0"/>
                </a:spcAft>
                <a:buChar char="»"/>
                <a:defRPr kumimoji="1" sz="2000">
                  <a:solidFill>
                    <a:schemeClr val="tx1"/>
                  </a:solidFill>
                  <a:latin typeface="굴림" charset="-127"/>
                  <a:ea typeface="굴림" charset="-127"/>
                </a:defRPr>
              </a:lvl9pPr>
            </a:lstStyle>
            <a:p>
              <a:pPr algn="ctr" eaLnBrk="1" hangingPunct="1">
                <a:lnSpc>
                  <a:spcPts val="900"/>
                </a:lnSpc>
                <a:spcBef>
                  <a:spcPct val="0"/>
                </a:spcBef>
                <a:buFontTx/>
                <a:buNone/>
              </a:pPr>
              <a:r>
                <a:rPr lang="ko-KR" altLang="en-US" sz="800">
                  <a:latin typeface="돋움" pitchFamily="50" charset="-127"/>
                  <a:ea typeface="돋움" pitchFamily="50" charset="-127"/>
                </a:rPr>
                <a:t>전원</a:t>
              </a:r>
            </a:p>
            <a:p>
              <a:pPr algn="ctr" eaLnBrk="1" hangingPunct="1">
                <a:lnSpc>
                  <a:spcPts val="900"/>
                </a:lnSpc>
                <a:spcBef>
                  <a:spcPct val="0"/>
                </a:spcBef>
                <a:buFontTx/>
                <a:buNone/>
              </a:pPr>
              <a:r>
                <a:rPr lang="en-US" altLang="ko-KR" sz="800">
                  <a:latin typeface="돋움" pitchFamily="50" charset="-127"/>
                  <a:ea typeface="돋움" pitchFamily="50" charset="-127"/>
                </a:rPr>
                <a:t>UNIT</a:t>
              </a:r>
            </a:p>
            <a:p>
              <a:pPr algn="ctr" eaLnBrk="1" hangingPunct="1">
                <a:spcBef>
                  <a:spcPct val="0"/>
                </a:spcBef>
                <a:buFontTx/>
                <a:buNone/>
              </a:pPr>
              <a:endParaRPr lang="en-US" altLang="ko-KR" sz="800">
                <a:latin typeface="돋움" pitchFamily="50" charset="-127"/>
                <a:ea typeface="돋움" pitchFamily="50" charset="-127"/>
              </a:endParaRPr>
            </a:p>
          </p:txBody>
        </p:sp>
        <p:sp>
          <p:nvSpPr>
            <p:cNvPr id="4129" name="Text Box 85"/>
            <p:cNvSpPr txBox="1">
              <a:spLocks noChangeArrowheads="1"/>
            </p:cNvSpPr>
            <p:nvPr/>
          </p:nvSpPr>
          <p:spPr bwMode="auto">
            <a:xfrm>
              <a:off x="88" y="186"/>
              <a:ext cx="115"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kumimoji="1" sz="3200">
                  <a:solidFill>
                    <a:schemeClr val="tx1"/>
                  </a:solidFill>
                  <a:latin typeface="굴림" charset="-127"/>
                  <a:ea typeface="굴림" charset="-127"/>
                </a:defRPr>
              </a:lvl1pPr>
              <a:lvl2pPr marL="742950" indent="-285750" eaLnBrk="0" hangingPunct="0">
                <a:spcBef>
                  <a:spcPct val="20000"/>
                </a:spcBef>
                <a:buChar char="–"/>
                <a:defRPr kumimoji="1" sz="2800">
                  <a:solidFill>
                    <a:schemeClr val="tx1"/>
                  </a:solidFill>
                  <a:latin typeface="굴림" charset="-127"/>
                  <a:ea typeface="굴림" charset="-127"/>
                </a:defRPr>
              </a:lvl2pPr>
              <a:lvl3pPr marL="1143000" indent="-228600" eaLnBrk="0" hangingPunct="0">
                <a:spcBef>
                  <a:spcPct val="20000"/>
                </a:spcBef>
                <a:buChar char="•"/>
                <a:defRPr kumimoji="1" sz="2400">
                  <a:solidFill>
                    <a:schemeClr val="tx1"/>
                  </a:solidFill>
                  <a:latin typeface="굴림" charset="-127"/>
                  <a:ea typeface="굴림" charset="-127"/>
                </a:defRPr>
              </a:lvl3pPr>
              <a:lvl4pPr marL="1600200" indent="-228600" eaLnBrk="0" hangingPunct="0">
                <a:spcBef>
                  <a:spcPct val="20000"/>
                </a:spcBef>
                <a:buChar char="–"/>
                <a:defRPr kumimoji="1" sz="2000">
                  <a:solidFill>
                    <a:schemeClr val="tx1"/>
                  </a:solidFill>
                  <a:latin typeface="굴림" charset="-127"/>
                  <a:ea typeface="굴림" charset="-127"/>
                </a:defRPr>
              </a:lvl4pPr>
              <a:lvl5pPr marL="2057400" indent="-228600" eaLnBrk="0" hangingPunct="0">
                <a:spcBef>
                  <a:spcPct val="20000"/>
                </a:spcBef>
                <a:buChar char="»"/>
                <a:defRPr kumimoji="1" sz="2000">
                  <a:solidFill>
                    <a:schemeClr val="tx1"/>
                  </a:solidFill>
                  <a:latin typeface="굴림" charset="-127"/>
                  <a:ea typeface="굴림" charset="-127"/>
                </a:defRPr>
              </a:lvl5pPr>
              <a:lvl6pPr marL="2514600" indent="-228600" eaLnBrk="0" fontAlgn="base" hangingPunct="0">
                <a:spcBef>
                  <a:spcPct val="20000"/>
                </a:spcBef>
                <a:spcAft>
                  <a:spcPct val="0"/>
                </a:spcAft>
                <a:buChar char="»"/>
                <a:defRPr kumimoji="1" sz="2000">
                  <a:solidFill>
                    <a:schemeClr val="tx1"/>
                  </a:solidFill>
                  <a:latin typeface="굴림" charset="-127"/>
                  <a:ea typeface="굴림" charset="-127"/>
                </a:defRPr>
              </a:lvl6pPr>
              <a:lvl7pPr marL="2971800" indent="-228600" eaLnBrk="0" fontAlgn="base" hangingPunct="0">
                <a:spcBef>
                  <a:spcPct val="20000"/>
                </a:spcBef>
                <a:spcAft>
                  <a:spcPct val="0"/>
                </a:spcAft>
                <a:buChar char="»"/>
                <a:defRPr kumimoji="1" sz="2000">
                  <a:solidFill>
                    <a:schemeClr val="tx1"/>
                  </a:solidFill>
                  <a:latin typeface="굴림" charset="-127"/>
                  <a:ea typeface="굴림" charset="-127"/>
                </a:defRPr>
              </a:lvl7pPr>
              <a:lvl8pPr marL="3429000" indent="-228600" eaLnBrk="0" fontAlgn="base" hangingPunct="0">
                <a:spcBef>
                  <a:spcPct val="20000"/>
                </a:spcBef>
                <a:spcAft>
                  <a:spcPct val="0"/>
                </a:spcAft>
                <a:buChar char="»"/>
                <a:defRPr kumimoji="1" sz="2000">
                  <a:solidFill>
                    <a:schemeClr val="tx1"/>
                  </a:solidFill>
                  <a:latin typeface="굴림" charset="-127"/>
                  <a:ea typeface="굴림" charset="-127"/>
                </a:defRPr>
              </a:lvl8pPr>
              <a:lvl9pPr marL="3886200" indent="-228600" eaLnBrk="0" fontAlgn="base" hangingPunct="0">
                <a:spcBef>
                  <a:spcPct val="20000"/>
                </a:spcBef>
                <a:spcAft>
                  <a:spcPct val="0"/>
                </a:spcAft>
                <a:buChar char="»"/>
                <a:defRPr kumimoji="1" sz="2000">
                  <a:solidFill>
                    <a:schemeClr val="tx1"/>
                  </a:solidFill>
                  <a:latin typeface="굴림" charset="-127"/>
                  <a:ea typeface="굴림" charset="-127"/>
                </a:defRPr>
              </a:lvl9pPr>
            </a:lstStyle>
            <a:p>
              <a:pPr algn="ctr" eaLnBrk="1" hangingPunct="1">
                <a:spcBef>
                  <a:spcPct val="0"/>
                </a:spcBef>
                <a:buFontTx/>
                <a:buNone/>
              </a:pPr>
              <a:endParaRPr lang="ko-KR" altLang="en-US" sz="800">
                <a:latin typeface="돋움" pitchFamily="50" charset="-127"/>
                <a:ea typeface="돋움" pitchFamily="50" charset="-127"/>
              </a:endParaRPr>
            </a:p>
            <a:p>
              <a:pPr algn="ctr" eaLnBrk="1" hangingPunct="1">
                <a:spcBef>
                  <a:spcPct val="0"/>
                </a:spcBef>
                <a:buFontTx/>
                <a:buNone/>
              </a:pPr>
              <a:endParaRPr lang="ko-KR" altLang="en-US" sz="800">
                <a:latin typeface="돋움" pitchFamily="50" charset="-127"/>
                <a:ea typeface="돋움" pitchFamily="50" charset="-127"/>
              </a:endParaRPr>
            </a:p>
          </p:txBody>
        </p:sp>
        <p:sp>
          <p:nvSpPr>
            <p:cNvPr id="4130" name="Text Box 86"/>
            <p:cNvSpPr txBox="1">
              <a:spLocks noChangeArrowheads="1"/>
            </p:cNvSpPr>
            <p:nvPr/>
          </p:nvSpPr>
          <p:spPr bwMode="auto">
            <a:xfrm>
              <a:off x="225" y="150"/>
              <a:ext cx="291"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kumimoji="1" sz="3200">
                  <a:solidFill>
                    <a:schemeClr val="tx1"/>
                  </a:solidFill>
                  <a:latin typeface="굴림" charset="-127"/>
                  <a:ea typeface="굴림" charset="-127"/>
                </a:defRPr>
              </a:lvl1pPr>
              <a:lvl2pPr marL="742950" indent="-285750" eaLnBrk="0" hangingPunct="0">
                <a:spcBef>
                  <a:spcPct val="20000"/>
                </a:spcBef>
                <a:buChar char="–"/>
                <a:defRPr kumimoji="1" sz="2800">
                  <a:solidFill>
                    <a:schemeClr val="tx1"/>
                  </a:solidFill>
                  <a:latin typeface="굴림" charset="-127"/>
                  <a:ea typeface="굴림" charset="-127"/>
                </a:defRPr>
              </a:lvl2pPr>
              <a:lvl3pPr marL="1143000" indent="-228600" eaLnBrk="0" hangingPunct="0">
                <a:spcBef>
                  <a:spcPct val="20000"/>
                </a:spcBef>
                <a:buChar char="•"/>
                <a:defRPr kumimoji="1" sz="2400">
                  <a:solidFill>
                    <a:schemeClr val="tx1"/>
                  </a:solidFill>
                  <a:latin typeface="굴림" charset="-127"/>
                  <a:ea typeface="굴림" charset="-127"/>
                </a:defRPr>
              </a:lvl3pPr>
              <a:lvl4pPr marL="1600200" indent="-228600" eaLnBrk="0" hangingPunct="0">
                <a:spcBef>
                  <a:spcPct val="20000"/>
                </a:spcBef>
                <a:buChar char="–"/>
                <a:defRPr kumimoji="1" sz="2000">
                  <a:solidFill>
                    <a:schemeClr val="tx1"/>
                  </a:solidFill>
                  <a:latin typeface="굴림" charset="-127"/>
                  <a:ea typeface="굴림" charset="-127"/>
                </a:defRPr>
              </a:lvl4pPr>
              <a:lvl5pPr marL="2057400" indent="-228600" eaLnBrk="0" hangingPunct="0">
                <a:spcBef>
                  <a:spcPct val="20000"/>
                </a:spcBef>
                <a:buChar char="»"/>
                <a:defRPr kumimoji="1" sz="2000">
                  <a:solidFill>
                    <a:schemeClr val="tx1"/>
                  </a:solidFill>
                  <a:latin typeface="굴림" charset="-127"/>
                  <a:ea typeface="굴림" charset="-127"/>
                </a:defRPr>
              </a:lvl5pPr>
              <a:lvl6pPr marL="2514600" indent="-228600" eaLnBrk="0" fontAlgn="base" hangingPunct="0">
                <a:spcBef>
                  <a:spcPct val="20000"/>
                </a:spcBef>
                <a:spcAft>
                  <a:spcPct val="0"/>
                </a:spcAft>
                <a:buChar char="»"/>
                <a:defRPr kumimoji="1" sz="2000">
                  <a:solidFill>
                    <a:schemeClr val="tx1"/>
                  </a:solidFill>
                  <a:latin typeface="굴림" charset="-127"/>
                  <a:ea typeface="굴림" charset="-127"/>
                </a:defRPr>
              </a:lvl6pPr>
              <a:lvl7pPr marL="2971800" indent="-228600" eaLnBrk="0" fontAlgn="base" hangingPunct="0">
                <a:spcBef>
                  <a:spcPct val="20000"/>
                </a:spcBef>
                <a:spcAft>
                  <a:spcPct val="0"/>
                </a:spcAft>
                <a:buChar char="»"/>
                <a:defRPr kumimoji="1" sz="2000">
                  <a:solidFill>
                    <a:schemeClr val="tx1"/>
                  </a:solidFill>
                  <a:latin typeface="굴림" charset="-127"/>
                  <a:ea typeface="굴림" charset="-127"/>
                </a:defRPr>
              </a:lvl7pPr>
              <a:lvl8pPr marL="3429000" indent="-228600" eaLnBrk="0" fontAlgn="base" hangingPunct="0">
                <a:spcBef>
                  <a:spcPct val="20000"/>
                </a:spcBef>
                <a:spcAft>
                  <a:spcPct val="0"/>
                </a:spcAft>
                <a:buChar char="»"/>
                <a:defRPr kumimoji="1" sz="2000">
                  <a:solidFill>
                    <a:schemeClr val="tx1"/>
                  </a:solidFill>
                  <a:latin typeface="굴림" charset="-127"/>
                  <a:ea typeface="굴림" charset="-127"/>
                </a:defRPr>
              </a:lvl8pPr>
              <a:lvl9pPr marL="3886200" indent="-228600" eaLnBrk="0" fontAlgn="base" hangingPunct="0">
                <a:spcBef>
                  <a:spcPct val="20000"/>
                </a:spcBef>
                <a:spcAft>
                  <a:spcPct val="0"/>
                </a:spcAft>
                <a:buChar char="»"/>
                <a:defRPr kumimoji="1" sz="2000">
                  <a:solidFill>
                    <a:schemeClr val="tx1"/>
                  </a:solidFill>
                  <a:latin typeface="굴림" charset="-127"/>
                  <a:ea typeface="굴림" charset="-127"/>
                </a:defRPr>
              </a:lvl9pPr>
            </a:lstStyle>
            <a:p>
              <a:pPr algn="ctr" eaLnBrk="1" hangingPunct="1">
                <a:spcBef>
                  <a:spcPct val="0"/>
                </a:spcBef>
                <a:buFontTx/>
                <a:buNone/>
              </a:pPr>
              <a:r>
                <a:rPr lang="en-US" altLang="ko-KR" sz="800">
                  <a:latin typeface="돋움" pitchFamily="50" charset="-127"/>
                  <a:ea typeface="돋움" pitchFamily="50" charset="-127"/>
                </a:rPr>
                <a:t> CPU</a:t>
              </a:r>
            </a:p>
            <a:p>
              <a:pPr algn="ctr" eaLnBrk="1" hangingPunct="1">
                <a:spcBef>
                  <a:spcPct val="0"/>
                </a:spcBef>
                <a:buFontTx/>
                <a:buNone/>
              </a:pPr>
              <a:endParaRPr lang="en-US" altLang="ko-KR" sz="800">
                <a:latin typeface="돋움" pitchFamily="50" charset="-127"/>
                <a:ea typeface="돋움" pitchFamily="50" charset="-127"/>
              </a:endParaRPr>
            </a:p>
          </p:txBody>
        </p:sp>
        <p:sp>
          <p:nvSpPr>
            <p:cNvPr id="4131" name="Text Box 87"/>
            <p:cNvSpPr txBox="1">
              <a:spLocks noChangeArrowheads="1"/>
            </p:cNvSpPr>
            <p:nvPr/>
          </p:nvSpPr>
          <p:spPr bwMode="auto">
            <a:xfrm>
              <a:off x="478" y="150"/>
              <a:ext cx="297" cy="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kumimoji="1" sz="3200">
                  <a:solidFill>
                    <a:schemeClr val="tx1"/>
                  </a:solidFill>
                  <a:latin typeface="굴림" charset="-127"/>
                  <a:ea typeface="굴림" charset="-127"/>
                </a:defRPr>
              </a:lvl1pPr>
              <a:lvl2pPr marL="742950" indent="-285750" eaLnBrk="0" hangingPunct="0">
                <a:spcBef>
                  <a:spcPct val="20000"/>
                </a:spcBef>
                <a:buChar char="–"/>
                <a:defRPr kumimoji="1" sz="2800">
                  <a:solidFill>
                    <a:schemeClr val="tx1"/>
                  </a:solidFill>
                  <a:latin typeface="굴림" charset="-127"/>
                  <a:ea typeface="굴림" charset="-127"/>
                </a:defRPr>
              </a:lvl2pPr>
              <a:lvl3pPr marL="1143000" indent="-228600" eaLnBrk="0" hangingPunct="0">
                <a:spcBef>
                  <a:spcPct val="20000"/>
                </a:spcBef>
                <a:buChar char="•"/>
                <a:defRPr kumimoji="1" sz="2400">
                  <a:solidFill>
                    <a:schemeClr val="tx1"/>
                  </a:solidFill>
                  <a:latin typeface="굴림" charset="-127"/>
                  <a:ea typeface="굴림" charset="-127"/>
                </a:defRPr>
              </a:lvl3pPr>
              <a:lvl4pPr marL="1600200" indent="-228600" eaLnBrk="0" hangingPunct="0">
                <a:spcBef>
                  <a:spcPct val="20000"/>
                </a:spcBef>
                <a:buChar char="–"/>
                <a:defRPr kumimoji="1" sz="2000">
                  <a:solidFill>
                    <a:schemeClr val="tx1"/>
                  </a:solidFill>
                  <a:latin typeface="굴림" charset="-127"/>
                  <a:ea typeface="굴림" charset="-127"/>
                </a:defRPr>
              </a:lvl4pPr>
              <a:lvl5pPr marL="2057400" indent="-228600" eaLnBrk="0" hangingPunct="0">
                <a:spcBef>
                  <a:spcPct val="20000"/>
                </a:spcBef>
                <a:buChar char="»"/>
                <a:defRPr kumimoji="1" sz="2000">
                  <a:solidFill>
                    <a:schemeClr val="tx1"/>
                  </a:solidFill>
                  <a:latin typeface="굴림" charset="-127"/>
                  <a:ea typeface="굴림" charset="-127"/>
                </a:defRPr>
              </a:lvl5pPr>
              <a:lvl6pPr marL="2514600" indent="-228600" eaLnBrk="0" fontAlgn="base" hangingPunct="0">
                <a:spcBef>
                  <a:spcPct val="20000"/>
                </a:spcBef>
                <a:spcAft>
                  <a:spcPct val="0"/>
                </a:spcAft>
                <a:buChar char="»"/>
                <a:defRPr kumimoji="1" sz="2000">
                  <a:solidFill>
                    <a:schemeClr val="tx1"/>
                  </a:solidFill>
                  <a:latin typeface="굴림" charset="-127"/>
                  <a:ea typeface="굴림" charset="-127"/>
                </a:defRPr>
              </a:lvl6pPr>
              <a:lvl7pPr marL="2971800" indent="-228600" eaLnBrk="0" fontAlgn="base" hangingPunct="0">
                <a:spcBef>
                  <a:spcPct val="20000"/>
                </a:spcBef>
                <a:spcAft>
                  <a:spcPct val="0"/>
                </a:spcAft>
                <a:buChar char="»"/>
                <a:defRPr kumimoji="1" sz="2000">
                  <a:solidFill>
                    <a:schemeClr val="tx1"/>
                  </a:solidFill>
                  <a:latin typeface="굴림" charset="-127"/>
                  <a:ea typeface="굴림" charset="-127"/>
                </a:defRPr>
              </a:lvl7pPr>
              <a:lvl8pPr marL="3429000" indent="-228600" eaLnBrk="0" fontAlgn="base" hangingPunct="0">
                <a:spcBef>
                  <a:spcPct val="20000"/>
                </a:spcBef>
                <a:spcAft>
                  <a:spcPct val="0"/>
                </a:spcAft>
                <a:buChar char="»"/>
                <a:defRPr kumimoji="1" sz="2000">
                  <a:solidFill>
                    <a:schemeClr val="tx1"/>
                  </a:solidFill>
                  <a:latin typeface="굴림" charset="-127"/>
                  <a:ea typeface="굴림" charset="-127"/>
                </a:defRPr>
              </a:lvl8pPr>
              <a:lvl9pPr marL="3886200" indent="-228600" eaLnBrk="0" fontAlgn="base" hangingPunct="0">
                <a:spcBef>
                  <a:spcPct val="20000"/>
                </a:spcBef>
                <a:spcAft>
                  <a:spcPct val="0"/>
                </a:spcAft>
                <a:buChar char="»"/>
                <a:defRPr kumimoji="1" sz="2000">
                  <a:solidFill>
                    <a:schemeClr val="tx1"/>
                  </a:solidFill>
                  <a:latin typeface="굴림" charset="-127"/>
                  <a:ea typeface="굴림" charset="-127"/>
                </a:defRPr>
              </a:lvl9pPr>
            </a:lstStyle>
            <a:p>
              <a:pPr algn="ctr" eaLnBrk="1" hangingPunct="1">
                <a:lnSpc>
                  <a:spcPts val="900"/>
                </a:lnSpc>
                <a:spcBef>
                  <a:spcPct val="0"/>
                </a:spcBef>
                <a:buFontTx/>
                <a:buNone/>
              </a:pPr>
              <a:r>
                <a:rPr lang="en-US" altLang="ko-KR" sz="800">
                  <a:latin typeface="돋움" pitchFamily="50" charset="-127"/>
                  <a:ea typeface="돋움" pitchFamily="50" charset="-127"/>
                </a:rPr>
                <a:t>QX42</a:t>
              </a:r>
            </a:p>
            <a:p>
              <a:pPr algn="ctr" eaLnBrk="1" hangingPunct="1">
                <a:lnSpc>
                  <a:spcPts val="900"/>
                </a:lnSpc>
                <a:spcBef>
                  <a:spcPct val="0"/>
                </a:spcBef>
                <a:buFontTx/>
                <a:buNone/>
              </a:pPr>
              <a:endParaRPr lang="en-US" altLang="ko-KR" sz="800">
                <a:latin typeface="돋움" pitchFamily="50" charset="-127"/>
                <a:ea typeface="돋움" pitchFamily="50" charset="-127"/>
              </a:endParaRPr>
            </a:p>
            <a:p>
              <a:pPr algn="ctr" eaLnBrk="1" hangingPunct="1">
                <a:spcBef>
                  <a:spcPct val="0"/>
                </a:spcBef>
                <a:buFontTx/>
                <a:buNone/>
              </a:pPr>
              <a:endParaRPr lang="en-US" altLang="ko-KR" sz="800">
                <a:latin typeface="돋움" pitchFamily="50" charset="-127"/>
                <a:ea typeface="돋움" pitchFamily="50" charset="-127"/>
              </a:endParaRPr>
            </a:p>
          </p:txBody>
        </p:sp>
        <p:sp>
          <p:nvSpPr>
            <p:cNvPr id="4132" name="Text Box 88"/>
            <p:cNvSpPr txBox="1">
              <a:spLocks noChangeArrowheads="1"/>
            </p:cNvSpPr>
            <p:nvPr/>
          </p:nvSpPr>
          <p:spPr bwMode="auto">
            <a:xfrm>
              <a:off x="731" y="156"/>
              <a:ext cx="297" cy="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kumimoji="1" sz="3200">
                  <a:solidFill>
                    <a:schemeClr val="tx1"/>
                  </a:solidFill>
                  <a:latin typeface="굴림" charset="-127"/>
                  <a:ea typeface="굴림" charset="-127"/>
                </a:defRPr>
              </a:lvl1pPr>
              <a:lvl2pPr marL="742950" indent="-285750" eaLnBrk="0" hangingPunct="0">
                <a:spcBef>
                  <a:spcPct val="20000"/>
                </a:spcBef>
                <a:buChar char="–"/>
                <a:defRPr kumimoji="1" sz="2800">
                  <a:solidFill>
                    <a:schemeClr val="tx1"/>
                  </a:solidFill>
                  <a:latin typeface="굴림" charset="-127"/>
                  <a:ea typeface="굴림" charset="-127"/>
                </a:defRPr>
              </a:lvl2pPr>
              <a:lvl3pPr marL="1143000" indent="-228600" eaLnBrk="0" hangingPunct="0">
                <a:spcBef>
                  <a:spcPct val="20000"/>
                </a:spcBef>
                <a:buChar char="•"/>
                <a:defRPr kumimoji="1" sz="2400">
                  <a:solidFill>
                    <a:schemeClr val="tx1"/>
                  </a:solidFill>
                  <a:latin typeface="굴림" charset="-127"/>
                  <a:ea typeface="굴림" charset="-127"/>
                </a:defRPr>
              </a:lvl3pPr>
              <a:lvl4pPr marL="1600200" indent="-228600" eaLnBrk="0" hangingPunct="0">
                <a:spcBef>
                  <a:spcPct val="20000"/>
                </a:spcBef>
                <a:buChar char="–"/>
                <a:defRPr kumimoji="1" sz="2000">
                  <a:solidFill>
                    <a:schemeClr val="tx1"/>
                  </a:solidFill>
                  <a:latin typeface="굴림" charset="-127"/>
                  <a:ea typeface="굴림" charset="-127"/>
                </a:defRPr>
              </a:lvl4pPr>
              <a:lvl5pPr marL="2057400" indent="-228600" eaLnBrk="0" hangingPunct="0">
                <a:spcBef>
                  <a:spcPct val="20000"/>
                </a:spcBef>
                <a:buChar char="»"/>
                <a:defRPr kumimoji="1" sz="2000">
                  <a:solidFill>
                    <a:schemeClr val="tx1"/>
                  </a:solidFill>
                  <a:latin typeface="굴림" charset="-127"/>
                  <a:ea typeface="굴림" charset="-127"/>
                </a:defRPr>
              </a:lvl5pPr>
              <a:lvl6pPr marL="2514600" indent="-228600" eaLnBrk="0" fontAlgn="base" hangingPunct="0">
                <a:spcBef>
                  <a:spcPct val="20000"/>
                </a:spcBef>
                <a:spcAft>
                  <a:spcPct val="0"/>
                </a:spcAft>
                <a:buChar char="»"/>
                <a:defRPr kumimoji="1" sz="2000">
                  <a:solidFill>
                    <a:schemeClr val="tx1"/>
                  </a:solidFill>
                  <a:latin typeface="굴림" charset="-127"/>
                  <a:ea typeface="굴림" charset="-127"/>
                </a:defRPr>
              </a:lvl6pPr>
              <a:lvl7pPr marL="2971800" indent="-228600" eaLnBrk="0" fontAlgn="base" hangingPunct="0">
                <a:spcBef>
                  <a:spcPct val="20000"/>
                </a:spcBef>
                <a:spcAft>
                  <a:spcPct val="0"/>
                </a:spcAft>
                <a:buChar char="»"/>
                <a:defRPr kumimoji="1" sz="2000">
                  <a:solidFill>
                    <a:schemeClr val="tx1"/>
                  </a:solidFill>
                  <a:latin typeface="굴림" charset="-127"/>
                  <a:ea typeface="굴림" charset="-127"/>
                </a:defRPr>
              </a:lvl7pPr>
              <a:lvl8pPr marL="3429000" indent="-228600" eaLnBrk="0" fontAlgn="base" hangingPunct="0">
                <a:spcBef>
                  <a:spcPct val="20000"/>
                </a:spcBef>
                <a:spcAft>
                  <a:spcPct val="0"/>
                </a:spcAft>
                <a:buChar char="»"/>
                <a:defRPr kumimoji="1" sz="2000">
                  <a:solidFill>
                    <a:schemeClr val="tx1"/>
                  </a:solidFill>
                  <a:latin typeface="굴림" charset="-127"/>
                  <a:ea typeface="굴림" charset="-127"/>
                </a:defRPr>
              </a:lvl8pPr>
              <a:lvl9pPr marL="3886200" indent="-228600" eaLnBrk="0" fontAlgn="base" hangingPunct="0">
                <a:spcBef>
                  <a:spcPct val="20000"/>
                </a:spcBef>
                <a:spcAft>
                  <a:spcPct val="0"/>
                </a:spcAft>
                <a:buChar char="»"/>
                <a:defRPr kumimoji="1" sz="2000">
                  <a:solidFill>
                    <a:schemeClr val="tx1"/>
                  </a:solidFill>
                  <a:latin typeface="굴림" charset="-127"/>
                  <a:ea typeface="굴림" charset="-127"/>
                </a:defRPr>
              </a:lvl9pPr>
            </a:lstStyle>
            <a:p>
              <a:pPr algn="ctr" eaLnBrk="1" hangingPunct="1">
                <a:lnSpc>
                  <a:spcPts val="900"/>
                </a:lnSpc>
                <a:spcBef>
                  <a:spcPct val="0"/>
                </a:spcBef>
                <a:buFontTx/>
                <a:buNone/>
              </a:pPr>
              <a:r>
                <a:rPr lang="en-US" altLang="ko-KR" sz="800">
                  <a:latin typeface="돋움" pitchFamily="50" charset="-127"/>
                  <a:ea typeface="돋움" pitchFamily="50" charset="-127"/>
                </a:rPr>
                <a:t>QY42</a:t>
              </a:r>
            </a:p>
            <a:p>
              <a:pPr algn="ctr" eaLnBrk="1" hangingPunct="1">
                <a:lnSpc>
                  <a:spcPts val="900"/>
                </a:lnSpc>
                <a:spcBef>
                  <a:spcPct val="0"/>
                </a:spcBef>
                <a:buFontTx/>
                <a:buNone/>
              </a:pPr>
              <a:endParaRPr lang="en-US" altLang="ko-KR" sz="800">
                <a:latin typeface="돋움" pitchFamily="50" charset="-127"/>
                <a:ea typeface="돋움" pitchFamily="50" charset="-127"/>
              </a:endParaRPr>
            </a:p>
            <a:p>
              <a:pPr algn="ctr" eaLnBrk="1" hangingPunct="1">
                <a:spcBef>
                  <a:spcPct val="0"/>
                </a:spcBef>
                <a:buFontTx/>
                <a:buNone/>
              </a:pPr>
              <a:endParaRPr lang="en-US" altLang="ko-KR" sz="800">
                <a:latin typeface="돋움" pitchFamily="50" charset="-127"/>
                <a:ea typeface="돋움" pitchFamily="50" charset="-127"/>
              </a:endParaRPr>
            </a:p>
          </p:txBody>
        </p:sp>
        <p:sp>
          <p:nvSpPr>
            <p:cNvPr id="4133" name="Text Box 89"/>
            <p:cNvSpPr txBox="1">
              <a:spLocks noChangeArrowheads="1"/>
            </p:cNvSpPr>
            <p:nvPr/>
          </p:nvSpPr>
          <p:spPr bwMode="auto">
            <a:xfrm>
              <a:off x="967" y="156"/>
              <a:ext cx="297"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kumimoji="1" sz="3200">
                  <a:solidFill>
                    <a:schemeClr val="tx1"/>
                  </a:solidFill>
                  <a:latin typeface="굴림" charset="-127"/>
                  <a:ea typeface="굴림" charset="-127"/>
                </a:defRPr>
              </a:lvl1pPr>
              <a:lvl2pPr marL="742950" indent="-285750" eaLnBrk="0" hangingPunct="0">
                <a:spcBef>
                  <a:spcPct val="20000"/>
                </a:spcBef>
                <a:buChar char="–"/>
                <a:defRPr kumimoji="1" sz="2800">
                  <a:solidFill>
                    <a:schemeClr val="tx1"/>
                  </a:solidFill>
                  <a:latin typeface="굴림" charset="-127"/>
                  <a:ea typeface="굴림" charset="-127"/>
                </a:defRPr>
              </a:lvl2pPr>
              <a:lvl3pPr marL="1143000" indent="-228600" eaLnBrk="0" hangingPunct="0">
                <a:spcBef>
                  <a:spcPct val="20000"/>
                </a:spcBef>
                <a:buChar char="•"/>
                <a:defRPr kumimoji="1" sz="2400">
                  <a:solidFill>
                    <a:schemeClr val="tx1"/>
                  </a:solidFill>
                  <a:latin typeface="굴림" charset="-127"/>
                  <a:ea typeface="굴림" charset="-127"/>
                </a:defRPr>
              </a:lvl3pPr>
              <a:lvl4pPr marL="1600200" indent="-228600" eaLnBrk="0" hangingPunct="0">
                <a:spcBef>
                  <a:spcPct val="20000"/>
                </a:spcBef>
                <a:buChar char="–"/>
                <a:defRPr kumimoji="1" sz="2000">
                  <a:solidFill>
                    <a:schemeClr val="tx1"/>
                  </a:solidFill>
                  <a:latin typeface="굴림" charset="-127"/>
                  <a:ea typeface="굴림" charset="-127"/>
                </a:defRPr>
              </a:lvl4pPr>
              <a:lvl5pPr marL="2057400" indent="-228600" eaLnBrk="0" hangingPunct="0">
                <a:spcBef>
                  <a:spcPct val="20000"/>
                </a:spcBef>
                <a:buChar char="»"/>
                <a:defRPr kumimoji="1" sz="2000">
                  <a:solidFill>
                    <a:schemeClr val="tx1"/>
                  </a:solidFill>
                  <a:latin typeface="굴림" charset="-127"/>
                  <a:ea typeface="굴림" charset="-127"/>
                </a:defRPr>
              </a:lvl5pPr>
              <a:lvl6pPr marL="2514600" indent="-228600" eaLnBrk="0" fontAlgn="base" hangingPunct="0">
                <a:spcBef>
                  <a:spcPct val="20000"/>
                </a:spcBef>
                <a:spcAft>
                  <a:spcPct val="0"/>
                </a:spcAft>
                <a:buChar char="»"/>
                <a:defRPr kumimoji="1" sz="2000">
                  <a:solidFill>
                    <a:schemeClr val="tx1"/>
                  </a:solidFill>
                  <a:latin typeface="굴림" charset="-127"/>
                  <a:ea typeface="굴림" charset="-127"/>
                </a:defRPr>
              </a:lvl6pPr>
              <a:lvl7pPr marL="2971800" indent="-228600" eaLnBrk="0" fontAlgn="base" hangingPunct="0">
                <a:spcBef>
                  <a:spcPct val="20000"/>
                </a:spcBef>
                <a:spcAft>
                  <a:spcPct val="0"/>
                </a:spcAft>
                <a:buChar char="»"/>
                <a:defRPr kumimoji="1" sz="2000">
                  <a:solidFill>
                    <a:schemeClr val="tx1"/>
                  </a:solidFill>
                  <a:latin typeface="굴림" charset="-127"/>
                  <a:ea typeface="굴림" charset="-127"/>
                </a:defRPr>
              </a:lvl7pPr>
              <a:lvl8pPr marL="3429000" indent="-228600" eaLnBrk="0" fontAlgn="base" hangingPunct="0">
                <a:spcBef>
                  <a:spcPct val="20000"/>
                </a:spcBef>
                <a:spcAft>
                  <a:spcPct val="0"/>
                </a:spcAft>
                <a:buChar char="»"/>
                <a:defRPr kumimoji="1" sz="2000">
                  <a:solidFill>
                    <a:schemeClr val="tx1"/>
                  </a:solidFill>
                  <a:latin typeface="굴림" charset="-127"/>
                  <a:ea typeface="굴림" charset="-127"/>
                </a:defRPr>
              </a:lvl8pPr>
              <a:lvl9pPr marL="3886200" indent="-228600" eaLnBrk="0" fontAlgn="base" hangingPunct="0">
                <a:spcBef>
                  <a:spcPct val="20000"/>
                </a:spcBef>
                <a:spcAft>
                  <a:spcPct val="0"/>
                </a:spcAft>
                <a:buChar char="»"/>
                <a:defRPr kumimoji="1" sz="2000">
                  <a:solidFill>
                    <a:schemeClr val="tx1"/>
                  </a:solidFill>
                  <a:latin typeface="굴림" charset="-127"/>
                  <a:ea typeface="굴림" charset="-127"/>
                </a:defRPr>
              </a:lvl9pPr>
            </a:lstStyle>
            <a:p>
              <a:pPr algn="ctr" eaLnBrk="1" hangingPunct="1">
                <a:lnSpc>
                  <a:spcPts val="900"/>
                </a:lnSpc>
                <a:spcBef>
                  <a:spcPct val="0"/>
                </a:spcBef>
                <a:buFontTx/>
                <a:buNone/>
              </a:pPr>
              <a:r>
                <a:rPr lang="en-US" altLang="ko-KR" sz="800">
                  <a:latin typeface="돋움" pitchFamily="50" charset="-127"/>
                  <a:ea typeface="돋움" pitchFamily="50" charset="-127"/>
                </a:rPr>
                <a:t>QX42</a:t>
              </a:r>
            </a:p>
            <a:p>
              <a:pPr algn="ctr" eaLnBrk="1" hangingPunct="1">
                <a:spcBef>
                  <a:spcPct val="0"/>
                </a:spcBef>
                <a:buFontTx/>
                <a:buNone/>
              </a:pPr>
              <a:endParaRPr lang="en-US" altLang="ko-KR" sz="800">
                <a:latin typeface="돋움" pitchFamily="50" charset="-127"/>
                <a:ea typeface="돋움" pitchFamily="50" charset="-127"/>
              </a:endParaRPr>
            </a:p>
          </p:txBody>
        </p:sp>
        <p:sp>
          <p:nvSpPr>
            <p:cNvPr id="4134" name="Text Box 90"/>
            <p:cNvSpPr txBox="1">
              <a:spLocks noChangeArrowheads="1"/>
            </p:cNvSpPr>
            <p:nvPr/>
          </p:nvSpPr>
          <p:spPr bwMode="auto">
            <a:xfrm>
              <a:off x="1208" y="156"/>
              <a:ext cx="291"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kumimoji="1" sz="3200">
                  <a:solidFill>
                    <a:schemeClr val="tx1"/>
                  </a:solidFill>
                  <a:latin typeface="굴림" charset="-127"/>
                  <a:ea typeface="굴림" charset="-127"/>
                </a:defRPr>
              </a:lvl1pPr>
              <a:lvl2pPr marL="742950" indent="-285750" eaLnBrk="0" hangingPunct="0">
                <a:spcBef>
                  <a:spcPct val="20000"/>
                </a:spcBef>
                <a:buChar char="–"/>
                <a:defRPr kumimoji="1" sz="2800">
                  <a:solidFill>
                    <a:schemeClr val="tx1"/>
                  </a:solidFill>
                  <a:latin typeface="굴림" charset="-127"/>
                  <a:ea typeface="굴림" charset="-127"/>
                </a:defRPr>
              </a:lvl2pPr>
              <a:lvl3pPr marL="1143000" indent="-228600" eaLnBrk="0" hangingPunct="0">
                <a:spcBef>
                  <a:spcPct val="20000"/>
                </a:spcBef>
                <a:buChar char="•"/>
                <a:defRPr kumimoji="1" sz="2400">
                  <a:solidFill>
                    <a:schemeClr val="tx1"/>
                  </a:solidFill>
                  <a:latin typeface="굴림" charset="-127"/>
                  <a:ea typeface="굴림" charset="-127"/>
                </a:defRPr>
              </a:lvl3pPr>
              <a:lvl4pPr marL="1600200" indent="-228600" eaLnBrk="0" hangingPunct="0">
                <a:spcBef>
                  <a:spcPct val="20000"/>
                </a:spcBef>
                <a:buChar char="–"/>
                <a:defRPr kumimoji="1" sz="2000">
                  <a:solidFill>
                    <a:schemeClr val="tx1"/>
                  </a:solidFill>
                  <a:latin typeface="굴림" charset="-127"/>
                  <a:ea typeface="굴림" charset="-127"/>
                </a:defRPr>
              </a:lvl4pPr>
              <a:lvl5pPr marL="2057400" indent="-228600" eaLnBrk="0" hangingPunct="0">
                <a:spcBef>
                  <a:spcPct val="20000"/>
                </a:spcBef>
                <a:buChar char="»"/>
                <a:defRPr kumimoji="1" sz="2000">
                  <a:solidFill>
                    <a:schemeClr val="tx1"/>
                  </a:solidFill>
                  <a:latin typeface="굴림" charset="-127"/>
                  <a:ea typeface="굴림" charset="-127"/>
                </a:defRPr>
              </a:lvl5pPr>
              <a:lvl6pPr marL="2514600" indent="-228600" eaLnBrk="0" fontAlgn="base" hangingPunct="0">
                <a:spcBef>
                  <a:spcPct val="20000"/>
                </a:spcBef>
                <a:spcAft>
                  <a:spcPct val="0"/>
                </a:spcAft>
                <a:buChar char="»"/>
                <a:defRPr kumimoji="1" sz="2000">
                  <a:solidFill>
                    <a:schemeClr val="tx1"/>
                  </a:solidFill>
                  <a:latin typeface="굴림" charset="-127"/>
                  <a:ea typeface="굴림" charset="-127"/>
                </a:defRPr>
              </a:lvl6pPr>
              <a:lvl7pPr marL="2971800" indent="-228600" eaLnBrk="0" fontAlgn="base" hangingPunct="0">
                <a:spcBef>
                  <a:spcPct val="20000"/>
                </a:spcBef>
                <a:spcAft>
                  <a:spcPct val="0"/>
                </a:spcAft>
                <a:buChar char="»"/>
                <a:defRPr kumimoji="1" sz="2000">
                  <a:solidFill>
                    <a:schemeClr val="tx1"/>
                  </a:solidFill>
                  <a:latin typeface="굴림" charset="-127"/>
                  <a:ea typeface="굴림" charset="-127"/>
                </a:defRPr>
              </a:lvl7pPr>
              <a:lvl8pPr marL="3429000" indent="-228600" eaLnBrk="0" fontAlgn="base" hangingPunct="0">
                <a:spcBef>
                  <a:spcPct val="20000"/>
                </a:spcBef>
                <a:spcAft>
                  <a:spcPct val="0"/>
                </a:spcAft>
                <a:buChar char="»"/>
                <a:defRPr kumimoji="1" sz="2000">
                  <a:solidFill>
                    <a:schemeClr val="tx1"/>
                  </a:solidFill>
                  <a:latin typeface="굴림" charset="-127"/>
                  <a:ea typeface="굴림" charset="-127"/>
                </a:defRPr>
              </a:lvl8pPr>
              <a:lvl9pPr marL="3886200" indent="-228600" eaLnBrk="0" fontAlgn="base" hangingPunct="0">
                <a:spcBef>
                  <a:spcPct val="20000"/>
                </a:spcBef>
                <a:spcAft>
                  <a:spcPct val="0"/>
                </a:spcAft>
                <a:buChar char="»"/>
                <a:defRPr kumimoji="1" sz="2000">
                  <a:solidFill>
                    <a:schemeClr val="tx1"/>
                  </a:solidFill>
                  <a:latin typeface="굴림" charset="-127"/>
                  <a:ea typeface="굴림" charset="-127"/>
                </a:defRPr>
              </a:lvl9pPr>
            </a:lstStyle>
            <a:p>
              <a:pPr algn="ctr" eaLnBrk="1" hangingPunct="1">
                <a:lnSpc>
                  <a:spcPts val="900"/>
                </a:lnSpc>
                <a:spcBef>
                  <a:spcPct val="0"/>
                </a:spcBef>
                <a:buFontTx/>
                <a:buNone/>
              </a:pPr>
              <a:r>
                <a:rPr lang="en-US" altLang="ko-KR" sz="800">
                  <a:latin typeface="돋움" pitchFamily="50" charset="-127"/>
                  <a:ea typeface="돋움" pitchFamily="50" charset="-127"/>
                </a:rPr>
                <a:t>QY42</a:t>
              </a:r>
            </a:p>
            <a:p>
              <a:pPr algn="ctr" eaLnBrk="1" hangingPunct="1">
                <a:spcBef>
                  <a:spcPct val="0"/>
                </a:spcBef>
                <a:buFontTx/>
                <a:buNone/>
              </a:pPr>
              <a:endParaRPr lang="en-US" altLang="ko-KR" sz="800">
                <a:latin typeface="돋움" pitchFamily="50" charset="-127"/>
                <a:ea typeface="돋움" pitchFamily="50" charset="-127"/>
              </a:endParaRPr>
            </a:p>
          </p:txBody>
        </p:sp>
        <p:sp>
          <p:nvSpPr>
            <p:cNvPr id="4135" name="Text Box 91"/>
            <p:cNvSpPr txBox="1">
              <a:spLocks noChangeArrowheads="1"/>
            </p:cNvSpPr>
            <p:nvPr/>
          </p:nvSpPr>
          <p:spPr bwMode="auto">
            <a:xfrm>
              <a:off x="1406" y="156"/>
              <a:ext cx="352" cy="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kumimoji="1" sz="3200">
                  <a:solidFill>
                    <a:schemeClr val="tx1"/>
                  </a:solidFill>
                  <a:latin typeface="굴림" charset="-127"/>
                  <a:ea typeface="굴림" charset="-127"/>
                </a:defRPr>
              </a:lvl1pPr>
              <a:lvl2pPr marL="742950" indent="-285750" eaLnBrk="0" hangingPunct="0">
                <a:spcBef>
                  <a:spcPct val="20000"/>
                </a:spcBef>
                <a:buChar char="–"/>
                <a:defRPr kumimoji="1" sz="2800">
                  <a:solidFill>
                    <a:schemeClr val="tx1"/>
                  </a:solidFill>
                  <a:latin typeface="굴림" charset="-127"/>
                  <a:ea typeface="굴림" charset="-127"/>
                </a:defRPr>
              </a:lvl2pPr>
              <a:lvl3pPr marL="1143000" indent="-228600" eaLnBrk="0" hangingPunct="0">
                <a:spcBef>
                  <a:spcPct val="20000"/>
                </a:spcBef>
                <a:buChar char="•"/>
                <a:defRPr kumimoji="1" sz="2400">
                  <a:solidFill>
                    <a:schemeClr val="tx1"/>
                  </a:solidFill>
                  <a:latin typeface="굴림" charset="-127"/>
                  <a:ea typeface="굴림" charset="-127"/>
                </a:defRPr>
              </a:lvl3pPr>
              <a:lvl4pPr marL="1600200" indent="-228600" eaLnBrk="0" hangingPunct="0">
                <a:spcBef>
                  <a:spcPct val="20000"/>
                </a:spcBef>
                <a:buChar char="–"/>
                <a:defRPr kumimoji="1" sz="2000">
                  <a:solidFill>
                    <a:schemeClr val="tx1"/>
                  </a:solidFill>
                  <a:latin typeface="굴림" charset="-127"/>
                  <a:ea typeface="굴림" charset="-127"/>
                </a:defRPr>
              </a:lvl4pPr>
              <a:lvl5pPr marL="2057400" indent="-228600" eaLnBrk="0" hangingPunct="0">
                <a:spcBef>
                  <a:spcPct val="20000"/>
                </a:spcBef>
                <a:buChar char="»"/>
                <a:defRPr kumimoji="1" sz="2000">
                  <a:solidFill>
                    <a:schemeClr val="tx1"/>
                  </a:solidFill>
                  <a:latin typeface="굴림" charset="-127"/>
                  <a:ea typeface="굴림" charset="-127"/>
                </a:defRPr>
              </a:lvl5pPr>
              <a:lvl6pPr marL="2514600" indent="-228600" eaLnBrk="0" fontAlgn="base" hangingPunct="0">
                <a:spcBef>
                  <a:spcPct val="20000"/>
                </a:spcBef>
                <a:spcAft>
                  <a:spcPct val="0"/>
                </a:spcAft>
                <a:buChar char="»"/>
                <a:defRPr kumimoji="1" sz="2000">
                  <a:solidFill>
                    <a:schemeClr val="tx1"/>
                  </a:solidFill>
                  <a:latin typeface="굴림" charset="-127"/>
                  <a:ea typeface="굴림" charset="-127"/>
                </a:defRPr>
              </a:lvl6pPr>
              <a:lvl7pPr marL="2971800" indent="-228600" eaLnBrk="0" fontAlgn="base" hangingPunct="0">
                <a:spcBef>
                  <a:spcPct val="20000"/>
                </a:spcBef>
                <a:spcAft>
                  <a:spcPct val="0"/>
                </a:spcAft>
                <a:buChar char="»"/>
                <a:defRPr kumimoji="1" sz="2000">
                  <a:solidFill>
                    <a:schemeClr val="tx1"/>
                  </a:solidFill>
                  <a:latin typeface="굴림" charset="-127"/>
                  <a:ea typeface="굴림" charset="-127"/>
                </a:defRPr>
              </a:lvl7pPr>
              <a:lvl8pPr marL="3429000" indent="-228600" eaLnBrk="0" fontAlgn="base" hangingPunct="0">
                <a:spcBef>
                  <a:spcPct val="20000"/>
                </a:spcBef>
                <a:spcAft>
                  <a:spcPct val="0"/>
                </a:spcAft>
                <a:buChar char="»"/>
                <a:defRPr kumimoji="1" sz="2000">
                  <a:solidFill>
                    <a:schemeClr val="tx1"/>
                  </a:solidFill>
                  <a:latin typeface="굴림" charset="-127"/>
                  <a:ea typeface="굴림" charset="-127"/>
                </a:defRPr>
              </a:lvl8pPr>
              <a:lvl9pPr marL="3886200" indent="-228600" eaLnBrk="0" fontAlgn="base" hangingPunct="0">
                <a:spcBef>
                  <a:spcPct val="20000"/>
                </a:spcBef>
                <a:spcAft>
                  <a:spcPct val="0"/>
                </a:spcAft>
                <a:buChar char="»"/>
                <a:defRPr kumimoji="1" sz="2000">
                  <a:solidFill>
                    <a:schemeClr val="tx1"/>
                  </a:solidFill>
                  <a:latin typeface="굴림" charset="-127"/>
                  <a:ea typeface="굴림" charset="-127"/>
                </a:defRPr>
              </a:lvl9pPr>
            </a:lstStyle>
            <a:p>
              <a:pPr algn="ctr" eaLnBrk="1" hangingPunct="1">
                <a:lnSpc>
                  <a:spcPts val="900"/>
                </a:lnSpc>
                <a:spcBef>
                  <a:spcPct val="0"/>
                </a:spcBef>
                <a:buFontTx/>
                <a:buNone/>
              </a:pPr>
              <a:r>
                <a:rPr lang="en-US" altLang="ko-KR" sz="800">
                  <a:latin typeface="돋움" pitchFamily="50" charset="-127"/>
                  <a:ea typeface="돋움" pitchFamily="50" charset="-127"/>
                </a:rPr>
                <a:t>Q64AD</a:t>
              </a:r>
            </a:p>
            <a:p>
              <a:pPr algn="ctr" eaLnBrk="1" hangingPunct="1">
                <a:lnSpc>
                  <a:spcPts val="900"/>
                </a:lnSpc>
                <a:spcBef>
                  <a:spcPct val="0"/>
                </a:spcBef>
                <a:buFontTx/>
                <a:buNone/>
              </a:pPr>
              <a:r>
                <a:rPr lang="en-US" altLang="ko-KR" sz="800">
                  <a:latin typeface="돋움" pitchFamily="50" charset="-127"/>
                  <a:ea typeface="돋움" pitchFamily="50" charset="-127"/>
                </a:rPr>
                <a:t>(     )</a:t>
              </a:r>
            </a:p>
            <a:p>
              <a:pPr algn="ctr" eaLnBrk="1" hangingPunct="1">
                <a:spcBef>
                  <a:spcPct val="0"/>
                </a:spcBef>
                <a:buFontTx/>
                <a:buNone/>
              </a:pPr>
              <a:endParaRPr lang="en-US" altLang="ko-KR" sz="800">
                <a:latin typeface="돋움" pitchFamily="50" charset="-127"/>
                <a:ea typeface="돋움" pitchFamily="50" charset="-127"/>
              </a:endParaRPr>
            </a:p>
          </p:txBody>
        </p:sp>
        <p:sp>
          <p:nvSpPr>
            <p:cNvPr id="4136" name="Text Box 92"/>
            <p:cNvSpPr txBox="1">
              <a:spLocks noChangeArrowheads="1"/>
            </p:cNvSpPr>
            <p:nvPr/>
          </p:nvSpPr>
          <p:spPr bwMode="auto">
            <a:xfrm>
              <a:off x="1653" y="156"/>
              <a:ext cx="352" cy="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kumimoji="1" sz="3200">
                  <a:solidFill>
                    <a:schemeClr val="tx1"/>
                  </a:solidFill>
                  <a:latin typeface="굴림" charset="-127"/>
                  <a:ea typeface="굴림" charset="-127"/>
                </a:defRPr>
              </a:lvl1pPr>
              <a:lvl2pPr marL="742950" indent="-285750" eaLnBrk="0" hangingPunct="0">
                <a:spcBef>
                  <a:spcPct val="20000"/>
                </a:spcBef>
                <a:buChar char="–"/>
                <a:defRPr kumimoji="1" sz="2800">
                  <a:solidFill>
                    <a:schemeClr val="tx1"/>
                  </a:solidFill>
                  <a:latin typeface="굴림" charset="-127"/>
                  <a:ea typeface="굴림" charset="-127"/>
                </a:defRPr>
              </a:lvl2pPr>
              <a:lvl3pPr marL="1143000" indent="-228600" eaLnBrk="0" hangingPunct="0">
                <a:spcBef>
                  <a:spcPct val="20000"/>
                </a:spcBef>
                <a:buChar char="•"/>
                <a:defRPr kumimoji="1" sz="2400">
                  <a:solidFill>
                    <a:schemeClr val="tx1"/>
                  </a:solidFill>
                  <a:latin typeface="굴림" charset="-127"/>
                  <a:ea typeface="굴림" charset="-127"/>
                </a:defRPr>
              </a:lvl3pPr>
              <a:lvl4pPr marL="1600200" indent="-228600" eaLnBrk="0" hangingPunct="0">
                <a:spcBef>
                  <a:spcPct val="20000"/>
                </a:spcBef>
                <a:buChar char="–"/>
                <a:defRPr kumimoji="1" sz="2000">
                  <a:solidFill>
                    <a:schemeClr val="tx1"/>
                  </a:solidFill>
                  <a:latin typeface="굴림" charset="-127"/>
                  <a:ea typeface="굴림" charset="-127"/>
                </a:defRPr>
              </a:lvl4pPr>
              <a:lvl5pPr marL="2057400" indent="-228600" eaLnBrk="0" hangingPunct="0">
                <a:spcBef>
                  <a:spcPct val="20000"/>
                </a:spcBef>
                <a:buChar char="»"/>
                <a:defRPr kumimoji="1" sz="2000">
                  <a:solidFill>
                    <a:schemeClr val="tx1"/>
                  </a:solidFill>
                  <a:latin typeface="굴림" charset="-127"/>
                  <a:ea typeface="굴림" charset="-127"/>
                </a:defRPr>
              </a:lvl5pPr>
              <a:lvl6pPr marL="2514600" indent="-228600" eaLnBrk="0" fontAlgn="base" hangingPunct="0">
                <a:spcBef>
                  <a:spcPct val="20000"/>
                </a:spcBef>
                <a:spcAft>
                  <a:spcPct val="0"/>
                </a:spcAft>
                <a:buChar char="»"/>
                <a:defRPr kumimoji="1" sz="2000">
                  <a:solidFill>
                    <a:schemeClr val="tx1"/>
                  </a:solidFill>
                  <a:latin typeface="굴림" charset="-127"/>
                  <a:ea typeface="굴림" charset="-127"/>
                </a:defRPr>
              </a:lvl6pPr>
              <a:lvl7pPr marL="2971800" indent="-228600" eaLnBrk="0" fontAlgn="base" hangingPunct="0">
                <a:spcBef>
                  <a:spcPct val="20000"/>
                </a:spcBef>
                <a:spcAft>
                  <a:spcPct val="0"/>
                </a:spcAft>
                <a:buChar char="»"/>
                <a:defRPr kumimoji="1" sz="2000">
                  <a:solidFill>
                    <a:schemeClr val="tx1"/>
                  </a:solidFill>
                  <a:latin typeface="굴림" charset="-127"/>
                  <a:ea typeface="굴림" charset="-127"/>
                </a:defRPr>
              </a:lvl7pPr>
              <a:lvl8pPr marL="3429000" indent="-228600" eaLnBrk="0" fontAlgn="base" hangingPunct="0">
                <a:spcBef>
                  <a:spcPct val="20000"/>
                </a:spcBef>
                <a:spcAft>
                  <a:spcPct val="0"/>
                </a:spcAft>
                <a:buChar char="»"/>
                <a:defRPr kumimoji="1" sz="2000">
                  <a:solidFill>
                    <a:schemeClr val="tx1"/>
                  </a:solidFill>
                  <a:latin typeface="굴림" charset="-127"/>
                  <a:ea typeface="굴림" charset="-127"/>
                </a:defRPr>
              </a:lvl8pPr>
              <a:lvl9pPr marL="3886200" indent="-228600" eaLnBrk="0" fontAlgn="base" hangingPunct="0">
                <a:spcBef>
                  <a:spcPct val="20000"/>
                </a:spcBef>
                <a:spcAft>
                  <a:spcPct val="0"/>
                </a:spcAft>
                <a:buChar char="»"/>
                <a:defRPr kumimoji="1" sz="2000">
                  <a:solidFill>
                    <a:schemeClr val="tx1"/>
                  </a:solidFill>
                  <a:latin typeface="굴림" charset="-127"/>
                  <a:ea typeface="굴림" charset="-127"/>
                </a:defRPr>
              </a:lvl9pPr>
            </a:lstStyle>
            <a:p>
              <a:pPr algn="ctr" eaLnBrk="1" hangingPunct="1">
                <a:lnSpc>
                  <a:spcPts val="900"/>
                </a:lnSpc>
                <a:spcBef>
                  <a:spcPct val="0"/>
                </a:spcBef>
                <a:buFontTx/>
                <a:buNone/>
              </a:pPr>
              <a:r>
                <a:rPr lang="en-US" altLang="ko-KR" sz="800">
                  <a:latin typeface="돋움" pitchFamily="50" charset="-127"/>
                  <a:ea typeface="돋움" pitchFamily="50" charset="-127"/>
                </a:rPr>
                <a:t>Q62DA</a:t>
              </a:r>
            </a:p>
            <a:p>
              <a:pPr algn="ctr" eaLnBrk="1" hangingPunct="1">
                <a:lnSpc>
                  <a:spcPts val="900"/>
                </a:lnSpc>
                <a:spcBef>
                  <a:spcPct val="0"/>
                </a:spcBef>
                <a:buFontTx/>
                <a:buNone/>
              </a:pPr>
              <a:endParaRPr lang="en-US" altLang="ko-KR" sz="800">
                <a:latin typeface="돋움" pitchFamily="50" charset="-127"/>
                <a:ea typeface="돋움" pitchFamily="50" charset="-127"/>
              </a:endParaRPr>
            </a:p>
            <a:p>
              <a:pPr algn="ctr" eaLnBrk="1" hangingPunct="1">
                <a:spcBef>
                  <a:spcPct val="0"/>
                </a:spcBef>
                <a:buFontTx/>
                <a:buNone/>
              </a:pPr>
              <a:endParaRPr lang="en-US" altLang="ko-KR" sz="800">
                <a:latin typeface="돋움" pitchFamily="50" charset="-127"/>
                <a:ea typeface="돋움" pitchFamily="50" charset="-127"/>
              </a:endParaRPr>
            </a:p>
          </p:txBody>
        </p:sp>
      </p:grpSp>
      <p:grpSp>
        <p:nvGrpSpPr>
          <p:cNvPr id="4104" name="그룹 54"/>
          <p:cNvGrpSpPr>
            <a:grpSpLocks/>
          </p:cNvGrpSpPr>
          <p:nvPr/>
        </p:nvGrpSpPr>
        <p:grpSpPr bwMode="auto">
          <a:xfrm>
            <a:off x="3600450" y="8955089"/>
            <a:ext cx="2724150" cy="401636"/>
            <a:chOff x="0" y="0"/>
            <a:chExt cx="2724398" cy="401303"/>
          </a:xfrm>
        </p:grpSpPr>
        <p:sp>
          <p:nvSpPr>
            <p:cNvPr id="4105" name="Line 160"/>
            <p:cNvSpPr>
              <a:spLocks noChangeShapeType="1"/>
            </p:cNvSpPr>
            <p:nvPr/>
          </p:nvSpPr>
          <p:spPr bwMode="auto">
            <a:xfrm flipH="1">
              <a:off x="1201625" y="268450"/>
              <a:ext cx="809549"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ko-KR" altLang="en-US"/>
            </a:p>
          </p:txBody>
        </p:sp>
        <p:grpSp>
          <p:nvGrpSpPr>
            <p:cNvPr id="4106" name="Group 163"/>
            <p:cNvGrpSpPr>
              <a:grpSpLocks/>
            </p:cNvGrpSpPr>
            <p:nvPr/>
          </p:nvGrpSpPr>
          <p:grpSpPr bwMode="auto">
            <a:xfrm>
              <a:off x="120641" y="192204"/>
              <a:ext cx="592083" cy="152492"/>
              <a:chOff x="120641" y="192204"/>
              <a:chExt cx="240" cy="96"/>
            </a:xfrm>
          </p:grpSpPr>
          <p:grpSp>
            <p:nvGrpSpPr>
              <p:cNvPr id="4114" name="Group 164"/>
              <p:cNvGrpSpPr>
                <a:grpSpLocks/>
              </p:cNvGrpSpPr>
              <p:nvPr/>
            </p:nvGrpSpPr>
            <p:grpSpPr bwMode="auto">
              <a:xfrm>
                <a:off x="120641" y="192204"/>
                <a:ext cx="96" cy="96"/>
                <a:chOff x="120641" y="192204"/>
                <a:chExt cx="96" cy="96"/>
              </a:xfrm>
            </p:grpSpPr>
            <p:sp>
              <p:nvSpPr>
                <p:cNvPr id="4118" name="Line 165"/>
                <p:cNvSpPr>
                  <a:spLocks noChangeShapeType="1"/>
                </p:cNvSpPr>
                <p:nvPr/>
              </p:nvSpPr>
              <p:spPr bwMode="auto">
                <a:xfrm>
                  <a:off x="120641" y="192252"/>
                  <a:ext cx="96"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4119" name="Line 166"/>
                <p:cNvSpPr>
                  <a:spLocks noChangeShapeType="1"/>
                </p:cNvSpPr>
                <p:nvPr/>
              </p:nvSpPr>
              <p:spPr bwMode="auto">
                <a:xfrm>
                  <a:off x="120737" y="192204"/>
                  <a:ext cx="0" cy="9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ko-KR" altLang="en-US"/>
                </a:p>
              </p:txBody>
            </p:sp>
          </p:grpSp>
          <p:grpSp>
            <p:nvGrpSpPr>
              <p:cNvPr id="4115" name="Group 167"/>
              <p:cNvGrpSpPr>
                <a:grpSpLocks/>
              </p:cNvGrpSpPr>
              <p:nvPr/>
            </p:nvGrpSpPr>
            <p:grpSpPr bwMode="auto">
              <a:xfrm flipH="1">
                <a:off x="120785" y="192204"/>
                <a:ext cx="96" cy="96"/>
                <a:chOff x="120785" y="192204"/>
                <a:chExt cx="96" cy="96"/>
              </a:xfrm>
            </p:grpSpPr>
            <p:sp>
              <p:nvSpPr>
                <p:cNvPr id="4116" name="Line 168"/>
                <p:cNvSpPr>
                  <a:spLocks noChangeShapeType="1"/>
                </p:cNvSpPr>
                <p:nvPr/>
              </p:nvSpPr>
              <p:spPr bwMode="auto">
                <a:xfrm>
                  <a:off x="120785" y="192252"/>
                  <a:ext cx="96"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4117" name="Line 169"/>
                <p:cNvSpPr>
                  <a:spLocks noChangeShapeType="1"/>
                </p:cNvSpPr>
                <p:nvPr/>
              </p:nvSpPr>
              <p:spPr bwMode="auto">
                <a:xfrm>
                  <a:off x="120881" y="192204"/>
                  <a:ext cx="0" cy="9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ko-KR" altLang="en-US"/>
                </a:p>
              </p:txBody>
            </p:sp>
          </p:grpSp>
        </p:grpSp>
        <p:sp>
          <p:nvSpPr>
            <p:cNvPr id="4107" name="Line 170"/>
            <p:cNvSpPr>
              <a:spLocks noChangeShapeType="1"/>
            </p:cNvSpPr>
            <p:nvPr/>
          </p:nvSpPr>
          <p:spPr bwMode="auto">
            <a:xfrm>
              <a:off x="0" y="268450"/>
              <a:ext cx="353979"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4108" name="Line 171"/>
            <p:cNvSpPr>
              <a:spLocks noChangeShapeType="1"/>
            </p:cNvSpPr>
            <p:nvPr/>
          </p:nvSpPr>
          <p:spPr bwMode="auto">
            <a:xfrm>
              <a:off x="590495" y="268450"/>
              <a:ext cx="68375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4109" name="Text Box 172"/>
            <p:cNvSpPr txBox="1">
              <a:spLocks noChangeArrowheads="1"/>
            </p:cNvSpPr>
            <p:nvPr/>
          </p:nvSpPr>
          <p:spPr bwMode="auto">
            <a:xfrm>
              <a:off x="1895648" y="162432"/>
              <a:ext cx="723966" cy="229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kumimoji="1" sz="3200">
                  <a:solidFill>
                    <a:schemeClr val="tx1"/>
                  </a:solidFill>
                  <a:latin typeface="굴림" charset="-127"/>
                  <a:ea typeface="굴림" charset="-127"/>
                </a:defRPr>
              </a:lvl1pPr>
              <a:lvl2pPr marL="742950" indent="-285750" eaLnBrk="0" hangingPunct="0">
                <a:spcBef>
                  <a:spcPct val="20000"/>
                </a:spcBef>
                <a:buChar char="–"/>
                <a:defRPr kumimoji="1" sz="2800">
                  <a:solidFill>
                    <a:schemeClr val="tx1"/>
                  </a:solidFill>
                  <a:latin typeface="굴림" charset="-127"/>
                  <a:ea typeface="굴림" charset="-127"/>
                </a:defRPr>
              </a:lvl2pPr>
              <a:lvl3pPr marL="1143000" indent="-228600" eaLnBrk="0" hangingPunct="0">
                <a:spcBef>
                  <a:spcPct val="20000"/>
                </a:spcBef>
                <a:buChar char="•"/>
                <a:defRPr kumimoji="1" sz="2400">
                  <a:solidFill>
                    <a:schemeClr val="tx1"/>
                  </a:solidFill>
                  <a:latin typeface="굴림" charset="-127"/>
                  <a:ea typeface="굴림" charset="-127"/>
                </a:defRPr>
              </a:lvl3pPr>
              <a:lvl4pPr marL="1600200" indent="-228600" eaLnBrk="0" hangingPunct="0">
                <a:spcBef>
                  <a:spcPct val="20000"/>
                </a:spcBef>
                <a:buChar char="–"/>
                <a:defRPr kumimoji="1" sz="2000">
                  <a:solidFill>
                    <a:schemeClr val="tx1"/>
                  </a:solidFill>
                  <a:latin typeface="굴림" charset="-127"/>
                  <a:ea typeface="굴림" charset="-127"/>
                </a:defRPr>
              </a:lvl4pPr>
              <a:lvl5pPr marL="2057400" indent="-228600" eaLnBrk="0" hangingPunct="0">
                <a:spcBef>
                  <a:spcPct val="20000"/>
                </a:spcBef>
                <a:buChar char="»"/>
                <a:defRPr kumimoji="1" sz="2000">
                  <a:solidFill>
                    <a:schemeClr val="tx1"/>
                  </a:solidFill>
                  <a:latin typeface="굴림" charset="-127"/>
                  <a:ea typeface="굴림" charset="-127"/>
                </a:defRPr>
              </a:lvl5pPr>
              <a:lvl6pPr marL="2514600" indent="-228600" eaLnBrk="0" fontAlgn="base" hangingPunct="0">
                <a:spcBef>
                  <a:spcPct val="20000"/>
                </a:spcBef>
                <a:spcAft>
                  <a:spcPct val="0"/>
                </a:spcAft>
                <a:buChar char="»"/>
                <a:defRPr kumimoji="1" sz="2000">
                  <a:solidFill>
                    <a:schemeClr val="tx1"/>
                  </a:solidFill>
                  <a:latin typeface="굴림" charset="-127"/>
                  <a:ea typeface="굴림" charset="-127"/>
                </a:defRPr>
              </a:lvl6pPr>
              <a:lvl7pPr marL="2971800" indent="-228600" eaLnBrk="0" fontAlgn="base" hangingPunct="0">
                <a:spcBef>
                  <a:spcPct val="20000"/>
                </a:spcBef>
                <a:spcAft>
                  <a:spcPct val="0"/>
                </a:spcAft>
                <a:buChar char="»"/>
                <a:defRPr kumimoji="1" sz="2000">
                  <a:solidFill>
                    <a:schemeClr val="tx1"/>
                  </a:solidFill>
                  <a:latin typeface="굴림" charset="-127"/>
                  <a:ea typeface="굴림" charset="-127"/>
                </a:defRPr>
              </a:lvl7pPr>
              <a:lvl8pPr marL="3429000" indent="-228600" eaLnBrk="0" fontAlgn="base" hangingPunct="0">
                <a:spcBef>
                  <a:spcPct val="20000"/>
                </a:spcBef>
                <a:spcAft>
                  <a:spcPct val="0"/>
                </a:spcAft>
                <a:buChar char="»"/>
                <a:defRPr kumimoji="1" sz="2000">
                  <a:solidFill>
                    <a:schemeClr val="tx1"/>
                  </a:solidFill>
                  <a:latin typeface="굴림" charset="-127"/>
                  <a:ea typeface="굴림" charset="-127"/>
                </a:defRPr>
              </a:lvl8pPr>
              <a:lvl9pPr marL="3886200" indent="-228600" eaLnBrk="0" fontAlgn="base" hangingPunct="0">
                <a:spcBef>
                  <a:spcPct val="20000"/>
                </a:spcBef>
                <a:spcAft>
                  <a:spcPct val="0"/>
                </a:spcAft>
                <a:buChar char="»"/>
                <a:defRPr kumimoji="1" sz="2000">
                  <a:solidFill>
                    <a:schemeClr val="tx1"/>
                  </a:solidFill>
                  <a:latin typeface="굴림" charset="-127"/>
                  <a:ea typeface="굴림" charset="-127"/>
                </a:defRPr>
              </a:lvl9pPr>
            </a:lstStyle>
            <a:p>
              <a:pPr eaLnBrk="1" hangingPunct="1">
                <a:spcBef>
                  <a:spcPct val="0"/>
                </a:spcBef>
                <a:buFontTx/>
                <a:buNone/>
              </a:pPr>
              <a:r>
                <a:rPr lang="en-US" altLang="ko-KR" sz="900"/>
                <a:t>&lt;C0 K50&gt;</a:t>
              </a:r>
            </a:p>
            <a:p>
              <a:pPr eaLnBrk="1" hangingPunct="1">
                <a:spcBef>
                  <a:spcPct val="0"/>
                </a:spcBef>
                <a:buFontTx/>
                <a:buNone/>
              </a:pPr>
              <a:endParaRPr lang="en-US" altLang="ko-KR" sz="900"/>
            </a:p>
          </p:txBody>
        </p:sp>
        <p:sp>
          <p:nvSpPr>
            <p:cNvPr id="4110" name="Text Box 173"/>
            <p:cNvSpPr txBox="1">
              <a:spLocks noChangeArrowheads="1"/>
            </p:cNvSpPr>
            <p:nvPr/>
          </p:nvSpPr>
          <p:spPr bwMode="auto">
            <a:xfrm>
              <a:off x="266724" y="0"/>
              <a:ext cx="323879" cy="229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kumimoji="1" sz="3200">
                  <a:solidFill>
                    <a:schemeClr val="tx1"/>
                  </a:solidFill>
                  <a:latin typeface="굴림" charset="-127"/>
                  <a:ea typeface="굴림" charset="-127"/>
                </a:defRPr>
              </a:lvl1pPr>
              <a:lvl2pPr marL="742950" indent="-285750" eaLnBrk="0" hangingPunct="0">
                <a:spcBef>
                  <a:spcPct val="20000"/>
                </a:spcBef>
                <a:buChar char="–"/>
                <a:defRPr kumimoji="1" sz="2800">
                  <a:solidFill>
                    <a:schemeClr val="tx1"/>
                  </a:solidFill>
                  <a:latin typeface="굴림" charset="-127"/>
                  <a:ea typeface="굴림" charset="-127"/>
                </a:defRPr>
              </a:lvl2pPr>
              <a:lvl3pPr marL="1143000" indent="-228600" eaLnBrk="0" hangingPunct="0">
                <a:spcBef>
                  <a:spcPct val="20000"/>
                </a:spcBef>
                <a:buChar char="•"/>
                <a:defRPr kumimoji="1" sz="2400">
                  <a:solidFill>
                    <a:schemeClr val="tx1"/>
                  </a:solidFill>
                  <a:latin typeface="굴림" charset="-127"/>
                  <a:ea typeface="굴림" charset="-127"/>
                </a:defRPr>
              </a:lvl3pPr>
              <a:lvl4pPr marL="1600200" indent="-228600" eaLnBrk="0" hangingPunct="0">
                <a:spcBef>
                  <a:spcPct val="20000"/>
                </a:spcBef>
                <a:buChar char="–"/>
                <a:defRPr kumimoji="1" sz="2000">
                  <a:solidFill>
                    <a:schemeClr val="tx1"/>
                  </a:solidFill>
                  <a:latin typeface="굴림" charset="-127"/>
                  <a:ea typeface="굴림" charset="-127"/>
                </a:defRPr>
              </a:lvl4pPr>
              <a:lvl5pPr marL="2057400" indent="-228600" eaLnBrk="0" hangingPunct="0">
                <a:spcBef>
                  <a:spcPct val="20000"/>
                </a:spcBef>
                <a:buChar char="»"/>
                <a:defRPr kumimoji="1" sz="2000">
                  <a:solidFill>
                    <a:schemeClr val="tx1"/>
                  </a:solidFill>
                  <a:latin typeface="굴림" charset="-127"/>
                  <a:ea typeface="굴림" charset="-127"/>
                </a:defRPr>
              </a:lvl5pPr>
              <a:lvl6pPr marL="2514600" indent="-228600" eaLnBrk="0" fontAlgn="base" hangingPunct="0">
                <a:spcBef>
                  <a:spcPct val="20000"/>
                </a:spcBef>
                <a:spcAft>
                  <a:spcPct val="0"/>
                </a:spcAft>
                <a:buChar char="»"/>
                <a:defRPr kumimoji="1" sz="2000">
                  <a:solidFill>
                    <a:schemeClr val="tx1"/>
                  </a:solidFill>
                  <a:latin typeface="굴림" charset="-127"/>
                  <a:ea typeface="굴림" charset="-127"/>
                </a:defRPr>
              </a:lvl6pPr>
              <a:lvl7pPr marL="2971800" indent="-228600" eaLnBrk="0" fontAlgn="base" hangingPunct="0">
                <a:spcBef>
                  <a:spcPct val="20000"/>
                </a:spcBef>
                <a:spcAft>
                  <a:spcPct val="0"/>
                </a:spcAft>
                <a:buChar char="»"/>
                <a:defRPr kumimoji="1" sz="2000">
                  <a:solidFill>
                    <a:schemeClr val="tx1"/>
                  </a:solidFill>
                  <a:latin typeface="굴림" charset="-127"/>
                  <a:ea typeface="굴림" charset="-127"/>
                </a:defRPr>
              </a:lvl7pPr>
              <a:lvl8pPr marL="3429000" indent="-228600" eaLnBrk="0" fontAlgn="base" hangingPunct="0">
                <a:spcBef>
                  <a:spcPct val="20000"/>
                </a:spcBef>
                <a:spcAft>
                  <a:spcPct val="0"/>
                </a:spcAft>
                <a:buChar char="»"/>
                <a:defRPr kumimoji="1" sz="2000">
                  <a:solidFill>
                    <a:schemeClr val="tx1"/>
                  </a:solidFill>
                  <a:latin typeface="굴림" charset="-127"/>
                  <a:ea typeface="굴림" charset="-127"/>
                </a:defRPr>
              </a:lvl8pPr>
              <a:lvl9pPr marL="3886200" indent="-228600" eaLnBrk="0" fontAlgn="base" hangingPunct="0">
                <a:spcBef>
                  <a:spcPct val="20000"/>
                </a:spcBef>
                <a:spcAft>
                  <a:spcPct val="0"/>
                </a:spcAft>
                <a:buChar char="»"/>
                <a:defRPr kumimoji="1" sz="2000">
                  <a:solidFill>
                    <a:schemeClr val="tx1"/>
                  </a:solidFill>
                  <a:latin typeface="굴림" charset="-127"/>
                  <a:ea typeface="굴림" charset="-127"/>
                </a:defRPr>
              </a:lvl9pPr>
            </a:lstStyle>
            <a:p>
              <a:pPr eaLnBrk="1" hangingPunct="1">
                <a:spcBef>
                  <a:spcPct val="0"/>
                </a:spcBef>
                <a:buFontTx/>
                <a:buNone/>
              </a:pPr>
              <a:r>
                <a:rPr lang="en-US" altLang="ko-KR" sz="900"/>
                <a:t>X1</a:t>
              </a:r>
            </a:p>
            <a:p>
              <a:pPr eaLnBrk="1" hangingPunct="1">
                <a:spcBef>
                  <a:spcPct val="0"/>
                </a:spcBef>
                <a:buFontTx/>
                <a:buNone/>
              </a:pPr>
              <a:endParaRPr lang="en-US" altLang="ko-KR" sz="900"/>
            </a:p>
          </p:txBody>
        </p:sp>
        <p:sp>
          <p:nvSpPr>
            <p:cNvPr id="4111" name="Line 175"/>
            <p:cNvSpPr>
              <a:spLocks noChangeShapeType="1"/>
            </p:cNvSpPr>
            <p:nvPr/>
          </p:nvSpPr>
          <p:spPr bwMode="auto">
            <a:xfrm>
              <a:off x="2483121" y="273216"/>
              <a:ext cx="241277"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4112" name="Line 176"/>
            <p:cNvSpPr>
              <a:spLocks noChangeShapeType="1"/>
            </p:cNvSpPr>
            <p:nvPr/>
          </p:nvSpPr>
          <p:spPr bwMode="auto">
            <a:xfrm>
              <a:off x="2724398" y="211266"/>
              <a:ext cx="0" cy="17479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4113" name="Line 174"/>
            <p:cNvSpPr>
              <a:spLocks noChangeShapeType="1"/>
            </p:cNvSpPr>
            <p:nvPr/>
          </p:nvSpPr>
          <p:spPr bwMode="auto">
            <a:xfrm>
              <a:off x="0" y="220796"/>
              <a:ext cx="0" cy="18050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ko-KR" altLang="en-US"/>
            </a:p>
          </p:txBody>
        </p:sp>
      </p:grpSp>
    </p:spTree>
    <p:extLst>
      <p:ext uri="{BB962C8B-B14F-4D97-AF65-F5344CB8AC3E}">
        <p14:creationId xmlns:p14="http://schemas.microsoft.com/office/powerpoint/2010/main" val="145609823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Line 2"/>
          <p:cNvSpPr>
            <a:spLocks noChangeShapeType="1"/>
          </p:cNvSpPr>
          <p:nvPr/>
        </p:nvSpPr>
        <p:spPr bwMode="auto">
          <a:xfrm>
            <a:off x="279400" y="609600"/>
            <a:ext cx="6324600" cy="0"/>
          </a:xfrm>
          <a:prstGeom prst="line">
            <a:avLst/>
          </a:prstGeom>
          <a:noFill/>
          <a:ln w="57150" cmpd="thinThick">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a:latin typeface="Times New Roman" panose="02020603050405020304" pitchFamily="18" charset="0"/>
              <a:cs typeface="Times New Roman" panose="02020603050405020304" pitchFamily="18" charset="0"/>
            </a:endParaRPr>
          </a:p>
        </p:txBody>
      </p:sp>
      <p:sp>
        <p:nvSpPr>
          <p:cNvPr id="155" name="Text Box 6"/>
          <p:cNvSpPr txBox="1">
            <a:spLocks noChangeArrowheads="1"/>
          </p:cNvSpPr>
          <p:nvPr/>
        </p:nvSpPr>
        <p:spPr bwMode="auto">
          <a:xfrm>
            <a:off x="123825" y="228599"/>
            <a:ext cx="644728" cy="338554"/>
          </a:xfrm>
          <a:prstGeom prst="rect">
            <a:avLst/>
          </a:prstGeom>
          <a:noFill/>
          <a:ln w="9525">
            <a:noFill/>
            <a:miter lim="800000"/>
            <a:headEnd/>
            <a:tailEnd/>
          </a:ln>
          <a:effectLst/>
        </p:spPr>
        <p:txBody>
          <a:bodyPr wrap="none">
            <a:spAutoFit/>
          </a:bodyPr>
          <a:lstStyle>
            <a:lvl1pPr eaLnBrk="0" hangingPunct="0">
              <a:defRPr kumimoji="1" sz="900">
                <a:solidFill>
                  <a:schemeClr val="tx1"/>
                </a:solidFill>
                <a:latin typeface="Dotum" pitchFamily="34" charset="-127"/>
                <a:ea typeface="Dotum" pitchFamily="34" charset="-127"/>
              </a:defRPr>
            </a:lvl1pPr>
            <a:lvl2pPr marL="742950" indent="-285750" eaLnBrk="0" hangingPunct="0">
              <a:defRPr kumimoji="1" sz="900">
                <a:solidFill>
                  <a:schemeClr val="tx1"/>
                </a:solidFill>
                <a:latin typeface="Dotum" pitchFamily="34" charset="-127"/>
                <a:ea typeface="Dotum" pitchFamily="34" charset="-127"/>
              </a:defRPr>
            </a:lvl2pPr>
            <a:lvl3pPr marL="1143000" indent="-228600" eaLnBrk="0" hangingPunct="0">
              <a:defRPr kumimoji="1" sz="900">
                <a:solidFill>
                  <a:schemeClr val="tx1"/>
                </a:solidFill>
                <a:latin typeface="Dotum" pitchFamily="34" charset="-127"/>
                <a:ea typeface="Dotum" pitchFamily="34" charset="-127"/>
              </a:defRPr>
            </a:lvl3pPr>
            <a:lvl4pPr marL="1600200" indent="-228600" eaLnBrk="0" hangingPunct="0">
              <a:defRPr kumimoji="1" sz="900">
                <a:solidFill>
                  <a:schemeClr val="tx1"/>
                </a:solidFill>
                <a:latin typeface="Dotum" pitchFamily="34" charset="-127"/>
                <a:ea typeface="Dotum" pitchFamily="34" charset="-127"/>
              </a:defRPr>
            </a:lvl4pPr>
            <a:lvl5pPr marL="2057400" indent="-228600" eaLnBrk="0" hangingPunct="0">
              <a:defRPr kumimoji="1" sz="900">
                <a:solidFill>
                  <a:schemeClr val="tx1"/>
                </a:solidFill>
                <a:latin typeface="Dotum" pitchFamily="34" charset="-127"/>
                <a:ea typeface="Dotum" pitchFamily="34" charset="-127"/>
              </a:defRPr>
            </a:lvl5pPr>
            <a:lvl6pPr marL="2514600" indent="-228600" eaLnBrk="0" fontAlgn="base" hangingPunct="0">
              <a:spcBef>
                <a:spcPct val="0"/>
              </a:spcBef>
              <a:spcAft>
                <a:spcPct val="0"/>
              </a:spcAft>
              <a:defRPr kumimoji="1" sz="900">
                <a:solidFill>
                  <a:schemeClr val="tx1"/>
                </a:solidFill>
                <a:latin typeface="Dotum" pitchFamily="34" charset="-127"/>
                <a:ea typeface="Dotum" pitchFamily="34" charset="-127"/>
              </a:defRPr>
            </a:lvl6pPr>
            <a:lvl7pPr marL="2971800" indent="-228600" eaLnBrk="0" fontAlgn="base" hangingPunct="0">
              <a:spcBef>
                <a:spcPct val="0"/>
              </a:spcBef>
              <a:spcAft>
                <a:spcPct val="0"/>
              </a:spcAft>
              <a:defRPr kumimoji="1" sz="900">
                <a:solidFill>
                  <a:schemeClr val="tx1"/>
                </a:solidFill>
                <a:latin typeface="Dotum" pitchFamily="34" charset="-127"/>
                <a:ea typeface="Dotum" pitchFamily="34" charset="-127"/>
              </a:defRPr>
            </a:lvl7pPr>
            <a:lvl8pPr marL="3429000" indent="-228600" eaLnBrk="0" fontAlgn="base" hangingPunct="0">
              <a:spcBef>
                <a:spcPct val="0"/>
              </a:spcBef>
              <a:spcAft>
                <a:spcPct val="0"/>
              </a:spcAft>
              <a:defRPr kumimoji="1" sz="900">
                <a:solidFill>
                  <a:schemeClr val="tx1"/>
                </a:solidFill>
                <a:latin typeface="Dotum" pitchFamily="34" charset="-127"/>
                <a:ea typeface="Dotum" pitchFamily="34" charset="-127"/>
              </a:defRPr>
            </a:lvl8pPr>
            <a:lvl9pPr marL="3886200" indent="-228600" eaLnBrk="0" fontAlgn="base" hangingPunct="0">
              <a:spcBef>
                <a:spcPct val="0"/>
              </a:spcBef>
              <a:spcAft>
                <a:spcPct val="0"/>
              </a:spcAft>
              <a:defRPr kumimoji="1" sz="900">
                <a:solidFill>
                  <a:schemeClr val="tx1"/>
                </a:solidFill>
                <a:latin typeface="Dotum" pitchFamily="34" charset="-127"/>
                <a:ea typeface="Dotum" pitchFamily="34" charset="-127"/>
              </a:defRPr>
            </a:lvl9pPr>
          </a:lstStyle>
          <a:p>
            <a:pPr eaLnBrk="1" hangingPunct="1"/>
            <a:r>
              <a:rPr lang="en-US" altLang="ko-KR" sz="1600" b="1">
                <a:effectLst>
                  <a:outerShdw blurRad="38100" dist="38100" dir="2700000" algn="tl">
                    <a:srgbClr val="C0C0C0"/>
                  </a:outerShdw>
                </a:effectLst>
                <a:latin typeface="Times New Roman" panose="02020603050405020304" pitchFamily="18" charset="0"/>
                <a:cs typeface="Times New Roman" panose="02020603050405020304" pitchFamily="18" charset="0"/>
              </a:rPr>
              <a:t>PLC </a:t>
            </a:r>
            <a:endParaRPr lang="ko-KR" altLang="en-US" sz="1600" b="1">
              <a:effectLst>
                <a:outerShdw blurRad="38100" dist="38100" dir="2700000" algn="tl">
                  <a:srgbClr val="C0C0C0"/>
                </a:outerShdw>
              </a:effectLst>
              <a:latin typeface="Times New Roman" panose="02020603050405020304" pitchFamily="18" charset="0"/>
              <a:cs typeface="Times New Roman" panose="02020603050405020304" pitchFamily="18" charset="0"/>
            </a:endParaRPr>
          </a:p>
        </p:txBody>
      </p:sp>
      <p:sp>
        <p:nvSpPr>
          <p:cNvPr id="13316" name="Rectangle 3"/>
          <p:cNvSpPr>
            <a:spLocks noChangeArrowheads="1"/>
          </p:cNvSpPr>
          <p:nvPr/>
        </p:nvSpPr>
        <p:spPr bwMode="auto">
          <a:xfrm>
            <a:off x="304800" y="776288"/>
            <a:ext cx="3124200" cy="890111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spcBef>
                <a:spcPct val="20000"/>
              </a:spcBef>
              <a:buChar char="•"/>
              <a:defRPr kumimoji="1" sz="3200">
                <a:solidFill>
                  <a:schemeClr val="tx1"/>
                </a:solidFill>
                <a:latin typeface="굴림" pitchFamily="34" charset="-127"/>
                <a:ea typeface="굴림" pitchFamily="34" charset="-127"/>
              </a:defRPr>
            </a:lvl1pPr>
            <a:lvl2pPr marL="742950" indent="-285750" eaLnBrk="0" hangingPunct="0">
              <a:spcBef>
                <a:spcPct val="20000"/>
              </a:spcBef>
              <a:buChar char="–"/>
              <a:defRPr kumimoji="1" sz="2800">
                <a:solidFill>
                  <a:schemeClr val="tx1"/>
                </a:solidFill>
                <a:latin typeface="굴림" pitchFamily="34" charset="-127"/>
                <a:ea typeface="굴림" pitchFamily="34" charset="-127"/>
              </a:defRPr>
            </a:lvl2pPr>
            <a:lvl3pPr marL="1143000" indent="-228600" eaLnBrk="0" hangingPunct="0">
              <a:spcBef>
                <a:spcPct val="20000"/>
              </a:spcBef>
              <a:buChar char="•"/>
              <a:defRPr kumimoji="1" sz="2400">
                <a:solidFill>
                  <a:schemeClr val="tx1"/>
                </a:solidFill>
                <a:latin typeface="굴림" pitchFamily="34" charset="-127"/>
                <a:ea typeface="굴림" pitchFamily="34" charset="-127"/>
              </a:defRPr>
            </a:lvl3pPr>
            <a:lvl4pPr marL="1600200" indent="-228600" eaLnBrk="0" hangingPunct="0">
              <a:spcBef>
                <a:spcPct val="20000"/>
              </a:spcBef>
              <a:buChar char="–"/>
              <a:defRPr kumimoji="1" sz="2000">
                <a:solidFill>
                  <a:schemeClr val="tx1"/>
                </a:solidFill>
                <a:latin typeface="굴림" pitchFamily="34" charset="-127"/>
                <a:ea typeface="굴림" pitchFamily="34" charset="-127"/>
              </a:defRPr>
            </a:lvl4pPr>
            <a:lvl5pPr marL="2057400" indent="-228600" eaLnBrk="0" hangingPunct="0">
              <a:spcBef>
                <a:spcPct val="20000"/>
              </a:spcBef>
              <a:buChar char="»"/>
              <a:defRPr kumimoji="1" sz="2000">
                <a:solidFill>
                  <a:schemeClr val="tx1"/>
                </a:solidFill>
                <a:latin typeface="굴림" pitchFamily="34" charset="-127"/>
                <a:ea typeface="굴림" pitchFamily="34" charset="-127"/>
              </a:defRPr>
            </a:lvl5pPr>
            <a:lvl6pPr marL="2514600" indent="-228600" eaLnBrk="0" fontAlgn="base" hangingPunct="0">
              <a:spcBef>
                <a:spcPct val="20000"/>
              </a:spcBef>
              <a:spcAft>
                <a:spcPct val="0"/>
              </a:spcAft>
              <a:buChar char="»"/>
              <a:defRPr kumimoji="1" sz="2000">
                <a:solidFill>
                  <a:schemeClr val="tx1"/>
                </a:solidFill>
                <a:latin typeface="굴림" pitchFamily="34" charset="-127"/>
                <a:ea typeface="굴림" pitchFamily="34" charset="-127"/>
              </a:defRPr>
            </a:lvl6pPr>
            <a:lvl7pPr marL="2971800" indent="-228600" eaLnBrk="0" fontAlgn="base" hangingPunct="0">
              <a:spcBef>
                <a:spcPct val="20000"/>
              </a:spcBef>
              <a:spcAft>
                <a:spcPct val="0"/>
              </a:spcAft>
              <a:buChar char="»"/>
              <a:defRPr kumimoji="1" sz="2000">
                <a:solidFill>
                  <a:schemeClr val="tx1"/>
                </a:solidFill>
                <a:latin typeface="굴림" pitchFamily="34" charset="-127"/>
                <a:ea typeface="굴림" pitchFamily="34" charset="-127"/>
              </a:defRPr>
            </a:lvl7pPr>
            <a:lvl8pPr marL="3429000" indent="-228600" eaLnBrk="0" fontAlgn="base" hangingPunct="0">
              <a:spcBef>
                <a:spcPct val="20000"/>
              </a:spcBef>
              <a:spcAft>
                <a:spcPct val="0"/>
              </a:spcAft>
              <a:buChar char="»"/>
              <a:defRPr kumimoji="1" sz="2000">
                <a:solidFill>
                  <a:schemeClr val="tx1"/>
                </a:solidFill>
                <a:latin typeface="굴림" pitchFamily="34" charset="-127"/>
                <a:ea typeface="굴림" pitchFamily="34" charset="-127"/>
              </a:defRPr>
            </a:lvl8pPr>
            <a:lvl9pPr marL="3886200" indent="-228600" eaLnBrk="0" fontAlgn="base" hangingPunct="0">
              <a:spcBef>
                <a:spcPct val="20000"/>
              </a:spcBef>
              <a:spcAft>
                <a:spcPct val="0"/>
              </a:spcAft>
              <a:buChar char="»"/>
              <a:defRPr kumimoji="1" sz="2000">
                <a:solidFill>
                  <a:schemeClr val="tx1"/>
                </a:solidFill>
                <a:latin typeface="굴림" pitchFamily="34" charset="-127"/>
                <a:ea typeface="굴림" pitchFamily="34" charset="-127"/>
              </a:defRPr>
            </a:lvl9pPr>
          </a:lstStyle>
          <a:p>
            <a:pPr eaLnBrk="1" hangingPunct="1">
              <a:spcBef>
                <a:spcPct val="0"/>
              </a:spcBef>
              <a:buFontTx/>
              <a:buNone/>
            </a:pPr>
            <a:r>
              <a:rPr lang="en-US" altLang="ko-KR" sz="900">
                <a:latin typeface="Times New Roman" panose="02020603050405020304" pitchFamily="18" charset="0"/>
                <a:ea typeface="Dotum" pitchFamily="34" charset="-127"/>
                <a:cs typeface="Times New Roman" panose="02020603050405020304" pitchFamily="18" charset="0"/>
              </a:rPr>
              <a:t>* PLC: </a:t>
            </a:r>
            <a:r>
              <a:rPr lang="en-US" altLang="ko-KR" sz="900" smtClean="0">
                <a:latin typeface="Times New Roman" panose="02020603050405020304" pitchFamily="18" charset="0"/>
                <a:ea typeface="Dotum" pitchFamily="34" charset="-127"/>
                <a:cs typeface="Times New Roman" panose="02020603050405020304" pitchFamily="18" charset="0"/>
              </a:rPr>
              <a:t>Câu 1 </a:t>
            </a:r>
            <a:r>
              <a:rPr lang="en-US" altLang="ko-KR" sz="900">
                <a:latin typeface="Times New Roman" panose="02020603050405020304" pitchFamily="18" charset="0"/>
                <a:ea typeface="Dotum" pitchFamily="34" charset="-127"/>
                <a:cs typeface="Times New Roman" panose="02020603050405020304" pitchFamily="18" charset="0"/>
              </a:rPr>
              <a:t>~ </a:t>
            </a:r>
            <a:r>
              <a:rPr lang="en-US" altLang="ko-KR" sz="900" smtClean="0">
                <a:latin typeface="Times New Roman" panose="02020603050405020304" pitchFamily="18" charset="0"/>
                <a:ea typeface="Dotum" pitchFamily="34" charset="-127"/>
                <a:cs typeface="Times New Roman" panose="02020603050405020304" pitchFamily="18" charset="0"/>
              </a:rPr>
              <a:t>20</a:t>
            </a:r>
            <a:endParaRPr lang="en-US" altLang="ko-KR" sz="900">
              <a:latin typeface="Times New Roman" panose="02020603050405020304" pitchFamily="18" charset="0"/>
              <a:ea typeface="Dotum" pitchFamily="34" charset="-127"/>
              <a:cs typeface="Times New Roman" panose="02020603050405020304" pitchFamily="18" charset="0"/>
            </a:endParaRPr>
          </a:p>
          <a:p>
            <a:pPr eaLnBrk="1" hangingPunct="1">
              <a:spcBef>
                <a:spcPct val="0"/>
              </a:spcBef>
              <a:buFontTx/>
              <a:buNone/>
            </a:pPr>
            <a:endParaRPr lang="en-US" altLang="ko-KR" sz="900">
              <a:latin typeface="Times New Roman" panose="02020603050405020304" pitchFamily="18" charset="0"/>
              <a:ea typeface="Dotum" pitchFamily="34" charset="-127"/>
              <a:cs typeface="Times New Roman" panose="02020603050405020304" pitchFamily="18" charset="0"/>
            </a:endParaRPr>
          </a:p>
          <a:p>
            <a:pPr eaLnBrk="1" hangingPunct="1">
              <a:spcBef>
                <a:spcPct val="0"/>
              </a:spcBef>
              <a:buFontTx/>
              <a:buNone/>
            </a:pPr>
            <a:r>
              <a:rPr lang="vi-VN" altLang="ko-KR" sz="900">
                <a:latin typeface="Times New Roman" panose="02020603050405020304" pitchFamily="18" charset="0"/>
                <a:ea typeface="Dotum" pitchFamily="34" charset="-127"/>
                <a:cs typeface="Times New Roman" panose="02020603050405020304" pitchFamily="18" charset="0"/>
              </a:rPr>
              <a:t>1. Điều gì sai trong mô tả của bảng điều khiển </a:t>
            </a:r>
            <a:r>
              <a:rPr lang="vi-VN" altLang="ko-KR" sz="900" smtClean="0">
                <a:latin typeface="Times New Roman" panose="02020603050405020304" pitchFamily="18" charset="0"/>
                <a:ea typeface="Dotum" pitchFamily="34" charset="-127"/>
                <a:cs typeface="Times New Roman" panose="02020603050405020304" pitchFamily="18" charset="0"/>
              </a:rPr>
              <a:t>r</a:t>
            </a:r>
            <a:r>
              <a:rPr lang="en-US" altLang="ko-KR" sz="900" smtClean="0">
                <a:latin typeface="Times New Roman" panose="02020603050405020304" pitchFamily="18" charset="0"/>
                <a:ea typeface="Dotum" pitchFamily="34" charset="-127"/>
                <a:cs typeface="Times New Roman" panose="02020603050405020304" pitchFamily="18" charset="0"/>
              </a:rPr>
              <a:t>elay</a:t>
            </a:r>
            <a:r>
              <a:rPr lang="vi-VN" altLang="ko-KR" sz="900" smtClean="0">
                <a:latin typeface="Times New Roman" panose="02020603050405020304" pitchFamily="18" charset="0"/>
                <a:ea typeface="Dotum" pitchFamily="34" charset="-127"/>
                <a:cs typeface="Times New Roman" panose="02020603050405020304" pitchFamily="18" charset="0"/>
              </a:rPr>
              <a:t>?</a:t>
            </a:r>
            <a:endParaRPr lang="vi-VN" altLang="ko-KR" sz="900">
              <a:latin typeface="Times New Roman" panose="02020603050405020304" pitchFamily="18" charset="0"/>
              <a:ea typeface="Dotum" pitchFamily="34" charset="-127"/>
              <a:cs typeface="Times New Roman" panose="02020603050405020304" pitchFamily="18" charset="0"/>
            </a:endParaRPr>
          </a:p>
          <a:p>
            <a:pPr eaLnBrk="1" hangingPunct="1">
              <a:spcBef>
                <a:spcPct val="0"/>
              </a:spcBef>
              <a:buFontTx/>
              <a:buNone/>
            </a:pPr>
            <a:endParaRPr lang="en-US" altLang="ko-KR" sz="900">
              <a:latin typeface="Times New Roman" panose="02020603050405020304" pitchFamily="18" charset="0"/>
              <a:ea typeface="Dotum" pitchFamily="34" charset="-127"/>
              <a:cs typeface="Times New Roman" panose="02020603050405020304" pitchFamily="18" charset="0"/>
            </a:endParaRPr>
          </a:p>
          <a:p>
            <a:pPr eaLnBrk="1" hangingPunct="1">
              <a:spcBef>
                <a:spcPct val="0"/>
              </a:spcBef>
              <a:buFontTx/>
              <a:buNone/>
            </a:pPr>
            <a:r>
              <a:rPr lang="en-US" altLang="ko-KR" sz="900">
                <a:latin typeface="Times New Roman" panose="02020603050405020304" pitchFamily="18" charset="0"/>
                <a:ea typeface="Dotum" pitchFamily="34" charset="-127"/>
                <a:cs typeface="Times New Roman" panose="02020603050405020304" pitchFamily="18" charset="0"/>
              </a:rPr>
              <a:t> ① </a:t>
            </a:r>
            <a:r>
              <a:rPr lang="en-US" altLang="ko-KR" sz="900" smtClean="0">
                <a:latin typeface="Times New Roman" panose="02020603050405020304" pitchFamily="18" charset="0"/>
                <a:ea typeface="Dotum" pitchFamily="34" charset="-127"/>
                <a:cs typeface="Times New Roman" panose="02020603050405020304" pitchFamily="18" charset="0"/>
              </a:rPr>
              <a:t>Có tiếp điểm</a:t>
            </a:r>
            <a:endParaRPr lang="en-US" altLang="ko-KR" sz="900">
              <a:latin typeface="Times New Roman" panose="02020603050405020304" pitchFamily="18" charset="0"/>
              <a:ea typeface="Dotum" pitchFamily="34" charset="-127"/>
              <a:cs typeface="Times New Roman" panose="02020603050405020304" pitchFamily="18" charset="0"/>
            </a:endParaRPr>
          </a:p>
          <a:p>
            <a:pPr eaLnBrk="1" hangingPunct="1">
              <a:spcBef>
                <a:spcPct val="0"/>
              </a:spcBef>
              <a:buFontTx/>
              <a:buNone/>
            </a:pPr>
            <a:r>
              <a:rPr lang="en-US" altLang="ko-KR" sz="900" smtClean="0">
                <a:latin typeface="Times New Roman" panose="02020603050405020304" pitchFamily="18" charset="0"/>
                <a:ea typeface="Dotum" pitchFamily="34" charset="-127"/>
                <a:cs typeface="Times New Roman" panose="02020603050405020304" pitchFamily="18" charset="0"/>
              </a:rPr>
              <a:t> ② </a:t>
            </a:r>
            <a:r>
              <a:rPr lang="en-US" altLang="ko-KR" sz="900">
                <a:latin typeface="Times New Roman" panose="02020603050405020304" pitchFamily="18" charset="0"/>
                <a:ea typeface="Dotum" pitchFamily="34" charset="-127"/>
                <a:cs typeface="Times New Roman" panose="02020603050405020304" pitchFamily="18" charset="0"/>
              </a:rPr>
              <a:t>Khó mở rộng hệ thống</a:t>
            </a:r>
          </a:p>
          <a:p>
            <a:pPr eaLnBrk="1" hangingPunct="1">
              <a:spcBef>
                <a:spcPct val="0"/>
              </a:spcBef>
              <a:buFontTx/>
              <a:buNone/>
            </a:pPr>
            <a:r>
              <a:rPr lang="en-US" altLang="ko-KR" sz="900">
                <a:latin typeface="Times New Roman" panose="02020603050405020304" pitchFamily="18" charset="0"/>
                <a:ea typeface="Dotum" pitchFamily="34" charset="-127"/>
                <a:cs typeface="Times New Roman" panose="02020603050405020304" pitchFamily="18" charset="0"/>
              </a:rPr>
              <a:t> ③ </a:t>
            </a:r>
            <a:r>
              <a:rPr lang="en-US" altLang="ko-KR" sz="900" smtClean="0">
                <a:latin typeface="Times New Roman" panose="02020603050405020304" pitchFamily="18" charset="0"/>
                <a:ea typeface="Dotum" pitchFamily="34" charset="-127"/>
                <a:cs typeface="Times New Roman" panose="02020603050405020304" pitchFamily="18" charset="0"/>
              </a:rPr>
              <a:t>Sử dụng thuật toán Logic</a:t>
            </a:r>
            <a:endParaRPr lang="en-US" altLang="ko-KR" sz="900">
              <a:latin typeface="Times New Roman" panose="02020603050405020304" pitchFamily="18" charset="0"/>
              <a:ea typeface="Dotum" pitchFamily="34" charset="-127"/>
              <a:cs typeface="Times New Roman" panose="02020603050405020304" pitchFamily="18" charset="0"/>
            </a:endParaRPr>
          </a:p>
          <a:p>
            <a:pPr eaLnBrk="1" hangingPunct="1">
              <a:spcBef>
                <a:spcPct val="0"/>
              </a:spcBef>
              <a:buFontTx/>
              <a:buNone/>
            </a:pPr>
            <a:r>
              <a:rPr lang="vi-VN" altLang="ko-KR" sz="900">
                <a:latin typeface="Times New Roman" panose="02020603050405020304" pitchFamily="18" charset="0"/>
                <a:ea typeface="Dotum" pitchFamily="34" charset="-127"/>
                <a:cs typeface="Times New Roman" panose="02020603050405020304" pitchFamily="18" charset="0"/>
              </a:rPr>
              <a:t> ④ Khó giảm kích thước</a:t>
            </a:r>
          </a:p>
          <a:p>
            <a:pPr eaLnBrk="1" hangingPunct="1">
              <a:spcBef>
                <a:spcPct val="0"/>
              </a:spcBef>
              <a:buFontTx/>
              <a:buNone/>
            </a:pPr>
            <a:endParaRPr lang="en-US" altLang="ko-KR" sz="900">
              <a:latin typeface="Times New Roman" panose="02020603050405020304" pitchFamily="18" charset="0"/>
              <a:ea typeface="Dotum" pitchFamily="34" charset="-127"/>
              <a:cs typeface="Times New Roman" panose="02020603050405020304" pitchFamily="18" charset="0"/>
            </a:endParaRPr>
          </a:p>
          <a:p>
            <a:pPr eaLnBrk="1" hangingPunct="1">
              <a:spcBef>
                <a:spcPct val="0"/>
              </a:spcBef>
              <a:buFontTx/>
              <a:buNone/>
            </a:pPr>
            <a:r>
              <a:rPr lang="en-US" altLang="ko-KR" sz="900">
                <a:latin typeface="Times New Roman" panose="02020603050405020304" pitchFamily="18" charset="0"/>
                <a:ea typeface="Dotum" pitchFamily="34" charset="-127"/>
                <a:cs typeface="Times New Roman" panose="02020603050405020304" pitchFamily="18" charset="0"/>
              </a:rPr>
              <a:t>2. Cấu hình của bộ nhớ trong của CPU PLC là gì?</a:t>
            </a:r>
          </a:p>
          <a:p>
            <a:pPr eaLnBrk="1" hangingPunct="1">
              <a:spcBef>
                <a:spcPct val="0"/>
              </a:spcBef>
              <a:buFontTx/>
              <a:buNone/>
            </a:pPr>
            <a:r>
              <a:rPr lang="en-US" altLang="ko-KR" sz="900">
                <a:latin typeface="Times New Roman" panose="02020603050405020304" pitchFamily="18" charset="0"/>
                <a:ea typeface="Dotum" pitchFamily="34" charset="-127"/>
                <a:cs typeface="Times New Roman" panose="02020603050405020304" pitchFamily="18" charset="0"/>
              </a:rPr>
              <a:t>       </a:t>
            </a:r>
          </a:p>
          <a:p>
            <a:pPr eaLnBrk="1" hangingPunct="1">
              <a:spcBef>
                <a:spcPct val="0"/>
              </a:spcBef>
              <a:buFontTx/>
              <a:buNone/>
            </a:pPr>
            <a:r>
              <a:rPr lang="en-US" altLang="ko-KR" sz="900">
                <a:latin typeface="Times New Roman" panose="02020603050405020304" pitchFamily="18" charset="0"/>
                <a:ea typeface="Dotum" pitchFamily="34" charset="-127"/>
                <a:cs typeface="Times New Roman" panose="02020603050405020304" pitchFamily="18" charset="0"/>
              </a:rPr>
              <a:t> ① Thẻ </a:t>
            </a:r>
            <a:r>
              <a:rPr lang="en-US" altLang="ko-KR" sz="900" smtClean="0">
                <a:latin typeface="Times New Roman" panose="02020603050405020304" pitchFamily="18" charset="0"/>
                <a:ea typeface="Dotum" pitchFamily="34" charset="-127"/>
                <a:cs typeface="Times New Roman" panose="02020603050405020304" pitchFamily="18" charset="0"/>
              </a:rPr>
              <a:t>nhớ                       </a:t>
            </a:r>
            <a:r>
              <a:rPr lang="en-US" altLang="ko-KR" sz="900">
                <a:latin typeface="Times New Roman" panose="02020603050405020304" pitchFamily="18" charset="0"/>
                <a:ea typeface="Dotum" pitchFamily="34" charset="-127"/>
                <a:cs typeface="Times New Roman" panose="02020603050405020304" pitchFamily="18" charset="0"/>
              </a:rPr>
              <a:t>② RAM tiêu chuẩn</a:t>
            </a:r>
          </a:p>
          <a:p>
            <a:pPr eaLnBrk="1" hangingPunct="1">
              <a:spcBef>
                <a:spcPct val="0"/>
              </a:spcBef>
              <a:buFontTx/>
              <a:buNone/>
            </a:pPr>
            <a:r>
              <a:rPr lang="vi-VN" altLang="ko-KR" sz="900">
                <a:latin typeface="Times New Roman" panose="02020603050405020304" pitchFamily="18" charset="0"/>
                <a:ea typeface="Dotum" pitchFamily="34" charset="-127"/>
                <a:cs typeface="Times New Roman" panose="02020603050405020304" pitchFamily="18" charset="0"/>
              </a:rPr>
              <a:t> ③ Bộ nhớ chương trình </a:t>
            </a:r>
            <a:r>
              <a:rPr lang="en-US" altLang="ko-KR" sz="900" smtClean="0">
                <a:latin typeface="Times New Roman" panose="02020603050405020304" pitchFamily="18" charset="0"/>
                <a:ea typeface="Dotum" pitchFamily="34" charset="-127"/>
                <a:cs typeface="Times New Roman" panose="02020603050405020304" pitchFamily="18" charset="0"/>
              </a:rPr>
              <a:t>  </a:t>
            </a:r>
            <a:r>
              <a:rPr lang="vi-VN" altLang="ko-KR" sz="900" smtClean="0">
                <a:latin typeface="Times New Roman" panose="02020603050405020304" pitchFamily="18" charset="0"/>
                <a:ea typeface="Dotum" pitchFamily="34" charset="-127"/>
                <a:cs typeface="Times New Roman" panose="02020603050405020304" pitchFamily="18" charset="0"/>
              </a:rPr>
              <a:t>④ </a:t>
            </a:r>
            <a:r>
              <a:rPr lang="vi-VN" altLang="ko-KR" sz="900">
                <a:latin typeface="Times New Roman" panose="02020603050405020304" pitchFamily="18" charset="0"/>
                <a:ea typeface="Dotum" pitchFamily="34" charset="-127"/>
                <a:cs typeface="Times New Roman" panose="02020603050405020304" pitchFamily="18" charset="0"/>
              </a:rPr>
              <a:t>ROM tiêu chuẩn</a:t>
            </a:r>
            <a:endParaRPr lang="en-US" altLang="ko-KR" sz="900">
              <a:latin typeface="Times New Roman" panose="02020603050405020304" pitchFamily="18" charset="0"/>
              <a:ea typeface="Dotum" pitchFamily="34" charset="-127"/>
              <a:cs typeface="Times New Roman" panose="02020603050405020304" pitchFamily="18" charset="0"/>
            </a:endParaRPr>
          </a:p>
          <a:p>
            <a:pPr eaLnBrk="1" hangingPunct="1">
              <a:spcBef>
                <a:spcPct val="0"/>
              </a:spcBef>
              <a:buFontTx/>
              <a:buNone/>
            </a:pPr>
            <a:endParaRPr lang="en-US" altLang="ko-KR" sz="900">
              <a:latin typeface="Times New Roman" panose="02020603050405020304" pitchFamily="18" charset="0"/>
              <a:ea typeface="Dotum" pitchFamily="34" charset="-127"/>
              <a:cs typeface="Times New Roman" panose="02020603050405020304" pitchFamily="18" charset="0"/>
            </a:endParaRPr>
          </a:p>
          <a:p>
            <a:pPr eaLnBrk="1" hangingPunct="1">
              <a:spcBef>
                <a:spcPct val="0"/>
              </a:spcBef>
              <a:buFontTx/>
              <a:buNone/>
            </a:pPr>
            <a:r>
              <a:rPr lang="en-US" altLang="ko-KR" sz="900" smtClean="0">
                <a:latin typeface="Times New Roman" panose="02020603050405020304" pitchFamily="18" charset="0"/>
                <a:ea typeface="Dotum" pitchFamily="34" charset="-127"/>
                <a:cs typeface="Times New Roman" panose="02020603050405020304" pitchFamily="18" charset="0"/>
              </a:rPr>
              <a:t>3. </a:t>
            </a:r>
            <a:r>
              <a:rPr lang="vi-VN" sz="900">
                <a:latin typeface="Times New Roman" panose="02020603050405020304" pitchFamily="18" charset="0"/>
                <a:ea typeface="Dotum" pitchFamily="34" charset="-127"/>
                <a:cs typeface="Times New Roman" panose="02020603050405020304" pitchFamily="18" charset="0"/>
              </a:rPr>
              <a:t>Khi xảy ra lỗi pin, </a:t>
            </a:r>
            <a:r>
              <a:rPr lang="vi-VN" sz="900" smtClean="0">
                <a:latin typeface="Times New Roman" panose="02020603050405020304" pitchFamily="18" charset="0"/>
                <a:ea typeface="Dotum" pitchFamily="34" charset="-127"/>
                <a:cs typeface="Times New Roman" panose="02020603050405020304" pitchFamily="18" charset="0"/>
              </a:rPr>
              <a:t>c</a:t>
            </a:r>
            <a:r>
              <a:rPr lang="en-US" sz="900" smtClean="0">
                <a:latin typeface="Times New Roman" panose="02020603050405020304" pitchFamily="18" charset="0"/>
                <a:ea typeface="Dotum" pitchFamily="34" charset="-127"/>
                <a:cs typeface="Times New Roman" panose="02020603050405020304" pitchFamily="18" charset="0"/>
              </a:rPr>
              <a:t>ần</a:t>
            </a:r>
            <a:r>
              <a:rPr lang="vi-VN" sz="900" smtClean="0">
                <a:latin typeface="Times New Roman" panose="02020603050405020304" pitchFamily="18" charset="0"/>
                <a:ea typeface="Dotum" pitchFamily="34" charset="-127"/>
                <a:cs typeface="Times New Roman" panose="02020603050405020304" pitchFamily="18" charset="0"/>
              </a:rPr>
              <a:t> </a:t>
            </a:r>
            <a:r>
              <a:rPr lang="vi-VN" sz="900">
                <a:latin typeface="Times New Roman" panose="02020603050405020304" pitchFamily="18" charset="0"/>
                <a:ea typeface="Dotum" pitchFamily="34" charset="-127"/>
                <a:cs typeface="Times New Roman" panose="02020603050405020304" pitchFamily="18" charset="0"/>
              </a:rPr>
              <a:t>kiểm tra xem đó là vấn đề pin CPU </a:t>
            </a:r>
            <a:r>
              <a:rPr lang="en-US" sz="900" smtClean="0">
                <a:latin typeface="Times New Roman" panose="02020603050405020304" pitchFamily="18" charset="0"/>
                <a:ea typeface="Dotum" pitchFamily="34" charset="-127"/>
                <a:cs typeface="Times New Roman" panose="02020603050405020304" pitchFamily="18" charset="0"/>
              </a:rPr>
              <a:t>   </a:t>
            </a:r>
            <a:r>
              <a:rPr lang="vi-VN" sz="900" smtClean="0">
                <a:latin typeface="Times New Roman" panose="02020603050405020304" pitchFamily="18" charset="0"/>
                <a:ea typeface="Dotum" pitchFamily="34" charset="-127"/>
                <a:cs typeface="Times New Roman" panose="02020603050405020304" pitchFamily="18" charset="0"/>
              </a:rPr>
              <a:t>hay </a:t>
            </a:r>
            <a:r>
              <a:rPr lang="vi-VN" sz="900">
                <a:latin typeface="Times New Roman" panose="02020603050405020304" pitchFamily="18" charset="0"/>
                <a:ea typeface="Dotum" pitchFamily="34" charset="-127"/>
                <a:cs typeface="Times New Roman" panose="02020603050405020304" pitchFamily="18" charset="0"/>
              </a:rPr>
              <a:t>pin thẻ nhớ. Có thể kiểm </a:t>
            </a:r>
            <a:r>
              <a:rPr lang="en-US" sz="900" smtClean="0">
                <a:latin typeface="Times New Roman" panose="02020603050405020304" pitchFamily="18" charset="0"/>
                <a:ea typeface="Dotum" pitchFamily="34" charset="-127"/>
                <a:cs typeface="Times New Roman" panose="02020603050405020304" pitchFamily="18" charset="0"/>
              </a:rPr>
              <a:t>bằng </a:t>
            </a:r>
            <a:r>
              <a:rPr lang="vi-VN" sz="900" smtClean="0">
                <a:latin typeface="Times New Roman" panose="02020603050405020304" pitchFamily="18" charset="0"/>
                <a:ea typeface="Dotum" pitchFamily="34" charset="-127"/>
                <a:cs typeface="Times New Roman" panose="02020603050405020304" pitchFamily="18" charset="0"/>
              </a:rPr>
              <a:t>?</a:t>
            </a:r>
            <a:endParaRPr lang="vi-VN" altLang="ko-KR" sz="900">
              <a:latin typeface="Times New Roman" panose="02020603050405020304" pitchFamily="18" charset="0"/>
              <a:ea typeface="Dotum" pitchFamily="34" charset="-127"/>
              <a:cs typeface="Times New Roman" panose="02020603050405020304" pitchFamily="18" charset="0"/>
            </a:endParaRPr>
          </a:p>
          <a:p>
            <a:pPr eaLnBrk="1" hangingPunct="1">
              <a:spcBef>
                <a:spcPct val="0"/>
              </a:spcBef>
              <a:buFontTx/>
              <a:buNone/>
            </a:pPr>
            <a:endParaRPr lang="en-US" altLang="ko-KR" sz="900">
              <a:latin typeface="Times New Roman" panose="02020603050405020304" pitchFamily="18" charset="0"/>
              <a:ea typeface="Dotum" pitchFamily="34" charset="-127"/>
              <a:cs typeface="Times New Roman" panose="02020603050405020304" pitchFamily="18" charset="0"/>
            </a:endParaRPr>
          </a:p>
          <a:p>
            <a:pPr eaLnBrk="1" hangingPunct="1">
              <a:spcBef>
                <a:spcPct val="0"/>
              </a:spcBef>
              <a:buFontTx/>
              <a:buNone/>
            </a:pPr>
            <a:r>
              <a:rPr lang="en-US" altLang="ko-KR" sz="900">
                <a:latin typeface="Times New Roman" panose="02020603050405020304" pitchFamily="18" charset="0"/>
                <a:ea typeface="Dotum" pitchFamily="34" charset="-127"/>
                <a:cs typeface="Times New Roman" panose="02020603050405020304" pitchFamily="18" charset="0"/>
              </a:rPr>
              <a:t> ① SM400 </a:t>
            </a:r>
            <a:r>
              <a:rPr lang="en-US" altLang="ko-KR" sz="900" smtClean="0">
                <a:latin typeface="Times New Roman" panose="02020603050405020304" pitchFamily="18" charset="0"/>
                <a:ea typeface="Dotum" pitchFamily="34" charset="-127"/>
                <a:cs typeface="Times New Roman" panose="02020603050405020304" pitchFamily="18" charset="0"/>
              </a:rPr>
              <a:t>     ② </a:t>
            </a:r>
            <a:r>
              <a:rPr lang="en-US" altLang="ko-KR" sz="900">
                <a:latin typeface="Times New Roman" panose="02020603050405020304" pitchFamily="18" charset="0"/>
                <a:ea typeface="Dotum" pitchFamily="34" charset="-127"/>
                <a:cs typeface="Times New Roman" panose="02020603050405020304" pitchFamily="18" charset="0"/>
              </a:rPr>
              <a:t>M500</a:t>
            </a:r>
          </a:p>
          <a:p>
            <a:pPr eaLnBrk="1" hangingPunct="1">
              <a:spcBef>
                <a:spcPct val="0"/>
              </a:spcBef>
              <a:buFontTx/>
              <a:buNone/>
            </a:pPr>
            <a:r>
              <a:rPr lang="en-US" altLang="ko-KR" sz="900">
                <a:latin typeface="Times New Roman" panose="02020603050405020304" pitchFamily="18" charset="0"/>
                <a:ea typeface="Dotum" pitchFamily="34" charset="-127"/>
                <a:cs typeface="Times New Roman" panose="02020603050405020304" pitchFamily="18" charset="0"/>
              </a:rPr>
              <a:t> ③ </a:t>
            </a:r>
            <a:r>
              <a:rPr lang="en-US" altLang="ko-KR" sz="900" smtClean="0">
                <a:latin typeface="Times New Roman" panose="02020603050405020304" pitchFamily="18" charset="0"/>
                <a:ea typeface="Dotum" pitchFamily="34" charset="-127"/>
                <a:cs typeface="Times New Roman" panose="02020603050405020304" pitchFamily="18" charset="0"/>
              </a:rPr>
              <a:t>SD52         </a:t>
            </a:r>
            <a:r>
              <a:rPr lang="en-US" altLang="ko-KR" sz="900">
                <a:latin typeface="Times New Roman" panose="02020603050405020304" pitchFamily="18" charset="0"/>
                <a:ea typeface="Dotum" pitchFamily="34" charset="-127"/>
                <a:cs typeface="Times New Roman" panose="02020603050405020304" pitchFamily="18" charset="0"/>
              </a:rPr>
              <a:t>④ D502</a:t>
            </a:r>
          </a:p>
          <a:p>
            <a:pPr eaLnBrk="1" hangingPunct="1">
              <a:spcBef>
                <a:spcPct val="0"/>
              </a:spcBef>
              <a:buFontTx/>
              <a:buNone/>
            </a:pPr>
            <a:endParaRPr lang="en-US" altLang="ko-KR" sz="900">
              <a:latin typeface="Times New Roman" panose="02020603050405020304" pitchFamily="18" charset="0"/>
              <a:ea typeface="Dotum" pitchFamily="34" charset="-127"/>
              <a:cs typeface="Times New Roman" panose="02020603050405020304" pitchFamily="18" charset="0"/>
            </a:endParaRPr>
          </a:p>
          <a:p>
            <a:pPr eaLnBrk="1" hangingPunct="1">
              <a:spcBef>
                <a:spcPct val="0"/>
              </a:spcBef>
              <a:buFontTx/>
              <a:buNone/>
            </a:pPr>
            <a:r>
              <a:rPr lang="vi-VN" altLang="ko-KR" sz="900">
                <a:latin typeface="Times New Roman" panose="02020603050405020304" pitchFamily="18" charset="0"/>
                <a:ea typeface="Dotum" pitchFamily="34" charset="-127"/>
                <a:cs typeface="Times New Roman" panose="02020603050405020304" pitchFamily="18" charset="0"/>
              </a:rPr>
              <a:t>4. </a:t>
            </a:r>
            <a:r>
              <a:rPr lang="en-US" altLang="ko-KR" sz="900" smtClean="0">
                <a:latin typeface="Times New Roman" panose="02020603050405020304" pitchFamily="18" charset="0"/>
                <a:ea typeface="Dotum" pitchFamily="34" charset="-127"/>
                <a:cs typeface="Times New Roman" panose="02020603050405020304" pitchFamily="18" charset="0"/>
              </a:rPr>
              <a:t>Unit nào</a:t>
            </a:r>
            <a:r>
              <a:rPr lang="vi-VN" sz="900" smtClean="0">
                <a:latin typeface="Times New Roman" panose="02020603050405020304" pitchFamily="18" charset="0"/>
                <a:ea typeface="Dotum" pitchFamily="34" charset="-127"/>
                <a:cs typeface="Times New Roman" panose="02020603050405020304" pitchFamily="18" charset="0"/>
              </a:rPr>
              <a:t> </a:t>
            </a:r>
            <a:r>
              <a:rPr lang="vi-VN" sz="900">
                <a:latin typeface="Times New Roman" panose="02020603050405020304" pitchFamily="18" charset="0"/>
                <a:ea typeface="Dotum" pitchFamily="34" charset="-127"/>
                <a:cs typeface="Times New Roman" panose="02020603050405020304" pitchFamily="18" charset="0"/>
              </a:rPr>
              <a:t>được sử dụng </a:t>
            </a:r>
            <a:r>
              <a:rPr lang="en-US" sz="900" smtClean="0">
                <a:latin typeface="Times New Roman" panose="02020603050405020304" pitchFamily="18" charset="0"/>
                <a:ea typeface="Dotum" pitchFamily="34" charset="-127"/>
                <a:cs typeface="Times New Roman" panose="02020603050405020304" pitchFamily="18" charset="0"/>
              </a:rPr>
              <a:t>để </a:t>
            </a:r>
            <a:r>
              <a:rPr lang="vi-VN" sz="900" smtClean="0">
                <a:latin typeface="Times New Roman" panose="02020603050405020304" pitchFamily="18" charset="0"/>
                <a:ea typeface="Dotum" pitchFamily="34" charset="-127"/>
                <a:cs typeface="Times New Roman" panose="02020603050405020304" pitchFamily="18" charset="0"/>
              </a:rPr>
              <a:t>nhận </a:t>
            </a:r>
            <a:r>
              <a:rPr lang="vi-VN" sz="900">
                <a:latin typeface="Times New Roman" panose="02020603050405020304" pitchFamily="18" charset="0"/>
                <a:ea typeface="Dotum" pitchFamily="34" charset="-127"/>
                <a:cs typeface="Times New Roman" panose="02020603050405020304" pitchFamily="18" charset="0"/>
              </a:rPr>
              <a:t>tín hiệu BẬT / TẮT từ </a:t>
            </a:r>
            <a:r>
              <a:rPr lang="vi-VN" sz="900" smtClean="0">
                <a:latin typeface="Times New Roman" panose="02020603050405020304" pitchFamily="18" charset="0"/>
                <a:ea typeface="Dotum" pitchFamily="34" charset="-127"/>
                <a:cs typeface="Times New Roman" panose="02020603050405020304" pitchFamily="18" charset="0"/>
              </a:rPr>
              <a:t>các</a:t>
            </a:r>
            <a:r>
              <a:rPr lang="en-US" sz="900" smtClean="0">
                <a:latin typeface="Times New Roman" panose="02020603050405020304" pitchFamily="18" charset="0"/>
                <a:ea typeface="Dotum" pitchFamily="34" charset="-127"/>
                <a:cs typeface="Times New Roman" panose="02020603050405020304" pitchFamily="18" charset="0"/>
              </a:rPr>
              <a:t>    </a:t>
            </a:r>
            <a:r>
              <a:rPr lang="vi-VN" sz="900" smtClean="0">
                <a:latin typeface="Times New Roman" panose="02020603050405020304" pitchFamily="18" charset="0"/>
                <a:ea typeface="Dotum" pitchFamily="34" charset="-127"/>
                <a:cs typeface="Times New Roman" panose="02020603050405020304" pitchFamily="18" charset="0"/>
              </a:rPr>
              <a:t> </a:t>
            </a:r>
            <a:r>
              <a:rPr lang="vi-VN" sz="900">
                <a:latin typeface="Times New Roman" panose="02020603050405020304" pitchFamily="18" charset="0"/>
                <a:ea typeface="Dotum" pitchFamily="34" charset="-127"/>
                <a:cs typeface="Times New Roman" panose="02020603050405020304" pitchFamily="18" charset="0"/>
              </a:rPr>
              <a:t>thiết bị bên ngoài</a:t>
            </a:r>
            <a:r>
              <a:rPr lang="en-US" altLang="ko-KR" sz="900">
                <a:latin typeface="Times New Roman" panose="02020603050405020304" pitchFamily="18" charset="0"/>
                <a:ea typeface="Dotum" pitchFamily="34" charset="-127"/>
                <a:cs typeface="Times New Roman" panose="02020603050405020304" pitchFamily="18" charset="0"/>
              </a:rPr>
              <a:t>?</a:t>
            </a:r>
          </a:p>
          <a:p>
            <a:pPr eaLnBrk="1" hangingPunct="1">
              <a:spcBef>
                <a:spcPct val="0"/>
              </a:spcBef>
              <a:buFontTx/>
              <a:buNone/>
            </a:pPr>
            <a:endParaRPr lang="en-US" altLang="ko-KR" sz="900">
              <a:latin typeface="Times New Roman" panose="02020603050405020304" pitchFamily="18" charset="0"/>
              <a:ea typeface="Dotum" pitchFamily="34" charset="-127"/>
              <a:cs typeface="Times New Roman" panose="02020603050405020304" pitchFamily="18" charset="0"/>
            </a:endParaRPr>
          </a:p>
          <a:p>
            <a:pPr eaLnBrk="1" hangingPunct="1">
              <a:spcBef>
                <a:spcPct val="0"/>
              </a:spcBef>
              <a:buFontTx/>
              <a:buNone/>
            </a:pPr>
            <a:r>
              <a:rPr lang="vi-VN" altLang="ko-KR" sz="900">
                <a:latin typeface="Times New Roman" panose="02020603050405020304" pitchFamily="18" charset="0"/>
                <a:ea typeface="Dotum" pitchFamily="34" charset="-127"/>
                <a:cs typeface="Times New Roman" panose="02020603050405020304" pitchFamily="18" charset="0"/>
              </a:rPr>
              <a:t> ① </a:t>
            </a:r>
            <a:r>
              <a:rPr lang="en-US" altLang="ko-KR" sz="900" smtClean="0">
                <a:latin typeface="Times New Roman" panose="02020603050405020304" pitchFamily="18" charset="0"/>
                <a:ea typeface="Dotum" pitchFamily="34" charset="-127"/>
                <a:cs typeface="Times New Roman" panose="02020603050405020304" pitchFamily="18" charset="0"/>
              </a:rPr>
              <a:t>Unit đầu vào Digital       </a:t>
            </a:r>
            <a:r>
              <a:rPr lang="vi-VN" altLang="ko-KR" sz="900" smtClean="0">
                <a:latin typeface="Times New Roman" panose="02020603050405020304" pitchFamily="18" charset="0"/>
                <a:ea typeface="Dotum" pitchFamily="34" charset="-127"/>
                <a:cs typeface="Times New Roman" panose="02020603050405020304" pitchFamily="18" charset="0"/>
              </a:rPr>
              <a:t>② </a:t>
            </a:r>
            <a:r>
              <a:rPr lang="en-US" altLang="ko-KR" sz="900">
                <a:latin typeface="Times New Roman" panose="02020603050405020304" pitchFamily="18" charset="0"/>
                <a:ea typeface="Dotum" pitchFamily="34" charset="-127"/>
                <a:cs typeface="Times New Roman" panose="02020603050405020304" pitchFamily="18" charset="0"/>
              </a:rPr>
              <a:t>Unit đầu </a:t>
            </a:r>
            <a:r>
              <a:rPr lang="en-US" altLang="ko-KR" sz="900" smtClean="0">
                <a:latin typeface="Times New Roman" panose="02020603050405020304" pitchFamily="18" charset="0"/>
                <a:ea typeface="Dotum" pitchFamily="34" charset="-127"/>
                <a:cs typeface="Times New Roman" panose="02020603050405020304" pitchFamily="18" charset="0"/>
              </a:rPr>
              <a:t>ra Digital</a:t>
            </a:r>
          </a:p>
          <a:p>
            <a:pPr eaLnBrk="1" hangingPunct="1">
              <a:spcBef>
                <a:spcPct val="0"/>
              </a:spcBef>
              <a:buFontTx/>
              <a:buNone/>
            </a:pPr>
            <a:r>
              <a:rPr lang="vi-VN" altLang="ko-KR" sz="900" smtClean="0">
                <a:latin typeface="Times New Roman" panose="02020603050405020304" pitchFamily="18" charset="0"/>
                <a:ea typeface="Dotum" pitchFamily="34" charset="-127"/>
                <a:cs typeface="Times New Roman" panose="02020603050405020304" pitchFamily="18" charset="0"/>
              </a:rPr>
              <a:t> </a:t>
            </a:r>
            <a:r>
              <a:rPr lang="vi-VN" altLang="ko-KR" sz="900">
                <a:latin typeface="Times New Roman" panose="02020603050405020304" pitchFamily="18" charset="0"/>
                <a:ea typeface="Dotum" pitchFamily="34" charset="-127"/>
                <a:cs typeface="Times New Roman" panose="02020603050405020304" pitchFamily="18" charset="0"/>
              </a:rPr>
              <a:t>③ </a:t>
            </a:r>
            <a:r>
              <a:rPr lang="en-US" altLang="ko-KR" sz="900" smtClean="0">
                <a:latin typeface="Times New Roman" panose="02020603050405020304" pitchFamily="18" charset="0"/>
                <a:ea typeface="Dotum" pitchFamily="34" charset="-127"/>
                <a:cs typeface="Times New Roman" panose="02020603050405020304" pitchFamily="18" charset="0"/>
              </a:rPr>
              <a:t>Unit</a:t>
            </a:r>
            <a:r>
              <a:rPr lang="vi-VN" altLang="ko-KR" sz="900" smtClean="0">
                <a:latin typeface="Times New Roman" panose="02020603050405020304" pitchFamily="18" charset="0"/>
                <a:ea typeface="Dotum" pitchFamily="34" charset="-127"/>
                <a:cs typeface="Times New Roman" panose="02020603050405020304" pitchFamily="18" charset="0"/>
              </a:rPr>
              <a:t> </a:t>
            </a:r>
            <a:r>
              <a:rPr lang="vi-VN" altLang="ko-KR" sz="900">
                <a:latin typeface="Times New Roman" panose="02020603050405020304" pitchFamily="18" charset="0"/>
                <a:ea typeface="Dotum" pitchFamily="34" charset="-127"/>
                <a:cs typeface="Times New Roman" panose="02020603050405020304" pitchFamily="18" charset="0"/>
              </a:rPr>
              <a:t>đầu vào </a:t>
            </a:r>
            <a:r>
              <a:rPr lang="en-US" altLang="ko-KR" sz="900" smtClean="0">
                <a:latin typeface="Times New Roman" panose="02020603050405020304" pitchFamily="18" charset="0"/>
                <a:ea typeface="Dotum" pitchFamily="34" charset="-127"/>
                <a:cs typeface="Times New Roman" panose="02020603050405020304" pitchFamily="18" charset="0"/>
              </a:rPr>
              <a:t>Analog     </a:t>
            </a:r>
            <a:r>
              <a:rPr lang="vi-VN" altLang="ko-KR" sz="900" smtClean="0">
                <a:latin typeface="Times New Roman" panose="02020603050405020304" pitchFamily="18" charset="0"/>
                <a:ea typeface="Dotum" pitchFamily="34" charset="-127"/>
                <a:cs typeface="Times New Roman" panose="02020603050405020304" pitchFamily="18" charset="0"/>
              </a:rPr>
              <a:t> </a:t>
            </a:r>
            <a:r>
              <a:rPr lang="vi-VN" altLang="ko-KR" sz="900">
                <a:latin typeface="Times New Roman" panose="02020603050405020304" pitchFamily="18" charset="0"/>
                <a:ea typeface="Dotum" pitchFamily="34" charset="-127"/>
                <a:cs typeface="Times New Roman" panose="02020603050405020304" pitchFamily="18" charset="0"/>
              </a:rPr>
              <a:t>④ </a:t>
            </a:r>
            <a:r>
              <a:rPr lang="en-US" altLang="ko-KR" sz="900" smtClean="0">
                <a:latin typeface="Times New Roman" panose="02020603050405020304" pitchFamily="18" charset="0"/>
                <a:ea typeface="Dotum" pitchFamily="34" charset="-127"/>
                <a:cs typeface="Times New Roman" panose="02020603050405020304" pitchFamily="18" charset="0"/>
              </a:rPr>
              <a:t>Unit</a:t>
            </a:r>
            <a:r>
              <a:rPr lang="vi-VN" altLang="ko-KR" sz="900" smtClean="0">
                <a:latin typeface="Times New Roman" panose="02020603050405020304" pitchFamily="18" charset="0"/>
                <a:ea typeface="Dotum" pitchFamily="34" charset="-127"/>
                <a:cs typeface="Times New Roman" panose="02020603050405020304" pitchFamily="18" charset="0"/>
              </a:rPr>
              <a:t> </a:t>
            </a:r>
            <a:r>
              <a:rPr lang="vi-VN" altLang="ko-KR" sz="900">
                <a:latin typeface="Times New Roman" panose="02020603050405020304" pitchFamily="18" charset="0"/>
                <a:ea typeface="Dotum" pitchFamily="34" charset="-127"/>
                <a:cs typeface="Times New Roman" panose="02020603050405020304" pitchFamily="18" charset="0"/>
              </a:rPr>
              <a:t>đầu ra </a:t>
            </a:r>
            <a:r>
              <a:rPr lang="en-US" altLang="ko-KR" sz="900" smtClean="0">
                <a:latin typeface="Times New Roman" panose="02020603050405020304" pitchFamily="18" charset="0"/>
                <a:ea typeface="Dotum" pitchFamily="34" charset="-127"/>
                <a:cs typeface="Times New Roman" panose="02020603050405020304" pitchFamily="18" charset="0"/>
              </a:rPr>
              <a:t>Analog</a:t>
            </a:r>
            <a:endParaRPr lang="en-US" altLang="ko-KR" sz="900">
              <a:latin typeface="Times New Roman" panose="02020603050405020304" pitchFamily="18" charset="0"/>
              <a:ea typeface="Dotum" pitchFamily="34" charset="-127"/>
              <a:cs typeface="Times New Roman" panose="02020603050405020304" pitchFamily="18" charset="0"/>
            </a:endParaRPr>
          </a:p>
          <a:p>
            <a:pPr eaLnBrk="1" hangingPunct="1">
              <a:spcBef>
                <a:spcPct val="0"/>
              </a:spcBef>
              <a:buFontTx/>
              <a:buNone/>
            </a:pPr>
            <a:endParaRPr lang="en-US" altLang="ko-KR" sz="900">
              <a:latin typeface="Times New Roman" panose="02020603050405020304" pitchFamily="18" charset="0"/>
              <a:ea typeface="Dotum" pitchFamily="34" charset="-127"/>
              <a:cs typeface="Times New Roman" panose="02020603050405020304" pitchFamily="18" charset="0"/>
            </a:endParaRPr>
          </a:p>
          <a:p>
            <a:pPr eaLnBrk="1" hangingPunct="1">
              <a:spcBef>
                <a:spcPct val="0"/>
              </a:spcBef>
              <a:buFontTx/>
              <a:buNone/>
            </a:pPr>
            <a:r>
              <a:rPr lang="vi-VN" altLang="ko-KR" sz="900">
                <a:latin typeface="Times New Roman" panose="02020603050405020304" pitchFamily="18" charset="0"/>
                <a:ea typeface="Dotum" pitchFamily="34" charset="-127"/>
                <a:cs typeface="Times New Roman" panose="02020603050405020304" pitchFamily="18" charset="0"/>
              </a:rPr>
              <a:t>5. Trong cấu hình PLC sau, phạm vi đầu vào / đầu ra của Mô-đun Q62DA là bao nhiêu</a:t>
            </a:r>
            <a:r>
              <a:rPr lang="vi-VN" altLang="ko-KR" sz="900" smtClean="0">
                <a:latin typeface="Times New Roman" panose="02020603050405020304" pitchFamily="18" charset="0"/>
                <a:ea typeface="Dotum" pitchFamily="34" charset="-127"/>
                <a:cs typeface="Times New Roman" panose="02020603050405020304" pitchFamily="18" charset="0"/>
              </a:rPr>
              <a:t>?</a:t>
            </a:r>
            <a:endParaRPr lang="en-US" altLang="ko-KR" sz="900" smtClean="0">
              <a:latin typeface="Times New Roman" panose="02020603050405020304" pitchFamily="18" charset="0"/>
              <a:ea typeface="Dotum" pitchFamily="34" charset="-127"/>
              <a:cs typeface="Times New Roman" panose="02020603050405020304" pitchFamily="18" charset="0"/>
            </a:endParaRPr>
          </a:p>
          <a:p>
            <a:pPr eaLnBrk="1" hangingPunct="1">
              <a:spcBef>
                <a:spcPct val="0"/>
              </a:spcBef>
              <a:buFontTx/>
              <a:buNone/>
            </a:pPr>
            <a:endParaRPr lang="en-US" altLang="ko-KR" sz="900" smtClean="0">
              <a:latin typeface="Times New Roman" panose="02020603050405020304" pitchFamily="18" charset="0"/>
              <a:ea typeface="Dotum" pitchFamily="34" charset="-127"/>
              <a:cs typeface="Times New Roman" panose="02020603050405020304" pitchFamily="18" charset="0"/>
            </a:endParaRPr>
          </a:p>
          <a:p>
            <a:pPr eaLnBrk="1" hangingPunct="1">
              <a:spcBef>
                <a:spcPct val="0"/>
              </a:spcBef>
              <a:buFontTx/>
              <a:buNone/>
            </a:pPr>
            <a:endParaRPr lang="vi-VN" altLang="ko-KR" sz="900">
              <a:latin typeface="Times New Roman" panose="02020603050405020304" pitchFamily="18" charset="0"/>
              <a:ea typeface="Dotum" pitchFamily="34" charset="-127"/>
              <a:cs typeface="Times New Roman" panose="02020603050405020304" pitchFamily="18" charset="0"/>
            </a:endParaRPr>
          </a:p>
          <a:p>
            <a:pPr eaLnBrk="1" hangingPunct="1">
              <a:spcBef>
                <a:spcPct val="0"/>
              </a:spcBef>
              <a:buFontTx/>
              <a:buNone/>
            </a:pPr>
            <a:endParaRPr lang="en-US" altLang="ko-KR" sz="900" smtClean="0">
              <a:latin typeface="Times New Roman" panose="02020603050405020304" pitchFamily="18" charset="0"/>
              <a:ea typeface="Dotum" pitchFamily="34" charset="-127"/>
              <a:cs typeface="Times New Roman" panose="02020603050405020304" pitchFamily="18" charset="0"/>
            </a:endParaRPr>
          </a:p>
          <a:p>
            <a:pPr eaLnBrk="1" hangingPunct="1">
              <a:spcBef>
                <a:spcPct val="0"/>
              </a:spcBef>
              <a:buFontTx/>
              <a:buNone/>
            </a:pPr>
            <a:endParaRPr lang="en-US" altLang="ko-KR" sz="900">
              <a:latin typeface="Times New Roman" panose="02020603050405020304" pitchFamily="18" charset="0"/>
              <a:ea typeface="Dotum" pitchFamily="34" charset="-127"/>
              <a:cs typeface="Times New Roman" panose="02020603050405020304" pitchFamily="18" charset="0"/>
            </a:endParaRPr>
          </a:p>
          <a:p>
            <a:pPr eaLnBrk="1" hangingPunct="1">
              <a:spcBef>
                <a:spcPct val="0"/>
              </a:spcBef>
              <a:buFontTx/>
              <a:buNone/>
            </a:pPr>
            <a:endParaRPr lang="en-US" altLang="ko-KR" sz="900" smtClean="0">
              <a:latin typeface="Times New Roman" panose="02020603050405020304" pitchFamily="18" charset="0"/>
              <a:ea typeface="Dotum" pitchFamily="34" charset="-127"/>
              <a:cs typeface="Times New Roman" panose="02020603050405020304" pitchFamily="18" charset="0"/>
            </a:endParaRPr>
          </a:p>
          <a:p>
            <a:pPr eaLnBrk="1" hangingPunct="1">
              <a:spcBef>
                <a:spcPct val="0"/>
              </a:spcBef>
              <a:buFontTx/>
              <a:buNone/>
            </a:pPr>
            <a:endParaRPr lang="en-US" altLang="ko-KR" sz="900">
              <a:latin typeface="Times New Roman" panose="02020603050405020304" pitchFamily="18" charset="0"/>
              <a:ea typeface="Dotum" pitchFamily="34" charset="-127"/>
              <a:cs typeface="Times New Roman" panose="02020603050405020304" pitchFamily="18" charset="0"/>
            </a:endParaRPr>
          </a:p>
          <a:p>
            <a:pPr eaLnBrk="1" hangingPunct="1">
              <a:spcBef>
                <a:spcPct val="0"/>
              </a:spcBef>
              <a:buFontTx/>
              <a:buNone/>
            </a:pPr>
            <a:endParaRPr lang="en-US" altLang="ko-KR" sz="900">
              <a:latin typeface="Times New Roman" panose="02020603050405020304" pitchFamily="18" charset="0"/>
              <a:ea typeface="Dotum" pitchFamily="34" charset="-127"/>
              <a:cs typeface="Times New Roman" panose="02020603050405020304" pitchFamily="18" charset="0"/>
            </a:endParaRPr>
          </a:p>
          <a:p>
            <a:pPr eaLnBrk="1" hangingPunct="1">
              <a:spcBef>
                <a:spcPct val="0"/>
              </a:spcBef>
              <a:buFontTx/>
              <a:buNone/>
            </a:pPr>
            <a:r>
              <a:rPr lang="en-US" altLang="ko-KR" sz="900">
                <a:latin typeface="Times New Roman" panose="02020603050405020304" pitchFamily="18" charset="0"/>
                <a:ea typeface="Dotum" pitchFamily="34" charset="-127"/>
                <a:cs typeface="Times New Roman" panose="02020603050405020304" pitchFamily="18" charset="0"/>
              </a:rPr>
              <a:t> ① Y150 ~ Y15F </a:t>
            </a:r>
            <a:r>
              <a:rPr lang="en-US" altLang="ko-KR" sz="900" smtClean="0">
                <a:latin typeface="Times New Roman" panose="02020603050405020304" pitchFamily="18" charset="0"/>
                <a:ea typeface="Dotum" pitchFamily="34" charset="-127"/>
                <a:cs typeface="Times New Roman" panose="02020603050405020304" pitchFamily="18" charset="0"/>
              </a:rPr>
              <a:t>       ② </a:t>
            </a:r>
            <a:r>
              <a:rPr lang="en-US" altLang="ko-KR" sz="900">
                <a:latin typeface="Times New Roman" panose="02020603050405020304" pitchFamily="18" charset="0"/>
                <a:ea typeface="Dotum" pitchFamily="34" charset="-127"/>
                <a:cs typeface="Times New Roman" panose="02020603050405020304" pitchFamily="18" charset="0"/>
              </a:rPr>
              <a:t>Y160 ~ Y16F</a:t>
            </a:r>
          </a:p>
          <a:p>
            <a:pPr eaLnBrk="1" hangingPunct="1">
              <a:spcBef>
                <a:spcPct val="0"/>
              </a:spcBef>
              <a:buFontTx/>
              <a:buNone/>
            </a:pPr>
            <a:r>
              <a:rPr lang="en-US" altLang="ko-KR" sz="900">
                <a:latin typeface="Times New Roman" panose="02020603050405020304" pitchFamily="18" charset="0"/>
                <a:ea typeface="Dotum" pitchFamily="34" charset="-127"/>
                <a:cs typeface="Times New Roman" panose="02020603050405020304" pitchFamily="18" charset="0"/>
              </a:rPr>
              <a:t> ③ Y110 ~ </a:t>
            </a:r>
            <a:r>
              <a:rPr lang="en-US" altLang="ko-KR" sz="900" smtClean="0">
                <a:latin typeface="Times New Roman" panose="02020603050405020304" pitchFamily="18" charset="0"/>
                <a:ea typeface="Dotum" pitchFamily="34" charset="-127"/>
                <a:cs typeface="Times New Roman" panose="02020603050405020304" pitchFamily="18" charset="0"/>
              </a:rPr>
              <a:t>Y11F        </a:t>
            </a:r>
            <a:r>
              <a:rPr lang="vi-VN" altLang="ko-KR" sz="900" smtClean="0">
                <a:latin typeface="Times New Roman" panose="02020603050405020304" pitchFamily="18" charset="0"/>
                <a:ea typeface="Dotum" pitchFamily="34" charset="-127"/>
                <a:cs typeface="Times New Roman" panose="02020603050405020304" pitchFamily="18" charset="0"/>
              </a:rPr>
              <a:t>④ </a:t>
            </a:r>
            <a:r>
              <a:rPr lang="en-US" altLang="ko-KR" sz="900" smtClean="0">
                <a:latin typeface="Times New Roman" panose="02020603050405020304" pitchFamily="18" charset="0"/>
                <a:ea typeface="Dotum" pitchFamily="34" charset="-127"/>
                <a:cs typeface="Times New Roman" panose="02020603050405020304" pitchFamily="18" charset="0"/>
              </a:rPr>
              <a:t>Y100 </a:t>
            </a:r>
            <a:r>
              <a:rPr lang="en-US" altLang="ko-KR" sz="900">
                <a:latin typeface="Times New Roman" panose="02020603050405020304" pitchFamily="18" charset="0"/>
                <a:ea typeface="Dotum" pitchFamily="34" charset="-127"/>
                <a:cs typeface="Times New Roman" panose="02020603050405020304" pitchFamily="18" charset="0"/>
              </a:rPr>
              <a:t>~ Y11F</a:t>
            </a:r>
          </a:p>
          <a:p>
            <a:pPr eaLnBrk="1" hangingPunct="1">
              <a:spcBef>
                <a:spcPct val="0"/>
              </a:spcBef>
              <a:buFontTx/>
              <a:buNone/>
            </a:pPr>
            <a:endParaRPr lang="en-US" altLang="ko-KR" sz="900">
              <a:latin typeface="Times New Roman" panose="02020603050405020304" pitchFamily="18" charset="0"/>
              <a:ea typeface="Dotum" pitchFamily="34" charset="-127"/>
              <a:cs typeface="Times New Roman" panose="02020603050405020304" pitchFamily="18" charset="0"/>
            </a:endParaRPr>
          </a:p>
          <a:p>
            <a:pPr eaLnBrk="1" hangingPunct="1">
              <a:spcBef>
                <a:spcPct val="0"/>
              </a:spcBef>
              <a:buFontTx/>
              <a:buNone/>
            </a:pPr>
            <a:endParaRPr lang="en-US" altLang="ko-KR" sz="900">
              <a:latin typeface="Times New Roman" panose="02020603050405020304" pitchFamily="18" charset="0"/>
              <a:ea typeface="Dotum" pitchFamily="34" charset="-127"/>
              <a:cs typeface="Times New Roman" panose="02020603050405020304" pitchFamily="18" charset="0"/>
            </a:endParaRPr>
          </a:p>
          <a:p>
            <a:pPr eaLnBrk="1" hangingPunct="1">
              <a:spcBef>
                <a:spcPct val="0"/>
              </a:spcBef>
              <a:buFontTx/>
              <a:buNone/>
            </a:pPr>
            <a:r>
              <a:rPr lang="vi-VN" altLang="ko-KR" sz="900">
                <a:latin typeface="Times New Roman" panose="02020603050405020304" pitchFamily="18" charset="0"/>
                <a:ea typeface="Dotum" pitchFamily="34" charset="-127"/>
                <a:cs typeface="Times New Roman" panose="02020603050405020304" pitchFamily="18" charset="0"/>
              </a:rPr>
              <a:t>6. Chuyển </a:t>
            </a:r>
            <a:r>
              <a:rPr lang="vi-VN" altLang="ko-KR" sz="900" smtClean="0">
                <a:latin typeface="Times New Roman" panose="02020603050405020304" pitchFamily="18" charset="0"/>
                <a:ea typeface="Dotum" pitchFamily="34" charset="-127"/>
                <a:cs typeface="Times New Roman" panose="02020603050405020304" pitchFamily="18" charset="0"/>
              </a:rPr>
              <a:t>đổi</a:t>
            </a:r>
            <a:r>
              <a:rPr lang="en-US" altLang="ko-KR" sz="900" smtClean="0">
                <a:latin typeface="Times New Roman" panose="02020603050405020304" pitchFamily="18" charset="0"/>
                <a:ea typeface="Dotum" pitchFamily="34" charset="-127"/>
                <a:cs typeface="Times New Roman" panose="02020603050405020304" pitchFamily="18" charset="0"/>
              </a:rPr>
              <a:t> </a:t>
            </a:r>
            <a:r>
              <a:rPr lang="vi-VN" altLang="ko-KR" sz="900">
                <a:latin typeface="Times New Roman" panose="02020603050405020304" pitchFamily="18" charset="0"/>
                <a:ea typeface="Dotum" pitchFamily="34" charset="-127"/>
                <a:cs typeface="Times New Roman" panose="02020603050405020304" pitchFamily="18" charset="0"/>
              </a:rPr>
              <a:t>3B từ hệ thập lục phân </a:t>
            </a:r>
            <a:r>
              <a:rPr lang="vi-VN" altLang="ko-KR" sz="900" smtClean="0">
                <a:latin typeface="Times New Roman" panose="02020603050405020304" pitchFamily="18" charset="0"/>
                <a:ea typeface="Dotum" pitchFamily="34" charset="-127"/>
                <a:cs typeface="Times New Roman" panose="02020603050405020304" pitchFamily="18" charset="0"/>
              </a:rPr>
              <a:t>sang </a:t>
            </a:r>
            <a:r>
              <a:rPr lang="vi-VN" altLang="ko-KR" sz="900">
                <a:latin typeface="Times New Roman" panose="02020603050405020304" pitchFamily="18" charset="0"/>
                <a:ea typeface="Dotum" pitchFamily="34" charset="-127"/>
                <a:cs typeface="Times New Roman" panose="02020603050405020304" pitchFamily="18" charset="0"/>
              </a:rPr>
              <a:t>hệ nhị phân là gì?</a:t>
            </a:r>
            <a:endParaRPr lang="en-US" altLang="ko-KR" sz="900">
              <a:latin typeface="Times New Roman" panose="02020603050405020304" pitchFamily="18" charset="0"/>
              <a:ea typeface="Dotum" pitchFamily="34" charset="-127"/>
              <a:cs typeface="Times New Roman" panose="02020603050405020304" pitchFamily="18" charset="0"/>
            </a:endParaRPr>
          </a:p>
          <a:p>
            <a:pPr eaLnBrk="1" hangingPunct="1">
              <a:spcBef>
                <a:spcPct val="0"/>
              </a:spcBef>
              <a:buFontTx/>
              <a:buNone/>
            </a:pPr>
            <a:endParaRPr lang="en-US" altLang="ko-KR" sz="900">
              <a:latin typeface="Times New Roman" panose="02020603050405020304" pitchFamily="18" charset="0"/>
              <a:ea typeface="Dotum" pitchFamily="34" charset="-127"/>
              <a:cs typeface="Times New Roman" panose="02020603050405020304" pitchFamily="18" charset="0"/>
            </a:endParaRPr>
          </a:p>
          <a:p>
            <a:pPr eaLnBrk="1" hangingPunct="1">
              <a:spcBef>
                <a:spcPct val="0"/>
              </a:spcBef>
              <a:buFontTx/>
              <a:buNone/>
            </a:pPr>
            <a:r>
              <a:rPr lang="en-US" altLang="ko-KR" sz="900">
                <a:latin typeface="Times New Roman" panose="02020603050405020304" pitchFamily="18" charset="0"/>
                <a:ea typeface="Dotum" pitchFamily="34" charset="-127"/>
                <a:cs typeface="Times New Roman" panose="02020603050405020304" pitchFamily="18" charset="0"/>
              </a:rPr>
              <a:t> ① 0101 1011 ② 0011 1011</a:t>
            </a:r>
          </a:p>
          <a:p>
            <a:pPr eaLnBrk="1" hangingPunct="1">
              <a:spcBef>
                <a:spcPct val="0"/>
              </a:spcBef>
              <a:buFontTx/>
              <a:buNone/>
            </a:pPr>
            <a:r>
              <a:rPr lang="en-US" altLang="ko-KR" sz="900">
                <a:latin typeface="Times New Roman" panose="02020603050405020304" pitchFamily="18" charset="0"/>
                <a:ea typeface="Dotum" pitchFamily="34" charset="-127"/>
                <a:cs typeface="Times New Roman" panose="02020603050405020304" pitchFamily="18" charset="0"/>
              </a:rPr>
              <a:t> ③ 0101 1001 ④ 0010 0110</a:t>
            </a:r>
          </a:p>
          <a:p>
            <a:pPr eaLnBrk="1" hangingPunct="1">
              <a:spcBef>
                <a:spcPct val="0"/>
              </a:spcBef>
              <a:buFontTx/>
              <a:buNone/>
            </a:pPr>
            <a:endParaRPr lang="en-US" altLang="ko-KR" sz="900">
              <a:latin typeface="Times New Roman" panose="02020603050405020304" pitchFamily="18" charset="0"/>
              <a:ea typeface="Dotum" pitchFamily="34" charset="-127"/>
              <a:cs typeface="Times New Roman" panose="02020603050405020304" pitchFamily="18" charset="0"/>
            </a:endParaRPr>
          </a:p>
          <a:p>
            <a:pPr eaLnBrk="1" hangingPunct="1">
              <a:spcBef>
                <a:spcPct val="0"/>
              </a:spcBef>
              <a:buFontTx/>
              <a:buNone/>
            </a:pPr>
            <a:r>
              <a:rPr lang="vi-VN" altLang="ko-KR" sz="900">
                <a:latin typeface="Times New Roman" panose="02020603050405020304" pitchFamily="18" charset="0"/>
                <a:ea typeface="Dotum" pitchFamily="34" charset="-127"/>
                <a:cs typeface="Times New Roman" panose="02020603050405020304" pitchFamily="18" charset="0"/>
              </a:rPr>
              <a:t>7. </a:t>
            </a:r>
            <a:r>
              <a:rPr lang="vi-VN" sz="900">
                <a:latin typeface="Times New Roman" panose="02020603050405020304" pitchFamily="18" charset="0"/>
                <a:ea typeface="Dotum" pitchFamily="34" charset="-127"/>
                <a:cs typeface="Times New Roman" panose="02020603050405020304" pitchFamily="18" charset="0"/>
              </a:rPr>
              <a:t>Sử dụng thông tin của tiếp điểm đầu vào được đọc từ mô-đun đầu vào như một điều kiện hoặc dữ liệu, thao tác sẽ được thực </a:t>
            </a:r>
            <a:r>
              <a:rPr lang="en-US" sz="900" smtClean="0">
                <a:latin typeface="Times New Roman" panose="02020603050405020304" pitchFamily="18" charset="0"/>
                <a:ea typeface="Dotum" pitchFamily="34" charset="-127"/>
                <a:cs typeface="Times New Roman" panose="02020603050405020304" pitchFamily="18" charset="0"/>
              </a:rPr>
              <a:t> </a:t>
            </a:r>
            <a:r>
              <a:rPr lang="vi-VN" sz="900" smtClean="0">
                <a:latin typeface="Times New Roman" panose="02020603050405020304" pitchFamily="18" charset="0"/>
                <a:ea typeface="Dotum" pitchFamily="34" charset="-127"/>
                <a:cs typeface="Times New Roman" panose="02020603050405020304" pitchFamily="18" charset="0"/>
              </a:rPr>
              <a:t>hiện </a:t>
            </a:r>
            <a:r>
              <a:rPr lang="vi-VN" sz="900">
                <a:latin typeface="Times New Roman" panose="02020603050405020304" pitchFamily="18" charset="0"/>
                <a:ea typeface="Dotum" pitchFamily="34" charset="-127"/>
                <a:cs typeface="Times New Roman" panose="02020603050405020304" pitchFamily="18" charset="0"/>
              </a:rPr>
              <a:t>theo chương trình đã nhập trước và kết quả được lưu trong bộ </a:t>
            </a:r>
            <a:r>
              <a:rPr lang="vi-VN" sz="900" smtClean="0">
                <a:latin typeface="Times New Roman" panose="02020603050405020304" pitchFamily="18" charset="0"/>
                <a:ea typeface="Dotum" pitchFamily="34" charset="-127"/>
                <a:cs typeface="Times New Roman" panose="02020603050405020304" pitchFamily="18" charset="0"/>
              </a:rPr>
              <a:t>nhớ</a:t>
            </a:r>
            <a:r>
              <a:rPr lang="en-US" sz="900" smtClean="0">
                <a:latin typeface="Times New Roman" panose="02020603050405020304" pitchFamily="18" charset="0"/>
                <a:ea typeface="Dotum" pitchFamily="34" charset="-127"/>
                <a:cs typeface="Times New Roman" panose="02020603050405020304" pitchFamily="18" charset="0"/>
              </a:rPr>
              <a:t> được gọi</a:t>
            </a:r>
            <a:r>
              <a:rPr lang="vi-VN" sz="900" smtClean="0">
                <a:latin typeface="Times New Roman" panose="02020603050405020304" pitchFamily="18" charset="0"/>
                <a:ea typeface="Dotum" pitchFamily="34" charset="-127"/>
                <a:cs typeface="Times New Roman" panose="02020603050405020304" pitchFamily="18" charset="0"/>
              </a:rPr>
              <a:t> </a:t>
            </a:r>
            <a:r>
              <a:rPr lang="vi-VN" sz="900">
                <a:latin typeface="Times New Roman" panose="02020603050405020304" pitchFamily="18" charset="0"/>
                <a:ea typeface="Dotum" pitchFamily="34" charset="-127"/>
                <a:cs typeface="Times New Roman" panose="02020603050405020304" pitchFamily="18" charset="0"/>
              </a:rPr>
              <a:t>là gì</a:t>
            </a:r>
            <a:r>
              <a:rPr lang="vi-VN" sz="900" smtClean="0">
                <a:latin typeface="Times New Roman" panose="02020603050405020304" pitchFamily="18" charset="0"/>
                <a:ea typeface="Dotum" pitchFamily="34" charset="-127"/>
                <a:cs typeface="Times New Roman" panose="02020603050405020304" pitchFamily="18" charset="0"/>
              </a:rPr>
              <a:t>?</a:t>
            </a:r>
            <a:endParaRPr lang="vi-VN" altLang="ko-KR" sz="900">
              <a:latin typeface="Times New Roman" panose="02020603050405020304" pitchFamily="18" charset="0"/>
              <a:ea typeface="Dotum" pitchFamily="34" charset="-127"/>
              <a:cs typeface="Times New Roman" panose="02020603050405020304" pitchFamily="18" charset="0"/>
            </a:endParaRPr>
          </a:p>
          <a:p>
            <a:pPr eaLnBrk="1" hangingPunct="1">
              <a:spcBef>
                <a:spcPct val="0"/>
              </a:spcBef>
              <a:buFontTx/>
              <a:buNone/>
            </a:pPr>
            <a:r>
              <a:rPr lang="en-US" altLang="ko-KR" sz="900">
                <a:latin typeface="Times New Roman" panose="02020603050405020304" pitchFamily="18" charset="0"/>
                <a:ea typeface="Dotum" pitchFamily="34" charset="-127"/>
                <a:cs typeface="Times New Roman" panose="02020603050405020304" pitchFamily="18" charset="0"/>
              </a:rPr>
              <a:t>       </a:t>
            </a:r>
          </a:p>
          <a:p>
            <a:pPr eaLnBrk="1" hangingPunct="1">
              <a:spcBef>
                <a:spcPct val="0"/>
              </a:spcBef>
              <a:buFontTx/>
              <a:buNone/>
            </a:pPr>
            <a:r>
              <a:rPr lang="vi-VN" altLang="ko-KR" sz="900">
                <a:latin typeface="Times New Roman" panose="02020603050405020304" pitchFamily="18" charset="0"/>
                <a:ea typeface="Dotum" pitchFamily="34" charset="-127"/>
                <a:cs typeface="Times New Roman" panose="02020603050405020304" pitchFamily="18" charset="0"/>
              </a:rPr>
              <a:t> ① </a:t>
            </a:r>
            <a:r>
              <a:rPr lang="en-US" altLang="ko-KR" sz="900" smtClean="0">
                <a:latin typeface="Times New Roman" panose="02020603050405020304" pitchFamily="18" charset="0"/>
                <a:ea typeface="Dotum" pitchFamily="34" charset="-127"/>
                <a:cs typeface="Times New Roman" panose="02020603050405020304" pitchFamily="18" charset="0"/>
              </a:rPr>
              <a:t>Refresh đầu vào   </a:t>
            </a:r>
            <a:r>
              <a:rPr lang="vi-VN" altLang="ko-KR" sz="900" smtClean="0">
                <a:latin typeface="Times New Roman" panose="02020603050405020304" pitchFamily="18" charset="0"/>
                <a:ea typeface="Dotum" pitchFamily="34" charset="-127"/>
                <a:cs typeface="Times New Roman" panose="02020603050405020304" pitchFamily="18" charset="0"/>
              </a:rPr>
              <a:t> </a:t>
            </a:r>
            <a:r>
              <a:rPr lang="vi-VN" altLang="ko-KR" sz="900">
                <a:latin typeface="Times New Roman" panose="02020603050405020304" pitchFamily="18" charset="0"/>
                <a:ea typeface="Dotum" pitchFamily="34" charset="-127"/>
                <a:cs typeface="Times New Roman" panose="02020603050405020304" pitchFamily="18" charset="0"/>
              </a:rPr>
              <a:t>② Hoạt động chương trình</a:t>
            </a:r>
          </a:p>
          <a:p>
            <a:pPr eaLnBrk="1" hangingPunct="1">
              <a:spcBef>
                <a:spcPct val="0"/>
              </a:spcBef>
              <a:buFontTx/>
              <a:buNone/>
            </a:pPr>
            <a:r>
              <a:rPr lang="vi-VN" altLang="ko-KR" sz="900">
                <a:latin typeface="Times New Roman" panose="02020603050405020304" pitchFamily="18" charset="0"/>
                <a:ea typeface="Dotum" pitchFamily="34" charset="-127"/>
                <a:cs typeface="Times New Roman" panose="02020603050405020304" pitchFamily="18" charset="0"/>
              </a:rPr>
              <a:t> ③ </a:t>
            </a:r>
            <a:r>
              <a:rPr lang="en-US" altLang="ko-KR" sz="900">
                <a:latin typeface="Times New Roman" panose="02020603050405020304" pitchFamily="18" charset="0"/>
                <a:ea typeface="Dotum" pitchFamily="34" charset="-127"/>
                <a:cs typeface="Times New Roman" panose="02020603050405020304" pitchFamily="18" charset="0"/>
              </a:rPr>
              <a:t>Refresh </a:t>
            </a:r>
            <a:r>
              <a:rPr lang="vi-VN" altLang="ko-KR" sz="900" smtClean="0">
                <a:latin typeface="Times New Roman" panose="02020603050405020304" pitchFamily="18" charset="0"/>
                <a:ea typeface="Dotum" pitchFamily="34" charset="-127"/>
                <a:cs typeface="Times New Roman" panose="02020603050405020304" pitchFamily="18" charset="0"/>
              </a:rPr>
              <a:t>đầu </a:t>
            </a:r>
            <a:r>
              <a:rPr lang="vi-VN" altLang="ko-KR" sz="900">
                <a:latin typeface="Times New Roman" panose="02020603050405020304" pitchFamily="18" charset="0"/>
                <a:ea typeface="Dotum" pitchFamily="34" charset="-127"/>
                <a:cs typeface="Times New Roman" panose="02020603050405020304" pitchFamily="18" charset="0"/>
              </a:rPr>
              <a:t>ra </a:t>
            </a:r>
            <a:r>
              <a:rPr lang="en-US" altLang="ko-KR" sz="900" smtClean="0">
                <a:latin typeface="Times New Roman" panose="02020603050405020304" pitchFamily="18" charset="0"/>
                <a:ea typeface="Dotum" pitchFamily="34" charset="-127"/>
                <a:cs typeface="Times New Roman" panose="02020603050405020304" pitchFamily="18" charset="0"/>
              </a:rPr>
              <a:t>      </a:t>
            </a:r>
            <a:r>
              <a:rPr lang="vi-VN" altLang="ko-KR" sz="900" smtClean="0">
                <a:latin typeface="Times New Roman" panose="02020603050405020304" pitchFamily="18" charset="0"/>
                <a:ea typeface="Dotum" pitchFamily="34" charset="-127"/>
                <a:cs typeface="Times New Roman" panose="02020603050405020304" pitchFamily="18" charset="0"/>
              </a:rPr>
              <a:t>④ </a:t>
            </a:r>
            <a:r>
              <a:rPr lang="vi-VN" altLang="ko-KR" sz="900">
                <a:latin typeface="Times New Roman" panose="02020603050405020304" pitchFamily="18" charset="0"/>
                <a:ea typeface="Dotum" pitchFamily="34" charset="-127"/>
                <a:cs typeface="Times New Roman" panose="02020603050405020304" pitchFamily="18" charset="0"/>
              </a:rPr>
              <a:t>Xử lý </a:t>
            </a:r>
            <a:r>
              <a:rPr lang="en-US" altLang="ko-KR" sz="900" smtClean="0">
                <a:latin typeface="Times New Roman" panose="02020603050405020304" pitchFamily="18" charset="0"/>
                <a:ea typeface="Dotum" pitchFamily="34" charset="-127"/>
                <a:cs typeface="Times New Roman" panose="02020603050405020304" pitchFamily="18" charset="0"/>
              </a:rPr>
              <a:t>End</a:t>
            </a:r>
            <a:endParaRPr lang="vi-VN" altLang="ko-KR" sz="900">
              <a:latin typeface="Times New Roman" panose="02020603050405020304" pitchFamily="18" charset="0"/>
              <a:ea typeface="Dotum" pitchFamily="34" charset="-127"/>
              <a:cs typeface="Times New Roman" panose="02020603050405020304" pitchFamily="18" charset="0"/>
            </a:endParaRPr>
          </a:p>
          <a:p>
            <a:pPr eaLnBrk="1" hangingPunct="1">
              <a:spcBef>
                <a:spcPct val="0"/>
              </a:spcBef>
              <a:buFontTx/>
              <a:buNone/>
            </a:pPr>
            <a:endParaRPr lang="en-US" altLang="ko-KR" sz="900">
              <a:latin typeface="Times New Roman" panose="02020603050405020304" pitchFamily="18" charset="0"/>
              <a:ea typeface="Dotum" pitchFamily="34" charset="-127"/>
              <a:cs typeface="Times New Roman" panose="02020603050405020304" pitchFamily="18" charset="0"/>
            </a:endParaRPr>
          </a:p>
          <a:p>
            <a:pPr eaLnBrk="1" hangingPunct="1">
              <a:spcBef>
                <a:spcPct val="0"/>
              </a:spcBef>
              <a:buFontTx/>
              <a:buNone/>
            </a:pPr>
            <a:r>
              <a:rPr lang="vi-VN" altLang="ko-KR" sz="900">
                <a:latin typeface="Times New Roman" panose="02020603050405020304" pitchFamily="18" charset="0"/>
                <a:ea typeface="Dotum" pitchFamily="34" charset="-127"/>
                <a:cs typeface="Times New Roman" panose="02020603050405020304" pitchFamily="18" charset="0"/>
              </a:rPr>
              <a:t>8. </a:t>
            </a:r>
            <a:r>
              <a:rPr lang="vi-VN" sz="900">
                <a:latin typeface="Times New Roman" panose="02020603050405020304" pitchFamily="18" charset="0"/>
                <a:ea typeface="Dotum" pitchFamily="34" charset="-127"/>
                <a:cs typeface="Times New Roman" panose="02020603050405020304" pitchFamily="18" charset="0"/>
              </a:rPr>
              <a:t>Mô tả sau đây là </a:t>
            </a:r>
            <a:r>
              <a:rPr lang="en-US" sz="900">
                <a:latin typeface="Times New Roman" panose="02020603050405020304" pitchFamily="18" charset="0"/>
                <a:ea typeface="Dotum" pitchFamily="34" charset="-127"/>
                <a:cs typeface="Times New Roman" panose="02020603050405020304" pitchFamily="18" charset="0"/>
              </a:rPr>
              <a:t>Device</a:t>
            </a:r>
            <a:r>
              <a:rPr lang="vi-VN" sz="900">
                <a:latin typeface="Times New Roman" panose="02020603050405020304" pitchFamily="18" charset="0"/>
                <a:ea typeface="Dotum" pitchFamily="34" charset="-127"/>
                <a:cs typeface="Times New Roman" panose="02020603050405020304" pitchFamily="18" charset="0"/>
              </a:rPr>
              <a:t> nào</a:t>
            </a:r>
            <a:r>
              <a:rPr lang="vi-VN" sz="900" smtClean="0">
                <a:latin typeface="Times New Roman" panose="02020603050405020304" pitchFamily="18" charset="0"/>
                <a:ea typeface="Dotum" pitchFamily="34" charset="-127"/>
                <a:cs typeface="Times New Roman" panose="02020603050405020304" pitchFamily="18" charset="0"/>
              </a:rPr>
              <a:t>?</a:t>
            </a:r>
            <a:endParaRPr lang="en-US" sz="900" smtClean="0">
              <a:latin typeface="Times New Roman" panose="02020603050405020304" pitchFamily="18" charset="0"/>
              <a:ea typeface="Dotum" pitchFamily="34" charset="-127"/>
              <a:cs typeface="Times New Roman" panose="02020603050405020304" pitchFamily="18" charset="0"/>
            </a:endParaRPr>
          </a:p>
          <a:p>
            <a:pPr eaLnBrk="1" hangingPunct="1">
              <a:spcBef>
                <a:spcPct val="0"/>
              </a:spcBef>
              <a:buFontTx/>
              <a:buNone/>
            </a:pPr>
            <a:r>
              <a:rPr lang="vi-VN" sz="900" smtClean="0">
                <a:latin typeface="Times New Roman" panose="02020603050405020304" pitchFamily="18" charset="0"/>
                <a:ea typeface="Dotum" pitchFamily="34" charset="-127"/>
                <a:cs typeface="Times New Roman" panose="02020603050405020304" pitchFamily="18" charset="0"/>
              </a:rPr>
              <a:t> </a:t>
            </a:r>
            <a:r>
              <a:rPr lang="vi-VN" sz="900">
                <a:latin typeface="Times New Roman" panose="02020603050405020304" pitchFamily="18" charset="0"/>
                <a:ea typeface="Dotum" pitchFamily="34" charset="-127"/>
                <a:cs typeface="Times New Roman" panose="02020603050405020304" pitchFamily="18" charset="0"/>
              </a:rPr>
              <a:t>“Thiết bị có khả năng trao đổi thông tin dữ liệu giữa trạm chính đến trạm cục bộ, trạm cục bộ với trạm </a:t>
            </a:r>
            <a:r>
              <a:rPr lang="vi-VN" sz="900" smtClean="0">
                <a:latin typeface="Times New Roman" panose="02020603050405020304" pitchFamily="18" charset="0"/>
                <a:ea typeface="Dotum" pitchFamily="34" charset="-127"/>
                <a:cs typeface="Times New Roman" panose="02020603050405020304" pitchFamily="18" charset="0"/>
              </a:rPr>
              <a:t>chính và trạm cục bộ”</a:t>
            </a:r>
            <a:endParaRPr lang="en-US" sz="900" smtClean="0">
              <a:latin typeface="Times New Roman" panose="02020603050405020304" pitchFamily="18" charset="0"/>
              <a:ea typeface="Dotum" pitchFamily="34" charset="-127"/>
              <a:cs typeface="Times New Roman" panose="02020603050405020304" pitchFamily="18" charset="0"/>
            </a:endParaRPr>
          </a:p>
          <a:p>
            <a:pPr eaLnBrk="1" hangingPunct="1">
              <a:spcBef>
                <a:spcPct val="0"/>
              </a:spcBef>
              <a:buFontTx/>
              <a:buNone/>
            </a:pPr>
            <a:endParaRPr lang="en-US" altLang="ko-KR" sz="900">
              <a:latin typeface="Times New Roman" panose="02020603050405020304" pitchFamily="18" charset="0"/>
              <a:ea typeface="Dotum" pitchFamily="34" charset="-127"/>
              <a:cs typeface="Times New Roman" panose="02020603050405020304" pitchFamily="18" charset="0"/>
            </a:endParaRPr>
          </a:p>
          <a:p>
            <a:pPr eaLnBrk="1" hangingPunct="1">
              <a:spcBef>
                <a:spcPct val="0"/>
              </a:spcBef>
              <a:buNone/>
            </a:pPr>
            <a:r>
              <a:rPr lang="en-US" sz="900" smtClean="0">
                <a:latin typeface="Times New Roman" panose="02020603050405020304" pitchFamily="18" charset="0"/>
                <a:cs typeface="Times New Roman" panose="02020603050405020304" pitchFamily="18" charset="0"/>
              </a:rPr>
              <a:t>    ① </a:t>
            </a:r>
            <a:r>
              <a:rPr lang="en-US" sz="900">
                <a:latin typeface="Times New Roman" panose="02020603050405020304" pitchFamily="18" charset="0"/>
                <a:cs typeface="Times New Roman" panose="02020603050405020304" pitchFamily="18" charset="0"/>
              </a:rPr>
              <a:t>W </a:t>
            </a:r>
            <a:r>
              <a:rPr lang="en-US" sz="900" smtClean="0">
                <a:latin typeface="Times New Roman" panose="02020603050405020304" pitchFamily="18" charset="0"/>
                <a:cs typeface="Times New Roman" panose="02020603050405020304" pitchFamily="18" charset="0"/>
              </a:rPr>
              <a:t>          </a:t>
            </a:r>
            <a:r>
              <a:rPr lang="en-US" sz="900">
                <a:latin typeface="Times New Roman" panose="02020603050405020304" pitchFamily="18" charset="0"/>
                <a:cs typeface="Times New Roman" panose="02020603050405020304" pitchFamily="18" charset="0"/>
              </a:rPr>
              <a:t>② </a:t>
            </a:r>
            <a:r>
              <a:rPr lang="en-US" sz="900" smtClean="0">
                <a:latin typeface="Times New Roman" panose="02020603050405020304" pitchFamily="18" charset="0"/>
                <a:cs typeface="Times New Roman" panose="02020603050405020304" pitchFamily="18" charset="0"/>
              </a:rPr>
              <a:t>M          </a:t>
            </a:r>
            <a:r>
              <a:rPr lang="en-US" sz="900">
                <a:latin typeface="Times New Roman" panose="02020603050405020304" pitchFamily="18" charset="0"/>
                <a:cs typeface="Times New Roman" panose="02020603050405020304" pitchFamily="18" charset="0"/>
              </a:rPr>
              <a:t>③ </a:t>
            </a:r>
            <a:r>
              <a:rPr lang="en-US" sz="900" smtClean="0">
                <a:latin typeface="Times New Roman" panose="02020603050405020304" pitchFamily="18" charset="0"/>
                <a:cs typeface="Times New Roman" panose="02020603050405020304" pitchFamily="18" charset="0"/>
              </a:rPr>
              <a:t>R           </a:t>
            </a:r>
            <a:r>
              <a:rPr lang="en-US" sz="900">
                <a:latin typeface="Times New Roman" panose="02020603050405020304" pitchFamily="18" charset="0"/>
                <a:cs typeface="Times New Roman" panose="02020603050405020304" pitchFamily="18" charset="0"/>
              </a:rPr>
              <a:t>④ S</a:t>
            </a:r>
          </a:p>
          <a:p>
            <a:pPr eaLnBrk="1" hangingPunct="1">
              <a:spcBef>
                <a:spcPct val="0"/>
              </a:spcBef>
              <a:buFontTx/>
              <a:buNone/>
            </a:pPr>
            <a:endParaRPr lang="en-US" altLang="ko-KR" sz="900">
              <a:latin typeface="Times New Roman" panose="02020603050405020304" pitchFamily="18" charset="0"/>
              <a:ea typeface="Dotum" pitchFamily="34" charset="-127"/>
              <a:cs typeface="Times New Roman" panose="02020603050405020304" pitchFamily="18" charset="0"/>
            </a:endParaRPr>
          </a:p>
        </p:txBody>
      </p:sp>
      <p:sp>
        <p:nvSpPr>
          <p:cNvPr id="5" name="Rectangle 4"/>
          <p:cNvSpPr>
            <a:spLocks noChangeArrowheads="1"/>
          </p:cNvSpPr>
          <p:nvPr/>
        </p:nvSpPr>
        <p:spPr bwMode="auto">
          <a:xfrm>
            <a:off x="3429000" y="776288"/>
            <a:ext cx="3124200" cy="890111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457200" indent="-457200" eaLnBrk="0" hangingPunct="0">
              <a:spcBef>
                <a:spcPct val="20000"/>
              </a:spcBef>
              <a:buChar char="•"/>
              <a:defRPr kumimoji="1" sz="3200">
                <a:solidFill>
                  <a:schemeClr val="tx1"/>
                </a:solidFill>
                <a:latin typeface="굴림" pitchFamily="50" charset="-127"/>
                <a:ea typeface="굴림" pitchFamily="50" charset="-127"/>
              </a:defRPr>
            </a:lvl1pPr>
            <a:lvl2pPr marL="742950" indent="-285750" eaLnBrk="0" hangingPunct="0">
              <a:spcBef>
                <a:spcPct val="20000"/>
              </a:spcBef>
              <a:buChar char="–"/>
              <a:defRPr kumimoji="1" sz="2800">
                <a:solidFill>
                  <a:schemeClr val="tx1"/>
                </a:solidFill>
                <a:latin typeface="굴림" pitchFamily="50" charset="-127"/>
                <a:ea typeface="굴림" pitchFamily="50" charset="-127"/>
              </a:defRPr>
            </a:lvl2pPr>
            <a:lvl3pPr marL="1143000" indent="-228600" eaLnBrk="0" hangingPunct="0">
              <a:spcBef>
                <a:spcPct val="20000"/>
              </a:spcBef>
              <a:buChar char="•"/>
              <a:defRPr kumimoji="1" sz="2400">
                <a:solidFill>
                  <a:schemeClr val="tx1"/>
                </a:solidFill>
                <a:latin typeface="굴림" pitchFamily="50" charset="-127"/>
                <a:ea typeface="굴림" pitchFamily="50" charset="-127"/>
              </a:defRPr>
            </a:lvl3pPr>
            <a:lvl4pPr marL="1600200" indent="-228600" eaLnBrk="0" hangingPunct="0">
              <a:spcBef>
                <a:spcPct val="20000"/>
              </a:spcBef>
              <a:buChar char="–"/>
              <a:defRPr kumimoji="1" sz="2000">
                <a:solidFill>
                  <a:schemeClr val="tx1"/>
                </a:solidFill>
                <a:latin typeface="굴림" pitchFamily="50" charset="-127"/>
                <a:ea typeface="굴림" pitchFamily="50" charset="-127"/>
              </a:defRPr>
            </a:lvl4pPr>
            <a:lvl5pPr marL="2057400" indent="-228600" eaLnBrk="0" hangingPunct="0">
              <a:spcBef>
                <a:spcPct val="20000"/>
              </a:spcBef>
              <a:buChar char="»"/>
              <a:defRPr kumimoji="1" sz="2000">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9pPr>
          </a:lstStyle>
          <a:p>
            <a:pPr marL="0" indent="0">
              <a:buFontTx/>
              <a:buNone/>
              <a:defRPr/>
            </a:pPr>
            <a:r>
              <a:rPr lang="en-US" sz="900">
                <a:latin typeface="Times New Roman" panose="02020603050405020304" pitchFamily="18" charset="0"/>
                <a:cs typeface="Times New Roman" panose="02020603050405020304" pitchFamily="18" charset="0"/>
              </a:rPr>
              <a:t> </a:t>
            </a:r>
            <a:endParaRPr lang="en-US" sz="900" smtClean="0">
              <a:latin typeface="Times New Roman" panose="02020603050405020304" pitchFamily="18" charset="0"/>
              <a:cs typeface="Times New Roman" panose="02020603050405020304" pitchFamily="18" charset="0"/>
            </a:endParaRPr>
          </a:p>
          <a:p>
            <a:pPr marL="0" indent="0">
              <a:buNone/>
            </a:pPr>
            <a:r>
              <a:rPr lang="vi-VN" sz="900" smtClean="0">
                <a:latin typeface="Times New Roman" panose="02020603050405020304" pitchFamily="18" charset="0"/>
                <a:cs typeface="Times New Roman" panose="02020603050405020304" pitchFamily="18" charset="0"/>
              </a:rPr>
              <a:t>9</a:t>
            </a:r>
            <a:r>
              <a:rPr lang="vi-VN" sz="900">
                <a:latin typeface="Times New Roman" panose="02020603050405020304" pitchFamily="18" charset="0"/>
                <a:cs typeface="Times New Roman" panose="02020603050405020304" pitchFamily="18" charset="0"/>
              </a:rPr>
              <a:t>. Chức năng nào phù hợp với mô tả dưới đây?</a:t>
            </a:r>
          </a:p>
          <a:p>
            <a:pPr marL="0" indent="0">
              <a:buNone/>
            </a:pPr>
            <a:r>
              <a:rPr lang="vi-VN" sz="900">
                <a:latin typeface="Times New Roman" panose="02020603050405020304" pitchFamily="18" charset="0"/>
                <a:cs typeface="Times New Roman" panose="02020603050405020304" pitchFamily="18" charset="0"/>
              </a:rPr>
              <a:t> “Nếu có một tập tin </a:t>
            </a:r>
            <a:r>
              <a:rPr lang="en-US" sz="900" smtClean="0">
                <a:latin typeface="Times New Roman" panose="02020603050405020304" pitchFamily="18" charset="0"/>
                <a:cs typeface="Times New Roman" panose="02020603050405020304" pitchFamily="18" charset="0"/>
              </a:rPr>
              <a:t>Comment</a:t>
            </a:r>
            <a:r>
              <a:rPr lang="vi-VN" sz="900" smtClean="0">
                <a:latin typeface="Times New Roman" panose="02020603050405020304" pitchFamily="18" charset="0"/>
                <a:cs typeface="Times New Roman" panose="02020603050405020304" pitchFamily="18" charset="0"/>
              </a:rPr>
              <a:t> </a:t>
            </a:r>
            <a:r>
              <a:rPr lang="vi-VN" sz="900">
                <a:latin typeface="Times New Roman" panose="02020603050405020304" pitchFamily="18" charset="0"/>
                <a:cs typeface="Times New Roman" panose="02020603050405020304" pitchFamily="18" charset="0"/>
              </a:rPr>
              <a:t>được lưu sau khi </a:t>
            </a:r>
            <a:r>
              <a:rPr lang="en-US" sz="900" smtClean="0">
                <a:latin typeface="Times New Roman" panose="02020603050405020304" pitchFamily="18" charset="0"/>
                <a:cs typeface="Times New Roman" panose="02020603050405020304" pitchFamily="18" charset="0"/>
              </a:rPr>
              <a:t>Read</a:t>
            </a:r>
            <a:r>
              <a:rPr lang="vi-VN" sz="900" smtClean="0">
                <a:latin typeface="Times New Roman" panose="02020603050405020304" pitchFamily="18" charset="0"/>
                <a:cs typeface="Times New Roman" panose="02020603050405020304" pitchFamily="18" charset="0"/>
              </a:rPr>
              <a:t> </a:t>
            </a:r>
            <a:r>
              <a:rPr lang="vi-VN" sz="900">
                <a:latin typeface="Times New Roman" panose="02020603050405020304" pitchFamily="18" charset="0"/>
                <a:cs typeface="Times New Roman" panose="02020603050405020304" pitchFamily="18" charset="0"/>
              </a:rPr>
              <a:t>PLC của </a:t>
            </a:r>
            <a:r>
              <a:rPr lang="en-US" sz="900" smtClean="0">
                <a:latin typeface="Times New Roman" panose="02020603050405020304" pitchFamily="18" charset="0"/>
                <a:cs typeface="Times New Roman" panose="02020603050405020304" pitchFamily="18" charset="0"/>
              </a:rPr>
              <a:t>   </a:t>
            </a:r>
            <a:r>
              <a:rPr lang="vi-VN" sz="900" smtClean="0">
                <a:latin typeface="Times New Roman" panose="02020603050405020304" pitchFamily="18" charset="0"/>
                <a:cs typeface="Times New Roman" panose="02020603050405020304" pitchFamily="18" charset="0"/>
              </a:rPr>
              <a:t>thiết </a:t>
            </a:r>
            <a:r>
              <a:rPr lang="vi-VN" sz="900">
                <a:latin typeface="Times New Roman" panose="02020603050405020304" pitchFamily="18" charset="0"/>
                <a:cs typeface="Times New Roman" panose="02020603050405020304" pitchFamily="18" charset="0"/>
              </a:rPr>
              <a:t>bị, </a:t>
            </a:r>
            <a:r>
              <a:rPr lang="vi-VN" sz="900" smtClean="0">
                <a:latin typeface="Times New Roman" panose="02020603050405020304" pitchFamily="18" charset="0"/>
                <a:cs typeface="Times New Roman" panose="02020603050405020304" pitchFamily="18" charset="0"/>
              </a:rPr>
              <a:t>có </a:t>
            </a:r>
            <a:r>
              <a:rPr lang="vi-VN" sz="900">
                <a:latin typeface="Times New Roman" panose="02020603050405020304" pitchFamily="18" charset="0"/>
                <a:cs typeface="Times New Roman" panose="02020603050405020304" pitchFamily="18" charset="0"/>
              </a:rPr>
              <a:t>thể sao chép và sử dụng </a:t>
            </a:r>
            <a:r>
              <a:rPr lang="en-US" sz="900" smtClean="0">
                <a:latin typeface="Times New Roman" panose="02020603050405020304" pitchFamily="18" charset="0"/>
                <a:cs typeface="Times New Roman" panose="02020603050405020304" pitchFamily="18" charset="0"/>
              </a:rPr>
              <a:t>Comment</a:t>
            </a:r>
            <a:r>
              <a:rPr lang="vi-VN" sz="900" smtClean="0">
                <a:latin typeface="Times New Roman" panose="02020603050405020304" pitchFamily="18" charset="0"/>
                <a:cs typeface="Times New Roman" panose="02020603050405020304" pitchFamily="18" charset="0"/>
              </a:rPr>
              <a:t> đó</a:t>
            </a:r>
            <a:r>
              <a:rPr lang="en-US" sz="900" smtClean="0">
                <a:latin typeface="Times New Roman" panose="02020603050405020304" pitchFamily="18" charset="0"/>
                <a:cs typeface="Times New Roman" panose="02020603050405020304" pitchFamily="18" charset="0"/>
              </a:rPr>
              <a:t>”.</a:t>
            </a:r>
            <a:endParaRPr lang="en-US" sz="900">
              <a:latin typeface="Times New Roman" panose="02020603050405020304" pitchFamily="18" charset="0"/>
              <a:cs typeface="Times New Roman" panose="02020603050405020304" pitchFamily="18" charset="0"/>
            </a:endParaRPr>
          </a:p>
          <a:p>
            <a:pPr marL="0" indent="0">
              <a:buFontTx/>
              <a:buNone/>
              <a:defRPr/>
            </a:pPr>
            <a:r>
              <a:rPr lang="en-US" sz="900">
                <a:latin typeface="Times New Roman" panose="02020603050405020304" pitchFamily="18" charset="0"/>
                <a:cs typeface="Times New Roman" panose="02020603050405020304" pitchFamily="18" charset="0"/>
              </a:rPr>
              <a:t>   </a:t>
            </a:r>
          </a:p>
          <a:p>
            <a:pPr marL="0" indent="0">
              <a:buFontTx/>
              <a:buNone/>
              <a:defRPr/>
            </a:pPr>
            <a:r>
              <a:rPr lang="en-US" sz="900">
                <a:latin typeface="Times New Roman" panose="02020603050405020304" pitchFamily="18" charset="0"/>
                <a:cs typeface="Times New Roman" panose="02020603050405020304" pitchFamily="18" charset="0"/>
              </a:rPr>
              <a:t> ① Cắt </a:t>
            </a:r>
            <a:r>
              <a:rPr lang="en-US" sz="900" smtClean="0">
                <a:latin typeface="Times New Roman" panose="02020603050405020304" pitchFamily="18" charset="0"/>
                <a:cs typeface="Times New Roman" panose="02020603050405020304" pitchFamily="18" charset="0"/>
              </a:rPr>
              <a:t>   ② </a:t>
            </a:r>
            <a:r>
              <a:rPr lang="en-US" sz="900">
                <a:latin typeface="Times New Roman" panose="02020603050405020304" pitchFamily="18" charset="0"/>
                <a:cs typeface="Times New Roman" panose="02020603050405020304" pitchFamily="18" charset="0"/>
              </a:rPr>
              <a:t>Sao </a:t>
            </a:r>
            <a:r>
              <a:rPr lang="en-US" sz="900" smtClean="0">
                <a:latin typeface="Times New Roman" panose="02020603050405020304" pitchFamily="18" charset="0"/>
                <a:cs typeface="Times New Roman" panose="02020603050405020304" pitchFamily="18" charset="0"/>
              </a:rPr>
              <a:t>chép     ③ </a:t>
            </a:r>
            <a:r>
              <a:rPr lang="en-US" sz="900">
                <a:latin typeface="Times New Roman" panose="02020603050405020304" pitchFamily="18" charset="0"/>
                <a:cs typeface="Times New Roman" panose="02020603050405020304" pitchFamily="18" charset="0"/>
              </a:rPr>
              <a:t>Nhập tệp </a:t>
            </a:r>
            <a:r>
              <a:rPr lang="en-US" sz="900" smtClean="0">
                <a:latin typeface="Times New Roman" panose="02020603050405020304" pitchFamily="18" charset="0"/>
                <a:cs typeface="Times New Roman" panose="02020603050405020304" pitchFamily="18" charset="0"/>
              </a:rPr>
              <a:t>      ④ </a:t>
            </a:r>
            <a:r>
              <a:rPr lang="en-US" sz="900">
                <a:latin typeface="Times New Roman" panose="02020603050405020304" pitchFamily="18" charset="0"/>
                <a:cs typeface="Times New Roman" panose="02020603050405020304" pitchFamily="18" charset="0"/>
              </a:rPr>
              <a:t>Dán</a:t>
            </a:r>
          </a:p>
          <a:p>
            <a:pPr marL="0" indent="0">
              <a:buFontTx/>
              <a:buNone/>
              <a:defRPr/>
            </a:pPr>
            <a:endParaRPr lang="en-US" sz="900">
              <a:latin typeface="Times New Roman" panose="02020603050405020304" pitchFamily="18" charset="0"/>
              <a:cs typeface="Times New Roman" panose="02020603050405020304" pitchFamily="18" charset="0"/>
            </a:endParaRPr>
          </a:p>
          <a:p>
            <a:pPr marL="0" indent="0">
              <a:buFontTx/>
              <a:buNone/>
              <a:defRPr/>
            </a:pPr>
            <a:r>
              <a:rPr lang="vi-VN" sz="900">
                <a:latin typeface="Times New Roman" panose="02020603050405020304" pitchFamily="18" charset="0"/>
                <a:cs typeface="Times New Roman" panose="02020603050405020304" pitchFamily="18" charset="0"/>
              </a:rPr>
              <a:t>10. </a:t>
            </a:r>
            <a:r>
              <a:rPr lang="en-US" sz="900" smtClean="0">
                <a:latin typeface="Times New Roman" panose="02020603050405020304" pitchFamily="18" charset="0"/>
                <a:cs typeface="Times New Roman" panose="02020603050405020304" pitchFamily="18" charset="0"/>
              </a:rPr>
              <a:t>Phần nào của Parameter</a:t>
            </a:r>
            <a:r>
              <a:rPr lang="vi-VN" sz="900" smtClean="0">
                <a:latin typeface="Times New Roman" panose="02020603050405020304" pitchFamily="18" charset="0"/>
                <a:cs typeface="Times New Roman" panose="02020603050405020304" pitchFamily="18" charset="0"/>
              </a:rPr>
              <a:t> </a:t>
            </a:r>
            <a:r>
              <a:rPr lang="vi-VN" sz="900">
                <a:latin typeface="Times New Roman" panose="02020603050405020304" pitchFamily="18" charset="0"/>
                <a:cs typeface="Times New Roman" panose="02020603050405020304" pitchFamily="18" charset="0"/>
              </a:rPr>
              <a:t>để đặt việc sử dụng vùng </a:t>
            </a:r>
            <a:r>
              <a:rPr lang="en-US" sz="900" smtClean="0">
                <a:latin typeface="Times New Roman" panose="02020603050405020304" pitchFamily="18" charset="0"/>
                <a:cs typeface="Times New Roman" panose="02020603050405020304" pitchFamily="18" charset="0"/>
              </a:rPr>
              <a:t>Latch</a:t>
            </a:r>
            <a:r>
              <a:rPr lang="vi-VN" sz="900" smtClean="0">
                <a:latin typeface="Times New Roman" panose="02020603050405020304" pitchFamily="18" charset="0"/>
                <a:cs typeface="Times New Roman" panose="02020603050405020304" pitchFamily="18" charset="0"/>
              </a:rPr>
              <a:t> </a:t>
            </a:r>
            <a:r>
              <a:rPr lang="vi-VN" sz="900">
                <a:latin typeface="Times New Roman" panose="02020603050405020304" pitchFamily="18" charset="0"/>
                <a:cs typeface="Times New Roman" panose="02020603050405020304" pitchFamily="18" charset="0"/>
              </a:rPr>
              <a:t>và </a:t>
            </a:r>
            <a:r>
              <a:rPr lang="en-US" sz="900" smtClean="0">
                <a:latin typeface="Times New Roman" panose="02020603050405020304" pitchFamily="18" charset="0"/>
                <a:cs typeface="Times New Roman" panose="02020603050405020304" pitchFamily="18" charset="0"/>
              </a:rPr>
              <a:t>Timer </a:t>
            </a:r>
            <a:r>
              <a:rPr lang="vi-VN" sz="900" smtClean="0">
                <a:latin typeface="Times New Roman" panose="02020603050405020304" pitchFamily="18" charset="0"/>
                <a:cs typeface="Times New Roman" panose="02020603050405020304" pitchFamily="18" charset="0"/>
              </a:rPr>
              <a:t>tích </a:t>
            </a:r>
            <a:r>
              <a:rPr lang="vi-VN" sz="900">
                <a:latin typeface="Times New Roman" panose="02020603050405020304" pitchFamily="18" charset="0"/>
                <a:cs typeface="Times New Roman" panose="02020603050405020304" pitchFamily="18" charset="0"/>
              </a:rPr>
              <a:t>hợp</a:t>
            </a:r>
            <a:r>
              <a:rPr lang="vi-VN" sz="900" smtClean="0">
                <a:latin typeface="Times New Roman" panose="02020603050405020304" pitchFamily="18" charset="0"/>
                <a:cs typeface="Times New Roman" panose="02020603050405020304" pitchFamily="18" charset="0"/>
              </a:rPr>
              <a:t>?</a:t>
            </a:r>
            <a:endParaRPr lang="en-US" sz="900">
              <a:latin typeface="Times New Roman" panose="02020603050405020304" pitchFamily="18" charset="0"/>
              <a:cs typeface="Times New Roman" panose="02020603050405020304" pitchFamily="18" charset="0"/>
            </a:endParaRPr>
          </a:p>
          <a:p>
            <a:pPr marL="0" indent="0">
              <a:buFontTx/>
              <a:buNone/>
              <a:defRPr/>
            </a:pPr>
            <a:r>
              <a:rPr lang="en-US" sz="900" smtClean="0">
                <a:latin typeface="Times New Roman" panose="02020603050405020304" pitchFamily="18" charset="0"/>
                <a:cs typeface="Times New Roman" panose="02020603050405020304" pitchFamily="18" charset="0"/>
              </a:rPr>
              <a:t>   </a:t>
            </a:r>
            <a:endParaRPr lang="en-US" sz="900">
              <a:latin typeface="Times New Roman" panose="02020603050405020304" pitchFamily="18" charset="0"/>
              <a:cs typeface="Times New Roman" panose="02020603050405020304" pitchFamily="18" charset="0"/>
            </a:endParaRPr>
          </a:p>
          <a:p>
            <a:pPr marL="0" indent="0">
              <a:buFontTx/>
              <a:buNone/>
              <a:defRPr/>
            </a:pPr>
            <a:r>
              <a:rPr lang="vi-VN" sz="900">
                <a:latin typeface="Times New Roman" panose="02020603050405020304" pitchFamily="18" charset="0"/>
                <a:cs typeface="Times New Roman" panose="02020603050405020304" pitchFamily="18" charset="0"/>
              </a:rPr>
              <a:t> ① </a:t>
            </a:r>
            <a:r>
              <a:rPr lang="vi-VN" sz="900" smtClean="0">
                <a:latin typeface="Times New Roman" panose="02020603050405020304" pitchFamily="18" charset="0"/>
                <a:cs typeface="Times New Roman" panose="02020603050405020304" pitchFamily="18" charset="0"/>
              </a:rPr>
              <a:t>PLC </a:t>
            </a:r>
            <a:r>
              <a:rPr lang="en-US" sz="900" smtClean="0">
                <a:latin typeface="Times New Roman" panose="02020603050405020304" pitchFamily="18" charset="0"/>
                <a:cs typeface="Times New Roman" panose="02020603050405020304" pitchFamily="18" charset="0"/>
              </a:rPr>
              <a:t>File           </a:t>
            </a:r>
            <a:r>
              <a:rPr lang="vi-VN" sz="900" smtClean="0">
                <a:latin typeface="Times New Roman" panose="02020603050405020304" pitchFamily="18" charset="0"/>
                <a:cs typeface="Times New Roman" panose="02020603050405020304" pitchFamily="18" charset="0"/>
              </a:rPr>
              <a:t>② </a:t>
            </a:r>
            <a:r>
              <a:rPr lang="en-US" sz="900" smtClean="0">
                <a:latin typeface="Times New Roman" panose="02020603050405020304" pitchFamily="18" charset="0"/>
                <a:cs typeface="Times New Roman" panose="02020603050405020304" pitchFamily="18" charset="0"/>
              </a:rPr>
              <a:t>Program</a:t>
            </a:r>
            <a:endParaRPr lang="vi-VN" sz="900">
              <a:latin typeface="Times New Roman" panose="02020603050405020304" pitchFamily="18" charset="0"/>
              <a:cs typeface="Times New Roman" panose="02020603050405020304" pitchFamily="18" charset="0"/>
            </a:endParaRPr>
          </a:p>
          <a:p>
            <a:pPr marL="0" indent="0">
              <a:buFontTx/>
              <a:buNone/>
              <a:defRPr/>
            </a:pPr>
            <a:r>
              <a:rPr lang="en-US" sz="900">
                <a:latin typeface="Times New Roman" panose="02020603050405020304" pitchFamily="18" charset="0"/>
                <a:cs typeface="Times New Roman" panose="02020603050405020304" pitchFamily="18" charset="0"/>
              </a:rPr>
              <a:t> ③ </a:t>
            </a:r>
            <a:r>
              <a:rPr lang="en-US" sz="900" smtClean="0">
                <a:latin typeface="Times New Roman" panose="02020603050405020304" pitchFamily="18" charset="0"/>
                <a:cs typeface="Times New Roman" panose="02020603050405020304" pitchFamily="18" charset="0"/>
              </a:rPr>
              <a:t>PLC </a:t>
            </a:r>
            <a:r>
              <a:rPr lang="en-US" sz="900">
                <a:latin typeface="Times New Roman" panose="02020603050405020304" pitchFamily="18" charset="0"/>
                <a:cs typeface="Times New Roman" panose="02020603050405020304" pitchFamily="18" charset="0"/>
              </a:rPr>
              <a:t>RAS </a:t>
            </a:r>
            <a:r>
              <a:rPr lang="en-US" sz="900" smtClean="0">
                <a:latin typeface="Times New Roman" panose="02020603050405020304" pitchFamily="18" charset="0"/>
                <a:cs typeface="Times New Roman" panose="02020603050405020304" pitchFamily="18" charset="0"/>
              </a:rPr>
              <a:t>         ④ Device</a:t>
            </a:r>
            <a:endParaRPr lang="en-US" sz="900">
              <a:latin typeface="Times New Roman" panose="02020603050405020304" pitchFamily="18" charset="0"/>
              <a:cs typeface="Times New Roman" panose="02020603050405020304" pitchFamily="18" charset="0"/>
            </a:endParaRPr>
          </a:p>
          <a:p>
            <a:pPr>
              <a:defRPr/>
            </a:pPr>
            <a:endParaRPr lang="en-US" sz="900">
              <a:latin typeface="Times New Roman" panose="02020603050405020304" pitchFamily="18" charset="0"/>
              <a:cs typeface="Times New Roman" panose="02020603050405020304" pitchFamily="18" charset="0"/>
            </a:endParaRPr>
          </a:p>
          <a:p>
            <a:pPr marL="0" indent="0">
              <a:buFontTx/>
              <a:buNone/>
              <a:defRPr/>
            </a:pPr>
            <a:r>
              <a:rPr lang="vi-VN" sz="900">
                <a:latin typeface="Times New Roman" panose="02020603050405020304" pitchFamily="18" charset="0"/>
                <a:cs typeface="Times New Roman" panose="02020603050405020304" pitchFamily="18" charset="0"/>
              </a:rPr>
              <a:t>11. Thời gian dự phòng của tụ điện bên trong khi thay pin CPU là bao nhiêu?</a:t>
            </a:r>
          </a:p>
          <a:p>
            <a:pPr marL="0" indent="0">
              <a:buFontTx/>
              <a:buNone/>
              <a:defRPr/>
            </a:pPr>
            <a:r>
              <a:rPr lang="en-US" sz="900">
                <a:latin typeface="Times New Roman" panose="02020603050405020304" pitchFamily="18" charset="0"/>
                <a:cs typeface="Times New Roman" panose="02020603050405020304" pitchFamily="18" charset="0"/>
              </a:rPr>
              <a:t>            </a:t>
            </a:r>
          </a:p>
          <a:p>
            <a:pPr marL="0" indent="0">
              <a:buFontTx/>
              <a:buNone/>
              <a:defRPr/>
            </a:pPr>
            <a:r>
              <a:rPr lang="en-US" sz="900">
                <a:latin typeface="Times New Roman" panose="02020603050405020304" pitchFamily="18" charset="0"/>
                <a:cs typeface="Times New Roman" panose="02020603050405020304" pitchFamily="18" charset="0"/>
              </a:rPr>
              <a:t>① 1 phút </a:t>
            </a:r>
            <a:r>
              <a:rPr lang="en-US" sz="900" smtClean="0">
                <a:latin typeface="Times New Roman" panose="02020603050405020304" pitchFamily="18" charset="0"/>
                <a:cs typeface="Times New Roman" panose="02020603050405020304" pitchFamily="18" charset="0"/>
              </a:rPr>
              <a:t>      ② </a:t>
            </a:r>
            <a:r>
              <a:rPr lang="en-US" sz="900">
                <a:latin typeface="Times New Roman" panose="02020603050405020304" pitchFamily="18" charset="0"/>
                <a:cs typeface="Times New Roman" panose="02020603050405020304" pitchFamily="18" charset="0"/>
              </a:rPr>
              <a:t>2 phút</a:t>
            </a:r>
          </a:p>
          <a:p>
            <a:pPr marL="0" indent="0">
              <a:buFontTx/>
              <a:buNone/>
              <a:defRPr/>
            </a:pPr>
            <a:r>
              <a:rPr lang="en-US" sz="900">
                <a:latin typeface="Times New Roman" panose="02020603050405020304" pitchFamily="18" charset="0"/>
                <a:cs typeface="Times New Roman" panose="02020603050405020304" pitchFamily="18" charset="0"/>
              </a:rPr>
              <a:t>③ 3 phút </a:t>
            </a:r>
            <a:r>
              <a:rPr lang="en-US" sz="900" smtClean="0">
                <a:latin typeface="Times New Roman" panose="02020603050405020304" pitchFamily="18" charset="0"/>
                <a:cs typeface="Times New Roman" panose="02020603050405020304" pitchFamily="18" charset="0"/>
              </a:rPr>
              <a:t>      ④ </a:t>
            </a:r>
            <a:r>
              <a:rPr lang="en-US" sz="900">
                <a:latin typeface="Times New Roman" panose="02020603050405020304" pitchFamily="18" charset="0"/>
                <a:cs typeface="Times New Roman" panose="02020603050405020304" pitchFamily="18" charset="0"/>
              </a:rPr>
              <a:t>5 phút</a:t>
            </a:r>
          </a:p>
          <a:p>
            <a:pPr marL="0" indent="0">
              <a:buFontTx/>
              <a:buNone/>
              <a:defRPr/>
            </a:pPr>
            <a:endParaRPr lang="en-US" sz="900">
              <a:latin typeface="Times New Roman" panose="02020603050405020304" pitchFamily="18" charset="0"/>
              <a:cs typeface="Times New Roman" panose="02020603050405020304" pitchFamily="18" charset="0"/>
            </a:endParaRPr>
          </a:p>
          <a:p>
            <a:pPr marL="0" indent="0">
              <a:buFontTx/>
              <a:buNone/>
              <a:defRPr/>
            </a:pPr>
            <a:r>
              <a:rPr lang="vi-VN" sz="900">
                <a:latin typeface="Times New Roman" panose="02020603050405020304" pitchFamily="18" charset="0"/>
                <a:cs typeface="Times New Roman" panose="02020603050405020304" pitchFamily="18" charset="0"/>
              </a:rPr>
              <a:t>12. Lệnh nào là hoạt động của biểu đồ thời gian tiếp theo?</a:t>
            </a:r>
          </a:p>
          <a:p>
            <a:pPr marL="0" indent="0">
              <a:buFontTx/>
              <a:buNone/>
              <a:defRPr/>
            </a:pPr>
            <a:endParaRPr lang="en-US" sz="900">
              <a:latin typeface="Times New Roman" panose="02020603050405020304" pitchFamily="18" charset="0"/>
              <a:cs typeface="Times New Roman" panose="02020603050405020304" pitchFamily="18" charset="0"/>
            </a:endParaRPr>
          </a:p>
          <a:p>
            <a:pPr marL="0" indent="0">
              <a:buFontTx/>
              <a:buNone/>
              <a:defRPr/>
            </a:pPr>
            <a:endParaRPr lang="en-US" sz="900">
              <a:latin typeface="Times New Roman" panose="02020603050405020304" pitchFamily="18" charset="0"/>
              <a:cs typeface="Times New Roman" panose="02020603050405020304" pitchFamily="18" charset="0"/>
            </a:endParaRPr>
          </a:p>
          <a:p>
            <a:pPr marL="0" indent="0">
              <a:buFontTx/>
              <a:buNone/>
              <a:defRPr/>
            </a:pPr>
            <a:endParaRPr lang="en-US" sz="900">
              <a:latin typeface="Times New Roman" panose="02020603050405020304" pitchFamily="18" charset="0"/>
              <a:cs typeface="Times New Roman" panose="02020603050405020304" pitchFamily="18" charset="0"/>
            </a:endParaRPr>
          </a:p>
          <a:p>
            <a:pPr marL="0" indent="0">
              <a:buFontTx/>
              <a:buNone/>
              <a:defRPr/>
            </a:pPr>
            <a:endParaRPr lang="en-US" sz="900">
              <a:latin typeface="Times New Roman" panose="02020603050405020304" pitchFamily="18" charset="0"/>
              <a:cs typeface="Times New Roman" panose="02020603050405020304" pitchFamily="18" charset="0"/>
            </a:endParaRPr>
          </a:p>
          <a:p>
            <a:pPr marL="0" indent="0">
              <a:buFontTx/>
              <a:buNone/>
              <a:defRPr/>
            </a:pPr>
            <a:endParaRPr lang="en-US" sz="900">
              <a:latin typeface="Times New Roman" panose="02020603050405020304" pitchFamily="18" charset="0"/>
              <a:cs typeface="Times New Roman" panose="02020603050405020304" pitchFamily="18" charset="0"/>
            </a:endParaRPr>
          </a:p>
          <a:p>
            <a:pPr marL="0" indent="0">
              <a:buFontTx/>
              <a:buNone/>
              <a:defRPr/>
            </a:pPr>
            <a:endParaRPr lang="en-US" sz="900">
              <a:latin typeface="Times New Roman" panose="02020603050405020304" pitchFamily="18" charset="0"/>
              <a:cs typeface="Times New Roman" panose="02020603050405020304" pitchFamily="18" charset="0"/>
            </a:endParaRPr>
          </a:p>
          <a:p>
            <a:pPr marL="0" indent="0">
              <a:buFontTx/>
              <a:buNone/>
              <a:defRPr/>
            </a:pPr>
            <a:r>
              <a:rPr lang="en-US" sz="900">
                <a:latin typeface="Times New Roman" panose="02020603050405020304" pitchFamily="18" charset="0"/>
                <a:cs typeface="Times New Roman" panose="02020603050405020304" pitchFamily="18" charset="0"/>
              </a:rPr>
              <a:t> </a:t>
            </a:r>
            <a:r>
              <a:rPr lang="en-US" sz="900" smtClean="0">
                <a:latin typeface="Times New Roman" panose="02020603050405020304" pitchFamily="18" charset="0"/>
                <a:cs typeface="Times New Roman" panose="02020603050405020304" pitchFamily="18" charset="0"/>
              </a:rPr>
              <a:t>      ① </a:t>
            </a:r>
            <a:r>
              <a:rPr lang="en-US" sz="900">
                <a:latin typeface="Times New Roman" panose="02020603050405020304" pitchFamily="18" charset="0"/>
                <a:cs typeface="Times New Roman" panose="02020603050405020304" pitchFamily="18" charset="0"/>
              </a:rPr>
              <a:t>PLS </a:t>
            </a:r>
            <a:r>
              <a:rPr lang="en-US" sz="900" smtClean="0">
                <a:latin typeface="Times New Roman" panose="02020603050405020304" pitchFamily="18" charset="0"/>
                <a:cs typeface="Times New Roman" panose="02020603050405020304" pitchFamily="18" charset="0"/>
              </a:rPr>
              <a:t>                ② </a:t>
            </a:r>
            <a:r>
              <a:rPr lang="en-US" sz="900">
                <a:latin typeface="Times New Roman" panose="02020603050405020304" pitchFamily="18" charset="0"/>
                <a:cs typeface="Times New Roman" panose="02020603050405020304" pitchFamily="18" charset="0"/>
              </a:rPr>
              <a:t>PLF</a:t>
            </a:r>
          </a:p>
          <a:p>
            <a:pPr marL="0" indent="0">
              <a:buFontTx/>
              <a:buNone/>
              <a:defRPr/>
            </a:pPr>
            <a:r>
              <a:rPr lang="en-US" sz="900">
                <a:latin typeface="Times New Roman" panose="02020603050405020304" pitchFamily="18" charset="0"/>
                <a:cs typeface="Times New Roman" panose="02020603050405020304" pitchFamily="18" charset="0"/>
              </a:rPr>
              <a:t> </a:t>
            </a:r>
            <a:r>
              <a:rPr lang="en-US" sz="900" smtClean="0">
                <a:latin typeface="Times New Roman" panose="02020603050405020304" pitchFamily="18" charset="0"/>
                <a:cs typeface="Times New Roman" panose="02020603050405020304" pitchFamily="18" charset="0"/>
              </a:rPr>
              <a:t>      ③ </a:t>
            </a:r>
            <a:r>
              <a:rPr lang="en-US" sz="900">
                <a:latin typeface="Times New Roman" panose="02020603050405020304" pitchFamily="18" charset="0"/>
                <a:cs typeface="Times New Roman" panose="02020603050405020304" pitchFamily="18" charset="0"/>
              </a:rPr>
              <a:t>FF </a:t>
            </a:r>
            <a:r>
              <a:rPr lang="en-US" sz="900" smtClean="0">
                <a:latin typeface="Times New Roman" panose="02020603050405020304" pitchFamily="18" charset="0"/>
                <a:cs typeface="Times New Roman" panose="02020603050405020304" pitchFamily="18" charset="0"/>
              </a:rPr>
              <a:t>                   ④</a:t>
            </a:r>
            <a:r>
              <a:rPr lang="en-US" sz="900">
                <a:latin typeface="Times New Roman" panose="02020603050405020304" pitchFamily="18" charset="0"/>
                <a:cs typeface="Times New Roman" panose="02020603050405020304" pitchFamily="18" charset="0"/>
              </a:rPr>
              <a:t>SET</a:t>
            </a:r>
          </a:p>
          <a:p>
            <a:pPr marL="0" indent="0">
              <a:buFontTx/>
              <a:buNone/>
              <a:defRPr/>
            </a:pPr>
            <a:endParaRPr lang="en-US" sz="900">
              <a:latin typeface="Times New Roman" panose="02020603050405020304" pitchFamily="18" charset="0"/>
              <a:cs typeface="Times New Roman" panose="02020603050405020304" pitchFamily="18" charset="0"/>
            </a:endParaRPr>
          </a:p>
          <a:p>
            <a:pPr marL="0" indent="0">
              <a:buFontTx/>
              <a:buNone/>
              <a:defRPr/>
            </a:pPr>
            <a:r>
              <a:rPr lang="en-US" sz="900">
                <a:latin typeface="Times New Roman" panose="02020603050405020304" pitchFamily="18" charset="0"/>
                <a:cs typeface="Times New Roman" panose="02020603050405020304" pitchFamily="18" charset="0"/>
              </a:rPr>
              <a:t>13. Điều gì sai với mô tả của Counter?</a:t>
            </a:r>
          </a:p>
          <a:p>
            <a:pPr>
              <a:defRPr/>
            </a:pPr>
            <a:endParaRPr lang="en-US" sz="900">
              <a:latin typeface="Times New Roman" panose="02020603050405020304" pitchFamily="18" charset="0"/>
              <a:cs typeface="Times New Roman" panose="02020603050405020304" pitchFamily="18" charset="0"/>
            </a:endParaRPr>
          </a:p>
          <a:p>
            <a:pPr marL="0" indent="0">
              <a:buFontTx/>
              <a:buNone/>
              <a:defRPr/>
            </a:pPr>
            <a:r>
              <a:rPr lang="vi-VN" sz="900">
                <a:latin typeface="Times New Roman" panose="02020603050405020304" pitchFamily="18" charset="0"/>
                <a:cs typeface="Times New Roman" panose="02020603050405020304" pitchFamily="18" charset="0"/>
              </a:rPr>
              <a:t> ① Bộ đếm đếm khi tín hiệu đầu vào tăng lên.</a:t>
            </a:r>
          </a:p>
          <a:p>
            <a:pPr marL="0" indent="0">
              <a:buFontTx/>
              <a:buNone/>
              <a:defRPr/>
            </a:pPr>
            <a:r>
              <a:rPr lang="vi-VN" sz="900">
                <a:latin typeface="Times New Roman" panose="02020603050405020304" pitchFamily="18" charset="0"/>
                <a:cs typeface="Times New Roman" panose="02020603050405020304" pitchFamily="18" charset="0"/>
              </a:rPr>
              <a:t> ② Giá trị cài đặt bộ đếm là K1 ~ K32767</a:t>
            </a:r>
          </a:p>
          <a:p>
            <a:pPr marL="0" indent="0">
              <a:buFontTx/>
              <a:buNone/>
              <a:defRPr/>
            </a:pPr>
            <a:r>
              <a:rPr lang="vi-VN" sz="900">
                <a:latin typeface="Times New Roman" panose="02020603050405020304" pitchFamily="18" charset="0"/>
                <a:cs typeface="Times New Roman" panose="02020603050405020304" pitchFamily="18" charset="0"/>
              </a:rPr>
              <a:t> ③ Đối với giá trị cài đặt, có thể cài đặt trực tiếp bằng K và cài đặt gián tiếp bằng D</a:t>
            </a:r>
            <a:r>
              <a:rPr lang="vi-VN" sz="900" smtClean="0">
                <a:latin typeface="Times New Roman" panose="02020603050405020304" pitchFamily="18" charset="0"/>
                <a:cs typeface="Times New Roman" panose="02020603050405020304" pitchFamily="18" charset="0"/>
              </a:rPr>
              <a:t>.</a:t>
            </a:r>
            <a:endParaRPr lang="en-US" sz="900">
              <a:latin typeface="Times New Roman" panose="02020603050405020304" pitchFamily="18" charset="0"/>
              <a:cs typeface="Times New Roman" panose="02020603050405020304" pitchFamily="18" charset="0"/>
            </a:endParaRPr>
          </a:p>
          <a:p>
            <a:pPr marL="0" indent="0">
              <a:buFontTx/>
              <a:buNone/>
              <a:defRPr/>
            </a:pPr>
            <a:r>
              <a:rPr lang="vi-VN" sz="900">
                <a:latin typeface="Times New Roman" panose="02020603050405020304" pitchFamily="18" charset="0"/>
                <a:cs typeface="Times New Roman" panose="02020603050405020304" pitchFamily="18" charset="0"/>
              </a:rPr>
              <a:t> ④ Nếu lệnh RST được thực hiện trước khi đếm lên, giá trị hiện tại được duy trì</a:t>
            </a:r>
            <a:r>
              <a:rPr lang="vi-VN" sz="900" smtClean="0">
                <a:latin typeface="Times New Roman" panose="02020603050405020304" pitchFamily="18" charset="0"/>
                <a:cs typeface="Times New Roman" panose="02020603050405020304" pitchFamily="18" charset="0"/>
              </a:rPr>
              <a:t>.</a:t>
            </a:r>
            <a:endParaRPr lang="en-US" sz="900">
              <a:latin typeface="Times New Roman" panose="02020603050405020304" pitchFamily="18" charset="0"/>
              <a:cs typeface="Times New Roman" panose="02020603050405020304" pitchFamily="18" charset="0"/>
            </a:endParaRPr>
          </a:p>
          <a:p>
            <a:pPr marL="0" indent="0">
              <a:buFontTx/>
              <a:buNone/>
              <a:defRPr/>
            </a:pPr>
            <a:endParaRPr lang="en-US" sz="900">
              <a:latin typeface="Times New Roman" panose="02020603050405020304" pitchFamily="18" charset="0"/>
              <a:cs typeface="Times New Roman" panose="02020603050405020304" pitchFamily="18" charset="0"/>
            </a:endParaRPr>
          </a:p>
          <a:p>
            <a:pPr marL="0" indent="0">
              <a:buFontTx/>
              <a:buNone/>
              <a:defRPr/>
            </a:pPr>
            <a:r>
              <a:rPr lang="vi-VN" sz="900">
                <a:latin typeface="Times New Roman" panose="02020603050405020304" pitchFamily="18" charset="0"/>
                <a:cs typeface="Times New Roman" panose="02020603050405020304" pitchFamily="18" charset="0"/>
              </a:rPr>
              <a:t>14. Để bật Y40 sau 2 giây </a:t>
            </a:r>
            <a:r>
              <a:rPr lang="en-US" sz="900" smtClean="0">
                <a:latin typeface="Times New Roman" panose="02020603050405020304" pitchFamily="18" charset="0"/>
                <a:cs typeface="Times New Roman" panose="02020603050405020304" pitchFamily="18" charset="0"/>
              </a:rPr>
              <a:t>khi nhấn</a:t>
            </a:r>
            <a:r>
              <a:rPr lang="vi-VN" sz="900" smtClean="0">
                <a:latin typeface="Times New Roman" panose="02020603050405020304" pitchFamily="18" charset="0"/>
                <a:cs typeface="Times New Roman" panose="02020603050405020304" pitchFamily="18" charset="0"/>
              </a:rPr>
              <a:t> X0</a:t>
            </a:r>
            <a:r>
              <a:rPr lang="en-US" sz="900" smtClean="0">
                <a:latin typeface="Times New Roman" panose="02020603050405020304" pitchFamily="18" charset="0"/>
                <a:cs typeface="Times New Roman" panose="02020603050405020304" pitchFamily="18" charset="0"/>
              </a:rPr>
              <a:t>.</a:t>
            </a:r>
          </a:p>
          <a:p>
            <a:pPr marL="0" indent="0">
              <a:buFontTx/>
              <a:buNone/>
              <a:defRPr/>
            </a:pPr>
            <a:r>
              <a:rPr lang="vi-VN" sz="900" smtClean="0">
                <a:latin typeface="Times New Roman" panose="02020603050405020304" pitchFamily="18" charset="0"/>
                <a:cs typeface="Times New Roman" panose="02020603050405020304" pitchFamily="18" charset="0"/>
              </a:rPr>
              <a:t>  </a:t>
            </a:r>
            <a:r>
              <a:rPr lang="en-US" sz="900">
                <a:latin typeface="Times New Roman" panose="02020603050405020304" pitchFamily="18" charset="0"/>
                <a:cs typeface="Times New Roman" panose="02020603050405020304" pitchFamily="18" charset="0"/>
              </a:rPr>
              <a:t>T</a:t>
            </a:r>
            <a:r>
              <a:rPr lang="vi-VN" sz="900" smtClean="0">
                <a:latin typeface="Times New Roman" panose="02020603050405020304" pitchFamily="18" charset="0"/>
                <a:cs typeface="Times New Roman" panose="02020603050405020304" pitchFamily="18" charset="0"/>
              </a:rPr>
              <a:t>iếp </a:t>
            </a:r>
            <a:r>
              <a:rPr lang="vi-VN" sz="900">
                <a:latin typeface="Times New Roman" panose="02020603050405020304" pitchFamily="18" charset="0"/>
                <a:cs typeface="Times New Roman" panose="02020603050405020304" pitchFamily="18" charset="0"/>
              </a:rPr>
              <a:t>điểm nào trong </a:t>
            </a:r>
            <a:r>
              <a:rPr lang="vi-VN" sz="900" smtClean="0">
                <a:latin typeface="Times New Roman" panose="02020603050405020304" pitchFamily="18" charset="0"/>
                <a:cs typeface="Times New Roman" panose="02020603050405020304" pitchFamily="18" charset="0"/>
              </a:rPr>
              <a:t>()</a:t>
            </a:r>
            <a:r>
              <a:rPr lang="en-US" sz="900" smtClean="0">
                <a:latin typeface="Times New Roman" panose="02020603050405020304" pitchFamily="18" charset="0"/>
                <a:cs typeface="Times New Roman" panose="02020603050405020304" pitchFamily="18" charset="0"/>
              </a:rPr>
              <a:t> </a:t>
            </a:r>
            <a:r>
              <a:rPr lang="vi-VN" sz="900" smtClean="0">
                <a:latin typeface="Times New Roman" panose="02020603050405020304" pitchFamily="18" charset="0"/>
                <a:cs typeface="Times New Roman" panose="02020603050405020304" pitchFamily="18" charset="0"/>
              </a:rPr>
              <a:t>?</a:t>
            </a:r>
            <a:endParaRPr lang="en-US" sz="900" smtClean="0">
              <a:latin typeface="Times New Roman" panose="02020603050405020304" pitchFamily="18" charset="0"/>
              <a:cs typeface="Times New Roman" panose="02020603050405020304" pitchFamily="18" charset="0"/>
            </a:endParaRPr>
          </a:p>
          <a:p>
            <a:pPr marL="0" indent="0">
              <a:buFontTx/>
              <a:buNone/>
              <a:defRPr/>
            </a:pPr>
            <a:endParaRPr lang="en-US" sz="900">
              <a:latin typeface="Times New Roman" panose="02020603050405020304" pitchFamily="18" charset="0"/>
              <a:cs typeface="Times New Roman" panose="02020603050405020304" pitchFamily="18" charset="0"/>
            </a:endParaRPr>
          </a:p>
          <a:p>
            <a:pPr>
              <a:defRPr/>
            </a:pPr>
            <a:endParaRPr lang="en-US" sz="900">
              <a:latin typeface="Times New Roman" panose="02020603050405020304" pitchFamily="18" charset="0"/>
              <a:cs typeface="Times New Roman" panose="02020603050405020304" pitchFamily="18" charset="0"/>
            </a:endParaRPr>
          </a:p>
          <a:p>
            <a:pPr>
              <a:defRPr/>
            </a:pPr>
            <a:endParaRPr lang="en-US" sz="900">
              <a:latin typeface="Times New Roman" panose="02020603050405020304" pitchFamily="18" charset="0"/>
              <a:cs typeface="Times New Roman" panose="02020603050405020304" pitchFamily="18" charset="0"/>
            </a:endParaRPr>
          </a:p>
          <a:p>
            <a:pPr>
              <a:defRPr/>
            </a:pPr>
            <a:endParaRPr lang="en-US" sz="900">
              <a:latin typeface="Times New Roman" panose="02020603050405020304" pitchFamily="18" charset="0"/>
              <a:cs typeface="Times New Roman" panose="02020603050405020304" pitchFamily="18" charset="0"/>
            </a:endParaRPr>
          </a:p>
          <a:p>
            <a:pPr>
              <a:defRPr/>
            </a:pPr>
            <a:endParaRPr lang="en-US" sz="900">
              <a:latin typeface="Times New Roman" panose="02020603050405020304" pitchFamily="18" charset="0"/>
              <a:cs typeface="Times New Roman" panose="02020603050405020304" pitchFamily="18" charset="0"/>
            </a:endParaRPr>
          </a:p>
          <a:p>
            <a:pPr>
              <a:defRPr/>
            </a:pPr>
            <a:endParaRPr lang="en-US" sz="900">
              <a:latin typeface="Times New Roman" panose="02020603050405020304" pitchFamily="18" charset="0"/>
              <a:cs typeface="Times New Roman" panose="02020603050405020304" pitchFamily="18" charset="0"/>
            </a:endParaRPr>
          </a:p>
          <a:p>
            <a:pPr marL="0" indent="0">
              <a:buFontTx/>
              <a:buNone/>
              <a:defRPr/>
            </a:pPr>
            <a:endParaRPr lang="en-US" sz="900">
              <a:latin typeface="Times New Roman" panose="02020603050405020304" pitchFamily="18" charset="0"/>
              <a:cs typeface="Times New Roman" panose="02020603050405020304" pitchFamily="18" charset="0"/>
            </a:endParaRPr>
          </a:p>
          <a:p>
            <a:pPr marL="0" indent="0">
              <a:buFontTx/>
              <a:buNone/>
              <a:defRPr/>
            </a:pPr>
            <a:r>
              <a:rPr lang="en-US" sz="900" smtClean="0">
                <a:latin typeface="Times New Roman" panose="02020603050405020304" pitchFamily="18" charset="0"/>
                <a:cs typeface="Times New Roman" panose="02020603050405020304" pitchFamily="18" charset="0"/>
              </a:rPr>
              <a:t>        ① </a:t>
            </a:r>
            <a:r>
              <a:rPr lang="en-US" sz="900">
                <a:latin typeface="Times New Roman" panose="02020603050405020304" pitchFamily="18" charset="0"/>
                <a:cs typeface="Times New Roman" panose="02020603050405020304" pitchFamily="18" charset="0"/>
              </a:rPr>
              <a:t>K20 </a:t>
            </a:r>
            <a:r>
              <a:rPr lang="en-US" sz="900" smtClean="0">
                <a:latin typeface="Times New Roman" panose="02020603050405020304" pitchFamily="18" charset="0"/>
                <a:cs typeface="Times New Roman" panose="02020603050405020304" pitchFamily="18" charset="0"/>
              </a:rPr>
              <a:t>                  ② </a:t>
            </a:r>
            <a:r>
              <a:rPr lang="en-US" sz="900">
                <a:latin typeface="Times New Roman" panose="02020603050405020304" pitchFamily="18" charset="0"/>
                <a:cs typeface="Times New Roman" panose="02020603050405020304" pitchFamily="18" charset="0"/>
              </a:rPr>
              <a:t>X0</a:t>
            </a:r>
          </a:p>
          <a:p>
            <a:pPr marL="0" indent="0">
              <a:buFontTx/>
              <a:buNone/>
              <a:defRPr/>
            </a:pPr>
            <a:r>
              <a:rPr lang="en-US" sz="900">
                <a:latin typeface="Times New Roman" panose="02020603050405020304" pitchFamily="18" charset="0"/>
                <a:cs typeface="Times New Roman" panose="02020603050405020304" pitchFamily="18" charset="0"/>
              </a:rPr>
              <a:t> </a:t>
            </a:r>
            <a:r>
              <a:rPr lang="en-US" sz="900" smtClean="0">
                <a:latin typeface="Times New Roman" panose="02020603050405020304" pitchFamily="18" charset="0"/>
                <a:cs typeface="Times New Roman" panose="02020603050405020304" pitchFamily="18" charset="0"/>
              </a:rPr>
              <a:t>       ③ </a:t>
            </a:r>
            <a:r>
              <a:rPr lang="en-US" sz="900">
                <a:latin typeface="Times New Roman" panose="02020603050405020304" pitchFamily="18" charset="0"/>
                <a:cs typeface="Times New Roman" panose="02020603050405020304" pitchFamily="18" charset="0"/>
              </a:rPr>
              <a:t>T0 </a:t>
            </a:r>
            <a:r>
              <a:rPr lang="en-US" sz="900" smtClean="0">
                <a:latin typeface="Times New Roman" panose="02020603050405020304" pitchFamily="18" charset="0"/>
                <a:cs typeface="Times New Roman" panose="02020603050405020304" pitchFamily="18" charset="0"/>
              </a:rPr>
              <a:t>                     ④ </a:t>
            </a:r>
            <a:r>
              <a:rPr lang="en-US" sz="900">
                <a:latin typeface="Times New Roman" panose="02020603050405020304" pitchFamily="18" charset="0"/>
                <a:cs typeface="Times New Roman" panose="02020603050405020304" pitchFamily="18" charset="0"/>
              </a:rPr>
              <a:t>X2</a:t>
            </a:r>
          </a:p>
        </p:txBody>
      </p:sp>
      <p:grpSp>
        <p:nvGrpSpPr>
          <p:cNvPr id="13318" name="Group 36"/>
          <p:cNvGrpSpPr>
            <a:grpSpLocks/>
          </p:cNvGrpSpPr>
          <p:nvPr/>
        </p:nvGrpSpPr>
        <p:grpSpPr bwMode="auto">
          <a:xfrm>
            <a:off x="268288" y="4771256"/>
            <a:ext cx="3243262" cy="685801"/>
            <a:chOff x="0" y="0"/>
            <a:chExt cx="2052" cy="666"/>
          </a:xfrm>
        </p:grpSpPr>
        <p:sp>
          <p:nvSpPr>
            <p:cNvPr id="13369" name="Rectangle 76"/>
            <p:cNvSpPr>
              <a:spLocks noChangeArrowheads="1"/>
            </p:cNvSpPr>
            <p:nvPr/>
          </p:nvSpPr>
          <p:spPr bwMode="auto">
            <a:xfrm>
              <a:off x="28" y="0"/>
              <a:ext cx="1954" cy="666"/>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har char="•"/>
                <a:defRPr kumimoji="1" sz="3200">
                  <a:solidFill>
                    <a:schemeClr val="tx1"/>
                  </a:solidFill>
                  <a:latin typeface="굴림" pitchFamily="34" charset="-127"/>
                  <a:ea typeface="굴림" pitchFamily="34" charset="-127"/>
                </a:defRPr>
              </a:lvl1pPr>
              <a:lvl2pPr marL="742950" indent="-285750" eaLnBrk="0" hangingPunct="0">
                <a:spcBef>
                  <a:spcPct val="20000"/>
                </a:spcBef>
                <a:buChar char="–"/>
                <a:defRPr kumimoji="1" sz="2800">
                  <a:solidFill>
                    <a:schemeClr val="tx1"/>
                  </a:solidFill>
                  <a:latin typeface="굴림" pitchFamily="34" charset="-127"/>
                  <a:ea typeface="굴림" pitchFamily="34" charset="-127"/>
                </a:defRPr>
              </a:lvl2pPr>
              <a:lvl3pPr marL="1143000" indent="-228600" eaLnBrk="0" hangingPunct="0">
                <a:spcBef>
                  <a:spcPct val="20000"/>
                </a:spcBef>
                <a:buChar char="•"/>
                <a:defRPr kumimoji="1" sz="2400">
                  <a:solidFill>
                    <a:schemeClr val="tx1"/>
                  </a:solidFill>
                  <a:latin typeface="굴림" pitchFamily="34" charset="-127"/>
                  <a:ea typeface="굴림" pitchFamily="34" charset="-127"/>
                </a:defRPr>
              </a:lvl3pPr>
              <a:lvl4pPr marL="1600200" indent="-228600" eaLnBrk="0" hangingPunct="0">
                <a:spcBef>
                  <a:spcPct val="20000"/>
                </a:spcBef>
                <a:buChar char="–"/>
                <a:defRPr kumimoji="1" sz="2000">
                  <a:solidFill>
                    <a:schemeClr val="tx1"/>
                  </a:solidFill>
                  <a:latin typeface="굴림" pitchFamily="34" charset="-127"/>
                  <a:ea typeface="굴림" pitchFamily="34" charset="-127"/>
                </a:defRPr>
              </a:lvl4pPr>
              <a:lvl5pPr marL="2057400" indent="-228600" eaLnBrk="0" hangingPunct="0">
                <a:spcBef>
                  <a:spcPct val="20000"/>
                </a:spcBef>
                <a:buChar char="»"/>
                <a:defRPr kumimoji="1" sz="2000">
                  <a:solidFill>
                    <a:schemeClr val="tx1"/>
                  </a:solidFill>
                  <a:latin typeface="굴림" pitchFamily="34" charset="-127"/>
                  <a:ea typeface="굴림" pitchFamily="34" charset="-127"/>
                </a:defRPr>
              </a:lvl5pPr>
              <a:lvl6pPr marL="2514600" indent="-228600" eaLnBrk="0" fontAlgn="base" hangingPunct="0">
                <a:spcBef>
                  <a:spcPct val="20000"/>
                </a:spcBef>
                <a:spcAft>
                  <a:spcPct val="0"/>
                </a:spcAft>
                <a:buChar char="»"/>
                <a:defRPr kumimoji="1" sz="2000">
                  <a:solidFill>
                    <a:schemeClr val="tx1"/>
                  </a:solidFill>
                  <a:latin typeface="굴림" pitchFamily="34" charset="-127"/>
                  <a:ea typeface="굴림" pitchFamily="34" charset="-127"/>
                </a:defRPr>
              </a:lvl6pPr>
              <a:lvl7pPr marL="2971800" indent="-228600" eaLnBrk="0" fontAlgn="base" hangingPunct="0">
                <a:spcBef>
                  <a:spcPct val="20000"/>
                </a:spcBef>
                <a:spcAft>
                  <a:spcPct val="0"/>
                </a:spcAft>
                <a:buChar char="»"/>
                <a:defRPr kumimoji="1" sz="2000">
                  <a:solidFill>
                    <a:schemeClr val="tx1"/>
                  </a:solidFill>
                  <a:latin typeface="굴림" pitchFamily="34" charset="-127"/>
                  <a:ea typeface="굴림" pitchFamily="34" charset="-127"/>
                </a:defRPr>
              </a:lvl7pPr>
              <a:lvl8pPr marL="3429000" indent="-228600" eaLnBrk="0" fontAlgn="base" hangingPunct="0">
                <a:spcBef>
                  <a:spcPct val="20000"/>
                </a:spcBef>
                <a:spcAft>
                  <a:spcPct val="0"/>
                </a:spcAft>
                <a:buChar char="»"/>
                <a:defRPr kumimoji="1" sz="2000">
                  <a:solidFill>
                    <a:schemeClr val="tx1"/>
                  </a:solidFill>
                  <a:latin typeface="굴림" pitchFamily="34" charset="-127"/>
                  <a:ea typeface="굴림" pitchFamily="34" charset="-127"/>
                </a:defRPr>
              </a:lvl8pPr>
              <a:lvl9pPr marL="3886200" indent="-228600" eaLnBrk="0" fontAlgn="base" hangingPunct="0">
                <a:spcBef>
                  <a:spcPct val="20000"/>
                </a:spcBef>
                <a:spcAft>
                  <a:spcPct val="0"/>
                </a:spcAft>
                <a:buChar char="»"/>
                <a:defRPr kumimoji="1" sz="2000">
                  <a:solidFill>
                    <a:schemeClr val="tx1"/>
                  </a:solidFill>
                  <a:latin typeface="굴림" pitchFamily="34" charset="-127"/>
                  <a:ea typeface="굴림" pitchFamily="34" charset="-127"/>
                </a:defRPr>
              </a:lvl9pPr>
            </a:lstStyle>
            <a:p>
              <a:pPr eaLnBrk="1" hangingPunct="1">
                <a:spcBef>
                  <a:spcPct val="0"/>
                </a:spcBef>
                <a:buFontTx/>
                <a:buNone/>
              </a:pPr>
              <a:endParaRPr lang="ko-KR" altLang="ko-KR" sz="900">
                <a:latin typeface="Times New Roman" panose="02020603050405020304" pitchFamily="18" charset="0"/>
                <a:ea typeface="Dotum" pitchFamily="34" charset="-127"/>
                <a:cs typeface="Times New Roman" panose="02020603050405020304" pitchFamily="18" charset="0"/>
              </a:endParaRPr>
            </a:p>
          </p:txBody>
        </p:sp>
        <p:sp>
          <p:nvSpPr>
            <p:cNvPr id="13370" name="Line 77"/>
            <p:cNvSpPr>
              <a:spLocks noChangeShapeType="1"/>
            </p:cNvSpPr>
            <p:nvPr/>
          </p:nvSpPr>
          <p:spPr bwMode="auto">
            <a:xfrm>
              <a:off x="273" y="0"/>
              <a:ext cx="0" cy="66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ko-KR" altLang="en-US">
                <a:latin typeface="Times New Roman" panose="02020603050405020304" pitchFamily="18" charset="0"/>
                <a:cs typeface="Times New Roman" panose="02020603050405020304" pitchFamily="18" charset="0"/>
              </a:endParaRPr>
            </a:p>
          </p:txBody>
        </p:sp>
        <p:sp>
          <p:nvSpPr>
            <p:cNvPr id="13371" name="Line 78"/>
            <p:cNvSpPr>
              <a:spLocks noChangeShapeType="1"/>
            </p:cNvSpPr>
            <p:nvPr/>
          </p:nvSpPr>
          <p:spPr bwMode="auto">
            <a:xfrm>
              <a:off x="517" y="0"/>
              <a:ext cx="0" cy="66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ko-KR" altLang="en-US">
                <a:latin typeface="Times New Roman" panose="02020603050405020304" pitchFamily="18" charset="0"/>
                <a:cs typeface="Times New Roman" panose="02020603050405020304" pitchFamily="18" charset="0"/>
              </a:endParaRPr>
            </a:p>
          </p:txBody>
        </p:sp>
        <p:sp>
          <p:nvSpPr>
            <p:cNvPr id="13372" name="Line 79"/>
            <p:cNvSpPr>
              <a:spLocks noChangeShapeType="1"/>
            </p:cNvSpPr>
            <p:nvPr/>
          </p:nvSpPr>
          <p:spPr bwMode="auto">
            <a:xfrm>
              <a:off x="761" y="0"/>
              <a:ext cx="0" cy="66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ko-KR" altLang="en-US">
                <a:latin typeface="Times New Roman" panose="02020603050405020304" pitchFamily="18" charset="0"/>
                <a:cs typeface="Times New Roman" panose="02020603050405020304" pitchFamily="18" charset="0"/>
              </a:endParaRPr>
            </a:p>
          </p:txBody>
        </p:sp>
        <p:sp>
          <p:nvSpPr>
            <p:cNvPr id="13373" name="Line 80"/>
            <p:cNvSpPr>
              <a:spLocks noChangeShapeType="1"/>
            </p:cNvSpPr>
            <p:nvPr/>
          </p:nvSpPr>
          <p:spPr bwMode="auto">
            <a:xfrm>
              <a:off x="1005" y="0"/>
              <a:ext cx="0" cy="66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ko-KR" altLang="en-US">
                <a:latin typeface="Times New Roman" panose="02020603050405020304" pitchFamily="18" charset="0"/>
                <a:cs typeface="Times New Roman" panose="02020603050405020304" pitchFamily="18" charset="0"/>
              </a:endParaRPr>
            </a:p>
          </p:txBody>
        </p:sp>
        <p:sp>
          <p:nvSpPr>
            <p:cNvPr id="13374" name="Line 81"/>
            <p:cNvSpPr>
              <a:spLocks noChangeShapeType="1"/>
            </p:cNvSpPr>
            <p:nvPr/>
          </p:nvSpPr>
          <p:spPr bwMode="auto">
            <a:xfrm>
              <a:off x="1249" y="0"/>
              <a:ext cx="0" cy="66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ko-KR" altLang="en-US">
                <a:latin typeface="Times New Roman" panose="02020603050405020304" pitchFamily="18" charset="0"/>
                <a:cs typeface="Times New Roman" panose="02020603050405020304" pitchFamily="18" charset="0"/>
              </a:endParaRPr>
            </a:p>
          </p:txBody>
        </p:sp>
        <p:sp>
          <p:nvSpPr>
            <p:cNvPr id="13375" name="Line 82"/>
            <p:cNvSpPr>
              <a:spLocks noChangeShapeType="1"/>
            </p:cNvSpPr>
            <p:nvPr/>
          </p:nvSpPr>
          <p:spPr bwMode="auto">
            <a:xfrm>
              <a:off x="1494" y="0"/>
              <a:ext cx="0" cy="66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ko-KR" altLang="en-US">
                <a:latin typeface="Times New Roman" panose="02020603050405020304" pitchFamily="18" charset="0"/>
                <a:cs typeface="Times New Roman" panose="02020603050405020304" pitchFamily="18" charset="0"/>
              </a:endParaRPr>
            </a:p>
          </p:txBody>
        </p:sp>
        <p:sp>
          <p:nvSpPr>
            <p:cNvPr id="13376" name="Line 83"/>
            <p:cNvSpPr>
              <a:spLocks noChangeShapeType="1"/>
            </p:cNvSpPr>
            <p:nvPr/>
          </p:nvSpPr>
          <p:spPr bwMode="auto">
            <a:xfrm>
              <a:off x="1738" y="0"/>
              <a:ext cx="0" cy="66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ko-KR" altLang="en-US">
                <a:latin typeface="Times New Roman" panose="02020603050405020304" pitchFamily="18" charset="0"/>
                <a:cs typeface="Times New Roman" panose="02020603050405020304" pitchFamily="18" charset="0"/>
              </a:endParaRPr>
            </a:p>
          </p:txBody>
        </p:sp>
        <p:sp>
          <p:nvSpPr>
            <p:cNvPr id="13377" name="Text Box 84"/>
            <p:cNvSpPr txBox="1">
              <a:spLocks noChangeArrowheads="1"/>
            </p:cNvSpPr>
            <p:nvPr/>
          </p:nvSpPr>
          <p:spPr bwMode="auto">
            <a:xfrm>
              <a:off x="0" y="153"/>
              <a:ext cx="283" cy="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kumimoji="1" sz="3200">
                  <a:solidFill>
                    <a:schemeClr val="tx1"/>
                  </a:solidFill>
                  <a:latin typeface="굴림" pitchFamily="34" charset="-127"/>
                  <a:ea typeface="굴림" pitchFamily="34" charset="-127"/>
                </a:defRPr>
              </a:lvl1pPr>
              <a:lvl2pPr marL="742950" indent="-285750" eaLnBrk="0" hangingPunct="0">
                <a:spcBef>
                  <a:spcPct val="20000"/>
                </a:spcBef>
                <a:buChar char="–"/>
                <a:defRPr kumimoji="1" sz="2800">
                  <a:solidFill>
                    <a:schemeClr val="tx1"/>
                  </a:solidFill>
                  <a:latin typeface="굴림" pitchFamily="34" charset="-127"/>
                  <a:ea typeface="굴림" pitchFamily="34" charset="-127"/>
                </a:defRPr>
              </a:lvl2pPr>
              <a:lvl3pPr marL="1143000" indent="-228600" eaLnBrk="0" hangingPunct="0">
                <a:spcBef>
                  <a:spcPct val="20000"/>
                </a:spcBef>
                <a:buChar char="•"/>
                <a:defRPr kumimoji="1" sz="2400">
                  <a:solidFill>
                    <a:schemeClr val="tx1"/>
                  </a:solidFill>
                  <a:latin typeface="굴림" pitchFamily="34" charset="-127"/>
                  <a:ea typeface="굴림" pitchFamily="34" charset="-127"/>
                </a:defRPr>
              </a:lvl3pPr>
              <a:lvl4pPr marL="1600200" indent="-228600" eaLnBrk="0" hangingPunct="0">
                <a:spcBef>
                  <a:spcPct val="20000"/>
                </a:spcBef>
                <a:buChar char="–"/>
                <a:defRPr kumimoji="1" sz="2000">
                  <a:solidFill>
                    <a:schemeClr val="tx1"/>
                  </a:solidFill>
                  <a:latin typeface="굴림" pitchFamily="34" charset="-127"/>
                  <a:ea typeface="굴림" pitchFamily="34" charset="-127"/>
                </a:defRPr>
              </a:lvl4pPr>
              <a:lvl5pPr marL="2057400" indent="-228600" eaLnBrk="0" hangingPunct="0">
                <a:spcBef>
                  <a:spcPct val="20000"/>
                </a:spcBef>
                <a:buChar char="»"/>
                <a:defRPr kumimoji="1" sz="2000">
                  <a:solidFill>
                    <a:schemeClr val="tx1"/>
                  </a:solidFill>
                  <a:latin typeface="굴림" pitchFamily="34" charset="-127"/>
                  <a:ea typeface="굴림" pitchFamily="34" charset="-127"/>
                </a:defRPr>
              </a:lvl5pPr>
              <a:lvl6pPr marL="2514600" indent="-228600" eaLnBrk="0" fontAlgn="base" hangingPunct="0">
                <a:spcBef>
                  <a:spcPct val="20000"/>
                </a:spcBef>
                <a:spcAft>
                  <a:spcPct val="0"/>
                </a:spcAft>
                <a:buChar char="»"/>
                <a:defRPr kumimoji="1" sz="2000">
                  <a:solidFill>
                    <a:schemeClr val="tx1"/>
                  </a:solidFill>
                  <a:latin typeface="굴림" pitchFamily="34" charset="-127"/>
                  <a:ea typeface="굴림" pitchFamily="34" charset="-127"/>
                </a:defRPr>
              </a:lvl6pPr>
              <a:lvl7pPr marL="2971800" indent="-228600" eaLnBrk="0" fontAlgn="base" hangingPunct="0">
                <a:spcBef>
                  <a:spcPct val="20000"/>
                </a:spcBef>
                <a:spcAft>
                  <a:spcPct val="0"/>
                </a:spcAft>
                <a:buChar char="»"/>
                <a:defRPr kumimoji="1" sz="2000">
                  <a:solidFill>
                    <a:schemeClr val="tx1"/>
                  </a:solidFill>
                  <a:latin typeface="굴림" pitchFamily="34" charset="-127"/>
                  <a:ea typeface="굴림" pitchFamily="34" charset="-127"/>
                </a:defRPr>
              </a:lvl7pPr>
              <a:lvl8pPr marL="3429000" indent="-228600" eaLnBrk="0" fontAlgn="base" hangingPunct="0">
                <a:spcBef>
                  <a:spcPct val="20000"/>
                </a:spcBef>
                <a:spcAft>
                  <a:spcPct val="0"/>
                </a:spcAft>
                <a:buChar char="»"/>
                <a:defRPr kumimoji="1" sz="2000">
                  <a:solidFill>
                    <a:schemeClr val="tx1"/>
                  </a:solidFill>
                  <a:latin typeface="굴림" pitchFamily="34" charset="-127"/>
                  <a:ea typeface="굴림" pitchFamily="34" charset="-127"/>
                </a:defRPr>
              </a:lvl8pPr>
              <a:lvl9pPr marL="3886200" indent="-228600" eaLnBrk="0" fontAlgn="base" hangingPunct="0">
                <a:spcBef>
                  <a:spcPct val="20000"/>
                </a:spcBef>
                <a:spcAft>
                  <a:spcPct val="0"/>
                </a:spcAft>
                <a:buChar char="»"/>
                <a:defRPr kumimoji="1" sz="2000">
                  <a:solidFill>
                    <a:schemeClr val="tx1"/>
                  </a:solidFill>
                  <a:latin typeface="굴림" pitchFamily="34" charset="-127"/>
                  <a:ea typeface="굴림" pitchFamily="34" charset="-127"/>
                </a:defRPr>
              </a:lvl9pPr>
            </a:lstStyle>
            <a:p>
              <a:pPr eaLnBrk="1" hangingPunct="1">
                <a:spcBef>
                  <a:spcPct val="0"/>
                </a:spcBef>
                <a:buFontTx/>
                <a:buNone/>
              </a:pPr>
              <a:r>
                <a:rPr lang="ko-KR" altLang="en-US" sz="800">
                  <a:latin typeface="Times New Roman" panose="02020603050405020304" pitchFamily="18" charset="0"/>
                  <a:ea typeface="Dotum" pitchFamily="34" charset="-127"/>
                  <a:cs typeface="Times New Roman" panose="02020603050405020304" pitchFamily="18" charset="0"/>
                </a:rPr>
                <a:t>전원</a:t>
              </a:r>
            </a:p>
            <a:p>
              <a:pPr eaLnBrk="1" hangingPunct="1">
                <a:spcBef>
                  <a:spcPct val="0"/>
                </a:spcBef>
                <a:buFontTx/>
                <a:buNone/>
              </a:pPr>
              <a:r>
                <a:rPr lang="en-US" altLang="ko-KR" sz="800">
                  <a:latin typeface="Times New Roman" panose="02020603050405020304" pitchFamily="18" charset="0"/>
                  <a:ea typeface="Dotum" pitchFamily="34" charset="-127"/>
                  <a:cs typeface="Times New Roman" panose="02020603050405020304" pitchFamily="18" charset="0"/>
                </a:rPr>
                <a:t>UNIT</a:t>
              </a:r>
            </a:p>
          </p:txBody>
        </p:sp>
        <p:sp>
          <p:nvSpPr>
            <p:cNvPr id="13378" name="Text Box 85"/>
            <p:cNvSpPr txBox="1">
              <a:spLocks noChangeArrowheads="1"/>
            </p:cNvSpPr>
            <p:nvPr/>
          </p:nvSpPr>
          <p:spPr bwMode="auto">
            <a:xfrm>
              <a:off x="88" y="185"/>
              <a:ext cx="118"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kumimoji="1" sz="3200">
                  <a:solidFill>
                    <a:schemeClr val="tx1"/>
                  </a:solidFill>
                  <a:latin typeface="굴림" pitchFamily="34" charset="-127"/>
                  <a:ea typeface="굴림" pitchFamily="34" charset="-127"/>
                </a:defRPr>
              </a:lvl1pPr>
              <a:lvl2pPr marL="742950" indent="-285750" eaLnBrk="0" hangingPunct="0">
                <a:spcBef>
                  <a:spcPct val="20000"/>
                </a:spcBef>
                <a:buChar char="–"/>
                <a:defRPr kumimoji="1" sz="2800">
                  <a:solidFill>
                    <a:schemeClr val="tx1"/>
                  </a:solidFill>
                  <a:latin typeface="굴림" pitchFamily="34" charset="-127"/>
                  <a:ea typeface="굴림" pitchFamily="34" charset="-127"/>
                </a:defRPr>
              </a:lvl2pPr>
              <a:lvl3pPr marL="1143000" indent="-228600" eaLnBrk="0" hangingPunct="0">
                <a:spcBef>
                  <a:spcPct val="20000"/>
                </a:spcBef>
                <a:buChar char="•"/>
                <a:defRPr kumimoji="1" sz="2400">
                  <a:solidFill>
                    <a:schemeClr val="tx1"/>
                  </a:solidFill>
                  <a:latin typeface="굴림" pitchFamily="34" charset="-127"/>
                  <a:ea typeface="굴림" pitchFamily="34" charset="-127"/>
                </a:defRPr>
              </a:lvl3pPr>
              <a:lvl4pPr marL="1600200" indent="-228600" eaLnBrk="0" hangingPunct="0">
                <a:spcBef>
                  <a:spcPct val="20000"/>
                </a:spcBef>
                <a:buChar char="–"/>
                <a:defRPr kumimoji="1" sz="2000">
                  <a:solidFill>
                    <a:schemeClr val="tx1"/>
                  </a:solidFill>
                  <a:latin typeface="굴림" pitchFamily="34" charset="-127"/>
                  <a:ea typeface="굴림" pitchFamily="34" charset="-127"/>
                </a:defRPr>
              </a:lvl4pPr>
              <a:lvl5pPr marL="2057400" indent="-228600" eaLnBrk="0" hangingPunct="0">
                <a:spcBef>
                  <a:spcPct val="20000"/>
                </a:spcBef>
                <a:buChar char="»"/>
                <a:defRPr kumimoji="1" sz="2000">
                  <a:solidFill>
                    <a:schemeClr val="tx1"/>
                  </a:solidFill>
                  <a:latin typeface="굴림" pitchFamily="34" charset="-127"/>
                  <a:ea typeface="굴림" pitchFamily="34" charset="-127"/>
                </a:defRPr>
              </a:lvl5pPr>
              <a:lvl6pPr marL="2514600" indent="-228600" eaLnBrk="0" fontAlgn="base" hangingPunct="0">
                <a:spcBef>
                  <a:spcPct val="20000"/>
                </a:spcBef>
                <a:spcAft>
                  <a:spcPct val="0"/>
                </a:spcAft>
                <a:buChar char="»"/>
                <a:defRPr kumimoji="1" sz="2000">
                  <a:solidFill>
                    <a:schemeClr val="tx1"/>
                  </a:solidFill>
                  <a:latin typeface="굴림" pitchFamily="34" charset="-127"/>
                  <a:ea typeface="굴림" pitchFamily="34" charset="-127"/>
                </a:defRPr>
              </a:lvl6pPr>
              <a:lvl7pPr marL="2971800" indent="-228600" eaLnBrk="0" fontAlgn="base" hangingPunct="0">
                <a:spcBef>
                  <a:spcPct val="20000"/>
                </a:spcBef>
                <a:spcAft>
                  <a:spcPct val="0"/>
                </a:spcAft>
                <a:buChar char="»"/>
                <a:defRPr kumimoji="1" sz="2000">
                  <a:solidFill>
                    <a:schemeClr val="tx1"/>
                  </a:solidFill>
                  <a:latin typeface="굴림" pitchFamily="34" charset="-127"/>
                  <a:ea typeface="굴림" pitchFamily="34" charset="-127"/>
                </a:defRPr>
              </a:lvl7pPr>
              <a:lvl8pPr marL="3429000" indent="-228600" eaLnBrk="0" fontAlgn="base" hangingPunct="0">
                <a:spcBef>
                  <a:spcPct val="20000"/>
                </a:spcBef>
                <a:spcAft>
                  <a:spcPct val="0"/>
                </a:spcAft>
                <a:buChar char="»"/>
                <a:defRPr kumimoji="1" sz="2000">
                  <a:solidFill>
                    <a:schemeClr val="tx1"/>
                  </a:solidFill>
                  <a:latin typeface="굴림" pitchFamily="34" charset="-127"/>
                  <a:ea typeface="굴림" pitchFamily="34" charset="-127"/>
                </a:defRPr>
              </a:lvl8pPr>
              <a:lvl9pPr marL="3886200" indent="-228600" eaLnBrk="0" fontAlgn="base" hangingPunct="0">
                <a:spcBef>
                  <a:spcPct val="20000"/>
                </a:spcBef>
                <a:spcAft>
                  <a:spcPct val="0"/>
                </a:spcAft>
                <a:buChar char="»"/>
                <a:defRPr kumimoji="1" sz="2000">
                  <a:solidFill>
                    <a:schemeClr val="tx1"/>
                  </a:solidFill>
                  <a:latin typeface="굴림" pitchFamily="34" charset="-127"/>
                  <a:ea typeface="굴림" pitchFamily="34" charset="-127"/>
                </a:defRPr>
              </a:lvl9pPr>
            </a:lstStyle>
            <a:p>
              <a:pPr eaLnBrk="1" hangingPunct="1">
                <a:spcBef>
                  <a:spcPct val="0"/>
                </a:spcBef>
                <a:buFontTx/>
                <a:buNone/>
              </a:pPr>
              <a:endParaRPr lang="ko-KR" altLang="ko-KR" sz="800">
                <a:latin typeface="Times New Roman" panose="02020603050405020304" pitchFamily="18" charset="0"/>
                <a:ea typeface="Dotum" pitchFamily="34" charset="-127"/>
                <a:cs typeface="Times New Roman" panose="02020603050405020304" pitchFamily="18" charset="0"/>
              </a:endParaRPr>
            </a:p>
          </p:txBody>
        </p:sp>
        <p:sp>
          <p:nvSpPr>
            <p:cNvPr id="13379" name="Text Box 86"/>
            <p:cNvSpPr txBox="1">
              <a:spLocks noChangeArrowheads="1"/>
            </p:cNvSpPr>
            <p:nvPr/>
          </p:nvSpPr>
          <p:spPr bwMode="auto">
            <a:xfrm>
              <a:off x="231" y="148"/>
              <a:ext cx="296" cy="1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kumimoji="1" sz="3200">
                  <a:solidFill>
                    <a:schemeClr val="tx1"/>
                  </a:solidFill>
                  <a:latin typeface="굴림" pitchFamily="34" charset="-127"/>
                  <a:ea typeface="굴림" pitchFamily="34" charset="-127"/>
                </a:defRPr>
              </a:lvl1pPr>
              <a:lvl2pPr marL="742950" indent="-285750" eaLnBrk="0" hangingPunct="0">
                <a:spcBef>
                  <a:spcPct val="20000"/>
                </a:spcBef>
                <a:buChar char="–"/>
                <a:defRPr kumimoji="1" sz="2800">
                  <a:solidFill>
                    <a:schemeClr val="tx1"/>
                  </a:solidFill>
                  <a:latin typeface="굴림" pitchFamily="34" charset="-127"/>
                  <a:ea typeface="굴림" pitchFamily="34" charset="-127"/>
                </a:defRPr>
              </a:lvl2pPr>
              <a:lvl3pPr marL="1143000" indent="-228600" eaLnBrk="0" hangingPunct="0">
                <a:spcBef>
                  <a:spcPct val="20000"/>
                </a:spcBef>
                <a:buChar char="•"/>
                <a:defRPr kumimoji="1" sz="2400">
                  <a:solidFill>
                    <a:schemeClr val="tx1"/>
                  </a:solidFill>
                  <a:latin typeface="굴림" pitchFamily="34" charset="-127"/>
                  <a:ea typeface="굴림" pitchFamily="34" charset="-127"/>
                </a:defRPr>
              </a:lvl3pPr>
              <a:lvl4pPr marL="1600200" indent="-228600" eaLnBrk="0" hangingPunct="0">
                <a:spcBef>
                  <a:spcPct val="20000"/>
                </a:spcBef>
                <a:buChar char="–"/>
                <a:defRPr kumimoji="1" sz="2000">
                  <a:solidFill>
                    <a:schemeClr val="tx1"/>
                  </a:solidFill>
                  <a:latin typeface="굴림" pitchFamily="34" charset="-127"/>
                  <a:ea typeface="굴림" pitchFamily="34" charset="-127"/>
                </a:defRPr>
              </a:lvl4pPr>
              <a:lvl5pPr marL="2057400" indent="-228600" eaLnBrk="0" hangingPunct="0">
                <a:spcBef>
                  <a:spcPct val="20000"/>
                </a:spcBef>
                <a:buChar char="»"/>
                <a:defRPr kumimoji="1" sz="2000">
                  <a:solidFill>
                    <a:schemeClr val="tx1"/>
                  </a:solidFill>
                  <a:latin typeface="굴림" pitchFamily="34" charset="-127"/>
                  <a:ea typeface="굴림" pitchFamily="34" charset="-127"/>
                </a:defRPr>
              </a:lvl5pPr>
              <a:lvl6pPr marL="2514600" indent="-228600" eaLnBrk="0" fontAlgn="base" hangingPunct="0">
                <a:spcBef>
                  <a:spcPct val="20000"/>
                </a:spcBef>
                <a:spcAft>
                  <a:spcPct val="0"/>
                </a:spcAft>
                <a:buChar char="»"/>
                <a:defRPr kumimoji="1" sz="2000">
                  <a:solidFill>
                    <a:schemeClr val="tx1"/>
                  </a:solidFill>
                  <a:latin typeface="굴림" pitchFamily="34" charset="-127"/>
                  <a:ea typeface="굴림" pitchFamily="34" charset="-127"/>
                </a:defRPr>
              </a:lvl6pPr>
              <a:lvl7pPr marL="2971800" indent="-228600" eaLnBrk="0" fontAlgn="base" hangingPunct="0">
                <a:spcBef>
                  <a:spcPct val="20000"/>
                </a:spcBef>
                <a:spcAft>
                  <a:spcPct val="0"/>
                </a:spcAft>
                <a:buChar char="»"/>
                <a:defRPr kumimoji="1" sz="2000">
                  <a:solidFill>
                    <a:schemeClr val="tx1"/>
                  </a:solidFill>
                  <a:latin typeface="굴림" pitchFamily="34" charset="-127"/>
                  <a:ea typeface="굴림" pitchFamily="34" charset="-127"/>
                </a:defRPr>
              </a:lvl7pPr>
              <a:lvl8pPr marL="3429000" indent="-228600" eaLnBrk="0" fontAlgn="base" hangingPunct="0">
                <a:spcBef>
                  <a:spcPct val="20000"/>
                </a:spcBef>
                <a:spcAft>
                  <a:spcPct val="0"/>
                </a:spcAft>
                <a:buChar char="»"/>
                <a:defRPr kumimoji="1" sz="2000">
                  <a:solidFill>
                    <a:schemeClr val="tx1"/>
                  </a:solidFill>
                  <a:latin typeface="굴림" pitchFamily="34" charset="-127"/>
                  <a:ea typeface="굴림" pitchFamily="34" charset="-127"/>
                </a:defRPr>
              </a:lvl8pPr>
              <a:lvl9pPr marL="3886200" indent="-228600" eaLnBrk="0" fontAlgn="base" hangingPunct="0">
                <a:spcBef>
                  <a:spcPct val="20000"/>
                </a:spcBef>
                <a:spcAft>
                  <a:spcPct val="0"/>
                </a:spcAft>
                <a:buChar char="»"/>
                <a:defRPr kumimoji="1" sz="2000">
                  <a:solidFill>
                    <a:schemeClr val="tx1"/>
                  </a:solidFill>
                  <a:latin typeface="굴림" pitchFamily="34" charset="-127"/>
                  <a:ea typeface="굴림" pitchFamily="34" charset="-127"/>
                </a:defRPr>
              </a:lvl9pPr>
            </a:lstStyle>
            <a:p>
              <a:pPr eaLnBrk="1" hangingPunct="1">
                <a:spcBef>
                  <a:spcPct val="0"/>
                </a:spcBef>
                <a:buFontTx/>
                <a:buNone/>
              </a:pPr>
              <a:r>
                <a:rPr lang="en-US" altLang="ko-KR" sz="800">
                  <a:latin typeface="Times New Roman" panose="02020603050405020304" pitchFamily="18" charset="0"/>
                  <a:ea typeface="Dotum" pitchFamily="34" charset="-127"/>
                  <a:cs typeface="Times New Roman" panose="02020603050405020304" pitchFamily="18" charset="0"/>
                </a:rPr>
                <a:t> CPU</a:t>
              </a:r>
            </a:p>
          </p:txBody>
        </p:sp>
        <p:sp>
          <p:nvSpPr>
            <p:cNvPr id="13380" name="Text Box 87"/>
            <p:cNvSpPr txBox="1">
              <a:spLocks noChangeArrowheads="1"/>
            </p:cNvSpPr>
            <p:nvPr/>
          </p:nvSpPr>
          <p:spPr bwMode="auto">
            <a:xfrm>
              <a:off x="486" y="148"/>
              <a:ext cx="302" cy="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kumimoji="1" sz="3200">
                  <a:solidFill>
                    <a:schemeClr val="tx1"/>
                  </a:solidFill>
                  <a:latin typeface="굴림" pitchFamily="34" charset="-127"/>
                  <a:ea typeface="굴림" pitchFamily="34" charset="-127"/>
                </a:defRPr>
              </a:lvl1pPr>
              <a:lvl2pPr marL="742950" indent="-285750" eaLnBrk="0" hangingPunct="0">
                <a:spcBef>
                  <a:spcPct val="20000"/>
                </a:spcBef>
                <a:buChar char="–"/>
                <a:defRPr kumimoji="1" sz="2800">
                  <a:solidFill>
                    <a:schemeClr val="tx1"/>
                  </a:solidFill>
                  <a:latin typeface="굴림" pitchFamily="34" charset="-127"/>
                  <a:ea typeface="굴림" pitchFamily="34" charset="-127"/>
                </a:defRPr>
              </a:lvl2pPr>
              <a:lvl3pPr marL="1143000" indent="-228600" eaLnBrk="0" hangingPunct="0">
                <a:spcBef>
                  <a:spcPct val="20000"/>
                </a:spcBef>
                <a:buChar char="•"/>
                <a:defRPr kumimoji="1" sz="2400">
                  <a:solidFill>
                    <a:schemeClr val="tx1"/>
                  </a:solidFill>
                  <a:latin typeface="굴림" pitchFamily="34" charset="-127"/>
                  <a:ea typeface="굴림" pitchFamily="34" charset="-127"/>
                </a:defRPr>
              </a:lvl3pPr>
              <a:lvl4pPr marL="1600200" indent="-228600" eaLnBrk="0" hangingPunct="0">
                <a:spcBef>
                  <a:spcPct val="20000"/>
                </a:spcBef>
                <a:buChar char="–"/>
                <a:defRPr kumimoji="1" sz="2000">
                  <a:solidFill>
                    <a:schemeClr val="tx1"/>
                  </a:solidFill>
                  <a:latin typeface="굴림" pitchFamily="34" charset="-127"/>
                  <a:ea typeface="굴림" pitchFamily="34" charset="-127"/>
                </a:defRPr>
              </a:lvl4pPr>
              <a:lvl5pPr marL="2057400" indent="-228600" eaLnBrk="0" hangingPunct="0">
                <a:spcBef>
                  <a:spcPct val="20000"/>
                </a:spcBef>
                <a:buChar char="»"/>
                <a:defRPr kumimoji="1" sz="2000">
                  <a:solidFill>
                    <a:schemeClr val="tx1"/>
                  </a:solidFill>
                  <a:latin typeface="굴림" pitchFamily="34" charset="-127"/>
                  <a:ea typeface="굴림" pitchFamily="34" charset="-127"/>
                </a:defRPr>
              </a:lvl5pPr>
              <a:lvl6pPr marL="2514600" indent="-228600" eaLnBrk="0" fontAlgn="base" hangingPunct="0">
                <a:spcBef>
                  <a:spcPct val="20000"/>
                </a:spcBef>
                <a:spcAft>
                  <a:spcPct val="0"/>
                </a:spcAft>
                <a:buChar char="»"/>
                <a:defRPr kumimoji="1" sz="2000">
                  <a:solidFill>
                    <a:schemeClr val="tx1"/>
                  </a:solidFill>
                  <a:latin typeface="굴림" pitchFamily="34" charset="-127"/>
                  <a:ea typeface="굴림" pitchFamily="34" charset="-127"/>
                </a:defRPr>
              </a:lvl6pPr>
              <a:lvl7pPr marL="2971800" indent="-228600" eaLnBrk="0" fontAlgn="base" hangingPunct="0">
                <a:spcBef>
                  <a:spcPct val="20000"/>
                </a:spcBef>
                <a:spcAft>
                  <a:spcPct val="0"/>
                </a:spcAft>
                <a:buChar char="»"/>
                <a:defRPr kumimoji="1" sz="2000">
                  <a:solidFill>
                    <a:schemeClr val="tx1"/>
                  </a:solidFill>
                  <a:latin typeface="굴림" pitchFamily="34" charset="-127"/>
                  <a:ea typeface="굴림" pitchFamily="34" charset="-127"/>
                </a:defRPr>
              </a:lvl7pPr>
              <a:lvl8pPr marL="3429000" indent="-228600" eaLnBrk="0" fontAlgn="base" hangingPunct="0">
                <a:spcBef>
                  <a:spcPct val="20000"/>
                </a:spcBef>
                <a:spcAft>
                  <a:spcPct val="0"/>
                </a:spcAft>
                <a:buChar char="»"/>
                <a:defRPr kumimoji="1" sz="2000">
                  <a:solidFill>
                    <a:schemeClr val="tx1"/>
                  </a:solidFill>
                  <a:latin typeface="굴림" pitchFamily="34" charset="-127"/>
                  <a:ea typeface="굴림" pitchFamily="34" charset="-127"/>
                </a:defRPr>
              </a:lvl8pPr>
              <a:lvl9pPr marL="3886200" indent="-228600" eaLnBrk="0" fontAlgn="base" hangingPunct="0">
                <a:spcBef>
                  <a:spcPct val="20000"/>
                </a:spcBef>
                <a:spcAft>
                  <a:spcPct val="0"/>
                </a:spcAft>
                <a:buChar char="»"/>
                <a:defRPr kumimoji="1" sz="2000">
                  <a:solidFill>
                    <a:schemeClr val="tx1"/>
                  </a:solidFill>
                  <a:latin typeface="굴림" pitchFamily="34" charset="-127"/>
                  <a:ea typeface="굴림" pitchFamily="34" charset="-127"/>
                </a:defRPr>
              </a:lvl9pPr>
            </a:lstStyle>
            <a:p>
              <a:pPr eaLnBrk="1" hangingPunct="1">
                <a:spcBef>
                  <a:spcPct val="0"/>
                </a:spcBef>
                <a:buFontTx/>
                <a:buNone/>
              </a:pPr>
              <a:r>
                <a:rPr lang="en-US" altLang="ko-KR" sz="800">
                  <a:latin typeface="Times New Roman" panose="02020603050405020304" pitchFamily="18" charset="0"/>
                  <a:ea typeface="Dotum" pitchFamily="34" charset="-127"/>
                  <a:cs typeface="Times New Roman" panose="02020603050405020304" pitchFamily="18" charset="0"/>
                </a:rPr>
                <a:t>QX42</a:t>
              </a:r>
            </a:p>
            <a:p>
              <a:pPr eaLnBrk="1" hangingPunct="1">
                <a:spcBef>
                  <a:spcPct val="0"/>
                </a:spcBef>
                <a:buFontTx/>
                <a:buNone/>
              </a:pPr>
              <a:endParaRPr lang="en-US" altLang="ko-KR" sz="800">
                <a:latin typeface="Times New Roman" panose="02020603050405020304" pitchFamily="18" charset="0"/>
                <a:ea typeface="Dotum" pitchFamily="34" charset="-127"/>
                <a:cs typeface="Times New Roman" panose="02020603050405020304" pitchFamily="18" charset="0"/>
              </a:endParaRPr>
            </a:p>
          </p:txBody>
        </p:sp>
        <p:sp>
          <p:nvSpPr>
            <p:cNvPr id="13381" name="Text Box 88"/>
            <p:cNvSpPr txBox="1">
              <a:spLocks noChangeArrowheads="1"/>
            </p:cNvSpPr>
            <p:nvPr/>
          </p:nvSpPr>
          <p:spPr bwMode="auto">
            <a:xfrm>
              <a:off x="743" y="152"/>
              <a:ext cx="301" cy="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kumimoji="1" sz="3200">
                  <a:solidFill>
                    <a:schemeClr val="tx1"/>
                  </a:solidFill>
                  <a:latin typeface="굴림" pitchFamily="34" charset="-127"/>
                  <a:ea typeface="굴림" pitchFamily="34" charset="-127"/>
                </a:defRPr>
              </a:lvl1pPr>
              <a:lvl2pPr marL="742950" indent="-285750" eaLnBrk="0" hangingPunct="0">
                <a:spcBef>
                  <a:spcPct val="20000"/>
                </a:spcBef>
                <a:buChar char="–"/>
                <a:defRPr kumimoji="1" sz="2800">
                  <a:solidFill>
                    <a:schemeClr val="tx1"/>
                  </a:solidFill>
                  <a:latin typeface="굴림" pitchFamily="34" charset="-127"/>
                  <a:ea typeface="굴림" pitchFamily="34" charset="-127"/>
                </a:defRPr>
              </a:lvl2pPr>
              <a:lvl3pPr marL="1143000" indent="-228600" eaLnBrk="0" hangingPunct="0">
                <a:spcBef>
                  <a:spcPct val="20000"/>
                </a:spcBef>
                <a:buChar char="•"/>
                <a:defRPr kumimoji="1" sz="2400">
                  <a:solidFill>
                    <a:schemeClr val="tx1"/>
                  </a:solidFill>
                  <a:latin typeface="굴림" pitchFamily="34" charset="-127"/>
                  <a:ea typeface="굴림" pitchFamily="34" charset="-127"/>
                </a:defRPr>
              </a:lvl3pPr>
              <a:lvl4pPr marL="1600200" indent="-228600" eaLnBrk="0" hangingPunct="0">
                <a:spcBef>
                  <a:spcPct val="20000"/>
                </a:spcBef>
                <a:buChar char="–"/>
                <a:defRPr kumimoji="1" sz="2000">
                  <a:solidFill>
                    <a:schemeClr val="tx1"/>
                  </a:solidFill>
                  <a:latin typeface="굴림" pitchFamily="34" charset="-127"/>
                  <a:ea typeface="굴림" pitchFamily="34" charset="-127"/>
                </a:defRPr>
              </a:lvl4pPr>
              <a:lvl5pPr marL="2057400" indent="-228600" eaLnBrk="0" hangingPunct="0">
                <a:spcBef>
                  <a:spcPct val="20000"/>
                </a:spcBef>
                <a:buChar char="»"/>
                <a:defRPr kumimoji="1" sz="2000">
                  <a:solidFill>
                    <a:schemeClr val="tx1"/>
                  </a:solidFill>
                  <a:latin typeface="굴림" pitchFamily="34" charset="-127"/>
                  <a:ea typeface="굴림" pitchFamily="34" charset="-127"/>
                </a:defRPr>
              </a:lvl5pPr>
              <a:lvl6pPr marL="2514600" indent="-228600" eaLnBrk="0" fontAlgn="base" hangingPunct="0">
                <a:spcBef>
                  <a:spcPct val="20000"/>
                </a:spcBef>
                <a:spcAft>
                  <a:spcPct val="0"/>
                </a:spcAft>
                <a:buChar char="»"/>
                <a:defRPr kumimoji="1" sz="2000">
                  <a:solidFill>
                    <a:schemeClr val="tx1"/>
                  </a:solidFill>
                  <a:latin typeface="굴림" pitchFamily="34" charset="-127"/>
                  <a:ea typeface="굴림" pitchFamily="34" charset="-127"/>
                </a:defRPr>
              </a:lvl6pPr>
              <a:lvl7pPr marL="2971800" indent="-228600" eaLnBrk="0" fontAlgn="base" hangingPunct="0">
                <a:spcBef>
                  <a:spcPct val="20000"/>
                </a:spcBef>
                <a:spcAft>
                  <a:spcPct val="0"/>
                </a:spcAft>
                <a:buChar char="»"/>
                <a:defRPr kumimoji="1" sz="2000">
                  <a:solidFill>
                    <a:schemeClr val="tx1"/>
                  </a:solidFill>
                  <a:latin typeface="굴림" pitchFamily="34" charset="-127"/>
                  <a:ea typeface="굴림" pitchFamily="34" charset="-127"/>
                </a:defRPr>
              </a:lvl7pPr>
              <a:lvl8pPr marL="3429000" indent="-228600" eaLnBrk="0" fontAlgn="base" hangingPunct="0">
                <a:spcBef>
                  <a:spcPct val="20000"/>
                </a:spcBef>
                <a:spcAft>
                  <a:spcPct val="0"/>
                </a:spcAft>
                <a:buChar char="»"/>
                <a:defRPr kumimoji="1" sz="2000">
                  <a:solidFill>
                    <a:schemeClr val="tx1"/>
                  </a:solidFill>
                  <a:latin typeface="굴림" pitchFamily="34" charset="-127"/>
                  <a:ea typeface="굴림" pitchFamily="34" charset="-127"/>
                </a:defRPr>
              </a:lvl8pPr>
              <a:lvl9pPr marL="3886200" indent="-228600" eaLnBrk="0" fontAlgn="base" hangingPunct="0">
                <a:spcBef>
                  <a:spcPct val="20000"/>
                </a:spcBef>
                <a:spcAft>
                  <a:spcPct val="0"/>
                </a:spcAft>
                <a:buChar char="»"/>
                <a:defRPr kumimoji="1" sz="2000">
                  <a:solidFill>
                    <a:schemeClr val="tx1"/>
                  </a:solidFill>
                  <a:latin typeface="굴림" pitchFamily="34" charset="-127"/>
                  <a:ea typeface="굴림" pitchFamily="34" charset="-127"/>
                </a:defRPr>
              </a:lvl9pPr>
            </a:lstStyle>
            <a:p>
              <a:pPr eaLnBrk="1" hangingPunct="1">
                <a:spcBef>
                  <a:spcPct val="0"/>
                </a:spcBef>
                <a:buFontTx/>
                <a:buNone/>
              </a:pPr>
              <a:r>
                <a:rPr lang="en-US" altLang="ko-KR" sz="800">
                  <a:latin typeface="Times New Roman" panose="02020603050405020304" pitchFamily="18" charset="0"/>
                  <a:ea typeface="Dotum" pitchFamily="34" charset="-127"/>
                  <a:cs typeface="Times New Roman" panose="02020603050405020304" pitchFamily="18" charset="0"/>
                </a:rPr>
                <a:t>QY42</a:t>
              </a:r>
            </a:p>
          </p:txBody>
        </p:sp>
        <p:sp>
          <p:nvSpPr>
            <p:cNvPr id="13382" name="Text Box 89"/>
            <p:cNvSpPr txBox="1">
              <a:spLocks noChangeArrowheads="1"/>
            </p:cNvSpPr>
            <p:nvPr/>
          </p:nvSpPr>
          <p:spPr bwMode="auto">
            <a:xfrm>
              <a:off x="984" y="156"/>
              <a:ext cx="301" cy="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kumimoji="1" sz="3200">
                  <a:solidFill>
                    <a:schemeClr val="tx1"/>
                  </a:solidFill>
                  <a:latin typeface="굴림" pitchFamily="34" charset="-127"/>
                  <a:ea typeface="굴림" pitchFamily="34" charset="-127"/>
                </a:defRPr>
              </a:lvl1pPr>
              <a:lvl2pPr marL="742950" indent="-285750" eaLnBrk="0" hangingPunct="0">
                <a:spcBef>
                  <a:spcPct val="20000"/>
                </a:spcBef>
                <a:buChar char="–"/>
                <a:defRPr kumimoji="1" sz="2800">
                  <a:solidFill>
                    <a:schemeClr val="tx1"/>
                  </a:solidFill>
                  <a:latin typeface="굴림" pitchFamily="34" charset="-127"/>
                  <a:ea typeface="굴림" pitchFamily="34" charset="-127"/>
                </a:defRPr>
              </a:lvl2pPr>
              <a:lvl3pPr marL="1143000" indent="-228600" eaLnBrk="0" hangingPunct="0">
                <a:spcBef>
                  <a:spcPct val="20000"/>
                </a:spcBef>
                <a:buChar char="•"/>
                <a:defRPr kumimoji="1" sz="2400">
                  <a:solidFill>
                    <a:schemeClr val="tx1"/>
                  </a:solidFill>
                  <a:latin typeface="굴림" pitchFamily="34" charset="-127"/>
                  <a:ea typeface="굴림" pitchFamily="34" charset="-127"/>
                </a:defRPr>
              </a:lvl3pPr>
              <a:lvl4pPr marL="1600200" indent="-228600" eaLnBrk="0" hangingPunct="0">
                <a:spcBef>
                  <a:spcPct val="20000"/>
                </a:spcBef>
                <a:buChar char="–"/>
                <a:defRPr kumimoji="1" sz="2000">
                  <a:solidFill>
                    <a:schemeClr val="tx1"/>
                  </a:solidFill>
                  <a:latin typeface="굴림" pitchFamily="34" charset="-127"/>
                  <a:ea typeface="굴림" pitchFamily="34" charset="-127"/>
                </a:defRPr>
              </a:lvl4pPr>
              <a:lvl5pPr marL="2057400" indent="-228600" eaLnBrk="0" hangingPunct="0">
                <a:spcBef>
                  <a:spcPct val="20000"/>
                </a:spcBef>
                <a:buChar char="»"/>
                <a:defRPr kumimoji="1" sz="2000">
                  <a:solidFill>
                    <a:schemeClr val="tx1"/>
                  </a:solidFill>
                  <a:latin typeface="굴림" pitchFamily="34" charset="-127"/>
                  <a:ea typeface="굴림" pitchFamily="34" charset="-127"/>
                </a:defRPr>
              </a:lvl5pPr>
              <a:lvl6pPr marL="2514600" indent="-228600" eaLnBrk="0" fontAlgn="base" hangingPunct="0">
                <a:spcBef>
                  <a:spcPct val="20000"/>
                </a:spcBef>
                <a:spcAft>
                  <a:spcPct val="0"/>
                </a:spcAft>
                <a:buChar char="»"/>
                <a:defRPr kumimoji="1" sz="2000">
                  <a:solidFill>
                    <a:schemeClr val="tx1"/>
                  </a:solidFill>
                  <a:latin typeface="굴림" pitchFamily="34" charset="-127"/>
                  <a:ea typeface="굴림" pitchFamily="34" charset="-127"/>
                </a:defRPr>
              </a:lvl6pPr>
              <a:lvl7pPr marL="2971800" indent="-228600" eaLnBrk="0" fontAlgn="base" hangingPunct="0">
                <a:spcBef>
                  <a:spcPct val="20000"/>
                </a:spcBef>
                <a:spcAft>
                  <a:spcPct val="0"/>
                </a:spcAft>
                <a:buChar char="»"/>
                <a:defRPr kumimoji="1" sz="2000">
                  <a:solidFill>
                    <a:schemeClr val="tx1"/>
                  </a:solidFill>
                  <a:latin typeface="굴림" pitchFamily="34" charset="-127"/>
                  <a:ea typeface="굴림" pitchFamily="34" charset="-127"/>
                </a:defRPr>
              </a:lvl7pPr>
              <a:lvl8pPr marL="3429000" indent="-228600" eaLnBrk="0" fontAlgn="base" hangingPunct="0">
                <a:spcBef>
                  <a:spcPct val="20000"/>
                </a:spcBef>
                <a:spcAft>
                  <a:spcPct val="0"/>
                </a:spcAft>
                <a:buChar char="»"/>
                <a:defRPr kumimoji="1" sz="2000">
                  <a:solidFill>
                    <a:schemeClr val="tx1"/>
                  </a:solidFill>
                  <a:latin typeface="굴림" pitchFamily="34" charset="-127"/>
                  <a:ea typeface="굴림" pitchFamily="34" charset="-127"/>
                </a:defRPr>
              </a:lvl8pPr>
              <a:lvl9pPr marL="3886200" indent="-228600" eaLnBrk="0" fontAlgn="base" hangingPunct="0">
                <a:spcBef>
                  <a:spcPct val="20000"/>
                </a:spcBef>
                <a:spcAft>
                  <a:spcPct val="0"/>
                </a:spcAft>
                <a:buChar char="»"/>
                <a:defRPr kumimoji="1" sz="2000">
                  <a:solidFill>
                    <a:schemeClr val="tx1"/>
                  </a:solidFill>
                  <a:latin typeface="굴림" pitchFamily="34" charset="-127"/>
                  <a:ea typeface="굴림" pitchFamily="34" charset="-127"/>
                </a:defRPr>
              </a:lvl9pPr>
            </a:lstStyle>
            <a:p>
              <a:pPr eaLnBrk="1" hangingPunct="1">
                <a:spcBef>
                  <a:spcPct val="0"/>
                </a:spcBef>
                <a:buFontTx/>
                <a:buNone/>
              </a:pPr>
              <a:r>
                <a:rPr lang="en-US" altLang="ko-KR" sz="800">
                  <a:latin typeface="Times New Roman" panose="02020603050405020304" pitchFamily="18" charset="0"/>
                  <a:ea typeface="Dotum" pitchFamily="34" charset="-127"/>
                  <a:cs typeface="Times New Roman" panose="02020603050405020304" pitchFamily="18" charset="0"/>
                </a:rPr>
                <a:t>QX41</a:t>
              </a:r>
            </a:p>
          </p:txBody>
        </p:sp>
        <p:sp>
          <p:nvSpPr>
            <p:cNvPr id="13383" name="Text Box 90"/>
            <p:cNvSpPr txBox="1">
              <a:spLocks noChangeArrowheads="1"/>
            </p:cNvSpPr>
            <p:nvPr/>
          </p:nvSpPr>
          <p:spPr bwMode="auto">
            <a:xfrm>
              <a:off x="1227" y="156"/>
              <a:ext cx="301" cy="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kumimoji="1" sz="3200">
                  <a:solidFill>
                    <a:schemeClr val="tx1"/>
                  </a:solidFill>
                  <a:latin typeface="굴림" pitchFamily="34" charset="-127"/>
                  <a:ea typeface="굴림" pitchFamily="34" charset="-127"/>
                </a:defRPr>
              </a:lvl1pPr>
              <a:lvl2pPr marL="742950" indent="-285750" eaLnBrk="0" hangingPunct="0">
                <a:spcBef>
                  <a:spcPct val="20000"/>
                </a:spcBef>
                <a:buChar char="–"/>
                <a:defRPr kumimoji="1" sz="2800">
                  <a:solidFill>
                    <a:schemeClr val="tx1"/>
                  </a:solidFill>
                  <a:latin typeface="굴림" pitchFamily="34" charset="-127"/>
                  <a:ea typeface="굴림" pitchFamily="34" charset="-127"/>
                </a:defRPr>
              </a:lvl2pPr>
              <a:lvl3pPr marL="1143000" indent="-228600" eaLnBrk="0" hangingPunct="0">
                <a:spcBef>
                  <a:spcPct val="20000"/>
                </a:spcBef>
                <a:buChar char="•"/>
                <a:defRPr kumimoji="1" sz="2400">
                  <a:solidFill>
                    <a:schemeClr val="tx1"/>
                  </a:solidFill>
                  <a:latin typeface="굴림" pitchFamily="34" charset="-127"/>
                  <a:ea typeface="굴림" pitchFamily="34" charset="-127"/>
                </a:defRPr>
              </a:lvl3pPr>
              <a:lvl4pPr marL="1600200" indent="-228600" eaLnBrk="0" hangingPunct="0">
                <a:spcBef>
                  <a:spcPct val="20000"/>
                </a:spcBef>
                <a:buChar char="–"/>
                <a:defRPr kumimoji="1" sz="2000">
                  <a:solidFill>
                    <a:schemeClr val="tx1"/>
                  </a:solidFill>
                  <a:latin typeface="굴림" pitchFamily="34" charset="-127"/>
                  <a:ea typeface="굴림" pitchFamily="34" charset="-127"/>
                </a:defRPr>
              </a:lvl4pPr>
              <a:lvl5pPr marL="2057400" indent="-228600" eaLnBrk="0" hangingPunct="0">
                <a:spcBef>
                  <a:spcPct val="20000"/>
                </a:spcBef>
                <a:buChar char="»"/>
                <a:defRPr kumimoji="1" sz="2000">
                  <a:solidFill>
                    <a:schemeClr val="tx1"/>
                  </a:solidFill>
                  <a:latin typeface="굴림" pitchFamily="34" charset="-127"/>
                  <a:ea typeface="굴림" pitchFamily="34" charset="-127"/>
                </a:defRPr>
              </a:lvl5pPr>
              <a:lvl6pPr marL="2514600" indent="-228600" eaLnBrk="0" fontAlgn="base" hangingPunct="0">
                <a:spcBef>
                  <a:spcPct val="20000"/>
                </a:spcBef>
                <a:spcAft>
                  <a:spcPct val="0"/>
                </a:spcAft>
                <a:buChar char="»"/>
                <a:defRPr kumimoji="1" sz="2000">
                  <a:solidFill>
                    <a:schemeClr val="tx1"/>
                  </a:solidFill>
                  <a:latin typeface="굴림" pitchFamily="34" charset="-127"/>
                  <a:ea typeface="굴림" pitchFamily="34" charset="-127"/>
                </a:defRPr>
              </a:lvl6pPr>
              <a:lvl7pPr marL="2971800" indent="-228600" eaLnBrk="0" fontAlgn="base" hangingPunct="0">
                <a:spcBef>
                  <a:spcPct val="20000"/>
                </a:spcBef>
                <a:spcAft>
                  <a:spcPct val="0"/>
                </a:spcAft>
                <a:buChar char="»"/>
                <a:defRPr kumimoji="1" sz="2000">
                  <a:solidFill>
                    <a:schemeClr val="tx1"/>
                  </a:solidFill>
                  <a:latin typeface="굴림" pitchFamily="34" charset="-127"/>
                  <a:ea typeface="굴림" pitchFamily="34" charset="-127"/>
                </a:defRPr>
              </a:lvl7pPr>
              <a:lvl8pPr marL="3429000" indent="-228600" eaLnBrk="0" fontAlgn="base" hangingPunct="0">
                <a:spcBef>
                  <a:spcPct val="20000"/>
                </a:spcBef>
                <a:spcAft>
                  <a:spcPct val="0"/>
                </a:spcAft>
                <a:buChar char="»"/>
                <a:defRPr kumimoji="1" sz="2000">
                  <a:solidFill>
                    <a:schemeClr val="tx1"/>
                  </a:solidFill>
                  <a:latin typeface="굴림" pitchFamily="34" charset="-127"/>
                  <a:ea typeface="굴림" pitchFamily="34" charset="-127"/>
                </a:defRPr>
              </a:lvl8pPr>
              <a:lvl9pPr marL="3886200" indent="-228600" eaLnBrk="0" fontAlgn="base" hangingPunct="0">
                <a:spcBef>
                  <a:spcPct val="20000"/>
                </a:spcBef>
                <a:spcAft>
                  <a:spcPct val="0"/>
                </a:spcAft>
                <a:buChar char="»"/>
                <a:defRPr kumimoji="1" sz="2000">
                  <a:solidFill>
                    <a:schemeClr val="tx1"/>
                  </a:solidFill>
                  <a:latin typeface="굴림" pitchFamily="34" charset="-127"/>
                  <a:ea typeface="굴림" pitchFamily="34" charset="-127"/>
                </a:defRPr>
              </a:lvl9pPr>
            </a:lstStyle>
            <a:p>
              <a:pPr eaLnBrk="1" hangingPunct="1">
                <a:spcBef>
                  <a:spcPct val="0"/>
                </a:spcBef>
                <a:buFontTx/>
                <a:buNone/>
              </a:pPr>
              <a:r>
                <a:rPr lang="en-US" altLang="ko-KR" sz="800">
                  <a:latin typeface="Times New Roman" panose="02020603050405020304" pitchFamily="18" charset="0"/>
                  <a:ea typeface="Dotum" pitchFamily="34" charset="-127"/>
                  <a:cs typeface="Times New Roman" panose="02020603050405020304" pitchFamily="18" charset="0"/>
                </a:rPr>
                <a:t>QY42</a:t>
              </a:r>
            </a:p>
            <a:p>
              <a:pPr eaLnBrk="1" hangingPunct="1">
                <a:spcBef>
                  <a:spcPct val="0"/>
                </a:spcBef>
                <a:buFontTx/>
                <a:buNone/>
              </a:pPr>
              <a:endParaRPr lang="en-US" altLang="ko-KR" sz="800">
                <a:latin typeface="Times New Roman" panose="02020603050405020304" pitchFamily="18" charset="0"/>
                <a:ea typeface="Dotum" pitchFamily="34" charset="-127"/>
                <a:cs typeface="Times New Roman" panose="02020603050405020304" pitchFamily="18" charset="0"/>
              </a:endParaRPr>
            </a:p>
          </p:txBody>
        </p:sp>
        <p:sp>
          <p:nvSpPr>
            <p:cNvPr id="13384" name="Text Box 91"/>
            <p:cNvSpPr txBox="1">
              <a:spLocks noChangeArrowheads="1"/>
            </p:cNvSpPr>
            <p:nvPr/>
          </p:nvSpPr>
          <p:spPr bwMode="auto">
            <a:xfrm>
              <a:off x="1450" y="153"/>
              <a:ext cx="359" cy="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kumimoji="1" sz="3200">
                  <a:solidFill>
                    <a:schemeClr val="tx1"/>
                  </a:solidFill>
                  <a:latin typeface="굴림" pitchFamily="34" charset="-127"/>
                  <a:ea typeface="굴림" pitchFamily="34" charset="-127"/>
                </a:defRPr>
              </a:lvl1pPr>
              <a:lvl2pPr marL="742950" indent="-285750" eaLnBrk="0" hangingPunct="0">
                <a:spcBef>
                  <a:spcPct val="20000"/>
                </a:spcBef>
                <a:buChar char="–"/>
                <a:defRPr kumimoji="1" sz="2800">
                  <a:solidFill>
                    <a:schemeClr val="tx1"/>
                  </a:solidFill>
                  <a:latin typeface="굴림" pitchFamily="34" charset="-127"/>
                  <a:ea typeface="굴림" pitchFamily="34" charset="-127"/>
                </a:defRPr>
              </a:lvl2pPr>
              <a:lvl3pPr marL="1143000" indent="-228600" eaLnBrk="0" hangingPunct="0">
                <a:spcBef>
                  <a:spcPct val="20000"/>
                </a:spcBef>
                <a:buChar char="•"/>
                <a:defRPr kumimoji="1" sz="2400">
                  <a:solidFill>
                    <a:schemeClr val="tx1"/>
                  </a:solidFill>
                  <a:latin typeface="굴림" pitchFamily="34" charset="-127"/>
                  <a:ea typeface="굴림" pitchFamily="34" charset="-127"/>
                </a:defRPr>
              </a:lvl3pPr>
              <a:lvl4pPr marL="1600200" indent="-228600" eaLnBrk="0" hangingPunct="0">
                <a:spcBef>
                  <a:spcPct val="20000"/>
                </a:spcBef>
                <a:buChar char="–"/>
                <a:defRPr kumimoji="1" sz="2000">
                  <a:solidFill>
                    <a:schemeClr val="tx1"/>
                  </a:solidFill>
                  <a:latin typeface="굴림" pitchFamily="34" charset="-127"/>
                  <a:ea typeface="굴림" pitchFamily="34" charset="-127"/>
                </a:defRPr>
              </a:lvl4pPr>
              <a:lvl5pPr marL="2057400" indent="-228600" eaLnBrk="0" hangingPunct="0">
                <a:spcBef>
                  <a:spcPct val="20000"/>
                </a:spcBef>
                <a:buChar char="»"/>
                <a:defRPr kumimoji="1" sz="2000">
                  <a:solidFill>
                    <a:schemeClr val="tx1"/>
                  </a:solidFill>
                  <a:latin typeface="굴림" pitchFamily="34" charset="-127"/>
                  <a:ea typeface="굴림" pitchFamily="34" charset="-127"/>
                </a:defRPr>
              </a:lvl5pPr>
              <a:lvl6pPr marL="2514600" indent="-228600" eaLnBrk="0" fontAlgn="base" hangingPunct="0">
                <a:spcBef>
                  <a:spcPct val="20000"/>
                </a:spcBef>
                <a:spcAft>
                  <a:spcPct val="0"/>
                </a:spcAft>
                <a:buChar char="»"/>
                <a:defRPr kumimoji="1" sz="2000">
                  <a:solidFill>
                    <a:schemeClr val="tx1"/>
                  </a:solidFill>
                  <a:latin typeface="굴림" pitchFamily="34" charset="-127"/>
                  <a:ea typeface="굴림" pitchFamily="34" charset="-127"/>
                </a:defRPr>
              </a:lvl6pPr>
              <a:lvl7pPr marL="2971800" indent="-228600" eaLnBrk="0" fontAlgn="base" hangingPunct="0">
                <a:spcBef>
                  <a:spcPct val="20000"/>
                </a:spcBef>
                <a:spcAft>
                  <a:spcPct val="0"/>
                </a:spcAft>
                <a:buChar char="»"/>
                <a:defRPr kumimoji="1" sz="2000">
                  <a:solidFill>
                    <a:schemeClr val="tx1"/>
                  </a:solidFill>
                  <a:latin typeface="굴림" pitchFamily="34" charset="-127"/>
                  <a:ea typeface="굴림" pitchFamily="34" charset="-127"/>
                </a:defRPr>
              </a:lvl7pPr>
              <a:lvl8pPr marL="3429000" indent="-228600" eaLnBrk="0" fontAlgn="base" hangingPunct="0">
                <a:spcBef>
                  <a:spcPct val="20000"/>
                </a:spcBef>
                <a:spcAft>
                  <a:spcPct val="0"/>
                </a:spcAft>
                <a:buChar char="»"/>
                <a:defRPr kumimoji="1" sz="2000">
                  <a:solidFill>
                    <a:schemeClr val="tx1"/>
                  </a:solidFill>
                  <a:latin typeface="굴림" pitchFamily="34" charset="-127"/>
                  <a:ea typeface="굴림" pitchFamily="34" charset="-127"/>
                </a:defRPr>
              </a:lvl8pPr>
              <a:lvl9pPr marL="3886200" indent="-228600" eaLnBrk="0" fontAlgn="base" hangingPunct="0">
                <a:spcBef>
                  <a:spcPct val="20000"/>
                </a:spcBef>
                <a:spcAft>
                  <a:spcPct val="0"/>
                </a:spcAft>
                <a:buChar char="»"/>
                <a:defRPr kumimoji="1" sz="2000">
                  <a:solidFill>
                    <a:schemeClr val="tx1"/>
                  </a:solidFill>
                  <a:latin typeface="굴림" pitchFamily="34" charset="-127"/>
                  <a:ea typeface="굴림" pitchFamily="34" charset="-127"/>
                </a:defRPr>
              </a:lvl9pPr>
            </a:lstStyle>
            <a:p>
              <a:pPr eaLnBrk="1" hangingPunct="1">
                <a:spcBef>
                  <a:spcPct val="0"/>
                </a:spcBef>
                <a:buFontTx/>
                <a:buNone/>
              </a:pPr>
              <a:r>
                <a:rPr lang="en-US" altLang="ko-KR" sz="800">
                  <a:latin typeface="Times New Roman" panose="02020603050405020304" pitchFamily="18" charset="0"/>
                  <a:ea typeface="Dotum" pitchFamily="34" charset="-127"/>
                  <a:cs typeface="Times New Roman" panose="02020603050405020304" pitchFamily="18" charset="0"/>
                </a:rPr>
                <a:t> QD75</a:t>
              </a:r>
            </a:p>
            <a:p>
              <a:pPr eaLnBrk="1" hangingPunct="1">
                <a:spcBef>
                  <a:spcPct val="0"/>
                </a:spcBef>
                <a:buFontTx/>
                <a:buNone/>
              </a:pPr>
              <a:r>
                <a:rPr lang="en-US" altLang="ko-KR" sz="800">
                  <a:latin typeface="Times New Roman" panose="02020603050405020304" pitchFamily="18" charset="0"/>
                  <a:ea typeface="Dotum" pitchFamily="34" charset="-127"/>
                  <a:cs typeface="Times New Roman" panose="02020603050405020304" pitchFamily="18" charset="0"/>
                </a:rPr>
                <a:t>  </a:t>
              </a:r>
            </a:p>
          </p:txBody>
        </p:sp>
        <p:sp>
          <p:nvSpPr>
            <p:cNvPr id="13385" name="Text Box 92"/>
            <p:cNvSpPr txBox="1">
              <a:spLocks noChangeArrowheads="1"/>
            </p:cNvSpPr>
            <p:nvPr/>
          </p:nvSpPr>
          <p:spPr bwMode="auto">
            <a:xfrm>
              <a:off x="1693" y="155"/>
              <a:ext cx="359" cy="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kumimoji="1" sz="3200">
                  <a:solidFill>
                    <a:schemeClr val="tx1"/>
                  </a:solidFill>
                  <a:latin typeface="굴림" pitchFamily="34" charset="-127"/>
                  <a:ea typeface="굴림" pitchFamily="34" charset="-127"/>
                </a:defRPr>
              </a:lvl1pPr>
              <a:lvl2pPr marL="742950" indent="-285750" eaLnBrk="0" hangingPunct="0">
                <a:spcBef>
                  <a:spcPct val="20000"/>
                </a:spcBef>
                <a:buChar char="–"/>
                <a:defRPr kumimoji="1" sz="2800">
                  <a:solidFill>
                    <a:schemeClr val="tx1"/>
                  </a:solidFill>
                  <a:latin typeface="굴림" pitchFamily="34" charset="-127"/>
                  <a:ea typeface="굴림" pitchFamily="34" charset="-127"/>
                </a:defRPr>
              </a:lvl2pPr>
              <a:lvl3pPr marL="1143000" indent="-228600" eaLnBrk="0" hangingPunct="0">
                <a:spcBef>
                  <a:spcPct val="20000"/>
                </a:spcBef>
                <a:buChar char="•"/>
                <a:defRPr kumimoji="1" sz="2400">
                  <a:solidFill>
                    <a:schemeClr val="tx1"/>
                  </a:solidFill>
                  <a:latin typeface="굴림" pitchFamily="34" charset="-127"/>
                  <a:ea typeface="굴림" pitchFamily="34" charset="-127"/>
                </a:defRPr>
              </a:lvl3pPr>
              <a:lvl4pPr marL="1600200" indent="-228600" eaLnBrk="0" hangingPunct="0">
                <a:spcBef>
                  <a:spcPct val="20000"/>
                </a:spcBef>
                <a:buChar char="–"/>
                <a:defRPr kumimoji="1" sz="2000">
                  <a:solidFill>
                    <a:schemeClr val="tx1"/>
                  </a:solidFill>
                  <a:latin typeface="굴림" pitchFamily="34" charset="-127"/>
                  <a:ea typeface="굴림" pitchFamily="34" charset="-127"/>
                </a:defRPr>
              </a:lvl4pPr>
              <a:lvl5pPr marL="2057400" indent="-228600" eaLnBrk="0" hangingPunct="0">
                <a:spcBef>
                  <a:spcPct val="20000"/>
                </a:spcBef>
                <a:buChar char="»"/>
                <a:defRPr kumimoji="1" sz="2000">
                  <a:solidFill>
                    <a:schemeClr val="tx1"/>
                  </a:solidFill>
                  <a:latin typeface="굴림" pitchFamily="34" charset="-127"/>
                  <a:ea typeface="굴림" pitchFamily="34" charset="-127"/>
                </a:defRPr>
              </a:lvl5pPr>
              <a:lvl6pPr marL="2514600" indent="-228600" eaLnBrk="0" fontAlgn="base" hangingPunct="0">
                <a:spcBef>
                  <a:spcPct val="20000"/>
                </a:spcBef>
                <a:spcAft>
                  <a:spcPct val="0"/>
                </a:spcAft>
                <a:buChar char="»"/>
                <a:defRPr kumimoji="1" sz="2000">
                  <a:solidFill>
                    <a:schemeClr val="tx1"/>
                  </a:solidFill>
                  <a:latin typeface="굴림" pitchFamily="34" charset="-127"/>
                  <a:ea typeface="굴림" pitchFamily="34" charset="-127"/>
                </a:defRPr>
              </a:lvl6pPr>
              <a:lvl7pPr marL="2971800" indent="-228600" eaLnBrk="0" fontAlgn="base" hangingPunct="0">
                <a:spcBef>
                  <a:spcPct val="20000"/>
                </a:spcBef>
                <a:spcAft>
                  <a:spcPct val="0"/>
                </a:spcAft>
                <a:buChar char="»"/>
                <a:defRPr kumimoji="1" sz="2000">
                  <a:solidFill>
                    <a:schemeClr val="tx1"/>
                  </a:solidFill>
                  <a:latin typeface="굴림" pitchFamily="34" charset="-127"/>
                  <a:ea typeface="굴림" pitchFamily="34" charset="-127"/>
                </a:defRPr>
              </a:lvl7pPr>
              <a:lvl8pPr marL="3429000" indent="-228600" eaLnBrk="0" fontAlgn="base" hangingPunct="0">
                <a:spcBef>
                  <a:spcPct val="20000"/>
                </a:spcBef>
                <a:spcAft>
                  <a:spcPct val="0"/>
                </a:spcAft>
                <a:buChar char="»"/>
                <a:defRPr kumimoji="1" sz="2000">
                  <a:solidFill>
                    <a:schemeClr val="tx1"/>
                  </a:solidFill>
                  <a:latin typeface="굴림" pitchFamily="34" charset="-127"/>
                  <a:ea typeface="굴림" pitchFamily="34" charset="-127"/>
                </a:defRPr>
              </a:lvl8pPr>
              <a:lvl9pPr marL="3886200" indent="-228600" eaLnBrk="0" fontAlgn="base" hangingPunct="0">
                <a:spcBef>
                  <a:spcPct val="20000"/>
                </a:spcBef>
                <a:spcAft>
                  <a:spcPct val="0"/>
                </a:spcAft>
                <a:buChar char="»"/>
                <a:defRPr kumimoji="1" sz="2000">
                  <a:solidFill>
                    <a:schemeClr val="tx1"/>
                  </a:solidFill>
                  <a:latin typeface="굴림" pitchFamily="34" charset="-127"/>
                  <a:ea typeface="굴림" pitchFamily="34" charset="-127"/>
                </a:defRPr>
              </a:lvl9pPr>
            </a:lstStyle>
            <a:p>
              <a:pPr eaLnBrk="1" hangingPunct="1">
                <a:spcBef>
                  <a:spcPct val="0"/>
                </a:spcBef>
                <a:buFontTx/>
                <a:buNone/>
              </a:pPr>
              <a:r>
                <a:rPr lang="en-US" altLang="ko-KR" sz="800">
                  <a:latin typeface="Times New Roman" panose="02020603050405020304" pitchFamily="18" charset="0"/>
                  <a:ea typeface="Dotum" pitchFamily="34" charset="-127"/>
                  <a:cs typeface="Times New Roman" panose="02020603050405020304" pitchFamily="18" charset="0"/>
                </a:rPr>
                <a:t>Q62DA</a:t>
              </a:r>
            </a:p>
            <a:p>
              <a:pPr eaLnBrk="1" hangingPunct="1">
                <a:spcBef>
                  <a:spcPct val="0"/>
                </a:spcBef>
                <a:buFontTx/>
                <a:buNone/>
              </a:pPr>
              <a:r>
                <a:rPr lang="en-US" altLang="ko-KR" sz="800">
                  <a:latin typeface="Times New Roman" panose="02020603050405020304" pitchFamily="18" charset="0"/>
                  <a:ea typeface="Dotum" pitchFamily="34" charset="-127"/>
                  <a:cs typeface="Times New Roman" panose="02020603050405020304" pitchFamily="18" charset="0"/>
                </a:rPr>
                <a:t> (      )</a:t>
              </a:r>
            </a:p>
          </p:txBody>
        </p:sp>
      </p:grpSp>
      <p:grpSp>
        <p:nvGrpSpPr>
          <p:cNvPr id="13319" name="Group 174"/>
          <p:cNvGrpSpPr>
            <a:grpSpLocks/>
          </p:cNvGrpSpPr>
          <p:nvPr/>
        </p:nvGrpSpPr>
        <p:grpSpPr bwMode="auto">
          <a:xfrm>
            <a:off x="3625850" y="4088904"/>
            <a:ext cx="2178050" cy="830262"/>
            <a:chOff x="328" y="2203"/>
            <a:chExt cx="1372" cy="523"/>
          </a:xfrm>
        </p:grpSpPr>
        <p:sp>
          <p:nvSpPr>
            <p:cNvPr id="13353" name="Freeform 175"/>
            <p:cNvSpPr>
              <a:spLocks/>
            </p:cNvSpPr>
            <p:nvPr/>
          </p:nvSpPr>
          <p:spPr bwMode="auto">
            <a:xfrm>
              <a:off x="464" y="2203"/>
              <a:ext cx="116" cy="145"/>
            </a:xfrm>
            <a:custGeom>
              <a:avLst/>
              <a:gdLst>
                <a:gd name="T0" fmla="*/ 0 w 1361"/>
                <a:gd name="T1" fmla="*/ 91 h 91"/>
                <a:gd name="T2" fmla="*/ 182 w 1361"/>
                <a:gd name="T3" fmla="*/ 91 h 91"/>
                <a:gd name="T4" fmla="*/ 182 w 1361"/>
                <a:gd name="T5" fmla="*/ 0 h 91"/>
                <a:gd name="T6" fmla="*/ 408 w 1361"/>
                <a:gd name="T7" fmla="*/ 0 h 91"/>
                <a:gd name="T8" fmla="*/ 408 w 1361"/>
                <a:gd name="T9" fmla="*/ 91 h 91"/>
                <a:gd name="T10" fmla="*/ 771 w 1361"/>
                <a:gd name="T11" fmla="*/ 91 h 91"/>
                <a:gd name="T12" fmla="*/ 771 w 1361"/>
                <a:gd name="T13" fmla="*/ 0 h 91"/>
                <a:gd name="T14" fmla="*/ 998 w 1361"/>
                <a:gd name="T15" fmla="*/ 0 h 91"/>
                <a:gd name="T16" fmla="*/ 998 w 1361"/>
                <a:gd name="T17" fmla="*/ 91 h 91"/>
                <a:gd name="T18" fmla="*/ 1361 w 1361"/>
                <a:gd name="T19" fmla="*/ 91 h 9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361"/>
                <a:gd name="T31" fmla="*/ 0 h 91"/>
                <a:gd name="T32" fmla="*/ 1361 w 1361"/>
                <a:gd name="T33" fmla="*/ 91 h 9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361" h="91">
                  <a:moveTo>
                    <a:pt x="0" y="91"/>
                  </a:moveTo>
                  <a:lnTo>
                    <a:pt x="182" y="91"/>
                  </a:lnTo>
                  <a:lnTo>
                    <a:pt x="182" y="0"/>
                  </a:lnTo>
                  <a:lnTo>
                    <a:pt x="408" y="0"/>
                  </a:lnTo>
                  <a:lnTo>
                    <a:pt x="408" y="91"/>
                  </a:lnTo>
                  <a:lnTo>
                    <a:pt x="771" y="91"/>
                  </a:lnTo>
                  <a:lnTo>
                    <a:pt x="771" y="0"/>
                  </a:lnTo>
                  <a:lnTo>
                    <a:pt x="998" y="0"/>
                  </a:lnTo>
                  <a:lnTo>
                    <a:pt x="998" y="91"/>
                  </a:lnTo>
                  <a:lnTo>
                    <a:pt x="1361" y="91"/>
                  </a:lnTo>
                </a:path>
              </a:pathLst>
            </a:custGeom>
            <a:noFill/>
            <a:ln w="9525" cap="flat"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wrap="none">
              <a:spAutoFit/>
            </a:bodyPr>
            <a:lstStyle/>
            <a:p>
              <a:endParaRPr lang="ko-KR" altLang="en-US">
                <a:latin typeface="Times New Roman" panose="02020603050405020304" pitchFamily="18" charset="0"/>
                <a:cs typeface="Times New Roman" panose="02020603050405020304" pitchFamily="18" charset="0"/>
              </a:endParaRPr>
            </a:p>
          </p:txBody>
        </p:sp>
        <p:sp>
          <p:nvSpPr>
            <p:cNvPr id="13354" name="Rectangle 176"/>
            <p:cNvSpPr>
              <a:spLocks noChangeArrowheads="1"/>
            </p:cNvSpPr>
            <p:nvPr/>
          </p:nvSpPr>
          <p:spPr bwMode="auto">
            <a:xfrm>
              <a:off x="328" y="2210"/>
              <a:ext cx="169" cy="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kumimoji="1" sz="3200">
                  <a:solidFill>
                    <a:schemeClr val="tx1"/>
                  </a:solidFill>
                  <a:latin typeface="굴림" pitchFamily="34" charset="-127"/>
                  <a:ea typeface="굴림" pitchFamily="34" charset="-127"/>
                </a:defRPr>
              </a:lvl1pPr>
              <a:lvl2pPr marL="742950" indent="-285750" eaLnBrk="0" hangingPunct="0">
                <a:spcBef>
                  <a:spcPct val="20000"/>
                </a:spcBef>
                <a:buChar char="–"/>
                <a:defRPr kumimoji="1" sz="2800">
                  <a:solidFill>
                    <a:schemeClr val="tx1"/>
                  </a:solidFill>
                  <a:latin typeface="굴림" pitchFamily="34" charset="-127"/>
                  <a:ea typeface="굴림" pitchFamily="34" charset="-127"/>
                </a:defRPr>
              </a:lvl2pPr>
              <a:lvl3pPr marL="1143000" indent="-228600" eaLnBrk="0" hangingPunct="0">
                <a:spcBef>
                  <a:spcPct val="20000"/>
                </a:spcBef>
                <a:buChar char="•"/>
                <a:defRPr kumimoji="1" sz="2400">
                  <a:solidFill>
                    <a:schemeClr val="tx1"/>
                  </a:solidFill>
                  <a:latin typeface="굴림" pitchFamily="34" charset="-127"/>
                  <a:ea typeface="굴림" pitchFamily="34" charset="-127"/>
                </a:defRPr>
              </a:lvl3pPr>
              <a:lvl4pPr marL="1600200" indent="-228600" eaLnBrk="0" hangingPunct="0">
                <a:spcBef>
                  <a:spcPct val="20000"/>
                </a:spcBef>
                <a:buChar char="–"/>
                <a:defRPr kumimoji="1" sz="2000">
                  <a:solidFill>
                    <a:schemeClr val="tx1"/>
                  </a:solidFill>
                  <a:latin typeface="굴림" pitchFamily="34" charset="-127"/>
                  <a:ea typeface="굴림" pitchFamily="34" charset="-127"/>
                </a:defRPr>
              </a:lvl4pPr>
              <a:lvl5pPr marL="2057400" indent="-228600" eaLnBrk="0" hangingPunct="0">
                <a:spcBef>
                  <a:spcPct val="20000"/>
                </a:spcBef>
                <a:buChar char="»"/>
                <a:defRPr kumimoji="1" sz="2000">
                  <a:solidFill>
                    <a:schemeClr val="tx1"/>
                  </a:solidFill>
                  <a:latin typeface="굴림" pitchFamily="34" charset="-127"/>
                  <a:ea typeface="굴림" pitchFamily="34" charset="-127"/>
                </a:defRPr>
              </a:lvl5pPr>
              <a:lvl6pPr marL="2514600" indent="-228600" eaLnBrk="0" fontAlgn="base" hangingPunct="0">
                <a:spcBef>
                  <a:spcPct val="20000"/>
                </a:spcBef>
                <a:spcAft>
                  <a:spcPct val="0"/>
                </a:spcAft>
                <a:buChar char="»"/>
                <a:defRPr kumimoji="1" sz="2000">
                  <a:solidFill>
                    <a:schemeClr val="tx1"/>
                  </a:solidFill>
                  <a:latin typeface="굴림" pitchFamily="34" charset="-127"/>
                  <a:ea typeface="굴림" pitchFamily="34" charset="-127"/>
                </a:defRPr>
              </a:lvl6pPr>
              <a:lvl7pPr marL="2971800" indent="-228600" eaLnBrk="0" fontAlgn="base" hangingPunct="0">
                <a:spcBef>
                  <a:spcPct val="20000"/>
                </a:spcBef>
                <a:spcAft>
                  <a:spcPct val="0"/>
                </a:spcAft>
                <a:buChar char="»"/>
                <a:defRPr kumimoji="1" sz="2000">
                  <a:solidFill>
                    <a:schemeClr val="tx1"/>
                  </a:solidFill>
                  <a:latin typeface="굴림" pitchFamily="34" charset="-127"/>
                  <a:ea typeface="굴림" pitchFamily="34" charset="-127"/>
                </a:defRPr>
              </a:lvl7pPr>
              <a:lvl8pPr marL="3429000" indent="-228600" eaLnBrk="0" fontAlgn="base" hangingPunct="0">
                <a:spcBef>
                  <a:spcPct val="20000"/>
                </a:spcBef>
                <a:spcAft>
                  <a:spcPct val="0"/>
                </a:spcAft>
                <a:buChar char="»"/>
                <a:defRPr kumimoji="1" sz="2000">
                  <a:solidFill>
                    <a:schemeClr val="tx1"/>
                  </a:solidFill>
                  <a:latin typeface="굴림" pitchFamily="34" charset="-127"/>
                  <a:ea typeface="굴림" pitchFamily="34" charset="-127"/>
                </a:defRPr>
              </a:lvl8pPr>
              <a:lvl9pPr marL="3886200" indent="-228600" eaLnBrk="0" fontAlgn="base" hangingPunct="0">
                <a:spcBef>
                  <a:spcPct val="20000"/>
                </a:spcBef>
                <a:spcAft>
                  <a:spcPct val="0"/>
                </a:spcAft>
                <a:buChar char="»"/>
                <a:defRPr kumimoji="1" sz="2000">
                  <a:solidFill>
                    <a:schemeClr val="tx1"/>
                  </a:solidFill>
                  <a:latin typeface="굴림" pitchFamily="34" charset="-127"/>
                  <a:ea typeface="굴림" pitchFamily="34" charset="-127"/>
                </a:defRPr>
              </a:lvl9pPr>
            </a:lstStyle>
            <a:p>
              <a:pPr eaLnBrk="1" hangingPunct="1">
                <a:spcBef>
                  <a:spcPct val="0"/>
                </a:spcBef>
                <a:buFontTx/>
                <a:buNone/>
              </a:pPr>
              <a:r>
                <a:rPr lang="en-US" altLang="ko-KR" sz="900">
                  <a:latin typeface="Times New Roman" panose="02020603050405020304" pitchFamily="18" charset="0"/>
                  <a:ea typeface="Dotum" pitchFamily="34" charset="-127"/>
                  <a:cs typeface="Times New Roman" panose="02020603050405020304" pitchFamily="18" charset="0"/>
                </a:rPr>
                <a:t>X</a:t>
              </a:r>
            </a:p>
          </p:txBody>
        </p:sp>
        <p:sp>
          <p:nvSpPr>
            <p:cNvPr id="13355" name="Rectangle 177"/>
            <p:cNvSpPr>
              <a:spLocks noChangeArrowheads="1"/>
            </p:cNvSpPr>
            <p:nvPr/>
          </p:nvSpPr>
          <p:spPr bwMode="auto">
            <a:xfrm>
              <a:off x="328" y="2421"/>
              <a:ext cx="169" cy="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kumimoji="1" sz="3200">
                  <a:solidFill>
                    <a:schemeClr val="tx1"/>
                  </a:solidFill>
                  <a:latin typeface="굴림" pitchFamily="34" charset="-127"/>
                  <a:ea typeface="굴림" pitchFamily="34" charset="-127"/>
                </a:defRPr>
              </a:lvl1pPr>
              <a:lvl2pPr marL="742950" indent="-285750" eaLnBrk="0" hangingPunct="0">
                <a:spcBef>
                  <a:spcPct val="20000"/>
                </a:spcBef>
                <a:buChar char="–"/>
                <a:defRPr kumimoji="1" sz="2800">
                  <a:solidFill>
                    <a:schemeClr val="tx1"/>
                  </a:solidFill>
                  <a:latin typeface="굴림" pitchFamily="34" charset="-127"/>
                  <a:ea typeface="굴림" pitchFamily="34" charset="-127"/>
                </a:defRPr>
              </a:lvl2pPr>
              <a:lvl3pPr marL="1143000" indent="-228600" eaLnBrk="0" hangingPunct="0">
                <a:spcBef>
                  <a:spcPct val="20000"/>
                </a:spcBef>
                <a:buChar char="•"/>
                <a:defRPr kumimoji="1" sz="2400">
                  <a:solidFill>
                    <a:schemeClr val="tx1"/>
                  </a:solidFill>
                  <a:latin typeface="굴림" pitchFamily="34" charset="-127"/>
                  <a:ea typeface="굴림" pitchFamily="34" charset="-127"/>
                </a:defRPr>
              </a:lvl3pPr>
              <a:lvl4pPr marL="1600200" indent="-228600" eaLnBrk="0" hangingPunct="0">
                <a:spcBef>
                  <a:spcPct val="20000"/>
                </a:spcBef>
                <a:buChar char="–"/>
                <a:defRPr kumimoji="1" sz="2000">
                  <a:solidFill>
                    <a:schemeClr val="tx1"/>
                  </a:solidFill>
                  <a:latin typeface="굴림" pitchFamily="34" charset="-127"/>
                  <a:ea typeface="굴림" pitchFamily="34" charset="-127"/>
                </a:defRPr>
              </a:lvl4pPr>
              <a:lvl5pPr marL="2057400" indent="-228600" eaLnBrk="0" hangingPunct="0">
                <a:spcBef>
                  <a:spcPct val="20000"/>
                </a:spcBef>
                <a:buChar char="»"/>
                <a:defRPr kumimoji="1" sz="2000">
                  <a:solidFill>
                    <a:schemeClr val="tx1"/>
                  </a:solidFill>
                  <a:latin typeface="굴림" pitchFamily="34" charset="-127"/>
                  <a:ea typeface="굴림" pitchFamily="34" charset="-127"/>
                </a:defRPr>
              </a:lvl5pPr>
              <a:lvl6pPr marL="2514600" indent="-228600" eaLnBrk="0" fontAlgn="base" hangingPunct="0">
                <a:spcBef>
                  <a:spcPct val="20000"/>
                </a:spcBef>
                <a:spcAft>
                  <a:spcPct val="0"/>
                </a:spcAft>
                <a:buChar char="»"/>
                <a:defRPr kumimoji="1" sz="2000">
                  <a:solidFill>
                    <a:schemeClr val="tx1"/>
                  </a:solidFill>
                  <a:latin typeface="굴림" pitchFamily="34" charset="-127"/>
                  <a:ea typeface="굴림" pitchFamily="34" charset="-127"/>
                </a:defRPr>
              </a:lvl6pPr>
              <a:lvl7pPr marL="2971800" indent="-228600" eaLnBrk="0" fontAlgn="base" hangingPunct="0">
                <a:spcBef>
                  <a:spcPct val="20000"/>
                </a:spcBef>
                <a:spcAft>
                  <a:spcPct val="0"/>
                </a:spcAft>
                <a:buChar char="»"/>
                <a:defRPr kumimoji="1" sz="2000">
                  <a:solidFill>
                    <a:schemeClr val="tx1"/>
                  </a:solidFill>
                  <a:latin typeface="굴림" pitchFamily="34" charset="-127"/>
                  <a:ea typeface="굴림" pitchFamily="34" charset="-127"/>
                </a:defRPr>
              </a:lvl7pPr>
              <a:lvl8pPr marL="3429000" indent="-228600" eaLnBrk="0" fontAlgn="base" hangingPunct="0">
                <a:spcBef>
                  <a:spcPct val="20000"/>
                </a:spcBef>
                <a:spcAft>
                  <a:spcPct val="0"/>
                </a:spcAft>
                <a:buChar char="»"/>
                <a:defRPr kumimoji="1" sz="2000">
                  <a:solidFill>
                    <a:schemeClr val="tx1"/>
                  </a:solidFill>
                  <a:latin typeface="굴림" pitchFamily="34" charset="-127"/>
                  <a:ea typeface="굴림" pitchFamily="34" charset="-127"/>
                </a:defRPr>
              </a:lvl8pPr>
              <a:lvl9pPr marL="3886200" indent="-228600" eaLnBrk="0" fontAlgn="base" hangingPunct="0">
                <a:spcBef>
                  <a:spcPct val="20000"/>
                </a:spcBef>
                <a:spcAft>
                  <a:spcPct val="0"/>
                </a:spcAft>
                <a:buChar char="»"/>
                <a:defRPr kumimoji="1" sz="2000">
                  <a:solidFill>
                    <a:schemeClr val="tx1"/>
                  </a:solidFill>
                  <a:latin typeface="굴림" pitchFamily="34" charset="-127"/>
                  <a:ea typeface="굴림" pitchFamily="34" charset="-127"/>
                </a:defRPr>
              </a:lvl9pPr>
            </a:lstStyle>
            <a:p>
              <a:pPr eaLnBrk="1" hangingPunct="1">
                <a:spcBef>
                  <a:spcPct val="0"/>
                </a:spcBef>
                <a:buFontTx/>
                <a:buNone/>
              </a:pPr>
              <a:r>
                <a:rPr lang="en-US" altLang="ko-KR" sz="900">
                  <a:latin typeface="Times New Roman" panose="02020603050405020304" pitchFamily="18" charset="0"/>
                  <a:ea typeface="Dotum" pitchFamily="34" charset="-127"/>
                  <a:cs typeface="Times New Roman" panose="02020603050405020304" pitchFamily="18" charset="0"/>
                </a:rPr>
                <a:t>Y</a:t>
              </a:r>
            </a:p>
          </p:txBody>
        </p:sp>
        <p:grpSp>
          <p:nvGrpSpPr>
            <p:cNvPr id="13356" name="Group 178"/>
            <p:cNvGrpSpPr>
              <a:grpSpLocks/>
            </p:cNvGrpSpPr>
            <p:nvPr/>
          </p:nvGrpSpPr>
          <p:grpSpPr bwMode="auto">
            <a:xfrm>
              <a:off x="730" y="2527"/>
              <a:ext cx="375" cy="199"/>
              <a:chOff x="494" y="1394"/>
              <a:chExt cx="375" cy="199"/>
            </a:xfrm>
          </p:grpSpPr>
          <p:sp>
            <p:nvSpPr>
              <p:cNvPr id="13364" name="Line 179"/>
              <p:cNvSpPr>
                <a:spLocks noChangeShapeType="1"/>
              </p:cNvSpPr>
              <p:nvPr/>
            </p:nvSpPr>
            <p:spPr bwMode="auto">
              <a:xfrm>
                <a:off x="636" y="1394"/>
                <a:ext cx="0" cy="9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ko-KR" altLang="en-US">
                  <a:latin typeface="Times New Roman" panose="02020603050405020304" pitchFamily="18" charset="0"/>
                  <a:cs typeface="Times New Roman" panose="02020603050405020304" pitchFamily="18" charset="0"/>
                </a:endParaRPr>
              </a:p>
            </p:txBody>
          </p:sp>
          <p:sp>
            <p:nvSpPr>
              <p:cNvPr id="13365" name="Line 180"/>
              <p:cNvSpPr>
                <a:spLocks noChangeShapeType="1"/>
              </p:cNvSpPr>
              <p:nvPr/>
            </p:nvSpPr>
            <p:spPr bwMode="auto">
              <a:xfrm>
                <a:off x="736" y="1394"/>
                <a:ext cx="0" cy="9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ko-KR" altLang="en-US">
                  <a:latin typeface="Times New Roman" panose="02020603050405020304" pitchFamily="18" charset="0"/>
                  <a:cs typeface="Times New Roman" panose="02020603050405020304" pitchFamily="18" charset="0"/>
                </a:endParaRPr>
              </a:p>
            </p:txBody>
          </p:sp>
          <p:sp>
            <p:nvSpPr>
              <p:cNvPr id="13366" name="Line 181"/>
              <p:cNvSpPr>
                <a:spLocks noChangeShapeType="1"/>
              </p:cNvSpPr>
              <p:nvPr/>
            </p:nvSpPr>
            <p:spPr bwMode="auto">
              <a:xfrm>
                <a:off x="733" y="1442"/>
                <a:ext cx="136" cy="0"/>
              </a:xfrm>
              <a:prstGeom prst="line">
                <a:avLst/>
              </a:prstGeom>
              <a:noFill/>
              <a:ln w="9525">
                <a:solidFill>
                  <a:schemeClr val="tx1"/>
                </a:solidFill>
                <a:round/>
                <a:headEnd type="triangle" w="med" len="med"/>
                <a:tailEnd/>
              </a:ln>
              <a:extLst>
                <a:ext uri="{909E8E84-426E-40DD-AFC4-6F175D3DCCD1}">
                  <a14:hiddenFill xmlns:a14="http://schemas.microsoft.com/office/drawing/2010/main">
                    <a:noFill/>
                  </a14:hiddenFill>
                </a:ext>
              </a:extLst>
            </p:spPr>
            <p:txBody>
              <a:bodyPr>
                <a:spAutoFit/>
              </a:bodyPr>
              <a:lstStyle/>
              <a:p>
                <a:endParaRPr lang="ko-KR" altLang="en-US">
                  <a:latin typeface="Times New Roman" panose="02020603050405020304" pitchFamily="18" charset="0"/>
                  <a:cs typeface="Times New Roman" panose="02020603050405020304" pitchFamily="18" charset="0"/>
                </a:endParaRPr>
              </a:p>
            </p:txBody>
          </p:sp>
          <p:sp>
            <p:nvSpPr>
              <p:cNvPr id="13367" name="Line 182"/>
              <p:cNvSpPr>
                <a:spLocks noChangeShapeType="1"/>
              </p:cNvSpPr>
              <p:nvPr/>
            </p:nvSpPr>
            <p:spPr bwMode="auto">
              <a:xfrm flipH="1" flipV="1">
                <a:off x="494" y="1442"/>
                <a:ext cx="136" cy="0"/>
              </a:xfrm>
              <a:prstGeom prst="line">
                <a:avLst/>
              </a:prstGeom>
              <a:noFill/>
              <a:ln w="9525">
                <a:solidFill>
                  <a:schemeClr val="tx1"/>
                </a:solidFill>
                <a:round/>
                <a:headEnd type="triangle" w="med" len="med"/>
                <a:tailEnd/>
              </a:ln>
              <a:extLst>
                <a:ext uri="{909E8E84-426E-40DD-AFC4-6F175D3DCCD1}">
                  <a14:hiddenFill xmlns:a14="http://schemas.microsoft.com/office/drawing/2010/main">
                    <a:noFill/>
                  </a14:hiddenFill>
                </a:ext>
              </a:extLst>
            </p:spPr>
            <p:txBody>
              <a:bodyPr>
                <a:spAutoFit/>
              </a:bodyPr>
              <a:lstStyle/>
              <a:p>
                <a:endParaRPr lang="ko-KR" altLang="en-US">
                  <a:latin typeface="Times New Roman" panose="02020603050405020304" pitchFamily="18" charset="0"/>
                  <a:cs typeface="Times New Roman" panose="02020603050405020304" pitchFamily="18" charset="0"/>
                </a:endParaRPr>
              </a:p>
            </p:txBody>
          </p:sp>
          <p:sp>
            <p:nvSpPr>
              <p:cNvPr id="13368" name="Text Box 183"/>
              <p:cNvSpPr txBox="1">
                <a:spLocks noChangeArrowheads="1"/>
              </p:cNvSpPr>
              <p:nvPr/>
            </p:nvSpPr>
            <p:spPr bwMode="auto">
              <a:xfrm>
                <a:off x="509" y="1448"/>
                <a:ext cx="312" cy="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spcBef>
                    <a:spcPct val="20000"/>
                  </a:spcBef>
                  <a:buChar char="•"/>
                  <a:defRPr kumimoji="1" sz="3200">
                    <a:solidFill>
                      <a:schemeClr val="tx1"/>
                    </a:solidFill>
                    <a:latin typeface="굴림" pitchFamily="34" charset="-127"/>
                    <a:ea typeface="굴림" pitchFamily="34" charset="-127"/>
                  </a:defRPr>
                </a:lvl1pPr>
                <a:lvl2pPr marL="742950" indent="-285750" eaLnBrk="0" hangingPunct="0">
                  <a:spcBef>
                    <a:spcPct val="20000"/>
                  </a:spcBef>
                  <a:buChar char="–"/>
                  <a:defRPr kumimoji="1" sz="2800">
                    <a:solidFill>
                      <a:schemeClr val="tx1"/>
                    </a:solidFill>
                    <a:latin typeface="굴림" pitchFamily="34" charset="-127"/>
                    <a:ea typeface="굴림" pitchFamily="34" charset="-127"/>
                  </a:defRPr>
                </a:lvl2pPr>
                <a:lvl3pPr marL="1143000" indent="-228600" eaLnBrk="0" hangingPunct="0">
                  <a:spcBef>
                    <a:spcPct val="20000"/>
                  </a:spcBef>
                  <a:buChar char="•"/>
                  <a:defRPr kumimoji="1" sz="2400">
                    <a:solidFill>
                      <a:schemeClr val="tx1"/>
                    </a:solidFill>
                    <a:latin typeface="굴림" pitchFamily="34" charset="-127"/>
                    <a:ea typeface="굴림" pitchFamily="34" charset="-127"/>
                  </a:defRPr>
                </a:lvl3pPr>
                <a:lvl4pPr marL="1600200" indent="-228600" eaLnBrk="0" hangingPunct="0">
                  <a:spcBef>
                    <a:spcPct val="20000"/>
                  </a:spcBef>
                  <a:buChar char="–"/>
                  <a:defRPr kumimoji="1" sz="2000">
                    <a:solidFill>
                      <a:schemeClr val="tx1"/>
                    </a:solidFill>
                    <a:latin typeface="굴림" pitchFamily="34" charset="-127"/>
                    <a:ea typeface="굴림" pitchFamily="34" charset="-127"/>
                  </a:defRPr>
                </a:lvl4pPr>
                <a:lvl5pPr marL="2057400" indent="-228600" eaLnBrk="0" hangingPunct="0">
                  <a:spcBef>
                    <a:spcPct val="20000"/>
                  </a:spcBef>
                  <a:buChar char="»"/>
                  <a:defRPr kumimoji="1" sz="2000">
                    <a:solidFill>
                      <a:schemeClr val="tx1"/>
                    </a:solidFill>
                    <a:latin typeface="굴림" pitchFamily="34" charset="-127"/>
                    <a:ea typeface="굴림" pitchFamily="34" charset="-127"/>
                  </a:defRPr>
                </a:lvl5pPr>
                <a:lvl6pPr marL="2514600" indent="-228600" eaLnBrk="0" fontAlgn="base" hangingPunct="0">
                  <a:spcBef>
                    <a:spcPct val="20000"/>
                  </a:spcBef>
                  <a:spcAft>
                    <a:spcPct val="0"/>
                  </a:spcAft>
                  <a:buChar char="»"/>
                  <a:defRPr kumimoji="1" sz="2000">
                    <a:solidFill>
                      <a:schemeClr val="tx1"/>
                    </a:solidFill>
                    <a:latin typeface="굴림" pitchFamily="34" charset="-127"/>
                    <a:ea typeface="굴림" pitchFamily="34" charset="-127"/>
                  </a:defRPr>
                </a:lvl6pPr>
                <a:lvl7pPr marL="2971800" indent="-228600" eaLnBrk="0" fontAlgn="base" hangingPunct="0">
                  <a:spcBef>
                    <a:spcPct val="20000"/>
                  </a:spcBef>
                  <a:spcAft>
                    <a:spcPct val="0"/>
                  </a:spcAft>
                  <a:buChar char="»"/>
                  <a:defRPr kumimoji="1" sz="2000">
                    <a:solidFill>
                      <a:schemeClr val="tx1"/>
                    </a:solidFill>
                    <a:latin typeface="굴림" pitchFamily="34" charset="-127"/>
                    <a:ea typeface="굴림" pitchFamily="34" charset="-127"/>
                  </a:defRPr>
                </a:lvl7pPr>
                <a:lvl8pPr marL="3429000" indent="-228600" eaLnBrk="0" fontAlgn="base" hangingPunct="0">
                  <a:spcBef>
                    <a:spcPct val="20000"/>
                  </a:spcBef>
                  <a:spcAft>
                    <a:spcPct val="0"/>
                  </a:spcAft>
                  <a:buChar char="»"/>
                  <a:defRPr kumimoji="1" sz="2000">
                    <a:solidFill>
                      <a:schemeClr val="tx1"/>
                    </a:solidFill>
                    <a:latin typeface="굴림" pitchFamily="34" charset="-127"/>
                    <a:ea typeface="굴림" pitchFamily="34" charset="-127"/>
                  </a:defRPr>
                </a:lvl8pPr>
                <a:lvl9pPr marL="3886200" indent="-228600" eaLnBrk="0" fontAlgn="base" hangingPunct="0">
                  <a:spcBef>
                    <a:spcPct val="20000"/>
                  </a:spcBef>
                  <a:spcAft>
                    <a:spcPct val="0"/>
                  </a:spcAft>
                  <a:buChar char="»"/>
                  <a:defRPr kumimoji="1" sz="2000">
                    <a:solidFill>
                      <a:schemeClr val="tx1"/>
                    </a:solidFill>
                    <a:latin typeface="굴림" pitchFamily="34" charset="-127"/>
                    <a:ea typeface="굴림" pitchFamily="34" charset="-127"/>
                  </a:defRPr>
                </a:lvl9pPr>
              </a:lstStyle>
              <a:p>
                <a:pPr eaLnBrk="1" hangingPunct="1">
                  <a:spcBef>
                    <a:spcPct val="0"/>
                  </a:spcBef>
                  <a:buFontTx/>
                  <a:buNone/>
                </a:pPr>
                <a:r>
                  <a:rPr lang="en-US" altLang="ko-KR" sz="900">
                    <a:latin typeface="Times New Roman" panose="02020603050405020304" pitchFamily="18" charset="0"/>
                    <a:ea typeface="Dotum" pitchFamily="34" charset="-127"/>
                    <a:cs typeface="Times New Roman" panose="02020603050405020304" pitchFamily="18" charset="0"/>
                  </a:rPr>
                  <a:t>1 Scan</a:t>
                </a:r>
              </a:p>
            </p:txBody>
          </p:sp>
        </p:grpSp>
        <p:grpSp>
          <p:nvGrpSpPr>
            <p:cNvPr id="13357" name="Group 184"/>
            <p:cNvGrpSpPr>
              <a:grpSpLocks/>
            </p:cNvGrpSpPr>
            <p:nvPr/>
          </p:nvGrpSpPr>
          <p:grpSpPr bwMode="auto">
            <a:xfrm>
              <a:off x="1325" y="2527"/>
              <a:ext cx="375" cy="199"/>
              <a:chOff x="494" y="1394"/>
              <a:chExt cx="375" cy="199"/>
            </a:xfrm>
          </p:grpSpPr>
          <p:sp>
            <p:nvSpPr>
              <p:cNvPr id="13359" name="Line 185"/>
              <p:cNvSpPr>
                <a:spLocks noChangeShapeType="1"/>
              </p:cNvSpPr>
              <p:nvPr/>
            </p:nvSpPr>
            <p:spPr bwMode="auto">
              <a:xfrm>
                <a:off x="636" y="1394"/>
                <a:ext cx="0" cy="9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ko-KR" altLang="en-US">
                  <a:latin typeface="Times New Roman" panose="02020603050405020304" pitchFamily="18" charset="0"/>
                  <a:cs typeface="Times New Roman" panose="02020603050405020304" pitchFamily="18" charset="0"/>
                </a:endParaRPr>
              </a:p>
            </p:txBody>
          </p:sp>
          <p:sp>
            <p:nvSpPr>
              <p:cNvPr id="13360" name="Line 186"/>
              <p:cNvSpPr>
                <a:spLocks noChangeShapeType="1"/>
              </p:cNvSpPr>
              <p:nvPr/>
            </p:nvSpPr>
            <p:spPr bwMode="auto">
              <a:xfrm>
                <a:off x="736" y="1394"/>
                <a:ext cx="0" cy="9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ko-KR" altLang="en-US">
                  <a:latin typeface="Times New Roman" panose="02020603050405020304" pitchFamily="18" charset="0"/>
                  <a:cs typeface="Times New Roman" panose="02020603050405020304" pitchFamily="18" charset="0"/>
                </a:endParaRPr>
              </a:p>
            </p:txBody>
          </p:sp>
          <p:sp>
            <p:nvSpPr>
              <p:cNvPr id="13361" name="Line 187"/>
              <p:cNvSpPr>
                <a:spLocks noChangeShapeType="1"/>
              </p:cNvSpPr>
              <p:nvPr/>
            </p:nvSpPr>
            <p:spPr bwMode="auto">
              <a:xfrm>
                <a:off x="733" y="1442"/>
                <a:ext cx="136" cy="0"/>
              </a:xfrm>
              <a:prstGeom prst="line">
                <a:avLst/>
              </a:prstGeom>
              <a:noFill/>
              <a:ln w="9525">
                <a:solidFill>
                  <a:schemeClr val="tx1"/>
                </a:solidFill>
                <a:round/>
                <a:headEnd type="triangle" w="med" len="med"/>
                <a:tailEnd/>
              </a:ln>
              <a:extLst>
                <a:ext uri="{909E8E84-426E-40DD-AFC4-6F175D3DCCD1}">
                  <a14:hiddenFill xmlns:a14="http://schemas.microsoft.com/office/drawing/2010/main">
                    <a:noFill/>
                  </a14:hiddenFill>
                </a:ext>
              </a:extLst>
            </p:spPr>
            <p:txBody>
              <a:bodyPr>
                <a:spAutoFit/>
              </a:bodyPr>
              <a:lstStyle/>
              <a:p>
                <a:endParaRPr lang="ko-KR" altLang="en-US">
                  <a:latin typeface="Times New Roman" panose="02020603050405020304" pitchFamily="18" charset="0"/>
                  <a:cs typeface="Times New Roman" panose="02020603050405020304" pitchFamily="18" charset="0"/>
                </a:endParaRPr>
              </a:p>
            </p:txBody>
          </p:sp>
          <p:sp>
            <p:nvSpPr>
              <p:cNvPr id="13362" name="Line 188"/>
              <p:cNvSpPr>
                <a:spLocks noChangeShapeType="1"/>
              </p:cNvSpPr>
              <p:nvPr/>
            </p:nvSpPr>
            <p:spPr bwMode="auto">
              <a:xfrm flipH="1" flipV="1">
                <a:off x="494" y="1442"/>
                <a:ext cx="136" cy="0"/>
              </a:xfrm>
              <a:prstGeom prst="line">
                <a:avLst/>
              </a:prstGeom>
              <a:noFill/>
              <a:ln w="9525">
                <a:solidFill>
                  <a:schemeClr val="tx1"/>
                </a:solidFill>
                <a:round/>
                <a:headEnd type="triangle" w="med" len="med"/>
                <a:tailEnd/>
              </a:ln>
              <a:extLst>
                <a:ext uri="{909E8E84-426E-40DD-AFC4-6F175D3DCCD1}">
                  <a14:hiddenFill xmlns:a14="http://schemas.microsoft.com/office/drawing/2010/main">
                    <a:noFill/>
                  </a14:hiddenFill>
                </a:ext>
              </a:extLst>
            </p:spPr>
            <p:txBody>
              <a:bodyPr>
                <a:spAutoFit/>
              </a:bodyPr>
              <a:lstStyle/>
              <a:p>
                <a:endParaRPr lang="ko-KR" altLang="en-US">
                  <a:latin typeface="Times New Roman" panose="02020603050405020304" pitchFamily="18" charset="0"/>
                  <a:cs typeface="Times New Roman" panose="02020603050405020304" pitchFamily="18" charset="0"/>
                </a:endParaRPr>
              </a:p>
            </p:txBody>
          </p:sp>
          <p:sp>
            <p:nvSpPr>
              <p:cNvPr id="13363" name="Text Box 189"/>
              <p:cNvSpPr txBox="1">
                <a:spLocks noChangeArrowheads="1"/>
              </p:cNvSpPr>
              <p:nvPr/>
            </p:nvSpPr>
            <p:spPr bwMode="auto">
              <a:xfrm>
                <a:off x="509" y="1448"/>
                <a:ext cx="312" cy="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spcBef>
                    <a:spcPct val="20000"/>
                  </a:spcBef>
                  <a:buChar char="•"/>
                  <a:defRPr kumimoji="1" sz="3200">
                    <a:solidFill>
                      <a:schemeClr val="tx1"/>
                    </a:solidFill>
                    <a:latin typeface="굴림" pitchFamily="34" charset="-127"/>
                    <a:ea typeface="굴림" pitchFamily="34" charset="-127"/>
                  </a:defRPr>
                </a:lvl1pPr>
                <a:lvl2pPr marL="742950" indent="-285750" eaLnBrk="0" hangingPunct="0">
                  <a:spcBef>
                    <a:spcPct val="20000"/>
                  </a:spcBef>
                  <a:buChar char="–"/>
                  <a:defRPr kumimoji="1" sz="2800">
                    <a:solidFill>
                      <a:schemeClr val="tx1"/>
                    </a:solidFill>
                    <a:latin typeface="굴림" pitchFamily="34" charset="-127"/>
                    <a:ea typeface="굴림" pitchFamily="34" charset="-127"/>
                  </a:defRPr>
                </a:lvl2pPr>
                <a:lvl3pPr marL="1143000" indent="-228600" eaLnBrk="0" hangingPunct="0">
                  <a:spcBef>
                    <a:spcPct val="20000"/>
                  </a:spcBef>
                  <a:buChar char="•"/>
                  <a:defRPr kumimoji="1" sz="2400">
                    <a:solidFill>
                      <a:schemeClr val="tx1"/>
                    </a:solidFill>
                    <a:latin typeface="굴림" pitchFamily="34" charset="-127"/>
                    <a:ea typeface="굴림" pitchFamily="34" charset="-127"/>
                  </a:defRPr>
                </a:lvl3pPr>
                <a:lvl4pPr marL="1600200" indent="-228600" eaLnBrk="0" hangingPunct="0">
                  <a:spcBef>
                    <a:spcPct val="20000"/>
                  </a:spcBef>
                  <a:buChar char="–"/>
                  <a:defRPr kumimoji="1" sz="2000">
                    <a:solidFill>
                      <a:schemeClr val="tx1"/>
                    </a:solidFill>
                    <a:latin typeface="굴림" pitchFamily="34" charset="-127"/>
                    <a:ea typeface="굴림" pitchFamily="34" charset="-127"/>
                  </a:defRPr>
                </a:lvl4pPr>
                <a:lvl5pPr marL="2057400" indent="-228600" eaLnBrk="0" hangingPunct="0">
                  <a:spcBef>
                    <a:spcPct val="20000"/>
                  </a:spcBef>
                  <a:buChar char="»"/>
                  <a:defRPr kumimoji="1" sz="2000">
                    <a:solidFill>
                      <a:schemeClr val="tx1"/>
                    </a:solidFill>
                    <a:latin typeface="굴림" pitchFamily="34" charset="-127"/>
                    <a:ea typeface="굴림" pitchFamily="34" charset="-127"/>
                  </a:defRPr>
                </a:lvl5pPr>
                <a:lvl6pPr marL="2514600" indent="-228600" eaLnBrk="0" fontAlgn="base" hangingPunct="0">
                  <a:spcBef>
                    <a:spcPct val="20000"/>
                  </a:spcBef>
                  <a:spcAft>
                    <a:spcPct val="0"/>
                  </a:spcAft>
                  <a:buChar char="»"/>
                  <a:defRPr kumimoji="1" sz="2000">
                    <a:solidFill>
                      <a:schemeClr val="tx1"/>
                    </a:solidFill>
                    <a:latin typeface="굴림" pitchFamily="34" charset="-127"/>
                    <a:ea typeface="굴림" pitchFamily="34" charset="-127"/>
                  </a:defRPr>
                </a:lvl6pPr>
                <a:lvl7pPr marL="2971800" indent="-228600" eaLnBrk="0" fontAlgn="base" hangingPunct="0">
                  <a:spcBef>
                    <a:spcPct val="20000"/>
                  </a:spcBef>
                  <a:spcAft>
                    <a:spcPct val="0"/>
                  </a:spcAft>
                  <a:buChar char="»"/>
                  <a:defRPr kumimoji="1" sz="2000">
                    <a:solidFill>
                      <a:schemeClr val="tx1"/>
                    </a:solidFill>
                    <a:latin typeface="굴림" pitchFamily="34" charset="-127"/>
                    <a:ea typeface="굴림" pitchFamily="34" charset="-127"/>
                  </a:defRPr>
                </a:lvl7pPr>
                <a:lvl8pPr marL="3429000" indent="-228600" eaLnBrk="0" fontAlgn="base" hangingPunct="0">
                  <a:spcBef>
                    <a:spcPct val="20000"/>
                  </a:spcBef>
                  <a:spcAft>
                    <a:spcPct val="0"/>
                  </a:spcAft>
                  <a:buChar char="»"/>
                  <a:defRPr kumimoji="1" sz="2000">
                    <a:solidFill>
                      <a:schemeClr val="tx1"/>
                    </a:solidFill>
                    <a:latin typeface="굴림" pitchFamily="34" charset="-127"/>
                    <a:ea typeface="굴림" pitchFamily="34" charset="-127"/>
                  </a:defRPr>
                </a:lvl8pPr>
                <a:lvl9pPr marL="3886200" indent="-228600" eaLnBrk="0" fontAlgn="base" hangingPunct="0">
                  <a:spcBef>
                    <a:spcPct val="20000"/>
                  </a:spcBef>
                  <a:spcAft>
                    <a:spcPct val="0"/>
                  </a:spcAft>
                  <a:buChar char="»"/>
                  <a:defRPr kumimoji="1" sz="2000">
                    <a:solidFill>
                      <a:schemeClr val="tx1"/>
                    </a:solidFill>
                    <a:latin typeface="굴림" pitchFamily="34" charset="-127"/>
                    <a:ea typeface="굴림" pitchFamily="34" charset="-127"/>
                  </a:defRPr>
                </a:lvl9pPr>
              </a:lstStyle>
              <a:p>
                <a:pPr eaLnBrk="1" hangingPunct="1">
                  <a:spcBef>
                    <a:spcPct val="0"/>
                  </a:spcBef>
                  <a:buFontTx/>
                  <a:buNone/>
                </a:pPr>
                <a:r>
                  <a:rPr lang="en-US" altLang="ko-KR" sz="900">
                    <a:latin typeface="Times New Roman" panose="02020603050405020304" pitchFamily="18" charset="0"/>
                    <a:ea typeface="Dotum" pitchFamily="34" charset="-127"/>
                    <a:cs typeface="Times New Roman" panose="02020603050405020304" pitchFamily="18" charset="0"/>
                  </a:rPr>
                  <a:t>1 Scan</a:t>
                </a:r>
              </a:p>
            </p:txBody>
          </p:sp>
        </p:grpSp>
        <p:sp>
          <p:nvSpPr>
            <p:cNvPr id="13358" name="Freeform 190"/>
            <p:cNvSpPr>
              <a:spLocks/>
            </p:cNvSpPr>
            <p:nvPr/>
          </p:nvSpPr>
          <p:spPr bwMode="auto">
            <a:xfrm>
              <a:off x="467" y="2361"/>
              <a:ext cx="116" cy="145"/>
            </a:xfrm>
            <a:custGeom>
              <a:avLst/>
              <a:gdLst>
                <a:gd name="T0" fmla="*/ 0 w 1360"/>
                <a:gd name="T1" fmla="*/ 136 h 136"/>
                <a:gd name="T2" fmla="*/ 408 w 1360"/>
                <a:gd name="T3" fmla="*/ 136 h 136"/>
                <a:gd name="T4" fmla="*/ 408 w 1360"/>
                <a:gd name="T5" fmla="*/ 0 h 136"/>
                <a:gd name="T6" fmla="*/ 499 w 1360"/>
                <a:gd name="T7" fmla="*/ 0 h 136"/>
                <a:gd name="T8" fmla="*/ 499 w 1360"/>
                <a:gd name="T9" fmla="*/ 136 h 136"/>
                <a:gd name="T10" fmla="*/ 998 w 1360"/>
                <a:gd name="T11" fmla="*/ 136 h 136"/>
                <a:gd name="T12" fmla="*/ 998 w 1360"/>
                <a:gd name="T13" fmla="*/ 0 h 136"/>
                <a:gd name="T14" fmla="*/ 1088 w 1360"/>
                <a:gd name="T15" fmla="*/ 0 h 136"/>
                <a:gd name="T16" fmla="*/ 1088 w 1360"/>
                <a:gd name="T17" fmla="*/ 136 h 136"/>
                <a:gd name="T18" fmla="*/ 1360 w 1360"/>
                <a:gd name="T19" fmla="*/ 136 h 13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360"/>
                <a:gd name="T31" fmla="*/ 0 h 136"/>
                <a:gd name="T32" fmla="*/ 1360 w 1360"/>
                <a:gd name="T33" fmla="*/ 136 h 1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360" h="136">
                  <a:moveTo>
                    <a:pt x="0" y="136"/>
                  </a:moveTo>
                  <a:lnTo>
                    <a:pt x="408" y="136"/>
                  </a:lnTo>
                  <a:lnTo>
                    <a:pt x="408" y="0"/>
                  </a:lnTo>
                  <a:lnTo>
                    <a:pt x="499" y="0"/>
                  </a:lnTo>
                  <a:lnTo>
                    <a:pt x="499" y="136"/>
                  </a:lnTo>
                  <a:lnTo>
                    <a:pt x="998" y="136"/>
                  </a:lnTo>
                  <a:lnTo>
                    <a:pt x="998" y="0"/>
                  </a:lnTo>
                  <a:lnTo>
                    <a:pt x="1088" y="0"/>
                  </a:lnTo>
                  <a:lnTo>
                    <a:pt x="1088" y="136"/>
                  </a:lnTo>
                  <a:lnTo>
                    <a:pt x="1360" y="136"/>
                  </a:lnTo>
                </a:path>
              </a:pathLst>
            </a:custGeom>
            <a:noFill/>
            <a:ln w="9525" cap="flat"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wrap="none">
              <a:spAutoFit/>
            </a:bodyPr>
            <a:lstStyle/>
            <a:p>
              <a:endParaRPr lang="ko-KR" altLang="en-US">
                <a:latin typeface="Times New Roman" panose="02020603050405020304" pitchFamily="18" charset="0"/>
                <a:cs typeface="Times New Roman" panose="02020603050405020304" pitchFamily="18" charset="0"/>
              </a:endParaRPr>
            </a:p>
          </p:txBody>
        </p:sp>
      </p:grpSp>
      <p:grpSp>
        <p:nvGrpSpPr>
          <p:cNvPr id="13320" name="Group 1786"/>
          <p:cNvGrpSpPr>
            <a:grpSpLocks/>
          </p:cNvGrpSpPr>
          <p:nvPr/>
        </p:nvGrpSpPr>
        <p:grpSpPr bwMode="auto">
          <a:xfrm>
            <a:off x="3532188" y="7314456"/>
            <a:ext cx="2917825" cy="950912"/>
            <a:chOff x="0" y="6"/>
            <a:chExt cx="346" cy="66"/>
          </a:xfrm>
        </p:grpSpPr>
        <p:sp>
          <p:nvSpPr>
            <p:cNvPr id="13321" name="Line 158"/>
            <p:cNvSpPr>
              <a:spLocks noChangeShapeType="1"/>
            </p:cNvSpPr>
            <p:nvPr/>
          </p:nvSpPr>
          <p:spPr bwMode="auto">
            <a:xfrm flipH="1">
              <a:off x="141" y="20"/>
              <a:ext cx="0" cy="1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ko-KR" altLang="en-US">
                <a:latin typeface="Times New Roman" panose="02020603050405020304" pitchFamily="18" charset="0"/>
                <a:cs typeface="Times New Roman" panose="02020603050405020304" pitchFamily="18" charset="0"/>
              </a:endParaRPr>
            </a:p>
          </p:txBody>
        </p:sp>
        <p:sp>
          <p:nvSpPr>
            <p:cNvPr id="13322" name="Line 160"/>
            <p:cNvSpPr>
              <a:spLocks noChangeShapeType="1"/>
            </p:cNvSpPr>
            <p:nvPr/>
          </p:nvSpPr>
          <p:spPr bwMode="auto">
            <a:xfrm flipH="1">
              <a:off x="158" y="28"/>
              <a:ext cx="106"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ko-KR" altLang="en-US">
                <a:latin typeface="Times New Roman" panose="02020603050405020304" pitchFamily="18" charset="0"/>
                <a:cs typeface="Times New Roman" panose="02020603050405020304" pitchFamily="18" charset="0"/>
              </a:endParaRPr>
            </a:p>
          </p:txBody>
        </p:sp>
        <p:sp>
          <p:nvSpPr>
            <p:cNvPr id="13323" name="Line 161"/>
            <p:cNvSpPr>
              <a:spLocks noChangeShapeType="1"/>
            </p:cNvSpPr>
            <p:nvPr/>
          </p:nvSpPr>
          <p:spPr bwMode="auto">
            <a:xfrm flipH="1">
              <a:off x="158" y="20"/>
              <a:ext cx="0" cy="1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ko-KR" altLang="en-US">
                <a:latin typeface="Times New Roman" panose="02020603050405020304" pitchFamily="18" charset="0"/>
                <a:cs typeface="Times New Roman" panose="02020603050405020304" pitchFamily="18" charset="0"/>
              </a:endParaRPr>
            </a:p>
          </p:txBody>
        </p:sp>
        <p:sp>
          <p:nvSpPr>
            <p:cNvPr id="13324" name="Line 162"/>
            <p:cNvSpPr>
              <a:spLocks noChangeShapeType="1"/>
            </p:cNvSpPr>
            <p:nvPr/>
          </p:nvSpPr>
          <p:spPr bwMode="auto">
            <a:xfrm flipH="1">
              <a:off x="128" y="23"/>
              <a:ext cx="45" cy="1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ko-KR" altLang="en-US">
                <a:latin typeface="Times New Roman" panose="02020603050405020304" pitchFamily="18" charset="0"/>
                <a:cs typeface="Times New Roman" panose="02020603050405020304" pitchFamily="18" charset="0"/>
              </a:endParaRPr>
            </a:p>
          </p:txBody>
        </p:sp>
        <p:grpSp>
          <p:nvGrpSpPr>
            <p:cNvPr id="13325" name="Group 163"/>
            <p:cNvGrpSpPr>
              <a:grpSpLocks/>
            </p:cNvGrpSpPr>
            <p:nvPr/>
          </p:nvGrpSpPr>
          <p:grpSpPr bwMode="auto">
            <a:xfrm>
              <a:off x="16" y="20"/>
              <a:ext cx="78" cy="16"/>
              <a:chOff x="16" y="20"/>
              <a:chExt cx="240" cy="96"/>
            </a:xfrm>
          </p:grpSpPr>
          <p:grpSp>
            <p:nvGrpSpPr>
              <p:cNvPr id="13347" name="Group 164"/>
              <p:cNvGrpSpPr>
                <a:grpSpLocks/>
              </p:cNvGrpSpPr>
              <p:nvPr/>
            </p:nvGrpSpPr>
            <p:grpSpPr bwMode="auto">
              <a:xfrm>
                <a:off x="16" y="20"/>
                <a:ext cx="96" cy="96"/>
                <a:chOff x="16" y="20"/>
                <a:chExt cx="96" cy="96"/>
              </a:xfrm>
            </p:grpSpPr>
            <p:sp>
              <p:nvSpPr>
                <p:cNvPr id="13351" name="Line 165"/>
                <p:cNvSpPr>
                  <a:spLocks noChangeShapeType="1"/>
                </p:cNvSpPr>
                <p:nvPr/>
              </p:nvSpPr>
              <p:spPr bwMode="auto">
                <a:xfrm>
                  <a:off x="16" y="68"/>
                  <a:ext cx="96"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ko-KR" altLang="en-US">
                    <a:latin typeface="Times New Roman" panose="02020603050405020304" pitchFamily="18" charset="0"/>
                    <a:cs typeface="Times New Roman" panose="02020603050405020304" pitchFamily="18" charset="0"/>
                  </a:endParaRPr>
                </a:p>
              </p:txBody>
            </p:sp>
            <p:sp>
              <p:nvSpPr>
                <p:cNvPr id="13352" name="Line 166"/>
                <p:cNvSpPr>
                  <a:spLocks noChangeShapeType="1"/>
                </p:cNvSpPr>
                <p:nvPr/>
              </p:nvSpPr>
              <p:spPr bwMode="auto">
                <a:xfrm>
                  <a:off x="112" y="20"/>
                  <a:ext cx="0" cy="9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ko-KR" altLang="en-US">
                    <a:latin typeface="Times New Roman" panose="02020603050405020304" pitchFamily="18" charset="0"/>
                    <a:cs typeface="Times New Roman" panose="02020603050405020304" pitchFamily="18" charset="0"/>
                  </a:endParaRPr>
                </a:p>
              </p:txBody>
            </p:sp>
          </p:grpSp>
          <p:grpSp>
            <p:nvGrpSpPr>
              <p:cNvPr id="13348" name="Group 167"/>
              <p:cNvGrpSpPr>
                <a:grpSpLocks/>
              </p:cNvGrpSpPr>
              <p:nvPr/>
            </p:nvGrpSpPr>
            <p:grpSpPr bwMode="auto">
              <a:xfrm flipH="1">
                <a:off x="160" y="20"/>
                <a:ext cx="96" cy="96"/>
                <a:chOff x="160" y="20"/>
                <a:chExt cx="96" cy="96"/>
              </a:xfrm>
            </p:grpSpPr>
            <p:sp>
              <p:nvSpPr>
                <p:cNvPr id="13349" name="Line 168"/>
                <p:cNvSpPr>
                  <a:spLocks noChangeShapeType="1"/>
                </p:cNvSpPr>
                <p:nvPr/>
              </p:nvSpPr>
              <p:spPr bwMode="auto">
                <a:xfrm>
                  <a:off x="160" y="68"/>
                  <a:ext cx="96"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ko-KR" altLang="en-US">
                    <a:latin typeface="Times New Roman" panose="02020603050405020304" pitchFamily="18" charset="0"/>
                    <a:cs typeface="Times New Roman" panose="02020603050405020304" pitchFamily="18" charset="0"/>
                  </a:endParaRPr>
                </a:p>
              </p:txBody>
            </p:sp>
            <p:sp>
              <p:nvSpPr>
                <p:cNvPr id="13350" name="Line 169"/>
                <p:cNvSpPr>
                  <a:spLocks noChangeShapeType="1"/>
                </p:cNvSpPr>
                <p:nvPr/>
              </p:nvSpPr>
              <p:spPr bwMode="auto">
                <a:xfrm>
                  <a:off x="256" y="20"/>
                  <a:ext cx="0" cy="9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ko-KR" altLang="en-US">
                    <a:latin typeface="Times New Roman" panose="02020603050405020304" pitchFamily="18" charset="0"/>
                    <a:cs typeface="Times New Roman" panose="02020603050405020304" pitchFamily="18" charset="0"/>
                  </a:endParaRPr>
                </a:p>
              </p:txBody>
            </p:sp>
          </p:grpSp>
        </p:grpSp>
        <p:sp>
          <p:nvSpPr>
            <p:cNvPr id="13326" name="Line 170"/>
            <p:cNvSpPr>
              <a:spLocks noChangeShapeType="1"/>
            </p:cNvSpPr>
            <p:nvPr/>
          </p:nvSpPr>
          <p:spPr bwMode="auto">
            <a:xfrm>
              <a:off x="0" y="28"/>
              <a:ext cx="46"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ko-KR" altLang="en-US">
                <a:latin typeface="Times New Roman" panose="02020603050405020304" pitchFamily="18" charset="0"/>
                <a:cs typeface="Times New Roman" panose="02020603050405020304" pitchFamily="18" charset="0"/>
              </a:endParaRPr>
            </a:p>
          </p:txBody>
        </p:sp>
        <p:sp>
          <p:nvSpPr>
            <p:cNvPr id="13327" name="Line 171"/>
            <p:cNvSpPr>
              <a:spLocks noChangeShapeType="1"/>
            </p:cNvSpPr>
            <p:nvPr/>
          </p:nvSpPr>
          <p:spPr bwMode="auto">
            <a:xfrm>
              <a:off x="78" y="28"/>
              <a:ext cx="63"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ko-KR" altLang="en-US">
                <a:latin typeface="Times New Roman" panose="02020603050405020304" pitchFamily="18" charset="0"/>
                <a:cs typeface="Times New Roman" panose="02020603050405020304" pitchFamily="18" charset="0"/>
              </a:endParaRPr>
            </a:p>
          </p:txBody>
        </p:sp>
        <p:sp>
          <p:nvSpPr>
            <p:cNvPr id="13328" name="Text Box 172"/>
            <p:cNvSpPr txBox="1">
              <a:spLocks noChangeArrowheads="1"/>
            </p:cNvSpPr>
            <p:nvPr/>
          </p:nvSpPr>
          <p:spPr bwMode="auto">
            <a:xfrm>
              <a:off x="251" y="19"/>
              <a:ext cx="92" cy="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kumimoji="1" sz="3200">
                  <a:solidFill>
                    <a:schemeClr val="tx1"/>
                  </a:solidFill>
                  <a:latin typeface="굴림" pitchFamily="34" charset="-127"/>
                  <a:ea typeface="굴림" pitchFamily="34" charset="-127"/>
                </a:defRPr>
              </a:lvl1pPr>
              <a:lvl2pPr marL="742950" indent="-285750" eaLnBrk="0" hangingPunct="0">
                <a:spcBef>
                  <a:spcPct val="20000"/>
                </a:spcBef>
                <a:buChar char="–"/>
                <a:defRPr kumimoji="1" sz="2800">
                  <a:solidFill>
                    <a:schemeClr val="tx1"/>
                  </a:solidFill>
                  <a:latin typeface="굴림" pitchFamily="34" charset="-127"/>
                  <a:ea typeface="굴림" pitchFamily="34" charset="-127"/>
                </a:defRPr>
              </a:lvl2pPr>
              <a:lvl3pPr marL="1143000" indent="-228600" eaLnBrk="0" hangingPunct="0">
                <a:spcBef>
                  <a:spcPct val="20000"/>
                </a:spcBef>
                <a:buChar char="•"/>
                <a:defRPr kumimoji="1" sz="2400">
                  <a:solidFill>
                    <a:schemeClr val="tx1"/>
                  </a:solidFill>
                  <a:latin typeface="굴림" pitchFamily="34" charset="-127"/>
                  <a:ea typeface="굴림" pitchFamily="34" charset="-127"/>
                </a:defRPr>
              </a:lvl3pPr>
              <a:lvl4pPr marL="1600200" indent="-228600" eaLnBrk="0" hangingPunct="0">
                <a:spcBef>
                  <a:spcPct val="20000"/>
                </a:spcBef>
                <a:buChar char="–"/>
                <a:defRPr kumimoji="1" sz="2000">
                  <a:solidFill>
                    <a:schemeClr val="tx1"/>
                  </a:solidFill>
                  <a:latin typeface="굴림" pitchFamily="34" charset="-127"/>
                  <a:ea typeface="굴림" pitchFamily="34" charset="-127"/>
                </a:defRPr>
              </a:lvl4pPr>
              <a:lvl5pPr marL="2057400" indent="-228600" eaLnBrk="0" hangingPunct="0">
                <a:spcBef>
                  <a:spcPct val="20000"/>
                </a:spcBef>
                <a:buChar char="»"/>
                <a:defRPr kumimoji="1" sz="2000">
                  <a:solidFill>
                    <a:schemeClr val="tx1"/>
                  </a:solidFill>
                  <a:latin typeface="굴림" pitchFamily="34" charset="-127"/>
                  <a:ea typeface="굴림" pitchFamily="34" charset="-127"/>
                </a:defRPr>
              </a:lvl5pPr>
              <a:lvl6pPr marL="2514600" indent="-228600" eaLnBrk="0" fontAlgn="base" hangingPunct="0">
                <a:spcBef>
                  <a:spcPct val="20000"/>
                </a:spcBef>
                <a:spcAft>
                  <a:spcPct val="0"/>
                </a:spcAft>
                <a:buChar char="»"/>
                <a:defRPr kumimoji="1" sz="2000">
                  <a:solidFill>
                    <a:schemeClr val="tx1"/>
                  </a:solidFill>
                  <a:latin typeface="굴림" pitchFamily="34" charset="-127"/>
                  <a:ea typeface="굴림" pitchFamily="34" charset="-127"/>
                </a:defRPr>
              </a:lvl6pPr>
              <a:lvl7pPr marL="2971800" indent="-228600" eaLnBrk="0" fontAlgn="base" hangingPunct="0">
                <a:spcBef>
                  <a:spcPct val="20000"/>
                </a:spcBef>
                <a:spcAft>
                  <a:spcPct val="0"/>
                </a:spcAft>
                <a:buChar char="»"/>
                <a:defRPr kumimoji="1" sz="2000">
                  <a:solidFill>
                    <a:schemeClr val="tx1"/>
                  </a:solidFill>
                  <a:latin typeface="굴림" pitchFamily="34" charset="-127"/>
                  <a:ea typeface="굴림" pitchFamily="34" charset="-127"/>
                </a:defRPr>
              </a:lvl7pPr>
              <a:lvl8pPr marL="3429000" indent="-228600" eaLnBrk="0" fontAlgn="base" hangingPunct="0">
                <a:spcBef>
                  <a:spcPct val="20000"/>
                </a:spcBef>
                <a:spcAft>
                  <a:spcPct val="0"/>
                </a:spcAft>
                <a:buChar char="»"/>
                <a:defRPr kumimoji="1" sz="2000">
                  <a:solidFill>
                    <a:schemeClr val="tx1"/>
                  </a:solidFill>
                  <a:latin typeface="굴림" pitchFamily="34" charset="-127"/>
                  <a:ea typeface="굴림" pitchFamily="34" charset="-127"/>
                </a:defRPr>
              </a:lvl8pPr>
              <a:lvl9pPr marL="3886200" indent="-228600" eaLnBrk="0" fontAlgn="base" hangingPunct="0">
                <a:spcBef>
                  <a:spcPct val="20000"/>
                </a:spcBef>
                <a:spcAft>
                  <a:spcPct val="0"/>
                </a:spcAft>
                <a:buChar char="»"/>
                <a:defRPr kumimoji="1" sz="2000">
                  <a:solidFill>
                    <a:schemeClr val="tx1"/>
                  </a:solidFill>
                  <a:latin typeface="굴림" pitchFamily="34" charset="-127"/>
                  <a:ea typeface="굴림" pitchFamily="34" charset="-127"/>
                </a:defRPr>
              </a:lvl9pPr>
            </a:lstStyle>
            <a:p>
              <a:pPr eaLnBrk="1" hangingPunct="1">
                <a:spcBef>
                  <a:spcPct val="0"/>
                </a:spcBef>
                <a:buFontTx/>
                <a:buNone/>
              </a:pPr>
              <a:r>
                <a:rPr lang="en-US" altLang="ko-KR" sz="900">
                  <a:solidFill>
                    <a:srgbClr val="000000"/>
                  </a:solidFill>
                  <a:latin typeface="Times New Roman" panose="02020603050405020304" pitchFamily="18" charset="0"/>
                  <a:cs typeface="Times New Roman" panose="02020603050405020304" pitchFamily="18" charset="0"/>
                </a:rPr>
                <a:t>&lt;T0 K20&gt;</a:t>
              </a:r>
            </a:p>
            <a:p>
              <a:pPr eaLnBrk="1" hangingPunct="1">
                <a:spcBef>
                  <a:spcPct val="0"/>
                </a:spcBef>
                <a:buFontTx/>
                <a:buNone/>
              </a:pPr>
              <a:endParaRPr lang="en-US" altLang="ko-KR" sz="900">
                <a:solidFill>
                  <a:srgbClr val="000000"/>
                </a:solidFill>
                <a:latin typeface="Times New Roman" panose="02020603050405020304" pitchFamily="18" charset="0"/>
                <a:cs typeface="Times New Roman" panose="02020603050405020304" pitchFamily="18" charset="0"/>
              </a:endParaRPr>
            </a:p>
          </p:txBody>
        </p:sp>
        <p:sp>
          <p:nvSpPr>
            <p:cNvPr id="13329" name="Text Box 173"/>
            <p:cNvSpPr txBox="1">
              <a:spLocks noChangeArrowheads="1"/>
            </p:cNvSpPr>
            <p:nvPr/>
          </p:nvSpPr>
          <p:spPr bwMode="auto">
            <a:xfrm>
              <a:off x="34" y="6"/>
              <a:ext cx="43" cy="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kumimoji="1" sz="3200">
                  <a:solidFill>
                    <a:schemeClr val="tx1"/>
                  </a:solidFill>
                  <a:latin typeface="굴림" pitchFamily="34" charset="-127"/>
                  <a:ea typeface="굴림" pitchFamily="34" charset="-127"/>
                </a:defRPr>
              </a:lvl1pPr>
              <a:lvl2pPr marL="742950" indent="-285750" eaLnBrk="0" hangingPunct="0">
                <a:spcBef>
                  <a:spcPct val="20000"/>
                </a:spcBef>
                <a:buChar char="–"/>
                <a:defRPr kumimoji="1" sz="2800">
                  <a:solidFill>
                    <a:schemeClr val="tx1"/>
                  </a:solidFill>
                  <a:latin typeface="굴림" pitchFamily="34" charset="-127"/>
                  <a:ea typeface="굴림" pitchFamily="34" charset="-127"/>
                </a:defRPr>
              </a:lvl2pPr>
              <a:lvl3pPr marL="1143000" indent="-228600" eaLnBrk="0" hangingPunct="0">
                <a:spcBef>
                  <a:spcPct val="20000"/>
                </a:spcBef>
                <a:buChar char="•"/>
                <a:defRPr kumimoji="1" sz="2400">
                  <a:solidFill>
                    <a:schemeClr val="tx1"/>
                  </a:solidFill>
                  <a:latin typeface="굴림" pitchFamily="34" charset="-127"/>
                  <a:ea typeface="굴림" pitchFamily="34" charset="-127"/>
                </a:defRPr>
              </a:lvl3pPr>
              <a:lvl4pPr marL="1600200" indent="-228600" eaLnBrk="0" hangingPunct="0">
                <a:spcBef>
                  <a:spcPct val="20000"/>
                </a:spcBef>
                <a:buChar char="–"/>
                <a:defRPr kumimoji="1" sz="2000">
                  <a:solidFill>
                    <a:schemeClr val="tx1"/>
                  </a:solidFill>
                  <a:latin typeface="굴림" pitchFamily="34" charset="-127"/>
                  <a:ea typeface="굴림" pitchFamily="34" charset="-127"/>
                </a:defRPr>
              </a:lvl4pPr>
              <a:lvl5pPr marL="2057400" indent="-228600" eaLnBrk="0" hangingPunct="0">
                <a:spcBef>
                  <a:spcPct val="20000"/>
                </a:spcBef>
                <a:buChar char="»"/>
                <a:defRPr kumimoji="1" sz="2000">
                  <a:solidFill>
                    <a:schemeClr val="tx1"/>
                  </a:solidFill>
                  <a:latin typeface="굴림" pitchFamily="34" charset="-127"/>
                  <a:ea typeface="굴림" pitchFamily="34" charset="-127"/>
                </a:defRPr>
              </a:lvl5pPr>
              <a:lvl6pPr marL="2514600" indent="-228600" eaLnBrk="0" fontAlgn="base" hangingPunct="0">
                <a:spcBef>
                  <a:spcPct val="20000"/>
                </a:spcBef>
                <a:spcAft>
                  <a:spcPct val="0"/>
                </a:spcAft>
                <a:buChar char="»"/>
                <a:defRPr kumimoji="1" sz="2000">
                  <a:solidFill>
                    <a:schemeClr val="tx1"/>
                  </a:solidFill>
                  <a:latin typeface="굴림" pitchFamily="34" charset="-127"/>
                  <a:ea typeface="굴림" pitchFamily="34" charset="-127"/>
                </a:defRPr>
              </a:lvl6pPr>
              <a:lvl7pPr marL="2971800" indent="-228600" eaLnBrk="0" fontAlgn="base" hangingPunct="0">
                <a:spcBef>
                  <a:spcPct val="20000"/>
                </a:spcBef>
                <a:spcAft>
                  <a:spcPct val="0"/>
                </a:spcAft>
                <a:buChar char="»"/>
                <a:defRPr kumimoji="1" sz="2000">
                  <a:solidFill>
                    <a:schemeClr val="tx1"/>
                  </a:solidFill>
                  <a:latin typeface="굴림" pitchFamily="34" charset="-127"/>
                  <a:ea typeface="굴림" pitchFamily="34" charset="-127"/>
                </a:defRPr>
              </a:lvl7pPr>
              <a:lvl8pPr marL="3429000" indent="-228600" eaLnBrk="0" fontAlgn="base" hangingPunct="0">
                <a:spcBef>
                  <a:spcPct val="20000"/>
                </a:spcBef>
                <a:spcAft>
                  <a:spcPct val="0"/>
                </a:spcAft>
                <a:buChar char="»"/>
                <a:defRPr kumimoji="1" sz="2000">
                  <a:solidFill>
                    <a:schemeClr val="tx1"/>
                  </a:solidFill>
                  <a:latin typeface="굴림" pitchFamily="34" charset="-127"/>
                  <a:ea typeface="굴림" pitchFamily="34" charset="-127"/>
                </a:defRPr>
              </a:lvl8pPr>
              <a:lvl9pPr marL="3886200" indent="-228600" eaLnBrk="0" fontAlgn="base" hangingPunct="0">
                <a:spcBef>
                  <a:spcPct val="20000"/>
                </a:spcBef>
                <a:spcAft>
                  <a:spcPct val="0"/>
                </a:spcAft>
                <a:buChar char="»"/>
                <a:defRPr kumimoji="1" sz="2000">
                  <a:solidFill>
                    <a:schemeClr val="tx1"/>
                  </a:solidFill>
                  <a:latin typeface="굴림" pitchFamily="34" charset="-127"/>
                  <a:ea typeface="굴림" pitchFamily="34" charset="-127"/>
                </a:defRPr>
              </a:lvl9pPr>
            </a:lstStyle>
            <a:p>
              <a:pPr eaLnBrk="1" hangingPunct="1">
                <a:spcBef>
                  <a:spcPct val="0"/>
                </a:spcBef>
                <a:buFontTx/>
                <a:buNone/>
              </a:pPr>
              <a:r>
                <a:rPr lang="en-US" altLang="ko-KR" sz="900">
                  <a:solidFill>
                    <a:srgbClr val="000000"/>
                  </a:solidFill>
                  <a:latin typeface="Times New Roman" panose="02020603050405020304" pitchFamily="18" charset="0"/>
                  <a:cs typeface="Times New Roman" panose="02020603050405020304" pitchFamily="18" charset="0"/>
                </a:rPr>
                <a:t> X0</a:t>
              </a:r>
            </a:p>
            <a:p>
              <a:pPr eaLnBrk="1" hangingPunct="1">
                <a:spcBef>
                  <a:spcPct val="0"/>
                </a:spcBef>
                <a:buFontTx/>
                <a:buNone/>
              </a:pPr>
              <a:endParaRPr lang="en-US" altLang="ko-KR" sz="900">
                <a:solidFill>
                  <a:srgbClr val="000000"/>
                </a:solidFill>
                <a:latin typeface="Times New Roman" panose="02020603050405020304" pitchFamily="18" charset="0"/>
                <a:cs typeface="Times New Roman" panose="02020603050405020304" pitchFamily="18" charset="0"/>
              </a:endParaRPr>
            </a:p>
          </p:txBody>
        </p:sp>
        <p:sp>
          <p:nvSpPr>
            <p:cNvPr id="13330" name="Line 174"/>
            <p:cNvSpPr>
              <a:spLocks noChangeShapeType="1"/>
            </p:cNvSpPr>
            <p:nvPr/>
          </p:nvSpPr>
          <p:spPr bwMode="auto">
            <a:xfrm>
              <a:off x="0" y="23"/>
              <a:ext cx="0" cy="4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ko-KR" altLang="en-US">
                <a:latin typeface="Times New Roman" panose="02020603050405020304" pitchFamily="18" charset="0"/>
                <a:cs typeface="Times New Roman" panose="02020603050405020304" pitchFamily="18" charset="0"/>
              </a:endParaRPr>
            </a:p>
          </p:txBody>
        </p:sp>
        <p:sp>
          <p:nvSpPr>
            <p:cNvPr id="13331" name="Line 175"/>
            <p:cNvSpPr>
              <a:spLocks noChangeShapeType="1"/>
            </p:cNvSpPr>
            <p:nvPr/>
          </p:nvSpPr>
          <p:spPr bwMode="auto">
            <a:xfrm>
              <a:off x="324" y="28"/>
              <a:ext cx="21"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ko-KR" altLang="en-US">
                <a:latin typeface="Times New Roman" panose="02020603050405020304" pitchFamily="18" charset="0"/>
                <a:cs typeface="Times New Roman" panose="02020603050405020304" pitchFamily="18" charset="0"/>
              </a:endParaRPr>
            </a:p>
          </p:txBody>
        </p:sp>
        <p:sp>
          <p:nvSpPr>
            <p:cNvPr id="13332" name="Line 176"/>
            <p:cNvSpPr>
              <a:spLocks noChangeShapeType="1"/>
            </p:cNvSpPr>
            <p:nvPr/>
          </p:nvSpPr>
          <p:spPr bwMode="auto">
            <a:xfrm>
              <a:off x="346" y="21"/>
              <a:ext cx="0" cy="4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ko-KR" altLang="en-US">
                <a:latin typeface="Times New Roman" panose="02020603050405020304" pitchFamily="18" charset="0"/>
                <a:cs typeface="Times New Roman" panose="02020603050405020304" pitchFamily="18" charset="0"/>
              </a:endParaRPr>
            </a:p>
          </p:txBody>
        </p:sp>
        <p:sp>
          <p:nvSpPr>
            <p:cNvPr id="13333" name="Line 177"/>
            <p:cNvSpPr>
              <a:spLocks noChangeShapeType="1"/>
            </p:cNvSpPr>
            <p:nvPr/>
          </p:nvSpPr>
          <p:spPr bwMode="auto">
            <a:xfrm>
              <a:off x="0" y="60"/>
              <a:ext cx="35"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ko-KR" altLang="en-US">
                <a:latin typeface="Times New Roman" panose="02020603050405020304" pitchFamily="18" charset="0"/>
                <a:cs typeface="Times New Roman" panose="02020603050405020304" pitchFamily="18" charset="0"/>
              </a:endParaRPr>
            </a:p>
          </p:txBody>
        </p:sp>
        <p:sp>
          <p:nvSpPr>
            <p:cNvPr id="13334" name="Text Box 180"/>
            <p:cNvSpPr txBox="1">
              <a:spLocks noChangeArrowheads="1"/>
            </p:cNvSpPr>
            <p:nvPr/>
          </p:nvSpPr>
          <p:spPr bwMode="auto">
            <a:xfrm>
              <a:off x="130" y="6"/>
              <a:ext cx="42" cy="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kumimoji="1" sz="3200">
                  <a:solidFill>
                    <a:schemeClr val="tx1"/>
                  </a:solidFill>
                  <a:latin typeface="굴림" pitchFamily="34" charset="-127"/>
                  <a:ea typeface="굴림" pitchFamily="34" charset="-127"/>
                </a:defRPr>
              </a:lvl1pPr>
              <a:lvl2pPr marL="742950" indent="-285750" eaLnBrk="0" hangingPunct="0">
                <a:spcBef>
                  <a:spcPct val="20000"/>
                </a:spcBef>
                <a:buChar char="–"/>
                <a:defRPr kumimoji="1" sz="2800">
                  <a:solidFill>
                    <a:schemeClr val="tx1"/>
                  </a:solidFill>
                  <a:latin typeface="굴림" pitchFamily="34" charset="-127"/>
                  <a:ea typeface="굴림" pitchFamily="34" charset="-127"/>
                </a:defRPr>
              </a:lvl2pPr>
              <a:lvl3pPr marL="1143000" indent="-228600" eaLnBrk="0" hangingPunct="0">
                <a:spcBef>
                  <a:spcPct val="20000"/>
                </a:spcBef>
                <a:buChar char="•"/>
                <a:defRPr kumimoji="1" sz="2400">
                  <a:solidFill>
                    <a:schemeClr val="tx1"/>
                  </a:solidFill>
                  <a:latin typeface="굴림" pitchFamily="34" charset="-127"/>
                  <a:ea typeface="굴림" pitchFamily="34" charset="-127"/>
                </a:defRPr>
              </a:lvl3pPr>
              <a:lvl4pPr marL="1600200" indent="-228600" eaLnBrk="0" hangingPunct="0">
                <a:spcBef>
                  <a:spcPct val="20000"/>
                </a:spcBef>
                <a:buChar char="–"/>
                <a:defRPr kumimoji="1" sz="2000">
                  <a:solidFill>
                    <a:schemeClr val="tx1"/>
                  </a:solidFill>
                  <a:latin typeface="굴림" pitchFamily="34" charset="-127"/>
                  <a:ea typeface="굴림" pitchFamily="34" charset="-127"/>
                </a:defRPr>
              </a:lvl4pPr>
              <a:lvl5pPr marL="2057400" indent="-228600" eaLnBrk="0" hangingPunct="0">
                <a:spcBef>
                  <a:spcPct val="20000"/>
                </a:spcBef>
                <a:buChar char="»"/>
                <a:defRPr kumimoji="1" sz="2000">
                  <a:solidFill>
                    <a:schemeClr val="tx1"/>
                  </a:solidFill>
                  <a:latin typeface="굴림" pitchFamily="34" charset="-127"/>
                  <a:ea typeface="굴림" pitchFamily="34" charset="-127"/>
                </a:defRPr>
              </a:lvl5pPr>
              <a:lvl6pPr marL="2514600" indent="-228600" eaLnBrk="0" fontAlgn="base" hangingPunct="0">
                <a:spcBef>
                  <a:spcPct val="20000"/>
                </a:spcBef>
                <a:spcAft>
                  <a:spcPct val="0"/>
                </a:spcAft>
                <a:buChar char="»"/>
                <a:defRPr kumimoji="1" sz="2000">
                  <a:solidFill>
                    <a:schemeClr val="tx1"/>
                  </a:solidFill>
                  <a:latin typeface="굴림" pitchFamily="34" charset="-127"/>
                  <a:ea typeface="굴림" pitchFamily="34" charset="-127"/>
                </a:defRPr>
              </a:lvl6pPr>
              <a:lvl7pPr marL="2971800" indent="-228600" eaLnBrk="0" fontAlgn="base" hangingPunct="0">
                <a:spcBef>
                  <a:spcPct val="20000"/>
                </a:spcBef>
                <a:spcAft>
                  <a:spcPct val="0"/>
                </a:spcAft>
                <a:buChar char="»"/>
                <a:defRPr kumimoji="1" sz="2000">
                  <a:solidFill>
                    <a:schemeClr val="tx1"/>
                  </a:solidFill>
                  <a:latin typeface="굴림" pitchFamily="34" charset="-127"/>
                  <a:ea typeface="굴림" pitchFamily="34" charset="-127"/>
                </a:defRPr>
              </a:lvl7pPr>
              <a:lvl8pPr marL="3429000" indent="-228600" eaLnBrk="0" fontAlgn="base" hangingPunct="0">
                <a:spcBef>
                  <a:spcPct val="20000"/>
                </a:spcBef>
                <a:spcAft>
                  <a:spcPct val="0"/>
                </a:spcAft>
                <a:buChar char="»"/>
                <a:defRPr kumimoji="1" sz="2000">
                  <a:solidFill>
                    <a:schemeClr val="tx1"/>
                  </a:solidFill>
                  <a:latin typeface="굴림" pitchFamily="34" charset="-127"/>
                  <a:ea typeface="굴림" pitchFamily="34" charset="-127"/>
                </a:defRPr>
              </a:lvl8pPr>
              <a:lvl9pPr marL="3886200" indent="-228600" eaLnBrk="0" fontAlgn="base" hangingPunct="0">
                <a:spcBef>
                  <a:spcPct val="20000"/>
                </a:spcBef>
                <a:spcAft>
                  <a:spcPct val="0"/>
                </a:spcAft>
                <a:buChar char="»"/>
                <a:defRPr kumimoji="1" sz="2000">
                  <a:solidFill>
                    <a:schemeClr val="tx1"/>
                  </a:solidFill>
                  <a:latin typeface="굴림" pitchFamily="34" charset="-127"/>
                  <a:ea typeface="굴림" pitchFamily="34" charset="-127"/>
                </a:defRPr>
              </a:lvl9pPr>
            </a:lstStyle>
            <a:p>
              <a:pPr eaLnBrk="1" hangingPunct="1">
                <a:spcBef>
                  <a:spcPct val="0"/>
                </a:spcBef>
                <a:buFontTx/>
                <a:buNone/>
              </a:pPr>
              <a:r>
                <a:rPr lang="en-US" altLang="ko-KR" sz="900">
                  <a:solidFill>
                    <a:srgbClr val="000000"/>
                  </a:solidFill>
                  <a:latin typeface="Times New Roman" panose="02020603050405020304" pitchFamily="18" charset="0"/>
                  <a:cs typeface="Times New Roman" panose="02020603050405020304" pitchFamily="18" charset="0"/>
                </a:rPr>
                <a:t>X2</a:t>
              </a:r>
            </a:p>
          </p:txBody>
        </p:sp>
        <p:sp>
          <p:nvSpPr>
            <p:cNvPr id="13335" name="Line 181"/>
            <p:cNvSpPr>
              <a:spLocks noChangeShapeType="1"/>
            </p:cNvSpPr>
            <p:nvPr/>
          </p:nvSpPr>
          <p:spPr bwMode="auto">
            <a:xfrm>
              <a:off x="69" y="60"/>
              <a:ext cx="25"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ko-KR" altLang="en-US">
                <a:latin typeface="Times New Roman" panose="02020603050405020304" pitchFamily="18" charset="0"/>
                <a:cs typeface="Times New Roman" panose="02020603050405020304" pitchFamily="18" charset="0"/>
              </a:endParaRPr>
            </a:p>
          </p:txBody>
        </p:sp>
        <p:grpSp>
          <p:nvGrpSpPr>
            <p:cNvPr id="13336" name="Group 163"/>
            <p:cNvGrpSpPr>
              <a:grpSpLocks/>
            </p:cNvGrpSpPr>
            <p:nvPr/>
          </p:nvGrpSpPr>
          <p:grpSpPr bwMode="auto">
            <a:xfrm>
              <a:off x="16" y="52"/>
              <a:ext cx="78" cy="16"/>
              <a:chOff x="16" y="52"/>
              <a:chExt cx="240" cy="96"/>
            </a:xfrm>
          </p:grpSpPr>
          <p:grpSp>
            <p:nvGrpSpPr>
              <p:cNvPr id="13341" name="Group 164"/>
              <p:cNvGrpSpPr>
                <a:grpSpLocks/>
              </p:cNvGrpSpPr>
              <p:nvPr/>
            </p:nvGrpSpPr>
            <p:grpSpPr bwMode="auto">
              <a:xfrm>
                <a:off x="16" y="52"/>
                <a:ext cx="96" cy="96"/>
                <a:chOff x="16" y="52"/>
                <a:chExt cx="96" cy="96"/>
              </a:xfrm>
            </p:grpSpPr>
            <p:sp>
              <p:nvSpPr>
                <p:cNvPr id="13345" name="Line 165"/>
                <p:cNvSpPr>
                  <a:spLocks noChangeShapeType="1"/>
                </p:cNvSpPr>
                <p:nvPr/>
              </p:nvSpPr>
              <p:spPr bwMode="auto">
                <a:xfrm>
                  <a:off x="16" y="100"/>
                  <a:ext cx="96"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ko-KR" altLang="en-US">
                    <a:latin typeface="Times New Roman" panose="02020603050405020304" pitchFamily="18" charset="0"/>
                    <a:cs typeface="Times New Roman" panose="02020603050405020304" pitchFamily="18" charset="0"/>
                  </a:endParaRPr>
                </a:p>
              </p:txBody>
            </p:sp>
            <p:sp>
              <p:nvSpPr>
                <p:cNvPr id="13346" name="Line 166"/>
                <p:cNvSpPr>
                  <a:spLocks noChangeShapeType="1"/>
                </p:cNvSpPr>
                <p:nvPr/>
              </p:nvSpPr>
              <p:spPr bwMode="auto">
                <a:xfrm>
                  <a:off x="112" y="52"/>
                  <a:ext cx="0" cy="9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ko-KR" altLang="en-US">
                    <a:latin typeface="Times New Roman" panose="02020603050405020304" pitchFamily="18" charset="0"/>
                    <a:cs typeface="Times New Roman" panose="02020603050405020304" pitchFamily="18" charset="0"/>
                  </a:endParaRPr>
                </a:p>
              </p:txBody>
            </p:sp>
          </p:grpSp>
          <p:grpSp>
            <p:nvGrpSpPr>
              <p:cNvPr id="13342" name="Group 167"/>
              <p:cNvGrpSpPr>
                <a:grpSpLocks/>
              </p:cNvGrpSpPr>
              <p:nvPr/>
            </p:nvGrpSpPr>
            <p:grpSpPr bwMode="auto">
              <a:xfrm flipH="1">
                <a:off x="160" y="52"/>
                <a:ext cx="96" cy="96"/>
                <a:chOff x="160" y="52"/>
                <a:chExt cx="96" cy="96"/>
              </a:xfrm>
            </p:grpSpPr>
            <p:sp>
              <p:nvSpPr>
                <p:cNvPr id="13343" name="Line 168"/>
                <p:cNvSpPr>
                  <a:spLocks noChangeShapeType="1"/>
                </p:cNvSpPr>
                <p:nvPr/>
              </p:nvSpPr>
              <p:spPr bwMode="auto">
                <a:xfrm>
                  <a:off x="160" y="100"/>
                  <a:ext cx="96"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ko-KR" altLang="en-US">
                    <a:latin typeface="Times New Roman" panose="02020603050405020304" pitchFamily="18" charset="0"/>
                    <a:cs typeface="Times New Roman" panose="02020603050405020304" pitchFamily="18" charset="0"/>
                  </a:endParaRPr>
                </a:p>
              </p:txBody>
            </p:sp>
            <p:sp>
              <p:nvSpPr>
                <p:cNvPr id="13344" name="Line 169"/>
                <p:cNvSpPr>
                  <a:spLocks noChangeShapeType="1"/>
                </p:cNvSpPr>
                <p:nvPr/>
              </p:nvSpPr>
              <p:spPr bwMode="auto">
                <a:xfrm>
                  <a:off x="256" y="52"/>
                  <a:ext cx="0" cy="9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ko-KR" altLang="en-US">
                    <a:latin typeface="Times New Roman" panose="02020603050405020304" pitchFamily="18" charset="0"/>
                    <a:cs typeface="Times New Roman" panose="02020603050405020304" pitchFamily="18" charset="0"/>
                  </a:endParaRPr>
                </a:p>
              </p:txBody>
            </p:sp>
          </p:grpSp>
        </p:grpSp>
        <p:sp>
          <p:nvSpPr>
            <p:cNvPr id="13337" name="Text Box 173"/>
            <p:cNvSpPr txBox="1">
              <a:spLocks noChangeArrowheads="1"/>
            </p:cNvSpPr>
            <p:nvPr/>
          </p:nvSpPr>
          <p:spPr bwMode="auto">
            <a:xfrm>
              <a:off x="23" y="37"/>
              <a:ext cx="60" cy="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kumimoji="1" sz="3200">
                  <a:solidFill>
                    <a:schemeClr val="tx1"/>
                  </a:solidFill>
                  <a:latin typeface="굴림" pitchFamily="34" charset="-127"/>
                  <a:ea typeface="굴림" pitchFamily="34" charset="-127"/>
                </a:defRPr>
              </a:lvl1pPr>
              <a:lvl2pPr marL="742950" indent="-285750" eaLnBrk="0" hangingPunct="0">
                <a:spcBef>
                  <a:spcPct val="20000"/>
                </a:spcBef>
                <a:buChar char="–"/>
                <a:defRPr kumimoji="1" sz="2800">
                  <a:solidFill>
                    <a:schemeClr val="tx1"/>
                  </a:solidFill>
                  <a:latin typeface="굴림" pitchFamily="34" charset="-127"/>
                  <a:ea typeface="굴림" pitchFamily="34" charset="-127"/>
                </a:defRPr>
              </a:lvl2pPr>
              <a:lvl3pPr marL="1143000" indent="-228600" eaLnBrk="0" hangingPunct="0">
                <a:spcBef>
                  <a:spcPct val="20000"/>
                </a:spcBef>
                <a:buChar char="•"/>
                <a:defRPr kumimoji="1" sz="2400">
                  <a:solidFill>
                    <a:schemeClr val="tx1"/>
                  </a:solidFill>
                  <a:latin typeface="굴림" pitchFamily="34" charset="-127"/>
                  <a:ea typeface="굴림" pitchFamily="34" charset="-127"/>
                </a:defRPr>
              </a:lvl3pPr>
              <a:lvl4pPr marL="1600200" indent="-228600" eaLnBrk="0" hangingPunct="0">
                <a:spcBef>
                  <a:spcPct val="20000"/>
                </a:spcBef>
                <a:buChar char="–"/>
                <a:defRPr kumimoji="1" sz="2000">
                  <a:solidFill>
                    <a:schemeClr val="tx1"/>
                  </a:solidFill>
                  <a:latin typeface="굴림" pitchFamily="34" charset="-127"/>
                  <a:ea typeface="굴림" pitchFamily="34" charset="-127"/>
                </a:defRPr>
              </a:lvl4pPr>
              <a:lvl5pPr marL="2057400" indent="-228600" eaLnBrk="0" hangingPunct="0">
                <a:spcBef>
                  <a:spcPct val="20000"/>
                </a:spcBef>
                <a:buChar char="»"/>
                <a:defRPr kumimoji="1" sz="2000">
                  <a:solidFill>
                    <a:schemeClr val="tx1"/>
                  </a:solidFill>
                  <a:latin typeface="굴림" pitchFamily="34" charset="-127"/>
                  <a:ea typeface="굴림" pitchFamily="34" charset="-127"/>
                </a:defRPr>
              </a:lvl5pPr>
              <a:lvl6pPr marL="2514600" indent="-228600" eaLnBrk="0" fontAlgn="base" hangingPunct="0">
                <a:spcBef>
                  <a:spcPct val="20000"/>
                </a:spcBef>
                <a:spcAft>
                  <a:spcPct val="0"/>
                </a:spcAft>
                <a:buChar char="»"/>
                <a:defRPr kumimoji="1" sz="2000">
                  <a:solidFill>
                    <a:schemeClr val="tx1"/>
                  </a:solidFill>
                  <a:latin typeface="굴림" pitchFamily="34" charset="-127"/>
                  <a:ea typeface="굴림" pitchFamily="34" charset="-127"/>
                </a:defRPr>
              </a:lvl6pPr>
              <a:lvl7pPr marL="2971800" indent="-228600" eaLnBrk="0" fontAlgn="base" hangingPunct="0">
                <a:spcBef>
                  <a:spcPct val="20000"/>
                </a:spcBef>
                <a:spcAft>
                  <a:spcPct val="0"/>
                </a:spcAft>
                <a:buChar char="»"/>
                <a:defRPr kumimoji="1" sz="2000">
                  <a:solidFill>
                    <a:schemeClr val="tx1"/>
                  </a:solidFill>
                  <a:latin typeface="굴림" pitchFamily="34" charset="-127"/>
                  <a:ea typeface="굴림" pitchFamily="34" charset="-127"/>
                </a:defRPr>
              </a:lvl7pPr>
              <a:lvl8pPr marL="3429000" indent="-228600" eaLnBrk="0" fontAlgn="base" hangingPunct="0">
                <a:spcBef>
                  <a:spcPct val="20000"/>
                </a:spcBef>
                <a:spcAft>
                  <a:spcPct val="0"/>
                </a:spcAft>
                <a:buChar char="»"/>
                <a:defRPr kumimoji="1" sz="2000">
                  <a:solidFill>
                    <a:schemeClr val="tx1"/>
                  </a:solidFill>
                  <a:latin typeface="굴림" pitchFamily="34" charset="-127"/>
                  <a:ea typeface="굴림" pitchFamily="34" charset="-127"/>
                </a:defRPr>
              </a:lvl8pPr>
              <a:lvl9pPr marL="3886200" indent="-228600" eaLnBrk="0" fontAlgn="base" hangingPunct="0">
                <a:spcBef>
                  <a:spcPct val="20000"/>
                </a:spcBef>
                <a:spcAft>
                  <a:spcPct val="0"/>
                </a:spcAft>
                <a:buChar char="»"/>
                <a:defRPr kumimoji="1" sz="2000">
                  <a:solidFill>
                    <a:schemeClr val="tx1"/>
                  </a:solidFill>
                  <a:latin typeface="굴림" pitchFamily="34" charset="-127"/>
                  <a:ea typeface="굴림" pitchFamily="34" charset="-127"/>
                </a:defRPr>
              </a:lvl9pPr>
            </a:lstStyle>
            <a:p>
              <a:pPr eaLnBrk="1" hangingPunct="1">
                <a:spcBef>
                  <a:spcPct val="0"/>
                </a:spcBef>
                <a:buFontTx/>
                <a:buNone/>
              </a:pPr>
              <a:r>
                <a:rPr lang="ko-KR" altLang="en-US" sz="900">
                  <a:solidFill>
                    <a:srgbClr val="000000"/>
                  </a:solidFill>
                  <a:latin typeface="Times New Roman" panose="02020603050405020304" pitchFamily="18" charset="0"/>
                  <a:cs typeface="Times New Roman" panose="02020603050405020304" pitchFamily="18" charset="0"/>
                </a:rPr>
                <a:t> </a:t>
              </a:r>
              <a:r>
                <a:rPr lang="ko-KR" altLang="en-US" sz="900" smtClean="0">
                  <a:solidFill>
                    <a:srgbClr val="000000"/>
                  </a:solidFill>
                  <a:latin typeface="Times New Roman" panose="02020603050405020304" pitchFamily="18" charset="0"/>
                  <a:cs typeface="Times New Roman" panose="02020603050405020304" pitchFamily="18" charset="0"/>
                </a:rPr>
                <a:t> </a:t>
              </a:r>
              <a:r>
                <a:rPr lang="en-US" altLang="ko-KR" sz="900" smtClean="0">
                  <a:solidFill>
                    <a:srgbClr val="000000"/>
                  </a:solidFill>
                  <a:latin typeface="Times New Roman" panose="02020603050405020304" pitchFamily="18" charset="0"/>
                  <a:cs typeface="Times New Roman" panose="02020603050405020304" pitchFamily="18" charset="0"/>
                </a:rPr>
                <a:t>(     </a:t>
              </a:r>
              <a:r>
                <a:rPr lang="en-US" altLang="ko-KR" sz="900">
                  <a:solidFill>
                    <a:srgbClr val="000000"/>
                  </a:solidFill>
                  <a:latin typeface="Times New Roman" panose="02020603050405020304" pitchFamily="18" charset="0"/>
                  <a:cs typeface="Times New Roman" panose="02020603050405020304" pitchFamily="18" charset="0"/>
                </a:rPr>
                <a:t>)</a:t>
              </a:r>
            </a:p>
          </p:txBody>
        </p:sp>
        <p:sp>
          <p:nvSpPr>
            <p:cNvPr id="13338" name="Line 160"/>
            <p:cNvSpPr>
              <a:spLocks noChangeShapeType="1"/>
            </p:cNvSpPr>
            <p:nvPr/>
          </p:nvSpPr>
          <p:spPr bwMode="auto">
            <a:xfrm flipH="1">
              <a:off x="86" y="60"/>
              <a:ext cx="175"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ko-KR" altLang="en-US">
                <a:latin typeface="Times New Roman" panose="02020603050405020304" pitchFamily="18" charset="0"/>
                <a:cs typeface="Times New Roman" panose="02020603050405020304" pitchFamily="18" charset="0"/>
              </a:endParaRPr>
            </a:p>
          </p:txBody>
        </p:sp>
        <p:sp>
          <p:nvSpPr>
            <p:cNvPr id="13339" name="Text Box 172"/>
            <p:cNvSpPr txBox="1">
              <a:spLocks noChangeArrowheads="1"/>
            </p:cNvSpPr>
            <p:nvPr/>
          </p:nvSpPr>
          <p:spPr bwMode="auto">
            <a:xfrm>
              <a:off x="250" y="52"/>
              <a:ext cx="95" cy="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kumimoji="1" sz="3200">
                  <a:solidFill>
                    <a:schemeClr val="tx1"/>
                  </a:solidFill>
                  <a:latin typeface="굴림" pitchFamily="34" charset="-127"/>
                  <a:ea typeface="굴림" pitchFamily="34" charset="-127"/>
                </a:defRPr>
              </a:lvl1pPr>
              <a:lvl2pPr marL="742950" indent="-285750" eaLnBrk="0" hangingPunct="0">
                <a:spcBef>
                  <a:spcPct val="20000"/>
                </a:spcBef>
                <a:buChar char="–"/>
                <a:defRPr kumimoji="1" sz="2800">
                  <a:solidFill>
                    <a:schemeClr val="tx1"/>
                  </a:solidFill>
                  <a:latin typeface="굴림" pitchFamily="34" charset="-127"/>
                  <a:ea typeface="굴림" pitchFamily="34" charset="-127"/>
                </a:defRPr>
              </a:lvl2pPr>
              <a:lvl3pPr marL="1143000" indent="-228600" eaLnBrk="0" hangingPunct="0">
                <a:spcBef>
                  <a:spcPct val="20000"/>
                </a:spcBef>
                <a:buChar char="•"/>
                <a:defRPr kumimoji="1" sz="2400">
                  <a:solidFill>
                    <a:schemeClr val="tx1"/>
                  </a:solidFill>
                  <a:latin typeface="굴림" pitchFamily="34" charset="-127"/>
                  <a:ea typeface="굴림" pitchFamily="34" charset="-127"/>
                </a:defRPr>
              </a:lvl3pPr>
              <a:lvl4pPr marL="1600200" indent="-228600" eaLnBrk="0" hangingPunct="0">
                <a:spcBef>
                  <a:spcPct val="20000"/>
                </a:spcBef>
                <a:buChar char="–"/>
                <a:defRPr kumimoji="1" sz="2000">
                  <a:solidFill>
                    <a:schemeClr val="tx1"/>
                  </a:solidFill>
                  <a:latin typeface="굴림" pitchFamily="34" charset="-127"/>
                  <a:ea typeface="굴림" pitchFamily="34" charset="-127"/>
                </a:defRPr>
              </a:lvl4pPr>
              <a:lvl5pPr marL="2057400" indent="-228600" eaLnBrk="0" hangingPunct="0">
                <a:spcBef>
                  <a:spcPct val="20000"/>
                </a:spcBef>
                <a:buChar char="»"/>
                <a:defRPr kumimoji="1" sz="2000">
                  <a:solidFill>
                    <a:schemeClr val="tx1"/>
                  </a:solidFill>
                  <a:latin typeface="굴림" pitchFamily="34" charset="-127"/>
                  <a:ea typeface="굴림" pitchFamily="34" charset="-127"/>
                </a:defRPr>
              </a:lvl5pPr>
              <a:lvl6pPr marL="2514600" indent="-228600" eaLnBrk="0" fontAlgn="base" hangingPunct="0">
                <a:spcBef>
                  <a:spcPct val="20000"/>
                </a:spcBef>
                <a:spcAft>
                  <a:spcPct val="0"/>
                </a:spcAft>
                <a:buChar char="»"/>
                <a:defRPr kumimoji="1" sz="2000">
                  <a:solidFill>
                    <a:schemeClr val="tx1"/>
                  </a:solidFill>
                  <a:latin typeface="굴림" pitchFamily="34" charset="-127"/>
                  <a:ea typeface="굴림" pitchFamily="34" charset="-127"/>
                </a:defRPr>
              </a:lvl6pPr>
              <a:lvl7pPr marL="2971800" indent="-228600" eaLnBrk="0" fontAlgn="base" hangingPunct="0">
                <a:spcBef>
                  <a:spcPct val="20000"/>
                </a:spcBef>
                <a:spcAft>
                  <a:spcPct val="0"/>
                </a:spcAft>
                <a:buChar char="»"/>
                <a:defRPr kumimoji="1" sz="2000">
                  <a:solidFill>
                    <a:schemeClr val="tx1"/>
                  </a:solidFill>
                  <a:latin typeface="굴림" pitchFamily="34" charset="-127"/>
                  <a:ea typeface="굴림" pitchFamily="34" charset="-127"/>
                </a:defRPr>
              </a:lvl7pPr>
              <a:lvl8pPr marL="3429000" indent="-228600" eaLnBrk="0" fontAlgn="base" hangingPunct="0">
                <a:spcBef>
                  <a:spcPct val="20000"/>
                </a:spcBef>
                <a:spcAft>
                  <a:spcPct val="0"/>
                </a:spcAft>
                <a:buChar char="»"/>
                <a:defRPr kumimoji="1" sz="2000">
                  <a:solidFill>
                    <a:schemeClr val="tx1"/>
                  </a:solidFill>
                  <a:latin typeface="굴림" pitchFamily="34" charset="-127"/>
                  <a:ea typeface="굴림" pitchFamily="34" charset="-127"/>
                </a:defRPr>
              </a:lvl8pPr>
              <a:lvl9pPr marL="3886200" indent="-228600" eaLnBrk="0" fontAlgn="base" hangingPunct="0">
                <a:spcBef>
                  <a:spcPct val="20000"/>
                </a:spcBef>
                <a:spcAft>
                  <a:spcPct val="0"/>
                </a:spcAft>
                <a:buChar char="»"/>
                <a:defRPr kumimoji="1" sz="2000">
                  <a:solidFill>
                    <a:schemeClr val="tx1"/>
                  </a:solidFill>
                  <a:latin typeface="굴림" pitchFamily="34" charset="-127"/>
                  <a:ea typeface="굴림" pitchFamily="34" charset="-127"/>
                </a:defRPr>
              </a:lvl9pPr>
            </a:lstStyle>
            <a:p>
              <a:pPr eaLnBrk="1" hangingPunct="1">
                <a:spcBef>
                  <a:spcPct val="0"/>
                </a:spcBef>
                <a:buFontTx/>
                <a:buNone/>
              </a:pPr>
              <a:r>
                <a:rPr lang="en-US" altLang="ko-KR" sz="900">
                  <a:solidFill>
                    <a:srgbClr val="000000"/>
                  </a:solidFill>
                  <a:latin typeface="Times New Roman" panose="02020603050405020304" pitchFamily="18" charset="0"/>
                  <a:cs typeface="Times New Roman" panose="02020603050405020304" pitchFamily="18" charset="0"/>
                </a:rPr>
                <a:t>&lt;   Y40  &gt;</a:t>
              </a:r>
            </a:p>
            <a:p>
              <a:pPr eaLnBrk="1" hangingPunct="1">
                <a:spcBef>
                  <a:spcPct val="0"/>
                </a:spcBef>
                <a:buFontTx/>
                <a:buNone/>
              </a:pPr>
              <a:endParaRPr lang="en-US" altLang="ko-KR" sz="900">
                <a:solidFill>
                  <a:srgbClr val="000000"/>
                </a:solidFill>
                <a:latin typeface="Times New Roman" panose="02020603050405020304" pitchFamily="18" charset="0"/>
                <a:cs typeface="Times New Roman" panose="02020603050405020304" pitchFamily="18" charset="0"/>
              </a:endParaRPr>
            </a:p>
          </p:txBody>
        </p:sp>
        <p:sp>
          <p:nvSpPr>
            <p:cNvPr id="13340" name="Line 175"/>
            <p:cNvSpPr>
              <a:spLocks noChangeShapeType="1"/>
            </p:cNvSpPr>
            <p:nvPr/>
          </p:nvSpPr>
          <p:spPr bwMode="auto">
            <a:xfrm>
              <a:off x="324" y="60"/>
              <a:ext cx="22"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ko-KR" altLang="en-US">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93552797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Line 6"/>
          <p:cNvSpPr>
            <a:spLocks noChangeShapeType="1"/>
          </p:cNvSpPr>
          <p:nvPr/>
        </p:nvSpPr>
        <p:spPr bwMode="auto">
          <a:xfrm>
            <a:off x="279400" y="609600"/>
            <a:ext cx="6324600" cy="0"/>
          </a:xfrm>
          <a:prstGeom prst="line">
            <a:avLst/>
          </a:prstGeom>
          <a:noFill/>
          <a:ln w="57150" cmpd="thinThick">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a:latin typeface="Times New Roman" panose="02020603050405020304" pitchFamily="18" charset="0"/>
              <a:cs typeface="Times New Roman" panose="02020603050405020304" pitchFamily="18" charset="0"/>
            </a:endParaRPr>
          </a:p>
        </p:txBody>
      </p:sp>
      <p:sp>
        <p:nvSpPr>
          <p:cNvPr id="15363" name="Rectangle 3"/>
          <p:cNvSpPr>
            <a:spLocks noChangeArrowheads="1"/>
          </p:cNvSpPr>
          <p:nvPr/>
        </p:nvSpPr>
        <p:spPr bwMode="auto">
          <a:xfrm>
            <a:off x="304800" y="776288"/>
            <a:ext cx="3124200" cy="890111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rIns="0"/>
          <a:lstStyle>
            <a:lvl1pPr eaLnBrk="0" hangingPunct="0">
              <a:spcBef>
                <a:spcPct val="20000"/>
              </a:spcBef>
              <a:buChar char="•"/>
              <a:defRPr kumimoji="1" sz="3200">
                <a:solidFill>
                  <a:schemeClr val="tx1"/>
                </a:solidFill>
                <a:latin typeface="굴림" pitchFamily="34" charset="-127"/>
                <a:ea typeface="굴림" pitchFamily="34" charset="-127"/>
              </a:defRPr>
            </a:lvl1pPr>
            <a:lvl2pPr marL="742950" indent="-285750" eaLnBrk="0" hangingPunct="0">
              <a:spcBef>
                <a:spcPct val="20000"/>
              </a:spcBef>
              <a:buChar char="–"/>
              <a:defRPr kumimoji="1" sz="2800">
                <a:solidFill>
                  <a:schemeClr val="tx1"/>
                </a:solidFill>
                <a:latin typeface="굴림" pitchFamily="34" charset="-127"/>
                <a:ea typeface="굴림" pitchFamily="34" charset="-127"/>
              </a:defRPr>
            </a:lvl2pPr>
            <a:lvl3pPr marL="1143000" indent="-228600" eaLnBrk="0" hangingPunct="0">
              <a:spcBef>
                <a:spcPct val="20000"/>
              </a:spcBef>
              <a:buChar char="•"/>
              <a:defRPr kumimoji="1" sz="2400">
                <a:solidFill>
                  <a:schemeClr val="tx1"/>
                </a:solidFill>
                <a:latin typeface="굴림" pitchFamily="34" charset="-127"/>
                <a:ea typeface="굴림" pitchFamily="34" charset="-127"/>
              </a:defRPr>
            </a:lvl3pPr>
            <a:lvl4pPr marL="1600200" indent="-228600" eaLnBrk="0" hangingPunct="0">
              <a:spcBef>
                <a:spcPct val="20000"/>
              </a:spcBef>
              <a:buChar char="–"/>
              <a:defRPr kumimoji="1" sz="2000">
                <a:solidFill>
                  <a:schemeClr val="tx1"/>
                </a:solidFill>
                <a:latin typeface="굴림" pitchFamily="34" charset="-127"/>
                <a:ea typeface="굴림" pitchFamily="34" charset="-127"/>
              </a:defRPr>
            </a:lvl4pPr>
            <a:lvl5pPr marL="2057400" indent="-228600" eaLnBrk="0" hangingPunct="0">
              <a:spcBef>
                <a:spcPct val="20000"/>
              </a:spcBef>
              <a:buChar char="»"/>
              <a:defRPr kumimoji="1" sz="2000">
                <a:solidFill>
                  <a:schemeClr val="tx1"/>
                </a:solidFill>
                <a:latin typeface="굴림" pitchFamily="34" charset="-127"/>
                <a:ea typeface="굴림" pitchFamily="34" charset="-127"/>
              </a:defRPr>
            </a:lvl5pPr>
            <a:lvl6pPr marL="2514600" indent="-228600" eaLnBrk="0" fontAlgn="base" hangingPunct="0">
              <a:spcBef>
                <a:spcPct val="20000"/>
              </a:spcBef>
              <a:spcAft>
                <a:spcPct val="0"/>
              </a:spcAft>
              <a:buChar char="»"/>
              <a:defRPr kumimoji="1" sz="2000">
                <a:solidFill>
                  <a:schemeClr val="tx1"/>
                </a:solidFill>
                <a:latin typeface="굴림" pitchFamily="34" charset="-127"/>
                <a:ea typeface="굴림" pitchFamily="34" charset="-127"/>
              </a:defRPr>
            </a:lvl6pPr>
            <a:lvl7pPr marL="2971800" indent="-228600" eaLnBrk="0" fontAlgn="base" hangingPunct="0">
              <a:spcBef>
                <a:spcPct val="20000"/>
              </a:spcBef>
              <a:spcAft>
                <a:spcPct val="0"/>
              </a:spcAft>
              <a:buChar char="»"/>
              <a:defRPr kumimoji="1" sz="2000">
                <a:solidFill>
                  <a:schemeClr val="tx1"/>
                </a:solidFill>
                <a:latin typeface="굴림" pitchFamily="34" charset="-127"/>
                <a:ea typeface="굴림" pitchFamily="34" charset="-127"/>
              </a:defRPr>
            </a:lvl7pPr>
            <a:lvl8pPr marL="3429000" indent="-228600" eaLnBrk="0" fontAlgn="base" hangingPunct="0">
              <a:spcBef>
                <a:spcPct val="20000"/>
              </a:spcBef>
              <a:spcAft>
                <a:spcPct val="0"/>
              </a:spcAft>
              <a:buChar char="»"/>
              <a:defRPr kumimoji="1" sz="2000">
                <a:solidFill>
                  <a:schemeClr val="tx1"/>
                </a:solidFill>
                <a:latin typeface="굴림" pitchFamily="34" charset="-127"/>
                <a:ea typeface="굴림" pitchFamily="34" charset="-127"/>
              </a:defRPr>
            </a:lvl8pPr>
            <a:lvl9pPr marL="3886200" indent="-228600" eaLnBrk="0" fontAlgn="base" hangingPunct="0">
              <a:spcBef>
                <a:spcPct val="20000"/>
              </a:spcBef>
              <a:spcAft>
                <a:spcPct val="0"/>
              </a:spcAft>
              <a:buChar char="»"/>
              <a:defRPr kumimoji="1" sz="2000">
                <a:solidFill>
                  <a:schemeClr val="tx1"/>
                </a:solidFill>
                <a:latin typeface="굴림" pitchFamily="34" charset="-127"/>
                <a:ea typeface="굴림" pitchFamily="34" charset="-127"/>
              </a:defRPr>
            </a:lvl9pPr>
          </a:lstStyle>
          <a:p>
            <a:pPr eaLnBrk="1" hangingPunct="1">
              <a:spcBef>
                <a:spcPct val="0"/>
              </a:spcBef>
              <a:buFontTx/>
              <a:buNone/>
            </a:pPr>
            <a:r>
              <a:rPr lang="en-US" altLang="ko-KR" sz="900">
                <a:latin typeface="Times New Roman" panose="02020603050405020304" pitchFamily="18" charset="0"/>
                <a:ea typeface="Dotum" pitchFamily="34" charset="-127"/>
                <a:cs typeface="Times New Roman" panose="02020603050405020304" pitchFamily="18" charset="0"/>
              </a:rPr>
              <a:t>15. </a:t>
            </a:r>
            <a:r>
              <a:rPr lang="en-US" altLang="ko-KR" sz="900" smtClean="0">
                <a:latin typeface="Times New Roman" panose="02020603050405020304" pitchFamily="18" charset="0"/>
                <a:ea typeface="Dotum" pitchFamily="34" charset="-127"/>
                <a:cs typeface="Times New Roman" panose="02020603050405020304" pitchFamily="18" charset="0"/>
              </a:rPr>
              <a:t>Device </a:t>
            </a:r>
            <a:r>
              <a:rPr lang="en-US" altLang="ko-KR" sz="900">
                <a:latin typeface="Times New Roman" panose="02020603050405020304" pitchFamily="18" charset="0"/>
                <a:ea typeface="Dotum" pitchFamily="34" charset="-127"/>
                <a:cs typeface="Times New Roman" panose="02020603050405020304" pitchFamily="18" charset="0"/>
              </a:rPr>
              <a:t>nào </a:t>
            </a:r>
            <a:r>
              <a:rPr lang="en-US" altLang="ko-KR" sz="900" smtClean="0">
                <a:latin typeface="Times New Roman" panose="02020603050405020304" pitchFamily="18" charset="0"/>
                <a:ea typeface="Dotum" pitchFamily="34" charset="-127"/>
                <a:cs typeface="Times New Roman" panose="02020603050405020304" pitchFamily="18" charset="0"/>
              </a:rPr>
              <a:t>trong </a:t>
            </a:r>
            <a:r>
              <a:rPr lang="en-US" altLang="ko-KR" sz="900">
                <a:latin typeface="Times New Roman" panose="02020603050405020304" pitchFamily="18" charset="0"/>
                <a:ea typeface="Dotum" pitchFamily="34" charset="-127"/>
                <a:cs typeface="Times New Roman" panose="02020603050405020304" pitchFamily="18" charset="0"/>
              </a:rPr>
              <a:t>dấu () </a:t>
            </a:r>
            <a:r>
              <a:rPr lang="en-US" altLang="ko-KR" sz="900" smtClean="0">
                <a:latin typeface="Times New Roman" panose="02020603050405020304" pitchFamily="18" charset="0"/>
                <a:ea typeface="Dotum" pitchFamily="34" charset="-127"/>
                <a:cs typeface="Times New Roman" panose="02020603050405020304" pitchFamily="18" charset="0"/>
              </a:rPr>
              <a:t>bên dưới?</a:t>
            </a:r>
            <a:endParaRPr lang="en-US" altLang="ko-KR" sz="900">
              <a:latin typeface="Times New Roman" panose="02020603050405020304" pitchFamily="18" charset="0"/>
              <a:ea typeface="Dotum" pitchFamily="34" charset="-127"/>
              <a:cs typeface="Times New Roman" panose="02020603050405020304" pitchFamily="18" charset="0"/>
            </a:endParaRPr>
          </a:p>
          <a:p>
            <a:pPr eaLnBrk="1" hangingPunct="1">
              <a:spcBef>
                <a:spcPct val="0"/>
              </a:spcBef>
              <a:buFontTx/>
              <a:buNone/>
            </a:pPr>
            <a:endParaRPr lang="en-US" altLang="ko-KR" sz="900">
              <a:latin typeface="Times New Roman" panose="02020603050405020304" pitchFamily="18" charset="0"/>
              <a:ea typeface="Dotum" pitchFamily="34" charset="-127"/>
              <a:cs typeface="Times New Roman" panose="02020603050405020304" pitchFamily="18" charset="0"/>
            </a:endParaRPr>
          </a:p>
          <a:p>
            <a:pPr eaLnBrk="1" hangingPunct="1">
              <a:spcBef>
                <a:spcPct val="0"/>
              </a:spcBef>
              <a:buFontTx/>
              <a:buNone/>
            </a:pPr>
            <a:endParaRPr lang="en-US" altLang="ko-KR" sz="900">
              <a:latin typeface="Times New Roman" panose="02020603050405020304" pitchFamily="18" charset="0"/>
              <a:ea typeface="Dotum" pitchFamily="34" charset="-127"/>
              <a:cs typeface="Times New Roman" panose="02020603050405020304" pitchFamily="18" charset="0"/>
            </a:endParaRPr>
          </a:p>
          <a:p>
            <a:pPr eaLnBrk="1" hangingPunct="1">
              <a:spcBef>
                <a:spcPct val="0"/>
              </a:spcBef>
              <a:buFontTx/>
              <a:buNone/>
            </a:pPr>
            <a:endParaRPr lang="en-US" altLang="ko-KR" sz="900">
              <a:latin typeface="Times New Roman" panose="02020603050405020304" pitchFamily="18" charset="0"/>
              <a:ea typeface="Dotum" pitchFamily="34" charset="-127"/>
              <a:cs typeface="Times New Roman" panose="02020603050405020304" pitchFamily="18" charset="0"/>
            </a:endParaRPr>
          </a:p>
          <a:p>
            <a:pPr eaLnBrk="1" hangingPunct="1">
              <a:spcBef>
                <a:spcPct val="0"/>
              </a:spcBef>
              <a:buFontTx/>
              <a:buNone/>
            </a:pPr>
            <a:endParaRPr lang="en-US" altLang="ko-KR" sz="900">
              <a:latin typeface="Times New Roman" panose="02020603050405020304" pitchFamily="18" charset="0"/>
              <a:ea typeface="Dotum" pitchFamily="34" charset="-127"/>
              <a:cs typeface="Times New Roman" panose="02020603050405020304" pitchFamily="18" charset="0"/>
            </a:endParaRPr>
          </a:p>
          <a:p>
            <a:pPr eaLnBrk="1" hangingPunct="1">
              <a:spcBef>
                <a:spcPct val="0"/>
              </a:spcBef>
              <a:buFontTx/>
              <a:buNone/>
            </a:pPr>
            <a:endParaRPr lang="en-US" altLang="ko-KR" sz="900">
              <a:latin typeface="Times New Roman" panose="02020603050405020304" pitchFamily="18" charset="0"/>
              <a:ea typeface="Dotum" pitchFamily="34" charset="-127"/>
              <a:cs typeface="Times New Roman" panose="02020603050405020304" pitchFamily="18" charset="0"/>
            </a:endParaRPr>
          </a:p>
          <a:p>
            <a:pPr eaLnBrk="1" hangingPunct="1">
              <a:spcBef>
                <a:spcPct val="0"/>
              </a:spcBef>
              <a:buFontTx/>
              <a:buNone/>
            </a:pPr>
            <a:endParaRPr lang="en-US" altLang="ko-KR" sz="900">
              <a:latin typeface="Times New Roman" panose="02020603050405020304" pitchFamily="18" charset="0"/>
              <a:ea typeface="Dotum" pitchFamily="34" charset="-127"/>
              <a:cs typeface="Times New Roman" panose="02020603050405020304" pitchFamily="18" charset="0"/>
            </a:endParaRPr>
          </a:p>
          <a:p>
            <a:pPr eaLnBrk="1" hangingPunct="1">
              <a:spcBef>
                <a:spcPct val="0"/>
              </a:spcBef>
              <a:buFontTx/>
              <a:buNone/>
            </a:pPr>
            <a:endParaRPr lang="en-US" altLang="ko-KR" sz="900">
              <a:latin typeface="Times New Roman" panose="02020603050405020304" pitchFamily="18" charset="0"/>
              <a:ea typeface="Dotum" pitchFamily="34" charset="-127"/>
              <a:cs typeface="Times New Roman" panose="02020603050405020304" pitchFamily="18" charset="0"/>
            </a:endParaRPr>
          </a:p>
          <a:p>
            <a:pPr eaLnBrk="1" hangingPunct="1">
              <a:spcBef>
                <a:spcPct val="0"/>
              </a:spcBef>
              <a:buFontTx/>
              <a:buNone/>
            </a:pPr>
            <a:endParaRPr lang="en-US" altLang="ko-KR" sz="900">
              <a:latin typeface="Times New Roman" panose="02020603050405020304" pitchFamily="18" charset="0"/>
              <a:ea typeface="Dotum" pitchFamily="34" charset="-127"/>
              <a:cs typeface="Times New Roman" panose="02020603050405020304" pitchFamily="18" charset="0"/>
            </a:endParaRPr>
          </a:p>
          <a:p>
            <a:pPr eaLnBrk="1" hangingPunct="1">
              <a:spcBef>
                <a:spcPct val="0"/>
              </a:spcBef>
              <a:buFontTx/>
              <a:buNone/>
            </a:pPr>
            <a:endParaRPr lang="en-US" altLang="ko-KR" sz="900">
              <a:latin typeface="Times New Roman" panose="02020603050405020304" pitchFamily="18" charset="0"/>
              <a:ea typeface="Dotum" pitchFamily="34" charset="-127"/>
              <a:cs typeface="Times New Roman" panose="02020603050405020304" pitchFamily="18" charset="0"/>
            </a:endParaRPr>
          </a:p>
          <a:p>
            <a:pPr eaLnBrk="1" hangingPunct="1">
              <a:spcBef>
                <a:spcPct val="0"/>
              </a:spcBef>
              <a:buFontTx/>
              <a:buNone/>
            </a:pPr>
            <a:r>
              <a:rPr lang="en-US" altLang="ko-KR" sz="900">
                <a:latin typeface="Times New Roman" panose="02020603050405020304" pitchFamily="18" charset="0"/>
                <a:ea typeface="Dotum" pitchFamily="34" charset="-127"/>
                <a:cs typeface="Times New Roman" panose="02020603050405020304" pitchFamily="18" charset="0"/>
              </a:rPr>
              <a:t>① N0                   ② X1 </a:t>
            </a:r>
          </a:p>
          <a:p>
            <a:pPr eaLnBrk="1" hangingPunct="1">
              <a:spcBef>
                <a:spcPct val="0"/>
              </a:spcBef>
              <a:buFontTx/>
              <a:buNone/>
            </a:pPr>
            <a:r>
              <a:rPr lang="en-US" altLang="ko-KR" sz="900">
                <a:latin typeface="Times New Roman" panose="02020603050405020304" pitchFamily="18" charset="0"/>
                <a:ea typeface="Dotum" pitchFamily="34" charset="-127"/>
                <a:cs typeface="Times New Roman" panose="02020603050405020304" pitchFamily="18" charset="0"/>
              </a:rPr>
              <a:t>③ M98                 ④ M0</a:t>
            </a:r>
          </a:p>
          <a:p>
            <a:pPr eaLnBrk="1" hangingPunct="1">
              <a:spcBef>
                <a:spcPct val="0"/>
              </a:spcBef>
              <a:buFontTx/>
              <a:buNone/>
            </a:pPr>
            <a:endParaRPr lang="en-US" altLang="ko-KR" sz="900">
              <a:latin typeface="Times New Roman" panose="02020603050405020304" pitchFamily="18" charset="0"/>
              <a:ea typeface="Dotum" pitchFamily="34" charset="-127"/>
              <a:cs typeface="Times New Roman" panose="02020603050405020304" pitchFamily="18" charset="0"/>
            </a:endParaRPr>
          </a:p>
          <a:p>
            <a:pPr eaLnBrk="1" hangingPunct="1">
              <a:spcBef>
                <a:spcPct val="0"/>
              </a:spcBef>
              <a:buFontTx/>
              <a:buNone/>
            </a:pPr>
            <a:endParaRPr lang="en-US" altLang="ko-KR" sz="900">
              <a:latin typeface="Times New Roman" panose="02020603050405020304" pitchFamily="18" charset="0"/>
              <a:ea typeface="Dotum" pitchFamily="34" charset="-127"/>
              <a:cs typeface="Times New Roman" panose="02020603050405020304" pitchFamily="18" charset="0"/>
            </a:endParaRPr>
          </a:p>
          <a:p>
            <a:pPr eaLnBrk="1" hangingPunct="1">
              <a:spcBef>
                <a:spcPct val="0"/>
              </a:spcBef>
              <a:buFontTx/>
              <a:buNone/>
            </a:pPr>
            <a:r>
              <a:rPr lang="vi-VN" altLang="ko-KR" sz="900">
                <a:latin typeface="Times New Roman" panose="02020603050405020304" pitchFamily="18" charset="0"/>
                <a:ea typeface="Dotum" pitchFamily="34" charset="-127"/>
                <a:cs typeface="Times New Roman" panose="02020603050405020304" pitchFamily="18" charset="0"/>
              </a:rPr>
              <a:t>16. Hoạt động giữa MC và MCR khi lệnh MC TẮT</a:t>
            </a:r>
          </a:p>
          <a:p>
            <a:pPr eaLnBrk="1" hangingPunct="1">
              <a:spcBef>
                <a:spcPct val="0"/>
              </a:spcBef>
              <a:buFontTx/>
              <a:buNone/>
            </a:pPr>
            <a:r>
              <a:rPr lang="vi-VN" altLang="ko-KR" sz="900">
                <a:latin typeface="Times New Roman" panose="02020603050405020304" pitchFamily="18" charset="0"/>
                <a:ea typeface="Dotum" pitchFamily="34" charset="-127"/>
                <a:cs typeface="Times New Roman" panose="02020603050405020304" pitchFamily="18" charset="0"/>
              </a:rPr>
              <a:t>     Mô tả kết quả nào là đúng?</a:t>
            </a:r>
          </a:p>
          <a:p>
            <a:pPr eaLnBrk="1" hangingPunct="1">
              <a:spcBef>
                <a:spcPct val="0"/>
              </a:spcBef>
              <a:buFontTx/>
              <a:buNone/>
            </a:pPr>
            <a:endParaRPr lang="en-US" altLang="ko-KR" sz="900">
              <a:latin typeface="Times New Roman" panose="02020603050405020304" pitchFamily="18" charset="0"/>
              <a:ea typeface="Dotum" pitchFamily="34" charset="-127"/>
              <a:cs typeface="Times New Roman" panose="02020603050405020304" pitchFamily="18" charset="0"/>
            </a:endParaRPr>
          </a:p>
          <a:p>
            <a:pPr eaLnBrk="1" hangingPunct="1">
              <a:spcBef>
                <a:spcPct val="0"/>
              </a:spcBef>
              <a:buFontTx/>
              <a:buNone/>
            </a:pPr>
            <a:r>
              <a:rPr lang="vi-VN" altLang="ko-KR" sz="900">
                <a:latin typeface="Times New Roman" panose="02020603050405020304" pitchFamily="18" charset="0"/>
                <a:ea typeface="Dotum" pitchFamily="34" charset="-127"/>
                <a:cs typeface="Times New Roman" panose="02020603050405020304" pitchFamily="18" charset="0"/>
              </a:rPr>
              <a:t>① Giá trị hiện tại </a:t>
            </a:r>
            <a:r>
              <a:rPr lang="en-US" altLang="ko-KR" sz="900" smtClean="0">
                <a:latin typeface="Times New Roman" panose="02020603050405020304" pitchFamily="18" charset="0"/>
                <a:ea typeface="Dotum" pitchFamily="34" charset="-127"/>
                <a:cs typeface="Times New Roman" panose="02020603050405020304" pitchFamily="18" charset="0"/>
              </a:rPr>
              <a:t>của</a:t>
            </a:r>
            <a:r>
              <a:rPr lang="vi-VN" altLang="ko-KR" sz="900" smtClean="0">
                <a:latin typeface="Times New Roman" panose="02020603050405020304" pitchFamily="18" charset="0"/>
                <a:ea typeface="Dotum" pitchFamily="34" charset="-127"/>
                <a:cs typeface="Times New Roman" panose="02020603050405020304" pitchFamily="18" charset="0"/>
              </a:rPr>
              <a:t> </a:t>
            </a:r>
            <a:r>
              <a:rPr lang="vi-VN" altLang="ko-KR" sz="900">
                <a:latin typeface="Times New Roman" panose="02020603050405020304" pitchFamily="18" charset="0"/>
                <a:ea typeface="Dotum" pitchFamily="34" charset="-127"/>
                <a:cs typeface="Times New Roman" panose="02020603050405020304" pitchFamily="18" charset="0"/>
              </a:rPr>
              <a:t>TIMER </a:t>
            </a:r>
            <a:r>
              <a:rPr lang="vi-VN" altLang="ko-KR" sz="900" smtClean="0">
                <a:latin typeface="Times New Roman" panose="02020603050405020304" pitchFamily="18" charset="0"/>
                <a:ea typeface="Dotum" pitchFamily="34" charset="-127"/>
                <a:cs typeface="Times New Roman" panose="02020603050405020304" pitchFamily="18" charset="0"/>
              </a:rPr>
              <a:t>10ms</a:t>
            </a:r>
            <a:r>
              <a:rPr lang="en-US" altLang="ko-KR" sz="900" smtClean="0">
                <a:latin typeface="Times New Roman" panose="02020603050405020304" pitchFamily="18" charset="0"/>
                <a:ea typeface="Dotum" pitchFamily="34" charset="-127"/>
                <a:cs typeface="Times New Roman" panose="02020603050405020304" pitchFamily="18" charset="0"/>
              </a:rPr>
              <a:t>, 100ms</a:t>
            </a:r>
            <a:r>
              <a:rPr lang="vi-VN" altLang="ko-KR" sz="900" smtClean="0">
                <a:latin typeface="Times New Roman" panose="02020603050405020304" pitchFamily="18" charset="0"/>
                <a:ea typeface="Dotum" pitchFamily="34" charset="-127"/>
                <a:cs typeface="Times New Roman" panose="02020603050405020304" pitchFamily="18" charset="0"/>
              </a:rPr>
              <a:t> </a:t>
            </a:r>
            <a:r>
              <a:rPr lang="vi-VN" altLang="ko-KR" sz="900">
                <a:latin typeface="Times New Roman" panose="02020603050405020304" pitchFamily="18" charset="0"/>
                <a:ea typeface="Dotum" pitchFamily="34" charset="-127"/>
                <a:cs typeface="Times New Roman" panose="02020603050405020304" pitchFamily="18" charset="0"/>
              </a:rPr>
              <a:t>được duy trì.</a:t>
            </a:r>
          </a:p>
          <a:p>
            <a:pPr eaLnBrk="1" hangingPunct="1">
              <a:spcBef>
                <a:spcPct val="0"/>
              </a:spcBef>
              <a:buFontTx/>
              <a:buNone/>
            </a:pPr>
            <a:r>
              <a:rPr lang="vi-VN" altLang="ko-KR" sz="900">
                <a:latin typeface="Times New Roman" panose="02020603050405020304" pitchFamily="18" charset="0"/>
                <a:ea typeface="Dotum" pitchFamily="34" charset="-127"/>
                <a:cs typeface="Times New Roman" panose="02020603050405020304" pitchFamily="18" charset="0"/>
              </a:rPr>
              <a:t>② Các giá trị </a:t>
            </a:r>
            <a:r>
              <a:rPr lang="en-US" altLang="ko-KR" sz="900" smtClean="0">
                <a:latin typeface="Times New Roman" panose="02020603050405020304" pitchFamily="18" charset="0"/>
                <a:ea typeface="Dotum" pitchFamily="34" charset="-127"/>
                <a:cs typeface="Times New Roman" panose="02020603050405020304" pitchFamily="18" charset="0"/>
              </a:rPr>
              <a:t>Counter</a:t>
            </a:r>
            <a:r>
              <a:rPr lang="vi-VN" altLang="ko-KR" sz="900" smtClean="0">
                <a:latin typeface="Times New Roman" panose="02020603050405020304" pitchFamily="18" charset="0"/>
                <a:ea typeface="Dotum" pitchFamily="34" charset="-127"/>
                <a:cs typeface="Times New Roman" panose="02020603050405020304" pitchFamily="18" charset="0"/>
              </a:rPr>
              <a:t> </a:t>
            </a:r>
            <a:r>
              <a:rPr lang="vi-VN" altLang="ko-KR" sz="900">
                <a:latin typeface="Times New Roman" panose="02020603050405020304" pitchFamily="18" charset="0"/>
                <a:ea typeface="Dotum" pitchFamily="34" charset="-127"/>
                <a:cs typeface="Times New Roman" panose="02020603050405020304" pitchFamily="18" charset="0"/>
              </a:rPr>
              <a:t>và </a:t>
            </a:r>
            <a:r>
              <a:rPr lang="en-US" altLang="ko-KR" sz="900" smtClean="0">
                <a:latin typeface="Times New Roman" panose="02020603050405020304" pitchFamily="18" charset="0"/>
                <a:ea typeface="Dotum" pitchFamily="34" charset="-127"/>
                <a:cs typeface="Times New Roman" panose="02020603050405020304" pitchFamily="18" charset="0"/>
              </a:rPr>
              <a:t>Counter</a:t>
            </a:r>
            <a:r>
              <a:rPr lang="vi-VN" altLang="ko-KR" sz="900" smtClean="0">
                <a:latin typeface="Times New Roman" panose="02020603050405020304" pitchFamily="18" charset="0"/>
                <a:ea typeface="Dotum" pitchFamily="34" charset="-127"/>
                <a:cs typeface="Times New Roman" panose="02020603050405020304" pitchFamily="18" charset="0"/>
              </a:rPr>
              <a:t> </a:t>
            </a:r>
            <a:r>
              <a:rPr lang="vi-VN" altLang="ko-KR" sz="900">
                <a:latin typeface="Times New Roman" panose="02020603050405020304" pitchFamily="18" charset="0"/>
                <a:ea typeface="Dotum" pitchFamily="34" charset="-127"/>
                <a:cs typeface="Times New Roman" panose="02020603050405020304" pitchFamily="18" charset="0"/>
              </a:rPr>
              <a:t>tích lũy được duy trì.</a:t>
            </a:r>
          </a:p>
          <a:p>
            <a:pPr eaLnBrk="1" hangingPunct="1">
              <a:spcBef>
                <a:spcPct val="0"/>
              </a:spcBef>
              <a:buFontTx/>
              <a:buNone/>
            </a:pPr>
            <a:r>
              <a:rPr lang="vi-VN" altLang="ko-KR" sz="900">
                <a:latin typeface="Times New Roman" panose="02020603050405020304" pitchFamily="18" charset="0"/>
                <a:ea typeface="Dotum" pitchFamily="34" charset="-127"/>
                <a:cs typeface="Times New Roman" panose="02020603050405020304" pitchFamily="18" charset="0"/>
              </a:rPr>
              <a:t>③ Lệnh OUT được duy </a:t>
            </a:r>
            <a:r>
              <a:rPr lang="vi-VN" altLang="ko-KR" sz="900" smtClean="0">
                <a:latin typeface="Times New Roman" panose="02020603050405020304" pitchFamily="18" charset="0"/>
                <a:ea typeface="Dotum" pitchFamily="34" charset="-127"/>
                <a:cs typeface="Times New Roman" panose="02020603050405020304" pitchFamily="18" charset="0"/>
              </a:rPr>
              <a:t>trì.</a:t>
            </a:r>
            <a:endParaRPr lang="vi-VN" altLang="ko-KR" sz="900">
              <a:latin typeface="Times New Roman" panose="02020603050405020304" pitchFamily="18" charset="0"/>
              <a:ea typeface="Dotum" pitchFamily="34" charset="-127"/>
              <a:cs typeface="Times New Roman" panose="02020603050405020304" pitchFamily="18" charset="0"/>
            </a:endParaRPr>
          </a:p>
          <a:p>
            <a:pPr eaLnBrk="1" hangingPunct="1">
              <a:spcBef>
                <a:spcPct val="0"/>
              </a:spcBef>
              <a:buFontTx/>
              <a:buNone/>
            </a:pPr>
            <a:r>
              <a:rPr lang="en-US" altLang="ko-KR" sz="900">
                <a:latin typeface="Times New Roman" panose="02020603050405020304" pitchFamily="18" charset="0"/>
                <a:ea typeface="Dotum" pitchFamily="34" charset="-127"/>
                <a:cs typeface="Times New Roman" panose="02020603050405020304" pitchFamily="18" charset="0"/>
              </a:rPr>
              <a:t>④ Lệnh SET bị tắt.</a:t>
            </a:r>
          </a:p>
          <a:p>
            <a:pPr eaLnBrk="1" hangingPunct="1">
              <a:spcBef>
                <a:spcPct val="0"/>
              </a:spcBef>
              <a:buFontTx/>
              <a:buNone/>
            </a:pPr>
            <a:endParaRPr lang="en-US" altLang="ko-KR" sz="900">
              <a:latin typeface="Times New Roman" panose="02020603050405020304" pitchFamily="18" charset="0"/>
              <a:ea typeface="Dotum" pitchFamily="34" charset="-127"/>
              <a:cs typeface="Times New Roman" panose="02020603050405020304" pitchFamily="18" charset="0"/>
            </a:endParaRPr>
          </a:p>
          <a:p>
            <a:pPr eaLnBrk="1" hangingPunct="1">
              <a:spcBef>
                <a:spcPct val="0"/>
              </a:spcBef>
              <a:buFontTx/>
              <a:buNone/>
            </a:pPr>
            <a:endParaRPr lang="en-US" altLang="ko-KR" sz="900">
              <a:latin typeface="Times New Roman" panose="02020603050405020304" pitchFamily="18" charset="0"/>
              <a:ea typeface="Dotum" pitchFamily="34" charset="-127"/>
              <a:cs typeface="Times New Roman" panose="02020603050405020304" pitchFamily="18" charset="0"/>
            </a:endParaRPr>
          </a:p>
          <a:p>
            <a:pPr eaLnBrk="1" hangingPunct="1">
              <a:spcBef>
                <a:spcPct val="0"/>
              </a:spcBef>
              <a:buFontTx/>
              <a:buNone/>
            </a:pPr>
            <a:r>
              <a:rPr lang="vi-VN" altLang="ko-KR" sz="900">
                <a:latin typeface="Times New Roman" panose="02020603050405020304" pitchFamily="18" charset="0"/>
                <a:ea typeface="Dotum" pitchFamily="34" charset="-127"/>
                <a:cs typeface="Times New Roman" panose="02020603050405020304" pitchFamily="18" charset="0"/>
              </a:rPr>
              <a:t>17. Lệnh nào sau đây phù hợp với ()?</a:t>
            </a:r>
          </a:p>
          <a:p>
            <a:pPr eaLnBrk="1" hangingPunct="1">
              <a:spcBef>
                <a:spcPct val="0"/>
              </a:spcBef>
              <a:buFontTx/>
              <a:buNone/>
            </a:pPr>
            <a:r>
              <a:rPr lang="vi-VN" altLang="ko-KR" sz="900">
                <a:latin typeface="Times New Roman" panose="02020603050405020304" pitchFamily="18" charset="0"/>
                <a:ea typeface="Dotum" pitchFamily="34" charset="-127"/>
                <a:cs typeface="Times New Roman" panose="02020603050405020304" pitchFamily="18" charset="0"/>
              </a:rPr>
              <a:t> “</a:t>
            </a:r>
            <a:r>
              <a:rPr lang="vi-VN" altLang="ko-KR" sz="900" smtClean="0">
                <a:latin typeface="Times New Roman" panose="02020603050405020304" pitchFamily="18" charset="0"/>
                <a:ea typeface="Dotum" pitchFamily="34" charset="-127"/>
                <a:cs typeface="Times New Roman" panose="02020603050405020304" pitchFamily="18" charset="0"/>
              </a:rPr>
              <a:t>Nếu </a:t>
            </a:r>
            <a:r>
              <a:rPr lang="vi-VN" altLang="ko-KR" sz="900">
                <a:latin typeface="Times New Roman" panose="02020603050405020304" pitchFamily="18" charset="0"/>
                <a:ea typeface="Dotum" pitchFamily="34" charset="-127"/>
                <a:cs typeface="Times New Roman" panose="02020603050405020304" pitchFamily="18" charset="0"/>
              </a:rPr>
              <a:t>X0 </a:t>
            </a:r>
            <a:r>
              <a:rPr lang="en-US" altLang="ko-KR" sz="900" smtClean="0">
                <a:latin typeface="Times New Roman" panose="02020603050405020304" pitchFamily="18" charset="0"/>
                <a:ea typeface="Dotum" pitchFamily="34" charset="-127"/>
                <a:cs typeface="Times New Roman" panose="02020603050405020304" pitchFamily="18" charset="0"/>
              </a:rPr>
              <a:t>on</a:t>
            </a:r>
            <a:r>
              <a:rPr lang="vi-VN" altLang="ko-KR" sz="900" smtClean="0">
                <a:latin typeface="Times New Roman" panose="02020603050405020304" pitchFamily="18" charset="0"/>
                <a:ea typeface="Dotum" pitchFamily="34" charset="-127"/>
                <a:cs typeface="Times New Roman" panose="02020603050405020304" pitchFamily="18" charset="0"/>
              </a:rPr>
              <a:t>, </a:t>
            </a:r>
            <a:r>
              <a:rPr lang="en-US" altLang="ko-KR" sz="900" smtClean="0">
                <a:latin typeface="Times New Roman" panose="02020603050405020304" pitchFamily="18" charset="0"/>
                <a:ea typeface="Dotum" pitchFamily="34" charset="-127"/>
                <a:cs typeface="Times New Roman" panose="02020603050405020304" pitchFamily="18" charset="0"/>
              </a:rPr>
              <a:t>chuyển dữ liệu của 8 device</a:t>
            </a:r>
            <a:r>
              <a:rPr lang="vi-VN" altLang="ko-KR" sz="900" smtClean="0">
                <a:latin typeface="Times New Roman" panose="02020603050405020304" pitchFamily="18" charset="0"/>
                <a:ea typeface="Dotum" pitchFamily="34" charset="-127"/>
                <a:cs typeface="Times New Roman" panose="02020603050405020304" pitchFamily="18" charset="0"/>
              </a:rPr>
              <a:t> </a:t>
            </a:r>
            <a:r>
              <a:rPr lang="vi-VN" altLang="ko-KR" sz="900">
                <a:latin typeface="Times New Roman" panose="02020603050405020304" pitchFamily="18" charset="0"/>
                <a:ea typeface="Dotum" pitchFamily="34" charset="-127"/>
                <a:cs typeface="Times New Roman" panose="02020603050405020304" pitchFamily="18" charset="0"/>
              </a:rPr>
              <a:t>bắt đầu từ D0</a:t>
            </a:r>
          </a:p>
          <a:p>
            <a:pPr eaLnBrk="1" hangingPunct="1">
              <a:spcBef>
                <a:spcPct val="0"/>
              </a:spcBef>
              <a:buFontTx/>
              <a:buNone/>
            </a:pPr>
            <a:r>
              <a:rPr lang="vi-VN" altLang="ko-KR" sz="900">
                <a:latin typeface="Times New Roman" panose="02020603050405020304" pitchFamily="18" charset="0"/>
                <a:ea typeface="Dotum" pitchFamily="34" charset="-127"/>
                <a:cs typeface="Times New Roman" panose="02020603050405020304" pitchFamily="18" charset="0"/>
              </a:rPr>
              <a:t>  </a:t>
            </a:r>
            <a:r>
              <a:rPr lang="vi-VN" altLang="ko-KR" sz="900" smtClean="0">
                <a:latin typeface="Times New Roman" panose="02020603050405020304" pitchFamily="18" charset="0"/>
                <a:ea typeface="Dotum" pitchFamily="34" charset="-127"/>
                <a:cs typeface="Times New Roman" panose="02020603050405020304" pitchFamily="18" charset="0"/>
              </a:rPr>
              <a:t> </a:t>
            </a:r>
            <a:r>
              <a:rPr lang="en-US" altLang="ko-KR" sz="900" smtClean="0">
                <a:latin typeface="Times New Roman" panose="02020603050405020304" pitchFamily="18" charset="0"/>
                <a:ea typeface="Dotum" pitchFamily="34" charset="-127"/>
                <a:cs typeface="Times New Roman" panose="02020603050405020304" pitchFamily="18" charset="0"/>
              </a:rPr>
              <a:t>sang</a:t>
            </a:r>
            <a:r>
              <a:rPr lang="vi-VN" altLang="ko-KR" sz="900" smtClean="0">
                <a:latin typeface="Times New Roman" panose="02020603050405020304" pitchFamily="18" charset="0"/>
                <a:ea typeface="Dotum" pitchFamily="34" charset="-127"/>
                <a:cs typeface="Times New Roman" panose="02020603050405020304" pitchFamily="18" charset="0"/>
              </a:rPr>
              <a:t> </a:t>
            </a:r>
            <a:r>
              <a:rPr lang="vi-VN" altLang="ko-KR" sz="900">
                <a:latin typeface="Times New Roman" panose="02020603050405020304" pitchFamily="18" charset="0"/>
                <a:ea typeface="Dotum" pitchFamily="34" charset="-127"/>
                <a:cs typeface="Times New Roman" panose="02020603050405020304" pitchFamily="18" charset="0"/>
              </a:rPr>
              <a:t>8 </a:t>
            </a:r>
            <a:r>
              <a:rPr lang="en-US" altLang="ko-KR" sz="900" smtClean="0">
                <a:latin typeface="Times New Roman" panose="02020603050405020304" pitchFamily="18" charset="0"/>
                <a:ea typeface="Dotum" pitchFamily="34" charset="-127"/>
                <a:cs typeface="Times New Roman" panose="02020603050405020304" pitchFamily="18" charset="0"/>
              </a:rPr>
              <a:t>device</a:t>
            </a:r>
            <a:r>
              <a:rPr lang="vi-VN" altLang="ko-KR" sz="900" smtClean="0">
                <a:latin typeface="Times New Roman" panose="02020603050405020304" pitchFamily="18" charset="0"/>
                <a:ea typeface="Dotum" pitchFamily="34" charset="-127"/>
                <a:cs typeface="Times New Roman" panose="02020603050405020304" pitchFamily="18" charset="0"/>
              </a:rPr>
              <a:t> </a:t>
            </a:r>
            <a:r>
              <a:rPr lang="en-US" altLang="ko-KR" sz="900" smtClean="0">
                <a:latin typeface="Times New Roman" panose="02020603050405020304" pitchFamily="18" charset="0"/>
                <a:ea typeface="Dotum" pitchFamily="34" charset="-127"/>
                <a:cs typeface="Times New Roman" panose="02020603050405020304" pitchFamily="18" charset="0"/>
              </a:rPr>
              <a:t>bắt đầu từ</a:t>
            </a:r>
            <a:r>
              <a:rPr lang="vi-VN" altLang="ko-KR" sz="900" smtClean="0">
                <a:latin typeface="Times New Roman" panose="02020603050405020304" pitchFamily="18" charset="0"/>
                <a:ea typeface="Dotum" pitchFamily="34" charset="-127"/>
                <a:cs typeface="Times New Roman" panose="02020603050405020304" pitchFamily="18" charset="0"/>
              </a:rPr>
              <a:t> D8</a:t>
            </a:r>
            <a:r>
              <a:rPr lang="en-US" altLang="ko-KR" sz="900" smtClean="0">
                <a:latin typeface="Times New Roman" panose="02020603050405020304" pitchFamily="18" charset="0"/>
                <a:ea typeface="Dotum" pitchFamily="34" charset="-127"/>
                <a:cs typeface="Times New Roman" panose="02020603050405020304" pitchFamily="18" charset="0"/>
              </a:rPr>
              <a:t>”.</a:t>
            </a:r>
            <a:endParaRPr lang="en-US" altLang="ko-KR" sz="900">
              <a:latin typeface="Times New Roman" panose="02020603050405020304" pitchFamily="18" charset="0"/>
              <a:ea typeface="Dotum" pitchFamily="34" charset="-127"/>
              <a:cs typeface="Times New Roman" panose="02020603050405020304" pitchFamily="18" charset="0"/>
            </a:endParaRPr>
          </a:p>
          <a:p>
            <a:pPr eaLnBrk="1" hangingPunct="1">
              <a:spcBef>
                <a:spcPct val="0"/>
              </a:spcBef>
              <a:buFontTx/>
              <a:buNone/>
            </a:pPr>
            <a:endParaRPr lang="en-US" altLang="ko-KR" sz="900">
              <a:latin typeface="Times New Roman" panose="02020603050405020304" pitchFamily="18" charset="0"/>
              <a:ea typeface="Dotum" pitchFamily="34" charset="-127"/>
              <a:cs typeface="Times New Roman" panose="02020603050405020304" pitchFamily="18" charset="0"/>
            </a:endParaRPr>
          </a:p>
          <a:p>
            <a:pPr eaLnBrk="1" hangingPunct="1">
              <a:spcBef>
                <a:spcPct val="0"/>
              </a:spcBef>
              <a:buFontTx/>
              <a:buNone/>
            </a:pPr>
            <a:endParaRPr lang="en-US" altLang="ko-KR" sz="900">
              <a:latin typeface="Times New Roman" panose="02020603050405020304" pitchFamily="18" charset="0"/>
              <a:ea typeface="Dotum" pitchFamily="34" charset="-127"/>
              <a:cs typeface="Times New Roman" panose="02020603050405020304" pitchFamily="18" charset="0"/>
            </a:endParaRPr>
          </a:p>
          <a:p>
            <a:pPr eaLnBrk="1" hangingPunct="1">
              <a:spcBef>
                <a:spcPct val="0"/>
              </a:spcBef>
              <a:buFontTx/>
              <a:buNone/>
            </a:pPr>
            <a:endParaRPr lang="en-US" altLang="ko-KR" sz="900">
              <a:latin typeface="Times New Roman" panose="02020603050405020304" pitchFamily="18" charset="0"/>
              <a:ea typeface="Dotum" pitchFamily="34" charset="-127"/>
              <a:cs typeface="Times New Roman" panose="02020603050405020304" pitchFamily="18" charset="0"/>
            </a:endParaRPr>
          </a:p>
          <a:p>
            <a:pPr eaLnBrk="1" hangingPunct="1">
              <a:spcBef>
                <a:spcPct val="0"/>
              </a:spcBef>
              <a:buFontTx/>
              <a:buNone/>
            </a:pPr>
            <a:endParaRPr lang="en-US" altLang="ko-KR" sz="900">
              <a:latin typeface="Times New Roman" panose="02020603050405020304" pitchFamily="18" charset="0"/>
              <a:ea typeface="Dotum" pitchFamily="34" charset="-127"/>
              <a:cs typeface="Times New Roman" panose="02020603050405020304" pitchFamily="18" charset="0"/>
            </a:endParaRPr>
          </a:p>
          <a:p>
            <a:pPr eaLnBrk="1" hangingPunct="1">
              <a:spcBef>
                <a:spcPct val="0"/>
              </a:spcBef>
              <a:buFontTx/>
              <a:buNone/>
            </a:pPr>
            <a:endParaRPr lang="en-US" altLang="ko-KR" sz="900">
              <a:latin typeface="Times New Roman" panose="02020603050405020304" pitchFamily="18" charset="0"/>
              <a:ea typeface="Dotum" pitchFamily="34" charset="-127"/>
              <a:cs typeface="Times New Roman" panose="02020603050405020304" pitchFamily="18" charset="0"/>
            </a:endParaRPr>
          </a:p>
          <a:p>
            <a:pPr eaLnBrk="1" hangingPunct="1">
              <a:spcBef>
                <a:spcPct val="0"/>
              </a:spcBef>
              <a:buFontTx/>
              <a:buNone/>
            </a:pPr>
            <a:endParaRPr lang="en-US" altLang="ko-KR" sz="900">
              <a:latin typeface="Times New Roman" panose="02020603050405020304" pitchFamily="18" charset="0"/>
              <a:ea typeface="Dotum" pitchFamily="34" charset="-127"/>
              <a:cs typeface="Times New Roman" panose="02020603050405020304" pitchFamily="18" charset="0"/>
            </a:endParaRPr>
          </a:p>
          <a:p>
            <a:pPr eaLnBrk="1" hangingPunct="1">
              <a:spcBef>
                <a:spcPct val="0"/>
              </a:spcBef>
              <a:buFontTx/>
              <a:buNone/>
            </a:pPr>
            <a:r>
              <a:rPr lang="en-US" altLang="ko-KR" sz="900">
                <a:latin typeface="Times New Roman" panose="02020603050405020304" pitchFamily="18" charset="0"/>
                <a:ea typeface="Dotum" pitchFamily="34" charset="-127"/>
                <a:cs typeface="Times New Roman" panose="02020603050405020304" pitchFamily="18" charset="0"/>
              </a:rPr>
              <a:t> ① BMOVP                  ② MOV </a:t>
            </a:r>
          </a:p>
          <a:p>
            <a:pPr eaLnBrk="1" hangingPunct="1">
              <a:spcBef>
                <a:spcPct val="0"/>
              </a:spcBef>
              <a:buFontTx/>
              <a:buNone/>
            </a:pPr>
            <a:r>
              <a:rPr lang="en-US" altLang="ko-KR" sz="900">
                <a:latin typeface="Times New Roman" panose="02020603050405020304" pitchFamily="18" charset="0"/>
                <a:ea typeface="Dotum" pitchFamily="34" charset="-127"/>
                <a:cs typeface="Times New Roman" panose="02020603050405020304" pitchFamily="18" charset="0"/>
              </a:rPr>
              <a:t> ③ MOVP                    ④ FMOV</a:t>
            </a:r>
          </a:p>
          <a:p>
            <a:pPr eaLnBrk="1" hangingPunct="1">
              <a:spcBef>
                <a:spcPct val="0"/>
              </a:spcBef>
              <a:buFontTx/>
              <a:buNone/>
            </a:pPr>
            <a:endParaRPr lang="en-US" altLang="ko-KR" sz="900">
              <a:latin typeface="Times New Roman" panose="02020603050405020304" pitchFamily="18" charset="0"/>
              <a:ea typeface="Dotum" pitchFamily="34" charset="-127"/>
              <a:cs typeface="Times New Roman" panose="02020603050405020304" pitchFamily="18" charset="0"/>
            </a:endParaRPr>
          </a:p>
          <a:p>
            <a:pPr eaLnBrk="1" hangingPunct="1">
              <a:spcBef>
                <a:spcPct val="0"/>
              </a:spcBef>
              <a:buFontTx/>
              <a:buNone/>
            </a:pPr>
            <a:endParaRPr lang="en-US" altLang="ko-KR" sz="900">
              <a:latin typeface="Times New Roman" panose="02020603050405020304" pitchFamily="18" charset="0"/>
              <a:ea typeface="Dotum" pitchFamily="34" charset="-127"/>
              <a:cs typeface="Times New Roman" panose="02020603050405020304" pitchFamily="18" charset="0"/>
            </a:endParaRPr>
          </a:p>
          <a:p>
            <a:pPr eaLnBrk="1" hangingPunct="1">
              <a:spcBef>
                <a:spcPct val="0"/>
              </a:spcBef>
              <a:buFontTx/>
              <a:buNone/>
            </a:pPr>
            <a:r>
              <a:rPr lang="en-US" altLang="ko-KR" sz="900">
                <a:latin typeface="Times New Roman" panose="02020603050405020304" pitchFamily="18" charset="0"/>
                <a:ea typeface="Dotum" pitchFamily="34" charset="-127"/>
                <a:cs typeface="Times New Roman" panose="02020603050405020304" pitchFamily="18" charset="0"/>
              </a:rPr>
              <a:t>18. Bật X0 trong 2 giây. Giá trị của D20 là bao nhiêu?</a:t>
            </a:r>
          </a:p>
          <a:p>
            <a:pPr eaLnBrk="1" hangingPunct="1">
              <a:spcBef>
                <a:spcPct val="0"/>
              </a:spcBef>
              <a:buFontTx/>
              <a:buNone/>
            </a:pPr>
            <a:endParaRPr lang="en-US" altLang="ko-KR" sz="900">
              <a:latin typeface="Times New Roman" panose="02020603050405020304" pitchFamily="18" charset="0"/>
              <a:ea typeface="Dotum" pitchFamily="34" charset="-127"/>
              <a:cs typeface="Times New Roman" panose="02020603050405020304" pitchFamily="18" charset="0"/>
            </a:endParaRPr>
          </a:p>
          <a:p>
            <a:pPr eaLnBrk="1" hangingPunct="1">
              <a:spcBef>
                <a:spcPct val="0"/>
              </a:spcBef>
              <a:buFontTx/>
              <a:buNone/>
            </a:pPr>
            <a:endParaRPr lang="en-US" altLang="ko-KR" sz="900">
              <a:latin typeface="Times New Roman" panose="02020603050405020304" pitchFamily="18" charset="0"/>
              <a:ea typeface="Dotum" pitchFamily="34" charset="-127"/>
              <a:cs typeface="Times New Roman" panose="02020603050405020304" pitchFamily="18" charset="0"/>
            </a:endParaRPr>
          </a:p>
          <a:p>
            <a:pPr eaLnBrk="1" hangingPunct="1">
              <a:spcBef>
                <a:spcPct val="0"/>
              </a:spcBef>
              <a:buFontTx/>
              <a:buNone/>
            </a:pPr>
            <a:endParaRPr lang="en-US" altLang="ko-KR" sz="900">
              <a:latin typeface="Times New Roman" panose="02020603050405020304" pitchFamily="18" charset="0"/>
              <a:ea typeface="Dotum" pitchFamily="34" charset="-127"/>
              <a:cs typeface="Times New Roman" panose="02020603050405020304" pitchFamily="18" charset="0"/>
            </a:endParaRPr>
          </a:p>
          <a:p>
            <a:pPr eaLnBrk="1" hangingPunct="1">
              <a:spcBef>
                <a:spcPct val="0"/>
              </a:spcBef>
              <a:buFontTx/>
              <a:buNone/>
            </a:pPr>
            <a:endParaRPr lang="en-US" altLang="ko-KR" sz="900">
              <a:latin typeface="Times New Roman" panose="02020603050405020304" pitchFamily="18" charset="0"/>
              <a:ea typeface="Dotum" pitchFamily="34" charset="-127"/>
              <a:cs typeface="Times New Roman" panose="02020603050405020304" pitchFamily="18" charset="0"/>
            </a:endParaRPr>
          </a:p>
          <a:p>
            <a:pPr eaLnBrk="1" hangingPunct="1">
              <a:spcBef>
                <a:spcPct val="0"/>
              </a:spcBef>
              <a:buFontTx/>
              <a:buNone/>
            </a:pPr>
            <a:endParaRPr lang="en-US" altLang="ko-KR" sz="900">
              <a:latin typeface="Times New Roman" panose="02020603050405020304" pitchFamily="18" charset="0"/>
              <a:ea typeface="Dotum" pitchFamily="34" charset="-127"/>
              <a:cs typeface="Times New Roman" panose="02020603050405020304" pitchFamily="18" charset="0"/>
            </a:endParaRPr>
          </a:p>
          <a:p>
            <a:pPr eaLnBrk="1" hangingPunct="1">
              <a:spcBef>
                <a:spcPct val="0"/>
              </a:spcBef>
              <a:buFontTx/>
              <a:buNone/>
            </a:pPr>
            <a:endParaRPr lang="en-US" altLang="ko-KR" sz="900">
              <a:latin typeface="Times New Roman" panose="02020603050405020304" pitchFamily="18" charset="0"/>
              <a:ea typeface="Dotum" pitchFamily="34" charset="-127"/>
              <a:cs typeface="Times New Roman" panose="02020603050405020304" pitchFamily="18" charset="0"/>
            </a:endParaRPr>
          </a:p>
          <a:p>
            <a:pPr eaLnBrk="1" hangingPunct="1">
              <a:spcBef>
                <a:spcPct val="0"/>
              </a:spcBef>
              <a:buFontTx/>
              <a:buNone/>
            </a:pPr>
            <a:endParaRPr lang="en-US" altLang="ko-KR" sz="900">
              <a:latin typeface="Times New Roman" panose="02020603050405020304" pitchFamily="18" charset="0"/>
              <a:ea typeface="Dotum" pitchFamily="34" charset="-127"/>
              <a:cs typeface="Times New Roman" panose="02020603050405020304" pitchFamily="18" charset="0"/>
            </a:endParaRPr>
          </a:p>
          <a:p>
            <a:pPr eaLnBrk="1" hangingPunct="1">
              <a:spcBef>
                <a:spcPct val="0"/>
              </a:spcBef>
              <a:buFontTx/>
              <a:buNone/>
            </a:pPr>
            <a:endParaRPr lang="en-US" altLang="ko-KR" sz="900">
              <a:latin typeface="Times New Roman" panose="02020603050405020304" pitchFamily="18" charset="0"/>
              <a:ea typeface="Dotum" pitchFamily="34" charset="-127"/>
              <a:cs typeface="Times New Roman" panose="02020603050405020304" pitchFamily="18" charset="0"/>
            </a:endParaRPr>
          </a:p>
          <a:p>
            <a:pPr eaLnBrk="1" hangingPunct="1">
              <a:spcBef>
                <a:spcPct val="0"/>
              </a:spcBef>
              <a:buFontTx/>
              <a:buNone/>
            </a:pPr>
            <a:endParaRPr lang="en-US" altLang="ko-KR" sz="900">
              <a:latin typeface="Times New Roman" panose="02020603050405020304" pitchFamily="18" charset="0"/>
              <a:ea typeface="Dotum" pitchFamily="34" charset="-127"/>
              <a:cs typeface="Times New Roman" panose="02020603050405020304" pitchFamily="18" charset="0"/>
            </a:endParaRPr>
          </a:p>
          <a:p>
            <a:pPr eaLnBrk="1" hangingPunct="1">
              <a:spcBef>
                <a:spcPct val="0"/>
              </a:spcBef>
              <a:buFontTx/>
              <a:buNone/>
            </a:pPr>
            <a:endParaRPr lang="en-US" altLang="ko-KR" sz="900">
              <a:latin typeface="Times New Roman" panose="02020603050405020304" pitchFamily="18" charset="0"/>
              <a:ea typeface="Dotum" pitchFamily="34" charset="-127"/>
              <a:cs typeface="Times New Roman" panose="02020603050405020304" pitchFamily="18" charset="0"/>
            </a:endParaRPr>
          </a:p>
          <a:p>
            <a:pPr eaLnBrk="1" hangingPunct="1">
              <a:spcBef>
                <a:spcPct val="0"/>
              </a:spcBef>
              <a:buFontTx/>
              <a:buNone/>
            </a:pPr>
            <a:r>
              <a:rPr lang="en-US" altLang="ko-KR" sz="900">
                <a:latin typeface="Times New Roman" panose="02020603050405020304" pitchFamily="18" charset="0"/>
                <a:ea typeface="Dotum" pitchFamily="34" charset="-127"/>
                <a:cs typeface="Times New Roman" panose="02020603050405020304" pitchFamily="18" charset="0"/>
              </a:rPr>
              <a:t> ① 20          ② 30       ③ 10        ④ 0</a:t>
            </a:r>
          </a:p>
          <a:p>
            <a:pPr eaLnBrk="1" hangingPunct="1">
              <a:spcBef>
                <a:spcPct val="0"/>
              </a:spcBef>
              <a:buFontTx/>
              <a:buNone/>
            </a:pPr>
            <a:endParaRPr lang="en-US" altLang="ko-KR" sz="900">
              <a:latin typeface="Times New Roman" panose="02020603050405020304" pitchFamily="18" charset="0"/>
              <a:ea typeface="Dotum" pitchFamily="34" charset="-127"/>
              <a:cs typeface="Times New Roman" panose="02020603050405020304" pitchFamily="18" charset="0"/>
            </a:endParaRPr>
          </a:p>
          <a:p>
            <a:pPr eaLnBrk="1" hangingPunct="1">
              <a:spcBef>
                <a:spcPct val="0"/>
              </a:spcBef>
              <a:buFontTx/>
              <a:buNone/>
            </a:pPr>
            <a:endParaRPr lang="en-US" altLang="ko-KR" sz="900">
              <a:latin typeface="Times New Roman" panose="02020603050405020304" pitchFamily="18" charset="0"/>
              <a:ea typeface="Dotum" pitchFamily="34" charset="-127"/>
              <a:cs typeface="Times New Roman" panose="02020603050405020304" pitchFamily="18" charset="0"/>
            </a:endParaRPr>
          </a:p>
          <a:p>
            <a:pPr eaLnBrk="1" hangingPunct="1">
              <a:spcBef>
                <a:spcPct val="0"/>
              </a:spcBef>
              <a:buFontTx/>
              <a:buNone/>
            </a:pPr>
            <a:r>
              <a:rPr lang="vi-VN" altLang="ko-KR" sz="900">
                <a:latin typeface="Times New Roman" panose="02020603050405020304" pitchFamily="18" charset="0"/>
                <a:ea typeface="Dotum" pitchFamily="34" charset="-127"/>
                <a:cs typeface="Times New Roman" panose="02020603050405020304" pitchFamily="18" charset="0"/>
              </a:rPr>
              <a:t>19. Điện áp đầu ra đúng của mô-đun nguồn dòng Q là bao nhiêu</a:t>
            </a:r>
            <a:r>
              <a:rPr lang="vi-VN" altLang="ko-KR" sz="900" smtClean="0">
                <a:latin typeface="Times New Roman" panose="02020603050405020304" pitchFamily="18" charset="0"/>
                <a:ea typeface="Dotum" pitchFamily="34" charset="-127"/>
                <a:cs typeface="Times New Roman" panose="02020603050405020304" pitchFamily="18" charset="0"/>
              </a:rPr>
              <a:t>?</a:t>
            </a:r>
            <a:endParaRPr lang="en-US" altLang="ko-KR" sz="900">
              <a:latin typeface="Times New Roman" panose="02020603050405020304" pitchFamily="18" charset="0"/>
              <a:ea typeface="Dotum" pitchFamily="34" charset="-127"/>
              <a:cs typeface="Times New Roman" panose="02020603050405020304" pitchFamily="18" charset="0"/>
            </a:endParaRPr>
          </a:p>
          <a:p>
            <a:pPr eaLnBrk="1" hangingPunct="1">
              <a:spcBef>
                <a:spcPct val="0"/>
              </a:spcBef>
              <a:buFontTx/>
              <a:buNone/>
            </a:pPr>
            <a:r>
              <a:rPr lang="vi-VN" altLang="ko-KR" sz="900">
                <a:latin typeface="Times New Roman" panose="02020603050405020304" pitchFamily="18" charset="0"/>
                <a:ea typeface="Dotum" pitchFamily="34" charset="-127"/>
                <a:cs typeface="Times New Roman" panose="02020603050405020304" pitchFamily="18" charset="0"/>
              </a:rPr>
              <a:t>① 5V </a:t>
            </a:r>
            <a:r>
              <a:rPr lang="vi-VN" altLang="ko-KR" sz="900" smtClean="0">
                <a:latin typeface="Times New Roman" panose="02020603050405020304" pitchFamily="18" charset="0"/>
                <a:ea typeface="Dotum" pitchFamily="34" charset="-127"/>
                <a:cs typeface="Times New Roman" panose="02020603050405020304" pitchFamily="18" charset="0"/>
              </a:rPr>
              <a:t>(</a:t>
            </a:r>
            <a:r>
              <a:rPr lang="en-US" altLang="ko-KR" sz="900" smtClean="0">
                <a:latin typeface="Times New Roman" panose="02020603050405020304" pitchFamily="18" charset="0"/>
                <a:ea typeface="Dotum" pitchFamily="34" charset="-127"/>
                <a:cs typeface="Times New Roman" panose="02020603050405020304" pitchFamily="18" charset="0"/>
              </a:rPr>
              <a:t>Single Output</a:t>
            </a:r>
            <a:r>
              <a:rPr lang="vi-VN" altLang="ko-KR" sz="900" smtClean="0">
                <a:latin typeface="Times New Roman" panose="02020603050405020304" pitchFamily="18" charset="0"/>
                <a:ea typeface="Dotum" pitchFamily="34" charset="-127"/>
                <a:cs typeface="Times New Roman" panose="02020603050405020304" pitchFamily="18" charset="0"/>
              </a:rPr>
              <a:t>) </a:t>
            </a:r>
            <a:r>
              <a:rPr lang="en-US" altLang="ko-KR" sz="900" smtClean="0">
                <a:latin typeface="Times New Roman" panose="02020603050405020304" pitchFamily="18" charset="0"/>
                <a:ea typeface="Dotum" pitchFamily="34" charset="-127"/>
                <a:cs typeface="Times New Roman" panose="02020603050405020304" pitchFamily="18" charset="0"/>
              </a:rPr>
              <a:t>       </a:t>
            </a:r>
            <a:r>
              <a:rPr lang="vi-VN" altLang="ko-KR" sz="900">
                <a:latin typeface="Times New Roman" panose="02020603050405020304" pitchFamily="18" charset="0"/>
                <a:ea typeface="Dotum" pitchFamily="34" charset="-127"/>
                <a:cs typeface="Times New Roman" panose="02020603050405020304" pitchFamily="18" charset="0"/>
              </a:rPr>
              <a:t>② 24V </a:t>
            </a:r>
            <a:r>
              <a:rPr lang="vi-VN" altLang="ko-KR" sz="900" smtClean="0">
                <a:latin typeface="Times New Roman" panose="02020603050405020304" pitchFamily="18" charset="0"/>
                <a:ea typeface="Dotum" pitchFamily="34" charset="-127"/>
                <a:cs typeface="Times New Roman" panose="02020603050405020304" pitchFamily="18" charset="0"/>
              </a:rPr>
              <a:t>(</a:t>
            </a:r>
            <a:r>
              <a:rPr lang="en-US" altLang="ko-KR" sz="900">
                <a:latin typeface="Times New Roman" panose="02020603050405020304" pitchFamily="18" charset="0"/>
                <a:ea typeface="Dotum" pitchFamily="34" charset="-127"/>
                <a:cs typeface="Times New Roman" panose="02020603050405020304" pitchFamily="18" charset="0"/>
              </a:rPr>
              <a:t>Single Output</a:t>
            </a:r>
            <a:r>
              <a:rPr lang="vi-VN" altLang="ko-KR" sz="900" smtClean="0">
                <a:latin typeface="Times New Roman" panose="02020603050405020304" pitchFamily="18" charset="0"/>
                <a:ea typeface="Dotum" pitchFamily="34" charset="-127"/>
                <a:cs typeface="Times New Roman" panose="02020603050405020304" pitchFamily="18" charset="0"/>
              </a:rPr>
              <a:t>)</a:t>
            </a:r>
            <a:endParaRPr lang="vi-VN" altLang="ko-KR" sz="900">
              <a:latin typeface="Times New Roman" panose="02020603050405020304" pitchFamily="18" charset="0"/>
              <a:ea typeface="Dotum" pitchFamily="34" charset="-127"/>
              <a:cs typeface="Times New Roman" panose="02020603050405020304" pitchFamily="18" charset="0"/>
            </a:endParaRPr>
          </a:p>
          <a:p>
            <a:pPr eaLnBrk="1" hangingPunct="1">
              <a:spcBef>
                <a:spcPct val="0"/>
              </a:spcBef>
              <a:buFontTx/>
              <a:buNone/>
            </a:pPr>
            <a:r>
              <a:rPr lang="vi-VN" altLang="ko-KR" sz="900">
                <a:latin typeface="Times New Roman" panose="02020603050405020304" pitchFamily="18" charset="0"/>
                <a:ea typeface="Dotum" pitchFamily="34" charset="-127"/>
                <a:cs typeface="Times New Roman" panose="02020603050405020304" pitchFamily="18" charset="0"/>
              </a:rPr>
              <a:t>③ 12V </a:t>
            </a:r>
            <a:r>
              <a:rPr lang="vi-VN" altLang="ko-KR" sz="900" smtClean="0">
                <a:latin typeface="Times New Roman" panose="02020603050405020304" pitchFamily="18" charset="0"/>
                <a:ea typeface="Dotum" pitchFamily="34" charset="-127"/>
                <a:cs typeface="Times New Roman" panose="02020603050405020304" pitchFamily="18" charset="0"/>
              </a:rPr>
              <a:t>(</a:t>
            </a:r>
            <a:r>
              <a:rPr lang="en-US" altLang="ko-KR" sz="900">
                <a:latin typeface="Times New Roman" panose="02020603050405020304" pitchFamily="18" charset="0"/>
                <a:ea typeface="Dotum" pitchFamily="34" charset="-127"/>
                <a:cs typeface="Times New Roman" panose="02020603050405020304" pitchFamily="18" charset="0"/>
              </a:rPr>
              <a:t>Single Output</a:t>
            </a:r>
            <a:r>
              <a:rPr lang="vi-VN" altLang="ko-KR" sz="900" smtClean="0">
                <a:latin typeface="Times New Roman" panose="02020603050405020304" pitchFamily="18" charset="0"/>
                <a:ea typeface="Dotum" pitchFamily="34" charset="-127"/>
                <a:cs typeface="Times New Roman" panose="02020603050405020304" pitchFamily="18" charset="0"/>
              </a:rPr>
              <a:t>) </a:t>
            </a:r>
            <a:r>
              <a:rPr lang="en-US" altLang="ko-KR" sz="900" smtClean="0">
                <a:latin typeface="Times New Roman" panose="02020603050405020304" pitchFamily="18" charset="0"/>
                <a:ea typeface="Dotum" pitchFamily="34" charset="-127"/>
                <a:cs typeface="Times New Roman" panose="02020603050405020304" pitchFamily="18" charset="0"/>
              </a:rPr>
              <a:t>     </a:t>
            </a:r>
            <a:r>
              <a:rPr lang="vi-VN" altLang="ko-KR" sz="900">
                <a:latin typeface="Times New Roman" panose="02020603050405020304" pitchFamily="18" charset="0"/>
                <a:ea typeface="Dotum" pitchFamily="34" charset="-127"/>
                <a:cs typeface="Times New Roman" panose="02020603050405020304" pitchFamily="18" charset="0"/>
              </a:rPr>
              <a:t>④ 9V </a:t>
            </a:r>
            <a:r>
              <a:rPr lang="vi-VN" altLang="ko-KR" sz="900" smtClean="0">
                <a:latin typeface="Times New Roman" panose="02020603050405020304" pitchFamily="18" charset="0"/>
                <a:ea typeface="Dotum" pitchFamily="34" charset="-127"/>
                <a:cs typeface="Times New Roman" panose="02020603050405020304" pitchFamily="18" charset="0"/>
              </a:rPr>
              <a:t>(</a:t>
            </a:r>
            <a:r>
              <a:rPr lang="en-US" altLang="ko-KR" sz="900">
                <a:latin typeface="Times New Roman" panose="02020603050405020304" pitchFamily="18" charset="0"/>
                <a:ea typeface="Dotum" pitchFamily="34" charset="-127"/>
                <a:cs typeface="Times New Roman" panose="02020603050405020304" pitchFamily="18" charset="0"/>
              </a:rPr>
              <a:t>Single Output</a:t>
            </a:r>
            <a:r>
              <a:rPr lang="vi-VN" altLang="ko-KR" sz="900" smtClean="0">
                <a:latin typeface="Times New Roman" panose="02020603050405020304" pitchFamily="18" charset="0"/>
                <a:ea typeface="Dotum" pitchFamily="34" charset="-127"/>
                <a:cs typeface="Times New Roman" panose="02020603050405020304" pitchFamily="18" charset="0"/>
              </a:rPr>
              <a:t>)</a:t>
            </a:r>
            <a:endParaRPr lang="en-US" altLang="ko-KR" sz="900" smtClean="0">
              <a:latin typeface="Times New Roman" panose="02020603050405020304" pitchFamily="18" charset="0"/>
              <a:ea typeface="Dotum" pitchFamily="34" charset="-127"/>
              <a:cs typeface="Times New Roman" panose="02020603050405020304" pitchFamily="18" charset="0"/>
            </a:endParaRPr>
          </a:p>
          <a:p>
            <a:pPr eaLnBrk="1" hangingPunct="1">
              <a:spcBef>
                <a:spcPct val="0"/>
              </a:spcBef>
              <a:buFontTx/>
              <a:buNone/>
            </a:pPr>
            <a:endParaRPr lang="en-US" altLang="ko-KR" sz="900" smtClean="0">
              <a:latin typeface="Times New Roman" panose="02020603050405020304" pitchFamily="18" charset="0"/>
              <a:ea typeface="Dotum" pitchFamily="34" charset="-127"/>
              <a:cs typeface="Times New Roman" panose="02020603050405020304" pitchFamily="18" charset="0"/>
            </a:endParaRPr>
          </a:p>
          <a:p>
            <a:pPr eaLnBrk="1" hangingPunct="1">
              <a:spcBef>
                <a:spcPct val="0"/>
              </a:spcBef>
              <a:buFontTx/>
              <a:buNone/>
            </a:pPr>
            <a:endParaRPr lang="en-US" altLang="ko-KR" sz="900" smtClean="0">
              <a:latin typeface="Times New Roman" panose="02020603050405020304" pitchFamily="18" charset="0"/>
              <a:ea typeface="Dotum" pitchFamily="34" charset="-127"/>
              <a:cs typeface="Times New Roman" panose="02020603050405020304" pitchFamily="18" charset="0"/>
            </a:endParaRPr>
          </a:p>
          <a:p>
            <a:pPr>
              <a:buNone/>
            </a:pPr>
            <a:r>
              <a:rPr lang="vi-VN" altLang="ko-KR" sz="900">
                <a:latin typeface="Times New Roman" panose="02020603050405020304" pitchFamily="18" charset="0"/>
                <a:ea typeface="Dotum" pitchFamily="34" charset="-127"/>
                <a:cs typeface="Times New Roman" panose="02020603050405020304" pitchFamily="18" charset="0"/>
              </a:rPr>
              <a:t>20. </a:t>
            </a:r>
            <a:r>
              <a:rPr lang="vi-VN" sz="900">
                <a:latin typeface="Times New Roman" panose="02020603050405020304" pitchFamily="18" charset="0"/>
                <a:ea typeface="Dotum" pitchFamily="34" charset="-127"/>
                <a:cs typeface="Times New Roman" panose="02020603050405020304" pitchFamily="18" charset="0"/>
              </a:rPr>
              <a:t>Mục nào sau đây không được hiển thị cho phần mô tả của chương trình PLC?</a:t>
            </a:r>
            <a:endParaRPr lang="en-US" altLang="ko-KR" sz="900">
              <a:latin typeface="Times New Roman" panose="02020603050405020304" pitchFamily="18" charset="0"/>
              <a:ea typeface="Dotum" pitchFamily="34" charset="-127"/>
              <a:cs typeface="Times New Roman" panose="02020603050405020304" pitchFamily="18" charset="0"/>
            </a:endParaRPr>
          </a:p>
          <a:p>
            <a:pPr>
              <a:buNone/>
            </a:pPr>
            <a:r>
              <a:rPr lang="en-US" sz="900">
                <a:latin typeface="Times New Roman" panose="02020603050405020304" pitchFamily="18" charset="0"/>
                <a:ea typeface="Dotum" pitchFamily="34" charset="-127"/>
                <a:cs typeface="Times New Roman" panose="02020603050405020304" pitchFamily="18" charset="0"/>
              </a:rPr>
              <a:t> ① </a:t>
            </a:r>
            <a:r>
              <a:rPr lang="en-US" sz="900" smtClean="0">
                <a:latin typeface="Times New Roman" panose="02020603050405020304" pitchFamily="18" charset="0"/>
                <a:ea typeface="Dotum" pitchFamily="34" charset="-127"/>
                <a:cs typeface="Times New Roman" panose="02020603050405020304" pitchFamily="18" charset="0"/>
              </a:rPr>
              <a:t>Comment      ② </a:t>
            </a:r>
            <a:r>
              <a:rPr lang="en-US" sz="900">
                <a:latin typeface="Times New Roman" panose="02020603050405020304" pitchFamily="18" charset="0"/>
                <a:ea typeface="Dotum" pitchFamily="34" charset="-127"/>
                <a:cs typeface="Times New Roman" panose="02020603050405020304" pitchFamily="18" charset="0"/>
              </a:rPr>
              <a:t>Notes</a:t>
            </a:r>
          </a:p>
          <a:p>
            <a:pPr>
              <a:buNone/>
            </a:pPr>
            <a:r>
              <a:rPr lang="en-US" sz="900">
                <a:latin typeface="Times New Roman" panose="02020603050405020304" pitchFamily="18" charset="0"/>
                <a:ea typeface="Dotum" pitchFamily="34" charset="-127"/>
                <a:cs typeface="Times New Roman" panose="02020603050405020304" pitchFamily="18" charset="0"/>
              </a:rPr>
              <a:t> ③ </a:t>
            </a:r>
            <a:r>
              <a:rPr lang="en-US" sz="900" smtClean="0">
                <a:latin typeface="Times New Roman" panose="02020603050405020304" pitchFamily="18" charset="0"/>
                <a:ea typeface="Dotum" pitchFamily="34" charset="-127"/>
                <a:cs typeface="Times New Roman" panose="02020603050405020304" pitchFamily="18" charset="0"/>
              </a:rPr>
              <a:t>Statement      </a:t>
            </a:r>
            <a:r>
              <a:rPr lang="en-US" sz="900">
                <a:latin typeface="Times New Roman" panose="02020603050405020304" pitchFamily="18" charset="0"/>
                <a:ea typeface="Dotum" pitchFamily="34" charset="-127"/>
                <a:cs typeface="Times New Roman" panose="02020603050405020304" pitchFamily="18" charset="0"/>
              </a:rPr>
              <a:t>④ System monitor</a:t>
            </a:r>
            <a:endParaRPr lang="en-US" altLang="ko-KR" sz="900">
              <a:latin typeface="Times New Roman" panose="02020603050405020304" pitchFamily="18" charset="0"/>
              <a:ea typeface="Dotum" pitchFamily="34" charset="-127"/>
              <a:cs typeface="Times New Roman" panose="02020603050405020304" pitchFamily="18" charset="0"/>
            </a:endParaRPr>
          </a:p>
          <a:p>
            <a:pPr eaLnBrk="1" hangingPunct="1">
              <a:spcBef>
                <a:spcPct val="0"/>
              </a:spcBef>
              <a:buFontTx/>
              <a:buNone/>
            </a:pPr>
            <a:endParaRPr lang="vi-VN" altLang="ko-KR" sz="900">
              <a:latin typeface="Times New Roman" panose="02020603050405020304" pitchFamily="18" charset="0"/>
              <a:ea typeface="Dotum" pitchFamily="34" charset="-127"/>
              <a:cs typeface="Times New Roman" panose="02020603050405020304" pitchFamily="18" charset="0"/>
            </a:endParaRPr>
          </a:p>
        </p:txBody>
      </p:sp>
      <p:sp>
        <p:nvSpPr>
          <p:cNvPr id="15364" name="Rectangle 4"/>
          <p:cNvSpPr>
            <a:spLocks noChangeArrowheads="1"/>
          </p:cNvSpPr>
          <p:nvPr/>
        </p:nvSpPr>
        <p:spPr bwMode="auto">
          <a:xfrm>
            <a:off x="3429000" y="776288"/>
            <a:ext cx="3124200" cy="890111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spcBef>
                <a:spcPct val="20000"/>
              </a:spcBef>
              <a:buChar char="•"/>
              <a:defRPr kumimoji="1" sz="3200">
                <a:solidFill>
                  <a:schemeClr val="tx1"/>
                </a:solidFill>
                <a:latin typeface="굴림" pitchFamily="34" charset="-127"/>
                <a:ea typeface="굴림" pitchFamily="34" charset="-127"/>
              </a:defRPr>
            </a:lvl1pPr>
            <a:lvl2pPr marL="742950" indent="-285750" eaLnBrk="0" hangingPunct="0">
              <a:spcBef>
                <a:spcPct val="20000"/>
              </a:spcBef>
              <a:buChar char="–"/>
              <a:defRPr kumimoji="1" sz="2800">
                <a:solidFill>
                  <a:schemeClr val="tx1"/>
                </a:solidFill>
                <a:latin typeface="굴림" pitchFamily="34" charset="-127"/>
                <a:ea typeface="굴림" pitchFamily="34" charset="-127"/>
              </a:defRPr>
            </a:lvl2pPr>
            <a:lvl3pPr marL="1143000" indent="-228600" eaLnBrk="0" hangingPunct="0">
              <a:spcBef>
                <a:spcPct val="20000"/>
              </a:spcBef>
              <a:buChar char="•"/>
              <a:defRPr kumimoji="1" sz="2400">
                <a:solidFill>
                  <a:schemeClr val="tx1"/>
                </a:solidFill>
                <a:latin typeface="굴림" pitchFamily="34" charset="-127"/>
                <a:ea typeface="굴림" pitchFamily="34" charset="-127"/>
              </a:defRPr>
            </a:lvl3pPr>
            <a:lvl4pPr marL="1600200" indent="-228600" eaLnBrk="0" hangingPunct="0">
              <a:spcBef>
                <a:spcPct val="20000"/>
              </a:spcBef>
              <a:buChar char="–"/>
              <a:defRPr kumimoji="1" sz="2000">
                <a:solidFill>
                  <a:schemeClr val="tx1"/>
                </a:solidFill>
                <a:latin typeface="굴림" pitchFamily="34" charset="-127"/>
                <a:ea typeface="굴림" pitchFamily="34" charset="-127"/>
              </a:defRPr>
            </a:lvl4pPr>
            <a:lvl5pPr marL="2057400" indent="-228600" eaLnBrk="0" hangingPunct="0">
              <a:spcBef>
                <a:spcPct val="20000"/>
              </a:spcBef>
              <a:buChar char="»"/>
              <a:defRPr kumimoji="1" sz="2000">
                <a:solidFill>
                  <a:schemeClr val="tx1"/>
                </a:solidFill>
                <a:latin typeface="굴림" pitchFamily="34" charset="-127"/>
                <a:ea typeface="굴림" pitchFamily="34" charset="-127"/>
              </a:defRPr>
            </a:lvl5pPr>
            <a:lvl6pPr marL="2514600" indent="-228600" eaLnBrk="0" fontAlgn="base" hangingPunct="0">
              <a:spcBef>
                <a:spcPct val="20000"/>
              </a:spcBef>
              <a:spcAft>
                <a:spcPct val="0"/>
              </a:spcAft>
              <a:buChar char="»"/>
              <a:defRPr kumimoji="1" sz="2000">
                <a:solidFill>
                  <a:schemeClr val="tx1"/>
                </a:solidFill>
                <a:latin typeface="굴림" pitchFamily="34" charset="-127"/>
                <a:ea typeface="굴림" pitchFamily="34" charset="-127"/>
              </a:defRPr>
            </a:lvl6pPr>
            <a:lvl7pPr marL="2971800" indent="-228600" eaLnBrk="0" fontAlgn="base" hangingPunct="0">
              <a:spcBef>
                <a:spcPct val="20000"/>
              </a:spcBef>
              <a:spcAft>
                <a:spcPct val="0"/>
              </a:spcAft>
              <a:buChar char="»"/>
              <a:defRPr kumimoji="1" sz="2000">
                <a:solidFill>
                  <a:schemeClr val="tx1"/>
                </a:solidFill>
                <a:latin typeface="굴림" pitchFamily="34" charset="-127"/>
                <a:ea typeface="굴림" pitchFamily="34" charset="-127"/>
              </a:defRPr>
            </a:lvl7pPr>
            <a:lvl8pPr marL="3429000" indent="-228600" eaLnBrk="0" fontAlgn="base" hangingPunct="0">
              <a:spcBef>
                <a:spcPct val="20000"/>
              </a:spcBef>
              <a:spcAft>
                <a:spcPct val="0"/>
              </a:spcAft>
              <a:buChar char="»"/>
              <a:defRPr kumimoji="1" sz="2000">
                <a:solidFill>
                  <a:schemeClr val="tx1"/>
                </a:solidFill>
                <a:latin typeface="굴림" pitchFamily="34" charset="-127"/>
                <a:ea typeface="굴림" pitchFamily="34" charset="-127"/>
              </a:defRPr>
            </a:lvl8pPr>
            <a:lvl9pPr marL="3886200" indent="-228600" eaLnBrk="0" fontAlgn="base" hangingPunct="0">
              <a:spcBef>
                <a:spcPct val="20000"/>
              </a:spcBef>
              <a:spcAft>
                <a:spcPct val="0"/>
              </a:spcAft>
              <a:buChar char="»"/>
              <a:defRPr kumimoji="1" sz="2000">
                <a:solidFill>
                  <a:schemeClr val="tx1"/>
                </a:solidFill>
                <a:latin typeface="굴림" pitchFamily="34" charset="-127"/>
                <a:ea typeface="굴림" pitchFamily="34" charset="-127"/>
              </a:defRPr>
            </a:lvl9pPr>
          </a:lstStyle>
          <a:p>
            <a:pPr>
              <a:buNone/>
            </a:pPr>
            <a:endParaRPr lang="en-US" altLang="ko-KR" sz="900">
              <a:latin typeface="Times New Roman" panose="02020603050405020304" pitchFamily="18" charset="0"/>
              <a:ea typeface="Dotum" pitchFamily="34" charset="-127"/>
              <a:cs typeface="Times New Roman" panose="02020603050405020304" pitchFamily="18" charset="0"/>
            </a:endParaRPr>
          </a:p>
        </p:txBody>
      </p:sp>
      <p:grpSp>
        <p:nvGrpSpPr>
          <p:cNvPr id="15365" name="그룹 5"/>
          <p:cNvGrpSpPr>
            <a:grpSpLocks/>
          </p:cNvGrpSpPr>
          <p:nvPr/>
        </p:nvGrpSpPr>
        <p:grpSpPr bwMode="auto">
          <a:xfrm>
            <a:off x="296863" y="1065214"/>
            <a:ext cx="3014662" cy="923924"/>
            <a:chOff x="0" y="0"/>
            <a:chExt cx="2975188" cy="920864"/>
          </a:xfrm>
        </p:grpSpPr>
        <p:sp>
          <p:nvSpPr>
            <p:cNvPr id="15407" name="Line 16"/>
            <p:cNvSpPr>
              <a:spLocks noChangeShapeType="1"/>
            </p:cNvSpPr>
            <p:nvPr/>
          </p:nvSpPr>
          <p:spPr bwMode="auto">
            <a:xfrm>
              <a:off x="364502" y="143837"/>
              <a:ext cx="0" cy="27777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ko-KR" altLang="en-US">
                <a:latin typeface="Times New Roman" panose="02020603050405020304" pitchFamily="18" charset="0"/>
                <a:cs typeface="Times New Roman" panose="02020603050405020304" pitchFamily="18" charset="0"/>
              </a:endParaRPr>
            </a:p>
          </p:txBody>
        </p:sp>
        <p:sp>
          <p:nvSpPr>
            <p:cNvPr id="15408" name="Line 17"/>
            <p:cNvSpPr>
              <a:spLocks noChangeShapeType="1"/>
            </p:cNvSpPr>
            <p:nvPr/>
          </p:nvSpPr>
          <p:spPr bwMode="auto">
            <a:xfrm>
              <a:off x="275112" y="421608"/>
              <a:ext cx="166535"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ko-KR" altLang="en-US">
                <a:latin typeface="Times New Roman" panose="02020603050405020304" pitchFamily="18" charset="0"/>
                <a:cs typeface="Times New Roman" panose="02020603050405020304" pitchFamily="18" charset="0"/>
              </a:endParaRPr>
            </a:p>
          </p:txBody>
        </p:sp>
        <p:sp>
          <p:nvSpPr>
            <p:cNvPr id="15409" name="Line 18"/>
            <p:cNvSpPr>
              <a:spLocks noChangeShapeType="1"/>
            </p:cNvSpPr>
            <p:nvPr/>
          </p:nvSpPr>
          <p:spPr bwMode="auto">
            <a:xfrm>
              <a:off x="275112" y="478565"/>
              <a:ext cx="166535"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ko-KR" altLang="en-US">
                <a:latin typeface="Times New Roman" panose="02020603050405020304" pitchFamily="18" charset="0"/>
                <a:cs typeface="Times New Roman" panose="02020603050405020304" pitchFamily="18" charset="0"/>
              </a:endParaRPr>
            </a:p>
          </p:txBody>
        </p:sp>
        <p:sp>
          <p:nvSpPr>
            <p:cNvPr id="15410" name="Line 19"/>
            <p:cNvSpPr>
              <a:spLocks noChangeShapeType="1"/>
            </p:cNvSpPr>
            <p:nvPr/>
          </p:nvSpPr>
          <p:spPr bwMode="auto">
            <a:xfrm>
              <a:off x="364502" y="476674"/>
              <a:ext cx="0" cy="38912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ko-KR" altLang="en-US">
                <a:latin typeface="Times New Roman" panose="02020603050405020304" pitchFamily="18" charset="0"/>
                <a:cs typeface="Times New Roman" panose="02020603050405020304" pitchFamily="18" charset="0"/>
              </a:endParaRPr>
            </a:p>
          </p:txBody>
        </p:sp>
        <p:sp>
          <p:nvSpPr>
            <p:cNvPr id="15411" name="Line 20"/>
            <p:cNvSpPr>
              <a:spLocks noChangeShapeType="1"/>
            </p:cNvSpPr>
            <p:nvPr/>
          </p:nvSpPr>
          <p:spPr bwMode="auto">
            <a:xfrm>
              <a:off x="364503" y="255190"/>
              <a:ext cx="24929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ko-KR" altLang="en-US">
                <a:latin typeface="Times New Roman" panose="02020603050405020304" pitchFamily="18" charset="0"/>
                <a:cs typeface="Times New Roman" panose="02020603050405020304" pitchFamily="18" charset="0"/>
              </a:endParaRPr>
            </a:p>
          </p:txBody>
        </p:sp>
        <p:sp>
          <p:nvSpPr>
            <p:cNvPr id="15412" name="Line 22"/>
            <p:cNvSpPr>
              <a:spLocks noChangeShapeType="1"/>
            </p:cNvSpPr>
            <p:nvPr/>
          </p:nvSpPr>
          <p:spPr bwMode="auto">
            <a:xfrm>
              <a:off x="676030" y="189557"/>
              <a:ext cx="0" cy="13395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ko-KR" altLang="en-US">
                <a:latin typeface="Times New Roman" panose="02020603050405020304" pitchFamily="18" charset="0"/>
                <a:cs typeface="Times New Roman" panose="02020603050405020304" pitchFamily="18" charset="0"/>
              </a:endParaRPr>
            </a:p>
          </p:txBody>
        </p:sp>
        <p:sp>
          <p:nvSpPr>
            <p:cNvPr id="15413" name="Line 23"/>
            <p:cNvSpPr>
              <a:spLocks noChangeShapeType="1"/>
            </p:cNvSpPr>
            <p:nvPr/>
          </p:nvSpPr>
          <p:spPr bwMode="auto">
            <a:xfrm>
              <a:off x="682372" y="255190"/>
              <a:ext cx="959309"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ko-KR" altLang="en-US">
                <a:latin typeface="Times New Roman" panose="02020603050405020304" pitchFamily="18" charset="0"/>
                <a:cs typeface="Times New Roman" panose="02020603050405020304" pitchFamily="18" charset="0"/>
              </a:endParaRPr>
            </a:p>
          </p:txBody>
        </p:sp>
        <p:sp>
          <p:nvSpPr>
            <p:cNvPr id="15414" name="Rectangle 24"/>
            <p:cNvSpPr>
              <a:spLocks noChangeArrowheads="1"/>
            </p:cNvSpPr>
            <p:nvPr/>
          </p:nvSpPr>
          <p:spPr bwMode="auto">
            <a:xfrm>
              <a:off x="1640604" y="142402"/>
              <a:ext cx="1113570" cy="218349"/>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har char="•"/>
                <a:defRPr kumimoji="1" sz="3200">
                  <a:solidFill>
                    <a:schemeClr val="tx1"/>
                  </a:solidFill>
                  <a:latin typeface="굴림" pitchFamily="34" charset="-127"/>
                  <a:ea typeface="굴림" pitchFamily="34" charset="-127"/>
                </a:defRPr>
              </a:lvl1pPr>
              <a:lvl2pPr marL="742950" indent="-285750" eaLnBrk="0" hangingPunct="0">
                <a:spcBef>
                  <a:spcPct val="20000"/>
                </a:spcBef>
                <a:buChar char="–"/>
                <a:defRPr kumimoji="1" sz="2800">
                  <a:solidFill>
                    <a:schemeClr val="tx1"/>
                  </a:solidFill>
                  <a:latin typeface="굴림" pitchFamily="34" charset="-127"/>
                  <a:ea typeface="굴림" pitchFamily="34" charset="-127"/>
                </a:defRPr>
              </a:lvl2pPr>
              <a:lvl3pPr marL="1143000" indent="-228600" eaLnBrk="0" hangingPunct="0">
                <a:spcBef>
                  <a:spcPct val="20000"/>
                </a:spcBef>
                <a:buChar char="•"/>
                <a:defRPr kumimoji="1" sz="2400">
                  <a:solidFill>
                    <a:schemeClr val="tx1"/>
                  </a:solidFill>
                  <a:latin typeface="굴림" pitchFamily="34" charset="-127"/>
                  <a:ea typeface="굴림" pitchFamily="34" charset="-127"/>
                </a:defRPr>
              </a:lvl3pPr>
              <a:lvl4pPr marL="1600200" indent="-228600" eaLnBrk="0" hangingPunct="0">
                <a:spcBef>
                  <a:spcPct val="20000"/>
                </a:spcBef>
                <a:buChar char="–"/>
                <a:defRPr kumimoji="1" sz="2000">
                  <a:solidFill>
                    <a:schemeClr val="tx1"/>
                  </a:solidFill>
                  <a:latin typeface="굴림" pitchFamily="34" charset="-127"/>
                  <a:ea typeface="굴림" pitchFamily="34" charset="-127"/>
                </a:defRPr>
              </a:lvl4pPr>
              <a:lvl5pPr marL="2057400" indent="-228600" eaLnBrk="0" hangingPunct="0">
                <a:spcBef>
                  <a:spcPct val="20000"/>
                </a:spcBef>
                <a:buChar char="»"/>
                <a:defRPr kumimoji="1" sz="2000">
                  <a:solidFill>
                    <a:schemeClr val="tx1"/>
                  </a:solidFill>
                  <a:latin typeface="굴림" pitchFamily="34" charset="-127"/>
                  <a:ea typeface="굴림" pitchFamily="34" charset="-127"/>
                </a:defRPr>
              </a:lvl5pPr>
              <a:lvl6pPr marL="2514600" indent="-228600" eaLnBrk="0" fontAlgn="base" hangingPunct="0">
                <a:spcBef>
                  <a:spcPct val="20000"/>
                </a:spcBef>
                <a:spcAft>
                  <a:spcPct val="0"/>
                </a:spcAft>
                <a:buChar char="»"/>
                <a:defRPr kumimoji="1" sz="2000">
                  <a:solidFill>
                    <a:schemeClr val="tx1"/>
                  </a:solidFill>
                  <a:latin typeface="굴림" pitchFamily="34" charset="-127"/>
                  <a:ea typeface="굴림" pitchFamily="34" charset="-127"/>
                </a:defRPr>
              </a:lvl6pPr>
              <a:lvl7pPr marL="2971800" indent="-228600" eaLnBrk="0" fontAlgn="base" hangingPunct="0">
                <a:spcBef>
                  <a:spcPct val="20000"/>
                </a:spcBef>
                <a:spcAft>
                  <a:spcPct val="0"/>
                </a:spcAft>
                <a:buChar char="»"/>
                <a:defRPr kumimoji="1" sz="2000">
                  <a:solidFill>
                    <a:schemeClr val="tx1"/>
                  </a:solidFill>
                  <a:latin typeface="굴림" pitchFamily="34" charset="-127"/>
                  <a:ea typeface="굴림" pitchFamily="34" charset="-127"/>
                </a:defRPr>
              </a:lvl7pPr>
              <a:lvl8pPr marL="3429000" indent="-228600" eaLnBrk="0" fontAlgn="base" hangingPunct="0">
                <a:spcBef>
                  <a:spcPct val="20000"/>
                </a:spcBef>
                <a:spcAft>
                  <a:spcPct val="0"/>
                </a:spcAft>
                <a:buChar char="»"/>
                <a:defRPr kumimoji="1" sz="2000">
                  <a:solidFill>
                    <a:schemeClr val="tx1"/>
                  </a:solidFill>
                  <a:latin typeface="굴림" pitchFamily="34" charset="-127"/>
                  <a:ea typeface="굴림" pitchFamily="34" charset="-127"/>
                </a:defRPr>
              </a:lvl8pPr>
              <a:lvl9pPr marL="3886200" indent="-228600" eaLnBrk="0" fontAlgn="base" hangingPunct="0">
                <a:spcBef>
                  <a:spcPct val="20000"/>
                </a:spcBef>
                <a:spcAft>
                  <a:spcPct val="0"/>
                </a:spcAft>
                <a:buChar char="»"/>
                <a:defRPr kumimoji="1" sz="2000">
                  <a:solidFill>
                    <a:schemeClr val="tx1"/>
                  </a:solidFill>
                  <a:latin typeface="굴림" pitchFamily="34" charset="-127"/>
                  <a:ea typeface="굴림" pitchFamily="34" charset="-127"/>
                </a:defRPr>
              </a:lvl9pPr>
            </a:lstStyle>
            <a:p>
              <a:pPr eaLnBrk="1" hangingPunct="1">
                <a:spcBef>
                  <a:spcPct val="0"/>
                </a:spcBef>
                <a:buFontTx/>
                <a:buNone/>
              </a:pPr>
              <a:endParaRPr lang="ko-KR" altLang="en-US" sz="900">
                <a:solidFill>
                  <a:srgbClr val="000000"/>
                </a:solidFill>
                <a:latin typeface="Times New Roman" panose="02020603050405020304" pitchFamily="18" charset="0"/>
                <a:ea typeface="Dotum" pitchFamily="34" charset="-127"/>
                <a:cs typeface="Times New Roman" panose="02020603050405020304" pitchFamily="18" charset="0"/>
              </a:endParaRPr>
            </a:p>
            <a:p>
              <a:pPr eaLnBrk="1" hangingPunct="1">
                <a:spcBef>
                  <a:spcPct val="0"/>
                </a:spcBef>
                <a:buFontTx/>
                <a:buNone/>
              </a:pPr>
              <a:endParaRPr lang="ko-KR" altLang="en-US" sz="900">
                <a:solidFill>
                  <a:srgbClr val="000000"/>
                </a:solidFill>
                <a:latin typeface="Times New Roman" panose="02020603050405020304" pitchFamily="18" charset="0"/>
                <a:ea typeface="Dotum" pitchFamily="34" charset="-127"/>
                <a:cs typeface="Times New Roman" panose="02020603050405020304" pitchFamily="18" charset="0"/>
              </a:endParaRPr>
            </a:p>
          </p:txBody>
        </p:sp>
        <p:sp>
          <p:nvSpPr>
            <p:cNvPr id="15415" name="Line 25"/>
            <p:cNvSpPr>
              <a:spLocks noChangeShapeType="1"/>
            </p:cNvSpPr>
            <p:nvPr/>
          </p:nvSpPr>
          <p:spPr bwMode="auto">
            <a:xfrm>
              <a:off x="1919648" y="140165"/>
              <a:ext cx="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ko-KR" altLang="en-US">
                <a:latin typeface="Times New Roman" panose="02020603050405020304" pitchFamily="18" charset="0"/>
                <a:cs typeface="Times New Roman" panose="02020603050405020304" pitchFamily="18" charset="0"/>
              </a:endParaRPr>
            </a:p>
          </p:txBody>
        </p:sp>
        <p:sp>
          <p:nvSpPr>
            <p:cNvPr id="15416" name="Line 26"/>
            <p:cNvSpPr>
              <a:spLocks noChangeShapeType="1"/>
            </p:cNvSpPr>
            <p:nvPr/>
          </p:nvSpPr>
          <p:spPr bwMode="auto">
            <a:xfrm>
              <a:off x="2031080" y="140165"/>
              <a:ext cx="0" cy="22148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ko-KR" altLang="en-US">
                <a:latin typeface="Times New Roman" panose="02020603050405020304" pitchFamily="18" charset="0"/>
                <a:cs typeface="Times New Roman" panose="02020603050405020304" pitchFamily="18" charset="0"/>
              </a:endParaRPr>
            </a:p>
          </p:txBody>
        </p:sp>
        <p:sp>
          <p:nvSpPr>
            <p:cNvPr id="15417" name="Line 27"/>
            <p:cNvSpPr>
              <a:spLocks noChangeShapeType="1"/>
            </p:cNvSpPr>
            <p:nvPr/>
          </p:nvSpPr>
          <p:spPr bwMode="auto">
            <a:xfrm>
              <a:off x="2364151" y="140165"/>
              <a:ext cx="0" cy="22148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ko-KR" altLang="en-US">
                <a:latin typeface="Times New Roman" panose="02020603050405020304" pitchFamily="18" charset="0"/>
                <a:cs typeface="Times New Roman" panose="02020603050405020304" pitchFamily="18" charset="0"/>
              </a:endParaRPr>
            </a:p>
          </p:txBody>
        </p:sp>
        <p:sp>
          <p:nvSpPr>
            <p:cNvPr id="15418" name="Line 28"/>
            <p:cNvSpPr>
              <a:spLocks noChangeShapeType="1"/>
            </p:cNvSpPr>
            <p:nvPr/>
          </p:nvSpPr>
          <p:spPr bwMode="auto">
            <a:xfrm>
              <a:off x="2752325" y="255190"/>
              <a:ext cx="222863"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ko-KR" altLang="en-US">
                <a:latin typeface="Times New Roman" panose="02020603050405020304" pitchFamily="18" charset="0"/>
                <a:cs typeface="Times New Roman" panose="02020603050405020304" pitchFamily="18" charset="0"/>
              </a:endParaRPr>
            </a:p>
          </p:txBody>
        </p:sp>
        <p:sp>
          <p:nvSpPr>
            <p:cNvPr id="15419" name="Line 29"/>
            <p:cNvSpPr>
              <a:spLocks noChangeShapeType="1"/>
            </p:cNvSpPr>
            <p:nvPr/>
          </p:nvSpPr>
          <p:spPr bwMode="auto">
            <a:xfrm>
              <a:off x="2975188" y="88771"/>
              <a:ext cx="0" cy="83209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ko-KR" altLang="en-US">
                <a:latin typeface="Times New Roman" panose="02020603050405020304" pitchFamily="18" charset="0"/>
                <a:cs typeface="Times New Roman" panose="02020603050405020304" pitchFamily="18" charset="0"/>
              </a:endParaRPr>
            </a:p>
          </p:txBody>
        </p:sp>
        <p:sp>
          <p:nvSpPr>
            <p:cNvPr id="15420" name="Line 30"/>
            <p:cNvSpPr>
              <a:spLocks noChangeShapeType="1"/>
            </p:cNvSpPr>
            <p:nvPr/>
          </p:nvSpPr>
          <p:spPr bwMode="auto">
            <a:xfrm>
              <a:off x="364502" y="754445"/>
              <a:ext cx="1333507"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ko-KR" altLang="en-US">
                <a:latin typeface="Times New Roman" panose="02020603050405020304" pitchFamily="18" charset="0"/>
                <a:cs typeface="Times New Roman" panose="02020603050405020304" pitchFamily="18" charset="0"/>
              </a:endParaRPr>
            </a:p>
          </p:txBody>
        </p:sp>
        <p:sp>
          <p:nvSpPr>
            <p:cNvPr id="15421" name="Rectangle 31"/>
            <p:cNvSpPr>
              <a:spLocks noChangeArrowheads="1"/>
            </p:cNvSpPr>
            <p:nvPr/>
          </p:nvSpPr>
          <p:spPr bwMode="auto">
            <a:xfrm>
              <a:off x="1700107" y="645554"/>
              <a:ext cx="884056" cy="22784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har char="•"/>
                <a:defRPr kumimoji="1" sz="3200">
                  <a:solidFill>
                    <a:schemeClr val="tx1"/>
                  </a:solidFill>
                  <a:latin typeface="굴림" pitchFamily="34" charset="-127"/>
                  <a:ea typeface="굴림" pitchFamily="34" charset="-127"/>
                </a:defRPr>
              </a:lvl1pPr>
              <a:lvl2pPr marL="742950" indent="-285750" eaLnBrk="0" hangingPunct="0">
                <a:spcBef>
                  <a:spcPct val="20000"/>
                </a:spcBef>
                <a:buChar char="–"/>
                <a:defRPr kumimoji="1" sz="2800">
                  <a:solidFill>
                    <a:schemeClr val="tx1"/>
                  </a:solidFill>
                  <a:latin typeface="굴림" pitchFamily="34" charset="-127"/>
                  <a:ea typeface="굴림" pitchFamily="34" charset="-127"/>
                </a:defRPr>
              </a:lvl2pPr>
              <a:lvl3pPr marL="1143000" indent="-228600" eaLnBrk="0" hangingPunct="0">
                <a:spcBef>
                  <a:spcPct val="20000"/>
                </a:spcBef>
                <a:buChar char="•"/>
                <a:defRPr kumimoji="1" sz="2400">
                  <a:solidFill>
                    <a:schemeClr val="tx1"/>
                  </a:solidFill>
                  <a:latin typeface="굴림" pitchFamily="34" charset="-127"/>
                  <a:ea typeface="굴림" pitchFamily="34" charset="-127"/>
                </a:defRPr>
              </a:lvl3pPr>
              <a:lvl4pPr marL="1600200" indent="-228600" eaLnBrk="0" hangingPunct="0">
                <a:spcBef>
                  <a:spcPct val="20000"/>
                </a:spcBef>
                <a:buChar char="–"/>
                <a:defRPr kumimoji="1" sz="2000">
                  <a:solidFill>
                    <a:schemeClr val="tx1"/>
                  </a:solidFill>
                  <a:latin typeface="굴림" pitchFamily="34" charset="-127"/>
                  <a:ea typeface="굴림" pitchFamily="34" charset="-127"/>
                </a:defRPr>
              </a:lvl4pPr>
              <a:lvl5pPr marL="2057400" indent="-228600" eaLnBrk="0" hangingPunct="0">
                <a:spcBef>
                  <a:spcPct val="20000"/>
                </a:spcBef>
                <a:buChar char="»"/>
                <a:defRPr kumimoji="1" sz="2000">
                  <a:solidFill>
                    <a:schemeClr val="tx1"/>
                  </a:solidFill>
                  <a:latin typeface="굴림" pitchFamily="34" charset="-127"/>
                  <a:ea typeface="굴림" pitchFamily="34" charset="-127"/>
                </a:defRPr>
              </a:lvl5pPr>
              <a:lvl6pPr marL="2514600" indent="-228600" eaLnBrk="0" fontAlgn="base" hangingPunct="0">
                <a:spcBef>
                  <a:spcPct val="20000"/>
                </a:spcBef>
                <a:spcAft>
                  <a:spcPct val="0"/>
                </a:spcAft>
                <a:buChar char="»"/>
                <a:defRPr kumimoji="1" sz="2000">
                  <a:solidFill>
                    <a:schemeClr val="tx1"/>
                  </a:solidFill>
                  <a:latin typeface="굴림" pitchFamily="34" charset="-127"/>
                  <a:ea typeface="굴림" pitchFamily="34" charset="-127"/>
                </a:defRPr>
              </a:lvl6pPr>
              <a:lvl7pPr marL="2971800" indent="-228600" eaLnBrk="0" fontAlgn="base" hangingPunct="0">
                <a:spcBef>
                  <a:spcPct val="20000"/>
                </a:spcBef>
                <a:spcAft>
                  <a:spcPct val="0"/>
                </a:spcAft>
                <a:buChar char="»"/>
                <a:defRPr kumimoji="1" sz="2000">
                  <a:solidFill>
                    <a:schemeClr val="tx1"/>
                  </a:solidFill>
                  <a:latin typeface="굴림" pitchFamily="34" charset="-127"/>
                  <a:ea typeface="굴림" pitchFamily="34" charset="-127"/>
                </a:defRPr>
              </a:lvl7pPr>
              <a:lvl8pPr marL="3429000" indent="-228600" eaLnBrk="0" fontAlgn="base" hangingPunct="0">
                <a:spcBef>
                  <a:spcPct val="20000"/>
                </a:spcBef>
                <a:spcAft>
                  <a:spcPct val="0"/>
                </a:spcAft>
                <a:buChar char="»"/>
                <a:defRPr kumimoji="1" sz="2000">
                  <a:solidFill>
                    <a:schemeClr val="tx1"/>
                  </a:solidFill>
                  <a:latin typeface="굴림" pitchFamily="34" charset="-127"/>
                  <a:ea typeface="굴림" pitchFamily="34" charset="-127"/>
                </a:defRPr>
              </a:lvl8pPr>
              <a:lvl9pPr marL="3886200" indent="-228600" eaLnBrk="0" fontAlgn="base" hangingPunct="0">
                <a:spcBef>
                  <a:spcPct val="20000"/>
                </a:spcBef>
                <a:spcAft>
                  <a:spcPct val="0"/>
                </a:spcAft>
                <a:buChar char="»"/>
                <a:defRPr kumimoji="1" sz="2000">
                  <a:solidFill>
                    <a:schemeClr val="tx1"/>
                  </a:solidFill>
                  <a:latin typeface="굴림" pitchFamily="34" charset="-127"/>
                  <a:ea typeface="굴림" pitchFamily="34" charset="-127"/>
                </a:defRPr>
              </a:lvl9pPr>
            </a:lstStyle>
            <a:p>
              <a:pPr eaLnBrk="1" hangingPunct="1">
                <a:spcBef>
                  <a:spcPct val="0"/>
                </a:spcBef>
                <a:buFontTx/>
                <a:buNone/>
              </a:pPr>
              <a:endParaRPr lang="ko-KR" altLang="en-US" sz="900">
                <a:solidFill>
                  <a:srgbClr val="000000"/>
                </a:solidFill>
                <a:latin typeface="Times New Roman" panose="02020603050405020304" pitchFamily="18" charset="0"/>
                <a:ea typeface="Dotum" pitchFamily="34" charset="-127"/>
                <a:cs typeface="Times New Roman" panose="02020603050405020304" pitchFamily="18" charset="0"/>
              </a:endParaRPr>
            </a:p>
            <a:p>
              <a:pPr eaLnBrk="1" hangingPunct="1">
                <a:spcBef>
                  <a:spcPct val="0"/>
                </a:spcBef>
                <a:buFontTx/>
                <a:buNone/>
              </a:pPr>
              <a:endParaRPr lang="ko-KR" altLang="en-US" sz="900">
                <a:solidFill>
                  <a:srgbClr val="000000"/>
                </a:solidFill>
                <a:latin typeface="Times New Roman" panose="02020603050405020304" pitchFamily="18" charset="0"/>
                <a:ea typeface="Dotum" pitchFamily="34" charset="-127"/>
                <a:cs typeface="Times New Roman" panose="02020603050405020304" pitchFamily="18" charset="0"/>
              </a:endParaRPr>
            </a:p>
          </p:txBody>
        </p:sp>
        <p:sp>
          <p:nvSpPr>
            <p:cNvPr id="15422" name="Line 32"/>
            <p:cNvSpPr>
              <a:spLocks noChangeShapeType="1"/>
            </p:cNvSpPr>
            <p:nvPr/>
          </p:nvSpPr>
          <p:spPr bwMode="auto">
            <a:xfrm>
              <a:off x="2585789" y="754445"/>
              <a:ext cx="389399"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ko-KR" altLang="en-US">
                <a:latin typeface="Times New Roman" panose="02020603050405020304" pitchFamily="18" charset="0"/>
                <a:cs typeface="Times New Roman" panose="02020603050405020304" pitchFamily="18" charset="0"/>
              </a:endParaRPr>
            </a:p>
          </p:txBody>
        </p:sp>
        <p:sp>
          <p:nvSpPr>
            <p:cNvPr id="15423" name="Line 33"/>
            <p:cNvSpPr>
              <a:spLocks noChangeShapeType="1"/>
            </p:cNvSpPr>
            <p:nvPr/>
          </p:nvSpPr>
          <p:spPr bwMode="auto">
            <a:xfrm>
              <a:off x="2141287" y="643092"/>
              <a:ext cx="0" cy="22270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ko-KR" altLang="en-US">
                <a:latin typeface="Times New Roman" panose="02020603050405020304" pitchFamily="18" charset="0"/>
                <a:cs typeface="Times New Roman" panose="02020603050405020304" pitchFamily="18" charset="0"/>
              </a:endParaRPr>
            </a:p>
          </p:txBody>
        </p:sp>
        <p:sp>
          <p:nvSpPr>
            <p:cNvPr id="15424" name="Text Box 34"/>
            <p:cNvSpPr txBox="1">
              <a:spLocks noChangeArrowheads="1"/>
            </p:cNvSpPr>
            <p:nvPr/>
          </p:nvSpPr>
          <p:spPr bwMode="auto">
            <a:xfrm>
              <a:off x="0" y="332271"/>
              <a:ext cx="348522" cy="2278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kumimoji="1" sz="3200">
                  <a:solidFill>
                    <a:schemeClr val="tx1"/>
                  </a:solidFill>
                  <a:latin typeface="굴림" pitchFamily="34" charset="-127"/>
                  <a:ea typeface="굴림" pitchFamily="34" charset="-127"/>
                </a:defRPr>
              </a:lvl1pPr>
              <a:lvl2pPr marL="742950" indent="-285750" eaLnBrk="0" hangingPunct="0">
                <a:spcBef>
                  <a:spcPct val="20000"/>
                </a:spcBef>
                <a:buChar char="–"/>
                <a:defRPr kumimoji="1" sz="2800">
                  <a:solidFill>
                    <a:schemeClr val="tx1"/>
                  </a:solidFill>
                  <a:latin typeface="굴림" pitchFamily="34" charset="-127"/>
                  <a:ea typeface="굴림" pitchFamily="34" charset="-127"/>
                </a:defRPr>
              </a:lvl2pPr>
              <a:lvl3pPr marL="1143000" indent="-228600" eaLnBrk="0" hangingPunct="0">
                <a:spcBef>
                  <a:spcPct val="20000"/>
                </a:spcBef>
                <a:buChar char="•"/>
                <a:defRPr kumimoji="1" sz="2400">
                  <a:solidFill>
                    <a:schemeClr val="tx1"/>
                  </a:solidFill>
                  <a:latin typeface="굴림" pitchFamily="34" charset="-127"/>
                  <a:ea typeface="굴림" pitchFamily="34" charset="-127"/>
                </a:defRPr>
              </a:lvl3pPr>
              <a:lvl4pPr marL="1600200" indent="-228600" eaLnBrk="0" hangingPunct="0">
                <a:spcBef>
                  <a:spcPct val="20000"/>
                </a:spcBef>
                <a:buChar char="–"/>
                <a:defRPr kumimoji="1" sz="2000">
                  <a:solidFill>
                    <a:schemeClr val="tx1"/>
                  </a:solidFill>
                  <a:latin typeface="굴림" pitchFamily="34" charset="-127"/>
                  <a:ea typeface="굴림" pitchFamily="34" charset="-127"/>
                </a:defRPr>
              </a:lvl4pPr>
              <a:lvl5pPr marL="2057400" indent="-228600" eaLnBrk="0" hangingPunct="0">
                <a:spcBef>
                  <a:spcPct val="20000"/>
                </a:spcBef>
                <a:buChar char="»"/>
                <a:defRPr kumimoji="1" sz="2000">
                  <a:solidFill>
                    <a:schemeClr val="tx1"/>
                  </a:solidFill>
                  <a:latin typeface="굴림" pitchFamily="34" charset="-127"/>
                  <a:ea typeface="굴림" pitchFamily="34" charset="-127"/>
                </a:defRPr>
              </a:lvl5pPr>
              <a:lvl6pPr marL="2514600" indent="-228600" eaLnBrk="0" fontAlgn="base" hangingPunct="0">
                <a:spcBef>
                  <a:spcPct val="20000"/>
                </a:spcBef>
                <a:spcAft>
                  <a:spcPct val="0"/>
                </a:spcAft>
                <a:buChar char="»"/>
                <a:defRPr kumimoji="1" sz="2000">
                  <a:solidFill>
                    <a:schemeClr val="tx1"/>
                  </a:solidFill>
                  <a:latin typeface="굴림" pitchFamily="34" charset="-127"/>
                  <a:ea typeface="굴림" pitchFamily="34" charset="-127"/>
                </a:defRPr>
              </a:lvl6pPr>
              <a:lvl7pPr marL="2971800" indent="-228600" eaLnBrk="0" fontAlgn="base" hangingPunct="0">
                <a:spcBef>
                  <a:spcPct val="20000"/>
                </a:spcBef>
                <a:spcAft>
                  <a:spcPct val="0"/>
                </a:spcAft>
                <a:buChar char="»"/>
                <a:defRPr kumimoji="1" sz="2000">
                  <a:solidFill>
                    <a:schemeClr val="tx1"/>
                  </a:solidFill>
                  <a:latin typeface="굴림" pitchFamily="34" charset="-127"/>
                  <a:ea typeface="굴림" pitchFamily="34" charset="-127"/>
                </a:defRPr>
              </a:lvl7pPr>
              <a:lvl8pPr marL="3429000" indent="-228600" eaLnBrk="0" fontAlgn="base" hangingPunct="0">
                <a:spcBef>
                  <a:spcPct val="20000"/>
                </a:spcBef>
                <a:spcAft>
                  <a:spcPct val="0"/>
                </a:spcAft>
                <a:buChar char="»"/>
                <a:defRPr kumimoji="1" sz="2000">
                  <a:solidFill>
                    <a:schemeClr val="tx1"/>
                  </a:solidFill>
                  <a:latin typeface="굴림" pitchFamily="34" charset="-127"/>
                  <a:ea typeface="굴림" pitchFamily="34" charset="-127"/>
                </a:defRPr>
              </a:lvl8pPr>
              <a:lvl9pPr marL="3886200" indent="-228600" eaLnBrk="0" fontAlgn="base" hangingPunct="0">
                <a:spcBef>
                  <a:spcPct val="20000"/>
                </a:spcBef>
                <a:spcAft>
                  <a:spcPct val="0"/>
                </a:spcAft>
                <a:buChar char="»"/>
                <a:defRPr kumimoji="1" sz="2000">
                  <a:solidFill>
                    <a:schemeClr val="tx1"/>
                  </a:solidFill>
                  <a:latin typeface="굴림" pitchFamily="34" charset="-127"/>
                  <a:ea typeface="굴림" pitchFamily="34" charset="-127"/>
                </a:defRPr>
              </a:lvl9pPr>
            </a:lstStyle>
            <a:p>
              <a:pPr eaLnBrk="1" hangingPunct="1">
                <a:spcBef>
                  <a:spcPct val="0"/>
                </a:spcBef>
                <a:buFontTx/>
                <a:buNone/>
              </a:pPr>
              <a:r>
                <a:rPr lang="en-US" altLang="ko-KR" sz="900">
                  <a:solidFill>
                    <a:srgbClr val="000000"/>
                  </a:solidFill>
                  <a:latin typeface="Times New Roman" panose="02020603050405020304" pitchFamily="18" charset="0"/>
                  <a:ea typeface="Dotum" pitchFamily="34" charset="-127"/>
                  <a:cs typeface="Times New Roman" panose="02020603050405020304" pitchFamily="18" charset="0"/>
                </a:rPr>
                <a:t>NO</a:t>
              </a:r>
            </a:p>
            <a:p>
              <a:pPr eaLnBrk="1" hangingPunct="1">
                <a:spcBef>
                  <a:spcPct val="0"/>
                </a:spcBef>
                <a:buFontTx/>
                <a:buNone/>
              </a:pPr>
              <a:endParaRPr lang="en-US" altLang="ko-KR" sz="900">
                <a:solidFill>
                  <a:srgbClr val="000000"/>
                </a:solidFill>
                <a:latin typeface="Times New Roman" panose="02020603050405020304" pitchFamily="18" charset="0"/>
                <a:ea typeface="Dotum" pitchFamily="34" charset="-127"/>
                <a:cs typeface="Times New Roman" panose="02020603050405020304" pitchFamily="18" charset="0"/>
              </a:endParaRPr>
            </a:p>
          </p:txBody>
        </p:sp>
        <p:sp>
          <p:nvSpPr>
            <p:cNvPr id="15425" name="Text Box 35"/>
            <p:cNvSpPr txBox="1">
              <a:spLocks noChangeArrowheads="1"/>
            </p:cNvSpPr>
            <p:nvPr/>
          </p:nvSpPr>
          <p:spPr bwMode="auto">
            <a:xfrm>
              <a:off x="391024" y="332271"/>
              <a:ext cx="495931" cy="2278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kumimoji="1" sz="3200">
                  <a:solidFill>
                    <a:schemeClr val="tx1"/>
                  </a:solidFill>
                  <a:latin typeface="굴림" pitchFamily="34" charset="-127"/>
                  <a:ea typeface="굴림" pitchFamily="34" charset="-127"/>
                </a:defRPr>
              </a:lvl1pPr>
              <a:lvl2pPr marL="742950" indent="-285750" eaLnBrk="0" hangingPunct="0">
                <a:spcBef>
                  <a:spcPct val="20000"/>
                </a:spcBef>
                <a:buChar char="–"/>
                <a:defRPr kumimoji="1" sz="2800">
                  <a:solidFill>
                    <a:schemeClr val="tx1"/>
                  </a:solidFill>
                  <a:latin typeface="굴림" pitchFamily="34" charset="-127"/>
                  <a:ea typeface="굴림" pitchFamily="34" charset="-127"/>
                </a:defRPr>
              </a:lvl2pPr>
              <a:lvl3pPr marL="1143000" indent="-228600" eaLnBrk="0" hangingPunct="0">
                <a:spcBef>
                  <a:spcPct val="20000"/>
                </a:spcBef>
                <a:buChar char="•"/>
                <a:defRPr kumimoji="1" sz="2400">
                  <a:solidFill>
                    <a:schemeClr val="tx1"/>
                  </a:solidFill>
                  <a:latin typeface="굴림" pitchFamily="34" charset="-127"/>
                  <a:ea typeface="굴림" pitchFamily="34" charset="-127"/>
                </a:defRPr>
              </a:lvl3pPr>
              <a:lvl4pPr marL="1600200" indent="-228600" eaLnBrk="0" hangingPunct="0">
                <a:spcBef>
                  <a:spcPct val="20000"/>
                </a:spcBef>
                <a:buChar char="–"/>
                <a:defRPr kumimoji="1" sz="2000">
                  <a:solidFill>
                    <a:schemeClr val="tx1"/>
                  </a:solidFill>
                  <a:latin typeface="굴림" pitchFamily="34" charset="-127"/>
                  <a:ea typeface="굴림" pitchFamily="34" charset="-127"/>
                </a:defRPr>
              </a:lvl4pPr>
              <a:lvl5pPr marL="2057400" indent="-228600" eaLnBrk="0" hangingPunct="0">
                <a:spcBef>
                  <a:spcPct val="20000"/>
                </a:spcBef>
                <a:buChar char="»"/>
                <a:defRPr kumimoji="1" sz="2000">
                  <a:solidFill>
                    <a:schemeClr val="tx1"/>
                  </a:solidFill>
                  <a:latin typeface="굴림" pitchFamily="34" charset="-127"/>
                  <a:ea typeface="굴림" pitchFamily="34" charset="-127"/>
                </a:defRPr>
              </a:lvl5pPr>
              <a:lvl6pPr marL="2514600" indent="-228600" eaLnBrk="0" fontAlgn="base" hangingPunct="0">
                <a:spcBef>
                  <a:spcPct val="20000"/>
                </a:spcBef>
                <a:spcAft>
                  <a:spcPct val="0"/>
                </a:spcAft>
                <a:buChar char="»"/>
                <a:defRPr kumimoji="1" sz="2000">
                  <a:solidFill>
                    <a:schemeClr val="tx1"/>
                  </a:solidFill>
                  <a:latin typeface="굴림" pitchFamily="34" charset="-127"/>
                  <a:ea typeface="굴림" pitchFamily="34" charset="-127"/>
                </a:defRPr>
              </a:lvl6pPr>
              <a:lvl7pPr marL="2971800" indent="-228600" eaLnBrk="0" fontAlgn="base" hangingPunct="0">
                <a:spcBef>
                  <a:spcPct val="20000"/>
                </a:spcBef>
                <a:spcAft>
                  <a:spcPct val="0"/>
                </a:spcAft>
                <a:buChar char="»"/>
                <a:defRPr kumimoji="1" sz="2000">
                  <a:solidFill>
                    <a:schemeClr val="tx1"/>
                  </a:solidFill>
                  <a:latin typeface="굴림" pitchFamily="34" charset="-127"/>
                  <a:ea typeface="굴림" pitchFamily="34" charset="-127"/>
                </a:defRPr>
              </a:lvl7pPr>
              <a:lvl8pPr marL="3429000" indent="-228600" eaLnBrk="0" fontAlgn="base" hangingPunct="0">
                <a:spcBef>
                  <a:spcPct val="20000"/>
                </a:spcBef>
                <a:spcAft>
                  <a:spcPct val="0"/>
                </a:spcAft>
                <a:buChar char="»"/>
                <a:defRPr kumimoji="1" sz="2000">
                  <a:solidFill>
                    <a:schemeClr val="tx1"/>
                  </a:solidFill>
                  <a:latin typeface="굴림" pitchFamily="34" charset="-127"/>
                  <a:ea typeface="굴림" pitchFamily="34" charset="-127"/>
                </a:defRPr>
              </a:lvl8pPr>
              <a:lvl9pPr marL="3886200" indent="-228600" eaLnBrk="0" fontAlgn="base" hangingPunct="0">
                <a:spcBef>
                  <a:spcPct val="20000"/>
                </a:spcBef>
                <a:spcAft>
                  <a:spcPct val="0"/>
                </a:spcAft>
                <a:buChar char="»"/>
                <a:defRPr kumimoji="1" sz="2000">
                  <a:solidFill>
                    <a:schemeClr val="tx1"/>
                  </a:solidFill>
                  <a:latin typeface="굴림" pitchFamily="34" charset="-127"/>
                  <a:ea typeface="굴림" pitchFamily="34" charset="-127"/>
                </a:defRPr>
              </a:lvl9pPr>
            </a:lstStyle>
            <a:p>
              <a:pPr eaLnBrk="1" hangingPunct="1">
                <a:spcBef>
                  <a:spcPct val="0"/>
                </a:spcBef>
                <a:buFontTx/>
                <a:buNone/>
              </a:pPr>
              <a:r>
                <a:rPr lang="en-US" altLang="ko-KR" sz="900">
                  <a:solidFill>
                    <a:srgbClr val="000000"/>
                  </a:solidFill>
                  <a:latin typeface="Times New Roman" panose="02020603050405020304" pitchFamily="18" charset="0"/>
                  <a:ea typeface="Dotum" pitchFamily="34" charset="-127"/>
                  <a:cs typeface="Times New Roman" panose="02020603050405020304" pitchFamily="18" charset="0"/>
                </a:rPr>
                <a:t>M98</a:t>
              </a:r>
            </a:p>
            <a:p>
              <a:pPr eaLnBrk="1" hangingPunct="1">
                <a:spcBef>
                  <a:spcPct val="0"/>
                </a:spcBef>
                <a:buFontTx/>
                <a:buNone/>
              </a:pPr>
              <a:endParaRPr lang="en-US" altLang="ko-KR" sz="900">
                <a:solidFill>
                  <a:srgbClr val="000000"/>
                </a:solidFill>
                <a:latin typeface="Times New Roman" panose="02020603050405020304" pitchFamily="18" charset="0"/>
                <a:ea typeface="Dotum" pitchFamily="34" charset="-127"/>
                <a:cs typeface="Times New Roman" panose="02020603050405020304" pitchFamily="18" charset="0"/>
              </a:endParaRPr>
            </a:p>
          </p:txBody>
        </p:sp>
        <p:sp>
          <p:nvSpPr>
            <p:cNvPr id="15426" name="Text Box 36"/>
            <p:cNvSpPr txBox="1">
              <a:spLocks noChangeArrowheads="1"/>
            </p:cNvSpPr>
            <p:nvPr/>
          </p:nvSpPr>
          <p:spPr bwMode="auto">
            <a:xfrm>
              <a:off x="493031" y="0"/>
              <a:ext cx="323020" cy="2278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kumimoji="1" sz="3200">
                  <a:solidFill>
                    <a:schemeClr val="tx1"/>
                  </a:solidFill>
                  <a:latin typeface="굴림" pitchFamily="34" charset="-127"/>
                  <a:ea typeface="굴림" pitchFamily="34" charset="-127"/>
                </a:defRPr>
              </a:lvl1pPr>
              <a:lvl2pPr marL="742950" indent="-285750" eaLnBrk="0" hangingPunct="0">
                <a:spcBef>
                  <a:spcPct val="20000"/>
                </a:spcBef>
                <a:buChar char="–"/>
                <a:defRPr kumimoji="1" sz="2800">
                  <a:solidFill>
                    <a:schemeClr val="tx1"/>
                  </a:solidFill>
                  <a:latin typeface="굴림" pitchFamily="34" charset="-127"/>
                  <a:ea typeface="굴림" pitchFamily="34" charset="-127"/>
                </a:defRPr>
              </a:lvl2pPr>
              <a:lvl3pPr marL="1143000" indent="-228600" eaLnBrk="0" hangingPunct="0">
                <a:spcBef>
                  <a:spcPct val="20000"/>
                </a:spcBef>
                <a:buChar char="•"/>
                <a:defRPr kumimoji="1" sz="2400">
                  <a:solidFill>
                    <a:schemeClr val="tx1"/>
                  </a:solidFill>
                  <a:latin typeface="굴림" pitchFamily="34" charset="-127"/>
                  <a:ea typeface="굴림" pitchFamily="34" charset="-127"/>
                </a:defRPr>
              </a:lvl3pPr>
              <a:lvl4pPr marL="1600200" indent="-228600" eaLnBrk="0" hangingPunct="0">
                <a:spcBef>
                  <a:spcPct val="20000"/>
                </a:spcBef>
                <a:buChar char="–"/>
                <a:defRPr kumimoji="1" sz="2000">
                  <a:solidFill>
                    <a:schemeClr val="tx1"/>
                  </a:solidFill>
                  <a:latin typeface="굴림" pitchFamily="34" charset="-127"/>
                  <a:ea typeface="굴림" pitchFamily="34" charset="-127"/>
                </a:defRPr>
              </a:lvl4pPr>
              <a:lvl5pPr marL="2057400" indent="-228600" eaLnBrk="0" hangingPunct="0">
                <a:spcBef>
                  <a:spcPct val="20000"/>
                </a:spcBef>
                <a:buChar char="»"/>
                <a:defRPr kumimoji="1" sz="2000">
                  <a:solidFill>
                    <a:schemeClr val="tx1"/>
                  </a:solidFill>
                  <a:latin typeface="굴림" pitchFamily="34" charset="-127"/>
                  <a:ea typeface="굴림" pitchFamily="34" charset="-127"/>
                </a:defRPr>
              </a:lvl5pPr>
              <a:lvl6pPr marL="2514600" indent="-228600" eaLnBrk="0" fontAlgn="base" hangingPunct="0">
                <a:spcBef>
                  <a:spcPct val="20000"/>
                </a:spcBef>
                <a:spcAft>
                  <a:spcPct val="0"/>
                </a:spcAft>
                <a:buChar char="»"/>
                <a:defRPr kumimoji="1" sz="2000">
                  <a:solidFill>
                    <a:schemeClr val="tx1"/>
                  </a:solidFill>
                  <a:latin typeface="굴림" pitchFamily="34" charset="-127"/>
                  <a:ea typeface="굴림" pitchFamily="34" charset="-127"/>
                </a:defRPr>
              </a:lvl6pPr>
              <a:lvl7pPr marL="2971800" indent="-228600" eaLnBrk="0" fontAlgn="base" hangingPunct="0">
                <a:spcBef>
                  <a:spcPct val="20000"/>
                </a:spcBef>
                <a:spcAft>
                  <a:spcPct val="0"/>
                </a:spcAft>
                <a:buChar char="»"/>
                <a:defRPr kumimoji="1" sz="2000">
                  <a:solidFill>
                    <a:schemeClr val="tx1"/>
                  </a:solidFill>
                  <a:latin typeface="굴림" pitchFamily="34" charset="-127"/>
                  <a:ea typeface="굴림" pitchFamily="34" charset="-127"/>
                </a:defRPr>
              </a:lvl7pPr>
              <a:lvl8pPr marL="3429000" indent="-228600" eaLnBrk="0" fontAlgn="base" hangingPunct="0">
                <a:spcBef>
                  <a:spcPct val="20000"/>
                </a:spcBef>
                <a:spcAft>
                  <a:spcPct val="0"/>
                </a:spcAft>
                <a:buChar char="»"/>
                <a:defRPr kumimoji="1" sz="2000">
                  <a:solidFill>
                    <a:schemeClr val="tx1"/>
                  </a:solidFill>
                  <a:latin typeface="굴림" pitchFamily="34" charset="-127"/>
                  <a:ea typeface="굴림" pitchFamily="34" charset="-127"/>
                </a:defRPr>
              </a:lvl8pPr>
              <a:lvl9pPr marL="3886200" indent="-228600" eaLnBrk="0" fontAlgn="base" hangingPunct="0">
                <a:spcBef>
                  <a:spcPct val="20000"/>
                </a:spcBef>
                <a:spcAft>
                  <a:spcPct val="0"/>
                </a:spcAft>
                <a:buChar char="»"/>
                <a:defRPr kumimoji="1" sz="2000">
                  <a:solidFill>
                    <a:schemeClr val="tx1"/>
                  </a:solidFill>
                  <a:latin typeface="굴림" pitchFamily="34" charset="-127"/>
                  <a:ea typeface="굴림" pitchFamily="34" charset="-127"/>
                </a:defRPr>
              </a:lvl9pPr>
            </a:lstStyle>
            <a:p>
              <a:pPr eaLnBrk="1" hangingPunct="1">
                <a:spcBef>
                  <a:spcPct val="0"/>
                </a:spcBef>
                <a:buFontTx/>
                <a:buNone/>
              </a:pPr>
              <a:r>
                <a:rPr lang="en-US" altLang="ko-KR" sz="900">
                  <a:solidFill>
                    <a:srgbClr val="000000"/>
                  </a:solidFill>
                  <a:latin typeface="Times New Roman" panose="02020603050405020304" pitchFamily="18" charset="0"/>
                  <a:ea typeface="Dotum" pitchFamily="34" charset="-127"/>
                  <a:cs typeface="Times New Roman" panose="02020603050405020304" pitchFamily="18" charset="0"/>
                </a:rPr>
                <a:t>X1</a:t>
              </a:r>
            </a:p>
            <a:p>
              <a:pPr eaLnBrk="1" hangingPunct="1">
                <a:spcBef>
                  <a:spcPct val="0"/>
                </a:spcBef>
                <a:buFontTx/>
                <a:buNone/>
              </a:pPr>
              <a:endParaRPr lang="en-US" altLang="ko-KR" sz="900">
                <a:solidFill>
                  <a:srgbClr val="000000"/>
                </a:solidFill>
                <a:latin typeface="Times New Roman" panose="02020603050405020304" pitchFamily="18" charset="0"/>
                <a:ea typeface="Dotum" pitchFamily="34" charset="-127"/>
                <a:cs typeface="Times New Roman" panose="02020603050405020304" pitchFamily="18" charset="0"/>
              </a:endParaRPr>
            </a:p>
          </p:txBody>
        </p:sp>
        <p:sp>
          <p:nvSpPr>
            <p:cNvPr id="15427" name="Text Box 37"/>
            <p:cNvSpPr txBox="1">
              <a:spLocks noChangeArrowheads="1"/>
            </p:cNvSpPr>
            <p:nvPr/>
          </p:nvSpPr>
          <p:spPr bwMode="auto">
            <a:xfrm>
              <a:off x="1623603" y="142402"/>
              <a:ext cx="1207076" cy="2278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kumimoji="1" sz="3200">
                  <a:solidFill>
                    <a:schemeClr val="tx1"/>
                  </a:solidFill>
                  <a:latin typeface="굴림" pitchFamily="34" charset="-127"/>
                  <a:ea typeface="굴림" pitchFamily="34" charset="-127"/>
                </a:defRPr>
              </a:lvl1pPr>
              <a:lvl2pPr marL="742950" indent="-285750" eaLnBrk="0" hangingPunct="0">
                <a:spcBef>
                  <a:spcPct val="20000"/>
                </a:spcBef>
                <a:buChar char="–"/>
                <a:defRPr kumimoji="1" sz="2800">
                  <a:solidFill>
                    <a:schemeClr val="tx1"/>
                  </a:solidFill>
                  <a:latin typeface="굴림" pitchFamily="34" charset="-127"/>
                  <a:ea typeface="굴림" pitchFamily="34" charset="-127"/>
                </a:defRPr>
              </a:lvl2pPr>
              <a:lvl3pPr marL="1143000" indent="-228600" eaLnBrk="0" hangingPunct="0">
                <a:spcBef>
                  <a:spcPct val="20000"/>
                </a:spcBef>
                <a:buChar char="•"/>
                <a:defRPr kumimoji="1" sz="2400">
                  <a:solidFill>
                    <a:schemeClr val="tx1"/>
                  </a:solidFill>
                  <a:latin typeface="굴림" pitchFamily="34" charset="-127"/>
                  <a:ea typeface="굴림" pitchFamily="34" charset="-127"/>
                </a:defRPr>
              </a:lvl3pPr>
              <a:lvl4pPr marL="1600200" indent="-228600" eaLnBrk="0" hangingPunct="0">
                <a:spcBef>
                  <a:spcPct val="20000"/>
                </a:spcBef>
                <a:buChar char="–"/>
                <a:defRPr kumimoji="1" sz="2000">
                  <a:solidFill>
                    <a:schemeClr val="tx1"/>
                  </a:solidFill>
                  <a:latin typeface="굴림" pitchFamily="34" charset="-127"/>
                  <a:ea typeface="굴림" pitchFamily="34" charset="-127"/>
                </a:defRPr>
              </a:lvl4pPr>
              <a:lvl5pPr marL="2057400" indent="-228600" eaLnBrk="0" hangingPunct="0">
                <a:spcBef>
                  <a:spcPct val="20000"/>
                </a:spcBef>
                <a:buChar char="»"/>
                <a:defRPr kumimoji="1" sz="2000">
                  <a:solidFill>
                    <a:schemeClr val="tx1"/>
                  </a:solidFill>
                  <a:latin typeface="굴림" pitchFamily="34" charset="-127"/>
                  <a:ea typeface="굴림" pitchFamily="34" charset="-127"/>
                </a:defRPr>
              </a:lvl5pPr>
              <a:lvl6pPr marL="2514600" indent="-228600" eaLnBrk="0" fontAlgn="base" hangingPunct="0">
                <a:spcBef>
                  <a:spcPct val="20000"/>
                </a:spcBef>
                <a:spcAft>
                  <a:spcPct val="0"/>
                </a:spcAft>
                <a:buChar char="»"/>
                <a:defRPr kumimoji="1" sz="2000">
                  <a:solidFill>
                    <a:schemeClr val="tx1"/>
                  </a:solidFill>
                  <a:latin typeface="굴림" pitchFamily="34" charset="-127"/>
                  <a:ea typeface="굴림" pitchFamily="34" charset="-127"/>
                </a:defRPr>
              </a:lvl6pPr>
              <a:lvl7pPr marL="2971800" indent="-228600" eaLnBrk="0" fontAlgn="base" hangingPunct="0">
                <a:spcBef>
                  <a:spcPct val="20000"/>
                </a:spcBef>
                <a:spcAft>
                  <a:spcPct val="0"/>
                </a:spcAft>
                <a:buChar char="»"/>
                <a:defRPr kumimoji="1" sz="2000">
                  <a:solidFill>
                    <a:schemeClr val="tx1"/>
                  </a:solidFill>
                  <a:latin typeface="굴림" pitchFamily="34" charset="-127"/>
                  <a:ea typeface="굴림" pitchFamily="34" charset="-127"/>
                </a:defRPr>
              </a:lvl7pPr>
              <a:lvl8pPr marL="3429000" indent="-228600" eaLnBrk="0" fontAlgn="base" hangingPunct="0">
                <a:spcBef>
                  <a:spcPct val="20000"/>
                </a:spcBef>
                <a:spcAft>
                  <a:spcPct val="0"/>
                </a:spcAft>
                <a:buChar char="»"/>
                <a:defRPr kumimoji="1" sz="2000">
                  <a:solidFill>
                    <a:schemeClr val="tx1"/>
                  </a:solidFill>
                  <a:latin typeface="굴림" pitchFamily="34" charset="-127"/>
                  <a:ea typeface="굴림" pitchFamily="34" charset="-127"/>
                </a:defRPr>
              </a:lvl8pPr>
              <a:lvl9pPr marL="3886200" indent="-228600" eaLnBrk="0" fontAlgn="base" hangingPunct="0">
                <a:spcBef>
                  <a:spcPct val="20000"/>
                </a:spcBef>
                <a:spcAft>
                  <a:spcPct val="0"/>
                </a:spcAft>
                <a:buChar char="»"/>
                <a:defRPr kumimoji="1" sz="2000">
                  <a:solidFill>
                    <a:schemeClr val="tx1"/>
                  </a:solidFill>
                  <a:latin typeface="굴림" pitchFamily="34" charset="-127"/>
                  <a:ea typeface="굴림" pitchFamily="34" charset="-127"/>
                </a:defRPr>
              </a:lvl9pPr>
            </a:lstStyle>
            <a:p>
              <a:pPr eaLnBrk="1" hangingPunct="1">
                <a:spcBef>
                  <a:spcPct val="0"/>
                </a:spcBef>
                <a:buFontTx/>
                <a:buNone/>
              </a:pPr>
              <a:r>
                <a:rPr lang="en-US" altLang="ko-KR" sz="900">
                  <a:solidFill>
                    <a:srgbClr val="000000"/>
                  </a:solidFill>
                  <a:latin typeface="Times New Roman" panose="02020603050405020304" pitchFamily="18" charset="0"/>
                  <a:ea typeface="Dotum" pitchFamily="34" charset="-127"/>
                  <a:cs typeface="Times New Roman" panose="02020603050405020304" pitchFamily="18" charset="0"/>
                </a:rPr>
                <a:t>MC       N0    </a:t>
              </a:r>
              <a:r>
                <a:rPr lang="en-US" altLang="ko-KR" sz="900" smtClean="0">
                  <a:solidFill>
                    <a:srgbClr val="000000"/>
                  </a:solidFill>
                  <a:latin typeface="Times New Roman" panose="02020603050405020304" pitchFamily="18" charset="0"/>
                  <a:ea typeface="Dotum" pitchFamily="34" charset="-127"/>
                  <a:cs typeface="Times New Roman" panose="02020603050405020304" pitchFamily="18" charset="0"/>
                </a:rPr>
                <a:t>    (    </a:t>
              </a:r>
              <a:r>
                <a:rPr lang="en-US" altLang="ko-KR" sz="900">
                  <a:solidFill>
                    <a:srgbClr val="000000"/>
                  </a:solidFill>
                  <a:latin typeface="Times New Roman" panose="02020603050405020304" pitchFamily="18" charset="0"/>
                  <a:ea typeface="Dotum" pitchFamily="34" charset="-127"/>
                  <a:cs typeface="Times New Roman" panose="02020603050405020304" pitchFamily="18" charset="0"/>
                </a:rPr>
                <a:t>)</a:t>
              </a:r>
            </a:p>
            <a:p>
              <a:pPr eaLnBrk="1" hangingPunct="1">
                <a:spcBef>
                  <a:spcPct val="0"/>
                </a:spcBef>
                <a:buFontTx/>
                <a:buNone/>
              </a:pPr>
              <a:endParaRPr lang="en-US" altLang="ko-KR" sz="900">
                <a:solidFill>
                  <a:srgbClr val="000000"/>
                </a:solidFill>
                <a:latin typeface="Times New Roman" panose="02020603050405020304" pitchFamily="18" charset="0"/>
                <a:ea typeface="Dotum" pitchFamily="34" charset="-127"/>
                <a:cs typeface="Times New Roman" panose="02020603050405020304" pitchFamily="18" charset="0"/>
              </a:endParaRPr>
            </a:p>
          </p:txBody>
        </p:sp>
        <p:sp>
          <p:nvSpPr>
            <p:cNvPr id="15428" name="Text Box 38"/>
            <p:cNvSpPr txBox="1">
              <a:spLocks noChangeArrowheads="1"/>
            </p:cNvSpPr>
            <p:nvPr/>
          </p:nvSpPr>
          <p:spPr bwMode="auto">
            <a:xfrm>
              <a:off x="1734110" y="655048"/>
              <a:ext cx="816052" cy="2278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kumimoji="1" sz="3200">
                  <a:solidFill>
                    <a:schemeClr val="tx1"/>
                  </a:solidFill>
                  <a:latin typeface="굴림" pitchFamily="34" charset="-127"/>
                  <a:ea typeface="굴림" pitchFamily="34" charset="-127"/>
                </a:defRPr>
              </a:lvl1pPr>
              <a:lvl2pPr marL="742950" indent="-285750" eaLnBrk="0" hangingPunct="0">
                <a:spcBef>
                  <a:spcPct val="20000"/>
                </a:spcBef>
                <a:buChar char="–"/>
                <a:defRPr kumimoji="1" sz="2800">
                  <a:solidFill>
                    <a:schemeClr val="tx1"/>
                  </a:solidFill>
                  <a:latin typeface="굴림" pitchFamily="34" charset="-127"/>
                  <a:ea typeface="굴림" pitchFamily="34" charset="-127"/>
                </a:defRPr>
              </a:lvl2pPr>
              <a:lvl3pPr marL="1143000" indent="-228600" eaLnBrk="0" hangingPunct="0">
                <a:spcBef>
                  <a:spcPct val="20000"/>
                </a:spcBef>
                <a:buChar char="•"/>
                <a:defRPr kumimoji="1" sz="2400">
                  <a:solidFill>
                    <a:schemeClr val="tx1"/>
                  </a:solidFill>
                  <a:latin typeface="굴림" pitchFamily="34" charset="-127"/>
                  <a:ea typeface="굴림" pitchFamily="34" charset="-127"/>
                </a:defRPr>
              </a:lvl3pPr>
              <a:lvl4pPr marL="1600200" indent="-228600" eaLnBrk="0" hangingPunct="0">
                <a:spcBef>
                  <a:spcPct val="20000"/>
                </a:spcBef>
                <a:buChar char="–"/>
                <a:defRPr kumimoji="1" sz="2000">
                  <a:solidFill>
                    <a:schemeClr val="tx1"/>
                  </a:solidFill>
                  <a:latin typeface="굴림" pitchFamily="34" charset="-127"/>
                  <a:ea typeface="굴림" pitchFamily="34" charset="-127"/>
                </a:defRPr>
              </a:lvl4pPr>
              <a:lvl5pPr marL="2057400" indent="-228600" eaLnBrk="0" hangingPunct="0">
                <a:spcBef>
                  <a:spcPct val="20000"/>
                </a:spcBef>
                <a:buChar char="»"/>
                <a:defRPr kumimoji="1" sz="2000">
                  <a:solidFill>
                    <a:schemeClr val="tx1"/>
                  </a:solidFill>
                  <a:latin typeface="굴림" pitchFamily="34" charset="-127"/>
                  <a:ea typeface="굴림" pitchFamily="34" charset="-127"/>
                </a:defRPr>
              </a:lvl5pPr>
              <a:lvl6pPr marL="2514600" indent="-228600" eaLnBrk="0" fontAlgn="base" hangingPunct="0">
                <a:spcBef>
                  <a:spcPct val="20000"/>
                </a:spcBef>
                <a:spcAft>
                  <a:spcPct val="0"/>
                </a:spcAft>
                <a:buChar char="»"/>
                <a:defRPr kumimoji="1" sz="2000">
                  <a:solidFill>
                    <a:schemeClr val="tx1"/>
                  </a:solidFill>
                  <a:latin typeface="굴림" pitchFamily="34" charset="-127"/>
                  <a:ea typeface="굴림" pitchFamily="34" charset="-127"/>
                </a:defRPr>
              </a:lvl6pPr>
              <a:lvl7pPr marL="2971800" indent="-228600" eaLnBrk="0" fontAlgn="base" hangingPunct="0">
                <a:spcBef>
                  <a:spcPct val="20000"/>
                </a:spcBef>
                <a:spcAft>
                  <a:spcPct val="0"/>
                </a:spcAft>
                <a:buChar char="»"/>
                <a:defRPr kumimoji="1" sz="2000">
                  <a:solidFill>
                    <a:schemeClr val="tx1"/>
                  </a:solidFill>
                  <a:latin typeface="굴림" pitchFamily="34" charset="-127"/>
                  <a:ea typeface="굴림" pitchFamily="34" charset="-127"/>
                </a:defRPr>
              </a:lvl7pPr>
              <a:lvl8pPr marL="3429000" indent="-228600" eaLnBrk="0" fontAlgn="base" hangingPunct="0">
                <a:spcBef>
                  <a:spcPct val="20000"/>
                </a:spcBef>
                <a:spcAft>
                  <a:spcPct val="0"/>
                </a:spcAft>
                <a:buChar char="»"/>
                <a:defRPr kumimoji="1" sz="2000">
                  <a:solidFill>
                    <a:schemeClr val="tx1"/>
                  </a:solidFill>
                  <a:latin typeface="굴림" pitchFamily="34" charset="-127"/>
                  <a:ea typeface="굴림" pitchFamily="34" charset="-127"/>
                </a:defRPr>
              </a:lvl8pPr>
              <a:lvl9pPr marL="3886200" indent="-228600" eaLnBrk="0" fontAlgn="base" hangingPunct="0">
                <a:spcBef>
                  <a:spcPct val="20000"/>
                </a:spcBef>
                <a:spcAft>
                  <a:spcPct val="0"/>
                </a:spcAft>
                <a:buChar char="»"/>
                <a:defRPr kumimoji="1" sz="2000">
                  <a:solidFill>
                    <a:schemeClr val="tx1"/>
                  </a:solidFill>
                  <a:latin typeface="굴림" pitchFamily="34" charset="-127"/>
                  <a:ea typeface="굴림" pitchFamily="34" charset="-127"/>
                </a:defRPr>
              </a:lvl9pPr>
            </a:lstStyle>
            <a:p>
              <a:pPr eaLnBrk="1" hangingPunct="1">
                <a:spcBef>
                  <a:spcPct val="0"/>
                </a:spcBef>
                <a:buFontTx/>
                <a:buNone/>
              </a:pPr>
              <a:r>
                <a:rPr lang="en-US" altLang="ko-KR" sz="900">
                  <a:solidFill>
                    <a:srgbClr val="000000"/>
                  </a:solidFill>
                  <a:latin typeface="Times New Roman" panose="02020603050405020304" pitchFamily="18" charset="0"/>
                  <a:ea typeface="Dotum" pitchFamily="34" charset="-127"/>
                  <a:cs typeface="Times New Roman" panose="02020603050405020304" pitchFamily="18" charset="0"/>
                </a:rPr>
                <a:t>MCR      N0</a:t>
              </a:r>
            </a:p>
            <a:p>
              <a:pPr eaLnBrk="1" hangingPunct="1">
                <a:spcBef>
                  <a:spcPct val="0"/>
                </a:spcBef>
                <a:buFontTx/>
                <a:buNone/>
              </a:pPr>
              <a:endParaRPr lang="en-US" altLang="ko-KR" sz="900">
                <a:solidFill>
                  <a:srgbClr val="000000"/>
                </a:solidFill>
                <a:latin typeface="Times New Roman" panose="02020603050405020304" pitchFamily="18" charset="0"/>
                <a:ea typeface="Dotum" pitchFamily="34" charset="-127"/>
                <a:cs typeface="Times New Roman" panose="02020603050405020304" pitchFamily="18" charset="0"/>
              </a:endParaRPr>
            </a:p>
          </p:txBody>
        </p:sp>
        <p:sp>
          <p:nvSpPr>
            <p:cNvPr id="15429" name="Line 22"/>
            <p:cNvSpPr>
              <a:spLocks noChangeShapeType="1"/>
            </p:cNvSpPr>
            <p:nvPr/>
          </p:nvSpPr>
          <p:spPr bwMode="auto">
            <a:xfrm>
              <a:off x="621784" y="193164"/>
              <a:ext cx="0" cy="13395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ko-KR" altLang="en-US">
                <a:latin typeface="Times New Roman" panose="02020603050405020304" pitchFamily="18" charset="0"/>
                <a:cs typeface="Times New Roman" panose="02020603050405020304" pitchFamily="18" charset="0"/>
              </a:endParaRPr>
            </a:p>
          </p:txBody>
        </p:sp>
      </p:grpSp>
      <p:grpSp>
        <p:nvGrpSpPr>
          <p:cNvPr id="15366" name="Group 208"/>
          <p:cNvGrpSpPr>
            <a:grpSpLocks/>
          </p:cNvGrpSpPr>
          <p:nvPr/>
        </p:nvGrpSpPr>
        <p:grpSpPr bwMode="auto">
          <a:xfrm>
            <a:off x="381001" y="4521201"/>
            <a:ext cx="2930525" cy="411163"/>
            <a:chOff x="0" y="26"/>
            <a:chExt cx="1632" cy="193"/>
          </a:xfrm>
        </p:grpSpPr>
        <p:grpSp>
          <p:nvGrpSpPr>
            <p:cNvPr id="15390" name="Group 209"/>
            <p:cNvGrpSpPr>
              <a:grpSpLocks/>
            </p:cNvGrpSpPr>
            <p:nvPr/>
          </p:nvGrpSpPr>
          <p:grpSpPr bwMode="auto">
            <a:xfrm>
              <a:off x="48" y="121"/>
              <a:ext cx="240" cy="96"/>
              <a:chOff x="48" y="121"/>
              <a:chExt cx="240" cy="96"/>
            </a:xfrm>
          </p:grpSpPr>
          <p:grpSp>
            <p:nvGrpSpPr>
              <p:cNvPr id="15401" name="Group 210"/>
              <p:cNvGrpSpPr>
                <a:grpSpLocks/>
              </p:cNvGrpSpPr>
              <p:nvPr/>
            </p:nvGrpSpPr>
            <p:grpSpPr bwMode="auto">
              <a:xfrm>
                <a:off x="48" y="121"/>
                <a:ext cx="96" cy="96"/>
                <a:chOff x="48" y="121"/>
                <a:chExt cx="96" cy="96"/>
              </a:xfrm>
            </p:grpSpPr>
            <p:sp>
              <p:nvSpPr>
                <p:cNvPr id="15405" name="Line 211"/>
                <p:cNvSpPr>
                  <a:spLocks noChangeShapeType="1"/>
                </p:cNvSpPr>
                <p:nvPr/>
              </p:nvSpPr>
              <p:spPr bwMode="auto">
                <a:xfrm>
                  <a:off x="48" y="169"/>
                  <a:ext cx="9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a:latin typeface="Times New Roman" panose="02020603050405020304" pitchFamily="18" charset="0"/>
                    <a:cs typeface="Times New Roman" panose="02020603050405020304" pitchFamily="18" charset="0"/>
                  </a:endParaRPr>
                </a:p>
              </p:txBody>
            </p:sp>
            <p:sp>
              <p:nvSpPr>
                <p:cNvPr id="15406" name="Line 212"/>
                <p:cNvSpPr>
                  <a:spLocks noChangeShapeType="1"/>
                </p:cNvSpPr>
                <p:nvPr/>
              </p:nvSpPr>
              <p:spPr bwMode="auto">
                <a:xfrm>
                  <a:off x="144" y="121"/>
                  <a:ext cx="0"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a:latin typeface="Times New Roman" panose="02020603050405020304" pitchFamily="18" charset="0"/>
                    <a:cs typeface="Times New Roman" panose="02020603050405020304" pitchFamily="18" charset="0"/>
                  </a:endParaRPr>
                </a:p>
              </p:txBody>
            </p:sp>
          </p:grpSp>
          <p:grpSp>
            <p:nvGrpSpPr>
              <p:cNvPr id="15402" name="Group 213"/>
              <p:cNvGrpSpPr>
                <a:grpSpLocks/>
              </p:cNvGrpSpPr>
              <p:nvPr/>
            </p:nvGrpSpPr>
            <p:grpSpPr bwMode="auto">
              <a:xfrm flipH="1">
                <a:off x="192" y="121"/>
                <a:ext cx="96" cy="96"/>
                <a:chOff x="192" y="121"/>
                <a:chExt cx="96" cy="96"/>
              </a:xfrm>
            </p:grpSpPr>
            <p:sp>
              <p:nvSpPr>
                <p:cNvPr id="15403" name="Line 214"/>
                <p:cNvSpPr>
                  <a:spLocks noChangeShapeType="1"/>
                </p:cNvSpPr>
                <p:nvPr/>
              </p:nvSpPr>
              <p:spPr bwMode="auto">
                <a:xfrm>
                  <a:off x="192" y="169"/>
                  <a:ext cx="9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a:latin typeface="Times New Roman" panose="02020603050405020304" pitchFamily="18" charset="0"/>
                    <a:cs typeface="Times New Roman" panose="02020603050405020304" pitchFamily="18" charset="0"/>
                  </a:endParaRPr>
                </a:p>
              </p:txBody>
            </p:sp>
            <p:sp>
              <p:nvSpPr>
                <p:cNvPr id="15404" name="Line 215"/>
                <p:cNvSpPr>
                  <a:spLocks noChangeShapeType="1"/>
                </p:cNvSpPr>
                <p:nvPr/>
              </p:nvSpPr>
              <p:spPr bwMode="auto">
                <a:xfrm>
                  <a:off x="288" y="121"/>
                  <a:ext cx="0"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a:latin typeface="Times New Roman" panose="02020603050405020304" pitchFamily="18" charset="0"/>
                    <a:cs typeface="Times New Roman" panose="02020603050405020304" pitchFamily="18" charset="0"/>
                  </a:endParaRPr>
                </a:p>
              </p:txBody>
            </p:sp>
          </p:grpSp>
        </p:grpSp>
        <p:sp>
          <p:nvSpPr>
            <p:cNvPr id="15391" name="Line 216"/>
            <p:cNvSpPr>
              <a:spLocks noChangeShapeType="1"/>
            </p:cNvSpPr>
            <p:nvPr/>
          </p:nvSpPr>
          <p:spPr bwMode="auto">
            <a:xfrm>
              <a:off x="0" y="30"/>
              <a:ext cx="0" cy="189"/>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a:latin typeface="Times New Roman" panose="02020603050405020304" pitchFamily="18" charset="0"/>
                <a:cs typeface="Times New Roman" panose="02020603050405020304" pitchFamily="18" charset="0"/>
              </a:endParaRPr>
            </a:p>
          </p:txBody>
        </p:sp>
        <p:sp>
          <p:nvSpPr>
            <p:cNvPr id="15392" name="Line 217"/>
            <p:cNvSpPr>
              <a:spLocks noChangeShapeType="1"/>
            </p:cNvSpPr>
            <p:nvPr/>
          </p:nvSpPr>
          <p:spPr bwMode="auto">
            <a:xfrm>
              <a:off x="0" y="169"/>
              <a:ext cx="14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a:latin typeface="Times New Roman" panose="02020603050405020304" pitchFamily="18" charset="0"/>
                <a:cs typeface="Times New Roman" panose="02020603050405020304" pitchFamily="18" charset="0"/>
              </a:endParaRPr>
            </a:p>
          </p:txBody>
        </p:sp>
        <p:sp>
          <p:nvSpPr>
            <p:cNvPr id="15393" name="Line 218"/>
            <p:cNvSpPr>
              <a:spLocks noChangeShapeType="1"/>
            </p:cNvSpPr>
            <p:nvPr/>
          </p:nvSpPr>
          <p:spPr bwMode="auto">
            <a:xfrm>
              <a:off x="240" y="169"/>
              <a:ext cx="57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a:latin typeface="Times New Roman" panose="02020603050405020304" pitchFamily="18" charset="0"/>
                <a:cs typeface="Times New Roman" panose="02020603050405020304" pitchFamily="18" charset="0"/>
              </a:endParaRPr>
            </a:p>
          </p:txBody>
        </p:sp>
        <p:sp>
          <p:nvSpPr>
            <p:cNvPr id="15394" name="Rectangle 219"/>
            <p:cNvSpPr>
              <a:spLocks noChangeArrowheads="1"/>
            </p:cNvSpPr>
            <p:nvPr/>
          </p:nvSpPr>
          <p:spPr bwMode="auto">
            <a:xfrm>
              <a:off x="432" y="121"/>
              <a:ext cx="288" cy="96"/>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eaLnBrk="0" hangingPunct="0">
                <a:spcBef>
                  <a:spcPct val="20000"/>
                </a:spcBef>
                <a:buChar char="•"/>
                <a:defRPr kumimoji="1" sz="3200">
                  <a:solidFill>
                    <a:schemeClr val="tx1"/>
                  </a:solidFill>
                  <a:latin typeface="굴림" pitchFamily="34" charset="-127"/>
                  <a:ea typeface="굴림" pitchFamily="34" charset="-127"/>
                </a:defRPr>
              </a:lvl1pPr>
              <a:lvl2pPr marL="742950" indent="-285750" eaLnBrk="0" hangingPunct="0">
                <a:spcBef>
                  <a:spcPct val="20000"/>
                </a:spcBef>
                <a:buChar char="–"/>
                <a:defRPr kumimoji="1" sz="2800">
                  <a:solidFill>
                    <a:schemeClr val="tx1"/>
                  </a:solidFill>
                  <a:latin typeface="굴림" pitchFamily="34" charset="-127"/>
                  <a:ea typeface="굴림" pitchFamily="34" charset="-127"/>
                </a:defRPr>
              </a:lvl2pPr>
              <a:lvl3pPr marL="1143000" indent="-228600" eaLnBrk="0" hangingPunct="0">
                <a:spcBef>
                  <a:spcPct val="20000"/>
                </a:spcBef>
                <a:buChar char="•"/>
                <a:defRPr kumimoji="1" sz="2400">
                  <a:solidFill>
                    <a:schemeClr val="tx1"/>
                  </a:solidFill>
                  <a:latin typeface="굴림" pitchFamily="34" charset="-127"/>
                  <a:ea typeface="굴림" pitchFamily="34" charset="-127"/>
                </a:defRPr>
              </a:lvl3pPr>
              <a:lvl4pPr marL="1600200" indent="-228600" eaLnBrk="0" hangingPunct="0">
                <a:spcBef>
                  <a:spcPct val="20000"/>
                </a:spcBef>
                <a:buChar char="–"/>
                <a:defRPr kumimoji="1" sz="2000">
                  <a:solidFill>
                    <a:schemeClr val="tx1"/>
                  </a:solidFill>
                  <a:latin typeface="굴림" pitchFamily="34" charset="-127"/>
                  <a:ea typeface="굴림" pitchFamily="34" charset="-127"/>
                </a:defRPr>
              </a:lvl4pPr>
              <a:lvl5pPr marL="2057400" indent="-228600" eaLnBrk="0" hangingPunct="0">
                <a:spcBef>
                  <a:spcPct val="20000"/>
                </a:spcBef>
                <a:buChar char="»"/>
                <a:defRPr kumimoji="1" sz="2000">
                  <a:solidFill>
                    <a:schemeClr val="tx1"/>
                  </a:solidFill>
                  <a:latin typeface="굴림" pitchFamily="34" charset="-127"/>
                  <a:ea typeface="굴림" pitchFamily="34" charset="-127"/>
                </a:defRPr>
              </a:lvl5pPr>
              <a:lvl6pPr marL="2514600" indent="-228600" eaLnBrk="0" fontAlgn="base" hangingPunct="0">
                <a:spcBef>
                  <a:spcPct val="20000"/>
                </a:spcBef>
                <a:spcAft>
                  <a:spcPct val="0"/>
                </a:spcAft>
                <a:buChar char="»"/>
                <a:defRPr kumimoji="1" sz="2000">
                  <a:solidFill>
                    <a:schemeClr val="tx1"/>
                  </a:solidFill>
                  <a:latin typeface="굴림" pitchFamily="34" charset="-127"/>
                  <a:ea typeface="굴림" pitchFamily="34" charset="-127"/>
                </a:defRPr>
              </a:lvl6pPr>
              <a:lvl7pPr marL="2971800" indent="-228600" eaLnBrk="0" fontAlgn="base" hangingPunct="0">
                <a:spcBef>
                  <a:spcPct val="20000"/>
                </a:spcBef>
                <a:spcAft>
                  <a:spcPct val="0"/>
                </a:spcAft>
                <a:buChar char="»"/>
                <a:defRPr kumimoji="1" sz="2000">
                  <a:solidFill>
                    <a:schemeClr val="tx1"/>
                  </a:solidFill>
                  <a:latin typeface="굴림" pitchFamily="34" charset="-127"/>
                  <a:ea typeface="굴림" pitchFamily="34" charset="-127"/>
                </a:defRPr>
              </a:lvl7pPr>
              <a:lvl8pPr marL="3429000" indent="-228600" eaLnBrk="0" fontAlgn="base" hangingPunct="0">
                <a:spcBef>
                  <a:spcPct val="20000"/>
                </a:spcBef>
                <a:spcAft>
                  <a:spcPct val="0"/>
                </a:spcAft>
                <a:buChar char="»"/>
                <a:defRPr kumimoji="1" sz="2000">
                  <a:solidFill>
                    <a:schemeClr val="tx1"/>
                  </a:solidFill>
                  <a:latin typeface="굴림" pitchFamily="34" charset="-127"/>
                  <a:ea typeface="굴림" pitchFamily="34" charset="-127"/>
                </a:defRPr>
              </a:lvl8pPr>
              <a:lvl9pPr marL="3886200" indent="-228600" eaLnBrk="0" fontAlgn="base" hangingPunct="0">
                <a:spcBef>
                  <a:spcPct val="20000"/>
                </a:spcBef>
                <a:spcAft>
                  <a:spcPct val="0"/>
                </a:spcAft>
                <a:buChar char="»"/>
                <a:defRPr kumimoji="1" sz="2000">
                  <a:solidFill>
                    <a:schemeClr val="tx1"/>
                  </a:solidFill>
                  <a:latin typeface="굴림" pitchFamily="34" charset="-127"/>
                  <a:ea typeface="굴림" pitchFamily="34" charset="-127"/>
                </a:defRPr>
              </a:lvl9pPr>
            </a:lstStyle>
            <a:p>
              <a:pPr eaLnBrk="1" hangingPunct="1">
                <a:spcBef>
                  <a:spcPct val="0"/>
                </a:spcBef>
                <a:buFontTx/>
                <a:buNone/>
              </a:pPr>
              <a:r>
                <a:rPr lang="en-US" altLang="ko-KR" sz="1100">
                  <a:latin typeface="Times New Roman" panose="02020603050405020304" pitchFamily="18" charset="0"/>
                  <a:cs typeface="Times New Roman" panose="02020603050405020304" pitchFamily="18" charset="0"/>
                </a:rPr>
                <a:t>(      )</a:t>
              </a:r>
            </a:p>
          </p:txBody>
        </p:sp>
        <p:sp>
          <p:nvSpPr>
            <p:cNvPr id="15395" name="Rectangle 220"/>
            <p:cNvSpPr>
              <a:spLocks noChangeArrowheads="1"/>
            </p:cNvSpPr>
            <p:nvPr/>
          </p:nvSpPr>
          <p:spPr bwMode="auto">
            <a:xfrm>
              <a:off x="720" y="121"/>
              <a:ext cx="288" cy="96"/>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eaLnBrk="0" hangingPunct="0">
                <a:spcBef>
                  <a:spcPct val="20000"/>
                </a:spcBef>
                <a:buChar char="•"/>
                <a:defRPr kumimoji="1" sz="3200">
                  <a:solidFill>
                    <a:schemeClr val="tx1"/>
                  </a:solidFill>
                  <a:latin typeface="굴림" pitchFamily="34" charset="-127"/>
                  <a:ea typeface="굴림" pitchFamily="34" charset="-127"/>
                </a:defRPr>
              </a:lvl1pPr>
              <a:lvl2pPr marL="742950" indent="-285750" eaLnBrk="0" hangingPunct="0">
                <a:spcBef>
                  <a:spcPct val="20000"/>
                </a:spcBef>
                <a:buChar char="–"/>
                <a:defRPr kumimoji="1" sz="2800">
                  <a:solidFill>
                    <a:schemeClr val="tx1"/>
                  </a:solidFill>
                  <a:latin typeface="굴림" pitchFamily="34" charset="-127"/>
                  <a:ea typeface="굴림" pitchFamily="34" charset="-127"/>
                </a:defRPr>
              </a:lvl2pPr>
              <a:lvl3pPr marL="1143000" indent="-228600" eaLnBrk="0" hangingPunct="0">
                <a:spcBef>
                  <a:spcPct val="20000"/>
                </a:spcBef>
                <a:buChar char="•"/>
                <a:defRPr kumimoji="1" sz="2400">
                  <a:solidFill>
                    <a:schemeClr val="tx1"/>
                  </a:solidFill>
                  <a:latin typeface="굴림" pitchFamily="34" charset="-127"/>
                  <a:ea typeface="굴림" pitchFamily="34" charset="-127"/>
                </a:defRPr>
              </a:lvl3pPr>
              <a:lvl4pPr marL="1600200" indent="-228600" eaLnBrk="0" hangingPunct="0">
                <a:spcBef>
                  <a:spcPct val="20000"/>
                </a:spcBef>
                <a:buChar char="–"/>
                <a:defRPr kumimoji="1" sz="2000">
                  <a:solidFill>
                    <a:schemeClr val="tx1"/>
                  </a:solidFill>
                  <a:latin typeface="굴림" pitchFamily="34" charset="-127"/>
                  <a:ea typeface="굴림" pitchFamily="34" charset="-127"/>
                </a:defRPr>
              </a:lvl4pPr>
              <a:lvl5pPr marL="2057400" indent="-228600" eaLnBrk="0" hangingPunct="0">
                <a:spcBef>
                  <a:spcPct val="20000"/>
                </a:spcBef>
                <a:buChar char="»"/>
                <a:defRPr kumimoji="1" sz="2000">
                  <a:solidFill>
                    <a:schemeClr val="tx1"/>
                  </a:solidFill>
                  <a:latin typeface="굴림" pitchFamily="34" charset="-127"/>
                  <a:ea typeface="굴림" pitchFamily="34" charset="-127"/>
                </a:defRPr>
              </a:lvl5pPr>
              <a:lvl6pPr marL="2514600" indent="-228600" eaLnBrk="0" fontAlgn="base" hangingPunct="0">
                <a:spcBef>
                  <a:spcPct val="20000"/>
                </a:spcBef>
                <a:spcAft>
                  <a:spcPct val="0"/>
                </a:spcAft>
                <a:buChar char="»"/>
                <a:defRPr kumimoji="1" sz="2000">
                  <a:solidFill>
                    <a:schemeClr val="tx1"/>
                  </a:solidFill>
                  <a:latin typeface="굴림" pitchFamily="34" charset="-127"/>
                  <a:ea typeface="굴림" pitchFamily="34" charset="-127"/>
                </a:defRPr>
              </a:lvl6pPr>
              <a:lvl7pPr marL="2971800" indent="-228600" eaLnBrk="0" fontAlgn="base" hangingPunct="0">
                <a:spcBef>
                  <a:spcPct val="20000"/>
                </a:spcBef>
                <a:spcAft>
                  <a:spcPct val="0"/>
                </a:spcAft>
                <a:buChar char="»"/>
                <a:defRPr kumimoji="1" sz="2000">
                  <a:solidFill>
                    <a:schemeClr val="tx1"/>
                  </a:solidFill>
                  <a:latin typeface="굴림" pitchFamily="34" charset="-127"/>
                  <a:ea typeface="굴림" pitchFamily="34" charset="-127"/>
                </a:defRPr>
              </a:lvl7pPr>
              <a:lvl8pPr marL="3429000" indent="-228600" eaLnBrk="0" fontAlgn="base" hangingPunct="0">
                <a:spcBef>
                  <a:spcPct val="20000"/>
                </a:spcBef>
                <a:spcAft>
                  <a:spcPct val="0"/>
                </a:spcAft>
                <a:buChar char="»"/>
                <a:defRPr kumimoji="1" sz="2000">
                  <a:solidFill>
                    <a:schemeClr val="tx1"/>
                  </a:solidFill>
                  <a:latin typeface="굴림" pitchFamily="34" charset="-127"/>
                  <a:ea typeface="굴림" pitchFamily="34" charset="-127"/>
                </a:defRPr>
              </a:lvl8pPr>
              <a:lvl9pPr marL="3886200" indent="-228600" eaLnBrk="0" fontAlgn="base" hangingPunct="0">
                <a:spcBef>
                  <a:spcPct val="20000"/>
                </a:spcBef>
                <a:spcAft>
                  <a:spcPct val="0"/>
                </a:spcAft>
                <a:buChar char="»"/>
                <a:defRPr kumimoji="1" sz="2000">
                  <a:solidFill>
                    <a:schemeClr val="tx1"/>
                  </a:solidFill>
                  <a:latin typeface="굴림" pitchFamily="34" charset="-127"/>
                  <a:ea typeface="굴림" pitchFamily="34" charset="-127"/>
                </a:defRPr>
              </a:lvl9pPr>
            </a:lstStyle>
            <a:p>
              <a:pPr eaLnBrk="1" hangingPunct="1">
                <a:spcBef>
                  <a:spcPct val="0"/>
                </a:spcBef>
                <a:buFontTx/>
                <a:buNone/>
              </a:pPr>
              <a:r>
                <a:rPr lang="en-US" altLang="ko-KR" sz="1100">
                  <a:latin typeface="Times New Roman" panose="02020603050405020304" pitchFamily="18" charset="0"/>
                  <a:cs typeface="Times New Roman" panose="02020603050405020304" pitchFamily="18" charset="0"/>
                </a:rPr>
                <a:t>D0</a:t>
              </a:r>
            </a:p>
          </p:txBody>
        </p:sp>
        <p:sp>
          <p:nvSpPr>
            <p:cNvPr id="15396" name="Rectangle 221"/>
            <p:cNvSpPr>
              <a:spLocks noChangeArrowheads="1"/>
            </p:cNvSpPr>
            <p:nvPr/>
          </p:nvSpPr>
          <p:spPr bwMode="auto">
            <a:xfrm>
              <a:off x="1248" y="121"/>
              <a:ext cx="288" cy="96"/>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eaLnBrk="0" hangingPunct="0">
                <a:spcBef>
                  <a:spcPct val="20000"/>
                </a:spcBef>
                <a:buChar char="•"/>
                <a:defRPr kumimoji="1" sz="3200">
                  <a:solidFill>
                    <a:schemeClr val="tx1"/>
                  </a:solidFill>
                  <a:latin typeface="굴림" pitchFamily="34" charset="-127"/>
                  <a:ea typeface="굴림" pitchFamily="34" charset="-127"/>
                </a:defRPr>
              </a:lvl1pPr>
              <a:lvl2pPr marL="742950" indent="-285750" eaLnBrk="0" hangingPunct="0">
                <a:spcBef>
                  <a:spcPct val="20000"/>
                </a:spcBef>
                <a:buChar char="–"/>
                <a:defRPr kumimoji="1" sz="2800">
                  <a:solidFill>
                    <a:schemeClr val="tx1"/>
                  </a:solidFill>
                  <a:latin typeface="굴림" pitchFamily="34" charset="-127"/>
                  <a:ea typeface="굴림" pitchFamily="34" charset="-127"/>
                </a:defRPr>
              </a:lvl2pPr>
              <a:lvl3pPr marL="1143000" indent="-228600" eaLnBrk="0" hangingPunct="0">
                <a:spcBef>
                  <a:spcPct val="20000"/>
                </a:spcBef>
                <a:buChar char="•"/>
                <a:defRPr kumimoji="1" sz="2400">
                  <a:solidFill>
                    <a:schemeClr val="tx1"/>
                  </a:solidFill>
                  <a:latin typeface="굴림" pitchFamily="34" charset="-127"/>
                  <a:ea typeface="굴림" pitchFamily="34" charset="-127"/>
                </a:defRPr>
              </a:lvl3pPr>
              <a:lvl4pPr marL="1600200" indent="-228600" eaLnBrk="0" hangingPunct="0">
                <a:spcBef>
                  <a:spcPct val="20000"/>
                </a:spcBef>
                <a:buChar char="–"/>
                <a:defRPr kumimoji="1" sz="2000">
                  <a:solidFill>
                    <a:schemeClr val="tx1"/>
                  </a:solidFill>
                  <a:latin typeface="굴림" pitchFamily="34" charset="-127"/>
                  <a:ea typeface="굴림" pitchFamily="34" charset="-127"/>
                </a:defRPr>
              </a:lvl4pPr>
              <a:lvl5pPr marL="2057400" indent="-228600" eaLnBrk="0" hangingPunct="0">
                <a:spcBef>
                  <a:spcPct val="20000"/>
                </a:spcBef>
                <a:buChar char="»"/>
                <a:defRPr kumimoji="1" sz="2000">
                  <a:solidFill>
                    <a:schemeClr val="tx1"/>
                  </a:solidFill>
                  <a:latin typeface="굴림" pitchFamily="34" charset="-127"/>
                  <a:ea typeface="굴림" pitchFamily="34" charset="-127"/>
                </a:defRPr>
              </a:lvl5pPr>
              <a:lvl6pPr marL="2514600" indent="-228600" eaLnBrk="0" fontAlgn="base" hangingPunct="0">
                <a:spcBef>
                  <a:spcPct val="20000"/>
                </a:spcBef>
                <a:spcAft>
                  <a:spcPct val="0"/>
                </a:spcAft>
                <a:buChar char="»"/>
                <a:defRPr kumimoji="1" sz="2000">
                  <a:solidFill>
                    <a:schemeClr val="tx1"/>
                  </a:solidFill>
                  <a:latin typeface="굴림" pitchFamily="34" charset="-127"/>
                  <a:ea typeface="굴림" pitchFamily="34" charset="-127"/>
                </a:defRPr>
              </a:lvl6pPr>
              <a:lvl7pPr marL="2971800" indent="-228600" eaLnBrk="0" fontAlgn="base" hangingPunct="0">
                <a:spcBef>
                  <a:spcPct val="20000"/>
                </a:spcBef>
                <a:spcAft>
                  <a:spcPct val="0"/>
                </a:spcAft>
                <a:buChar char="»"/>
                <a:defRPr kumimoji="1" sz="2000">
                  <a:solidFill>
                    <a:schemeClr val="tx1"/>
                  </a:solidFill>
                  <a:latin typeface="굴림" pitchFamily="34" charset="-127"/>
                  <a:ea typeface="굴림" pitchFamily="34" charset="-127"/>
                </a:defRPr>
              </a:lvl7pPr>
              <a:lvl8pPr marL="3429000" indent="-228600" eaLnBrk="0" fontAlgn="base" hangingPunct="0">
                <a:spcBef>
                  <a:spcPct val="20000"/>
                </a:spcBef>
                <a:spcAft>
                  <a:spcPct val="0"/>
                </a:spcAft>
                <a:buChar char="»"/>
                <a:defRPr kumimoji="1" sz="2000">
                  <a:solidFill>
                    <a:schemeClr val="tx1"/>
                  </a:solidFill>
                  <a:latin typeface="굴림" pitchFamily="34" charset="-127"/>
                  <a:ea typeface="굴림" pitchFamily="34" charset="-127"/>
                </a:defRPr>
              </a:lvl8pPr>
              <a:lvl9pPr marL="3886200" indent="-228600" eaLnBrk="0" fontAlgn="base" hangingPunct="0">
                <a:spcBef>
                  <a:spcPct val="20000"/>
                </a:spcBef>
                <a:spcAft>
                  <a:spcPct val="0"/>
                </a:spcAft>
                <a:buChar char="»"/>
                <a:defRPr kumimoji="1" sz="2000">
                  <a:solidFill>
                    <a:schemeClr val="tx1"/>
                  </a:solidFill>
                  <a:latin typeface="굴림" pitchFamily="34" charset="-127"/>
                  <a:ea typeface="굴림" pitchFamily="34" charset="-127"/>
                </a:defRPr>
              </a:lvl9pPr>
            </a:lstStyle>
            <a:p>
              <a:pPr eaLnBrk="1" hangingPunct="1">
                <a:spcBef>
                  <a:spcPct val="0"/>
                </a:spcBef>
                <a:buFontTx/>
                <a:buNone/>
              </a:pPr>
              <a:r>
                <a:rPr lang="en-US" altLang="ko-KR" sz="1100">
                  <a:latin typeface="Times New Roman" panose="02020603050405020304" pitchFamily="18" charset="0"/>
                  <a:cs typeface="Times New Roman" panose="02020603050405020304" pitchFamily="18" charset="0"/>
                </a:rPr>
                <a:t> K8</a:t>
              </a:r>
            </a:p>
          </p:txBody>
        </p:sp>
        <p:sp>
          <p:nvSpPr>
            <p:cNvPr id="15397" name="Line 222"/>
            <p:cNvSpPr>
              <a:spLocks noChangeShapeType="1"/>
            </p:cNvSpPr>
            <p:nvPr/>
          </p:nvSpPr>
          <p:spPr bwMode="auto">
            <a:xfrm>
              <a:off x="1536" y="169"/>
              <a:ext cx="9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a:latin typeface="Times New Roman" panose="02020603050405020304" pitchFamily="18" charset="0"/>
                <a:cs typeface="Times New Roman" panose="02020603050405020304" pitchFamily="18" charset="0"/>
              </a:endParaRPr>
            </a:p>
          </p:txBody>
        </p:sp>
        <p:sp>
          <p:nvSpPr>
            <p:cNvPr id="15398" name="Line 223"/>
            <p:cNvSpPr>
              <a:spLocks noChangeShapeType="1"/>
            </p:cNvSpPr>
            <p:nvPr/>
          </p:nvSpPr>
          <p:spPr bwMode="auto">
            <a:xfrm>
              <a:off x="1632" y="30"/>
              <a:ext cx="0" cy="18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a:latin typeface="Times New Roman" panose="02020603050405020304" pitchFamily="18" charset="0"/>
                <a:cs typeface="Times New Roman" panose="02020603050405020304" pitchFamily="18" charset="0"/>
              </a:endParaRPr>
            </a:p>
          </p:txBody>
        </p:sp>
        <p:sp>
          <p:nvSpPr>
            <p:cNvPr id="15399" name="Text Box 224"/>
            <p:cNvSpPr txBox="1">
              <a:spLocks noChangeArrowheads="1"/>
            </p:cNvSpPr>
            <p:nvPr/>
          </p:nvSpPr>
          <p:spPr bwMode="auto">
            <a:xfrm>
              <a:off x="74" y="26"/>
              <a:ext cx="202" cy="1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kumimoji="1" sz="3200">
                  <a:solidFill>
                    <a:schemeClr val="tx1"/>
                  </a:solidFill>
                  <a:latin typeface="굴림" pitchFamily="34" charset="-127"/>
                  <a:ea typeface="굴림" pitchFamily="34" charset="-127"/>
                </a:defRPr>
              </a:lvl1pPr>
              <a:lvl2pPr marL="742950" indent="-285750" eaLnBrk="0" hangingPunct="0">
                <a:spcBef>
                  <a:spcPct val="20000"/>
                </a:spcBef>
                <a:buChar char="–"/>
                <a:defRPr kumimoji="1" sz="2800">
                  <a:solidFill>
                    <a:schemeClr val="tx1"/>
                  </a:solidFill>
                  <a:latin typeface="굴림" pitchFamily="34" charset="-127"/>
                  <a:ea typeface="굴림" pitchFamily="34" charset="-127"/>
                </a:defRPr>
              </a:lvl2pPr>
              <a:lvl3pPr marL="1143000" indent="-228600" eaLnBrk="0" hangingPunct="0">
                <a:spcBef>
                  <a:spcPct val="20000"/>
                </a:spcBef>
                <a:buChar char="•"/>
                <a:defRPr kumimoji="1" sz="2400">
                  <a:solidFill>
                    <a:schemeClr val="tx1"/>
                  </a:solidFill>
                  <a:latin typeface="굴림" pitchFamily="34" charset="-127"/>
                  <a:ea typeface="굴림" pitchFamily="34" charset="-127"/>
                </a:defRPr>
              </a:lvl3pPr>
              <a:lvl4pPr marL="1600200" indent="-228600" eaLnBrk="0" hangingPunct="0">
                <a:spcBef>
                  <a:spcPct val="20000"/>
                </a:spcBef>
                <a:buChar char="–"/>
                <a:defRPr kumimoji="1" sz="2000">
                  <a:solidFill>
                    <a:schemeClr val="tx1"/>
                  </a:solidFill>
                  <a:latin typeface="굴림" pitchFamily="34" charset="-127"/>
                  <a:ea typeface="굴림" pitchFamily="34" charset="-127"/>
                </a:defRPr>
              </a:lvl4pPr>
              <a:lvl5pPr marL="2057400" indent="-228600" eaLnBrk="0" hangingPunct="0">
                <a:spcBef>
                  <a:spcPct val="20000"/>
                </a:spcBef>
                <a:buChar char="»"/>
                <a:defRPr kumimoji="1" sz="2000">
                  <a:solidFill>
                    <a:schemeClr val="tx1"/>
                  </a:solidFill>
                  <a:latin typeface="굴림" pitchFamily="34" charset="-127"/>
                  <a:ea typeface="굴림" pitchFamily="34" charset="-127"/>
                </a:defRPr>
              </a:lvl5pPr>
              <a:lvl6pPr marL="2514600" indent="-228600" eaLnBrk="0" fontAlgn="base" hangingPunct="0">
                <a:spcBef>
                  <a:spcPct val="20000"/>
                </a:spcBef>
                <a:spcAft>
                  <a:spcPct val="0"/>
                </a:spcAft>
                <a:buChar char="»"/>
                <a:defRPr kumimoji="1" sz="2000">
                  <a:solidFill>
                    <a:schemeClr val="tx1"/>
                  </a:solidFill>
                  <a:latin typeface="굴림" pitchFamily="34" charset="-127"/>
                  <a:ea typeface="굴림" pitchFamily="34" charset="-127"/>
                </a:defRPr>
              </a:lvl6pPr>
              <a:lvl7pPr marL="2971800" indent="-228600" eaLnBrk="0" fontAlgn="base" hangingPunct="0">
                <a:spcBef>
                  <a:spcPct val="20000"/>
                </a:spcBef>
                <a:spcAft>
                  <a:spcPct val="0"/>
                </a:spcAft>
                <a:buChar char="»"/>
                <a:defRPr kumimoji="1" sz="2000">
                  <a:solidFill>
                    <a:schemeClr val="tx1"/>
                  </a:solidFill>
                  <a:latin typeface="굴림" pitchFamily="34" charset="-127"/>
                  <a:ea typeface="굴림" pitchFamily="34" charset="-127"/>
                </a:defRPr>
              </a:lvl7pPr>
              <a:lvl8pPr marL="3429000" indent="-228600" eaLnBrk="0" fontAlgn="base" hangingPunct="0">
                <a:spcBef>
                  <a:spcPct val="20000"/>
                </a:spcBef>
                <a:spcAft>
                  <a:spcPct val="0"/>
                </a:spcAft>
                <a:buChar char="»"/>
                <a:defRPr kumimoji="1" sz="2000">
                  <a:solidFill>
                    <a:schemeClr val="tx1"/>
                  </a:solidFill>
                  <a:latin typeface="굴림" pitchFamily="34" charset="-127"/>
                  <a:ea typeface="굴림" pitchFamily="34" charset="-127"/>
                </a:defRPr>
              </a:lvl8pPr>
              <a:lvl9pPr marL="3886200" indent="-228600" eaLnBrk="0" fontAlgn="base" hangingPunct="0">
                <a:spcBef>
                  <a:spcPct val="20000"/>
                </a:spcBef>
                <a:spcAft>
                  <a:spcPct val="0"/>
                </a:spcAft>
                <a:buChar char="»"/>
                <a:defRPr kumimoji="1" sz="2000">
                  <a:solidFill>
                    <a:schemeClr val="tx1"/>
                  </a:solidFill>
                  <a:latin typeface="굴림" pitchFamily="34" charset="-127"/>
                  <a:ea typeface="굴림" pitchFamily="34" charset="-127"/>
                </a:defRPr>
              </a:lvl9pPr>
            </a:lstStyle>
            <a:p>
              <a:pPr eaLnBrk="1" hangingPunct="1">
                <a:spcBef>
                  <a:spcPct val="0"/>
                </a:spcBef>
                <a:buFontTx/>
                <a:buNone/>
              </a:pPr>
              <a:r>
                <a:rPr lang="en-US" altLang="ko-KR" sz="1100">
                  <a:latin typeface="Times New Roman" panose="02020603050405020304" pitchFamily="18" charset="0"/>
                  <a:cs typeface="Times New Roman" panose="02020603050405020304" pitchFamily="18" charset="0"/>
                </a:rPr>
                <a:t>X0</a:t>
              </a:r>
            </a:p>
          </p:txBody>
        </p:sp>
        <p:sp>
          <p:nvSpPr>
            <p:cNvPr id="15400" name="Rectangle 225"/>
            <p:cNvSpPr>
              <a:spLocks noChangeArrowheads="1"/>
            </p:cNvSpPr>
            <p:nvPr/>
          </p:nvSpPr>
          <p:spPr bwMode="auto">
            <a:xfrm>
              <a:off x="1003" y="120"/>
              <a:ext cx="288" cy="97"/>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eaLnBrk="0" hangingPunct="0">
                <a:spcBef>
                  <a:spcPct val="20000"/>
                </a:spcBef>
                <a:buChar char="•"/>
                <a:defRPr kumimoji="1" sz="3200">
                  <a:solidFill>
                    <a:schemeClr val="tx1"/>
                  </a:solidFill>
                  <a:latin typeface="굴림" pitchFamily="34" charset="-127"/>
                  <a:ea typeface="굴림" pitchFamily="34" charset="-127"/>
                </a:defRPr>
              </a:lvl1pPr>
              <a:lvl2pPr marL="742950" indent="-285750" eaLnBrk="0" hangingPunct="0">
                <a:spcBef>
                  <a:spcPct val="20000"/>
                </a:spcBef>
                <a:buChar char="–"/>
                <a:defRPr kumimoji="1" sz="2800">
                  <a:solidFill>
                    <a:schemeClr val="tx1"/>
                  </a:solidFill>
                  <a:latin typeface="굴림" pitchFamily="34" charset="-127"/>
                  <a:ea typeface="굴림" pitchFamily="34" charset="-127"/>
                </a:defRPr>
              </a:lvl2pPr>
              <a:lvl3pPr marL="1143000" indent="-228600" eaLnBrk="0" hangingPunct="0">
                <a:spcBef>
                  <a:spcPct val="20000"/>
                </a:spcBef>
                <a:buChar char="•"/>
                <a:defRPr kumimoji="1" sz="2400">
                  <a:solidFill>
                    <a:schemeClr val="tx1"/>
                  </a:solidFill>
                  <a:latin typeface="굴림" pitchFamily="34" charset="-127"/>
                  <a:ea typeface="굴림" pitchFamily="34" charset="-127"/>
                </a:defRPr>
              </a:lvl3pPr>
              <a:lvl4pPr marL="1600200" indent="-228600" eaLnBrk="0" hangingPunct="0">
                <a:spcBef>
                  <a:spcPct val="20000"/>
                </a:spcBef>
                <a:buChar char="–"/>
                <a:defRPr kumimoji="1" sz="2000">
                  <a:solidFill>
                    <a:schemeClr val="tx1"/>
                  </a:solidFill>
                  <a:latin typeface="굴림" pitchFamily="34" charset="-127"/>
                  <a:ea typeface="굴림" pitchFamily="34" charset="-127"/>
                </a:defRPr>
              </a:lvl4pPr>
              <a:lvl5pPr marL="2057400" indent="-228600" eaLnBrk="0" hangingPunct="0">
                <a:spcBef>
                  <a:spcPct val="20000"/>
                </a:spcBef>
                <a:buChar char="»"/>
                <a:defRPr kumimoji="1" sz="2000">
                  <a:solidFill>
                    <a:schemeClr val="tx1"/>
                  </a:solidFill>
                  <a:latin typeface="굴림" pitchFamily="34" charset="-127"/>
                  <a:ea typeface="굴림" pitchFamily="34" charset="-127"/>
                </a:defRPr>
              </a:lvl5pPr>
              <a:lvl6pPr marL="2514600" indent="-228600" eaLnBrk="0" fontAlgn="base" hangingPunct="0">
                <a:spcBef>
                  <a:spcPct val="20000"/>
                </a:spcBef>
                <a:spcAft>
                  <a:spcPct val="0"/>
                </a:spcAft>
                <a:buChar char="»"/>
                <a:defRPr kumimoji="1" sz="2000">
                  <a:solidFill>
                    <a:schemeClr val="tx1"/>
                  </a:solidFill>
                  <a:latin typeface="굴림" pitchFamily="34" charset="-127"/>
                  <a:ea typeface="굴림" pitchFamily="34" charset="-127"/>
                </a:defRPr>
              </a:lvl6pPr>
              <a:lvl7pPr marL="2971800" indent="-228600" eaLnBrk="0" fontAlgn="base" hangingPunct="0">
                <a:spcBef>
                  <a:spcPct val="20000"/>
                </a:spcBef>
                <a:spcAft>
                  <a:spcPct val="0"/>
                </a:spcAft>
                <a:buChar char="»"/>
                <a:defRPr kumimoji="1" sz="2000">
                  <a:solidFill>
                    <a:schemeClr val="tx1"/>
                  </a:solidFill>
                  <a:latin typeface="굴림" pitchFamily="34" charset="-127"/>
                  <a:ea typeface="굴림" pitchFamily="34" charset="-127"/>
                </a:defRPr>
              </a:lvl7pPr>
              <a:lvl8pPr marL="3429000" indent="-228600" eaLnBrk="0" fontAlgn="base" hangingPunct="0">
                <a:spcBef>
                  <a:spcPct val="20000"/>
                </a:spcBef>
                <a:spcAft>
                  <a:spcPct val="0"/>
                </a:spcAft>
                <a:buChar char="»"/>
                <a:defRPr kumimoji="1" sz="2000">
                  <a:solidFill>
                    <a:schemeClr val="tx1"/>
                  </a:solidFill>
                  <a:latin typeface="굴림" pitchFamily="34" charset="-127"/>
                  <a:ea typeface="굴림" pitchFamily="34" charset="-127"/>
                </a:defRPr>
              </a:lvl8pPr>
              <a:lvl9pPr marL="3886200" indent="-228600" eaLnBrk="0" fontAlgn="base" hangingPunct="0">
                <a:spcBef>
                  <a:spcPct val="20000"/>
                </a:spcBef>
                <a:spcAft>
                  <a:spcPct val="0"/>
                </a:spcAft>
                <a:buChar char="»"/>
                <a:defRPr kumimoji="1" sz="2000">
                  <a:solidFill>
                    <a:schemeClr val="tx1"/>
                  </a:solidFill>
                  <a:latin typeface="굴림" pitchFamily="34" charset="-127"/>
                  <a:ea typeface="굴림" pitchFamily="34" charset="-127"/>
                </a:defRPr>
              </a:lvl9pPr>
            </a:lstStyle>
            <a:p>
              <a:pPr eaLnBrk="1" hangingPunct="1">
                <a:spcBef>
                  <a:spcPct val="0"/>
                </a:spcBef>
                <a:buFontTx/>
                <a:buNone/>
              </a:pPr>
              <a:r>
                <a:rPr lang="en-US" altLang="ko-KR" sz="1100">
                  <a:latin typeface="Times New Roman" panose="02020603050405020304" pitchFamily="18" charset="0"/>
                  <a:cs typeface="Times New Roman" panose="02020603050405020304" pitchFamily="18" charset="0"/>
                </a:rPr>
                <a:t>D8</a:t>
              </a:r>
            </a:p>
          </p:txBody>
        </p:sp>
      </p:grpSp>
      <p:grpSp>
        <p:nvGrpSpPr>
          <p:cNvPr id="15367" name="Group 112"/>
          <p:cNvGrpSpPr>
            <a:grpSpLocks/>
          </p:cNvGrpSpPr>
          <p:nvPr/>
        </p:nvGrpSpPr>
        <p:grpSpPr bwMode="auto">
          <a:xfrm>
            <a:off x="333375" y="5961063"/>
            <a:ext cx="3019425" cy="1136651"/>
            <a:chOff x="0" y="0"/>
            <a:chExt cx="1882" cy="716"/>
          </a:xfrm>
        </p:grpSpPr>
        <p:sp>
          <p:nvSpPr>
            <p:cNvPr id="15369" name="Line 113"/>
            <p:cNvSpPr>
              <a:spLocks noChangeShapeType="1"/>
            </p:cNvSpPr>
            <p:nvPr/>
          </p:nvSpPr>
          <p:spPr bwMode="auto">
            <a:xfrm>
              <a:off x="0" y="81"/>
              <a:ext cx="0" cy="63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ko-KR" altLang="en-US">
                <a:latin typeface="Times New Roman" panose="02020603050405020304" pitchFamily="18" charset="0"/>
                <a:cs typeface="Times New Roman" panose="02020603050405020304" pitchFamily="18" charset="0"/>
              </a:endParaRPr>
            </a:p>
          </p:txBody>
        </p:sp>
        <p:sp>
          <p:nvSpPr>
            <p:cNvPr id="15370" name="Line 114"/>
            <p:cNvSpPr>
              <a:spLocks noChangeShapeType="1"/>
            </p:cNvSpPr>
            <p:nvPr/>
          </p:nvSpPr>
          <p:spPr bwMode="auto">
            <a:xfrm>
              <a:off x="0" y="177"/>
              <a:ext cx="9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ko-KR" altLang="en-US">
                <a:latin typeface="Times New Roman" panose="02020603050405020304" pitchFamily="18" charset="0"/>
                <a:cs typeface="Times New Roman" panose="02020603050405020304" pitchFamily="18" charset="0"/>
              </a:endParaRPr>
            </a:p>
          </p:txBody>
        </p:sp>
        <p:sp>
          <p:nvSpPr>
            <p:cNvPr id="15371" name="Line 115"/>
            <p:cNvSpPr>
              <a:spLocks noChangeShapeType="1"/>
            </p:cNvSpPr>
            <p:nvPr/>
          </p:nvSpPr>
          <p:spPr bwMode="auto">
            <a:xfrm>
              <a:off x="96" y="129"/>
              <a:ext cx="0"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ko-KR" altLang="en-US">
                <a:latin typeface="Times New Roman" panose="02020603050405020304" pitchFamily="18" charset="0"/>
                <a:cs typeface="Times New Roman" panose="02020603050405020304" pitchFamily="18" charset="0"/>
              </a:endParaRPr>
            </a:p>
          </p:txBody>
        </p:sp>
        <p:sp>
          <p:nvSpPr>
            <p:cNvPr id="15372" name="Line 116"/>
            <p:cNvSpPr>
              <a:spLocks noChangeShapeType="1"/>
            </p:cNvSpPr>
            <p:nvPr/>
          </p:nvSpPr>
          <p:spPr bwMode="auto">
            <a:xfrm>
              <a:off x="144" y="129"/>
              <a:ext cx="0"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ko-KR" altLang="en-US">
                <a:latin typeface="Times New Roman" panose="02020603050405020304" pitchFamily="18" charset="0"/>
                <a:cs typeface="Times New Roman" panose="02020603050405020304" pitchFamily="18" charset="0"/>
              </a:endParaRPr>
            </a:p>
          </p:txBody>
        </p:sp>
        <p:sp>
          <p:nvSpPr>
            <p:cNvPr id="15373" name="Line 117"/>
            <p:cNvSpPr>
              <a:spLocks noChangeShapeType="1"/>
            </p:cNvSpPr>
            <p:nvPr/>
          </p:nvSpPr>
          <p:spPr bwMode="auto">
            <a:xfrm>
              <a:off x="1882" y="81"/>
              <a:ext cx="0" cy="62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ko-KR" altLang="en-US">
                <a:latin typeface="Times New Roman" panose="02020603050405020304" pitchFamily="18" charset="0"/>
                <a:cs typeface="Times New Roman" panose="02020603050405020304" pitchFamily="18" charset="0"/>
              </a:endParaRPr>
            </a:p>
          </p:txBody>
        </p:sp>
        <p:sp>
          <p:nvSpPr>
            <p:cNvPr id="15374" name="Line 118"/>
            <p:cNvSpPr>
              <a:spLocks noChangeShapeType="1"/>
            </p:cNvSpPr>
            <p:nvPr/>
          </p:nvSpPr>
          <p:spPr bwMode="auto">
            <a:xfrm>
              <a:off x="144" y="177"/>
              <a:ext cx="173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ko-KR" altLang="en-US">
                <a:latin typeface="Times New Roman" panose="02020603050405020304" pitchFamily="18" charset="0"/>
                <a:cs typeface="Times New Roman" panose="02020603050405020304" pitchFamily="18" charset="0"/>
              </a:endParaRPr>
            </a:p>
          </p:txBody>
        </p:sp>
        <p:sp>
          <p:nvSpPr>
            <p:cNvPr id="15375" name="Text Box 119"/>
            <p:cNvSpPr txBox="1">
              <a:spLocks noChangeArrowheads="1"/>
            </p:cNvSpPr>
            <p:nvPr/>
          </p:nvSpPr>
          <p:spPr bwMode="auto">
            <a:xfrm>
              <a:off x="25" y="0"/>
              <a:ext cx="204" cy="1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kumimoji="1" sz="3200">
                  <a:solidFill>
                    <a:schemeClr val="tx1"/>
                  </a:solidFill>
                  <a:latin typeface="굴림" pitchFamily="34" charset="-127"/>
                  <a:ea typeface="굴림" pitchFamily="34" charset="-127"/>
                </a:defRPr>
              </a:lvl1pPr>
              <a:lvl2pPr marL="742950" indent="-285750" eaLnBrk="0" hangingPunct="0">
                <a:spcBef>
                  <a:spcPct val="20000"/>
                </a:spcBef>
                <a:buChar char="–"/>
                <a:defRPr kumimoji="1" sz="2800">
                  <a:solidFill>
                    <a:schemeClr val="tx1"/>
                  </a:solidFill>
                  <a:latin typeface="굴림" pitchFamily="34" charset="-127"/>
                  <a:ea typeface="굴림" pitchFamily="34" charset="-127"/>
                </a:defRPr>
              </a:lvl2pPr>
              <a:lvl3pPr marL="1143000" indent="-228600" eaLnBrk="0" hangingPunct="0">
                <a:spcBef>
                  <a:spcPct val="20000"/>
                </a:spcBef>
                <a:buChar char="•"/>
                <a:defRPr kumimoji="1" sz="2400">
                  <a:solidFill>
                    <a:schemeClr val="tx1"/>
                  </a:solidFill>
                  <a:latin typeface="굴림" pitchFamily="34" charset="-127"/>
                  <a:ea typeface="굴림" pitchFamily="34" charset="-127"/>
                </a:defRPr>
              </a:lvl3pPr>
              <a:lvl4pPr marL="1600200" indent="-228600" eaLnBrk="0" hangingPunct="0">
                <a:spcBef>
                  <a:spcPct val="20000"/>
                </a:spcBef>
                <a:buChar char="–"/>
                <a:defRPr kumimoji="1" sz="2000">
                  <a:solidFill>
                    <a:schemeClr val="tx1"/>
                  </a:solidFill>
                  <a:latin typeface="굴림" pitchFamily="34" charset="-127"/>
                  <a:ea typeface="굴림" pitchFamily="34" charset="-127"/>
                </a:defRPr>
              </a:lvl4pPr>
              <a:lvl5pPr marL="2057400" indent="-228600" eaLnBrk="0" hangingPunct="0">
                <a:spcBef>
                  <a:spcPct val="20000"/>
                </a:spcBef>
                <a:buChar char="»"/>
                <a:defRPr kumimoji="1" sz="2000">
                  <a:solidFill>
                    <a:schemeClr val="tx1"/>
                  </a:solidFill>
                  <a:latin typeface="굴림" pitchFamily="34" charset="-127"/>
                  <a:ea typeface="굴림" pitchFamily="34" charset="-127"/>
                </a:defRPr>
              </a:lvl5pPr>
              <a:lvl6pPr marL="2514600" indent="-228600" eaLnBrk="0" fontAlgn="base" hangingPunct="0">
                <a:spcBef>
                  <a:spcPct val="20000"/>
                </a:spcBef>
                <a:spcAft>
                  <a:spcPct val="0"/>
                </a:spcAft>
                <a:buChar char="»"/>
                <a:defRPr kumimoji="1" sz="2000">
                  <a:solidFill>
                    <a:schemeClr val="tx1"/>
                  </a:solidFill>
                  <a:latin typeface="굴림" pitchFamily="34" charset="-127"/>
                  <a:ea typeface="굴림" pitchFamily="34" charset="-127"/>
                </a:defRPr>
              </a:lvl6pPr>
              <a:lvl7pPr marL="2971800" indent="-228600" eaLnBrk="0" fontAlgn="base" hangingPunct="0">
                <a:spcBef>
                  <a:spcPct val="20000"/>
                </a:spcBef>
                <a:spcAft>
                  <a:spcPct val="0"/>
                </a:spcAft>
                <a:buChar char="»"/>
                <a:defRPr kumimoji="1" sz="2000">
                  <a:solidFill>
                    <a:schemeClr val="tx1"/>
                  </a:solidFill>
                  <a:latin typeface="굴림" pitchFamily="34" charset="-127"/>
                  <a:ea typeface="굴림" pitchFamily="34" charset="-127"/>
                </a:defRPr>
              </a:lvl7pPr>
              <a:lvl8pPr marL="3429000" indent="-228600" eaLnBrk="0" fontAlgn="base" hangingPunct="0">
                <a:spcBef>
                  <a:spcPct val="20000"/>
                </a:spcBef>
                <a:spcAft>
                  <a:spcPct val="0"/>
                </a:spcAft>
                <a:buChar char="»"/>
                <a:defRPr kumimoji="1" sz="2000">
                  <a:solidFill>
                    <a:schemeClr val="tx1"/>
                  </a:solidFill>
                  <a:latin typeface="굴림" pitchFamily="34" charset="-127"/>
                  <a:ea typeface="굴림" pitchFamily="34" charset="-127"/>
                </a:defRPr>
              </a:lvl8pPr>
              <a:lvl9pPr marL="3886200" indent="-228600" eaLnBrk="0" fontAlgn="base" hangingPunct="0">
                <a:spcBef>
                  <a:spcPct val="20000"/>
                </a:spcBef>
                <a:spcAft>
                  <a:spcPct val="0"/>
                </a:spcAft>
                <a:buChar char="»"/>
                <a:defRPr kumimoji="1" sz="2000">
                  <a:solidFill>
                    <a:schemeClr val="tx1"/>
                  </a:solidFill>
                  <a:latin typeface="굴림" pitchFamily="34" charset="-127"/>
                  <a:ea typeface="굴림" pitchFamily="34" charset="-127"/>
                </a:defRPr>
              </a:lvl9pPr>
            </a:lstStyle>
            <a:p>
              <a:pPr algn="ctr" eaLnBrk="1" hangingPunct="1">
                <a:spcBef>
                  <a:spcPct val="0"/>
                </a:spcBef>
                <a:buFontTx/>
                <a:buNone/>
              </a:pPr>
              <a:r>
                <a:rPr lang="en-US" altLang="ko-KR" sz="900">
                  <a:latin typeface="Times New Roman" panose="02020603050405020304" pitchFamily="18" charset="0"/>
                  <a:cs typeface="Times New Roman" panose="02020603050405020304" pitchFamily="18" charset="0"/>
                </a:rPr>
                <a:t>X0</a:t>
              </a:r>
            </a:p>
          </p:txBody>
        </p:sp>
        <p:sp>
          <p:nvSpPr>
            <p:cNvPr id="15376" name="Line 120"/>
            <p:cNvSpPr>
              <a:spLocks noChangeShapeType="1"/>
            </p:cNvSpPr>
            <p:nvPr/>
          </p:nvSpPr>
          <p:spPr bwMode="auto">
            <a:xfrm>
              <a:off x="240" y="177"/>
              <a:ext cx="0" cy="1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ko-KR" altLang="en-US">
                <a:latin typeface="Times New Roman" panose="02020603050405020304" pitchFamily="18" charset="0"/>
                <a:cs typeface="Times New Roman" panose="02020603050405020304" pitchFamily="18" charset="0"/>
              </a:endParaRPr>
            </a:p>
          </p:txBody>
        </p:sp>
        <p:sp>
          <p:nvSpPr>
            <p:cNvPr id="15377" name="Line 121"/>
            <p:cNvSpPr>
              <a:spLocks noChangeShapeType="1"/>
            </p:cNvSpPr>
            <p:nvPr/>
          </p:nvSpPr>
          <p:spPr bwMode="auto">
            <a:xfrm>
              <a:off x="240" y="380"/>
              <a:ext cx="164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ko-KR" altLang="en-US">
                <a:latin typeface="Times New Roman" panose="02020603050405020304" pitchFamily="18" charset="0"/>
                <a:cs typeface="Times New Roman" panose="02020603050405020304" pitchFamily="18" charset="0"/>
              </a:endParaRPr>
            </a:p>
          </p:txBody>
        </p:sp>
        <p:sp>
          <p:nvSpPr>
            <p:cNvPr id="15378" name="Line 122"/>
            <p:cNvSpPr>
              <a:spLocks noChangeShapeType="1"/>
            </p:cNvSpPr>
            <p:nvPr/>
          </p:nvSpPr>
          <p:spPr bwMode="auto">
            <a:xfrm>
              <a:off x="240" y="321"/>
              <a:ext cx="0" cy="1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ko-KR" altLang="en-US">
                <a:latin typeface="Times New Roman" panose="02020603050405020304" pitchFamily="18" charset="0"/>
                <a:cs typeface="Times New Roman" panose="02020603050405020304" pitchFamily="18" charset="0"/>
              </a:endParaRPr>
            </a:p>
          </p:txBody>
        </p:sp>
        <p:sp>
          <p:nvSpPr>
            <p:cNvPr id="15379" name="Line 123"/>
            <p:cNvSpPr>
              <a:spLocks noChangeShapeType="1"/>
            </p:cNvSpPr>
            <p:nvPr/>
          </p:nvSpPr>
          <p:spPr bwMode="auto">
            <a:xfrm>
              <a:off x="240" y="465"/>
              <a:ext cx="0" cy="1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ko-KR" altLang="en-US">
                <a:latin typeface="Times New Roman" panose="02020603050405020304" pitchFamily="18" charset="0"/>
                <a:cs typeface="Times New Roman" panose="02020603050405020304" pitchFamily="18" charset="0"/>
              </a:endParaRPr>
            </a:p>
          </p:txBody>
        </p:sp>
        <p:sp>
          <p:nvSpPr>
            <p:cNvPr id="15380" name="Line 124"/>
            <p:cNvSpPr>
              <a:spLocks noChangeShapeType="1"/>
            </p:cNvSpPr>
            <p:nvPr/>
          </p:nvSpPr>
          <p:spPr bwMode="auto">
            <a:xfrm>
              <a:off x="240" y="609"/>
              <a:ext cx="164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ko-KR" altLang="en-US">
                <a:latin typeface="Times New Roman" panose="02020603050405020304" pitchFamily="18" charset="0"/>
                <a:cs typeface="Times New Roman" panose="02020603050405020304" pitchFamily="18" charset="0"/>
              </a:endParaRPr>
            </a:p>
          </p:txBody>
        </p:sp>
        <p:sp>
          <p:nvSpPr>
            <p:cNvPr id="15381" name="Rectangle 125"/>
            <p:cNvSpPr>
              <a:spLocks noChangeArrowheads="1"/>
            </p:cNvSpPr>
            <p:nvPr/>
          </p:nvSpPr>
          <p:spPr bwMode="auto">
            <a:xfrm>
              <a:off x="1112" y="102"/>
              <a:ext cx="336"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eaLnBrk="0" hangingPunct="0">
                <a:spcBef>
                  <a:spcPct val="20000"/>
                </a:spcBef>
                <a:buChar char="•"/>
                <a:defRPr kumimoji="1" sz="3200">
                  <a:solidFill>
                    <a:schemeClr val="tx1"/>
                  </a:solidFill>
                  <a:latin typeface="굴림" pitchFamily="34" charset="-127"/>
                  <a:ea typeface="굴림" pitchFamily="34" charset="-127"/>
                </a:defRPr>
              </a:lvl1pPr>
              <a:lvl2pPr marL="742950" indent="-285750" eaLnBrk="0" hangingPunct="0">
                <a:spcBef>
                  <a:spcPct val="20000"/>
                </a:spcBef>
                <a:buChar char="–"/>
                <a:defRPr kumimoji="1" sz="2800">
                  <a:solidFill>
                    <a:schemeClr val="tx1"/>
                  </a:solidFill>
                  <a:latin typeface="굴림" pitchFamily="34" charset="-127"/>
                  <a:ea typeface="굴림" pitchFamily="34" charset="-127"/>
                </a:defRPr>
              </a:lvl2pPr>
              <a:lvl3pPr marL="1143000" indent="-228600" eaLnBrk="0" hangingPunct="0">
                <a:spcBef>
                  <a:spcPct val="20000"/>
                </a:spcBef>
                <a:buChar char="•"/>
                <a:defRPr kumimoji="1" sz="2400">
                  <a:solidFill>
                    <a:schemeClr val="tx1"/>
                  </a:solidFill>
                  <a:latin typeface="굴림" pitchFamily="34" charset="-127"/>
                  <a:ea typeface="굴림" pitchFamily="34" charset="-127"/>
                </a:defRPr>
              </a:lvl3pPr>
              <a:lvl4pPr marL="1600200" indent="-228600" eaLnBrk="0" hangingPunct="0">
                <a:spcBef>
                  <a:spcPct val="20000"/>
                </a:spcBef>
                <a:buChar char="–"/>
                <a:defRPr kumimoji="1" sz="2000">
                  <a:solidFill>
                    <a:schemeClr val="tx1"/>
                  </a:solidFill>
                  <a:latin typeface="굴림" pitchFamily="34" charset="-127"/>
                  <a:ea typeface="굴림" pitchFamily="34" charset="-127"/>
                </a:defRPr>
              </a:lvl4pPr>
              <a:lvl5pPr marL="2057400" indent="-228600" eaLnBrk="0" hangingPunct="0">
                <a:spcBef>
                  <a:spcPct val="20000"/>
                </a:spcBef>
                <a:buChar char="»"/>
                <a:defRPr kumimoji="1" sz="2000">
                  <a:solidFill>
                    <a:schemeClr val="tx1"/>
                  </a:solidFill>
                  <a:latin typeface="굴림" pitchFamily="34" charset="-127"/>
                  <a:ea typeface="굴림" pitchFamily="34" charset="-127"/>
                </a:defRPr>
              </a:lvl5pPr>
              <a:lvl6pPr marL="2514600" indent="-228600" eaLnBrk="0" fontAlgn="base" hangingPunct="0">
                <a:spcBef>
                  <a:spcPct val="20000"/>
                </a:spcBef>
                <a:spcAft>
                  <a:spcPct val="0"/>
                </a:spcAft>
                <a:buChar char="»"/>
                <a:defRPr kumimoji="1" sz="2000">
                  <a:solidFill>
                    <a:schemeClr val="tx1"/>
                  </a:solidFill>
                  <a:latin typeface="굴림" pitchFamily="34" charset="-127"/>
                  <a:ea typeface="굴림" pitchFamily="34" charset="-127"/>
                </a:defRPr>
              </a:lvl6pPr>
              <a:lvl7pPr marL="2971800" indent="-228600" eaLnBrk="0" fontAlgn="base" hangingPunct="0">
                <a:spcBef>
                  <a:spcPct val="20000"/>
                </a:spcBef>
                <a:spcAft>
                  <a:spcPct val="0"/>
                </a:spcAft>
                <a:buChar char="»"/>
                <a:defRPr kumimoji="1" sz="2000">
                  <a:solidFill>
                    <a:schemeClr val="tx1"/>
                  </a:solidFill>
                  <a:latin typeface="굴림" pitchFamily="34" charset="-127"/>
                  <a:ea typeface="굴림" pitchFamily="34" charset="-127"/>
                </a:defRPr>
              </a:lvl7pPr>
              <a:lvl8pPr marL="3429000" indent="-228600" eaLnBrk="0" fontAlgn="base" hangingPunct="0">
                <a:spcBef>
                  <a:spcPct val="20000"/>
                </a:spcBef>
                <a:spcAft>
                  <a:spcPct val="0"/>
                </a:spcAft>
                <a:buChar char="»"/>
                <a:defRPr kumimoji="1" sz="2000">
                  <a:solidFill>
                    <a:schemeClr val="tx1"/>
                  </a:solidFill>
                  <a:latin typeface="굴림" pitchFamily="34" charset="-127"/>
                  <a:ea typeface="굴림" pitchFamily="34" charset="-127"/>
                </a:defRPr>
              </a:lvl8pPr>
              <a:lvl9pPr marL="3886200" indent="-228600" eaLnBrk="0" fontAlgn="base" hangingPunct="0">
                <a:spcBef>
                  <a:spcPct val="20000"/>
                </a:spcBef>
                <a:spcAft>
                  <a:spcPct val="0"/>
                </a:spcAft>
                <a:buChar char="»"/>
                <a:defRPr kumimoji="1" sz="2000">
                  <a:solidFill>
                    <a:schemeClr val="tx1"/>
                  </a:solidFill>
                  <a:latin typeface="굴림" pitchFamily="34" charset="-127"/>
                  <a:ea typeface="굴림" pitchFamily="34" charset="-127"/>
                </a:defRPr>
              </a:lvl9pPr>
            </a:lstStyle>
            <a:p>
              <a:pPr algn="ctr" eaLnBrk="1" hangingPunct="1">
                <a:spcBef>
                  <a:spcPct val="0"/>
                </a:spcBef>
                <a:buFontTx/>
                <a:buNone/>
              </a:pPr>
              <a:r>
                <a:rPr lang="en-US" altLang="ko-KR" sz="900">
                  <a:latin typeface="Times New Roman" panose="02020603050405020304" pitchFamily="18" charset="0"/>
                  <a:cs typeface="Times New Roman" panose="02020603050405020304" pitchFamily="18" charset="0"/>
                </a:rPr>
                <a:t>K10</a:t>
              </a:r>
            </a:p>
          </p:txBody>
        </p:sp>
        <p:sp>
          <p:nvSpPr>
            <p:cNvPr id="15382" name="Rectangle 126"/>
            <p:cNvSpPr>
              <a:spLocks noChangeArrowheads="1"/>
            </p:cNvSpPr>
            <p:nvPr/>
          </p:nvSpPr>
          <p:spPr bwMode="auto">
            <a:xfrm>
              <a:off x="1448" y="102"/>
              <a:ext cx="336"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eaLnBrk="0" hangingPunct="0">
                <a:spcBef>
                  <a:spcPct val="20000"/>
                </a:spcBef>
                <a:buChar char="•"/>
                <a:defRPr kumimoji="1" sz="3200">
                  <a:solidFill>
                    <a:schemeClr val="tx1"/>
                  </a:solidFill>
                  <a:latin typeface="굴림" pitchFamily="34" charset="-127"/>
                  <a:ea typeface="굴림" pitchFamily="34" charset="-127"/>
                </a:defRPr>
              </a:lvl1pPr>
              <a:lvl2pPr marL="742950" indent="-285750" eaLnBrk="0" hangingPunct="0">
                <a:spcBef>
                  <a:spcPct val="20000"/>
                </a:spcBef>
                <a:buChar char="–"/>
                <a:defRPr kumimoji="1" sz="2800">
                  <a:solidFill>
                    <a:schemeClr val="tx1"/>
                  </a:solidFill>
                  <a:latin typeface="굴림" pitchFamily="34" charset="-127"/>
                  <a:ea typeface="굴림" pitchFamily="34" charset="-127"/>
                </a:defRPr>
              </a:lvl2pPr>
              <a:lvl3pPr marL="1143000" indent="-228600" eaLnBrk="0" hangingPunct="0">
                <a:spcBef>
                  <a:spcPct val="20000"/>
                </a:spcBef>
                <a:buChar char="•"/>
                <a:defRPr kumimoji="1" sz="2400">
                  <a:solidFill>
                    <a:schemeClr val="tx1"/>
                  </a:solidFill>
                  <a:latin typeface="굴림" pitchFamily="34" charset="-127"/>
                  <a:ea typeface="굴림" pitchFamily="34" charset="-127"/>
                </a:defRPr>
              </a:lvl3pPr>
              <a:lvl4pPr marL="1600200" indent="-228600" eaLnBrk="0" hangingPunct="0">
                <a:spcBef>
                  <a:spcPct val="20000"/>
                </a:spcBef>
                <a:buChar char="–"/>
                <a:defRPr kumimoji="1" sz="2000">
                  <a:solidFill>
                    <a:schemeClr val="tx1"/>
                  </a:solidFill>
                  <a:latin typeface="굴림" pitchFamily="34" charset="-127"/>
                  <a:ea typeface="굴림" pitchFamily="34" charset="-127"/>
                </a:defRPr>
              </a:lvl4pPr>
              <a:lvl5pPr marL="2057400" indent="-228600" eaLnBrk="0" hangingPunct="0">
                <a:spcBef>
                  <a:spcPct val="20000"/>
                </a:spcBef>
                <a:buChar char="»"/>
                <a:defRPr kumimoji="1" sz="2000">
                  <a:solidFill>
                    <a:schemeClr val="tx1"/>
                  </a:solidFill>
                  <a:latin typeface="굴림" pitchFamily="34" charset="-127"/>
                  <a:ea typeface="굴림" pitchFamily="34" charset="-127"/>
                </a:defRPr>
              </a:lvl5pPr>
              <a:lvl6pPr marL="2514600" indent="-228600" eaLnBrk="0" fontAlgn="base" hangingPunct="0">
                <a:spcBef>
                  <a:spcPct val="20000"/>
                </a:spcBef>
                <a:spcAft>
                  <a:spcPct val="0"/>
                </a:spcAft>
                <a:buChar char="»"/>
                <a:defRPr kumimoji="1" sz="2000">
                  <a:solidFill>
                    <a:schemeClr val="tx1"/>
                  </a:solidFill>
                  <a:latin typeface="굴림" pitchFamily="34" charset="-127"/>
                  <a:ea typeface="굴림" pitchFamily="34" charset="-127"/>
                </a:defRPr>
              </a:lvl6pPr>
              <a:lvl7pPr marL="2971800" indent="-228600" eaLnBrk="0" fontAlgn="base" hangingPunct="0">
                <a:spcBef>
                  <a:spcPct val="20000"/>
                </a:spcBef>
                <a:spcAft>
                  <a:spcPct val="0"/>
                </a:spcAft>
                <a:buChar char="»"/>
                <a:defRPr kumimoji="1" sz="2000">
                  <a:solidFill>
                    <a:schemeClr val="tx1"/>
                  </a:solidFill>
                  <a:latin typeface="굴림" pitchFamily="34" charset="-127"/>
                  <a:ea typeface="굴림" pitchFamily="34" charset="-127"/>
                </a:defRPr>
              </a:lvl7pPr>
              <a:lvl8pPr marL="3429000" indent="-228600" eaLnBrk="0" fontAlgn="base" hangingPunct="0">
                <a:spcBef>
                  <a:spcPct val="20000"/>
                </a:spcBef>
                <a:spcAft>
                  <a:spcPct val="0"/>
                </a:spcAft>
                <a:buChar char="»"/>
                <a:defRPr kumimoji="1" sz="2000">
                  <a:solidFill>
                    <a:schemeClr val="tx1"/>
                  </a:solidFill>
                  <a:latin typeface="굴림" pitchFamily="34" charset="-127"/>
                  <a:ea typeface="굴림" pitchFamily="34" charset="-127"/>
                </a:defRPr>
              </a:lvl8pPr>
              <a:lvl9pPr marL="3886200" indent="-228600" eaLnBrk="0" fontAlgn="base" hangingPunct="0">
                <a:spcBef>
                  <a:spcPct val="20000"/>
                </a:spcBef>
                <a:spcAft>
                  <a:spcPct val="0"/>
                </a:spcAft>
                <a:buChar char="»"/>
                <a:defRPr kumimoji="1" sz="2000">
                  <a:solidFill>
                    <a:schemeClr val="tx1"/>
                  </a:solidFill>
                  <a:latin typeface="굴림" pitchFamily="34" charset="-127"/>
                  <a:ea typeface="굴림" pitchFamily="34" charset="-127"/>
                </a:defRPr>
              </a:lvl9pPr>
            </a:lstStyle>
            <a:p>
              <a:pPr algn="ctr" eaLnBrk="1" hangingPunct="1">
                <a:spcBef>
                  <a:spcPct val="0"/>
                </a:spcBef>
                <a:buFontTx/>
                <a:buNone/>
              </a:pPr>
              <a:r>
                <a:rPr lang="en-US" altLang="ko-KR" sz="900">
                  <a:latin typeface="Times New Roman" panose="02020603050405020304" pitchFamily="18" charset="0"/>
                  <a:cs typeface="Times New Roman" panose="02020603050405020304" pitchFamily="18" charset="0"/>
                </a:rPr>
                <a:t>D10</a:t>
              </a:r>
            </a:p>
          </p:txBody>
        </p:sp>
        <p:sp>
          <p:nvSpPr>
            <p:cNvPr id="15383" name="Rectangle 127"/>
            <p:cNvSpPr>
              <a:spLocks noChangeArrowheads="1"/>
            </p:cNvSpPr>
            <p:nvPr/>
          </p:nvSpPr>
          <p:spPr bwMode="auto">
            <a:xfrm>
              <a:off x="776" y="102"/>
              <a:ext cx="336"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eaLnBrk="0" hangingPunct="0">
                <a:spcBef>
                  <a:spcPct val="20000"/>
                </a:spcBef>
                <a:buChar char="•"/>
                <a:defRPr kumimoji="1" sz="3200">
                  <a:solidFill>
                    <a:schemeClr val="tx1"/>
                  </a:solidFill>
                  <a:latin typeface="굴림" pitchFamily="34" charset="-127"/>
                  <a:ea typeface="굴림" pitchFamily="34" charset="-127"/>
                </a:defRPr>
              </a:lvl1pPr>
              <a:lvl2pPr marL="742950" indent="-285750" eaLnBrk="0" hangingPunct="0">
                <a:spcBef>
                  <a:spcPct val="20000"/>
                </a:spcBef>
                <a:buChar char="–"/>
                <a:defRPr kumimoji="1" sz="2800">
                  <a:solidFill>
                    <a:schemeClr val="tx1"/>
                  </a:solidFill>
                  <a:latin typeface="굴림" pitchFamily="34" charset="-127"/>
                  <a:ea typeface="굴림" pitchFamily="34" charset="-127"/>
                </a:defRPr>
              </a:lvl2pPr>
              <a:lvl3pPr marL="1143000" indent="-228600" eaLnBrk="0" hangingPunct="0">
                <a:spcBef>
                  <a:spcPct val="20000"/>
                </a:spcBef>
                <a:buChar char="•"/>
                <a:defRPr kumimoji="1" sz="2400">
                  <a:solidFill>
                    <a:schemeClr val="tx1"/>
                  </a:solidFill>
                  <a:latin typeface="굴림" pitchFamily="34" charset="-127"/>
                  <a:ea typeface="굴림" pitchFamily="34" charset="-127"/>
                </a:defRPr>
              </a:lvl3pPr>
              <a:lvl4pPr marL="1600200" indent="-228600" eaLnBrk="0" hangingPunct="0">
                <a:spcBef>
                  <a:spcPct val="20000"/>
                </a:spcBef>
                <a:buChar char="–"/>
                <a:defRPr kumimoji="1" sz="2000">
                  <a:solidFill>
                    <a:schemeClr val="tx1"/>
                  </a:solidFill>
                  <a:latin typeface="굴림" pitchFamily="34" charset="-127"/>
                  <a:ea typeface="굴림" pitchFamily="34" charset="-127"/>
                </a:defRPr>
              </a:lvl4pPr>
              <a:lvl5pPr marL="2057400" indent="-228600" eaLnBrk="0" hangingPunct="0">
                <a:spcBef>
                  <a:spcPct val="20000"/>
                </a:spcBef>
                <a:buChar char="»"/>
                <a:defRPr kumimoji="1" sz="2000">
                  <a:solidFill>
                    <a:schemeClr val="tx1"/>
                  </a:solidFill>
                  <a:latin typeface="굴림" pitchFamily="34" charset="-127"/>
                  <a:ea typeface="굴림" pitchFamily="34" charset="-127"/>
                </a:defRPr>
              </a:lvl5pPr>
              <a:lvl6pPr marL="2514600" indent="-228600" eaLnBrk="0" fontAlgn="base" hangingPunct="0">
                <a:spcBef>
                  <a:spcPct val="20000"/>
                </a:spcBef>
                <a:spcAft>
                  <a:spcPct val="0"/>
                </a:spcAft>
                <a:buChar char="»"/>
                <a:defRPr kumimoji="1" sz="2000">
                  <a:solidFill>
                    <a:schemeClr val="tx1"/>
                  </a:solidFill>
                  <a:latin typeface="굴림" pitchFamily="34" charset="-127"/>
                  <a:ea typeface="굴림" pitchFamily="34" charset="-127"/>
                </a:defRPr>
              </a:lvl6pPr>
              <a:lvl7pPr marL="2971800" indent="-228600" eaLnBrk="0" fontAlgn="base" hangingPunct="0">
                <a:spcBef>
                  <a:spcPct val="20000"/>
                </a:spcBef>
                <a:spcAft>
                  <a:spcPct val="0"/>
                </a:spcAft>
                <a:buChar char="»"/>
                <a:defRPr kumimoji="1" sz="2000">
                  <a:solidFill>
                    <a:schemeClr val="tx1"/>
                  </a:solidFill>
                  <a:latin typeface="굴림" pitchFamily="34" charset="-127"/>
                  <a:ea typeface="굴림" pitchFamily="34" charset="-127"/>
                </a:defRPr>
              </a:lvl7pPr>
              <a:lvl8pPr marL="3429000" indent="-228600" eaLnBrk="0" fontAlgn="base" hangingPunct="0">
                <a:spcBef>
                  <a:spcPct val="20000"/>
                </a:spcBef>
                <a:spcAft>
                  <a:spcPct val="0"/>
                </a:spcAft>
                <a:buChar char="»"/>
                <a:defRPr kumimoji="1" sz="2000">
                  <a:solidFill>
                    <a:schemeClr val="tx1"/>
                  </a:solidFill>
                  <a:latin typeface="굴림" pitchFamily="34" charset="-127"/>
                  <a:ea typeface="굴림" pitchFamily="34" charset="-127"/>
                </a:defRPr>
              </a:lvl8pPr>
              <a:lvl9pPr marL="3886200" indent="-228600" eaLnBrk="0" fontAlgn="base" hangingPunct="0">
                <a:spcBef>
                  <a:spcPct val="20000"/>
                </a:spcBef>
                <a:spcAft>
                  <a:spcPct val="0"/>
                </a:spcAft>
                <a:buChar char="»"/>
                <a:defRPr kumimoji="1" sz="2000">
                  <a:solidFill>
                    <a:schemeClr val="tx1"/>
                  </a:solidFill>
                  <a:latin typeface="굴림" pitchFamily="34" charset="-127"/>
                  <a:ea typeface="굴림" pitchFamily="34" charset="-127"/>
                </a:defRPr>
              </a:lvl9pPr>
            </a:lstStyle>
            <a:p>
              <a:pPr algn="ctr" eaLnBrk="1" hangingPunct="1">
                <a:spcBef>
                  <a:spcPct val="0"/>
                </a:spcBef>
                <a:buFontTx/>
                <a:buNone/>
              </a:pPr>
              <a:r>
                <a:rPr lang="en-US" altLang="ko-KR" sz="900">
                  <a:latin typeface="Times New Roman" panose="02020603050405020304" pitchFamily="18" charset="0"/>
                  <a:cs typeface="Times New Roman" panose="02020603050405020304" pitchFamily="18" charset="0"/>
                </a:rPr>
                <a:t>MOV</a:t>
              </a:r>
            </a:p>
          </p:txBody>
        </p:sp>
        <p:sp>
          <p:nvSpPr>
            <p:cNvPr id="15384" name="Rectangle 128"/>
            <p:cNvSpPr>
              <a:spLocks noChangeArrowheads="1"/>
            </p:cNvSpPr>
            <p:nvPr/>
          </p:nvSpPr>
          <p:spPr bwMode="auto">
            <a:xfrm>
              <a:off x="1112" y="309"/>
              <a:ext cx="336"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eaLnBrk="0" hangingPunct="0">
                <a:spcBef>
                  <a:spcPct val="20000"/>
                </a:spcBef>
                <a:buChar char="•"/>
                <a:defRPr kumimoji="1" sz="3200">
                  <a:solidFill>
                    <a:schemeClr val="tx1"/>
                  </a:solidFill>
                  <a:latin typeface="굴림" pitchFamily="34" charset="-127"/>
                  <a:ea typeface="굴림" pitchFamily="34" charset="-127"/>
                </a:defRPr>
              </a:lvl1pPr>
              <a:lvl2pPr marL="742950" indent="-285750" eaLnBrk="0" hangingPunct="0">
                <a:spcBef>
                  <a:spcPct val="20000"/>
                </a:spcBef>
                <a:buChar char="–"/>
                <a:defRPr kumimoji="1" sz="2800">
                  <a:solidFill>
                    <a:schemeClr val="tx1"/>
                  </a:solidFill>
                  <a:latin typeface="굴림" pitchFamily="34" charset="-127"/>
                  <a:ea typeface="굴림" pitchFamily="34" charset="-127"/>
                </a:defRPr>
              </a:lvl2pPr>
              <a:lvl3pPr marL="1143000" indent="-228600" eaLnBrk="0" hangingPunct="0">
                <a:spcBef>
                  <a:spcPct val="20000"/>
                </a:spcBef>
                <a:buChar char="•"/>
                <a:defRPr kumimoji="1" sz="2400">
                  <a:solidFill>
                    <a:schemeClr val="tx1"/>
                  </a:solidFill>
                  <a:latin typeface="굴림" pitchFamily="34" charset="-127"/>
                  <a:ea typeface="굴림" pitchFamily="34" charset="-127"/>
                </a:defRPr>
              </a:lvl3pPr>
              <a:lvl4pPr marL="1600200" indent="-228600" eaLnBrk="0" hangingPunct="0">
                <a:spcBef>
                  <a:spcPct val="20000"/>
                </a:spcBef>
                <a:buChar char="–"/>
                <a:defRPr kumimoji="1" sz="2000">
                  <a:solidFill>
                    <a:schemeClr val="tx1"/>
                  </a:solidFill>
                  <a:latin typeface="굴림" pitchFamily="34" charset="-127"/>
                  <a:ea typeface="굴림" pitchFamily="34" charset="-127"/>
                </a:defRPr>
              </a:lvl4pPr>
              <a:lvl5pPr marL="2057400" indent="-228600" eaLnBrk="0" hangingPunct="0">
                <a:spcBef>
                  <a:spcPct val="20000"/>
                </a:spcBef>
                <a:buChar char="»"/>
                <a:defRPr kumimoji="1" sz="2000">
                  <a:solidFill>
                    <a:schemeClr val="tx1"/>
                  </a:solidFill>
                  <a:latin typeface="굴림" pitchFamily="34" charset="-127"/>
                  <a:ea typeface="굴림" pitchFamily="34" charset="-127"/>
                </a:defRPr>
              </a:lvl5pPr>
              <a:lvl6pPr marL="2514600" indent="-228600" eaLnBrk="0" fontAlgn="base" hangingPunct="0">
                <a:spcBef>
                  <a:spcPct val="20000"/>
                </a:spcBef>
                <a:spcAft>
                  <a:spcPct val="0"/>
                </a:spcAft>
                <a:buChar char="»"/>
                <a:defRPr kumimoji="1" sz="2000">
                  <a:solidFill>
                    <a:schemeClr val="tx1"/>
                  </a:solidFill>
                  <a:latin typeface="굴림" pitchFamily="34" charset="-127"/>
                  <a:ea typeface="굴림" pitchFamily="34" charset="-127"/>
                </a:defRPr>
              </a:lvl6pPr>
              <a:lvl7pPr marL="2971800" indent="-228600" eaLnBrk="0" fontAlgn="base" hangingPunct="0">
                <a:spcBef>
                  <a:spcPct val="20000"/>
                </a:spcBef>
                <a:spcAft>
                  <a:spcPct val="0"/>
                </a:spcAft>
                <a:buChar char="»"/>
                <a:defRPr kumimoji="1" sz="2000">
                  <a:solidFill>
                    <a:schemeClr val="tx1"/>
                  </a:solidFill>
                  <a:latin typeface="굴림" pitchFamily="34" charset="-127"/>
                  <a:ea typeface="굴림" pitchFamily="34" charset="-127"/>
                </a:defRPr>
              </a:lvl7pPr>
              <a:lvl8pPr marL="3429000" indent="-228600" eaLnBrk="0" fontAlgn="base" hangingPunct="0">
                <a:spcBef>
                  <a:spcPct val="20000"/>
                </a:spcBef>
                <a:spcAft>
                  <a:spcPct val="0"/>
                </a:spcAft>
                <a:buChar char="»"/>
                <a:defRPr kumimoji="1" sz="2000">
                  <a:solidFill>
                    <a:schemeClr val="tx1"/>
                  </a:solidFill>
                  <a:latin typeface="굴림" pitchFamily="34" charset="-127"/>
                  <a:ea typeface="굴림" pitchFamily="34" charset="-127"/>
                </a:defRPr>
              </a:lvl8pPr>
              <a:lvl9pPr marL="3886200" indent="-228600" eaLnBrk="0" fontAlgn="base" hangingPunct="0">
                <a:spcBef>
                  <a:spcPct val="20000"/>
                </a:spcBef>
                <a:spcAft>
                  <a:spcPct val="0"/>
                </a:spcAft>
                <a:buChar char="»"/>
                <a:defRPr kumimoji="1" sz="2000">
                  <a:solidFill>
                    <a:schemeClr val="tx1"/>
                  </a:solidFill>
                  <a:latin typeface="굴림" pitchFamily="34" charset="-127"/>
                  <a:ea typeface="굴림" pitchFamily="34" charset="-127"/>
                </a:defRPr>
              </a:lvl9pPr>
            </a:lstStyle>
            <a:p>
              <a:pPr algn="ctr" eaLnBrk="1" hangingPunct="1">
                <a:spcBef>
                  <a:spcPct val="0"/>
                </a:spcBef>
                <a:buFontTx/>
                <a:buNone/>
              </a:pPr>
              <a:r>
                <a:rPr lang="en-US" altLang="ko-KR" sz="900">
                  <a:latin typeface="Times New Roman" panose="02020603050405020304" pitchFamily="18" charset="0"/>
                  <a:cs typeface="Times New Roman" panose="02020603050405020304" pitchFamily="18" charset="0"/>
                </a:rPr>
                <a:t>K20</a:t>
              </a:r>
            </a:p>
          </p:txBody>
        </p:sp>
        <p:sp>
          <p:nvSpPr>
            <p:cNvPr id="15385" name="Rectangle 129"/>
            <p:cNvSpPr>
              <a:spLocks noChangeArrowheads="1"/>
            </p:cNvSpPr>
            <p:nvPr/>
          </p:nvSpPr>
          <p:spPr bwMode="auto">
            <a:xfrm>
              <a:off x="1448" y="309"/>
              <a:ext cx="336"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eaLnBrk="0" hangingPunct="0">
                <a:spcBef>
                  <a:spcPct val="20000"/>
                </a:spcBef>
                <a:buChar char="•"/>
                <a:defRPr kumimoji="1" sz="3200">
                  <a:solidFill>
                    <a:schemeClr val="tx1"/>
                  </a:solidFill>
                  <a:latin typeface="굴림" pitchFamily="34" charset="-127"/>
                  <a:ea typeface="굴림" pitchFamily="34" charset="-127"/>
                </a:defRPr>
              </a:lvl1pPr>
              <a:lvl2pPr marL="742950" indent="-285750" eaLnBrk="0" hangingPunct="0">
                <a:spcBef>
                  <a:spcPct val="20000"/>
                </a:spcBef>
                <a:buChar char="–"/>
                <a:defRPr kumimoji="1" sz="2800">
                  <a:solidFill>
                    <a:schemeClr val="tx1"/>
                  </a:solidFill>
                  <a:latin typeface="굴림" pitchFamily="34" charset="-127"/>
                  <a:ea typeface="굴림" pitchFamily="34" charset="-127"/>
                </a:defRPr>
              </a:lvl2pPr>
              <a:lvl3pPr marL="1143000" indent="-228600" eaLnBrk="0" hangingPunct="0">
                <a:spcBef>
                  <a:spcPct val="20000"/>
                </a:spcBef>
                <a:buChar char="•"/>
                <a:defRPr kumimoji="1" sz="2400">
                  <a:solidFill>
                    <a:schemeClr val="tx1"/>
                  </a:solidFill>
                  <a:latin typeface="굴림" pitchFamily="34" charset="-127"/>
                  <a:ea typeface="굴림" pitchFamily="34" charset="-127"/>
                </a:defRPr>
              </a:lvl3pPr>
              <a:lvl4pPr marL="1600200" indent="-228600" eaLnBrk="0" hangingPunct="0">
                <a:spcBef>
                  <a:spcPct val="20000"/>
                </a:spcBef>
                <a:buChar char="–"/>
                <a:defRPr kumimoji="1" sz="2000">
                  <a:solidFill>
                    <a:schemeClr val="tx1"/>
                  </a:solidFill>
                  <a:latin typeface="굴림" pitchFamily="34" charset="-127"/>
                  <a:ea typeface="굴림" pitchFamily="34" charset="-127"/>
                </a:defRPr>
              </a:lvl4pPr>
              <a:lvl5pPr marL="2057400" indent="-228600" eaLnBrk="0" hangingPunct="0">
                <a:spcBef>
                  <a:spcPct val="20000"/>
                </a:spcBef>
                <a:buChar char="»"/>
                <a:defRPr kumimoji="1" sz="2000">
                  <a:solidFill>
                    <a:schemeClr val="tx1"/>
                  </a:solidFill>
                  <a:latin typeface="굴림" pitchFamily="34" charset="-127"/>
                  <a:ea typeface="굴림" pitchFamily="34" charset="-127"/>
                </a:defRPr>
              </a:lvl5pPr>
              <a:lvl6pPr marL="2514600" indent="-228600" eaLnBrk="0" fontAlgn="base" hangingPunct="0">
                <a:spcBef>
                  <a:spcPct val="20000"/>
                </a:spcBef>
                <a:spcAft>
                  <a:spcPct val="0"/>
                </a:spcAft>
                <a:buChar char="»"/>
                <a:defRPr kumimoji="1" sz="2000">
                  <a:solidFill>
                    <a:schemeClr val="tx1"/>
                  </a:solidFill>
                  <a:latin typeface="굴림" pitchFamily="34" charset="-127"/>
                  <a:ea typeface="굴림" pitchFamily="34" charset="-127"/>
                </a:defRPr>
              </a:lvl6pPr>
              <a:lvl7pPr marL="2971800" indent="-228600" eaLnBrk="0" fontAlgn="base" hangingPunct="0">
                <a:spcBef>
                  <a:spcPct val="20000"/>
                </a:spcBef>
                <a:spcAft>
                  <a:spcPct val="0"/>
                </a:spcAft>
                <a:buChar char="»"/>
                <a:defRPr kumimoji="1" sz="2000">
                  <a:solidFill>
                    <a:schemeClr val="tx1"/>
                  </a:solidFill>
                  <a:latin typeface="굴림" pitchFamily="34" charset="-127"/>
                  <a:ea typeface="굴림" pitchFamily="34" charset="-127"/>
                </a:defRPr>
              </a:lvl7pPr>
              <a:lvl8pPr marL="3429000" indent="-228600" eaLnBrk="0" fontAlgn="base" hangingPunct="0">
                <a:spcBef>
                  <a:spcPct val="20000"/>
                </a:spcBef>
                <a:spcAft>
                  <a:spcPct val="0"/>
                </a:spcAft>
                <a:buChar char="»"/>
                <a:defRPr kumimoji="1" sz="2000">
                  <a:solidFill>
                    <a:schemeClr val="tx1"/>
                  </a:solidFill>
                  <a:latin typeface="굴림" pitchFamily="34" charset="-127"/>
                  <a:ea typeface="굴림" pitchFamily="34" charset="-127"/>
                </a:defRPr>
              </a:lvl8pPr>
              <a:lvl9pPr marL="3886200" indent="-228600" eaLnBrk="0" fontAlgn="base" hangingPunct="0">
                <a:spcBef>
                  <a:spcPct val="20000"/>
                </a:spcBef>
                <a:spcAft>
                  <a:spcPct val="0"/>
                </a:spcAft>
                <a:buChar char="»"/>
                <a:defRPr kumimoji="1" sz="2000">
                  <a:solidFill>
                    <a:schemeClr val="tx1"/>
                  </a:solidFill>
                  <a:latin typeface="굴림" pitchFamily="34" charset="-127"/>
                  <a:ea typeface="굴림" pitchFamily="34" charset="-127"/>
                </a:defRPr>
              </a:lvl9pPr>
            </a:lstStyle>
            <a:p>
              <a:pPr algn="ctr" eaLnBrk="1" hangingPunct="1">
                <a:spcBef>
                  <a:spcPct val="0"/>
                </a:spcBef>
                <a:buFontTx/>
                <a:buNone/>
              </a:pPr>
              <a:r>
                <a:rPr lang="en-US" altLang="ko-KR" sz="900">
                  <a:latin typeface="Times New Roman" panose="02020603050405020304" pitchFamily="18" charset="0"/>
                  <a:cs typeface="Times New Roman" panose="02020603050405020304" pitchFamily="18" charset="0"/>
                </a:rPr>
                <a:t>D10</a:t>
              </a:r>
            </a:p>
          </p:txBody>
        </p:sp>
        <p:sp>
          <p:nvSpPr>
            <p:cNvPr id="15386" name="Rectangle 130"/>
            <p:cNvSpPr>
              <a:spLocks noChangeArrowheads="1"/>
            </p:cNvSpPr>
            <p:nvPr/>
          </p:nvSpPr>
          <p:spPr bwMode="auto">
            <a:xfrm>
              <a:off x="776" y="309"/>
              <a:ext cx="336"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eaLnBrk="0" hangingPunct="0">
                <a:spcBef>
                  <a:spcPct val="20000"/>
                </a:spcBef>
                <a:buChar char="•"/>
                <a:defRPr kumimoji="1" sz="3200">
                  <a:solidFill>
                    <a:schemeClr val="tx1"/>
                  </a:solidFill>
                  <a:latin typeface="굴림" pitchFamily="34" charset="-127"/>
                  <a:ea typeface="굴림" pitchFamily="34" charset="-127"/>
                </a:defRPr>
              </a:lvl1pPr>
              <a:lvl2pPr marL="742950" indent="-285750" eaLnBrk="0" hangingPunct="0">
                <a:spcBef>
                  <a:spcPct val="20000"/>
                </a:spcBef>
                <a:buChar char="–"/>
                <a:defRPr kumimoji="1" sz="2800">
                  <a:solidFill>
                    <a:schemeClr val="tx1"/>
                  </a:solidFill>
                  <a:latin typeface="굴림" pitchFamily="34" charset="-127"/>
                  <a:ea typeface="굴림" pitchFamily="34" charset="-127"/>
                </a:defRPr>
              </a:lvl2pPr>
              <a:lvl3pPr marL="1143000" indent="-228600" eaLnBrk="0" hangingPunct="0">
                <a:spcBef>
                  <a:spcPct val="20000"/>
                </a:spcBef>
                <a:buChar char="•"/>
                <a:defRPr kumimoji="1" sz="2400">
                  <a:solidFill>
                    <a:schemeClr val="tx1"/>
                  </a:solidFill>
                  <a:latin typeface="굴림" pitchFamily="34" charset="-127"/>
                  <a:ea typeface="굴림" pitchFamily="34" charset="-127"/>
                </a:defRPr>
              </a:lvl3pPr>
              <a:lvl4pPr marL="1600200" indent="-228600" eaLnBrk="0" hangingPunct="0">
                <a:spcBef>
                  <a:spcPct val="20000"/>
                </a:spcBef>
                <a:buChar char="–"/>
                <a:defRPr kumimoji="1" sz="2000">
                  <a:solidFill>
                    <a:schemeClr val="tx1"/>
                  </a:solidFill>
                  <a:latin typeface="굴림" pitchFamily="34" charset="-127"/>
                  <a:ea typeface="굴림" pitchFamily="34" charset="-127"/>
                </a:defRPr>
              </a:lvl4pPr>
              <a:lvl5pPr marL="2057400" indent="-228600" eaLnBrk="0" hangingPunct="0">
                <a:spcBef>
                  <a:spcPct val="20000"/>
                </a:spcBef>
                <a:buChar char="»"/>
                <a:defRPr kumimoji="1" sz="2000">
                  <a:solidFill>
                    <a:schemeClr val="tx1"/>
                  </a:solidFill>
                  <a:latin typeface="굴림" pitchFamily="34" charset="-127"/>
                  <a:ea typeface="굴림" pitchFamily="34" charset="-127"/>
                </a:defRPr>
              </a:lvl5pPr>
              <a:lvl6pPr marL="2514600" indent="-228600" eaLnBrk="0" fontAlgn="base" hangingPunct="0">
                <a:spcBef>
                  <a:spcPct val="20000"/>
                </a:spcBef>
                <a:spcAft>
                  <a:spcPct val="0"/>
                </a:spcAft>
                <a:buChar char="»"/>
                <a:defRPr kumimoji="1" sz="2000">
                  <a:solidFill>
                    <a:schemeClr val="tx1"/>
                  </a:solidFill>
                  <a:latin typeface="굴림" pitchFamily="34" charset="-127"/>
                  <a:ea typeface="굴림" pitchFamily="34" charset="-127"/>
                </a:defRPr>
              </a:lvl6pPr>
              <a:lvl7pPr marL="2971800" indent="-228600" eaLnBrk="0" fontAlgn="base" hangingPunct="0">
                <a:spcBef>
                  <a:spcPct val="20000"/>
                </a:spcBef>
                <a:spcAft>
                  <a:spcPct val="0"/>
                </a:spcAft>
                <a:buChar char="»"/>
                <a:defRPr kumimoji="1" sz="2000">
                  <a:solidFill>
                    <a:schemeClr val="tx1"/>
                  </a:solidFill>
                  <a:latin typeface="굴림" pitchFamily="34" charset="-127"/>
                  <a:ea typeface="굴림" pitchFamily="34" charset="-127"/>
                </a:defRPr>
              </a:lvl7pPr>
              <a:lvl8pPr marL="3429000" indent="-228600" eaLnBrk="0" fontAlgn="base" hangingPunct="0">
                <a:spcBef>
                  <a:spcPct val="20000"/>
                </a:spcBef>
                <a:spcAft>
                  <a:spcPct val="0"/>
                </a:spcAft>
                <a:buChar char="»"/>
                <a:defRPr kumimoji="1" sz="2000">
                  <a:solidFill>
                    <a:schemeClr val="tx1"/>
                  </a:solidFill>
                  <a:latin typeface="굴림" pitchFamily="34" charset="-127"/>
                  <a:ea typeface="굴림" pitchFamily="34" charset="-127"/>
                </a:defRPr>
              </a:lvl8pPr>
              <a:lvl9pPr marL="3886200" indent="-228600" eaLnBrk="0" fontAlgn="base" hangingPunct="0">
                <a:spcBef>
                  <a:spcPct val="20000"/>
                </a:spcBef>
                <a:spcAft>
                  <a:spcPct val="0"/>
                </a:spcAft>
                <a:buChar char="»"/>
                <a:defRPr kumimoji="1" sz="2000">
                  <a:solidFill>
                    <a:schemeClr val="tx1"/>
                  </a:solidFill>
                  <a:latin typeface="굴림" pitchFamily="34" charset="-127"/>
                  <a:ea typeface="굴림" pitchFamily="34" charset="-127"/>
                </a:defRPr>
              </a:lvl9pPr>
            </a:lstStyle>
            <a:p>
              <a:pPr algn="ctr" eaLnBrk="1" hangingPunct="1">
                <a:spcBef>
                  <a:spcPct val="0"/>
                </a:spcBef>
                <a:buFontTx/>
                <a:buNone/>
              </a:pPr>
              <a:r>
                <a:rPr lang="en-US" altLang="ko-KR" sz="900">
                  <a:latin typeface="Times New Roman" panose="02020603050405020304" pitchFamily="18" charset="0"/>
                  <a:cs typeface="Times New Roman" panose="02020603050405020304" pitchFamily="18" charset="0"/>
                </a:rPr>
                <a:t>MOVP</a:t>
              </a:r>
            </a:p>
          </p:txBody>
        </p:sp>
        <p:sp>
          <p:nvSpPr>
            <p:cNvPr id="15387" name="Rectangle 131"/>
            <p:cNvSpPr>
              <a:spLocks noChangeArrowheads="1"/>
            </p:cNvSpPr>
            <p:nvPr/>
          </p:nvSpPr>
          <p:spPr bwMode="auto">
            <a:xfrm>
              <a:off x="1112" y="539"/>
              <a:ext cx="336"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eaLnBrk="0" hangingPunct="0">
                <a:spcBef>
                  <a:spcPct val="20000"/>
                </a:spcBef>
                <a:buChar char="•"/>
                <a:defRPr kumimoji="1" sz="3200">
                  <a:solidFill>
                    <a:schemeClr val="tx1"/>
                  </a:solidFill>
                  <a:latin typeface="굴림" pitchFamily="34" charset="-127"/>
                  <a:ea typeface="굴림" pitchFamily="34" charset="-127"/>
                </a:defRPr>
              </a:lvl1pPr>
              <a:lvl2pPr marL="742950" indent="-285750" eaLnBrk="0" hangingPunct="0">
                <a:spcBef>
                  <a:spcPct val="20000"/>
                </a:spcBef>
                <a:buChar char="–"/>
                <a:defRPr kumimoji="1" sz="2800">
                  <a:solidFill>
                    <a:schemeClr val="tx1"/>
                  </a:solidFill>
                  <a:latin typeface="굴림" pitchFamily="34" charset="-127"/>
                  <a:ea typeface="굴림" pitchFamily="34" charset="-127"/>
                </a:defRPr>
              </a:lvl2pPr>
              <a:lvl3pPr marL="1143000" indent="-228600" eaLnBrk="0" hangingPunct="0">
                <a:spcBef>
                  <a:spcPct val="20000"/>
                </a:spcBef>
                <a:buChar char="•"/>
                <a:defRPr kumimoji="1" sz="2400">
                  <a:solidFill>
                    <a:schemeClr val="tx1"/>
                  </a:solidFill>
                  <a:latin typeface="굴림" pitchFamily="34" charset="-127"/>
                  <a:ea typeface="굴림" pitchFamily="34" charset="-127"/>
                </a:defRPr>
              </a:lvl3pPr>
              <a:lvl4pPr marL="1600200" indent="-228600" eaLnBrk="0" hangingPunct="0">
                <a:spcBef>
                  <a:spcPct val="20000"/>
                </a:spcBef>
                <a:buChar char="–"/>
                <a:defRPr kumimoji="1" sz="2000">
                  <a:solidFill>
                    <a:schemeClr val="tx1"/>
                  </a:solidFill>
                  <a:latin typeface="굴림" pitchFamily="34" charset="-127"/>
                  <a:ea typeface="굴림" pitchFamily="34" charset="-127"/>
                </a:defRPr>
              </a:lvl4pPr>
              <a:lvl5pPr marL="2057400" indent="-228600" eaLnBrk="0" hangingPunct="0">
                <a:spcBef>
                  <a:spcPct val="20000"/>
                </a:spcBef>
                <a:buChar char="»"/>
                <a:defRPr kumimoji="1" sz="2000">
                  <a:solidFill>
                    <a:schemeClr val="tx1"/>
                  </a:solidFill>
                  <a:latin typeface="굴림" pitchFamily="34" charset="-127"/>
                  <a:ea typeface="굴림" pitchFamily="34" charset="-127"/>
                </a:defRPr>
              </a:lvl5pPr>
              <a:lvl6pPr marL="2514600" indent="-228600" eaLnBrk="0" fontAlgn="base" hangingPunct="0">
                <a:spcBef>
                  <a:spcPct val="20000"/>
                </a:spcBef>
                <a:spcAft>
                  <a:spcPct val="0"/>
                </a:spcAft>
                <a:buChar char="»"/>
                <a:defRPr kumimoji="1" sz="2000">
                  <a:solidFill>
                    <a:schemeClr val="tx1"/>
                  </a:solidFill>
                  <a:latin typeface="굴림" pitchFamily="34" charset="-127"/>
                  <a:ea typeface="굴림" pitchFamily="34" charset="-127"/>
                </a:defRPr>
              </a:lvl6pPr>
              <a:lvl7pPr marL="2971800" indent="-228600" eaLnBrk="0" fontAlgn="base" hangingPunct="0">
                <a:spcBef>
                  <a:spcPct val="20000"/>
                </a:spcBef>
                <a:spcAft>
                  <a:spcPct val="0"/>
                </a:spcAft>
                <a:buChar char="»"/>
                <a:defRPr kumimoji="1" sz="2000">
                  <a:solidFill>
                    <a:schemeClr val="tx1"/>
                  </a:solidFill>
                  <a:latin typeface="굴림" pitchFamily="34" charset="-127"/>
                  <a:ea typeface="굴림" pitchFamily="34" charset="-127"/>
                </a:defRPr>
              </a:lvl7pPr>
              <a:lvl8pPr marL="3429000" indent="-228600" eaLnBrk="0" fontAlgn="base" hangingPunct="0">
                <a:spcBef>
                  <a:spcPct val="20000"/>
                </a:spcBef>
                <a:spcAft>
                  <a:spcPct val="0"/>
                </a:spcAft>
                <a:buChar char="»"/>
                <a:defRPr kumimoji="1" sz="2000">
                  <a:solidFill>
                    <a:schemeClr val="tx1"/>
                  </a:solidFill>
                  <a:latin typeface="굴림" pitchFamily="34" charset="-127"/>
                  <a:ea typeface="굴림" pitchFamily="34" charset="-127"/>
                </a:defRPr>
              </a:lvl8pPr>
              <a:lvl9pPr marL="3886200" indent="-228600" eaLnBrk="0" fontAlgn="base" hangingPunct="0">
                <a:spcBef>
                  <a:spcPct val="20000"/>
                </a:spcBef>
                <a:spcAft>
                  <a:spcPct val="0"/>
                </a:spcAft>
                <a:buChar char="»"/>
                <a:defRPr kumimoji="1" sz="2000">
                  <a:solidFill>
                    <a:schemeClr val="tx1"/>
                  </a:solidFill>
                  <a:latin typeface="굴림" pitchFamily="34" charset="-127"/>
                  <a:ea typeface="굴림" pitchFamily="34" charset="-127"/>
                </a:defRPr>
              </a:lvl9pPr>
            </a:lstStyle>
            <a:p>
              <a:pPr algn="ctr" eaLnBrk="1" hangingPunct="1">
                <a:spcBef>
                  <a:spcPct val="0"/>
                </a:spcBef>
                <a:buFontTx/>
                <a:buNone/>
              </a:pPr>
              <a:r>
                <a:rPr lang="en-US" altLang="ko-KR" sz="900">
                  <a:latin typeface="Times New Roman" panose="02020603050405020304" pitchFamily="18" charset="0"/>
                  <a:cs typeface="Times New Roman" panose="02020603050405020304" pitchFamily="18" charset="0"/>
                </a:rPr>
                <a:t>D10</a:t>
              </a:r>
            </a:p>
          </p:txBody>
        </p:sp>
        <p:sp>
          <p:nvSpPr>
            <p:cNvPr id="15388" name="Rectangle 132"/>
            <p:cNvSpPr>
              <a:spLocks noChangeArrowheads="1"/>
            </p:cNvSpPr>
            <p:nvPr/>
          </p:nvSpPr>
          <p:spPr bwMode="auto">
            <a:xfrm>
              <a:off x="1448" y="539"/>
              <a:ext cx="336"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eaLnBrk="0" hangingPunct="0">
                <a:spcBef>
                  <a:spcPct val="20000"/>
                </a:spcBef>
                <a:buChar char="•"/>
                <a:defRPr kumimoji="1" sz="3200">
                  <a:solidFill>
                    <a:schemeClr val="tx1"/>
                  </a:solidFill>
                  <a:latin typeface="굴림" pitchFamily="34" charset="-127"/>
                  <a:ea typeface="굴림" pitchFamily="34" charset="-127"/>
                </a:defRPr>
              </a:lvl1pPr>
              <a:lvl2pPr marL="742950" indent="-285750" eaLnBrk="0" hangingPunct="0">
                <a:spcBef>
                  <a:spcPct val="20000"/>
                </a:spcBef>
                <a:buChar char="–"/>
                <a:defRPr kumimoji="1" sz="2800">
                  <a:solidFill>
                    <a:schemeClr val="tx1"/>
                  </a:solidFill>
                  <a:latin typeface="굴림" pitchFamily="34" charset="-127"/>
                  <a:ea typeface="굴림" pitchFamily="34" charset="-127"/>
                </a:defRPr>
              </a:lvl2pPr>
              <a:lvl3pPr marL="1143000" indent="-228600" eaLnBrk="0" hangingPunct="0">
                <a:spcBef>
                  <a:spcPct val="20000"/>
                </a:spcBef>
                <a:buChar char="•"/>
                <a:defRPr kumimoji="1" sz="2400">
                  <a:solidFill>
                    <a:schemeClr val="tx1"/>
                  </a:solidFill>
                  <a:latin typeface="굴림" pitchFamily="34" charset="-127"/>
                  <a:ea typeface="굴림" pitchFamily="34" charset="-127"/>
                </a:defRPr>
              </a:lvl3pPr>
              <a:lvl4pPr marL="1600200" indent="-228600" eaLnBrk="0" hangingPunct="0">
                <a:spcBef>
                  <a:spcPct val="20000"/>
                </a:spcBef>
                <a:buChar char="–"/>
                <a:defRPr kumimoji="1" sz="2000">
                  <a:solidFill>
                    <a:schemeClr val="tx1"/>
                  </a:solidFill>
                  <a:latin typeface="굴림" pitchFamily="34" charset="-127"/>
                  <a:ea typeface="굴림" pitchFamily="34" charset="-127"/>
                </a:defRPr>
              </a:lvl4pPr>
              <a:lvl5pPr marL="2057400" indent="-228600" eaLnBrk="0" hangingPunct="0">
                <a:spcBef>
                  <a:spcPct val="20000"/>
                </a:spcBef>
                <a:buChar char="»"/>
                <a:defRPr kumimoji="1" sz="2000">
                  <a:solidFill>
                    <a:schemeClr val="tx1"/>
                  </a:solidFill>
                  <a:latin typeface="굴림" pitchFamily="34" charset="-127"/>
                  <a:ea typeface="굴림" pitchFamily="34" charset="-127"/>
                </a:defRPr>
              </a:lvl5pPr>
              <a:lvl6pPr marL="2514600" indent="-228600" eaLnBrk="0" fontAlgn="base" hangingPunct="0">
                <a:spcBef>
                  <a:spcPct val="20000"/>
                </a:spcBef>
                <a:spcAft>
                  <a:spcPct val="0"/>
                </a:spcAft>
                <a:buChar char="»"/>
                <a:defRPr kumimoji="1" sz="2000">
                  <a:solidFill>
                    <a:schemeClr val="tx1"/>
                  </a:solidFill>
                  <a:latin typeface="굴림" pitchFamily="34" charset="-127"/>
                  <a:ea typeface="굴림" pitchFamily="34" charset="-127"/>
                </a:defRPr>
              </a:lvl6pPr>
              <a:lvl7pPr marL="2971800" indent="-228600" eaLnBrk="0" fontAlgn="base" hangingPunct="0">
                <a:spcBef>
                  <a:spcPct val="20000"/>
                </a:spcBef>
                <a:spcAft>
                  <a:spcPct val="0"/>
                </a:spcAft>
                <a:buChar char="»"/>
                <a:defRPr kumimoji="1" sz="2000">
                  <a:solidFill>
                    <a:schemeClr val="tx1"/>
                  </a:solidFill>
                  <a:latin typeface="굴림" pitchFamily="34" charset="-127"/>
                  <a:ea typeface="굴림" pitchFamily="34" charset="-127"/>
                </a:defRPr>
              </a:lvl7pPr>
              <a:lvl8pPr marL="3429000" indent="-228600" eaLnBrk="0" fontAlgn="base" hangingPunct="0">
                <a:spcBef>
                  <a:spcPct val="20000"/>
                </a:spcBef>
                <a:spcAft>
                  <a:spcPct val="0"/>
                </a:spcAft>
                <a:buChar char="»"/>
                <a:defRPr kumimoji="1" sz="2000">
                  <a:solidFill>
                    <a:schemeClr val="tx1"/>
                  </a:solidFill>
                  <a:latin typeface="굴림" pitchFamily="34" charset="-127"/>
                  <a:ea typeface="굴림" pitchFamily="34" charset="-127"/>
                </a:defRPr>
              </a:lvl8pPr>
              <a:lvl9pPr marL="3886200" indent="-228600" eaLnBrk="0" fontAlgn="base" hangingPunct="0">
                <a:spcBef>
                  <a:spcPct val="20000"/>
                </a:spcBef>
                <a:spcAft>
                  <a:spcPct val="0"/>
                </a:spcAft>
                <a:buChar char="»"/>
                <a:defRPr kumimoji="1" sz="2000">
                  <a:solidFill>
                    <a:schemeClr val="tx1"/>
                  </a:solidFill>
                  <a:latin typeface="굴림" pitchFamily="34" charset="-127"/>
                  <a:ea typeface="굴림" pitchFamily="34" charset="-127"/>
                </a:defRPr>
              </a:lvl9pPr>
            </a:lstStyle>
            <a:p>
              <a:pPr algn="ctr" eaLnBrk="1" hangingPunct="1">
                <a:spcBef>
                  <a:spcPct val="0"/>
                </a:spcBef>
                <a:buFontTx/>
                <a:buNone/>
              </a:pPr>
              <a:r>
                <a:rPr lang="en-US" altLang="ko-KR" sz="900">
                  <a:latin typeface="Times New Roman" panose="02020603050405020304" pitchFamily="18" charset="0"/>
                  <a:cs typeface="Times New Roman" panose="02020603050405020304" pitchFamily="18" charset="0"/>
                </a:rPr>
                <a:t>D20</a:t>
              </a:r>
            </a:p>
          </p:txBody>
        </p:sp>
        <p:sp>
          <p:nvSpPr>
            <p:cNvPr id="15389" name="Rectangle 133"/>
            <p:cNvSpPr>
              <a:spLocks noChangeArrowheads="1"/>
            </p:cNvSpPr>
            <p:nvPr/>
          </p:nvSpPr>
          <p:spPr bwMode="auto">
            <a:xfrm>
              <a:off x="776" y="539"/>
              <a:ext cx="336"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eaLnBrk="0" hangingPunct="0">
                <a:spcBef>
                  <a:spcPct val="20000"/>
                </a:spcBef>
                <a:buChar char="•"/>
                <a:defRPr kumimoji="1" sz="3200">
                  <a:solidFill>
                    <a:schemeClr val="tx1"/>
                  </a:solidFill>
                  <a:latin typeface="굴림" pitchFamily="34" charset="-127"/>
                  <a:ea typeface="굴림" pitchFamily="34" charset="-127"/>
                </a:defRPr>
              </a:lvl1pPr>
              <a:lvl2pPr marL="742950" indent="-285750" eaLnBrk="0" hangingPunct="0">
                <a:spcBef>
                  <a:spcPct val="20000"/>
                </a:spcBef>
                <a:buChar char="–"/>
                <a:defRPr kumimoji="1" sz="2800">
                  <a:solidFill>
                    <a:schemeClr val="tx1"/>
                  </a:solidFill>
                  <a:latin typeface="굴림" pitchFamily="34" charset="-127"/>
                  <a:ea typeface="굴림" pitchFamily="34" charset="-127"/>
                </a:defRPr>
              </a:lvl2pPr>
              <a:lvl3pPr marL="1143000" indent="-228600" eaLnBrk="0" hangingPunct="0">
                <a:spcBef>
                  <a:spcPct val="20000"/>
                </a:spcBef>
                <a:buChar char="•"/>
                <a:defRPr kumimoji="1" sz="2400">
                  <a:solidFill>
                    <a:schemeClr val="tx1"/>
                  </a:solidFill>
                  <a:latin typeface="굴림" pitchFamily="34" charset="-127"/>
                  <a:ea typeface="굴림" pitchFamily="34" charset="-127"/>
                </a:defRPr>
              </a:lvl3pPr>
              <a:lvl4pPr marL="1600200" indent="-228600" eaLnBrk="0" hangingPunct="0">
                <a:spcBef>
                  <a:spcPct val="20000"/>
                </a:spcBef>
                <a:buChar char="–"/>
                <a:defRPr kumimoji="1" sz="2000">
                  <a:solidFill>
                    <a:schemeClr val="tx1"/>
                  </a:solidFill>
                  <a:latin typeface="굴림" pitchFamily="34" charset="-127"/>
                  <a:ea typeface="굴림" pitchFamily="34" charset="-127"/>
                </a:defRPr>
              </a:lvl4pPr>
              <a:lvl5pPr marL="2057400" indent="-228600" eaLnBrk="0" hangingPunct="0">
                <a:spcBef>
                  <a:spcPct val="20000"/>
                </a:spcBef>
                <a:buChar char="»"/>
                <a:defRPr kumimoji="1" sz="2000">
                  <a:solidFill>
                    <a:schemeClr val="tx1"/>
                  </a:solidFill>
                  <a:latin typeface="굴림" pitchFamily="34" charset="-127"/>
                  <a:ea typeface="굴림" pitchFamily="34" charset="-127"/>
                </a:defRPr>
              </a:lvl5pPr>
              <a:lvl6pPr marL="2514600" indent="-228600" eaLnBrk="0" fontAlgn="base" hangingPunct="0">
                <a:spcBef>
                  <a:spcPct val="20000"/>
                </a:spcBef>
                <a:spcAft>
                  <a:spcPct val="0"/>
                </a:spcAft>
                <a:buChar char="»"/>
                <a:defRPr kumimoji="1" sz="2000">
                  <a:solidFill>
                    <a:schemeClr val="tx1"/>
                  </a:solidFill>
                  <a:latin typeface="굴림" pitchFamily="34" charset="-127"/>
                  <a:ea typeface="굴림" pitchFamily="34" charset="-127"/>
                </a:defRPr>
              </a:lvl6pPr>
              <a:lvl7pPr marL="2971800" indent="-228600" eaLnBrk="0" fontAlgn="base" hangingPunct="0">
                <a:spcBef>
                  <a:spcPct val="20000"/>
                </a:spcBef>
                <a:spcAft>
                  <a:spcPct val="0"/>
                </a:spcAft>
                <a:buChar char="»"/>
                <a:defRPr kumimoji="1" sz="2000">
                  <a:solidFill>
                    <a:schemeClr val="tx1"/>
                  </a:solidFill>
                  <a:latin typeface="굴림" pitchFamily="34" charset="-127"/>
                  <a:ea typeface="굴림" pitchFamily="34" charset="-127"/>
                </a:defRPr>
              </a:lvl7pPr>
              <a:lvl8pPr marL="3429000" indent="-228600" eaLnBrk="0" fontAlgn="base" hangingPunct="0">
                <a:spcBef>
                  <a:spcPct val="20000"/>
                </a:spcBef>
                <a:spcAft>
                  <a:spcPct val="0"/>
                </a:spcAft>
                <a:buChar char="»"/>
                <a:defRPr kumimoji="1" sz="2000">
                  <a:solidFill>
                    <a:schemeClr val="tx1"/>
                  </a:solidFill>
                  <a:latin typeface="굴림" pitchFamily="34" charset="-127"/>
                  <a:ea typeface="굴림" pitchFamily="34" charset="-127"/>
                </a:defRPr>
              </a:lvl8pPr>
              <a:lvl9pPr marL="3886200" indent="-228600" eaLnBrk="0" fontAlgn="base" hangingPunct="0">
                <a:spcBef>
                  <a:spcPct val="20000"/>
                </a:spcBef>
                <a:spcAft>
                  <a:spcPct val="0"/>
                </a:spcAft>
                <a:buChar char="»"/>
                <a:defRPr kumimoji="1" sz="2000">
                  <a:solidFill>
                    <a:schemeClr val="tx1"/>
                  </a:solidFill>
                  <a:latin typeface="굴림" pitchFamily="34" charset="-127"/>
                  <a:ea typeface="굴림" pitchFamily="34" charset="-127"/>
                </a:defRPr>
              </a:lvl9pPr>
            </a:lstStyle>
            <a:p>
              <a:pPr algn="ctr" eaLnBrk="1" hangingPunct="1">
                <a:spcBef>
                  <a:spcPct val="0"/>
                </a:spcBef>
                <a:buFontTx/>
                <a:buNone/>
              </a:pPr>
              <a:r>
                <a:rPr lang="en-US" altLang="ko-KR" sz="900">
                  <a:latin typeface="Times New Roman" panose="02020603050405020304" pitchFamily="18" charset="0"/>
                  <a:cs typeface="Times New Roman" panose="02020603050405020304" pitchFamily="18" charset="0"/>
                </a:rPr>
                <a:t>MOV</a:t>
              </a:r>
            </a:p>
          </p:txBody>
        </p:sp>
      </p:grpSp>
      <p:sp>
        <p:nvSpPr>
          <p:cNvPr id="70" name="Text Box 6"/>
          <p:cNvSpPr txBox="1">
            <a:spLocks noChangeArrowheads="1"/>
          </p:cNvSpPr>
          <p:nvPr/>
        </p:nvSpPr>
        <p:spPr bwMode="auto">
          <a:xfrm>
            <a:off x="123825" y="228599"/>
            <a:ext cx="644728" cy="338554"/>
          </a:xfrm>
          <a:prstGeom prst="rect">
            <a:avLst/>
          </a:prstGeom>
          <a:noFill/>
          <a:ln w="9525">
            <a:noFill/>
            <a:miter lim="800000"/>
            <a:headEnd/>
            <a:tailEnd/>
          </a:ln>
          <a:effectLst/>
        </p:spPr>
        <p:txBody>
          <a:bodyPr wrap="none">
            <a:spAutoFit/>
          </a:bodyPr>
          <a:lstStyle>
            <a:lvl1pPr eaLnBrk="0" hangingPunct="0">
              <a:defRPr kumimoji="1" sz="900">
                <a:solidFill>
                  <a:schemeClr val="tx1"/>
                </a:solidFill>
                <a:latin typeface="Dotum" pitchFamily="34" charset="-127"/>
                <a:ea typeface="Dotum" pitchFamily="34" charset="-127"/>
              </a:defRPr>
            </a:lvl1pPr>
            <a:lvl2pPr marL="742950" indent="-285750" eaLnBrk="0" hangingPunct="0">
              <a:defRPr kumimoji="1" sz="900">
                <a:solidFill>
                  <a:schemeClr val="tx1"/>
                </a:solidFill>
                <a:latin typeface="Dotum" pitchFamily="34" charset="-127"/>
                <a:ea typeface="Dotum" pitchFamily="34" charset="-127"/>
              </a:defRPr>
            </a:lvl2pPr>
            <a:lvl3pPr marL="1143000" indent="-228600" eaLnBrk="0" hangingPunct="0">
              <a:defRPr kumimoji="1" sz="900">
                <a:solidFill>
                  <a:schemeClr val="tx1"/>
                </a:solidFill>
                <a:latin typeface="Dotum" pitchFamily="34" charset="-127"/>
                <a:ea typeface="Dotum" pitchFamily="34" charset="-127"/>
              </a:defRPr>
            </a:lvl3pPr>
            <a:lvl4pPr marL="1600200" indent="-228600" eaLnBrk="0" hangingPunct="0">
              <a:defRPr kumimoji="1" sz="900">
                <a:solidFill>
                  <a:schemeClr val="tx1"/>
                </a:solidFill>
                <a:latin typeface="Dotum" pitchFamily="34" charset="-127"/>
                <a:ea typeface="Dotum" pitchFamily="34" charset="-127"/>
              </a:defRPr>
            </a:lvl4pPr>
            <a:lvl5pPr marL="2057400" indent="-228600" eaLnBrk="0" hangingPunct="0">
              <a:defRPr kumimoji="1" sz="900">
                <a:solidFill>
                  <a:schemeClr val="tx1"/>
                </a:solidFill>
                <a:latin typeface="Dotum" pitchFamily="34" charset="-127"/>
                <a:ea typeface="Dotum" pitchFamily="34" charset="-127"/>
              </a:defRPr>
            </a:lvl5pPr>
            <a:lvl6pPr marL="2514600" indent="-228600" eaLnBrk="0" fontAlgn="base" hangingPunct="0">
              <a:spcBef>
                <a:spcPct val="0"/>
              </a:spcBef>
              <a:spcAft>
                <a:spcPct val="0"/>
              </a:spcAft>
              <a:defRPr kumimoji="1" sz="900">
                <a:solidFill>
                  <a:schemeClr val="tx1"/>
                </a:solidFill>
                <a:latin typeface="Dotum" pitchFamily="34" charset="-127"/>
                <a:ea typeface="Dotum" pitchFamily="34" charset="-127"/>
              </a:defRPr>
            </a:lvl6pPr>
            <a:lvl7pPr marL="2971800" indent="-228600" eaLnBrk="0" fontAlgn="base" hangingPunct="0">
              <a:spcBef>
                <a:spcPct val="0"/>
              </a:spcBef>
              <a:spcAft>
                <a:spcPct val="0"/>
              </a:spcAft>
              <a:defRPr kumimoji="1" sz="900">
                <a:solidFill>
                  <a:schemeClr val="tx1"/>
                </a:solidFill>
                <a:latin typeface="Dotum" pitchFamily="34" charset="-127"/>
                <a:ea typeface="Dotum" pitchFamily="34" charset="-127"/>
              </a:defRPr>
            </a:lvl7pPr>
            <a:lvl8pPr marL="3429000" indent="-228600" eaLnBrk="0" fontAlgn="base" hangingPunct="0">
              <a:spcBef>
                <a:spcPct val="0"/>
              </a:spcBef>
              <a:spcAft>
                <a:spcPct val="0"/>
              </a:spcAft>
              <a:defRPr kumimoji="1" sz="900">
                <a:solidFill>
                  <a:schemeClr val="tx1"/>
                </a:solidFill>
                <a:latin typeface="Dotum" pitchFamily="34" charset="-127"/>
                <a:ea typeface="Dotum" pitchFamily="34" charset="-127"/>
              </a:defRPr>
            </a:lvl8pPr>
            <a:lvl9pPr marL="3886200" indent="-228600" eaLnBrk="0" fontAlgn="base" hangingPunct="0">
              <a:spcBef>
                <a:spcPct val="0"/>
              </a:spcBef>
              <a:spcAft>
                <a:spcPct val="0"/>
              </a:spcAft>
              <a:defRPr kumimoji="1" sz="900">
                <a:solidFill>
                  <a:schemeClr val="tx1"/>
                </a:solidFill>
                <a:latin typeface="Dotum" pitchFamily="34" charset="-127"/>
                <a:ea typeface="Dotum" pitchFamily="34" charset="-127"/>
              </a:defRPr>
            </a:lvl9pPr>
          </a:lstStyle>
          <a:p>
            <a:pPr eaLnBrk="1" hangingPunct="1"/>
            <a:r>
              <a:rPr lang="en-US" altLang="ko-KR" sz="1600" b="1">
                <a:effectLst>
                  <a:outerShdw blurRad="38100" dist="38100" dir="2700000" algn="tl">
                    <a:srgbClr val="C0C0C0"/>
                  </a:outerShdw>
                </a:effectLst>
                <a:latin typeface="Times New Roman" panose="02020603050405020304" pitchFamily="18" charset="0"/>
                <a:cs typeface="Times New Roman" panose="02020603050405020304" pitchFamily="18" charset="0"/>
              </a:rPr>
              <a:t>PLC </a:t>
            </a:r>
            <a:endParaRPr lang="ko-KR" altLang="en-US" sz="1600" b="1">
              <a:effectLst>
                <a:outerShdw blurRad="38100" dist="38100" dir="2700000" algn="tl">
                  <a:srgbClr val="C0C0C0"/>
                </a:outerShdw>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988259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Line 2"/>
          <p:cNvSpPr>
            <a:spLocks noChangeShapeType="1"/>
          </p:cNvSpPr>
          <p:nvPr/>
        </p:nvSpPr>
        <p:spPr bwMode="auto">
          <a:xfrm>
            <a:off x="279400" y="609600"/>
            <a:ext cx="6324600" cy="0"/>
          </a:xfrm>
          <a:prstGeom prst="line">
            <a:avLst/>
          </a:prstGeom>
          <a:noFill/>
          <a:ln w="57150" cmpd="thinThick">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a:latin typeface="Times New Roman" panose="02020603050405020304" pitchFamily="18" charset="0"/>
              <a:cs typeface="Times New Roman" panose="02020603050405020304" pitchFamily="18" charset="0"/>
            </a:endParaRPr>
          </a:p>
        </p:txBody>
      </p:sp>
      <p:sp>
        <p:nvSpPr>
          <p:cNvPr id="35" name="Text Box 5"/>
          <p:cNvSpPr txBox="1">
            <a:spLocks noChangeArrowheads="1"/>
          </p:cNvSpPr>
          <p:nvPr/>
        </p:nvSpPr>
        <p:spPr bwMode="auto">
          <a:xfrm>
            <a:off x="174625" y="239713"/>
            <a:ext cx="886781"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900">
                <a:solidFill>
                  <a:schemeClr val="tx1"/>
                </a:solidFill>
                <a:latin typeface="Dotum" pitchFamily="34" charset="-127"/>
                <a:ea typeface="Dotum" pitchFamily="34" charset="-127"/>
              </a:defRPr>
            </a:lvl1pPr>
            <a:lvl2pPr marL="742950" indent="-285750" eaLnBrk="0" hangingPunct="0">
              <a:defRPr kumimoji="1" sz="900">
                <a:solidFill>
                  <a:schemeClr val="tx1"/>
                </a:solidFill>
                <a:latin typeface="Dotum" pitchFamily="34" charset="-127"/>
                <a:ea typeface="Dotum" pitchFamily="34" charset="-127"/>
              </a:defRPr>
            </a:lvl2pPr>
            <a:lvl3pPr marL="1143000" indent="-228600" eaLnBrk="0" hangingPunct="0">
              <a:defRPr kumimoji="1" sz="900">
                <a:solidFill>
                  <a:schemeClr val="tx1"/>
                </a:solidFill>
                <a:latin typeface="Dotum" pitchFamily="34" charset="-127"/>
                <a:ea typeface="Dotum" pitchFamily="34" charset="-127"/>
              </a:defRPr>
            </a:lvl3pPr>
            <a:lvl4pPr marL="1600200" indent="-228600" eaLnBrk="0" hangingPunct="0">
              <a:defRPr kumimoji="1" sz="900">
                <a:solidFill>
                  <a:schemeClr val="tx1"/>
                </a:solidFill>
                <a:latin typeface="Dotum" pitchFamily="34" charset="-127"/>
                <a:ea typeface="Dotum" pitchFamily="34" charset="-127"/>
              </a:defRPr>
            </a:lvl4pPr>
            <a:lvl5pPr marL="2057400" indent="-228600" eaLnBrk="0" hangingPunct="0">
              <a:defRPr kumimoji="1" sz="900">
                <a:solidFill>
                  <a:schemeClr val="tx1"/>
                </a:solidFill>
                <a:latin typeface="Dotum" pitchFamily="34" charset="-127"/>
                <a:ea typeface="Dotum" pitchFamily="34" charset="-127"/>
              </a:defRPr>
            </a:lvl5pPr>
            <a:lvl6pPr marL="2514600" indent="-228600" eaLnBrk="0" fontAlgn="base" hangingPunct="0">
              <a:spcBef>
                <a:spcPct val="0"/>
              </a:spcBef>
              <a:spcAft>
                <a:spcPct val="0"/>
              </a:spcAft>
              <a:defRPr kumimoji="1" sz="900">
                <a:solidFill>
                  <a:schemeClr val="tx1"/>
                </a:solidFill>
                <a:latin typeface="Dotum" pitchFamily="34" charset="-127"/>
                <a:ea typeface="Dotum" pitchFamily="34" charset="-127"/>
              </a:defRPr>
            </a:lvl6pPr>
            <a:lvl7pPr marL="2971800" indent="-228600" eaLnBrk="0" fontAlgn="base" hangingPunct="0">
              <a:spcBef>
                <a:spcPct val="0"/>
              </a:spcBef>
              <a:spcAft>
                <a:spcPct val="0"/>
              </a:spcAft>
              <a:defRPr kumimoji="1" sz="900">
                <a:solidFill>
                  <a:schemeClr val="tx1"/>
                </a:solidFill>
                <a:latin typeface="Dotum" pitchFamily="34" charset="-127"/>
                <a:ea typeface="Dotum" pitchFamily="34" charset="-127"/>
              </a:defRPr>
            </a:lvl7pPr>
            <a:lvl8pPr marL="3429000" indent="-228600" eaLnBrk="0" fontAlgn="base" hangingPunct="0">
              <a:spcBef>
                <a:spcPct val="0"/>
              </a:spcBef>
              <a:spcAft>
                <a:spcPct val="0"/>
              </a:spcAft>
              <a:defRPr kumimoji="1" sz="900">
                <a:solidFill>
                  <a:schemeClr val="tx1"/>
                </a:solidFill>
                <a:latin typeface="Dotum" pitchFamily="34" charset="-127"/>
                <a:ea typeface="Dotum" pitchFamily="34" charset="-127"/>
              </a:defRPr>
            </a:lvl8pPr>
            <a:lvl9pPr marL="3886200" indent="-228600" eaLnBrk="0" fontAlgn="base" hangingPunct="0">
              <a:spcBef>
                <a:spcPct val="0"/>
              </a:spcBef>
              <a:spcAft>
                <a:spcPct val="0"/>
              </a:spcAft>
              <a:defRPr kumimoji="1" sz="900">
                <a:solidFill>
                  <a:schemeClr val="tx1"/>
                </a:solidFill>
                <a:latin typeface="Dotum" pitchFamily="34" charset="-127"/>
                <a:ea typeface="Dotum" pitchFamily="34" charset="-127"/>
              </a:defRPr>
            </a:lvl9pPr>
          </a:lstStyle>
          <a:p>
            <a:pPr eaLnBrk="1" hangingPunct="1"/>
            <a:r>
              <a:rPr lang="en-US" altLang="ko-KR" sz="1600" b="1" smtClean="0">
                <a:effectLst>
                  <a:outerShdw blurRad="38100" dist="38100" dir="2700000" algn="tl">
                    <a:srgbClr val="C0C0C0"/>
                  </a:outerShdw>
                </a:effectLst>
                <a:latin typeface="Times New Roman" panose="02020603050405020304" pitchFamily="18" charset="0"/>
                <a:cs typeface="Times New Roman" panose="02020603050405020304" pitchFamily="18" charset="0"/>
              </a:rPr>
              <a:t>Khí nén</a:t>
            </a:r>
            <a:endParaRPr lang="en-US" altLang="ko-KR" sz="1600" b="1">
              <a:effectLst>
                <a:outerShdw blurRad="38100" dist="38100" dir="2700000" algn="tl">
                  <a:srgbClr val="C0C0C0"/>
                </a:outerShdw>
              </a:effectLst>
              <a:latin typeface="Times New Roman" panose="02020603050405020304" pitchFamily="18" charset="0"/>
              <a:cs typeface="Times New Roman" panose="02020603050405020304" pitchFamily="18" charset="0"/>
            </a:endParaRPr>
          </a:p>
        </p:txBody>
      </p:sp>
      <p:sp>
        <p:nvSpPr>
          <p:cNvPr id="9220" name="Rectangle 3"/>
          <p:cNvSpPr>
            <a:spLocks noChangeArrowheads="1"/>
          </p:cNvSpPr>
          <p:nvPr/>
        </p:nvSpPr>
        <p:spPr bwMode="auto">
          <a:xfrm>
            <a:off x="304800" y="776288"/>
            <a:ext cx="3124200" cy="890111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rIns="54000"/>
          <a:lstStyle>
            <a:lvl1pPr marL="457200" indent="-457200" eaLnBrk="0" hangingPunct="0">
              <a:spcBef>
                <a:spcPct val="20000"/>
              </a:spcBef>
              <a:buChar char="•"/>
              <a:defRPr kumimoji="1" sz="3200">
                <a:solidFill>
                  <a:schemeClr val="tx1"/>
                </a:solidFill>
                <a:latin typeface="굴림" pitchFamily="34" charset="-127"/>
                <a:ea typeface="굴림" pitchFamily="34" charset="-127"/>
              </a:defRPr>
            </a:lvl1pPr>
            <a:lvl2pPr marL="742950" indent="-285750" eaLnBrk="0" hangingPunct="0">
              <a:spcBef>
                <a:spcPct val="20000"/>
              </a:spcBef>
              <a:buChar char="–"/>
              <a:defRPr kumimoji="1" sz="2800">
                <a:solidFill>
                  <a:schemeClr val="tx1"/>
                </a:solidFill>
                <a:latin typeface="굴림" pitchFamily="34" charset="-127"/>
                <a:ea typeface="굴림" pitchFamily="34" charset="-127"/>
              </a:defRPr>
            </a:lvl2pPr>
            <a:lvl3pPr marL="1143000" indent="-228600" eaLnBrk="0" hangingPunct="0">
              <a:spcBef>
                <a:spcPct val="20000"/>
              </a:spcBef>
              <a:buChar char="•"/>
              <a:defRPr kumimoji="1" sz="2400">
                <a:solidFill>
                  <a:schemeClr val="tx1"/>
                </a:solidFill>
                <a:latin typeface="굴림" pitchFamily="34" charset="-127"/>
                <a:ea typeface="굴림" pitchFamily="34" charset="-127"/>
              </a:defRPr>
            </a:lvl3pPr>
            <a:lvl4pPr marL="1600200" indent="-228600" eaLnBrk="0" hangingPunct="0">
              <a:spcBef>
                <a:spcPct val="20000"/>
              </a:spcBef>
              <a:buChar char="–"/>
              <a:defRPr kumimoji="1" sz="2000">
                <a:solidFill>
                  <a:schemeClr val="tx1"/>
                </a:solidFill>
                <a:latin typeface="굴림" pitchFamily="34" charset="-127"/>
                <a:ea typeface="굴림" pitchFamily="34" charset="-127"/>
              </a:defRPr>
            </a:lvl4pPr>
            <a:lvl5pPr marL="2057400" indent="-228600" eaLnBrk="0" hangingPunct="0">
              <a:spcBef>
                <a:spcPct val="20000"/>
              </a:spcBef>
              <a:buChar char="»"/>
              <a:defRPr kumimoji="1" sz="2000">
                <a:solidFill>
                  <a:schemeClr val="tx1"/>
                </a:solidFill>
                <a:latin typeface="굴림" pitchFamily="34" charset="-127"/>
                <a:ea typeface="굴림" pitchFamily="34" charset="-127"/>
              </a:defRPr>
            </a:lvl5pPr>
            <a:lvl6pPr marL="2514600" indent="-228600" eaLnBrk="0" fontAlgn="base" hangingPunct="0">
              <a:spcBef>
                <a:spcPct val="20000"/>
              </a:spcBef>
              <a:spcAft>
                <a:spcPct val="0"/>
              </a:spcAft>
              <a:buChar char="»"/>
              <a:defRPr kumimoji="1" sz="2000">
                <a:solidFill>
                  <a:schemeClr val="tx1"/>
                </a:solidFill>
                <a:latin typeface="굴림" pitchFamily="34" charset="-127"/>
                <a:ea typeface="굴림" pitchFamily="34" charset="-127"/>
              </a:defRPr>
            </a:lvl6pPr>
            <a:lvl7pPr marL="2971800" indent="-228600" eaLnBrk="0" fontAlgn="base" hangingPunct="0">
              <a:spcBef>
                <a:spcPct val="20000"/>
              </a:spcBef>
              <a:spcAft>
                <a:spcPct val="0"/>
              </a:spcAft>
              <a:buChar char="»"/>
              <a:defRPr kumimoji="1" sz="2000">
                <a:solidFill>
                  <a:schemeClr val="tx1"/>
                </a:solidFill>
                <a:latin typeface="굴림" pitchFamily="34" charset="-127"/>
                <a:ea typeface="굴림" pitchFamily="34" charset="-127"/>
              </a:defRPr>
            </a:lvl7pPr>
            <a:lvl8pPr marL="3429000" indent="-228600" eaLnBrk="0" fontAlgn="base" hangingPunct="0">
              <a:spcBef>
                <a:spcPct val="20000"/>
              </a:spcBef>
              <a:spcAft>
                <a:spcPct val="0"/>
              </a:spcAft>
              <a:buChar char="»"/>
              <a:defRPr kumimoji="1" sz="2000">
                <a:solidFill>
                  <a:schemeClr val="tx1"/>
                </a:solidFill>
                <a:latin typeface="굴림" pitchFamily="34" charset="-127"/>
                <a:ea typeface="굴림" pitchFamily="34" charset="-127"/>
              </a:defRPr>
            </a:lvl8pPr>
            <a:lvl9pPr marL="3886200" indent="-228600" eaLnBrk="0" fontAlgn="base" hangingPunct="0">
              <a:spcBef>
                <a:spcPct val="20000"/>
              </a:spcBef>
              <a:spcAft>
                <a:spcPct val="0"/>
              </a:spcAft>
              <a:buChar char="»"/>
              <a:defRPr kumimoji="1" sz="2000">
                <a:solidFill>
                  <a:schemeClr val="tx1"/>
                </a:solidFill>
                <a:latin typeface="굴림" pitchFamily="34" charset="-127"/>
                <a:ea typeface="굴림" pitchFamily="34" charset="-127"/>
              </a:defRPr>
            </a:lvl9pPr>
          </a:lstStyle>
          <a:p>
            <a:pPr eaLnBrk="1" hangingPunct="1">
              <a:spcBef>
                <a:spcPct val="0"/>
              </a:spcBef>
              <a:buFontTx/>
              <a:buNone/>
            </a:pPr>
            <a:endParaRPr lang="en-US" altLang="ko-KR" sz="900">
              <a:latin typeface="Times New Roman" panose="02020603050405020304" pitchFamily="18" charset="0"/>
              <a:ea typeface="Dotum" pitchFamily="34" charset="-127"/>
              <a:cs typeface="Times New Roman" panose="02020603050405020304" pitchFamily="18" charset="0"/>
            </a:endParaRPr>
          </a:p>
        </p:txBody>
      </p:sp>
      <p:sp>
        <p:nvSpPr>
          <p:cNvPr id="9221" name="Rectangle 4"/>
          <p:cNvSpPr>
            <a:spLocks noChangeArrowheads="1"/>
          </p:cNvSpPr>
          <p:nvPr/>
        </p:nvSpPr>
        <p:spPr bwMode="auto">
          <a:xfrm>
            <a:off x="3429000" y="776288"/>
            <a:ext cx="3124200" cy="890111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rIns="72000"/>
          <a:lstStyle>
            <a:lvl1pPr marL="457200" indent="-457200" eaLnBrk="0" hangingPunct="0">
              <a:spcBef>
                <a:spcPct val="20000"/>
              </a:spcBef>
              <a:buChar char="•"/>
              <a:defRPr kumimoji="1" sz="3200">
                <a:solidFill>
                  <a:schemeClr val="tx1"/>
                </a:solidFill>
                <a:latin typeface="굴림" pitchFamily="34" charset="-127"/>
                <a:ea typeface="굴림" pitchFamily="34" charset="-127"/>
              </a:defRPr>
            </a:lvl1pPr>
            <a:lvl2pPr marL="742950" indent="-285750" eaLnBrk="0" hangingPunct="0">
              <a:spcBef>
                <a:spcPct val="20000"/>
              </a:spcBef>
              <a:buChar char="–"/>
              <a:defRPr kumimoji="1" sz="2800">
                <a:solidFill>
                  <a:schemeClr val="tx1"/>
                </a:solidFill>
                <a:latin typeface="굴림" pitchFamily="34" charset="-127"/>
                <a:ea typeface="굴림" pitchFamily="34" charset="-127"/>
              </a:defRPr>
            </a:lvl2pPr>
            <a:lvl3pPr marL="1143000" indent="-228600" eaLnBrk="0" hangingPunct="0">
              <a:spcBef>
                <a:spcPct val="20000"/>
              </a:spcBef>
              <a:buChar char="•"/>
              <a:defRPr kumimoji="1" sz="2400">
                <a:solidFill>
                  <a:schemeClr val="tx1"/>
                </a:solidFill>
                <a:latin typeface="굴림" pitchFamily="34" charset="-127"/>
                <a:ea typeface="굴림" pitchFamily="34" charset="-127"/>
              </a:defRPr>
            </a:lvl3pPr>
            <a:lvl4pPr marL="1600200" indent="-228600" eaLnBrk="0" hangingPunct="0">
              <a:spcBef>
                <a:spcPct val="20000"/>
              </a:spcBef>
              <a:buChar char="–"/>
              <a:defRPr kumimoji="1" sz="2000">
                <a:solidFill>
                  <a:schemeClr val="tx1"/>
                </a:solidFill>
                <a:latin typeface="굴림" pitchFamily="34" charset="-127"/>
                <a:ea typeface="굴림" pitchFamily="34" charset="-127"/>
              </a:defRPr>
            </a:lvl4pPr>
            <a:lvl5pPr marL="2057400" indent="-228600" eaLnBrk="0" hangingPunct="0">
              <a:spcBef>
                <a:spcPct val="20000"/>
              </a:spcBef>
              <a:buChar char="»"/>
              <a:defRPr kumimoji="1" sz="2000">
                <a:solidFill>
                  <a:schemeClr val="tx1"/>
                </a:solidFill>
                <a:latin typeface="굴림" pitchFamily="34" charset="-127"/>
                <a:ea typeface="굴림" pitchFamily="34" charset="-127"/>
              </a:defRPr>
            </a:lvl5pPr>
            <a:lvl6pPr marL="2514600" indent="-228600" eaLnBrk="0" fontAlgn="base" hangingPunct="0">
              <a:spcBef>
                <a:spcPct val="20000"/>
              </a:spcBef>
              <a:spcAft>
                <a:spcPct val="0"/>
              </a:spcAft>
              <a:buChar char="»"/>
              <a:defRPr kumimoji="1" sz="2000">
                <a:solidFill>
                  <a:schemeClr val="tx1"/>
                </a:solidFill>
                <a:latin typeface="굴림" pitchFamily="34" charset="-127"/>
                <a:ea typeface="굴림" pitchFamily="34" charset="-127"/>
              </a:defRPr>
            </a:lvl6pPr>
            <a:lvl7pPr marL="2971800" indent="-228600" eaLnBrk="0" fontAlgn="base" hangingPunct="0">
              <a:spcBef>
                <a:spcPct val="20000"/>
              </a:spcBef>
              <a:spcAft>
                <a:spcPct val="0"/>
              </a:spcAft>
              <a:buChar char="»"/>
              <a:defRPr kumimoji="1" sz="2000">
                <a:solidFill>
                  <a:schemeClr val="tx1"/>
                </a:solidFill>
                <a:latin typeface="굴림" pitchFamily="34" charset="-127"/>
                <a:ea typeface="굴림" pitchFamily="34" charset="-127"/>
              </a:defRPr>
            </a:lvl7pPr>
            <a:lvl8pPr marL="3429000" indent="-228600" eaLnBrk="0" fontAlgn="base" hangingPunct="0">
              <a:spcBef>
                <a:spcPct val="20000"/>
              </a:spcBef>
              <a:spcAft>
                <a:spcPct val="0"/>
              </a:spcAft>
              <a:buChar char="»"/>
              <a:defRPr kumimoji="1" sz="2000">
                <a:solidFill>
                  <a:schemeClr val="tx1"/>
                </a:solidFill>
                <a:latin typeface="굴림" pitchFamily="34" charset="-127"/>
                <a:ea typeface="굴림" pitchFamily="34" charset="-127"/>
              </a:defRPr>
            </a:lvl8pPr>
            <a:lvl9pPr marL="3886200" indent="-228600" eaLnBrk="0" fontAlgn="base" hangingPunct="0">
              <a:spcBef>
                <a:spcPct val="20000"/>
              </a:spcBef>
              <a:spcAft>
                <a:spcPct val="0"/>
              </a:spcAft>
              <a:buChar char="»"/>
              <a:defRPr kumimoji="1" sz="2000">
                <a:solidFill>
                  <a:schemeClr val="tx1"/>
                </a:solidFill>
                <a:latin typeface="굴림" pitchFamily="34" charset="-127"/>
                <a:ea typeface="굴림" pitchFamily="34" charset="-127"/>
              </a:defRPr>
            </a:lvl9pPr>
          </a:lstStyle>
          <a:p>
            <a:pPr eaLnBrk="1" hangingPunct="1">
              <a:spcBef>
                <a:spcPct val="0"/>
              </a:spcBef>
              <a:buFontTx/>
              <a:buNone/>
            </a:pPr>
            <a:endParaRPr lang="en-US" altLang="ko-KR" sz="900">
              <a:latin typeface="Times New Roman" panose="02020603050405020304" pitchFamily="18" charset="0"/>
              <a:ea typeface="Dotum" pitchFamily="34" charset="-127"/>
              <a:cs typeface="Times New Roman" panose="02020603050405020304" pitchFamily="18" charset="0"/>
            </a:endParaRPr>
          </a:p>
        </p:txBody>
      </p:sp>
      <p:sp>
        <p:nvSpPr>
          <p:cNvPr id="9222" name="Rectangle 50"/>
          <p:cNvSpPr>
            <a:spLocks noChangeArrowheads="1"/>
          </p:cNvSpPr>
          <p:nvPr/>
        </p:nvSpPr>
        <p:spPr bwMode="auto">
          <a:xfrm>
            <a:off x="3422650" y="6537327"/>
            <a:ext cx="3141663"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kumimoji="1" sz="3200">
                <a:solidFill>
                  <a:schemeClr val="tx1"/>
                </a:solidFill>
                <a:latin typeface="굴림" pitchFamily="34" charset="-127"/>
                <a:ea typeface="굴림" pitchFamily="34" charset="-127"/>
              </a:defRPr>
            </a:lvl1pPr>
            <a:lvl2pPr marL="742950" indent="-285750" eaLnBrk="0" hangingPunct="0">
              <a:spcBef>
                <a:spcPct val="20000"/>
              </a:spcBef>
              <a:buChar char="–"/>
              <a:defRPr kumimoji="1" sz="2800">
                <a:solidFill>
                  <a:schemeClr val="tx1"/>
                </a:solidFill>
                <a:latin typeface="굴림" pitchFamily="34" charset="-127"/>
                <a:ea typeface="굴림" pitchFamily="34" charset="-127"/>
              </a:defRPr>
            </a:lvl2pPr>
            <a:lvl3pPr marL="1143000" indent="-228600" eaLnBrk="0" hangingPunct="0">
              <a:spcBef>
                <a:spcPct val="20000"/>
              </a:spcBef>
              <a:buChar char="•"/>
              <a:defRPr kumimoji="1" sz="2400">
                <a:solidFill>
                  <a:schemeClr val="tx1"/>
                </a:solidFill>
                <a:latin typeface="굴림" pitchFamily="34" charset="-127"/>
                <a:ea typeface="굴림" pitchFamily="34" charset="-127"/>
              </a:defRPr>
            </a:lvl3pPr>
            <a:lvl4pPr marL="1600200" indent="-228600" eaLnBrk="0" hangingPunct="0">
              <a:spcBef>
                <a:spcPct val="20000"/>
              </a:spcBef>
              <a:buChar char="–"/>
              <a:defRPr kumimoji="1" sz="2000">
                <a:solidFill>
                  <a:schemeClr val="tx1"/>
                </a:solidFill>
                <a:latin typeface="굴림" pitchFamily="34" charset="-127"/>
                <a:ea typeface="굴림" pitchFamily="34" charset="-127"/>
              </a:defRPr>
            </a:lvl4pPr>
            <a:lvl5pPr marL="2057400" indent="-228600" eaLnBrk="0" hangingPunct="0">
              <a:spcBef>
                <a:spcPct val="20000"/>
              </a:spcBef>
              <a:buChar char="»"/>
              <a:defRPr kumimoji="1" sz="2000">
                <a:solidFill>
                  <a:schemeClr val="tx1"/>
                </a:solidFill>
                <a:latin typeface="굴림" pitchFamily="34" charset="-127"/>
                <a:ea typeface="굴림" pitchFamily="34" charset="-127"/>
              </a:defRPr>
            </a:lvl5pPr>
            <a:lvl6pPr marL="2514600" indent="-228600" eaLnBrk="0" fontAlgn="base" hangingPunct="0">
              <a:spcBef>
                <a:spcPct val="20000"/>
              </a:spcBef>
              <a:spcAft>
                <a:spcPct val="0"/>
              </a:spcAft>
              <a:buChar char="»"/>
              <a:defRPr kumimoji="1" sz="2000">
                <a:solidFill>
                  <a:schemeClr val="tx1"/>
                </a:solidFill>
                <a:latin typeface="굴림" pitchFamily="34" charset="-127"/>
                <a:ea typeface="굴림" pitchFamily="34" charset="-127"/>
              </a:defRPr>
            </a:lvl6pPr>
            <a:lvl7pPr marL="2971800" indent="-228600" eaLnBrk="0" fontAlgn="base" hangingPunct="0">
              <a:spcBef>
                <a:spcPct val="20000"/>
              </a:spcBef>
              <a:spcAft>
                <a:spcPct val="0"/>
              </a:spcAft>
              <a:buChar char="»"/>
              <a:defRPr kumimoji="1" sz="2000">
                <a:solidFill>
                  <a:schemeClr val="tx1"/>
                </a:solidFill>
                <a:latin typeface="굴림" pitchFamily="34" charset="-127"/>
                <a:ea typeface="굴림" pitchFamily="34" charset="-127"/>
              </a:defRPr>
            </a:lvl7pPr>
            <a:lvl8pPr marL="3429000" indent="-228600" eaLnBrk="0" fontAlgn="base" hangingPunct="0">
              <a:spcBef>
                <a:spcPct val="20000"/>
              </a:spcBef>
              <a:spcAft>
                <a:spcPct val="0"/>
              </a:spcAft>
              <a:buChar char="»"/>
              <a:defRPr kumimoji="1" sz="2000">
                <a:solidFill>
                  <a:schemeClr val="tx1"/>
                </a:solidFill>
                <a:latin typeface="굴림" pitchFamily="34" charset="-127"/>
                <a:ea typeface="굴림" pitchFamily="34" charset="-127"/>
              </a:defRPr>
            </a:lvl8pPr>
            <a:lvl9pPr marL="3886200" indent="-228600" eaLnBrk="0" fontAlgn="base" hangingPunct="0">
              <a:spcBef>
                <a:spcPct val="20000"/>
              </a:spcBef>
              <a:spcAft>
                <a:spcPct val="0"/>
              </a:spcAft>
              <a:buChar char="»"/>
              <a:defRPr kumimoji="1" sz="2000">
                <a:solidFill>
                  <a:schemeClr val="tx1"/>
                </a:solidFill>
                <a:latin typeface="굴림" pitchFamily="34" charset="-127"/>
                <a:ea typeface="굴림" pitchFamily="34" charset="-127"/>
              </a:defRPr>
            </a:lvl9pPr>
          </a:lstStyle>
          <a:p>
            <a:pPr eaLnBrk="1" hangingPunct="1">
              <a:spcBef>
                <a:spcPct val="0"/>
              </a:spcBef>
              <a:buFontTx/>
              <a:buNone/>
            </a:pPr>
            <a:r>
              <a:rPr lang="vi-VN" altLang="ko-KR" sz="900">
                <a:latin typeface="Times New Roman" panose="02020603050405020304" pitchFamily="18" charset="0"/>
                <a:ea typeface="Dotum" pitchFamily="34" charset="-127"/>
                <a:cs typeface="Times New Roman" panose="02020603050405020304" pitchFamily="18" charset="0"/>
              </a:rPr>
              <a:t>12. Chi phí lắp đặt và bảo trì cao, nhưng máy sấy khí nào có thể được sử dụng bán </a:t>
            </a:r>
            <a:r>
              <a:rPr lang="en-US" altLang="ko-KR" sz="900" smtClean="0">
                <a:latin typeface="Times New Roman" panose="02020603050405020304" pitchFamily="18" charset="0"/>
                <a:ea typeface="Dotum" pitchFamily="34" charset="-127"/>
                <a:cs typeface="Times New Roman" panose="02020603050405020304" pitchFamily="18" charset="0"/>
              </a:rPr>
              <a:t>vĩnh cửu</a:t>
            </a:r>
            <a:r>
              <a:rPr lang="vi-VN" altLang="ko-KR" sz="900" smtClean="0">
                <a:latin typeface="Times New Roman" panose="02020603050405020304" pitchFamily="18" charset="0"/>
                <a:ea typeface="Dotum" pitchFamily="34" charset="-127"/>
                <a:cs typeface="Times New Roman" panose="02020603050405020304" pitchFamily="18" charset="0"/>
              </a:rPr>
              <a:t> </a:t>
            </a:r>
            <a:r>
              <a:rPr lang="vi-VN" altLang="ko-KR" sz="900">
                <a:latin typeface="Times New Roman" panose="02020603050405020304" pitchFamily="18" charset="0"/>
                <a:ea typeface="Dotum" pitchFamily="34" charset="-127"/>
                <a:cs typeface="Times New Roman" panose="02020603050405020304" pitchFamily="18" charset="0"/>
              </a:rPr>
              <a:t>vì nó có thể tái sinh bằng cách tác động nhiệt</a:t>
            </a:r>
            <a:r>
              <a:rPr lang="vi-VN" altLang="ko-KR" sz="900" smtClean="0">
                <a:latin typeface="Times New Roman" panose="02020603050405020304" pitchFamily="18" charset="0"/>
                <a:ea typeface="Dotum" pitchFamily="34" charset="-127"/>
                <a:cs typeface="Times New Roman" panose="02020603050405020304" pitchFamily="18" charset="0"/>
              </a:rPr>
              <a:t>?</a:t>
            </a:r>
            <a:endParaRPr lang="vi-VN" altLang="ko-KR" sz="900">
              <a:latin typeface="Times New Roman" panose="02020603050405020304" pitchFamily="18" charset="0"/>
              <a:ea typeface="Dotum" pitchFamily="34" charset="-127"/>
              <a:cs typeface="Times New Roman" panose="02020603050405020304" pitchFamily="18" charset="0"/>
            </a:endParaRPr>
          </a:p>
          <a:p>
            <a:pPr eaLnBrk="1" hangingPunct="1">
              <a:spcBef>
                <a:spcPct val="0"/>
              </a:spcBef>
              <a:buFontTx/>
              <a:buNone/>
            </a:pPr>
            <a:endParaRPr lang="en-US" altLang="ko-KR" sz="900">
              <a:latin typeface="Times New Roman" panose="02020603050405020304" pitchFamily="18" charset="0"/>
              <a:ea typeface="Dotum" pitchFamily="34" charset="-127"/>
              <a:cs typeface="Times New Roman" panose="02020603050405020304" pitchFamily="18" charset="0"/>
            </a:endParaRPr>
          </a:p>
          <a:p>
            <a:pPr eaLnBrk="1" hangingPunct="1">
              <a:spcBef>
                <a:spcPct val="0"/>
              </a:spcBef>
              <a:buFontTx/>
              <a:buNone/>
            </a:pPr>
            <a:r>
              <a:rPr lang="en-US" altLang="ko-KR" sz="900">
                <a:latin typeface="Times New Roman" panose="02020603050405020304" pitchFamily="18" charset="0"/>
                <a:ea typeface="Dotum" pitchFamily="34" charset="-127"/>
                <a:cs typeface="Times New Roman" panose="02020603050405020304" pitchFamily="18" charset="0"/>
              </a:rPr>
              <a:t> ① Máy sấy khí làm mát bằng không khí</a:t>
            </a:r>
          </a:p>
          <a:p>
            <a:pPr eaLnBrk="1" hangingPunct="1">
              <a:spcBef>
                <a:spcPct val="0"/>
              </a:spcBef>
              <a:buFontTx/>
              <a:buNone/>
            </a:pPr>
            <a:r>
              <a:rPr lang="en-US" altLang="ko-KR" sz="900">
                <a:latin typeface="Times New Roman" panose="02020603050405020304" pitchFamily="18" charset="0"/>
                <a:ea typeface="Dotum" pitchFamily="34" charset="-127"/>
                <a:cs typeface="Times New Roman" panose="02020603050405020304" pitchFamily="18" charset="0"/>
              </a:rPr>
              <a:t> ② Máy sấy khí làm mát</a:t>
            </a:r>
          </a:p>
          <a:p>
            <a:pPr eaLnBrk="1" hangingPunct="1">
              <a:spcBef>
                <a:spcPct val="0"/>
              </a:spcBef>
              <a:buFontTx/>
              <a:buNone/>
            </a:pPr>
            <a:r>
              <a:rPr lang="en-US" altLang="ko-KR" sz="900">
                <a:latin typeface="Times New Roman" panose="02020603050405020304" pitchFamily="18" charset="0"/>
                <a:ea typeface="Dotum" pitchFamily="34" charset="-127"/>
                <a:cs typeface="Times New Roman" panose="02020603050405020304" pitchFamily="18" charset="0"/>
              </a:rPr>
              <a:t> ③ Máy sấy khí hấp thụ</a:t>
            </a:r>
          </a:p>
          <a:p>
            <a:pPr eaLnBrk="1" hangingPunct="1">
              <a:spcBef>
                <a:spcPct val="0"/>
              </a:spcBef>
              <a:buFontTx/>
              <a:buNone/>
            </a:pPr>
            <a:r>
              <a:rPr lang="en-US" altLang="ko-KR" sz="900">
                <a:latin typeface="Times New Roman" panose="02020603050405020304" pitchFamily="18" charset="0"/>
                <a:ea typeface="Dotum" pitchFamily="34" charset="-127"/>
                <a:cs typeface="Times New Roman" panose="02020603050405020304" pitchFamily="18" charset="0"/>
              </a:rPr>
              <a:t> ④ Máy sấy khí hấp phụ</a:t>
            </a:r>
            <a:endParaRPr lang="ko-KR" altLang="en-US" sz="900">
              <a:latin typeface="Times New Roman" panose="02020603050405020304" pitchFamily="18" charset="0"/>
              <a:ea typeface="Dotum" pitchFamily="34" charset="-127"/>
              <a:cs typeface="Times New Roman" panose="02020603050405020304" pitchFamily="18" charset="0"/>
            </a:endParaRPr>
          </a:p>
        </p:txBody>
      </p:sp>
      <p:sp>
        <p:nvSpPr>
          <p:cNvPr id="9223" name="Rectangle 124"/>
          <p:cNvSpPr>
            <a:spLocks noChangeArrowheads="1"/>
          </p:cNvSpPr>
          <p:nvPr/>
        </p:nvSpPr>
        <p:spPr bwMode="auto">
          <a:xfrm>
            <a:off x="3435351" y="1784649"/>
            <a:ext cx="3128963" cy="10618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har char="•"/>
              <a:defRPr kumimoji="1" sz="3200">
                <a:solidFill>
                  <a:schemeClr val="tx1"/>
                </a:solidFill>
                <a:latin typeface="굴림" pitchFamily="34" charset="-127"/>
                <a:ea typeface="굴림" pitchFamily="34" charset="-127"/>
              </a:defRPr>
            </a:lvl1pPr>
            <a:lvl2pPr marL="742950" indent="-285750" eaLnBrk="0" hangingPunct="0">
              <a:spcBef>
                <a:spcPct val="20000"/>
              </a:spcBef>
              <a:buChar char="–"/>
              <a:defRPr kumimoji="1" sz="2800">
                <a:solidFill>
                  <a:schemeClr val="tx1"/>
                </a:solidFill>
                <a:latin typeface="굴림" pitchFamily="34" charset="-127"/>
                <a:ea typeface="굴림" pitchFamily="34" charset="-127"/>
              </a:defRPr>
            </a:lvl2pPr>
            <a:lvl3pPr marL="1143000" indent="-228600" eaLnBrk="0" hangingPunct="0">
              <a:spcBef>
                <a:spcPct val="20000"/>
              </a:spcBef>
              <a:buChar char="•"/>
              <a:defRPr kumimoji="1" sz="2400">
                <a:solidFill>
                  <a:schemeClr val="tx1"/>
                </a:solidFill>
                <a:latin typeface="굴림" pitchFamily="34" charset="-127"/>
                <a:ea typeface="굴림" pitchFamily="34" charset="-127"/>
              </a:defRPr>
            </a:lvl3pPr>
            <a:lvl4pPr marL="1600200" indent="-228600" eaLnBrk="0" hangingPunct="0">
              <a:spcBef>
                <a:spcPct val="20000"/>
              </a:spcBef>
              <a:buChar char="–"/>
              <a:defRPr kumimoji="1" sz="2000">
                <a:solidFill>
                  <a:schemeClr val="tx1"/>
                </a:solidFill>
                <a:latin typeface="굴림" pitchFamily="34" charset="-127"/>
                <a:ea typeface="굴림" pitchFamily="34" charset="-127"/>
              </a:defRPr>
            </a:lvl4pPr>
            <a:lvl5pPr marL="2057400" indent="-228600" eaLnBrk="0" hangingPunct="0">
              <a:spcBef>
                <a:spcPct val="20000"/>
              </a:spcBef>
              <a:buChar char="»"/>
              <a:defRPr kumimoji="1" sz="2000">
                <a:solidFill>
                  <a:schemeClr val="tx1"/>
                </a:solidFill>
                <a:latin typeface="굴림" pitchFamily="34" charset="-127"/>
                <a:ea typeface="굴림" pitchFamily="34" charset="-127"/>
              </a:defRPr>
            </a:lvl5pPr>
            <a:lvl6pPr marL="2514600" indent="-228600" eaLnBrk="0" fontAlgn="base" hangingPunct="0">
              <a:spcBef>
                <a:spcPct val="20000"/>
              </a:spcBef>
              <a:spcAft>
                <a:spcPct val="0"/>
              </a:spcAft>
              <a:buChar char="»"/>
              <a:defRPr kumimoji="1" sz="2000">
                <a:solidFill>
                  <a:schemeClr val="tx1"/>
                </a:solidFill>
                <a:latin typeface="굴림" pitchFamily="34" charset="-127"/>
                <a:ea typeface="굴림" pitchFamily="34" charset="-127"/>
              </a:defRPr>
            </a:lvl6pPr>
            <a:lvl7pPr marL="2971800" indent="-228600" eaLnBrk="0" fontAlgn="base" hangingPunct="0">
              <a:spcBef>
                <a:spcPct val="20000"/>
              </a:spcBef>
              <a:spcAft>
                <a:spcPct val="0"/>
              </a:spcAft>
              <a:buChar char="»"/>
              <a:defRPr kumimoji="1" sz="2000">
                <a:solidFill>
                  <a:schemeClr val="tx1"/>
                </a:solidFill>
                <a:latin typeface="굴림" pitchFamily="34" charset="-127"/>
                <a:ea typeface="굴림" pitchFamily="34" charset="-127"/>
              </a:defRPr>
            </a:lvl7pPr>
            <a:lvl8pPr marL="3429000" indent="-228600" eaLnBrk="0" fontAlgn="base" hangingPunct="0">
              <a:spcBef>
                <a:spcPct val="20000"/>
              </a:spcBef>
              <a:spcAft>
                <a:spcPct val="0"/>
              </a:spcAft>
              <a:buChar char="»"/>
              <a:defRPr kumimoji="1" sz="2000">
                <a:solidFill>
                  <a:schemeClr val="tx1"/>
                </a:solidFill>
                <a:latin typeface="굴림" pitchFamily="34" charset="-127"/>
                <a:ea typeface="굴림" pitchFamily="34" charset="-127"/>
              </a:defRPr>
            </a:lvl8pPr>
            <a:lvl9pPr marL="3886200" indent="-228600" eaLnBrk="0" fontAlgn="base" hangingPunct="0">
              <a:spcBef>
                <a:spcPct val="20000"/>
              </a:spcBef>
              <a:spcAft>
                <a:spcPct val="0"/>
              </a:spcAft>
              <a:buChar char="»"/>
              <a:defRPr kumimoji="1" sz="2000">
                <a:solidFill>
                  <a:schemeClr val="tx1"/>
                </a:solidFill>
                <a:latin typeface="굴림" pitchFamily="34" charset="-127"/>
                <a:ea typeface="굴림" pitchFamily="34" charset="-127"/>
              </a:defRPr>
            </a:lvl9pPr>
          </a:lstStyle>
          <a:p>
            <a:pPr eaLnBrk="1" hangingPunct="1">
              <a:spcBef>
                <a:spcPct val="0"/>
              </a:spcBef>
              <a:buFontTx/>
              <a:buNone/>
            </a:pPr>
            <a:r>
              <a:rPr lang="vi-VN" altLang="ko-KR" sz="900">
                <a:latin typeface="Times New Roman" panose="02020603050405020304" pitchFamily="18" charset="0"/>
                <a:ea typeface="Dotum" pitchFamily="34" charset="-127"/>
                <a:cs typeface="Times New Roman" panose="02020603050405020304" pitchFamily="18" charset="0"/>
              </a:rPr>
              <a:t>9. Chức năng nào không phải của bộ giảm thanh khí nén?</a:t>
            </a:r>
          </a:p>
          <a:p>
            <a:pPr eaLnBrk="1" hangingPunct="1">
              <a:spcBef>
                <a:spcPct val="0"/>
              </a:spcBef>
              <a:buFontTx/>
              <a:buNone/>
            </a:pPr>
            <a:r>
              <a:rPr lang="en-US" altLang="ko-KR" sz="900">
                <a:latin typeface="Times New Roman" panose="02020603050405020304" pitchFamily="18" charset="0"/>
                <a:ea typeface="Dotum" pitchFamily="34" charset="-127"/>
                <a:cs typeface="Times New Roman" panose="02020603050405020304" pitchFamily="18" charset="0"/>
              </a:rPr>
              <a:t>  </a:t>
            </a:r>
          </a:p>
          <a:p>
            <a:pPr eaLnBrk="1" hangingPunct="1">
              <a:spcBef>
                <a:spcPct val="0"/>
              </a:spcBef>
              <a:buFontTx/>
              <a:buNone/>
            </a:pPr>
            <a:r>
              <a:rPr lang="en-US" altLang="ko-KR" sz="900">
                <a:latin typeface="Times New Roman" panose="02020603050405020304" pitchFamily="18" charset="0"/>
                <a:ea typeface="Dotum" pitchFamily="34" charset="-127"/>
                <a:cs typeface="Times New Roman" panose="02020603050405020304" pitchFamily="18" charset="0"/>
              </a:rPr>
              <a:t> ① Hiệu ứng tiếng ồn lớn</a:t>
            </a:r>
          </a:p>
          <a:p>
            <a:pPr eaLnBrk="1" hangingPunct="1">
              <a:spcBef>
                <a:spcPct val="0"/>
              </a:spcBef>
              <a:buFontTx/>
              <a:buNone/>
            </a:pPr>
            <a:r>
              <a:rPr lang="vi-VN" altLang="ko-KR" sz="900">
                <a:latin typeface="Times New Roman" panose="02020603050405020304" pitchFamily="18" charset="0"/>
                <a:ea typeface="Dotum" pitchFamily="34" charset="-127"/>
                <a:cs typeface="Times New Roman" panose="02020603050405020304" pitchFamily="18" charset="0"/>
              </a:rPr>
              <a:t> ② Không bị biến dạng do va đập hoặc rung động của ống xả</a:t>
            </a:r>
          </a:p>
          <a:p>
            <a:pPr eaLnBrk="1" hangingPunct="1">
              <a:spcBef>
                <a:spcPct val="0"/>
              </a:spcBef>
              <a:buFontTx/>
              <a:buNone/>
            </a:pPr>
            <a:r>
              <a:rPr lang="vi-VN" altLang="ko-KR" sz="900">
                <a:latin typeface="Times New Roman" panose="02020603050405020304" pitchFamily="18" charset="0"/>
                <a:ea typeface="Dotum" pitchFamily="34" charset="-127"/>
                <a:cs typeface="Times New Roman" panose="02020603050405020304" pitchFamily="18" charset="0"/>
              </a:rPr>
              <a:t> ③ Nó phải có hình dạng nhỏ gọn để dễ dàng gắn vào van điện từ, v.v.</a:t>
            </a:r>
          </a:p>
          <a:p>
            <a:pPr eaLnBrk="1" hangingPunct="1">
              <a:spcBef>
                <a:spcPct val="0"/>
              </a:spcBef>
              <a:buFontTx/>
              <a:buNone/>
            </a:pPr>
            <a:r>
              <a:rPr lang="vi-VN" altLang="ko-KR" sz="900">
                <a:latin typeface="Times New Roman" panose="02020603050405020304" pitchFamily="18" charset="0"/>
                <a:ea typeface="Dotum" pitchFamily="34" charset="-127"/>
                <a:cs typeface="Times New Roman" panose="02020603050405020304" pitchFamily="18" charset="0"/>
              </a:rPr>
              <a:t> ④ </a:t>
            </a:r>
            <a:r>
              <a:rPr lang="en-US" altLang="ko-KR" sz="900" smtClean="0">
                <a:latin typeface="Times New Roman" panose="02020603050405020304" pitchFamily="18" charset="0"/>
                <a:ea typeface="Dotum" pitchFamily="34" charset="-127"/>
                <a:cs typeface="Times New Roman" panose="02020603050405020304" pitchFamily="18" charset="0"/>
              </a:rPr>
              <a:t>Chịu được sự </a:t>
            </a:r>
            <a:r>
              <a:rPr lang="vi-VN" altLang="ko-KR" sz="900" smtClean="0">
                <a:latin typeface="Times New Roman" panose="02020603050405020304" pitchFamily="18" charset="0"/>
                <a:ea typeface="Dotum" pitchFamily="34" charset="-127"/>
                <a:cs typeface="Times New Roman" panose="02020603050405020304" pitchFamily="18" charset="0"/>
              </a:rPr>
              <a:t>tắc nghẽn </a:t>
            </a:r>
            <a:r>
              <a:rPr lang="vi-VN" altLang="ko-KR" sz="900">
                <a:latin typeface="Times New Roman" panose="02020603050405020304" pitchFamily="18" charset="0"/>
                <a:ea typeface="Dotum" pitchFamily="34" charset="-127"/>
                <a:cs typeface="Times New Roman" panose="02020603050405020304" pitchFamily="18" charset="0"/>
              </a:rPr>
              <a:t>lớn để sử dụng lâu dài.</a:t>
            </a:r>
          </a:p>
        </p:txBody>
      </p:sp>
      <p:sp>
        <p:nvSpPr>
          <p:cNvPr id="9224" name="Rectangle 151"/>
          <p:cNvSpPr>
            <a:spLocks noChangeArrowheads="1"/>
          </p:cNvSpPr>
          <p:nvPr/>
        </p:nvSpPr>
        <p:spPr bwMode="auto">
          <a:xfrm>
            <a:off x="3429001" y="5745165"/>
            <a:ext cx="309562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har char="•"/>
              <a:defRPr kumimoji="1" sz="3200">
                <a:solidFill>
                  <a:schemeClr val="tx1"/>
                </a:solidFill>
                <a:latin typeface="굴림" pitchFamily="34" charset="-127"/>
                <a:ea typeface="굴림" pitchFamily="34" charset="-127"/>
              </a:defRPr>
            </a:lvl1pPr>
            <a:lvl2pPr marL="742950" indent="-285750" eaLnBrk="0" hangingPunct="0">
              <a:spcBef>
                <a:spcPct val="20000"/>
              </a:spcBef>
              <a:buChar char="–"/>
              <a:defRPr kumimoji="1" sz="2800">
                <a:solidFill>
                  <a:schemeClr val="tx1"/>
                </a:solidFill>
                <a:latin typeface="굴림" pitchFamily="34" charset="-127"/>
                <a:ea typeface="굴림" pitchFamily="34" charset="-127"/>
              </a:defRPr>
            </a:lvl2pPr>
            <a:lvl3pPr marL="1143000" indent="-228600" eaLnBrk="0" hangingPunct="0">
              <a:spcBef>
                <a:spcPct val="20000"/>
              </a:spcBef>
              <a:buChar char="•"/>
              <a:defRPr kumimoji="1" sz="2400">
                <a:solidFill>
                  <a:schemeClr val="tx1"/>
                </a:solidFill>
                <a:latin typeface="굴림" pitchFamily="34" charset="-127"/>
                <a:ea typeface="굴림" pitchFamily="34" charset="-127"/>
              </a:defRPr>
            </a:lvl3pPr>
            <a:lvl4pPr marL="1600200" indent="-228600" eaLnBrk="0" hangingPunct="0">
              <a:spcBef>
                <a:spcPct val="20000"/>
              </a:spcBef>
              <a:buChar char="–"/>
              <a:defRPr kumimoji="1" sz="2000">
                <a:solidFill>
                  <a:schemeClr val="tx1"/>
                </a:solidFill>
                <a:latin typeface="굴림" pitchFamily="34" charset="-127"/>
                <a:ea typeface="굴림" pitchFamily="34" charset="-127"/>
              </a:defRPr>
            </a:lvl4pPr>
            <a:lvl5pPr marL="2057400" indent="-228600" eaLnBrk="0" hangingPunct="0">
              <a:spcBef>
                <a:spcPct val="20000"/>
              </a:spcBef>
              <a:buChar char="»"/>
              <a:defRPr kumimoji="1" sz="2000">
                <a:solidFill>
                  <a:schemeClr val="tx1"/>
                </a:solidFill>
                <a:latin typeface="굴림" pitchFamily="34" charset="-127"/>
                <a:ea typeface="굴림" pitchFamily="34" charset="-127"/>
              </a:defRPr>
            </a:lvl5pPr>
            <a:lvl6pPr marL="2514600" indent="-228600" eaLnBrk="0" fontAlgn="base" hangingPunct="0">
              <a:spcBef>
                <a:spcPct val="20000"/>
              </a:spcBef>
              <a:spcAft>
                <a:spcPct val="0"/>
              </a:spcAft>
              <a:buChar char="»"/>
              <a:defRPr kumimoji="1" sz="2000">
                <a:solidFill>
                  <a:schemeClr val="tx1"/>
                </a:solidFill>
                <a:latin typeface="굴림" pitchFamily="34" charset="-127"/>
                <a:ea typeface="굴림" pitchFamily="34" charset="-127"/>
              </a:defRPr>
            </a:lvl6pPr>
            <a:lvl7pPr marL="2971800" indent="-228600" eaLnBrk="0" fontAlgn="base" hangingPunct="0">
              <a:spcBef>
                <a:spcPct val="20000"/>
              </a:spcBef>
              <a:spcAft>
                <a:spcPct val="0"/>
              </a:spcAft>
              <a:buChar char="»"/>
              <a:defRPr kumimoji="1" sz="2000">
                <a:solidFill>
                  <a:schemeClr val="tx1"/>
                </a:solidFill>
                <a:latin typeface="굴림" pitchFamily="34" charset="-127"/>
                <a:ea typeface="굴림" pitchFamily="34" charset="-127"/>
              </a:defRPr>
            </a:lvl7pPr>
            <a:lvl8pPr marL="3429000" indent="-228600" eaLnBrk="0" fontAlgn="base" hangingPunct="0">
              <a:spcBef>
                <a:spcPct val="20000"/>
              </a:spcBef>
              <a:spcAft>
                <a:spcPct val="0"/>
              </a:spcAft>
              <a:buChar char="»"/>
              <a:defRPr kumimoji="1" sz="2000">
                <a:solidFill>
                  <a:schemeClr val="tx1"/>
                </a:solidFill>
                <a:latin typeface="굴림" pitchFamily="34" charset="-127"/>
                <a:ea typeface="굴림" pitchFamily="34" charset="-127"/>
              </a:defRPr>
            </a:lvl8pPr>
            <a:lvl9pPr marL="3886200" indent="-228600" eaLnBrk="0" fontAlgn="base" hangingPunct="0">
              <a:spcBef>
                <a:spcPct val="20000"/>
              </a:spcBef>
              <a:spcAft>
                <a:spcPct val="0"/>
              </a:spcAft>
              <a:buChar char="»"/>
              <a:defRPr kumimoji="1" sz="2000">
                <a:solidFill>
                  <a:schemeClr val="tx1"/>
                </a:solidFill>
                <a:latin typeface="굴림" pitchFamily="34" charset="-127"/>
                <a:ea typeface="굴림" pitchFamily="34" charset="-127"/>
              </a:defRPr>
            </a:lvl9pPr>
          </a:lstStyle>
          <a:p>
            <a:pPr eaLnBrk="1" hangingPunct="1">
              <a:spcBef>
                <a:spcPct val="0"/>
              </a:spcBef>
              <a:buFontTx/>
              <a:buNone/>
            </a:pPr>
            <a:r>
              <a:rPr lang="vi-VN" altLang="ko-KR" sz="900">
                <a:latin typeface="Times New Roman" panose="02020603050405020304" pitchFamily="18" charset="0"/>
                <a:ea typeface="Dotum" pitchFamily="34" charset="-127"/>
                <a:cs typeface="Times New Roman" panose="02020603050405020304" pitchFamily="18" charset="0"/>
              </a:rPr>
              <a:t>11. Chức năng nào không phải là chức năng đại diện của rơle?</a:t>
            </a:r>
          </a:p>
          <a:p>
            <a:pPr eaLnBrk="1" hangingPunct="1">
              <a:spcBef>
                <a:spcPct val="0"/>
              </a:spcBef>
              <a:buFontTx/>
              <a:buNone/>
            </a:pPr>
            <a:endParaRPr lang="vi-VN" altLang="ko-KR" sz="900">
              <a:latin typeface="Times New Roman" panose="02020603050405020304" pitchFamily="18" charset="0"/>
              <a:ea typeface="Dotum" pitchFamily="34" charset="-127"/>
              <a:cs typeface="Times New Roman" panose="02020603050405020304" pitchFamily="18" charset="0"/>
            </a:endParaRPr>
          </a:p>
          <a:p>
            <a:pPr eaLnBrk="1" hangingPunct="1">
              <a:spcBef>
                <a:spcPct val="0"/>
              </a:spcBef>
              <a:buFontTx/>
              <a:buNone/>
            </a:pPr>
            <a:r>
              <a:rPr lang="vi-VN" altLang="ko-KR" sz="900">
                <a:latin typeface="Times New Roman" panose="02020603050405020304" pitchFamily="18" charset="0"/>
                <a:ea typeface="Dotum" pitchFamily="34" charset="-127"/>
                <a:cs typeface="Times New Roman" panose="02020603050405020304" pitchFamily="18" charset="0"/>
              </a:rPr>
              <a:t>① Chức năng chuyển đổi </a:t>
            </a:r>
            <a:r>
              <a:rPr lang="en-US" altLang="ko-KR" sz="900">
                <a:latin typeface="Times New Roman" panose="02020603050405020304" pitchFamily="18" charset="0"/>
                <a:ea typeface="Dotum" pitchFamily="34" charset="-127"/>
                <a:cs typeface="Times New Roman" panose="02020603050405020304" pitchFamily="18" charset="0"/>
              </a:rPr>
              <a:t>      </a:t>
            </a:r>
            <a:r>
              <a:rPr lang="en-US" altLang="ko-KR" sz="900" smtClean="0">
                <a:latin typeface="Times New Roman" panose="02020603050405020304" pitchFamily="18" charset="0"/>
                <a:ea typeface="Dotum" pitchFamily="34" charset="-127"/>
                <a:cs typeface="Times New Roman" panose="02020603050405020304" pitchFamily="18" charset="0"/>
              </a:rPr>
              <a:t>    </a:t>
            </a:r>
            <a:r>
              <a:rPr lang="vi-VN" altLang="ko-KR" sz="900" smtClean="0">
                <a:latin typeface="Times New Roman" panose="02020603050405020304" pitchFamily="18" charset="0"/>
                <a:ea typeface="Dotum" pitchFamily="34" charset="-127"/>
                <a:cs typeface="Times New Roman" panose="02020603050405020304" pitchFamily="18" charset="0"/>
              </a:rPr>
              <a:t>② </a:t>
            </a:r>
            <a:r>
              <a:rPr lang="vi-VN" altLang="ko-KR" sz="900">
                <a:latin typeface="Times New Roman" panose="02020603050405020304" pitchFamily="18" charset="0"/>
                <a:ea typeface="Dotum" pitchFamily="34" charset="-127"/>
                <a:cs typeface="Times New Roman" panose="02020603050405020304" pitchFamily="18" charset="0"/>
              </a:rPr>
              <a:t>Chức năng rẽ nhánh</a:t>
            </a:r>
          </a:p>
          <a:p>
            <a:pPr eaLnBrk="1" hangingPunct="1">
              <a:spcBef>
                <a:spcPct val="0"/>
              </a:spcBef>
              <a:buFontTx/>
              <a:buNone/>
            </a:pPr>
            <a:r>
              <a:rPr lang="vi-VN" altLang="ko-KR" sz="900">
                <a:latin typeface="Times New Roman" panose="02020603050405020304" pitchFamily="18" charset="0"/>
                <a:ea typeface="Dotum" pitchFamily="34" charset="-127"/>
                <a:cs typeface="Times New Roman" panose="02020603050405020304" pitchFamily="18" charset="0"/>
              </a:rPr>
              <a:t>③ Chức năng </a:t>
            </a:r>
            <a:r>
              <a:rPr lang="en-US" altLang="ko-KR" sz="900" smtClean="0">
                <a:latin typeface="Times New Roman" panose="02020603050405020304" pitchFamily="18" charset="0"/>
                <a:ea typeface="Dotum" pitchFamily="34" charset="-127"/>
                <a:cs typeface="Times New Roman" panose="02020603050405020304" pitchFamily="18" charset="0"/>
              </a:rPr>
              <a:t>nhân đôi </a:t>
            </a:r>
            <a:r>
              <a:rPr lang="vi-VN" altLang="ko-KR" sz="900" smtClean="0">
                <a:latin typeface="Times New Roman" panose="02020603050405020304" pitchFamily="18" charset="0"/>
                <a:ea typeface="Dotum" pitchFamily="34" charset="-127"/>
                <a:cs typeface="Times New Roman" panose="02020603050405020304" pitchFamily="18" charset="0"/>
              </a:rPr>
              <a:t>tốc đ</a:t>
            </a:r>
            <a:r>
              <a:rPr lang="en-US" altLang="ko-KR" sz="900" smtClean="0">
                <a:latin typeface="Times New Roman" panose="02020603050405020304" pitchFamily="18" charset="0"/>
                <a:ea typeface="Dotum" pitchFamily="34" charset="-127"/>
                <a:cs typeface="Times New Roman" panose="02020603050405020304" pitchFamily="18" charset="0"/>
              </a:rPr>
              <a:t>ộ  </a:t>
            </a:r>
            <a:r>
              <a:rPr lang="vi-VN" altLang="ko-KR" sz="900" smtClean="0">
                <a:latin typeface="Times New Roman" panose="02020603050405020304" pitchFamily="18" charset="0"/>
                <a:ea typeface="Dotum" pitchFamily="34" charset="-127"/>
                <a:cs typeface="Times New Roman" panose="02020603050405020304" pitchFamily="18" charset="0"/>
              </a:rPr>
              <a:t> </a:t>
            </a:r>
            <a:r>
              <a:rPr lang="en-US" altLang="ko-KR" sz="900" smtClean="0">
                <a:latin typeface="Times New Roman" panose="02020603050405020304" pitchFamily="18" charset="0"/>
                <a:ea typeface="Dotum" pitchFamily="34" charset="-127"/>
                <a:cs typeface="Times New Roman" panose="02020603050405020304" pitchFamily="18" charset="0"/>
              </a:rPr>
              <a:t> </a:t>
            </a:r>
            <a:r>
              <a:rPr lang="vi-VN" altLang="ko-KR" sz="900">
                <a:latin typeface="Times New Roman" panose="02020603050405020304" pitchFamily="18" charset="0"/>
                <a:ea typeface="Dotum" pitchFamily="34" charset="-127"/>
                <a:cs typeface="Times New Roman" panose="02020603050405020304" pitchFamily="18" charset="0"/>
              </a:rPr>
              <a:t>④ Chức năng bộ nhớ</a:t>
            </a:r>
            <a:endParaRPr lang="en-US" altLang="ko-KR" sz="900">
              <a:latin typeface="Times New Roman" panose="02020603050405020304" pitchFamily="18" charset="0"/>
              <a:ea typeface="Dotum" pitchFamily="34" charset="-127"/>
              <a:cs typeface="Times New Roman" panose="02020603050405020304" pitchFamily="18" charset="0"/>
            </a:endParaRPr>
          </a:p>
        </p:txBody>
      </p:sp>
      <p:sp>
        <p:nvSpPr>
          <p:cNvPr id="9225" name="Rectangle 59"/>
          <p:cNvSpPr>
            <a:spLocks noChangeArrowheads="1"/>
          </p:cNvSpPr>
          <p:nvPr/>
        </p:nvSpPr>
        <p:spPr bwMode="auto">
          <a:xfrm>
            <a:off x="285750" y="1928814"/>
            <a:ext cx="3162300"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kumimoji="1" sz="3200">
                <a:solidFill>
                  <a:schemeClr val="tx1"/>
                </a:solidFill>
                <a:latin typeface="굴림" pitchFamily="34" charset="-127"/>
                <a:ea typeface="굴림" pitchFamily="34" charset="-127"/>
              </a:defRPr>
            </a:lvl1pPr>
            <a:lvl2pPr marL="742950" indent="-285750" eaLnBrk="0" hangingPunct="0">
              <a:spcBef>
                <a:spcPct val="20000"/>
              </a:spcBef>
              <a:buChar char="–"/>
              <a:defRPr kumimoji="1" sz="2800">
                <a:solidFill>
                  <a:schemeClr val="tx1"/>
                </a:solidFill>
                <a:latin typeface="굴림" pitchFamily="34" charset="-127"/>
                <a:ea typeface="굴림" pitchFamily="34" charset="-127"/>
              </a:defRPr>
            </a:lvl2pPr>
            <a:lvl3pPr marL="1143000" indent="-228600" eaLnBrk="0" hangingPunct="0">
              <a:spcBef>
                <a:spcPct val="20000"/>
              </a:spcBef>
              <a:buChar char="•"/>
              <a:defRPr kumimoji="1" sz="2400">
                <a:solidFill>
                  <a:schemeClr val="tx1"/>
                </a:solidFill>
                <a:latin typeface="굴림" pitchFamily="34" charset="-127"/>
                <a:ea typeface="굴림" pitchFamily="34" charset="-127"/>
              </a:defRPr>
            </a:lvl3pPr>
            <a:lvl4pPr marL="1600200" indent="-228600" eaLnBrk="0" hangingPunct="0">
              <a:spcBef>
                <a:spcPct val="20000"/>
              </a:spcBef>
              <a:buChar char="–"/>
              <a:defRPr kumimoji="1" sz="2000">
                <a:solidFill>
                  <a:schemeClr val="tx1"/>
                </a:solidFill>
                <a:latin typeface="굴림" pitchFamily="34" charset="-127"/>
                <a:ea typeface="굴림" pitchFamily="34" charset="-127"/>
              </a:defRPr>
            </a:lvl4pPr>
            <a:lvl5pPr marL="2057400" indent="-228600" eaLnBrk="0" hangingPunct="0">
              <a:spcBef>
                <a:spcPct val="20000"/>
              </a:spcBef>
              <a:buChar char="»"/>
              <a:defRPr kumimoji="1" sz="2000">
                <a:solidFill>
                  <a:schemeClr val="tx1"/>
                </a:solidFill>
                <a:latin typeface="굴림" pitchFamily="34" charset="-127"/>
                <a:ea typeface="굴림" pitchFamily="34" charset="-127"/>
              </a:defRPr>
            </a:lvl5pPr>
            <a:lvl6pPr marL="2514600" indent="-228600" eaLnBrk="0" fontAlgn="base" hangingPunct="0">
              <a:spcBef>
                <a:spcPct val="20000"/>
              </a:spcBef>
              <a:spcAft>
                <a:spcPct val="0"/>
              </a:spcAft>
              <a:buChar char="»"/>
              <a:defRPr kumimoji="1" sz="2000">
                <a:solidFill>
                  <a:schemeClr val="tx1"/>
                </a:solidFill>
                <a:latin typeface="굴림" pitchFamily="34" charset="-127"/>
                <a:ea typeface="굴림" pitchFamily="34" charset="-127"/>
              </a:defRPr>
            </a:lvl6pPr>
            <a:lvl7pPr marL="2971800" indent="-228600" eaLnBrk="0" fontAlgn="base" hangingPunct="0">
              <a:spcBef>
                <a:spcPct val="20000"/>
              </a:spcBef>
              <a:spcAft>
                <a:spcPct val="0"/>
              </a:spcAft>
              <a:buChar char="»"/>
              <a:defRPr kumimoji="1" sz="2000">
                <a:solidFill>
                  <a:schemeClr val="tx1"/>
                </a:solidFill>
                <a:latin typeface="굴림" pitchFamily="34" charset="-127"/>
                <a:ea typeface="굴림" pitchFamily="34" charset="-127"/>
              </a:defRPr>
            </a:lvl7pPr>
            <a:lvl8pPr marL="3429000" indent="-228600" eaLnBrk="0" fontAlgn="base" hangingPunct="0">
              <a:spcBef>
                <a:spcPct val="20000"/>
              </a:spcBef>
              <a:spcAft>
                <a:spcPct val="0"/>
              </a:spcAft>
              <a:buChar char="»"/>
              <a:defRPr kumimoji="1" sz="2000">
                <a:solidFill>
                  <a:schemeClr val="tx1"/>
                </a:solidFill>
                <a:latin typeface="굴림" pitchFamily="34" charset="-127"/>
                <a:ea typeface="굴림" pitchFamily="34" charset="-127"/>
              </a:defRPr>
            </a:lvl8pPr>
            <a:lvl9pPr marL="3886200" indent="-228600" eaLnBrk="0" fontAlgn="base" hangingPunct="0">
              <a:spcBef>
                <a:spcPct val="20000"/>
              </a:spcBef>
              <a:spcAft>
                <a:spcPct val="0"/>
              </a:spcAft>
              <a:buChar char="»"/>
              <a:defRPr kumimoji="1" sz="2000">
                <a:solidFill>
                  <a:schemeClr val="tx1"/>
                </a:solidFill>
                <a:latin typeface="굴림" pitchFamily="34" charset="-127"/>
                <a:ea typeface="굴림" pitchFamily="34" charset="-127"/>
              </a:defRPr>
            </a:lvl9pPr>
          </a:lstStyle>
          <a:p>
            <a:pPr eaLnBrk="1" hangingPunct="1">
              <a:spcBef>
                <a:spcPct val="0"/>
              </a:spcBef>
              <a:buFontTx/>
              <a:buNone/>
            </a:pPr>
            <a:r>
              <a:rPr lang="vi-VN" altLang="ko-KR" sz="900">
                <a:latin typeface="Times New Roman" panose="02020603050405020304" pitchFamily="18" charset="0"/>
                <a:ea typeface="Dotum" pitchFamily="34" charset="-127"/>
                <a:cs typeface="Times New Roman" panose="02020603050405020304" pitchFamily="18" charset="0"/>
              </a:rPr>
              <a:t>2. </a:t>
            </a:r>
            <a:r>
              <a:rPr lang="en-US" altLang="ko-KR" sz="900" smtClean="0">
                <a:latin typeface="Times New Roman" panose="02020603050405020304" pitchFamily="18" charset="0"/>
                <a:cs typeface="Times New Roman" panose="02020603050405020304" pitchFamily="18" charset="0"/>
              </a:rPr>
              <a:t>Phụ tùng nào có </a:t>
            </a:r>
            <a:r>
              <a:rPr lang="en-US" altLang="ko-KR" sz="900">
                <a:latin typeface="Times New Roman" panose="02020603050405020304" pitchFamily="18" charset="0"/>
                <a:cs typeface="Times New Roman" panose="02020603050405020304" pitchFamily="18" charset="0"/>
              </a:rPr>
              <a:t>điện cảm ở bộ phận phân tích, phân tích lượng biến hóa dung lượng tĩnh điện đó do giữa đất</a:t>
            </a:r>
            <a:r>
              <a:rPr lang="ko-KR" altLang="en-US" sz="900">
                <a:latin typeface="Times New Roman" panose="02020603050405020304" pitchFamily="18" charset="0"/>
                <a:cs typeface="Times New Roman" panose="02020603050405020304" pitchFamily="18" charset="0"/>
              </a:rPr>
              <a:t> </a:t>
            </a:r>
            <a:r>
              <a:rPr lang="en-US" altLang="ko-KR" sz="900">
                <a:latin typeface="Times New Roman" panose="02020603050405020304" pitchFamily="18" charset="0"/>
                <a:cs typeface="Times New Roman" panose="02020603050405020304" pitchFamily="18" charset="0"/>
              </a:rPr>
              <a:t>và điện cực tồn tại vật thể </a:t>
            </a:r>
            <a:r>
              <a:rPr lang="en-US" altLang="ko-KR" sz="900" smtClean="0">
                <a:latin typeface="Times New Roman" panose="02020603050405020304" pitchFamily="18" charset="0"/>
                <a:cs typeface="Times New Roman" panose="02020603050405020304" pitchFamily="18" charset="0"/>
              </a:rPr>
              <a:t>phát </a:t>
            </a:r>
            <a:r>
              <a:rPr lang="en-US" altLang="ko-KR" sz="900">
                <a:latin typeface="Times New Roman" panose="02020603050405020304" pitchFamily="18" charset="0"/>
                <a:cs typeface="Times New Roman" panose="02020603050405020304" pitchFamily="18" charset="0"/>
              </a:rPr>
              <a:t>tín hiệu đầu ra</a:t>
            </a:r>
            <a:r>
              <a:rPr lang="vi-VN" altLang="ko-KR" sz="900" smtClean="0">
                <a:latin typeface="Times New Roman" panose="02020603050405020304" pitchFamily="18" charset="0"/>
                <a:ea typeface="Dotum" pitchFamily="34" charset="-127"/>
                <a:cs typeface="Times New Roman" panose="02020603050405020304" pitchFamily="18" charset="0"/>
              </a:rPr>
              <a:t>?</a:t>
            </a:r>
            <a:endParaRPr lang="en-US" altLang="ko-KR" sz="900">
              <a:latin typeface="Times New Roman" panose="02020603050405020304" pitchFamily="18" charset="0"/>
              <a:ea typeface="Dotum" pitchFamily="34" charset="-127"/>
              <a:cs typeface="Times New Roman" panose="02020603050405020304" pitchFamily="18" charset="0"/>
            </a:endParaRPr>
          </a:p>
          <a:p>
            <a:pPr eaLnBrk="1" hangingPunct="1">
              <a:spcBef>
                <a:spcPct val="0"/>
              </a:spcBef>
              <a:buFontTx/>
              <a:buNone/>
            </a:pPr>
            <a:endParaRPr lang="vi-VN" altLang="ko-KR" sz="900">
              <a:latin typeface="Times New Roman" panose="02020603050405020304" pitchFamily="18" charset="0"/>
              <a:ea typeface="Dotum" pitchFamily="34" charset="-127"/>
              <a:cs typeface="Times New Roman" panose="02020603050405020304" pitchFamily="18" charset="0"/>
            </a:endParaRPr>
          </a:p>
          <a:p>
            <a:pPr eaLnBrk="1" hangingPunct="1">
              <a:spcBef>
                <a:spcPct val="0"/>
              </a:spcBef>
              <a:buFontTx/>
              <a:buNone/>
            </a:pPr>
            <a:r>
              <a:rPr lang="vi-VN" altLang="ko-KR" sz="900">
                <a:latin typeface="Times New Roman" panose="02020603050405020304" pitchFamily="18" charset="0"/>
                <a:ea typeface="Dotum" pitchFamily="34" charset="-127"/>
                <a:cs typeface="Times New Roman" panose="02020603050405020304" pitchFamily="18" charset="0"/>
              </a:rPr>
              <a:t>① </a:t>
            </a:r>
            <a:r>
              <a:rPr lang="vi-VN" altLang="ko-KR" sz="900" smtClean="0">
                <a:latin typeface="Times New Roman" panose="02020603050405020304" pitchFamily="18" charset="0"/>
                <a:ea typeface="Dotum" pitchFamily="34" charset="-127"/>
                <a:cs typeface="Times New Roman" panose="02020603050405020304" pitchFamily="18" charset="0"/>
              </a:rPr>
              <a:t>C</a:t>
            </a:r>
            <a:r>
              <a:rPr lang="en-US" altLang="ko-KR" sz="900" smtClean="0">
                <a:latin typeface="Times New Roman" panose="02020603050405020304" pitchFamily="18" charset="0"/>
                <a:ea typeface="Dotum" pitchFamily="34" charset="-127"/>
                <a:cs typeface="Times New Roman" panose="02020603050405020304" pitchFamily="18" charset="0"/>
              </a:rPr>
              <a:t>ông tắc limit và micro</a:t>
            </a:r>
            <a:endParaRPr lang="en-US" altLang="ko-KR" sz="900">
              <a:latin typeface="Times New Roman" panose="02020603050405020304" pitchFamily="18" charset="0"/>
              <a:ea typeface="Dotum" pitchFamily="34" charset="-127"/>
              <a:cs typeface="Times New Roman" panose="02020603050405020304" pitchFamily="18" charset="0"/>
            </a:endParaRPr>
          </a:p>
          <a:p>
            <a:pPr eaLnBrk="1" hangingPunct="1">
              <a:spcBef>
                <a:spcPct val="0"/>
              </a:spcBef>
              <a:buFontTx/>
              <a:buNone/>
            </a:pPr>
            <a:r>
              <a:rPr lang="vi-VN" altLang="ko-KR" sz="900">
                <a:latin typeface="Times New Roman" panose="02020603050405020304" pitchFamily="18" charset="0"/>
                <a:ea typeface="Dotum" pitchFamily="34" charset="-127"/>
                <a:cs typeface="Times New Roman" panose="02020603050405020304" pitchFamily="18" charset="0"/>
              </a:rPr>
              <a:t>② </a:t>
            </a:r>
            <a:r>
              <a:rPr lang="en-US" altLang="ko-KR" sz="900" smtClean="0">
                <a:latin typeface="Times New Roman" panose="02020603050405020304" pitchFamily="18" charset="0"/>
                <a:ea typeface="Dotum" pitchFamily="34" charset="-127"/>
                <a:cs typeface="Times New Roman" panose="02020603050405020304" pitchFamily="18" charset="0"/>
              </a:rPr>
              <a:t>Công tắc tiếp giáp</a:t>
            </a:r>
            <a:endParaRPr lang="vi-VN" altLang="ko-KR" sz="900">
              <a:latin typeface="Times New Roman" panose="02020603050405020304" pitchFamily="18" charset="0"/>
              <a:ea typeface="Dotum" pitchFamily="34" charset="-127"/>
              <a:cs typeface="Times New Roman" panose="02020603050405020304" pitchFamily="18" charset="0"/>
            </a:endParaRPr>
          </a:p>
          <a:p>
            <a:pPr eaLnBrk="1" hangingPunct="1">
              <a:spcBef>
                <a:spcPct val="0"/>
              </a:spcBef>
              <a:buFontTx/>
              <a:buNone/>
            </a:pPr>
            <a:r>
              <a:rPr lang="vi-VN" altLang="ko-KR" sz="900">
                <a:latin typeface="Times New Roman" panose="02020603050405020304" pitchFamily="18" charset="0"/>
                <a:ea typeface="Dotum" pitchFamily="34" charset="-127"/>
                <a:cs typeface="Times New Roman" panose="02020603050405020304" pitchFamily="18" charset="0"/>
              </a:rPr>
              <a:t>③ </a:t>
            </a:r>
            <a:r>
              <a:rPr lang="en-US" altLang="ko-KR" sz="900" smtClean="0">
                <a:latin typeface="Times New Roman" panose="02020603050405020304" pitchFamily="18" charset="0"/>
                <a:ea typeface="Dotum" pitchFamily="34" charset="-127"/>
                <a:cs typeface="Times New Roman" panose="02020603050405020304" pitchFamily="18" charset="0"/>
              </a:rPr>
              <a:t>Công tắc</a:t>
            </a:r>
            <a:r>
              <a:rPr lang="vi-VN" altLang="ko-KR" sz="900" smtClean="0">
                <a:latin typeface="Times New Roman" panose="02020603050405020304" pitchFamily="18" charset="0"/>
                <a:ea typeface="Dotum" pitchFamily="34" charset="-127"/>
                <a:cs typeface="Times New Roman" panose="02020603050405020304" pitchFamily="18" charset="0"/>
              </a:rPr>
              <a:t> </a:t>
            </a:r>
            <a:r>
              <a:rPr lang="vi-VN" altLang="ko-KR" sz="900">
                <a:latin typeface="Times New Roman" panose="02020603050405020304" pitchFamily="18" charset="0"/>
                <a:ea typeface="Dotum" pitchFamily="34" charset="-127"/>
                <a:cs typeface="Times New Roman" panose="02020603050405020304" pitchFamily="18" charset="0"/>
              </a:rPr>
              <a:t>điện dung </a:t>
            </a:r>
            <a:endParaRPr lang="en-US" altLang="ko-KR" sz="900">
              <a:latin typeface="Times New Roman" panose="02020603050405020304" pitchFamily="18" charset="0"/>
              <a:ea typeface="Dotum" pitchFamily="34" charset="-127"/>
              <a:cs typeface="Times New Roman" panose="02020603050405020304" pitchFamily="18" charset="0"/>
            </a:endParaRPr>
          </a:p>
          <a:p>
            <a:pPr eaLnBrk="1" hangingPunct="1">
              <a:spcBef>
                <a:spcPct val="0"/>
              </a:spcBef>
              <a:buFontTx/>
              <a:buNone/>
            </a:pPr>
            <a:r>
              <a:rPr lang="vi-VN" altLang="ko-KR" sz="900">
                <a:latin typeface="Times New Roman" panose="02020603050405020304" pitchFamily="18" charset="0"/>
                <a:ea typeface="Dotum" pitchFamily="34" charset="-127"/>
                <a:cs typeface="Times New Roman" panose="02020603050405020304" pitchFamily="18" charset="0"/>
              </a:rPr>
              <a:t>④ </a:t>
            </a:r>
            <a:r>
              <a:rPr lang="en-US" altLang="ko-KR" sz="900" smtClean="0">
                <a:latin typeface="Times New Roman" panose="02020603050405020304" pitchFamily="18" charset="0"/>
                <a:ea typeface="Dotum" pitchFamily="34" charset="-127"/>
                <a:cs typeface="Times New Roman" panose="02020603050405020304" pitchFamily="18" charset="0"/>
              </a:rPr>
              <a:t>Công tăc quang điện</a:t>
            </a:r>
            <a:endParaRPr lang="vi-VN" altLang="ko-KR" sz="900">
              <a:latin typeface="Times New Roman" panose="02020603050405020304" pitchFamily="18" charset="0"/>
              <a:ea typeface="Dotum" pitchFamily="34" charset="-127"/>
              <a:cs typeface="Times New Roman" panose="02020603050405020304" pitchFamily="18" charset="0"/>
            </a:endParaRPr>
          </a:p>
        </p:txBody>
      </p:sp>
      <p:sp>
        <p:nvSpPr>
          <p:cNvPr id="9226" name="Text Box 44"/>
          <p:cNvSpPr txBox="1">
            <a:spLocks noChangeArrowheads="1"/>
          </p:cNvSpPr>
          <p:nvPr/>
        </p:nvSpPr>
        <p:spPr bwMode="auto">
          <a:xfrm>
            <a:off x="304801" y="5062539"/>
            <a:ext cx="3105150" cy="10618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har char="•"/>
              <a:defRPr kumimoji="1" sz="3200">
                <a:solidFill>
                  <a:schemeClr val="tx1"/>
                </a:solidFill>
                <a:latin typeface="굴림" pitchFamily="34" charset="-127"/>
                <a:ea typeface="굴림" pitchFamily="34" charset="-127"/>
              </a:defRPr>
            </a:lvl1pPr>
            <a:lvl2pPr marL="742950" indent="-285750" eaLnBrk="0" hangingPunct="0">
              <a:spcBef>
                <a:spcPct val="20000"/>
              </a:spcBef>
              <a:buChar char="–"/>
              <a:defRPr kumimoji="1" sz="2800">
                <a:solidFill>
                  <a:schemeClr val="tx1"/>
                </a:solidFill>
                <a:latin typeface="굴림" pitchFamily="34" charset="-127"/>
                <a:ea typeface="굴림" pitchFamily="34" charset="-127"/>
              </a:defRPr>
            </a:lvl2pPr>
            <a:lvl3pPr marL="1143000" indent="-228600" eaLnBrk="0" hangingPunct="0">
              <a:spcBef>
                <a:spcPct val="20000"/>
              </a:spcBef>
              <a:buChar char="•"/>
              <a:defRPr kumimoji="1" sz="2400">
                <a:solidFill>
                  <a:schemeClr val="tx1"/>
                </a:solidFill>
                <a:latin typeface="굴림" pitchFamily="34" charset="-127"/>
                <a:ea typeface="굴림" pitchFamily="34" charset="-127"/>
              </a:defRPr>
            </a:lvl3pPr>
            <a:lvl4pPr marL="1600200" indent="-228600" eaLnBrk="0" hangingPunct="0">
              <a:spcBef>
                <a:spcPct val="20000"/>
              </a:spcBef>
              <a:buChar char="–"/>
              <a:defRPr kumimoji="1" sz="2000">
                <a:solidFill>
                  <a:schemeClr val="tx1"/>
                </a:solidFill>
                <a:latin typeface="굴림" pitchFamily="34" charset="-127"/>
                <a:ea typeface="굴림" pitchFamily="34" charset="-127"/>
              </a:defRPr>
            </a:lvl4pPr>
            <a:lvl5pPr marL="2057400" indent="-228600" eaLnBrk="0" hangingPunct="0">
              <a:spcBef>
                <a:spcPct val="20000"/>
              </a:spcBef>
              <a:buChar char="»"/>
              <a:defRPr kumimoji="1" sz="2000">
                <a:solidFill>
                  <a:schemeClr val="tx1"/>
                </a:solidFill>
                <a:latin typeface="굴림" pitchFamily="34" charset="-127"/>
                <a:ea typeface="굴림" pitchFamily="34" charset="-127"/>
              </a:defRPr>
            </a:lvl5pPr>
            <a:lvl6pPr marL="2514600" indent="-228600" eaLnBrk="0" fontAlgn="base" hangingPunct="0">
              <a:spcBef>
                <a:spcPct val="20000"/>
              </a:spcBef>
              <a:spcAft>
                <a:spcPct val="0"/>
              </a:spcAft>
              <a:buChar char="»"/>
              <a:defRPr kumimoji="1" sz="2000">
                <a:solidFill>
                  <a:schemeClr val="tx1"/>
                </a:solidFill>
                <a:latin typeface="굴림" pitchFamily="34" charset="-127"/>
                <a:ea typeface="굴림" pitchFamily="34" charset="-127"/>
              </a:defRPr>
            </a:lvl6pPr>
            <a:lvl7pPr marL="2971800" indent="-228600" eaLnBrk="0" fontAlgn="base" hangingPunct="0">
              <a:spcBef>
                <a:spcPct val="20000"/>
              </a:spcBef>
              <a:spcAft>
                <a:spcPct val="0"/>
              </a:spcAft>
              <a:buChar char="»"/>
              <a:defRPr kumimoji="1" sz="2000">
                <a:solidFill>
                  <a:schemeClr val="tx1"/>
                </a:solidFill>
                <a:latin typeface="굴림" pitchFamily="34" charset="-127"/>
                <a:ea typeface="굴림" pitchFamily="34" charset="-127"/>
              </a:defRPr>
            </a:lvl7pPr>
            <a:lvl8pPr marL="3429000" indent="-228600" eaLnBrk="0" fontAlgn="base" hangingPunct="0">
              <a:spcBef>
                <a:spcPct val="20000"/>
              </a:spcBef>
              <a:spcAft>
                <a:spcPct val="0"/>
              </a:spcAft>
              <a:buChar char="»"/>
              <a:defRPr kumimoji="1" sz="2000">
                <a:solidFill>
                  <a:schemeClr val="tx1"/>
                </a:solidFill>
                <a:latin typeface="굴림" pitchFamily="34" charset="-127"/>
                <a:ea typeface="굴림" pitchFamily="34" charset="-127"/>
              </a:defRPr>
            </a:lvl8pPr>
            <a:lvl9pPr marL="3886200" indent="-228600" eaLnBrk="0" fontAlgn="base" hangingPunct="0">
              <a:spcBef>
                <a:spcPct val="20000"/>
              </a:spcBef>
              <a:spcAft>
                <a:spcPct val="0"/>
              </a:spcAft>
              <a:buChar char="»"/>
              <a:defRPr kumimoji="1" sz="2000">
                <a:solidFill>
                  <a:schemeClr val="tx1"/>
                </a:solidFill>
                <a:latin typeface="굴림" pitchFamily="34" charset="-127"/>
                <a:ea typeface="굴림" pitchFamily="34" charset="-127"/>
              </a:defRPr>
            </a:lvl9pPr>
          </a:lstStyle>
          <a:p>
            <a:pPr eaLnBrk="1" hangingPunct="1">
              <a:spcBef>
                <a:spcPct val="0"/>
              </a:spcBef>
              <a:buFontTx/>
              <a:buNone/>
            </a:pPr>
            <a:r>
              <a:rPr lang="vi-VN" altLang="ko-KR" sz="900">
                <a:latin typeface="Times New Roman" panose="02020603050405020304" pitchFamily="18" charset="0"/>
                <a:cs typeface="Times New Roman" panose="02020603050405020304" pitchFamily="18" charset="0"/>
              </a:rPr>
              <a:t>4. </a:t>
            </a:r>
            <a:r>
              <a:rPr lang="en-US" altLang="ko-KR" sz="900" smtClean="0">
                <a:latin typeface="Times New Roman" panose="02020603050405020304" pitchFamily="18" charset="0"/>
                <a:cs typeface="Times New Roman" panose="02020603050405020304" pitchFamily="18" charset="0"/>
              </a:rPr>
              <a:t>Cho </a:t>
            </a:r>
            <a:r>
              <a:rPr lang="en-US" altLang="ko-KR" sz="900">
                <a:latin typeface="Times New Roman" panose="02020603050405020304" pitchFamily="18" charset="0"/>
                <a:cs typeface="Times New Roman" panose="02020603050405020304" pitchFamily="18" charset="0"/>
              </a:rPr>
              <a:t>điện chạy qua bộ hẹn giờ thì tiếp điểm được nối dựa vào hoạt động hút của nam châm điện, cam của đoạn sau tiếp điểm quay, hoạt động tiếp điểm</a:t>
            </a:r>
            <a:r>
              <a:rPr lang="vi-VN" altLang="ko-KR" sz="900" smtClean="0">
                <a:latin typeface="Times New Roman" panose="02020603050405020304" pitchFamily="18" charset="0"/>
                <a:cs typeface="Times New Roman" panose="02020603050405020304" pitchFamily="18" charset="0"/>
              </a:rPr>
              <a:t>?</a:t>
            </a:r>
            <a:r>
              <a:rPr lang="en-US" altLang="ko-KR" sz="900" smtClean="0">
                <a:latin typeface="Times New Roman" panose="02020603050405020304" pitchFamily="18" charset="0"/>
                <a:cs typeface="Times New Roman" panose="02020603050405020304" pitchFamily="18" charset="0"/>
              </a:rPr>
              <a:t> </a:t>
            </a:r>
            <a:endParaRPr lang="en-US" altLang="ko-KR" sz="900">
              <a:latin typeface="Times New Roman" panose="02020603050405020304" pitchFamily="18" charset="0"/>
              <a:cs typeface="Times New Roman" panose="02020603050405020304" pitchFamily="18" charset="0"/>
            </a:endParaRPr>
          </a:p>
          <a:p>
            <a:pPr eaLnBrk="1" hangingPunct="1">
              <a:spcBef>
                <a:spcPct val="0"/>
              </a:spcBef>
              <a:buFontTx/>
              <a:buNone/>
            </a:pPr>
            <a:r>
              <a:rPr lang="en-US" altLang="ko-KR" sz="900">
                <a:latin typeface="Times New Roman" panose="02020603050405020304" pitchFamily="18" charset="0"/>
                <a:cs typeface="Times New Roman" panose="02020603050405020304" pitchFamily="18" charset="0"/>
              </a:rPr>
              <a:t> ① Hẹn giờ khí nén            </a:t>
            </a:r>
          </a:p>
          <a:p>
            <a:pPr eaLnBrk="1" hangingPunct="1">
              <a:spcBef>
                <a:spcPct val="0"/>
              </a:spcBef>
              <a:buFontTx/>
              <a:buNone/>
            </a:pPr>
            <a:r>
              <a:rPr lang="en-US" altLang="ko-KR" sz="900">
                <a:latin typeface="Times New Roman" panose="02020603050405020304" pitchFamily="18" charset="0"/>
                <a:cs typeface="Times New Roman" panose="02020603050405020304" pitchFamily="18" charset="0"/>
              </a:rPr>
              <a:t> ② Hẹn giờ kỹ thuật số</a:t>
            </a:r>
          </a:p>
          <a:p>
            <a:pPr eaLnBrk="1" hangingPunct="1">
              <a:spcBef>
                <a:spcPct val="0"/>
              </a:spcBef>
              <a:buFontTx/>
              <a:buNone/>
            </a:pPr>
            <a:r>
              <a:rPr lang="vi-VN" altLang="ko-KR" sz="900">
                <a:latin typeface="Times New Roman" panose="02020603050405020304" pitchFamily="18" charset="0"/>
                <a:cs typeface="Times New Roman" panose="02020603050405020304" pitchFamily="18" charset="0"/>
              </a:rPr>
              <a:t> ③ Hẹn giờ kiểu động cơ </a:t>
            </a:r>
            <a:r>
              <a:rPr lang="en-US" altLang="ko-KR" sz="900">
                <a:latin typeface="Times New Roman" panose="02020603050405020304" pitchFamily="18" charset="0"/>
                <a:cs typeface="Times New Roman" panose="02020603050405020304" pitchFamily="18" charset="0"/>
              </a:rPr>
              <a:t>    </a:t>
            </a:r>
          </a:p>
          <a:p>
            <a:pPr eaLnBrk="1" hangingPunct="1">
              <a:spcBef>
                <a:spcPct val="0"/>
              </a:spcBef>
              <a:buFontTx/>
              <a:buNone/>
            </a:pPr>
            <a:r>
              <a:rPr lang="en-US" altLang="ko-KR" sz="900">
                <a:latin typeface="Times New Roman" panose="02020603050405020304" pitchFamily="18" charset="0"/>
                <a:cs typeface="Times New Roman" panose="02020603050405020304" pitchFamily="18" charset="0"/>
              </a:rPr>
              <a:t> </a:t>
            </a:r>
            <a:r>
              <a:rPr lang="vi-VN" altLang="ko-KR" sz="900">
                <a:latin typeface="Times New Roman" panose="02020603050405020304" pitchFamily="18" charset="0"/>
                <a:cs typeface="Times New Roman" panose="02020603050405020304" pitchFamily="18" charset="0"/>
              </a:rPr>
              <a:t>④ Hẹn giờ điện tử</a:t>
            </a:r>
          </a:p>
        </p:txBody>
      </p:sp>
      <p:sp>
        <p:nvSpPr>
          <p:cNvPr id="9227" name="Rectangle 100"/>
          <p:cNvSpPr>
            <a:spLocks noChangeArrowheads="1"/>
          </p:cNvSpPr>
          <p:nvPr/>
        </p:nvSpPr>
        <p:spPr bwMode="auto">
          <a:xfrm>
            <a:off x="3409951" y="901700"/>
            <a:ext cx="3114675" cy="8402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kumimoji="1" sz="3200">
                <a:solidFill>
                  <a:schemeClr val="tx1"/>
                </a:solidFill>
                <a:latin typeface="굴림" pitchFamily="34" charset="-127"/>
                <a:ea typeface="굴림" pitchFamily="34" charset="-127"/>
              </a:defRPr>
            </a:lvl1pPr>
            <a:lvl2pPr marL="742950" indent="-285750" eaLnBrk="0" hangingPunct="0">
              <a:spcBef>
                <a:spcPct val="20000"/>
              </a:spcBef>
              <a:buChar char="–"/>
              <a:defRPr kumimoji="1" sz="2800">
                <a:solidFill>
                  <a:schemeClr val="tx1"/>
                </a:solidFill>
                <a:latin typeface="굴림" pitchFamily="34" charset="-127"/>
                <a:ea typeface="굴림" pitchFamily="34" charset="-127"/>
              </a:defRPr>
            </a:lvl2pPr>
            <a:lvl3pPr marL="1143000" indent="-228600" eaLnBrk="0" hangingPunct="0">
              <a:spcBef>
                <a:spcPct val="20000"/>
              </a:spcBef>
              <a:buChar char="•"/>
              <a:defRPr kumimoji="1" sz="2400">
                <a:solidFill>
                  <a:schemeClr val="tx1"/>
                </a:solidFill>
                <a:latin typeface="굴림" pitchFamily="34" charset="-127"/>
                <a:ea typeface="굴림" pitchFamily="34" charset="-127"/>
              </a:defRPr>
            </a:lvl3pPr>
            <a:lvl4pPr marL="1600200" indent="-228600" eaLnBrk="0" hangingPunct="0">
              <a:spcBef>
                <a:spcPct val="20000"/>
              </a:spcBef>
              <a:buChar char="–"/>
              <a:defRPr kumimoji="1" sz="2000">
                <a:solidFill>
                  <a:schemeClr val="tx1"/>
                </a:solidFill>
                <a:latin typeface="굴림" pitchFamily="34" charset="-127"/>
                <a:ea typeface="굴림" pitchFamily="34" charset="-127"/>
              </a:defRPr>
            </a:lvl4pPr>
            <a:lvl5pPr marL="2057400" indent="-228600" eaLnBrk="0" hangingPunct="0">
              <a:spcBef>
                <a:spcPct val="20000"/>
              </a:spcBef>
              <a:buChar char="»"/>
              <a:defRPr kumimoji="1" sz="2000">
                <a:solidFill>
                  <a:schemeClr val="tx1"/>
                </a:solidFill>
                <a:latin typeface="굴림" pitchFamily="34" charset="-127"/>
                <a:ea typeface="굴림" pitchFamily="34" charset="-127"/>
              </a:defRPr>
            </a:lvl5pPr>
            <a:lvl6pPr marL="2514600" indent="-228600" eaLnBrk="0" fontAlgn="base" hangingPunct="0">
              <a:spcBef>
                <a:spcPct val="20000"/>
              </a:spcBef>
              <a:spcAft>
                <a:spcPct val="0"/>
              </a:spcAft>
              <a:buChar char="»"/>
              <a:defRPr kumimoji="1" sz="2000">
                <a:solidFill>
                  <a:schemeClr val="tx1"/>
                </a:solidFill>
                <a:latin typeface="굴림" pitchFamily="34" charset="-127"/>
                <a:ea typeface="굴림" pitchFamily="34" charset="-127"/>
              </a:defRPr>
            </a:lvl6pPr>
            <a:lvl7pPr marL="2971800" indent="-228600" eaLnBrk="0" fontAlgn="base" hangingPunct="0">
              <a:spcBef>
                <a:spcPct val="20000"/>
              </a:spcBef>
              <a:spcAft>
                <a:spcPct val="0"/>
              </a:spcAft>
              <a:buChar char="»"/>
              <a:defRPr kumimoji="1" sz="2000">
                <a:solidFill>
                  <a:schemeClr val="tx1"/>
                </a:solidFill>
                <a:latin typeface="굴림" pitchFamily="34" charset="-127"/>
                <a:ea typeface="굴림" pitchFamily="34" charset="-127"/>
              </a:defRPr>
            </a:lvl7pPr>
            <a:lvl8pPr marL="3429000" indent="-228600" eaLnBrk="0" fontAlgn="base" hangingPunct="0">
              <a:spcBef>
                <a:spcPct val="20000"/>
              </a:spcBef>
              <a:spcAft>
                <a:spcPct val="0"/>
              </a:spcAft>
              <a:buChar char="»"/>
              <a:defRPr kumimoji="1" sz="2000">
                <a:solidFill>
                  <a:schemeClr val="tx1"/>
                </a:solidFill>
                <a:latin typeface="굴림" pitchFamily="34" charset="-127"/>
                <a:ea typeface="굴림" pitchFamily="34" charset="-127"/>
              </a:defRPr>
            </a:lvl8pPr>
            <a:lvl9pPr marL="3886200" indent="-228600" eaLnBrk="0" fontAlgn="base" hangingPunct="0">
              <a:spcBef>
                <a:spcPct val="20000"/>
              </a:spcBef>
              <a:spcAft>
                <a:spcPct val="0"/>
              </a:spcAft>
              <a:buChar char="»"/>
              <a:defRPr kumimoji="1" sz="2000">
                <a:solidFill>
                  <a:schemeClr val="tx1"/>
                </a:solidFill>
                <a:latin typeface="굴림" pitchFamily="34" charset="-127"/>
                <a:ea typeface="굴림" pitchFamily="34" charset="-127"/>
              </a:defRPr>
            </a:lvl9pPr>
          </a:lstStyle>
          <a:p>
            <a:pPr eaLnBrk="1" hangingPunct="1">
              <a:spcBef>
                <a:spcPct val="0"/>
              </a:spcBef>
              <a:buFontTx/>
              <a:buNone/>
            </a:pPr>
            <a:r>
              <a:rPr lang="vi-VN" altLang="ko-KR" sz="900">
                <a:latin typeface="Times New Roman" panose="02020603050405020304" pitchFamily="18" charset="0"/>
                <a:ea typeface="Dotum" pitchFamily="34" charset="-127"/>
                <a:cs typeface="Times New Roman" panose="02020603050405020304" pitchFamily="18" charset="0"/>
              </a:rPr>
              <a:t>8. </a:t>
            </a:r>
            <a:r>
              <a:rPr lang="en-US" altLang="ko-KR" sz="900" smtClean="0">
                <a:latin typeface="Times New Roman" panose="02020603050405020304" pitchFamily="18" charset="0"/>
                <a:ea typeface="Dotum" pitchFamily="34" charset="-127"/>
                <a:cs typeface="Times New Roman" panose="02020603050405020304" pitchFamily="18" charset="0"/>
              </a:rPr>
              <a:t>Trong cấu tạo của Xilanh</a:t>
            </a:r>
            <a:r>
              <a:rPr lang="vi-VN" altLang="ko-KR" sz="900" smtClean="0">
                <a:latin typeface="Times New Roman" panose="02020603050405020304" pitchFamily="18" charset="0"/>
                <a:ea typeface="Dotum" pitchFamily="34" charset="-127"/>
                <a:cs typeface="Times New Roman" panose="02020603050405020304" pitchFamily="18" charset="0"/>
              </a:rPr>
              <a:t> có</a:t>
            </a:r>
            <a:r>
              <a:rPr lang="en-US" altLang="ko-KR" sz="900" smtClean="0">
                <a:latin typeface="Times New Roman" panose="02020603050405020304" pitchFamily="18" charset="0"/>
                <a:ea typeface="Dotum" pitchFamily="34" charset="-127"/>
                <a:cs typeface="Times New Roman" panose="02020603050405020304" pitchFamily="18" charset="0"/>
              </a:rPr>
              <a:t> bộ phận</a:t>
            </a:r>
            <a:r>
              <a:rPr lang="vi-VN" altLang="ko-KR" sz="900" smtClean="0">
                <a:latin typeface="Times New Roman" panose="02020603050405020304" pitchFamily="18" charset="0"/>
                <a:ea typeface="Dotum" pitchFamily="34" charset="-127"/>
                <a:cs typeface="Times New Roman" panose="02020603050405020304" pitchFamily="18" charset="0"/>
              </a:rPr>
              <a:t> </a:t>
            </a:r>
            <a:r>
              <a:rPr lang="en-US" altLang="ko-KR" sz="900" smtClean="0">
                <a:latin typeface="Times New Roman" panose="02020603050405020304" pitchFamily="18" charset="0"/>
                <a:ea typeface="Dotum" pitchFamily="34" charset="-127"/>
                <a:cs typeface="Times New Roman" panose="02020603050405020304" pitchFamily="18" charset="0"/>
              </a:rPr>
              <a:t>giảm chấn</a:t>
            </a:r>
            <a:r>
              <a:rPr lang="vi-VN" altLang="ko-KR" sz="900" smtClean="0">
                <a:latin typeface="Times New Roman" panose="02020603050405020304" pitchFamily="18" charset="0"/>
                <a:ea typeface="Dotum" pitchFamily="34" charset="-127"/>
                <a:cs typeface="Times New Roman" panose="02020603050405020304" pitchFamily="18" charset="0"/>
              </a:rPr>
              <a:t>.</a:t>
            </a:r>
            <a:endParaRPr lang="vi-VN" altLang="ko-KR" sz="900">
              <a:latin typeface="Times New Roman" panose="02020603050405020304" pitchFamily="18" charset="0"/>
              <a:ea typeface="Dotum" pitchFamily="34" charset="-127"/>
              <a:cs typeface="Times New Roman" panose="02020603050405020304" pitchFamily="18" charset="0"/>
            </a:endParaRPr>
          </a:p>
          <a:p>
            <a:pPr eaLnBrk="1" hangingPunct="1">
              <a:spcBef>
                <a:spcPct val="0"/>
              </a:spcBef>
              <a:buFontTx/>
              <a:buNone/>
            </a:pPr>
            <a:r>
              <a:rPr lang="vi-VN" altLang="ko-KR" sz="900">
                <a:latin typeface="Times New Roman" panose="02020603050405020304" pitchFamily="18" charset="0"/>
                <a:ea typeface="Dotum" pitchFamily="34" charset="-127"/>
                <a:cs typeface="Times New Roman" panose="02020603050405020304" pitchFamily="18" charset="0"/>
              </a:rPr>
              <a:t>     Cái </a:t>
            </a:r>
            <a:r>
              <a:rPr lang="en-US" altLang="ko-KR" sz="900" smtClean="0">
                <a:latin typeface="Times New Roman" panose="02020603050405020304" pitchFamily="18" charset="0"/>
                <a:ea typeface="Dotum" pitchFamily="34" charset="-127"/>
                <a:cs typeface="Times New Roman" panose="02020603050405020304" pitchFamily="18" charset="0"/>
              </a:rPr>
              <a:t>nào</a:t>
            </a:r>
            <a:r>
              <a:rPr lang="vi-VN" altLang="ko-KR" sz="900" smtClean="0">
                <a:latin typeface="Times New Roman" panose="02020603050405020304" pitchFamily="18" charset="0"/>
                <a:ea typeface="Dotum" pitchFamily="34" charset="-127"/>
                <a:cs typeface="Times New Roman" panose="02020603050405020304" pitchFamily="18" charset="0"/>
              </a:rPr>
              <a:t> </a:t>
            </a:r>
            <a:r>
              <a:rPr lang="en-US" altLang="ko-KR" sz="900" smtClean="0">
                <a:latin typeface="Times New Roman" panose="02020603050405020304" pitchFamily="18" charset="0"/>
                <a:ea typeface="Dotum" pitchFamily="34" charset="-127"/>
                <a:cs typeface="Times New Roman" panose="02020603050405020304" pitchFamily="18" charset="0"/>
              </a:rPr>
              <a:t>dưới đây không được coi là giảm chấn</a:t>
            </a:r>
            <a:r>
              <a:rPr lang="vi-VN" altLang="ko-KR" sz="900" smtClean="0">
                <a:latin typeface="Times New Roman" panose="02020603050405020304" pitchFamily="18" charset="0"/>
                <a:ea typeface="Dotum" pitchFamily="34" charset="-127"/>
                <a:cs typeface="Times New Roman" panose="02020603050405020304" pitchFamily="18" charset="0"/>
              </a:rPr>
              <a:t>?</a:t>
            </a:r>
            <a:endParaRPr lang="vi-VN" altLang="ko-KR" sz="900">
              <a:latin typeface="Times New Roman" panose="02020603050405020304" pitchFamily="18" charset="0"/>
              <a:ea typeface="Dotum" pitchFamily="34" charset="-127"/>
              <a:cs typeface="Times New Roman" panose="02020603050405020304" pitchFamily="18" charset="0"/>
            </a:endParaRPr>
          </a:p>
          <a:p>
            <a:pPr eaLnBrk="1" hangingPunct="1">
              <a:spcBef>
                <a:spcPct val="0"/>
              </a:spcBef>
              <a:buFontTx/>
              <a:buNone/>
            </a:pPr>
            <a:endParaRPr lang="en-US" altLang="ko-KR" sz="900">
              <a:latin typeface="Times New Roman" panose="02020603050405020304" pitchFamily="18" charset="0"/>
              <a:ea typeface="Dotum" pitchFamily="34" charset="-127"/>
              <a:cs typeface="Times New Roman" panose="02020603050405020304" pitchFamily="18" charset="0"/>
            </a:endParaRPr>
          </a:p>
          <a:p>
            <a:pPr>
              <a:buNone/>
            </a:pPr>
            <a:r>
              <a:rPr lang="vi-VN" altLang="ko-KR" sz="900">
                <a:latin typeface="Times New Roman" panose="02020603050405020304" pitchFamily="18" charset="0"/>
                <a:ea typeface="Dotum" pitchFamily="34" charset="-127"/>
                <a:cs typeface="Times New Roman" panose="02020603050405020304" pitchFamily="18" charset="0"/>
              </a:rPr>
              <a:t>   ① Cushion adjustment screw</a:t>
            </a:r>
            <a:r>
              <a:rPr lang="en-US" altLang="ko-KR" sz="900">
                <a:latin typeface="Times New Roman" panose="02020603050405020304" pitchFamily="18" charset="0"/>
                <a:ea typeface="Dotum" pitchFamily="34" charset="-127"/>
                <a:cs typeface="Times New Roman" panose="02020603050405020304" pitchFamily="18" charset="0"/>
              </a:rPr>
              <a:t>  </a:t>
            </a:r>
            <a:r>
              <a:rPr lang="vi-VN" altLang="ko-KR" sz="900">
                <a:latin typeface="Times New Roman" panose="02020603050405020304" pitchFamily="18" charset="0"/>
                <a:ea typeface="Dotum" pitchFamily="34" charset="-127"/>
                <a:cs typeface="Times New Roman" panose="02020603050405020304" pitchFamily="18" charset="0"/>
              </a:rPr>
              <a:t> </a:t>
            </a:r>
            <a:r>
              <a:rPr lang="en-US" altLang="ko-KR" sz="900">
                <a:latin typeface="Times New Roman" panose="02020603050405020304" pitchFamily="18" charset="0"/>
                <a:ea typeface="Dotum" pitchFamily="34" charset="-127"/>
                <a:cs typeface="Times New Roman" panose="02020603050405020304" pitchFamily="18" charset="0"/>
              </a:rPr>
              <a:t>   </a:t>
            </a:r>
            <a:r>
              <a:rPr lang="vi-VN" altLang="ko-KR" sz="900">
                <a:latin typeface="Times New Roman" panose="02020603050405020304" pitchFamily="18" charset="0"/>
                <a:ea typeface="Dotum" pitchFamily="34" charset="-127"/>
                <a:cs typeface="Times New Roman" panose="02020603050405020304" pitchFamily="18" charset="0"/>
              </a:rPr>
              <a:t>② Scraping ring</a:t>
            </a:r>
          </a:p>
          <a:p>
            <a:pPr>
              <a:buNone/>
            </a:pPr>
            <a:r>
              <a:rPr lang="en-US" altLang="ko-KR" sz="900">
                <a:latin typeface="Times New Roman" panose="02020603050405020304" pitchFamily="18" charset="0"/>
                <a:ea typeface="Dotum" pitchFamily="34" charset="-127"/>
                <a:cs typeface="Times New Roman" panose="02020603050405020304" pitchFamily="18" charset="0"/>
              </a:rPr>
              <a:t> </a:t>
            </a:r>
            <a:r>
              <a:rPr lang="vi-VN" altLang="ko-KR" sz="900">
                <a:latin typeface="Times New Roman" panose="02020603050405020304" pitchFamily="18" charset="0"/>
                <a:ea typeface="Dotum" pitchFamily="34" charset="-127"/>
                <a:cs typeface="Times New Roman" panose="02020603050405020304" pitchFamily="18" charset="0"/>
              </a:rPr>
              <a:t>  ③ Cushion ring</a:t>
            </a:r>
            <a:r>
              <a:rPr lang="en-US" altLang="ko-KR" sz="900">
                <a:latin typeface="Times New Roman" panose="02020603050405020304" pitchFamily="18" charset="0"/>
                <a:ea typeface="Dotum" pitchFamily="34" charset="-127"/>
                <a:cs typeface="Times New Roman" panose="02020603050405020304" pitchFamily="18" charset="0"/>
              </a:rPr>
              <a:t>                </a:t>
            </a:r>
            <a:r>
              <a:rPr lang="en-US" altLang="ko-KR" sz="900" smtClean="0">
                <a:latin typeface="Times New Roman" panose="02020603050405020304" pitchFamily="18" charset="0"/>
                <a:ea typeface="Dotum" pitchFamily="34" charset="-127"/>
                <a:cs typeface="Times New Roman" panose="02020603050405020304" pitchFamily="18" charset="0"/>
              </a:rPr>
              <a:t>          </a:t>
            </a:r>
            <a:r>
              <a:rPr lang="vi-VN" altLang="ko-KR" sz="900" smtClean="0">
                <a:latin typeface="Times New Roman" panose="02020603050405020304" pitchFamily="18" charset="0"/>
                <a:ea typeface="Dotum" pitchFamily="34" charset="-127"/>
                <a:cs typeface="Times New Roman" panose="02020603050405020304" pitchFamily="18" charset="0"/>
              </a:rPr>
              <a:t>  </a:t>
            </a:r>
            <a:r>
              <a:rPr lang="vi-VN" altLang="ko-KR" sz="900">
                <a:latin typeface="Times New Roman" panose="02020603050405020304" pitchFamily="18" charset="0"/>
                <a:ea typeface="Dotum" pitchFamily="34" charset="-127"/>
                <a:cs typeface="Times New Roman" panose="02020603050405020304" pitchFamily="18" charset="0"/>
              </a:rPr>
              <a:t>④ Sealing ring</a:t>
            </a:r>
          </a:p>
        </p:txBody>
      </p:sp>
      <p:sp>
        <p:nvSpPr>
          <p:cNvPr id="9228" name="Rectangle 67"/>
          <p:cNvSpPr>
            <a:spLocks noChangeArrowheads="1"/>
          </p:cNvSpPr>
          <p:nvPr/>
        </p:nvSpPr>
        <p:spPr bwMode="auto">
          <a:xfrm>
            <a:off x="279401" y="3503613"/>
            <a:ext cx="3168650"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kumimoji="1" sz="3200">
                <a:solidFill>
                  <a:schemeClr val="tx1"/>
                </a:solidFill>
                <a:latin typeface="굴림" pitchFamily="34" charset="-127"/>
                <a:ea typeface="굴림" pitchFamily="34" charset="-127"/>
              </a:defRPr>
            </a:lvl1pPr>
            <a:lvl2pPr marL="742950" indent="-285750" eaLnBrk="0" hangingPunct="0">
              <a:spcBef>
                <a:spcPct val="20000"/>
              </a:spcBef>
              <a:buChar char="–"/>
              <a:defRPr kumimoji="1" sz="2800">
                <a:solidFill>
                  <a:schemeClr val="tx1"/>
                </a:solidFill>
                <a:latin typeface="굴림" pitchFamily="34" charset="-127"/>
                <a:ea typeface="굴림" pitchFamily="34" charset="-127"/>
              </a:defRPr>
            </a:lvl2pPr>
            <a:lvl3pPr marL="1143000" indent="-228600" eaLnBrk="0" hangingPunct="0">
              <a:spcBef>
                <a:spcPct val="20000"/>
              </a:spcBef>
              <a:buChar char="•"/>
              <a:defRPr kumimoji="1" sz="2400">
                <a:solidFill>
                  <a:schemeClr val="tx1"/>
                </a:solidFill>
                <a:latin typeface="굴림" pitchFamily="34" charset="-127"/>
                <a:ea typeface="굴림" pitchFamily="34" charset="-127"/>
              </a:defRPr>
            </a:lvl3pPr>
            <a:lvl4pPr marL="1600200" indent="-228600" eaLnBrk="0" hangingPunct="0">
              <a:spcBef>
                <a:spcPct val="20000"/>
              </a:spcBef>
              <a:buChar char="–"/>
              <a:defRPr kumimoji="1" sz="2000">
                <a:solidFill>
                  <a:schemeClr val="tx1"/>
                </a:solidFill>
                <a:latin typeface="굴림" pitchFamily="34" charset="-127"/>
                <a:ea typeface="굴림" pitchFamily="34" charset="-127"/>
              </a:defRPr>
            </a:lvl4pPr>
            <a:lvl5pPr marL="2057400" indent="-228600" eaLnBrk="0" hangingPunct="0">
              <a:spcBef>
                <a:spcPct val="20000"/>
              </a:spcBef>
              <a:buChar char="»"/>
              <a:defRPr kumimoji="1" sz="2000">
                <a:solidFill>
                  <a:schemeClr val="tx1"/>
                </a:solidFill>
                <a:latin typeface="굴림" pitchFamily="34" charset="-127"/>
                <a:ea typeface="굴림" pitchFamily="34" charset="-127"/>
              </a:defRPr>
            </a:lvl5pPr>
            <a:lvl6pPr marL="2514600" indent="-228600" eaLnBrk="0" fontAlgn="base" hangingPunct="0">
              <a:spcBef>
                <a:spcPct val="20000"/>
              </a:spcBef>
              <a:spcAft>
                <a:spcPct val="0"/>
              </a:spcAft>
              <a:buChar char="»"/>
              <a:defRPr kumimoji="1" sz="2000">
                <a:solidFill>
                  <a:schemeClr val="tx1"/>
                </a:solidFill>
                <a:latin typeface="굴림" pitchFamily="34" charset="-127"/>
                <a:ea typeface="굴림" pitchFamily="34" charset="-127"/>
              </a:defRPr>
            </a:lvl6pPr>
            <a:lvl7pPr marL="2971800" indent="-228600" eaLnBrk="0" fontAlgn="base" hangingPunct="0">
              <a:spcBef>
                <a:spcPct val="20000"/>
              </a:spcBef>
              <a:spcAft>
                <a:spcPct val="0"/>
              </a:spcAft>
              <a:buChar char="»"/>
              <a:defRPr kumimoji="1" sz="2000">
                <a:solidFill>
                  <a:schemeClr val="tx1"/>
                </a:solidFill>
                <a:latin typeface="굴림" pitchFamily="34" charset="-127"/>
                <a:ea typeface="굴림" pitchFamily="34" charset="-127"/>
              </a:defRPr>
            </a:lvl7pPr>
            <a:lvl8pPr marL="3429000" indent="-228600" eaLnBrk="0" fontAlgn="base" hangingPunct="0">
              <a:spcBef>
                <a:spcPct val="20000"/>
              </a:spcBef>
              <a:spcAft>
                <a:spcPct val="0"/>
              </a:spcAft>
              <a:buChar char="»"/>
              <a:defRPr kumimoji="1" sz="2000">
                <a:solidFill>
                  <a:schemeClr val="tx1"/>
                </a:solidFill>
                <a:latin typeface="굴림" pitchFamily="34" charset="-127"/>
                <a:ea typeface="굴림" pitchFamily="34" charset="-127"/>
              </a:defRPr>
            </a:lvl8pPr>
            <a:lvl9pPr marL="3886200" indent="-228600" eaLnBrk="0" fontAlgn="base" hangingPunct="0">
              <a:spcBef>
                <a:spcPct val="20000"/>
              </a:spcBef>
              <a:spcAft>
                <a:spcPct val="0"/>
              </a:spcAft>
              <a:buChar char="»"/>
              <a:defRPr kumimoji="1" sz="2000">
                <a:solidFill>
                  <a:schemeClr val="tx1"/>
                </a:solidFill>
                <a:latin typeface="굴림" pitchFamily="34" charset="-127"/>
                <a:ea typeface="굴림" pitchFamily="34" charset="-127"/>
              </a:defRPr>
            </a:lvl9pPr>
          </a:lstStyle>
          <a:p>
            <a:pPr eaLnBrk="1" hangingPunct="1">
              <a:spcBef>
                <a:spcPct val="0"/>
              </a:spcBef>
              <a:buFontTx/>
              <a:buNone/>
            </a:pPr>
            <a:r>
              <a:rPr lang="vi-VN" altLang="ko-KR" sz="900">
                <a:latin typeface="Times New Roman" panose="02020603050405020304" pitchFamily="18" charset="0"/>
                <a:ea typeface="Dotum" pitchFamily="34" charset="-127"/>
                <a:cs typeface="Times New Roman" panose="02020603050405020304" pitchFamily="18" charset="0"/>
              </a:rPr>
              <a:t>3. Biểu tượng khí nén cho van điều khiển hướng dưới đây. Giải thích đúng cho mũi tên là gì</a:t>
            </a:r>
            <a:r>
              <a:rPr lang="vi-VN" altLang="ko-KR" sz="900" smtClean="0">
                <a:latin typeface="Times New Roman" panose="02020603050405020304" pitchFamily="18" charset="0"/>
                <a:ea typeface="Dotum" pitchFamily="34" charset="-127"/>
                <a:cs typeface="Times New Roman" panose="02020603050405020304" pitchFamily="18" charset="0"/>
              </a:rPr>
              <a:t>?</a:t>
            </a:r>
            <a:endParaRPr lang="en-US" altLang="ko-KR" sz="900" smtClean="0">
              <a:latin typeface="Times New Roman" panose="02020603050405020304" pitchFamily="18" charset="0"/>
              <a:ea typeface="Dotum" pitchFamily="34" charset="-127"/>
              <a:cs typeface="Times New Roman" panose="02020603050405020304" pitchFamily="18" charset="0"/>
            </a:endParaRPr>
          </a:p>
          <a:p>
            <a:pPr eaLnBrk="1" hangingPunct="1">
              <a:spcBef>
                <a:spcPct val="0"/>
              </a:spcBef>
              <a:buFontTx/>
              <a:buNone/>
            </a:pPr>
            <a:endParaRPr lang="vi-VN" altLang="ko-KR" sz="900">
              <a:latin typeface="Times New Roman" panose="02020603050405020304" pitchFamily="18" charset="0"/>
              <a:ea typeface="Dotum" pitchFamily="34" charset="-127"/>
              <a:cs typeface="Times New Roman" panose="02020603050405020304" pitchFamily="18" charset="0"/>
            </a:endParaRPr>
          </a:p>
          <a:p>
            <a:pPr eaLnBrk="1" hangingPunct="1">
              <a:spcBef>
                <a:spcPct val="0"/>
              </a:spcBef>
              <a:buFontTx/>
              <a:buNone/>
            </a:pPr>
            <a:endParaRPr lang="en-US" altLang="ko-KR" sz="900">
              <a:latin typeface="Times New Roman" panose="02020603050405020304" pitchFamily="18" charset="0"/>
              <a:ea typeface="Dotum" pitchFamily="34" charset="-127"/>
              <a:cs typeface="Times New Roman" panose="02020603050405020304" pitchFamily="18" charset="0"/>
            </a:endParaRPr>
          </a:p>
          <a:p>
            <a:pPr eaLnBrk="1" hangingPunct="1">
              <a:spcBef>
                <a:spcPct val="0"/>
              </a:spcBef>
              <a:buFontTx/>
              <a:buNone/>
            </a:pPr>
            <a:endParaRPr lang="en-US" altLang="ko-KR" sz="900">
              <a:latin typeface="Times New Roman" panose="02020603050405020304" pitchFamily="18" charset="0"/>
              <a:ea typeface="Dotum" pitchFamily="34" charset="-127"/>
              <a:cs typeface="Times New Roman" panose="02020603050405020304" pitchFamily="18" charset="0"/>
            </a:endParaRPr>
          </a:p>
          <a:p>
            <a:pPr eaLnBrk="1" hangingPunct="1">
              <a:spcBef>
                <a:spcPct val="0"/>
              </a:spcBef>
              <a:buFontTx/>
              <a:buNone/>
            </a:pPr>
            <a:endParaRPr lang="en-US" altLang="ko-KR" sz="900">
              <a:latin typeface="Times New Roman" panose="02020603050405020304" pitchFamily="18" charset="0"/>
              <a:ea typeface="Dotum" pitchFamily="34" charset="-127"/>
              <a:cs typeface="Times New Roman" panose="02020603050405020304" pitchFamily="18" charset="0"/>
            </a:endParaRPr>
          </a:p>
          <a:p>
            <a:pPr eaLnBrk="1" hangingPunct="1">
              <a:spcBef>
                <a:spcPct val="0"/>
              </a:spcBef>
              <a:buFontTx/>
              <a:buNone/>
            </a:pPr>
            <a:r>
              <a:rPr lang="vi-VN" altLang="ko-KR" sz="900">
                <a:latin typeface="Times New Roman" panose="02020603050405020304" pitchFamily="18" charset="0"/>
                <a:ea typeface="Dotum" pitchFamily="34" charset="-127"/>
                <a:cs typeface="Times New Roman" panose="02020603050405020304" pitchFamily="18" charset="0"/>
              </a:rPr>
              <a:t>① Vị trí ban đầu của van </a:t>
            </a:r>
            <a:endParaRPr lang="en-US" altLang="ko-KR" sz="900">
              <a:latin typeface="Times New Roman" panose="02020603050405020304" pitchFamily="18" charset="0"/>
              <a:ea typeface="Dotum" pitchFamily="34" charset="-127"/>
              <a:cs typeface="Times New Roman" panose="02020603050405020304" pitchFamily="18" charset="0"/>
            </a:endParaRPr>
          </a:p>
          <a:p>
            <a:pPr eaLnBrk="1" hangingPunct="1">
              <a:spcBef>
                <a:spcPct val="0"/>
              </a:spcBef>
              <a:buFontTx/>
              <a:buNone/>
            </a:pPr>
            <a:r>
              <a:rPr lang="vi-VN" altLang="ko-KR" sz="900">
                <a:latin typeface="Times New Roman" panose="02020603050405020304" pitchFamily="18" charset="0"/>
                <a:ea typeface="Dotum" pitchFamily="34" charset="-127"/>
                <a:cs typeface="Times New Roman" panose="02020603050405020304" pitchFamily="18" charset="0"/>
              </a:rPr>
              <a:t>② Hướng dòng chảy của van</a:t>
            </a:r>
          </a:p>
          <a:p>
            <a:pPr eaLnBrk="1" hangingPunct="1">
              <a:spcBef>
                <a:spcPct val="0"/>
              </a:spcBef>
              <a:buFontTx/>
              <a:buNone/>
            </a:pPr>
            <a:r>
              <a:rPr lang="en-US" altLang="ko-KR" sz="900">
                <a:latin typeface="Times New Roman" panose="02020603050405020304" pitchFamily="18" charset="0"/>
                <a:ea typeface="Dotum" pitchFamily="34" charset="-127"/>
                <a:cs typeface="Times New Roman" panose="02020603050405020304" pitchFamily="18" charset="0"/>
              </a:rPr>
              <a:t>③ Số </a:t>
            </a:r>
            <a:r>
              <a:rPr lang="en-US" altLang="ko-KR" sz="900" smtClean="0">
                <a:latin typeface="Times New Roman" panose="02020603050405020304" pitchFamily="18" charset="0"/>
                <a:ea typeface="Dotum" pitchFamily="34" charset="-127"/>
                <a:cs typeface="Times New Roman" panose="02020603050405020304" pitchFamily="18" charset="0"/>
              </a:rPr>
              <a:t>cửa </a:t>
            </a:r>
            <a:r>
              <a:rPr lang="en-US" altLang="ko-KR" sz="900">
                <a:latin typeface="Times New Roman" panose="02020603050405020304" pitchFamily="18" charset="0"/>
                <a:ea typeface="Dotum" pitchFamily="34" charset="-127"/>
                <a:cs typeface="Times New Roman" panose="02020603050405020304" pitchFamily="18" charset="0"/>
              </a:rPr>
              <a:t>trên van </a:t>
            </a:r>
          </a:p>
          <a:p>
            <a:pPr eaLnBrk="1" hangingPunct="1">
              <a:spcBef>
                <a:spcPct val="0"/>
              </a:spcBef>
              <a:buFontTx/>
              <a:buNone/>
            </a:pPr>
            <a:r>
              <a:rPr lang="en-US" altLang="ko-KR" sz="900">
                <a:latin typeface="Times New Roman" panose="02020603050405020304" pitchFamily="18" charset="0"/>
                <a:ea typeface="Dotum" pitchFamily="34" charset="-127"/>
                <a:cs typeface="Times New Roman" panose="02020603050405020304" pitchFamily="18" charset="0"/>
              </a:rPr>
              <a:t>④ Ngắt dòng chất lỏng khỏi van</a:t>
            </a:r>
          </a:p>
        </p:txBody>
      </p:sp>
      <p:pic>
        <p:nvPicPr>
          <p:cNvPr id="9229" name="Picture 7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4313" y="3900117"/>
            <a:ext cx="396875" cy="4048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230" name="Rectangle 113"/>
          <p:cNvSpPr>
            <a:spLocks noChangeArrowheads="1"/>
          </p:cNvSpPr>
          <p:nvPr/>
        </p:nvSpPr>
        <p:spPr bwMode="auto">
          <a:xfrm>
            <a:off x="274638" y="6177137"/>
            <a:ext cx="3197225" cy="10618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kumimoji="1" sz="3200">
                <a:solidFill>
                  <a:schemeClr val="tx1"/>
                </a:solidFill>
                <a:latin typeface="굴림" pitchFamily="34" charset="-127"/>
                <a:ea typeface="굴림" pitchFamily="34" charset="-127"/>
              </a:defRPr>
            </a:lvl1pPr>
            <a:lvl2pPr marL="742950" indent="-285750" eaLnBrk="0" hangingPunct="0">
              <a:spcBef>
                <a:spcPct val="20000"/>
              </a:spcBef>
              <a:buChar char="–"/>
              <a:defRPr kumimoji="1" sz="2800">
                <a:solidFill>
                  <a:schemeClr val="tx1"/>
                </a:solidFill>
                <a:latin typeface="굴림" pitchFamily="34" charset="-127"/>
                <a:ea typeface="굴림" pitchFamily="34" charset="-127"/>
              </a:defRPr>
            </a:lvl2pPr>
            <a:lvl3pPr marL="1143000" indent="-228600" eaLnBrk="0" hangingPunct="0">
              <a:spcBef>
                <a:spcPct val="20000"/>
              </a:spcBef>
              <a:buChar char="•"/>
              <a:defRPr kumimoji="1" sz="2400">
                <a:solidFill>
                  <a:schemeClr val="tx1"/>
                </a:solidFill>
                <a:latin typeface="굴림" pitchFamily="34" charset="-127"/>
                <a:ea typeface="굴림" pitchFamily="34" charset="-127"/>
              </a:defRPr>
            </a:lvl3pPr>
            <a:lvl4pPr marL="1600200" indent="-228600" eaLnBrk="0" hangingPunct="0">
              <a:spcBef>
                <a:spcPct val="20000"/>
              </a:spcBef>
              <a:buChar char="–"/>
              <a:defRPr kumimoji="1" sz="2000">
                <a:solidFill>
                  <a:schemeClr val="tx1"/>
                </a:solidFill>
                <a:latin typeface="굴림" pitchFamily="34" charset="-127"/>
                <a:ea typeface="굴림" pitchFamily="34" charset="-127"/>
              </a:defRPr>
            </a:lvl4pPr>
            <a:lvl5pPr marL="2057400" indent="-228600" eaLnBrk="0" hangingPunct="0">
              <a:spcBef>
                <a:spcPct val="20000"/>
              </a:spcBef>
              <a:buChar char="»"/>
              <a:defRPr kumimoji="1" sz="2000">
                <a:solidFill>
                  <a:schemeClr val="tx1"/>
                </a:solidFill>
                <a:latin typeface="굴림" pitchFamily="34" charset="-127"/>
                <a:ea typeface="굴림" pitchFamily="34" charset="-127"/>
              </a:defRPr>
            </a:lvl5pPr>
            <a:lvl6pPr marL="2514600" indent="-228600" eaLnBrk="0" fontAlgn="base" hangingPunct="0">
              <a:spcBef>
                <a:spcPct val="20000"/>
              </a:spcBef>
              <a:spcAft>
                <a:spcPct val="0"/>
              </a:spcAft>
              <a:buChar char="»"/>
              <a:defRPr kumimoji="1" sz="2000">
                <a:solidFill>
                  <a:schemeClr val="tx1"/>
                </a:solidFill>
                <a:latin typeface="굴림" pitchFamily="34" charset="-127"/>
                <a:ea typeface="굴림" pitchFamily="34" charset="-127"/>
              </a:defRPr>
            </a:lvl6pPr>
            <a:lvl7pPr marL="2971800" indent="-228600" eaLnBrk="0" fontAlgn="base" hangingPunct="0">
              <a:spcBef>
                <a:spcPct val="20000"/>
              </a:spcBef>
              <a:spcAft>
                <a:spcPct val="0"/>
              </a:spcAft>
              <a:buChar char="»"/>
              <a:defRPr kumimoji="1" sz="2000">
                <a:solidFill>
                  <a:schemeClr val="tx1"/>
                </a:solidFill>
                <a:latin typeface="굴림" pitchFamily="34" charset="-127"/>
                <a:ea typeface="굴림" pitchFamily="34" charset="-127"/>
              </a:defRPr>
            </a:lvl7pPr>
            <a:lvl8pPr marL="3429000" indent="-228600" eaLnBrk="0" fontAlgn="base" hangingPunct="0">
              <a:spcBef>
                <a:spcPct val="20000"/>
              </a:spcBef>
              <a:spcAft>
                <a:spcPct val="0"/>
              </a:spcAft>
              <a:buChar char="»"/>
              <a:defRPr kumimoji="1" sz="2000">
                <a:solidFill>
                  <a:schemeClr val="tx1"/>
                </a:solidFill>
                <a:latin typeface="굴림" pitchFamily="34" charset="-127"/>
                <a:ea typeface="굴림" pitchFamily="34" charset="-127"/>
              </a:defRPr>
            </a:lvl8pPr>
            <a:lvl9pPr marL="3886200" indent="-228600" eaLnBrk="0" fontAlgn="base" hangingPunct="0">
              <a:spcBef>
                <a:spcPct val="20000"/>
              </a:spcBef>
              <a:spcAft>
                <a:spcPct val="0"/>
              </a:spcAft>
              <a:buChar char="»"/>
              <a:defRPr kumimoji="1" sz="2000">
                <a:solidFill>
                  <a:schemeClr val="tx1"/>
                </a:solidFill>
                <a:latin typeface="굴림" pitchFamily="34" charset="-127"/>
                <a:ea typeface="굴림" pitchFamily="34" charset="-127"/>
              </a:defRPr>
            </a:lvl9pPr>
          </a:lstStyle>
          <a:p>
            <a:pPr eaLnBrk="1" hangingPunct="1">
              <a:spcBef>
                <a:spcPct val="50000"/>
              </a:spcBef>
              <a:buFontTx/>
              <a:buNone/>
            </a:pPr>
            <a:r>
              <a:rPr lang="en-US" altLang="ko-KR" sz="900">
                <a:latin typeface="Times New Roman" panose="02020603050405020304" pitchFamily="18" charset="0"/>
                <a:ea typeface="Dotum" pitchFamily="34" charset="-127"/>
                <a:cs typeface="Times New Roman" panose="02020603050405020304" pitchFamily="18" charset="0"/>
              </a:rPr>
              <a:t>5. </a:t>
            </a:r>
            <a:r>
              <a:rPr lang="en-US" altLang="ko-KR" sz="900" smtClean="0">
                <a:latin typeface="Times New Roman" panose="02020603050405020304" pitchFamily="18" charset="0"/>
                <a:ea typeface="Dotum" pitchFamily="34" charset="-127"/>
                <a:cs typeface="Times New Roman" panose="02020603050405020304" pitchFamily="18" charset="0"/>
              </a:rPr>
              <a:t>Công tắc </a:t>
            </a:r>
            <a:r>
              <a:rPr lang="en-US" altLang="ko-KR" sz="900">
                <a:latin typeface="Times New Roman" panose="02020603050405020304" pitchFamily="18" charset="0"/>
                <a:ea typeface="Dotum" pitchFamily="34" charset="-127"/>
                <a:cs typeface="Times New Roman" panose="02020603050405020304" pitchFamily="18" charset="0"/>
              </a:rPr>
              <a:t>không thuộc về </a:t>
            </a:r>
            <a:r>
              <a:rPr lang="en-US" altLang="ko-KR" sz="900" smtClean="0">
                <a:latin typeface="Times New Roman" panose="02020603050405020304" pitchFamily="18" charset="0"/>
                <a:ea typeface="Dotum" pitchFamily="34" charset="-127"/>
                <a:cs typeface="Times New Roman" panose="02020603050405020304" pitchFamily="18" charset="0"/>
              </a:rPr>
              <a:t>loại </a:t>
            </a:r>
            <a:r>
              <a:rPr lang="en-US" altLang="ko-KR" sz="900">
                <a:latin typeface="Times New Roman" panose="02020603050405020304" pitchFamily="18" charset="0"/>
                <a:ea typeface="Dotum" pitchFamily="34" charset="-127"/>
                <a:cs typeface="Times New Roman" panose="02020603050405020304" pitchFamily="18" charset="0"/>
              </a:rPr>
              <a:t>không tiếp xúc?</a:t>
            </a:r>
          </a:p>
          <a:p>
            <a:pPr eaLnBrk="1" hangingPunct="1">
              <a:spcBef>
                <a:spcPct val="50000"/>
              </a:spcBef>
              <a:buFontTx/>
              <a:buNone/>
            </a:pPr>
            <a:r>
              <a:rPr lang="en-US" altLang="ko-KR" sz="900">
                <a:latin typeface="Times New Roman" panose="02020603050405020304" pitchFamily="18" charset="0"/>
                <a:ea typeface="Dotum" pitchFamily="34" charset="-127"/>
                <a:cs typeface="Times New Roman" panose="02020603050405020304" pitchFamily="18" charset="0"/>
              </a:rPr>
              <a:t>① Công tắc </a:t>
            </a:r>
            <a:r>
              <a:rPr lang="en-US" altLang="ko-KR" sz="900" smtClean="0">
                <a:latin typeface="Times New Roman" panose="02020603050405020304" pitchFamily="18" charset="0"/>
                <a:ea typeface="Dotum" pitchFamily="34" charset="-127"/>
                <a:cs typeface="Times New Roman" panose="02020603050405020304" pitchFamily="18" charset="0"/>
              </a:rPr>
              <a:t>micro </a:t>
            </a:r>
            <a:endParaRPr lang="en-US" altLang="ko-KR" sz="900">
              <a:latin typeface="Times New Roman" panose="02020603050405020304" pitchFamily="18" charset="0"/>
              <a:ea typeface="Dotum" pitchFamily="34" charset="-127"/>
              <a:cs typeface="Times New Roman" panose="02020603050405020304" pitchFamily="18" charset="0"/>
            </a:endParaRPr>
          </a:p>
          <a:p>
            <a:pPr eaLnBrk="1" hangingPunct="1">
              <a:spcBef>
                <a:spcPct val="50000"/>
              </a:spcBef>
              <a:buFontTx/>
              <a:buNone/>
            </a:pPr>
            <a:r>
              <a:rPr lang="en-US" altLang="ko-KR" sz="900">
                <a:latin typeface="Times New Roman" panose="02020603050405020304" pitchFamily="18" charset="0"/>
                <a:ea typeface="Dotum" pitchFamily="34" charset="-127"/>
                <a:cs typeface="Times New Roman" panose="02020603050405020304" pitchFamily="18" charset="0"/>
              </a:rPr>
              <a:t>② Công tắc </a:t>
            </a:r>
            <a:r>
              <a:rPr lang="en-US" altLang="ko-KR" sz="900" smtClean="0">
                <a:latin typeface="Times New Roman" panose="02020603050405020304" pitchFamily="18" charset="0"/>
                <a:ea typeface="Dotum" pitchFamily="34" charset="-127"/>
                <a:cs typeface="Times New Roman" panose="02020603050405020304" pitchFamily="18" charset="0"/>
              </a:rPr>
              <a:t>quang điện</a:t>
            </a:r>
            <a:endParaRPr lang="en-US" altLang="ko-KR" sz="900">
              <a:latin typeface="Times New Roman" panose="02020603050405020304" pitchFamily="18" charset="0"/>
              <a:ea typeface="Dotum" pitchFamily="34" charset="-127"/>
              <a:cs typeface="Times New Roman" panose="02020603050405020304" pitchFamily="18" charset="0"/>
            </a:endParaRPr>
          </a:p>
          <a:p>
            <a:pPr eaLnBrk="1" hangingPunct="1">
              <a:spcBef>
                <a:spcPct val="50000"/>
              </a:spcBef>
              <a:buFontTx/>
              <a:buNone/>
            </a:pPr>
            <a:r>
              <a:rPr lang="en-US" altLang="ko-KR" sz="900">
                <a:latin typeface="Times New Roman" panose="02020603050405020304" pitchFamily="18" charset="0"/>
                <a:ea typeface="Dotum" pitchFamily="34" charset="-127"/>
                <a:cs typeface="Times New Roman" panose="02020603050405020304" pitchFamily="18" charset="0"/>
              </a:rPr>
              <a:t>③ Công tắc </a:t>
            </a:r>
            <a:r>
              <a:rPr lang="en-US" altLang="ko-KR" sz="900" smtClean="0">
                <a:latin typeface="Times New Roman" panose="02020603050405020304" pitchFamily="18" charset="0"/>
                <a:ea typeface="Dotum" pitchFamily="34" charset="-127"/>
                <a:cs typeface="Times New Roman" panose="02020603050405020304" pitchFamily="18" charset="0"/>
              </a:rPr>
              <a:t>sóng siêu âm </a:t>
            </a:r>
            <a:endParaRPr lang="en-US" altLang="ko-KR" sz="900">
              <a:latin typeface="Times New Roman" panose="02020603050405020304" pitchFamily="18" charset="0"/>
              <a:ea typeface="Dotum" pitchFamily="34" charset="-127"/>
              <a:cs typeface="Times New Roman" panose="02020603050405020304" pitchFamily="18" charset="0"/>
            </a:endParaRPr>
          </a:p>
          <a:p>
            <a:pPr eaLnBrk="1" hangingPunct="1">
              <a:spcBef>
                <a:spcPct val="50000"/>
              </a:spcBef>
              <a:buFontTx/>
              <a:buNone/>
            </a:pPr>
            <a:r>
              <a:rPr lang="en-US" altLang="ko-KR" sz="900">
                <a:latin typeface="Times New Roman" panose="02020603050405020304" pitchFamily="18" charset="0"/>
                <a:ea typeface="Dotum" pitchFamily="34" charset="-127"/>
                <a:cs typeface="Times New Roman" panose="02020603050405020304" pitchFamily="18" charset="0"/>
              </a:rPr>
              <a:t>④ Công tắc </a:t>
            </a:r>
            <a:r>
              <a:rPr lang="en-US" altLang="ko-KR" sz="900" smtClean="0">
                <a:latin typeface="Times New Roman" panose="02020603050405020304" pitchFamily="18" charset="0"/>
                <a:ea typeface="Dotum" pitchFamily="34" charset="-127"/>
                <a:cs typeface="Times New Roman" panose="02020603050405020304" pitchFamily="18" charset="0"/>
              </a:rPr>
              <a:t>tiếp giáp</a:t>
            </a:r>
            <a:endParaRPr lang="en-US" altLang="ko-KR" sz="900">
              <a:latin typeface="Times New Roman" panose="02020603050405020304" pitchFamily="18" charset="0"/>
              <a:ea typeface="Dotum" pitchFamily="34" charset="-127"/>
              <a:cs typeface="Times New Roman" panose="02020603050405020304" pitchFamily="18" charset="0"/>
            </a:endParaRPr>
          </a:p>
        </p:txBody>
      </p:sp>
      <p:sp>
        <p:nvSpPr>
          <p:cNvPr id="9231" name="Rectangle 143"/>
          <p:cNvSpPr>
            <a:spLocks noChangeArrowheads="1"/>
          </p:cNvSpPr>
          <p:nvPr/>
        </p:nvSpPr>
        <p:spPr bwMode="auto">
          <a:xfrm>
            <a:off x="304801" y="7257258"/>
            <a:ext cx="316230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har char="•"/>
              <a:defRPr kumimoji="1" sz="3200">
                <a:solidFill>
                  <a:schemeClr val="tx1"/>
                </a:solidFill>
                <a:latin typeface="굴림" pitchFamily="34" charset="-127"/>
                <a:ea typeface="굴림" pitchFamily="34" charset="-127"/>
              </a:defRPr>
            </a:lvl1pPr>
            <a:lvl2pPr marL="742950" indent="-285750" eaLnBrk="0" hangingPunct="0">
              <a:spcBef>
                <a:spcPct val="20000"/>
              </a:spcBef>
              <a:buChar char="–"/>
              <a:defRPr kumimoji="1" sz="2800">
                <a:solidFill>
                  <a:schemeClr val="tx1"/>
                </a:solidFill>
                <a:latin typeface="굴림" pitchFamily="34" charset="-127"/>
                <a:ea typeface="굴림" pitchFamily="34" charset="-127"/>
              </a:defRPr>
            </a:lvl2pPr>
            <a:lvl3pPr marL="1143000" indent="-228600" eaLnBrk="0" hangingPunct="0">
              <a:spcBef>
                <a:spcPct val="20000"/>
              </a:spcBef>
              <a:buChar char="•"/>
              <a:defRPr kumimoji="1" sz="2400">
                <a:solidFill>
                  <a:schemeClr val="tx1"/>
                </a:solidFill>
                <a:latin typeface="굴림" pitchFamily="34" charset="-127"/>
                <a:ea typeface="굴림" pitchFamily="34" charset="-127"/>
              </a:defRPr>
            </a:lvl3pPr>
            <a:lvl4pPr marL="1600200" indent="-228600" eaLnBrk="0" hangingPunct="0">
              <a:spcBef>
                <a:spcPct val="20000"/>
              </a:spcBef>
              <a:buChar char="–"/>
              <a:defRPr kumimoji="1" sz="2000">
                <a:solidFill>
                  <a:schemeClr val="tx1"/>
                </a:solidFill>
                <a:latin typeface="굴림" pitchFamily="34" charset="-127"/>
                <a:ea typeface="굴림" pitchFamily="34" charset="-127"/>
              </a:defRPr>
            </a:lvl4pPr>
            <a:lvl5pPr marL="2057400" indent="-228600" eaLnBrk="0" hangingPunct="0">
              <a:spcBef>
                <a:spcPct val="20000"/>
              </a:spcBef>
              <a:buChar char="»"/>
              <a:defRPr kumimoji="1" sz="2000">
                <a:solidFill>
                  <a:schemeClr val="tx1"/>
                </a:solidFill>
                <a:latin typeface="굴림" pitchFamily="34" charset="-127"/>
                <a:ea typeface="굴림" pitchFamily="34" charset="-127"/>
              </a:defRPr>
            </a:lvl5pPr>
            <a:lvl6pPr marL="2514600" indent="-228600" eaLnBrk="0" fontAlgn="base" hangingPunct="0">
              <a:spcBef>
                <a:spcPct val="20000"/>
              </a:spcBef>
              <a:spcAft>
                <a:spcPct val="0"/>
              </a:spcAft>
              <a:buChar char="»"/>
              <a:defRPr kumimoji="1" sz="2000">
                <a:solidFill>
                  <a:schemeClr val="tx1"/>
                </a:solidFill>
                <a:latin typeface="굴림" pitchFamily="34" charset="-127"/>
                <a:ea typeface="굴림" pitchFamily="34" charset="-127"/>
              </a:defRPr>
            </a:lvl6pPr>
            <a:lvl7pPr marL="2971800" indent="-228600" eaLnBrk="0" fontAlgn="base" hangingPunct="0">
              <a:spcBef>
                <a:spcPct val="20000"/>
              </a:spcBef>
              <a:spcAft>
                <a:spcPct val="0"/>
              </a:spcAft>
              <a:buChar char="»"/>
              <a:defRPr kumimoji="1" sz="2000">
                <a:solidFill>
                  <a:schemeClr val="tx1"/>
                </a:solidFill>
                <a:latin typeface="굴림" pitchFamily="34" charset="-127"/>
                <a:ea typeface="굴림" pitchFamily="34" charset="-127"/>
              </a:defRPr>
            </a:lvl7pPr>
            <a:lvl8pPr marL="3429000" indent="-228600" eaLnBrk="0" fontAlgn="base" hangingPunct="0">
              <a:spcBef>
                <a:spcPct val="20000"/>
              </a:spcBef>
              <a:spcAft>
                <a:spcPct val="0"/>
              </a:spcAft>
              <a:buChar char="»"/>
              <a:defRPr kumimoji="1" sz="2000">
                <a:solidFill>
                  <a:schemeClr val="tx1"/>
                </a:solidFill>
                <a:latin typeface="굴림" pitchFamily="34" charset="-127"/>
                <a:ea typeface="굴림" pitchFamily="34" charset="-127"/>
              </a:defRPr>
            </a:lvl8pPr>
            <a:lvl9pPr marL="3886200" indent="-228600" eaLnBrk="0" fontAlgn="base" hangingPunct="0">
              <a:spcBef>
                <a:spcPct val="20000"/>
              </a:spcBef>
              <a:spcAft>
                <a:spcPct val="0"/>
              </a:spcAft>
              <a:buChar char="»"/>
              <a:defRPr kumimoji="1" sz="2000">
                <a:solidFill>
                  <a:schemeClr val="tx1"/>
                </a:solidFill>
                <a:latin typeface="굴림" pitchFamily="34" charset="-127"/>
                <a:ea typeface="굴림" pitchFamily="34" charset="-127"/>
              </a:defRPr>
            </a:lvl9pPr>
          </a:lstStyle>
          <a:p>
            <a:pPr eaLnBrk="1" hangingPunct="1">
              <a:spcBef>
                <a:spcPct val="0"/>
              </a:spcBef>
              <a:buFontTx/>
              <a:buNone/>
            </a:pPr>
            <a:r>
              <a:rPr lang="vi-VN" altLang="ko-KR" sz="900">
                <a:latin typeface="Times New Roman" panose="02020603050405020304" pitchFamily="18" charset="0"/>
                <a:ea typeface="Dotum" pitchFamily="34" charset="-127"/>
                <a:cs typeface="Times New Roman" panose="02020603050405020304" pitchFamily="18" charset="0"/>
              </a:rPr>
              <a:t>6. Đâu không phải là đặc điểm của thiết bị hút chân </a:t>
            </a:r>
            <a:endParaRPr lang="en-US" altLang="ko-KR" sz="900">
              <a:latin typeface="Times New Roman" panose="02020603050405020304" pitchFamily="18" charset="0"/>
              <a:ea typeface="Dotum" pitchFamily="34" charset="-127"/>
              <a:cs typeface="Times New Roman" panose="02020603050405020304" pitchFamily="18" charset="0"/>
            </a:endParaRPr>
          </a:p>
          <a:p>
            <a:pPr eaLnBrk="1" hangingPunct="1">
              <a:spcBef>
                <a:spcPct val="0"/>
              </a:spcBef>
              <a:buFontTx/>
              <a:buNone/>
            </a:pPr>
            <a:r>
              <a:rPr lang="vi-VN" altLang="ko-KR" sz="900">
                <a:latin typeface="Times New Roman" panose="02020603050405020304" pitchFamily="18" charset="0"/>
                <a:ea typeface="Dotum" pitchFamily="34" charset="-127"/>
                <a:cs typeface="Times New Roman" panose="02020603050405020304" pitchFamily="18" charset="0"/>
              </a:rPr>
              <a:t>không (ejector</a:t>
            </a:r>
            <a:r>
              <a:rPr lang="vi-VN" altLang="ko-KR" sz="900" smtClean="0">
                <a:latin typeface="Times New Roman" panose="02020603050405020304" pitchFamily="18" charset="0"/>
                <a:ea typeface="Dotum" pitchFamily="34" charset="-127"/>
                <a:cs typeface="Times New Roman" panose="02020603050405020304" pitchFamily="18" charset="0"/>
              </a:rPr>
              <a:t>)?</a:t>
            </a:r>
            <a:r>
              <a:rPr lang="en-US" altLang="ko-KR" sz="900" smtClean="0">
                <a:latin typeface="Times New Roman" panose="02020603050405020304" pitchFamily="18" charset="0"/>
                <a:ea typeface="Dotum" pitchFamily="34" charset="-127"/>
                <a:cs typeface="Times New Roman" panose="02020603050405020304" pitchFamily="18" charset="0"/>
              </a:rPr>
              <a:t>  </a:t>
            </a:r>
            <a:endParaRPr lang="en-US" altLang="ko-KR" sz="900">
              <a:latin typeface="Times New Roman" panose="02020603050405020304" pitchFamily="18" charset="0"/>
              <a:ea typeface="Dotum" pitchFamily="34" charset="-127"/>
              <a:cs typeface="Times New Roman" panose="02020603050405020304" pitchFamily="18" charset="0"/>
            </a:endParaRPr>
          </a:p>
          <a:p>
            <a:pPr eaLnBrk="1" hangingPunct="1">
              <a:spcBef>
                <a:spcPct val="0"/>
              </a:spcBef>
              <a:buFontTx/>
              <a:buNone/>
            </a:pPr>
            <a:r>
              <a:rPr lang="vi-VN" altLang="ko-KR" sz="900">
                <a:latin typeface="Times New Roman" panose="02020603050405020304" pitchFamily="18" charset="0"/>
                <a:ea typeface="Dotum" pitchFamily="34" charset="-127"/>
                <a:cs typeface="Times New Roman" panose="02020603050405020304" pitchFamily="18" charset="0"/>
              </a:rPr>
              <a:t> ① Không có bộ phận chuyển động trong bộ phận tạo </a:t>
            </a:r>
            <a:endParaRPr lang="en-US" altLang="ko-KR" sz="900">
              <a:latin typeface="Times New Roman" panose="02020603050405020304" pitchFamily="18" charset="0"/>
              <a:ea typeface="Dotum" pitchFamily="34" charset="-127"/>
              <a:cs typeface="Times New Roman" panose="02020603050405020304" pitchFamily="18" charset="0"/>
            </a:endParaRPr>
          </a:p>
          <a:p>
            <a:pPr eaLnBrk="1" hangingPunct="1">
              <a:spcBef>
                <a:spcPct val="0"/>
              </a:spcBef>
              <a:buFontTx/>
              <a:buNone/>
            </a:pPr>
            <a:r>
              <a:rPr lang="vi-VN" altLang="ko-KR" sz="900">
                <a:latin typeface="Times New Roman" panose="02020603050405020304" pitchFamily="18" charset="0"/>
                <a:ea typeface="Dotum" pitchFamily="34" charset="-127"/>
                <a:cs typeface="Times New Roman" panose="02020603050405020304" pitchFamily="18" charset="0"/>
              </a:rPr>
              <a:t>chân không </a:t>
            </a:r>
            <a:r>
              <a:rPr lang="en-US" altLang="ko-KR" sz="900" smtClean="0">
                <a:latin typeface="Times New Roman" panose="02020603050405020304" pitchFamily="18" charset="0"/>
                <a:ea typeface="Dotum" pitchFamily="34" charset="-127"/>
                <a:cs typeface="Times New Roman" panose="02020603050405020304" pitchFamily="18" charset="0"/>
              </a:rPr>
              <a:t>nên</a:t>
            </a:r>
            <a:r>
              <a:rPr lang="vi-VN" altLang="ko-KR" sz="900" smtClean="0">
                <a:latin typeface="Times New Roman" panose="02020603050405020304" pitchFamily="18" charset="0"/>
                <a:ea typeface="Dotum" pitchFamily="34" charset="-127"/>
                <a:cs typeface="Times New Roman" panose="02020603050405020304" pitchFamily="18" charset="0"/>
              </a:rPr>
              <a:t> </a:t>
            </a:r>
            <a:r>
              <a:rPr lang="vi-VN" altLang="ko-KR" sz="900">
                <a:latin typeface="Times New Roman" panose="02020603050405020304" pitchFamily="18" charset="0"/>
                <a:ea typeface="Dotum" pitchFamily="34" charset="-127"/>
                <a:cs typeface="Times New Roman" panose="02020603050405020304" pitchFamily="18" charset="0"/>
              </a:rPr>
              <a:t>có tuổi thọ cao.</a:t>
            </a:r>
          </a:p>
          <a:p>
            <a:pPr eaLnBrk="1" hangingPunct="1">
              <a:spcBef>
                <a:spcPct val="0"/>
              </a:spcBef>
              <a:buFontTx/>
              <a:buNone/>
            </a:pPr>
            <a:r>
              <a:rPr lang="en-US" altLang="ko-KR" sz="900">
                <a:latin typeface="Times New Roman" panose="02020603050405020304" pitchFamily="18" charset="0"/>
                <a:ea typeface="Dotum" pitchFamily="34" charset="-127"/>
                <a:cs typeface="Times New Roman" panose="02020603050405020304" pitchFamily="18" charset="0"/>
              </a:rPr>
              <a:t> ② Có thể kiểm soát tốt</a:t>
            </a:r>
          </a:p>
          <a:p>
            <a:pPr eaLnBrk="1" hangingPunct="1">
              <a:spcBef>
                <a:spcPct val="0"/>
              </a:spcBef>
              <a:buFontTx/>
              <a:buNone/>
            </a:pPr>
            <a:r>
              <a:rPr lang="vi-VN" altLang="ko-KR" sz="900">
                <a:latin typeface="Times New Roman" panose="02020603050405020304" pitchFamily="18" charset="0"/>
                <a:ea typeface="Dotum" pitchFamily="34" charset="-127"/>
                <a:cs typeface="Times New Roman" panose="02020603050405020304" pitchFamily="18" charset="0"/>
              </a:rPr>
              <a:t> ③ Có thể sử dụng van điều khiển chung</a:t>
            </a:r>
          </a:p>
          <a:p>
            <a:pPr eaLnBrk="1" hangingPunct="1">
              <a:spcBef>
                <a:spcPct val="0"/>
              </a:spcBef>
              <a:buFontTx/>
              <a:buNone/>
            </a:pPr>
            <a:r>
              <a:rPr lang="en-US" altLang="ko-KR" sz="900">
                <a:latin typeface="Times New Roman" panose="02020603050405020304" pitchFamily="18" charset="0"/>
                <a:ea typeface="Dotum" pitchFamily="34" charset="-127"/>
                <a:cs typeface="Times New Roman" panose="02020603050405020304" pitchFamily="18" charset="0"/>
              </a:rPr>
              <a:t> ④ </a:t>
            </a:r>
            <a:r>
              <a:rPr lang="en-US" altLang="ko-KR" sz="900" smtClean="0">
                <a:latin typeface="Times New Roman" panose="02020603050405020304" pitchFamily="18" charset="0"/>
                <a:ea typeface="Dotum" pitchFamily="34" charset="-127"/>
                <a:cs typeface="Times New Roman" panose="02020603050405020304" pitchFamily="18" charset="0"/>
              </a:rPr>
              <a:t>Có </a:t>
            </a:r>
            <a:r>
              <a:rPr lang="en-US" altLang="ko-KR" sz="900">
                <a:latin typeface="Times New Roman" panose="02020603050405020304" pitchFamily="18" charset="0"/>
                <a:ea typeface="Dotum" pitchFamily="34" charset="-127"/>
                <a:cs typeface="Times New Roman" panose="02020603050405020304" pitchFamily="18" charset="0"/>
              </a:rPr>
              <a:t>xung </a:t>
            </a:r>
            <a:r>
              <a:rPr lang="en-US" altLang="ko-KR" sz="900" smtClean="0">
                <a:latin typeface="Times New Roman" panose="02020603050405020304" pitchFamily="18" charset="0"/>
                <a:ea typeface="Dotum" pitchFamily="34" charset="-127"/>
                <a:cs typeface="Times New Roman" panose="02020603050405020304" pitchFamily="18" charset="0"/>
              </a:rPr>
              <a:t>đột áp lực nên </a:t>
            </a:r>
            <a:r>
              <a:rPr lang="en-US" altLang="ko-KR" sz="900">
                <a:latin typeface="Times New Roman" panose="02020603050405020304" pitchFamily="18" charset="0"/>
                <a:ea typeface="Dotum" pitchFamily="34" charset="-127"/>
                <a:cs typeface="Times New Roman" panose="02020603050405020304" pitchFamily="18" charset="0"/>
              </a:rPr>
              <a:t>cần có </a:t>
            </a:r>
            <a:r>
              <a:rPr lang="en-US" altLang="ko-KR" sz="900" smtClean="0">
                <a:latin typeface="Times New Roman" panose="02020603050405020304" pitchFamily="18" charset="0"/>
                <a:ea typeface="Dotum" pitchFamily="34" charset="-127"/>
                <a:cs typeface="Times New Roman" panose="02020603050405020304" pitchFamily="18" charset="0"/>
              </a:rPr>
              <a:t>bình chứa.</a:t>
            </a:r>
            <a:endParaRPr lang="en-US" altLang="ko-KR" sz="900">
              <a:latin typeface="Times New Roman" panose="02020603050405020304" pitchFamily="18" charset="0"/>
              <a:ea typeface="Dotum" pitchFamily="34" charset="-127"/>
              <a:cs typeface="Times New Roman" panose="02020603050405020304" pitchFamily="18" charset="0"/>
            </a:endParaRPr>
          </a:p>
          <a:p>
            <a:pPr eaLnBrk="1" hangingPunct="1">
              <a:spcBef>
                <a:spcPct val="0"/>
              </a:spcBef>
              <a:buFontTx/>
              <a:buNone/>
            </a:pPr>
            <a:r>
              <a:rPr lang="en-US" altLang="ko-KR" sz="900">
                <a:latin typeface="Times New Roman" panose="02020603050405020304" pitchFamily="18" charset="0"/>
                <a:ea typeface="Dotum" pitchFamily="34" charset="-127"/>
                <a:cs typeface="Times New Roman" panose="02020603050405020304" pitchFamily="18" charset="0"/>
              </a:rPr>
              <a:t>     Thích hợp khi lặp lại On-Off</a:t>
            </a:r>
          </a:p>
        </p:txBody>
      </p:sp>
      <p:sp>
        <p:nvSpPr>
          <p:cNvPr id="9232" name="Rectangle 40"/>
          <p:cNvSpPr>
            <a:spLocks noChangeArrowheads="1"/>
          </p:cNvSpPr>
          <p:nvPr/>
        </p:nvSpPr>
        <p:spPr bwMode="auto">
          <a:xfrm>
            <a:off x="269875" y="1122365"/>
            <a:ext cx="316230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kumimoji="1" sz="3200">
                <a:solidFill>
                  <a:schemeClr val="tx1"/>
                </a:solidFill>
                <a:latin typeface="굴림" pitchFamily="34" charset="-127"/>
                <a:ea typeface="굴림" pitchFamily="34" charset="-127"/>
              </a:defRPr>
            </a:lvl1pPr>
            <a:lvl2pPr marL="742950" indent="-285750" eaLnBrk="0" hangingPunct="0">
              <a:spcBef>
                <a:spcPct val="20000"/>
              </a:spcBef>
              <a:buChar char="–"/>
              <a:defRPr kumimoji="1" sz="2800">
                <a:solidFill>
                  <a:schemeClr val="tx1"/>
                </a:solidFill>
                <a:latin typeface="굴림" pitchFamily="34" charset="-127"/>
                <a:ea typeface="굴림" pitchFamily="34" charset="-127"/>
              </a:defRPr>
            </a:lvl2pPr>
            <a:lvl3pPr marL="1143000" indent="-228600" eaLnBrk="0" hangingPunct="0">
              <a:spcBef>
                <a:spcPct val="20000"/>
              </a:spcBef>
              <a:buChar char="•"/>
              <a:defRPr kumimoji="1" sz="2400">
                <a:solidFill>
                  <a:schemeClr val="tx1"/>
                </a:solidFill>
                <a:latin typeface="굴림" pitchFamily="34" charset="-127"/>
                <a:ea typeface="굴림" pitchFamily="34" charset="-127"/>
              </a:defRPr>
            </a:lvl3pPr>
            <a:lvl4pPr marL="1600200" indent="-228600" eaLnBrk="0" hangingPunct="0">
              <a:spcBef>
                <a:spcPct val="20000"/>
              </a:spcBef>
              <a:buChar char="–"/>
              <a:defRPr kumimoji="1" sz="2000">
                <a:solidFill>
                  <a:schemeClr val="tx1"/>
                </a:solidFill>
                <a:latin typeface="굴림" pitchFamily="34" charset="-127"/>
                <a:ea typeface="굴림" pitchFamily="34" charset="-127"/>
              </a:defRPr>
            </a:lvl4pPr>
            <a:lvl5pPr marL="2057400" indent="-228600" eaLnBrk="0" hangingPunct="0">
              <a:spcBef>
                <a:spcPct val="20000"/>
              </a:spcBef>
              <a:buChar char="»"/>
              <a:defRPr kumimoji="1" sz="2000">
                <a:solidFill>
                  <a:schemeClr val="tx1"/>
                </a:solidFill>
                <a:latin typeface="굴림" pitchFamily="34" charset="-127"/>
                <a:ea typeface="굴림" pitchFamily="34" charset="-127"/>
              </a:defRPr>
            </a:lvl5pPr>
            <a:lvl6pPr marL="2514600" indent="-228600" eaLnBrk="0" fontAlgn="base" hangingPunct="0">
              <a:spcBef>
                <a:spcPct val="20000"/>
              </a:spcBef>
              <a:spcAft>
                <a:spcPct val="0"/>
              </a:spcAft>
              <a:buChar char="»"/>
              <a:defRPr kumimoji="1" sz="2000">
                <a:solidFill>
                  <a:schemeClr val="tx1"/>
                </a:solidFill>
                <a:latin typeface="굴림" pitchFamily="34" charset="-127"/>
                <a:ea typeface="굴림" pitchFamily="34" charset="-127"/>
              </a:defRPr>
            </a:lvl6pPr>
            <a:lvl7pPr marL="2971800" indent="-228600" eaLnBrk="0" fontAlgn="base" hangingPunct="0">
              <a:spcBef>
                <a:spcPct val="20000"/>
              </a:spcBef>
              <a:spcAft>
                <a:spcPct val="0"/>
              </a:spcAft>
              <a:buChar char="»"/>
              <a:defRPr kumimoji="1" sz="2000">
                <a:solidFill>
                  <a:schemeClr val="tx1"/>
                </a:solidFill>
                <a:latin typeface="굴림" pitchFamily="34" charset="-127"/>
                <a:ea typeface="굴림" pitchFamily="34" charset="-127"/>
              </a:defRPr>
            </a:lvl7pPr>
            <a:lvl8pPr marL="3429000" indent="-228600" eaLnBrk="0" fontAlgn="base" hangingPunct="0">
              <a:spcBef>
                <a:spcPct val="20000"/>
              </a:spcBef>
              <a:spcAft>
                <a:spcPct val="0"/>
              </a:spcAft>
              <a:buChar char="»"/>
              <a:defRPr kumimoji="1" sz="2000">
                <a:solidFill>
                  <a:schemeClr val="tx1"/>
                </a:solidFill>
                <a:latin typeface="굴림" pitchFamily="34" charset="-127"/>
                <a:ea typeface="굴림" pitchFamily="34" charset="-127"/>
              </a:defRPr>
            </a:lvl8pPr>
            <a:lvl9pPr marL="3886200" indent="-228600" eaLnBrk="0" fontAlgn="base" hangingPunct="0">
              <a:spcBef>
                <a:spcPct val="20000"/>
              </a:spcBef>
              <a:spcAft>
                <a:spcPct val="0"/>
              </a:spcAft>
              <a:buChar char="»"/>
              <a:defRPr kumimoji="1" sz="2000">
                <a:solidFill>
                  <a:schemeClr val="tx1"/>
                </a:solidFill>
                <a:latin typeface="굴림" pitchFamily="34" charset="-127"/>
                <a:ea typeface="굴림" pitchFamily="34" charset="-127"/>
              </a:defRPr>
            </a:lvl9pPr>
          </a:lstStyle>
          <a:p>
            <a:pPr eaLnBrk="1" hangingPunct="1">
              <a:spcBef>
                <a:spcPct val="50000"/>
              </a:spcBef>
              <a:buFontTx/>
              <a:buNone/>
            </a:pPr>
            <a:r>
              <a:rPr lang="vi-VN" altLang="ko-KR" sz="900">
                <a:latin typeface="Times New Roman" panose="02020603050405020304" pitchFamily="18" charset="0"/>
                <a:ea typeface="Dotum" pitchFamily="34" charset="-127"/>
                <a:cs typeface="Times New Roman" panose="02020603050405020304" pitchFamily="18" charset="0"/>
              </a:rPr>
              <a:t>1. </a:t>
            </a:r>
            <a:r>
              <a:rPr lang="en-US" altLang="ko-KR" sz="900" smtClean="0">
                <a:latin typeface="Times New Roman" panose="02020603050405020304" pitchFamily="18" charset="0"/>
                <a:ea typeface="Dotum" pitchFamily="34" charset="-127"/>
                <a:cs typeface="Times New Roman" panose="02020603050405020304" pitchFamily="18" charset="0"/>
              </a:rPr>
              <a:t>Van nào</a:t>
            </a:r>
            <a:r>
              <a:rPr lang="vi-VN" altLang="ko-KR" sz="900" smtClean="0">
                <a:latin typeface="Times New Roman" panose="02020603050405020304" pitchFamily="18" charset="0"/>
                <a:ea typeface="Dotum" pitchFamily="34" charset="-127"/>
                <a:cs typeface="Times New Roman" panose="02020603050405020304" pitchFamily="18" charset="0"/>
              </a:rPr>
              <a:t> </a:t>
            </a:r>
            <a:r>
              <a:rPr lang="vi-VN" altLang="ko-KR" sz="900">
                <a:latin typeface="Times New Roman" panose="02020603050405020304" pitchFamily="18" charset="0"/>
                <a:ea typeface="Dotum" pitchFamily="34" charset="-127"/>
                <a:cs typeface="Times New Roman" panose="02020603050405020304" pitchFamily="18" charset="0"/>
              </a:rPr>
              <a:t>không thuộc van điều khiển áp suất?</a:t>
            </a:r>
          </a:p>
          <a:p>
            <a:pPr eaLnBrk="1" hangingPunct="1">
              <a:spcBef>
                <a:spcPct val="50000"/>
              </a:spcBef>
              <a:buFontTx/>
              <a:buNone/>
            </a:pPr>
            <a:r>
              <a:rPr lang="vi-VN" altLang="ko-KR" sz="900">
                <a:latin typeface="Times New Roman" panose="02020603050405020304" pitchFamily="18" charset="0"/>
                <a:ea typeface="Dotum" pitchFamily="34" charset="-127"/>
                <a:cs typeface="Times New Roman" panose="02020603050405020304" pitchFamily="18" charset="0"/>
              </a:rPr>
              <a:t>① Van giảm áp </a:t>
            </a:r>
            <a:r>
              <a:rPr lang="en-US" altLang="ko-KR" sz="900">
                <a:latin typeface="Times New Roman" panose="02020603050405020304" pitchFamily="18" charset="0"/>
                <a:ea typeface="Dotum" pitchFamily="34" charset="-127"/>
                <a:cs typeface="Times New Roman" panose="02020603050405020304" pitchFamily="18" charset="0"/>
              </a:rPr>
              <a:t>      </a:t>
            </a:r>
            <a:r>
              <a:rPr lang="en-US" altLang="ko-KR" sz="900" smtClean="0">
                <a:latin typeface="Times New Roman" panose="02020603050405020304" pitchFamily="18" charset="0"/>
                <a:ea typeface="Dotum" pitchFamily="34" charset="-127"/>
                <a:cs typeface="Times New Roman" panose="02020603050405020304" pitchFamily="18" charset="0"/>
              </a:rPr>
              <a:t>        </a:t>
            </a:r>
            <a:r>
              <a:rPr lang="vi-VN" altLang="ko-KR" sz="900">
                <a:latin typeface="Times New Roman" panose="02020603050405020304" pitchFamily="18" charset="0"/>
                <a:ea typeface="Dotum" pitchFamily="34" charset="-127"/>
                <a:cs typeface="Times New Roman" panose="02020603050405020304" pitchFamily="18" charset="0"/>
              </a:rPr>
              <a:t>② Van tuần tự</a:t>
            </a:r>
          </a:p>
          <a:p>
            <a:pPr eaLnBrk="1" hangingPunct="1">
              <a:spcBef>
                <a:spcPct val="50000"/>
              </a:spcBef>
              <a:buFontTx/>
              <a:buNone/>
            </a:pPr>
            <a:r>
              <a:rPr lang="vi-VN" altLang="ko-KR" sz="900">
                <a:latin typeface="Times New Roman" panose="02020603050405020304" pitchFamily="18" charset="0"/>
                <a:ea typeface="Dotum" pitchFamily="34" charset="-127"/>
                <a:cs typeface="Times New Roman" panose="02020603050405020304" pitchFamily="18" charset="0"/>
              </a:rPr>
              <a:t>③ Van </a:t>
            </a:r>
            <a:r>
              <a:rPr lang="en-US" altLang="ko-KR" sz="900" smtClean="0">
                <a:latin typeface="Times New Roman" panose="02020603050405020304" pitchFamily="18" charset="0"/>
                <a:ea typeface="Dotum" pitchFamily="34" charset="-127"/>
                <a:cs typeface="Times New Roman" panose="02020603050405020304" pitchFamily="18" charset="0"/>
              </a:rPr>
              <a:t>Relief</a:t>
            </a:r>
            <a:r>
              <a:rPr lang="vi-VN" altLang="ko-KR" sz="900" smtClean="0">
                <a:latin typeface="Times New Roman" panose="02020603050405020304" pitchFamily="18" charset="0"/>
                <a:ea typeface="Dotum" pitchFamily="34" charset="-127"/>
                <a:cs typeface="Times New Roman" panose="02020603050405020304" pitchFamily="18" charset="0"/>
              </a:rPr>
              <a:t> </a:t>
            </a:r>
            <a:r>
              <a:rPr lang="en-US" altLang="ko-KR" sz="900" smtClean="0">
                <a:latin typeface="Times New Roman" panose="02020603050405020304" pitchFamily="18" charset="0"/>
                <a:ea typeface="Dotum" pitchFamily="34" charset="-127"/>
                <a:cs typeface="Times New Roman" panose="02020603050405020304" pitchFamily="18" charset="0"/>
              </a:rPr>
              <a:t>                 </a:t>
            </a:r>
            <a:r>
              <a:rPr lang="vi-VN" altLang="ko-KR" sz="900">
                <a:latin typeface="Times New Roman" panose="02020603050405020304" pitchFamily="18" charset="0"/>
                <a:ea typeface="Dotum" pitchFamily="34" charset="-127"/>
                <a:cs typeface="Times New Roman" panose="02020603050405020304" pitchFamily="18" charset="0"/>
              </a:rPr>
              <a:t>④ Van xả </a:t>
            </a:r>
            <a:r>
              <a:rPr lang="en-US" altLang="ko-KR" sz="900" smtClean="0">
                <a:latin typeface="Times New Roman" panose="02020603050405020304" pitchFamily="18" charset="0"/>
                <a:ea typeface="Dotum" pitchFamily="34" charset="-127"/>
                <a:cs typeface="Times New Roman" panose="02020603050405020304" pitchFamily="18" charset="0"/>
              </a:rPr>
              <a:t>cấp tốc</a:t>
            </a:r>
            <a:endParaRPr lang="ko-KR" altLang="en-US" sz="900">
              <a:latin typeface="Times New Roman" panose="02020603050405020304" pitchFamily="18" charset="0"/>
              <a:ea typeface="Dotum" pitchFamily="34" charset="-127"/>
              <a:cs typeface="Times New Roman" panose="02020603050405020304" pitchFamily="18" charset="0"/>
            </a:endParaRPr>
          </a:p>
        </p:txBody>
      </p:sp>
      <p:grpSp>
        <p:nvGrpSpPr>
          <p:cNvPr id="9233" name="Group 7"/>
          <p:cNvGrpSpPr>
            <a:grpSpLocks/>
          </p:cNvGrpSpPr>
          <p:nvPr/>
        </p:nvGrpSpPr>
        <p:grpSpPr bwMode="auto">
          <a:xfrm>
            <a:off x="3441700" y="3015358"/>
            <a:ext cx="3082925" cy="2206624"/>
            <a:chOff x="2160" y="1692"/>
            <a:chExt cx="1950" cy="1390"/>
          </a:xfrm>
        </p:grpSpPr>
        <p:sp>
          <p:nvSpPr>
            <p:cNvPr id="9252" name="Text Box 8"/>
            <p:cNvSpPr txBox="1">
              <a:spLocks noChangeArrowheads="1"/>
            </p:cNvSpPr>
            <p:nvPr/>
          </p:nvSpPr>
          <p:spPr bwMode="auto">
            <a:xfrm>
              <a:off x="2160" y="1692"/>
              <a:ext cx="1950" cy="13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kumimoji="1" sz="3200">
                  <a:solidFill>
                    <a:schemeClr val="tx1"/>
                  </a:solidFill>
                  <a:latin typeface="굴림" pitchFamily="34" charset="-127"/>
                  <a:ea typeface="굴림" pitchFamily="34" charset="-127"/>
                </a:defRPr>
              </a:lvl1pPr>
              <a:lvl2pPr marL="742950" indent="-285750" eaLnBrk="0" hangingPunct="0">
                <a:spcBef>
                  <a:spcPct val="20000"/>
                </a:spcBef>
                <a:buChar char="–"/>
                <a:defRPr kumimoji="1" sz="2800">
                  <a:solidFill>
                    <a:schemeClr val="tx1"/>
                  </a:solidFill>
                  <a:latin typeface="굴림" pitchFamily="34" charset="-127"/>
                  <a:ea typeface="굴림" pitchFamily="34" charset="-127"/>
                </a:defRPr>
              </a:lvl2pPr>
              <a:lvl3pPr marL="1143000" indent="-228600" eaLnBrk="0" hangingPunct="0">
                <a:spcBef>
                  <a:spcPct val="20000"/>
                </a:spcBef>
                <a:buChar char="•"/>
                <a:defRPr kumimoji="1" sz="2400">
                  <a:solidFill>
                    <a:schemeClr val="tx1"/>
                  </a:solidFill>
                  <a:latin typeface="굴림" pitchFamily="34" charset="-127"/>
                  <a:ea typeface="굴림" pitchFamily="34" charset="-127"/>
                </a:defRPr>
              </a:lvl3pPr>
              <a:lvl4pPr marL="1600200" indent="-228600" eaLnBrk="0" hangingPunct="0">
                <a:spcBef>
                  <a:spcPct val="20000"/>
                </a:spcBef>
                <a:buChar char="–"/>
                <a:defRPr kumimoji="1" sz="2000">
                  <a:solidFill>
                    <a:schemeClr val="tx1"/>
                  </a:solidFill>
                  <a:latin typeface="굴림" pitchFamily="34" charset="-127"/>
                  <a:ea typeface="굴림" pitchFamily="34" charset="-127"/>
                </a:defRPr>
              </a:lvl4pPr>
              <a:lvl5pPr marL="2057400" indent="-228600" eaLnBrk="0" hangingPunct="0">
                <a:spcBef>
                  <a:spcPct val="20000"/>
                </a:spcBef>
                <a:buChar char="»"/>
                <a:defRPr kumimoji="1" sz="2000">
                  <a:solidFill>
                    <a:schemeClr val="tx1"/>
                  </a:solidFill>
                  <a:latin typeface="굴림" pitchFamily="34" charset="-127"/>
                  <a:ea typeface="굴림" pitchFamily="34" charset="-127"/>
                </a:defRPr>
              </a:lvl5pPr>
              <a:lvl6pPr marL="2514600" indent="-228600" eaLnBrk="0" fontAlgn="base" hangingPunct="0">
                <a:spcBef>
                  <a:spcPct val="20000"/>
                </a:spcBef>
                <a:spcAft>
                  <a:spcPct val="0"/>
                </a:spcAft>
                <a:buChar char="»"/>
                <a:defRPr kumimoji="1" sz="2000">
                  <a:solidFill>
                    <a:schemeClr val="tx1"/>
                  </a:solidFill>
                  <a:latin typeface="굴림" pitchFamily="34" charset="-127"/>
                  <a:ea typeface="굴림" pitchFamily="34" charset="-127"/>
                </a:defRPr>
              </a:lvl6pPr>
              <a:lvl7pPr marL="2971800" indent="-228600" eaLnBrk="0" fontAlgn="base" hangingPunct="0">
                <a:spcBef>
                  <a:spcPct val="20000"/>
                </a:spcBef>
                <a:spcAft>
                  <a:spcPct val="0"/>
                </a:spcAft>
                <a:buChar char="»"/>
                <a:defRPr kumimoji="1" sz="2000">
                  <a:solidFill>
                    <a:schemeClr val="tx1"/>
                  </a:solidFill>
                  <a:latin typeface="굴림" pitchFamily="34" charset="-127"/>
                  <a:ea typeface="굴림" pitchFamily="34" charset="-127"/>
                </a:defRPr>
              </a:lvl7pPr>
              <a:lvl8pPr marL="3429000" indent="-228600" eaLnBrk="0" fontAlgn="base" hangingPunct="0">
                <a:spcBef>
                  <a:spcPct val="20000"/>
                </a:spcBef>
                <a:spcAft>
                  <a:spcPct val="0"/>
                </a:spcAft>
                <a:buChar char="»"/>
                <a:defRPr kumimoji="1" sz="2000">
                  <a:solidFill>
                    <a:schemeClr val="tx1"/>
                  </a:solidFill>
                  <a:latin typeface="굴림" pitchFamily="34" charset="-127"/>
                  <a:ea typeface="굴림" pitchFamily="34" charset="-127"/>
                </a:defRPr>
              </a:lvl8pPr>
              <a:lvl9pPr marL="3886200" indent="-228600" eaLnBrk="0" fontAlgn="base" hangingPunct="0">
                <a:spcBef>
                  <a:spcPct val="20000"/>
                </a:spcBef>
                <a:spcAft>
                  <a:spcPct val="0"/>
                </a:spcAft>
                <a:buChar char="»"/>
                <a:defRPr kumimoji="1" sz="2000">
                  <a:solidFill>
                    <a:schemeClr val="tx1"/>
                  </a:solidFill>
                  <a:latin typeface="굴림" pitchFamily="34" charset="-127"/>
                  <a:ea typeface="굴림" pitchFamily="34" charset="-127"/>
                </a:defRPr>
              </a:lvl9pPr>
            </a:lstStyle>
            <a:p>
              <a:pPr eaLnBrk="1" hangingPunct="1">
                <a:spcBef>
                  <a:spcPct val="0"/>
                </a:spcBef>
                <a:buFontTx/>
                <a:buNone/>
              </a:pPr>
              <a:r>
                <a:rPr lang="en-US" altLang="ko-KR" sz="900">
                  <a:latin typeface="Times New Roman" panose="02020603050405020304" pitchFamily="18" charset="0"/>
                  <a:ea typeface="Dotum" pitchFamily="34" charset="-127"/>
                  <a:cs typeface="Times New Roman" panose="02020603050405020304" pitchFamily="18" charset="0"/>
                </a:rPr>
                <a:t>10. </a:t>
              </a:r>
              <a:r>
                <a:rPr lang="vi-VN" altLang="ko-KR" sz="900">
                  <a:latin typeface="Times New Roman" panose="02020603050405020304" pitchFamily="18" charset="0"/>
                  <a:ea typeface="Dotum" pitchFamily="34" charset="-127"/>
                  <a:cs typeface="Times New Roman" panose="02020603050405020304" pitchFamily="18" charset="0"/>
                </a:rPr>
                <a:t>Ký hiệu khí nén nào đúng cho van định hướng sau đây?</a:t>
              </a:r>
              <a:endParaRPr lang="en-US" altLang="ko-KR" sz="900">
                <a:latin typeface="Times New Roman" panose="02020603050405020304" pitchFamily="18" charset="0"/>
                <a:ea typeface="Dotum" pitchFamily="34" charset="-127"/>
                <a:cs typeface="Times New Roman" panose="02020603050405020304" pitchFamily="18" charset="0"/>
              </a:endParaRPr>
            </a:p>
            <a:p>
              <a:pPr eaLnBrk="1" hangingPunct="1">
                <a:spcBef>
                  <a:spcPct val="0"/>
                </a:spcBef>
                <a:buFontTx/>
                <a:buNone/>
              </a:pPr>
              <a:r>
                <a:rPr lang="en-US" altLang="ko-KR" sz="900">
                  <a:latin typeface="Times New Roman" panose="02020603050405020304" pitchFamily="18" charset="0"/>
                  <a:ea typeface="Dotum" pitchFamily="34" charset="-127"/>
                  <a:cs typeface="Times New Roman" panose="02020603050405020304" pitchFamily="18" charset="0"/>
                </a:rPr>
                <a:t>                                                                      </a:t>
              </a:r>
            </a:p>
            <a:p>
              <a:pPr eaLnBrk="1" hangingPunct="1">
                <a:spcBef>
                  <a:spcPct val="0"/>
                </a:spcBef>
                <a:buFontTx/>
                <a:buNone/>
              </a:pPr>
              <a:r>
                <a:rPr lang="en-US" altLang="ko-KR" sz="900">
                  <a:latin typeface="Times New Roman" panose="02020603050405020304" pitchFamily="18" charset="0"/>
                  <a:ea typeface="Dotum" pitchFamily="34" charset="-127"/>
                  <a:cs typeface="Times New Roman" panose="02020603050405020304" pitchFamily="18" charset="0"/>
                </a:rPr>
                <a:t>                              </a:t>
              </a:r>
            </a:p>
            <a:p>
              <a:pPr eaLnBrk="1" hangingPunct="1">
                <a:spcBef>
                  <a:spcPct val="0"/>
                </a:spcBef>
                <a:buFontTx/>
                <a:buNone/>
              </a:pPr>
              <a:endParaRPr lang="en-US" altLang="ko-KR" sz="900">
                <a:latin typeface="Times New Roman" panose="02020603050405020304" pitchFamily="18" charset="0"/>
                <a:ea typeface="Dotum" pitchFamily="34" charset="-127"/>
                <a:cs typeface="Times New Roman" panose="02020603050405020304" pitchFamily="18" charset="0"/>
              </a:endParaRPr>
            </a:p>
            <a:p>
              <a:pPr eaLnBrk="1" hangingPunct="1">
                <a:spcBef>
                  <a:spcPct val="0"/>
                </a:spcBef>
                <a:buFontTx/>
                <a:buNone/>
              </a:pPr>
              <a:endParaRPr lang="en-US" altLang="ko-KR" sz="900">
                <a:latin typeface="Times New Roman" panose="02020603050405020304" pitchFamily="18" charset="0"/>
                <a:ea typeface="Dotum" pitchFamily="34" charset="-127"/>
                <a:cs typeface="Times New Roman" panose="02020603050405020304" pitchFamily="18" charset="0"/>
              </a:endParaRPr>
            </a:p>
            <a:p>
              <a:pPr eaLnBrk="1" hangingPunct="1">
                <a:spcBef>
                  <a:spcPct val="0"/>
                </a:spcBef>
                <a:buFontTx/>
                <a:buNone/>
              </a:pPr>
              <a:endParaRPr lang="en-US" altLang="ko-KR" sz="900">
                <a:latin typeface="Times New Roman" panose="02020603050405020304" pitchFamily="18" charset="0"/>
                <a:ea typeface="Dotum" pitchFamily="34" charset="-127"/>
                <a:cs typeface="Times New Roman" panose="02020603050405020304" pitchFamily="18" charset="0"/>
              </a:endParaRPr>
            </a:p>
            <a:p>
              <a:pPr eaLnBrk="1" hangingPunct="1">
                <a:spcBef>
                  <a:spcPct val="0"/>
                </a:spcBef>
                <a:buFontTx/>
                <a:buNone/>
              </a:pPr>
              <a:endParaRPr lang="en-US" altLang="ko-KR" sz="900">
                <a:latin typeface="Times New Roman" panose="02020603050405020304" pitchFamily="18" charset="0"/>
                <a:ea typeface="Dotum" pitchFamily="34" charset="-127"/>
                <a:cs typeface="Times New Roman" panose="02020603050405020304" pitchFamily="18" charset="0"/>
              </a:endParaRPr>
            </a:p>
            <a:p>
              <a:pPr eaLnBrk="1" hangingPunct="1">
                <a:spcBef>
                  <a:spcPct val="0"/>
                </a:spcBef>
                <a:buFontTx/>
                <a:buNone/>
              </a:pPr>
              <a:endParaRPr lang="en-US" altLang="ko-KR" sz="900">
                <a:latin typeface="Times New Roman" panose="02020603050405020304" pitchFamily="18" charset="0"/>
                <a:ea typeface="Dotum" pitchFamily="34" charset="-127"/>
                <a:cs typeface="Times New Roman" panose="02020603050405020304" pitchFamily="18" charset="0"/>
              </a:endParaRPr>
            </a:p>
            <a:p>
              <a:pPr eaLnBrk="1" hangingPunct="1">
                <a:spcBef>
                  <a:spcPct val="0"/>
                </a:spcBef>
                <a:buFontTx/>
                <a:buNone/>
              </a:pPr>
              <a:endParaRPr lang="en-US" altLang="ko-KR" sz="900">
                <a:latin typeface="Times New Roman" panose="02020603050405020304" pitchFamily="18" charset="0"/>
                <a:ea typeface="Dotum" pitchFamily="34" charset="-127"/>
                <a:cs typeface="Times New Roman" panose="02020603050405020304" pitchFamily="18" charset="0"/>
              </a:endParaRPr>
            </a:p>
            <a:p>
              <a:pPr eaLnBrk="1" hangingPunct="1">
                <a:spcBef>
                  <a:spcPct val="0"/>
                </a:spcBef>
                <a:buFontTx/>
                <a:buNone/>
              </a:pPr>
              <a:r>
                <a:rPr lang="en-US" altLang="ko-KR" sz="900">
                  <a:latin typeface="Times New Roman" panose="02020603050405020304" pitchFamily="18" charset="0"/>
                  <a:ea typeface="Dotum" pitchFamily="34" charset="-127"/>
                  <a:cs typeface="Times New Roman" panose="02020603050405020304" pitchFamily="18" charset="0"/>
                </a:rPr>
                <a:t> ①                                   </a:t>
              </a:r>
              <a:r>
                <a:rPr lang="en-US" altLang="ko-KR" sz="900" smtClean="0">
                  <a:latin typeface="Times New Roman" panose="02020603050405020304" pitchFamily="18" charset="0"/>
                  <a:ea typeface="Dotum" pitchFamily="34" charset="-127"/>
                  <a:cs typeface="Times New Roman" panose="02020603050405020304" pitchFamily="18" charset="0"/>
                </a:rPr>
                <a:t>                  </a:t>
              </a:r>
              <a:r>
                <a:rPr lang="en-US" altLang="ko-KR" sz="900">
                  <a:latin typeface="Times New Roman" panose="02020603050405020304" pitchFamily="18" charset="0"/>
                  <a:ea typeface="Dotum" pitchFamily="34" charset="-127"/>
                  <a:cs typeface="Times New Roman" panose="02020603050405020304" pitchFamily="18" charset="0"/>
                </a:rPr>
                <a:t>②</a:t>
              </a:r>
            </a:p>
            <a:p>
              <a:pPr eaLnBrk="1" hangingPunct="1">
                <a:spcBef>
                  <a:spcPct val="0"/>
                </a:spcBef>
                <a:buFontTx/>
                <a:buNone/>
              </a:pPr>
              <a:endParaRPr lang="en-US" altLang="ko-KR" sz="900">
                <a:latin typeface="Times New Roman" panose="02020603050405020304" pitchFamily="18" charset="0"/>
                <a:ea typeface="Dotum" pitchFamily="34" charset="-127"/>
                <a:cs typeface="Times New Roman" panose="02020603050405020304" pitchFamily="18" charset="0"/>
              </a:endParaRPr>
            </a:p>
            <a:p>
              <a:pPr eaLnBrk="1" hangingPunct="1">
                <a:spcBef>
                  <a:spcPct val="0"/>
                </a:spcBef>
                <a:buFontTx/>
                <a:buNone/>
              </a:pPr>
              <a:endParaRPr lang="en-US" altLang="ko-KR" sz="900">
                <a:latin typeface="Times New Roman" panose="02020603050405020304" pitchFamily="18" charset="0"/>
                <a:ea typeface="Dotum" pitchFamily="34" charset="-127"/>
                <a:cs typeface="Times New Roman" panose="02020603050405020304" pitchFamily="18" charset="0"/>
              </a:endParaRPr>
            </a:p>
            <a:p>
              <a:pPr eaLnBrk="1" hangingPunct="1">
                <a:spcBef>
                  <a:spcPct val="0"/>
                </a:spcBef>
                <a:buFontTx/>
                <a:buNone/>
              </a:pPr>
              <a:endParaRPr lang="en-US" altLang="ko-KR" sz="900">
                <a:latin typeface="Times New Roman" panose="02020603050405020304" pitchFamily="18" charset="0"/>
                <a:ea typeface="Dotum" pitchFamily="34" charset="-127"/>
                <a:cs typeface="Times New Roman" panose="02020603050405020304" pitchFamily="18" charset="0"/>
              </a:endParaRPr>
            </a:p>
            <a:p>
              <a:pPr eaLnBrk="1" hangingPunct="1">
                <a:spcBef>
                  <a:spcPct val="0"/>
                </a:spcBef>
                <a:buFontTx/>
                <a:buNone/>
              </a:pPr>
              <a:endParaRPr lang="en-US" altLang="ko-KR" sz="900">
                <a:latin typeface="Times New Roman" panose="02020603050405020304" pitchFamily="18" charset="0"/>
                <a:ea typeface="Dotum" pitchFamily="34" charset="-127"/>
                <a:cs typeface="Times New Roman" panose="02020603050405020304" pitchFamily="18" charset="0"/>
              </a:endParaRPr>
            </a:p>
            <a:p>
              <a:pPr eaLnBrk="1" hangingPunct="1">
                <a:spcBef>
                  <a:spcPct val="0"/>
                </a:spcBef>
                <a:buFontTx/>
                <a:buNone/>
              </a:pPr>
              <a:r>
                <a:rPr lang="en-US" altLang="ko-KR" sz="900">
                  <a:latin typeface="Times New Roman" panose="02020603050405020304" pitchFamily="18" charset="0"/>
                  <a:ea typeface="Dotum" pitchFamily="34" charset="-127"/>
                  <a:cs typeface="Times New Roman" panose="02020603050405020304" pitchFamily="18" charset="0"/>
                </a:rPr>
                <a:t> ③                                    </a:t>
              </a:r>
              <a:r>
                <a:rPr lang="en-US" altLang="ko-KR" sz="900" smtClean="0">
                  <a:latin typeface="Times New Roman" panose="02020603050405020304" pitchFamily="18" charset="0"/>
                  <a:ea typeface="Dotum" pitchFamily="34" charset="-127"/>
                  <a:cs typeface="Times New Roman" panose="02020603050405020304" pitchFamily="18" charset="0"/>
                </a:rPr>
                <a:t>                 ④</a:t>
              </a:r>
              <a:endParaRPr lang="en-US" altLang="ko-KR" sz="900">
                <a:latin typeface="Times New Roman" panose="02020603050405020304" pitchFamily="18" charset="0"/>
                <a:ea typeface="Dotum" pitchFamily="34" charset="-127"/>
                <a:cs typeface="Times New Roman" panose="02020603050405020304" pitchFamily="18" charset="0"/>
              </a:endParaRPr>
            </a:p>
          </p:txBody>
        </p:sp>
        <p:pic>
          <p:nvPicPr>
            <p:cNvPr id="9253" name="Picture 9"/>
            <p:cNvPicPr>
              <a:picLocks noChangeAspect="1" noChangeArrowheads="1"/>
            </p:cNvPicPr>
            <p:nvPr/>
          </p:nvPicPr>
          <p:blipFill>
            <a:blip r:embed="rId4">
              <a:extLst>
                <a:ext uri="{28A0092B-C50C-407E-A947-70E740481C1C}">
                  <a14:useLocalDpi xmlns:a14="http://schemas.microsoft.com/office/drawing/2010/main" val="0"/>
                </a:ext>
              </a:extLst>
            </a:blip>
            <a:srcRect l="24219" t="40608" r="60429" b="43880"/>
            <a:stretch>
              <a:fillRect/>
            </a:stretch>
          </p:blipFill>
          <p:spPr bwMode="auto">
            <a:xfrm>
              <a:off x="2613" y="1831"/>
              <a:ext cx="953" cy="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54" name="Picture 10"/>
            <p:cNvPicPr>
              <a:picLocks noChangeAspect="1" noChangeArrowheads="1"/>
            </p:cNvPicPr>
            <p:nvPr/>
          </p:nvPicPr>
          <p:blipFill>
            <a:blip r:embed="rId4">
              <a:extLst>
                <a:ext uri="{28A0092B-C50C-407E-A947-70E740481C1C}">
                  <a14:useLocalDpi xmlns:a14="http://schemas.microsoft.com/office/drawing/2010/main" val="0"/>
                </a:ext>
              </a:extLst>
            </a:blip>
            <a:srcRect l="60834" t="44287" r="24986" b="46843"/>
            <a:stretch>
              <a:fillRect/>
            </a:stretch>
          </p:blipFill>
          <p:spPr bwMode="auto">
            <a:xfrm>
              <a:off x="3430" y="2401"/>
              <a:ext cx="680" cy="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55" name="Picture 11"/>
            <p:cNvPicPr>
              <a:picLocks noChangeAspect="1" noChangeArrowheads="1"/>
            </p:cNvPicPr>
            <p:nvPr/>
          </p:nvPicPr>
          <p:blipFill>
            <a:blip r:embed="rId5">
              <a:extLst>
                <a:ext uri="{28A0092B-C50C-407E-A947-70E740481C1C}">
                  <a14:useLocalDpi xmlns:a14="http://schemas.microsoft.com/office/drawing/2010/main" val="0"/>
                </a:ext>
              </a:extLst>
            </a:blip>
            <a:srcRect l="65585" t="51677" r="22018" b="40933"/>
            <a:stretch>
              <a:fillRect/>
            </a:stretch>
          </p:blipFill>
          <p:spPr bwMode="auto">
            <a:xfrm>
              <a:off x="3427" y="2780"/>
              <a:ext cx="635" cy="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56" name="Picture 12"/>
            <p:cNvPicPr>
              <a:picLocks noChangeAspect="1" noChangeArrowheads="1"/>
            </p:cNvPicPr>
            <p:nvPr/>
          </p:nvPicPr>
          <p:blipFill>
            <a:blip r:embed="rId6">
              <a:extLst>
                <a:ext uri="{28A0092B-C50C-407E-A947-70E740481C1C}">
                  <a14:useLocalDpi xmlns:a14="http://schemas.microsoft.com/office/drawing/2010/main" val="0"/>
                </a:ext>
              </a:extLst>
            </a:blip>
            <a:srcRect l="64961" t="64404" r="22630" b="29688"/>
            <a:stretch>
              <a:fillRect/>
            </a:stretch>
          </p:blipFill>
          <p:spPr bwMode="auto">
            <a:xfrm>
              <a:off x="2383" y="2822"/>
              <a:ext cx="680" cy="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57" name="Picture 13"/>
            <p:cNvPicPr>
              <a:picLocks noChangeAspect="1" noChangeArrowheads="1"/>
            </p:cNvPicPr>
            <p:nvPr/>
          </p:nvPicPr>
          <p:blipFill>
            <a:blip r:embed="rId7">
              <a:extLst>
                <a:ext uri="{28A0092B-C50C-407E-A947-70E740481C1C}">
                  <a14:useLocalDpi xmlns:a14="http://schemas.microsoft.com/office/drawing/2010/main" val="0"/>
                </a:ext>
              </a:extLst>
            </a:blip>
            <a:srcRect l="77147" t="4941" r="3831" b="68022"/>
            <a:stretch>
              <a:fillRect/>
            </a:stretch>
          </p:blipFill>
          <p:spPr bwMode="auto">
            <a:xfrm>
              <a:off x="2382" y="2372"/>
              <a:ext cx="726" cy="3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grpSp>
      <p:sp>
        <p:nvSpPr>
          <p:cNvPr id="9234" name="Rectangle 102"/>
          <p:cNvSpPr>
            <a:spLocks noChangeArrowheads="1"/>
          </p:cNvSpPr>
          <p:nvPr/>
        </p:nvSpPr>
        <p:spPr bwMode="auto">
          <a:xfrm>
            <a:off x="292100" y="8481393"/>
            <a:ext cx="3146425"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spcBef>
                <a:spcPct val="20000"/>
              </a:spcBef>
              <a:buChar char="•"/>
              <a:defRPr kumimoji="1" sz="3200">
                <a:solidFill>
                  <a:schemeClr val="tx1"/>
                </a:solidFill>
                <a:latin typeface="굴림" pitchFamily="34" charset="-127"/>
                <a:ea typeface="굴림" pitchFamily="34" charset="-127"/>
              </a:defRPr>
            </a:lvl1pPr>
            <a:lvl2pPr marL="742950" indent="-285750" eaLnBrk="0" hangingPunct="0">
              <a:spcBef>
                <a:spcPct val="20000"/>
              </a:spcBef>
              <a:buChar char="–"/>
              <a:defRPr kumimoji="1" sz="2800">
                <a:solidFill>
                  <a:schemeClr val="tx1"/>
                </a:solidFill>
                <a:latin typeface="굴림" pitchFamily="34" charset="-127"/>
                <a:ea typeface="굴림" pitchFamily="34" charset="-127"/>
              </a:defRPr>
            </a:lvl2pPr>
            <a:lvl3pPr marL="1143000" indent="-228600" eaLnBrk="0" hangingPunct="0">
              <a:spcBef>
                <a:spcPct val="20000"/>
              </a:spcBef>
              <a:buChar char="•"/>
              <a:defRPr kumimoji="1" sz="2400">
                <a:solidFill>
                  <a:schemeClr val="tx1"/>
                </a:solidFill>
                <a:latin typeface="굴림" pitchFamily="34" charset="-127"/>
                <a:ea typeface="굴림" pitchFamily="34" charset="-127"/>
              </a:defRPr>
            </a:lvl3pPr>
            <a:lvl4pPr marL="1600200" indent="-228600" eaLnBrk="0" hangingPunct="0">
              <a:spcBef>
                <a:spcPct val="20000"/>
              </a:spcBef>
              <a:buChar char="–"/>
              <a:defRPr kumimoji="1" sz="2000">
                <a:solidFill>
                  <a:schemeClr val="tx1"/>
                </a:solidFill>
                <a:latin typeface="굴림" pitchFamily="34" charset="-127"/>
                <a:ea typeface="굴림" pitchFamily="34" charset="-127"/>
              </a:defRPr>
            </a:lvl4pPr>
            <a:lvl5pPr marL="2057400" indent="-228600" eaLnBrk="0" hangingPunct="0">
              <a:spcBef>
                <a:spcPct val="20000"/>
              </a:spcBef>
              <a:buChar char="»"/>
              <a:defRPr kumimoji="1" sz="2000">
                <a:solidFill>
                  <a:schemeClr val="tx1"/>
                </a:solidFill>
                <a:latin typeface="굴림" pitchFamily="34" charset="-127"/>
                <a:ea typeface="굴림" pitchFamily="34" charset="-127"/>
              </a:defRPr>
            </a:lvl5pPr>
            <a:lvl6pPr marL="2514600" indent="-228600" eaLnBrk="0" fontAlgn="base" hangingPunct="0">
              <a:spcBef>
                <a:spcPct val="20000"/>
              </a:spcBef>
              <a:spcAft>
                <a:spcPct val="0"/>
              </a:spcAft>
              <a:buChar char="»"/>
              <a:defRPr kumimoji="1" sz="2000">
                <a:solidFill>
                  <a:schemeClr val="tx1"/>
                </a:solidFill>
                <a:latin typeface="굴림" pitchFamily="34" charset="-127"/>
                <a:ea typeface="굴림" pitchFamily="34" charset="-127"/>
              </a:defRPr>
            </a:lvl6pPr>
            <a:lvl7pPr marL="2971800" indent="-228600" eaLnBrk="0" fontAlgn="base" hangingPunct="0">
              <a:spcBef>
                <a:spcPct val="20000"/>
              </a:spcBef>
              <a:spcAft>
                <a:spcPct val="0"/>
              </a:spcAft>
              <a:buChar char="»"/>
              <a:defRPr kumimoji="1" sz="2000">
                <a:solidFill>
                  <a:schemeClr val="tx1"/>
                </a:solidFill>
                <a:latin typeface="굴림" pitchFamily="34" charset="-127"/>
                <a:ea typeface="굴림" pitchFamily="34" charset="-127"/>
              </a:defRPr>
            </a:lvl7pPr>
            <a:lvl8pPr marL="3429000" indent="-228600" eaLnBrk="0" fontAlgn="base" hangingPunct="0">
              <a:spcBef>
                <a:spcPct val="20000"/>
              </a:spcBef>
              <a:spcAft>
                <a:spcPct val="0"/>
              </a:spcAft>
              <a:buChar char="»"/>
              <a:defRPr kumimoji="1" sz="2000">
                <a:solidFill>
                  <a:schemeClr val="tx1"/>
                </a:solidFill>
                <a:latin typeface="굴림" pitchFamily="34" charset="-127"/>
                <a:ea typeface="굴림" pitchFamily="34" charset="-127"/>
              </a:defRPr>
            </a:lvl8pPr>
            <a:lvl9pPr marL="3886200" indent="-228600" eaLnBrk="0" fontAlgn="base" hangingPunct="0">
              <a:spcBef>
                <a:spcPct val="20000"/>
              </a:spcBef>
              <a:spcAft>
                <a:spcPct val="0"/>
              </a:spcAft>
              <a:buChar char="»"/>
              <a:defRPr kumimoji="1" sz="2000">
                <a:solidFill>
                  <a:schemeClr val="tx1"/>
                </a:solidFill>
                <a:latin typeface="굴림" pitchFamily="34" charset="-127"/>
                <a:ea typeface="굴림" pitchFamily="34" charset="-127"/>
              </a:defRPr>
            </a:lvl9pPr>
          </a:lstStyle>
          <a:p>
            <a:pPr eaLnBrk="1" hangingPunct="1">
              <a:spcBef>
                <a:spcPct val="50000"/>
              </a:spcBef>
              <a:buFontTx/>
              <a:buNone/>
            </a:pPr>
            <a:r>
              <a:rPr lang="vi-VN" altLang="ko-KR" sz="900">
                <a:latin typeface="Times New Roman" panose="02020603050405020304" pitchFamily="18" charset="0"/>
                <a:ea typeface="Dotum" pitchFamily="34" charset="-127"/>
                <a:cs typeface="Times New Roman" panose="02020603050405020304" pitchFamily="18" charset="0"/>
              </a:rPr>
              <a:t>7. </a:t>
            </a:r>
            <a:r>
              <a:rPr lang="en-US" altLang="ko-KR" sz="900">
                <a:latin typeface="Times New Roman" panose="02020603050405020304" pitchFamily="18" charset="0"/>
                <a:ea typeface="Dotum" pitchFamily="34" charset="-127"/>
                <a:cs typeface="Times New Roman" panose="02020603050405020304" pitchFamily="18" charset="0"/>
              </a:rPr>
              <a:t>K</a:t>
            </a:r>
            <a:r>
              <a:rPr lang="vi-VN" altLang="ko-KR" sz="900" smtClean="0">
                <a:latin typeface="Times New Roman" panose="02020603050405020304" pitchFamily="18" charset="0"/>
                <a:ea typeface="Dotum" pitchFamily="34" charset="-127"/>
                <a:cs typeface="Times New Roman" panose="02020603050405020304" pitchFamily="18" charset="0"/>
              </a:rPr>
              <a:t>hông </a:t>
            </a:r>
            <a:r>
              <a:rPr lang="vi-VN" altLang="ko-KR" sz="900">
                <a:latin typeface="Times New Roman" panose="02020603050405020304" pitchFamily="18" charset="0"/>
                <a:ea typeface="Dotum" pitchFamily="34" charset="-127"/>
                <a:cs typeface="Times New Roman" panose="02020603050405020304" pitchFamily="18" charset="0"/>
              </a:rPr>
              <a:t>được phân loại theo phương </a:t>
            </a:r>
            <a:r>
              <a:rPr lang="vi-VN" altLang="ko-KR" sz="900" smtClean="0">
                <a:latin typeface="Times New Roman" panose="02020603050405020304" pitchFamily="18" charset="0"/>
                <a:ea typeface="Dotum" pitchFamily="34" charset="-127"/>
                <a:cs typeface="Times New Roman" panose="02020603050405020304" pitchFamily="18" charset="0"/>
              </a:rPr>
              <a:t>pháp </a:t>
            </a:r>
            <a:r>
              <a:rPr lang="en-US" altLang="ko-KR" sz="900" smtClean="0">
                <a:latin typeface="Times New Roman" panose="02020603050405020304" pitchFamily="18" charset="0"/>
                <a:ea typeface="Dotum" pitchFamily="34" charset="-127"/>
                <a:cs typeface="Times New Roman" panose="02020603050405020304" pitchFamily="18" charset="0"/>
              </a:rPr>
              <a:t>trở lại (return) của Valve</a:t>
            </a:r>
            <a:r>
              <a:rPr lang="vi-VN" altLang="ko-KR" sz="900" smtClean="0">
                <a:latin typeface="Times New Roman" panose="02020603050405020304" pitchFamily="18" charset="0"/>
                <a:ea typeface="Dotum" pitchFamily="34" charset="-127"/>
                <a:cs typeface="Times New Roman" panose="02020603050405020304" pitchFamily="18" charset="0"/>
              </a:rPr>
              <a:t>?</a:t>
            </a:r>
            <a:endParaRPr lang="vi-VN" altLang="ko-KR" sz="900">
              <a:latin typeface="Times New Roman" panose="02020603050405020304" pitchFamily="18" charset="0"/>
              <a:ea typeface="Dotum" pitchFamily="34" charset="-127"/>
              <a:cs typeface="Times New Roman" panose="02020603050405020304" pitchFamily="18" charset="0"/>
            </a:endParaRPr>
          </a:p>
          <a:p>
            <a:pPr eaLnBrk="1" hangingPunct="1">
              <a:spcBef>
                <a:spcPct val="50000"/>
              </a:spcBef>
              <a:buFontTx/>
              <a:buNone/>
            </a:pPr>
            <a:r>
              <a:rPr lang="en-US" altLang="ko-KR" sz="900" smtClean="0">
                <a:latin typeface="Times New Roman" panose="02020603050405020304" pitchFamily="18" charset="0"/>
                <a:ea typeface="Dotum" pitchFamily="34" charset="-127"/>
                <a:cs typeface="Times New Roman" panose="02020603050405020304" pitchFamily="18" charset="0"/>
              </a:rPr>
              <a:t>  </a:t>
            </a:r>
            <a:r>
              <a:rPr lang="vi-VN" altLang="ko-KR" sz="900" smtClean="0">
                <a:latin typeface="Times New Roman" panose="02020603050405020304" pitchFamily="18" charset="0"/>
                <a:ea typeface="Dotum" pitchFamily="34" charset="-127"/>
                <a:cs typeface="Times New Roman" panose="02020603050405020304" pitchFamily="18" charset="0"/>
              </a:rPr>
              <a:t>① </a:t>
            </a:r>
            <a:r>
              <a:rPr lang="vi-VN" altLang="ko-KR" sz="900">
                <a:latin typeface="Times New Roman" panose="02020603050405020304" pitchFamily="18" charset="0"/>
                <a:ea typeface="Dotum" pitchFamily="34" charset="-127"/>
                <a:cs typeface="Times New Roman" panose="02020603050405020304" pitchFamily="18" charset="0"/>
              </a:rPr>
              <a:t>Trở lại </a:t>
            </a:r>
            <a:r>
              <a:rPr lang="en-US" altLang="ko-KR" sz="900" smtClean="0">
                <a:latin typeface="Times New Roman" panose="02020603050405020304" pitchFamily="18" charset="0"/>
                <a:ea typeface="Dotum" pitchFamily="34" charset="-127"/>
                <a:cs typeface="Times New Roman" panose="02020603050405020304" pitchFamily="18" charset="0"/>
              </a:rPr>
              <a:t>bằng tác động con người</a:t>
            </a:r>
            <a:r>
              <a:rPr lang="vi-VN" altLang="ko-KR" sz="900" smtClean="0">
                <a:latin typeface="Times New Roman" panose="02020603050405020304" pitchFamily="18" charset="0"/>
                <a:ea typeface="Dotum" pitchFamily="34" charset="-127"/>
                <a:cs typeface="Times New Roman" panose="02020603050405020304" pitchFamily="18" charset="0"/>
              </a:rPr>
              <a:t> </a:t>
            </a:r>
            <a:r>
              <a:rPr lang="en-US" altLang="ko-KR" sz="900" smtClean="0">
                <a:latin typeface="Times New Roman" panose="02020603050405020304" pitchFamily="18" charset="0"/>
                <a:ea typeface="Dotum" pitchFamily="34" charset="-127"/>
                <a:cs typeface="Times New Roman" panose="02020603050405020304" pitchFamily="18" charset="0"/>
              </a:rPr>
              <a:t>          </a:t>
            </a:r>
          </a:p>
          <a:p>
            <a:pPr eaLnBrk="1" hangingPunct="1">
              <a:spcBef>
                <a:spcPct val="50000"/>
              </a:spcBef>
              <a:buFontTx/>
              <a:buNone/>
            </a:pPr>
            <a:r>
              <a:rPr lang="en-US" altLang="ko-KR" sz="900" smtClean="0">
                <a:latin typeface="Times New Roman" panose="02020603050405020304" pitchFamily="18" charset="0"/>
                <a:ea typeface="Dotum" pitchFamily="34" charset="-127"/>
                <a:cs typeface="Times New Roman" panose="02020603050405020304" pitchFamily="18" charset="0"/>
              </a:rPr>
              <a:t>  </a:t>
            </a:r>
            <a:r>
              <a:rPr lang="vi-VN" altLang="ko-KR" sz="900" smtClean="0">
                <a:latin typeface="Times New Roman" panose="02020603050405020304" pitchFamily="18" charset="0"/>
                <a:ea typeface="Dotum" pitchFamily="34" charset="-127"/>
                <a:cs typeface="Times New Roman" panose="02020603050405020304" pitchFamily="18" charset="0"/>
              </a:rPr>
              <a:t>② </a:t>
            </a:r>
            <a:r>
              <a:rPr lang="en-US" altLang="ko-KR" sz="900" smtClean="0">
                <a:latin typeface="Times New Roman" panose="02020603050405020304" pitchFamily="18" charset="0"/>
                <a:ea typeface="Dotum" pitchFamily="34" charset="-127"/>
                <a:cs typeface="Times New Roman" panose="02020603050405020304" pitchFamily="18" charset="0"/>
              </a:rPr>
              <a:t>Trở lại bằng lò xo</a:t>
            </a:r>
            <a:endParaRPr lang="vi-VN" altLang="ko-KR" sz="900">
              <a:latin typeface="Times New Roman" panose="02020603050405020304" pitchFamily="18" charset="0"/>
              <a:ea typeface="Dotum" pitchFamily="34" charset="-127"/>
              <a:cs typeface="Times New Roman" panose="02020603050405020304" pitchFamily="18" charset="0"/>
            </a:endParaRPr>
          </a:p>
          <a:p>
            <a:pPr eaLnBrk="1" hangingPunct="1">
              <a:spcBef>
                <a:spcPct val="50000"/>
              </a:spcBef>
              <a:buFontTx/>
              <a:buNone/>
            </a:pPr>
            <a:r>
              <a:rPr lang="en-US" altLang="ko-KR" sz="900" smtClean="0">
                <a:latin typeface="Times New Roman" panose="02020603050405020304" pitchFamily="18" charset="0"/>
                <a:ea typeface="Dotum" pitchFamily="34" charset="-127"/>
                <a:cs typeface="Times New Roman" panose="02020603050405020304" pitchFamily="18" charset="0"/>
              </a:rPr>
              <a:t>  </a:t>
            </a:r>
            <a:r>
              <a:rPr lang="vi-VN" altLang="ko-KR" sz="900" smtClean="0">
                <a:latin typeface="Times New Roman" panose="02020603050405020304" pitchFamily="18" charset="0"/>
                <a:ea typeface="Dotum" pitchFamily="34" charset="-127"/>
                <a:cs typeface="Times New Roman" panose="02020603050405020304" pitchFamily="18" charset="0"/>
              </a:rPr>
              <a:t>③ </a:t>
            </a:r>
            <a:r>
              <a:rPr lang="en-US" altLang="ko-KR" sz="900" smtClean="0">
                <a:latin typeface="Times New Roman" panose="02020603050405020304" pitchFamily="18" charset="0"/>
                <a:ea typeface="Dotum" pitchFamily="34" charset="-127"/>
                <a:cs typeface="Times New Roman" panose="02020603050405020304" pitchFamily="18" charset="0"/>
              </a:rPr>
              <a:t>Trở lại</a:t>
            </a:r>
            <a:r>
              <a:rPr lang="vi-VN" altLang="ko-KR" sz="900" smtClean="0">
                <a:latin typeface="Times New Roman" panose="02020603050405020304" pitchFamily="18" charset="0"/>
                <a:ea typeface="Dotum" pitchFamily="34" charset="-127"/>
                <a:cs typeface="Times New Roman" panose="02020603050405020304" pitchFamily="18" charset="0"/>
              </a:rPr>
              <a:t> </a:t>
            </a:r>
            <a:r>
              <a:rPr lang="vi-VN" altLang="ko-KR" sz="900">
                <a:latin typeface="Times New Roman" panose="02020603050405020304" pitchFamily="18" charset="0"/>
                <a:ea typeface="Dotum" pitchFamily="34" charset="-127"/>
                <a:cs typeface="Times New Roman" panose="02020603050405020304" pitchFamily="18" charset="0"/>
              </a:rPr>
              <a:t>bằng khí </a:t>
            </a:r>
            <a:r>
              <a:rPr lang="vi-VN" altLang="ko-KR" sz="900" smtClean="0">
                <a:latin typeface="Times New Roman" panose="02020603050405020304" pitchFamily="18" charset="0"/>
                <a:ea typeface="Dotum" pitchFamily="34" charset="-127"/>
                <a:cs typeface="Times New Roman" panose="02020603050405020304" pitchFamily="18" charset="0"/>
              </a:rPr>
              <a:t>nén</a:t>
            </a:r>
            <a:endParaRPr lang="en-US" altLang="ko-KR" sz="900" smtClean="0">
              <a:latin typeface="Times New Roman" panose="02020603050405020304" pitchFamily="18" charset="0"/>
              <a:ea typeface="Dotum" pitchFamily="34" charset="-127"/>
              <a:cs typeface="Times New Roman" panose="02020603050405020304" pitchFamily="18" charset="0"/>
            </a:endParaRPr>
          </a:p>
          <a:p>
            <a:pPr eaLnBrk="1" hangingPunct="1">
              <a:spcBef>
                <a:spcPct val="50000"/>
              </a:spcBef>
              <a:buFontTx/>
              <a:buNone/>
            </a:pPr>
            <a:r>
              <a:rPr lang="en-US" altLang="ko-KR" sz="900" smtClean="0">
                <a:latin typeface="Times New Roman" panose="02020603050405020304" pitchFamily="18" charset="0"/>
                <a:ea typeface="Dotum" pitchFamily="34" charset="-127"/>
                <a:cs typeface="Times New Roman" panose="02020603050405020304" pitchFamily="18" charset="0"/>
              </a:rPr>
              <a:t>  </a:t>
            </a:r>
            <a:r>
              <a:rPr lang="vi-VN" altLang="ko-KR" sz="900">
                <a:latin typeface="Times New Roman" panose="02020603050405020304" pitchFamily="18" charset="0"/>
                <a:ea typeface="Dotum" pitchFamily="34" charset="-127"/>
                <a:cs typeface="Times New Roman" panose="02020603050405020304" pitchFamily="18" charset="0"/>
              </a:rPr>
              <a:t>④ Trở lại phát hiện</a:t>
            </a:r>
            <a:endParaRPr lang="en-US" altLang="ko-KR" sz="900">
              <a:latin typeface="Times New Roman" panose="02020603050405020304" pitchFamily="18" charset="0"/>
              <a:ea typeface="Dotum" pitchFamily="34" charset="-127"/>
              <a:cs typeface="Times New Roman" panose="02020603050405020304" pitchFamily="18" charset="0"/>
            </a:endParaRPr>
          </a:p>
        </p:txBody>
      </p:sp>
      <p:sp>
        <p:nvSpPr>
          <p:cNvPr id="9235" name="Text Box 6"/>
          <p:cNvSpPr txBox="1">
            <a:spLocks noChangeArrowheads="1"/>
          </p:cNvSpPr>
          <p:nvPr/>
        </p:nvSpPr>
        <p:spPr bwMode="auto">
          <a:xfrm>
            <a:off x="292100" y="817563"/>
            <a:ext cx="1471878"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spcBef>
                <a:spcPct val="20000"/>
              </a:spcBef>
              <a:buChar char="•"/>
              <a:defRPr kumimoji="1" sz="3200">
                <a:solidFill>
                  <a:schemeClr val="tx1"/>
                </a:solidFill>
                <a:latin typeface="굴림" pitchFamily="34" charset="-127"/>
                <a:ea typeface="굴림" pitchFamily="34" charset="-127"/>
              </a:defRPr>
            </a:lvl1pPr>
            <a:lvl2pPr marL="742950" indent="-285750" eaLnBrk="0" hangingPunct="0">
              <a:spcBef>
                <a:spcPct val="20000"/>
              </a:spcBef>
              <a:buChar char="–"/>
              <a:defRPr kumimoji="1" sz="2800">
                <a:solidFill>
                  <a:schemeClr val="tx1"/>
                </a:solidFill>
                <a:latin typeface="굴림" pitchFamily="34" charset="-127"/>
                <a:ea typeface="굴림" pitchFamily="34" charset="-127"/>
              </a:defRPr>
            </a:lvl2pPr>
            <a:lvl3pPr marL="1143000" indent="-228600" eaLnBrk="0" hangingPunct="0">
              <a:spcBef>
                <a:spcPct val="20000"/>
              </a:spcBef>
              <a:buChar char="•"/>
              <a:defRPr kumimoji="1" sz="2400">
                <a:solidFill>
                  <a:schemeClr val="tx1"/>
                </a:solidFill>
                <a:latin typeface="굴림" pitchFamily="34" charset="-127"/>
                <a:ea typeface="굴림" pitchFamily="34" charset="-127"/>
              </a:defRPr>
            </a:lvl3pPr>
            <a:lvl4pPr marL="1600200" indent="-228600" eaLnBrk="0" hangingPunct="0">
              <a:spcBef>
                <a:spcPct val="20000"/>
              </a:spcBef>
              <a:buChar char="–"/>
              <a:defRPr kumimoji="1" sz="2000">
                <a:solidFill>
                  <a:schemeClr val="tx1"/>
                </a:solidFill>
                <a:latin typeface="굴림" pitchFamily="34" charset="-127"/>
                <a:ea typeface="굴림" pitchFamily="34" charset="-127"/>
              </a:defRPr>
            </a:lvl4pPr>
            <a:lvl5pPr marL="2057400" indent="-228600" eaLnBrk="0" hangingPunct="0">
              <a:spcBef>
                <a:spcPct val="20000"/>
              </a:spcBef>
              <a:buChar char="»"/>
              <a:defRPr kumimoji="1" sz="2000">
                <a:solidFill>
                  <a:schemeClr val="tx1"/>
                </a:solidFill>
                <a:latin typeface="굴림" pitchFamily="34" charset="-127"/>
                <a:ea typeface="굴림" pitchFamily="34" charset="-127"/>
              </a:defRPr>
            </a:lvl5pPr>
            <a:lvl6pPr marL="2514600" indent="-228600" eaLnBrk="0" fontAlgn="base" hangingPunct="0">
              <a:spcBef>
                <a:spcPct val="20000"/>
              </a:spcBef>
              <a:spcAft>
                <a:spcPct val="0"/>
              </a:spcAft>
              <a:buChar char="»"/>
              <a:defRPr kumimoji="1" sz="2000">
                <a:solidFill>
                  <a:schemeClr val="tx1"/>
                </a:solidFill>
                <a:latin typeface="굴림" pitchFamily="34" charset="-127"/>
                <a:ea typeface="굴림" pitchFamily="34" charset="-127"/>
              </a:defRPr>
            </a:lvl6pPr>
            <a:lvl7pPr marL="2971800" indent="-228600" eaLnBrk="0" fontAlgn="base" hangingPunct="0">
              <a:spcBef>
                <a:spcPct val="20000"/>
              </a:spcBef>
              <a:spcAft>
                <a:spcPct val="0"/>
              </a:spcAft>
              <a:buChar char="»"/>
              <a:defRPr kumimoji="1" sz="2000">
                <a:solidFill>
                  <a:schemeClr val="tx1"/>
                </a:solidFill>
                <a:latin typeface="굴림" pitchFamily="34" charset="-127"/>
                <a:ea typeface="굴림" pitchFamily="34" charset="-127"/>
              </a:defRPr>
            </a:lvl7pPr>
            <a:lvl8pPr marL="3429000" indent="-228600" eaLnBrk="0" fontAlgn="base" hangingPunct="0">
              <a:spcBef>
                <a:spcPct val="20000"/>
              </a:spcBef>
              <a:spcAft>
                <a:spcPct val="0"/>
              </a:spcAft>
              <a:buChar char="»"/>
              <a:defRPr kumimoji="1" sz="2000">
                <a:solidFill>
                  <a:schemeClr val="tx1"/>
                </a:solidFill>
                <a:latin typeface="굴림" pitchFamily="34" charset="-127"/>
                <a:ea typeface="굴림" pitchFamily="34" charset="-127"/>
              </a:defRPr>
            </a:lvl8pPr>
            <a:lvl9pPr marL="3886200" indent="-228600" eaLnBrk="0" fontAlgn="base" hangingPunct="0">
              <a:spcBef>
                <a:spcPct val="20000"/>
              </a:spcBef>
              <a:spcAft>
                <a:spcPct val="0"/>
              </a:spcAft>
              <a:buChar char="»"/>
              <a:defRPr kumimoji="1" sz="2000">
                <a:solidFill>
                  <a:schemeClr val="tx1"/>
                </a:solidFill>
                <a:latin typeface="굴림" pitchFamily="34" charset="-127"/>
                <a:ea typeface="굴림" pitchFamily="34" charset="-127"/>
              </a:defRPr>
            </a:lvl9pPr>
          </a:lstStyle>
          <a:p>
            <a:pPr eaLnBrk="1" hangingPunct="1">
              <a:spcBef>
                <a:spcPct val="0"/>
              </a:spcBef>
              <a:buFontTx/>
              <a:buNone/>
            </a:pPr>
            <a:r>
              <a:rPr lang="en-US" altLang="ko-KR" sz="1000" b="1">
                <a:latin typeface="Times New Roman" panose="02020603050405020304" pitchFamily="18" charset="0"/>
                <a:ea typeface="Dotum" pitchFamily="34" charset="-127"/>
                <a:cs typeface="Times New Roman" panose="02020603050405020304" pitchFamily="18" charset="0"/>
              </a:rPr>
              <a:t>※ </a:t>
            </a:r>
            <a:r>
              <a:rPr lang="en-US" altLang="ko-KR" sz="1000" b="1" smtClean="0">
                <a:latin typeface="Times New Roman" panose="02020603050405020304" pitchFamily="18" charset="0"/>
                <a:ea typeface="Dotum" pitchFamily="34" charset="-127"/>
                <a:cs typeface="Times New Roman" panose="02020603050405020304" pitchFamily="18" charset="0"/>
              </a:rPr>
              <a:t>Khí nén</a:t>
            </a:r>
            <a:r>
              <a:rPr lang="ko-KR" altLang="en-US" sz="1000" b="1" smtClean="0">
                <a:latin typeface="Times New Roman" panose="02020603050405020304" pitchFamily="18" charset="0"/>
                <a:ea typeface="Dotum" pitchFamily="34" charset="-127"/>
                <a:cs typeface="Times New Roman" panose="02020603050405020304" pitchFamily="18" charset="0"/>
              </a:rPr>
              <a:t> </a:t>
            </a:r>
            <a:r>
              <a:rPr lang="en-US" altLang="ko-KR" sz="1000" b="1">
                <a:latin typeface="Times New Roman" panose="02020603050405020304" pitchFamily="18" charset="0"/>
                <a:ea typeface="Dotum" pitchFamily="34" charset="-127"/>
                <a:cs typeface="Times New Roman" panose="02020603050405020304" pitchFamily="18" charset="0"/>
              </a:rPr>
              <a:t>: </a:t>
            </a:r>
            <a:r>
              <a:rPr lang="en-US" altLang="ko-KR" sz="1000" b="1" smtClean="0">
                <a:latin typeface="Times New Roman" panose="02020603050405020304" pitchFamily="18" charset="0"/>
                <a:ea typeface="Dotum" pitchFamily="34" charset="-127"/>
                <a:cs typeface="Times New Roman" panose="02020603050405020304" pitchFamily="18" charset="0"/>
              </a:rPr>
              <a:t>Câu 1</a:t>
            </a:r>
            <a:r>
              <a:rPr lang="ko-KR" altLang="en-US" sz="1000" b="1" smtClean="0">
                <a:latin typeface="Times New Roman" panose="02020603050405020304" pitchFamily="18" charset="0"/>
                <a:ea typeface="Dotum" pitchFamily="34" charset="-127"/>
                <a:cs typeface="Times New Roman" panose="02020603050405020304" pitchFamily="18" charset="0"/>
              </a:rPr>
              <a:t> </a:t>
            </a:r>
            <a:r>
              <a:rPr lang="en-US" altLang="ko-KR" sz="1000" b="1">
                <a:latin typeface="Times New Roman" panose="02020603050405020304" pitchFamily="18" charset="0"/>
                <a:ea typeface="Dotum" pitchFamily="34" charset="-127"/>
                <a:cs typeface="Times New Roman" panose="02020603050405020304" pitchFamily="18" charset="0"/>
              </a:rPr>
              <a:t>~ </a:t>
            </a:r>
            <a:r>
              <a:rPr lang="en-US" altLang="ko-KR" sz="1000" b="1" smtClean="0">
                <a:latin typeface="Times New Roman" panose="02020603050405020304" pitchFamily="18" charset="0"/>
                <a:ea typeface="Dotum" pitchFamily="34" charset="-127"/>
                <a:cs typeface="Times New Roman" panose="02020603050405020304" pitchFamily="18" charset="0"/>
              </a:rPr>
              <a:t>20</a:t>
            </a:r>
            <a:endParaRPr lang="ko-KR" altLang="en-US" sz="1000" b="1">
              <a:latin typeface="Times New Roman" panose="02020603050405020304" pitchFamily="18" charset="0"/>
              <a:ea typeface="Dotum" pitchFamily="34" charset="-127"/>
              <a:cs typeface="Times New Roman" panose="02020603050405020304" pitchFamily="18" charset="0"/>
            </a:endParaRPr>
          </a:p>
        </p:txBody>
      </p:sp>
      <p:grpSp>
        <p:nvGrpSpPr>
          <p:cNvPr id="9236" name="그룹 25"/>
          <p:cNvGrpSpPr>
            <a:grpSpLocks/>
          </p:cNvGrpSpPr>
          <p:nvPr/>
        </p:nvGrpSpPr>
        <p:grpSpPr bwMode="auto">
          <a:xfrm>
            <a:off x="3425826" y="7905751"/>
            <a:ext cx="3159125" cy="1615827"/>
            <a:chOff x="279400" y="794916"/>
            <a:chExt cx="3159125" cy="1615579"/>
          </a:xfrm>
        </p:grpSpPr>
        <p:sp>
          <p:nvSpPr>
            <p:cNvPr id="9250" name="Rectangle 110"/>
            <p:cNvSpPr>
              <a:spLocks noChangeArrowheads="1"/>
            </p:cNvSpPr>
            <p:nvPr/>
          </p:nvSpPr>
          <p:spPr bwMode="auto">
            <a:xfrm>
              <a:off x="279400" y="794916"/>
              <a:ext cx="3159125" cy="1615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kumimoji="1" sz="3200">
                  <a:solidFill>
                    <a:schemeClr val="tx1"/>
                  </a:solidFill>
                  <a:latin typeface="굴림" pitchFamily="34" charset="-127"/>
                  <a:ea typeface="굴림" pitchFamily="34" charset="-127"/>
                </a:defRPr>
              </a:lvl1pPr>
              <a:lvl2pPr marL="742950" indent="-285750" eaLnBrk="0" hangingPunct="0">
                <a:spcBef>
                  <a:spcPct val="20000"/>
                </a:spcBef>
                <a:buChar char="–"/>
                <a:defRPr kumimoji="1" sz="2800">
                  <a:solidFill>
                    <a:schemeClr val="tx1"/>
                  </a:solidFill>
                  <a:latin typeface="굴림" pitchFamily="34" charset="-127"/>
                  <a:ea typeface="굴림" pitchFamily="34" charset="-127"/>
                </a:defRPr>
              </a:lvl2pPr>
              <a:lvl3pPr marL="1143000" indent="-228600" eaLnBrk="0" hangingPunct="0">
                <a:spcBef>
                  <a:spcPct val="20000"/>
                </a:spcBef>
                <a:buChar char="•"/>
                <a:defRPr kumimoji="1" sz="2400">
                  <a:solidFill>
                    <a:schemeClr val="tx1"/>
                  </a:solidFill>
                  <a:latin typeface="굴림" pitchFamily="34" charset="-127"/>
                  <a:ea typeface="굴림" pitchFamily="34" charset="-127"/>
                </a:defRPr>
              </a:lvl3pPr>
              <a:lvl4pPr marL="1600200" indent="-228600" eaLnBrk="0" hangingPunct="0">
                <a:spcBef>
                  <a:spcPct val="20000"/>
                </a:spcBef>
                <a:buChar char="–"/>
                <a:defRPr kumimoji="1" sz="2000">
                  <a:solidFill>
                    <a:schemeClr val="tx1"/>
                  </a:solidFill>
                  <a:latin typeface="굴림" pitchFamily="34" charset="-127"/>
                  <a:ea typeface="굴림" pitchFamily="34" charset="-127"/>
                </a:defRPr>
              </a:lvl4pPr>
              <a:lvl5pPr marL="2057400" indent="-228600" eaLnBrk="0" hangingPunct="0">
                <a:spcBef>
                  <a:spcPct val="20000"/>
                </a:spcBef>
                <a:buChar char="»"/>
                <a:defRPr kumimoji="1" sz="2000">
                  <a:solidFill>
                    <a:schemeClr val="tx1"/>
                  </a:solidFill>
                  <a:latin typeface="굴림" pitchFamily="34" charset="-127"/>
                  <a:ea typeface="굴림" pitchFamily="34" charset="-127"/>
                </a:defRPr>
              </a:lvl5pPr>
              <a:lvl6pPr marL="2514600" indent="-228600" eaLnBrk="0" fontAlgn="base" hangingPunct="0">
                <a:spcBef>
                  <a:spcPct val="20000"/>
                </a:spcBef>
                <a:spcAft>
                  <a:spcPct val="0"/>
                </a:spcAft>
                <a:buChar char="»"/>
                <a:defRPr kumimoji="1" sz="2000">
                  <a:solidFill>
                    <a:schemeClr val="tx1"/>
                  </a:solidFill>
                  <a:latin typeface="굴림" pitchFamily="34" charset="-127"/>
                  <a:ea typeface="굴림" pitchFamily="34" charset="-127"/>
                </a:defRPr>
              </a:lvl6pPr>
              <a:lvl7pPr marL="2971800" indent="-228600" eaLnBrk="0" fontAlgn="base" hangingPunct="0">
                <a:spcBef>
                  <a:spcPct val="20000"/>
                </a:spcBef>
                <a:spcAft>
                  <a:spcPct val="0"/>
                </a:spcAft>
                <a:buChar char="»"/>
                <a:defRPr kumimoji="1" sz="2000">
                  <a:solidFill>
                    <a:schemeClr val="tx1"/>
                  </a:solidFill>
                  <a:latin typeface="굴림" pitchFamily="34" charset="-127"/>
                  <a:ea typeface="굴림" pitchFamily="34" charset="-127"/>
                </a:defRPr>
              </a:lvl7pPr>
              <a:lvl8pPr marL="3429000" indent="-228600" eaLnBrk="0" fontAlgn="base" hangingPunct="0">
                <a:spcBef>
                  <a:spcPct val="20000"/>
                </a:spcBef>
                <a:spcAft>
                  <a:spcPct val="0"/>
                </a:spcAft>
                <a:buChar char="»"/>
                <a:defRPr kumimoji="1" sz="2000">
                  <a:solidFill>
                    <a:schemeClr val="tx1"/>
                  </a:solidFill>
                  <a:latin typeface="굴림" pitchFamily="34" charset="-127"/>
                  <a:ea typeface="굴림" pitchFamily="34" charset="-127"/>
                </a:defRPr>
              </a:lvl8pPr>
              <a:lvl9pPr marL="3886200" indent="-228600" eaLnBrk="0" fontAlgn="base" hangingPunct="0">
                <a:spcBef>
                  <a:spcPct val="20000"/>
                </a:spcBef>
                <a:spcAft>
                  <a:spcPct val="0"/>
                </a:spcAft>
                <a:buChar char="»"/>
                <a:defRPr kumimoji="1" sz="2000">
                  <a:solidFill>
                    <a:schemeClr val="tx1"/>
                  </a:solidFill>
                  <a:latin typeface="굴림" pitchFamily="34" charset="-127"/>
                  <a:ea typeface="굴림" pitchFamily="34" charset="-127"/>
                </a:defRPr>
              </a:lvl9pPr>
            </a:lstStyle>
            <a:p>
              <a:pPr eaLnBrk="1" hangingPunct="1">
                <a:spcBef>
                  <a:spcPct val="0"/>
                </a:spcBef>
                <a:buFontTx/>
                <a:buNone/>
              </a:pPr>
              <a:r>
                <a:rPr lang="vi-VN" altLang="ko-KR" sz="900">
                  <a:latin typeface="Times New Roman" panose="02020603050405020304" pitchFamily="18" charset="0"/>
                  <a:ea typeface="Dotum" pitchFamily="34" charset="-127"/>
                  <a:cs typeface="Times New Roman" panose="02020603050405020304" pitchFamily="18" charset="0"/>
                </a:rPr>
                <a:t>13. Nhìn vào ví dụ sau, hãy cho biết áp suất đầu ra đúng là bao nhiêu?</a:t>
              </a:r>
            </a:p>
            <a:p>
              <a:pPr eaLnBrk="1" hangingPunct="1">
                <a:spcBef>
                  <a:spcPct val="0"/>
                </a:spcBef>
                <a:buFontTx/>
                <a:buNone/>
              </a:pPr>
              <a:endParaRPr lang="en-US" altLang="ko-KR" sz="900">
                <a:latin typeface="Times New Roman" panose="02020603050405020304" pitchFamily="18" charset="0"/>
                <a:ea typeface="Dotum" pitchFamily="34" charset="-127"/>
                <a:cs typeface="Times New Roman" panose="02020603050405020304" pitchFamily="18" charset="0"/>
              </a:endParaRPr>
            </a:p>
            <a:p>
              <a:pPr eaLnBrk="1" hangingPunct="1">
                <a:spcBef>
                  <a:spcPct val="0"/>
                </a:spcBef>
                <a:buFontTx/>
                <a:buNone/>
              </a:pPr>
              <a:endParaRPr lang="en-US" altLang="ko-KR" sz="900">
                <a:latin typeface="Times New Roman" panose="02020603050405020304" pitchFamily="18" charset="0"/>
                <a:ea typeface="Dotum" pitchFamily="34" charset="-127"/>
                <a:cs typeface="Times New Roman" panose="02020603050405020304" pitchFamily="18" charset="0"/>
              </a:endParaRPr>
            </a:p>
            <a:p>
              <a:pPr eaLnBrk="1" hangingPunct="1">
                <a:spcBef>
                  <a:spcPct val="0"/>
                </a:spcBef>
                <a:buFontTx/>
                <a:buNone/>
              </a:pPr>
              <a:endParaRPr lang="en-US" altLang="ko-KR" sz="900">
                <a:latin typeface="Times New Roman" panose="02020603050405020304" pitchFamily="18" charset="0"/>
                <a:ea typeface="Dotum" pitchFamily="34" charset="-127"/>
                <a:cs typeface="Times New Roman" panose="02020603050405020304" pitchFamily="18" charset="0"/>
              </a:endParaRPr>
            </a:p>
            <a:p>
              <a:pPr eaLnBrk="1" hangingPunct="1">
                <a:spcBef>
                  <a:spcPct val="0"/>
                </a:spcBef>
                <a:buFontTx/>
                <a:buNone/>
              </a:pPr>
              <a:endParaRPr lang="en-US" altLang="ko-KR" sz="900">
                <a:latin typeface="Times New Roman" panose="02020603050405020304" pitchFamily="18" charset="0"/>
                <a:ea typeface="Dotum" pitchFamily="34" charset="-127"/>
                <a:cs typeface="Times New Roman" panose="02020603050405020304" pitchFamily="18" charset="0"/>
              </a:endParaRPr>
            </a:p>
            <a:p>
              <a:pPr eaLnBrk="1" hangingPunct="1">
                <a:spcBef>
                  <a:spcPct val="0"/>
                </a:spcBef>
                <a:buFontTx/>
                <a:buNone/>
              </a:pPr>
              <a:r>
                <a:rPr lang="en-US" altLang="ko-KR" sz="900">
                  <a:latin typeface="Times New Roman" panose="02020603050405020304" pitchFamily="18" charset="0"/>
                  <a:ea typeface="Dotum" pitchFamily="34" charset="-127"/>
                  <a:cs typeface="Times New Roman" panose="02020603050405020304" pitchFamily="18" charset="0"/>
                </a:rPr>
                <a:t>                                                              </a:t>
              </a:r>
            </a:p>
            <a:p>
              <a:pPr eaLnBrk="1" hangingPunct="1">
                <a:spcBef>
                  <a:spcPct val="0"/>
                </a:spcBef>
                <a:buFontTx/>
                <a:buNone/>
              </a:pPr>
              <a:r>
                <a:rPr lang="ko-KR" altLang="en-US" sz="900">
                  <a:latin typeface="Times New Roman" panose="02020603050405020304" pitchFamily="18" charset="0"/>
                  <a:ea typeface="Dotum" pitchFamily="34" charset="-127"/>
                  <a:cs typeface="Times New Roman" panose="02020603050405020304" pitchFamily="18" charset="0"/>
                </a:rPr>
                <a:t> ① ㉠</a:t>
              </a:r>
              <a:r>
                <a:rPr lang="en-US" altLang="ko-KR" sz="900">
                  <a:latin typeface="Times New Roman" panose="02020603050405020304" pitchFamily="18" charset="0"/>
                  <a:ea typeface="Dotum" pitchFamily="34" charset="-127"/>
                  <a:cs typeface="Times New Roman" panose="02020603050405020304" pitchFamily="18" charset="0"/>
                </a:rPr>
                <a:t>: 4kgf / ㎠, </a:t>
              </a:r>
              <a:r>
                <a:rPr lang="ko-KR" altLang="en-US" sz="900">
                  <a:latin typeface="Times New Roman" panose="02020603050405020304" pitchFamily="18" charset="0"/>
                  <a:ea typeface="Dotum" pitchFamily="34" charset="-127"/>
                  <a:cs typeface="Times New Roman" panose="02020603050405020304" pitchFamily="18" charset="0"/>
                </a:rPr>
                <a:t>㉡</a:t>
              </a:r>
              <a:r>
                <a:rPr lang="en-US" altLang="ko-KR" sz="900">
                  <a:latin typeface="Times New Roman" panose="02020603050405020304" pitchFamily="18" charset="0"/>
                  <a:ea typeface="Dotum" pitchFamily="34" charset="-127"/>
                  <a:cs typeface="Times New Roman" panose="02020603050405020304" pitchFamily="18" charset="0"/>
                </a:rPr>
                <a:t>: 6kgf / ㎠ </a:t>
              </a:r>
            </a:p>
            <a:p>
              <a:pPr eaLnBrk="1" hangingPunct="1">
                <a:spcBef>
                  <a:spcPct val="0"/>
                </a:spcBef>
                <a:buFontTx/>
                <a:buNone/>
              </a:pPr>
              <a:r>
                <a:rPr lang="en-US" altLang="ko-KR" sz="900">
                  <a:latin typeface="Times New Roman" panose="02020603050405020304" pitchFamily="18" charset="0"/>
                  <a:ea typeface="Dotum" pitchFamily="34" charset="-127"/>
                  <a:cs typeface="Times New Roman" panose="02020603050405020304" pitchFamily="18" charset="0"/>
                </a:rPr>
                <a:t> ② </a:t>
              </a:r>
              <a:r>
                <a:rPr lang="ko-KR" altLang="en-US" sz="900">
                  <a:latin typeface="Times New Roman" panose="02020603050405020304" pitchFamily="18" charset="0"/>
                  <a:ea typeface="Dotum" pitchFamily="34" charset="-127"/>
                  <a:cs typeface="Times New Roman" panose="02020603050405020304" pitchFamily="18" charset="0"/>
                </a:rPr>
                <a:t>㉠</a:t>
              </a:r>
              <a:r>
                <a:rPr lang="en-US" altLang="ko-KR" sz="900">
                  <a:latin typeface="Times New Roman" panose="02020603050405020304" pitchFamily="18" charset="0"/>
                  <a:ea typeface="Dotum" pitchFamily="34" charset="-127"/>
                  <a:cs typeface="Times New Roman" panose="02020603050405020304" pitchFamily="18" charset="0"/>
                </a:rPr>
                <a:t>: 4kgf / ㎠, </a:t>
              </a:r>
              <a:r>
                <a:rPr lang="ko-KR" altLang="en-US" sz="900">
                  <a:latin typeface="Times New Roman" panose="02020603050405020304" pitchFamily="18" charset="0"/>
                  <a:ea typeface="Dotum" pitchFamily="34" charset="-127"/>
                  <a:cs typeface="Times New Roman" panose="02020603050405020304" pitchFamily="18" charset="0"/>
                </a:rPr>
                <a:t>㉡</a:t>
              </a:r>
              <a:r>
                <a:rPr lang="en-US" altLang="ko-KR" sz="900">
                  <a:latin typeface="Times New Roman" panose="02020603050405020304" pitchFamily="18" charset="0"/>
                  <a:ea typeface="Dotum" pitchFamily="34" charset="-127"/>
                  <a:cs typeface="Times New Roman" panose="02020603050405020304" pitchFamily="18" charset="0"/>
                </a:rPr>
                <a:t>: 4kgf / ㎠</a:t>
              </a:r>
            </a:p>
            <a:p>
              <a:pPr eaLnBrk="1" hangingPunct="1">
                <a:spcBef>
                  <a:spcPct val="0"/>
                </a:spcBef>
                <a:buFontTx/>
                <a:buNone/>
              </a:pPr>
              <a:r>
                <a:rPr lang="ko-KR" altLang="en-US" sz="900">
                  <a:latin typeface="Times New Roman" panose="02020603050405020304" pitchFamily="18" charset="0"/>
                  <a:ea typeface="Dotum" pitchFamily="34" charset="-127"/>
                  <a:cs typeface="Times New Roman" panose="02020603050405020304" pitchFamily="18" charset="0"/>
                </a:rPr>
                <a:t> ③ ㉠</a:t>
              </a:r>
              <a:r>
                <a:rPr lang="en-US" altLang="ko-KR" sz="900">
                  <a:latin typeface="Times New Roman" panose="02020603050405020304" pitchFamily="18" charset="0"/>
                  <a:ea typeface="Dotum" pitchFamily="34" charset="-127"/>
                  <a:cs typeface="Times New Roman" panose="02020603050405020304" pitchFamily="18" charset="0"/>
                </a:rPr>
                <a:t>: 5kgf / ㎠, </a:t>
              </a:r>
              <a:r>
                <a:rPr lang="ko-KR" altLang="en-US" sz="900">
                  <a:latin typeface="Times New Roman" panose="02020603050405020304" pitchFamily="18" charset="0"/>
                  <a:ea typeface="Dotum" pitchFamily="34" charset="-127"/>
                  <a:cs typeface="Times New Roman" panose="02020603050405020304" pitchFamily="18" charset="0"/>
                </a:rPr>
                <a:t>㉡</a:t>
              </a:r>
              <a:r>
                <a:rPr lang="en-US" altLang="ko-KR" sz="900">
                  <a:latin typeface="Times New Roman" panose="02020603050405020304" pitchFamily="18" charset="0"/>
                  <a:ea typeface="Dotum" pitchFamily="34" charset="-127"/>
                  <a:cs typeface="Times New Roman" panose="02020603050405020304" pitchFamily="18" charset="0"/>
                </a:rPr>
                <a:t>: 6kgf / ㎠ </a:t>
              </a:r>
            </a:p>
            <a:p>
              <a:pPr eaLnBrk="1" hangingPunct="1">
                <a:spcBef>
                  <a:spcPct val="0"/>
                </a:spcBef>
                <a:buFontTx/>
                <a:buNone/>
              </a:pPr>
              <a:r>
                <a:rPr lang="en-US" altLang="ko-KR" sz="900">
                  <a:latin typeface="Times New Roman" panose="02020603050405020304" pitchFamily="18" charset="0"/>
                  <a:ea typeface="Dotum" pitchFamily="34" charset="-127"/>
                  <a:cs typeface="Times New Roman" panose="02020603050405020304" pitchFamily="18" charset="0"/>
                </a:rPr>
                <a:t> ④ </a:t>
              </a:r>
              <a:r>
                <a:rPr lang="ko-KR" altLang="en-US" sz="900">
                  <a:latin typeface="Times New Roman" panose="02020603050405020304" pitchFamily="18" charset="0"/>
                  <a:ea typeface="Dotum" pitchFamily="34" charset="-127"/>
                  <a:cs typeface="Times New Roman" panose="02020603050405020304" pitchFamily="18" charset="0"/>
                </a:rPr>
                <a:t>㉠</a:t>
              </a:r>
              <a:r>
                <a:rPr lang="en-US" altLang="ko-KR" sz="900">
                  <a:latin typeface="Times New Roman" panose="02020603050405020304" pitchFamily="18" charset="0"/>
                  <a:ea typeface="Dotum" pitchFamily="34" charset="-127"/>
                  <a:cs typeface="Times New Roman" panose="02020603050405020304" pitchFamily="18" charset="0"/>
                </a:rPr>
                <a:t>: 5kgf / ㎠, </a:t>
              </a:r>
              <a:r>
                <a:rPr lang="ko-KR" altLang="en-US" sz="900">
                  <a:latin typeface="Times New Roman" panose="02020603050405020304" pitchFamily="18" charset="0"/>
                  <a:ea typeface="Dotum" pitchFamily="34" charset="-127"/>
                  <a:cs typeface="Times New Roman" panose="02020603050405020304" pitchFamily="18" charset="0"/>
                </a:rPr>
                <a:t>㉡</a:t>
              </a:r>
              <a:r>
                <a:rPr lang="en-US" altLang="ko-KR" sz="900">
                  <a:latin typeface="Times New Roman" panose="02020603050405020304" pitchFamily="18" charset="0"/>
                  <a:ea typeface="Dotum" pitchFamily="34" charset="-127"/>
                  <a:cs typeface="Times New Roman" panose="02020603050405020304" pitchFamily="18" charset="0"/>
                </a:rPr>
                <a:t>: 4kgf / ㎠</a:t>
              </a:r>
            </a:p>
          </p:txBody>
        </p:sp>
        <p:sp>
          <p:nvSpPr>
            <p:cNvPr id="9251" name="Text Box 75"/>
            <p:cNvSpPr txBox="1">
              <a:spLocks noChangeArrowheads="1"/>
            </p:cNvSpPr>
            <p:nvPr/>
          </p:nvSpPr>
          <p:spPr bwMode="auto">
            <a:xfrm>
              <a:off x="2232025" y="1160463"/>
              <a:ext cx="184731" cy="2307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kumimoji="1" sz="3200">
                  <a:solidFill>
                    <a:schemeClr val="tx1"/>
                  </a:solidFill>
                  <a:latin typeface="굴림" pitchFamily="34" charset="-127"/>
                  <a:ea typeface="굴림" pitchFamily="34" charset="-127"/>
                </a:defRPr>
              </a:lvl1pPr>
              <a:lvl2pPr marL="742950" indent="-285750" eaLnBrk="0" hangingPunct="0">
                <a:spcBef>
                  <a:spcPct val="20000"/>
                </a:spcBef>
                <a:buChar char="–"/>
                <a:defRPr kumimoji="1" sz="2800">
                  <a:solidFill>
                    <a:schemeClr val="tx1"/>
                  </a:solidFill>
                  <a:latin typeface="굴림" pitchFamily="34" charset="-127"/>
                  <a:ea typeface="굴림" pitchFamily="34" charset="-127"/>
                </a:defRPr>
              </a:lvl2pPr>
              <a:lvl3pPr marL="1143000" indent="-228600" eaLnBrk="0" hangingPunct="0">
                <a:spcBef>
                  <a:spcPct val="20000"/>
                </a:spcBef>
                <a:buChar char="•"/>
                <a:defRPr kumimoji="1" sz="2400">
                  <a:solidFill>
                    <a:schemeClr val="tx1"/>
                  </a:solidFill>
                  <a:latin typeface="굴림" pitchFamily="34" charset="-127"/>
                  <a:ea typeface="굴림" pitchFamily="34" charset="-127"/>
                </a:defRPr>
              </a:lvl3pPr>
              <a:lvl4pPr marL="1600200" indent="-228600" eaLnBrk="0" hangingPunct="0">
                <a:spcBef>
                  <a:spcPct val="20000"/>
                </a:spcBef>
                <a:buChar char="–"/>
                <a:defRPr kumimoji="1" sz="2000">
                  <a:solidFill>
                    <a:schemeClr val="tx1"/>
                  </a:solidFill>
                  <a:latin typeface="굴림" pitchFamily="34" charset="-127"/>
                  <a:ea typeface="굴림" pitchFamily="34" charset="-127"/>
                </a:defRPr>
              </a:lvl4pPr>
              <a:lvl5pPr marL="2057400" indent="-228600" eaLnBrk="0" hangingPunct="0">
                <a:spcBef>
                  <a:spcPct val="20000"/>
                </a:spcBef>
                <a:buChar char="»"/>
                <a:defRPr kumimoji="1" sz="2000">
                  <a:solidFill>
                    <a:schemeClr val="tx1"/>
                  </a:solidFill>
                  <a:latin typeface="굴림" pitchFamily="34" charset="-127"/>
                  <a:ea typeface="굴림" pitchFamily="34" charset="-127"/>
                </a:defRPr>
              </a:lvl5pPr>
              <a:lvl6pPr marL="2514600" indent="-228600" eaLnBrk="0" fontAlgn="base" hangingPunct="0">
                <a:spcBef>
                  <a:spcPct val="20000"/>
                </a:spcBef>
                <a:spcAft>
                  <a:spcPct val="0"/>
                </a:spcAft>
                <a:buChar char="»"/>
                <a:defRPr kumimoji="1" sz="2000">
                  <a:solidFill>
                    <a:schemeClr val="tx1"/>
                  </a:solidFill>
                  <a:latin typeface="굴림" pitchFamily="34" charset="-127"/>
                  <a:ea typeface="굴림" pitchFamily="34" charset="-127"/>
                </a:defRPr>
              </a:lvl6pPr>
              <a:lvl7pPr marL="2971800" indent="-228600" eaLnBrk="0" fontAlgn="base" hangingPunct="0">
                <a:spcBef>
                  <a:spcPct val="20000"/>
                </a:spcBef>
                <a:spcAft>
                  <a:spcPct val="0"/>
                </a:spcAft>
                <a:buChar char="»"/>
                <a:defRPr kumimoji="1" sz="2000">
                  <a:solidFill>
                    <a:schemeClr val="tx1"/>
                  </a:solidFill>
                  <a:latin typeface="굴림" pitchFamily="34" charset="-127"/>
                  <a:ea typeface="굴림" pitchFamily="34" charset="-127"/>
                </a:defRPr>
              </a:lvl7pPr>
              <a:lvl8pPr marL="3429000" indent="-228600" eaLnBrk="0" fontAlgn="base" hangingPunct="0">
                <a:spcBef>
                  <a:spcPct val="20000"/>
                </a:spcBef>
                <a:spcAft>
                  <a:spcPct val="0"/>
                </a:spcAft>
                <a:buChar char="»"/>
                <a:defRPr kumimoji="1" sz="2000">
                  <a:solidFill>
                    <a:schemeClr val="tx1"/>
                  </a:solidFill>
                  <a:latin typeface="굴림" pitchFamily="34" charset="-127"/>
                  <a:ea typeface="굴림" pitchFamily="34" charset="-127"/>
                </a:defRPr>
              </a:lvl8pPr>
              <a:lvl9pPr marL="3886200" indent="-228600" eaLnBrk="0" fontAlgn="base" hangingPunct="0">
                <a:spcBef>
                  <a:spcPct val="20000"/>
                </a:spcBef>
                <a:spcAft>
                  <a:spcPct val="0"/>
                </a:spcAft>
                <a:buChar char="»"/>
                <a:defRPr kumimoji="1" sz="2000">
                  <a:solidFill>
                    <a:schemeClr val="tx1"/>
                  </a:solidFill>
                  <a:latin typeface="굴림" pitchFamily="34" charset="-127"/>
                  <a:ea typeface="굴림" pitchFamily="34" charset="-127"/>
                </a:defRPr>
              </a:lvl9pPr>
            </a:lstStyle>
            <a:p>
              <a:pPr eaLnBrk="1" hangingPunct="1">
                <a:spcBef>
                  <a:spcPct val="0"/>
                </a:spcBef>
                <a:buFontTx/>
                <a:buNone/>
              </a:pPr>
              <a:endParaRPr lang="ko-KR" altLang="en-US" sz="900">
                <a:latin typeface="Times New Roman" panose="02020603050405020304" pitchFamily="18" charset="0"/>
                <a:ea typeface="Dotum" pitchFamily="34" charset="-127"/>
                <a:cs typeface="Times New Roman" panose="02020603050405020304" pitchFamily="18" charset="0"/>
              </a:endParaRPr>
            </a:p>
          </p:txBody>
        </p:sp>
      </p:grpSp>
      <p:grpSp>
        <p:nvGrpSpPr>
          <p:cNvPr id="9237" name="Group 1"/>
          <p:cNvGrpSpPr>
            <a:grpSpLocks/>
          </p:cNvGrpSpPr>
          <p:nvPr/>
        </p:nvGrpSpPr>
        <p:grpSpPr bwMode="auto">
          <a:xfrm>
            <a:off x="3500439" y="8153397"/>
            <a:ext cx="2464614" cy="762645"/>
            <a:chOff x="3665538" y="8270875"/>
            <a:chExt cx="2464614" cy="762644"/>
          </a:xfrm>
        </p:grpSpPr>
        <p:pic>
          <p:nvPicPr>
            <p:cNvPr id="9238" name="Picture 68"/>
            <p:cNvPicPr>
              <a:picLocks noChangeAspect="1" noChangeArrowheads="1"/>
            </p:cNvPicPr>
            <p:nvPr/>
          </p:nvPicPr>
          <p:blipFill>
            <a:blip r:embed="rId8">
              <a:extLst>
                <a:ext uri="{28A0092B-C50C-407E-A947-70E740481C1C}">
                  <a14:useLocalDpi xmlns:a14="http://schemas.microsoft.com/office/drawing/2010/main" val="0"/>
                </a:ext>
              </a:extLst>
            </a:blip>
            <a:srcRect l="6609" r="6755" b="12042"/>
            <a:stretch>
              <a:fillRect/>
            </a:stretch>
          </p:blipFill>
          <p:spPr bwMode="auto">
            <a:xfrm>
              <a:off x="3921125" y="8442325"/>
              <a:ext cx="649288" cy="369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239" name="Line 69"/>
            <p:cNvSpPr>
              <a:spLocks noChangeShapeType="1"/>
            </p:cNvSpPr>
            <p:nvPr/>
          </p:nvSpPr>
          <p:spPr bwMode="auto">
            <a:xfrm>
              <a:off x="3940175" y="8650287"/>
              <a:ext cx="0" cy="215900"/>
            </a:xfrm>
            <a:prstGeom prst="line">
              <a:avLst/>
            </a:prstGeom>
            <a:noFill/>
            <a:ln w="19050">
              <a:solidFill>
                <a:srgbClr val="777777"/>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latin typeface="Times New Roman" panose="02020603050405020304" pitchFamily="18" charset="0"/>
                <a:cs typeface="Times New Roman" panose="02020603050405020304" pitchFamily="18" charset="0"/>
              </a:endParaRPr>
            </a:p>
          </p:txBody>
        </p:sp>
        <p:sp>
          <p:nvSpPr>
            <p:cNvPr id="9240" name="Line 70"/>
            <p:cNvSpPr>
              <a:spLocks noChangeShapeType="1"/>
            </p:cNvSpPr>
            <p:nvPr/>
          </p:nvSpPr>
          <p:spPr bwMode="auto">
            <a:xfrm>
              <a:off x="4506913" y="8650287"/>
              <a:ext cx="0" cy="215900"/>
            </a:xfrm>
            <a:prstGeom prst="line">
              <a:avLst/>
            </a:prstGeom>
            <a:noFill/>
            <a:ln w="19050">
              <a:solidFill>
                <a:srgbClr val="777777"/>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latin typeface="Times New Roman" panose="02020603050405020304" pitchFamily="18" charset="0"/>
                <a:cs typeface="Times New Roman" panose="02020603050405020304" pitchFamily="18" charset="0"/>
              </a:endParaRPr>
            </a:p>
          </p:txBody>
        </p:sp>
        <p:sp>
          <p:nvSpPr>
            <p:cNvPr id="9241" name="Text Box 71"/>
            <p:cNvSpPr txBox="1">
              <a:spLocks noChangeArrowheads="1"/>
            </p:cNvSpPr>
            <p:nvPr/>
          </p:nvSpPr>
          <p:spPr bwMode="auto">
            <a:xfrm>
              <a:off x="4083050" y="8270875"/>
              <a:ext cx="300082"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kumimoji="1" sz="3200">
                  <a:solidFill>
                    <a:schemeClr val="tx1"/>
                  </a:solidFill>
                  <a:latin typeface="굴림" pitchFamily="34" charset="-127"/>
                  <a:ea typeface="굴림" pitchFamily="34" charset="-127"/>
                </a:defRPr>
              </a:lvl1pPr>
              <a:lvl2pPr marL="742950" indent="-285750" eaLnBrk="0" hangingPunct="0">
                <a:spcBef>
                  <a:spcPct val="20000"/>
                </a:spcBef>
                <a:buChar char="–"/>
                <a:defRPr kumimoji="1" sz="2800">
                  <a:solidFill>
                    <a:schemeClr val="tx1"/>
                  </a:solidFill>
                  <a:latin typeface="굴림" pitchFamily="34" charset="-127"/>
                  <a:ea typeface="굴림" pitchFamily="34" charset="-127"/>
                </a:defRPr>
              </a:lvl2pPr>
              <a:lvl3pPr marL="1143000" indent="-228600" eaLnBrk="0" hangingPunct="0">
                <a:spcBef>
                  <a:spcPct val="20000"/>
                </a:spcBef>
                <a:buChar char="•"/>
                <a:defRPr kumimoji="1" sz="2400">
                  <a:solidFill>
                    <a:schemeClr val="tx1"/>
                  </a:solidFill>
                  <a:latin typeface="굴림" pitchFamily="34" charset="-127"/>
                  <a:ea typeface="굴림" pitchFamily="34" charset="-127"/>
                </a:defRPr>
              </a:lvl3pPr>
              <a:lvl4pPr marL="1600200" indent="-228600" eaLnBrk="0" hangingPunct="0">
                <a:spcBef>
                  <a:spcPct val="20000"/>
                </a:spcBef>
                <a:buChar char="–"/>
                <a:defRPr kumimoji="1" sz="2000">
                  <a:solidFill>
                    <a:schemeClr val="tx1"/>
                  </a:solidFill>
                  <a:latin typeface="굴림" pitchFamily="34" charset="-127"/>
                  <a:ea typeface="굴림" pitchFamily="34" charset="-127"/>
                </a:defRPr>
              </a:lvl4pPr>
              <a:lvl5pPr marL="2057400" indent="-228600" eaLnBrk="0" hangingPunct="0">
                <a:spcBef>
                  <a:spcPct val="20000"/>
                </a:spcBef>
                <a:buChar char="»"/>
                <a:defRPr kumimoji="1" sz="2000">
                  <a:solidFill>
                    <a:schemeClr val="tx1"/>
                  </a:solidFill>
                  <a:latin typeface="굴림" pitchFamily="34" charset="-127"/>
                  <a:ea typeface="굴림" pitchFamily="34" charset="-127"/>
                </a:defRPr>
              </a:lvl5pPr>
              <a:lvl6pPr marL="2514600" indent="-228600" eaLnBrk="0" fontAlgn="base" hangingPunct="0">
                <a:spcBef>
                  <a:spcPct val="20000"/>
                </a:spcBef>
                <a:spcAft>
                  <a:spcPct val="0"/>
                </a:spcAft>
                <a:buChar char="»"/>
                <a:defRPr kumimoji="1" sz="2000">
                  <a:solidFill>
                    <a:schemeClr val="tx1"/>
                  </a:solidFill>
                  <a:latin typeface="굴림" pitchFamily="34" charset="-127"/>
                  <a:ea typeface="굴림" pitchFamily="34" charset="-127"/>
                </a:defRPr>
              </a:lvl6pPr>
              <a:lvl7pPr marL="2971800" indent="-228600" eaLnBrk="0" fontAlgn="base" hangingPunct="0">
                <a:spcBef>
                  <a:spcPct val="20000"/>
                </a:spcBef>
                <a:spcAft>
                  <a:spcPct val="0"/>
                </a:spcAft>
                <a:buChar char="»"/>
                <a:defRPr kumimoji="1" sz="2000">
                  <a:solidFill>
                    <a:schemeClr val="tx1"/>
                  </a:solidFill>
                  <a:latin typeface="굴림" pitchFamily="34" charset="-127"/>
                  <a:ea typeface="굴림" pitchFamily="34" charset="-127"/>
                </a:defRPr>
              </a:lvl7pPr>
              <a:lvl8pPr marL="3429000" indent="-228600" eaLnBrk="0" fontAlgn="base" hangingPunct="0">
                <a:spcBef>
                  <a:spcPct val="20000"/>
                </a:spcBef>
                <a:spcAft>
                  <a:spcPct val="0"/>
                </a:spcAft>
                <a:buChar char="»"/>
                <a:defRPr kumimoji="1" sz="2000">
                  <a:solidFill>
                    <a:schemeClr val="tx1"/>
                  </a:solidFill>
                  <a:latin typeface="굴림" pitchFamily="34" charset="-127"/>
                  <a:ea typeface="굴림" pitchFamily="34" charset="-127"/>
                </a:defRPr>
              </a:lvl8pPr>
              <a:lvl9pPr marL="3886200" indent="-228600" eaLnBrk="0" fontAlgn="base" hangingPunct="0">
                <a:spcBef>
                  <a:spcPct val="20000"/>
                </a:spcBef>
                <a:spcAft>
                  <a:spcPct val="0"/>
                </a:spcAft>
                <a:buChar char="»"/>
                <a:defRPr kumimoji="1" sz="2000">
                  <a:solidFill>
                    <a:schemeClr val="tx1"/>
                  </a:solidFill>
                  <a:latin typeface="굴림" pitchFamily="34" charset="-127"/>
                  <a:ea typeface="굴림" pitchFamily="34" charset="-127"/>
                </a:defRPr>
              </a:lvl9pPr>
            </a:lstStyle>
            <a:p>
              <a:pPr eaLnBrk="1" hangingPunct="1">
                <a:spcBef>
                  <a:spcPct val="0"/>
                </a:spcBef>
                <a:buFontTx/>
                <a:buNone/>
              </a:pPr>
              <a:r>
                <a:rPr lang="ko-KR" altLang="en-US" sz="900">
                  <a:latin typeface="Times New Roman" panose="02020603050405020304" pitchFamily="18" charset="0"/>
                  <a:ea typeface="Dotum" pitchFamily="34" charset="-127"/>
                  <a:cs typeface="Times New Roman" panose="02020603050405020304" pitchFamily="18" charset="0"/>
                </a:rPr>
                <a:t>㉠</a:t>
              </a:r>
            </a:p>
          </p:txBody>
        </p:sp>
        <p:sp>
          <p:nvSpPr>
            <p:cNvPr id="9242" name="Text Box 72"/>
            <p:cNvSpPr txBox="1">
              <a:spLocks noChangeArrowheads="1"/>
            </p:cNvSpPr>
            <p:nvPr/>
          </p:nvSpPr>
          <p:spPr bwMode="auto">
            <a:xfrm>
              <a:off x="3665538" y="8802687"/>
              <a:ext cx="543739"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kumimoji="1" sz="3200">
                  <a:solidFill>
                    <a:schemeClr val="tx1"/>
                  </a:solidFill>
                  <a:latin typeface="굴림" pitchFamily="34" charset="-127"/>
                  <a:ea typeface="굴림" pitchFamily="34" charset="-127"/>
                </a:defRPr>
              </a:lvl1pPr>
              <a:lvl2pPr marL="742950" indent="-285750" eaLnBrk="0" hangingPunct="0">
                <a:spcBef>
                  <a:spcPct val="20000"/>
                </a:spcBef>
                <a:buChar char="–"/>
                <a:defRPr kumimoji="1" sz="2800">
                  <a:solidFill>
                    <a:schemeClr val="tx1"/>
                  </a:solidFill>
                  <a:latin typeface="굴림" pitchFamily="34" charset="-127"/>
                  <a:ea typeface="굴림" pitchFamily="34" charset="-127"/>
                </a:defRPr>
              </a:lvl2pPr>
              <a:lvl3pPr marL="1143000" indent="-228600" eaLnBrk="0" hangingPunct="0">
                <a:spcBef>
                  <a:spcPct val="20000"/>
                </a:spcBef>
                <a:buChar char="•"/>
                <a:defRPr kumimoji="1" sz="2400">
                  <a:solidFill>
                    <a:schemeClr val="tx1"/>
                  </a:solidFill>
                  <a:latin typeface="굴림" pitchFamily="34" charset="-127"/>
                  <a:ea typeface="굴림" pitchFamily="34" charset="-127"/>
                </a:defRPr>
              </a:lvl3pPr>
              <a:lvl4pPr marL="1600200" indent="-228600" eaLnBrk="0" hangingPunct="0">
                <a:spcBef>
                  <a:spcPct val="20000"/>
                </a:spcBef>
                <a:buChar char="–"/>
                <a:defRPr kumimoji="1" sz="2000">
                  <a:solidFill>
                    <a:schemeClr val="tx1"/>
                  </a:solidFill>
                  <a:latin typeface="굴림" pitchFamily="34" charset="-127"/>
                  <a:ea typeface="굴림" pitchFamily="34" charset="-127"/>
                </a:defRPr>
              </a:lvl4pPr>
              <a:lvl5pPr marL="2057400" indent="-228600" eaLnBrk="0" hangingPunct="0">
                <a:spcBef>
                  <a:spcPct val="20000"/>
                </a:spcBef>
                <a:buChar char="»"/>
                <a:defRPr kumimoji="1" sz="2000">
                  <a:solidFill>
                    <a:schemeClr val="tx1"/>
                  </a:solidFill>
                  <a:latin typeface="굴림" pitchFamily="34" charset="-127"/>
                  <a:ea typeface="굴림" pitchFamily="34" charset="-127"/>
                </a:defRPr>
              </a:lvl5pPr>
              <a:lvl6pPr marL="2514600" indent="-228600" eaLnBrk="0" fontAlgn="base" hangingPunct="0">
                <a:spcBef>
                  <a:spcPct val="20000"/>
                </a:spcBef>
                <a:spcAft>
                  <a:spcPct val="0"/>
                </a:spcAft>
                <a:buChar char="»"/>
                <a:defRPr kumimoji="1" sz="2000">
                  <a:solidFill>
                    <a:schemeClr val="tx1"/>
                  </a:solidFill>
                  <a:latin typeface="굴림" pitchFamily="34" charset="-127"/>
                  <a:ea typeface="굴림" pitchFamily="34" charset="-127"/>
                </a:defRPr>
              </a:lvl6pPr>
              <a:lvl7pPr marL="2971800" indent="-228600" eaLnBrk="0" fontAlgn="base" hangingPunct="0">
                <a:spcBef>
                  <a:spcPct val="20000"/>
                </a:spcBef>
                <a:spcAft>
                  <a:spcPct val="0"/>
                </a:spcAft>
                <a:buChar char="»"/>
                <a:defRPr kumimoji="1" sz="2000">
                  <a:solidFill>
                    <a:schemeClr val="tx1"/>
                  </a:solidFill>
                  <a:latin typeface="굴림" pitchFamily="34" charset="-127"/>
                  <a:ea typeface="굴림" pitchFamily="34" charset="-127"/>
                </a:defRPr>
              </a:lvl7pPr>
              <a:lvl8pPr marL="3429000" indent="-228600" eaLnBrk="0" fontAlgn="base" hangingPunct="0">
                <a:spcBef>
                  <a:spcPct val="20000"/>
                </a:spcBef>
                <a:spcAft>
                  <a:spcPct val="0"/>
                </a:spcAft>
                <a:buChar char="»"/>
                <a:defRPr kumimoji="1" sz="2000">
                  <a:solidFill>
                    <a:schemeClr val="tx1"/>
                  </a:solidFill>
                  <a:latin typeface="굴림" pitchFamily="34" charset="-127"/>
                  <a:ea typeface="굴림" pitchFamily="34" charset="-127"/>
                </a:defRPr>
              </a:lvl8pPr>
              <a:lvl9pPr marL="3886200" indent="-228600" eaLnBrk="0" fontAlgn="base" hangingPunct="0">
                <a:spcBef>
                  <a:spcPct val="20000"/>
                </a:spcBef>
                <a:spcAft>
                  <a:spcPct val="0"/>
                </a:spcAft>
                <a:buChar char="»"/>
                <a:defRPr kumimoji="1" sz="2000">
                  <a:solidFill>
                    <a:schemeClr val="tx1"/>
                  </a:solidFill>
                  <a:latin typeface="굴림" pitchFamily="34" charset="-127"/>
                  <a:ea typeface="굴림" pitchFamily="34" charset="-127"/>
                </a:defRPr>
              </a:lvl9pPr>
            </a:lstStyle>
            <a:p>
              <a:pPr eaLnBrk="1" hangingPunct="1">
                <a:spcBef>
                  <a:spcPct val="0"/>
                </a:spcBef>
                <a:buFontTx/>
                <a:buNone/>
              </a:pPr>
              <a:r>
                <a:rPr lang="en-US" altLang="ko-KR" sz="900">
                  <a:latin typeface="Times New Roman" panose="02020603050405020304" pitchFamily="18" charset="0"/>
                  <a:ea typeface="Dotum" pitchFamily="34" charset="-127"/>
                  <a:cs typeface="Times New Roman" panose="02020603050405020304" pitchFamily="18" charset="0"/>
                </a:rPr>
                <a:t>4kgf/㎠</a:t>
              </a:r>
              <a:endParaRPr lang="ko-KR" altLang="en-US" sz="900">
                <a:latin typeface="Times New Roman" panose="02020603050405020304" pitchFamily="18" charset="0"/>
                <a:ea typeface="Dotum" pitchFamily="34" charset="-127"/>
                <a:cs typeface="Times New Roman" panose="02020603050405020304" pitchFamily="18" charset="0"/>
              </a:endParaRPr>
            </a:p>
          </p:txBody>
        </p:sp>
        <p:sp>
          <p:nvSpPr>
            <p:cNvPr id="9243" name="Text Box 73"/>
            <p:cNvSpPr txBox="1">
              <a:spLocks noChangeArrowheads="1"/>
            </p:cNvSpPr>
            <p:nvPr/>
          </p:nvSpPr>
          <p:spPr bwMode="auto">
            <a:xfrm>
              <a:off x="4243388" y="8802687"/>
              <a:ext cx="543739"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kumimoji="1" sz="3200">
                  <a:solidFill>
                    <a:schemeClr val="tx1"/>
                  </a:solidFill>
                  <a:latin typeface="굴림" pitchFamily="34" charset="-127"/>
                  <a:ea typeface="굴림" pitchFamily="34" charset="-127"/>
                </a:defRPr>
              </a:lvl1pPr>
              <a:lvl2pPr marL="742950" indent="-285750" eaLnBrk="0" hangingPunct="0">
                <a:spcBef>
                  <a:spcPct val="20000"/>
                </a:spcBef>
                <a:buChar char="–"/>
                <a:defRPr kumimoji="1" sz="2800">
                  <a:solidFill>
                    <a:schemeClr val="tx1"/>
                  </a:solidFill>
                  <a:latin typeface="굴림" pitchFamily="34" charset="-127"/>
                  <a:ea typeface="굴림" pitchFamily="34" charset="-127"/>
                </a:defRPr>
              </a:lvl2pPr>
              <a:lvl3pPr marL="1143000" indent="-228600" eaLnBrk="0" hangingPunct="0">
                <a:spcBef>
                  <a:spcPct val="20000"/>
                </a:spcBef>
                <a:buChar char="•"/>
                <a:defRPr kumimoji="1" sz="2400">
                  <a:solidFill>
                    <a:schemeClr val="tx1"/>
                  </a:solidFill>
                  <a:latin typeface="굴림" pitchFamily="34" charset="-127"/>
                  <a:ea typeface="굴림" pitchFamily="34" charset="-127"/>
                </a:defRPr>
              </a:lvl3pPr>
              <a:lvl4pPr marL="1600200" indent="-228600" eaLnBrk="0" hangingPunct="0">
                <a:spcBef>
                  <a:spcPct val="20000"/>
                </a:spcBef>
                <a:buChar char="–"/>
                <a:defRPr kumimoji="1" sz="2000">
                  <a:solidFill>
                    <a:schemeClr val="tx1"/>
                  </a:solidFill>
                  <a:latin typeface="굴림" pitchFamily="34" charset="-127"/>
                  <a:ea typeface="굴림" pitchFamily="34" charset="-127"/>
                </a:defRPr>
              </a:lvl4pPr>
              <a:lvl5pPr marL="2057400" indent="-228600" eaLnBrk="0" hangingPunct="0">
                <a:spcBef>
                  <a:spcPct val="20000"/>
                </a:spcBef>
                <a:buChar char="»"/>
                <a:defRPr kumimoji="1" sz="2000">
                  <a:solidFill>
                    <a:schemeClr val="tx1"/>
                  </a:solidFill>
                  <a:latin typeface="굴림" pitchFamily="34" charset="-127"/>
                  <a:ea typeface="굴림" pitchFamily="34" charset="-127"/>
                </a:defRPr>
              </a:lvl5pPr>
              <a:lvl6pPr marL="2514600" indent="-228600" eaLnBrk="0" fontAlgn="base" hangingPunct="0">
                <a:spcBef>
                  <a:spcPct val="20000"/>
                </a:spcBef>
                <a:spcAft>
                  <a:spcPct val="0"/>
                </a:spcAft>
                <a:buChar char="»"/>
                <a:defRPr kumimoji="1" sz="2000">
                  <a:solidFill>
                    <a:schemeClr val="tx1"/>
                  </a:solidFill>
                  <a:latin typeface="굴림" pitchFamily="34" charset="-127"/>
                  <a:ea typeface="굴림" pitchFamily="34" charset="-127"/>
                </a:defRPr>
              </a:lvl6pPr>
              <a:lvl7pPr marL="2971800" indent="-228600" eaLnBrk="0" fontAlgn="base" hangingPunct="0">
                <a:spcBef>
                  <a:spcPct val="20000"/>
                </a:spcBef>
                <a:spcAft>
                  <a:spcPct val="0"/>
                </a:spcAft>
                <a:buChar char="»"/>
                <a:defRPr kumimoji="1" sz="2000">
                  <a:solidFill>
                    <a:schemeClr val="tx1"/>
                  </a:solidFill>
                  <a:latin typeface="굴림" pitchFamily="34" charset="-127"/>
                  <a:ea typeface="굴림" pitchFamily="34" charset="-127"/>
                </a:defRPr>
              </a:lvl7pPr>
              <a:lvl8pPr marL="3429000" indent="-228600" eaLnBrk="0" fontAlgn="base" hangingPunct="0">
                <a:spcBef>
                  <a:spcPct val="20000"/>
                </a:spcBef>
                <a:spcAft>
                  <a:spcPct val="0"/>
                </a:spcAft>
                <a:buChar char="»"/>
                <a:defRPr kumimoji="1" sz="2000">
                  <a:solidFill>
                    <a:schemeClr val="tx1"/>
                  </a:solidFill>
                  <a:latin typeface="굴림" pitchFamily="34" charset="-127"/>
                  <a:ea typeface="굴림" pitchFamily="34" charset="-127"/>
                </a:defRPr>
              </a:lvl8pPr>
              <a:lvl9pPr marL="3886200" indent="-228600" eaLnBrk="0" fontAlgn="base" hangingPunct="0">
                <a:spcBef>
                  <a:spcPct val="20000"/>
                </a:spcBef>
                <a:spcAft>
                  <a:spcPct val="0"/>
                </a:spcAft>
                <a:buChar char="»"/>
                <a:defRPr kumimoji="1" sz="2000">
                  <a:solidFill>
                    <a:schemeClr val="tx1"/>
                  </a:solidFill>
                  <a:latin typeface="굴림" pitchFamily="34" charset="-127"/>
                  <a:ea typeface="굴림" pitchFamily="34" charset="-127"/>
                </a:defRPr>
              </a:lvl9pPr>
            </a:lstStyle>
            <a:p>
              <a:pPr eaLnBrk="1" hangingPunct="1">
                <a:spcBef>
                  <a:spcPct val="0"/>
                </a:spcBef>
                <a:buFontTx/>
                <a:buNone/>
              </a:pPr>
              <a:r>
                <a:rPr lang="en-US" altLang="ko-KR" sz="900">
                  <a:latin typeface="Times New Roman" panose="02020603050405020304" pitchFamily="18" charset="0"/>
                  <a:ea typeface="Dotum" pitchFamily="34" charset="-127"/>
                  <a:cs typeface="Times New Roman" panose="02020603050405020304" pitchFamily="18" charset="0"/>
                </a:rPr>
                <a:t>5kgf/㎠</a:t>
              </a:r>
              <a:endParaRPr lang="ko-KR" altLang="en-US" sz="900">
                <a:latin typeface="Times New Roman" panose="02020603050405020304" pitchFamily="18" charset="0"/>
                <a:ea typeface="Dotum" pitchFamily="34" charset="-127"/>
                <a:cs typeface="Times New Roman" panose="02020603050405020304" pitchFamily="18" charset="0"/>
              </a:endParaRPr>
            </a:p>
          </p:txBody>
        </p:sp>
        <p:pic>
          <p:nvPicPr>
            <p:cNvPr id="9244" name="Picture 74"/>
            <p:cNvPicPr>
              <a:picLocks noChangeAspect="1" noChangeArrowheads="1"/>
            </p:cNvPicPr>
            <p:nvPr/>
          </p:nvPicPr>
          <p:blipFill>
            <a:blip r:embed="rId9">
              <a:extLst>
                <a:ext uri="{28A0092B-C50C-407E-A947-70E740481C1C}">
                  <a14:useLocalDpi xmlns:a14="http://schemas.microsoft.com/office/drawing/2010/main" val="0"/>
                </a:ext>
              </a:extLst>
            </a:blip>
            <a:srcRect l="7243" t="11058" r="7086" b="12741"/>
            <a:stretch>
              <a:fillRect/>
            </a:stretch>
          </p:blipFill>
          <p:spPr bwMode="auto">
            <a:xfrm>
              <a:off x="5216525" y="8442325"/>
              <a:ext cx="647700" cy="377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245" name="Text Box 75"/>
            <p:cNvSpPr txBox="1">
              <a:spLocks noChangeArrowheads="1"/>
            </p:cNvSpPr>
            <p:nvPr/>
          </p:nvSpPr>
          <p:spPr bwMode="auto">
            <a:xfrm>
              <a:off x="5378450" y="8270875"/>
              <a:ext cx="300082"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kumimoji="1" sz="3200">
                  <a:solidFill>
                    <a:schemeClr val="tx1"/>
                  </a:solidFill>
                  <a:latin typeface="굴림" pitchFamily="34" charset="-127"/>
                  <a:ea typeface="굴림" pitchFamily="34" charset="-127"/>
                </a:defRPr>
              </a:lvl1pPr>
              <a:lvl2pPr marL="742950" indent="-285750" eaLnBrk="0" hangingPunct="0">
                <a:spcBef>
                  <a:spcPct val="20000"/>
                </a:spcBef>
                <a:buChar char="–"/>
                <a:defRPr kumimoji="1" sz="2800">
                  <a:solidFill>
                    <a:schemeClr val="tx1"/>
                  </a:solidFill>
                  <a:latin typeface="굴림" pitchFamily="34" charset="-127"/>
                  <a:ea typeface="굴림" pitchFamily="34" charset="-127"/>
                </a:defRPr>
              </a:lvl2pPr>
              <a:lvl3pPr marL="1143000" indent="-228600" eaLnBrk="0" hangingPunct="0">
                <a:spcBef>
                  <a:spcPct val="20000"/>
                </a:spcBef>
                <a:buChar char="•"/>
                <a:defRPr kumimoji="1" sz="2400">
                  <a:solidFill>
                    <a:schemeClr val="tx1"/>
                  </a:solidFill>
                  <a:latin typeface="굴림" pitchFamily="34" charset="-127"/>
                  <a:ea typeface="굴림" pitchFamily="34" charset="-127"/>
                </a:defRPr>
              </a:lvl3pPr>
              <a:lvl4pPr marL="1600200" indent="-228600" eaLnBrk="0" hangingPunct="0">
                <a:spcBef>
                  <a:spcPct val="20000"/>
                </a:spcBef>
                <a:buChar char="–"/>
                <a:defRPr kumimoji="1" sz="2000">
                  <a:solidFill>
                    <a:schemeClr val="tx1"/>
                  </a:solidFill>
                  <a:latin typeface="굴림" pitchFamily="34" charset="-127"/>
                  <a:ea typeface="굴림" pitchFamily="34" charset="-127"/>
                </a:defRPr>
              </a:lvl4pPr>
              <a:lvl5pPr marL="2057400" indent="-228600" eaLnBrk="0" hangingPunct="0">
                <a:spcBef>
                  <a:spcPct val="20000"/>
                </a:spcBef>
                <a:buChar char="»"/>
                <a:defRPr kumimoji="1" sz="2000">
                  <a:solidFill>
                    <a:schemeClr val="tx1"/>
                  </a:solidFill>
                  <a:latin typeface="굴림" pitchFamily="34" charset="-127"/>
                  <a:ea typeface="굴림" pitchFamily="34" charset="-127"/>
                </a:defRPr>
              </a:lvl5pPr>
              <a:lvl6pPr marL="2514600" indent="-228600" eaLnBrk="0" fontAlgn="base" hangingPunct="0">
                <a:spcBef>
                  <a:spcPct val="20000"/>
                </a:spcBef>
                <a:spcAft>
                  <a:spcPct val="0"/>
                </a:spcAft>
                <a:buChar char="»"/>
                <a:defRPr kumimoji="1" sz="2000">
                  <a:solidFill>
                    <a:schemeClr val="tx1"/>
                  </a:solidFill>
                  <a:latin typeface="굴림" pitchFamily="34" charset="-127"/>
                  <a:ea typeface="굴림" pitchFamily="34" charset="-127"/>
                </a:defRPr>
              </a:lvl6pPr>
              <a:lvl7pPr marL="2971800" indent="-228600" eaLnBrk="0" fontAlgn="base" hangingPunct="0">
                <a:spcBef>
                  <a:spcPct val="20000"/>
                </a:spcBef>
                <a:spcAft>
                  <a:spcPct val="0"/>
                </a:spcAft>
                <a:buChar char="»"/>
                <a:defRPr kumimoji="1" sz="2000">
                  <a:solidFill>
                    <a:schemeClr val="tx1"/>
                  </a:solidFill>
                  <a:latin typeface="굴림" pitchFamily="34" charset="-127"/>
                  <a:ea typeface="굴림" pitchFamily="34" charset="-127"/>
                </a:defRPr>
              </a:lvl7pPr>
              <a:lvl8pPr marL="3429000" indent="-228600" eaLnBrk="0" fontAlgn="base" hangingPunct="0">
                <a:spcBef>
                  <a:spcPct val="20000"/>
                </a:spcBef>
                <a:spcAft>
                  <a:spcPct val="0"/>
                </a:spcAft>
                <a:buChar char="»"/>
                <a:defRPr kumimoji="1" sz="2000">
                  <a:solidFill>
                    <a:schemeClr val="tx1"/>
                  </a:solidFill>
                  <a:latin typeface="굴림" pitchFamily="34" charset="-127"/>
                  <a:ea typeface="굴림" pitchFamily="34" charset="-127"/>
                </a:defRPr>
              </a:lvl8pPr>
              <a:lvl9pPr marL="3886200" indent="-228600" eaLnBrk="0" fontAlgn="base" hangingPunct="0">
                <a:spcBef>
                  <a:spcPct val="20000"/>
                </a:spcBef>
                <a:spcAft>
                  <a:spcPct val="0"/>
                </a:spcAft>
                <a:buChar char="»"/>
                <a:defRPr kumimoji="1" sz="2000">
                  <a:solidFill>
                    <a:schemeClr val="tx1"/>
                  </a:solidFill>
                  <a:latin typeface="굴림" pitchFamily="34" charset="-127"/>
                  <a:ea typeface="굴림" pitchFamily="34" charset="-127"/>
                </a:defRPr>
              </a:lvl9pPr>
            </a:lstStyle>
            <a:p>
              <a:pPr eaLnBrk="1" hangingPunct="1">
                <a:spcBef>
                  <a:spcPct val="0"/>
                </a:spcBef>
                <a:buFontTx/>
                <a:buNone/>
              </a:pPr>
              <a:r>
                <a:rPr lang="ko-KR" altLang="en-US" sz="900">
                  <a:latin typeface="Times New Roman" panose="02020603050405020304" pitchFamily="18" charset="0"/>
                  <a:ea typeface="Dotum" pitchFamily="34" charset="-127"/>
                  <a:cs typeface="Times New Roman" panose="02020603050405020304" pitchFamily="18" charset="0"/>
                </a:rPr>
                <a:t>㉡</a:t>
              </a:r>
            </a:p>
          </p:txBody>
        </p:sp>
        <p:sp>
          <p:nvSpPr>
            <p:cNvPr id="9246" name="Text Box 76"/>
            <p:cNvSpPr txBox="1">
              <a:spLocks noChangeArrowheads="1"/>
            </p:cNvSpPr>
            <p:nvPr/>
          </p:nvSpPr>
          <p:spPr bwMode="auto">
            <a:xfrm>
              <a:off x="4960938" y="8802687"/>
              <a:ext cx="543739"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kumimoji="1" sz="3200">
                  <a:solidFill>
                    <a:schemeClr val="tx1"/>
                  </a:solidFill>
                  <a:latin typeface="굴림" pitchFamily="34" charset="-127"/>
                  <a:ea typeface="굴림" pitchFamily="34" charset="-127"/>
                </a:defRPr>
              </a:lvl1pPr>
              <a:lvl2pPr marL="742950" indent="-285750" eaLnBrk="0" hangingPunct="0">
                <a:spcBef>
                  <a:spcPct val="20000"/>
                </a:spcBef>
                <a:buChar char="–"/>
                <a:defRPr kumimoji="1" sz="2800">
                  <a:solidFill>
                    <a:schemeClr val="tx1"/>
                  </a:solidFill>
                  <a:latin typeface="굴림" pitchFamily="34" charset="-127"/>
                  <a:ea typeface="굴림" pitchFamily="34" charset="-127"/>
                </a:defRPr>
              </a:lvl2pPr>
              <a:lvl3pPr marL="1143000" indent="-228600" eaLnBrk="0" hangingPunct="0">
                <a:spcBef>
                  <a:spcPct val="20000"/>
                </a:spcBef>
                <a:buChar char="•"/>
                <a:defRPr kumimoji="1" sz="2400">
                  <a:solidFill>
                    <a:schemeClr val="tx1"/>
                  </a:solidFill>
                  <a:latin typeface="굴림" pitchFamily="34" charset="-127"/>
                  <a:ea typeface="굴림" pitchFamily="34" charset="-127"/>
                </a:defRPr>
              </a:lvl3pPr>
              <a:lvl4pPr marL="1600200" indent="-228600" eaLnBrk="0" hangingPunct="0">
                <a:spcBef>
                  <a:spcPct val="20000"/>
                </a:spcBef>
                <a:buChar char="–"/>
                <a:defRPr kumimoji="1" sz="2000">
                  <a:solidFill>
                    <a:schemeClr val="tx1"/>
                  </a:solidFill>
                  <a:latin typeface="굴림" pitchFamily="34" charset="-127"/>
                  <a:ea typeface="굴림" pitchFamily="34" charset="-127"/>
                </a:defRPr>
              </a:lvl4pPr>
              <a:lvl5pPr marL="2057400" indent="-228600" eaLnBrk="0" hangingPunct="0">
                <a:spcBef>
                  <a:spcPct val="20000"/>
                </a:spcBef>
                <a:buChar char="»"/>
                <a:defRPr kumimoji="1" sz="2000">
                  <a:solidFill>
                    <a:schemeClr val="tx1"/>
                  </a:solidFill>
                  <a:latin typeface="굴림" pitchFamily="34" charset="-127"/>
                  <a:ea typeface="굴림" pitchFamily="34" charset="-127"/>
                </a:defRPr>
              </a:lvl5pPr>
              <a:lvl6pPr marL="2514600" indent="-228600" eaLnBrk="0" fontAlgn="base" hangingPunct="0">
                <a:spcBef>
                  <a:spcPct val="20000"/>
                </a:spcBef>
                <a:spcAft>
                  <a:spcPct val="0"/>
                </a:spcAft>
                <a:buChar char="»"/>
                <a:defRPr kumimoji="1" sz="2000">
                  <a:solidFill>
                    <a:schemeClr val="tx1"/>
                  </a:solidFill>
                  <a:latin typeface="굴림" pitchFamily="34" charset="-127"/>
                  <a:ea typeface="굴림" pitchFamily="34" charset="-127"/>
                </a:defRPr>
              </a:lvl6pPr>
              <a:lvl7pPr marL="2971800" indent="-228600" eaLnBrk="0" fontAlgn="base" hangingPunct="0">
                <a:spcBef>
                  <a:spcPct val="20000"/>
                </a:spcBef>
                <a:spcAft>
                  <a:spcPct val="0"/>
                </a:spcAft>
                <a:buChar char="»"/>
                <a:defRPr kumimoji="1" sz="2000">
                  <a:solidFill>
                    <a:schemeClr val="tx1"/>
                  </a:solidFill>
                  <a:latin typeface="굴림" pitchFamily="34" charset="-127"/>
                  <a:ea typeface="굴림" pitchFamily="34" charset="-127"/>
                </a:defRPr>
              </a:lvl7pPr>
              <a:lvl8pPr marL="3429000" indent="-228600" eaLnBrk="0" fontAlgn="base" hangingPunct="0">
                <a:spcBef>
                  <a:spcPct val="20000"/>
                </a:spcBef>
                <a:spcAft>
                  <a:spcPct val="0"/>
                </a:spcAft>
                <a:buChar char="»"/>
                <a:defRPr kumimoji="1" sz="2000">
                  <a:solidFill>
                    <a:schemeClr val="tx1"/>
                  </a:solidFill>
                  <a:latin typeface="굴림" pitchFamily="34" charset="-127"/>
                  <a:ea typeface="굴림" pitchFamily="34" charset="-127"/>
                </a:defRPr>
              </a:lvl8pPr>
              <a:lvl9pPr marL="3886200" indent="-228600" eaLnBrk="0" fontAlgn="base" hangingPunct="0">
                <a:spcBef>
                  <a:spcPct val="20000"/>
                </a:spcBef>
                <a:spcAft>
                  <a:spcPct val="0"/>
                </a:spcAft>
                <a:buChar char="»"/>
                <a:defRPr kumimoji="1" sz="2000">
                  <a:solidFill>
                    <a:schemeClr val="tx1"/>
                  </a:solidFill>
                  <a:latin typeface="굴림" pitchFamily="34" charset="-127"/>
                  <a:ea typeface="굴림" pitchFamily="34" charset="-127"/>
                </a:defRPr>
              </a:lvl9pPr>
            </a:lstStyle>
            <a:p>
              <a:pPr eaLnBrk="1" hangingPunct="1">
                <a:spcBef>
                  <a:spcPct val="0"/>
                </a:spcBef>
                <a:buFontTx/>
                <a:buNone/>
              </a:pPr>
              <a:r>
                <a:rPr lang="en-US" altLang="ko-KR" sz="900">
                  <a:latin typeface="Times New Roman" panose="02020603050405020304" pitchFamily="18" charset="0"/>
                  <a:ea typeface="Dotum" pitchFamily="34" charset="-127"/>
                  <a:cs typeface="Times New Roman" panose="02020603050405020304" pitchFamily="18" charset="0"/>
                </a:rPr>
                <a:t>6kgf/㎠</a:t>
              </a:r>
              <a:endParaRPr lang="ko-KR" altLang="en-US" sz="900">
                <a:latin typeface="Times New Roman" panose="02020603050405020304" pitchFamily="18" charset="0"/>
                <a:ea typeface="Dotum" pitchFamily="34" charset="-127"/>
                <a:cs typeface="Times New Roman" panose="02020603050405020304" pitchFamily="18" charset="0"/>
              </a:endParaRPr>
            </a:p>
          </p:txBody>
        </p:sp>
        <p:sp>
          <p:nvSpPr>
            <p:cNvPr id="9247" name="Text Box 77"/>
            <p:cNvSpPr txBox="1">
              <a:spLocks noChangeArrowheads="1"/>
            </p:cNvSpPr>
            <p:nvPr/>
          </p:nvSpPr>
          <p:spPr bwMode="auto">
            <a:xfrm>
              <a:off x="5586413" y="8802687"/>
              <a:ext cx="543739"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kumimoji="1" sz="3200">
                  <a:solidFill>
                    <a:schemeClr val="tx1"/>
                  </a:solidFill>
                  <a:latin typeface="굴림" pitchFamily="34" charset="-127"/>
                  <a:ea typeface="굴림" pitchFamily="34" charset="-127"/>
                </a:defRPr>
              </a:lvl1pPr>
              <a:lvl2pPr marL="742950" indent="-285750" eaLnBrk="0" hangingPunct="0">
                <a:spcBef>
                  <a:spcPct val="20000"/>
                </a:spcBef>
                <a:buChar char="–"/>
                <a:defRPr kumimoji="1" sz="2800">
                  <a:solidFill>
                    <a:schemeClr val="tx1"/>
                  </a:solidFill>
                  <a:latin typeface="굴림" pitchFamily="34" charset="-127"/>
                  <a:ea typeface="굴림" pitchFamily="34" charset="-127"/>
                </a:defRPr>
              </a:lvl2pPr>
              <a:lvl3pPr marL="1143000" indent="-228600" eaLnBrk="0" hangingPunct="0">
                <a:spcBef>
                  <a:spcPct val="20000"/>
                </a:spcBef>
                <a:buChar char="•"/>
                <a:defRPr kumimoji="1" sz="2400">
                  <a:solidFill>
                    <a:schemeClr val="tx1"/>
                  </a:solidFill>
                  <a:latin typeface="굴림" pitchFamily="34" charset="-127"/>
                  <a:ea typeface="굴림" pitchFamily="34" charset="-127"/>
                </a:defRPr>
              </a:lvl3pPr>
              <a:lvl4pPr marL="1600200" indent="-228600" eaLnBrk="0" hangingPunct="0">
                <a:spcBef>
                  <a:spcPct val="20000"/>
                </a:spcBef>
                <a:buChar char="–"/>
                <a:defRPr kumimoji="1" sz="2000">
                  <a:solidFill>
                    <a:schemeClr val="tx1"/>
                  </a:solidFill>
                  <a:latin typeface="굴림" pitchFamily="34" charset="-127"/>
                  <a:ea typeface="굴림" pitchFamily="34" charset="-127"/>
                </a:defRPr>
              </a:lvl4pPr>
              <a:lvl5pPr marL="2057400" indent="-228600" eaLnBrk="0" hangingPunct="0">
                <a:spcBef>
                  <a:spcPct val="20000"/>
                </a:spcBef>
                <a:buChar char="»"/>
                <a:defRPr kumimoji="1" sz="2000">
                  <a:solidFill>
                    <a:schemeClr val="tx1"/>
                  </a:solidFill>
                  <a:latin typeface="굴림" pitchFamily="34" charset="-127"/>
                  <a:ea typeface="굴림" pitchFamily="34" charset="-127"/>
                </a:defRPr>
              </a:lvl5pPr>
              <a:lvl6pPr marL="2514600" indent="-228600" eaLnBrk="0" fontAlgn="base" hangingPunct="0">
                <a:spcBef>
                  <a:spcPct val="20000"/>
                </a:spcBef>
                <a:spcAft>
                  <a:spcPct val="0"/>
                </a:spcAft>
                <a:buChar char="»"/>
                <a:defRPr kumimoji="1" sz="2000">
                  <a:solidFill>
                    <a:schemeClr val="tx1"/>
                  </a:solidFill>
                  <a:latin typeface="굴림" pitchFamily="34" charset="-127"/>
                  <a:ea typeface="굴림" pitchFamily="34" charset="-127"/>
                </a:defRPr>
              </a:lvl6pPr>
              <a:lvl7pPr marL="2971800" indent="-228600" eaLnBrk="0" fontAlgn="base" hangingPunct="0">
                <a:spcBef>
                  <a:spcPct val="20000"/>
                </a:spcBef>
                <a:spcAft>
                  <a:spcPct val="0"/>
                </a:spcAft>
                <a:buChar char="»"/>
                <a:defRPr kumimoji="1" sz="2000">
                  <a:solidFill>
                    <a:schemeClr val="tx1"/>
                  </a:solidFill>
                  <a:latin typeface="굴림" pitchFamily="34" charset="-127"/>
                  <a:ea typeface="굴림" pitchFamily="34" charset="-127"/>
                </a:defRPr>
              </a:lvl7pPr>
              <a:lvl8pPr marL="3429000" indent="-228600" eaLnBrk="0" fontAlgn="base" hangingPunct="0">
                <a:spcBef>
                  <a:spcPct val="20000"/>
                </a:spcBef>
                <a:spcAft>
                  <a:spcPct val="0"/>
                </a:spcAft>
                <a:buChar char="»"/>
                <a:defRPr kumimoji="1" sz="2000">
                  <a:solidFill>
                    <a:schemeClr val="tx1"/>
                  </a:solidFill>
                  <a:latin typeface="굴림" pitchFamily="34" charset="-127"/>
                  <a:ea typeface="굴림" pitchFamily="34" charset="-127"/>
                </a:defRPr>
              </a:lvl8pPr>
              <a:lvl9pPr marL="3886200" indent="-228600" eaLnBrk="0" fontAlgn="base" hangingPunct="0">
                <a:spcBef>
                  <a:spcPct val="20000"/>
                </a:spcBef>
                <a:spcAft>
                  <a:spcPct val="0"/>
                </a:spcAft>
                <a:buChar char="»"/>
                <a:defRPr kumimoji="1" sz="2000">
                  <a:solidFill>
                    <a:schemeClr val="tx1"/>
                  </a:solidFill>
                  <a:latin typeface="굴림" pitchFamily="34" charset="-127"/>
                  <a:ea typeface="굴림" pitchFamily="34" charset="-127"/>
                </a:defRPr>
              </a:lvl9pPr>
            </a:lstStyle>
            <a:p>
              <a:pPr eaLnBrk="1" hangingPunct="1">
                <a:spcBef>
                  <a:spcPct val="0"/>
                </a:spcBef>
                <a:buFontTx/>
                <a:buNone/>
              </a:pPr>
              <a:r>
                <a:rPr lang="en-US" altLang="ko-KR" sz="900">
                  <a:latin typeface="Times New Roman" panose="02020603050405020304" pitchFamily="18" charset="0"/>
                  <a:ea typeface="Dotum" pitchFamily="34" charset="-127"/>
                  <a:cs typeface="Times New Roman" panose="02020603050405020304" pitchFamily="18" charset="0"/>
                </a:rPr>
                <a:t>4kgf/㎠</a:t>
              </a:r>
              <a:endParaRPr lang="ko-KR" altLang="en-US" sz="900">
                <a:latin typeface="Times New Roman" panose="02020603050405020304" pitchFamily="18" charset="0"/>
                <a:ea typeface="Dotum" pitchFamily="34" charset="-127"/>
                <a:cs typeface="Times New Roman" panose="02020603050405020304" pitchFamily="18" charset="0"/>
              </a:endParaRPr>
            </a:p>
          </p:txBody>
        </p:sp>
        <p:sp>
          <p:nvSpPr>
            <p:cNvPr id="9248" name="Line 78"/>
            <p:cNvSpPr>
              <a:spLocks noChangeShapeType="1"/>
            </p:cNvSpPr>
            <p:nvPr/>
          </p:nvSpPr>
          <p:spPr bwMode="auto">
            <a:xfrm>
              <a:off x="5235575" y="8650287"/>
              <a:ext cx="0" cy="215900"/>
            </a:xfrm>
            <a:prstGeom prst="line">
              <a:avLst/>
            </a:prstGeom>
            <a:noFill/>
            <a:ln w="19050">
              <a:solidFill>
                <a:srgbClr val="777777"/>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latin typeface="Times New Roman" panose="02020603050405020304" pitchFamily="18" charset="0"/>
                <a:cs typeface="Times New Roman" panose="02020603050405020304" pitchFamily="18" charset="0"/>
              </a:endParaRPr>
            </a:p>
          </p:txBody>
        </p:sp>
        <p:sp>
          <p:nvSpPr>
            <p:cNvPr id="9249" name="Line 79"/>
            <p:cNvSpPr>
              <a:spLocks noChangeShapeType="1"/>
            </p:cNvSpPr>
            <p:nvPr/>
          </p:nvSpPr>
          <p:spPr bwMode="auto">
            <a:xfrm>
              <a:off x="5864225" y="8650287"/>
              <a:ext cx="0" cy="215900"/>
            </a:xfrm>
            <a:prstGeom prst="line">
              <a:avLst/>
            </a:prstGeom>
            <a:noFill/>
            <a:ln w="19050">
              <a:solidFill>
                <a:srgbClr val="777777"/>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latin typeface="Times New Roman" panose="02020603050405020304" pitchFamily="18" charset="0"/>
                <a:cs typeface="Times New Roman" panose="02020603050405020304" pitchFamily="18" charset="0"/>
              </a:endParaRPr>
            </a:p>
          </p:txBody>
        </p:sp>
      </p:grpSp>
      <p:pic>
        <p:nvPicPr>
          <p:cNvPr id="1026" name="Picture 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602414" y="2196859"/>
            <a:ext cx="1971675" cy="40908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2136054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Line 2"/>
          <p:cNvSpPr>
            <a:spLocks noChangeShapeType="1"/>
          </p:cNvSpPr>
          <p:nvPr/>
        </p:nvSpPr>
        <p:spPr bwMode="auto">
          <a:xfrm>
            <a:off x="279400" y="609600"/>
            <a:ext cx="6324600" cy="0"/>
          </a:xfrm>
          <a:prstGeom prst="line">
            <a:avLst/>
          </a:prstGeom>
          <a:noFill/>
          <a:ln w="57150" cmpd="thinThick">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a:latin typeface="Times New Roman" panose="02020603050405020304" pitchFamily="18" charset="0"/>
              <a:cs typeface="Times New Roman" panose="02020603050405020304" pitchFamily="18" charset="0"/>
            </a:endParaRPr>
          </a:p>
        </p:txBody>
      </p:sp>
      <p:sp>
        <p:nvSpPr>
          <p:cNvPr id="11267" name="Rectangle 3"/>
          <p:cNvSpPr>
            <a:spLocks noChangeArrowheads="1"/>
          </p:cNvSpPr>
          <p:nvPr/>
        </p:nvSpPr>
        <p:spPr bwMode="auto">
          <a:xfrm>
            <a:off x="304800" y="776288"/>
            <a:ext cx="3124200" cy="890111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rIns="54000"/>
          <a:lstStyle>
            <a:lvl1pPr marL="457200" indent="-457200" eaLnBrk="0" hangingPunct="0">
              <a:spcBef>
                <a:spcPct val="20000"/>
              </a:spcBef>
              <a:buChar char="•"/>
              <a:defRPr kumimoji="1" sz="3200">
                <a:solidFill>
                  <a:schemeClr val="tx1"/>
                </a:solidFill>
                <a:latin typeface="굴림" pitchFamily="34" charset="-127"/>
                <a:ea typeface="굴림" pitchFamily="34" charset="-127"/>
              </a:defRPr>
            </a:lvl1pPr>
            <a:lvl2pPr marL="742950" indent="-285750" eaLnBrk="0" hangingPunct="0">
              <a:spcBef>
                <a:spcPct val="20000"/>
              </a:spcBef>
              <a:buChar char="–"/>
              <a:defRPr kumimoji="1" sz="2800">
                <a:solidFill>
                  <a:schemeClr val="tx1"/>
                </a:solidFill>
                <a:latin typeface="굴림" pitchFamily="34" charset="-127"/>
                <a:ea typeface="굴림" pitchFamily="34" charset="-127"/>
              </a:defRPr>
            </a:lvl2pPr>
            <a:lvl3pPr marL="1143000" indent="-228600" eaLnBrk="0" hangingPunct="0">
              <a:spcBef>
                <a:spcPct val="20000"/>
              </a:spcBef>
              <a:buChar char="•"/>
              <a:defRPr kumimoji="1" sz="2400">
                <a:solidFill>
                  <a:schemeClr val="tx1"/>
                </a:solidFill>
                <a:latin typeface="굴림" pitchFamily="34" charset="-127"/>
                <a:ea typeface="굴림" pitchFamily="34" charset="-127"/>
              </a:defRPr>
            </a:lvl3pPr>
            <a:lvl4pPr marL="1600200" indent="-228600" eaLnBrk="0" hangingPunct="0">
              <a:spcBef>
                <a:spcPct val="20000"/>
              </a:spcBef>
              <a:buChar char="–"/>
              <a:defRPr kumimoji="1" sz="2000">
                <a:solidFill>
                  <a:schemeClr val="tx1"/>
                </a:solidFill>
                <a:latin typeface="굴림" pitchFamily="34" charset="-127"/>
                <a:ea typeface="굴림" pitchFamily="34" charset="-127"/>
              </a:defRPr>
            </a:lvl4pPr>
            <a:lvl5pPr marL="2057400" indent="-228600" eaLnBrk="0" hangingPunct="0">
              <a:spcBef>
                <a:spcPct val="20000"/>
              </a:spcBef>
              <a:buChar char="»"/>
              <a:defRPr kumimoji="1" sz="2000">
                <a:solidFill>
                  <a:schemeClr val="tx1"/>
                </a:solidFill>
                <a:latin typeface="굴림" pitchFamily="34" charset="-127"/>
                <a:ea typeface="굴림" pitchFamily="34" charset="-127"/>
              </a:defRPr>
            </a:lvl5pPr>
            <a:lvl6pPr marL="2514600" indent="-228600" eaLnBrk="0" fontAlgn="base" hangingPunct="0">
              <a:spcBef>
                <a:spcPct val="20000"/>
              </a:spcBef>
              <a:spcAft>
                <a:spcPct val="0"/>
              </a:spcAft>
              <a:buChar char="»"/>
              <a:defRPr kumimoji="1" sz="2000">
                <a:solidFill>
                  <a:schemeClr val="tx1"/>
                </a:solidFill>
                <a:latin typeface="굴림" pitchFamily="34" charset="-127"/>
                <a:ea typeface="굴림" pitchFamily="34" charset="-127"/>
              </a:defRPr>
            </a:lvl6pPr>
            <a:lvl7pPr marL="2971800" indent="-228600" eaLnBrk="0" fontAlgn="base" hangingPunct="0">
              <a:spcBef>
                <a:spcPct val="20000"/>
              </a:spcBef>
              <a:spcAft>
                <a:spcPct val="0"/>
              </a:spcAft>
              <a:buChar char="»"/>
              <a:defRPr kumimoji="1" sz="2000">
                <a:solidFill>
                  <a:schemeClr val="tx1"/>
                </a:solidFill>
                <a:latin typeface="굴림" pitchFamily="34" charset="-127"/>
                <a:ea typeface="굴림" pitchFamily="34" charset="-127"/>
              </a:defRPr>
            </a:lvl7pPr>
            <a:lvl8pPr marL="3429000" indent="-228600" eaLnBrk="0" fontAlgn="base" hangingPunct="0">
              <a:spcBef>
                <a:spcPct val="20000"/>
              </a:spcBef>
              <a:spcAft>
                <a:spcPct val="0"/>
              </a:spcAft>
              <a:buChar char="»"/>
              <a:defRPr kumimoji="1" sz="2000">
                <a:solidFill>
                  <a:schemeClr val="tx1"/>
                </a:solidFill>
                <a:latin typeface="굴림" pitchFamily="34" charset="-127"/>
                <a:ea typeface="굴림" pitchFamily="34" charset="-127"/>
              </a:defRPr>
            </a:lvl8pPr>
            <a:lvl9pPr marL="3886200" indent="-228600" eaLnBrk="0" fontAlgn="base" hangingPunct="0">
              <a:spcBef>
                <a:spcPct val="20000"/>
              </a:spcBef>
              <a:spcAft>
                <a:spcPct val="0"/>
              </a:spcAft>
              <a:buChar char="»"/>
              <a:defRPr kumimoji="1" sz="2000">
                <a:solidFill>
                  <a:schemeClr val="tx1"/>
                </a:solidFill>
                <a:latin typeface="굴림" pitchFamily="34" charset="-127"/>
                <a:ea typeface="굴림" pitchFamily="34" charset="-127"/>
              </a:defRPr>
            </a:lvl9pPr>
          </a:lstStyle>
          <a:p>
            <a:pPr eaLnBrk="1" hangingPunct="1">
              <a:spcBef>
                <a:spcPct val="0"/>
              </a:spcBef>
              <a:buFontTx/>
              <a:buNone/>
            </a:pPr>
            <a:endParaRPr lang="en-US" altLang="ko-KR" sz="900">
              <a:latin typeface="Times New Roman" panose="02020603050405020304" pitchFamily="18" charset="0"/>
              <a:ea typeface="Dotum" pitchFamily="34" charset="-127"/>
              <a:cs typeface="Times New Roman" panose="02020603050405020304" pitchFamily="18" charset="0"/>
            </a:endParaRPr>
          </a:p>
        </p:txBody>
      </p:sp>
      <p:sp>
        <p:nvSpPr>
          <p:cNvPr id="11268" name="Rectangle 4"/>
          <p:cNvSpPr>
            <a:spLocks noChangeArrowheads="1"/>
          </p:cNvSpPr>
          <p:nvPr/>
        </p:nvSpPr>
        <p:spPr bwMode="auto">
          <a:xfrm>
            <a:off x="3429000" y="776288"/>
            <a:ext cx="3124200" cy="890111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rIns="72000"/>
          <a:lstStyle>
            <a:lvl1pPr marL="457200" indent="-457200" eaLnBrk="0" hangingPunct="0">
              <a:spcBef>
                <a:spcPct val="20000"/>
              </a:spcBef>
              <a:buChar char="•"/>
              <a:defRPr kumimoji="1" sz="3200">
                <a:solidFill>
                  <a:schemeClr val="tx1"/>
                </a:solidFill>
                <a:latin typeface="굴림" pitchFamily="34" charset="-127"/>
                <a:ea typeface="굴림" pitchFamily="34" charset="-127"/>
              </a:defRPr>
            </a:lvl1pPr>
            <a:lvl2pPr marL="742950" indent="-285750" eaLnBrk="0" hangingPunct="0">
              <a:spcBef>
                <a:spcPct val="20000"/>
              </a:spcBef>
              <a:buChar char="–"/>
              <a:defRPr kumimoji="1" sz="2800">
                <a:solidFill>
                  <a:schemeClr val="tx1"/>
                </a:solidFill>
                <a:latin typeface="굴림" pitchFamily="34" charset="-127"/>
                <a:ea typeface="굴림" pitchFamily="34" charset="-127"/>
              </a:defRPr>
            </a:lvl2pPr>
            <a:lvl3pPr marL="1143000" indent="-228600" eaLnBrk="0" hangingPunct="0">
              <a:spcBef>
                <a:spcPct val="20000"/>
              </a:spcBef>
              <a:buChar char="•"/>
              <a:defRPr kumimoji="1" sz="2400">
                <a:solidFill>
                  <a:schemeClr val="tx1"/>
                </a:solidFill>
                <a:latin typeface="굴림" pitchFamily="34" charset="-127"/>
                <a:ea typeface="굴림" pitchFamily="34" charset="-127"/>
              </a:defRPr>
            </a:lvl3pPr>
            <a:lvl4pPr marL="1600200" indent="-228600" eaLnBrk="0" hangingPunct="0">
              <a:spcBef>
                <a:spcPct val="20000"/>
              </a:spcBef>
              <a:buChar char="–"/>
              <a:defRPr kumimoji="1" sz="2000">
                <a:solidFill>
                  <a:schemeClr val="tx1"/>
                </a:solidFill>
                <a:latin typeface="굴림" pitchFamily="34" charset="-127"/>
                <a:ea typeface="굴림" pitchFamily="34" charset="-127"/>
              </a:defRPr>
            </a:lvl4pPr>
            <a:lvl5pPr marL="2057400" indent="-228600" eaLnBrk="0" hangingPunct="0">
              <a:spcBef>
                <a:spcPct val="20000"/>
              </a:spcBef>
              <a:buChar char="»"/>
              <a:defRPr kumimoji="1" sz="2000">
                <a:solidFill>
                  <a:schemeClr val="tx1"/>
                </a:solidFill>
                <a:latin typeface="굴림" pitchFamily="34" charset="-127"/>
                <a:ea typeface="굴림" pitchFamily="34" charset="-127"/>
              </a:defRPr>
            </a:lvl5pPr>
            <a:lvl6pPr marL="2514600" indent="-228600" eaLnBrk="0" fontAlgn="base" hangingPunct="0">
              <a:spcBef>
                <a:spcPct val="20000"/>
              </a:spcBef>
              <a:spcAft>
                <a:spcPct val="0"/>
              </a:spcAft>
              <a:buChar char="»"/>
              <a:defRPr kumimoji="1" sz="2000">
                <a:solidFill>
                  <a:schemeClr val="tx1"/>
                </a:solidFill>
                <a:latin typeface="굴림" pitchFamily="34" charset="-127"/>
                <a:ea typeface="굴림" pitchFamily="34" charset="-127"/>
              </a:defRPr>
            </a:lvl6pPr>
            <a:lvl7pPr marL="2971800" indent="-228600" eaLnBrk="0" fontAlgn="base" hangingPunct="0">
              <a:spcBef>
                <a:spcPct val="20000"/>
              </a:spcBef>
              <a:spcAft>
                <a:spcPct val="0"/>
              </a:spcAft>
              <a:buChar char="»"/>
              <a:defRPr kumimoji="1" sz="2000">
                <a:solidFill>
                  <a:schemeClr val="tx1"/>
                </a:solidFill>
                <a:latin typeface="굴림" pitchFamily="34" charset="-127"/>
                <a:ea typeface="굴림" pitchFamily="34" charset="-127"/>
              </a:defRPr>
            </a:lvl7pPr>
            <a:lvl8pPr marL="3429000" indent="-228600" eaLnBrk="0" fontAlgn="base" hangingPunct="0">
              <a:spcBef>
                <a:spcPct val="20000"/>
              </a:spcBef>
              <a:spcAft>
                <a:spcPct val="0"/>
              </a:spcAft>
              <a:buChar char="»"/>
              <a:defRPr kumimoji="1" sz="2000">
                <a:solidFill>
                  <a:schemeClr val="tx1"/>
                </a:solidFill>
                <a:latin typeface="굴림" pitchFamily="34" charset="-127"/>
                <a:ea typeface="굴림" pitchFamily="34" charset="-127"/>
              </a:defRPr>
            </a:lvl8pPr>
            <a:lvl9pPr marL="3886200" indent="-228600" eaLnBrk="0" fontAlgn="base" hangingPunct="0">
              <a:spcBef>
                <a:spcPct val="20000"/>
              </a:spcBef>
              <a:spcAft>
                <a:spcPct val="0"/>
              </a:spcAft>
              <a:buChar char="»"/>
              <a:defRPr kumimoji="1" sz="2000">
                <a:solidFill>
                  <a:schemeClr val="tx1"/>
                </a:solidFill>
                <a:latin typeface="굴림" pitchFamily="34" charset="-127"/>
                <a:ea typeface="굴림" pitchFamily="34" charset="-127"/>
              </a:defRPr>
            </a:lvl9pPr>
          </a:lstStyle>
          <a:p>
            <a:pPr eaLnBrk="1" hangingPunct="1">
              <a:spcBef>
                <a:spcPct val="0"/>
              </a:spcBef>
              <a:buFontTx/>
              <a:buNone/>
            </a:pPr>
            <a:endParaRPr lang="en-US" altLang="ko-KR" sz="900">
              <a:latin typeface="Times New Roman" panose="02020603050405020304" pitchFamily="18" charset="0"/>
              <a:ea typeface="Dotum" pitchFamily="34" charset="-127"/>
              <a:cs typeface="Times New Roman" panose="02020603050405020304" pitchFamily="18" charset="0"/>
            </a:endParaRPr>
          </a:p>
        </p:txBody>
      </p:sp>
      <p:sp>
        <p:nvSpPr>
          <p:cNvPr id="11269" name="Rectangle 130"/>
          <p:cNvSpPr>
            <a:spLocks noChangeArrowheads="1"/>
          </p:cNvSpPr>
          <p:nvPr/>
        </p:nvSpPr>
        <p:spPr bwMode="auto">
          <a:xfrm>
            <a:off x="295275" y="4881564"/>
            <a:ext cx="3062288" cy="10618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kumimoji="1" sz="3200">
                <a:solidFill>
                  <a:schemeClr val="tx1"/>
                </a:solidFill>
                <a:latin typeface="굴림" pitchFamily="34" charset="-127"/>
                <a:ea typeface="굴림" pitchFamily="34" charset="-127"/>
              </a:defRPr>
            </a:lvl1pPr>
            <a:lvl2pPr marL="742950" indent="-285750" eaLnBrk="0" hangingPunct="0">
              <a:spcBef>
                <a:spcPct val="20000"/>
              </a:spcBef>
              <a:buChar char="–"/>
              <a:defRPr kumimoji="1" sz="2800">
                <a:solidFill>
                  <a:schemeClr val="tx1"/>
                </a:solidFill>
                <a:latin typeface="굴림" pitchFamily="34" charset="-127"/>
                <a:ea typeface="굴림" pitchFamily="34" charset="-127"/>
              </a:defRPr>
            </a:lvl2pPr>
            <a:lvl3pPr marL="1143000" indent="-228600" eaLnBrk="0" hangingPunct="0">
              <a:spcBef>
                <a:spcPct val="20000"/>
              </a:spcBef>
              <a:buChar char="•"/>
              <a:defRPr kumimoji="1" sz="2400">
                <a:solidFill>
                  <a:schemeClr val="tx1"/>
                </a:solidFill>
                <a:latin typeface="굴림" pitchFamily="34" charset="-127"/>
                <a:ea typeface="굴림" pitchFamily="34" charset="-127"/>
              </a:defRPr>
            </a:lvl3pPr>
            <a:lvl4pPr marL="1600200" indent="-228600" eaLnBrk="0" hangingPunct="0">
              <a:spcBef>
                <a:spcPct val="20000"/>
              </a:spcBef>
              <a:buChar char="–"/>
              <a:defRPr kumimoji="1" sz="2000">
                <a:solidFill>
                  <a:schemeClr val="tx1"/>
                </a:solidFill>
                <a:latin typeface="굴림" pitchFamily="34" charset="-127"/>
                <a:ea typeface="굴림" pitchFamily="34" charset="-127"/>
              </a:defRPr>
            </a:lvl4pPr>
            <a:lvl5pPr marL="2057400" indent="-228600" eaLnBrk="0" hangingPunct="0">
              <a:spcBef>
                <a:spcPct val="20000"/>
              </a:spcBef>
              <a:buChar char="»"/>
              <a:defRPr kumimoji="1" sz="2000">
                <a:solidFill>
                  <a:schemeClr val="tx1"/>
                </a:solidFill>
                <a:latin typeface="굴림" pitchFamily="34" charset="-127"/>
                <a:ea typeface="굴림" pitchFamily="34" charset="-127"/>
              </a:defRPr>
            </a:lvl5pPr>
            <a:lvl6pPr marL="2514600" indent="-228600" eaLnBrk="0" fontAlgn="base" hangingPunct="0">
              <a:spcBef>
                <a:spcPct val="20000"/>
              </a:spcBef>
              <a:spcAft>
                <a:spcPct val="0"/>
              </a:spcAft>
              <a:buChar char="»"/>
              <a:defRPr kumimoji="1" sz="2000">
                <a:solidFill>
                  <a:schemeClr val="tx1"/>
                </a:solidFill>
                <a:latin typeface="굴림" pitchFamily="34" charset="-127"/>
                <a:ea typeface="굴림" pitchFamily="34" charset="-127"/>
              </a:defRPr>
            </a:lvl6pPr>
            <a:lvl7pPr marL="2971800" indent="-228600" eaLnBrk="0" fontAlgn="base" hangingPunct="0">
              <a:spcBef>
                <a:spcPct val="20000"/>
              </a:spcBef>
              <a:spcAft>
                <a:spcPct val="0"/>
              </a:spcAft>
              <a:buChar char="»"/>
              <a:defRPr kumimoji="1" sz="2000">
                <a:solidFill>
                  <a:schemeClr val="tx1"/>
                </a:solidFill>
                <a:latin typeface="굴림" pitchFamily="34" charset="-127"/>
                <a:ea typeface="굴림" pitchFamily="34" charset="-127"/>
              </a:defRPr>
            </a:lvl7pPr>
            <a:lvl8pPr marL="3429000" indent="-228600" eaLnBrk="0" fontAlgn="base" hangingPunct="0">
              <a:spcBef>
                <a:spcPct val="20000"/>
              </a:spcBef>
              <a:spcAft>
                <a:spcPct val="0"/>
              </a:spcAft>
              <a:buChar char="»"/>
              <a:defRPr kumimoji="1" sz="2000">
                <a:solidFill>
                  <a:schemeClr val="tx1"/>
                </a:solidFill>
                <a:latin typeface="굴림" pitchFamily="34" charset="-127"/>
                <a:ea typeface="굴림" pitchFamily="34" charset="-127"/>
              </a:defRPr>
            </a:lvl8pPr>
            <a:lvl9pPr marL="3886200" indent="-228600" eaLnBrk="0" fontAlgn="base" hangingPunct="0">
              <a:spcBef>
                <a:spcPct val="20000"/>
              </a:spcBef>
              <a:spcAft>
                <a:spcPct val="0"/>
              </a:spcAft>
              <a:buChar char="»"/>
              <a:defRPr kumimoji="1" sz="2000">
                <a:solidFill>
                  <a:schemeClr val="tx1"/>
                </a:solidFill>
                <a:latin typeface="굴림" pitchFamily="34" charset="-127"/>
                <a:ea typeface="굴림" pitchFamily="34" charset="-127"/>
              </a:defRPr>
            </a:lvl9pPr>
          </a:lstStyle>
          <a:p>
            <a:pPr eaLnBrk="1" hangingPunct="1">
              <a:spcBef>
                <a:spcPct val="0"/>
              </a:spcBef>
              <a:buFontTx/>
              <a:buNone/>
            </a:pPr>
            <a:r>
              <a:rPr lang="vi-VN" altLang="ko-KR" sz="900">
                <a:latin typeface="Times New Roman" panose="02020603050405020304" pitchFamily="18" charset="0"/>
                <a:ea typeface="Dotum" pitchFamily="34" charset="-127"/>
                <a:cs typeface="Times New Roman" panose="02020603050405020304" pitchFamily="18" charset="0"/>
              </a:rPr>
              <a:t>17. Các điều kiện lựa chọn khác nhau đối với bộ lọc khí nén là gì?</a:t>
            </a:r>
          </a:p>
          <a:p>
            <a:pPr eaLnBrk="1" hangingPunct="1">
              <a:spcBef>
                <a:spcPct val="0"/>
              </a:spcBef>
              <a:buFontTx/>
              <a:buNone/>
            </a:pPr>
            <a:r>
              <a:rPr lang="en-US" altLang="ko-KR" sz="900">
                <a:latin typeface="Times New Roman" panose="02020603050405020304" pitchFamily="18" charset="0"/>
                <a:ea typeface="Dotum" pitchFamily="34" charset="-127"/>
                <a:cs typeface="Times New Roman" panose="02020603050405020304" pitchFamily="18" charset="0"/>
              </a:rPr>
              <a:t> </a:t>
            </a:r>
          </a:p>
          <a:p>
            <a:pPr eaLnBrk="1" hangingPunct="1">
              <a:spcBef>
                <a:spcPct val="0"/>
              </a:spcBef>
              <a:buFontTx/>
              <a:buNone/>
            </a:pPr>
            <a:r>
              <a:rPr lang="en-US" altLang="ko-KR" sz="900">
                <a:latin typeface="Times New Roman" panose="02020603050405020304" pitchFamily="18" charset="0"/>
                <a:ea typeface="Dotum" pitchFamily="34" charset="-127"/>
                <a:cs typeface="Times New Roman" panose="02020603050405020304" pitchFamily="18" charset="0"/>
              </a:rPr>
              <a:t> ① </a:t>
            </a:r>
            <a:r>
              <a:rPr lang="en-US" altLang="ko-KR" sz="900" smtClean="0">
                <a:latin typeface="Times New Roman" panose="02020603050405020304" pitchFamily="18" charset="0"/>
                <a:ea typeface="Dotum" pitchFamily="34" charset="-127"/>
                <a:cs typeface="Times New Roman" panose="02020603050405020304" pitchFamily="18" charset="0"/>
              </a:rPr>
              <a:t>Ít tổn </a:t>
            </a:r>
            <a:r>
              <a:rPr lang="en-US" altLang="ko-KR" sz="900">
                <a:latin typeface="Times New Roman" panose="02020603050405020304" pitchFamily="18" charset="0"/>
                <a:ea typeface="Dotum" pitchFamily="34" charset="-127"/>
                <a:cs typeface="Times New Roman" panose="02020603050405020304" pitchFamily="18" charset="0"/>
              </a:rPr>
              <a:t>thất áp suất</a:t>
            </a:r>
          </a:p>
          <a:p>
            <a:pPr eaLnBrk="1" hangingPunct="1">
              <a:spcBef>
                <a:spcPct val="0"/>
              </a:spcBef>
              <a:buFontTx/>
              <a:buNone/>
            </a:pPr>
            <a:r>
              <a:rPr lang="en-US" altLang="ko-KR" sz="900">
                <a:latin typeface="Times New Roman" panose="02020603050405020304" pitchFamily="18" charset="0"/>
                <a:ea typeface="Dotum" pitchFamily="34" charset="-127"/>
                <a:cs typeface="Times New Roman" panose="02020603050405020304" pitchFamily="18" charset="0"/>
              </a:rPr>
              <a:t> ② Thời gian sử dụng phải lâu dài</a:t>
            </a:r>
          </a:p>
          <a:p>
            <a:pPr eaLnBrk="1" hangingPunct="1">
              <a:spcBef>
                <a:spcPct val="0"/>
              </a:spcBef>
              <a:buFontTx/>
              <a:buNone/>
            </a:pPr>
            <a:r>
              <a:rPr lang="en-US" altLang="ko-KR" sz="900">
                <a:latin typeface="Times New Roman" panose="02020603050405020304" pitchFamily="18" charset="0"/>
                <a:ea typeface="Dotum" pitchFamily="34" charset="-127"/>
                <a:cs typeface="Times New Roman" panose="02020603050405020304" pitchFamily="18" charset="0"/>
              </a:rPr>
              <a:t> ③ </a:t>
            </a:r>
            <a:r>
              <a:rPr lang="en-US" altLang="ko-KR" sz="900" smtClean="0">
                <a:latin typeface="Times New Roman" panose="02020603050405020304" pitchFamily="18" charset="0"/>
                <a:ea typeface="Dotum" pitchFamily="34" charset="-127"/>
                <a:cs typeface="Times New Roman" panose="02020603050405020304" pitchFamily="18" charset="0"/>
              </a:rPr>
              <a:t>Phạm vi </a:t>
            </a:r>
            <a:r>
              <a:rPr lang="en-US" altLang="ko-KR" sz="900">
                <a:latin typeface="Times New Roman" panose="02020603050405020304" pitchFamily="18" charset="0"/>
                <a:ea typeface="Dotum" pitchFamily="34" charset="-127"/>
                <a:cs typeface="Times New Roman" panose="02020603050405020304" pitchFamily="18" charset="0"/>
              </a:rPr>
              <a:t>lọc phải nhỏ</a:t>
            </a:r>
          </a:p>
          <a:p>
            <a:pPr eaLnBrk="1" hangingPunct="1">
              <a:spcBef>
                <a:spcPct val="0"/>
              </a:spcBef>
              <a:buFontTx/>
              <a:buNone/>
            </a:pPr>
            <a:r>
              <a:rPr lang="vi-VN" altLang="ko-KR" sz="900">
                <a:latin typeface="Times New Roman" panose="02020603050405020304" pitchFamily="18" charset="0"/>
                <a:ea typeface="Dotum" pitchFamily="34" charset="-127"/>
                <a:cs typeface="Times New Roman" panose="02020603050405020304" pitchFamily="18" charset="0"/>
              </a:rPr>
              <a:t> ④ Phải có khả năng tách nước cao</a:t>
            </a:r>
          </a:p>
        </p:txBody>
      </p:sp>
      <p:sp>
        <p:nvSpPr>
          <p:cNvPr id="11270" name="Rectangle 100"/>
          <p:cNvSpPr>
            <a:spLocks noChangeArrowheads="1"/>
          </p:cNvSpPr>
          <p:nvPr/>
        </p:nvSpPr>
        <p:spPr bwMode="auto">
          <a:xfrm>
            <a:off x="3419475" y="5048251"/>
            <a:ext cx="3133725" cy="35548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har char="•"/>
              <a:defRPr kumimoji="1" sz="3200">
                <a:solidFill>
                  <a:schemeClr val="tx1"/>
                </a:solidFill>
                <a:latin typeface="굴림" pitchFamily="34" charset="-127"/>
                <a:ea typeface="굴림" pitchFamily="34" charset="-127"/>
              </a:defRPr>
            </a:lvl1pPr>
            <a:lvl2pPr marL="742950" indent="-285750" eaLnBrk="0" hangingPunct="0">
              <a:spcBef>
                <a:spcPct val="20000"/>
              </a:spcBef>
              <a:buChar char="–"/>
              <a:defRPr kumimoji="1" sz="2800">
                <a:solidFill>
                  <a:schemeClr val="tx1"/>
                </a:solidFill>
                <a:latin typeface="굴림" pitchFamily="34" charset="-127"/>
                <a:ea typeface="굴림" pitchFamily="34" charset="-127"/>
              </a:defRPr>
            </a:lvl2pPr>
            <a:lvl3pPr marL="1143000" indent="-228600" eaLnBrk="0" hangingPunct="0">
              <a:spcBef>
                <a:spcPct val="20000"/>
              </a:spcBef>
              <a:buChar char="•"/>
              <a:defRPr kumimoji="1" sz="2400">
                <a:solidFill>
                  <a:schemeClr val="tx1"/>
                </a:solidFill>
                <a:latin typeface="굴림" pitchFamily="34" charset="-127"/>
                <a:ea typeface="굴림" pitchFamily="34" charset="-127"/>
              </a:defRPr>
            </a:lvl3pPr>
            <a:lvl4pPr marL="1600200" indent="-228600" eaLnBrk="0" hangingPunct="0">
              <a:spcBef>
                <a:spcPct val="20000"/>
              </a:spcBef>
              <a:buChar char="–"/>
              <a:defRPr kumimoji="1" sz="2000">
                <a:solidFill>
                  <a:schemeClr val="tx1"/>
                </a:solidFill>
                <a:latin typeface="굴림" pitchFamily="34" charset="-127"/>
                <a:ea typeface="굴림" pitchFamily="34" charset="-127"/>
              </a:defRPr>
            </a:lvl4pPr>
            <a:lvl5pPr marL="2057400" indent="-228600" eaLnBrk="0" hangingPunct="0">
              <a:spcBef>
                <a:spcPct val="20000"/>
              </a:spcBef>
              <a:buChar char="»"/>
              <a:defRPr kumimoji="1" sz="2000">
                <a:solidFill>
                  <a:schemeClr val="tx1"/>
                </a:solidFill>
                <a:latin typeface="굴림" pitchFamily="34" charset="-127"/>
                <a:ea typeface="굴림" pitchFamily="34" charset="-127"/>
              </a:defRPr>
            </a:lvl5pPr>
            <a:lvl6pPr marL="2514600" indent="-228600" eaLnBrk="0" fontAlgn="base" hangingPunct="0">
              <a:spcBef>
                <a:spcPct val="20000"/>
              </a:spcBef>
              <a:spcAft>
                <a:spcPct val="0"/>
              </a:spcAft>
              <a:buChar char="»"/>
              <a:defRPr kumimoji="1" sz="2000">
                <a:solidFill>
                  <a:schemeClr val="tx1"/>
                </a:solidFill>
                <a:latin typeface="굴림" pitchFamily="34" charset="-127"/>
                <a:ea typeface="굴림" pitchFamily="34" charset="-127"/>
              </a:defRPr>
            </a:lvl6pPr>
            <a:lvl7pPr marL="2971800" indent="-228600" eaLnBrk="0" fontAlgn="base" hangingPunct="0">
              <a:spcBef>
                <a:spcPct val="20000"/>
              </a:spcBef>
              <a:spcAft>
                <a:spcPct val="0"/>
              </a:spcAft>
              <a:buChar char="»"/>
              <a:defRPr kumimoji="1" sz="2000">
                <a:solidFill>
                  <a:schemeClr val="tx1"/>
                </a:solidFill>
                <a:latin typeface="굴림" pitchFamily="34" charset="-127"/>
                <a:ea typeface="굴림" pitchFamily="34" charset="-127"/>
              </a:defRPr>
            </a:lvl7pPr>
            <a:lvl8pPr marL="3429000" indent="-228600" eaLnBrk="0" fontAlgn="base" hangingPunct="0">
              <a:spcBef>
                <a:spcPct val="20000"/>
              </a:spcBef>
              <a:spcAft>
                <a:spcPct val="0"/>
              </a:spcAft>
              <a:buChar char="»"/>
              <a:defRPr kumimoji="1" sz="2000">
                <a:solidFill>
                  <a:schemeClr val="tx1"/>
                </a:solidFill>
                <a:latin typeface="굴림" pitchFamily="34" charset="-127"/>
                <a:ea typeface="굴림" pitchFamily="34" charset="-127"/>
              </a:defRPr>
            </a:lvl8pPr>
            <a:lvl9pPr marL="3886200" indent="-228600" eaLnBrk="0" fontAlgn="base" hangingPunct="0">
              <a:spcBef>
                <a:spcPct val="20000"/>
              </a:spcBef>
              <a:spcAft>
                <a:spcPct val="0"/>
              </a:spcAft>
              <a:buChar char="»"/>
              <a:defRPr kumimoji="1" sz="2000">
                <a:solidFill>
                  <a:schemeClr val="tx1"/>
                </a:solidFill>
                <a:latin typeface="굴림" pitchFamily="34" charset="-127"/>
                <a:ea typeface="굴림" pitchFamily="34" charset="-127"/>
              </a:defRPr>
            </a:lvl9pPr>
          </a:lstStyle>
          <a:p>
            <a:pPr eaLnBrk="1" hangingPunct="1">
              <a:spcBef>
                <a:spcPct val="0"/>
              </a:spcBef>
              <a:buFontTx/>
              <a:buNone/>
            </a:pPr>
            <a:r>
              <a:rPr lang="en-US" altLang="ko-KR" sz="900">
                <a:latin typeface="Times New Roman" panose="02020603050405020304" pitchFamily="18" charset="0"/>
                <a:ea typeface="Dotum" pitchFamily="34" charset="-127"/>
                <a:cs typeface="Times New Roman" panose="02020603050405020304" pitchFamily="18" charset="0"/>
              </a:rPr>
              <a:t>20. </a:t>
            </a:r>
            <a:r>
              <a:rPr lang="vi-VN" altLang="ko-KR" sz="900">
                <a:latin typeface="Times New Roman" panose="02020603050405020304" pitchFamily="18" charset="0"/>
                <a:ea typeface="Dotum" pitchFamily="34" charset="-127"/>
                <a:cs typeface="Times New Roman" panose="02020603050405020304" pitchFamily="18" charset="0"/>
              </a:rPr>
              <a:t>Nhìn vào biểu đồ dưới đây, mạch điện phù hợp cho bộ hẹn </a:t>
            </a:r>
            <a:r>
              <a:rPr lang="vi-VN" altLang="ko-KR" sz="900" smtClean="0">
                <a:latin typeface="Times New Roman" panose="02020603050405020304" pitchFamily="18" charset="0"/>
                <a:ea typeface="Dotum" pitchFamily="34" charset="-127"/>
                <a:cs typeface="Times New Roman" panose="02020603050405020304" pitchFamily="18" charset="0"/>
              </a:rPr>
              <a:t>giờ</a:t>
            </a:r>
            <a:r>
              <a:rPr lang="en-US" altLang="ko-KR" sz="900" smtClean="0">
                <a:latin typeface="Times New Roman" panose="02020603050405020304" pitchFamily="18" charset="0"/>
                <a:ea typeface="Dotum" pitchFamily="34" charset="-127"/>
                <a:cs typeface="Times New Roman" panose="02020603050405020304" pitchFamily="18" charset="0"/>
              </a:rPr>
              <a:t> (timer)</a:t>
            </a:r>
            <a:r>
              <a:rPr lang="vi-VN" altLang="ko-KR" sz="900" smtClean="0">
                <a:latin typeface="Times New Roman" panose="02020603050405020304" pitchFamily="18" charset="0"/>
                <a:ea typeface="Dotum" pitchFamily="34" charset="-127"/>
                <a:cs typeface="Times New Roman" panose="02020603050405020304" pitchFamily="18" charset="0"/>
              </a:rPr>
              <a:t> </a:t>
            </a:r>
            <a:r>
              <a:rPr lang="vi-VN" altLang="ko-KR" sz="900">
                <a:latin typeface="Times New Roman" panose="02020603050405020304" pitchFamily="18" charset="0"/>
                <a:ea typeface="Dotum" pitchFamily="34" charset="-127"/>
                <a:cs typeface="Times New Roman" panose="02020603050405020304" pitchFamily="18" charset="0"/>
              </a:rPr>
              <a:t>khí nén là gì?</a:t>
            </a:r>
            <a:endParaRPr lang="en-US" altLang="ko-KR" sz="900">
              <a:latin typeface="Times New Roman" panose="02020603050405020304" pitchFamily="18" charset="0"/>
              <a:ea typeface="Dotum" pitchFamily="34" charset="-127"/>
              <a:cs typeface="Times New Roman" panose="02020603050405020304" pitchFamily="18" charset="0"/>
            </a:endParaRPr>
          </a:p>
          <a:p>
            <a:pPr eaLnBrk="1" hangingPunct="1">
              <a:spcBef>
                <a:spcPct val="0"/>
              </a:spcBef>
              <a:buFontTx/>
              <a:buNone/>
            </a:pPr>
            <a:endParaRPr lang="en-US" altLang="ko-KR" sz="900">
              <a:latin typeface="Times New Roman" panose="02020603050405020304" pitchFamily="18" charset="0"/>
              <a:ea typeface="Dotum" pitchFamily="34" charset="-127"/>
              <a:cs typeface="Times New Roman" panose="02020603050405020304" pitchFamily="18" charset="0"/>
            </a:endParaRPr>
          </a:p>
          <a:p>
            <a:pPr eaLnBrk="1" hangingPunct="1">
              <a:spcBef>
                <a:spcPct val="0"/>
              </a:spcBef>
              <a:buFontTx/>
              <a:buNone/>
            </a:pPr>
            <a:endParaRPr lang="en-US" altLang="ko-KR" sz="900">
              <a:latin typeface="Times New Roman" panose="02020603050405020304" pitchFamily="18" charset="0"/>
              <a:ea typeface="Dotum" pitchFamily="34" charset="-127"/>
              <a:cs typeface="Times New Roman" panose="02020603050405020304" pitchFamily="18" charset="0"/>
            </a:endParaRPr>
          </a:p>
          <a:p>
            <a:pPr eaLnBrk="1" hangingPunct="1">
              <a:spcBef>
                <a:spcPct val="0"/>
              </a:spcBef>
              <a:buFontTx/>
              <a:buNone/>
            </a:pPr>
            <a:endParaRPr lang="en-US" altLang="ko-KR" sz="900">
              <a:latin typeface="Times New Roman" panose="02020603050405020304" pitchFamily="18" charset="0"/>
              <a:ea typeface="Dotum" pitchFamily="34" charset="-127"/>
              <a:cs typeface="Times New Roman" panose="02020603050405020304" pitchFamily="18" charset="0"/>
            </a:endParaRPr>
          </a:p>
          <a:p>
            <a:pPr eaLnBrk="1" hangingPunct="1">
              <a:spcBef>
                <a:spcPct val="0"/>
              </a:spcBef>
              <a:buFontTx/>
              <a:buNone/>
            </a:pPr>
            <a:endParaRPr lang="en-US" altLang="ko-KR" sz="900">
              <a:latin typeface="Times New Roman" panose="02020603050405020304" pitchFamily="18" charset="0"/>
              <a:ea typeface="Dotum" pitchFamily="34" charset="-127"/>
              <a:cs typeface="Times New Roman" panose="02020603050405020304" pitchFamily="18" charset="0"/>
            </a:endParaRPr>
          </a:p>
          <a:p>
            <a:pPr eaLnBrk="1" hangingPunct="1">
              <a:spcBef>
                <a:spcPct val="0"/>
              </a:spcBef>
              <a:buFontTx/>
              <a:buNone/>
            </a:pPr>
            <a:endParaRPr lang="en-US" altLang="ko-KR" sz="900">
              <a:latin typeface="Times New Roman" panose="02020603050405020304" pitchFamily="18" charset="0"/>
              <a:ea typeface="Dotum" pitchFamily="34" charset="-127"/>
              <a:cs typeface="Times New Roman" panose="02020603050405020304" pitchFamily="18" charset="0"/>
            </a:endParaRPr>
          </a:p>
          <a:p>
            <a:pPr eaLnBrk="1" hangingPunct="1">
              <a:spcBef>
                <a:spcPct val="0"/>
              </a:spcBef>
              <a:buFontTx/>
              <a:buNone/>
            </a:pPr>
            <a:endParaRPr lang="en-US" altLang="ko-KR" sz="900">
              <a:latin typeface="Times New Roman" panose="02020603050405020304" pitchFamily="18" charset="0"/>
              <a:ea typeface="Dotum" pitchFamily="34" charset="-127"/>
              <a:cs typeface="Times New Roman" panose="02020603050405020304" pitchFamily="18" charset="0"/>
            </a:endParaRPr>
          </a:p>
          <a:p>
            <a:pPr eaLnBrk="1" hangingPunct="1">
              <a:spcBef>
                <a:spcPct val="0"/>
              </a:spcBef>
              <a:buFontTx/>
              <a:buNone/>
            </a:pPr>
            <a:endParaRPr lang="en-US" altLang="ko-KR" sz="900">
              <a:latin typeface="Times New Roman" panose="02020603050405020304" pitchFamily="18" charset="0"/>
              <a:ea typeface="Dotum" pitchFamily="34" charset="-127"/>
              <a:cs typeface="Times New Roman" panose="02020603050405020304" pitchFamily="18" charset="0"/>
            </a:endParaRPr>
          </a:p>
          <a:p>
            <a:pPr eaLnBrk="1" hangingPunct="1">
              <a:spcBef>
                <a:spcPct val="0"/>
              </a:spcBef>
              <a:buFontTx/>
              <a:buNone/>
            </a:pPr>
            <a:r>
              <a:rPr lang="en-US" altLang="ko-KR" sz="900">
                <a:latin typeface="Times New Roman" panose="02020603050405020304" pitchFamily="18" charset="0"/>
                <a:ea typeface="Dotum" pitchFamily="34" charset="-127"/>
                <a:cs typeface="Times New Roman" panose="02020603050405020304" pitchFamily="18" charset="0"/>
              </a:rPr>
              <a:t> ①</a:t>
            </a:r>
          </a:p>
          <a:p>
            <a:pPr eaLnBrk="1" hangingPunct="1">
              <a:spcBef>
                <a:spcPct val="0"/>
              </a:spcBef>
              <a:buFontTx/>
              <a:buNone/>
            </a:pPr>
            <a:endParaRPr lang="en-US" altLang="ko-KR" sz="900">
              <a:latin typeface="Times New Roman" panose="02020603050405020304" pitchFamily="18" charset="0"/>
              <a:ea typeface="Dotum" pitchFamily="34" charset="-127"/>
              <a:cs typeface="Times New Roman" panose="02020603050405020304" pitchFamily="18" charset="0"/>
            </a:endParaRPr>
          </a:p>
          <a:p>
            <a:pPr eaLnBrk="1" hangingPunct="1">
              <a:spcBef>
                <a:spcPct val="0"/>
              </a:spcBef>
              <a:buFontTx/>
              <a:buNone/>
            </a:pPr>
            <a:endParaRPr lang="en-US" altLang="ko-KR" sz="900">
              <a:latin typeface="Times New Roman" panose="02020603050405020304" pitchFamily="18" charset="0"/>
              <a:ea typeface="Dotum" pitchFamily="34" charset="-127"/>
              <a:cs typeface="Times New Roman" panose="02020603050405020304" pitchFamily="18" charset="0"/>
            </a:endParaRPr>
          </a:p>
          <a:p>
            <a:pPr eaLnBrk="1" hangingPunct="1">
              <a:spcBef>
                <a:spcPct val="0"/>
              </a:spcBef>
              <a:buFontTx/>
              <a:buNone/>
            </a:pPr>
            <a:endParaRPr lang="en-US" altLang="ko-KR" sz="900">
              <a:latin typeface="Times New Roman" panose="02020603050405020304" pitchFamily="18" charset="0"/>
              <a:ea typeface="Dotum" pitchFamily="34" charset="-127"/>
              <a:cs typeface="Times New Roman" panose="02020603050405020304" pitchFamily="18" charset="0"/>
            </a:endParaRPr>
          </a:p>
          <a:p>
            <a:pPr eaLnBrk="1" hangingPunct="1">
              <a:spcBef>
                <a:spcPct val="0"/>
              </a:spcBef>
              <a:buFontTx/>
              <a:buNone/>
            </a:pPr>
            <a:endParaRPr lang="en-US" altLang="ko-KR" sz="900">
              <a:latin typeface="Times New Roman" panose="02020603050405020304" pitchFamily="18" charset="0"/>
              <a:ea typeface="Dotum" pitchFamily="34" charset="-127"/>
              <a:cs typeface="Times New Roman" panose="02020603050405020304" pitchFamily="18" charset="0"/>
            </a:endParaRPr>
          </a:p>
          <a:p>
            <a:pPr eaLnBrk="1" hangingPunct="1">
              <a:spcBef>
                <a:spcPct val="0"/>
              </a:spcBef>
              <a:buFontTx/>
              <a:buNone/>
            </a:pPr>
            <a:r>
              <a:rPr lang="en-US" altLang="ko-KR" sz="900">
                <a:latin typeface="Times New Roman" panose="02020603050405020304" pitchFamily="18" charset="0"/>
                <a:ea typeface="Dotum" pitchFamily="34" charset="-127"/>
                <a:cs typeface="Times New Roman" panose="02020603050405020304" pitchFamily="18" charset="0"/>
              </a:rPr>
              <a:t> ②</a:t>
            </a:r>
          </a:p>
          <a:p>
            <a:pPr eaLnBrk="1" hangingPunct="1">
              <a:spcBef>
                <a:spcPct val="0"/>
              </a:spcBef>
              <a:buFontTx/>
              <a:buNone/>
            </a:pPr>
            <a:r>
              <a:rPr lang="en-US" altLang="ko-KR" sz="900">
                <a:latin typeface="Times New Roman" panose="02020603050405020304" pitchFamily="18" charset="0"/>
                <a:ea typeface="Dotum" pitchFamily="34" charset="-127"/>
                <a:cs typeface="Times New Roman" panose="02020603050405020304" pitchFamily="18" charset="0"/>
              </a:rPr>
              <a:t> </a:t>
            </a:r>
          </a:p>
          <a:p>
            <a:pPr eaLnBrk="1" hangingPunct="1">
              <a:spcBef>
                <a:spcPct val="0"/>
              </a:spcBef>
              <a:buFontTx/>
              <a:buNone/>
            </a:pPr>
            <a:endParaRPr lang="en-US" altLang="ko-KR" sz="900">
              <a:latin typeface="Times New Roman" panose="02020603050405020304" pitchFamily="18" charset="0"/>
              <a:ea typeface="Dotum" pitchFamily="34" charset="-127"/>
              <a:cs typeface="Times New Roman" panose="02020603050405020304" pitchFamily="18" charset="0"/>
            </a:endParaRPr>
          </a:p>
          <a:p>
            <a:pPr eaLnBrk="1" hangingPunct="1">
              <a:spcBef>
                <a:spcPct val="0"/>
              </a:spcBef>
              <a:buFontTx/>
              <a:buNone/>
            </a:pPr>
            <a:endParaRPr lang="en-US" altLang="ko-KR" sz="900">
              <a:latin typeface="Times New Roman" panose="02020603050405020304" pitchFamily="18" charset="0"/>
              <a:ea typeface="Dotum" pitchFamily="34" charset="-127"/>
              <a:cs typeface="Times New Roman" panose="02020603050405020304" pitchFamily="18" charset="0"/>
            </a:endParaRPr>
          </a:p>
          <a:p>
            <a:pPr eaLnBrk="1" hangingPunct="1">
              <a:spcBef>
                <a:spcPct val="0"/>
              </a:spcBef>
              <a:buFontTx/>
              <a:buNone/>
            </a:pPr>
            <a:endParaRPr lang="en-US" altLang="ko-KR" sz="900">
              <a:latin typeface="Times New Roman" panose="02020603050405020304" pitchFamily="18" charset="0"/>
              <a:ea typeface="Dotum" pitchFamily="34" charset="-127"/>
              <a:cs typeface="Times New Roman" panose="02020603050405020304" pitchFamily="18" charset="0"/>
            </a:endParaRPr>
          </a:p>
          <a:p>
            <a:pPr eaLnBrk="1" hangingPunct="1">
              <a:spcBef>
                <a:spcPct val="0"/>
              </a:spcBef>
              <a:buFontTx/>
              <a:buNone/>
            </a:pPr>
            <a:r>
              <a:rPr lang="en-US" altLang="ko-KR" sz="900">
                <a:latin typeface="Times New Roman" panose="02020603050405020304" pitchFamily="18" charset="0"/>
                <a:ea typeface="Dotum" pitchFamily="34" charset="-127"/>
                <a:cs typeface="Times New Roman" panose="02020603050405020304" pitchFamily="18" charset="0"/>
              </a:rPr>
              <a:t>③ </a:t>
            </a:r>
          </a:p>
          <a:p>
            <a:pPr eaLnBrk="1" hangingPunct="1">
              <a:spcBef>
                <a:spcPct val="0"/>
              </a:spcBef>
              <a:buFontTx/>
              <a:buNone/>
            </a:pPr>
            <a:endParaRPr lang="en-US" altLang="ko-KR" sz="900">
              <a:latin typeface="Times New Roman" panose="02020603050405020304" pitchFamily="18" charset="0"/>
              <a:ea typeface="Dotum" pitchFamily="34" charset="-127"/>
              <a:cs typeface="Times New Roman" panose="02020603050405020304" pitchFamily="18" charset="0"/>
            </a:endParaRPr>
          </a:p>
          <a:p>
            <a:pPr eaLnBrk="1" hangingPunct="1">
              <a:spcBef>
                <a:spcPct val="0"/>
              </a:spcBef>
              <a:buFontTx/>
              <a:buNone/>
            </a:pPr>
            <a:endParaRPr lang="en-US" altLang="ko-KR" sz="900">
              <a:latin typeface="Times New Roman" panose="02020603050405020304" pitchFamily="18" charset="0"/>
              <a:ea typeface="Dotum" pitchFamily="34" charset="-127"/>
              <a:cs typeface="Times New Roman" panose="02020603050405020304" pitchFamily="18" charset="0"/>
            </a:endParaRPr>
          </a:p>
          <a:p>
            <a:pPr eaLnBrk="1" hangingPunct="1">
              <a:spcBef>
                <a:spcPct val="0"/>
              </a:spcBef>
              <a:buFontTx/>
              <a:buNone/>
            </a:pPr>
            <a:endParaRPr lang="en-US" altLang="ko-KR" sz="900">
              <a:latin typeface="Times New Roman" panose="02020603050405020304" pitchFamily="18" charset="0"/>
              <a:ea typeface="Dotum" pitchFamily="34" charset="-127"/>
              <a:cs typeface="Times New Roman" panose="02020603050405020304" pitchFamily="18" charset="0"/>
            </a:endParaRPr>
          </a:p>
          <a:p>
            <a:pPr eaLnBrk="1" hangingPunct="1">
              <a:spcBef>
                <a:spcPct val="0"/>
              </a:spcBef>
              <a:buFontTx/>
              <a:buNone/>
            </a:pPr>
            <a:endParaRPr lang="en-US" altLang="ko-KR" sz="900">
              <a:latin typeface="Times New Roman" panose="02020603050405020304" pitchFamily="18" charset="0"/>
              <a:ea typeface="Dotum" pitchFamily="34" charset="-127"/>
              <a:cs typeface="Times New Roman" panose="02020603050405020304" pitchFamily="18" charset="0"/>
            </a:endParaRPr>
          </a:p>
          <a:p>
            <a:pPr eaLnBrk="1" hangingPunct="1">
              <a:spcBef>
                <a:spcPct val="0"/>
              </a:spcBef>
              <a:buFontTx/>
              <a:buNone/>
            </a:pPr>
            <a:r>
              <a:rPr lang="en-US" altLang="ko-KR" sz="900">
                <a:latin typeface="Times New Roman" panose="02020603050405020304" pitchFamily="18" charset="0"/>
                <a:ea typeface="Dotum" pitchFamily="34" charset="-127"/>
                <a:cs typeface="Times New Roman" panose="02020603050405020304" pitchFamily="18" charset="0"/>
              </a:rPr>
              <a:t>④</a:t>
            </a:r>
          </a:p>
        </p:txBody>
      </p:sp>
      <p:grpSp>
        <p:nvGrpSpPr>
          <p:cNvPr id="11271" name="Group 82"/>
          <p:cNvGrpSpPr>
            <a:grpSpLocks/>
          </p:cNvGrpSpPr>
          <p:nvPr/>
        </p:nvGrpSpPr>
        <p:grpSpPr bwMode="auto">
          <a:xfrm>
            <a:off x="3808413" y="6080127"/>
            <a:ext cx="1890712" cy="619125"/>
            <a:chOff x="2375" y="5161"/>
            <a:chExt cx="1191" cy="390"/>
          </a:xfrm>
        </p:grpSpPr>
        <p:pic>
          <p:nvPicPr>
            <p:cNvPr id="11332" name="Picture 10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75" y="5161"/>
              <a:ext cx="1191" cy="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prstDash val="dash"/>
                  <a:miter lim="800000"/>
                  <a:headEnd/>
                  <a:tailEnd/>
                </a14:hiddenLine>
              </a:ext>
            </a:extLst>
          </p:spPr>
        </p:pic>
        <p:grpSp>
          <p:nvGrpSpPr>
            <p:cNvPr id="11333" name="Group 123"/>
            <p:cNvGrpSpPr>
              <a:grpSpLocks/>
            </p:cNvGrpSpPr>
            <p:nvPr/>
          </p:nvGrpSpPr>
          <p:grpSpPr bwMode="auto">
            <a:xfrm rot="10800000">
              <a:off x="2592" y="5303"/>
              <a:ext cx="45" cy="45"/>
              <a:chOff x="2704" y="4390"/>
              <a:chExt cx="45" cy="45"/>
            </a:xfrm>
          </p:grpSpPr>
          <p:sp>
            <p:nvSpPr>
              <p:cNvPr id="11334" name="Line 121"/>
              <p:cNvSpPr>
                <a:spLocks noChangeShapeType="1"/>
              </p:cNvSpPr>
              <p:nvPr/>
            </p:nvSpPr>
            <p:spPr bwMode="auto">
              <a:xfrm>
                <a:off x="2704" y="4390"/>
                <a:ext cx="45" cy="23"/>
              </a:xfrm>
              <a:prstGeom prst="line">
                <a:avLst/>
              </a:prstGeom>
              <a:noFill/>
              <a:ln w="3175">
                <a:solidFill>
                  <a:srgbClr val="777777"/>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latin typeface="Times New Roman" panose="02020603050405020304" pitchFamily="18" charset="0"/>
                  <a:cs typeface="Times New Roman" panose="02020603050405020304" pitchFamily="18" charset="0"/>
                </a:endParaRPr>
              </a:p>
            </p:txBody>
          </p:sp>
          <p:sp>
            <p:nvSpPr>
              <p:cNvPr id="11335" name="Line 122"/>
              <p:cNvSpPr>
                <a:spLocks noChangeShapeType="1"/>
              </p:cNvSpPr>
              <p:nvPr/>
            </p:nvSpPr>
            <p:spPr bwMode="auto">
              <a:xfrm flipH="1">
                <a:off x="2704" y="4413"/>
                <a:ext cx="45" cy="22"/>
              </a:xfrm>
              <a:prstGeom prst="line">
                <a:avLst/>
              </a:prstGeom>
              <a:noFill/>
              <a:ln w="3175">
                <a:solidFill>
                  <a:srgbClr val="777777"/>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latin typeface="Times New Roman" panose="02020603050405020304" pitchFamily="18" charset="0"/>
                  <a:cs typeface="Times New Roman" panose="02020603050405020304" pitchFamily="18" charset="0"/>
                </a:endParaRPr>
              </a:p>
            </p:txBody>
          </p:sp>
        </p:grpSp>
      </p:grpSp>
      <p:pic>
        <p:nvPicPr>
          <p:cNvPr id="11272" name="Picture 8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06813" y="8172450"/>
            <a:ext cx="2017712" cy="5968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73" name="Picture 8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49663" y="7470777"/>
            <a:ext cx="2049462" cy="638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1274" name="Group 89"/>
          <p:cNvGrpSpPr>
            <a:grpSpLocks/>
          </p:cNvGrpSpPr>
          <p:nvPr/>
        </p:nvGrpSpPr>
        <p:grpSpPr bwMode="auto">
          <a:xfrm>
            <a:off x="3827463" y="6775450"/>
            <a:ext cx="1871662" cy="647700"/>
            <a:chOff x="2387" y="3982"/>
            <a:chExt cx="1179" cy="408"/>
          </a:xfrm>
        </p:grpSpPr>
        <p:pic>
          <p:nvPicPr>
            <p:cNvPr id="11330" name="Picture 10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87" y="3982"/>
              <a:ext cx="1179" cy="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331" name="Rectangle 91"/>
            <p:cNvSpPr>
              <a:spLocks noChangeArrowheads="1"/>
            </p:cNvSpPr>
            <p:nvPr/>
          </p:nvSpPr>
          <p:spPr bwMode="auto">
            <a:xfrm>
              <a:off x="2399" y="4009"/>
              <a:ext cx="1134" cy="363"/>
            </a:xfrm>
            <a:prstGeom prst="rect">
              <a:avLst/>
            </a:prstGeom>
            <a:noFill/>
            <a:ln w="6350">
              <a:solidFill>
                <a:srgbClr val="777777"/>
              </a:solidFill>
              <a:prstDash val="lgDash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굴림" pitchFamily="34" charset="-127"/>
                  <a:ea typeface="굴림" pitchFamily="34" charset="-127"/>
                </a:defRPr>
              </a:lvl1pPr>
              <a:lvl2pPr marL="742950" indent="-285750" eaLnBrk="0" hangingPunct="0">
                <a:spcBef>
                  <a:spcPct val="20000"/>
                </a:spcBef>
                <a:buChar char="–"/>
                <a:defRPr kumimoji="1" sz="2800">
                  <a:solidFill>
                    <a:schemeClr val="tx1"/>
                  </a:solidFill>
                  <a:latin typeface="굴림" pitchFamily="34" charset="-127"/>
                  <a:ea typeface="굴림" pitchFamily="34" charset="-127"/>
                </a:defRPr>
              </a:lvl2pPr>
              <a:lvl3pPr marL="1143000" indent="-228600" eaLnBrk="0" hangingPunct="0">
                <a:spcBef>
                  <a:spcPct val="20000"/>
                </a:spcBef>
                <a:buChar char="•"/>
                <a:defRPr kumimoji="1" sz="2400">
                  <a:solidFill>
                    <a:schemeClr val="tx1"/>
                  </a:solidFill>
                  <a:latin typeface="굴림" pitchFamily="34" charset="-127"/>
                  <a:ea typeface="굴림" pitchFamily="34" charset="-127"/>
                </a:defRPr>
              </a:lvl3pPr>
              <a:lvl4pPr marL="1600200" indent="-228600" eaLnBrk="0" hangingPunct="0">
                <a:spcBef>
                  <a:spcPct val="20000"/>
                </a:spcBef>
                <a:buChar char="–"/>
                <a:defRPr kumimoji="1" sz="2000">
                  <a:solidFill>
                    <a:schemeClr val="tx1"/>
                  </a:solidFill>
                  <a:latin typeface="굴림" pitchFamily="34" charset="-127"/>
                  <a:ea typeface="굴림" pitchFamily="34" charset="-127"/>
                </a:defRPr>
              </a:lvl4pPr>
              <a:lvl5pPr marL="2057400" indent="-228600" eaLnBrk="0" hangingPunct="0">
                <a:spcBef>
                  <a:spcPct val="20000"/>
                </a:spcBef>
                <a:buChar char="»"/>
                <a:defRPr kumimoji="1" sz="2000">
                  <a:solidFill>
                    <a:schemeClr val="tx1"/>
                  </a:solidFill>
                  <a:latin typeface="굴림" pitchFamily="34" charset="-127"/>
                  <a:ea typeface="굴림" pitchFamily="34" charset="-127"/>
                </a:defRPr>
              </a:lvl5pPr>
              <a:lvl6pPr marL="2514600" indent="-228600" eaLnBrk="0" fontAlgn="base" hangingPunct="0">
                <a:spcBef>
                  <a:spcPct val="20000"/>
                </a:spcBef>
                <a:spcAft>
                  <a:spcPct val="0"/>
                </a:spcAft>
                <a:buChar char="»"/>
                <a:defRPr kumimoji="1" sz="2000">
                  <a:solidFill>
                    <a:schemeClr val="tx1"/>
                  </a:solidFill>
                  <a:latin typeface="굴림" pitchFamily="34" charset="-127"/>
                  <a:ea typeface="굴림" pitchFamily="34" charset="-127"/>
                </a:defRPr>
              </a:lvl6pPr>
              <a:lvl7pPr marL="2971800" indent="-228600" eaLnBrk="0" fontAlgn="base" hangingPunct="0">
                <a:spcBef>
                  <a:spcPct val="20000"/>
                </a:spcBef>
                <a:spcAft>
                  <a:spcPct val="0"/>
                </a:spcAft>
                <a:buChar char="»"/>
                <a:defRPr kumimoji="1" sz="2000">
                  <a:solidFill>
                    <a:schemeClr val="tx1"/>
                  </a:solidFill>
                  <a:latin typeface="굴림" pitchFamily="34" charset="-127"/>
                  <a:ea typeface="굴림" pitchFamily="34" charset="-127"/>
                </a:defRPr>
              </a:lvl7pPr>
              <a:lvl8pPr marL="3429000" indent="-228600" eaLnBrk="0" fontAlgn="base" hangingPunct="0">
                <a:spcBef>
                  <a:spcPct val="20000"/>
                </a:spcBef>
                <a:spcAft>
                  <a:spcPct val="0"/>
                </a:spcAft>
                <a:buChar char="»"/>
                <a:defRPr kumimoji="1" sz="2000">
                  <a:solidFill>
                    <a:schemeClr val="tx1"/>
                  </a:solidFill>
                  <a:latin typeface="굴림" pitchFamily="34" charset="-127"/>
                  <a:ea typeface="굴림" pitchFamily="34" charset="-127"/>
                </a:defRPr>
              </a:lvl8pPr>
              <a:lvl9pPr marL="3886200" indent="-228600" eaLnBrk="0" fontAlgn="base" hangingPunct="0">
                <a:spcBef>
                  <a:spcPct val="20000"/>
                </a:spcBef>
                <a:spcAft>
                  <a:spcPct val="0"/>
                </a:spcAft>
                <a:buChar char="»"/>
                <a:defRPr kumimoji="1" sz="2000">
                  <a:solidFill>
                    <a:schemeClr val="tx1"/>
                  </a:solidFill>
                  <a:latin typeface="굴림" pitchFamily="34" charset="-127"/>
                  <a:ea typeface="굴림" pitchFamily="34" charset="-127"/>
                </a:defRPr>
              </a:lvl9pPr>
            </a:lstStyle>
            <a:p>
              <a:pPr eaLnBrk="1" hangingPunct="1">
                <a:spcBef>
                  <a:spcPct val="0"/>
                </a:spcBef>
                <a:buFontTx/>
                <a:buNone/>
              </a:pPr>
              <a:endParaRPr lang="ko-KR" altLang="en-US" sz="900">
                <a:latin typeface="Times New Roman" panose="02020603050405020304" pitchFamily="18" charset="0"/>
                <a:ea typeface="Dotum" pitchFamily="34" charset="-127"/>
                <a:cs typeface="Times New Roman" panose="02020603050405020304" pitchFamily="18" charset="0"/>
              </a:endParaRPr>
            </a:p>
          </p:txBody>
        </p:sp>
      </p:grpSp>
      <p:pic>
        <p:nvPicPr>
          <p:cNvPr id="11275" name="Picture 92"/>
          <p:cNvPicPr>
            <a:picLocks noChangeAspect="1" noChangeArrowheads="1"/>
          </p:cNvPicPr>
          <p:nvPr/>
        </p:nvPicPr>
        <p:blipFill>
          <a:blip r:embed="rId7">
            <a:extLst>
              <a:ext uri="{28A0092B-C50C-407E-A947-70E740481C1C}">
                <a14:useLocalDpi xmlns:a14="http://schemas.microsoft.com/office/drawing/2010/main" val="0"/>
              </a:ext>
            </a:extLst>
          </a:blip>
          <a:srcRect l="5528" t="79105"/>
          <a:stretch>
            <a:fillRect/>
          </a:stretch>
        </p:blipFill>
        <p:spPr bwMode="auto">
          <a:xfrm>
            <a:off x="3649663" y="5468939"/>
            <a:ext cx="2520950" cy="615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276" name="Rectangle 90"/>
          <p:cNvSpPr>
            <a:spLocks noChangeArrowheads="1"/>
          </p:cNvSpPr>
          <p:nvPr/>
        </p:nvSpPr>
        <p:spPr bwMode="auto">
          <a:xfrm>
            <a:off x="304801" y="3440114"/>
            <a:ext cx="3114675"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har char="•"/>
              <a:defRPr kumimoji="1" sz="3200">
                <a:solidFill>
                  <a:schemeClr val="tx1"/>
                </a:solidFill>
                <a:latin typeface="굴림" pitchFamily="34" charset="-127"/>
                <a:ea typeface="굴림" pitchFamily="34" charset="-127"/>
              </a:defRPr>
            </a:lvl1pPr>
            <a:lvl2pPr marL="742950" indent="-285750" eaLnBrk="0" hangingPunct="0">
              <a:spcBef>
                <a:spcPct val="20000"/>
              </a:spcBef>
              <a:buChar char="–"/>
              <a:defRPr kumimoji="1" sz="2800">
                <a:solidFill>
                  <a:schemeClr val="tx1"/>
                </a:solidFill>
                <a:latin typeface="굴림" pitchFamily="34" charset="-127"/>
                <a:ea typeface="굴림" pitchFamily="34" charset="-127"/>
              </a:defRPr>
            </a:lvl2pPr>
            <a:lvl3pPr marL="1143000" indent="-228600" eaLnBrk="0" hangingPunct="0">
              <a:spcBef>
                <a:spcPct val="20000"/>
              </a:spcBef>
              <a:buChar char="•"/>
              <a:defRPr kumimoji="1" sz="2400">
                <a:solidFill>
                  <a:schemeClr val="tx1"/>
                </a:solidFill>
                <a:latin typeface="굴림" pitchFamily="34" charset="-127"/>
                <a:ea typeface="굴림" pitchFamily="34" charset="-127"/>
              </a:defRPr>
            </a:lvl3pPr>
            <a:lvl4pPr marL="1600200" indent="-228600" eaLnBrk="0" hangingPunct="0">
              <a:spcBef>
                <a:spcPct val="20000"/>
              </a:spcBef>
              <a:buChar char="–"/>
              <a:defRPr kumimoji="1" sz="2000">
                <a:solidFill>
                  <a:schemeClr val="tx1"/>
                </a:solidFill>
                <a:latin typeface="굴림" pitchFamily="34" charset="-127"/>
                <a:ea typeface="굴림" pitchFamily="34" charset="-127"/>
              </a:defRPr>
            </a:lvl4pPr>
            <a:lvl5pPr marL="2057400" indent="-228600" eaLnBrk="0" hangingPunct="0">
              <a:spcBef>
                <a:spcPct val="20000"/>
              </a:spcBef>
              <a:buChar char="»"/>
              <a:defRPr kumimoji="1" sz="2000">
                <a:solidFill>
                  <a:schemeClr val="tx1"/>
                </a:solidFill>
                <a:latin typeface="굴림" pitchFamily="34" charset="-127"/>
                <a:ea typeface="굴림" pitchFamily="34" charset="-127"/>
              </a:defRPr>
            </a:lvl5pPr>
            <a:lvl6pPr marL="2514600" indent="-228600" eaLnBrk="0" fontAlgn="base" hangingPunct="0">
              <a:spcBef>
                <a:spcPct val="20000"/>
              </a:spcBef>
              <a:spcAft>
                <a:spcPct val="0"/>
              </a:spcAft>
              <a:buChar char="»"/>
              <a:defRPr kumimoji="1" sz="2000">
                <a:solidFill>
                  <a:schemeClr val="tx1"/>
                </a:solidFill>
                <a:latin typeface="굴림" pitchFamily="34" charset="-127"/>
                <a:ea typeface="굴림" pitchFamily="34" charset="-127"/>
              </a:defRPr>
            </a:lvl6pPr>
            <a:lvl7pPr marL="2971800" indent="-228600" eaLnBrk="0" fontAlgn="base" hangingPunct="0">
              <a:spcBef>
                <a:spcPct val="20000"/>
              </a:spcBef>
              <a:spcAft>
                <a:spcPct val="0"/>
              </a:spcAft>
              <a:buChar char="»"/>
              <a:defRPr kumimoji="1" sz="2000">
                <a:solidFill>
                  <a:schemeClr val="tx1"/>
                </a:solidFill>
                <a:latin typeface="굴림" pitchFamily="34" charset="-127"/>
                <a:ea typeface="굴림" pitchFamily="34" charset="-127"/>
              </a:defRPr>
            </a:lvl7pPr>
            <a:lvl8pPr marL="3429000" indent="-228600" eaLnBrk="0" fontAlgn="base" hangingPunct="0">
              <a:spcBef>
                <a:spcPct val="20000"/>
              </a:spcBef>
              <a:spcAft>
                <a:spcPct val="0"/>
              </a:spcAft>
              <a:buChar char="»"/>
              <a:defRPr kumimoji="1" sz="2000">
                <a:solidFill>
                  <a:schemeClr val="tx1"/>
                </a:solidFill>
                <a:latin typeface="굴림" pitchFamily="34" charset="-127"/>
                <a:ea typeface="굴림" pitchFamily="34" charset="-127"/>
              </a:defRPr>
            </a:lvl8pPr>
            <a:lvl9pPr marL="3886200" indent="-228600" eaLnBrk="0" fontAlgn="base" hangingPunct="0">
              <a:spcBef>
                <a:spcPct val="20000"/>
              </a:spcBef>
              <a:spcAft>
                <a:spcPct val="0"/>
              </a:spcAft>
              <a:buChar char="»"/>
              <a:defRPr kumimoji="1" sz="2000">
                <a:solidFill>
                  <a:schemeClr val="tx1"/>
                </a:solidFill>
                <a:latin typeface="굴림" pitchFamily="34" charset="-127"/>
                <a:ea typeface="굴림" pitchFamily="34" charset="-127"/>
              </a:defRPr>
            </a:lvl9pPr>
          </a:lstStyle>
          <a:p>
            <a:pPr eaLnBrk="1" hangingPunct="1">
              <a:spcBef>
                <a:spcPct val="0"/>
              </a:spcBef>
              <a:buFontTx/>
              <a:buNone/>
            </a:pPr>
            <a:r>
              <a:rPr lang="vi-VN" altLang="ko-KR" sz="900">
                <a:latin typeface="Times New Roman" panose="02020603050405020304" pitchFamily="18" charset="0"/>
                <a:ea typeface="Dotum" pitchFamily="34" charset="-127"/>
                <a:cs typeface="Times New Roman" panose="02020603050405020304" pitchFamily="18" charset="0"/>
              </a:rPr>
              <a:t>16. </a:t>
            </a:r>
            <a:r>
              <a:rPr lang="vi-VN" sz="900">
                <a:latin typeface="Times New Roman" panose="02020603050405020304" pitchFamily="18" charset="0"/>
                <a:ea typeface="Dotum" pitchFamily="34" charset="-127"/>
                <a:cs typeface="Times New Roman" panose="02020603050405020304" pitchFamily="18" charset="0"/>
              </a:rPr>
              <a:t>Trong số các phương pháp làm mát của máy nén khí </a:t>
            </a:r>
            <a:r>
              <a:rPr lang="vi-VN" sz="900" smtClean="0">
                <a:latin typeface="Times New Roman" panose="02020603050405020304" pitchFamily="18" charset="0"/>
                <a:ea typeface="Dotum" pitchFamily="34" charset="-127"/>
                <a:cs typeface="Times New Roman" panose="02020603050405020304" pitchFamily="18" charset="0"/>
              </a:rPr>
              <a:t>piston</a:t>
            </a:r>
            <a:r>
              <a:rPr lang="en-US" sz="900" smtClean="0">
                <a:latin typeface="Times New Roman" panose="02020603050405020304" pitchFamily="18" charset="0"/>
                <a:ea typeface="Dotum" pitchFamily="34" charset="-127"/>
                <a:cs typeface="Times New Roman" panose="02020603050405020304" pitchFamily="18" charset="0"/>
              </a:rPr>
              <a:t> đa tầng</a:t>
            </a:r>
            <a:r>
              <a:rPr lang="vi-VN" sz="900" smtClean="0">
                <a:latin typeface="Times New Roman" panose="02020603050405020304" pitchFamily="18" charset="0"/>
                <a:ea typeface="Dotum" pitchFamily="34" charset="-127"/>
                <a:cs typeface="Times New Roman" panose="02020603050405020304" pitchFamily="18" charset="0"/>
              </a:rPr>
              <a:t>, </a:t>
            </a:r>
            <a:r>
              <a:rPr lang="vi-VN" sz="900">
                <a:latin typeface="Times New Roman" panose="02020603050405020304" pitchFamily="18" charset="0"/>
                <a:ea typeface="Dotum" pitchFamily="34" charset="-127"/>
                <a:cs typeface="Times New Roman" panose="02020603050405020304" pitchFamily="18" charset="0"/>
              </a:rPr>
              <a:t>phương pháp làm mát nào chủ yếu được sử dụng cho máy nén nhỏ</a:t>
            </a:r>
            <a:r>
              <a:rPr lang="vi-VN" altLang="ko-KR" sz="900">
                <a:latin typeface="Times New Roman" panose="02020603050405020304" pitchFamily="18" charset="0"/>
                <a:ea typeface="Dotum" pitchFamily="34" charset="-127"/>
                <a:cs typeface="Times New Roman" panose="02020603050405020304" pitchFamily="18" charset="0"/>
              </a:rPr>
              <a:t>?</a:t>
            </a:r>
          </a:p>
          <a:p>
            <a:pPr eaLnBrk="1" hangingPunct="1">
              <a:spcBef>
                <a:spcPct val="0"/>
              </a:spcBef>
              <a:buFontTx/>
              <a:buNone/>
            </a:pPr>
            <a:endParaRPr lang="en-US" altLang="ko-KR" sz="900">
              <a:latin typeface="Times New Roman" panose="02020603050405020304" pitchFamily="18" charset="0"/>
              <a:ea typeface="Dotum" pitchFamily="34" charset="-127"/>
              <a:cs typeface="Times New Roman" panose="02020603050405020304" pitchFamily="18" charset="0"/>
            </a:endParaRPr>
          </a:p>
          <a:p>
            <a:pPr eaLnBrk="1" hangingPunct="1">
              <a:spcBef>
                <a:spcPct val="0"/>
              </a:spcBef>
              <a:buFontTx/>
              <a:buNone/>
            </a:pPr>
            <a:r>
              <a:rPr lang="vi-VN" altLang="ko-KR" sz="900">
                <a:latin typeface="Times New Roman" panose="02020603050405020304" pitchFamily="18" charset="0"/>
                <a:ea typeface="Dotum" pitchFamily="34" charset="-127"/>
                <a:cs typeface="Times New Roman" panose="02020603050405020304" pitchFamily="18" charset="0"/>
              </a:rPr>
              <a:t> ① Loại làm mát bằng nước </a:t>
            </a:r>
            <a:endParaRPr lang="en-US" altLang="ko-KR" sz="900">
              <a:latin typeface="Times New Roman" panose="02020603050405020304" pitchFamily="18" charset="0"/>
              <a:ea typeface="Dotum" pitchFamily="34" charset="-127"/>
              <a:cs typeface="Times New Roman" panose="02020603050405020304" pitchFamily="18" charset="0"/>
            </a:endParaRPr>
          </a:p>
          <a:p>
            <a:pPr eaLnBrk="1" hangingPunct="1">
              <a:spcBef>
                <a:spcPct val="0"/>
              </a:spcBef>
              <a:buFontTx/>
              <a:buNone/>
            </a:pPr>
            <a:r>
              <a:rPr lang="en-US" altLang="ko-KR" sz="900">
                <a:latin typeface="Times New Roman" panose="02020603050405020304" pitchFamily="18" charset="0"/>
                <a:ea typeface="Dotum" pitchFamily="34" charset="-127"/>
                <a:cs typeface="Times New Roman" panose="02020603050405020304" pitchFamily="18" charset="0"/>
              </a:rPr>
              <a:t> </a:t>
            </a:r>
            <a:r>
              <a:rPr lang="vi-VN" altLang="ko-KR" sz="900">
                <a:latin typeface="Times New Roman" panose="02020603050405020304" pitchFamily="18" charset="0"/>
                <a:ea typeface="Dotum" pitchFamily="34" charset="-127"/>
                <a:cs typeface="Times New Roman" panose="02020603050405020304" pitchFamily="18" charset="0"/>
              </a:rPr>
              <a:t>② Loại làm mát bằng không khí</a:t>
            </a:r>
          </a:p>
          <a:p>
            <a:pPr eaLnBrk="1" hangingPunct="1">
              <a:spcBef>
                <a:spcPct val="0"/>
              </a:spcBef>
              <a:buFontTx/>
              <a:buNone/>
            </a:pPr>
            <a:r>
              <a:rPr lang="en-US" altLang="ko-KR" sz="900">
                <a:latin typeface="Times New Roman" panose="02020603050405020304" pitchFamily="18" charset="0"/>
                <a:ea typeface="Dotum" pitchFamily="34" charset="-127"/>
                <a:cs typeface="Times New Roman" panose="02020603050405020304" pitchFamily="18" charset="0"/>
              </a:rPr>
              <a:t> ③ Loại hấp thụ </a:t>
            </a:r>
          </a:p>
          <a:p>
            <a:pPr eaLnBrk="1" hangingPunct="1">
              <a:spcBef>
                <a:spcPct val="0"/>
              </a:spcBef>
              <a:buFontTx/>
              <a:buNone/>
            </a:pPr>
            <a:r>
              <a:rPr lang="en-US" altLang="ko-KR" sz="900" smtClean="0">
                <a:latin typeface="Times New Roman" panose="02020603050405020304" pitchFamily="18" charset="0"/>
                <a:ea typeface="Dotum" pitchFamily="34" charset="-127"/>
                <a:cs typeface="Times New Roman" panose="02020603050405020304" pitchFamily="18" charset="0"/>
              </a:rPr>
              <a:t> ④ </a:t>
            </a:r>
            <a:r>
              <a:rPr lang="en-US" altLang="ko-KR" sz="900">
                <a:latin typeface="Times New Roman" panose="02020603050405020304" pitchFamily="18" charset="0"/>
                <a:ea typeface="Dotum" pitchFamily="34" charset="-127"/>
                <a:cs typeface="Times New Roman" panose="02020603050405020304" pitchFamily="18" charset="0"/>
              </a:rPr>
              <a:t>Loại làm mát</a:t>
            </a:r>
          </a:p>
        </p:txBody>
      </p:sp>
      <p:grpSp>
        <p:nvGrpSpPr>
          <p:cNvPr id="11277" name="Group 172"/>
          <p:cNvGrpSpPr>
            <a:grpSpLocks/>
          </p:cNvGrpSpPr>
          <p:nvPr/>
        </p:nvGrpSpPr>
        <p:grpSpPr bwMode="auto">
          <a:xfrm>
            <a:off x="3429000" y="892175"/>
            <a:ext cx="3024336" cy="3665539"/>
            <a:chOff x="182" y="571"/>
            <a:chExt cx="1978" cy="2309"/>
          </a:xfrm>
        </p:grpSpPr>
        <p:sp>
          <p:nvSpPr>
            <p:cNvPr id="11326" name="Rectangle 173"/>
            <p:cNvSpPr>
              <a:spLocks noChangeArrowheads="1"/>
            </p:cNvSpPr>
            <p:nvPr/>
          </p:nvSpPr>
          <p:spPr bwMode="auto">
            <a:xfrm>
              <a:off x="182" y="571"/>
              <a:ext cx="1978" cy="23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kumimoji="1" sz="3200">
                  <a:solidFill>
                    <a:schemeClr val="tx1"/>
                  </a:solidFill>
                  <a:latin typeface="굴림" pitchFamily="34" charset="-127"/>
                  <a:ea typeface="굴림" pitchFamily="34" charset="-127"/>
                </a:defRPr>
              </a:lvl1pPr>
              <a:lvl2pPr marL="742950" indent="-285750" eaLnBrk="0" hangingPunct="0">
                <a:spcBef>
                  <a:spcPct val="20000"/>
                </a:spcBef>
                <a:buChar char="–"/>
                <a:defRPr kumimoji="1" sz="2800">
                  <a:solidFill>
                    <a:schemeClr val="tx1"/>
                  </a:solidFill>
                  <a:latin typeface="굴림" pitchFamily="34" charset="-127"/>
                  <a:ea typeface="굴림" pitchFamily="34" charset="-127"/>
                </a:defRPr>
              </a:lvl2pPr>
              <a:lvl3pPr marL="1143000" indent="-228600" eaLnBrk="0" hangingPunct="0">
                <a:spcBef>
                  <a:spcPct val="20000"/>
                </a:spcBef>
                <a:buChar char="•"/>
                <a:defRPr kumimoji="1" sz="2400">
                  <a:solidFill>
                    <a:schemeClr val="tx1"/>
                  </a:solidFill>
                  <a:latin typeface="굴림" pitchFamily="34" charset="-127"/>
                  <a:ea typeface="굴림" pitchFamily="34" charset="-127"/>
                </a:defRPr>
              </a:lvl3pPr>
              <a:lvl4pPr marL="1600200" indent="-228600" eaLnBrk="0" hangingPunct="0">
                <a:spcBef>
                  <a:spcPct val="20000"/>
                </a:spcBef>
                <a:buChar char="–"/>
                <a:defRPr kumimoji="1" sz="2000">
                  <a:solidFill>
                    <a:schemeClr val="tx1"/>
                  </a:solidFill>
                  <a:latin typeface="굴림" pitchFamily="34" charset="-127"/>
                  <a:ea typeface="굴림" pitchFamily="34" charset="-127"/>
                </a:defRPr>
              </a:lvl4pPr>
              <a:lvl5pPr marL="2057400" indent="-228600" eaLnBrk="0" hangingPunct="0">
                <a:spcBef>
                  <a:spcPct val="20000"/>
                </a:spcBef>
                <a:buChar char="»"/>
                <a:defRPr kumimoji="1" sz="2000">
                  <a:solidFill>
                    <a:schemeClr val="tx1"/>
                  </a:solidFill>
                  <a:latin typeface="굴림" pitchFamily="34" charset="-127"/>
                  <a:ea typeface="굴림" pitchFamily="34" charset="-127"/>
                </a:defRPr>
              </a:lvl5pPr>
              <a:lvl6pPr marL="2514600" indent="-228600" eaLnBrk="0" fontAlgn="base" hangingPunct="0">
                <a:spcBef>
                  <a:spcPct val="20000"/>
                </a:spcBef>
                <a:spcAft>
                  <a:spcPct val="0"/>
                </a:spcAft>
                <a:buChar char="»"/>
                <a:defRPr kumimoji="1" sz="2000">
                  <a:solidFill>
                    <a:schemeClr val="tx1"/>
                  </a:solidFill>
                  <a:latin typeface="굴림" pitchFamily="34" charset="-127"/>
                  <a:ea typeface="굴림" pitchFamily="34" charset="-127"/>
                </a:defRPr>
              </a:lvl6pPr>
              <a:lvl7pPr marL="2971800" indent="-228600" eaLnBrk="0" fontAlgn="base" hangingPunct="0">
                <a:spcBef>
                  <a:spcPct val="20000"/>
                </a:spcBef>
                <a:spcAft>
                  <a:spcPct val="0"/>
                </a:spcAft>
                <a:buChar char="»"/>
                <a:defRPr kumimoji="1" sz="2000">
                  <a:solidFill>
                    <a:schemeClr val="tx1"/>
                  </a:solidFill>
                  <a:latin typeface="굴림" pitchFamily="34" charset="-127"/>
                  <a:ea typeface="굴림" pitchFamily="34" charset="-127"/>
                </a:defRPr>
              </a:lvl7pPr>
              <a:lvl8pPr marL="3429000" indent="-228600" eaLnBrk="0" fontAlgn="base" hangingPunct="0">
                <a:spcBef>
                  <a:spcPct val="20000"/>
                </a:spcBef>
                <a:spcAft>
                  <a:spcPct val="0"/>
                </a:spcAft>
                <a:buChar char="»"/>
                <a:defRPr kumimoji="1" sz="2000">
                  <a:solidFill>
                    <a:schemeClr val="tx1"/>
                  </a:solidFill>
                  <a:latin typeface="굴림" pitchFamily="34" charset="-127"/>
                  <a:ea typeface="굴림" pitchFamily="34" charset="-127"/>
                </a:defRPr>
              </a:lvl8pPr>
              <a:lvl9pPr marL="3886200" indent="-228600" eaLnBrk="0" fontAlgn="base" hangingPunct="0">
                <a:spcBef>
                  <a:spcPct val="20000"/>
                </a:spcBef>
                <a:spcAft>
                  <a:spcPct val="0"/>
                </a:spcAft>
                <a:buChar char="»"/>
                <a:defRPr kumimoji="1" sz="2000">
                  <a:solidFill>
                    <a:schemeClr val="tx1"/>
                  </a:solidFill>
                  <a:latin typeface="굴림" pitchFamily="34" charset="-127"/>
                  <a:ea typeface="굴림" pitchFamily="34" charset="-127"/>
                </a:defRPr>
              </a:lvl9pPr>
            </a:lstStyle>
            <a:p>
              <a:pPr eaLnBrk="1" hangingPunct="1">
                <a:spcBef>
                  <a:spcPct val="0"/>
                </a:spcBef>
                <a:buFontTx/>
                <a:buNone/>
              </a:pPr>
              <a:r>
                <a:rPr lang="vi-VN" altLang="ko-KR" sz="900">
                  <a:latin typeface="Times New Roman" panose="02020603050405020304" pitchFamily="18" charset="0"/>
                  <a:ea typeface="Dotum" pitchFamily="34" charset="-127"/>
                  <a:cs typeface="Times New Roman" panose="02020603050405020304" pitchFamily="18" charset="0"/>
                </a:rPr>
                <a:t>19. Giải thích nào về phương pháp </a:t>
              </a:r>
              <a:r>
                <a:rPr lang="en-US" altLang="ko-KR" sz="900" smtClean="0">
                  <a:latin typeface="Times New Roman" panose="02020603050405020304" pitchFamily="18" charset="0"/>
                  <a:ea typeface="Dotum" pitchFamily="34" charset="-127"/>
                  <a:cs typeface="Times New Roman" panose="02020603050405020304" pitchFamily="18" charset="0"/>
                </a:rPr>
                <a:t>điều khiển tốc độ</a:t>
              </a:r>
              <a:r>
                <a:rPr lang="vi-VN" altLang="ko-KR" sz="900" smtClean="0">
                  <a:latin typeface="Times New Roman" panose="02020603050405020304" pitchFamily="18" charset="0"/>
                  <a:ea typeface="Dotum" pitchFamily="34" charset="-127"/>
                  <a:cs typeface="Times New Roman" panose="02020603050405020304" pitchFamily="18" charset="0"/>
                </a:rPr>
                <a:t> </a:t>
              </a:r>
              <a:r>
                <a:rPr lang="vi-VN" altLang="ko-KR" sz="900">
                  <a:latin typeface="Times New Roman" panose="02020603050405020304" pitchFamily="18" charset="0"/>
                  <a:ea typeface="Dotum" pitchFamily="34" charset="-127"/>
                  <a:cs typeface="Times New Roman" panose="02020603050405020304" pitchFamily="18" charset="0"/>
                </a:rPr>
                <a:t>là đúng?</a:t>
              </a:r>
            </a:p>
            <a:p>
              <a:pPr eaLnBrk="1" hangingPunct="1">
                <a:spcBef>
                  <a:spcPct val="0"/>
                </a:spcBef>
                <a:buFontTx/>
                <a:buNone/>
              </a:pPr>
              <a:endParaRPr lang="en-US" altLang="ko-KR" sz="900">
                <a:latin typeface="Times New Roman" panose="02020603050405020304" pitchFamily="18" charset="0"/>
                <a:ea typeface="Dotum" pitchFamily="34" charset="-127"/>
                <a:cs typeface="Times New Roman" panose="02020603050405020304" pitchFamily="18" charset="0"/>
              </a:endParaRPr>
            </a:p>
            <a:p>
              <a:pPr eaLnBrk="1" hangingPunct="1">
                <a:spcBef>
                  <a:spcPct val="0"/>
                </a:spcBef>
                <a:buFontTx/>
                <a:buNone/>
              </a:pPr>
              <a:endParaRPr lang="en-US" altLang="ko-KR" sz="900">
                <a:latin typeface="Times New Roman" panose="02020603050405020304" pitchFamily="18" charset="0"/>
                <a:ea typeface="Dotum" pitchFamily="34" charset="-127"/>
                <a:cs typeface="Times New Roman" panose="02020603050405020304" pitchFamily="18" charset="0"/>
              </a:endParaRPr>
            </a:p>
            <a:p>
              <a:pPr eaLnBrk="1" hangingPunct="1">
                <a:spcBef>
                  <a:spcPct val="0"/>
                </a:spcBef>
                <a:buFontTx/>
                <a:buNone/>
              </a:pPr>
              <a:endParaRPr lang="en-US" altLang="ko-KR" sz="900">
                <a:latin typeface="Times New Roman" panose="02020603050405020304" pitchFamily="18" charset="0"/>
                <a:ea typeface="Dotum" pitchFamily="34" charset="-127"/>
                <a:cs typeface="Times New Roman" panose="02020603050405020304" pitchFamily="18" charset="0"/>
              </a:endParaRPr>
            </a:p>
            <a:p>
              <a:pPr eaLnBrk="1" hangingPunct="1">
                <a:spcBef>
                  <a:spcPct val="0"/>
                </a:spcBef>
                <a:buFontTx/>
                <a:buNone/>
              </a:pPr>
              <a:endParaRPr lang="en-US" altLang="ko-KR" sz="900">
                <a:latin typeface="Times New Roman" panose="02020603050405020304" pitchFamily="18" charset="0"/>
                <a:ea typeface="Dotum" pitchFamily="34" charset="-127"/>
                <a:cs typeface="Times New Roman" panose="02020603050405020304" pitchFamily="18" charset="0"/>
              </a:endParaRPr>
            </a:p>
            <a:p>
              <a:pPr eaLnBrk="1" hangingPunct="1">
                <a:spcBef>
                  <a:spcPct val="0"/>
                </a:spcBef>
                <a:buFontTx/>
                <a:buNone/>
              </a:pPr>
              <a:endParaRPr lang="en-US" altLang="ko-KR" sz="900">
                <a:latin typeface="Times New Roman" panose="02020603050405020304" pitchFamily="18" charset="0"/>
                <a:ea typeface="Dotum" pitchFamily="34" charset="-127"/>
                <a:cs typeface="Times New Roman" panose="02020603050405020304" pitchFamily="18" charset="0"/>
              </a:endParaRPr>
            </a:p>
            <a:p>
              <a:pPr eaLnBrk="1" hangingPunct="1">
                <a:spcBef>
                  <a:spcPct val="0"/>
                </a:spcBef>
                <a:buFontTx/>
                <a:buNone/>
              </a:pPr>
              <a:endParaRPr lang="en-US" altLang="ko-KR" sz="900">
                <a:latin typeface="Times New Roman" panose="02020603050405020304" pitchFamily="18" charset="0"/>
                <a:ea typeface="Dotum" pitchFamily="34" charset="-127"/>
                <a:cs typeface="Times New Roman" panose="02020603050405020304" pitchFamily="18" charset="0"/>
              </a:endParaRPr>
            </a:p>
            <a:p>
              <a:pPr eaLnBrk="1" hangingPunct="1">
                <a:spcBef>
                  <a:spcPct val="0"/>
                </a:spcBef>
                <a:buFontTx/>
                <a:buNone/>
              </a:pPr>
              <a:endParaRPr lang="en-US" altLang="ko-KR" sz="900">
                <a:latin typeface="Times New Roman" panose="02020603050405020304" pitchFamily="18" charset="0"/>
                <a:ea typeface="Dotum" pitchFamily="34" charset="-127"/>
                <a:cs typeface="Times New Roman" panose="02020603050405020304" pitchFamily="18" charset="0"/>
              </a:endParaRPr>
            </a:p>
            <a:p>
              <a:pPr eaLnBrk="1" hangingPunct="1">
                <a:spcBef>
                  <a:spcPct val="0"/>
                </a:spcBef>
                <a:buFontTx/>
                <a:buNone/>
              </a:pPr>
              <a:endParaRPr lang="en-US" altLang="ko-KR" sz="900">
                <a:latin typeface="Times New Roman" panose="02020603050405020304" pitchFamily="18" charset="0"/>
                <a:ea typeface="Dotum" pitchFamily="34" charset="-127"/>
                <a:cs typeface="Times New Roman" panose="02020603050405020304" pitchFamily="18" charset="0"/>
              </a:endParaRPr>
            </a:p>
            <a:p>
              <a:pPr eaLnBrk="1" hangingPunct="1">
                <a:spcBef>
                  <a:spcPct val="0"/>
                </a:spcBef>
                <a:buFontTx/>
                <a:buNone/>
              </a:pPr>
              <a:endParaRPr lang="en-US" altLang="ko-KR" sz="900">
                <a:latin typeface="Times New Roman" panose="02020603050405020304" pitchFamily="18" charset="0"/>
                <a:ea typeface="Dotum" pitchFamily="34" charset="-127"/>
                <a:cs typeface="Times New Roman" panose="02020603050405020304" pitchFamily="18" charset="0"/>
              </a:endParaRPr>
            </a:p>
            <a:p>
              <a:pPr eaLnBrk="1" hangingPunct="1">
                <a:spcBef>
                  <a:spcPct val="0"/>
                </a:spcBef>
                <a:buFontTx/>
                <a:buNone/>
              </a:pPr>
              <a:endParaRPr lang="en-US" altLang="ko-KR" sz="900" smtClean="0">
                <a:latin typeface="Times New Roman" panose="02020603050405020304" pitchFamily="18" charset="0"/>
                <a:ea typeface="Dotum" pitchFamily="34" charset="-127"/>
                <a:cs typeface="Times New Roman" panose="02020603050405020304" pitchFamily="18" charset="0"/>
              </a:endParaRPr>
            </a:p>
            <a:p>
              <a:pPr eaLnBrk="1" hangingPunct="1">
                <a:spcBef>
                  <a:spcPct val="0"/>
                </a:spcBef>
                <a:buFontTx/>
                <a:buNone/>
              </a:pPr>
              <a:endParaRPr lang="en-US" altLang="ko-KR" sz="900">
                <a:latin typeface="Times New Roman" panose="02020603050405020304" pitchFamily="18" charset="0"/>
                <a:ea typeface="Dotum" pitchFamily="34" charset="-127"/>
                <a:cs typeface="Times New Roman" panose="02020603050405020304" pitchFamily="18" charset="0"/>
              </a:endParaRPr>
            </a:p>
            <a:p>
              <a:pPr eaLnBrk="1" hangingPunct="1">
                <a:spcBef>
                  <a:spcPct val="0"/>
                </a:spcBef>
                <a:buFontTx/>
                <a:buNone/>
              </a:pPr>
              <a:endParaRPr lang="en-US" altLang="ko-KR" sz="900">
                <a:latin typeface="Times New Roman" panose="02020603050405020304" pitchFamily="18" charset="0"/>
                <a:ea typeface="Dotum" pitchFamily="34" charset="-127"/>
                <a:cs typeface="Times New Roman" panose="02020603050405020304" pitchFamily="18" charset="0"/>
              </a:endParaRPr>
            </a:p>
            <a:p>
              <a:pPr eaLnBrk="1" hangingPunct="1">
                <a:spcBef>
                  <a:spcPct val="0"/>
                </a:spcBef>
                <a:buFontTx/>
                <a:buNone/>
              </a:pPr>
              <a:endParaRPr lang="en-US" altLang="ko-KR" sz="900">
                <a:latin typeface="Times New Roman" panose="02020603050405020304" pitchFamily="18" charset="0"/>
                <a:ea typeface="Dotum" pitchFamily="34" charset="-127"/>
                <a:cs typeface="Times New Roman" panose="02020603050405020304" pitchFamily="18" charset="0"/>
              </a:endParaRPr>
            </a:p>
            <a:p>
              <a:pPr eaLnBrk="1" hangingPunct="1">
                <a:spcBef>
                  <a:spcPct val="0"/>
                </a:spcBef>
                <a:buFontTx/>
                <a:buNone/>
              </a:pPr>
              <a:endParaRPr lang="en-US" altLang="ko-KR" sz="900">
                <a:latin typeface="Times New Roman" panose="02020603050405020304" pitchFamily="18" charset="0"/>
                <a:ea typeface="Dotum" pitchFamily="34" charset="-127"/>
                <a:cs typeface="Times New Roman" panose="02020603050405020304" pitchFamily="18" charset="0"/>
              </a:endParaRPr>
            </a:p>
            <a:p>
              <a:pPr eaLnBrk="1" hangingPunct="1">
                <a:spcBef>
                  <a:spcPct val="0"/>
                </a:spcBef>
                <a:buFontTx/>
                <a:buNone/>
              </a:pPr>
              <a:endParaRPr lang="en-US" altLang="ko-KR" sz="900">
                <a:latin typeface="Times New Roman" panose="02020603050405020304" pitchFamily="18" charset="0"/>
                <a:ea typeface="Dotum" pitchFamily="34" charset="-127"/>
                <a:cs typeface="Times New Roman" panose="02020603050405020304" pitchFamily="18" charset="0"/>
              </a:endParaRPr>
            </a:p>
            <a:p>
              <a:pPr eaLnBrk="1" hangingPunct="1">
                <a:spcBef>
                  <a:spcPct val="0"/>
                </a:spcBef>
                <a:buFontTx/>
                <a:buNone/>
              </a:pPr>
              <a:endParaRPr lang="en-US" altLang="ko-KR" sz="900">
                <a:latin typeface="Times New Roman" panose="02020603050405020304" pitchFamily="18" charset="0"/>
                <a:ea typeface="Dotum" pitchFamily="34" charset="-127"/>
                <a:cs typeface="Times New Roman" panose="02020603050405020304" pitchFamily="18" charset="0"/>
              </a:endParaRPr>
            </a:p>
            <a:p>
              <a:pPr>
                <a:buNone/>
              </a:pPr>
              <a:r>
                <a:rPr lang="en-US" sz="900" smtClean="0">
                  <a:latin typeface="Times New Roman" panose="02020603050405020304" pitchFamily="18" charset="0"/>
                  <a:ea typeface="Dotum" pitchFamily="34" charset="-127"/>
                  <a:cs typeface="Times New Roman" panose="02020603050405020304" pitchFamily="18" charset="0"/>
                </a:rPr>
                <a:t>    ① </a:t>
              </a:r>
              <a:r>
                <a:rPr lang="en-US" sz="900">
                  <a:latin typeface="Times New Roman" panose="02020603050405020304" pitchFamily="18" charset="0"/>
                  <a:ea typeface="Dotum" pitchFamily="34" charset="-127"/>
                  <a:cs typeface="Times New Roman" panose="02020603050405020304" pitchFamily="18" charset="0"/>
                </a:rPr>
                <a:t>Vì áp suất ở phía ⓑ ở trạng thái chảy tự do, nó ngay </a:t>
              </a:r>
              <a:r>
                <a:rPr lang="en-US" sz="900" smtClean="0">
                  <a:latin typeface="Times New Roman" panose="02020603050405020304" pitchFamily="18" charset="0"/>
                  <a:ea typeface="Dotum" pitchFamily="34" charset="-127"/>
                  <a:cs typeface="Times New Roman" panose="02020603050405020304" pitchFamily="18" charset="0"/>
                </a:rPr>
                <a:t>lập  </a:t>
              </a:r>
              <a:r>
                <a:rPr lang="en-US" sz="900">
                  <a:latin typeface="Times New Roman" panose="02020603050405020304" pitchFamily="18" charset="0"/>
                  <a:ea typeface="Dotum" pitchFamily="34" charset="-127"/>
                  <a:cs typeface="Times New Roman" panose="02020603050405020304" pitchFamily="18" charset="0"/>
                </a:rPr>
                <a:t>tức giảm xuống áp suất khí quyển.</a:t>
              </a:r>
            </a:p>
            <a:p>
              <a:pPr>
                <a:buNone/>
              </a:pPr>
              <a:r>
                <a:rPr lang="en-US" sz="900" smtClean="0">
                  <a:latin typeface="Times New Roman" panose="02020603050405020304" pitchFamily="18" charset="0"/>
                  <a:ea typeface="Dotum" pitchFamily="34" charset="-127"/>
                  <a:cs typeface="Times New Roman" panose="02020603050405020304" pitchFamily="18" charset="0"/>
                </a:rPr>
                <a:t>    </a:t>
              </a:r>
              <a:r>
                <a:rPr lang="vi-VN" sz="900" smtClean="0">
                  <a:latin typeface="Times New Roman" panose="02020603050405020304" pitchFamily="18" charset="0"/>
                  <a:ea typeface="Dotum" pitchFamily="34" charset="-127"/>
                  <a:cs typeface="Times New Roman" panose="02020603050405020304" pitchFamily="18" charset="0"/>
                </a:rPr>
                <a:t>② </a:t>
              </a:r>
              <a:r>
                <a:rPr lang="vi-VN" sz="900">
                  <a:latin typeface="Times New Roman" panose="02020603050405020304" pitchFamily="18" charset="0"/>
                  <a:ea typeface="Dotum" pitchFamily="34" charset="-127"/>
                  <a:cs typeface="Times New Roman" panose="02020603050405020304" pitchFamily="18" charset="0"/>
                </a:rPr>
                <a:t>Do không khí cung cấp bị hạn chế, nên cần thời gian để áp suất ở phía ⓐ tăng lên.</a:t>
              </a:r>
            </a:p>
            <a:p>
              <a:pPr>
                <a:buNone/>
              </a:pPr>
              <a:r>
                <a:rPr lang="en-US" sz="900" smtClean="0">
                  <a:latin typeface="Times New Roman" panose="02020603050405020304" pitchFamily="18" charset="0"/>
                  <a:ea typeface="Dotum" pitchFamily="34" charset="-127"/>
                  <a:cs typeface="Times New Roman" panose="02020603050405020304" pitchFamily="18" charset="0"/>
                </a:rPr>
                <a:t>    </a:t>
              </a:r>
              <a:r>
                <a:rPr lang="vi-VN" sz="900" smtClean="0">
                  <a:latin typeface="Times New Roman" panose="02020603050405020304" pitchFamily="18" charset="0"/>
                  <a:ea typeface="Dotum" pitchFamily="34" charset="-127"/>
                  <a:cs typeface="Times New Roman" panose="02020603050405020304" pitchFamily="18" charset="0"/>
                </a:rPr>
                <a:t>③ </a:t>
              </a:r>
              <a:r>
                <a:rPr lang="vi-VN" sz="900">
                  <a:latin typeface="Times New Roman" panose="02020603050405020304" pitchFamily="18" charset="0"/>
                  <a:ea typeface="Dotum" pitchFamily="34" charset="-127"/>
                  <a:cs typeface="Times New Roman" panose="02020603050405020304" pitchFamily="18" charset="0"/>
                </a:rPr>
                <a:t>Do khả năng nén của không khí, khó có thể ngăn cản </a:t>
              </a:r>
              <a:r>
                <a:rPr lang="en-US" sz="900" smtClean="0">
                  <a:latin typeface="Times New Roman" panose="02020603050405020304" pitchFamily="18" charset="0"/>
                  <a:ea typeface="Dotum" pitchFamily="34" charset="-127"/>
                  <a:cs typeface="Times New Roman" panose="02020603050405020304" pitchFamily="18" charset="0"/>
                </a:rPr>
                <a:t>   </a:t>
              </a:r>
              <a:r>
                <a:rPr lang="vi-VN" sz="900" smtClean="0">
                  <a:latin typeface="Times New Roman" panose="02020603050405020304" pitchFamily="18" charset="0"/>
                  <a:ea typeface="Dotum" pitchFamily="34" charset="-127"/>
                  <a:cs typeface="Times New Roman" panose="02020603050405020304" pitchFamily="18" charset="0"/>
                </a:rPr>
                <a:t>hoàn </a:t>
              </a:r>
              <a:r>
                <a:rPr lang="vi-VN" sz="900">
                  <a:latin typeface="Times New Roman" panose="02020603050405020304" pitchFamily="18" charset="0"/>
                  <a:ea typeface="Dotum" pitchFamily="34" charset="-127"/>
                  <a:cs typeface="Times New Roman" panose="02020603050405020304" pitchFamily="18" charset="0"/>
                </a:rPr>
                <a:t>toàn sự khởi động nhanh của piston.</a:t>
              </a:r>
            </a:p>
            <a:p>
              <a:pPr>
                <a:buNone/>
              </a:pPr>
              <a:r>
                <a:rPr lang="en-US" sz="900" smtClean="0">
                  <a:latin typeface="Times New Roman" panose="02020603050405020304" pitchFamily="18" charset="0"/>
                  <a:ea typeface="Dotum" pitchFamily="34" charset="-127"/>
                  <a:cs typeface="Times New Roman" panose="02020603050405020304" pitchFamily="18" charset="0"/>
                </a:rPr>
                <a:t>    </a:t>
              </a:r>
              <a:r>
                <a:rPr lang="vi-VN" sz="900" smtClean="0">
                  <a:latin typeface="Times New Roman" panose="02020603050405020304" pitchFamily="18" charset="0"/>
                  <a:ea typeface="Dotum" pitchFamily="34" charset="-127"/>
                  <a:cs typeface="Times New Roman" panose="02020603050405020304" pitchFamily="18" charset="0"/>
                </a:rPr>
                <a:t>④ </a:t>
              </a:r>
              <a:r>
                <a:rPr lang="vi-VN" sz="900">
                  <a:latin typeface="Times New Roman" panose="02020603050405020304" pitchFamily="18" charset="0"/>
                  <a:ea typeface="Dotum" pitchFamily="34" charset="-127"/>
                  <a:cs typeface="Times New Roman" panose="02020603050405020304" pitchFamily="18" charset="0"/>
                </a:rPr>
                <a:t>Chuyển động của piston không ổn định do sự cân </a:t>
              </a:r>
              <a:r>
                <a:rPr lang="en-US" sz="900" smtClean="0">
                  <a:latin typeface="Times New Roman" panose="02020603050405020304" pitchFamily="18" charset="0"/>
                  <a:ea typeface="Dotum" pitchFamily="34" charset="-127"/>
                  <a:cs typeface="Times New Roman" panose="02020603050405020304" pitchFamily="18" charset="0"/>
                </a:rPr>
                <a:t> </a:t>
              </a:r>
              <a:r>
                <a:rPr lang="vi-VN" sz="900" smtClean="0">
                  <a:latin typeface="Times New Roman" panose="02020603050405020304" pitchFamily="18" charset="0"/>
                  <a:ea typeface="Dotum" pitchFamily="34" charset="-127"/>
                  <a:cs typeface="Times New Roman" panose="02020603050405020304" pitchFamily="18" charset="0"/>
                </a:rPr>
                <a:t>bằng </a:t>
              </a:r>
              <a:r>
                <a:rPr lang="vi-VN" sz="900">
                  <a:latin typeface="Times New Roman" panose="02020603050405020304" pitchFamily="18" charset="0"/>
                  <a:ea typeface="Dotum" pitchFamily="34" charset="-127"/>
                  <a:cs typeface="Times New Roman" panose="02020603050405020304" pitchFamily="18" charset="0"/>
                </a:rPr>
                <a:t>áp suất giữa ⓐ và ⓑ không đúng.</a:t>
              </a:r>
              <a:endParaRPr lang="vi-VN" altLang="ko-KR" sz="900">
                <a:latin typeface="Times New Roman" panose="02020603050405020304" pitchFamily="18" charset="0"/>
                <a:ea typeface="Dotum" pitchFamily="34" charset="-127"/>
                <a:cs typeface="Times New Roman" panose="02020603050405020304" pitchFamily="18" charset="0"/>
              </a:endParaRPr>
            </a:p>
          </p:txBody>
        </p:sp>
        <p:pic>
          <p:nvPicPr>
            <p:cNvPr id="11327" name="Picture 174" descr="미터아웃"/>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72" y="749"/>
              <a:ext cx="1008" cy="1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328" name="Rectangle 175"/>
            <p:cNvSpPr>
              <a:spLocks noChangeArrowheads="1"/>
            </p:cNvSpPr>
            <p:nvPr/>
          </p:nvSpPr>
          <p:spPr bwMode="auto">
            <a:xfrm>
              <a:off x="786" y="983"/>
              <a:ext cx="180" cy="135"/>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eaLnBrk="0" hangingPunct="0">
                <a:spcBef>
                  <a:spcPct val="20000"/>
                </a:spcBef>
                <a:buChar char="•"/>
                <a:defRPr kumimoji="1" sz="3200">
                  <a:solidFill>
                    <a:schemeClr val="tx1"/>
                  </a:solidFill>
                  <a:latin typeface="굴림" pitchFamily="34" charset="-127"/>
                  <a:ea typeface="굴림" pitchFamily="34" charset="-127"/>
                </a:defRPr>
              </a:lvl1pPr>
              <a:lvl2pPr marL="742950" indent="-285750" eaLnBrk="0" hangingPunct="0">
                <a:spcBef>
                  <a:spcPct val="20000"/>
                </a:spcBef>
                <a:buChar char="–"/>
                <a:defRPr kumimoji="1" sz="2800">
                  <a:solidFill>
                    <a:schemeClr val="tx1"/>
                  </a:solidFill>
                  <a:latin typeface="굴림" pitchFamily="34" charset="-127"/>
                  <a:ea typeface="굴림" pitchFamily="34" charset="-127"/>
                </a:defRPr>
              </a:lvl2pPr>
              <a:lvl3pPr marL="1143000" indent="-228600" eaLnBrk="0" hangingPunct="0">
                <a:spcBef>
                  <a:spcPct val="20000"/>
                </a:spcBef>
                <a:buChar char="•"/>
                <a:defRPr kumimoji="1" sz="2400">
                  <a:solidFill>
                    <a:schemeClr val="tx1"/>
                  </a:solidFill>
                  <a:latin typeface="굴림" pitchFamily="34" charset="-127"/>
                  <a:ea typeface="굴림" pitchFamily="34" charset="-127"/>
                </a:defRPr>
              </a:lvl3pPr>
              <a:lvl4pPr marL="1600200" indent="-228600" eaLnBrk="0" hangingPunct="0">
                <a:spcBef>
                  <a:spcPct val="20000"/>
                </a:spcBef>
                <a:buChar char="–"/>
                <a:defRPr kumimoji="1" sz="2000">
                  <a:solidFill>
                    <a:schemeClr val="tx1"/>
                  </a:solidFill>
                  <a:latin typeface="굴림" pitchFamily="34" charset="-127"/>
                  <a:ea typeface="굴림" pitchFamily="34" charset="-127"/>
                </a:defRPr>
              </a:lvl4pPr>
              <a:lvl5pPr marL="2057400" indent="-228600" eaLnBrk="0" hangingPunct="0">
                <a:spcBef>
                  <a:spcPct val="20000"/>
                </a:spcBef>
                <a:buChar char="»"/>
                <a:defRPr kumimoji="1" sz="2000">
                  <a:solidFill>
                    <a:schemeClr val="tx1"/>
                  </a:solidFill>
                  <a:latin typeface="굴림" pitchFamily="34" charset="-127"/>
                  <a:ea typeface="굴림" pitchFamily="34" charset="-127"/>
                </a:defRPr>
              </a:lvl5pPr>
              <a:lvl6pPr marL="2514600" indent="-228600" eaLnBrk="0" fontAlgn="base" hangingPunct="0">
                <a:spcBef>
                  <a:spcPct val="20000"/>
                </a:spcBef>
                <a:spcAft>
                  <a:spcPct val="0"/>
                </a:spcAft>
                <a:buChar char="»"/>
                <a:defRPr kumimoji="1" sz="2000">
                  <a:solidFill>
                    <a:schemeClr val="tx1"/>
                  </a:solidFill>
                  <a:latin typeface="굴림" pitchFamily="34" charset="-127"/>
                  <a:ea typeface="굴림" pitchFamily="34" charset="-127"/>
                </a:defRPr>
              </a:lvl6pPr>
              <a:lvl7pPr marL="2971800" indent="-228600" eaLnBrk="0" fontAlgn="base" hangingPunct="0">
                <a:spcBef>
                  <a:spcPct val="20000"/>
                </a:spcBef>
                <a:spcAft>
                  <a:spcPct val="0"/>
                </a:spcAft>
                <a:buChar char="»"/>
                <a:defRPr kumimoji="1" sz="2000">
                  <a:solidFill>
                    <a:schemeClr val="tx1"/>
                  </a:solidFill>
                  <a:latin typeface="굴림" pitchFamily="34" charset="-127"/>
                  <a:ea typeface="굴림" pitchFamily="34" charset="-127"/>
                </a:defRPr>
              </a:lvl7pPr>
              <a:lvl8pPr marL="3429000" indent="-228600" eaLnBrk="0" fontAlgn="base" hangingPunct="0">
                <a:spcBef>
                  <a:spcPct val="20000"/>
                </a:spcBef>
                <a:spcAft>
                  <a:spcPct val="0"/>
                </a:spcAft>
                <a:buChar char="»"/>
                <a:defRPr kumimoji="1" sz="2000">
                  <a:solidFill>
                    <a:schemeClr val="tx1"/>
                  </a:solidFill>
                  <a:latin typeface="굴림" pitchFamily="34" charset="-127"/>
                  <a:ea typeface="굴림" pitchFamily="34" charset="-127"/>
                </a:defRPr>
              </a:lvl8pPr>
              <a:lvl9pPr marL="3886200" indent="-228600" eaLnBrk="0" fontAlgn="base" hangingPunct="0">
                <a:spcBef>
                  <a:spcPct val="20000"/>
                </a:spcBef>
                <a:spcAft>
                  <a:spcPct val="0"/>
                </a:spcAft>
                <a:buChar char="»"/>
                <a:defRPr kumimoji="1" sz="2000">
                  <a:solidFill>
                    <a:schemeClr val="tx1"/>
                  </a:solidFill>
                  <a:latin typeface="굴림" pitchFamily="34" charset="-127"/>
                  <a:ea typeface="굴림" pitchFamily="34" charset="-127"/>
                </a:defRPr>
              </a:lvl9pPr>
            </a:lstStyle>
            <a:p>
              <a:pPr eaLnBrk="1" hangingPunct="1">
                <a:spcBef>
                  <a:spcPct val="0"/>
                </a:spcBef>
                <a:buFontTx/>
                <a:buNone/>
              </a:pPr>
              <a:r>
                <a:rPr lang="ko-KR" altLang="en-US" sz="900">
                  <a:latin typeface="Times New Roman" panose="02020603050405020304" pitchFamily="18" charset="0"/>
                  <a:ea typeface="Dotum" pitchFamily="34" charset="-127"/>
                  <a:cs typeface="Times New Roman" panose="02020603050405020304" pitchFamily="18" charset="0"/>
                </a:rPr>
                <a:t>ⓐ</a:t>
              </a:r>
            </a:p>
          </p:txBody>
        </p:sp>
        <p:sp>
          <p:nvSpPr>
            <p:cNvPr id="11329" name="Rectangle 176"/>
            <p:cNvSpPr>
              <a:spLocks noChangeArrowheads="1"/>
            </p:cNvSpPr>
            <p:nvPr/>
          </p:nvSpPr>
          <p:spPr bwMode="auto">
            <a:xfrm>
              <a:off x="1224" y="976"/>
              <a:ext cx="180" cy="135"/>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eaLnBrk="0" hangingPunct="0">
                <a:spcBef>
                  <a:spcPct val="20000"/>
                </a:spcBef>
                <a:buChar char="•"/>
                <a:defRPr kumimoji="1" sz="3200">
                  <a:solidFill>
                    <a:schemeClr val="tx1"/>
                  </a:solidFill>
                  <a:latin typeface="굴림" pitchFamily="34" charset="-127"/>
                  <a:ea typeface="굴림" pitchFamily="34" charset="-127"/>
                </a:defRPr>
              </a:lvl1pPr>
              <a:lvl2pPr marL="742950" indent="-285750" eaLnBrk="0" hangingPunct="0">
                <a:spcBef>
                  <a:spcPct val="20000"/>
                </a:spcBef>
                <a:buChar char="–"/>
                <a:defRPr kumimoji="1" sz="2800">
                  <a:solidFill>
                    <a:schemeClr val="tx1"/>
                  </a:solidFill>
                  <a:latin typeface="굴림" pitchFamily="34" charset="-127"/>
                  <a:ea typeface="굴림" pitchFamily="34" charset="-127"/>
                </a:defRPr>
              </a:lvl2pPr>
              <a:lvl3pPr marL="1143000" indent="-228600" eaLnBrk="0" hangingPunct="0">
                <a:spcBef>
                  <a:spcPct val="20000"/>
                </a:spcBef>
                <a:buChar char="•"/>
                <a:defRPr kumimoji="1" sz="2400">
                  <a:solidFill>
                    <a:schemeClr val="tx1"/>
                  </a:solidFill>
                  <a:latin typeface="굴림" pitchFamily="34" charset="-127"/>
                  <a:ea typeface="굴림" pitchFamily="34" charset="-127"/>
                </a:defRPr>
              </a:lvl3pPr>
              <a:lvl4pPr marL="1600200" indent="-228600" eaLnBrk="0" hangingPunct="0">
                <a:spcBef>
                  <a:spcPct val="20000"/>
                </a:spcBef>
                <a:buChar char="–"/>
                <a:defRPr kumimoji="1" sz="2000">
                  <a:solidFill>
                    <a:schemeClr val="tx1"/>
                  </a:solidFill>
                  <a:latin typeface="굴림" pitchFamily="34" charset="-127"/>
                  <a:ea typeface="굴림" pitchFamily="34" charset="-127"/>
                </a:defRPr>
              </a:lvl4pPr>
              <a:lvl5pPr marL="2057400" indent="-228600" eaLnBrk="0" hangingPunct="0">
                <a:spcBef>
                  <a:spcPct val="20000"/>
                </a:spcBef>
                <a:buChar char="»"/>
                <a:defRPr kumimoji="1" sz="2000">
                  <a:solidFill>
                    <a:schemeClr val="tx1"/>
                  </a:solidFill>
                  <a:latin typeface="굴림" pitchFamily="34" charset="-127"/>
                  <a:ea typeface="굴림" pitchFamily="34" charset="-127"/>
                </a:defRPr>
              </a:lvl5pPr>
              <a:lvl6pPr marL="2514600" indent="-228600" eaLnBrk="0" fontAlgn="base" hangingPunct="0">
                <a:spcBef>
                  <a:spcPct val="20000"/>
                </a:spcBef>
                <a:spcAft>
                  <a:spcPct val="0"/>
                </a:spcAft>
                <a:buChar char="»"/>
                <a:defRPr kumimoji="1" sz="2000">
                  <a:solidFill>
                    <a:schemeClr val="tx1"/>
                  </a:solidFill>
                  <a:latin typeface="굴림" pitchFamily="34" charset="-127"/>
                  <a:ea typeface="굴림" pitchFamily="34" charset="-127"/>
                </a:defRPr>
              </a:lvl6pPr>
              <a:lvl7pPr marL="2971800" indent="-228600" eaLnBrk="0" fontAlgn="base" hangingPunct="0">
                <a:spcBef>
                  <a:spcPct val="20000"/>
                </a:spcBef>
                <a:spcAft>
                  <a:spcPct val="0"/>
                </a:spcAft>
                <a:buChar char="»"/>
                <a:defRPr kumimoji="1" sz="2000">
                  <a:solidFill>
                    <a:schemeClr val="tx1"/>
                  </a:solidFill>
                  <a:latin typeface="굴림" pitchFamily="34" charset="-127"/>
                  <a:ea typeface="굴림" pitchFamily="34" charset="-127"/>
                </a:defRPr>
              </a:lvl7pPr>
              <a:lvl8pPr marL="3429000" indent="-228600" eaLnBrk="0" fontAlgn="base" hangingPunct="0">
                <a:spcBef>
                  <a:spcPct val="20000"/>
                </a:spcBef>
                <a:spcAft>
                  <a:spcPct val="0"/>
                </a:spcAft>
                <a:buChar char="»"/>
                <a:defRPr kumimoji="1" sz="2000">
                  <a:solidFill>
                    <a:schemeClr val="tx1"/>
                  </a:solidFill>
                  <a:latin typeface="굴림" pitchFamily="34" charset="-127"/>
                  <a:ea typeface="굴림" pitchFamily="34" charset="-127"/>
                </a:defRPr>
              </a:lvl8pPr>
              <a:lvl9pPr marL="3886200" indent="-228600" eaLnBrk="0" fontAlgn="base" hangingPunct="0">
                <a:spcBef>
                  <a:spcPct val="20000"/>
                </a:spcBef>
                <a:spcAft>
                  <a:spcPct val="0"/>
                </a:spcAft>
                <a:buChar char="»"/>
                <a:defRPr kumimoji="1" sz="2000">
                  <a:solidFill>
                    <a:schemeClr val="tx1"/>
                  </a:solidFill>
                  <a:latin typeface="굴림" pitchFamily="34" charset="-127"/>
                  <a:ea typeface="굴림" pitchFamily="34" charset="-127"/>
                </a:defRPr>
              </a:lvl9pPr>
            </a:lstStyle>
            <a:p>
              <a:pPr eaLnBrk="1" hangingPunct="1">
                <a:spcBef>
                  <a:spcPct val="0"/>
                </a:spcBef>
                <a:buFontTx/>
                <a:buNone/>
              </a:pPr>
              <a:r>
                <a:rPr lang="ko-KR" altLang="en-US" sz="900">
                  <a:latin typeface="Times New Roman" panose="02020603050405020304" pitchFamily="18" charset="0"/>
                  <a:ea typeface="Dotum" pitchFamily="34" charset="-127"/>
                  <a:cs typeface="Times New Roman" panose="02020603050405020304" pitchFamily="18" charset="0"/>
                </a:rPr>
                <a:t>ⓑ</a:t>
              </a:r>
            </a:p>
          </p:txBody>
        </p:sp>
      </p:grpSp>
      <p:sp>
        <p:nvSpPr>
          <p:cNvPr id="11278" name="Text Box 15"/>
          <p:cNvSpPr txBox="1">
            <a:spLocks noChangeArrowheads="1"/>
          </p:cNvSpPr>
          <p:nvPr/>
        </p:nvSpPr>
        <p:spPr bwMode="auto">
          <a:xfrm>
            <a:off x="279400" y="6257926"/>
            <a:ext cx="3149600"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kumimoji="1" sz="3200">
                <a:solidFill>
                  <a:schemeClr val="tx1"/>
                </a:solidFill>
                <a:latin typeface="굴림" pitchFamily="34" charset="-127"/>
                <a:ea typeface="굴림" pitchFamily="34" charset="-127"/>
              </a:defRPr>
            </a:lvl1pPr>
            <a:lvl2pPr marL="742950" indent="-285750" eaLnBrk="0" hangingPunct="0">
              <a:spcBef>
                <a:spcPct val="20000"/>
              </a:spcBef>
              <a:buChar char="–"/>
              <a:defRPr kumimoji="1" sz="2800">
                <a:solidFill>
                  <a:schemeClr val="tx1"/>
                </a:solidFill>
                <a:latin typeface="굴림" pitchFamily="34" charset="-127"/>
                <a:ea typeface="굴림" pitchFamily="34" charset="-127"/>
              </a:defRPr>
            </a:lvl2pPr>
            <a:lvl3pPr marL="1143000" indent="-228600" eaLnBrk="0" hangingPunct="0">
              <a:spcBef>
                <a:spcPct val="20000"/>
              </a:spcBef>
              <a:buChar char="•"/>
              <a:defRPr kumimoji="1" sz="2400">
                <a:solidFill>
                  <a:schemeClr val="tx1"/>
                </a:solidFill>
                <a:latin typeface="굴림" pitchFamily="34" charset="-127"/>
                <a:ea typeface="굴림" pitchFamily="34" charset="-127"/>
              </a:defRPr>
            </a:lvl3pPr>
            <a:lvl4pPr marL="1600200" indent="-228600" eaLnBrk="0" hangingPunct="0">
              <a:spcBef>
                <a:spcPct val="20000"/>
              </a:spcBef>
              <a:buChar char="–"/>
              <a:defRPr kumimoji="1" sz="2000">
                <a:solidFill>
                  <a:schemeClr val="tx1"/>
                </a:solidFill>
                <a:latin typeface="굴림" pitchFamily="34" charset="-127"/>
                <a:ea typeface="굴림" pitchFamily="34" charset="-127"/>
              </a:defRPr>
            </a:lvl4pPr>
            <a:lvl5pPr marL="2057400" indent="-228600" eaLnBrk="0" hangingPunct="0">
              <a:spcBef>
                <a:spcPct val="20000"/>
              </a:spcBef>
              <a:buChar char="»"/>
              <a:defRPr kumimoji="1" sz="2000">
                <a:solidFill>
                  <a:schemeClr val="tx1"/>
                </a:solidFill>
                <a:latin typeface="굴림" pitchFamily="34" charset="-127"/>
                <a:ea typeface="굴림" pitchFamily="34" charset="-127"/>
              </a:defRPr>
            </a:lvl5pPr>
            <a:lvl6pPr marL="2514600" indent="-228600" eaLnBrk="0" fontAlgn="base" hangingPunct="0">
              <a:spcBef>
                <a:spcPct val="20000"/>
              </a:spcBef>
              <a:spcAft>
                <a:spcPct val="0"/>
              </a:spcAft>
              <a:buChar char="»"/>
              <a:defRPr kumimoji="1" sz="2000">
                <a:solidFill>
                  <a:schemeClr val="tx1"/>
                </a:solidFill>
                <a:latin typeface="굴림" pitchFamily="34" charset="-127"/>
                <a:ea typeface="굴림" pitchFamily="34" charset="-127"/>
              </a:defRPr>
            </a:lvl6pPr>
            <a:lvl7pPr marL="2971800" indent="-228600" eaLnBrk="0" fontAlgn="base" hangingPunct="0">
              <a:spcBef>
                <a:spcPct val="20000"/>
              </a:spcBef>
              <a:spcAft>
                <a:spcPct val="0"/>
              </a:spcAft>
              <a:buChar char="»"/>
              <a:defRPr kumimoji="1" sz="2000">
                <a:solidFill>
                  <a:schemeClr val="tx1"/>
                </a:solidFill>
                <a:latin typeface="굴림" pitchFamily="34" charset="-127"/>
                <a:ea typeface="굴림" pitchFamily="34" charset="-127"/>
              </a:defRPr>
            </a:lvl7pPr>
            <a:lvl8pPr marL="3429000" indent="-228600" eaLnBrk="0" fontAlgn="base" hangingPunct="0">
              <a:spcBef>
                <a:spcPct val="20000"/>
              </a:spcBef>
              <a:spcAft>
                <a:spcPct val="0"/>
              </a:spcAft>
              <a:buChar char="»"/>
              <a:defRPr kumimoji="1" sz="2000">
                <a:solidFill>
                  <a:schemeClr val="tx1"/>
                </a:solidFill>
                <a:latin typeface="굴림" pitchFamily="34" charset="-127"/>
                <a:ea typeface="굴림" pitchFamily="34" charset="-127"/>
              </a:defRPr>
            </a:lvl8pPr>
            <a:lvl9pPr marL="3886200" indent="-228600" eaLnBrk="0" fontAlgn="base" hangingPunct="0">
              <a:spcBef>
                <a:spcPct val="20000"/>
              </a:spcBef>
              <a:spcAft>
                <a:spcPct val="0"/>
              </a:spcAft>
              <a:buChar char="»"/>
              <a:defRPr kumimoji="1" sz="2000">
                <a:solidFill>
                  <a:schemeClr val="tx1"/>
                </a:solidFill>
                <a:latin typeface="굴림" pitchFamily="34" charset="-127"/>
                <a:ea typeface="굴림" pitchFamily="34" charset="-127"/>
              </a:defRPr>
            </a:lvl9pPr>
          </a:lstStyle>
          <a:p>
            <a:pPr eaLnBrk="1" hangingPunct="1">
              <a:spcBef>
                <a:spcPct val="0"/>
              </a:spcBef>
              <a:buFontTx/>
              <a:buNone/>
            </a:pPr>
            <a:r>
              <a:rPr lang="vi-VN" altLang="ko-KR" sz="900">
                <a:latin typeface="Times New Roman" panose="02020603050405020304" pitchFamily="18" charset="0"/>
                <a:ea typeface="Dotum" pitchFamily="34" charset="-127"/>
                <a:cs typeface="Times New Roman" panose="02020603050405020304" pitchFamily="18" charset="0"/>
              </a:rPr>
              <a:t>18. </a:t>
            </a:r>
            <a:r>
              <a:rPr lang="vi-VN" altLang="ko-KR" sz="900" smtClean="0">
                <a:latin typeface="Times New Roman" panose="02020603050405020304" pitchFamily="18" charset="0"/>
                <a:ea typeface="Dotum" pitchFamily="34" charset="-127"/>
                <a:cs typeface="Times New Roman" panose="02020603050405020304" pitchFamily="18" charset="0"/>
              </a:rPr>
              <a:t>Đi</a:t>
            </a:r>
            <a:r>
              <a:rPr lang="en-US" altLang="ko-KR" sz="900" smtClean="0">
                <a:latin typeface="Times New Roman" panose="02020603050405020304" pitchFamily="18" charset="0"/>
                <a:ea typeface="Dotum" pitchFamily="34" charset="-127"/>
                <a:cs typeface="Times New Roman" panose="02020603050405020304" pitchFamily="18" charset="0"/>
              </a:rPr>
              <a:t>ền đáp án thích hợp</a:t>
            </a:r>
            <a:r>
              <a:rPr lang="vi-VN" altLang="ko-KR" sz="900" smtClean="0">
                <a:latin typeface="Times New Roman" panose="02020603050405020304" pitchFamily="18" charset="0"/>
                <a:ea typeface="Dotum" pitchFamily="34" charset="-127"/>
                <a:cs typeface="Times New Roman" panose="02020603050405020304" pitchFamily="18" charset="0"/>
              </a:rPr>
              <a:t> </a:t>
            </a:r>
            <a:r>
              <a:rPr lang="en-US" altLang="ko-KR" sz="900" smtClean="0">
                <a:latin typeface="Times New Roman" panose="02020603050405020304" pitchFamily="18" charset="0"/>
                <a:ea typeface="Dotum" pitchFamily="34" charset="-127"/>
                <a:cs typeface="Times New Roman" panose="02020603050405020304" pitchFamily="18" charset="0"/>
              </a:rPr>
              <a:t>cho</a:t>
            </a:r>
            <a:r>
              <a:rPr lang="vi-VN" altLang="ko-KR" sz="900" smtClean="0">
                <a:latin typeface="Times New Roman" panose="02020603050405020304" pitchFamily="18" charset="0"/>
                <a:ea typeface="Dotum" pitchFamily="34" charset="-127"/>
                <a:cs typeface="Times New Roman" panose="02020603050405020304" pitchFamily="18" charset="0"/>
              </a:rPr>
              <a:t> </a:t>
            </a:r>
            <a:r>
              <a:rPr lang="vi-VN" altLang="ko-KR" sz="900">
                <a:latin typeface="Times New Roman" panose="02020603050405020304" pitchFamily="18" charset="0"/>
                <a:ea typeface="Dotum" pitchFamily="34" charset="-127"/>
                <a:cs typeface="Times New Roman" panose="02020603050405020304" pitchFamily="18" charset="0"/>
              </a:rPr>
              <a:t>đồ thị sau đây?</a:t>
            </a:r>
            <a:endParaRPr lang="en-US" altLang="ko-KR" sz="900">
              <a:latin typeface="Times New Roman" panose="02020603050405020304" pitchFamily="18" charset="0"/>
              <a:ea typeface="Dotum" pitchFamily="34" charset="-127"/>
              <a:cs typeface="Times New Roman" panose="02020603050405020304" pitchFamily="18" charset="0"/>
            </a:endParaRPr>
          </a:p>
        </p:txBody>
      </p:sp>
      <p:grpSp>
        <p:nvGrpSpPr>
          <p:cNvPr id="11279" name="Group 16"/>
          <p:cNvGrpSpPr>
            <a:grpSpLocks/>
          </p:cNvGrpSpPr>
          <p:nvPr/>
        </p:nvGrpSpPr>
        <p:grpSpPr bwMode="auto">
          <a:xfrm>
            <a:off x="496888" y="6607185"/>
            <a:ext cx="2659062" cy="1114424"/>
            <a:chOff x="369" y="3343"/>
            <a:chExt cx="1836" cy="775"/>
          </a:xfrm>
        </p:grpSpPr>
        <p:grpSp>
          <p:nvGrpSpPr>
            <p:cNvPr id="11310" name="Group 17"/>
            <p:cNvGrpSpPr>
              <a:grpSpLocks/>
            </p:cNvGrpSpPr>
            <p:nvPr/>
          </p:nvGrpSpPr>
          <p:grpSpPr bwMode="auto">
            <a:xfrm>
              <a:off x="369" y="3347"/>
              <a:ext cx="1337" cy="771"/>
              <a:chOff x="369" y="3347"/>
              <a:chExt cx="2585" cy="1268"/>
            </a:xfrm>
          </p:grpSpPr>
          <p:sp>
            <p:nvSpPr>
              <p:cNvPr id="11315" name="Line 18"/>
              <p:cNvSpPr>
                <a:spLocks noChangeShapeType="1"/>
              </p:cNvSpPr>
              <p:nvPr/>
            </p:nvSpPr>
            <p:spPr bwMode="auto">
              <a:xfrm>
                <a:off x="369" y="3347"/>
                <a:ext cx="2585"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spAutoFit/>
              </a:bodyPr>
              <a:lstStyle/>
              <a:p>
                <a:endParaRPr lang="ko-KR" altLang="en-US">
                  <a:latin typeface="Times New Roman" panose="02020603050405020304" pitchFamily="18" charset="0"/>
                  <a:cs typeface="Times New Roman" panose="02020603050405020304" pitchFamily="18" charset="0"/>
                </a:endParaRPr>
              </a:p>
            </p:txBody>
          </p:sp>
          <p:sp>
            <p:nvSpPr>
              <p:cNvPr id="11316" name="Line 19"/>
              <p:cNvSpPr>
                <a:spLocks noChangeShapeType="1"/>
              </p:cNvSpPr>
              <p:nvPr/>
            </p:nvSpPr>
            <p:spPr bwMode="auto">
              <a:xfrm>
                <a:off x="369" y="3801"/>
                <a:ext cx="258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spAutoFit/>
              </a:bodyPr>
              <a:lstStyle/>
              <a:p>
                <a:endParaRPr lang="ko-KR" altLang="en-US">
                  <a:latin typeface="Times New Roman" panose="02020603050405020304" pitchFamily="18" charset="0"/>
                  <a:cs typeface="Times New Roman" panose="02020603050405020304" pitchFamily="18" charset="0"/>
                </a:endParaRPr>
              </a:p>
            </p:txBody>
          </p:sp>
          <p:sp>
            <p:nvSpPr>
              <p:cNvPr id="11317" name="Line 20"/>
              <p:cNvSpPr>
                <a:spLocks noChangeShapeType="1"/>
              </p:cNvSpPr>
              <p:nvPr/>
            </p:nvSpPr>
            <p:spPr bwMode="auto">
              <a:xfrm>
                <a:off x="369" y="4615"/>
                <a:ext cx="258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spAutoFit/>
              </a:bodyPr>
              <a:lstStyle/>
              <a:p>
                <a:endParaRPr lang="ko-KR" altLang="en-US">
                  <a:latin typeface="Times New Roman" panose="02020603050405020304" pitchFamily="18" charset="0"/>
                  <a:cs typeface="Times New Roman" panose="02020603050405020304" pitchFamily="18" charset="0"/>
                </a:endParaRPr>
              </a:p>
            </p:txBody>
          </p:sp>
          <p:sp>
            <p:nvSpPr>
              <p:cNvPr id="11318" name="Line 21"/>
              <p:cNvSpPr>
                <a:spLocks noChangeShapeType="1"/>
              </p:cNvSpPr>
              <p:nvPr/>
            </p:nvSpPr>
            <p:spPr bwMode="auto">
              <a:xfrm flipV="1">
                <a:off x="1230" y="3347"/>
                <a:ext cx="0" cy="45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spAutoFit/>
              </a:bodyPr>
              <a:lstStyle/>
              <a:p>
                <a:endParaRPr lang="ko-KR" altLang="en-US">
                  <a:latin typeface="Times New Roman" panose="02020603050405020304" pitchFamily="18" charset="0"/>
                  <a:cs typeface="Times New Roman" panose="02020603050405020304" pitchFamily="18" charset="0"/>
                </a:endParaRPr>
              </a:p>
            </p:txBody>
          </p:sp>
          <p:sp>
            <p:nvSpPr>
              <p:cNvPr id="11319" name="Line 22"/>
              <p:cNvSpPr>
                <a:spLocks noChangeShapeType="1"/>
              </p:cNvSpPr>
              <p:nvPr/>
            </p:nvSpPr>
            <p:spPr bwMode="auto">
              <a:xfrm flipV="1">
                <a:off x="610" y="3795"/>
                <a:ext cx="0" cy="81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ko-KR" altLang="en-US">
                  <a:latin typeface="Times New Roman" panose="02020603050405020304" pitchFamily="18" charset="0"/>
                  <a:cs typeface="Times New Roman" panose="02020603050405020304" pitchFamily="18" charset="0"/>
                </a:endParaRPr>
              </a:p>
            </p:txBody>
          </p:sp>
          <p:sp>
            <p:nvSpPr>
              <p:cNvPr id="11320" name="Line 23"/>
              <p:cNvSpPr>
                <a:spLocks noChangeShapeType="1"/>
              </p:cNvSpPr>
              <p:nvPr/>
            </p:nvSpPr>
            <p:spPr bwMode="auto">
              <a:xfrm flipH="1">
                <a:off x="1731" y="3801"/>
                <a:ext cx="15" cy="38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ko-KR" altLang="en-US">
                  <a:latin typeface="Times New Roman" panose="02020603050405020304" pitchFamily="18" charset="0"/>
                  <a:cs typeface="Times New Roman" panose="02020603050405020304" pitchFamily="18" charset="0"/>
                </a:endParaRPr>
              </a:p>
            </p:txBody>
          </p:sp>
          <p:sp>
            <p:nvSpPr>
              <p:cNvPr id="11321" name="Line 24"/>
              <p:cNvSpPr>
                <a:spLocks noChangeShapeType="1"/>
              </p:cNvSpPr>
              <p:nvPr/>
            </p:nvSpPr>
            <p:spPr bwMode="auto">
              <a:xfrm>
                <a:off x="1004" y="4167"/>
                <a:ext cx="942"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spAutoFit/>
              </a:bodyPr>
              <a:lstStyle/>
              <a:p>
                <a:endParaRPr lang="ko-KR" altLang="en-US">
                  <a:latin typeface="Times New Roman" panose="02020603050405020304" pitchFamily="18" charset="0"/>
                  <a:cs typeface="Times New Roman" panose="02020603050405020304" pitchFamily="18" charset="0"/>
                </a:endParaRPr>
              </a:p>
            </p:txBody>
          </p:sp>
          <p:sp>
            <p:nvSpPr>
              <p:cNvPr id="11322" name="Line 25"/>
              <p:cNvSpPr>
                <a:spLocks noChangeShapeType="1"/>
              </p:cNvSpPr>
              <p:nvPr/>
            </p:nvSpPr>
            <p:spPr bwMode="auto">
              <a:xfrm flipV="1">
                <a:off x="1890" y="4072"/>
                <a:ext cx="0" cy="53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ko-KR" altLang="en-US">
                  <a:latin typeface="Times New Roman" panose="02020603050405020304" pitchFamily="18" charset="0"/>
                  <a:cs typeface="Times New Roman" panose="02020603050405020304" pitchFamily="18" charset="0"/>
                </a:endParaRPr>
              </a:p>
            </p:txBody>
          </p:sp>
          <p:sp>
            <p:nvSpPr>
              <p:cNvPr id="11323" name="Line 26"/>
              <p:cNvSpPr>
                <a:spLocks noChangeShapeType="1"/>
              </p:cNvSpPr>
              <p:nvPr/>
            </p:nvSpPr>
            <p:spPr bwMode="auto">
              <a:xfrm flipV="1">
                <a:off x="2527" y="3351"/>
                <a:ext cx="0" cy="125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ko-KR" altLang="en-US">
                  <a:latin typeface="Times New Roman" panose="02020603050405020304" pitchFamily="18" charset="0"/>
                  <a:cs typeface="Times New Roman" panose="02020603050405020304" pitchFamily="18" charset="0"/>
                </a:endParaRPr>
              </a:p>
            </p:txBody>
          </p:sp>
          <p:sp>
            <p:nvSpPr>
              <p:cNvPr id="11324" name="Line 27"/>
              <p:cNvSpPr>
                <a:spLocks noChangeShapeType="1"/>
              </p:cNvSpPr>
              <p:nvPr/>
            </p:nvSpPr>
            <p:spPr bwMode="auto">
              <a:xfrm flipH="1">
                <a:off x="1911" y="4228"/>
                <a:ext cx="804" cy="215"/>
              </a:xfrm>
              <a:prstGeom prst="line">
                <a:avLst/>
              </a:prstGeom>
              <a:noFill/>
              <a:ln w="9525">
                <a:solidFill>
                  <a:schemeClr val="accent2"/>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ko-KR" altLang="en-US">
                  <a:latin typeface="Times New Roman" panose="02020603050405020304" pitchFamily="18" charset="0"/>
                  <a:cs typeface="Times New Roman" panose="02020603050405020304" pitchFamily="18" charset="0"/>
                </a:endParaRPr>
              </a:p>
            </p:txBody>
          </p:sp>
          <p:sp>
            <p:nvSpPr>
              <p:cNvPr id="11325" name="Line 28"/>
              <p:cNvSpPr>
                <a:spLocks noChangeShapeType="1"/>
              </p:cNvSpPr>
              <p:nvPr/>
            </p:nvSpPr>
            <p:spPr bwMode="auto">
              <a:xfrm flipH="1" flipV="1">
                <a:off x="2545" y="4146"/>
                <a:ext cx="170" cy="82"/>
              </a:xfrm>
              <a:prstGeom prst="line">
                <a:avLst/>
              </a:prstGeom>
              <a:noFill/>
              <a:ln w="9525">
                <a:solidFill>
                  <a:schemeClr val="accent2"/>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ko-KR" altLang="en-US">
                  <a:latin typeface="Times New Roman" panose="02020603050405020304" pitchFamily="18" charset="0"/>
                  <a:cs typeface="Times New Roman" panose="02020603050405020304" pitchFamily="18" charset="0"/>
                </a:endParaRPr>
              </a:p>
            </p:txBody>
          </p:sp>
        </p:grpSp>
        <p:sp>
          <p:nvSpPr>
            <p:cNvPr id="11311" name="Rectangle 29"/>
            <p:cNvSpPr>
              <a:spLocks noChangeArrowheads="1"/>
            </p:cNvSpPr>
            <p:nvPr/>
          </p:nvSpPr>
          <p:spPr bwMode="auto">
            <a:xfrm>
              <a:off x="1703" y="3485"/>
              <a:ext cx="455" cy="20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har char="•"/>
                <a:defRPr kumimoji="1" sz="3200">
                  <a:solidFill>
                    <a:schemeClr val="tx1"/>
                  </a:solidFill>
                  <a:latin typeface="굴림" pitchFamily="34" charset="-127"/>
                  <a:ea typeface="굴림" pitchFamily="34" charset="-127"/>
                </a:defRPr>
              </a:lvl1pPr>
              <a:lvl2pPr marL="742950" indent="-285750" eaLnBrk="0" hangingPunct="0">
                <a:spcBef>
                  <a:spcPct val="20000"/>
                </a:spcBef>
                <a:buChar char="–"/>
                <a:defRPr kumimoji="1" sz="2800">
                  <a:solidFill>
                    <a:schemeClr val="tx1"/>
                  </a:solidFill>
                  <a:latin typeface="굴림" pitchFamily="34" charset="-127"/>
                  <a:ea typeface="굴림" pitchFamily="34" charset="-127"/>
                </a:defRPr>
              </a:lvl2pPr>
              <a:lvl3pPr marL="1143000" indent="-228600" eaLnBrk="0" hangingPunct="0">
                <a:spcBef>
                  <a:spcPct val="20000"/>
                </a:spcBef>
                <a:buChar char="•"/>
                <a:defRPr kumimoji="1" sz="2400">
                  <a:solidFill>
                    <a:schemeClr val="tx1"/>
                  </a:solidFill>
                  <a:latin typeface="굴림" pitchFamily="34" charset="-127"/>
                  <a:ea typeface="굴림" pitchFamily="34" charset="-127"/>
                </a:defRPr>
              </a:lvl3pPr>
              <a:lvl4pPr marL="1600200" indent="-228600" eaLnBrk="0" hangingPunct="0">
                <a:spcBef>
                  <a:spcPct val="20000"/>
                </a:spcBef>
                <a:buChar char="–"/>
                <a:defRPr kumimoji="1" sz="2000">
                  <a:solidFill>
                    <a:schemeClr val="tx1"/>
                  </a:solidFill>
                  <a:latin typeface="굴림" pitchFamily="34" charset="-127"/>
                  <a:ea typeface="굴림" pitchFamily="34" charset="-127"/>
                </a:defRPr>
              </a:lvl4pPr>
              <a:lvl5pPr marL="2057400" indent="-228600" eaLnBrk="0" hangingPunct="0">
                <a:spcBef>
                  <a:spcPct val="20000"/>
                </a:spcBef>
                <a:buChar char="»"/>
                <a:defRPr kumimoji="1" sz="2000">
                  <a:solidFill>
                    <a:schemeClr val="tx1"/>
                  </a:solidFill>
                  <a:latin typeface="굴림" pitchFamily="34" charset="-127"/>
                  <a:ea typeface="굴림" pitchFamily="34" charset="-127"/>
                </a:defRPr>
              </a:lvl5pPr>
              <a:lvl6pPr marL="2514600" indent="-228600" eaLnBrk="0" fontAlgn="base" hangingPunct="0">
                <a:spcBef>
                  <a:spcPct val="20000"/>
                </a:spcBef>
                <a:spcAft>
                  <a:spcPct val="0"/>
                </a:spcAft>
                <a:buChar char="»"/>
                <a:defRPr kumimoji="1" sz="2000">
                  <a:solidFill>
                    <a:schemeClr val="tx1"/>
                  </a:solidFill>
                  <a:latin typeface="굴림" pitchFamily="34" charset="-127"/>
                  <a:ea typeface="굴림" pitchFamily="34" charset="-127"/>
                </a:defRPr>
              </a:lvl6pPr>
              <a:lvl7pPr marL="2971800" indent="-228600" eaLnBrk="0" fontAlgn="base" hangingPunct="0">
                <a:spcBef>
                  <a:spcPct val="20000"/>
                </a:spcBef>
                <a:spcAft>
                  <a:spcPct val="0"/>
                </a:spcAft>
                <a:buChar char="»"/>
                <a:defRPr kumimoji="1" sz="2000">
                  <a:solidFill>
                    <a:schemeClr val="tx1"/>
                  </a:solidFill>
                  <a:latin typeface="굴림" pitchFamily="34" charset="-127"/>
                  <a:ea typeface="굴림" pitchFamily="34" charset="-127"/>
                </a:defRPr>
              </a:lvl7pPr>
              <a:lvl8pPr marL="3429000" indent="-228600" eaLnBrk="0" fontAlgn="base" hangingPunct="0">
                <a:spcBef>
                  <a:spcPct val="20000"/>
                </a:spcBef>
                <a:spcAft>
                  <a:spcPct val="0"/>
                </a:spcAft>
                <a:buChar char="»"/>
                <a:defRPr kumimoji="1" sz="2000">
                  <a:solidFill>
                    <a:schemeClr val="tx1"/>
                  </a:solidFill>
                  <a:latin typeface="굴림" pitchFamily="34" charset="-127"/>
                  <a:ea typeface="굴림" pitchFamily="34" charset="-127"/>
                </a:defRPr>
              </a:lvl8pPr>
              <a:lvl9pPr marL="3886200" indent="-228600" eaLnBrk="0" fontAlgn="base" hangingPunct="0">
                <a:spcBef>
                  <a:spcPct val="20000"/>
                </a:spcBef>
                <a:spcAft>
                  <a:spcPct val="0"/>
                </a:spcAft>
                <a:buChar char="»"/>
                <a:defRPr kumimoji="1" sz="2000">
                  <a:solidFill>
                    <a:schemeClr val="tx1"/>
                  </a:solidFill>
                  <a:latin typeface="굴림" pitchFamily="34" charset="-127"/>
                  <a:ea typeface="굴림" pitchFamily="34" charset="-127"/>
                </a:defRPr>
              </a:lvl9pPr>
            </a:lstStyle>
            <a:p>
              <a:pPr algn="ctr" eaLnBrk="1" hangingPunct="1">
                <a:spcBef>
                  <a:spcPct val="0"/>
                </a:spcBef>
                <a:buFontTx/>
                <a:buNone/>
              </a:pPr>
              <a:r>
                <a:rPr lang="ko-KR" altLang="en-US" sz="900">
                  <a:latin typeface="Times New Roman" panose="02020603050405020304" pitchFamily="18" charset="0"/>
                  <a:ea typeface="Dotum" pitchFamily="34" charset="-127"/>
                  <a:cs typeface="Times New Roman" panose="02020603050405020304" pitchFamily="18" charset="0"/>
                </a:rPr>
                <a:t>①</a:t>
              </a:r>
              <a:r>
                <a:rPr lang="en-US" altLang="ko-KR" sz="900">
                  <a:latin typeface="Times New Roman" panose="02020603050405020304" pitchFamily="18" charset="0"/>
                  <a:ea typeface="Dotum" pitchFamily="34" charset="-127"/>
                  <a:cs typeface="Times New Roman" panose="02020603050405020304" pitchFamily="18" charset="0"/>
                </a:rPr>
                <a:t>(áp suất</a:t>
              </a:r>
            </a:p>
            <a:p>
              <a:pPr algn="ctr" eaLnBrk="1" hangingPunct="1">
                <a:spcBef>
                  <a:spcPct val="0"/>
                </a:spcBef>
                <a:buFontTx/>
                <a:buNone/>
              </a:pPr>
              <a:r>
                <a:rPr lang="en-US" altLang="ko-KR" sz="900">
                  <a:latin typeface="Times New Roman" panose="02020603050405020304" pitchFamily="18" charset="0"/>
                  <a:ea typeface="Dotum" pitchFamily="34" charset="-127"/>
                  <a:cs typeface="Times New Roman" panose="02020603050405020304" pitchFamily="18" charset="0"/>
                </a:rPr>
                <a:t> khí quyển)</a:t>
              </a:r>
            </a:p>
          </p:txBody>
        </p:sp>
        <p:sp>
          <p:nvSpPr>
            <p:cNvPr id="11312" name="Rectangle 30"/>
            <p:cNvSpPr>
              <a:spLocks noChangeArrowheads="1"/>
            </p:cNvSpPr>
            <p:nvPr/>
          </p:nvSpPr>
          <p:spPr bwMode="auto">
            <a:xfrm>
              <a:off x="856" y="3343"/>
              <a:ext cx="518" cy="22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har char="•"/>
                <a:defRPr kumimoji="1" sz="3200">
                  <a:solidFill>
                    <a:schemeClr val="tx1"/>
                  </a:solidFill>
                  <a:latin typeface="굴림" pitchFamily="34" charset="-127"/>
                  <a:ea typeface="굴림" pitchFamily="34" charset="-127"/>
                </a:defRPr>
              </a:lvl1pPr>
              <a:lvl2pPr marL="742950" indent="-285750" eaLnBrk="0" hangingPunct="0">
                <a:spcBef>
                  <a:spcPct val="20000"/>
                </a:spcBef>
                <a:buChar char="–"/>
                <a:defRPr kumimoji="1" sz="2800">
                  <a:solidFill>
                    <a:schemeClr val="tx1"/>
                  </a:solidFill>
                  <a:latin typeface="굴림" pitchFamily="34" charset="-127"/>
                  <a:ea typeface="굴림" pitchFamily="34" charset="-127"/>
                </a:defRPr>
              </a:lvl2pPr>
              <a:lvl3pPr marL="1143000" indent="-228600" eaLnBrk="0" hangingPunct="0">
                <a:spcBef>
                  <a:spcPct val="20000"/>
                </a:spcBef>
                <a:buChar char="•"/>
                <a:defRPr kumimoji="1" sz="2400">
                  <a:solidFill>
                    <a:schemeClr val="tx1"/>
                  </a:solidFill>
                  <a:latin typeface="굴림" pitchFamily="34" charset="-127"/>
                  <a:ea typeface="굴림" pitchFamily="34" charset="-127"/>
                </a:defRPr>
              </a:lvl3pPr>
              <a:lvl4pPr marL="1600200" indent="-228600" eaLnBrk="0" hangingPunct="0">
                <a:spcBef>
                  <a:spcPct val="20000"/>
                </a:spcBef>
                <a:buChar char="–"/>
                <a:defRPr kumimoji="1" sz="2000">
                  <a:solidFill>
                    <a:schemeClr val="tx1"/>
                  </a:solidFill>
                  <a:latin typeface="굴림" pitchFamily="34" charset="-127"/>
                  <a:ea typeface="굴림" pitchFamily="34" charset="-127"/>
                </a:defRPr>
              </a:lvl4pPr>
              <a:lvl5pPr marL="2057400" indent="-228600" eaLnBrk="0" hangingPunct="0">
                <a:spcBef>
                  <a:spcPct val="20000"/>
                </a:spcBef>
                <a:buChar char="»"/>
                <a:defRPr kumimoji="1" sz="2000">
                  <a:solidFill>
                    <a:schemeClr val="tx1"/>
                  </a:solidFill>
                  <a:latin typeface="굴림" pitchFamily="34" charset="-127"/>
                  <a:ea typeface="굴림" pitchFamily="34" charset="-127"/>
                </a:defRPr>
              </a:lvl5pPr>
              <a:lvl6pPr marL="2514600" indent="-228600" eaLnBrk="0" fontAlgn="base" hangingPunct="0">
                <a:spcBef>
                  <a:spcPct val="20000"/>
                </a:spcBef>
                <a:spcAft>
                  <a:spcPct val="0"/>
                </a:spcAft>
                <a:buChar char="»"/>
                <a:defRPr kumimoji="1" sz="2000">
                  <a:solidFill>
                    <a:schemeClr val="tx1"/>
                  </a:solidFill>
                  <a:latin typeface="굴림" pitchFamily="34" charset="-127"/>
                  <a:ea typeface="굴림" pitchFamily="34" charset="-127"/>
                </a:defRPr>
              </a:lvl6pPr>
              <a:lvl7pPr marL="2971800" indent="-228600" eaLnBrk="0" fontAlgn="base" hangingPunct="0">
                <a:spcBef>
                  <a:spcPct val="20000"/>
                </a:spcBef>
                <a:spcAft>
                  <a:spcPct val="0"/>
                </a:spcAft>
                <a:buChar char="»"/>
                <a:defRPr kumimoji="1" sz="2000">
                  <a:solidFill>
                    <a:schemeClr val="tx1"/>
                  </a:solidFill>
                  <a:latin typeface="굴림" pitchFamily="34" charset="-127"/>
                  <a:ea typeface="굴림" pitchFamily="34" charset="-127"/>
                </a:defRPr>
              </a:lvl7pPr>
              <a:lvl8pPr marL="3429000" indent="-228600" eaLnBrk="0" fontAlgn="base" hangingPunct="0">
                <a:spcBef>
                  <a:spcPct val="20000"/>
                </a:spcBef>
                <a:spcAft>
                  <a:spcPct val="0"/>
                </a:spcAft>
                <a:buChar char="»"/>
                <a:defRPr kumimoji="1" sz="2000">
                  <a:solidFill>
                    <a:schemeClr val="tx1"/>
                  </a:solidFill>
                  <a:latin typeface="굴림" pitchFamily="34" charset="-127"/>
                  <a:ea typeface="굴림" pitchFamily="34" charset="-127"/>
                </a:defRPr>
              </a:lvl8pPr>
              <a:lvl9pPr marL="3886200" indent="-228600" eaLnBrk="0" fontAlgn="base" hangingPunct="0">
                <a:spcBef>
                  <a:spcPct val="20000"/>
                </a:spcBef>
                <a:spcAft>
                  <a:spcPct val="0"/>
                </a:spcAft>
                <a:buChar char="»"/>
                <a:defRPr kumimoji="1" sz="2000">
                  <a:solidFill>
                    <a:schemeClr val="tx1"/>
                  </a:solidFill>
                  <a:latin typeface="굴림" pitchFamily="34" charset="-127"/>
                  <a:ea typeface="굴림" pitchFamily="34" charset="-127"/>
                </a:defRPr>
              </a:lvl9pPr>
            </a:lstStyle>
            <a:p>
              <a:pPr eaLnBrk="1" hangingPunct="1">
                <a:spcBef>
                  <a:spcPct val="0"/>
                </a:spcBef>
                <a:buFontTx/>
                <a:buNone/>
              </a:pPr>
              <a:r>
                <a:rPr lang="en-US" altLang="ko-KR" sz="900">
                  <a:latin typeface="Times New Roman" panose="02020603050405020304" pitchFamily="18" charset="0"/>
                  <a:ea typeface="Dotum" pitchFamily="34" charset="-127"/>
                  <a:cs typeface="Times New Roman" panose="02020603050405020304" pitchFamily="18" charset="0"/>
                </a:rPr>
                <a:t>② (áp suất</a:t>
              </a:r>
            </a:p>
            <a:p>
              <a:pPr eaLnBrk="1" hangingPunct="1">
                <a:spcBef>
                  <a:spcPct val="0"/>
                </a:spcBef>
                <a:buFontTx/>
                <a:buNone/>
              </a:pPr>
              <a:r>
                <a:rPr lang="en-US" altLang="ko-KR" sz="900">
                  <a:latin typeface="Times New Roman" panose="02020603050405020304" pitchFamily="18" charset="0"/>
                  <a:ea typeface="Dotum" pitchFamily="34" charset="-127"/>
                  <a:cs typeface="Times New Roman" panose="02020603050405020304" pitchFamily="18" charset="0"/>
                </a:rPr>
                <a:t> khí quyển)</a:t>
              </a:r>
            </a:p>
          </p:txBody>
        </p:sp>
        <p:sp>
          <p:nvSpPr>
            <p:cNvPr id="11313" name="Rectangle 31"/>
            <p:cNvSpPr>
              <a:spLocks noChangeArrowheads="1"/>
            </p:cNvSpPr>
            <p:nvPr/>
          </p:nvSpPr>
          <p:spPr bwMode="auto">
            <a:xfrm>
              <a:off x="1605" y="3812"/>
              <a:ext cx="600" cy="26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har char="•"/>
                <a:defRPr kumimoji="1" sz="3200">
                  <a:solidFill>
                    <a:schemeClr val="tx1"/>
                  </a:solidFill>
                  <a:latin typeface="굴림" pitchFamily="34" charset="-127"/>
                  <a:ea typeface="굴림" pitchFamily="34" charset="-127"/>
                </a:defRPr>
              </a:lvl1pPr>
              <a:lvl2pPr marL="742950" indent="-285750" eaLnBrk="0" hangingPunct="0">
                <a:spcBef>
                  <a:spcPct val="20000"/>
                </a:spcBef>
                <a:buChar char="–"/>
                <a:defRPr kumimoji="1" sz="2800">
                  <a:solidFill>
                    <a:schemeClr val="tx1"/>
                  </a:solidFill>
                  <a:latin typeface="굴림" pitchFamily="34" charset="-127"/>
                  <a:ea typeface="굴림" pitchFamily="34" charset="-127"/>
                </a:defRPr>
              </a:lvl2pPr>
              <a:lvl3pPr marL="1143000" indent="-228600" eaLnBrk="0" hangingPunct="0">
                <a:spcBef>
                  <a:spcPct val="20000"/>
                </a:spcBef>
                <a:buChar char="•"/>
                <a:defRPr kumimoji="1" sz="2400">
                  <a:solidFill>
                    <a:schemeClr val="tx1"/>
                  </a:solidFill>
                  <a:latin typeface="굴림" pitchFamily="34" charset="-127"/>
                  <a:ea typeface="굴림" pitchFamily="34" charset="-127"/>
                </a:defRPr>
              </a:lvl3pPr>
              <a:lvl4pPr marL="1600200" indent="-228600" eaLnBrk="0" hangingPunct="0">
                <a:spcBef>
                  <a:spcPct val="20000"/>
                </a:spcBef>
                <a:buChar char="–"/>
                <a:defRPr kumimoji="1" sz="2000">
                  <a:solidFill>
                    <a:schemeClr val="tx1"/>
                  </a:solidFill>
                  <a:latin typeface="굴림" pitchFamily="34" charset="-127"/>
                  <a:ea typeface="굴림" pitchFamily="34" charset="-127"/>
                </a:defRPr>
              </a:lvl4pPr>
              <a:lvl5pPr marL="2057400" indent="-228600" eaLnBrk="0" hangingPunct="0">
                <a:spcBef>
                  <a:spcPct val="20000"/>
                </a:spcBef>
                <a:buChar char="»"/>
                <a:defRPr kumimoji="1" sz="2000">
                  <a:solidFill>
                    <a:schemeClr val="tx1"/>
                  </a:solidFill>
                  <a:latin typeface="굴림" pitchFamily="34" charset="-127"/>
                  <a:ea typeface="굴림" pitchFamily="34" charset="-127"/>
                </a:defRPr>
              </a:lvl5pPr>
              <a:lvl6pPr marL="2514600" indent="-228600" eaLnBrk="0" fontAlgn="base" hangingPunct="0">
                <a:spcBef>
                  <a:spcPct val="20000"/>
                </a:spcBef>
                <a:spcAft>
                  <a:spcPct val="0"/>
                </a:spcAft>
                <a:buChar char="»"/>
                <a:defRPr kumimoji="1" sz="2000">
                  <a:solidFill>
                    <a:schemeClr val="tx1"/>
                  </a:solidFill>
                  <a:latin typeface="굴림" pitchFamily="34" charset="-127"/>
                  <a:ea typeface="굴림" pitchFamily="34" charset="-127"/>
                </a:defRPr>
              </a:lvl6pPr>
              <a:lvl7pPr marL="2971800" indent="-228600" eaLnBrk="0" fontAlgn="base" hangingPunct="0">
                <a:spcBef>
                  <a:spcPct val="20000"/>
                </a:spcBef>
                <a:spcAft>
                  <a:spcPct val="0"/>
                </a:spcAft>
                <a:buChar char="»"/>
                <a:defRPr kumimoji="1" sz="2000">
                  <a:solidFill>
                    <a:schemeClr val="tx1"/>
                  </a:solidFill>
                  <a:latin typeface="굴림" pitchFamily="34" charset="-127"/>
                  <a:ea typeface="굴림" pitchFamily="34" charset="-127"/>
                </a:defRPr>
              </a:lvl7pPr>
              <a:lvl8pPr marL="3429000" indent="-228600" eaLnBrk="0" fontAlgn="base" hangingPunct="0">
                <a:spcBef>
                  <a:spcPct val="20000"/>
                </a:spcBef>
                <a:spcAft>
                  <a:spcPct val="0"/>
                </a:spcAft>
                <a:buChar char="»"/>
                <a:defRPr kumimoji="1" sz="2000">
                  <a:solidFill>
                    <a:schemeClr val="tx1"/>
                  </a:solidFill>
                  <a:latin typeface="굴림" pitchFamily="34" charset="-127"/>
                  <a:ea typeface="굴림" pitchFamily="34" charset="-127"/>
                </a:defRPr>
              </a:lvl8pPr>
              <a:lvl9pPr marL="3886200" indent="-228600" eaLnBrk="0" fontAlgn="base" hangingPunct="0">
                <a:spcBef>
                  <a:spcPct val="20000"/>
                </a:spcBef>
                <a:spcAft>
                  <a:spcPct val="0"/>
                </a:spcAft>
                <a:buChar char="»"/>
                <a:defRPr kumimoji="1" sz="2000">
                  <a:solidFill>
                    <a:schemeClr val="tx1"/>
                  </a:solidFill>
                  <a:latin typeface="굴림" pitchFamily="34" charset="-127"/>
                  <a:ea typeface="굴림" pitchFamily="34" charset="-127"/>
                </a:defRPr>
              </a:lvl9pPr>
            </a:lstStyle>
            <a:p>
              <a:pPr algn="ctr" eaLnBrk="1" hangingPunct="1">
                <a:spcBef>
                  <a:spcPct val="0"/>
                </a:spcBef>
                <a:buFontTx/>
                <a:buNone/>
              </a:pPr>
              <a:r>
                <a:rPr lang="ko-KR" altLang="en-US" sz="900">
                  <a:latin typeface="Times New Roman" panose="02020603050405020304" pitchFamily="18" charset="0"/>
                  <a:ea typeface="Dotum" pitchFamily="34" charset="-127"/>
                  <a:cs typeface="Times New Roman" panose="02020603050405020304" pitchFamily="18" charset="0"/>
                </a:rPr>
                <a:t>③</a:t>
              </a:r>
              <a:r>
                <a:rPr lang="en-US" altLang="ko-KR" sz="900">
                  <a:latin typeface="Times New Roman" panose="02020603050405020304" pitchFamily="18" charset="0"/>
                  <a:ea typeface="Dotum" pitchFamily="34" charset="-127"/>
                  <a:cs typeface="Times New Roman" panose="02020603050405020304" pitchFamily="18" charset="0"/>
                </a:rPr>
                <a:t>(+</a:t>
              </a:r>
              <a:r>
                <a:rPr lang="vi-VN" altLang="ko-KR" sz="900">
                  <a:latin typeface="Times New Roman" panose="02020603050405020304" pitchFamily="18" charset="0"/>
                  <a:ea typeface="Dotum" pitchFamily="34" charset="-127"/>
                  <a:cs typeface="Times New Roman" panose="02020603050405020304" pitchFamily="18" charset="0"/>
                </a:rPr>
                <a:t> Đồng hồ đo</a:t>
              </a:r>
              <a:endParaRPr lang="en-US" altLang="ko-KR" sz="900">
                <a:latin typeface="Times New Roman" panose="02020603050405020304" pitchFamily="18" charset="0"/>
                <a:ea typeface="Dotum" pitchFamily="34" charset="-127"/>
                <a:cs typeface="Times New Roman" panose="02020603050405020304" pitchFamily="18" charset="0"/>
              </a:endParaRPr>
            </a:p>
            <a:p>
              <a:pPr algn="ctr" eaLnBrk="1" hangingPunct="1">
                <a:spcBef>
                  <a:spcPct val="0"/>
                </a:spcBef>
                <a:buFontTx/>
                <a:buNone/>
              </a:pPr>
              <a:r>
                <a:rPr lang="vi-VN" altLang="ko-KR" sz="900">
                  <a:latin typeface="Times New Roman" panose="02020603050405020304" pitchFamily="18" charset="0"/>
                  <a:ea typeface="Dotum" pitchFamily="34" charset="-127"/>
                  <a:cs typeface="Times New Roman" panose="02020603050405020304" pitchFamily="18" charset="0"/>
                </a:rPr>
                <a:t> áp suất</a:t>
              </a:r>
              <a:r>
                <a:rPr lang="en-US" altLang="ko-KR" sz="900">
                  <a:latin typeface="Times New Roman" panose="02020603050405020304" pitchFamily="18" charset="0"/>
                  <a:ea typeface="Dotum" pitchFamily="34" charset="-127"/>
                  <a:cs typeface="Times New Roman" panose="02020603050405020304" pitchFamily="18" charset="0"/>
                </a:rPr>
                <a:t>)</a:t>
              </a:r>
            </a:p>
          </p:txBody>
        </p:sp>
        <p:sp>
          <p:nvSpPr>
            <p:cNvPr id="11314" name="Rectangle 32"/>
            <p:cNvSpPr>
              <a:spLocks noChangeArrowheads="1"/>
            </p:cNvSpPr>
            <p:nvPr/>
          </p:nvSpPr>
          <p:spPr bwMode="auto">
            <a:xfrm>
              <a:off x="530" y="3635"/>
              <a:ext cx="450" cy="19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har char="•"/>
                <a:defRPr kumimoji="1" sz="3200">
                  <a:solidFill>
                    <a:schemeClr val="tx1"/>
                  </a:solidFill>
                  <a:latin typeface="굴림" pitchFamily="34" charset="-127"/>
                  <a:ea typeface="굴림" pitchFamily="34" charset="-127"/>
                </a:defRPr>
              </a:lvl1pPr>
              <a:lvl2pPr marL="742950" indent="-285750" eaLnBrk="0" hangingPunct="0">
                <a:spcBef>
                  <a:spcPct val="20000"/>
                </a:spcBef>
                <a:buChar char="–"/>
                <a:defRPr kumimoji="1" sz="2800">
                  <a:solidFill>
                    <a:schemeClr val="tx1"/>
                  </a:solidFill>
                  <a:latin typeface="굴림" pitchFamily="34" charset="-127"/>
                  <a:ea typeface="굴림" pitchFamily="34" charset="-127"/>
                </a:defRPr>
              </a:lvl2pPr>
              <a:lvl3pPr marL="1143000" indent="-228600" eaLnBrk="0" hangingPunct="0">
                <a:spcBef>
                  <a:spcPct val="20000"/>
                </a:spcBef>
                <a:buChar char="•"/>
                <a:defRPr kumimoji="1" sz="2400">
                  <a:solidFill>
                    <a:schemeClr val="tx1"/>
                  </a:solidFill>
                  <a:latin typeface="굴림" pitchFamily="34" charset="-127"/>
                  <a:ea typeface="굴림" pitchFamily="34" charset="-127"/>
                </a:defRPr>
              </a:lvl3pPr>
              <a:lvl4pPr marL="1600200" indent="-228600" eaLnBrk="0" hangingPunct="0">
                <a:spcBef>
                  <a:spcPct val="20000"/>
                </a:spcBef>
                <a:buChar char="–"/>
                <a:defRPr kumimoji="1" sz="2000">
                  <a:solidFill>
                    <a:schemeClr val="tx1"/>
                  </a:solidFill>
                  <a:latin typeface="굴림" pitchFamily="34" charset="-127"/>
                  <a:ea typeface="굴림" pitchFamily="34" charset="-127"/>
                </a:defRPr>
              </a:lvl4pPr>
              <a:lvl5pPr marL="2057400" indent="-228600" eaLnBrk="0" hangingPunct="0">
                <a:spcBef>
                  <a:spcPct val="20000"/>
                </a:spcBef>
                <a:buChar char="»"/>
                <a:defRPr kumimoji="1" sz="2000">
                  <a:solidFill>
                    <a:schemeClr val="tx1"/>
                  </a:solidFill>
                  <a:latin typeface="굴림" pitchFamily="34" charset="-127"/>
                  <a:ea typeface="굴림" pitchFamily="34" charset="-127"/>
                </a:defRPr>
              </a:lvl5pPr>
              <a:lvl6pPr marL="2514600" indent="-228600" eaLnBrk="0" fontAlgn="base" hangingPunct="0">
                <a:spcBef>
                  <a:spcPct val="20000"/>
                </a:spcBef>
                <a:spcAft>
                  <a:spcPct val="0"/>
                </a:spcAft>
                <a:buChar char="»"/>
                <a:defRPr kumimoji="1" sz="2000">
                  <a:solidFill>
                    <a:schemeClr val="tx1"/>
                  </a:solidFill>
                  <a:latin typeface="굴림" pitchFamily="34" charset="-127"/>
                  <a:ea typeface="굴림" pitchFamily="34" charset="-127"/>
                </a:defRPr>
              </a:lvl6pPr>
              <a:lvl7pPr marL="2971800" indent="-228600" eaLnBrk="0" fontAlgn="base" hangingPunct="0">
                <a:spcBef>
                  <a:spcPct val="20000"/>
                </a:spcBef>
                <a:spcAft>
                  <a:spcPct val="0"/>
                </a:spcAft>
                <a:buChar char="»"/>
                <a:defRPr kumimoji="1" sz="2000">
                  <a:solidFill>
                    <a:schemeClr val="tx1"/>
                  </a:solidFill>
                  <a:latin typeface="굴림" pitchFamily="34" charset="-127"/>
                  <a:ea typeface="굴림" pitchFamily="34" charset="-127"/>
                </a:defRPr>
              </a:lvl7pPr>
              <a:lvl8pPr marL="3429000" indent="-228600" eaLnBrk="0" fontAlgn="base" hangingPunct="0">
                <a:spcBef>
                  <a:spcPct val="20000"/>
                </a:spcBef>
                <a:spcAft>
                  <a:spcPct val="0"/>
                </a:spcAft>
                <a:buChar char="»"/>
                <a:defRPr kumimoji="1" sz="2000">
                  <a:solidFill>
                    <a:schemeClr val="tx1"/>
                  </a:solidFill>
                  <a:latin typeface="굴림" pitchFamily="34" charset="-127"/>
                  <a:ea typeface="굴림" pitchFamily="34" charset="-127"/>
                </a:defRPr>
              </a:lvl8pPr>
              <a:lvl9pPr marL="3886200" indent="-228600" eaLnBrk="0" fontAlgn="base" hangingPunct="0">
                <a:spcBef>
                  <a:spcPct val="20000"/>
                </a:spcBef>
                <a:spcAft>
                  <a:spcPct val="0"/>
                </a:spcAft>
                <a:buChar char="»"/>
                <a:defRPr kumimoji="1" sz="2000">
                  <a:solidFill>
                    <a:schemeClr val="tx1"/>
                  </a:solidFill>
                  <a:latin typeface="굴림" pitchFamily="34" charset="-127"/>
                  <a:ea typeface="굴림" pitchFamily="34" charset="-127"/>
                </a:defRPr>
              </a:lvl9pPr>
            </a:lstStyle>
            <a:p>
              <a:pPr algn="ctr" eaLnBrk="1" hangingPunct="1">
                <a:spcBef>
                  <a:spcPct val="0"/>
                </a:spcBef>
                <a:buFontTx/>
                <a:buNone/>
              </a:pPr>
              <a:r>
                <a:rPr lang="en-US" altLang="ko-KR" sz="900">
                  <a:latin typeface="Times New Roman" panose="02020603050405020304" pitchFamily="18" charset="0"/>
                  <a:ea typeface="Dotum" pitchFamily="34" charset="-127"/>
                  <a:cs typeface="Times New Roman" panose="02020603050405020304" pitchFamily="18" charset="0"/>
                </a:rPr>
                <a:t>④ (áp suất </a:t>
              </a:r>
            </a:p>
            <a:p>
              <a:pPr algn="ctr" eaLnBrk="1" hangingPunct="1">
                <a:spcBef>
                  <a:spcPct val="0"/>
                </a:spcBef>
                <a:buFontTx/>
                <a:buNone/>
              </a:pPr>
              <a:r>
                <a:rPr lang="en-US" altLang="ko-KR" sz="900">
                  <a:latin typeface="Times New Roman" panose="02020603050405020304" pitchFamily="18" charset="0"/>
                  <a:ea typeface="Dotum" pitchFamily="34" charset="-127"/>
                  <a:cs typeface="Times New Roman" panose="02020603050405020304" pitchFamily="18" charset="0"/>
                </a:rPr>
                <a:t>chân không)</a:t>
              </a:r>
            </a:p>
          </p:txBody>
        </p:sp>
      </p:grpSp>
      <p:sp>
        <p:nvSpPr>
          <p:cNvPr id="11280" name="Text Box 8"/>
          <p:cNvSpPr txBox="1">
            <a:spLocks noChangeArrowheads="1"/>
          </p:cNvSpPr>
          <p:nvPr/>
        </p:nvSpPr>
        <p:spPr bwMode="auto">
          <a:xfrm>
            <a:off x="269875" y="888999"/>
            <a:ext cx="3143250"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kumimoji="1" sz="3200">
                <a:solidFill>
                  <a:schemeClr val="tx1"/>
                </a:solidFill>
                <a:latin typeface="굴림" pitchFamily="34" charset="-127"/>
                <a:ea typeface="굴림" pitchFamily="34" charset="-127"/>
              </a:defRPr>
            </a:lvl1pPr>
            <a:lvl2pPr marL="742950" indent="-285750" eaLnBrk="0" hangingPunct="0">
              <a:spcBef>
                <a:spcPct val="20000"/>
              </a:spcBef>
              <a:buChar char="–"/>
              <a:defRPr kumimoji="1" sz="2800">
                <a:solidFill>
                  <a:schemeClr val="tx1"/>
                </a:solidFill>
                <a:latin typeface="굴림" pitchFamily="34" charset="-127"/>
                <a:ea typeface="굴림" pitchFamily="34" charset="-127"/>
              </a:defRPr>
            </a:lvl2pPr>
            <a:lvl3pPr marL="1143000" indent="-228600" eaLnBrk="0" hangingPunct="0">
              <a:spcBef>
                <a:spcPct val="20000"/>
              </a:spcBef>
              <a:buChar char="•"/>
              <a:defRPr kumimoji="1" sz="2400">
                <a:solidFill>
                  <a:schemeClr val="tx1"/>
                </a:solidFill>
                <a:latin typeface="굴림" pitchFamily="34" charset="-127"/>
                <a:ea typeface="굴림" pitchFamily="34" charset="-127"/>
              </a:defRPr>
            </a:lvl3pPr>
            <a:lvl4pPr marL="1600200" indent="-228600" eaLnBrk="0" hangingPunct="0">
              <a:spcBef>
                <a:spcPct val="20000"/>
              </a:spcBef>
              <a:buChar char="–"/>
              <a:defRPr kumimoji="1" sz="2000">
                <a:solidFill>
                  <a:schemeClr val="tx1"/>
                </a:solidFill>
                <a:latin typeface="굴림" pitchFamily="34" charset="-127"/>
                <a:ea typeface="굴림" pitchFamily="34" charset="-127"/>
              </a:defRPr>
            </a:lvl4pPr>
            <a:lvl5pPr marL="2057400" indent="-228600" eaLnBrk="0" hangingPunct="0">
              <a:spcBef>
                <a:spcPct val="20000"/>
              </a:spcBef>
              <a:buChar char="»"/>
              <a:defRPr kumimoji="1" sz="2000">
                <a:solidFill>
                  <a:schemeClr val="tx1"/>
                </a:solidFill>
                <a:latin typeface="굴림" pitchFamily="34" charset="-127"/>
                <a:ea typeface="굴림" pitchFamily="34" charset="-127"/>
              </a:defRPr>
            </a:lvl5pPr>
            <a:lvl6pPr marL="2514600" indent="-228600" eaLnBrk="0" fontAlgn="base" hangingPunct="0">
              <a:spcBef>
                <a:spcPct val="20000"/>
              </a:spcBef>
              <a:spcAft>
                <a:spcPct val="0"/>
              </a:spcAft>
              <a:buChar char="»"/>
              <a:defRPr kumimoji="1" sz="2000">
                <a:solidFill>
                  <a:schemeClr val="tx1"/>
                </a:solidFill>
                <a:latin typeface="굴림" pitchFamily="34" charset="-127"/>
                <a:ea typeface="굴림" pitchFamily="34" charset="-127"/>
              </a:defRPr>
            </a:lvl6pPr>
            <a:lvl7pPr marL="2971800" indent="-228600" eaLnBrk="0" fontAlgn="base" hangingPunct="0">
              <a:spcBef>
                <a:spcPct val="20000"/>
              </a:spcBef>
              <a:spcAft>
                <a:spcPct val="0"/>
              </a:spcAft>
              <a:buChar char="»"/>
              <a:defRPr kumimoji="1" sz="2000">
                <a:solidFill>
                  <a:schemeClr val="tx1"/>
                </a:solidFill>
                <a:latin typeface="굴림" pitchFamily="34" charset="-127"/>
                <a:ea typeface="굴림" pitchFamily="34" charset="-127"/>
              </a:defRPr>
            </a:lvl7pPr>
            <a:lvl8pPr marL="3429000" indent="-228600" eaLnBrk="0" fontAlgn="base" hangingPunct="0">
              <a:spcBef>
                <a:spcPct val="20000"/>
              </a:spcBef>
              <a:spcAft>
                <a:spcPct val="0"/>
              </a:spcAft>
              <a:buChar char="»"/>
              <a:defRPr kumimoji="1" sz="2000">
                <a:solidFill>
                  <a:schemeClr val="tx1"/>
                </a:solidFill>
                <a:latin typeface="굴림" pitchFamily="34" charset="-127"/>
                <a:ea typeface="굴림" pitchFamily="34" charset="-127"/>
              </a:defRPr>
            </a:lvl8pPr>
            <a:lvl9pPr marL="3886200" indent="-228600" eaLnBrk="0" fontAlgn="base" hangingPunct="0">
              <a:spcBef>
                <a:spcPct val="20000"/>
              </a:spcBef>
              <a:spcAft>
                <a:spcPct val="0"/>
              </a:spcAft>
              <a:buChar char="»"/>
              <a:defRPr kumimoji="1" sz="2000">
                <a:solidFill>
                  <a:schemeClr val="tx1"/>
                </a:solidFill>
                <a:latin typeface="굴림" pitchFamily="34" charset="-127"/>
                <a:ea typeface="굴림" pitchFamily="34" charset="-127"/>
              </a:defRPr>
            </a:lvl9pPr>
          </a:lstStyle>
          <a:p>
            <a:pPr eaLnBrk="1" hangingPunct="1">
              <a:spcBef>
                <a:spcPct val="0"/>
              </a:spcBef>
              <a:buFontTx/>
              <a:buNone/>
            </a:pPr>
            <a:r>
              <a:rPr lang="vi-VN" altLang="ko-KR" sz="900">
                <a:latin typeface="Times New Roman" panose="02020603050405020304" pitchFamily="18" charset="0"/>
                <a:cs typeface="Times New Roman" panose="02020603050405020304" pitchFamily="18" charset="0"/>
              </a:rPr>
              <a:t>14. </a:t>
            </a:r>
            <a:r>
              <a:rPr lang="en-US" altLang="ko-KR" sz="900" smtClean="0">
                <a:latin typeface="Times New Roman" panose="02020603050405020304" pitchFamily="18" charset="0"/>
                <a:cs typeface="Times New Roman" panose="02020603050405020304" pitchFamily="18" charset="0"/>
              </a:rPr>
              <a:t>Hình bên dưới</a:t>
            </a:r>
            <a:r>
              <a:rPr lang="vi-VN" altLang="ko-KR" sz="900" smtClean="0">
                <a:latin typeface="Times New Roman" panose="02020603050405020304" pitchFamily="18" charset="0"/>
                <a:cs typeface="Times New Roman" panose="02020603050405020304" pitchFamily="18" charset="0"/>
              </a:rPr>
              <a:t> </a:t>
            </a:r>
            <a:r>
              <a:rPr lang="vi-VN" altLang="ko-KR" sz="900">
                <a:latin typeface="Times New Roman" panose="02020603050405020304" pitchFamily="18" charset="0"/>
                <a:cs typeface="Times New Roman" panose="02020603050405020304" pitchFamily="18" charset="0"/>
              </a:rPr>
              <a:t>đây đề cập </a:t>
            </a:r>
            <a:r>
              <a:rPr lang="vi-VN" altLang="ko-KR" sz="900" smtClean="0">
                <a:latin typeface="Times New Roman" panose="02020603050405020304" pitchFamily="18" charset="0"/>
                <a:cs typeface="Times New Roman" panose="02020603050405020304" pitchFamily="18" charset="0"/>
              </a:rPr>
              <a:t>đến đ</a:t>
            </a:r>
            <a:r>
              <a:rPr lang="en-US" altLang="ko-KR" sz="900" smtClean="0">
                <a:latin typeface="Times New Roman" panose="02020603050405020304" pitchFamily="18" charset="0"/>
                <a:cs typeface="Times New Roman" panose="02020603050405020304" pitchFamily="18" charset="0"/>
              </a:rPr>
              <a:t>ịnh </a:t>
            </a:r>
            <a:r>
              <a:rPr lang="vi-VN" altLang="ko-KR" sz="900" smtClean="0">
                <a:latin typeface="Times New Roman" panose="02020603050405020304" pitchFamily="18" charset="0"/>
                <a:cs typeface="Times New Roman" panose="02020603050405020304" pitchFamily="18" charset="0"/>
              </a:rPr>
              <a:t>luật </a:t>
            </a:r>
            <a:r>
              <a:rPr lang="vi-VN" altLang="ko-KR" sz="900">
                <a:latin typeface="Times New Roman" panose="02020603050405020304" pitchFamily="18" charset="0"/>
                <a:cs typeface="Times New Roman" panose="02020603050405020304" pitchFamily="18" charset="0"/>
              </a:rPr>
              <a:t>nào?</a:t>
            </a:r>
          </a:p>
          <a:p>
            <a:pPr eaLnBrk="1" hangingPunct="1">
              <a:spcBef>
                <a:spcPct val="0"/>
              </a:spcBef>
              <a:buFontTx/>
              <a:buNone/>
            </a:pPr>
            <a:endParaRPr lang="en-US" altLang="ko-KR" sz="900">
              <a:latin typeface="Times New Roman" panose="02020603050405020304" pitchFamily="18" charset="0"/>
              <a:cs typeface="Times New Roman" panose="02020603050405020304" pitchFamily="18" charset="0"/>
            </a:endParaRPr>
          </a:p>
          <a:p>
            <a:pPr eaLnBrk="1" hangingPunct="1">
              <a:spcBef>
                <a:spcPct val="0"/>
              </a:spcBef>
              <a:buFontTx/>
              <a:buNone/>
            </a:pPr>
            <a:endParaRPr lang="en-US" altLang="ko-KR" sz="900">
              <a:latin typeface="Times New Roman" panose="02020603050405020304" pitchFamily="18" charset="0"/>
              <a:cs typeface="Times New Roman" panose="02020603050405020304" pitchFamily="18" charset="0"/>
            </a:endParaRPr>
          </a:p>
          <a:p>
            <a:pPr eaLnBrk="1" hangingPunct="1">
              <a:spcBef>
                <a:spcPct val="0"/>
              </a:spcBef>
              <a:buFontTx/>
              <a:buNone/>
            </a:pPr>
            <a:endParaRPr lang="en-US" altLang="ko-KR" sz="900">
              <a:latin typeface="Times New Roman" panose="02020603050405020304" pitchFamily="18" charset="0"/>
              <a:cs typeface="Times New Roman" panose="02020603050405020304" pitchFamily="18" charset="0"/>
            </a:endParaRPr>
          </a:p>
          <a:p>
            <a:pPr eaLnBrk="1" hangingPunct="1">
              <a:spcBef>
                <a:spcPct val="0"/>
              </a:spcBef>
              <a:buFontTx/>
              <a:buNone/>
            </a:pPr>
            <a:endParaRPr lang="en-US" altLang="ko-KR" sz="900">
              <a:latin typeface="Times New Roman" panose="02020603050405020304" pitchFamily="18" charset="0"/>
              <a:cs typeface="Times New Roman" panose="02020603050405020304" pitchFamily="18" charset="0"/>
            </a:endParaRPr>
          </a:p>
          <a:p>
            <a:pPr eaLnBrk="1" hangingPunct="1">
              <a:spcBef>
                <a:spcPct val="0"/>
              </a:spcBef>
              <a:buFontTx/>
              <a:buNone/>
            </a:pPr>
            <a:endParaRPr lang="en-US" altLang="ko-KR" sz="900">
              <a:latin typeface="Times New Roman" panose="02020603050405020304" pitchFamily="18" charset="0"/>
              <a:cs typeface="Times New Roman" panose="02020603050405020304" pitchFamily="18" charset="0"/>
            </a:endParaRPr>
          </a:p>
          <a:p>
            <a:pPr eaLnBrk="1" hangingPunct="1">
              <a:spcBef>
                <a:spcPct val="0"/>
              </a:spcBef>
              <a:buFontTx/>
              <a:buNone/>
            </a:pPr>
            <a:endParaRPr lang="en-US" altLang="ko-KR" sz="900">
              <a:latin typeface="Times New Roman" panose="02020603050405020304" pitchFamily="18" charset="0"/>
              <a:cs typeface="Times New Roman" panose="02020603050405020304" pitchFamily="18" charset="0"/>
            </a:endParaRPr>
          </a:p>
          <a:p>
            <a:pPr eaLnBrk="1" hangingPunct="1">
              <a:spcBef>
                <a:spcPct val="0"/>
              </a:spcBef>
              <a:buFontTx/>
              <a:buNone/>
            </a:pPr>
            <a:r>
              <a:rPr lang="en-US" altLang="ko-KR" sz="900">
                <a:latin typeface="Times New Roman" panose="02020603050405020304" pitchFamily="18" charset="0"/>
                <a:cs typeface="Times New Roman" panose="02020603050405020304" pitchFamily="18" charset="0"/>
              </a:rPr>
              <a:t> </a:t>
            </a:r>
          </a:p>
          <a:p>
            <a:pPr eaLnBrk="1" hangingPunct="1">
              <a:spcBef>
                <a:spcPct val="0"/>
              </a:spcBef>
              <a:buFontTx/>
              <a:buNone/>
            </a:pPr>
            <a:r>
              <a:rPr lang="en-US" altLang="ko-KR" sz="900">
                <a:latin typeface="Times New Roman" panose="02020603050405020304" pitchFamily="18" charset="0"/>
                <a:cs typeface="Times New Roman" panose="02020603050405020304" pitchFamily="18" charset="0"/>
              </a:rPr>
              <a:t> ① Định luật Charles-Boyle    ② Định luật Pascal</a:t>
            </a:r>
          </a:p>
          <a:p>
            <a:pPr eaLnBrk="1" hangingPunct="1">
              <a:spcBef>
                <a:spcPct val="0"/>
              </a:spcBef>
              <a:buFontTx/>
              <a:buNone/>
            </a:pPr>
            <a:r>
              <a:rPr lang="en-US" altLang="ko-KR" sz="900">
                <a:latin typeface="Times New Roman" panose="02020603050405020304" pitchFamily="18" charset="0"/>
                <a:cs typeface="Times New Roman" panose="02020603050405020304" pitchFamily="18" charset="0"/>
              </a:rPr>
              <a:t> ③ Định luật Boyle                 ④ Định luật Charles</a:t>
            </a:r>
          </a:p>
        </p:txBody>
      </p:sp>
      <p:grpSp>
        <p:nvGrpSpPr>
          <p:cNvPr id="11281" name="Group 180"/>
          <p:cNvGrpSpPr>
            <a:grpSpLocks/>
          </p:cNvGrpSpPr>
          <p:nvPr/>
        </p:nvGrpSpPr>
        <p:grpSpPr bwMode="auto">
          <a:xfrm>
            <a:off x="774703" y="1203326"/>
            <a:ext cx="2022476" cy="690563"/>
            <a:chOff x="2475" y="2018"/>
            <a:chExt cx="1274" cy="435"/>
          </a:xfrm>
        </p:grpSpPr>
        <p:grpSp>
          <p:nvGrpSpPr>
            <p:cNvPr id="11286" name="Group 181"/>
            <p:cNvGrpSpPr>
              <a:grpSpLocks/>
            </p:cNvGrpSpPr>
            <p:nvPr/>
          </p:nvGrpSpPr>
          <p:grpSpPr bwMode="auto">
            <a:xfrm>
              <a:off x="2475" y="2018"/>
              <a:ext cx="1150" cy="435"/>
              <a:chOff x="1202" y="2453"/>
              <a:chExt cx="2206" cy="925"/>
            </a:xfrm>
          </p:grpSpPr>
          <p:pic>
            <p:nvPicPr>
              <p:cNvPr id="11291" name="Picture 182"/>
              <p:cNvPicPr>
                <a:picLocks noChangeAspect="1" noChangeArrowheads="1"/>
              </p:cNvPicPr>
              <p:nvPr/>
            </p:nvPicPr>
            <p:blipFill>
              <a:blip r:embed="rId9">
                <a:extLst>
                  <a:ext uri="{28A0092B-C50C-407E-A947-70E740481C1C}">
                    <a14:useLocalDpi xmlns:a14="http://schemas.microsoft.com/office/drawing/2010/main" val="0"/>
                  </a:ext>
                </a:extLst>
              </a:blip>
              <a:srcRect l="57628" r="3883"/>
              <a:stretch>
                <a:fillRect/>
              </a:stretch>
            </p:blipFill>
            <p:spPr bwMode="auto">
              <a:xfrm>
                <a:off x="2576" y="2453"/>
                <a:ext cx="668" cy="8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92" name="Picture 183"/>
              <p:cNvPicPr>
                <a:picLocks noChangeAspect="1" noChangeArrowheads="1"/>
              </p:cNvPicPr>
              <p:nvPr/>
            </p:nvPicPr>
            <p:blipFill>
              <a:blip r:embed="rId9">
                <a:extLst>
                  <a:ext uri="{28A0092B-C50C-407E-A947-70E740481C1C}">
                    <a14:useLocalDpi xmlns:a14="http://schemas.microsoft.com/office/drawing/2010/main" val="0"/>
                  </a:ext>
                </a:extLst>
              </a:blip>
              <a:srcRect l="6355" r="55156"/>
              <a:stretch>
                <a:fillRect/>
              </a:stretch>
            </p:blipFill>
            <p:spPr bwMode="auto">
              <a:xfrm>
                <a:off x="1202" y="2453"/>
                <a:ext cx="668" cy="8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293" name="AutoShape 184"/>
              <p:cNvSpPr>
                <a:spLocks noChangeArrowheads="1"/>
              </p:cNvSpPr>
              <p:nvPr/>
            </p:nvSpPr>
            <p:spPr bwMode="auto">
              <a:xfrm>
                <a:off x="2152" y="2581"/>
                <a:ext cx="223" cy="614"/>
              </a:xfrm>
              <a:prstGeom prst="rightArrow">
                <a:avLst>
                  <a:gd name="adj1" fmla="val 50000"/>
                  <a:gd name="adj2" fmla="val 25000"/>
                </a:avLst>
              </a:prstGeom>
              <a:noFill/>
              <a:ln w="9525" algn="ctr">
                <a:solidFill>
                  <a:schemeClr val="accent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eaLnBrk="0" hangingPunct="0">
                  <a:spcBef>
                    <a:spcPct val="20000"/>
                  </a:spcBef>
                  <a:buChar char="•"/>
                  <a:defRPr kumimoji="1" sz="3200">
                    <a:solidFill>
                      <a:schemeClr val="tx1"/>
                    </a:solidFill>
                    <a:latin typeface="굴림" pitchFamily="34" charset="-127"/>
                    <a:ea typeface="굴림" pitchFamily="34" charset="-127"/>
                  </a:defRPr>
                </a:lvl1pPr>
                <a:lvl2pPr marL="742950" indent="-285750" eaLnBrk="0" hangingPunct="0">
                  <a:spcBef>
                    <a:spcPct val="20000"/>
                  </a:spcBef>
                  <a:buChar char="–"/>
                  <a:defRPr kumimoji="1" sz="2800">
                    <a:solidFill>
                      <a:schemeClr val="tx1"/>
                    </a:solidFill>
                    <a:latin typeface="굴림" pitchFamily="34" charset="-127"/>
                    <a:ea typeface="굴림" pitchFamily="34" charset="-127"/>
                  </a:defRPr>
                </a:lvl2pPr>
                <a:lvl3pPr marL="1143000" indent="-228600" eaLnBrk="0" hangingPunct="0">
                  <a:spcBef>
                    <a:spcPct val="20000"/>
                  </a:spcBef>
                  <a:buChar char="•"/>
                  <a:defRPr kumimoji="1" sz="2400">
                    <a:solidFill>
                      <a:schemeClr val="tx1"/>
                    </a:solidFill>
                    <a:latin typeface="굴림" pitchFamily="34" charset="-127"/>
                    <a:ea typeface="굴림" pitchFamily="34" charset="-127"/>
                  </a:defRPr>
                </a:lvl3pPr>
                <a:lvl4pPr marL="1600200" indent="-228600" eaLnBrk="0" hangingPunct="0">
                  <a:spcBef>
                    <a:spcPct val="20000"/>
                  </a:spcBef>
                  <a:buChar char="–"/>
                  <a:defRPr kumimoji="1" sz="2000">
                    <a:solidFill>
                      <a:schemeClr val="tx1"/>
                    </a:solidFill>
                    <a:latin typeface="굴림" pitchFamily="34" charset="-127"/>
                    <a:ea typeface="굴림" pitchFamily="34" charset="-127"/>
                  </a:defRPr>
                </a:lvl4pPr>
                <a:lvl5pPr marL="2057400" indent="-228600" eaLnBrk="0" hangingPunct="0">
                  <a:spcBef>
                    <a:spcPct val="20000"/>
                  </a:spcBef>
                  <a:buChar char="»"/>
                  <a:defRPr kumimoji="1" sz="2000">
                    <a:solidFill>
                      <a:schemeClr val="tx1"/>
                    </a:solidFill>
                    <a:latin typeface="굴림" pitchFamily="34" charset="-127"/>
                    <a:ea typeface="굴림" pitchFamily="34" charset="-127"/>
                  </a:defRPr>
                </a:lvl5pPr>
                <a:lvl6pPr marL="2514600" indent="-228600" eaLnBrk="0" fontAlgn="base" hangingPunct="0">
                  <a:spcBef>
                    <a:spcPct val="20000"/>
                  </a:spcBef>
                  <a:spcAft>
                    <a:spcPct val="0"/>
                  </a:spcAft>
                  <a:buChar char="»"/>
                  <a:defRPr kumimoji="1" sz="2000">
                    <a:solidFill>
                      <a:schemeClr val="tx1"/>
                    </a:solidFill>
                    <a:latin typeface="굴림" pitchFamily="34" charset="-127"/>
                    <a:ea typeface="굴림" pitchFamily="34" charset="-127"/>
                  </a:defRPr>
                </a:lvl6pPr>
                <a:lvl7pPr marL="2971800" indent="-228600" eaLnBrk="0" fontAlgn="base" hangingPunct="0">
                  <a:spcBef>
                    <a:spcPct val="20000"/>
                  </a:spcBef>
                  <a:spcAft>
                    <a:spcPct val="0"/>
                  </a:spcAft>
                  <a:buChar char="»"/>
                  <a:defRPr kumimoji="1" sz="2000">
                    <a:solidFill>
                      <a:schemeClr val="tx1"/>
                    </a:solidFill>
                    <a:latin typeface="굴림" pitchFamily="34" charset="-127"/>
                    <a:ea typeface="굴림" pitchFamily="34" charset="-127"/>
                  </a:defRPr>
                </a:lvl7pPr>
                <a:lvl8pPr marL="3429000" indent="-228600" eaLnBrk="0" fontAlgn="base" hangingPunct="0">
                  <a:spcBef>
                    <a:spcPct val="20000"/>
                  </a:spcBef>
                  <a:spcAft>
                    <a:spcPct val="0"/>
                  </a:spcAft>
                  <a:buChar char="»"/>
                  <a:defRPr kumimoji="1" sz="2000">
                    <a:solidFill>
                      <a:schemeClr val="tx1"/>
                    </a:solidFill>
                    <a:latin typeface="굴림" pitchFamily="34" charset="-127"/>
                    <a:ea typeface="굴림" pitchFamily="34" charset="-127"/>
                  </a:defRPr>
                </a:lvl8pPr>
                <a:lvl9pPr marL="3886200" indent="-228600" eaLnBrk="0" fontAlgn="base" hangingPunct="0">
                  <a:spcBef>
                    <a:spcPct val="20000"/>
                  </a:spcBef>
                  <a:spcAft>
                    <a:spcPct val="0"/>
                  </a:spcAft>
                  <a:buChar char="»"/>
                  <a:defRPr kumimoji="1" sz="2000">
                    <a:solidFill>
                      <a:schemeClr val="tx1"/>
                    </a:solidFill>
                    <a:latin typeface="굴림" pitchFamily="34" charset="-127"/>
                    <a:ea typeface="굴림" pitchFamily="34" charset="-127"/>
                  </a:defRPr>
                </a:lvl9pPr>
              </a:lstStyle>
              <a:p>
                <a:pPr eaLnBrk="1" hangingPunct="1">
                  <a:spcBef>
                    <a:spcPct val="0"/>
                  </a:spcBef>
                  <a:buFontTx/>
                  <a:buNone/>
                </a:pPr>
                <a:endParaRPr lang="ko-KR" altLang="en-US" sz="900">
                  <a:latin typeface="Times New Roman" panose="02020603050405020304" pitchFamily="18" charset="0"/>
                  <a:ea typeface="Dotum" pitchFamily="34" charset="-127"/>
                  <a:cs typeface="Times New Roman" panose="02020603050405020304" pitchFamily="18" charset="0"/>
                </a:endParaRPr>
              </a:p>
            </p:txBody>
          </p:sp>
          <p:grpSp>
            <p:nvGrpSpPr>
              <p:cNvPr id="11294" name="Group 185"/>
              <p:cNvGrpSpPr>
                <a:grpSpLocks/>
              </p:cNvGrpSpPr>
              <p:nvPr/>
            </p:nvGrpSpPr>
            <p:grpSpPr bwMode="auto">
              <a:xfrm>
                <a:off x="1837" y="2968"/>
                <a:ext cx="173" cy="120"/>
                <a:chOff x="1837" y="2968"/>
                <a:chExt cx="173" cy="120"/>
              </a:xfrm>
            </p:grpSpPr>
            <p:pic>
              <p:nvPicPr>
                <p:cNvPr id="11306" name="Picture 186"/>
                <p:cNvPicPr>
                  <a:picLocks noChangeAspect="1" noChangeArrowheads="1"/>
                </p:cNvPicPr>
                <p:nvPr/>
              </p:nvPicPr>
              <p:blipFill>
                <a:blip r:embed="rId10" cstate="print">
                  <a:extLst>
                    <a:ext uri="{28A0092B-C50C-407E-A947-70E740481C1C}">
                      <a14:useLocalDpi xmlns:a14="http://schemas.microsoft.com/office/drawing/2010/main" val="0"/>
                    </a:ext>
                  </a:extLst>
                </a:blip>
                <a:srcRect b="2873"/>
                <a:stretch>
                  <a:fillRect/>
                </a:stretch>
              </p:blipFill>
              <p:spPr bwMode="auto">
                <a:xfrm>
                  <a:off x="1874" y="2968"/>
                  <a:ext cx="136" cy="1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1307" name="Group 187"/>
                <p:cNvGrpSpPr>
                  <a:grpSpLocks/>
                </p:cNvGrpSpPr>
                <p:nvPr/>
              </p:nvGrpSpPr>
              <p:grpSpPr bwMode="auto">
                <a:xfrm>
                  <a:off x="1837" y="3024"/>
                  <a:ext cx="45" cy="19"/>
                  <a:chOff x="1791" y="3022"/>
                  <a:chExt cx="91" cy="19"/>
                </a:xfrm>
              </p:grpSpPr>
              <p:sp>
                <p:nvSpPr>
                  <p:cNvPr id="11308" name="Line 188"/>
                  <p:cNvSpPr>
                    <a:spLocks noChangeShapeType="1"/>
                  </p:cNvSpPr>
                  <p:nvPr/>
                </p:nvSpPr>
                <p:spPr bwMode="auto">
                  <a:xfrm>
                    <a:off x="1791" y="3022"/>
                    <a:ext cx="91" cy="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ko-KR" altLang="en-US">
                      <a:latin typeface="Times New Roman" panose="02020603050405020304" pitchFamily="18" charset="0"/>
                      <a:cs typeface="Times New Roman" panose="02020603050405020304" pitchFamily="18" charset="0"/>
                    </a:endParaRPr>
                  </a:p>
                </p:txBody>
              </p:sp>
              <p:sp>
                <p:nvSpPr>
                  <p:cNvPr id="11309" name="Line 189"/>
                  <p:cNvSpPr>
                    <a:spLocks noChangeShapeType="1"/>
                  </p:cNvSpPr>
                  <p:nvPr/>
                </p:nvSpPr>
                <p:spPr bwMode="auto">
                  <a:xfrm>
                    <a:off x="1791" y="3041"/>
                    <a:ext cx="91" cy="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ko-KR" altLang="en-US">
                      <a:latin typeface="Times New Roman" panose="02020603050405020304" pitchFamily="18" charset="0"/>
                      <a:cs typeface="Times New Roman" panose="02020603050405020304" pitchFamily="18" charset="0"/>
                    </a:endParaRPr>
                  </a:p>
                </p:txBody>
              </p:sp>
            </p:grpSp>
          </p:grpSp>
          <p:grpSp>
            <p:nvGrpSpPr>
              <p:cNvPr id="11295" name="Group 190"/>
              <p:cNvGrpSpPr>
                <a:grpSpLocks/>
              </p:cNvGrpSpPr>
              <p:nvPr/>
            </p:nvGrpSpPr>
            <p:grpSpPr bwMode="auto">
              <a:xfrm>
                <a:off x="3216" y="2976"/>
                <a:ext cx="159" cy="119"/>
                <a:chOff x="3216" y="2976"/>
                <a:chExt cx="159" cy="119"/>
              </a:xfrm>
            </p:grpSpPr>
            <p:grpSp>
              <p:nvGrpSpPr>
                <p:cNvPr id="11302" name="Group 191"/>
                <p:cNvGrpSpPr>
                  <a:grpSpLocks/>
                </p:cNvGrpSpPr>
                <p:nvPr/>
              </p:nvGrpSpPr>
              <p:grpSpPr bwMode="auto">
                <a:xfrm>
                  <a:off x="3216" y="3024"/>
                  <a:ext cx="45" cy="19"/>
                  <a:chOff x="1791" y="3022"/>
                  <a:chExt cx="91" cy="19"/>
                </a:xfrm>
              </p:grpSpPr>
              <p:sp>
                <p:nvSpPr>
                  <p:cNvPr id="11304" name="Line 192"/>
                  <p:cNvSpPr>
                    <a:spLocks noChangeShapeType="1"/>
                  </p:cNvSpPr>
                  <p:nvPr/>
                </p:nvSpPr>
                <p:spPr bwMode="auto">
                  <a:xfrm>
                    <a:off x="1791" y="3022"/>
                    <a:ext cx="91" cy="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ko-KR" altLang="en-US">
                      <a:latin typeface="Times New Roman" panose="02020603050405020304" pitchFamily="18" charset="0"/>
                      <a:cs typeface="Times New Roman" panose="02020603050405020304" pitchFamily="18" charset="0"/>
                    </a:endParaRPr>
                  </a:p>
                </p:txBody>
              </p:sp>
              <p:sp>
                <p:nvSpPr>
                  <p:cNvPr id="11305" name="Line 193"/>
                  <p:cNvSpPr>
                    <a:spLocks noChangeShapeType="1"/>
                  </p:cNvSpPr>
                  <p:nvPr/>
                </p:nvSpPr>
                <p:spPr bwMode="auto">
                  <a:xfrm>
                    <a:off x="1791" y="3041"/>
                    <a:ext cx="91" cy="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ko-KR" altLang="en-US">
                      <a:latin typeface="Times New Roman" panose="02020603050405020304" pitchFamily="18" charset="0"/>
                      <a:cs typeface="Times New Roman" panose="02020603050405020304" pitchFamily="18" charset="0"/>
                    </a:endParaRPr>
                  </a:p>
                </p:txBody>
              </p:sp>
            </p:grpSp>
            <p:pic>
              <p:nvPicPr>
                <p:cNvPr id="11303" name="Picture 194"/>
                <p:cNvPicPr>
                  <a:picLocks noChangeAspect="1" noChangeArrowheads="1"/>
                </p:cNvPicPr>
                <p:nvPr/>
              </p:nvPicPr>
              <p:blipFill>
                <a:blip r:embed="rId11" cstate="print">
                  <a:extLst>
                    <a:ext uri="{28A0092B-C50C-407E-A947-70E740481C1C}">
                      <a14:useLocalDpi xmlns:a14="http://schemas.microsoft.com/office/drawing/2010/main" val="0"/>
                    </a:ext>
                  </a:extLst>
                </a:blip>
                <a:srcRect l="3703" t="10216"/>
                <a:stretch>
                  <a:fillRect/>
                </a:stretch>
              </p:blipFill>
              <p:spPr bwMode="auto">
                <a:xfrm>
                  <a:off x="3264" y="2976"/>
                  <a:ext cx="111" cy="1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11296" name="Group 195"/>
              <p:cNvGrpSpPr>
                <a:grpSpLocks/>
              </p:cNvGrpSpPr>
              <p:nvPr/>
            </p:nvGrpSpPr>
            <p:grpSpPr bwMode="auto">
              <a:xfrm>
                <a:off x="1712" y="2940"/>
                <a:ext cx="314" cy="435"/>
                <a:chOff x="1700" y="2940"/>
                <a:chExt cx="314" cy="435"/>
              </a:xfrm>
            </p:grpSpPr>
            <p:sp>
              <p:nvSpPr>
                <p:cNvPr id="11300" name="Line 196"/>
                <p:cNvSpPr>
                  <a:spLocks noChangeShapeType="1"/>
                </p:cNvSpPr>
                <p:nvPr/>
              </p:nvSpPr>
              <p:spPr bwMode="auto">
                <a:xfrm>
                  <a:off x="1710" y="3154"/>
                  <a:ext cx="272" cy="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ko-KR" altLang="en-US">
                    <a:latin typeface="Times New Roman" panose="02020603050405020304" pitchFamily="18" charset="0"/>
                    <a:cs typeface="Times New Roman" panose="02020603050405020304" pitchFamily="18" charset="0"/>
                  </a:endParaRPr>
                </a:p>
              </p:txBody>
            </p:sp>
            <p:sp>
              <p:nvSpPr>
                <p:cNvPr id="11301" name="Oval 197"/>
                <p:cNvSpPr>
                  <a:spLocks noChangeArrowheads="1"/>
                </p:cNvSpPr>
                <p:nvPr/>
              </p:nvSpPr>
              <p:spPr bwMode="auto">
                <a:xfrm>
                  <a:off x="1700" y="2940"/>
                  <a:ext cx="314" cy="435"/>
                </a:xfrm>
                <a:prstGeom prst="ellipse">
                  <a:avLst/>
                </a:prstGeom>
                <a:solidFill>
                  <a:schemeClr val="tx1"/>
                </a:solidFill>
                <a:ln w="9525" algn="ctr">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Char char="•"/>
                    <a:defRPr kumimoji="1" sz="3200">
                      <a:solidFill>
                        <a:schemeClr val="tx1"/>
                      </a:solidFill>
                      <a:latin typeface="굴림" pitchFamily="34" charset="-127"/>
                      <a:ea typeface="굴림" pitchFamily="34" charset="-127"/>
                    </a:defRPr>
                  </a:lvl1pPr>
                  <a:lvl2pPr marL="742950" indent="-285750" eaLnBrk="0" hangingPunct="0">
                    <a:spcBef>
                      <a:spcPct val="20000"/>
                    </a:spcBef>
                    <a:buChar char="–"/>
                    <a:defRPr kumimoji="1" sz="2800">
                      <a:solidFill>
                        <a:schemeClr val="tx1"/>
                      </a:solidFill>
                      <a:latin typeface="굴림" pitchFamily="34" charset="-127"/>
                      <a:ea typeface="굴림" pitchFamily="34" charset="-127"/>
                    </a:defRPr>
                  </a:lvl2pPr>
                  <a:lvl3pPr marL="1143000" indent="-228600" eaLnBrk="0" hangingPunct="0">
                    <a:spcBef>
                      <a:spcPct val="20000"/>
                    </a:spcBef>
                    <a:buChar char="•"/>
                    <a:defRPr kumimoji="1" sz="2400">
                      <a:solidFill>
                        <a:schemeClr val="tx1"/>
                      </a:solidFill>
                      <a:latin typeface="굴림" pitchFamily="34" charset="-127"/>
                      <a:ea typeface="굴림" pitchFamily="34" charset="-127"/>
                    </a:defRPr>
                  </a:lvl3pPr>
                  <a:lvl4pPr marL="1600200" indent="-228600" eaLnBrk="0" hangingPunct="0">
                    <a:spcBef>
                      <a:spcPct val="20000"/>
                    </a:spcBef>
                    <a:buChar char="–"/>
                    <a:defRPr kumimoji="1" sz="2000">
                      <a:solidFill>
                        <a:schemeClr val="tx1"/>
                      </a:solidFill>
                      <a:latin typeface="굴림" pitchFamily="34" charset="-127"/>
                      <a:ea typeface="굴림" pitchFamily="34" charset="-127"/>
                    </a:defRPr>
                  </a:lvl4pPr>
                  <a:lvl5pPr marL="2057400" indent="-228600" eaLnBrk="0" hangingPunct="0">
                    <a:spcBef>
                      <a:spcPct val="20000"/>
                    </a:spcBef>
                    <a:buChar char="»"/>
                    <a:defRPr kumimoji="1" sz="2000">
                      <a:solidFill>
                        <a:schemeClr val="tx1"/>
                      </a:solidFill>
                      <a:latin typeface="굴림" pitchFamily="34" charset="-127"/>
                      <a:ea typeface="굴림" pitchFamily="34" charset="-127"/>
                    </a:defRPr>
                  </a:lvl5pPr>
                  <a:lvl6pPr marL="2514600" indent="-228600" eaLnBrk="0" fontAlgn="base" hangingPunct="0">
                    <a:spcBef>
                      <a:spcPct val="20000"/>
                    </a:spcBef>
                    <a:spcAft>
                      <a:spcPct val="0"/>
                    </a:spcAft>
                    <a:buChar char="»"/>
                    <a:defRPr kumimoji="1" sz="2000">
                      <a:solidFill>
                        <a:schemeClr val="tx1"/>
                      </a:solidFill>
                      <a:latin typeface="굴림" pitchFamily="34" charset="-127"/>
                      <a:ea typeface="굴림" pitchFamily="34" charset="-127"/>
                    </a:defRPr>
                  </a:lvl6pPr>
                  <a:lvl7pPr marL="2971800" indent="-228600" eaLnBrk="0" fontAlgn="base" hangingPunct="0">
                    <a:spcBef>
                      <a:spcPct val="20000"/>
                    </a:spcBef>
                    <a:spcAft>
                      <a:spcPct val="0"/>
                    </a:spcAft>
                    <a:buChar char="»"/>
                    <a:defRPr kumimoji="1" sz="2000">
                      <a:solidFill>
                        <a:schemeClr val="tx1"/>
                      </a:solidFill>
                      <a:latin typeface="굴림" pitchFamily="34" charset="-127"/>
                      <a:ea typeface="굴림" pitchFamily="34" charset="-127"/>
                    </a:defRPr>
                  </a:lvl7pPr>
                  <a:lvl8pPr marL="3429000" indent="-228600" eaLnBrk="0" fontAlgn="base" hangingPunct="0">
                    <a:spcBef>
                      <a:spcPct val="20000"/>
                    </a:spcBef>
                    <a:spcAft>
                      <a:spcPct val="0"/>
                    </a:spcAft>
                    <a:buChar char="»"/>
                    <a:defRPr kumimoji="1" sz="2000">
                      <a:solidFill>
                        <a:schemeClr val="tx1"/>
                      </a:solidFill>
                      <a:latin typeface="굴림" pitchFamily="34" charset="-127"/>
                      <a:ea typeface="굴림" pitchFamily="34" charset="-127"/>
                    </a:defRPr>
                  </a:lvl8pPr>
                  <a:lvl9pPr marL="3886200" indent="-228600" eaLnBrk="0" fontAlgn="base" hangingPunct="0">
                    <a:spcBef>
                      <a:spcPct val="20000"/>
                    </a:spcBef>
                    <a:spcAft>
                      <a:spcPct val="0"/>
                    </a:spcAft>
                    <a:buChar char="»"/>
                    <a:defRPr kumimoji="1" sz="2000">
                      <a:solidFill>
                        <a:schemeClr val="tx1"/>
                      </a:solidFill>
                      <a:latin typeface="굴림" pitchFamily="34" charset="-127"/>
                      <a:ea typeface="굴림" pitchFamily="34" charset="-127"/>
                    </a:defRPr>
                  </a:lvl9pPr>
                </a:lstStyle>
                <a:p>
                  <a:pPr eaLnBrk="1" hangingPunct="1">
                    <a:spcBef>
                      <a:spcPct val="0"/>
                    </a:spcBef>
                    <a:buFontTx/>
                    <a:buNone/>
                  </a:pPr>
                  <a:endParaRPr lang="ko-KR" altLang="en-US" sz="900">
                    <a:latin typeface="Times New Roman" panose="02020603050405020304" pitchFamily="18" charset="0"/>
                    <a:ea typeface="Dotum" pitchFamily="34" charset="-127"/>
                    <a:cs typeface="Times New Roman" panose="02020603050405020304" pitchFamily="18" charset="0"/>
                  </a:endParaRPr>
                </a:p>
              </p:txBody>
            </p:sp>
          </p:grpSp>
          <p:grpSp>
            <p:nvGrpSpPr>
              <p:cNvPr id="11297" name="Group 198"/>
              <p:cNvGrpSpPr>
                <a:grpSpLocks/>
              </p:cNvGrpSpPr>
              <p:nvPr/>
            </p:nvGrpSpPr>
            <p:grpSpPr bwMode="auto">
              <a:xfrm>
                <a:off x="3094" y="2943"/>
                <a:ext cx="314" cy="435"/>
                <a:chOff x="1699" y="2943"/>
                <a:chExt cx="314" cy="435"/>
              </a:xfrm>
            </p:grpSpPr>
            <p:sp>
              <p:nvSpPr>
                <p:cNvPr id="11298" name="Line 199"/>
                <p:cNvSpPr>
                  <a:spLocks noChangeShapeType="1"/>
                </p:cNvSpPr>
                <p:nvPr/>
              </p:nvSpPr>
              <p:spPr bwMode="auto">
                <a:xfrm>
                  <a:off x="1710" y="3154"/>
                  <a:ext cx="272" cy="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ko-KR" altLang="en-US">
                    <a:latin typeface="Times New Roman" panose="02020603050405020304" pitchFamily="18" charset="0"/>
                    <a:cs typeface="Times New Roman" panose="02020603050405020304" pitchFamily="18" charset="0"/>
                  </a:endParaRPr>
                </a:p>
              </p:txBody>
            </p:sp>
            <p:sp>
              <p:nvSpPr>
                <p:cNvPr id="11299" name="Oval 200"/>
                <p:cNvSpPr>
                  <a:spLocks noChangeArrowheads="1"/>
                </p:cNvSpPr>
                <p:nvPr/>
              </p:nvSpPr>
              <p:spPr bwMode="auto">
                <a:xfrm>
                  <a:off x="1699" y="2943"/>
                  <a:ext cx="314" cy="435"/>
                </a:xfrm>
                <a:prstGeom prst="ellipse">
                  <a:avLst/>
                </a:prstGeom>
                <a:solidFill>
                  <a:schemeClr val="tx1"/>
                </a:solidFill>
                <a:ln w="9525" algn="ctr">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Char char="•"/>
                    <a:defRPr kumimoji="1" sz="3200">
                      <a:solidFill>
                        <a:schemeClr val="tx1"/>
                      </a:solidFill>
                      <a:latin typeface="굴림" pitchFamily="34" charset="-127"/>
                      <a:ea typeface="굴림" pitchFamily="34" charset="-127"/>
                    </a:defRPr>
                  </a:lvl1pPr>
                  <a:lvl2pPr marL="742950" indent="-285750" eaLnBrk="0" hangingPunct="0">
                    <a:spcBef>
                      <a:spcPct val="20000"/>
                    </a:spcBef>
                    <a:buChar char="–"/>
                    <a:defRPr kumimoji="1" sz="2800">
                      <a:solidFill>
                        <a:schemeClr val="tx1"/>
                      </a:solidFill>
                      <a:latin typeface="굴림" pitchFamily="34" charset="-127"/>
                      <a:ea typeface="굴림" pitchFamily="34" charset="-127"/>
                    </a:defRPr>
                  </a:lvl2pPr>
                  <a:lvl3pPr marL="1143000" indent="-228600" eaLnBrk="0" hangingPunct="0">
                    <a:spcBef>
                      <a:spcPct val="20000"/>
                    </a:spcBef>
                    <a:buChar char="•"/>
                    <a:defRPr kumimoji="1" sz="2400">
                      <a:solidFill>
                        <a:schemeClr val="tx1"/>
                      </a:solidFill>
                      <a:latin typeface="굴림" pitchFamily="34" charset="-127"/>
                      <a:ea typeface="굴림" pitchFamily="34" charset="-127"/>
                    </a:defRPr>
                  </a:lvl3pPr>
                  <a:lvl4pPr marL="1600200" indent="-228600" eaLnBrk="0" hangingPunct="0">
                    <a:spcBef>
                      <a:spcPct val="20000"/>
                    </a:spcBef>
                    <a:buChar char="–"/>
                    <a:defRPr kumimoji="1" sz="2000">
                      <a:solidFill>
                        <a:schemeClr val="tx1"/>
                      </a:solidFill>
                      <a:latin typeface="굴림" pitchFamily="34" charset="-127"/>
                      <a:ea typeface="굴림" pitchFamily="34" charset="-127"/>
                    </a:defRPr>
                  </a:lvl4pPr>
                  <a:lvl5pPr marL="2057400" indent="-228600" eaLnBrk="0" hangingPunct="0">
                    <a:spcBef>
                      <a:spcPct val="20000"/>
                    </a:spcBef>
                    <a:buChar char="»"/>
                    <a:defRPr kumimoji="1" sz="2000">
                      <a:solidFill>
                        <a:schemeClr val="tx1"/>
                      </a:solidFill>
                      <a:latin typeface="굴림" pitchFamily="34" charset="-127"/>
                      <a:ea typeface="굴림" pitchFamily="34" charset="-127"/>
                    </a:defRPr>
                  </a:lvl5pPr>
                  <a:lvl6pPr marL="2514600" indent="-228600" eaLnBrk="0" fontAlgn="base" hangingPunct="0">
                    <a:spcBef>
                      <a:spcPct val="20000"/>
                    </a:spcBef>
                    <a:spcAft>
                      <a:spcPct val="0"/>
                    </a:spcAft>
                    <a:buChar char="»"/>
                    <a:defRPr kumimoji="1" sz="2000">
                      <a:solidFill>
                        <a:schemeClr val="tx1"/>
                      </a:solidFill>
                      <a:latin typeface="굴림" pitchFamily="34" charset="-127"/>
                      <a:ea typeface="굴림" pitchFamily="34" charset="-127"/>
                    </a:defRPr>
                  </a:lvl6pPr>
                  <a:lvl7pPr marL="2971800" indent="-228600" eaLnBrk="0" fontAlgn="base" hangingPunct="0">
                    <a:spcBef>
                      <a:spcPct val="20000"/>
                    </a:spcBef>
                    <a:spcAft>
                      <a:spcPct val="0"/>
                    </a:spcAft>
                    <a:buChar char="»"/>
                    <a:defRPr kumimoji="1" sz="2000">
                      <a:solidFill>
                        <a:schemeClr val="tx1"/>
                      </a:solidFill>
                      <a:latin typeface="굴림" pitchFamily="34" charset="-127"/>
                      <a:ea typeface="굴림" pitchFamily="34" charset="-127"/>
                    </a:defRPr>
                  </a:lvl7pPr>
                  <a:lvl8pPr marL="3429000" indent="-228600" eaLnBrk="0" fontAlgn="base" hangingPunct="0">
                    <a:spcBef>
                      <a:spcPct val="20000"/>
                    </a:spcBef>
                    <a:spcAft>
                      <a:spcPct val="0"/>
                    </a:spcAft>
                    <a:buChar char="»"/>
                    <a:defRPr kumimoji="1" sz="2000">
                      <a:solidFill>
                        <a:schemeClr val="tx1"/>
                      </a:solidFill>
                      <a:latin typeface="굴림" pitchFamily="34" charset="-127"/>
                      <a:ea typeface="굴림" pitchFamily="34" charset="-127"/>
                    </a:defRPr>
                  </a:lvl8pPr>
                  <a:lvl9pPr marL="3886200" indent="-228600" eaLnBrk="0" fontAlgn="base" hangingPunct="0">
                    <a:spcBef>
                      <a:spcPct val="20000"/>
                    </a:spcBef>
                    <a:spcAft>
                      <a:spcPct val="0"/>
                    </a:spcAft>
                    <a:buChar char="»"/>
                    <a:defRPr kumimoji="1" sz="2000">
                      <a:solidFill>
                        <a:schemeClr val="tx1"/>
                      </a:solidFill>
                      <a:latin typeface="굴림" pitchFamily="34" charset="-127"/>
                      <a:ea typeface="굴림" pitchFamily="34" charset="-127"/>
                    </a:defRPr>
                  </a:lvl9pPr>
                </a:lstStyle>
                <a:p>
                  <a:pPr eaLnBrk="1" hangingPunct="1">
                    <a:spcBef>
                      <a:spcPct val="0"/>
                    </a:spcBef>
                    <a:buFontTx/>
                    <a:buNone/>
                  </a:pPr>
                  <a:endParaRPr lang="ko-KR" altLang="en-US" sz="900">
                    <a:latin typeface="Times New Roman" panose="02020603050405020304" pitchFamily="18" charset="0"/>
                    <a:ea typeface="Dotum" pitchFamily="34" charset="-127"/>
                    <a:cs typeface="Times New Roman" panose="02020603050405020304" pitchFamily="18" charset="0"/>
                  </a:endParaRPr>
                </a:p>
              </p:txBody>
            </p:sp>
          </p:grpSp>
        </p:grpSp>
        <p:sp>
          <p:nvSpPr>
            <p:cNvPr id="11287" name="Text Box 201"/>
            <p:cNvSpPr txBox="1">
              <a:spLocks noChangeArrowheads="1"/>
            </p:cNvSpPr>
            <p:nvPr/>
          </p:nvSpPr>
          <p:spPr bwMode="auto">
            <a:xfrm>
              <a:off x="2843" y="2214"/>
              <a:ext cx="176" cy="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kumimoji="1" sz="3200">
                  <a:solidFill>
                    <a:schemeClr val="tx1"/>
                  </a:solidFill>
                  <a:latin typeface="굴림" pitchFamily="34" charset="-127"/>
                  <a:ea typeface="굴림" pitchFamily="34" charset="-127"/>
                </a:defRPr>
              </a:lvl1pPr>
              <a:lvl2pPr marL="742950" indent="-285750" eaLnBrk="0" hangingPunct="0">
                <a:spcBef>
                  <a:spcPct val="20000"/>
                </a:spcBef>
                <a:buChar char="–"/>
                <a:defRPr kumimoji="1" sz="2800">
                  <a:solidFill>
                    <a:schemeClr val="tx1"/>
                  </a:solidFill>
                  <a:latin typeface="굴림" pitchFamily="34" charset="-127"/>
                  <a:ea typeface="굴림" pitchFamily="34" charset="-127"/>
                </a:defRPr>
              </a:lvl2pPr>
              <a:lvl3pPr marL="1143000" indent="-228600" eaLnBrk="0" hangingPunct="0">
                <a:spcBef>
                  <a:spcPct val="20000"/>
                </a:spcBef>
                <a:buChar char="•"/>
                <a:defRPr kumimoji="1" sz="2400">
                  <a:solidFill>
                    <a:schemeClr val="tx1"/>
                  </a:solidFill>
                  <a:latin typeface="굴림" pitchFamily="34" charset="-127"/>
                  <a:ea typeface="굴림" pitchFamily="34" charset="-127"/>
                </a:defRPr>
              </a:lvl3pPr>
              <a:lvl4pPr marL="1600200" indent="-228600" eaLnBrk="0" hangingPunct="0">
                <a:spcBef>
                  <a:spcPct val="20000"/>
                </a:spcBef>
                <a:buChar char="–"/>
                <a:defRPr kumimoji="1" sz="2000">
                  <a:solidFill>
                    <a:schemeClr val="tx1"/>
                  </a:solidFill>
                  <a:latin typeface="굴림" pitchFamily="34" charset="-127"/>
                  <a:ea typeface="굴림" pitchFamily="34" charset="-127"/>
                </a:defRPr>
              </a:lvl4pPr>
              <a:lvl5pPr marL="2057400" indent="-228600" eaLnBrk="0" hangingPunct="0">
                <a:spcBef>
                  <a:spcPct val="20000"/>
                </a:spcBef>
                <a:buChar char="»"/>
                <a:defRPr kumimoji="1" sz="2000">
                  <a:solidFill>
                    <a:schemeClr val="tx1"/>
                  </a:solidFill>
                  <a:latin typeface="굴림" pitchFamily="34" charset="-127"/>
                  <a:ea typeface="굴림" pitchFamily="34" charset="-127"/>
                </a:defRPr>
              </a:lvl5pPr>
              <a:lvl6pPr marL="2514600" indent="-228600" eaLnBrk="0" fontAlgn="base" hangingPunct="0">
                <a:spcBef>
                  <a:spcPct val="20000"/>
                </a:spcBef>
                <a:spcAft>
                  <a:spcPct val="0"/>
                </a:spcAft>
                <a:buChar char="»"/>
                <a:defRPr kumimoji="1" sz="2000">
                  <a:solidFill>
                    <a:schemeClr val="tx1"/>
                  </a:solidFill>
                  <a:latin typeface="굴림" pitchFamily="34" charset="-127"/>
                  <a:ea typeface="굴림" pitchFamily="34" charset="-127"/>
                </a:defRPr>
              </a:lvl6pPr>
              <a:lvl7pPr marL="2971800" indent="-228600" eaLnBrk="0" fontAlgn="base" hangingPunct="0">
                <a:spcBef>
                  <a:spcPct val="20000"/>
                </a:spcBef>
                <a:spcAft>
                  <a:spcPct val="0"/>
                </a:spcAft>
                <a:buChar char="»"/>
                <a:defRPr kumimoji="1" sz="2000">
                  <a:solidFill>
                    <a:schemeClr val="tx1"/>
                  </a:solidFill>
                  <a:latin typeface="굴림" pitchFamily="34" charset="-127"/>
                  <a:ea typeface="굴림" pitchFamily="34" charset="-127"/>
                </a:defRPr>
              </a:lvl7pPr>
              <a:lvl8pPr marL="3429000" indent="-228600" eaLnBrk="0" fontAlgn="base" hangingPunct="0">
                <a:spcBef>
                  <a:spcPct val="20000"/>
                </a:spcBef>
                <a:spcAft>
                  <a:spcPct val="0"/>
                </a:spcAft>
                <a:buChar char="»"/>
                <a:defRPr kumimoji="1" sz="2000">
                  <a:solidFill>
                    <a:schemeClr val="tx1"/>
                  </a:solidFill>
                  <a:latin typeface="굴림" pitchFamily="34" charset="-127"/>
                  <a:ea typeface="굴림" pitchFamily="34" charset="-127"/>
                </a:defRPr>
              </a:lvl8pPr>
              <a:lvl9pPr marL="3886200" indent="-228600" eaLnBrk="0" fontAlgn="base" hangingPunct="0">
                <a:spcBef>
                  <a:spcPct val="20000"/>
                </a:spcBef>
                <a:spcAft>
                  <a:spcPct val="0"/>
                </a:spcAft>
                <a:buChar char="»"/>
                <a:defRPr kumimoji="1" sz="2000">
                  <a:solidFill>
                    <a:schemeClr val="tx1"/>
                  </a:solidFill>
                  <a:latin typeface="굴림" pitchFamily="34" charset="-127"/>
                  <a:ea typeface="굴림" pitchFamily="34" charset="-127"/>
                </a:defRPr>
              </a:lvl9pPr>
            </a:lstStyle>
            <a:p>
              <a:pPr eaLnBrk="1" latinLnBrk="0" hangingPunct="1">
                <a:lnSpc>
                  <a:spcPct val="120000"/>
                </a:lnSpc>
                <a:spcBef>
                  <a:spcPct val="0"/>
                </a:spcBef>
                <a:buFontTx/>
                <a:buNone/>
              </a:pPr>
              <a:r>
                <a:rPr lang="en-US" altLang="ko-KR" sz="700">
                  <a:latin typeface="Times New Roman" panose="02020603050405020304" pitchFamily="18" charset="0"/>
                  <a:cs typeface="Times New Roman" panose="02020603050405020304" pitchFamily="18" charset="0"/>
                </a:rPr>
                <a:t>P1</a:t>
              </a:r>
            </a:p>
          </p:txBody>
        </p:sp>
        <p:sp>
          <p:nvSpPr>
            <p:cNvPr id="11288" name="Text Box 202"/>
            <p:cNvSpPr txBox="1">
              <a:spLocks noChangeArrowheads="1"/>
            </p:cNvSpPr>
            <p:nvPr/>
          </p:nvSpPr>
          <p:spPr bwMode="auto">
            <a:xfrm>
              <a:off x="2845" y="2302"/>
              <a:ext cx="185" cy="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kumimoji="1" sz="3200">
                  <a:solidFill>
                    <a:schemeClr val="tx1"/>
                  </a:solidFill>
                  <a:latin typeface="굴림" pitchFamily="34" charset="-127"/>
                  <a:ea typeface="굴림" pitchFamily="34" charset="-127"/>
                </a:defRPr>
              </a:lvl1pPr>
              <a:lvl2pPr marL="742950" indent="-285750" eaLnBrk="0" hangingPunct="0">
                <a:spcBef>
                  <a:spcPct val="20000"/>
                </a:spcBef>
                <a:buChar char="–"/>
                <a:defRPr kumimoji="1" sz="2800">
                  <a:solidFill>
                    <a:schemeClr val="tx1"/>
                  </a:solidFill>
                  <a:latin typeface="굴림" pitchFamily="34" charset="-127"/>
                  <a:ea typeface="굴림" pitchFamily="34" charset="-127"/>
                </a:defRPr>
              </a:lvl2pPr>
              <a:lvl3pPr marL="1143000" indent="-228600" eaLnBrk="0" hangingPunct="0">
                <a:spcBef>
                  <a:spcPct val="20000"/>
                </a:spcBef>
                <a:buChar char="•"/>
                <a:defRPr kumimoji="1" sz="2400">
                  <a:solidFill>
                    <a:schemeClr val="tx1"/>
                  </a:solidFill>
                  <a:latin typeface="굴림" pitchFamily="34" charset="-127"/>
                  <a:ea typeface="굴림" pitchFamily="34" charset="-127"/>
                </a:defRPr>
              </a:lvl3pPr>
              <a:lvl4pPr marL="1600200" indent="-228600" eaLnBrk="0" hangingPunct="0">
                <a:spcBef>
                  <a:spcPct val="20000"/>
                </a:spcBef>
                <a:buChar char="–"/>
                <a:defRPr kumimoji="1" sz="2000">
                  <a:solidFill>
                    <a:schemeClr val="tx1"/>
                  </a:solidFill>
                  <a:latin typeface="굴림" pitchFamily="34" charset="-127"/>
                  <a:ea typeface="굴림" pitchFamily="34" charset="-127"/>
                </a:defRPr>
              </a:lvl4pPr>
              <a:lvl5pPr marL="2057400" indent="-228600" eaLnBrk="0" hangingPunct="0">
                <a:spcBef>
                  <a:spcPct val="20000"/>
                </a:spcBef>
                <a:buChar char="»"/>
                <a:defRPr kumimoji="1" sz="2000">
                  <a:solidFill>
                    <a:schemeClr val="tx1"/>
                  </a:solidFill>
                  <a:latin typeface="굴림" pitchFamily="34" charset="-127"/>
                  <a:ea typeface="굴림" pitchFamily="34" charset="-127"/>
                </a:defRPr>
              </a:lvl5pPr>
              <a:lvl6pPr marL="2514600" indent="-228600" eaLnBrk="0" fontAlgn="base" hangingPunct="0">
                <a:spcBef>
                  <a:spcPct val="20000"/>
                </a:spcBef>
                <a:spcAft>
                  <a:spcPct val="0"/>
                </a:spcAft>
                <a:buChar char="»"/>
                <a:defRPr kumimoji="1" sz="2000">
                  <a:solidFill>
                    <a:schemeClr val="tx1"/>
                  </a:solidFill>
                  <a:latin typeface="굴림" pitchFamily="34" charset="-127"/>
                  <a:ea typeface="굴림" pitchFamily="34" charset="-127"/>
                </a:defRPr>
              </a:lvl6pPr>
              <a:lvl7pPr marL="2971800" indent="-228600" eaLnBrk="0" fontAlgn="base" hangingPunct="0">
                <a:spcBef>
                  <a:spcPct val="20000"/>
                </a:spcBef>
                <a:spcAft>
                  <a:spcPct val="0"/>
                </a:spcAft>
                <a:buChar char="»"/>
                <a:defRPr kumimoji="1" sz="2000">
                  <a:solidFill>
                    <a:schemeClr val="tx1"/>
                  </a:solidFill>
                  <a:latin typeface="굴림" pitchFamily="34" charset="-127"/>
                  <a:ea typeface="굴림" pitchFamily="34" charset="-127"/>
                </a:defRPr>
              </a:lvl7pPr>
              <a:lvl8pPr marL="3429000" indent="-228600" eaLnBrk="0" fontAlgn="base" hangingPunct="0">
                <a:spcBef>
                  <a:spcPct val="20000"/>
                </a:spcBef>
                <a:spcAft>
                  <a:spcPct val="0"/>
                </a:spcAft>
                <a:buChar char="»"/>
                <a:defRPr kumimoji="1" sz="2000">
                  <a:solidFill>
                    <a:schemeClr val="tx1"/>
                  </a:solidFill>
                  <a:latin typeface="굴림" pitchFamily="34" charset="-127"/>
                  <a:ea typeface="굴림" pitchFamily="34" charset="-127"/>
                </a:defRPr>
              </a:lvl8pPr>
              <a:lvl9pPr marL="3886200" indent="-228600" eaLnBrk="0" fontAlgn="base" hangingPunct="0">
                <a:spcBef>
                  <a:spcPct val="20000"/>
                </a:spcBef>
                <a:spcAft>
                  <a:spcPct val="0"/>
                </a:spcAft>
                <a:buChar char="»"/>
                <a:defRPr kumimoji="1" sz="2000">
                  <a:solidFill>
                    <a:schemeClr val="tx1"/>
                  </a:solidFill>
                  <a:latin typeface="굴림" pitchFamily="34" charset="-127"/>
                  <a:ea typeface="굴림" pitchFamily="34" charset="-127"/>
                </a:defRPr>
              </a:lvl9pPr>
            </a:lstStyle>
            <a:p>
              <a:pPr eaLnBrk="1" latinLnBrk="0" hangingPunct="1">
                <a:lnSpc>
                  <a:spcPct val="120000"/>
                </a:lnSpc>
                <a:spcBef>
                  <a:spcPct val="0"/>
                </a:spcBef>
                <a:buFontTx/>
                <a:buNone/>
              </a:pPr>
              <a:r>
                <a:rPr lang="en-US" altLang="ko-KR" sz="700">
                  <a:latin typeface="Times New Roman" panose="02020603050405020304" pitchFamily="18" charset="0"/>
                  <a:cs typeface="Times New Roman" panose="02020603050405020304" pitchFamily="18" charset="0"/>
                </a:rPr>
                <a:t>V1</a:t>
              </a:r>
            </a:p>
          </p:txBody>
        </p:sp>
        <p:sp>
          <p:nvSpPr>
            <p:cNvPr id="11289" name="Text Box 203"/>
            <p:cNvSpPr txBox="1">
              <a:spLocks noChangeArrowheads="1"/>
            </p:cNvSpPr>
            <p:nvPr/>
          </p:nvSpPr>
          <p:spPr bwMode="auto">
            <a:xfrm>
              <a:off x="3564" y="2214"/>
              <a:ext cx="176" cy="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kumimoji="1" sz="3200">
                  <a:solidFill>
                    <a:schemeClr val="tx1"/>
                  </a:solidFill>
                  <a:latin typeface="굴림" pitchFamily="34" charset="-127"/>
                  <a:ea typeface="굴림" pitchFamily="34" charset="-127"/>
                </a:defRPr>
              </a:lvl1pPr>
              <a:lvl2pPr marL="742950" indent="-285750" eaLnBrk="0" hangingPunct="0">
                <a:spcBef>
                  <a:spcPct val="20000"/>
                </a:spcBef>
                <a:buChar char="–"/>
                <a:defRPr kumimoji="1" sz="2800">
                  <a:solidFill>
                    <a:schemeClr val="tx1"/>
                  </a:solidFill>
                  <a:latin typeface="굴림" pitchFamily="34" charset="-127"/>
                  <a:ea typeface="굴림" pitchFamily="34" charset="-127"/>
                </a:defRPr>
              </a:lvl2pPr>
              <a:lvl3pPr marL="1143000" indent="-228600" eaLnBrk="0" hangingPunct="0">
                <a:spcBef>
                  <a:spcPct val="20000"/>
                </a:spcBef>
                <a:buChar char="•"/>
                <a:defRPr kumimoji="1" sz="2400">
                  <a:solidFill>
                    <a:schemeClr val="tx1"/>
                  </a:solidFill>
                  <a:latin typeface="굴림" pitchFamily="34" charset="-127"/>
                  <a:ea typeface="굴림" pitchFamily="34" charset="-127"/>
                </a:defRPr>
              </a:lvl3pPr>
              <a:lvl4pPr marL="1600200" indent="-228600" eaLnBrk="0" hangingPunct="0">
                <a:spcBef>
                  <a:spcPct val="20000"/>
                </a:spcBef>
                <a:buChar char="–"/>
                <a:defRPr kumimoji="1" sz="2000">
                  <a:solidFill>
                    <a:schemeClr val="tx1"/>
                  </a:solidFill>
                  <a:latin typeface="굴림" pitchFamily="34" charset="-127"/>
                  <a:ea typeface="굴림" pitchFamily="34" charset="-127"/>
                </a:defRPr>
              </a:lvl4pPr>
              <a:lvl5pPr marL="2057400" indent="-228600" eaLnBrk="0" hangingPunct="0">
                <a:spcBef>
                  <a:spcPct val="20000"/>
                </a:spcBef>
                <a:buChar char="»"/>
                <a:defRPr kumimoji="1" sz="2000">
                  <a:solidFill>
                    <a:schemeClr val="tx1"/>
                  </a:solidFill>
                  <a:latin typeface="굴림" pitchFamily="34" charset="-127"/>
                  <a:ea typeface="굴림" pitchFamily="34" charset="-127"/>
                </a:defRPr>
              </a:lvl5pPr>
              <a:lvl6pPr marL="2514600" indent="-228600" eaLnBrk="0" fontAlgn="base" hangingPunct="0">
                <a:spcBef>
                  <a:spcPct val="20000"/>
                </a:spcBef>
                <a:spcAft>
                  <a:spcPct val="0"/>
                </a:spcAft>
                <a:buChar char="»"/>
                <a:defRPr kumimoji="1" sz="2000">
                  <a:solidFill>
                    <a:schemeClr val="tx1"/>
                  </a:solidFill>
                  <a:latin typeface="굴림" pitchFamily="34" charset="-127"/>
                  <a:ea typeface="굴림" pitchFamily="34" charset="-127"/>
                </a:defRPr>
              </a:lvl6pPr>
              <a:lvl7pPr marL="2971800" indent="-228600" eaLnBrk="0" fontAlgn="base" hangingPunct="0">
                <a:spcBef>
                  <a:spcPct val="20000"/>
                </a:spcBef>
                <a:spcAft>
                  <a:spcPct val="0"/>
                </a:spcAft>
                <a:buChar char="»"/>
                <a:defRPr kumimoji="1" sz="2000">
                  <a:solidFill>
                    <a:schemeClr val="tx1"/>
                  </a:solidFill>
                  <a:latin typeface="굴림" pitchFamily="34" charset="-127"/>
                  <a:ea typeface="굴림" pitchFamily="34" charset="-127"/>
                </a:defRPr>
              </a:lvl7pPr>
              <a:lvl8pPr marL="3429000" indent="-228600" eaLnBrk="0" fontAlgn="base" hangingPunct="0">
                <a:spcBef>
                  <a:spcPct val="20000"/>
                </a:spcBef>
                <a:spcAft>
                  <a:spcPct val="0"/>
                </a:spcAft>
                <a:buChar char="»"/>
                <a:defRPr kumimoji="1" sz="2000">
                  <a:solidFill>
                    <a:schemeClr val="tx1"/>
                  </a:solidFill>
                  <a:latin typeface="굴림" pitchFamily="34" charset="-127"/>
                  <a:ea typeface="굴림" pitchFamily="34" charset="-127"/>
                </a:defRPr>
              </a:lvl8pPr>
              <a:lvl9pPr marL="3886200" indent="-228600" eaLnBrk="0" fontAlgn="base" hangingPunct="0">
                <a:spcBef>
                  <a:spcPct val="20000"/>
                </a:spcBef>
                <a:spcAft>
                  <a:spcPct val="0"/>
                </a:spcAft>
                <a:buChar char="»"/>
                <a:defRPr kumimoji="1" sz="2000">
                  <a:solidFill>
                    <a:schemeClr val="tx1"/>
                  </a:solidFill>
                  <a:latin typeface="굴림" pitchFamily="34" charset="-127"/>
                  <a:ea typeface="굴림" pitchFamily="34" charset="-127"/>
                </a:defRPr>
              </a:lvl9pPr>
            </a:lstStyle>
            <a:p>
              <a:pPr eaLnBrk="1" latinLnBrk="0" hangingPunct="1">
                <a:lnSpc>
                  <a:spcPct val="120000"/>
                </a:lnSpc>
                <a:spcBef>
                  <a:spcPct val="0"/>
                </a:spcBef>
                <a:buFontTx/>
                <a:buNone/>
              </a:pPr>
              <a:r>
                <a:rPr lang="en-US" altLang="ko-KR" sz="700">
                  <a:latin typeface="Times New Roman" panose="02020603050405020304" pitchFamily="18" charset="0"/>
                  <a:cs typeface="Times New Roman" panose="02020603050405020304" pitchFamily="18" charset="0"/>
                </a:rPr>
                <a:t>P2</a:t>
              </a:r>
            </a:p>
          </p:txBody>
        </p:sp>
        <p:sp>
          <p:nvSpPr>
            <p:cNvPr id="11290" name="Text Box 204"/>
            <p:cNvSpPr txBox="1">
              <a:spLocks noChangeArrowheads="1"/>
            </p:cNvSpPr>
            <p:nvPr/>
          </p:nvSpPr>
          <p:spPr bwMode="auto">
            <a:xfrm>
              <a:off x="3564" y="2302"/>
              <a:ext cx="185" cy="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kumimoji="1" sz="3200">
                  <a:solidFill>
                    <a:schemeClr val="tx1"/>
                  </a:solidFill>
                  <a:latin typeface="굴림" pitchFamily="34" charset="-127"/>
                  <a:ea typeface="굴림" pitchFamily="34" charset="-127"/>
                </a:defRPr>
              </a:lvl1pPr>
              <a:lvl2pPr marL="742950" indent="-285750" eaLnBrk="0" hangingPunct="0">
                <a:spcBef>
                  <a:spcPct val="20000"/>
                </a:spcBef>
                <a:buChar char="–"/>
                <a:defRPr kumimoji="1" sz="2800">
                  <a:solidFill>
                    <a:schemeClr val="tx1"/>
                  </a:solidFill>
                  <a:latin typeface="굴림" pitchFamily="34" charset="-127"/>
                  <a:ea typeface="굴림" pitchFamily="34" charset="-127"/>
                </a:defRPr>
              </a:lvl2pPr>
              <a:lvl3pPr marL="1143000" indent="-228600" eaLnBrk="0" hangingPunct="0">
                <a:spcBef>
                  <a:spcPct val="20000"/>
                </a:spcBef>
                <a:buChar char="•"/>
                <a:defRPr kumimoji="1" sz="2400">
                  <a:solidFill>
                    <a:schemeClr val="tx1"/>
                  </a:solidFill>
                  <a:latin typeface="굴림" pitchFamily="34" charset="-127"/>
                  <a:ea typeface="굴림" pitchFamily="34" charset="-127"/>
                </a:defRPr>
              </a:lvl3pPr>
              <a:lvl4pPr marL="1600200" indent="-228600" eaLnBrk="0" hangingPunct="0">
                <a:spcBef>
                  <a:spcPct val="20000"/>
                </a:spcBef>
                <a:buChar char="–"/>
                <a:defRPr kumimoji="1" sz="2000">
                  <a:solidFill>
                    <a:schemeClr val="tx1"/>
                  </a:solidFill>
                  <a:latin typeface="굴림" pitchFamily="34" charset="-127"/>
                  <a:ea typeface="굴림" pitchFamily="34" charset="-127"/>
                </a:defRPr>
              </a:lvl4pPr>
              <a:lvl5pPr marL="2057400" indent="-228600" eaLnBrk="0" hangingPunct="0">
                <a:spcBef>
                  <a:spcPct val="20000"/>
                </a:spcBef>
                <a:buChar char="»"/>
                <a:defRPr kumimoji="1" sz="2000">
                  <a:solidFill>
                    <a:schemeClr val="tx1"/>
                  </a:solidFill>
                  <a:latin typeface="굴림" pitchFamily="34" charset="-127"/>
                  <a:ea typeface="굴림" pitchFamily="34" charset="-127"/>
                </a:defRPr>
              </a:lvl5pPr>
              <a:lvl6pPr marL="2514600" indent="-228600" eaLnBrk="0" fontAlgn="base" hangingPunct="0">
                <a:spcBef>
                  <a:spcPct val="20000"/>
                </a:spcBef>
                <a:spcAft>
                  <a:spcPct val="0"/>
                </a:spcAft>
                <a:buChar char="»"/>
                <a:defRPr kumimoji="1" sz="2000">
                  <a:solidFill>
                    <a:schemeClr val="tx1"/>
                  </a:solidFill>
                  <a:latin typeface="굴림" pitchFamily="34" charset="-127"/>
                  <a:ea typeface="굴림" pitchFamily="34" charset="-127"/>
                </a:defRPr>
              </a:lvl6pPr>
              <a:lvl7pPr marL="2971800" indent="-228600" eaLnBrk="0" fontAlgn="base" hangingPunct="0">
                <a:spcBef>
                  <a:spcPct val="20000"/>
                </a:spcBef>
                <a:spcAft>
                  <a:spcPct val="0"/>
                </a:spcAft>
                <a:buChar char="»"/>
                <a:defRPr kumimoji="1" sz="2000">
                  <a:solidFill>
                    <a:schemeClr val="tx1"/>
                  </a:solidFill>
                  <a:latin typeface="굴림" pitchFamily="34" charset="-127"/>
                  <a:ea typeface="굴림" pitchFamily="34" charset="-127"/>
                </a:defRPr>
              </a:lvl7pPr>
              <a:lvl8pPr marL="3429000" indent="-228600" eaLnBrk="0" fontAlgn="base" hangingPunct="0">
                <a:spcBef>
                  <a:spcPct val="20000"/>
                </a:spcBef>
                <a:spcAft>
                  <a:spcPct val="0"/>
                </a:spcAft>
                <a:buChar char="»"/>
                <a:defRPr kumimoji="1" sz="2000">
                  <a:solidFill>
                    <a:schemeClr val="tx1"/>
                  </a:solidFill>
                  <a:latin typeface="굴림" pitchFamily="34" charset="-127"/>
                  <a:ea typeface="굴림" pitchFamily="34" charset="-127"/>
                </a:defRPr>
              </a:lvl8pPr>
              <a:lvl9pPr marL="3886200" indent="-228600" eaLnBrk="0" fontAlgn="base" hangingPunct="0">
                <a:spcBef>
                  <a:spcPct val="20000"/>
                </a:spcBef>
                <a:spcAft>
                  <a:spcPct val="0"/>
                </a:spcAft>
                <a:buChar char="»"/>
                <a:defRPr kumimoji="1" sz="2000">
                  <a:solidFill>
                    <a:schemeClr val="tx1"/>
                  </a:solidFill>
                  <a:latin typeface="굴림" pitchFamily="34" charset="-127"/>
                  <a:ea typeface="굴림" pitchFamily="34" charset="-127"/>
                </a:defRPr>
              </a:lvl9pPr>
            </a:lstStyle>
            <a:p>
              <a:pPr eaLnBrk="1" latinLnBrk="0" hangingPunct="1">
                <a:lnSpc>
                  <a:spcPct val="120000"/>
                </a:lnSpc>
                <a:spcBef>
                  <a:spcPct val="0"/>
                </a:spcBef>
                <a:buFontTx/>
                <a:buNone/>
              </a:pPr>
              <a:r>
                <a:rPr lang="en-US" altLang="ko-KR" sz="700">
                  <a:latin typeface="Times New Roman" panose="02020603050405020304" pitchFamily="18" charset="0"/>
                  <a:cs typeface="Times New Roman" panose="02020603050405020304" pitchFamily="18" charset="0"/>
                </a:rPr>
                <a:t>V2</a:t>
              </a:r>
            </a:p>
          </p:txBody>
        </p:sp>
      </p:grpSp>
      <p:sp>
        <p:nvSpPr>
          <p:cNvPr id="11282" name="Rectangle 41"/>
          <p:cNvSpPr>
            <a:spLocks noChangeArrowheads="1"/>
          </p:cNvSpPr>
          <p:nvPr/>
        </p:nvSpPr>
        <p:spPr bwMode="auto">
          <a:xfrm>
            <a:off x="279401" y="2649539"/>
            <a:ext cx="3162300" cy="563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kumimoji="1" sz="3200">
                <a:solidFill>
                  <a:schemeClr val="tx1"/>
                </a:solidFill>
                <a:latin typeface="굴림" pitchFamily="34" charset="-127"/>
                <a:ea typeface="굴림" pitchFamily="34" charset="-127"/>
              </a:defRPr>
            </a:lvl1pPr>
            <a:lvl2pPr marL="742950" indent="-285750" eaLnBrk="0" hangingPunct="0">
              <a:spcBef>
                <a:spcPct val="20000"/>
              </a:spcBef>
              <a:buChar char="–"/>
              <a:defRPr kumimoji="1" sz="2800">
                <a:solidFill>
                  <a:schemeClr val="tx1"/>
                </a:solidFill>
                <a:latin typeface="굴림" pitchFamily="34" charset="-127"/>
                <a:ea typeface="굴림" pitchFamily="34" charset="-127"/>
              </a:defRPr>
            </a:lvl2pPr>
            <a:lvl3pPr marL="1143000" indent="-228600" eaLnBrk="0" hangingPunct="0">
              <a:spcBef>
                <a:spcPct val="20000"/>
              </a:spcBef>
              <a:buChar char="•"/>
              <a:defRPr kumimoji="1" sz="2400">
                <a:solidFill>
                  <a:schemeClr val="tx1"/>
                </a:solidFill>
                <a:latin typeface="굴림" pitchFamily="34" charset="-127"/>
                <a:ea typeface="굴림" pitchFamily="34" charset="-127"/>
              </a:defRPr>
            </a:lvl3pPr>
            <a:lvl4pPr marL="1600200" indent="-228600" eaLnBrk="0" hangingPunct="0">
              <a:spcBef>
                <a:spcPct val="20000"/>
              </a:spcBef>
              <a:buChar char="–"/>
              <a:defRPr kumimoji="1" sz="2000">
                <a:solidFill>
                  <a:schemeClr val="tx1"/>
                </a:solidFill>
                <a:latin typeface="굴림" pitchFamily="34" charset="-127"/>
                <a:ea typeface="굴림" pitchFamily="34" charset="-127"/>
              </a:defRPr>
            </a:lvl4pPr>
            <a:lvl5pPr marL="2057400" indent="-228600" eaLnBrk="0" hangingPunct="0">
              <a:spcBef>
                <a:spcPct val="20000"/>
              </a:spcBef>
              <a:buChar char="»"/>
              <a:defRPr kumimoji="1" sz="2000">
                <a:solidFill>
                  <a:schemeClr val="tx1"/>
                </a:solidFill>
                <a:latin typeface="굴림" pitchFamily="34" charset="-127"/>
                <a:ea typeface="굴림" pitchFamily="34" charset="-127"/>
              </a:defRPr>
            </a:lvl5pPr>
            <a:lvl6pPr marL="2514600" indent="-228600" eaLnBrk="0" fontAlgn="base" hangingPunct="0">
              <a:spcBef>
                <a:spcPct val="20000"/>
              </a:spcBef>
              <a:spcAft>
                <a:spcPct val="0"/>
              </a:spcAft>
              <a:buChar char="»"/>
              <a:defRPr kumimoji="1" sz="2000">
                <a:solidFill>
                  <a:schemeClr val="tx1"/>
                </a:solidFill>
                <a:latin typeface="굴림" pitchFamily="34" charset="-127"/>
                <a:ea typeface="굴림" pitchFamily="34" charset="-127"/>
              </a:defRPr>
            </a:lvl6pPr>
            <a:lvl7pPr marL="2971800" indent="-228600" eaLnBrk="0" fontAlgn="base" hangingPunct="0">
              <a:spcBef>
                <a:spcPct val="20000"/>
              </a:spcBef>
              <a:spcAft>
                <a:spcPct val="0"/>
              </a:spcAft>
              <a:buChar char="»"/>
              <a:defRPr kumimoji="1" sz="2000">
                <a:solidFill>
                  <a:schemeClr val="tx1"/>
                </a:solidFill>
                <a:latin typeface="굴림" pitchFamily="34" charset="-127"/>
                <a:ea typeface="굴림" pitchFamily="34" charset="-127"/>
              </a:defRPr>
            </a:lvl7pPr>
            <a:lvl8pPr marL="3429000" indent="-228600" eaLnBrk="0" fontAlgn="base" hangingPunct="0">
              <a:spcBef>
                <a:spcPct val="20000"/>
              </a:spcBef>
              <a:spcAft>
                <a:spcPct val="0"/>
              </a:spcAft>
              <a:buChar char="»"/>
              <a:defRPr kumimoji="1" sz="2000">
                <a:solidFill>
                  <a:schemeClr val="tx1"/>
                </a:solidFill>
                <a:latin typeface="굴림" pitchFamily="34" charset="-127"/>
                <a:ea typeface="굴림" pitchFamily="34" charset="-127"/>
              </a:defRPr>
            </a:lvl8pPr>
            <a:lvl9pPr marL="3886200" indent="-228600" eaLnBrk="0" fontAlgn="base" hangingPunct="0">
              <a:spcBef>
                <a:spcPct val="20000"/>
              </a:spcBef>
              <a:spcAft>
                <a:spcPct val="0"/>
              </a:spcAft>
              <a:buChar char="»"/>
              <a:defRPr kumimoji="1" sz="2000">
                <a:solidFill>
                  <a:schemeClr val="tx1"/>
                </a:solidFill>
                <a:latin typeface="굴림" pitchFamily="34" charset="-127"/>
                <a:ea typeface="굴림" pitchFamily="34" charset="-127"/>
              </a:defRPr>
            </a:lvl9pPr>
          </a:lstStyle>
          <a:p>
            <a:pPr eaLnBrk="1" hangingPunct="1">
              <a:spcBef>
                <a:spcPct val="50000"/>
              </a:spcBef>
              <a:buFontTx/>
              <a:buNone/>
            </a:pPr>
            <a:r>
              <a:rPr lang="en-US" altLang="ko-KR" sz="900">
                <a:latin typeface="Times New Roman" panose="02020603050405020304" pitchFamily="18" charset="0"/>
                <a:ea typeface="Dotum" pitchFamily="34" charset="-127"/>
                <a:cs typeface="Times New Roman" panose="02020603050405020304" pitchFamily="18" charset="0"/>
              </a:rPr>
              <a:t>15. Đâu không phải là </a:t>
            </a:r>
            <a:r>
              <a:rPr lang="en-US" altLang="ko-KR" sz="900" smtClean="0">
                <a:latin typeface="Times New Roman" panose="02020603050405020304" pitchFamily="18" charset="0"/>
                <a:ea typeface="Dotum" pitchFamily="34" charset="-127"/>
                <a:cs typeface="Times New Roman" panose="02020603050405020304" pitchFamily="18" charset="0"/>
              </a:rPr>
              <a:t>thành phần của One- touch fiiting?</a:t>
            </a:r>
            <a:endParaRPr lang="en-US" altLang="ko-KR" sz="900">
              <a:latin typeface="Times New Roman" panose="02020603050405020304" pitchFamily="18" charset="0"/>
              <a:ea typeface="Dotum" pitchFamily="34" charset="-127"/>
              <a:cs typeface="Times New Roman" panose="02020603050405020304" pitchFamily="18" charset="0"/>
            </a:endParaRPr>
          </a:p>
          <a:p>
            <a:pPr>
              <a:buNone/>
            </a:pPr>
            <a:r>
              <a:rPr lang="en-US" sz="900" smtClean="0">
                <a:latin typeface="Times New Roman" panose="02020603050405020304" pitchFamily="18" charset="0"/>
                <a:ea typeface="Dotum" pitchFamily="34" charset="-127"/>
                <a:cs typeface="Times New Roman" panose="02020603050405020304" pitchFamily="18" charset="0"/>
              </a:rPr>
              <a:t>  ① </a:t>
            </a:r>
            <a:r>
              <a:rPr lang="en-US" sz="900">
                <a:latin typeface="Times New Roman" panose="02020603050405020304" pitchFamily="18" charset="0"/>
                <a:ea typeface="Dotum" pitchFamily="34" charset="-127"/>
                <a:cs typeface="Times New Roman" panose="02020603050405020304" pitchFamily="18" charset="0"/>
              </a:rPr>
              <a:t>Thread part </a:t>
            </a:r>
            <a:r>
              <a:rPr lang="en-US" sz="900" smtClean="0">
                <a:latin typeface="Times New Roman" panose="02020603050405020304" pitchFamily="18" charset="0"/>
                <a:ea typeface="Dotum" pitchFamily="34" charset="-127"/>
                <a:cs typeface="Times New Roman" panose="02020603050405020304" pitchFamily="18" charset="0"/>
              </a:rPr>
              <a:t>         ② </a:t>
            </a:r>
            <a:r>
              <a:rPr lang="en-US" sz="900">
                <a:latin typeface="Times New Roman" panose="02020603050405020304" pitchFamily="18" charset="0"/>
                <a:ea typeface="Dotum" pitchFamily="34" charset="-127"/>
                <a:cs typeface="Times New Roman" panose="02020603050405020304" pitchFamily="18" charset="0"/>
              </a:rPr>
              <a:t>Tube fitting part</a:t>
            </a:r>
          </a:p>
          <a:p>
            <a:pPr>
              <a:buNone/>
            </a:pPr>
            <a:r>
              <a:rPr lang="en-US" sz="900" smtClean="0">
                <a:latin typeface="Times New Roman" panose="02020603050405020304" pitchFamily="18" charset="0"/>
                <a:ea typeface="Dotum" pitchFamily="34" charset="-127"/>
                <a:cs typeface="Times New Roman" panose="02020603050405020304" pitchFamily="18" charset="0"/>
              </a:rPr>
              <a:t>  ③ </a:t>
            </a:r>
            <a:r>
              <a:rPr lang="en-US" sz="900">
                <a:latin typeface="Times New Roman" panose="02020603050405020304" pitchFamily="18" charset="0"/>
                <a:ea typeface="Dotum" pitchFamily="34" charset="-127"/>
                <a:cs typeface="Times New Roman" panose="02020603050405020304" pitchFamily="18" charset="0"/>
              </a:rPr>
              <a:t>Housing part </a:t>
            </a:r>
            <a:r>
              <a:rPr lang="en-US" sz="900" smtClean="0">
                <a:latin typeface="Times New Roman" panose="02020603050405020304" pitchFamily="18" charset="0"/>
                <a:ea typeface="Dotum" pitchFamily="34" charset="-127"/>
                <a:cs typeface="Times New Roman" panose="02020603050405020304" pitchFamily="18" charset="0"/>
              </a:rPr>
              <a:t>       ④ </a:t>
            </a:r>
            <a:r>
              <a:rPr lang="en-US" sz="900">
                <a:latin typeface="Times New Roman" panose="02020603050405020304" pitchFamily="18" charset="0"/>
                <a:ea typeface="Dotum" pitchFamily="34" charset="-127"/>
                <a:cs typeface="Times New Roman" panose="02020603050405020304" pitchFamily="18" charset="0"/>
              </a:rPr>
              <a:t>Flange part</a:t>
            </a:r>
            <a:endParaRPr lang="ko-KR" altLang="en-US" sz="900">
              <a:latin typeface="Times New Roman" panose="02020603050405020304" pitchFamily="18" charset="0"/>
              <a:ea typeface="Dotum" pitchFamily="34" charset="-127"/>
              <a:cs typeface="Times New Roman" panose="02020603050405020304" pitchFamily="18" charset="0"/>
            </a:endParaRPr>
          </a:p>
        </p:txBody>
      </p:sp>
      <p:cxnSp>
        <p:nvCxnSpPr>
          <p:cNvPr id="11283" name="직선 연결선 2"/>
          <p:cNvCxnSpPr>
            <a:cxnSpLocks noChangeShapeType="1"/>
          </p:cNvCxnSpPr>
          <p:nvPr/>
        </p:nvCxnSpPr>
        <p:spPr bwMode="auto">
          <a:xfrm flipH="1">
            <a:off x="1176339" y="6924675"/>
            <a:ext cx="142875" cy="0"/>
          </a:xfrm>
          <a:prstGeom prst="line">
            <a:avLst/>
          </a:prstGeom>
          <a:noFill/>
          <a:ln w="9525" algn="ctr">
            <a:solidFill>
              <a:schemeClr val="accent2"/>
            </a:solidFill>
            <a:round/>
            <a:headEnd/>
            <a:tailEnd type="triangle" w="med" len="med"/>
          </a:ln>
          <a:extLst>
            <a:ext uri="{909E8E84-426E-40DD-AFC4-6F175D3DCCD1}">
              <a14:hiddenFill xmlns:a14="http://schemas.microsoft.com/office/drawing/2010/main">
                <a:noFill/>
              </a14:hiddenFill>
            </a:ext>
          </a:extLst>
        </p:spPr>
      </p:cxnSp>
      <p:cxnSp>
        <p:nvCxnSpPr>
          <p:cNvPr id="11284" name="직선 연결선 84"/>
          <p:cNvCxnSpPr>
            <a:cxnSpLocks noChangeShapeType="1"/>
          </p:cNvCxnSpPr>
          <p:nvPr/>
        </p:nvCxnSpPr>
        <p:spPr bwMode="auto">
          <a:xfrm>
            <a:off x="1358900" y="7219950"/>
            <a:ext cx="184150" cy="0"/>
          </a:xfrm>
          <a:prstGeom prst="line">
            <a:avLst/>
          </a:prstGeom>
          <a:noFill/>
          <a:ln w="9525" algn="ctr">
            <a:solidFill>
              <a:schemeClr val="accent2"/>
            </a:solidFill>
            <a:round/>
            <a:headEnd/>
            <a:tailEnd type="triangle" w="med" len="me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335305413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Line 2"/>
          <p:cNvSpPr>
            <a:spLocks noChangeShapeType="1"/>
          </p:cNvSpPr>
          <p:nvPr/>
        </p:nvSpPr>
        <p:spPr bwMode="auto">
          <a:xfrm>
            <a:off x="228600" y="609600"/>
            <a:ext cx="6324600" cy="0"/>
          </a:xfrm>
          <a:prstGeom prst="line">
            <a:avLst/>
          </a:prstGeom>
          <a:noFill/>
          <a:ln w="57150" cmpd="thinThick">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178182" name="Text Box 6"/>
          <p:cNvSpPr txBox="1">
            <a:spLocks noChangeArrowheads="1"/>
          </p:cNvSpPr>
          <p:nvPr/>
        </p:nvSpPr>
        <p:spPr bwMode="auto">
          <a:xfrm>
            <a:off x="123826" y="228599"/>
            <a:ext cx="85690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900">
                <a:solidFill>
                  <a:schemeClr val="tx1"/>
                </a:solidFill>
                <a:latin typeface="돋움" pitchFamily="50" charset="-127"/>
                <a:ea typeface="돋움" pitchFamily="50" charset="-127"/>
              </a:defRPr>
            </a:lvl1pPr>
            <a:lvl2pPr marL="742950" indent="-285750" eaLnBrk="0" hangingPunct="0">
              <a:defRPr kumimoji="1" sz="900">
                <a:solidFill>
                  <a:schemeClr val="tx1"/>
                </a:solidFill>
                <a:latin typeface="돋움" pitchFamily="50" charset="-127"/>
                <a:ea typeface="돋움" pitchFamily="50" charset="-127"/>
              </a:defRPr>
            </a:lvl2pPr>
            <a:lvl3pPr marL="1143000" indent="-228600" eaLnBrk="0" hangingPunct="0">
              <a:defRPr kumimoji="1" sz="900">
                <a:solidFill>
                  <a:schemeClr val="tx1"/>
                </a:solidFill>
                <a:latin typeface="돋움" pitchFamily="50" charset="-127"/>
                <a:ea typeface="돋움" pitchFamily="50" charset="-127"/>
              </a:defRPr>
            </a:lvl3pPr>
            <a:lvl4pPr marL="1600200" indent="-228600" eaLnBrk="0" hangingPunct="0">
              <a:defRPr kumimoji="1" sz="900">
                <a:solidFill>
                  <a:schemeClr val="tx1"/>
                </a:solidFill>
                <a:latin typeface="돋움" pitchFamily="50" charset="-127"/>
                <a:ea typeface="돋움" pitchFamily="50" charset="-127"/>
              </a:defRPr>
            </a:lvl4pPr>
            <a:lvl5pPr marL="2057400" indent="-228600" eaLnBrk="0" hangingPunct="0">
              <a:defRPr kumimoji="1" sz="900">
                <a:solidFill>
                  <a:schemeClr val="tx1"/>
                </a:solidFill>
                <a:latin typeface="돋움" pitchFamily="50" charset="-127"/>
                <a:ea typeface="돋움" pitchFamily="50" charset="-127"/>
              </a:defRPr>
            </a:lvl5pPr>
            <a:lvl6pPr marL="2514600" indent="-228600" eaLnBrk="0" fontAlgn="base" hangingPunct="0">
              <a:spcBef>
                <a:spcPct val="0"/>
              </a:spcBef>
              <a:spcAft>
                <a:spcPct val="0"/>
              </a:spcAft>
              <a:defRPr kumimoji="1" sz="900">
                <a:solidFill>
                  <a:schemeClr val="tx1"/>
                </a:solidFill>
                <a:latin typeface="돋움" pitchFamily="50" charset="-127"/>
                <a:ea typeface="돋움" pitchFamily="50" charset="-127"/>
              </a:defRPr>
            </a:lvl6pPr>
            <a:lvl7pPr marL="2971800" indent="-228600" eaLnBrk="0" fontAlgn="base" hangingPunct="0">
              <a:spcBef>
                <a:spcPct val="0"/>
              </a:spcBef>
              <a:spcAft>
                <a:spcPct val="0"/>
              </a:spcAft>
              <a:defRPr kumimoji="1" sz="900">
                <a:solidFill>
                  <a:schemeClr val="tx1"/>
                </a:solidFill>
                <a:latin typeface="돋움" pitchFamily="50" charset="-127"/>
                <a:ea typeface="돋움" pitchFamily="50" charset="-127"/>
              </a:defRPr>
            </a:lvl7pPr>
            <a:lvl8pPr marL="3429000" indent="-228600" eaLnBrk="0" fontAlgn="base" hangingPunct="0">
              <a:spcBef>
                <a:spcPct val="0"/>
              </a:spcBef>
              <a:spcAft>
                <a:spcPct val="0"/>
              </a:spcAft>
              <a:defRPr kumimoji="1" sz="900">
                <a:solidFill>
                  <a:schemeClr val="tx1"/>
                </a:solidFill>
                <a:latin typeface="돋움" pitchFamily="50" charset="-127"/>
                <a:ea typeface="돋움" pitchFamily="50" charset="-127"/>
              </a:defRPr>
            </a:lvl8pPr>
            <a:lvl9pPr marL="3886200" indent="-228600" eaLnBrk="0" fontAlgn="base" hangingPunct="0">
              <a:spcBef>
                <a:spcPct val="0"/>
              </a:spcBef>
              <a:spcAft>
                <a:spcPct val="0"/>
              </a:spcAft>
              <a:defRPr kumimoji="1" sz="900">
                <a:solidFill>
                  <a:schemeClr val="tx1"/>
                </a:solidFill>
                <a:latin typeface="돋움" pitchFamily="50" charset="-127"/>
                <a:ea typeface="돋움" pitchFamily="50" charset="-127"/>
              </a:defRPr>
            </a:lvl9pPr>
          </a:lstStyle>
          <a:p>
            <a:pPr eaLnBrk="1" hangingPunct="1">
              <a:defRPr/>
            </a:pPr>
            <a:r>
              <a:rPr lang="en-US" altLang="ko-KR" sz="1600" b="1" smtClean="0">
                <a:effectLst>
                  <a:outerShdw blurRad="38100" dist="38100" dir="2700000" algn="tl">
                    <a:srgbClr val="C0C0C0"/>
                  </a:outerShdw>
                </a:effectLst>
                <a:latin typeface="Times New Roman" panose="02020603050405020304" pitchFamily="18" charset="0"/>
                <a:ea typeface="굴림" pitchFamily="50" charset="-127"/>
                <a:cs typeface="Times New Roman" panose="02020603050405020304" pitchFamily="18" charset="0"/>
              </a:rPr>
              <a:t>Máy</a:t>
            </a:r>
            <a:endParaRPr lang="en-US" altLang="ko-KR" sz="1600" b="1" dirty="0" smtClean="0">
              <a:effectLst>
                <a:outerShdw blurRad="38100" dist="38100" dir="2700000" algn="tl">
                  <a:srgbClr val="C0C0C0"/>
                </a:outerShdw>
              </a:effectLst>
              <a:latin typeface="Times New Roman" panose="02020603050405020304" pitchFamily="18" charset="0"/>
              <a:ea typeface="굴림" pitchFamily="50" charset="-127"/>
              <a:cs typeface="Times New Roman" panose="02020603050405020304" pitchFamily="18" charset="0"/>
            </a:endParaRPr>
          </a:p>
        </p:txBody>
      </p:sp>
      <p:sp>
        <p:nvSpPr>
          <p:cNvPr id="2052" name="Rectangle 5"/>
          <p:cNvSpPr>
            <a:spLocks noChangeArrowheads="1"/>
          </p:cNvSpPr>
          <p:nvPr/>
        </p:nvSpPr>
        <p:spPr bwMode="auto">
          <a:xfrm>
            <a:off x="3384550" y="776288"/>
            <a:ext cx="3214688" cy="885666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marL="457200" indent="-457200" eaLnBrk="0" hangingPunct="0">
              <a:spcBef>
                <a:spcPct val="20000"/>
              </a:spcBef>
              <a:buChar char="•"/>
              <a:defRPr kumimoji="1" sz="3200">
                <a:solidFill>
                  <a:schemeClr val="tx1"/>
                </a:solidFill>
                <a:latin typeface="굴림" pitchFamily="34" charset="-127"/>
                <a:ea typeface="굴림" pitchFamily="34" charset="-127"/>
              </a:defRPr>
            </a:lvl1pPr>
            <a:lvl2pPr marL="742950" indent="-285750" eaLnBrk="0" hangingPunct="0">
              <a:spcBef>
                <a:spcPct val="20000"/>
              </a:spcBef>
              <a:buChar char="–"/>
              <a:defRPr kumimoji="1" sz="2800">
                <a:solidFill>
                  <a:schemeClr val="tx1"/>
                </a:solidFill>
                <a:latin typeface="굴림" pitchFamily="34" charset="-127"/>
                <a:ea typeface="굴림" pitchFamily="34" charset="-127"/>
              </a:defRPr>
            </a:lvl2pPr>
            <a:lvl3pPr marL="1143000" indent="-228600" eaLnBrk="0" hangingPunct="0">
              <a:spcBef>
                <a:spcPct val="20000"/>
              </a:spcBef>
              <a:buChar char="•"/>
              <a:defRPr kumimoji="1" sz="2400">
                <a:solidFill>
                  <a:schemeClr val="tx1"/>
                </a:solidFill>
                <a:latin typeface="굴림" pitchFamily="34" charset="-127"/>
                <a:ea typeface="굴림" pitchFamily="34" charset="-127"/>
              </a:defRPr>
            </a:lvl3pPr>
            <a:lvl4pPr marL="1600200" indent="-228600" eaLnBrk="0" hangingPunct="0">
              <a:spcBef>
                <a:spcPct val="20000"/>
              </a:spcBef>
              <a:buChar char="–"/>
              <a:defRPr kumimoji="1" sz="2000">
                <a:solidFill>
                  <a:schemeClr val="tx1"/>
                </a:solidFill>
                <a:latin typeface="굴림" pitchFamily="34" charset="-127"/>
                <a:ea typeface="굴림" pitchFamily="34" charset="-127"/>
              </a:defRPr>
            </a:lvl4pPr>
            <a:lvl5pPr marL="2057400" indent="-228600" eaLnBrk="0" hangingPunct="0">
              <a:spcBef>
                <a:spcPct val="20000"/>
              </a:spcBef>
              <a:buChar char="»"/>
              <a:defRPr kumimoji="1" sz="2000">
                <a:solidFill>
                  <a:schemeClr val="tx1"/>
                </a:solidFill>
                <a:latin typeface="굴림" pitchFamily="34" charset="-127"/>
                <a:ea typeface="굴림" pitchFamily="34" charset="-127"/>
              </a:defRPr>
            </a:lvl5pPr>
            <a:lvl6pPr marL="2514600" indent="-228600" eaLnBrk="0" fontAlgn="base" hangingPunct="0">
              <a:spcBef>
                <a:spcPct val="20000"/>
              </a:spcBef>
              <a:spcAft>
                <a:spcPct val="0"/>
              </a:spcAft>
              <a:buChar char="»"/>
              <a:defRPr kumimoji="1" sz="2000">
                <a:solidFill>
                  <a:schemeClr val="tx1"/>
                </a:solidFill>
                <a:latin typeface="굴림" pitchFamily="34" charset="-127"/>
                <a:ea typeface="굴림" pitchFamily="34" charset="-127"/>
              </a:defRPr>
            </a:lvl6pPr>
            <a:lvl7pPr marL="2971800" indent="-228600" eaLnBrk="0" fontAlgn="base" hangingPunct="0">
              <a:spcBef>
                <a:spcPct val="20000"/>
              </a:spcBef>
              <a:spcAft>
                <a:spcPct val="0"/>
              </a:spcAft>
              <a:buChar char="»"/>
              <a:defRPr kumimoji="1" sz="2000">
                <a:solidFill>
                  <a:schemeClr val="tx1"/>
                </a:solidFill>
                <a:latin typeface="굴림" pitchFamily="34" charset="-127"/>
                <a:ea typeface="굴림" pitchFamily="34" charset="-127"/>
              </a:defRPr>
            </a:lvl7pPr>
            <a:lvl8pPr marL="3429000" indent="-228600" eaLnBrk="0" fontAlgn="base" hangingPunct="0">
              <a:spcBef>
                <a:spcPct val="20000"/>
              </a:spcBef>
              <a:spcAft>
                <a:spcPct val="0"/>
              </a:spcAft>
              <a:buChar char="»"/>
              <a:defRPr kumimoji="1" sz="2000">
                <a:solidFill>
                  <a:schemeClr val="tx1"/>
                </a:solidFill>
                <a:latin typeface="굴림" pitchFamily="34" charset="-127"/>
                <a:ea typeface="굴림" pitchFamily="34" charset="-127"/>
              </a:defRPr>
            </a:lvl8pPr>
            <a:lvl9pPr marL="3886200" indent="-228600" eaLnBrk="0" fontAlgn="base" hangingPunct="0">
              <a:spcBef>
                <a:spcPct val="20000"/>
              </a:spcBef>
              <a:spcAft>
                <a:spcPct val="0"/>
              </a:spcAft>
              <a:buChar char="»"/>
              <a:defRPr kumimoji="1" sz="2000">
                <a:solidFill>
                  <a:schemeClr val="tx1"/>
                </a:solidFill>
                <a:latin typeface="굴림" pitchFamily="34" charset="-127"/>
                <a:ea typeface="굴림" pitchFamily="34" charset="-127"/>
              </a:defRPr>
            </a:lvl9pPr>
          </a:lstStyle>
          <a:p>
            <a:pPr eaLnBrk="1" hangingPunct="1">
              <a:spcBef>
                <a:spcPct val="0"/>
              </a:spcBef>
              <a:buFontTx/>
              <a:buNone/>
            </a:pPr>
            <a:endParaRPr lang="ko-KR" altLang="en-US" sz="900">
              <a:latin typeface="Dotum" pitchFamily="34" charset="-127"/>
              <a:ea typeface="Dotum" pitchFamily="34" charset="-127"/>
            </a:endParaRPr>
          </a:p>
          <a:p>
            <a:pPr eaLnBrk="1" hangingPunct="1">
              <a:spcBef>
                <a:spcPct val="0"/>
              </a:spcBef>
              <a:buFontTx/>
              <a:buNone/>
            </a:pPr>
            <a:endParaRPr lang="ko-KR" altLang="en-US" sz="900">
              <a:latin typeface="Dotum" pitchFamily="34" charset="-127"/>
              <a:ea typeface="Dotum" pitchFamily="34" charset="-127"/>
            </a:endParaRPr>
          </a:p>
          <a:p>
            <a:pPr eaLnBrk="1" hangingPunct="1">
              <a:spcBef>
                <a:spcPct val="0"/>
              </a:spcBef>
              <a:buFontTx/>
              <a:buNone/>
            </a:pPr>
            <a:endParaRPr lang="ko-KR" altLang="en-US" sz="900">
              <a:latin typeface="Dotum" pitchFamily="34" charset="-127"/>
              <a:ea typeface="Dotum" pitchFamily="34" charset="-127"/>
            </a:endParaRPr>
          </a:p>
          <a:p>
            <a:pPr eaLnBrk="1" hangingPunct="1">
              <a:spcBef>
                <a:spcPct val="0"/>
              </a:spcBef>
              <a:buFontTx/>
              <a:buNone/>
            </a:pPr>
            <a:endParaRPr lang="ko-KR" altLang="en-US" sz="900">
              <a:latin typeface="Dotum" pitchFamily="34" charset="-127"/>
              <a:ea typeface="Dotum" pitchFamily="34" charset="-127"/>
            </a:endParaRPr>
          </a:p>
          <a:p>
            <a:pPr eaLnBrk="1" hangingPunct="1">
              <a:spcBef>
                <a:spcPct val="0"/>
              </a:spcBef>
              <a:buFontTx/>
              <a:buNone/>
            </a:pPr>
            <a:endParaRPr lang="en-US" altLang="ko-KR" sz="900">
              <a:latin typeface="Dotum" pitchFamily="34" charset="-127"/>
              <a:ea typeface="Dotum" pitchFamily="34" charset="-127"/>
            </a:endParaRPr>
          </a:p>
        </p:txBody>
      </p:sp>
      <p:sp>
        <p:nvSpPr>
          <p:cNvPr id="2053" name="Text Box 6"/>
          <p:cNvSpPr txBox="1">
            <a:spLocks noChangeArrowheads="1"/>
          </p:cNvSpPr>
          <p:nvPr/>
        </p:nvSpPr>
        <p:spPr bwMode="auto">
          <a:xfrm>
            <a:off x="292100" y="817563"/>
            <a:ext cx="122180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spcBef>
                <a:spcPct val="20000"/>
              </a:spcBef>
              <a:buChar char="•"/>
              <a:defRPr kumimoji="1" sz="3200">
                <a:solidFill>
                  <a:schemeClr val="tx1"/>
                </a:solidFill>
                <a:latin typeface="굴림" pitchFamily="34" charset="-127"/>
                <a:ea typeface="굴림" pitchFamily="34" charset="-127"/>
              </a:defRPr>
            </a:lvl1pPr>
            <a:lvl2pPr marL="742950" indent="-285750" eaLnBrk="0" hangingPunct="0">
              <a:spcBef>
                <a:spcPct val="20000"/>
              </a:spcBef>
              <a:buChar char="–"/>
              <a:defRPr kumimoji="1" sz="2800">
                <a:solidFill>
                  <a:schemeClr val="tx1"/>
                </a:solidFill>
                <a:latin typeface="굴림" pitchFamily="34" charset="-127"/>
                <a:ea typeface="굴림" pitchFamily="34" charset="-127"/>
              </a:defRPr>
            </a:lvl2pPr>
            <a:lvl3pPr marL="1143000" indent="-228600" eaLnBrk="0" hangingPunct="0">
              <a:spcBef>
                <a:spcPct val="20000"/>
              </a:spcBef>
              <a:buChar char="•"/>
              <a:defRPr kumimoji="1" sz="2400">
                <a:solidFill>
                  <a:schemeClr val="tx1"/>
                </a:solidFill>
                <a:latin typeface="굴림" pitchFamily="34" charset="-127"/>
                <a:ea typeface="굴림" pitchFamily="34" charset="-127"/>
              </a:defRPr>
            </a:lvl3pPr>
            <a:lvl4pPr marL="1600200" indent="-228600" eaLnBrk="0" hangingPunct="0">
              <a:spcBef>
                <a:spcPct val="20000"/>
              </a:spcBef>
              <a:buChar char="–"/>
              <a:defRPr kumimoji="1" sz="2000">
                <a:solidFill>
                  <a:schemeClr val="tx1"/>
                </a:solidFill>
                <a:latin typeface="굴림" pitchFamily="34" charset="-127"/>
                <a:ea typeface="굴림" pitchFamily="34" charset="-127"/>
              </a:defRPr>
            </a:lvl4pPr>
            <a:lvl5pPr marL="2057400" indent="-228600" eaLnBrk="0" hangingPunct="0">
              <a:spcBef>
                <a:spcPct val="20000"/>
              </a:spcBef>
              <a:buChar char="»"/>
              <a:defRPr kumimoji="1" sz="2000">
                <a:solidFill>
                  <a:schemeClr val="tx1"/>
                </a:solidFill>
                <a:latin typeface="굴림" pitchFamily="34" charset="-127"/>
                <a:ea typeface="굴림" pitchFamily="34" charset="-127"/>
              </a:defRPr>
            </a:lvl5pPr>
            <a:lvl6pPr marL="2514600" indent="-228600" eaLnBrk="0" fontAlgn="base" hangingPunct="0">
              <a:spcBef>
                <a:spcPct val="20000"/>
              </a:spcBef>
              <a:spcAft>
                <a:spcPct val="0"/>
              </a:spcAft>
              <a:buChar char="»"/>
              <a:defRPr kumimoji="1" sz="2000">
                <a:solidFill>
                  <a:schemeClr val="tx1"/>
                </a:solidFill>
                <a:latin typeface="굴림" pitchFamily="34" charset="-127"/>
                <a:ea typeface="굴림" pitchFamily="34" charset="-127"/>
              </a:defRPr>
            </a:lvl6pPr>
            <a:lvl7pPr marL="2971800" indent="-228600" eaLnBrk="0" fontAlgn="base" hangingPunct="0">
              <a:spcBef>
                <a:spcPct val="20000"/>
              </a:spcBef>
              <a:spcAft>
                <a:spcPct val="0"/>
              </a:spcAft>
              <a:buChar char="»"/>
              <a:defRPr kumimoji="1" sz="2000">
                <a:solidFill>
                  <a:schemeClr val="tx1"/>
                </a:solidFill>
                <a:latin typeface="굴림" pitchFamily="34" charset="-127"/>
                <a:ea typeface="굴림" pitchFamily="34" charset="-127"/>
              </a:defRPr>
            </a:lvl7pPr>
            <a:lvl8pPr marL="3429000" indent="-228600" eaLnBrk="0" fontAlgn="base" hangingPunct="0">
              <a:spcBef>
                <a:spcPct val="20000"/>
              </a:spcBef>
              <a:spcAft>
                <a:spcPct val="0"/>
              </a:spcAft>
              <a:buChar char="»"/>
              <a:defRPr kumimoji="1" sz="2000">
                <a:solidFill>
                  <a:schemeClr val="tx1"/>
                </a:solidFill>
                <a:latin typeface="굴림" pitchFamily="34" charset="-127"/>
                <a:ea typeface="굴림" pitchFamily="34" charset="-127"/>
              </a:defRPr>
            </a:lvl8pPr>
            <a:lvl9pPr marL="3886200" indent="-228600" eaLnBrk="0" fontAlgn="base" hangingPunct="0">
              <a:spcBef>
                <a:spcPct val="20000"/>
              </a:spcBef>
              <a:spcAft>
                <a:spcPct val="0"/>
              </a:spcAft>
              <a:buChar char="»"/>
              <a:defRPr kumimoji="1" sz="2000">
                <a:solidFill>
                  <a:schemeClr val="tx1"/>
                </a:solidFill>
                <a:latin typeface="굴림" pitchFamily="34" charset="-127"/>
                <a:ea typeface="굴림" pitchFamily="34" charset="-127"/>
              </a:defRPr>
            </a:lvl9pPr>
          </a:lstStyle>
          <a:p>
            <a:pPr eaLnBrk="1" hangingPunct="1">
              <a:spcBef>
                <a:spcPct val="0"/>
              </a:spcBef>
              <a:buFontTx/>
              <a:buNone/>
            </a:pPr>
            <a:r>
              <a:rPr lang="en-US" altLang="ko-KR" sz="1000" b="1">
                <a:latin typeface="Times New Roman" panose="02020603050405020304" pitchFamily="18" charset="0"/>
                <a:ea typeface="Dotum" pitchFamily="34" charset="-127"/>
                <a:cs typeface="Times New Roman" panose="02020603050405020304" pitchFamily="18" charset="0"/>
              </a:rPr>
              <a:t>※ </a:t>
            </a:r>
            <a:r>
              <a:rPr lang="en-US" altLang="ko-KR" sz="1000" b="1" smtClean="0">
                <a:latin typeface="Times New Roman" panose="02020603050405020304" pitchFamily="18" charset="0"/>
                <a:ea typeface="Dotum" pitchFamily="34" charset="-127"/>
                <a:cs typeface="Times New Roman" panose="02020603050405020304" pitchFamily="18" charset="0"/>
              </a:rPr>
              <a:t>Máy: Câu1</a:t>
            </a:r>
            <a:r>
              <a:rPr lang="ko-KR" altLang="en-US" sz="1000" b="1" smtClean="0">
                <a:latin typeface="Times New Roman" panose="02020603050405020304" pitchFamily="18" charset="0"/>
                <a:ea typeface="Dotum" pitchFamily="34" charset="-127"/>
                <a:cs typeface="Times New Roman" panose="02020603050405020304" pitchFamily="18" charset="0"/>
              </a:rPr>
              <a:t> </a:t>
            </a:r>
            <a:r>
              <a:rPr lang="en-US" altLang="ko-KR" sz="1000" b="1">
                <a:latin typeface="Times New Roman" panose="02020603050405020304" pitchFamily="18" charset="0"/>
                <a:ea typeface="Dotum" pitchFamily="34" charset="-127"/>
                <a:cs typeface="Times New Roman" panose="02020603050405020304" pitchFamily="18" charset="0"/>
              </a:rPr>
              <a:t>~ </a:t>
            </a:r>
            <a:r>
              <a:rPr lang="en-US" altLang="ko-KR" sz="1000" b="1" smtClean="0">
                <a:latin typeface="Times New Roman" panose="02020603050405020304" pitchFamily="18" charset="0"/>
                <a:ea typeface="Dotum" pitchFamily="34" charset="-127"/>
                <a:cs typeface="Times New Roman" panose="02020603050405020304" pitchFamily="18" charset="0"/>
              </a:rPr>
              <a:t>20</a:t>
            </a:r>
            <a:endParaRPr lang="ko-KR" altLang="en-US" sz="1000" b="1">
              <a:latin typeface="Times New Roman" panose="02020603050405020304" pitchFamily="18" charset="0"/>
              <a:ea typeface="Dotum" pitchFamily="34" charset="-127"/>
              <a:cs typeface="Times New Roman" panose="02020603050405020304" pitchFamily="18" charset="0"/>
            </a:endParaRPr>
          </a:p>
        </p:txBody>
      </p:sp>
      <p:sp>
        <p:nvSpPr>
          <p:cNvPr id="2054" name="Rectangle 5"/>
          <p:cNvSpPr>
            <a:spLocks noChangeArrowheads="1"/>
          </p:cNvSpPr>
          <p:nvPr/>
        </p:nvSpPr>
        <p:spPr bwMode="auto">
          <a:xfrm>
            <a:off x="169864" y="776288"/>
            <a:ext cx="3214687" cy="885666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marL="457200" indent="-457200" eaLnBrk="0" hangingPunct="0">
              <a:spcBef>
                <a:spcPct val="20000"/>
              </a:spcBef>
              <a:buChar char="•"/>
              <a:defRPr kumimoji="1" sz="3200">
                <a:solidFill>
                  <a:schemeClr val="tx1"/>
                </a:solidFill>
                <a:latin typeface="굴림" pitchFamily="34" charset="-127"/>
                <a:ea typeface="굴림" pitchFamily="34" charset="-127"/>
              </a:defRPr>
            </a:lvl1pPr>
            <a:lvl2pPr marL="742950" indent="-285750" eaLnBrk="0" hangingPunct="0">
              <a:spcBef>
                <a:spcPct val="20000"/>
              </a:spcBef>
              <a:buChar char="–"/>
              <a:defRPr kumimoji="1" sz="2800">
                <a:solidFill>
                  <a:schemeClr val="tx1"/>
                </a:solidFill>
                <a:latin typeface="굴림" pitchFamily="34" charset="-127"/>
                <a:ea typeface="굴림" pitchFamily="34" charset="-127"/>
              </a:defRPr>
            </a:lvl2pPr>
            <a:lvl3pPr marL="1143000" indent="-228600" eaLnBrk="0" hangingPunct="0">
              <a:spcBef>
                <a:spcPct val="20000"/>
              </a:spcBef>
              <a:buChar char="•"/>
              <a:defRPr kumimoji="1" sz="2400">
                <a:solidFill>
                  <a:schemeClr val="tx1"/>
                </a:solidFill>
                <a:latin typeface="굴림" pitchFamily="34" charset="-127"/>
                <a:ea typeface="굴림" pitchFamily="34" charset="-127"/>
              </a:defRPr>
            </a:lvl3pPr>
            <a:lvl4pPr marL="1600200" indent="-228600" eaLnBrk="0" hangingPunct="0">
              <a:spcBef>
                <a:spcPct val="20000"/>
              </a:spcBef>
              <a:buChar char="–"/>
              <a:defRPr kumimoji="1" sz="2000">
                <a:solidFill>
                  <a:schemeClr val="tx1"/>
                </a:solidFill>
                <a:latin typeface="굴림" pitchFamily="34" charset="-127"/>
                <a:ea typeface="굴림" pitchFamily="34" charset="-127"/>
              </a:defRPr>
            </a:lvl4pPr>
            <a:lvl5pPr marL="2057400" indent="-228600" eaLnBrk="0" hangingPunct="0">
              <a:spcBef>
                <a:spcPct val="20000"/>
              </a:spcBef>
              <a:buChar char="»"/>
              <a:defRPr kumimoji="1" sz="2000">
                <a:solidFill>
                  <a:schemeClr val="tx1"/>
                </a:solidFill>
                <a:latin typeface="굴림" pitchFamily="34" charset="-127"/>
                <a:ea typeface="굴림" pitchFamily="34" charset="-127"/>
              </a:defRPr>
            </a:lvl5pPr>
            <a:lvl6pPr marL="2514600" indent="-228600" eaLnBrk="0" fontAlgn="base" hangingPunct="0">
              <a:spcBef>
                <a:spcPct val="20000"/>
              </a:spcBef>
              <a:spcAft>
                <a:spcPct val="0"/>
              </a:spcAft>
              <a:buChar char="»"/>
              <a:defRPr kumimoji="1" sz="2000">
                <a:solidFill>
                  <a:schemeClr val="tx1"/>
                </a:solidFill>
                <a:latin typeface="굴림" pitchFamily="34" charset="-127"/>
                <a:ea typeface="굴림" pitchFamily="34" charset="-127"/>
              </a:defRPr>
            </a:lvl6pPr>
            <a:lvl7pPr marL="2971800" indent="-228600" eaLnBrk="0" fontAlgn="base" hangingPunct="0">
              <a:spcBef>
                <a:spcPct val="20000"/>
              </a:spcBef>
              <a:spcAft>
                <a:spcPct val="0"/>
              </a:spcAft>
              <a:buChar char="»"/>
              <a:defRPr kumimoji="1" sz="2000">
                <a:solidFill>
                  <a:schemeClr val="tx1"/>
                </a:solidFill>
                <a:latin typeface="굴림" pitchFamily="34" charset="-127"/>
                <a:ea typeface="굴림" pitchFamily="34" charset="-127"/>
              </a:defRPr>
            </a:lvl7pPr>
            <a:lvl8pPr marL="3429000" indent="-228600" eaLnBrk="0" fontAlgn="base" hangingPunct="0">
              <a:spcBef>
                <a:spcPct val="20000"/>
              </a:spcBef>
              <a:spcAft>
                <a:spcPct val="0"/>
              </a:spcAft>
              <a:buChar char="»"/>
              <a:defRPr kumimoji="1" sz="2000">
                <a:solidFill>
                  <a:schemeClr val="tx1"/>
                </a:solidFill>
                <a:latin typeface="굴림" pitchFamily="34" charset="-127"/>
                <a:ea typeface="굴림" pitchFamily="34" charset="-127"/>
              </a:defRPr>
            </a:lvl8pPr>
            <a:lvl9pPr marL="3886200" indent="-228600" eaLnBrk="0" fontAlgn="base" hangingPunct="0">
              <a:spcBef>
                <a:spcPct val="20000"/>
              </a:spcBef>
              <a:spcAft>
                <a:spcPct val="0"/>
              </a:spcAft>
              <a:buChar char="»"/>
              <a:defRPr kumimoji="1" sz="2000">
                <a:solidFill>
                  <a:schemeClr val="tx1"/>
                </a:solidFill>
                <a:latin typeface="굴림" pitchFamily="34" charset="-127"/>
                <a:ea typeface="굴림" pitchFamily="34" charset="-127"/>
              </a:defRPr>
            </a:lvl9pPr>
          </a:lstStyle>
          <a:p>
            <a:pPr eaLnBrk="1" hangingPunct="1">
              <a:spcBef>
                <a:spcPct val="0"/>
              </a:spcBef>
              <a:buFontTx/>
              <a:buNone/>
            </a:pPr>
            <a:endParaRPr lang="ko-KR" altLang="en-US" sz="900">
              <a:latin typeface="Dotum" pitchFamily="34" charset="-127"/>
              <a:ea typeface="Dotum" pitchFamily="34" charset="-127"/>
            </a:endParaRPr>
          </a:p>
          <a:p>
            <a:pPr eaLnBrk="1" hangingPunct="1">
              <a:spcBef>
                <a:spcPct val="0"/>
              </a:spcBef>
              <a:buFontTx/>
              <a:buNone/>
            </a:pPr>
            <a:endParaRPr lang="ko-KR" altLang="en-US" sz="900">
              <a:latin typeface="Dotum" pitchFamily="34" charset="-127"/>
              <a:ea typeface="Dotum" pitchFamily="34" charset="-127"/>
            </a:endParaRPr>
          </a:p>
          <a:p>
            <a:pPr eaLnBrk="1" hangingPunct="1">
              <a:spcBef>
                <a:spcPct val="0"/>
              </a:spcBef>
              <a:buFontTx/>
              <a:buNone/>
            </a:pPr>
            <a:endParaRPr lang="ko-KR" altLang="en-US" sz="900">
              <a:latin typeface="Dotum" pitchFamily="34" charset="-127"/>
              <a:ea typeface="Dotum" pitchFamily="34" charset="-127"/>
            </a:endParaRPr>
          </a:p>
          <a:p>
            <a:pPr eaLnBrk="1" hangingPunct="1">
              <a:spcBef>
                <a:spcPct val="0"/>
              </a:spcBef>
              <a:buFontTx/>
              <a:buNone/>
            </a:pPr>
            <a:endParaRPr lang="ko-KR" altLang="en-US" sz="900">
              <a:latin typeface="Dotum" pitchFamily="34" charset="-127"/>
              <a:ea typeface="Dotum" pitchFamily="34" charset="-127"/>
            </a:endParaRPr>
          </a:p>
          <a:p>
            <a:pPr eaLnBrk="1" hangingPunct="1">
              <a:spcBef>
                <a:spcPct val="0"/>
              </a:spcBef>
              <a:buFontTx/>
              <a:buNone/>
            </a:pPr>
            <a:endParaRPr lang="en-US" altLang="ko-KR" sz="900">
              <a:latin typeface="Dotum" pitchFamily="34" charset="-127"/>
              <a:ea typeface="Dotum" pitchFamily="34" charset="-127"/>
            </a:endParaRPr>
          </a:p>
        </p:txBody>
      </p:sp>
      <p:sp>
        <p:nvSpPr>
          <p:cNvPr id="2055" name="직사각형 1"/>
          <p:cNvSpPr>
            <a:spLocks noChangeArrowheads="1"/>
          </p:cNvSpPr>
          <p:nvPr/>
        </p:nvSpPr>
        <p:spPr bwMode="auto">
          <a:xfrm>
            <a:off x="188913" y="1041400"/>
            <a:ext cx="3195637" cy="83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kumimoji="1" sz="3200">
                <a:solidFill>
                  <a:schemeClr val="tx1"/>
                </a:solidFill>
                <a:latin typeface="굴림" pitchFamily="34" charset="-127"/>
                <a:ea typeface="굴림" pitchFamily="34" charset="-127"/>
              </a:defRPr>
            </a:lvl1pPr>
            <a:lvl2pPr marL="742950" indent="-285750" eaLnBrk="0" hangingPunct="0">
              <a:spcBef>
                <a:spcPct val="20000"/>
              </a:spcBef>
              <a:buChar char="–"/>
              <a:defRPr kumimoji="1" sz="2800">
                <a:solidFill>
                  <a:schemeClr val="tx1"/>
                </a:solidFill>
                <a:latin typeface="굴림" pitchFamily="34" charset="-127"/>
                <a:ea typeface="굴림" pitchFamily="34" charset="-127"/>
              </a:defRPr>
            </a:lvl2pPr>
            <a:lvl3pPr marL="1143000" indent="-228600" eaLnBrk="0" hangingPunct="0">
              <a:spcBef>
                <a:spcPct val="20000"/>
              </a:spcBef>
              <a:buChar char="•"/>
              <a:defRPr kumimoji="1" sz="2400">
                <a:solidFill>
                  <a:schemeClr val="tx1"/>
                </a:solidFill>
                <a:latin typeface="굴림" pitchFamily="34" charset="-127"/>
                <a:ea typeface="굴림" pitchFamily="34" charset="-127"/>
              </a:defRPr>
            </a:lvl3pPr>
            <a:lvl4pPr marL="1600200" indent="-228600" eaLnBrk="0" hangingPunct="0">
              <a:spcBef>
                <a:spcPct val="20000"/>
              </a:spcBef>
              <a:buChar char="–"/>
              <a:defRPr kumimoji="1" sz="2000">
                <a:solidFill>
                  <a:schemeClr val="tx1"/>
                </a:solidFill>
                <a:latin typeface="굴림" pitchFamily="34" charset="-127"/>
                <a:ea typeface="굴림" pitchFamily="34" charset="-127"/>
              </a:defRPr>
            </a:lvl4pPr>
            <a:lvl5pPr marL="2057400" indent="-228600" eaLnBrk="0" hangingPunct="0">
              <a:spcBef>
                <a:spcPct val="20000"/>
              </a:spcBef>
              <a:buChar char="»"/>
              <a:defRPr kumimoji="1" sz="2000">
                <a:solidFill>
                  <a:schemeClr val="tx1"/>
                </a:solidFill>
                <a:latin typeface="굴림" pitchFamily="34" charset="-127"/>
                <a:ea typeface="굴림" pitchFamily="34" charset="-127"/>
              </a:defRPr>
            </a:lvl5pPr>
            <a:lvl6pPr marL="2514600" indent="-228600" eaLnBrk="0" fontAlgn="base" hangingPunct="0">
              <a:spcBef>
                <a:spcPct val="20000"/>
              </a:spcBef>
              <a:spcAft>
                <a:spcPct val="0"/>
              </a:spcAft>
              <a:buChar char="»"/>
              <a:defRPr kumimoji="1" sz="2000">
                <a:solidFill>
                  <a:schemeClr val="tx1"/>
                </a:solidFill>
                <a:latin typeface="굴림" pitchFamily="34" charset="-127"/>
                <a:ea typeface="굴림" pitchFamily="34" charset="-127"/>
              </a:defRPr>
            </a:lvl6pPr>
            <a:lvl7pPr marL="2971800" indent="-228600" eaLnBrk="0" fontAlgn="base" hangingPunct="0">
              <a:spcBef>
                <a:spcPct val="20000"/>
              </a:spcBef>
              <a:spcAft>
                <a:spcPct val="0"/>
              </a:spcAft>
              <a:buChar char="»"/>
              <a:defRPr kumimoji="1" sz="2000">
                <a:solidFill>
                  <a:schemeClr val="tx1"/>
                </a:solidFill>
                <a:latin typeface="굴림" pitchFamily="34" charset="-127"/>
                <a:ea typeface="굴림" pitchFamily="34" charset="-127"/>
              </a:defRPr>
            </a:lvl7pPr>
            <a:lvl8pPr marL="3429000" indent="-228600" eaLnBrk="0" fontAlgn="base" hangingPunct="0">
              <a:spcBef>
                <a:spcPct val="20000"/>
              </a:spcBef>
              <a:spcAft>
                <a:spcPct val="0"/>
              </a:spcAft>
              <a:buChar char="»"/>
              <a:defRPr kumimoji="1" sz="2000">
                <a:solidFill>
                  <a:schemeClr val="tx1"/>
                </a:solidFill>
                <a:latin typeface="굴림" pitchFamily="34" charset="-127"/>
                <a:ea typeface="굴림" pitchFamily="34" charset="-127"/>
              </a:defRPr>
            </a:lvl8pPr>
            <a:lvl9pPr marL="3886200" indent="-228600" eaLnBrk="0" fontAlgn="base" hangingPunct="0">
              <a:spcBef>
                <a:spcPct val="20000"/>
              </a:spcBef>
              <a:spcAft>
                <a:spcPct val="0"/>
              </a:spcAft>
              <a:buChar char="»"/>
              <a:defRPr kumimoji="1" sz="2000">
                <a:solidFill>
                  <a:schemeClr val="tx1"/>
                </a:solidFill>
                <a:latin typeface="굴림" pitchFamily="34" charset="-127"/>
                <a:ea typeface="굴림" pitchFamily="34" charset="-127"/>
              </a:defRPr>
            </a:lvl9pPr>
          </a:lstStyle>
          <a:p>
            <a:pPr marL="228600" indent="-228600" eaLnBrk="1" hangingPunct="1">
              <a:spcBef>
                <a:spcPct val="0"/>
              </a:spcBef>
              <a:buFontTx/>
              <a:buAutoNum type="arabicPeriod"/>
            </a:pPr>
            <a:r>
              <a:rPr lang="en-US" altLang="ko-KR" sz="900" smtClean="0">
                <a:latin typeface="Times New Roman" panose="02020603050405020304" pitchFamily="18" charset="0"/>
                <a:ea typeface="Dotum" pitchFamily="34" charset="-127"/>
                <a:cs typeface="Times New Roman" panose="02020603050405020304" pitchFamily="18" charset="0"/>
              </a:rPr>
              <a:t>Đáp án </a:t>
            </a:r>
            <a:r>
              <a:rPr lang="en-US" altLang="ko-KR" sz="900">
                <a:latin typeface="Times New Roman" panose="02020603050405020304" pitchFamily="18" charset="0"/>
                <a:ea typeface="Dotum" pitchFamily="34" charset="-127"/>
                <a:cs typeface="Times New Roman" panose="02020603050405020304" pitchFamily="18" charset="0"/>
              </a:rPr>
              <a:t>không phù hợp với </a:t>
            </a:r>
            <a:r>
              <a:rPr lang="en-US" altLang="ko-KR" sz="900" smtClean="0">
                <a:latin typeface="Times New Roman" panose="02020603050405020304" pitchFamily="18" charset="0"/>
                <a:ea typeface="Dotum" pitchFamily="34" charset="-127"/>
                <a:cs typeface="Times New Roman" panose="02020603050405020304" pitchFamily="18" charset="0"/>
              </a:rPr>
              <a:t>ký hiệu </a:t>
            </a:r>
            <a:r>
              <a:rPr lang="en-US" altLang="ko-KR" sz="900">
                <a:latin typeface="Times New Roman" panose="02020603050405020304" pitchFamily="18" charset="0"/>
                <a:ea typeface="Dotum" pitchFamily="34" charset="-127"/>
                <a:cs typeface="Times New Roman" panose="02020603050405020304" pitchFamily="18" charset="0"/>
              </a:rPr>
              <a:t>tiêu chuẩn công nghiệp của mỗi quốc gia</a:t>
            </a:r>
            <a:r>
              <a:rPr lang="en-US" altLang="ko-KR" sz="900" smtClean="0">
                <a:latin typeface="Times New Roman" panose="02020603050405020304" pitchFamily="18" charset="0"/>
                <a:ea typeface="Dotum" pitchFamily="34" charset="-127"/>
                <a:cs typeface="Times New Roman" panose="02020603050405020304" pitchFamily="18" charset="0"/>
              </a:rPr>
              <a:t>?</a:t>
            </a:r>
          </a:p>
          <a:p>
            <a:pPr marL="228600" indent="-228600" eaLnBrk="1" hangingPunct="1">
              <a:spcBef>
                <a:spcPct val="0"/>
              </a:spcBef>
              <a:buFontTx/>
              <a:buAutoNum type="arabicPeriod"/>
            </a:pPr>
            <a:endParaRPr lang="en-US" altLang="ko-KR" sz="900">
              <a:latin typeface="Times New Roman" panose="02020603050405020304" pitchFamily="18" charset="0"/>
              <a:ea typeface="Dotum" pitchFamily="34" charset="-127"/>
              <a:cs typeface="Times New Roman" panose="02020603050405020304" pitchFamily="18" charset="0"/>
            </a:endParaRPr>
          </a:p>
          <a:p>
            <a:pPr eaLnBrk="1" hangingPunct="1">
              <a:spcBef>
                <a:spcPct val="0"/>
              </a:spcBef>
              <a:buFontTx/>
              <a:buNone/>
            </a:pPr>
            <a:r>
              <a:rPr lang="en-US" altLang="ko-KR" sz="900">
                <a:latin typeface="Times New Roman" panose="02020603050405020304" pitchFamily="18" charset="0"/>
                <a:ea typeface="Dotum" pitchFamily="34" charset="-127"/>
                <a:cs typeface="Times New Roman" panose="02020603050405020304" pitchFamily="18" charset="0"/>
              </a:rPr>
              <a:t>   ① Đức - DN </a:t>
            </a:r>
            <a:r>
              <a:rPr lang="en-US" altLang="ko-KR" sz="900" smtClean="0">
                <a:latin typeface="Times New Roman" panose="02020603050405020304" pitchFamily="18" charset="0"/>
                <a:ea typeface="Dotum" pitchFamily="34" charset="-127"/>
                <a:cs typeface="Times New Roman" panose="02020603050405020304" pitchFamily="18" charset="0"/>
              </a:rPr>
              <a:t>                ② </a:t>
            </a:r>
            <a:r>
              <a:rPr lang="en-US" altLang="ko-KR" sz="900">
                <a:latin typeface="Times New Roman" panose="02020603050405020304" pitchFamily="18" charset="0"/>
                <a:ea typeface="Dotum" pitchFamily="34" charset="-127"/>
                <a:cs typeface="Times New Roman" panose="02020603050405020304" pitchFamily="18" charset="0"/>
              </a:rPr>
              <a:t>Anh - BS</a:t>
            </a:r>
          </a:p>
          <a:p>
            <a:pPr eaLnBrk="1" hangingPunct="1">
              <a:spcBef>
                <a:spcPct val="0"/>
              </a:spcBef>
              <a:buFontTx/>
              <a:buNone/>
            </a:pPr>
            <a:r>
              <a:rPr lang="en-US" altLang="ko-KR" sz="900">
                <a:latin typeface="Times New Roman" panose="02020603050405020304" pitchFamily="18" charset="0"/>
                <a:ea typeface="Dotum" pitchFamily="34" charset="-127"/>
                <a:cs typeface="Times New Roman" panose="02020603050405020304" pitchFamily="18" charset="0"/>
              </a:rPr>
              <a:t>   ③ Thụy Sĩ-VSM </a:t>
            </a:r>
            <a:r>
              <a:rPr lang="en-US" altLang="ko-KR" sz="900" smtClean="0">
                <a:latin typeface="Times New Roman" panose="02020603050405020304" pitchFamily="18" charset="0"/>
                <a:ea typeface="Dotum" pitchFamily="34" charset="-127"/>
                <a:cs typeface="Times New Roman" panose="02020603050405020304" pitchFamily="18" charset="0"/>
              </a:rPr>
              <a:t>         ④ </a:t>
            </a:r>
            <a:r>
              <a:rPr lang="en-US" altLang="ko-KR" sz="900">
                <a:latin typeface="Times New Roman" panose="02020603050405020304" pitchFamily="18" charset="0"/>
                <a:ea typeface="Dotum" pitchFamily="34" charset="-127"/>
                <a:cs typeface="Times New Roman" panose="02020603050405020304" pitchFamily="18" charset="0"/>
              </a:rPr>
              <a:t>Nhật Bản-JIS</a:t>
            </a:r>
          </a:p>
          <a:p>
            <a:pPr eaLnBrk="1" hangingPunct="1">
              <a:spcBef>
                <a:spcPct val="0"/>
              </a:spcBef>
              <a:buFontTx/>
              <a:buNone/>
            </a:pPr>
            <a:endParaRPr lang="en-US" altLang="ko-KR" sz="900">
              <a:latin typeface="Times New Roman" panose="02020603050405020304" pitchFamily="18" charset="0"/>
              <a:ea typeface="Dotum" pitchFamily="34" charset="-127"/>
              <a:cs typeface="Times New Roman" panose="02020603050405020304" pitchFamily="18" charset="0"/>
            </a:endParaRPr>
          </a:p>
          <a:p>
            <a:pPr eaLnBrk="1" hangingPunct="1">
              <a:spcBef>
                <a:spcPct val="0"/>
              </a:spcBef>
              <a:buFontTx/>
              <a:buNone/>
            </a:pPr>
            <a:r>
              <a:rPr lang="en-US" altLang="ko-KR" sz="900">
                <a:latin typeface="Times New Roman" panose="02020603050405020304" pitchFamily="18" charset="0"/>
                <a:ea typeface="Dotum" pitchFamily="34" charset="-127"/>
                <a:cs typeface="Times New Roman" panose="02020603050405020304" pitchFamily="18" charset="0"/>
              </a:rPr>
              <a:t>2. Điều gì không </a:t>
            </a:r>
            <a:r>
              <a:rPr lang="en-US" altLang="ko-KR" sz="900" smtClean="0">
                <a:latin typeface="Times New Roman" panose="02020603050405020304" pitchFamily="18" charset="0"/>
                <a:ea typeface="Dotum" pitchFamily="34" charset="-127"/>
                <a:cs typeface="Times New Roman" panose="02020603050405020304" pitchFamily="18" charset="0"/>
              </a:rPr>
              <a:t>đúng </a:t>
            </a:r>
            <a:r>
              <a:rPr lang="en-US" altLang="ko-KR" sz="900">
                <a:latin typeface="Times New Roman" panose="02020603050405020304" pitchFamily="18" charset="0"/>
                <a:ea typeface="Dotum" pitchFamily="34" charset="-127"/>
                <a:cs typeface="Times New Roman" panose="02020603050405020304" pitchFamily="18" charset="0"/>
              </a:rPr>
              <a:t>với mô tả về trục </a:t>
            </a:r>
            <a:r>
              <a:rPr lang="en-US" altLang="ko-KR" sz="900" smtClean="0">
                <a:latin typeface="Times New Roman" panose="02020603050405020304" pitchFamily="18" charset="0"/>
                <a:ea typeface="Dotum" pitchFamily="34" charset="-127"/>
                <a:cs typeface="Times New Roman" panose="02020603050405020304" pitchFamily="18" charset="0"/>
              </a:rPr>
              <a:t>Spindle?</a:t>
            </a:r>
          </a:p>
          <a:p>
            <a:pPr eaLnBrk="1" hangingPunct="1">
              <a:spcBef>
                <a:spcPct val="0"/>
              </a:spcBef>
              <a:buFontTx/>
              <a:buNone/>
            </a:pPr>
            <a:endParaRPr lang="en-US" altLang="ko-KR" sz="900">
              <a:latin typeface="Times New Roman" panose="02020603050405020304" pitchFamily="18" charset="0"/>
              <a:ea typeface="Dotum" pitchFamily="34" charset="-127"/>
              <a:cs typeface="Times New Roman" panose="02020603050405020304" pitchFamily="18" charset="0"/>
            </a:endParaRPr>
          </a:p>
          <a:p>
            <a:pPr eaLnBrk="1" hangingPunct="1">
              <a:spcBef>
                <a:spcPct val="0"/>
              </a:spcBef>
              <a:buFontTx/>
              <a:buNone/>
            </a:pPr>
            <a:r>
              <a:rPr lang="vi-VN" altLang="ko-KR" sz="900">
                <a:latin typeface="Times New Roman" panose="02020603050405020304" pitchFamily="18" charset="0"/>
                <a:ea typeface="Dotum" pitchFamily="34" charset="-127"/>
                <a:cs typeface="Times New Roman" panose="02020603050405020304" pitchFamily="18" charset="0"/>
              </a:rPr>
              <a:t>   ① Đường kính trục lớn và chiều dài ngắn.</a:t>
            </a:r>
          </a:p>
          <a:p>
            <a:pPr eaLnBrk="1" hangingPunct="1">
              <a:spcBef>
                <a:spcPct val="0"/>
              </a:spcBef>
              <a:buFontTx/>
              <a:buNone/>
            </a:pPr>
            <a:r>
              <a:rPr lang="vi-VN" altLang="ko-KR" sz="900">
                <a:latin typeface="Times New Roman" panose="02020603050405020304" pitchFamily="18" charset="0"/>
                <a:ea typeface="Dotum" pitchFamily="34" charset="-127"/>
                <a:cs typeface="Times New Roman" panose="02020603050405020304" pitchFamily="18" charset="0"/>
              </a:rPr>
              <a:t>   ② </a:t>
            </a:r>
            <a:r>
              <a:rPr lang="en-US" altLang="ko-KR" sz="900">
                <a:latin typeface="Times New Roman" panose="02020603050405020304" pitchFamily="18" charset="0"/>
                <a:ea typeface="Dotum" pitchFamily="34" charset="-127"/>
                <a:cs typeface="Times New Roman" panose="02020603050405020304" pitchFamily="18" charset="0"/>
              </a:rPr>
              <a:t>Q</a:t>
            </a:r>
            <a:r>
              <a:rPr lang="vi-VN" altLang="ko-KR" sz="900" smtClean="0">
                <a:latin typeface="Times New Roman" panose="02020603050405020304" pitchFamily="18" charset="0"/>
                <a:ea typeface="Dotum" pitchFamily="34" charset="-127"/>
                <a:cs typeface="Times New Roman" panose="02020603050405020304" pitchFamily="18" charset="0"/>
              </a:rPr>
              <a:t>uay </a:t>
            </a:r>
            <a:r>
              <a:rPr lang="vi-VN" altLang="ko-KR" sz="900">
                <a:latin typeface="Times New Roman" panose="02020603050405020304" pitchFamily="18" charset="0"/>
                <a:ea typeface="Dotum" pitchFamily="34" charset="-127"/>
                <a:cs typeface="Times New Roman" panose="02020603050405020304" pitchFamily="18" charset="0"/>
              </a:rPr>
              <a:t>với tốc độ cao khoảng 10000 </a:t>
            </a:r>
            <a:r>
              <a:rPr lang="vi-VN" altLang="ko-KR" sz="900" smtClean="0">
                <a:latin typeface="Times New Roman" panose="02020603050405020304" pitchFamily="18" charset="0"/>
                <a:ea typeface="Dotum" pitchFamily="34" charset="-127"/>
                <a:cs typeface="Times New Roman" panose="02020603050405020304" pitchFamily="18" charset="0"/>
              </a:rPr>
              <a:t>vòng/phút</a:t>
            </a:r>
            <a:r>
              <a:rPr lang="vi-VN" altLang="ko-KR" sz="900">
                <a:latin typeface="Times New Roman" panose="02020603050405020304" pitchFamily="18" charset="0"/>
                <a:ea typeface="Dotum" pitchFamily="34" charset="-127"/>
                <a:cs typeface="Times New Roman" panose="02020603050405020304" pitchFamily="18" charset="0"/>
              </a:rPr>
              <a:t>.</a:t>
            </a:r>
          </a:p>
          <a:p>
            <a:pPr eaLnBrk="1" hangingPunct="1">
              <a:spcBef>
                <a:spcPct val="0"/>
              </a:spcBef>
              <a:buFontTx/>
              <a:buNone/>
            </a:pPr>
            <a:r>
              <a:rPr lang="en-US" altLang="ko-KR" sz="900">
                <a:latin typeface="Times New Roman" panose="02020603050405020304" pitchFamily="18" charset="0"/>
                <a:ea typeface="Dotum" pitchFamily="34" charset="-127"/>
                <a:cs typeface="Times New Roman" panose="02020603050405020304" pitchFamily="18" charset="0"/>
              </a:rPr>
              <a:t>   ③ </a:t>
            </a:r>
            <a:r>
              <a:rPr lang="en-US" altLang="ko-KR" sz="900" smtClean="0">
                <a:latin typeface="Times New Roman" panose="02020603050405020304" pitchFamily="18" charset="0"/>
                <a:ea typeface="Dotum" pitchFamily="34" charset="-127"/>
                <a:cs typeface="Times New Roman" panose="02020603050405020304" pitchFamily="18" charset="0"/>
              </a:rPr>
              <a:t>Có thể bẻ cong và bẻ ngược</a:t>
            </a:r>
            <a:endParaRPr lang="en-US" altLang="ko-KR" sz="900">
              <a:latin typeface="Times New Roman" panose="02020603050405020304" pitchFamily="18" charset="0"/>
              <a:ea typeface="Dotum" pitchFamily="34" charset="-127"/>
              <a:cs typeface="Times New Roman" panose="02020603050405020304" pitchFamily="18" charset="0"/>
            </a:endParaRPr>
          </a:p>
          <a:p>
            <a:pPr eaLnBrk="1" hangingPunct="1">
              <a:spcBef>
                <a:spcPct val="0"/>
              </a:spcBef>
              <a:buFontTx/>
              <a:buNone/>
            </a:pPr>
            <a:r>
              <a:rPr lang="vi-VN" altLang="ko-KR" sz="900">
                <a:latin typeface="Times New Roman" panose="02020603050405020304" pitchFamily="18" charset="0"/>
                <a:ea typeface="Dotum" pitchFamily="34" charset="-127"/>
                <a:cs typeface="Times New Roman" panose="02020603050405020304" pitchFamily="18" charset="0"/>
              </a:rPr>
              <a:t>   ④ Lượng biến dạng phải cực kỳ nhỏ</a:t>
            </a:r>
          </a:p>
          <a:p>
            <a:pPr eaLnBrk="1" hangingPunct="1">
              <a:spcBef>
                <a:spcPct val="0"/>
              </a:spcBef>
              <a:buFontTx/>
              <a:buNone/>
            </a:pPr>
            <a:endParaRPr lang="en-US" altLang="ko-KR" sz="900">
              <a:latin typeface="Times New Roman" panose="02020603050405020304" pitchFamily="18" charset="0"/>
              <a:ea typeface="Dotum" pitchFamily="34" charset="-127"/>
              <a:cs typeface="Times New Roman" panose="02020603050405020304" pitchFamily="18" charset="0"/>
            </a:endParaRPr>
          </a:p>
          <a:p>
            <a:pPr eaLnBrk="1" hangingPunct="1">
              <a:spcBef>
                <a:spcPct val="0"/>
              </a:spcBef>
              <a:buFontTx/>
              <a:buNone/>
            </a:pPr>
            <a:r>
              <a:rPr lang="en-US" altLang="ko-KR" sz="900">
                <a:latin typeface="Times New Roman" panose="02020603050405020304" pitchFamily="18" charset="0"/>
                <a:ea typeface="Dotum" pitchFamily="34" charset="-127"/>
                <a:cs typeface="Times New Roman" panose="02020603050405020304" pitchFamily="18" charset="0"/>
              </a:rPr>
              <a:t>3. </a:t>
            </a:r>
            <a:r>
              <a:rPr lang="en-US" altLang="ko-KR" sz="900" smtClean="0">
                <a:latin typeface="Times New Roman" panose="02020603050405020304" pitchFamily="18" charset="0"/>
                <a:ea typeface="Dotum" pitchFamily="34" charset="-127"/>
                <a:cs typeface="Times New Roman" panose="02020603050405020304" pitchFamily="18" charset="0"/>
              </a:rPr>
              <a:t>Chọn đáp án không thuộc </a:t>
            </a:r>
            <a:r>
              <a:rPr lang="en-US" altLang="ko-KR" sz="900">
                <a:latin typeface="Times New Roman" panose="02020603050405020304" pitchFamily="18" charset="0"/>
                <a:ea typeface="Dotum" pitchFamily="34" charset="-127"/>
                <a:cs typeface="Times New Roman" panose="02020603050405020304" pitchFamily="18" charset="0"/>
              </a:rPr>
              <a:t>về phân </a:t>
            </a:r>
            <a:r>
              <a:rPr lang="en-US" altLang="ko-KR" sz="900" smtClean="0">
                <a:latin typeface="Times New Roman" panose="02020603050405020304" pitchFamily="18" charset="0"/>
                <a:ea typeface="Dotum" pitchFamily="34" charset="-127"/>
                <a:cs typeface="Times New Roman" panose="02020603050405020304" pitchFamily="18" charset="0"/>
              </a:rPr>
              <a:t>loại trục </a:t>
            </a:r>
            <a:r>
              <a:rPr lang="en-US" altLang="ko-KR" sz="900">
                <a:latin typeface="Times New Roman" panose="02020603050405020304" pitchFamily="18" charset="0"/>
                <a:ea typeface="Dotum" pitchFamily="34" charset="-127"/>
                <a:cs typeface="Times New Roman" panose="02020603050405020304" pitchFamily="18" charset="0"/>
              </a:rPr>
              <a:t>theo hình </a:t>
            </a:r>
            <a:r>
              <a:rPr lang="en-US" altLang="ko-KR" sz="900" smtClean="0">
                <a:latin typeface="Times New Roman" panose="02020603050405020304" pitchFamily="18" charset="0"/>
                <a:ea typeface="Dotum" pitchFamily="34" charset="-127"/>
                <a:cs typeface="Times New Roman" panose="02020603050405020304" pitchFamily="18" charset="0"/>
              </a:rPr>
              <a:t>dạng?</a:t>
            </a:r>
          </a:p>
          <a:p>
            <a:pPr eaLnBrk="1" hangingPunct="1">
              <a:spcBef>
                <a:spcPct val="0"/>
              </a:spcBef>
              <a:buFontTx/>
              <a:buNone/>
            </a:pPr>
            <a:endParaRPr lang="en-US" altLang="ko-KR" sz="900">
              <a:latin typeface="Times New Roman" panose="02020603050405020304" pitchFamily="18" charset="0"/>
              <a:ea typeface="Dotum" pitchFamily="34" charset="-127"/>
              <a:cs typeface="Times New Roman" panose="02020603050405020304" pitchFamily="18" charset="0"/>
            </a:endParaRPr>
          </a:p>
          <a:p>
            <a:pPr eaLnBrk="1" hangingPunct="1">
              <a:spcBef>
                <a:spcPct val="0"/>
              </a:spcBef>
              <a:buFontTx/>
              <a:buNone/>
            </a:pPr>
            <a:r>
              <a:rPr lang="vi-VN" altLang="ko-KR" sz="900">
                <a:latin typeface="Times New Roman" panose="02020603050405020304" pitchFamily="18" charset="0"/>
                <a:ea typeface="Dotum" pitchFamily="34" charset="-127"/>
                <a:cs typeface="Times New Roman" panose="02020603050405020304" pitchFamily="18" charset="0"/>
              </a:rPr>
              <a:t>   ① </a:t>
            </a:r>
            <a:r>
              <a:rPr lang="vi-VN" altLang="ko-KR" sz="900" smtClean="0">
                <a:latin typeface="Times New Roman" panose="02020603050405020304" pitchFamily="18" charset="0"/>
                <a:ea typeface="Dotum" pitchFamily="34" charset="-127"/>
                <a:cs typeface="Times New Roman" panose="02020603050405020304" pitchFamily="18" charset="0"/>
              </a:rPr>
              <a:t>Trục</a:t>
            </a:r>
            <a:r>
              <a:rPr lang="en-US" altLang="ko-KR" sz="900" smtClean="0">
                <a:latin typeface="Times New Roman" panose="02020603050405020304" pitchFamily="18" charset="0"/>
                <a:ea typeface="Dotum" pitchFamily="34" charset="-127"/>
                <a:cs typeface="Times New Roman" panose="02020603050405020304" pitchFamily="18" charset="0"/>
              </a:rPr>
              <a:t> Alxe</a:t>
            </a:r>
            <a:r>
              <a:rPr lang="vi-VN" altLang="ko-KR" sz="900" smtClean="0">
                <a:latin typeface="Times New Roman" panose="02020603050405020304" pitchFamily="18" charset="0"/>
                <a:ea typeface="Dotum" pitchFamily="34" charset="-127"/>
                <a:cs typeface="Times New Roman" panose="02020603050405020304" pitchFamily="18" charset="0"/>
              </a:rPr>
              <a:t> </a:t>
            </a:r>
            <a:endParaRPr lang="en-US" altLang="ko-KR" sz="900">
              <a:latin typeface="Times New Roman" panose="02020603050405020304" pitchFamily="18" charset="0"/>
              <a:ea typeface="Dotum" pitchFamily="34" charset="-127"/>
              <a:cs typeface="Times New Roman" panose="02020603050405020304" pitchFamily="18" charset="0"/>
            </a:endParaRPr>
          </a:p>
          <a:p>
            <a:pPr eaLnBrk="1" hangingPunct="1">
              <a:spcBef>
                <a:spcPct val="0"/>
              </a:spcBef>
              <a:buFontTx/>
              <a:buNone/>
            </a:pPr>
            <a:r>
              <a:rPr lang="en-US" altLang="ko-KR" sz="900">
                <a:latin typeface="Times New Roman" panose="02020603050405020304" pitchFamily="18" charset="0"/>
                <a:ea typeface="Dotum" pitchFamily="34" charset="-127"/>
                <a:cs typeface="Times New Roman" panose="02020603050405020304" pitchFamily="18" charset="0"/>
              </a:rPr>
              <a:t>   </a:t>
            </a:r>
            <a:r>
              <a:rPr lang="vi-VN" altLang="ko-KR" sz="900">
                <a:latin typeface="Times New Roman" panose="02020603050405020304" pitchFamily="18" charset="0"/>
                <a:ea typeface="Dotum" pitchFamily="34" charset="-127"/>
                <a:cs typeface="Times New Roman" panose="02020603050405020304" pitchFamily="18" charset="0"/>
              </a:rPr>
              <a:t>② Trục </a:t>
            </a:r>
            <a:r>
              <a:rPr lang="en-US" altLang="ko-KR" sz="900" smtClean="0">
                <a:latin typeface="Times New Roman" panose="02020603050405020304" pitchFamily="18" charset="0"/>
                <a:ea typeface="Dotum" pitchFamily="34" charset="-127"/>
                <a:cs typeface="Times New Roman" panose="02020603050405020304" pitchFamily="18" charset="0"/>
              </a:rPr>
              <a:t>Liner</a:t>
            </a:r>
            <a:endParaRPr lang="vi-VN" altLang="ko-KR" sz="900">
              <a:latin typeface="Times New Roman" panose="02020603050405020304" pitchFamily="18" charset="0"/>
              <a:ea typeface="Dotum" pitchFamily="34" charset="-127"/>
              <a:cs typeface="Times New Roman" panose="02020603050405020304" pitchFamily="18" charset="0"/>
            </a:endParaRPr>
          </a:p>
          <a:p>
            <a:pPr eaLnBrk="1" hangingPunct="1">
              <a:spcBef>
                <a:spcPct val="0"/>
              </a:spcBef>
              <a:buFontTx/>
              <a:buNone/>
            </a:pPr>
            <a:r>
              <a:rPr lang="en-US" altLang="ko-KR" sz="900">
                <a:latin typeface="Times New Roman" panose="02020603050405020304" pitchFamily="18" charset="0"/>
                <a:ea typeface="Dotum" pitchFamily="34" charset="-127"/>
                <a:cs typeface="Times New Roman" panose="02020603050405020304" pitchFamily="18" charset="0"/>
              </a:rPr>
              <a:t>   ③ Trục </a:t>
            </a:r>
            <a:r>
              <a:rPr lang="en-US" altLang="ko-KR" sz="900" smtClean="0">
                <a:latin typeface="Times New Roman" panose="02020603050405020304" pitchFamily="18" charset="0"/>
                <a:ea typeface="Dotum" pitchFamily="34" charset="-127"/>
                <a:cs typeface="Times New Roman" panose="02020603050405020304" pitchFamily="18" charset="0"/>
              </a:rPr>
              <a:t>Crank </a:t>
            </a:r>
            <a:endParaRPr lang="en-US" altLang="ko-KR" sz="900">
              <a:latin typeface="Times New Roman" panose="02020603050405020304" pitchFamily="18" charset="0"/>
              <a:ea typeface="Dotum" pitchFamily="34" charset="-127"/>
              <a:cs typeface="Times New Roman" panose="02020603050405020304" pitchFamily="18" charset="0"/>
            </a:endParaRPr>
          </a:p>
          <a:p>
            <a:pPr eaLnBrk="1" hangingPunct="1">
              <a:spcBef>
                <a:spcPct val="0"/>
              </a:spcBef>
              <a:buFontTx/>
              <a:buNone/>
            </a:pPr>
            <a:r>
              <a:rPr lang="en-US" altLang="ko-KR" sz="900">
                <a:latin typeface="Times New Roman" panose="02020603050405020304" pitchFamily="18" charset="0"/>
                <a:ea typeface="Dotum" pitchFamily="34" charset="-127"/>
                <a:cs typeface="Times New Roman" panose="02020603050405020304" pitchFamily="18" charset="0"/>
              </a:rPr>
              <a:t>   ④ </a:t>
            </a:r>
            <a:r>
              <a:rPr lang="en-US" altLang="ko-KR" sz="900" smtClean="0">
                <a:latin typeface="Times New Roman" panose="02020603050405020304" pitchFamily="18" charset="0"/>
                <a:ea typeface="Dotum" pitchFamily="34" charset="-127"/>
                <a:cs typeface="Times New Roman" panose="02020603050405020304" pitchFamily="18" charset="0"/>
              </a:rPr>
              <a:t>Trục </a:t>
            </a:r>
            <a:r>
              <a:rPr lang="vi-VN" altLang="ko-KR" sz="900" baseline="30000"/>
              <a:t> </a:t>
            </a:r>
            <a:r>
              <a:rPr lang="vi-VN" altLang="ko-KR" sz="900">
                <a:latin typeface="Times New Roman" panose="02020603050405020304" pitchFamily="18" charset="0"/>
                <a:ea typeface="Dotum" pitchFamily="34" charset="-127"/>
                <a:cs typeface="Times New Roman" panose="02020603050405020304" pitchFamily="18" charset="0"/>
              </a:rPr>
              <a:t>Journal</a:t>
            </a:r>
            <a:endParaRPr lang="en-US" altLang="ko-KR" sz="900">
              <a:latin typeface="Times New Roman" panose="02020603050405020304" pitchFamily="18" charset="0"/>
              <a:ea typeface="Dotum" pitchFamily="34" charset="-127"/>
              <a:cs typeface="Times New Roman" panose="02020603050405020304" pitchFamily="18" charset="0"/>
            </a:endParaRPr>
          </a:p>
          <a:p>
            <a:pPr eaLnBrk="1" hangingPunct="1">
              <a:spcBef>
                <a:spcPct val="0"/>
              </a:spcBef>
              <a:buFontTx/>
              <a:buNone/>
            </a:pPr>
            <a:endParaRPr lang="en-US" altLang="ko-KR" sz="900">
              <a:latin typeface="Times New Roman" panose="02020603050405020304" pitchFamily="18" charset="0"/>
              <a:ea typeface="Dotum" pitchFamily="34" charset="-127"/>
              <a:cs typeface="Times New Roman" panose="02020603050405020304" pitchFamily="18" charset="0"/>
            </a:endParaRPr>
          </a:p>
          <a:p>
            <a:pPr eaLnBrk="1" hangingPunct="1">
              <a:spcBef>
                <a:spcPct val="0"/>
              </a:spcBef>
              <a:buFontTx/>
              <a:buNone/>
            </a:pPr>
            <a:r>
              <a:rPr lang="vi-VN" altLang="ko-KR" sz="900">
                <a:latin typeface="Times New Roman" panose="02020603050405020304" pitchFamily="18" charset="0"/>
                <a:ea typeface="Dotum" pitchFamily="34" charset="-127"/>
                <a:cs typeface="Times New Roman" panose="02020603050405020304" pitchFamily="18" charset="0"/>
              </a:rPr>
              <a:t>4. </a:t>
            </a:r>
            <a:r>
              <a:rPr lang="en-US" altLang="ko-KR" sz="900" smtClean="0">
                <a:latin typeface="Times New Roman" panose="02020603050405020304" pitchFamily="18" charset="0"/>
                <a:ea typeface="Dotum" pitchFamily="34" charset="-127"/>
                <a:cs typeface="Times New Roman" panose="02020603050405020304" pitchFamily="18" charset="0"/>
              </a:rPr>
              <a:t>Dung </a:t>
            </a:r>
            <a:r>
              <a:rPr lang="vi-VN" altLang="ko-KR" sz="900" smtClean="0">
                <a:latin typeface="Times New Roman" panose="02020603050405020304" pitchFamily="18" charset="0"/>
                <a:ea typeface="Dotum" pitchFamily="34" charset="-127"/>
                <a:cs typeface="Times New Roman" panose="02020603050405020304" pitchFamily="18" charset="0"/>
              </a:rPr>
              <a:t>sai </a:t>
            </a:r>
            <a:r>
              <a:rPr lang="vi-VN" altLang="ko-KR" sz="900">
                <a:latin typeface="Times New Roman" panose="02020603050405020304" pitchFamily="18" charset="0"/>
                <a:ea typeface="Dotum" pitchFamily="34" charset="-127"/>
                <a:cs typeface="Times New Roman" panose="02020603050405020304" pitchFamily="18" charset="0"/>
              </a:rPr>
              <a:t>kích thước là gì</a:t>
            </a:r>
            <a:r>
              <a:rPr lang="vi-VN" altLang="ko-KR" sz="900" smtClean="0">
                <a:latin typeface="Times New Roman" panose="02020603050405020304" pitchFamily="18" charset="0"/>
                <a:ea typeface="Dotum" pitchFamily="34" charset="-127"/>
                <a:cs typeface="Times New Roman" panose="02020603050405020304" pitchFamily="18" charset="0"/>
              </a:rPr>
              <a:t>?</a:t>
            </a:r>
            <a:endParaRPr lang="en-US" altLang="ko-KR" sz="900" smtClean="0">
              <a:latin typeface="Times New Roman" panose="02020603050405020304" pitchFamily="18" charset="0"/>
              <a:ea typeface="Dotum" pitchFamily="34" charset="-127"/>
              <a:cs typeface="Times New Roman" panose="02020603050405020304" pitchFamily="18" charset="0"/>
            </a:endParaRPr>
          </a:p>
          <a:p>
            <a:pPr eaLnBrk="1" hangingPunct="1">
              <a:spcBef>
                <a:spcPct val="0"/>
              </a:spcBef>
              <a:buFontTx/>
              <a:buNone/>
            </a:pPr>
            <a:endParaRPr lang="vi-VN" altLang="ko-KR" sz="900">
              <a:latin typeface="Times New Roman" panose="02020603050405020304" pitchFamily="18" charset="0"/>
              <a:ea typeface="Dotum" pitchFamily="34" charset="-127"/>
              <a:cs typeface="Times New Roman" panose="02020603050405020304" pitchFamily="18" charset="0"/>
            </a:endParaRPr>
          </a:p>
          <a:p>
            <a:pPr eaLnBrk="1" hangingPunct="1">
              <a:spcBef>
                <a:spcPct val="0"/>
              </a:spcBef>
              <a:buFontTx/>
              <a:buNone/>
            </a:pPr>
            <a:r>
              <a:rPr lang="vi-VN" altLang="ko-KR" sz="900">
                <a:latin typeface="Times New Roman" panose="02020603050405020304" pitchFamily="18" charset="0"/>
                <a:ea typeface="Dotum" pitchFamily="34" charset="-127"/>
                <a:cs typeface="Times New Roman" panose="02020603050405020304" pitchFamily="18" charset="0"/>
              </a:rPr>
              <a:t>   ① </a:t>
            </a:r>
            <a:r>
              <a:rPr lang="en-US" altLang="ko-KR" sz="900" smtClean="0">
                <a:latin typeface="Times New Roman" panose="02020603050405020304" pitchFamily="18" charset="0"/>
                <a:ea typeface="Dotum" pitchFamily="34" charset="-127"/>
                <a:cs typeface="Times New Roman" panose="02020603050405020304" pitchFamily="18" charset="0"/>
              </a:rPr>
              <a:t>Là k</a:t>
            </a:r>
            <a:r>
              <a:rPr lang="vi-VN" altLang="ko-KR" sz="900" smtClean="0">
                <a:latin typeface="Times New Roman" panose="02020603050405020304" pitchFamily="18" charset="0"/>
                <a:ea typeface="Dotum" pitchFamily="34" charset="-127"/>
                <a:cs typeface="Times New Roman" panose="02020603050405020304" pitchFamily="18" charset="0"/>
              </a:rPr>
              <a:t>ích </a:t>
            </a:r>
            <a:r>
              <a:rPr lang="vi-VN" altLang="ko-KR" sz="900">
                <a:latin typeface="Times New Roman" panose="02020603050405020304" pitchFamily="18" charset="0"/>
                <a:ea typeface="Dotum" pitchFamily="34" charset="-127"/>
                <a:cs typeface="Times New Roman" panose="02020603050405020304" pitchFamily="18" charset="0"/>
              </a:rPr>
              <a:t>thước tối đa cho phép đối với kích thước thực tế</a:t>
            </a:r>
          </a:p>
          <a:p>
            <a:pPr eaLnBrk="1" hangingPunct="1">
              <a:spcBef>
                <a:spcPct val="0"/>
              </a:spcBef>
              <a:buFontTx/>
              <a:buNone/>
            </a:pPr>
            <a:r>
              <a:rPr lang="vi-VN" altLang="ko-KR" sz="900">
                <a:latin typeface="Times New Roman" panose="02020603050405020304" pitchFamily="18" charset="0"/>
                <a:ea typeface="Dotum" pitchFamily="34" charset="-127"/>
                <a:cs typeface="Times New Roman" panose="02020603050405020304" pitchFamily="18" charset="0"/>
              </a:rPr>
              <a:t>   ② </a:t>
            </a:r>
            <a:r>
              <a:rPr lang="en-US" altLang="ko-KR" sz="900" smtClean="0">
                <a:latin typeface="Times New Roman" panose="02020603050405020304" pitchFamily="18" charset="0"/>
                <a:ea typeface="Dotum" pitchFamily="34" charset="-127"/>
                <a:cs typeface="Times New Roman" panose="02020603050405020304" pitchFamily="18" charset="0"/>
              </a:rPr>
              <a:t>Là k</a:t>
            </a:r>
            <a:r>
              <a:rPr lang="vi-VN" altLang="ko-KR" sz="900" smtClean="0">
                <a:latin typeface="Times New Roman" panose="02020603050405020304" pitchFamily="18" charset="0"/>
                <a:ea typeface="Dotum" pitchFamily="34" charset="-127"/>
                <a:cs typeface="Times New Roman" panose="02020603050405020304" pitchFamily="18" charset="0"/>
              </a:rPr>
              <a:t>ích </a:t>
            </a:r>
            <a:r>
              <a:rPr lang="vi-VN" altLang="ko-KR" sz="900">
                <a:latin typeface="Times New Roman" panose="02020603050405020304" pitchFamily="18" charset="0"/>
                <a:ea typeface="Dotum" pitchFamily="34" charset="-127"/>
                <a:cs typeface="Times New Roman" panose="02020603050405020304" pitchFamily="18" charset="0"/>
              </a:rPr>
              <a:t>thước tối thiểu cho phép đối với kích thước thực tế</a:t>
            </a:r>
          </a:p>
          <a:p>
            <a:pPr eaLnBrk="1" hangingPunct="1">
              <a:spcBef>
                <a:spcPct val="0"/>
              </a:spcBef>
              <a:buFontTx/>
              <a:buNone/>
            </a:pPr>
            <a:r>
              <a:rPr lang="vi-VN" altLang="ko-KR" sz="900">
                <a:latin typeface="Times New Roman" panose="02020603050405020304" pitchFamily="18" charset="0"/>
                <a:ea typeface="Dotum" pitchFamily="34" charset="-127"/>
                <a:cs typeface="Times New Roman" panose="02020603050405020304" pitchFamily="18" charset="0"/>
              </a:rPr>
              <a:t>   ③ </a:t>
            </a:r>
            <a:r>
              <a:rPr lang="en-US" altLang="ko-KR" sz="900" smtClean="0">
                <a:latin typeface="Times New Roman" panose="02020603050405020304" pitchFamily="18" charset="0"/>
                <a:ea typeface="Dotum" pitchFamily="34" charset="-127"/>
                <a:cs typeface="Times New Roman" panose="02020603050405020304" pitchFamily="18" charset="0"/>
              </a:rPr>
              <a:t>Là k</a:t>
            </a:r>
            <a:r>
              <a:rPr lang="vi-VN" altLang="ko-KR" sz="900" smtClean="0">
                <a:latin typeface="Times New Roman" panose="02020603050405020304" pitchFamily="18" charset="0"/>
                <a:ea typeface="Dotum" pitchFamily="34" charset="-127"/>
                <a:cs typeface="Times New Roman" panose="02020603050405020304" pitchFamily="18" charset="0"/>
              </a:rPr>
              <a:t>ích </a:t>
            </a:r>
            <a:r>
              <a:rPr lang="vi-VN" altLang="ko-KR" sz="900">
                <a:latin typeface="Times New Roman" panose="02020603050405020304" pitchFamily="18" charset="0"/>
                <a:ea typeface="Dotum" pitchFamily="34" charset="-127"/>
                <a:cs typeface="Times New Roman" panose="02020603050405020304" pitchFamily="18" charset="0"/>
              </a:rPr>
              <a:t>thước tối đa </a:t>
            </a:r>
            <a:r>
              <a:rPr lang="en-US" altLang="ko-KR" sz="900" smtClean="0">
                <a:latin typeface="Times New Roman" panose="02020603050405020304" pitchFamily="18" charset="0"/>
                <a:ea typeface="Dotum" pitchFamily="34" charset="-127"/>
                <a:cs typeface="Times New Roman" panose="02020603050405020304" pitchFamily="18" charset="0"/>
              </a:rPr>
              <a:t>cho phép trừ k</a:t>
            </a:r>
            <a:r>
              <a:rPr lang="vi-VN" altLang="ko-KR" sz="900" smtClean="0">
                <a:latin typeface="Times New Roman" panose="02020603050405020304" pitchFamily="18" charset="0"/>
                <a:ea typeface="Dotum" pitchFamily="34" charset="-127"/>
                <a:cs typeface="Times New Roman" panose="02020603050405020304" pitchFamily="18" charset="0"/>
              </a:rPr>
              <a:t>ích </a:t>
            </a:r>
            <a:r>
              <a:rPr lang="vi-VN" altLang="ko-KR" sz="900">
                <a:latin typeface="Times New Roman" panose="02020603050405020304" pitchFamily="18" charset="0"/>
                <a:ea typeface="Dotum" pitchFamily="34" charset="-127"/>
                <a:cs typeface="Times New Roman" panose="02020603050405020304" pitchFamily="18" charset="0"/>
              </a:rPr>
              <a:t>thước tối thiểu </a:t>
            </a:r>
            <a:r>
              <a:rPr lang="en-US" altLang="ko-KR" sz="900" smtClean="0">
                <a:latin typeface="Times New Roman" panose="02020603050405020304" pitchFamily="18" charset="0"/>
                <a:ea typeface="Dotum" pitchFamily="34" charset="-127"/>
                <a:cs typeface="Times New Roman" panose="02020603050405020304" pitchFamily="18" charset="0"/>
              </a:rPr>
              <a:t>cho phép</a:t>
            </a:r>
          </a:p>
          <a:p>
            <a:pPr eaLnBrk="1" hangingPunct="1">
              <a:spcBef>
                <a:spcPct val="0"/>
              </a:spcBef>
              <a:buNone/>
            </a:pPr>
            <a:r>
              <a:rPr lang="en-US" altLang="ko-KR" sz="900">
                <a:latin typeface="Times New Roman" panose="02020603050405020304" pitchFamily="18" charset="0"/>
                <a:ea typeface="Dotum" pitchFamily="34" charset="-127"/>
                <a:cs typeface="Times New Roman" panose="02020603050405020304" pitchFamily="18" charset="0"/>
              </a:rPr>
              <a:t> </a:t>
            </a:r>
            <a:r>
              <a:rPr lang="en-US" altLang="ko-KR" sz="900" smtClean="0">
                <a:latin typeface="Times New Roman" panose="02020603050405020304" pitchFamily="18" charset="0"/>
                <a:ea typeface="Dotum" pitchFamily="34" charset="-127"/>
                <a:cs typeface="Times New Roman" panose="02020603050405020304" pitchFamily="18" charset="0"/>
              </a:rPr>
              <a:t>  </a:t>
            </a:r>
            <a:r>
              <a:rPr lang="vi-VN" altLang="ko-KR" sz="900" smtClean="0">
                <a:latin typeface="Times New Roman" panose="02020603050405020304" pitchFamily="18" charset="0"/>
                <a:ea typeface="Dotum" pitchFamily="34" charset="-127"/>
                <a:cs typeface="Times New Roman" panose="02020603050405020304" pitchFamily="18" charset="0"/>
              </a:rPr>
              <a:t>④ </a:t>
            </a:r>
            <a:r>
              <a:rPr lang="en-US" altLang="ko-KR" sz="900" smtClean="0">
                <a:latin typeface="Times New Roman" panose="02020603050405020304" pitchFamily="18" charset="0"/>
                <a:ea typeface="Dotum" pitchFamily="34" charset="-127"/>
                <a:cs typeface="Times New Roman" panose="02020603050405020304" pitchFamily="18" charset="0"/>
              </a:rPr>
              <a:t>Là k</a:t>
            </a:r>
            <a:r>
              <a:rPr lang="vi-VN" altLang="ko-KR" sz="900" smtClean="0">
                <a:latin typeface="Times New Roman" panose="02020603050405020304" pitchFamily="18" charset="0"/>
                <a:ea typeface="Dotum" pitchFamily="34" charset="-127"/>
                <a:cs typeface="Times New Roman" panose="02020603050405020304" pitchFamily="18" charset="0"/>
              </a:rPr>
              <a:t>ích </a:t>
            </a:r>
            <a:r>
              <a:rPr lang="vi-VN" altLang="ko-KR" sz="900">
                <a:latin typeface="Times New Roman" panose="02020603050405020304" pitchFamily="18" charset="0"/>
                <a:ea typeface="Dotum" pitchFamily="34" charset="-127"/>
                <a:cs typeface="Times New Roman" panose="02020603050405020304" pitchFamily="18" charset="0"/>
              </a:rPr>
              <a:t>thước </a:t>
            </a:r>
            <a:r>
              <a:rPr lang="vi-VN" altLang="ko-KR" sz="900" smtClean="0">
                <a:latin typeface="Times New Roman" panose="02020603050405020304" pitchFamily="18" charset="0"/>
                <a:ea typeface="Dotum" pitchFamily="34" charset="-127"/>
                <a:cs typeface="Times New Roman" panose="02020603050405020304" pitchFamily="18" charset="0"/>
              </a:rPr>
              <a:t>tối </a:t>
            </a:r>
            <a:r>
              <a:rPr lang="vi-VN" altLang="ko-KR" sz="900">
                <a:latin typeface="Times New Roman" panose="02020603050405020304" pitchFamily="18" charset="0"/>
                <a:ea typeface="Dotum" pitchFamily="34" charset="-127"/>
                <a:cs typeface="Times New Roman" panose="02020603050405020304" pitchFamily="18" charset="0"/>
              </a:rPr>
              <a:t>đa </a:t>
            </a:r>
            <a:r>
              <a:rPr lang="en-US" altLang="ko-KR" sz="900" smtClean="0">
                <a:latin typeface="Times New Roman" panose="02020603050405020304" pitchFamily="18" charset="0"/>
                <a:ea typeface="Dotum" pitchFamily="34" charset="-127"/>
                <a:cs typeface="Times New Roman" panose="02020603050405020304" pitchFamily="18" charset="0"/>
              </a:rPr>
              <a:t>cho phép</a:t>
            </a:r>
            <a:r>
              <a:rPr lang="en-US" altLang="ko-KR" sz="900">
                <a:latin typeface="Times New Roman" panose="02020603050405020304" pitchFamily="18" charset="0"/>
                <a:ea typeface="Dotum" pitchFamily="34" charset="-127"/>
                <a:cs typeface="Times New Roman" panose="02020603050405020304" pitchFamily="18" charset="0"/>
              </a:rPr>
              <a:t> </a:t>
            </a:r>
            <a:r>
              <a:rPr lang="en-US" altLang="ko-KR" sz="900" smtClean="0">
                <a:latin typeface="Times New Roman" panose="02020603050405020304" pitchFamily="18" charset="0"/>
                <a:ea typeface="Dotum" pitchFamily="34" charset="-127"/>
                <a:cs typeface="Times New Roman" panose="02020603050405020304" pitchFamily="18" charset="0"/>
              </a:rPr>
              <a:t>cộng</a:t>
            </a:r>
            <a:r>
              <a:rPr lang="vi-VN" altLang="ko-KR" sz="900" smtClean="0">
                <a:latin typeface="Times New Roman" panose="02020603050405020304" pitchFamily="18" charset="0"/>
                <a:ea typeface="Dotum" pitchFamily="34" charset="-127"/>
                <a:cs typeface="Times New Roman" panose="02020603050405020304" pitchFamily="18" charset="0"/>
              </a:rPr>
              <a:t> </a:t>
            </a:r>
            <a:r>
              <a:rPr lang="vi-VN" altLang="ko-KR" sz="900">
                <a:latin typeface="Times New Roman" panose="02020603050405020304" pitchFamily="18" charset="0"/>
                <a:ea typeface="Dotum" pitchFamily="34" charset="-127"/>
                <a:cs typeface="Times New Roman" panose="02020603050405020304" pitchFamily="18" charset="0"/>
              </a:rPr>
              <a:t>kích thước tối </a:t>
            </a:r>
            <a:r>
              <a:rPr lang="vi-VN" altLang="ko-KR" sz="900" smtClean="0">
                <a:latin typeface="Times New Roman" panose="02020603050405020304" pitchFamily="18" charset="0"/>
                <a:ea typeface="Dotum" pitchFamily="34" charset="-127"/>
                <a:cs typeface="Times New Roman" panose="02020603050405020304" pitchFamily="18" charset="0"/>
              </a:rPr>
              <a:t>thiểu</a:t>
            </a:r>
            <a:r>
              <a:rPr lang="en-US" altLang="ko-KR" sz="900" smtClean="0">
                <a:latin typeface="Times New Roman" panose="02020603050405020304" pitchFamily="18" charset="0"/>
                <a:ea typeface="Dotum" pitchFamily="34" charset="-127"/>
                <a:cs typeface="Times New Roman" panose="02020603050405020304" pitchFamily="18" charset="0"/>
              </a:rPr>
              <a:t> cho phép</a:t>
            </a:r>
            <a:endParaRPr lang="vi-VN" altLang="ko-KR" sz="900">
              <a:latin typeface="Times New Roman" panose="02020603050405020304" pitchFamily="18" charset="0"/>
              <a:ea typeface="Dotum" pitchFamily="34" charset="-127"/>
              <a:cs typeface="Times New Roman" panose="02020603050405020304" pitchFamily="18" charset="0"/>
            </a:endParaRPr>
          </a:p>
          <a:p>
            <a:pPr eaLnBrk="1" hangingPunct="1">
              <a:spcBef>
                <a:spcPct val="0"/>
              </a:spcBef>
              <a:buFontTx/>
              <a:buNone/>
            </a:pPr>
            <a:endParaRPr lang="en-US" altLang="ko-KR" sz="900">
              <a:latin typeface="Times New Roman" panose="02020603050405020304" pitchFamily="18" charset="0"/>
              <a:ea typeface="Dotum" pitchFamily="34" charset="-127"/>
              <a:cs typeface="Times New Roman" panose="02020603050405020304" pitchFamily="18" charset="0"/>
            </a:endParaRPr>
          </a:p>
          <a:p>
            <a:pPr eaLnBrk="1" hangingPunct="1">
              <a:spcBef>
                <a:spcPct val="0"/>
              </a:spcBef>
              <a:buFontTx/>
              <a:buNone/>
            </a:pPr>
            <a:r>
              <a:rPr lang="vi-VN" altLang="ko-KR" sz="900">
                <a:latin typeface="Times New Roman" panose="02020603050405020304" pitchFamily="18" charset="0"/>
                <a:ea typeface="Dotum" pitchFamily="34" charset="-127"/>
                <a:cs typeface="Times New Roman" panose="02020603050405020304" pitchFamily="18" charset="0"/>
              </a:rPr>
              <a:t>5. </a:t>
            </a:r>
            <a:r>
              <a:rPr lang="en-US" altLang="ko-KR" sz="900" smtClean="0">
                <a:latin typeface="Times New Roman" panose="02020603050405020304" pitchFamily="18" charset="0"/>
                <a:ea typeface="Dotum" pitchFamily="34" charset="-127"/>
                <a:cs typeface="Times New Roman" panose="02020603050405020304" pitchFamily="18" charset="0"/>
              </a:rPr>
              <a:t>Coupling</a:t>
            </a:r>
            <a:r>
              <a:rPr lang="vi-VN" altLang="ko-KR" sz="900" smtClean="0">
                <a:latin typeface="Times New Roman" panose="02020603050405020304" pitchFamily="18" charset="0"/>
                <a:ea typeface="Dotum" pitchFamily="34" charset="-127"/>
                <a:cs typeface="Times New Roman" panose="02020603050405020304" pitchFamily="18" charset="0"/>
              </a:rPr>
              <a:t> </a:t>
            </a:r>
            <a:r>
              <a:rPr lang="vi-VN" altLang="ko-KR" sz="900">
                <a:latin typeface="Times New Roman" panose="02020603050405020304" pitchFamily="18" charset="0"/>
                <a:ea typeface="Dotum" pitchFamily="34" charset="-127"/>
                <a:cs typeface="Times New Roman" panose="02020603050405020304" pitchFamily="18" charset="0"/>
              </a:rPr>
              <a:t>nào được sử dụng khi các đường trục cắt nhau</a:t>
            </a:r>
            <a:r>
              <a:rPr lang="vi-VN" altLang="ko-KR" sz="900" smtClean="0">
                <a:latin typeface="Times New Roman" panose="02020603050405020304" pitchFamily="18" charset="0"/>
                <a:ea typeface="Dotum" pitchFamily="34" charset="-127"/>
                <a:cs typeface="Times New Roman" panose="02020603050405020304" pitchFamily="18" charset="0"/>
              </a:rPr>
              <a:t>?</a:t>
            </a:r>
            <a:endParaRPr lang="en-US" altLang="ko-KR" sz="900" smtClean="0">
              <a:latin typeface="Times New Roman" panose="02020603050405020304" pitchFamily="18" charset="0"/>
              <a:ea typeface="Dotum" pitchFamily="34" charset="-127"/>
              <a:cs typeface="Times New Roman" panose="02020603050405020304" pitchFamily="18" charset="0"/>
            </a:endParaRPr>
          </a:p>
          <a:p>
            <a:pPr eaLnBrk="1" hangingPunct="1">
              <a:spcBef>
                <a:spcPct val="0"/>
              </a:spcBef>
              <a:buFontTx/>
              <a:buNone/>
            </a:pPr>
            <a:endParaRPr lang="vi-VN" altLang="ko-KR" sz="900">
              <a:latin typeface="Times New Roman" panose="02020603050405020304" pitchFamily="18" charset="0"/>
              <a:ea typeface="Dotum" pitchFamily="34" charset="-127"/>
              <a:cs typeface="Times New Roman" panose="02020603050405020304" pitchFamily="18" charset="0"/>
            </a:endParaRPr>
          </a:p>
          <a:p>
            <a:pPr>
              <a:buNone/>
            </a:pPr>
            <a:r>
              <a:rPr lang="en-US" altLang="ko-KR" sz="900" smtClean="0">
                <a:latin typeface="Times New Roman" panose="02020603050405020304" pitchFamily="18" charset="0"/>
                <a:ea typeface="Dotum" pitchFamily="34" charset="-127"/>
                <a:cs typeface="Times New Roman" panose="02020603050405020304" pitchFamily="18" charset="0"/>
              </a:rPr>
              <a:t> </a:t>
            </a:r>
            <a:r>
              <a:rPr lang="vi-VN" altLang="ko-KR" sz="900" baseline="30000" smtClean="0"/>
              <a:t> </a:t>
            </a:r>
            <a:r>
              <a:rPr lang="vi-VN" altLang="ko-KR" sz="900">
                <a:latin typeface="Times New Roman" panose="02020603050405020304" pitchFamily="18" charset="0"/>
                <a:ea typeface="Dotum" pitchFamily="34" charset="-127"/>
                <a:cs typeface="Times New Roman" panose="02020603050405020304" pitchFamily="18" charset="0"/>
              </a:rPr>
              <a:t>① Cylindrical coupling </a:t>
            </a:r>
            <a:r>
              <a:rPr lang="en-US" altLang="ko-KR" sz="900" smtClean="0">
                <a:latin typeface="Times New Roman" panose="02020603050405020304" pitchFamily="18" charset="0"/>
                <a:ea typeface="Dotum" pitchFamily="34" charset="-127"/>
                <a:cs typeface="Times New Roman" panose="02020603050405020304" pitchFamily="18" charset="0"/>
              </a:rPr>
              <a:t>   </a:t>
            </a:r>
            <a:r>
              <a:rPr lang="vi-VN" altLang="ko-KR" sz="900" smtClean="0">
                <a:latin typeface="Times New Roman" panose="02020603050405020304" pitchFamily="18" charset="0"/>
                <a:ea typeface="Dotum" pitchFamily="34" charset="-127"/>
                <a:cs typeface="Times New Roman" panose="02020603050405020304" pitchFamily="18" charset="0"/>
              </a:rPr>
              <a:t>② </a:t>
            </a:r>
            <a:r>
              <a:rPr lang="vi-VN" altLang="ko-KR" sz="900">
                <a:latin typeface="Times New Roman" panose="02020603050405020304" pitchFamily="18" charset="0"/>
                <a:ea typeface="Dotum" pitchFamily="34" charset="-127"/>
                <a:cs typeface="Times New Roman" panose="02020603050405020304" pitchFamily="18" charset="0"/>
              </a:rPr>
              <a:t>Flange coupling</a:t>
            </a:r>
          </a:p>
          <a:p>
            <a:pPr>
              <a:buNone/>
            </a:pPr>
            <a:r>
              <a:rPr lang="en-US" altLang="ko-KR" sz="900" smtClean="0">
                <a:latin typeface="Times New Roman" panose="02020603050405020304" pitchFamily="18" charset="0"/>
                <a:ea typeface="Dotum" pitchFamily="34" charset="-127"/>
                <a:cs typeface="Times New Roman" panose="02020603050405020304" pitchFamily="18" charset="0"/>
              </a:rPr>
              <a:t> </a:t>
            </a:r>
            <a:r>
              <a:rPr lang="vi-VN" altLang="ko-KR" sz="900" smtClean="0">
                <a:latin typeface="Times New Roman" panose="02020603050405020304" pitchFamily="18" charset="0"/>
                <a:ea typeface="Dotum" pitchFamily="34" charset="-127"/>
                <a:cs typeface="Times New Roman" panose="02020603050405020304" pitchFamily="18" charset="0"/>
              </a:rPr>
              <a:t> </a:t>
            </a:r>
            <a:r>
              <a:rPr lang="vi-VN" altLang="ko-KR" sz="900">
                <a:latin typeface="Times New Roman" panose="02020603050405020304" pitchFamily="18" charset="0"/>
                <a:ea typeface="Dotum" pitchFamily="34" charset="-127"/>
                <a:cs typeface="Times New Roman" panose="02020603050405020304" pitchFamily="18" charset="0"/>
              </a:rPr>
              <a:t>③ Seller coupling </a:t>
            </a:r>
            <a:r>
              <a:rPr lang="en-US" altLang="ko-KR" sz="900" smtClean="0">
                <a:latin typeface="Times New Roman" panose="02020603050405020304" pitchFamily="18" charset="0"/>
                <a:ea typeface="Dotum" pitchFamily="34" charset="-127"/>
                <a:cs typeface="Times New Roman" panose="02020603050405020304" pitchFamily="18" charset="0"/>
              </a:rPr>
              <a:t>            </a:t>
            </a:r>
            <a:r>
              <a:rPr lang="vi-VN" altLang="ko-KR" sz="900" smtClean="0">
                <a:latin typeface="Times New Roman" panose="02020603050405020304" pitchFamily="18" charset="0"/>
                <a:ea typeface="Dotum" pitchFamily="34" charset="-127"/>
                <a:cs typeface="Times New Roman" panose="02020603050405020304" pitchFamily="18" charset="0"/>
              </a:rPr>
              <a:t>④ </a:t>
            </a:r>
            <a:r>
              <a:rPr lang="vi-VN" altLang="ko-KR" sz="900">
                <a:latin typeface="Times New Roman" panose="02020603050405020304" pitchFamily="18" charset="0"/>
                <a:ea typeface="Dotum" pitchFamily="34" charset="-127"/>
                <a:cs typeface="Times New Roman" panose="02020603050405020304" pitchFamily="18" charset="0"/>
              </a:rPr>
              <a:t>Universal coupling</a:t>
            </a:r>
            <a:endParaRPr lang="en-US" altLang="ko-KR" sz="900">
              <a:latin typeface="Times New Roman" panose="02020603050405020304" pitchFamily="18" charset="0"/>
              <a:ea typeface="Dotum" pitchFamily="34" charset="-127"/>
              <a:cs typeface="Times New Roman" panose="02020603050405020304" pitchFamily="18" charset="0"/>
            </a:endParaRPr>
          </a:p>
          <a:p>
            <a:pPr eaLnBrk="1" hangingPunct="1">
              <a:spcBef>
                <a:spcPct val="0"/>
              </a:spcBef>
              <a:buFontTx/>
              <a:buNone/>
            </a:pPr>
            <a:endParaRPr lang="en-US" altLang="ko-KR" sz="900" smtClean="0">
              <a:latin typeface="Times New Roman" panose="02020603050405020304" pitchFamily="18" charset="0"/>
              <a:ea typeface="Dotum" pitchFamily="34" charset="-127"/>
              <a:cs typeface="Times New Roman" panose="02020603050405020304" pitchFamily="18" charset="0"/>
            </a:endParaRPr>
          </a:p>
          <a:p>
            <a:pPr eaLnBrk="1" hangingPunct="1">
              <a:spcBef>
                <a:spcPct val="0"/>
              </a:spcBef>
              <a:buFontTx/>
              <a:buNone/>
            </a:pPr>
            <a:r>
              <a:rPr lang="vi-VN" altLang="ko-KR" sz="900" smtClean="0">
                <a:latin typeface="Times New Roman" panose="02020603050405020304" pitchFamily="18" charset="0"/>
                <a:ea typeface="Dotum" pitchFamily="34" charset="-127"/>
                <a:cs typeface="Times New Roman" panose="02020603050405020304" pitchFamily="18" charset="0"/>
              </a:rPr>
              <a:t>6</a:t>
            </a:r>
            <a:r>
              <a:rPr lang="vi-VN" altLang="ko-KR" sz="900">
                <a:latin typeface="Times New Roman" panose="02020603050405020304" pitchFamily="18" charset="0"/>
                <a:ea typeface="Dotum" pitchFamily="34" charset="-127"/>
                <a:cs typeface="Times New Roman" panose="02020603050405020304" pitchFamily="18" charset="0"/>
              </a:rPr>
              <a:t>. Đặc tính đúng của </a:t>
            </a:r>
            <a:r>
              <a:rPr lang="en-US" altLang="ko-KR" sz="900" smtClean="0">
                <a:latin typeface="Times New Roman" panose="02020603050405020304" pitchFamily="18" charset="0"/>
                <a:ea typeface="Dotum" pitchFamily="34" charset="-127"/>
                <a:cs typeface="Times New Roman" panose="02020603050405020304" pitchFamily="18" charset="0"/>
              </a:rPr>
              <a:t>Clamp Coupling</a:t>
            </a:r>
            <a:r>
              <a:rPr lang="vi-VN" altLang="ko-KR" sz="900" smtClean="0">
                <a:latin typeface="Times New Roman" panose="02020603050405020304" pitchFamily="18" charset="0"/>
                <a:ea typeface="Dotum" pitchFamily="34" charset="-127"/>
                <a:cs typeface="Times New Roman" panose="02020603050405020304" pitchFamily="18" charset="0"/>
              </a:rPr>
              <a:t> </a:t>
            </a:r>
            <a:r>
              <a:rPr lang="vi-VN" altLang="ko-KR" sz="900">
                <a:latin typeface="Times New Roman" panose="02020603050405020304" pitchFamily="18" charset="0"/>
                <a:ea typeface="Dotum" pitchFamily="34" charset="-127"/>
                <a:cs typeface="Times New Roman" panose="02020603050405020304" pitchFamily="18" charset="0"/>
              </a:rPr>
              <a:t>là gì</a:t>
            </a:r>
            <a:r>
              <a:rPr lang="vi-VN" altLang="ko-KR" sz="900" smtClean="0">
                <a:latin typeface="Times New Roman" panose="02020603050405020304" pitchFamily="18" charset="0"/>
                <a:ea typeface="Dotum" pitchFamily="34" charset="-127"/>
                <a:cs typeface="Times New Roman" panose="02020603050405020304" pitchFamily="18" charset="0"/>
              </a:rPr>
              <a:t>?</a:t>
            </a:r>
            <a:endParaRPr lang="en-US" altLang="ko-KR" sz="900" smtClean="0">
              <a:latin typeface="Times New Roman" panose="02020603050405020304" pitchFamily="18" charset="0"/>
              <a:ea typeface="Dotum" pitchFamily="34" charset="-127"/>
              <a:cs typeface="Times New Roman" panose="02020603050405020304" pitchFamily="18" charset="0"/>
            </a:endParaRPr>
          </a:p>
          <a:p>
            <a:pPr eaLnBrk="1" hangingPunct="1">
              <a:spcBef>
                <a:spcPct val="0"/>
              </a:spcBef>
              <a:buFontTx/>
              <a:buNone/>
            </a:pPr>
            <a:endParaRPr lang="vi-VN" altLang="ko-KR" sz="900">
              <a:latin typeface="Times New Roman" panose="02020603050405020304" pitchFamily="18" charset="0"/>
              <a:ea typeface="Dotum" pitchFamily="34" charset="-127"/>
              <a:cs typeface="Times New Roman" panose="02020603050405020304" pitchFamily="18" charset="0"/>
            </a:endParaRPr>
          </a:p>
          <a:p>
            <a:pPr>
              <a:buNone/>
            </a:pPr>
            <a:r>
              <a:rPr lang="en-US" altLang="ko-KR" sz="900" smtClean="0"/>
              <a:t> </a:t>
            </a:r>
            <a:r>
              <a:rPr lang="vi-VN" altLang="ko-KR" sz="900" smtClean="0"/>
              <a:t> </a:t>
            </a:r>
            <a:r>
              <a:rPr lang="vi-VN" altLang="ko-KR" sz="900">
                <a:latin typeface="Times New Roman" panose="02020603050405020304" pitchFamily="18" charset="0"/>
                <a:ea typeface="Dotum" pitchFamily="34" charset="-127"/>
                <a:cs typeface="Times New Roman" panose="02020603050405020304" pitchFamily="18" charset="0"/>
              </a:rPr>
              <a:t>① Dễ dàng tháo rời và lắp </a:t>
            </a:r>
            <a:r>
              <a:rPr lang="vi-VN" altLang="ko-KR" sz="900" smtClean="0">
                <a:latin typeface="Times New Roman" panose="02020603050405020304" pitchFamily="18" charset="0"/>
                <a:ea typeface="Dotum" pitchFamily="34" charset="-127"/>
                <a:cs typeface="Times New Roman" panose="02020603050405020304" pitchFamily="18" charset="0"/>
              </a:rPr>
              <a:t>ráp, </a:t>
            </a:r>
            <a:r>
              <a:rPr lang="vi-VN" altLang="ko-KR" sz="900">
                <a:latin typeface="Times New Roman" panose="02020603050405020304" pitchFamily="18" charset="0"/>
                <a:ea typeface="Dotum" pitchFamily="34" charset="-127"/>
                <a:cs typeface="Times New Roman" panose="02020603050405020304" pitchFamily="18" charset="0"/>
              </a:rPr>
              <a:t>được sử dụng cho đường kính trục nhỏ hơn 200mm.</a:t>
            </a:r>
          </a:p>
          <a:p>
            <a:pPr>
              <a:buNone/>
            </a:pPr>
            <a:r>
              <a:rPr lang="vi-VN" altLang="ko-KR" sz="900">
                <a:latin typeface="Times New Roman" panose="02020603050405020304" pitchFamily="18" charset="0"/>
                <a:ea typeface="Dotum" pitchFamily="34" charset="-127"/>
                <a:cs typeface="Times New Roman" panose="02020603050405020304" pitchFamily="18" charset="0"/>
              </a:rPr>
              <a:t>  ② Sau khi kết hợp với 3 bu lông </a:t>
            </a:r>
            <a:r>
              <a:rPr lang="vi-VN" altLang="ko-KR" sz="900" smtClean="0">
                <a:latin typeface="Times New Roman" panose="02020603050405020304" pitchFamily="18" charset="0"/>
                <a:ea typeface="Dotum" pitchFamily="34" charset="-127"/>
                <a:cs typeface="Times New Roman" panose="02020603050405020304" pitchFamily="18" charset="0"/>
              </a:rPr>
              <a:t>dài,</a:t>
            </a:r>
            <a:r>
              <a:rPr lang="en-US" altLang="ko-KR" sz="900" smtClean="0">
                <a:latin typeface="Times New Roman" panose="02020603050405020304" pitchFamily="18" charset="0"/>
                <a:ea typeface="Dotum" pitchFamily="34" charset="-127"/>
                <a:cs typeface="Times New Roman" panose="02020603050405020304" pitchFamily="18" charset="0"/>
              </a:rPr>
              <a:t> được</a:t>
            </a:r>
            <a:r>
              <a:rPr lang="vi-VN" altLang="ko-KR" sz="900" smtClean="0">
                <a:latin typeface="Times New Roman" panose="02020603050405020304" pitchFamily="18" charset="0"/>
                <a:ea typeface="Dotum" pitchFamily="34" charset="-127"/>
                <a:cs typeface="Times New Roman" panose="02020603050405020304" pitchFamily="18" charset="0"/>
              </a:rPr>
              <a:t> </a:t>
            </a:r>
            <a:r>
              <a:rPr lang="vi-VN" altLang="ko-KR" sz="900">
                <a:latin typeface="Times New Roman" panose="02020603050405020304" pitchFamily="18" charset="0"/>
                <a:ea typeface="Dotum" pitchFamily="34" charset="-127"/>
                <a:cs typeface="Times New Roman" panose="02020603050405020304" pitchFamily="18" charset="0"/>
              </a:rPr>
              <a:t>cố </a:t>
            </a:r>
            <a:r>
              <a:rPr lang="vi-VN" altLang="ko-KR" sz="900" smtClean="0">
                <a:latin typeface="Times New Roman" panose="02020603050405020304" pitchFamily="18" charset="0"/>
                <a:ea typeface="Dotum" pitchFamily="34" charset="-127"/>
                <a:cs typeface="Times New Roman" panose="02020603050405020304" pitchFamily="18" charset="0"/>
              </a:rPr>
              <a:t>định </a:t>
            </a:r>
            <a:r>
              <a:rPr lang="vi-VN" altLang="ko-KR" sz="900">
                <a:latin typeface="Times New Roman" panose="02020603050405020304" pitchFamily="18" charset="0"/>
                <a:ea typeface="Dotum" pitchFamily="34" charset="-127"/>
                <a:cs typeface="Times New Roman" panose="02020603050405020304" pitchFamily="18" charset="0"/>
              </a:rPr>
              <a:t>feather </a:t>
            </a:r>
            <a:r>
              <a:rPr lang="vi-VN" altLang="ko-KR" sz="900" smtClean="0">
                <a:latin typeface="Times New Roman" panose="02020603050405020304" pitchFamily="18" charset="0"/>
                <a:ea typeface="Dotum" pitchFamily="34" charset="-127"/>
                <a:cs typeface="Times New Roman" panose="02020603050405020304" pitchFamily="18" charset="0"/>
              </a:rPr>
              <a:t>key </a:t>
            </a:r>
            <a:r>
              <a:rPr lang="vi-VN" altLang="ko-KR" sz="900">
                <a:latin typeface="Times New Roman" panose="02020603050405020304" pitchFamily="18" charset="0"/>
                <a:ea typeface="Dotum" pitchFamily="34" charset="-127"/>
                <a:cs typeface="Times New Roman" panose="02020603050405020304" pitchFamily="18" charset="0"/>
              </a:rPr>
              <a:t>trên cả hai trục.</a:t>
            </a:r>
          </a:p>
          <a:p>
            <a:pPr>
              <a:buNone/>
            </a:pPr>
            <a:r>
              <a:rPr lang="vi-VN" altLang="ko-KR" sz="900">
                <a:latin typeface="Times New Roman" panose="02020603050405020304" pitchFamily="18" charset="0"/>
                <a:ea typeface="Dotum" pitchFamily="34" charset="-127"/>
                <a:cs typeface="Times New Roman" panose="02020603050405020304" pitchFamily="18" charset="0"/>
              </a:rPr>
              <a:t>  ③ Đặt </a:t>
            </a:r>
            <a:r>
              <a:rPr lang="en-US" altLang="ko-KR" sz="900" smtClean="0">
                <a:latin typeface="Times New Roman" panose="02020603050405020304" pitchFamily="18" charset="0"/>
                <a:ea typeface="Dotum" pitchFamily="34" charset="-127"/>
                <a:cs typeface="Times New Roman" panose="02020603050405020304" pitchFamily="18" charset="0"/>
              </a:rPr>
              <a:t>phần</a:t>
            </a:r>
            <a:r>
              <a:rPr lang="en-US" altLang="ko-KR" sz="900">
                <a:latin typeface="Times New Roman" panose="02020603050405020304" pitchFamily="18" charset="0"/>
                <a:ea typeface="Dotum" pitchFamily="34" charset="-127"/>
                <a:cs typeface="Times New Roman" panose="02020603050405020304" pitchFamily="18" charset="0"/>
              </a:rPr>
              <a:t> </a:t>
            </a:r>
            <a:r>
              <a:rPr lang="vi-VN" altLang="ko-KR" sz="900">
                <a:latin typeface="Times New Roman" panose="02020603050405020304" pitchFamily="18" charset="0"/>
                <a:ea typeface="Dotum" pitchFamily="34" charset="-127"/>
                <a:cs typeface="Times New Roman" panose="02020603050405020304" pitchFamily="18" charset="0"/>
              </a:rPr>
              <a:t>flanges</a:t>
            </a:r>
            <a:r>
              <a:rPr lang="en-US" altLang="ko-KR" sz="900">
                <a:latin typeface="Times New Roman" panose="02020603050405020304" pitchFamily="18" charset="0"/>
                <a:ea typeface="Dotum" pitchFamily="34" charset="-127"/>
                <a:cs typeface="Times New Roman" panose="02020603050405020304" pitchFamily="18" charset="0"/>
              </a:rPr>
              <a:t> </a:t>
            </a:r>
            <a:r>
              <a:rPr lang="vi-VN" altLang="ko-KR" sz="900" smtClean="0">
                <a:latin typeface="Times New Roman" panose="02020603050405020304" pitchFamily="18" charset="0"/>
                <a:ea typeface="Dotum" pitchFamily="34" charset="-127"/>
                <a:cs typeface="Times New Roman" panose="02020603050405020304" pitchFamily="18" charset="0"/>
              </a:rPr>
              <a:t>vào </a:t>
            </a:r>
            <a:r>
              <a:rPr lang="vi-VN" altLang="ko-KR" sz="900">
                <a:latin typeface="Times New Roman" panose="02020603050405020304" pitchFamily="18" charset="0"/>
                <a:ea typeface="Dotum" pitchFamily="34" charset="-127"/>
                <a:cs typeface="Times New Roman" panose="02020603050405020304" pitchFamily="18" charset="0"/>
              </a:rPr>
              <a:t>đầu của hai trục, cố định chúng bằng </a:t>
            </a:r>
            <a:r>
              <a:rPr lang="en-US" altLang="ko-KR" sz="900" smtClean="0">
                <a:latin typeface="Times New Roman" panose="02020603050405020304" pitchFamily="18" charset="0"/>
                <a:ea typeface="Dotum" pitchFamily="34" charset="-127"/>
                <a:cs typeface="Times New Roman" panose="02020603050405020304" pitchFamily="18" charset="0"/>
              </a:rPr>
              <a:t>key</a:t>
            </a:r>
            <a:r>
              <a:rPr lang="vi-VN" altLang="ko-KR" sz="900" smtClean="0">
                <a:latin typeface="Times New Roman" panose="02020603050405020304" pitchFamily="18" charset="0"/>
                <a:ea typeface="Dotum" pitchFamily="34" charset="-127"/>
                <a:cs typeface="Times New Roman" panose="02020603050405020304" pitchFamily="18" charset="0"/>
              </a:rPr>
              <a:t> </a:t>
            </a:r>
            <a:r>
              <a:rPr lang="vi-VN" altLang="ko-KR" sz="900">
                <a:latin typeface="Times New Roman" panose="02020603050405020304" pitchFamily="18" charset="0"/>
                <a:ea typeface="Dotum" pitchFamily="34" charset="-127"/>
                <a:cs typeface="Times New Roman" panose="02020603050405020304" pitchFamily="18" charset="0"/>
              </a:rPr>
              <a:t>và kết nối chúng bằng bu lông doa.</a:t>
            </a:r>
          </a:p>
          <a:p>
            <a:pPr>
              <a:buNone/>
            </a:pPr>
            <a:r>
              <a:rPr lang="vi-VN" altLang="ko-KR" sz="900">
                <a:latin typeface="Times New Roman" panose="02020603050405020304" pitchFamily="18" charset="0"/>
                <a:ea typeface="Dotum" pitchFamily="34" charset="-127"/>
                <a:cs typeface="Times New Roman" panose="02020603050405020304" pitchFamily="18" charset="0"/>
              </a:rPr>
              <a:t>  ④ Nó được sử dụng khi hai trục song song và khoảng cách giữa hai trục tương đối ngắn</a:t>
            </a:r>
            <a:r>
              <a:rPr lang="vi-VN" altLang="ko-KR" sz="900" smtClean="0"/>
              <a:t>.</a:t>
            </a:r>
            <a:endParaRPr lang="en-US" altLang="ko-KR" sz="900" smtClean="0"/>
          </a:p>
          <a:p>
            <a:endParaRPr lang="en-US" altLang="ko-KR" sz="900">
              <a:latin typeface="Times New Roman" panose="02020603050405020304" pitchFamily="18" charset="0"/>
              <a:ea typeface="Dotum" pitchFamily="34" charset="-127"/>
              <a:cs typeface="Times New Roman" panose="02020603050405020304" pitchFamily="18" charset="0"/>
            </a:endParaRPr>
          </a:p>
          <a:p>
            <a:pPr eaLnBrk="1" hangingPunct="1">
              <a:spcBef>
                <a:spcPct val="0"/>
              </a:spcBef>
              <a:buFontTx/>
              <a:buNone/>
            </a:pPr>
            <a:r>
              <a:rPr lang="en-US" altLang="ko-KR" sz="900" smtClean="0">
                <a:latin typeface="Times New Roman" panose="02020603050405020304" pitchFamily="18" charset="0"/>
                <a:ea typeface="Dotum" pitchFamily="34" charset="-127"/>
                <a:cs typeface="Times New Roman" panose="02020603050405020304" pitchFamily="18" charset="0"/>
              </a:rPr>
              <a:t>7. </a:t>
            </a:r>
            <a:r>
              <a:rPr lang="vi-VN" altLang="ko-KR" sz="900" smtClean="0">
                <a:latin typeface="Times New Roman" panose="02020603050405020304" pitchFamily="18" charset="0"/>
                <a:ea typeface="Dotum" pitchFamily="34" charset="-127"/>
                <a:cs typeface="Times New Roman" panose="02020603050405020304" pitchFamily="18" charset="0"/>
              </a:rPr>
              <a:t>Điều </a:t>
            </a:r>
            <a:r>
              <a:rPr lang="vi-VN" altLang="ko-KR" sz="900">
                <a:latin typeface="Times New Roman" panose="02020603050405020304" pitchFamily="18" charset="0"/>
                <a:ea typeface="Dotum" pitchFamily="34" charset="-127"/>
                <a:cs typeface="Times New Roman" panose="02020603050405020304" pitchFamily="18" charset="0"/>
              </a:rPr>
              <a:t>gì không phải là đặc điểm của ổ bi tiếp xúc </a:t>
            </a:r>
            <a:r>
              <a:rPr lang="vi-VN" altLang="ko-KR" sz="900" smtClean="0">
                <a:latin typeface="Times New Roman" panose="02020603050405020304" pitchFamily="18" charset="0"/>
                <a:ea typeface="Dotum" pitchFamily="34" charset="-127"/>
                <a:cs typeface="Times New Roman" panose="02020603050405020304" pitchFamily="18" charset="0"/>
              </a:rPr>
              <a:t>4 </a:t>
            </a:r>
            <a:r>
              <a:rPr lang="vi-VN" altLang="ko-KR" sz="900">
                <a:latin typeface="Times New Roman" panose="02020603050405020304" pitchFamily="18" charset="0"/>
                <a:ea typeface="Dotum" pitchFamily="34" charset="-127"/>
                <a:cs typeface="Times New Roman" panose="02020603050405020304" pitchFamily="18" charset="0"/>
              </a:rPr>
              <a:t>điểm</a:t>
            </a:r>
            <a:r>
              <a:rPr lang="vi-VN" altLang="ko-KR" sz="900" smtClean="0">
                <a:latin typeface="Times New Roman" panose="02020603050405020304" pitchFamily="18" charset="0"/>
                <a:ea typeface="Dotum" pitchFamily="34" charset="-127"/>
                <a:cs typeface="Times New Roman" panose="02020603050405020304" pitchFamily="18" charset="0"/>
              </a:rPr>
              <a:t>?</a:t>
            </a:r>
            <a:endParaRPr lang="en-US" altLang="ko-KR" sz="900" smtClean="0">
              <a:latin typeface="Times New Roman" panose="02020603050405020304" pitchFamily="18" charset="0"/>
              <a:ea typeface="Dotum" pitchFamily="34" charset="-127"/>
              <a:cs typeface="Times New Roman" panose="02020603050405020304" pitchFamily="18" charset="0"/>
            </a:endParaRPr>
          </a:p>
          <a:p>
            <a:pPr eaLnBrk="1" hangingPunct="1">
              <a:spcBef>
                <a:spcPct val="0"/>
              </a:spcBef>
              <a:buFontTx/>
              <a:buNone/>
            </a:pPr>
            <a:endParaRPr lang="vi-VN" altLang="ko-KR" sz="900">
              <a:latin typeface="Times New Roman" panose="02020603050405020304" pitchFamily="18" charset="0"/>
              <a:ea typeface="Dotum" pitchFamily="34" charset="-127"/>
              <a:cs typeface="Times New Roman" panose="02020603050405020304" pitchFamily="18" charset="0"/>
            </a:endParaRPr>
          </a:p>
          <a:p>
            <a:pPr eaLnBrk="1" hangingPunct="1">
              <a:spcBef>
                <a:spcPct val="0"/>
              </a:spcBef>
              <a:buFontTx/>
              <a:buNone/>
            </a:pPr>
            <a:r>
              <a:rPr lang="vi-VN" altLang="ko-KR" sz="900">
                <a:latin typeface="Times New Roman" panose="02020603050405020304" pitchFamily="18" charset="0"/>
                <a:ea typeface="Dotum" pitchFamily="34" charset="-127"/>
                <a:cs typeface="Times New Roman" panose="02020603050405020304" pitchFamily="18" charset="0"/>
              </a:rPr>
              <a:t>  ① Vòng trong được chia thành hai</a:t>
            </a:r>
          </a:p>
          <a:p>
            <a:pPr eaLnBrk="1" hangingPunct="1">
              <a:spcBef>
                <a:spcPct val="0"/>
              </a:spcBef>
              <a:buFontTx/>
              <a:buNone/>
            </a:pPr>
            <a:r>
              <a:rPr lang="vi-VN" altLang="ko-KR" sz="900">
                <a:latin typeface="Times New Roman" panose="02020603050405020304" pitchFamily="18" charset="0"/>
                <a:ea typeface="Dotum" pitchFamily="34" charset="-127"/>
                <a:cs typeface="Times New Roman" panose="02020603050405020304" pitchFamily="18" charset="0"/>
              </a:rPr>
              <a:t>  ② Góc tiếp xúc giữa vòng trong và vòng ngoài là 35 </a:t>
            </a:r>
            <a:r>
              <a:rPr lang="vi-VN" altLang="ko-KR" sz="900" smtClean="0">
                <a:latin typeface="Times New Roman" panose="02020603050405020304" pitchFamily="18" charset="0"/>
                <a:ea typeface="Dotum" pitchFamily="34" charset="-127"/>
                <a:cs typeface="Times New Roman" panose="02020603050405020304" pitchFamily="18" charset="0"/>
              </a:rPr>
              <a:t>độ</a:t>
            </a:r>
            <a:r>
              <a:rPr lang="vi-VN" altLang="ko-KR" sz="900">
                <a:latin typeface="Times New Roman" panose="02020603050405020304" pitchFamily="18" charset="0"/>
                <a:ea typeface="Dotum" pitchFamily="34" charset="-127"/>
                <a:cs typeface="Times New Roman" panose="02020603050405020304" pitchFamily="18" charset="0"/>
              </a:rPr>
              <a:t>.</a:t>
            </a:r>
          </a:p>
          <a:p>
            <a:pPr eaLnBrk="1" hangingPunct="1">
              <a:spcBef>
                <a:spcPct val="0"/>
              </a:spcBef>
              <a:buFontTx/>
              <a:buNone/>
            </a:pPr>
            <a:r>
              <a:rPr lang="vi-VN" altLang="ko-KR" sz="900">
                <a:latin typeface="Times New Roman" panose="02020603050405020304" pitchFamily="18" charset="0"/>
                <a:ea typeface="Dotum" pitchFamily="34" charset="-127"/>
                <a:cs typeface="Times New Roman" panose="02020603050405020304" pitchFamily="18" charset="0"/>
              </a:rPr>
              <a:t>  ③ Có thể được sử dụng thay cho </a:t>
            </a:r>
            <a:r>
              <a:rPr lang="vi-VN" altLang="ko-KR" sz="900" baseline="30000"/>
              <a:t> </a:t>
            </a:r>
            <a:r>
              <a:rPr lang="vi-VN" altLang="ko-KR" sz="900">
                <a:latin typeface="Times New Roman" panose="02020603050405020304" pitchFamily="18" charset="0"/>
                <a:ea typeface="Dotum" pitchFamily="34" charset="-127"/>
                <a:cs typeface="Times New Roman" panose="02020603050405020304" pitchFamily="18" charset="0"/>
              </a:rPr>
              <a:t>angular ball bearing</a:t>
            </a:r>
            <a:endParaRPr lang="en-US" altLang="ko-KR" sz="900">
              <a:latin typeface="Times New Roman" panose="02020603050405020304" pitchFamily="18" charset="0"/>
              <a:ea typeface="Dotum" pitchFamily="34" charset="-127"/>
              <a:cs typeface="Times New Roman" panose="02020603050405020304" pitchFamily="18" charset="0"/>
            </a:endParaRPr>
          </a:p>
          <a:p>
            <a:pPr eaLnBrk="1" hangingPunct="1">
              <a:spcBef>
                <a:spcPct val="0"/>
              </a:spcBef>
              <a:buFontTx/>
              <a:buNone/>
            </a:pPr>
            <a:r>
              <a:rPr lang="vi-VN" altLang="ko-KR" sz="900" smtClean="0">
                <a:latin typeface="Times New Roman" panose="02020603050405020304" pitchFamily="18" charset="0"/>
                <a:ea typeface="Dotum" pitchFamily="34" charset="-127"/>
                <a:cs typeface="Times New Roman" panose="02020603050405020304" pitchFamily="18" charset="0"/>
              </a:rPr>
              <a:t>  </a:t>
            </a:r>
            <a:r>
              <a:rPr lang="vi-VN" altLang="ko-KR" sz="900">
                <a:latin typeface="Times New Roman" panose="02020603050405020304" pitchFamily="18" charset="0"/>
                <a:ea typeface="Dotum" pitchFamily="34" charset="-127"/>
                <a:cs typeface="Times New Roman" panose="02020603050405020304" pitchFamily="18" charset="0"/>
              </a:rPr>
              <a:t>④ </a:t>
            </a:r>
            <a:r>
              <a:rPr lang="en-US" altLang="ko-KR" sz="900" smtClean="0">
                <a:latin typeface="Times New Roman" panose="02020603050405020304" pitchFamily="18" charset="0"/>
                <a:ea typeface="Dotum" pitchFamily="34" charset="-127"/>
                <a:cs typeface="Times New Roman" panose="02020603050405020304" pitchFamily="18" charset="0"/>
              </a:rPr>
              <a:t>Khi </a:t>
            </a:r>
            <a:r>
              <a:rPr lang="vi-VN" altLang="ko-KR" sz="900" smtClean="0">
                <a:latin typeface="Times New Roman" panose="02020603050405020304" pitchFamily="18" charset="0"/>
                <a:ea typeface="Dotum" pitchFamily="34" charset="-127"/>
                <a:cs typeface="Times New Roman" panose="02020603050405020304" pitchFamily="18" charset="0"/>
              </a:rPr>
              <a:t>được </a:t>
            </a:r>
            <a:r>
              <a:rPr lang="vi-VN" altLang="ko-KR" sz="900">
                <a:latin typeface="Times New Roman" panose="02020603050405020304" pitchFamily="18" charset="0"/>
                <a:ea typeface="Dotum" pitchFamily="34" charset="-127"/>
                <a:cs typeface="Times New Roman" panose="02020603050405020304" pitchFamily="18" charset="0"/>
              </a:rPr>
              <a:t>sử </a:t>
            </a:r>
            <a:r>
              <a:rPr lang="vi-VN" altLang="ko-KR" sz="900" smtClean="0">
                <a:latin typeface="Times New Roman" panose="02020603050405020304" pitchFamily="18" charset="0"/>
                <a:ea typeface="Dotum" pitchFamily="34" charset="-127"/>
                <a:cs typeface="Times New Roman" panose="02020603050405020304" pitchFamily="18" charset="0"/>
              </a:rPr>
              <a:t>dụng</a:t>
            </a:r>
            <a:r>
              <a:rPr lang="en-US" altLang="ko-KR" sz="900" smtClean="0">
                <a:latin typeface="Times New Roman" panose="02020603050405020304" pitchFamily="18" charset="0"/>
                <a:ea typeface="Dotum" pitchFamily="34" charset="-127"/>
                <a:cs typeface="Times New Roman" panose="02020603050405020304" pitchFamily="18" charset="0"/>
              </a:rPr>
              <a:t>, nó được giữ bởi một tấm thép.</a:t>
            </a:r>
            <a:endParaRPr lang="vi-VN" altLang="ko-KR" sz="900">
              <a:latin typeface="Times New Roman" panose="02020603050405020304" pitchFamily="18" charset="0"/>
              <a:ea typeface="Dotum" pitchFamily="34" charset="-127"/>
              <a:cs typeface="Times New Roman" panose="02020603050405020304" pitchFamily="18" charset="0"/>
            </a:endParaRPr>
          </a:p>
          <a:p>
            <a:pPr eaLnBrk="1" hangingPunct="1">
              <a:spcBef>
                <a:spcPct val="0"/>
              </a:spcBef>
              <a:buFontTx/>
              <a:buNone/>
            </a:pPr>
            <a:endParaRPr lang="en-US" altLang="ko-KR" sz="900">
              <a:latin typeface="Times New Roman" panose="02020603050405020304" pitchFamily="18" charset="0"/>
              <a:ea typeface="Dotum" pitchFamily="34" charset="-127"/>
              <a:cs typeface="Times New Roman" panose="02020603050405020304" pitchFamily="18" charset="0"/>
            </a:endParaRPr>
          </a:p>
          <a:p>
            <a:pPr eaLnBrk="1" hangingPunct="1">
              <a:spcBef>
                <a:spcPct val="0"/>
              </a:spcBef>
              <a:buFontTx/>
              <a:buNone/>
            </a:pPr>
            <a:r>
              <a:rPr lang="vi-VN" altLang="ko-KR" sz="900">
                <a:latin typeface="Times New Roman" panose="02020603050405020304" pitchFamily="18" charset="0"/>
                <a:ea typeface="Dotum" pitchFamily="34" charset="-127"/>
                <a:cs typeface="Times New Roman" panose="02020603050405020304" pitchFamily="18" charset="0"/>
              </a:rPr>
              <a:t>8. </a:t>
            </a:r>
            <a:r>
              <a:rPr lang="en-US" altLang="ko-KR" sz="900" smtClean="0">
                <a:latin typeface="Times New Roman" panose="02020603050405020304" pitchFamily="18" charset="0"/>
                <a:ea typeface="Dotum" pitchFamily="34" charset="-127"/>
                <a:cs typeface="Times New Roman" panose="02020603050405020304" pitchFamily="18" charset="0"/>
              </a:rPr>
              <a:t>Đáp án</a:t>
            </a:r>
            <a:r>
              <a:rPr lang="vi-VN" altLang="ko-KR" sz="900" smtClean="0">
                <a:latin typeface="Times New Roman" panose="02020603050405020304" pitchFamily="18" charset="0"/>
                <a:ea typeface="Dotum" pitchFamily="34" charset="-127"/>
                <a:cs typeface="Times New Roman" panose="02020603050405020304" pitchFamily="18" charset="0"/>
              </a:rPr>
              <a:t> </a:t>
            </a:r>
            <a:r>
              <a:rPr lang="vi-VN" altLang="ko-KR" sz="900">
                <a:latin typeface="Times New Roman" panose="02020603050405020304" pitchFamily="18" charset="0"/>
                <a:ea typeface="Dotum" pitchFamily="34" charset="-127"/>
                <a:cs typeface="Times New Roman" panose="02020603050405020304" pitchFamily="18" charset="0"/>
              </a:rPr>
              <a:t>phù hợp cho </a:t>
            </a:r>
            <a:r>
              <a:rPr lang="en-US" altLang="ko-KR" sz="900" smtClean="0">
                <a:latin typeface="Times New Roman" panose="02020603050405020304" pitchFamily="18" charset="0"/>
                <a:ea typeface="Dotum" pitchFamily="34" charset="-127"/>
                <a:cs typeface="Times New Roman" panose="02020603050405020304" pitchFamily="18" charset="0"/>
              </a:rPr>
              <a:t>s</a:t>
            </a:r>
            <a:r>
              <a:rPr lang="vi-VN" altLang="ko-KR" sz="900">
                <a:latin typeface="Times New Roman" panose="02020603050405020304" pitchFamily="18" charset="0"/>
                <a:ea typeface="Dotum" pitchFamily="34" charset="-127"/>
                <a:cs typeface="Times New Roman" panose="02020603050405020304" pitchFamily="18" charset="0"/>
              </a:rPr>
              <a:t>elf-aligning ball </a:t>
            </a:r>
            <a:r>
              <a:rPr lang="vi-VN" altLang="ko-KR" sz="900" smtClean="0">
                <a:latin typeface="Times New Roman" panose="02020603050405020304" pitchFamily="18" charset="0"/>
                <a:ea typeface="Dotum" pitchFamily="34" charset="-127"/>
                <a:cs typeface="Times New Roman" panose="02020603050405020304" pitchFamily="18" charset="0"/>
              </a:rPr>
              <a:t>bearing</a:t>
            </a:r>
            <a:r>
              <a:rPr lang="en-US" altLang="ko-KR" sz="900" smtClean="0">
                <a:latin typeface="Times New Roman" panose="02020603050405020304" pitchFamily="18" charset="0"/>
                <a:ea typeface="Dotum" pitchFamily="34" charset="-127"/>
                <a:cs typeface="Times New Roman" panose="02020603050405020304" pitchFamily="18" charset="0"/>
              </a:rPr>
              <a:t> </a:t>
            </a:r>
            <a:r>
              <a:rPr lang="vi-VN" altLang="ko-KR" sz="900" smtClean="0">
                <a:latin typeface="Times New Roman" panose="02020603050405020304" pitchFamily="18" charset="0"/>
                <a:ea typeface="Dotum" pitchFamily="34" charset="-127"/>
                <a:cs typeface="Times New Roman" panose="02020603050405020304" pitchFamily="18" charset="0"/>
              </a:rPr>
              <a:t>là </a:t>
            </a:r>
            <a:r>
              <a:rPr lang="en-US" altLang="ko-KR" sz="900" smtClean="0">
                <a:latin typeface="Times New Roman" panose="02020603050405020304" pitchFamily="18" charset="0"/>
                <a:ea typeface="Dotum" pitchFamily="34" charset="-127"/>
                <a:cs typeface="Times New Roman" panose="02020603050405020304" pitchFamily="18" charset="0"/>
              </a:rPr>
              <a:t>gì</a:t>
            </a:r>
            <a:r>
              <a:rPr lang="vi-VN" altLang="ko-KR" sz="900" smtClean="0">
                <a:latin typeface="Times New Roman" panose="02020603050405020304" pitchFamily="18" charset="0"/>
                <a:ea typeface="Dotum" pitchFamily="34" charset="-127"/>
                <a:cs typeface="Times New Roman" panose="02020603050405020304" pitchFamily="18" charset="0"/>
              </a:rPr>
              <a:t>?</a:t>
            </a:r>
            <a:endParaRPr lang="en-US" altLang="ko-KR" sz="900">
              <a:latin typeface="Times New Roman" panose="02020603050405020304" pitchFamily="18" charset="0"/>
              <a:ea typeface="Dotum" pitchFamily="34" charset="-127"/>
              <a:cs typeface="Times New Roman" panose="02020603050405020304" pitchFamily="18" charset="0"/>
            </a:endParaRPr>
          </a:p>
          <a:p>
            <a:pPr eaLnBrk="1" hangingPunct="1">
              <a:spcBef>
                <a:spcPct val="0"/>
              </a:spcBef>
              <a:buFontTx/>
              <a:buNone/>
            </a:pPr>
            <a:endParaRPr lang="en-US" altLang="ko-KR" sz="900">
              <a:latin typeface="Times New Roman" panose="02020603050405020304" pitchFamily="18" charset="0"/>
              <a:ea typeface="Dotum" pitchFamily="34" charset="-127"/>
              <a:cs typeface="Times New Roman" panose="02020603050405020304" pitchFamily="18" charset="0"/>
            </a:endParaRPr>
          </a:p>
          <a:p>
            <a:pPr eaLnBrk="1" hangingPunct="1">
              <a:spcBef>
                <a:spcPct val="0"/>
              </a:spcBef>
              <a:buFontTx/>
              <a:buNone/>
            </a:pPr>
            <a:r>
              <a:rPr lang="en-US" altLang="ko-KR" sz="900">
                <a:latin typeface="Times New Roman" panose="02020603050405020304" pitchFamily="18" charset="0"/>
                <a:ea typeface="Dotum" pitchFamily="34" charset="-127"/>
                <a:cs typeface="Times New Roman" panose="02020603050405020304" pitchFamily="18" charset="0"/>
              </a:rPr>
              <a:t>   ①            </a:t>
            </a:r>
            <a:r>
              <a:rPr lang="en-US" altLang="ko-KR" sz="900" smtClean="0">
                <a:latin typeface="Times New Roman" panose="02020603050405020304" pitchFamily="18" charset="0"/>
                <a:ea typeface="Dotum" pitchFamily="34" charset="-127"/>
                <a:cs typeface="Times New Roman" panose="02020603050405020304" pitchFamily="18" charset="0"/>
              </a:rPr>
              <a:t>        </a:t>
            </a:r>
            <a:r>
              <a:rPr lang="en-US" altLang="ko-KR" sz="900">
                <a:latin typeface="Times New Roman" panose="02020603050405020304" pitchFamily="18" charset="0"/>
                <a:ea typeface="Dotum" pitchFamily="34" charset="-127"/>
                <a:cs typeface="Times New Roman" panose="02020603050405020304" pitchFamily="18" charset="0"/>
              </a:rPr>
              <a:t>②                 </a:t>
            </a:r>
            <a:r>
              <a:rPr lang="en-US" altLang="ko-KR" sz="900" smtClean="0">
                <a:latin typeface="Times New Roman" panose="02020603050405020304" pitchFamily="18" charset="0"/>
                <a:ea typeface="Dotum" pitchFamily="34" charset="-127"/>
                <a:cs typeface="Times New Roman" panose="02020603050405020304" pitchFamily="18" charset="0"/>
              </a:rPr>
              <a:t>        ③                       </a:t>
            </a:r>
            <a:r>
              <a:rPr lang="en-US" altLang="ko-KR" sz="900">
                <a:latin typeface="Times New Roman" panose="02020603050405020304" pitchFamily="18" charset="0"/>
                <a:ea typeface="Dotum" pitchFamily="34" charset="-127"/>
                <a:cs typeface="Times New Roman" panose="02020603050405020304" pitchFamily="18" charset="0"/>
              </a:rPr>
              <a:t>④</a:t>
            </a:r>
          </a:p>
          <a:p>
            <a:pPr eaLnBrk="1" hangingPunct="1">
              <a:spcBef>
                <a:spcPct val="0"/>
              </a:spcBef>
              <a:buFontTx/>
              <a:buNone/>
            </a:pPr>
            <a:endParaRPr lang="en-US" altLang="ko-KR" sz="900">
              <a:latin typeface="Times New Roman" panose="02020603050405020304" pitchFamily="18" charset="0"/>
              <a:ea typeface="Dotum" pitchFamily="34" charset="-127"/>
              <a:cs typeface="Times New Roman" panose="02020603050405020304" pitchFamily="18" charset="0"/>
            </a:endParaRPr>
          </a:p>
          <a:p>
            <a:pPr eaLnBrk="1" hangingPunct="1">
              <a:spcBef>
                <a:spcPct val="0"/>
              </a:spcBef>
              <a:buFontTx/>
              <a:buNone/>
            </a:pPr>
            <a:endParaRPr lang="en-US" altLang="ko-KR" sz="900">
              <a:latin typeface="Times New Roman" panose="02020603050405020304" pitchFamily="18" charset="0"/>
              <a:ea typeface="Dotum" pitchFamily="34" charset="-127"/>
              <a:cs typeface="Times New Roman" panose="02020603050405020304" pitchFamily="18" charset="0"/>
            </a:endParaRPr>
          </a:p>
          <a:p>
            <a:pPr eaLnBrk="1" hangingPunct="1">
              <a:spcBef>
                <a:spcPct val="0"/>
              </a:spcBef>
              <a:buFontTx/>
              <a:buNone/>
            </a:pPr>
            <a:endParaRPr lang="en-US" altLang="ko-KR" sz="900">
              <a:latin typeface="Times New Roman" panose="02020603050405020304" pitchFamily="18" charset="0"/>
              <a:ea typeface="Dotum" pitchFamily="34" charset="-127"/>
              <a:cs typeface="Times New Roman" panose="02020603050405020304" pitchFamily="18" charset="0"/>
            </a:endParaRPr>
          </a:p>
        </p:txBody>
      </p:sp>
      <p:sp>
        <p:nvSpPr>
          <p:cNvPr id="2056" name="직사각형 2"/>
          <p:cNvSpPr>
            <a:spLocks noChangeArrowheads="1"/>
          </p:cNvSpPr>
          <p:nvPr/>
        </p:nvSpPr>
        <p:spPr bwMode="auto">
          <a:xfrm>
            <a:off x="3384550" y="849313"/>
            <a:ext cx="3214688" cy="81807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har char="•"/>
              <a:defRPr kumimoji="1" sz="3200">
                <a:solidFill>
                  <a:schemeClr val="tx1"/>
                </a:solidFill>
                <a:latin typeface="굴림" pitchFamily="34" charset="-127"/>
                <a:ea typeface="굴림" pitchFamily="34" charset="-127"/>
              </a:defRPr>
            </a:lvl1pPr>
            <a:lvl2pPr marL="742950" indent="-285750" eaLnBrk="0" hangingPunct="0">
              <a:spcBef>
                <a:spcPct val="20000"/>
              </a:spcBef>
              <a:buChar char="–"/>
              <a:defRPr kumimoji="1" sz="2800">
                <a:solidFill>
                  <a:schemeClr val="tx1"/>
                </a:solidFill>
                <a:latin typeface="굴림" pitchFamily="34" charset="-127"/>
                <a:ea typeface="굴림" pitchFamily="34" charset="-127"/>
              </a:defRPr>
            </a:lvl2pPr>
            <a:lvl3pPr marL="1143000" indent="-228600" eaLnBrk="0" hangingPunct="0">
              <a:spcBef>
                <a:spcPct val="20000"/>
              </a:spcBef>
              <a:buChar char="•"/>
              <a:defRPr kumimoji="1" sz="2400">
                <a:solidFill>
                  <a:schemeClr val="tx1"/>
                </a:solidFill>
                <a:latin typeface="굴림" pitchFamily="34" charset="-127"/>
                <a:ea typeface="굴림" pitchFamily="34" charset="-127"/>
              </a:defRPr>
            </a:lvl3pPr>
            <a:lvl4pPr marL="1600200" indent="-228600" eaLnBrk="0" hangingPunct="0">
              <a:spcBef>
                <a:spcPct val="20000"/>
              </a:spcBef>
              <a:buChar char="–"/>
              <a:defRPr kumimoji="1" sz="2000">
                <a:solidFill>
                  <a:schemeClr val="tx1"/>
                </a:solidFill>
                <a:latin typeface="굴림" pitchFamily="34" charset="-127"/>
                <a:ea typeface="굴림" pitchFamily="34" charset="-127"/>
              </a:defRPr>
            </a:lvl4pPr>
            <a:lvl5pPr marL="2057400" indent="-228600" eaLnBrk="0" hangingPunct="0">
              <a:spcBef>
                <a:spcPct val="20000"/>
              </a:spcBef>
              <a:buChar char="»"/>
              <a:defRPr kumimoji="1" sz="2000">
                <a:solidFill>
                  <a:schemeClr val="tx1"/>
                </a:solidFill>
                <a:latin typeface="굴림" pitchFamily="34" charset="-127"/>
                <a:ea typeface="굴림" pitchFamily="34" charset="-127"/>
              </a:defRPr>
            </a:lvl5pPr>
            <a:lvl6pPr marL="2514600" indent="-228600" eaLnBrk="0" fontAlgn="base" hangingPunct="0">
              <a:spcBef>
                <a:spcPct val="20000"/>
              </a:spcBef>
              <a:spcAft>
                <a:spcPct val="0"/>
              </a:spcAft>
              <a:buChar char="»"/>
              <a:defRPr kumimoji="1" sz="2000">
                <a:solidFill>
                  <a:schemeClr val="tx1"/>
                </a:solidFill>
                <a:latin typeface="굴림" pitchFamily="34" charset="-127"/>
                <a:ea typeface="굴림" pitchFamily="34" charset="-127"/>
              </a:defRPr>
            </a:lvl6pPr>
            <a:lvl7pPr marL="2971800" indent="-228600" eaLnBrk="0" fontAlgn="base" hangingPunct="0">
              <a:spcBef>
                <a:spcPct val="20000"/>
              </a:spcBef>
              <a:spcAft>
                <a:spcPct val="0"/>
              </a:spcAft>
              <a:buChar char="»"/>
              <a:defRPr kumimoji="1" sz="2000">
                <a:solidFill>
                  <a:schemeClr val="tx1"/>
                </a:solidFill>
                <a:latin typeface="굴림" pitchFamily="34" charset="-127"/>
                <a:ea typeface="굴림" pitchFamily="34" charset="-127"/>
              </a:defRPr>
            </a:lvl7pPr>
            <a:lvl8pPr marL="3429000" indent="-228600" eaLnBrk="0" fontAlgn="base" hangingPunct="0">
              <a:spcBef>
                <a:spcPct val="20000"/>
              </a:spcBef>
              <a:spcAft>
                <a:spcPct val="0"/>
              </a:spcAft>
              <a:buChar char="»"/>
              <a:defRPr kumimoji="1" sz="2000">
                <a:solidFill>
                  <a:schemeClr val="tx1"/>
                </a:solidFill>
                <a:latin typeface="굴림" pitchFamily="34" charset="-127"/>
                <a:ea typeface="굴림" pitchFamily="34" charset="-127"/>
              </a:defRPr>
            </a:lvl8pPr>
            <a:lvl9pPr marL="3886200" indent="-228600" eaLnBrk="0" fontAlgn="base" hangingPunct="0">
              <a:spcBef>
                <a:spcPct val="20000"/>
              </a:spcBef>
              <a:spcAft>
                <a:spcPct val="0"/>
              </a:spcAft>
              <a:buChar char="»"/>
              <a:defRPr kumimoji="1" sz="2000">
                <a:solidFill>
                  <a:schemeClr val="tx1"/>
                </a:solidFill>
                <a:latin typeface="굴림" pitchFamily="34" charset="-127"/>
                <a:ea typeface="굴림" pitchFamily="34" charset="-127"/>
              </a:defRPr>
            </a:lvl9pPr>
          </a:lstStyle>
          <a:p>
            <a:pPr>
              <a:buNone/>
            </a:pPr>
            <a:r>
              <a:rPr lang="vi-VN" altLang="ko-KR" sz="900">
                <a:latin typeface="Times New Roman" panose="02020603050405020304" pitchFamily="18" charset="0"/>
                <a:ea typeface="Dotum" pitchFamily="34" charset="-127"/>
                <a:cs typeface="Times New Roman" panose="02020603050405020304" pitchFamily="18" charset="0"/>
              </a:rPr>
              <a:t> 9. </a:t>
            </a:r>
            <a:r>
              <a:rPr lang="en-US" altLang="ko-KR" sz="900" smtClean="0">
                <a:latin typeface="Times New Roman" panose="02020603050405020304" pitchFamily="18" charset="0"/>
                <a:ea typeface="Dotum" pitchFamily="34" charset="-127"/>
                <a:cs typeface="Times New Roman" panose="02020603050405020304" pitchFamily="18" charset="0"/>
              </a:rPr>
              <a:t>Đinh ốc</a:t>
            </a:r>
            <a:r>
              <a:rPr lang="vi-VN" altLang="ko-KR" sz="900" smtClean="0">
                <a:latin typeface="Times New Roman" panose="02020603050405020304" pitchFamily="18" charset="0"/>
                <a:ea typeface="Dotum" pitchFamily="34" charset="-127"/>
                <a:cs typeface="Times New Roman" panose="02020603050405020304" pitchFamily="18" charset="0"/>
              </a:rPr>
              <a:t> </a:t>
            </a:r>
            <a:r>
              <a:rPr lang="vi-VN" altLang="ko-KR" sz="900">
                <a:latin typeface="Times New Roman" panose="02020603050405020304" pitchFamily="18" charset="0"/>
                <a:ea typeface="Dotum" pitchFamily="34" charset="-127"/>
                <a:cs typeface="Times New Roman" panose="02020603050405020304" pitchFamily="18" charset="0"/>
              </a:rPr>
              <a:t>nào được sử dụng khi hướng của áp suất không đổi, chẳng hạn như một máy ép</a:t>
            </a:r>
            <a:r>
              <a:rPr lang="vi-VN" altLang="ko-KR" sz="900" smtClean="0">
                <a:latin typeface="Times New Roman" panose="02020603050405020304" pitchFamily="18" charset="0"/>
                <a:ea typeface="Dotum" pitchFamily="34" charset="-127"/>
                <a:cs typeface="Times New Roman" panose="02020603050405020304" pitchFamily="18" charset="0"/>
              </a:rPr>
              <a:t>?</a:t>
            </a:r>
            <a:endParaRPr lang="en-US" altLang="ko-KR" sz="900" smtClean="0">
              <a:latin typeface="Times New Roman" panose="02020603050405020304" pitchFamily="18" charset="0"/>
              <a:ea typeface="Dotum" pitchFamily="34" charset="-127"/>
              <a:cs typeface="Times New Roman" panose="02020603050405020304" pitchFamily="18" charset="0"/>
            </a:endParaRPr>
          </a:p>
          <a:p>
            <a:pPr>
              <a:buNone/>
            </a:pPr>
            <a:endParaRPr lang="vi-VN" altLang="ko-KR" sz="900">
              <a:latin typeface="Times New Roman" panose="02020603050405020304" pitchFamily="18" charset="0"/>
              <a:ea typeface="Dotum" pitchFamily="34" charset="-127"/>
              <a:cs typeface="Times New Roman" panose="02020603050405020304" pitchFamily="18" charset="0"/>
            </a:endParaRPr>
          </a:p>
          <a:p>
            <a:pPr>
              <a:buNone/>
            </a:pPr>
            <a:r>
              <a:rPr lang="vi-VN" altLang="ko-KR" sz="900">
                <a:latin typeface="Times New Roman" panose="02020603050405020304" pitchFamily="18" charset="0"/>
                <a:ea typeface="Dotum" pitchFamily="34" charset="-127"/>
                <a:cs typeface="Times New Roman" panose="02020603050405020304" pitchFamily="18" charset="0"/>
              </a:rPr>
              <a:t> ① </a:t>
            </a:r>
            <a:r>
              <a:rPr lang="en-US" altLang="ko-KR" sz="900" smtClean="0">
                <a:latin typeface="Times New Roman" panose="02020603050405020304" pitchFamily="18" charset="0"/>
                <a:ea typeface="Dotum" pitchFamily="34" charset="-127"/>
                <a:cs typeface="Times New Roman" panose="02020603050405020304" pitchFamily="18" charset="0"/>
              </a:rPr>
              <a:t>Đinh ốc</a:t>
            </a:r>
            <a:r>
              <a:rPr lang="vi-VN" altLang="ko-KR" sz="900" smtClean="0">
                <a:latin typeface="Times New Roman" panose="02020603050405020304" pitchFamily="18" charset="0"/>
                <a:ea typeface="Dotum" pitchFamily="34" charset="-127"/>
                <a:cs typeface="Times New Roman" panose="02020603050405020304" pitchFamily="18" charset="0"/>
              </a:rPr>
              <a:t> </a:t>
            </a:r>
            <a:r>
              <a:rPr lang="vi-VN" altLang="ko-KR" sz="900">
                <a:latin typeface="Times New Roman" panose="02020603050405020304" pitchFamily="18" charset="0"/>
                <a:ea typeface="Dotum" pitchFamily="34" charset="-127"/>
                <a:cs typeface="Times New Roman" panose="02020603050405020304" pitchFamily="18" charset="0"/>
              </a:rPr>
              <a:t>vuông </a:t>
            </a:r>
            <a:r>
              <a:rPr lang="en-US" altLang="ko-KR" sz="900" smtClean="0">
                <a:latin typeface="Times New Roman" panose="02020603050405020304" pitchFamily="18" charset="0"/>
                <a:ea typeface="Dotum" pitchFamily="34" charset="-127"/>
                <a:cs typeface="Times New Roman" panose="02020603050405020304" pitchFamily="18" charset="0"/>
              </a:rPr>
              <a:t>      </a:t>
            </a:r>
            <a:r>
              <a:rPr lang="vi-VN" altLang="ko-KR" sz="900" smtClean="0">
                <a:latin typeface="Times New Roman" panose="02020603050405020304" pitchFamily="18" charset="0"/>
                <a:ea typeface="Dotum" pitchFamily="34" charset="-127"/>
                <a:cs typeface="Times New Roman" panose="02020603050405020304" pitchFamily="18" charset="0"/>
              </a:rPr>
              <a:t>② </a:t>
            </a:r>
            <a:r>
              <a:rPr lang="en-US" altLang="ko-KR" sz="900" smtClean="0">
                <a:latin typeface="Times New Roman" panose="02020603050405020304" pitchFamily="18" charset="0"/>
                <a:ea typeface="Dotum" pitchFamily="34" charset="-127"/>
                <a:cs typeface="Times New Roman" panose="02020603050405020304" pitchFamily="18" charset="0"/>
              </a:rPr>
              <a:t>Đinh ốc</a:t>
            </a:r>
            <a:r>
              <a:rPr lang="vi-VN" altLang="ko-KR" sz="900" smtClean="0">
                <a:latin typeface="Times New Roman" panose="02020603050405020304" pitchFamily="18" charset="0"/>
                <a:ea typeface="Dotum" pitchFamily="34" charset="-127"/>
                <a:cs typeface="Times New Roman" panose="02020603050405020304" pitchFamily="18" charset="0"/>
              </a:rPr>
              <a:t> </a:t>
            </a:r>
            <a:r>
              <a:rPr lang="vi-VN" altLang="ko-KR" sz="900">
                <a:latin typeface="Times New Roman" panose="02020603050405020304" pitchFamily="18" charset="0"/>
                <a:ea typeface="Dotum" pitchFamily="34" charset="-127"/>
                <a:cs typeface="Times New Roman" panose="02020603050405020304" pitchFamily="18" charset="0"/>
              </a:rPr>
              <a:t>hình thang</a:t>
            </a:r>
          </a:p>
          <a:p>
            <a:pPr>
              <a:buNone/>
            </a:pPr>
            <a:r>
              <a:rPr lang="vi-VN" altLang="ko-KR" sz="900">
                <a:latin typeface="Times New Roman" panose="02020603050405020304" pitchFamily="18" charset="0"/>
                <a:ea typeface="Dotum" pitchFamily="34" charset="-127"/>
                <a:cs typeface="Times New Roman" panose="02020603050405020304" pitchFamily="18" charset="0"/>
              </a:rPr>
              <a:t> ③ </a:t>
            </a:r>
            <a:r>
              <a:rPr lang="en-US" altLang="ko-KR" sz="900" smtClean="0">
                <a:latin typeface="Times New Roman" panose="02020603050405020304" pitchFamily="18" charset="0"/>
                <a:ea typeface="Dotum" pitchFamily="34" charset="-127"/>
                <a:cs typeface="Times New Roman" panose="02020603050405020304" pitchFamily="18" charset="0"/>
              </a:rPr>
              <a:t>Đinh ốc</a:t>
            </a:r>
            <a:r>
              <a:rPr lang="vi-VN" altLang="ko-KR" sz="900" smtClean="0">
                <a:latin typeface="Times New Roman" panose="02020603050405020304" pitchFamily="18" charset="0"/>
                <a:ea typeface="Dotum" pitchFamily="34" charset="-127"/>
                <a:cs typeface="Times New Roman" panose="02020603050405020304" pitchFamily="18" charset="0"/>
              </a:rPr>
              <a:t> </a:t>
            </a:r>
            <a:r>
              <a:rPr lang="vi-VN" altLang="ko-KR" sz="900">
                <a:latin typeface="Times New Roman" panose="02020603050405020304" pitchFamily="18" charset="0"/>
                <a:ea typeface="Dotum" pitchFamily="34" charset="-127"/>
                <a:cs typeface="Times New Roman" panose="02020603050405020304" pitchFamily="18" charset="0"/>
              </a:rPr>
              <a:t>răng cưa </a:t>
            </a:r>
            <a:r>
              <a:rPr lang="en-US" altLang="ko-KR" sz="900" smtClean="0">
                <a:latin typeface="Times New Roman" panose="02020603050405020304" pitchFamily="18" charset="0"/>
                <a:ea typeface="Dotum" pitchFamily="34" charset="-127"/>
                <a:cs typeface="Times New Roman" panose="02020603050405020304" pitchFamily="18" charset="0"/>
              </a:rPr>
              <a:t>  </a:t>
            </a:r>
            <a:r>
              <a:rPr lang="vi-VN" altLang="ko-KR" sz="900" smtClean="0">
                <a:latin typeface="Times New Roman" panose="02020603050405020304" pitchFamily="18" charset="0"/>
                <a:ea typeface="Dotum" pitchFamily="34" charset="-127"/>
                <a:cs typeface="Times New Roman" panose="02020603050405020304" pitchFamily="18" charset="0"/>
              </a:rPr>
              <a:t>④ </a:t>
            </a:r>
            <a:r>
              <a:rPr lang="en-US" altLang="ko-KR" sz="900" smtClean="0">
                <a:latin typeface="Times New Roman" panose="02020603050405020304" pitchFamily="18" charset="0"/>
                <a:ea typeface="Dotum" pitchFamily="34" charset="-127"/>
                <a:cs typeface="Times New Roman" panose="02020603050405020304" pitchFamily="18" charset="0"/>
              </a:rPr>
              <a:t>Đinh ốc</a:t>
            </a:r>
            <a:r>
              <a:rPr lang="vi-VN" altLang="ko-KR" sz="900" smtClean="0">
                <a:latin typeface="Times New Roman" panose="02020603050405020304" pitchFamily="18" charset="0"/>
                <a:ea typeface="Dotum" pitchFamily="34" charset="-127"/>
                <a:cs typeface="Times New Roman" panose="02020603050405020304" pitchFamily="18" charset="0"/>
              </a:rPr>
              <a:t> </a:t>
            </a:r>
            <a:r>
              <a:rPr lang="vi-VN" altLang="ko-KR" sz="900">
                <a:latin typeface="Times New Roman" panose="02020603050405020304" pitchFamily="18" charset="0"/>
                <a:ea typeface="Dotum" pitchFamily="34" charset="-127"/>
                <a:cs typeface="Times New Roman" panose="02020603050405020304" pitchFamily="18" charset="0"/>
              </a:rPr>
              <a:t>Knuckle</a:t>
            </a:r>
            <a:endParaRPr lang="en-US" altLang="ko-KR" sz="900">
              <a:latin typeface="Times New Roman" panose="02020603050405020304" pitchFamily="18" charset="0"/>
              <a:ea typeface="Dotum" pitchFamily="34" charset="-127"/>
              <a:cs typeface="Times New Roman" panose="02020603050405020304" pitchFamily="18" charset="0"/>
            </a:endParaRPr>
          </a:p>
          <a:p>
            <a:pPr>
              <a:buNone/>
            </a:pPr>
            <a:endParaRPr lang="en-US" altLang="ko-KR" sz="900">
              <a:latin typeface="Times New Roman" panose="02020603050405020304" pitchFamily="18" charset="0"/>
              <a:ea typeface="Dotum" pitchFamily="34" charset="-127"/>
              <a:cs typeface="Times New Roman" panose="02020603050405020304" pitchFamily="18" charset="0"/>
            </a:endParaRPr>
          </a:p>
          <a:p>
            <a:pPr eaLnBrk="1" hangingPunct="1">
              <a:spcBef>
                <a:spcPct val="0"/>
              </a:spcBef>
              <a:buFontTx/>
              <a:buNone/>
            </a:pPr>
            <a:r>
              <a:rPr lang="en-US" altLang="ko-KR" sz="900">
                <a:latin typeface="Times New Roman" panose="02020603050405020304" pitchFamily="18" charset="0"/>
                <a:ea typeface="Dotum" pitchFamily="34" charset="-127"/>
                <a:cs typeface="Times New Roman" panose="02020603050405020304" pitchFamily="18" charset="0"/>
              </a:rPr>
              <a:t>10. </a:t>
            </a:r>
            <a:r>
              <a:rPr lang="en-US" altLang="ko-KR" sz="900" smtClean="0">
                <a:latin typeface="Times New Roman" panose="02020603050405020304" pitchFamily="18" charset="0"/>
                <a:ea typeface="Dotum" pitchFamily="34" charset="-127"/>
                <a:cs typeface="Times New Roman" panose="02020603050405020304" pitchFamily="18" charset="0"/>
              </a:rPr>
              <a:t>Đáp án </a:t>
            </a:r>
            <a:r>
              <a:rPr lang="en-US" altLang="ko-KR" sz="900">
                <a:latin typeface="Times New Roman" panose="02020603050405020304" pitchFamily="18" charset="0"/>
                <a:ea typeface="Dotum" pitchFamily="34" charset="-127"/>
                <a:cs typeface="Times New Roman" panose="02020603050405020304" pitchFamily="18" charset="0"/>
              </a:rPr>
              <a:t>không </a:t>
            </a:r>
            <a:r>
              <a:rPr lang="en-US" altLang="ko-KR" sz="900" smtClean="0">
                <a:latin typeface="Times New Roman" panose="02020603050405020304" pitchFamily="18" charset="0"/>
                <a:ea typeface="Dotum" pitchFamily="34" charset="-127"/>
                <a:cs typeface="Times New Roman" panose="02020603050405020304" pitchFamily="18" charset="0"/>
              </a:rPr>
              <a:t>đúng khi </a:t>
            </a:r>
            <a:r>
              <a:rPr lang="en-US" altLang="ko-KR" sz="900">
                <a:latin typeface="Times New Roman" panose="02020603050405020304" pitchFamily="18" charset="0"/>
                <a:ea typeface="Dotum" pitchFamily="34" charset="-127"/>
                <a:cs typeface="Times New Roman" panose="02020603050405020304" pitchFamily="18" charset="0"/>
              </a:rPr>
              <a:t>mô tả </a:t>
            </a:r>
            <a:r>
              <a:rPr lang="en-US" altLang="ko-KR" sz="900" smtClean="0">
                <a:latin typeface="Times New Roman" panose="02020603050405020304" pitchFamily="18" charset="0"/>
                <a:ea typeface="Dotum" pitchFamily="34" charset="-127"/>
                <a:cs typeface="Times New Roman" panose="02020603050405020304" pitchFamily="18" charset="0"/>
              </a:rPr>
              <a:t>của chốt Pin?</a:t>
            </a:r>
            <a:endParaRPr lang="en-US" altLang="ko-KR" sz="900">
              <a:latin typeface="Times New Roman" panose="02020603050405020304" pitchFamily="18" charset="0"/>
              <a:ea typeface="Dotum" pitchFamily="34" charset="-127"/>
              <a:cs typeface="Times New Roman" panose="02020603050405020304" pitchFamily="18" charset="0"/>
            </a:endParaRPr>
          </a:p>
          <a:p>
            <a:pPr>
              <a:buNone/>
            </a:pPr>
            <a:r>
              <a:rPr lang="vi-VN" altLang="ko-KR" sz="900"/>
              <a:t> </a:t>
            </a:r>
            <a:r>
              <a:rPr lang="vi-VN" altLang="ko-KR" sz="900">
                <a:latin typeface="Times New Roman" panose="02020603050405020304" pitchFamily="18" charset="0"/>
                <a:ea typeface="Dotum" pitchFamily="34" charset="-127"/>
                <a:cs typeface="Times New Roman" panose="02020603050405020304" pitchFamily="18" charset="0"/>
              </a:rPr>
              <a:t>① </a:t>
            </a:r>
            <a:r>
              <a:rPr lang="en-US" altLang="ko-KR" sz="900" smtClean="0">
                <a:latin typeface="Times New Roman" panose="02020603050405020304" pitchFamily="18" charset="0"/>
                <a:ea typeface="Dotum" pitchFamily="34" charset="-127"/>
                <a:cs typeface="Times New Roman" panose="02020603050405020304" pitchFamily="18" charset="0"/>
              </a:rPr>
              <a:t>Chốt Pin</a:t>
            </a:r>
            <a:r>
              <a:rPr lang="vi-VN" altLang="ko-KR" sz="900" smtClean="0">
                <a:latin typeface="Times New Roman" panose="02020603050405020304" pitchFamily="18" charset="0"/>
                <a:ea typeface="Dotum" pitchFamily="34" charset="-127"/>
                <a:cs typeface="Times New Roman" panose="02020603050405020304" pitchFamily="18" charset="0"/>
              </a:rPr>
              <a:t> </a:t>
            </a:r>
            <a:r>
              <a:rPr lang="vi-VN" altLang="ko-KR" sz="900">
                <a:latin typeface="Times New Roman" panose="02020603050405020304" pitchFamily="18" charset="0"/>
                <a:ea typeface="Dotum" pitchFamily="34" charset="-127"/>
                <a:cs typeface="Times New Roman" panose="02020603050405020304" pitchFamily="18" charset="0"/>
              </a:rPr>
              <a:t>được sử dụng khi tải trọng tác dụng lên puli, bánh răng, ... </a:t>
            </a:r>
            <a:r>
              <a:rPr lang="vi-VN" altLang="ko-KR" sz="900" smtClean="0">
                <a:latin typeface="Times New Roman" panose="02020603050405020304" pitchFamily="18" charset="0"/>
                <a:ea typeface="Dotum" pitchFamily="34" charset="-127"/>
                <a:cs typeface="Times New Roman" panose="02020603050405020304" pitchFamily="18" charset="0"/>
              </a:rPr>
              <a:t> </a:t>
            </a:r>
            <a:r>
              <a:rPr lang="vi-VN" altLang="ko-KR" sz="900">
                <a:latin typeface="Times New Roman" panose="02020603050405020304" pitchFamily="18" charset="0"/>
                <a:ea typeface="Dotum" pitchFamily="34" charset="-127"/>
                <a:cs typeface="Times New Roman" panose="02020603050405020304" pitchFamily="18" charset="0"/>
              </a:rPr>
              <a:t>và cách lắp đặt đơn giản.</a:t>
            </a:r>
          </a:p>
          <a:p>
            <a:pPr>
              <a:buNone/>
            </a:pPr>
            <a:r>
              <a:rPr lang="vi-VN" altLang="ko-KR" sz="900">
                <a:latin typeface="Times New Roman" panose="02020603050405020304" pitchFamily="18" charset="0"/>
                <a:ea typeface="Dotum" pitchFamily="34" charset="-127"/>
                <a:cs typeface="Times New Roman" panose="02020603050405020304" pitchFamily="18" charset="0"/>
              </a:rPr>
              <a:t> ② Chốt côn có các đầu bị chẻ ngọn và không thể gãy được.</a:t>
            </a:r>
          </a:p>
          <a:p>
            <a:pPr>
              <a:buNone/>
            </a:pPr>
            <a:r>
              <a:rPr lang="vi-VN" altLang="ko-KR" sz="900">
                <a:latin typeface="Times New Roman" panose="02020603050405020304" pitchFamily="18" charset="0"/>
                <a:ea typeface="Dotum" pitchFamily="34" charset="-127"/>
                <a:cs typeface="Times New Roman" panose="02020603050405020304" pitchFamily="18" charset="0"/>
              </a:rPr>
              <a:t> ③ Chốt knuckle</a:t>
            </a:r>
            <a:r>
              <a:rPr lang="en-US" altLang="ko-KR" sz="900">
                <a:latin typeface="Times New Roman" panose="02020603050405020304" pitchFamily="18" charset="0"/>
                <a:ea typeface="Dotum" pitchFamily="34" charset="-127"/>
                <a:cs typeface="Times New Roman" panose="02020603050405020304" pitchFamily="18" charset="0"/>
              </a:rPr>
              <a:t> </a:t>
            </a:r>
            <a:r>
              <a:rPr lang="vi-VN" altLang="ko-KR" sz="900">
                <a:latin typeface="Times New Roman" panose="02020603050405020304" pitchFamily="18" charset="0"/>
                <a:ea typeface="Dotum" pitchFamily="34" charset="-127"/>
                <a:cs typeface="Times New Roman" panose="02020603050405020304" pitchFamily="18" charset="0"/>
              </a:rPr>
              <a:t>được kết nối để hai </a:t>
            </a:r>
            <a:r>
              <a:rPr lang="vi-VN" altLang="ko-KR" sz="900" smtClean="0">
                <a:latin typeface="Times New Roman" panose="02020603050405020304" pitchFamily="18" charset="0"/>
                <a:ea typeface="Dotum" pitchFamily="34" charset="-127"/>
                <a:cs typeface="Times New Roman" panose="02020603050405020304" pitchFamily="18" charset="0"/>
              </a:rPr>
              <a:t>thanh có thể thực hiện</a:t>
            </a:r>
            <a:r>
              <a:rPr lang="en-US" altLang="ko-KR" sz="900" smtClean="0">
                <a:latin typeface="Times New Roman" panose="02020603050405020304" pitchFamily="18" charset="0"/>
                <a:ea typeface="Dotum" pitchFamily="34" charset="-127"/>
                <a:cs typeface="Times New Roman" panose="02020603050405020304" pitchFamily="18" charset="0"/>
              </a:rPr>
              <a:t> chuyển động</a:t>
            </a:r>
            <a:r>
              <a:rPr lang="vi-VN" altLang="ko-KR" sz="900" smtClean="0">
                <a:latin typeface="Times New Roman" panose="02020603050405020304" pitchFamily="18" charset="0"/>
                <a:ea typeface="Dotum" pitchFamily="34" charset="-127"/>
                <a:cs typeface="Times New Roman" panose="02020603050405020304" pitchFamily="18" charset="0"/>
              </a:rPr>
              <a:t> </a:t>
            </a:r>
            <a:r>
              <a:rPr lang="en-US" altLang="ko-KR" sz="900" smtClean="0">
                <a:latin typeface="Times New Roman" panose="02020603050405020304" pitchFamily="18" charset="0"/>
                <a:ea typeface="Dotum" pitchFamily="34" charset="-127"/>
                <a:cs typeface="Times New Roman" panose="02020603050405020304" pitchFamily="18" charset="0"/>
              </a:rPr>
              <a:t>riêng</a:t>
            </a:r>
            <a:endParaRPr lang="vi-VN" altLang="ko-KR" sz="900">
              <a:latin typeface="Times New Roman" panose="02020603050405020304" pitchFamily="18" charset="0"/>
              <a:ea typeface="Dotum" pitchFamily="34" charset="-127"/>
              <a:cs typeface="Times New Roman" panose="02020603050405020304" pitchFamily="18" charset="0"/>
            </a:endParaRPr>
          </a:p>
          <a:p>
            <a:pPr>
              <a:buNone/>
            </a:pPr>
            <a:r>
              <a:rPr lang="vi-VN" altLang="ko-KR" sz="900">
                <a:latin typeface="Times New Roman" panose="02020603050405020304" pitchFamily="18" charset="0"/>
                <a:ea typeface="Dotum" pitchFamily="34" charset="-127"/>
                <a:cs typeface="Times New Roman" panose="02020603050405020304" pitchFamily="18" charset="0"/>
              </a:rPr>
              <a:t> ④ </a:t>
            </a:r>
            <a:r>
              <a:rPr lang="en-US" altLang="ko-KR" sz="900">
                <a:latin typeface="Times New Roman" panose="02020603050405020304" pitchFamily="18" charset="0"/>
                <a:ea typeface="Dotum" pitchFamily="34" charset="-127"/>
                <a:cs typeface="Times New Roman" panose="02020603050405020304" pitchFamily="18" charset="0"/>
              </a:rPr>
              <a:t>Chốt </a:t>
            </a:r>
            <a:r>
              <a:rPr lang="vi-VN" altLang="ko-KR" sz="900">
                <a:latin typeface="Times New Roman" panose="02020603050405020304" pitchFamily="18" charset="0"/>
                <a:ea typeface="Dotum" pitchFamily="34" charset="-127"/>
                <a:cs typeface="Times New Roman" panose="02020603050405020304" pitchFamily="18" charset="0"/>
              </a:rPr>
              <a:t>Parallel</a:t>
            </a:r>
            <a:r>
              <a:rPr lang="en-US" altLang="ko-KR" sz="900">
                <a:latin typeface="Times New Roman" panose="02020603050405020304" pitchFamily="18" charset="0"/>
                <a:ea typeface="Dotum" pitchFamily="34" charset="-127"/>
                <a:cs typeface="Times New Roman" panose="02020603050405020304" pitchFamily="18" charset="0"/>
              </a:rPr>
              <a:t> </a:t>
            </a:r>
            <a:r>
              <a:rPr lang="vi-VN" altLang="ko-KR" sz="900">
                <a:latin typeface="Times New Roman" panose="02020603050405020304" pitchFamily="18" charset="0"/>
                <a:ea typeface="Dotum" pitchFamily="34" charset="-127"/>
                <a:cs typeface="Times New Roman" panose="02020603050405020304" pitchFamily="18" charset="0"/>
              </a:rPr>
              <a:t>được sử dụng để kết nối các thanh.</a:t>
            </a:r>
            <a:endParaRPr lang="en-US" altLang="ko-KR" sz="900">
              <a:latin typeface="Times New Roman" panose="02020603050405020304" pitchFamily="18" charset="0"/>
              <a:ea typeface="Dotum" pitchFamily="34" charset="-127"/>
              <a:cs typeface="Times New Roman" panose="02020603050405020304" pitchFamily="18" charset="0"/>
            </a:endParaRPr>
          </a:p>
          <a:p>
            <a:endParaRPr lang="en-US" altLang="ko-KR" sz="900">
              <a:latin typeface="Times New Roman" panose="02020603050405020304" pitchFamily="18" charset="0"/>
              <a:ea typeface="Dotum" pitchFamily="34" charset="-127"/>
              <a:cs typeface="Times New Roman" panose="02020603050405020304" pitchFamily="18" charset="0"/>
            </a:endParaRPr>
          </a:p>
          <a:p>
            <a:pPr eaLnBrk="1" hangingPunct="1">
              <a:spcBef>
                <a:spcPct val="0"/>
              </a:spcBef>
              <a:buFontTx/>
              <a:buNone/>
            </a:pPr>
            <a:r>
              <a:rPr lang="vi-VN" altLang="ko-KR" sz="900">
                <a:latin typeface="Times New Roman" panose="02020603050405020304" pitchFamily="18" charset="0"/>
                <a:ea typeface="Dotum" pitchFamily="34" charset="-127"/>
                <a:cs typeface="Times New Roman" panose="02020603050405020304" pitchFamily="18" charset="0"/>
              </a:rPr>
              <a:t>11. </a:t>
            </a:r>
            <a:r>
              <a:rPr lang="en-US" altLang="ko-KR" sz="900" smtClean="0">
                <a:latin typeface="Times New Roman" panose="02020603050405020304" pitchFamily="18" charset="0"/>
                <a:ea typeface="Dotum" pitchFamily="34" charset="-127"/>
                <a:cs typeface="Times New Roman" panose="02020603050405020304" pitchFamily="18" charset="0"/>
              </a:rPr>
              <a:t>Key</a:t>
            </a:r>
            <a:r>
              <a:rPr lang="vi-VN" altLang="ko-KR" sz="900" smtClean="0">
                <a:latin typeface="Times New Roman" panose="02020603050405020304" pitchFamily="18" charset="0"/>
                <a:ea typeface="Dotum" pitchFamily="34" charset="-127"/>
                <a:cs typeface="Times New Roman" panose="02020603050405020304" pitchFamily="18" charset="0"/>
              </a:rPr>
              <a:t> </a:t>
            </a:r>
            <a:r>
              <a:rPr lang="vi-VN" altLang="ko-KR" sz="900">
                <a:latin typeface="Times New Roman" panose="02020603050405020304" pitchFamily="18" charset="0"/>
                <a:ea typeface="Dotum" pitchFamily="34" charset="-127"/>
                <a:cs typeface="Times New Roman" panose="02020603050405020304" pitchFamily="18" charset="0"/>
              </a:rPr>
              <a:t>nào làm giảm sức bền của trục do độ sâu của rãnh?</a:t>
            </a:r>
          </a:p>
          <a:p>
            <a:pPr>
              <a:buNone/>
            </a:pPr>
            <a:r>
              <a:rPr lang="vi-VN" altLang="ko-KR" sz="900" smtClean="0">
                <a:latin typeface="Times New Roman" panose="02020603050405020304" pitchFamily="18" charset="0"/>
                <a:ea typeface="Dotum" pitchFamily="34" charset="-127"/>
                <a:cs typeface="Times New Roman" panose="02020603050405020304" pitchFamily="18" charset="0"/>
              </a:rPr>
              <a:t>  </a:t>
            </a:r>
            <a:r>
              <a:rPr lang="en-US" altLang="ko-KR" sz="900" smtClean="0">
                <a:latin typeface="Times New Roman" panose="02020603050405020304" pitchFamily="18" charset="0"/>
                <a:ea typeface="Dotum" pitchFamily="34" charset="-127"/>
                <a:cs typeface="Times New Roman" panose="02020603050405020304" pitchFamily="18" charset="0"/>
              </a:rPr>
              <a:t>   </a:t>
            </a:r>
            <a:r>
              <a:rPr lang="vi-VN" altLang="ko-KR" sz="900" smtClean="0">
                <a:latin typeface="Times New Roman" panose="02020603050405020304" pitchFamily="18" charset="0"/>
                <a:ea typeface="Dotum" pitchFamily="34" charset="-127"/>
                <a:cs typeface="Times New Roman" panose="02020603050405020304" pitchFamily="18" charset="0"/>
              </a:rPr>
              <a:t>① </a:t>
            </a:r>
            <a:r>
              <a:rPr lang="vi-VN" altLang="ko-KR" sz="900">
                <a:latin typeface="Times New Roman" panose="02020603050405020304" pitchFamily="18" charset="0"/>
                <a:ea typeface="Dotum" pitchFamily="34" charset="-127"/>
                <a:cs typeface="Times New Roman" panose="02020603050405020304" pitchFamily="18" charset="0"/>
              </a:rPr>
              <a:t>Saddle </a:t>
            </a:r>
            <a:r>
              <a:rPr lang="vi-VN" altLang="ko-KR" sz="900" smtClean="0">
                <a:latin typeface="Times New Roman" panose="02020603050405020304" pitchFamily="18" charset="0"/>
                <a:ea typeface="Dotum" pitchFamily="34" charset="-127"/>
                <a:cs typeface="Times New Roman" panose="02020603050405020304" pitchFamily="18" charset="0"/>
              </a:rPr>
              <a:t>key</a:t>
            </a:r>
            <a:r>
              <a:rPr lang="en-US" altLang="ko-KR" sz="900" smtClean="0">
                <a:latin typeface="Times New Roman" panose="02020603050405020304" pitchFamily="18" charset="0"/>
                <a:ea typeface="Dotum" pitchFamily="34" charset="-127"/>
                <a:cs typeface="Times New Roman" panose="02020603050405020304" pitchFamily="18" charset="0"/>
              </a:rPr>
              <a:t>   </a:t>
            </a:r>
            <a:r>
              <a:rPr lang="vi-VN" altLang="ko-KR" sz="900" smtClean="0">
                <a:latin typeface="Times New Roman" panose="02020603050405020304" pitchFamily="18" charset="0"/>
                <a:ea typeface="Dotum" pitchFamily="34" charset="-127"/>
                <a:cs typeface="Times New Roman" panose="02020603050405020304" pitchFamily="18" charset="0"/>
              </a:rPr>
              <a:t> </a:t>
            </a:r>
            <a:r>
              <a:rPr lang="vi-VN" altLang="ko-KR" sz="900">
                <a:latin typeface="Times New Roman" panose="02020603050405020304" pitchFamily="18" charset="0"/>
                <a:ea typeface="Dotum" pitchFamily="34" charset="-127"/>
                <a:cs typeface="Times New Roman" panose="02020603050405020304" pitchFamily="18" charset="0"/>
              </a:rPr>
              <a:t>② Sliding key</a:t>
            </a:r>
          </a:p>
          <a:p>
            <a:pPr>
              <a:buNone/>
            </a:pPr>
            <a:r>
              <a:rPr lang="en-US" altLang="ko-KR" sz="900" smtClean="0">
                <a:latin typeface="Times New Roman" panose="02020603050405020304" pitchFamily="18" charset="0"/>
                <a:ea typeface="Dotum" pitchFamily="34" charset="-127"/>
                <a:cs typeface="Times New Roman" panose="02020603050405020304" pitchFamily="18" charset="0"/>
              </a:rPr>
              <a:t>   </a:t>
            </a:r>
            <a:r>
              <a:rPr lang="vi-VN" altLang="ko-KR" sz="900" smtClean="0">
                <a:latin typeface="Times New Roman" panose="02020603050405020304" pitchFamily="18" charset="0"/>
                <a:ea typeface="Dotum" pitchFamily="34" charset="-127"/>
                <a:cs typeface="Times New Roman" panose="02020603050405020304" pitchFamily="18" charset="0"/>
              </a:rPr>
              <a:t>  </a:t>
            </a:r>
            <a:r>
              <a:rPr lang="vi-VN" altLang="ko-KR" sz="900">
                <a:latin typeface="Times New Roman" panose="02020603050405020304" pitchFamily="18" charset="0"/>
                <a:ea typeface="Dotum" pitchFamily="34" charset="-127"/>
                <a:cs typeface="Times New Roman" panose="02020603050405020304" pitchFamily="18" charset="0"/>
              </a:rPr>
              <a:t>③ Pyeong key </a:t>
            </a:r>
            <a:r>
              <a:rPr lang="en-US" altLang="ko-KR" sz="900" smtClean="0">
                <a:latin typeface="Times New Roman" panose="02020603050405020304" pitchFamily="18" charset="0"/>
                <a:ea typeface="Dotum" pitchFamily="34" charset="-127"/>
                <a:cs typeface="Times New Roman" panose="02020603050405020304" pitchFamily="18" charset="0"/>
              </a:rPr>
              <a:t>  </a:t>
            </a:r>
            <a:r>
              <a:rPr lang="vi-VN" altLang="ko-KR" sz="900" smtClean="0">
                <a:latin typeface="Times New Roman" panose="02020603050405020304" pitchFamily="18" charset="0"/>
                <a:ea typeface="Dotum" pitchFamily="34" charset="-127"/>
                <a:cs typeface="Times New Roman" panose="02020603050405020304" pitchFamily="18" charset="0"/>
              </a:rPr>
              <a:t>④ </a:t>
            </a:r>
            <a:r>
              <a:rPr lang="vi-VN" altLang="ko-KR" sz="900">
                <a:latin typeface="Times New Roman" panose="02020603050405020304" pitchFamily="18" charset="0"/>
                <a:ea typeface="Dotum" pitchFamily="34" charset="-127"/>
                <a:cs typeface="Times New Roman" panose="02020603050405020304" pitchFamily="18" charset="0"/>
              </a:rPr>
              <a:t>Vandal key</a:t>
            </a:r>
            <a:r>
              <a:rPr lang="en-US" altLang="ko-KR" sz="900">
                <a:latin typeface="Times New Roman" panose="02020603050405020304" pitchFamily="18" charset="0"/>
                <a:ea typeface="Dotum" pitchFamily="34" charset="-127"/>
                <a:cs typeface="Times New Roman" panose="02020603050405020304" pitchFamily="18" charset="0"/>
              </a:rPr>
              <a:t> </a:t>
            </a:r>
            <a:endParaRPr lang="en-US" altLang="ko-KR" sz="900" smtClean="0">
              <a:latin typeface="Times New Roman" panose="02020603050405020304" pitchFamily="18" charset="0"/>
              <a:ea typeface="Dotum" pitchFamily="34" charset="-127"/>
              <a:cs typeface="Times New Roman" panose="02020603050405020304" pitchFamily="18" charset="0"/>
            </a:endParaRPr>
          </a:p>
          <a:p>
            <a:pPr>
              <a:buNone/>
            </a:pPr>
            <a:endParaRPr lang="en-US" altLang="ko-KR" sz="900">
              <a:latin typeface="Times New Roman" panose="02020603050405020304" pitchFamily="18" charset="0"/>
              <a:ea typeface="Dotum" pitchFamily="34" charset="-127"/>
              <a:cs typeface="Times New Roman" panose="02020603050405020304" pitchFamily="18" charset="0"/>
            </a:endParaRPr>
          </a:p>
          <a:p>
            <a:pPr eaLnBrk="1" hangingPunct="1">
              <a:spcBef>
                <a:spcPct val="0"/>
              </a:spcBef>
              <a:buFontTx/>
              <a:buNone/>
            </a:pPr>
            <a:r>
              <a:rPr lang="vi-VN" altLang="ko-KR" sz="900">
                <a:latin typeface="Times New Roman" panose="02020603050405020304" pitchFamily="18" charset="0"/>
                <a:ea typeface="Dotum" pitchFamily="34" charset="-127"/>
                <a:cs typeface="Times New Roman" panose="02020603050405020304" pitchFamily="18" charset="0"/>
              </a:rPr>
              <a:t>12. Điều gì không phù hợp với đặc tính bánh răng?</a:t>
            </a:r>
          </a:p>
          <a:p>
            <a:pPr eaLnBrk="1" hangingPunct="1">
              <a:spcBef>
                <a:spcPct val="0"/>
              </a:spcBef>
              <a:buNone/>
            </a:pPr>
            <a:r>
              <a:rPr lang="vi-VN" altLang="ko-KR" sz="900">
                <a:latin typeface="Times New Roman" panose="02020603050405020304" pitchFamily="18" charset="0"/>
                <a:ea typeface="Dotum" pitchFamily="34" charset="-127"/>
                <a:cs typeface="Times New Roman" panose="02020603050405020304" pitchFamily="18" charset="0"/>
              </a:rPr>
              <a:t>  ① </a:t>
            </a:r>
            <a:r>
              <a:rPr lang="en-US" altLang="ko-KR" sz="900" smtClean="0">
                <a:solidFill>
                  <a:schemeClr val="tx1"/>
                </a:solidFill>
                <a:latin typeface="Times New Roman" panose="02020603050405020304" pitchFamily="18" charset="0"/>
                <a:cs typeface="Times New Roman" panose="02020603050405020304" pitchFamily="18" charset="0"/>
              </a:rPr>
              <a:t>Truyền động lực hay động lực quay chính xác</a:t>
            </a:r>
            <a:r>
              <a:rPr lang="vi-VN" altLang="ko-KR" sz="900" smtClean="0">
                <a:latin typeface="Times New Roman" panose="02020603050405020304" pitchFamily="18" charset="0"/>
                <a:ea typeface="Dotum" pitchFamily="34" charset="-127"/>
                <a:cs typeface="Times New Roman" panose="02020603050405020304" pitchFamily="18" charset="0"/>
              </a:rPr>
              <a:t>.</a:t>
            </a:r>
            <a:endParaRPr lang="vi-VN" altLang="ko-KR" sz="900">
              <a:latin typeface="Times New Roman" panose="02020603050405020304" pitchFamily="18" charset="0"/>
              <a:ea typeface="Dotum" pitchFamily="34" charset="-127"/>
              <a:cs typeface="Times New Roman" panose="02020603050405020304" pitchFamily="18" charset="0"/>
            </a:endParaRPr>
          </a:p>
          <a:p>
            <a:pPr eaLnBrk="1" hangingPunct="1">
              <a:spcBef>
                <a:spcPct val="0"/>
              </a:spcBef>
              <a:buFontTx/>
              <a:buNone/>
            </a:pPr>
            <a:r>
              <a:rPr lang="vi-VN" altLang="ko-KR" sz="900">
                <a:latin typeface="Times New Roman" panose="02020603050405020304" pitchFamily="18" charset="0"/>
                <a:ea typeface="Dotum" pitchFamily="34" charset="-127"/>
                <a:cs typeface="Times New Roman" panose="02020603050405020304" pitchFamily="18" charset="0"/>
              </a:rPr>
              <a:t>  ② </a:t>
            </a:r>
            <a:r>
              <a:rPr lang="en-US" altLang="ko-KR" sz="900" smtClean="0">
                <a:latin typeface="Times New Roman" panose="02020603050405020304" pitchFamily="18" charset="0"/>
                <a:ea typeface="Dotum" pitchFamily="34" charset="-127"/>
                <a:cs typeface="Times New Roman" panose="02020603050405020304" pitchFamily="18" charset="0"/>
              </a:rPr>
              <a:t>T</a:t>
            </a:r>
            <a:r>
              <a:rPr lang="en-US" altLang="ko-KR" sz="900" smtClean="0">
                <a:solidFill>
                  <a:schemeClr val="tx1"/>
                </a:solidFill>
                <a:latin typeface="Times New Roman" panose="02020603050405020304" pitchFamily="18" charset="0"/>
                <a:cs typeface="Times New Roman" panose="02020603050405020304" pitchFamily="18" charset="0"/>
              </a:rPr>
              <a:t>ỷ lệ tốc độ vòng quay kém chính xác</a:t>
            </a:r>
            <a:r>
              <a:rPr lang="vi-VN" altLang="ko-KR" sz="900" smtClean="0">
                <a:latin typeface="Times New Roman" panose="02020603050405020304" pitchFamily="18" charset="0"/>
                <a:ea typeface="Dotum" pitchFamily="34" charset="-127"/>
                <a:cs typeface="Times New Roman" panose="02020603050405020304" pitchFamily="18" charset="0"/>
              </a:rPr>
              <a:t>.</a:t>
            </a:r>
            <a:endParaRPr lang="vi-VN" altLang="ko-KR" sz="900">
              <a:latin typeface="Times New Roman" panose="02020603050405020304" pitchFamily="18" charset="0"/>
              <a:ea typeface="Dotum" pitchFamily="34" charset="-127"/>
              <a:cs typeface="Times New Roman" panose="02020603050405020304" pitchFamily="18" charset="0"/>
            </a:endParaRPr>
          </a:p>
          <a:p>
            <a:pPr eaLnBrk="1" hangingPunct="1">
              <a:spcBef>
                <a:spcPct val="0"/>
              </a:spcBef>
              <a:buFontTx/>
              <a:buNone/>
            </a:pPr>
            <a:r>
              <a:rPr lang="vi-VN" altLang="ko-KR" sz="900">
                <a:latin typeface="Times New Roman" panose="02020603050405020304" pitchFamily="18" charset="0"/>
                <a:ea typeface="Dotum" pitchFamily="34" charset="-127"/>
                <a:cs typeface="Times New Roman" panose="02020603050405020304" pitchFamily="18" charset="0"/>
              </a:rPr>
              <a:t>  ③ Cấu trúc tương đối đơn giản</a:t>
            </a:r>
          </a:p>
          <a:p>
            <a:pPr eaLnBrk="1" hangingPunct="1">
              <a:spcBef>
                <a:spcPct val="0"/>
              </a:spcBef>
              <a:buFontTx/>
              <a:buNone/>
            </a:pPr>
            <a:r>
              <a:rPr lang="vi-VN" altLang="ko-KR" sz="900">
                <a:latin typeface="Times New Roman" panose="02020603050405020304" pitchFamily="18" charset="0"/>
                <a:ea typeface="Dotum" pitchFamily="34" charset="-127"/>
                <a:cs typeface="Times New Roman" panose="02020603050405020304" pitchFamily="18" charset="0"/>
              </a:rPr>
              <a:t>  ④ </a:t>
            </a:r>
            <a:r>
              <a:rPr lang="en-US" altLang="ko-KR" sz="900" smtClean="0">
                <a:latin typeface="Times New Roman" panose="02020603050405020304" pitchFamily="18" charset="0"/>
                <a:ea typeface="Dotum" pitchFamily="34" charset="-127"/>
                <a:cs typeface="Times New Roman" panose="02020603050405020304" pitchFamily="18" charset="0"/>
              </a:rPr>
              <a:t>Ít tiêu tốn điện năng</a:t>
            </a:r>
            <a:endParaRPr lang="vi-VN" altLang="ko-KR" sz="900">
              <a:latin typeface="Times New Roman" panose="02020603050405020304" pitchFamily="18" charset="0"/>
              <a:ea typeface="Dotum" pitchFamily="34" charset="-127"/>
              <a:cs typeface="Times New Roman" panose="02020603050405020304" pitchFamily="18" charset="0"/>
            </a:endParaRPr>
          </a:p>
          <a:p>
            <a:pPr eaLnBrk="1" hangingPunct="1">
              <a:spcBef>
                <a:spcPct val="0"/>
              </a:spcBef>
              <a:buFontTx/>
              <a:buNone/>
            </a:pPr>
            <a:endParaRPr lang="en-US" altLang="ko-KR" sz="900">
              <a:latin typeface="Times New Roman" panose="02020603050405020304" pitchFamily="18" charset="0"/>
              <a:ea typeface="Dotum" pitchFamily="34" charset="-127"/>
              <a:cs typeface="Times New Roman" panose="02020603050405020304" pitchFamily="18" charset="0"/>
            </a:endParaRPr>
          </a:p>
          <a:p>
            <a:pPr eaLnBrk="1" hangingPunct="1">
              <a:spcBef>
                <a:spcPct val="0"/>
              </a:spcBef>
              <a:buFontTx/>
              <a:buNone/>
            </a:pPr>
            <a:r>
              <a:rPr lang="en-US" altLang="ko-KR" sz="900">
                <a:latin typeface="Times New Roman" panose="02020603050405020304" pitchFamily="18" charset="0"/>
                <a:ea typeface="Dotum" pitchFamily="34" charset="-127"/>
                <a:cs typeface="Times New Roman" panose="02020603050405020304" pitchFamily="18" charset="0"/>
              </a:rPr>
              <a:t>13. Bánh răng nào dùng cho trục so le?</a:t>
            </a:r>
          </a:p>
          <a:p>
            <a:pPr>
              <a:buNone/>
            </a:pPr>
            <a:r>
              <a:rPr lang="vi-VN" altLang="ko-KR" sz="900">
                <a:latin typeface="Times New Roman" panose="02020603050405020304" pitchFamily="18" charset="0"/>
                <a:ea typeface="Dotum" pitchFamily="34" charset="-127"/>
                <a:cs typeface="Times New Roman" panose="02020603050405020304" pitchFamily="18" charset="0"/>
              </a:rPr>
              <a:t>   ① Spur </a:t>
            </a:r>
            <a:r>
              <a:rPr lang="vi-VN" altLang="ko-KR" sz="900" smtClean="0">
                <a:latin typeface="Times New Roman" panose="02020603050405020304" pitchFamily="18" charset="0"/>
                <a:ea typeface="Dotum" pitchFamily="34" charset="-127"/>
                <a:cs typeface="Times New Roman" panose="02020603050405020304" pitchFamily="18" charset="0"/>
              </a:rPr>
              <a:t>Gear</a:t>
            </a:r>
            <a:r>
              <a:rPr lang="en-US" altLang="ko-KR" sz="900" smtClean="0">
                <a:latin typeface="Times New Roman" panose="02020603050405020304" pitchFamily="18" charset="0"/>
                <a:ea typeface="Dotum" pitchFamily="34" charset="-127"/>
                <a:cs typeface="Times New Roman" panose="02020603050405020304" pitchFamily="18" charset="0"/>
              </a:rPr>
              <a:t>     </a:t>
            </a:r>
            <a:r>
              <a:rPr lang="vi-VN" altLang="ko-KR" sz="900" smtClean="0">
                <a:latin typeface="Times New Roman" panose="02020603050405020304" pitchFamily="18" charset="0"/>
                <a:ea typeface="Dotum" pitchFamily="34" charset="-127"/>
                <a:cs typeface="Times New Roman" panose="02020603050405020304" pitchFamily="18" charset="0"/>
              </a:rPr>
              <a:t> </a:t>
            </a:r>
            <a:r>
              <a:rPr lang="vi-VN" altLang="ko-KR" sz="900">
                <a:latin typeface="Times New Roman" panose="02020603050405020304" pitchFamily="18" charset="0"/>
                <a:ea typeface="Dotum" pitchFamily="34" charset="-127"/>
                <a:cs typeface="Times New Roman" panose="02020603050405020304" pitchFamily="18" charset="0"/>
              </a:rPr>
              <a:t>② Internal Gear</a:t>
            </a:r>
          </a:p>
          <a:p>
            <a:pPr>
              <a:buNone/>
            </a:pPr>
            <a:r>
              <a:rPr lang="vi-VN" altLang="ko-KR" sz="900">
                <a:latin typeface="Times New Roman" panose="02020603050405020304" pitchFamily="18" charset="0"/>
                <a:ea typeface="Dotum" pitchFamily="34" charset="-127"/>
                <a:cs typeface="Times New Roman" panose="02020603050405020304" pitchFamily="18" charset="0"/>
              </a:rPr>
              <a:t>   ③ Screw gear </a:t>
            </a:r>
            <a:r>
              <a:rPr lang="en-US" altLang="ko-KR" sz="900" smtClean="0">
                <a:latin typeface="Times New Roman" panose="02020603050405020304" pitchFamily="18" charset="0"/>
                <a:ea typeface="Dotum" pitchFamily="34" charset="-127"/>
                <a:cs typeface="Times New Roman" panose="02020603050405020304" pitchFamily="18" charset="0"/>
              </a:rPr>
              <a:t>    </a:t>
            </a:r>
            <a:r>
              <a:rPr lang="vi-VN" altLang="ko-KR" sz="900" smtClean="0">
                <a:latin typeface="Times New Roman" panose="02020603050405020304" pitchFamily="18" charset="0"/>
                <a:ea typeface="Dotum" pitchFamily="34" charset="-127"/>
                <a:cs typeface="Times New Roman" panose="02020603050405020304" pitchFamily="18" charset="0"/>
              </a:rPr>
              <a:t>④ </a:t>
            </a:r>
            <a:r>
              <a:rPr lang="vi-VN" altLang="ko-KR" sz="900">
                <a:latin typeface="Times New Roman" panose="02020603050405020304" pitchFamily="18" charset="0"/>
                <a:ea typeface="Dotum" pitchFamily="34" charset="-127"/>
                <a:cs typeface="Times New Roman" panose="02020603050405020304" pitchFamily="18" charset="0"/>
              </a:rPr>
              <a:t>Helical </a:t>
            </a:r>
            <a:r>
              <a:rPr lang="vi-VN" altLang="ko-KR" sz="900" smtClean="0">
                <a:latin typeface="Times New Roman" panose="02020603050405020304" pitchFamily="18" charset="0"/>
                <a:ea typeface="Dotum" pitchFamily="34" charset="-127"/>
                <a:cs typeface="Times New Roman" panose="02020603050405020304" pitchFamily="18" charset="0"/>
              </a:rPr>
              <a:t>gear</a:t>
            </a:r>
            <a:endParaRPr lang="en-US" altLang="ko-KR" sz="900" smtClean="0">
              <a:latin typeface="Times New Roman" panose="02020603050405020304" pitchFamily="18" charset="0"/>
              <a:ea typeface="Dotum" pitchFamily="34" charset="-127"/>
              <a:cs typeface="Times New Roman" panose="02020603050405020304" pitchFamily="18" charset="0"/>
            </a:endParaRPr>
          </a:p>
          <a:p>
            <a:pPr>
              <a:buNone/>
            </a:pPr>
            <a:endParaRPr lang="en-US" altLang="ko-KR" sz="900">
              <a:latin typeface="Times New Roman" panose="02020603050405020304" pitchFamily="18" charset="0"/>
              <a:ea typeface="Dotum" pitchFamily="34" charset="-127"/>
              <a:cs typeface="Times New Roman" panose="02020603050405020304" pitchFamily="18" charset="0"/>
            </a:endParaRPr>
          </a:p>
          <a:p>
            <a:pPr eaLnBrk="1" hangingPunct="1">
              <a:spcBef>
                <a:spcPct val="0"/>
              </a:spcBef>
              <a:buFontTx/>
              <a:buNone/>
            </a:pPr>
            <a:r>
              <a:rPr lang="vi-VN" altLang="ko-KR" sz="900">
                <a:latin typeface="Times New Roman" panose="02020603050405020304" pitchFamily="18" charset="0"/>
                <a:ea typeface="Dotum" pitchFamily="34" charset="-127"/>
                <a:cs typeface="Times New Roman" panose="02020603050405020304" pitchFamily="18" charset="0"/>
              </a:rPr>
              <a:t>14. Bánh răng nào được sử dụng khi hai trục cắt trên cùng một mặt </a:t>
            </a:r>
            <a:r>
              <a:rPr lang="vi-VN" altLang="ko-KR" sz="900" smtClean="0">
                <a:latin typeface="Times New Roman" panose="02020603050405020304" pitchFamily="18" charset="0"/>
                <a:ea typeface="Dotum" pitchFamily="34" charset="-127"/>
                <a:cs typeface="Times New Roman" panose="02020603050405020304" pitchFamily="18" charset="0"/>
              </a:rPr>
              <a:t>phẳng</a:t>
            </a:r>
            <a:r>
              <a:rPr lang="en-US" altLang="ko-KR" sz="900" smtClean="0">
                <a:latin typeface="Times New Roman" panose="02020603050405020304" pitchFamily="18" charset="0"/>
                <a:ea typeface="Dotum" pitchFamily="34" charset="-127"/>
                <a:cs typeface="Times New Roman" panose="02020603050405020304" pitchFamily="18" charset="0"/>
              </a:rPr>
              <a:t>, </a:t>
            </a:r>
            <a:r>
              <a:rPr lang="vi-VN" altLang="ko-KR" sz="900" smtClean="0">
                <a:latin typeface="Times New Roman" panose="02020603050405020304" pitchFamily="18" charset="0"/>
                <a:ea typeface="Dotum" pitchFamily="34" charset="-127"/>
                <a:cs typeface="Times New Roman" panose="02020603050405020304" pitchFamily="18" charset="0"/>
              </a:rPr>
              <a:t>có răng </a:t>
            </a:r>
            <a:r>
              <a:rPr lang="vi-VN" altLang="ko-KR" sz="900">
                <a:latin typeface="Times New Roman" panose="02020603050405020304" pitchFamily="18" charset="0"/>
                <a:ea typeface="Dotum" pitchFamily="34" charset="-127"/>
                <a:cs typeface="Times New Roman" panose="02020603050405020304" pitchFamily="18" charset="0"/>
              </a:rPr>
              <a:t>trên bề mặt hình nón</a:t>
            </a:r>
            <a:r>
              <a:rPr lang="vi-VN" altLang="ko-KR" sz="900" smtClean="0">
                <a:latin typeface="Times New Roman" panose="02020603050405020304" pitchFamily="18" charset="0"/>
                <a:ea typeface="Dotum" pitchFamily="34" charset="-127"/>
                <a:cs typeface="Times New Roman" panose="02020603050405020304" pitchFamily="18" charset="0"/>
              </a:rPr>
              <a:t>?</a:t>
            </a:r>
            <a:endParaRPr lang="vi-VN" altLang="ko-KR" sz="900">
              <a:latin typeface="Times New Roman" panose="02020603050405020304" pitchFamily="18" charset="0"/>
              <a:ea typeface="Dotum" pitchFamily="34" charset="-127"/>
              <a:cs typeface="Times New Roman" panose="02020603050405020304" pitchFamily="18" charset="0"/>
            </a:endParaRPr>
          </a:p>
          <a:p>
            <a:pPr>
              <a:buNone/>
            </a:pPr>
            <a:r>
              <a:rPr lang="en-US" altLang="ko-KR" sz="900">
                <a:latin typeface="Times New Roman" panose="02020603050405020304" pitchFamily="18" charset="0"/>
                <a:ea typeface="Dotum" pitchFamily="34" charset="-127"/>
                <a:cs typeface="Times New Roman" panose="02020603050405020304" pitchFamily="18" charset="0"/>
              </a:rPr>
              <a:t>       ① Helicon </a:t>
            </a:r>
            <a:r>
              <a:rPr lang="en-US" altLang="ko-KR" sz="900" smtClean="0">
                <a:latin typeface="Times New Roman" panose="02020603050405020304" pitchFamily="18" charset="0"/>
                <a:ea typeface="Dotum" pitchFamily="34" charset="-127"/>
                <a:cs typeface="Times New Roman" panose="02020603050405020304" pitchFamily="18" charset="0"/>
              </a:rPr>
              <a:t>gear          </a:t>
            </a:r>
            <a:r>
              <a:rPr lang="en-US" altLang="ko-KR" sz="900">
                <a:latin typeface="Times New Roman" panose="02020603050405020304" pitchFamily="18" charset="0"/>
                <a:ea typeface="Dotum" pitchFamily="34" charset="-127"/>
                <a:cs typeface="Times New Roman" panose="02020603050405020304" pitchFamily="18" charset="0"/>
              </a:rPr>
              <a:t>② Straight bevel gear</a:t>
            </a:r>
          </a:p>
          <a:p>
            <a:pPr>
              <a:buNone/>
            </a:pPr>
            <a:r>
              <a:rPr lang="en-US" altLang="ko-KR" sz="900">
                <a:latin typeface="Times New Roman" panose="02020603050405020304" pitchFamily="18" charset="0"/>
                <a:ea typeface="Dotum" pitchFamily="34" charset="-127"/>
                <a:cs typeface="Times New Roman" panose="02020603050405020304" pitchFamily="18" charset="0"/>
              </a:rPr>
              <a:t>       ③ Spiral bevel gear </a:t>
            </a:r>
            <a:r>
              <a:rPr lang="en-US" altLang="ko-KR" sz="900" smtClean="0">
                <a:latin typeface="Times New Roman" panose="02020603050405020304" pitchFamily="18" charset="0"/>
                <a:ea typeface="Dotum" pitchFamily="34" charset="-127"/>
                <a:cs typeface="Times New Roman" panose="02020603050405020304" pitchFamily="18" charset="0"/>
              </a:rPr>
              <a:t>   ④ </a:t>
            </a:r>
            <a:r>
              <a:rPr lang="en-US" altLang="ko-KR" sz="900">
                <a:latin typeface="Times New Roman" panose="02020603050405020304" pitchFamily="18" charset="0"/>
                <a:ea typeface="Dotum" pitchFamily="34" charset="-127"/>
                <a:cs typeface="Times New Roman" panose="02020603050405020304" pitchFamily="18" charset="0"/>
              </a:rPr>
              <a:t>Rack </a:t>
            </a:r>
            <a:r>
              <a:rPr lang="en-US" altLang="ko-KR" sz="900" smtClean="0">
                <a:latin typeface="Times New Roman" panose="02020603050405020304" pitchFamily="18" charset="0"/>
                <a:ea typeface="Dotum" pitchFamily="34" charset="-127"/>
                <a:cs typeface="Times New Roman" panose="02020603050405020304" pitchFamily="18" charset="0"/>
              </a:rPr>
              <a:t>gear</a:t>
            </a:r>
          </a:p>
          <a:p>
            <a:pPr>
              <a:buNone/>
            </a:pPr>
            <a:endParaRPr lang="en-US" altLang="ko-KR" sz="900">
              <a:latin typeface="Times New Roman" panose="02020603050405020304" pitchFamily="18" charset="0"/>
              <a:ea typeface="Dotum" pitchFamily="34" charset="-127"/>
              <a:cs typeface="Times New Roman" panose="02020603050405020304" pitchFamily="18" charset="0"/>
            </a:endParaRPr>
          </a:p>
          <a:p>
            <a:pPr eaLnBrk="1" hangingPunct="1">
              <a:spcBef>
                <a:spcPct val="0"/>
              </a:spcBef>
              <a:buFontTx/>
              <a:buNone/>
            </a:pPr>
            <a:r>
              <a:rPr lang="en-US" altLang="ko-KR" sz="900">
                <a:latin typeface="Times New Roman" panose="02020603050405020304" pitchFamily="18" charset="0"/>
                <a:ea typeface="Dotum" pitchFamily="34" charset="-127"/>
                <a:cs typeface="Times New Roman" panose="02020603050405020304" pitchFamily="18" charset="0"/>
              </a:rPr>
              <a:t>15. Điều gì không phù hợp với mô tả của bộ giảm tốc?</a:t>
            </a:r>
          </a:p>
          <a:p>
            <a:pPr eaLnBrk="1" hangingPunct="1">
              <a:spcBef>
                <a:spcPct val="0"/>
              </a:spcBef>
              <a:buFontTx/>
              <a:buNone/>
            </a:pPr>
            <a:r>
              <a:rPr lang="vi-VN" altLang="ko-KR" sz="900">
                <a:latin typeface="Times New Roman" panose="02020603050405020304" pitchFamily="18" charset="0"/>
                <a:ea typeface="Dotum" pitchFamily="34" charset="-127"/>
                <a:cs typeface="Times New Roman" panose="02020603050405020304" pitchFamily="18" charset="0"/>
              </a:rPr>
              <a:t>   ① Hộp giảm tốc bánh răng xoắn có hai trục </a:t>
            </a:r>
            <a:r>
              <a:rPr lang="en-US" altLang="ko-KR" sz="900" smtClean="0">
                <a:latin typeface="Times New Roman" panose="02020603050405020304" pitchFamily="18" charset="0"/>
                <a:ea typeface="Dotum" pitchFamily="34" charset="-127"/>
                <a:cs typeface="Times New Roman" panose="02020603050405020304" pitchFamily="18" charset="0"/>
              </a:rPr>
              <a:t>so le</a:t>
            </a:r>
            <a:r>
              <a:rPr lang="vi-VN" altLang="ko-KR" sz="900" smtClean="0">
                <a:latin typeface="Times New Roman" panose="02020603050405020304" pitchFamily="18" charset="0"/>
                <a:ea typeface="Dotum" pitchFamily="34" charset="-127"/>
                <a:cs typeface="Times New Roman" panose="02020603050405020304" pitchFamily="18" charset="0"/>
              </a:rPr>
              <a:t> </a:t>
            </a:r>
            <a:r>
              <a:rPr lang="vi-VN" altLang="ko-KR" sz="900">
                <a:latin typeface="Times New Roman" panose="02020603050405020304" pitchFamily="18" charset="0"/>
                <a:ea typeface="Dotum" pitchFamily="34" charset="-127"/>
                <a:cs typeface="Times New Roman" panose="02020603050405020304" pitchFamily="18" charset="0"/>
              </a:rPr>
              <a:t>nhau.</a:t>
            </a:r>
          </a:p>
          <a:p>
            <a:pPr eaLnBrk="1" hangingPunct="1">
              <a:spcBef>
                <a:spcPct val="0"/>
              </a:spcBef>
              <a:buFontTx/>
              <a:buNone/>
            </a:pPr>
            <a:r>
              <a:rPr lang="vi-VN" altLang="ko-KR" sz="900">
                <a:latin typeface="Times New Roman" panose="02020603050405020304" pitchFamily="18" charset="0"/>
                <a:ea typeface="Dotum" pitchFamily="34" charset="-127"/>
                <a:cs typeface="Times New Roman" panose="02020603050405020304" pitchFamily="18" charset="0"/>
              </a:rPr>
              <a:t>   ② Đối với hộp giảm tốc bánh răng côn, 2 trục cắt nhau tại một điểm.</a:t>
            </a:r>
          </a:p>
          <a:p>
            <a:pPr eaLnBrk="1" hangingPunct="1">
              <a:spcBef>
                <a:spcPct val="0"/>
              </a:spcBef>
              <a:buFontTx/>
              <a:buNone/>
            </a:pPr>
            <a:r>
              <a:rPr lang="vi-VN" altLang="ko-KR" sz="900">
                <a:latin typeface="Times New Roman" panose="02020603050405020304" pitchFamily="18" charset="0"/>
                <a:ea typeface="Dotum" pitchFamily="34" charset="-127"/>
                <a:cs typeface="Times New Roman" panose="02020603050405020304" pitchFamily="18" charset="0"/>
              </a:rPr>
              <a:t>   ③ Ổ đĩa </a:t>
            </a:r>
            <a:r>
              <a:rPr lang="en-US" altLang="ko-KR" sz="900" smtClean="0">
                <a:latin typeface="Times New Roman" panose="02020603050405020304" pitchFamily="18" charset="0"/>
                <a:ea typeface="Dotum" pitchFamily="34" charset="-127"/>
                <a:cs typeface="Times New Roman" panose="02020603050405020304" pitchFamily="18" charset="0"/>
              </a:rPr>
              <a:t>Harmonic</a:t>
            </a:r>
            <a:r>
              <a:rPr lang="vi-VN" altLang="ko-KR" sz="900" smtClean="0">
                <a:latin typeface="Times New Roman" panose="02020603050405020304" pitchFamily="18" charset="0"/>
                <a:ea typeface="Dotum" pitchFamily="34" charset="-127"/>
                <a:cs typeface="Times New Roman" panose="02020603050405020304" pitchFamily="18" charset="0"/>
              </a:rPr>
              <a:t> </a:t>
            </a:r>
            <a:r>
              <a:rPr lang="vi-VN" altLang="ko-KR" sz="900">
                <a:latin typeface="Times New Roman" panose="02020603050405020304" pitchFamily="18" charset="0"/>
                <a:ea typeface="Dotum" pitchFamily="34" charset="-127"/>
                <a:cs typeface="Times New Roman" panose="02020603050405020304" pitchFamily="18" charset="0"/>
              </a:rPr>
              <a:t>có </a:t>
            </a:r>
            <a:r>
              <a:rPr lang="en-US" altLang="ko-KR" sz="900" smtClean="0">
                <a:latin typeface="Times New Roman" panose="02020603050405020304" pitchFamily="18" charset="0"/>
                <a:ea typeface="Dotum" pitchFamily="34" charset="-127"/>
                <a:cs typeface="Times New Roman" panose="02020603050405020304" pitchFamily="18" charset="0"/>
              </a:rPr>
              <a:t>Backlash nhỏ</a:t>
            </a:r>
            <a:endParaRPr lang="vi-VN" altLang="ko-KR" sz="900">
              <a:latin typeface="Times New Roman" panose="02020603050405020304" pitchFamily="18" charset="0"/>
              <a:ea typeface="Dotum" pitchFamily="34" charset="-127"/>
              <a:cs typeface="Times New Roman" panose="02020603050405020304" pitchFamily="18" charset="0"/>
            </a:endParaRPr>
          </a:p>
          <a:p>
            <a:pPr eaLnBrk="1" hangingPunct="1">
              <a:spcBef>
                <a:spcPct val="0"/>
              </a:spcBef>
              <a:buFontTx/>
              <a:buNone/>
            </a:pPr>
            <a:r>
              <a:rPr lang="vi-VN" altLang="ko-KR" sz="900">
                <a:latin typeface="Times New Roman" panose="02020603050405020304" pitchFamily="18" charset="0"/>
                <a:ea typeface="Dotum" pitchFamily="34" charset="-127"/>
                <a:cs typeface="Times New Roman" panose="02020603050405020304" pitchFamily="18" charset="0"/>
              </a:rPr>
              <a:t>   ④ </a:t>
            </a:r>
            <a:r>
              <a:rPr lang="en-US" altLang="ko-KR" sz="900" smtClean="0">
                <a:latin typeface="Times New Roman" panose="02020603050405020304" pitchFamily="18" charset="0"/>
                <a:ea typeface="Dotum" pitchFamily="34" charset="-127"/>
                <a:cs typeface="Times New Roman" panose="02020603050405020304" pitchFamily="18" charset="0"/>
              </a:rPr>
              <a:t>Bộ</a:t>
            </a:r>
            <a:r>
              <a:rPr lang="vi-VN" altLang="ko-KR" sz="900" smtClean="0">
                <a:latin typeface="Times New Roman" panose="02020603050405020304" pitchFamily="18" charset="0"/>
                <a:ea typeface="Dotum" pitchFamily="34" charset="-127"/>
                <a:cs typeface="Times New Roman" panose="02020603050405020304" pitchFamily="18" charset="0"/>
              </a:rPr>
              <a:t> </a:t>
            </a:r>
            <a:r>
              <a:rPr lang="vi-VN" altLang="ko-KR" sz="900">
                <a:latin typeface="Times New Roman" panose="02020603050405020304" pitchFamily="18" charset="0"/>
                <a:ea typeface="Dotum" pitchFamily="34" charset="-127"/>
                <a:cs typeface="Times New Roman" panose="02020603050405020304" pitchFamily="18" charset="0"/>
              </a:rPr>
              <a:t>giảm tốc </a:t>
            </a:r>
            <a:r>
              <a:rPr lang="en-US" altLang="ko-KR" sz="900" smtClean="0">
                <a:latin typeface="Times New Roman" panose="02020603050405020304" pitchFamily="18" charset="0"/>
                <a:ea typeface="Dotum" pitchFamily="34" charset="-127"/>
                <a:cs typeface="Times New Roman" panose="02020603050405020304" pitchFamily="18" charset="0"/>
              </a:rPr>
              <a:t>đa</a:t>
            </a:r>
            <a:r>
              <a:rPr lang="vi-VN" altLang="ko-KR" sz="900" smtClean="0">
                <a:latin typeface="Times New Roman" panose="02020603050405020304" pitchFamily="18" charset="0"/>
                <a:ea typeface="Dotum" pitchFamily="34" charset="-127"/>
                <a:cs typeface="Times New Roman" panose="02020603050405020304" pitchFamily="18" charset="0"/>
              </a:rPr>
              <a:t> </a:t>
            </a:r>
            <a:r>
              <a:rPr lang="vi-VN" altLang="ko-KR" sz="900">
                <a:latin typeface="Times New Roman" panose="02020603050405020304" pitchFamily="18" charset="0"/>
                <a:ea typeface="Dotum" pitchFamily="34" charset="-127"/>
                <a:cs typeface="Times New Roman" panose="02020603050405020304" pitchFamily="18" charset="0"/>
              </a:rPr>
              <a:t>tầng </a:t>
            </a:r>
            <a:r>
              <a:rPr lang="en-US" altLang="ko-KR" sz="900" smtClean="0">
                <a:latin typeface="Times New Roman" panose="02020603050405020304" pitchFamily="18" charset="0"/>
                <a:ea typeface="Dotum" pitchFamily="34" charset="-127"/>
                <a:cs typeface="Times New Roman" panose="02020603050405020304" pitchFamily="18" charset="0"/>
              </a:rPr>
              <a:t>được sử dụng</a:t>
            </a:r>
            <a:r>
              <a:rPr lang="vi-VN" altLang="ko-KR" sz="900" smtClean="0">
                <a:latin typeface="Times New Roman" panose="02020603050405020304" pitchFamily="18" charset="0"/>
                <a:ea typeface="Dotum" pitchFamily="34" charset="-127"/>
                <a:cs typeface="Times New Roman" panose="02020603050405020304" pitchFamily="18" charset="0"/>
              </a:rPr>
              <a:t> </a:t>
            </a:r>
            <a:r>
              <a:rPr lang="vi-VN" altLang="ko-KR" sz="900">
                <a:latin typeface="Times New Roman" panose="02020603050405020304" pitchFamily="18" charset="0"/>
                <a:ea typeface="Dotum" pitchFamily="34" charset="-127"/>
                <a:cs typeface="Times New Roman" panose="02020603050405020304" pitchFamily="18" charset="0"/>
              </a:rPr>
              <a:t>cho tải trọng cao.</a:t>
            </a:r>
          </a:p>
          <a:p>
            <a:pPr eaLnBrk="1" hangingPunct="1">
              <a:spcBef>
                <a:spcPct val="0"/>
              </a:spcBef>
              <a:buFontTx/>
              <a:buNone/>
            </a:pPr>
            <a:endParaRPr lang="en-US" altLang="ko-KR" sz="900">
              <a:latin typeface="Times New Roman" panose="02020603050405020304" pitchFamily="18" charset="0"/>
              <a:ea typeface="Dotum" pitchFamily="34" charset="-127"/>
              <a:cs typeface="Times New Roman" panose="02020603050405020304" pitchFamily="18" charset="0"/>
            </a:endParaRPr>
          </a:p>
          <a:p>
            <a:pPr eaLnBrk="1" hangingPunct="1">
              <a:spcBef>
                <a:spcPct val="0"/>
              </a:spcBef>
              <a:buFontTx/>
              <a:buNone/>
            </a:pPr>
            <a:r>
              <a:rPr lang="vi-VN" altLang="ko-KR" sz="900">
                <a:latin typeface="Times New Roman" panose="02020603050405020304" pitchFamily="18" charset="0"/>
                <a:ea typeface="Dotum" pitchFamily="34" charset="-127"/>
                <a:cs typeface="Times New Roman" panose="02020603050405020304" pitchFamily="18" charset="0"/>
              </a:rPr>
              <a:t>16. Điều gì không phù hợp với đặc điểm của hộp giảm tốc bánh răng </a:t>
            </a:r>
            <a:r>
              <a:rPr lang="en-US" altLang="ko-KR" sz="900" smtClean="0">
                <a:latin typeface="Times New Roman" panose="02020603050405020304" pitchFamily="18" charset="0"/>
                <a:ea typeface="Dotum" pitchFamily="34" charset="-127"/>
                <a:cs typeface="Times New Roman" panose="02020603050405020304" pitchFamily="18" charset="0"/>
              </a:rPr>
              <a:t>worm</a:t>
            </a:r>
            <a:r>
              <a:rPr lang="vi-VN" altLang="ko-KR" sz="900" smtClean="0">
                <a:latin typeface="Times New Roman" panose="02020603050405020304" pitchFamily="18" charset="0"/>
                <a:ea typeface="Dotum" pitchFamily="34" charset="-127"/>
                <a:cs typeface="Times New Roman" panose="02020603050405020304" pitchFamily="18" charset="0"/>
              </a:rPr>
              <a:t>?</a:t>
            </a:r>
            <a:endParaRPr lang="vi-VN" altLang="ko-KR" sz="900">
              <a:latin typeface="Times New Roman" panose="02020603050405020304" pitchFamily="18" charset="0"/>
              <a:ea typeface="Dotum" pitchFamily="34" charset="-127"/>
              <a:cs typeface="Times New Roman" panose="02020603050405020304" pitchFamily="18" charset="0"/>
            </a:endParaRPr>
          </a:p>
          <a:p>
            <a:pPr eaLnBrk="1" hangingPunct="1">
              <a:lnSpc>
                <a:spcPct val="110000"/>
              </a:lnSpc>
              <a:buNone/>
            </a:pPr>
            <a:r>
              <a:rPr lang="vi-VN" altLang="ko-KR" sz="900">
                <a:latin typeface="Times New Roman" panose="02020603050405020304" pitchFamily="18" charset="0"/>
                <a:ea typeface="Dotum" pitchFamily="34" charset="-127"/>
                <a:cs typeface="Times New Roman" panose="02020603050405020304" pitchFamily="18" charset="0"/>
              </a:rPr>
              <a:t> </a:t>
            </a:r>
            <a:r>
              <a:rPr lang="vi-VN" altLang="ko-KR" sz="900" smtClean="0">
                <a:latin typeface="Times New Roman" panose="02020603050405020304" pitchFamily="18" charset="0"/>
                <a:ea typeface="Dotum" pitchFamily="34" charset="-127"/>
                <a:cs typeface="Times New Roman" panose="02020603050405020304" pitchFamily="18" charset="0"/>
              </a:rPr>
              <a:t>  </a:t>
            </a:r>
            <a:r>
              <a:rPr lang="vi-VN" altLang="ko-KR" sz="900">
                <a:latin typeface="Times New Roman" panose="02020603050405020304" pitchFamily="18" charset="0"/>
                <a:ea typeface="Dotum" pitchFamily="34" charset="-127"/>
                <a:cs typeface="Times New Roman" panose="02020603050405020304" pitchFamily="18" charset="0"/>
              </a:rPr>
              <a:t>① </a:t>
            </a:r>
            <a:r>
              <a:rPr lang="en-US" altLang="ko-KR" sz="900">
                <a:solidFill>
                  <a:srgbClr val="000000"/>
                </a:solidFill>
                <a:latin typeface="Times New Roman" panose="02020603050405020304" pitchFamily="18" charset="0"/>
                <a:cs typeface="Times New Roman" panose="02020603050405020304" pitchFamily="18" charset="0"/>
              </a:rPr>
              <a:t>Do có cấu tạo đơn giản</a:t>
            </a:r>
            <a:r>
              <a:rPr lang="ko-KR" altLang="en-US" sz="900">
                <a:solidFill>
                  <a:srgbClr val="000000"/>
                </a:solidFill>
                <a:latin typeface="Times New Roman" panose="02020603050405020304" pitchFamily="18" charset="0"/>
                <a:cs typeface="Times New Roman" panose="02020603050405020304" pitchFamily="18" charset="0"/>
              </a:rPr>
              <a:t> </a:t>
            </a:r>
            <a:r>
              <a:rPr lang="en-US" altLang="ko-KR" sz="900">
                <a:solidFill>
                  <a:srgbClr val="000000"/>
                </a:solidFill>
                <a:latin typeface="Times New Roman" panose="02020603050405020304" pitchFamily="18" charset="0"/>
                <a:cs typeface="Times New Roman" panose="02020603050405020304" pitchFamily="18" charset="0"/>
              </a:rPr>
              <a:t>nên có tính kinh tế cao, tiếng ồn, rung khi </a:t>
            </a:r>
            <a:r>
              <a:rPr lang="en-US" altLang="ko-KR" sz="900" smtClean="0">
                <a:solidFill>
                  <a:srgbClr val="000000"/>
                </a:solidFill>
                <a:latin typeface="Times New Roman" panose="02020603050405020304" pitchFamily="18" charset="0"/>
                <a:cs typeface="Times New Roman" panose="02020603050405020304" pitchFamily="18" charset="0"/>
              </a:rPr>
              <a:t>chuyển </a:t>
            </a:r>
            <a:r>
              <a:rPr lang="en-US" altLang="ko-KR" sz="900">
                <a:solidFill>
                  <a:srgbClr val="000000"/>
                </a:solidFill>
                <a:latin typeface="Times New Roman" panose="02020603050405020304" pitchFamily="18" charset="0"/>
                <a:cs typeface="Times New Roman" panose="02020603050405020304" pitchFamily="18" charset="0"/>
              </a:rPr>
              <a:t>động thấp</a:t>
            </a:r>
            <a:r>
              <a:rPr lang="en-US" altLang="ko-KR" sz="900" smtClean="0">
                <a:latin typeface="Times New Roman" panose="02020603050405020304" pitchFamily="18" charset="0"/>
                <a:ea typeface="Dotum" pitchFamily="34" charset="-127"/>
                <a:cs typeface="Times New Roman" panose="02020603050405020304" pitchFamily="18" charset="0"/>
              </a:rPr>
              <a:t>  </a:t>
            </a:r>
          </a:p>
          <a:p>
            <a:pPr eaLnBrk="1" hangingPunct="1">
              <a:lnSpc>
                <a:spcPct val="110000"/>
              </a:lnSpc>
              <a:buNone/>
            </a:pPr>
            <a:r>
              <a:rPr lang="en-US" altLang="ko-KR" sz="900" smtClean="0">
                <a:latin typeface="Times New Roman" panose="02020603050405020304" pitchFamily="18" charset="0"/>
                <a:ea typeface="Dotum" pitchFamily="34" charset="-127"/>
                <a:cs typeface="Times New Roman" panose="02020603050405020304" pitchFamily="18" charset="0"/>
              </a:rPr>
              <a:t>  </a:t>
            </a:r>
            <a:r>
              <a:rPr lang="vi-VN" altLang="ko-KR" sz="900" smtClean="0">
                <a:latin typeface="Times New Roman" panose="02020603050405020304" pitchFamily="18" charset="0"/>
                <a:ea typeface="Dotum" pitchFamily="34" charset="-127"/>
                <a:cs typeface="Times New Roman" panose="02020603050405020304" pitchFamily="18" charset="0"/>
              </a:rPr>
              <a:t> ② </a:t>
            </a:r>
            <a:r>
              <a:rPr lang="en-US" altLang="ko-KR" sz="900">
                <a:solidFill>
                  <a:srgbClr val="000000"/>
                </a:solidFill>
                <a:latin typeface="Times New Roman" panose="02020603050405020304" pitchFamily="18" charset="0"/>
                <a:cs typeface="Times New Roman" panose="02020603050405020304" pitchFamily="18" charset="0"/>
              </a:rPr>
              <a:t>Chịu tải trọng lớn, do có cấu tạo trục giao nhau vuông góc </a:t>
            </a:r>
            <a:r>
              <a:rPr lang="en-US" altLang="ko-KR" sz="900" smtClean="0">
                <a:solidFill>
                  <a:srgbClr val="000000"/>
                </a:solidFill>
                <a:latin typeface="Times New Roman" panose="02020603050405020304" pitchFamily="18" charset="0"/>
                <a:cs typeface="Times New Roman" panose="02020603050405020304" pitchFamily="18" charset="0"/>
              </a:rPr>
              <a:t>nên có </a:t>
            </a:r>
            <a:r>
              <a:rPr lang="en-US" altLang="ko-KR" sz="900">
                <a:solidFill>
                  <a:srgbClr val="000000"/>
                </a:solidFill>
                <a:latin typeface="Times New Roman" panose="02020603050405020304" pitchFamily="18" charset="0"/>
                <a:cs typeface="Times New Roman" panose="02020603050405020304" pitchFamily="18" charset="0"/>
              </a:rPr>
              <a:t>thể </a:t>
            </a:r>
            <a:r>
              <a:rPr lang="en-US" altLang="ko-KR" sz="900" smtClean="0">
                <a:solidFill>
                  <a:srgbClr val="000000"/>
                </a:solidFill>
                <a:latin typeface="Times New Roman" panose="02020603050405020304" pitchFamily="18" charset="0"/>
                <a:cs typeface="Times New Roman" panose="02020603050405020304" pitchFamily="18" charset="0"/>
              </a:rPr>
              <a:t>truyền, nhận </a:t>
            </a:r>
            <a:r>
              <a:rPr lang="en-US" altLang="ko-KR" sz="900">
                <a:solidFill>
                  <a:srgbClr val="000000"/>
                </a:solidFill>
                <a:latin typeface="Times New Roman" panose="02020603050405020304" pitchFamily="18" charset="0"/>
                <a:cs typeface="Times New Roman" panose="02020603050405020304" pitchFamily="18" charset="0"/>
              </a:rPr>
              <a:t>lực theo cả hai hướng</a:t>
            </a:r>
            <a:r>
              <a:rPr lang="vi-VN" altLang="ko-KR" sz="900" smtClean="0">
                <a:latin typeface="Times New Roman" panose="02020603050405020304" pitchFamily="18" charset="0"/>
                <a:ea typeface="Dotum" pitchFamily="34" charset="-127"/>
                <a:cs typeface="Times New Roman" panose="02020603050405020304" pitchFamily="18" charset="0"/>
              </a:rPr>
              <a:t>.</a:t>
            </a:r>
            <a:endParaRPr lang="vi-VN" altLang="ko-KR" sz="900">
              <a:latin typeface="Times New Roman" panose="02020603050405020304" pitchFamily="18" charset="0"/>
              <a:ea typeface="Dotum" pitchFamily="34" charset="-127"/>
              <a:cs typeface="Times New Roman" panose="02020603050405020304" pitchFamily="18" charset="0"/>
            </a:endParaRPr>
          </a:p>
          <a:p>
            <a:pPr eaLnBrk="1" hangingPunct="1">
              <a:spcBef>
                <a:spcPct val="0"/>
              </a:spcBef>
              <a:buFontTx/>
              <a:buNone/>
            </a:pPr>
            <a:r>
              <a:rPr lang="vi-VN" altLang="ko-KR" sz="900">
                <a:latin typeface="Times New Roman" panose="02020603050405020304" pitchFamily="18" charset="0"/>
                <a:ea typeface="Dotum" pitchFamily="34" charset="-127"/>
                <a:cs typeface="Times New Roman" panose="02020603050405020304" pitchFamily="18" charset="0"/>
              </a:rPr>
              <a:t>   ③ </a:t>
            </a:r>
            <a:r>
              <a:rPr lang="en-US" altLang="ko-KR" sz="900">
                <a:solidFill>
                  <a:srgbClr val="000000"/>
                </a:solidFill>
                <a:latin typeface="Times New Roman" panose="02020603050405020304" pitchFamily="18" charset="0"/>
                <a:cs typeface="Times New Roman" panose="02020603050405020304" pitchFamily="18" charset="0"/>
              </a:rPr>
              <a:t>Cần vận hành một cách phù hợp </a:t>
            </a:r>
            <a:r>
              <a:rPr lang="vi-VN" altLang="ko-KR" sz="900" smtClean="0">
                <a:latin typeface="Times New Roman" panose="02020603050405020304" pitchFamily="18" charset="0"/>
                <a:ea typeface="Dotum" pitchFamily="34" charset="-127"/>
                <a:cs typeface="Times New Roman" panose="02020603050405020304" pitchFamily="18" charset="0"/>
              </a:rPr>
              <a:t>và </a:t>
            </a:r>
            <a:r>
              <a:rPr lang="en-US" altLang="ko-KR" sz="900" smtClean="0">
                <a:latin typeface="Times New Roman" panose="02020603050405020304" pitchFamily="18" charset="0"/>
                <a:ea typeface="Dotum" pitchFamily="34" charset="-127"/>
                <a:cs typeface="Times New Roman" panose="02020603050405020304" pitchFamily="18" charset="0"/>
              </a:rPr>
              <a:t>ít </a:t>
            </a:r>
            <a:r>
              <a:rPr lang="vi-VN" altLang="ko-KR" sz="900" smtClean="0">
                <a:latin typeface="Times New Roman" panose="02020603050405020304" pitchFamily="18" charset="0"/>
                <a:ea typeface="Dotum" pitchFamily="34" charset="-127"/>
                <a:cs typeface="Times New Roman" panose="02020603050405020304" pitchFamily="18" charset="0"/>
              </a:rPr>
              <a:t>sinh nhiệt</a:t>
            </a:r>
            <a:endParaRPr lang="vi-VN" altLang="ko-KR" sz="900">
              <a:latin typeface="Times New Roman" panose="02020603050405020304" pitchFamily="18" charset="0"/>
              <a:ea typeface="Dotum" pitchFamily="34" charset="-127"/>
              <a:cs typeface="Times New Roman" panose="02020603050405020304" pitchFamily="18" charset="0"/>
            </a:endParaRPr>
          </a:p>
          <a:p>
            <a:pPr eaLnBrk="1" hangingPunct="1">
              <a:spcBef>
                <a:spcPct val="0"/>
              </a:spcBef>
              <a:buFontTx/>
              <a:buNone/>
            </a:pPr>
            <a:r>
              <a:rPr lang="en-US" altLang="ko-KR" sz="900">
                <a:latin typeface="Times New Roman" panose="02020603050405020304" pitchFamily="18" charset="0"/>
                <a:ea typeface="Dotum" pitchFamily="34" charset="-127"/>
                <a:cs typeface="Times New Roman" panose="02020603050405020304" pitchFamily="18" charset="0"/>
              </a:rPr>
              <a:t>   ④ </a:t>
            </a:r>
            <a:r>
              <a:rPr lang="en-US" altLang="ko-KR" sz="900">
                <a:solidFill>
                  <a:srgbClr val="000000"/>
                </a:solidFill>
                <a:latin typeface="Times New Roman" panose="02020603050405020304" pitchFamily="18" charset="0"/>
                <a:cs typeface="Times New Roman" panose="02020603050405020304" pitchFamily="18" charset="0"/>
              </a:rPr>
              <a:t>Tỷ lệ giảm tốc lớn, hiệu suất </a:t>
            </a:r>
            <a:r>
              <a:rPr lang="en-US" altLang="ko-KR" sz="900" smtClean="0">
                <a:solidFill>
                  <a:srgbClr val="000000"/>
                </a:solidFill>
                <a:latin typeface="Times New Roman" panose="02020603050405020304" pitchFamily="18" charset="0"/>
                <a:cs typeface="Times New Roman" panose="02020603050405020304" pitchFamily="18" charset="0"/>
              </a:rPr>
              <a:t>xấu </a:t>
            </a:r>
          </a:p>
          <a:p>
            <a:pPr eaLnBrk="1" hangingPunct="1">
              <a:spcBef>
                <a:spcPct val="0"/>
              </a:spcBef>
              <a:buFontTx/>
              <a:buNone/>
            </a:pPr>
            <a:endParaRPr lang="en-US" altLang="ko-KR" sz="900">
              <a:latin typeface="Times New Roman" panose="02020603050405020304" pitchFamily="18" charset="0"/>
              <a:ea typeface="Dotum" pitchFamily="34" charset="-127"/>
              <a:cs typeface="Times New Roman" panose="02020603050405020304" pitchFamily="18" charset="0"/>
            </a:endParaRPr>
          </a:p>
          <a:p>
            <a:pPr eaLnBrk="1" hangingPunct="1">
              <a:spcBef>
                <a:spcPct val="0"/>
              </a:spcBef>
              <a:buFontTx/>
              <a:buNone/>
            </a:pPr>
            <a:r>
              <a:rPr lang="vi-VN" altLang="ko-KR" sz="900">
                <a:latin typeface="Times New Roman" panose="02020603050405020304" pitchFamily="18" charset="0"/>
                <a:ea typeface="Dotum" pitchFamily="34" charset="-127"/>
                <a:cs typeface="Times New Roman" panose="02020603050405020304" pitchFamily="18" charset="0"/>
              </a:rPr>
              <a:t>17. </a:t>
            </a:r>
            <a:r>
              <a:rPr lang="vi-VN" altLang="ko-KR" sz="900" smtClean="0">
                <a:latin typeface="Times New Roman" panose="02020603050405020304" pitchFamily="18" charset="0"/>
                <a:ea typeface="Dotum" pitchFamily="34" charset="-127"/>
                <a:cs typeface="Times New Roman" panose="02020603050405020304" pitchFamily="18" charset="0"/>
              </a:rPr>
              <a:t>Đ</a:t>
            </a:r>
            <a:r>
              <a:rPr lang="en-US" altLang="ko-KR" sz="900" smtClean="0">
                <a:latin typeface="Times New Roman" panose="02020603050405020304" pitchFamily="18" charset="0"/>
                <a:ea typeface="Dotum" pitchFamily="34" charset="-127"/>
                <a:cs typeface="Times New Roman" panose="02020603050405020304" pitchFamily="18" charset="0"/>
              </a:rPr>
              <a:t>áp án</a:t>
            </a:r>
            <a:r>
              <a:rPr lang="vi-VN" altLang="ko-KR" sz="900" smtClean="0">
                <a:latin typeface="Times New Roman" panose="02020603050405020304" pitchFamily="18" charset="0"/>
                <a:ea typeface="Dotum" pitchFamily="34" charset="-127"/>
                <a:cs typeface="Times New Roman" panose="02020603050405020304" pitchFamily="18" charset="0"/>
              </a:rPr>
              <a:t> </a:t>
            </a:r>
            <a:r>
              <a:rPr lang="vi-VN" altLang="ko-KR" sz="900">
                <a:latin typeface="Times New Roman" panose="02020603050405020304" pitchFamily="18" charset="0"/>
                <a:ea typeface="Dotum" pitchFamily="34" charset="-127"/>
                <a:cs typeface="Times New Roman" panose="02020603050405020304" pitchFamily="18" charset="0"/>
              </a:rPr>
              <a:t>không phù hợp với thành phần và chất liệu của </a:t>
            </a:r>
            <a:r>
              <a:rPr lang="en-US" altLang="ko-KR" sz="900" smtClean="0">
                <a:latin typeface="Times New Roman" panose="02020603050405020304" pitchFamily="18" charset="0"/>
                <a:ea typeface="Dotum" pitchFamily="34" charset="-127"/>
                <a:cs typeface="Times New Roman" panose="02020603050405020304" pitchFamily="18" charset="0"/>
              </a:rPr>
              <a:t>Timing Belt</a:t>
            </a:r>
            <a:r>
              <a:rPr lang="vi-VN" altLang="ko-KR" sz="900" smtClean="0">
                <a:latin typeface="Times New Roman" panose="02020603050405020304" pitchFamily="18" charset="0"/>
                <a:ea typeface="Dotum" pitchFamily="34" charset="-127"/>
                <a:cs typeface="Times New Roman" panose="02020603050405020304" pitchFamily="18" charset="0"/>
              </a:rPr>
              <a:t>?</a:t>
            </a:r>
            <a:endParaRPr lang="vi-VN" altLang="ko-KR" sz="900">
              <a:latin typeface="Times New Roman" panose="02020603050405020304" pitchFamily="18" charset="0"/>
              <a:ea typeface="Dotum" pitchFamily="34" charset="-127"/>
              <a:cs typeface="Times New Roman" panose="02020603050405020304" pitchFamily="18" charset="0"/>
            </a:endParaRPr>
          </a:p>
          <a:p>
            <a:pPr eaLnBrk="1" hangingPunct="1">
              <a:spcBef>
                <a:spcPct val="0"/>
              </a:spcBef>
              <a:buFontTx/>
              <a:buNone/>
            </a:pPr>
            <a:r>
              <a:rPr lang="vi-VN" altLang="ko-KR" sz="900">
                <a:latin typeface="Times New Roman" panose="02020603050405020304" pitchFamily="18" charset="0"/>
                <a:ea typeface="Dotum" pitchFamily="34" charset="-127"/>
                <a:cs typeface="Times New Roman" panose="02020603050405020304" pitchFamily="18" charset="0"/>
              </a:rPr>
              <a:t>    ① </a:t>
            </a:r>
            <a:r>
              <a:rPr lang="en-US" altLang="ko-KR" sz="900" smtClean="0">
                <a:latin typeface="Times New Roman" panose="02020603050405020304" pitchFamily="18" charset="0"/>
                <a:ea typeface="Dotum" pitchFamily="34" charset="-127"/>
                <a:cs typeface="Times New Roman" panose="02020603050405020304" pitchFamily="18" charset="0"/>
              </a:rPr>
              <a:t>Sợi gia cường                      </a:t>
            </a:r>
            <a:r>
              <a:rPr lang="vi-VN" altLang="ko-KR" sz="900" smtClean="0">
                <a:latin typeface="Times New Roman" panose="02020603050405020304" pitchFamily="18" charset="0"/>
                <a:ea typeface="Dotum" pitchFamily="34" charset="-127"/>
                <a:cs typeface="Times New Roman" panose="02020603050405020304" pitchFamily="18" charset="0"/>
              </a:rPr>
              <a:t>② </a:t>
            </a:r>
            <a:r>
              <a:rPr lang="en-US" altLang="ko-KR" sz="900" smtClean="0">
                <a:latin typeface="Times New Roman" panose="02020603050405020304" pitchFamily="18" charset="0"/>
                <a:ea typeface="Dotum" pitchFamily="34" charset="-127"/>
                <a:cs typeface="Times New Roman" panose="02020603050405020304" pitchFamily="18" charset="0"/>
              </a:rPr>
              <a:t>Răng c</a:t>
            </a:r>
            <a:r>
              <a:rPr lang="vi-VN" altLang="ko-KR" sz="900" smtClean="0">
                <a:latin typeface="Times New Roman" panose="02020603050405020304" pitchFamily="18" charset="0"/>
                <a:ea typeface="Dotum" pitchFamily="34" charset="-127"/>
                <a:cs typeface="Times New Roman" panose="02020603050405020304" pitchFamily="18" charset="0"/>
              </a:rPr>
              <a:t>ao su</a:t>
            </a:r>
            <a:endParaRPr lang="vi-VN" altLang="ko-KR" sz="900">
              <a:latin typeface="Times New Roman" panose="02020603050405020304" pitchFamily="18" charset="0"/>
              <a:ea typeface="Dotum" pitchFamily="34" charset="-127"/>
              <a:cs typeface="Times New Roman" panose="02020603050405020304" pitchFamily="18" charset="0"/>
            </a:endParaRPr>
          </a:p>
          <a:p>
            <a:pPr eaLnBrk="1" hangingPunct="1">
              <a:spcBef>
                <a:spcPct val="0"/>
              </a:spcBef>
              <a:buFontTx/>
              <a:buNone/>
            </a:pPr>
            <a:r>
              <a:rPr lang="vi-VN" altLang="ko-KR" sz="900">
                <a:latin typeface="Times New Roman" panose="02020603050405020304" pitchFamily="18" charset="0"/>
                <a:ea typeface="Dotum" pitchFamily="34" charset="-127"/>
                <a:cs typeface="Times New Roman" panose="02020603050405020304" pitchFamily="18" charset="0"/>
              </a:rPr>
              <a:t>    ③ Cao su </a:t>
            </a:r>
            <a:r>
              <a:rPr lang="en-US" altLang="ko-KR" sz="900" smtClean="0">
                <a:latin typeface="Times New Roman" panose="02020603050405020304" pitchFamily="18" charset="0"/>
                <a:ea typeface="Dotum" pitchFamily="34" charset="-127"/>
                <a:cs typeface="Times New Roman" panose="02020603050405020304" pitchFamily="18" charset="0"/>
              </a:rPr>
              <a:t>mặt </a:t>
            </a:r>
            <a:r>
              <a:rPr lang="vi-VN" altLang="ko-KR" sz="900" smtClean="0">
                <a:latin typeface="Times New Roman" panose="02020603050405020304" pitchFamily="18" charset="0"/>
                <a:ea typeface="Dotum" pitchFamily="34" charset="-127"/>
                <a:cs typeface="Times New Roman" panose="02020603050405020304" pitchFamily="18" charset="0"/>
              </a:rPr>
              <a:t>bên </a:t>
            </a:r>
            <a:r>
              <a:rPr lang="en-US" altLang="ko-KR" sz="900" smtClean="0">
                <a:latin typeface="Times New Roman" panose="02020603050405020304" pitchFamily="18" charset="0"/>
                <a:ea typeface="Dotum" pitchFamily="34" charset="-127"/>
                <a:cs typeface="Times New Roman" panose="02020603050405020304" pitchFamily="18" charset="0"/>
              </a:rPr>
              <a:t>                   </a:t>
            </a:r>
            <a:r>
              <a:rPr lang="vi-VN" altLang="ko-KR" sz="900" smtClean="0">
                <a:latin typeface="Times New Roman" panose="02020603050405020304" pitchFamily="18" charset="0"/>
                <a:ea typeface="Dotum" pitchFamily="34" charset="-127"/>
                <a:cs typeface="Times New Roman" panose="02020603050405020304" pitchFamily="18" charset="0"/>
              </a:rPr>
              <a:t>④ </a:t>
            </a:r>
            <a:r>
              <a:rPr lang="en-US" altLang="ko-KR" sz="900" smtClean="0">
                <a:latin typeface="Times New Roman" panose="02020603050405020304" pitchFamily="18" charset="0"/>
                <a:ea typeface="Dotum" pitchFamily="34" charset="-127"/>
                <a:cs typeface="Times New Roman" panose="02020603050405020304" pitchFamily="18" charset="0"/>
              </a:rPr>
              <a:t>Vải b</a:t>
            </a:r>
            <a:r>
              <a:rPr lang="vi-VN" altLang="ko-KR" sz="900" smtClean="0">
                <a:latin typeface="Times New Roman" panose="02020603050405020304" pitchFamily="18" charset="0"/>
                <a:ea typeface="Dotum" pitchFamily="34" charset="-127"/>
                <a:cs typeface="Times New Roman" panose="02020603050405020304" pitchFamily="18" charset="0"/>
              </a:rPr>
              <a:t>ạt </a:t>
            </a:r>
            <a:r>
              <a:rPr lang="vi-VN" altLang="ko-KR" sz="900">
                <a:latin typeface="Times New Roman" panose="02020603050405020304" pitchFamily="18" charset="0"/>
                <a:ea typeface="Dotum" pitchFamily="34" charset="-127"/>
                <a:cs typeface="Times New Roman" panose="02020603050405020304" pitchFamily="18" charset="0"/>
              </a:rPr>
              <a:t>dưới</a:t>
            </a:r>
          </a:p>
          <a:p>
            <a:pPr eaLnBrk="1" hangingPunct="1">
              <a:spcBef>
                <a:spcPct val="0"/>
              </a:spcBef>
              <a:buFontTx/>
              <a:buNone/>
            </a:pPr>
            <a:endParaRPr lang="en-US" altLang="ko-KR" sz="900">
              <a:latin typeface="Times New Roman" panose="02020603050405020304" pitchFamily="18" charset="0"/>
              <a:ea typeface="Dotum" pitchFamily="34" charset="-127"/>
              <a:cs typeface="Times New Roman" panose="02020603050405020304" pitchFamily="18" charset="0"/>
            </a:endParaRPr>
          </a:p>
        </p:txBody>
      </p:sp>
      <p:pic>
        <p:nvPicPr>
          <p:cNvPr id="2057" name="Picture 142"/>
          <p:cNvPicPr>
            <a:picLocks noChangeAspect="1" noChangeArrowheads="1"/>
          </p:cNvPicPr>
          <p:nvPr/>
        </p:nvPicPr>
        <p:blipFill>
          <a:blip r:embed="rId3">
            <a:clrChange>
              <a:clrFrom>
                <a:srgbClr val="ACCFED"/>
              </a:clrFrom>
              <a:clrTo>
                <a:srgbClr val="ACCFED">
                  <a:alpha val="0"/>
                </a:srgbClr>
              </a:clrTo>
            </a:clrChange>
            <a:extLst>
              <a:ext uri="{28A0092B-C50C-407E-A947-70E740481C1C}">
                <a14:useLocalDpi xmlns:a14="http://schemas.microsoft.com/office/drawing/2010/main" val="0"/>
              </a:ext>
            </a:extLst>
          </a:blip>
          <a:srcRect/>
          <a:stretch>
            <a:fillRect/>
          </a:stretch>
        </p:blipFill>
        <p:spPr bwMode="auto">
          <a:xfrm>
            <a:off x="531912" y="8625409"/>
            <a:ext cx="304800" cy="3762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0163"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058" name="Picture 144"/>
          <p:cNvPicPr>
            <a:picLocks noChangeAspect="1" noChangeArrowheads="1"/>
          </p:cNvPicPr>
          <p:nvPr/>
        </p:nvPicPr>
        <p:blipFill>
          <a:blip r:embed="rId4">
            <a:clrChange>
              <a:clrFrom>
                <a:srgbClr val="ACCFED"/>
              </a:clrFrom>
              <a:clrTo>
                <a:srgbClr val="ACCFED">
                  <a:alpha val="0"/>
                </a:srgbClr>
              </a:clrTo>
            </a:clrChange>
            <a:extLst>
              <a:ext uri="{28A0092B-C50C-407E-A947-70E740481C1C}">
                <a14:useLocalDpi xmlns:a14="http://schemas.microsoft.com/office/drawing/2010/main" val="0"/>
              </a:ext>
            </a:extLst>
          </a:blip>
          <a:srcRect l="19229" r="20000" b="82082"/>
          <a:stretch>
            <a:fillRect/>
          </a:stretch>
        </p:blipFill>
        <p:spPr bwMode="auto">
          <a:xfrm>
            <a:off x="1180555" y="8625410"/>
            <a:ext cx="376238" cy="358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0163"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059" name="Picture 147"/>
          <p:cNvPicPr>
            <a:picLocks noChangeAspect="1" noChangeArrowheads="1"/>
          </p:cNvPicPr>
          <p:nvPr/>
        </p:nvPicPr>
        <p:blipFill>
          <a:blip r:embed="rId4">
            <a:clrChange>
              <a:clrFrom>
                <a:srgbClr val="ACCFED"/>
              </a:clrFrom>
              <a:clrTo>
                <a:srgbClr val="ACCFED">
                  <a:alpha val="0"/>
                </a:srgbClr>
              </a:clrTo>
            </a:clrChange>
            <a:extLst>
              <a:ext uri="{28A0092B-C50C-407E-A947-70E740481C1C}">
                <a14:useLocalDpi xmlns:a14="http://schemas.microsoft.com/office/drawing/2010/main" val="0"/>
              </a:ext>
            </a:extLst>
          </a:blip>
          <a:srcRect l="4102" t="61264" r="256" b="21870"/>
          <a:stretch>
            <a:fillRect/>
          </a:stretch>
        </p:blipFill>
        <p:spPr bwMode="auto">
          <a:xfrm>
            <a:off x="2011314" y="8632454"/>
            <a:ext cx="409575" cy="2809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0163"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060" name="Picture 148"/>
          <p:cNvPicPr>
            <a:picLocks noChangeAspect="1" noChangeArrowheads="1"/>
          </p:cNvPicPr>
          <p:nvPr/>
        </p:nvPicPr>
        <p:blipFill>
          <a:blip r:embed="rId4">
            <a:clrChange>
              <a:clrFrom>
                <a:srgbClr val="ACCFED"/>
              </a:clrFrom>
              <a:clrTo>
                <a:srgbClr val="ACCFED">
                  <a:alpha val="0"/>
                </a:srgbClr>
              </a:clrTo>
            </a:clrChange>
            <a:extLst>
              <a:ext uri="{28A0092B-C50C-407E-A947-70E740481C1C}">
                <a14:useLocalDpi xmlns:a14="http://schemas.microsoft.com/office/drawing/2010/main" val="0"/>
              </a:ext>
            </a:extLst>
          </a:blip>
          <a:srcRect l="14357" t="81685" r="10768" b="-459"/>
          <a:stretch>
            <a:fillRect/>
          </a:stretch>
        </p:blipFill>
        <p:spPr bwMode="auto">
          <a:xfrm>
            <a:off x="2772668" y="8625410"/>
            <a:ext cx="368300" cy="358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0163"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230176603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Line 2"/>
          <p:cNvSpPr>
            <a:spLocks noChangeShapeType="1"/>
          </p:cNvSpPr>
          <p:nvPr/>
        </p:nvSpPr>
        <p:spPr bwMode="auto">
          <a:xfrm>
            <a:off x="228600" y="609600"/>
            <a:ext cx="6324600" cy="0"/>
          </a:xfrm>
          <a:prstGeom prst="line">
            <a:avLst/>
          </a:prstGeom>
          <a:noFill/>
          <a:ln w="57150" cmpd="thinThick">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3076" name="Rectangle 5"/>
          <p:cNvSpPr>
            <a:spLocks noChangeArrowheads="1"/>
          </p:cNvSpPr>
          <p:nvPr/>
        </p:nvSpPr>
        <p:spPr bwMode="auto">
          <a:xfrm>
            <a:off x="3384550" y="776288"/>
            <a:ext cx="3214688" cy="885666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marL="457200" indent="-457200" eaLnBrk="0" hangingPunct="0">
              <a:spcBef>
                <a:spcPct val="20000"/>
              </a:spcBef>
              <a:buChar char="•"/>
              <a:defRPr kumimoji="1" sz="3200">
                <a:solidFill>
                  <a:schemeClr val="tx1"/>
                </a:solidFill>
                <a:latin typeface="굴림" pitchFamily="34" charset="-127"/>
                <a:ea typeface="굴림" pitchFamily="34" charset="-127"/>
              </a:defRPr>
            </a:lvl1pPr>
            <a:lvl2pPr marL="742950" indent="-285750" eaLnBrk="0" hangingPunct="0">
              <a:spcBef>
                <a:spcPct val="20000"/>
              </a:spcBef>
              <a:buChar char="–"/>
              <a:defRPr kumimoji="1" sz="2800">
                <a:solidFill>
                  <a:schemeClr val="tx1"/>
                </a:solidFill>
                <a:latin typeface="굴림" pitchFamily="34" charset="-127"/>
                <a:ea typeface="굴림" pitchFamily="34" charset="-127"/>
              </a:defRPr>
            </a:lvl2pPr>
            <a:lvl3pPr marL="1143000" indent="-228600" eaLnBrk="0" hangingPunct="0">
              <a:spcBef>
                <a:spcPct val="20000"/>
              </a:spcBef>
              <a:buChar char="•"/>
              <a:defRPr kumimoji="1" sz="2400">
                <a:solidFill>
                  <a:schemeClr val="tx1"/>
                </a:solidFill>
                <a:latin typeface="굴림" pitchFamily="34" charset="-127"/>
                <a:ea typeface="굴림" pitchFamily="34" charset="-127"/>
              </a:defRPr>
            </a:lvl3pPr>
            <a:lvl4pPr marL="1600200" indent="-228600" eaLnBrk="0" hangingPunct="0">
              <a:spcBef>
                <a:spcPct val="20000"/>
              </a:spcBef>
              <a:buChar char="–"/>
              <a:defRPr kumimoji="1" sz="2000">
                <a:solidFill>
                  <a:schemeClr val="tx1"/>
                </a:solidFill>
                <a:latin typeface="굴림" pitchFamily="34" charset="-127"/>
                <a:ea typeface="굴림" pitchFamily="34" charset="-127"/>
              </a:defRPr>
            </a:lvl4pPr>
            <a:lvl5pPr marL="2057400" indent="-228600" eaLnBrk="0" hangingPunct="0">
              <a:spcBef>
                <a:spcPct val="20000"/>
              </a:spcBef>
              <a:buChar char="»"/>
              <a:defRPr kumimoji="1" sz="2000">
                <a:solidFill>
                  <a:schemeClr val="tx1"/>
                </a:solidFill>
                <a:latin typeface="굴림" pitchFamily="34" charset="-127"/>
                <a:ea typeface="굴림" pitchFamily="34" charset="-127"/>
              </a:defRPr>
            </a:lvl5pPr>
            <a:lvl6pPr marL="2514600" indent="-228600" eaLnBrk="0" fontAlgn="base" hangingPunct="0">
              <a:spcBef>
                <a:spcPct val="20000"/>
              </a:spcBef>
              <a:spcAft>
                <a:spcPct val="0"/>
              </a:spcAft>
              <a:buChar char="»"/>
              <a:defRPr kumimoji="1" sz="2000">
                <a:solidFill>
                  <a:schemeClr val="tx1"/>
                </a:solidFill>
                <a:latin typeface="굴림" pitchFamily="34" charset="-127"/>
                <a:ea typeface="굴림" pitchFamily="34" charset="-127"/>
              </a:defRPr>
            </a:lvl6pPr>
            <a:lvl7pPr marL="2971800" indent="-228600" eaLnBrk="0" fontAlgn="base" hangingPunct="0">
              <a:spcBef>
                <a:spcPct val="20000"/>
              </a:spcBef>
              <a:spcAft>
                <a:spcPct val="0"/>
              </a:spcAft>
              <a:buChar char="»"/>
              <a:defRPr kumimoji="1" sz="2000">
                <a:solidFill>
                  <a:schemeClr val="tx1"/>
                </a:solidFill>
                <a:latin typeface="굴림" pitchFamily="34" charset="-127"/>
                <a:ea typeface="굴림" pitchFamily="34" charset="-127"/>
              </a:defRPr>
            </a:lvl7pPr>
            <a:lvl8pPr marL="3429000" indent="-228600" eaLnBrk="0" fontAlgn="base" hangingPunct="0">
              <a:spcBef>
                <a:spcPct val="20000"/>
              </a:spcBef>
              <a:spcAft>
                <a:spcPct val="0"/>
              </a:spcAft>
              <a:buChar char="»"/>
              <a:defRPr kumimoji="1" sz="2000">
                <a:solidFill>
                  <a:schemeClr val="tx1"/>
                </a:solidFill>
                <a:latin typeface="굴림" pitchFamily="34" charset="-127"/>
                <a:ea typeface="굴림" pitchFamily="34" charset="-127"/>
              </a:defRPr>
            </a:lvl8pPr>
            <a:lvl9pPr marL="3886200" indent="-228600" eaLnBrk="0" fontAlgn="base" hangingPunct="0">
              <a:spcBef>
                <a:spcPct val="20000"/>
              </a:spcBef>
              <a:spcAft>
                <a:spcPct val="0"/>
              </a:spcAft>
              <a:buChar char="»"/>
              <a:defRPr kumimoji="1" sz="2000">
                <a:solidFill>
                  <a:schemeClr val="tx1"/>
                </a:solidFill>
                <a:latin typeface="굴림" pitchFamily="34" charset="-127"/>
                <a:ea typeface="굴림" pitchFamily="34" charset="-127"/>
              </a:defRPr>
            </a:lvl9pPr>
          </a:lstStyle>
          <a:p>
            <a:pPr eaLnBrk="1" hangingPunct="1">
              <a:spcBef>
                <a:spcPct val="0"/>
              </a:spcBef>
              <a:buFontTx/>
              <a:buNone/>
            </a:pPr>
            <a:endParaRPr lang="ko-KR" altLang="en-US" sz="900">
              <a:latin typeface="Dotum" pitchFamily="34" charset="-127"/>
              <a:ea typeface="Dotum" pitchFamily="34" charset="-127"/>
            </a:endParaRPr>
          </a:p>
          <a:p>
            <a:pPr eaLnBrk="1" hangingPunct="1">
              <a:spcBef>
                <a:spcPct val="0"/>
              </a:spcBef>
              <a:buFontTx/>
              <a:buNone/>
            </a:pPr>
            <a:endParaRPr lang="ko-KR" altLang="en-US" sz="900">
              <a:latin typeface="Dotum" pitchFamily="34" charset="-127"/>
              <a:ea typeface="Dotum" pitchFamily="34" charset="-127"/>
            </a:endParaRPr>
          </a:p>
          <a:p>
            <a:pPr eaLnBrk="1" hangingPunct="1">
              <a:spcBef>
                <a:spcPct val="0"/>
              </a:spcBef>
              <a:buFontTx/>
              <a:buNone/>
            </a:pPr>
            <a:endParaRPr lang="ko-KR" altLang="en-US" sz="900">
              <a:latin typeface="Dotum" pitchFamily="34" charset="-127"/>
              <a:ea typeface="Dotum" pitchFamily="34" charset="-127"/>
            </a:endParaRPr>
          </a:p>
          <a:p>
            <a:pPr eaLnBrk="1" hangingPunct="1">
              <a:spcBef>
                <a:spcPct val="0"/>
              </a:spcBef>
              <a:buFontTx/>
              <a:buNone/>
            </a:pPr>
            <a:endParaRPr lang="ko-KR" altLang="en-US" sz="900">
              <a:latin typeface="Dotum" pitchFamily="34" charset="-127"/>
              <a:ea typeface="Dotum" pitchFamily="34" charset="-127"/>
            </a:endParaRPr>
          </a:p>
          <a:p>
            <a:pPr eaLnBrk="1" hangingPunct="1">
              <a:spcBef>
                <a:spcPct val="0"/>
              </a:spcBef>
              <a:buFontTx/>
              <a:buNone/>
            </a:pPr>
            <a:endParaRPr lang="en-US" altLang="ko-KR" sz="900">
              <a:latin typeface="Dotum" pitchFamily="34" charset="-127"/>
              <a:ea typeface="Dotum" pitchFamily="34" charset="-127"/>
            </a:endParaRPr>
          </a:p>
        </p:txBody>
      </p:sp>
      <p:sp>
        <p:nvSpPr>
          <p:cNvPr id="3078" name="Rectangle 5"/>
          <p:cNvSpPr>
            <a:spLocks noChangeArrowheads="1"/>
          </p:cNvSpPr>
          <p:nvPr/>
        </p:nvSpPr>
        <p:spPr bwMode="auto">
          <a:xfrm>
            <a:off x="169864" y="776288"/>
            <a:ext cx="3214687" cy="885666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marL="457200" indent="-457200" eaLnBrk="0" hangingPunct="0">
              <a:spcBef>
                <a:spcPct val="20000"/>
              </a:spcBef>
              <a:buChar char="•"/>
              <a:defRPr kumimoji="1" sz="3200">
                <a:solidFill>
                  <a:schemeClr val="tx1"/>
                </a:solidFill>
                <a:latin typeface="굴림" pitchFamily="34" charset="-127"/>
                <a:ea typeface="굴림" pitchFamily="34" charset="-127"/>
              </a:defRPr>
            </a:lvl1pPr>
            <a:lvl2pPr marL="742950" indent="-285750" eaLnBrk="0" hangingPunct="0">
              <a:spcBef>
                <a:spcPct val="20000"/>
              </a:spcBef>
              <a:buChar char="–"/>
              <a:defRPr kumimoji="1" sz="2800">
                <a:solidFill>
                  <a:schemeClr val="tx1"/>
                </a:solidFill>
                <a:latin typeface="굴림" pitchFamily="34" charset="-127"/>
                <a:ea typeface="굴림" pitchFamily="34" charset="-127"/>
              </a:defRPr>
            </a:lvl2pPr>
            <a:lvl3pPr marL="1143000" indent="-228600" eaLnBrk="0" hangingPunct="0">
              <a:spcBef>
                <a:spcPct val="20000"/>
              </a:spcBef>
              <a:buChar char="•"/>
              <a:defRPr kumimoji="1" sz="2400">
                <a:solidFill>
                  <a:schemeClr val="tx1"/>
                </a:solidFill>
                <a:latin typeface="굴림" pitchFamily="34" charset="-127"/>
                <a:ea typeface="굴림" pitchFamily="34" charset="-127"/>
              </a:defRPr>
            </a:lvl3pPr>
            <a:lvl4pPr marL="1600200" indent="-228600" eaLnBrk="0" hangingPunct="0">
              <a:spcBef>
                <a:spcPct val="20000"/>
              </a:spcBef>
              <a:buChar char="–"/>
              <a:defRPr kumimoji="1" sz="2000">
                <a:solidFill>
                  <a:schemeClr val="tx1"/>
                </a:solidFill>
                <a:latin typeface="굴림" pitchFamily="34" charset="-127"/>
                <a:ea typeface="굴림" pitchFamily="34" charset="-127"/>
              </a:defRPr>
            </a:lvl4pPr>
            <a:lvl5pPr marL="2057400" indent="-228600" eaLnBrk="0" hangingPunct="0">
              <a:spcBef>
                <a:spcPct val="20000"/>
              </a:spcBef>
              <a:buChar char="»"/>
              <a:defRPr kumimoji="1" sz="2000">
                <a:solidFill>
                  <a:schemeClr val="tx1"/>
                </a:solidFill>
                <a:latin typeface="굴림" pitchFamily="34" charset="-127"/>
                <a:ea typeface="굴림" pitchFamily="34" charset="-127"/>
              </a:defRPr>
            </a:lvl5pPr>
            <a:lvl6pPr marL="2514600" indent="-228600" eaLnBrk="0" fontAlgn="base" hangingPunct="0">
              <a:spcBef>
                <a:spcPct val="20000"/>
              </a:spcBef>
              <a:spcAft>
                <a:spcPct val="0"/>
              </a:spcAft>
              <a:buChar char="»"/>
              <a:defRPr kumimoji="1" sz="2000">
                <a:solidFill>
                  <a:schemeClr val="tx1"/>
                </a:solidFill>
                <a:latin typeface="굴림" pitchFamily="34" charset="-127"/>
                <a:ea typeface="굴림" pitchFamily="34" charset="-127"/>
              </a:defRPr>
            </a:lvl6pPr>
            <a:lvl7pPr marL="2971800" indent="-228600" eaLnBrk="0" fontAlgn="base" hangingPunct="0">
              <a:spcBef>
                <a:spcPct val="20000"/>
              </a:spcBef>
              <a:spcAft>
                <a:spcPct val="0"/>
              </a:spcAft>
              <a:buChar char="»"/>
              <a:defRPr kumimoji="1" sz="2000">
                <a:solidFill>
                  <a:schemeClr val="tx1"/>
                </a:solidFill>
                <a:latin typeface="굴림" pitchFamily="34" charset="-127"/>
                <a:ea typeface="굴림" pitchFamily="34" charset="-127"/>
              </a:defRPr>
            </a:lvl7pPr>
            <a:lvl8pPr marL="3429000" indent="-228600" eaLnBrk="0" fontAlgn="base" hangingPunct="0">
              <a:spcBef>
                <a:spcPct val="20000"/>
              </a:spcBef>
              <a:spcAft>
                <a:spcPct val="0"/>
              </a:spcAft>
              <a:buChar char="»"/>
              <a:defRPr kumimoji="1" sz="2000">
                <a:solidFill>
                  <a:schemeClr val="tx1"/>
                </a:solidFill>
                <a:latin typeface="굴림" pitchFamily="34" charset="-127"/>
                <a:ea typeface="굴림" pitchFamily="34" charset="-127"/>
              </a:defRPr>
            </a:lvl8pPr>
            <a:lvl9pPr marL="3886200" indent="-228600" eaLnBrk="0" fontAlgn="base" hangingPunct="0">
              <a:spcBef>
                <a:spcPct val="20000"/>
              </a:spcBef>
              <a:spcAft>
                <a:spcPct val="0"/>
              </a:spcAft>
              <a:buChar char="»"/>
              <a:defRPr kumimoji="1" sz="2000">
                <a:solidFill>
                  <a:schemeClr val="tx1"/>
                </a:solidFill>
                <a:latin typeface="굴림" pitchFamily="34" charset="-127"/>
                <a:ea typeface="굴림" pitchFamily="34" charset="-127"/>
              </a:defRPr>
            </a:lvl9pPr>
          </a:lstStyle>
          <a:p>
            <a:pPr eaLnBrk="1" hangingPunct="1">
              <a:spcBef>
                <a:spcPct val="0"/>
              </a:spcBef>
              <a:buFontTx/>
              <a:buNone/>
            </a:pPr>
            <a:endParaRPr lang="ko-KR" altLang="en-US" sz="900">
              <a:latin typeface="Dotum" pitchFamily="34" charset="-127"/>
              <a:ea typeface="Dotum" pitchFamily="34" charset="-127"/>
            </a:endParaRPr>
          </a:p>
          <a:p>
            <a:pPr eaLnBrk="1" hangingPunct="1">
              <a:spcBef>
                <a:spcPct val="0"/>
              </a:spcBef>
              <a:buFontTx/>
              <a:buNone/>
            </a:pPr>
            <a:endParaRPr lang="ko-KR" altLang="en-US" sz="900">
              <a:latin typeface="Dotum" pitchFamily="34" charset="-127"/>
              <a:ea typeface="Dotum" pitchFamily="34" charset="-127"/>
            </a:endParaRPr>
          </a:p>
          <a:p>
            <a:pPr eaLnBrk="1" hangingPunct="1">
              <a:spcBef>
                <a:spcPct val="0"/>
              </a:spcBef>
              <a:buFontTx/>
              <a:buNone/>
            </a:pPr>
            <a:endParaRPr lang="ko-KR" altLang="en-US" sz="900">
              <a:latin typeface="Dotum" pitchFamily="34" charset="-127"/>
              <a:ea typeface="Dotum" pitchFamily="34" charset="-127"/>
            </a:endParaRPr>
          </a:p>
          <a:p>
            <a:pPr eaLnBrk="1" hangingPunct="1">
              <a:spcBef>
                <a:spcPct val="0"/>
              </a:spcBef>
              <a:buFontTx/>
              <a:buNone/>
            </a:pPr>
            <a:endParaRPr lang="ko-KR" altLang="en-US" sz="900">
              <a:latin typeface="Dotum" pitchFamily="34" charset="-127"/>
              <a:ea typeface="Dotum" pitchFamily="34" charset="-127"/>
            </a:endParaRPr>
          </a:p>
          <a:p>
            <a:pPr eaLnBrk="1" hangingPunct="1">
              <a:spcBef>
                <a:spcPct val="0"/>
              </a:spcBef>
              <a:buFontTx/>
              <a:buNone/>
            </a:pPr>
            <a:endParaRPr lang="en-US" altLang="ko-KR" sz="900">
              <a:latin typeface="Dotum" pitchFamily="34" charset="-127"/>
              <a:ea typeface="Dotum" pitchFamily="34" charset="-127"/>
            </a:endParaRPr>
          </a:p>
        </p:txBody>
      </p:sp>
      <p:sp>
        <p:nvSpPr>
          <p:cNvPr id="3079" name="Rectangle 1"/>
          <p:cNvSpPr>
            <a:spLocks noChangeArrowheads="1"/>
          </p:cNvSpPr>
          <p:nvPr/>
        </p:nvSpPr>
        <p:spPr bwMode="auto">
          <a:xfrm>
            <a:off x="169864" y="1208089"/>
            <a:ext cx="3221037" cy="32778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kumimoji="1" sz="3200">
                <a:solidFill>
                  <a:schemeClr val="tx1"/>
                </a:solidFill>
                <a:latin typeface="굴림" pitchFamily="34" charset="-127"/>
                <a:ea typeface="굴림" pitchFamily="34" charset="-127"/>
              </a:defRPr>
            </a:lvl1pPr>
            <a:lvl2pPr marL="742950" indent="-285750" eaLnBrk="0" hangingPunct="0">
              <a:spcBef>
                <a:spcPct val="20000"/>
              </a:spcBef>
              <a:buChar char="–"/>
              <a:defRPr kumimoji="1" sz="2800">
                <a:solidFill>
                  <a:schemeClr val="tx1"/>
                </a:solidFill>
                <a:latin typeface="굴림" pitchFamily="34" charset="-127"/>
                <a:ea typeface="굴림" pitchFamily="34" charset="-127"/>
              </a:defRPr>
            </a:lvl2pPr>
            <a:lvl3pPr marL="1143000" indent="-228600" eaLnBrk="0" hangingPunct="0">
              <a:spcBef>
                <a:spcPct val="20000"/>
              </a:spcBef>
              <a:buChar char="•"/>
              <a:defRPr kumimoji="1" sz="2400">
                <a:solidFill>
                  <a:schemeClr val="tx1"/>
                </a:solidFill>
                <a:latin typeface="굴림" pitchFamily="34" charset="-127"/>
                <a:ea typeface="굴림" pitchFamily="34" charset="-127"/>
              </a:defRPr>
            </a:lvl3pPr>
            <a:lvl4pPr marL="1600200" indent="-228600" eaLnBrk="0" hangingPunct="0">
              <a:spcBef>
                <a:spcPct val="20000"/>
              </a:spcBef>
              <a:buChar char="–"/>
              <a:defRPr kumimoji="1" sz="2000">
                <a:solidFill>
                  <a:schemeClr val="tx1"/>
                </a:solidFill>
                <a:latin typeface="굴림" pitchFamily="34" charset="-127"/>
                <a:ea typeface="굴림" pitchFamily="34" charset="-127"/>
              </a:defRPr>
            </a:lvl4pPr>
            <a:lvl5pPr marL="2057400" indent="-228600" eaLnBrk="0" hangingPunct="0">
              <a:spcBef>
                <a:spcPct val="20000"/>
              </a:spcBef>
              <a:buChar char="»"/>
              <a:defRPr kumimoji="1" sz="2000">
                <a:solidFill>
                  <a:schemeClr val="tx1"/>
                </a:solidFill>
                <a:latin typeface="굴림" pitchFamily="34" charset="-127"/>
                <a:ea typeface="굴림" pitchFamily="34" charset="-127"/>
              </a:defRPr>
            </a:lvl5pPr>
            <a:lvl6pPr marL="2514600" indent="-228600" eaLnBrk="0" fontAlgn="base" hangingPunct="0">
              <a:spcBef>
                <a:spcPct val="20000"/>
              </a:spcBef>
              <a:spcAft>
                <a:spcPct val="0"/>
              </a:spcAft>
              <a:buChar char="»"/>
              <a:defRPr kumimoji="1" sz="2000">
                <a:solidFill>
                  <a:schemeClr val="tx1"/>
                </a:solidFill>
                <a:latin typeface="굴림" pitchFamily="34" charset="-127"/>
                <a:ea typeface="굴림" pitchFamily="34" charset="-127"/>
              </a:defRPr>
            </a:lvl6pPr>
            <a:lvl7pPr marL="2971800" indent="-228600" eaLnBrk="0" fontAlgn="base" hangingPunct="0">
              <a:spcBef>
                <a:spcPct val="20000"/>
              </a:spcBef>
              <a:spcAft>
                <a:spcPct val="0"/>
              </a:spcAft>
              <a:buChar char="»"/>
              <a:defRPr kumimoji="1" sz="2000">
                <a:solidFill>
                  <a:schemeClr val="tx1"/>
                </a:solidFill>
                <a:latin typeface="굴림" pitchFamily="34" charset="-127"/>
                <a:ea typeface="굴림" pitchFamily="34" charset="-127"/>
              </a:defRPr>
            </a:lvl7pPr>
            <a:lvl8pPr marL="3429000" indent="-228600" eaLnBrk="0" fontAlgn="base" hangingPunct="0">
              <a:spcBef>
                <a:spcPct val="20000"/>
              </a:spcBef>
              <a:spcAft>
                <a:spcPct val="0"/>
              </a:spcAft>
              <a:buChar char="»"/>
              <a:defRPr kumimoji="1" sz="2000">
                <a:solidFill>
                  <a:schemeClr val="tx1"/>
                </a:solidFill>
                <a:latin typeface="굴림" pitchFamily="34" charset="-127"/>
                <a:ea typeface="굴림" pitchFamily="34" charset="-127"/>
              </a:defRPr>
            </a:lvl8pPr>
            <a:lvl9pPr marL="3886200" indent="-228600" eaLnBrk="0" fontAlgn="base" hangingPunct="0">
              <a:spcBef>
                <a:spcPct val="20000"/>
              </a:spcBef>
              <a:spcAft>
                <a:spcPct val="0"/>
              </a:spcAft>
              <a:buChar char="»"/>
              <a:defRPr kumimoji="1" sz="2000">
                <a:solidFill>
                  <a:schemeClr val="tx1"/>
                </a:solidFill>
                <a:latin typeface="굴림" pitchFamily="34" charset="-127"/>
                <a:ea typeface="굴림" pitchFamily="34" charset="-127"/>
              </a:defRPr>
            </a:lvl9pPr>
          </a:lstStyle>
          <a:p>
            <a:pPr eaLnBrk="1" hangingPunct="1">
              <a:spcBef>
                <a:spcPct val="0"/>
              </a:spcBef>
              <a:buFontTx/>
              <a:buNone/>
            </a:pPr>
            <a:r>
              <a:rPr lang="vi-VN" altLang="ko-KR" sz="900">
                <a:latin typeface="Times New Roman" panose="02020603050405020304" pitchFamily="18" charset="0"/>
                <a:ea typeface="Dotum" pitchFamily="34" charset="-127"/>
                <a:cs typeface="Times New Roman" panose="02020603050405020304" pitchFamily="18" charset="0"/>
              </a:rPr>
              <a:t>18. Đâu không phải là phương pháp </a:t>
            </a:r>
            <a:r>
              <a:rPr lang="en-US" altLang="ko-KR" sz="900" smtClean="0">
                <a:latin typeface="Times New Roman" panose="02020603050405020304" pitchFamily="18" charset="0"/>
                <a:ea typeface="Dotum" pitchFamily="34" charset="-127"/>
                <a:cs typeface="Times New Roman" panose="02020603050405020304" pitchFamily="18" charset="0"/>
              </a:rPr>
              <a:t>Preload </a:t>
            </a:r>
            <a:r>
              <a:rPr lang="vi-VN" altLang="ko-KR" sz="900" smtClean="0">
                <a:latin typeface="Times New Roman" panose="02020603050405020304" pitchFamily="18" charset="0"/>
                <a:ea typeface="Dotum" pitchFamily="34" charset="-127"/>
                <a:cs typeface="Times New Roman" panose="02020603050405020304" pitchFamily="18" charset="0"/>
              </a:rPr>
              <a:t>trục </a:t>
            </a:r>
            <a:r>
              <a:rPr lang="en-US" altLang="ko-KR" sz="900" smtClean="0">
                <a:latin typeface="Times New Roman" panose="02020603050405020304" pitchFamily="18" charset="0"/>
                <a:ea typeface="Dotum" pitchFamily="34" charset="-127"/>
                <a:cs typeface="Times New Roman" panose="02020603050405020304" pitchFamily="18" charset="0"/>
              </a:rPr>
              <a:t>Ballscrew</a:t>
            </a:r>
            <a:r>
              <a:rPr lang="vi-VN" altLang="ko-KR" sz="900" smtClean="0">
                <a:latin typeface="Times New Roman" panose="02020603050405020304" pitchFamily="18" charset="0"/>
                <a:ea typeface="Dotum" pitchFamily="34" charset="-127"/>
                <a:cs typeface="Times New Roman" panose="02020603050405020304" pitchFamily="18" charset="0"/>
              </a:rPr>
              <a:t>?</a:t>
            </a:r>
            <a:endParaRPr lang="vi-VN" altLang="ko-KR" sz="900">
              <a:latin typeface="Times New Roman" panose="02020603050405020304" pitchFamily="18" charset="0"/>
              <a:ea typeface="Dotum" pitchFamily="34" charset="-127"/>
              <a:cs typeface="Times New Roman" panose="02020603050405020304" pitchFamily="18" charset="0"/>
            </a:endParaRPr>
          </a:p>
          <a:p>
            <a:pPr eaLnBrk="1" hangingPunct="1">
              <a:buNone/>
            </a:pPr>
            <a:r>
              <a:rPr lang="vi-VN" altLang="ko-KR" sz="900">
                <a:latin typeface="Times New Roman" panose="02020603050405020304" pitchFamily="18" charset="0"/>
                <a:ea typeface="Dotum" pitchFamily="34" charset="-127"/>
                <a:cs typeface="Times New Roman" panose="02020603050405020304" pitchFamily="18" charset="0"/>
              </a:rPr>
              <a:t>     ① </a:t>
            </a:r>
            <a:r>
              <a:rPr lang="en-US" altLang="ko-KR" sz="900">
                <a:latin typeface="Times New Roman" panose="02020603050405020304" pitchFamily="18" charset="0"/>
                <a:cs typeface="Times New Roman" panose="02020603050405020304" pitchFamily="18" charset="0"/>
              </a:rPr>
              <a:t>Static Pressure Preload Type</a:t>
            </a:r>
          </a:p>
          <a:p>
            <a:pPr>
              <a:buNone/>
            </a:pPr>
            <a:r>
              <a:rPr lang="vi-VN" altLang="ko-KR" sz="900" smtClean="0">
                <a:latin typeface="Times New Roman" panose="02020603050405020304" pitchFamily="18" charset="0"/>
                <a:ea typeface="Dotum" pitchFamily="34" charset="-127"/>
                <a:cs typeface="Times New Roman" panose="02020603050405020304" pitchFamily="18" charset="0"/>
              </a:rPr>
              <a:t>  </a:t>
            </a:r>
            <a:r>
              <a:rPr lang="en-US" altLang="ko-KR" sz="900" smtClean="0">
                <a:latin typeface="Times New Roman" panose="02020603050405020304" pitchFamily="18" charset="0"/>
                <a:ea typeface="Dotum" pitchFamily="34" charset="-127"/>
                <a:cs typeface="Times New Roman" panose="02020603050405020304" pitchFamily="18" charset="0"/>
              </a:rPr>
              <a:t> </a:t>
            </a:r>
            <a:r>
              <a:rPr lang="vi-VN" altLang="ko-KR" sz="900" smtClean="0">
                <a:latin typeface="Times New Roman" panose="02020603050405020304" pitchFamily="18" charset="0"/>
                <a:ea typeface="Dotum" pitchFamily="34" charset="-127"/>
                <a:cs typeface="Times New Roman" panose="02020603050405020304" pitchFamily="18" charset="0"/>
              </a:rPr>
              <a:t>  </a:t>
            </a:r>
            <a:r>
              <a:rPr lang="vi-VN" altLang="ko-KR" sz="900">
                <a:latin typeface="Times New Roman" panose="02020603050405020304" pitchFamily="18" charset="0"/>
                <a:ea typeface="Dotum" pitchFamily="34" charset="-127"/>
                <a:cs typeface="Times New Roman" panose="02020603050405020304" pitchFamily="18" charset="0"/>
              </a:rPr>
              <a:t>② Deflector method</a:t>
            </a:r>
          </a:p>
          <a:p>
            <a:pPr>
              <a:buNone/>
            </a:pPr>
            <a:r>
              <a:rPr lang="vi-VN" altLang="ko-KR" sz="900">
                <a:latin typeface="Times New Roman" panose="02020603050405020304" pitchFamily="18" charset="0"/>
                <a:ea typeface="Dotum" pitchFamily="34" charset="-127"/>
                <a:cs typeface="Times New Roman" panose="02020603050405020304" pitchFamily="18" charset="0"/>
              </a:rPr>
              <a:t> </a:t>
            </a:r>
            <a:r>
              <a:rPr lang="en-US" altLang="ko-KR" sz="900">
                <a:latin typeface="Times New Roman" panose="02020603050405020304" pitchFamily="18" charset="0"/>
                <a:ea typeface="Dotum" pitchFamily="34" charset="-127"/>
                <a:cs typeface="Times New Roman" panose="02020603050405020304" pitchFamily="18" charset="0"/>
              </a:rPr>
              <a:t> </a:t>
            </a:r>
            <a:r>
              <a:rPr lang="vi-VN" altLang="ko-KR" sz="900">
                <a:latin typeface="Times New Roman" panose="02020603050405020304" pitchFamily="18" charset="0"/>
                <a:ea typeface="Dotum" pitchFamily="34" charset="-127"/>
                <a:cs typeface="Times New Roman" panose="02020603050405020304" pitchFamily="18" charset="0"/>
              </a:rPr>
              <a:t>   ③ Double nut method</a:t>
            </a:r>
          </a:p>
          <a:p>
            <a:pPr>
              <a:buNone/>
            </a:pPr>
            <a:r>
              <a:rPr lang="en-US" altLang="ko-KR" sz="900">
                <a:latin typeface="Times New Roman" panose="02020603050405020304" pitchFamily="18" charset="0"/>
                <a:ea typeface="Dotum" pitchFamily="34" charset="-127"/>
                <a:cs typeface="Times New Roman" panose="02020603050405020304" pitchFamily="18" charset="0"/>
              </a:rPr>
              <a:t> </a:t>
            </a:r>
            <a:r>
              <a:rPr lang="vi-VN" altLang="ko-KR" sz="900">
                <a:latin typeface="Times New Roman" panose="02020603050405020304" pitchFamily="18" charset="0"/>
                <a:ea typeface="Dotum" pitchFamily="34" charset="-127"/>
                <a:cs typeface="Times New Roman" panose="02020603050405020304" pitchFamily="18" charset="0"/>
              </a:rPr>
              <a:t>    ④ Offset method</a:t>
            </a:r>
            <a:endParaRPr lang="en-US" altLang="ko-KR" sz="900">
              <a:latin typeface="Times New Roman" panose="02020603050405020304" pitchFamily="18" charset="0"/>
              <a:ea typeface="Dotum" pitchFamily="34" charset="-127"/>
              <a:cs typeface="Times New Roman" panose="02020603050405020304" pitchFamily="18" charset="0"/>
            </a:endParaRPr>
          </a:p>
          <a:p>
            <a:endParaRPr lang="en-US" altLang="ko-KR" sz="900">
              <a:latin typeface="Times New Roman" panose="02020603050405020304" pitchFamily="18" charset="0"/>
              <a:ea typeface="Dotum" pitchFamily="34" charset="-127"/>
              <a:cs typeface="Times New Roman" panose="02020603050405020304" pitchFamily="18" charset="0"/>
            </a:endParaRPr>
          </a:p>
          <a:p>
            <a:pPr eaLnBrk="1" hangingPunct="1">
              <a:spcBef>
                <a:spcPct val="0"/>
              </a:spcBef>
              <a:buFontTx/>
              <a:buNone/>
            </a:pPr>
            <a:r>
              <a:rPr lang="vi-VN" altLang="ko-KR" sz="900">
                <a:latin typeface="Times New Roman" panose="02020603050405020304" pitchFamily="18" charset="0"/>
                <a:ea typeface="Dotum" pitchFamily="34" charset="-127"/>
                <a:cs typeface="Times New Roman" panose="02020603050405020304" pitchFamily="18" charset="0"/>
              </a:rPr>
              <a:t>19. Điều gì được mô tả </a:t>
            </a:r>
            <a:r>
              <a:rPr lang="vi-VN" altLang="ko-KR" sz="900" smtClean="0">
                <a:latin typeface="Times New Roman" panose="02020603050405020304" pitchFamily="18" charset="0"/>
                <a:ea typeface="Dotum" pitchFamily="34" charset="-127"/>
                <a:cs typeface="Times New Roman" panose="02020603050405020304" pitchFamily="18" charset="0"/>
              </a:rPr>
              <a:t>sai </a:t>
            </a:r>
            <a:r>
              <a:rPr lang="vi-VN" altLang="ko-KR" sz="900">
                <a:latin typeface="Times New Roman" panose="02020603050405020304" pitchFamily="18" charset="0"/>
                <a:ea typeface="Dotum" pitchFamily="34" charset="-127"/>
                <a:cs typeface="Times New Roman" panose="02020603050405020304" pitchFamily="18" charset="0"/>
              </a:rPr>
              <a:t>đặc điểm của phương pháp dẫn </a:t>
            </a:r>
            <a:r>
              <a:rPr lang="vi-VN" altLang="ko-KR" sz="900" smtClean="0">
                <a:latin typeface="Times New Roman" panose="02020603050405020304" pitchFamily="18" charset="0"/>
                <a:ea typeface="Dotum" pitchFamily="34" charset="-127"/>
                <a:cs typeface="Times New Roman" panose="02020603050405020304" pitchFamily="18" charset="0"/>
              </a:rPr>
              <a:t>hướng</a:t>
            </a:r>
            <a:r>
              <a:rPr lang="en-US" altLang="ko-KR" sz="900" smtClean="0">
                <a:latin typeface="Times New Roman" panose="02020603050405020304" pitchFamily="18" charset="0"/>
                <a:ea typeface="Dotum" pitchFamily="34" charset="-127"/>
                <a:cs typeface="Times New Roman" panose="02020603050405020304" pitchFamily="18" charset="0"/>
              </a:rPr>
              <a:t> Linear</a:t>
            </a:r>
            <a:r>
              <a:rPr lang="vi-VN" altLang="ko-KR" sz="900" smtClean="0">
                <a:latin typeface="Times New Roman" panose="02020603050405020304" pitchFamily="18" charset="0"/>
                <a:ea typeface="Dotum" pitchFamily="34" charset="-127"/>
                <a:cs typeface="Times New Roman" panose="02020603050405020304" pitchFamily="18" charset="0"/>
              </a:rPr>
              <a:t>?</a:t>
            </a:r>
            <a:endParaRPr lang="vi-VN" altLang="ko-KR" sz="900">
              <a:latin typeface="Times New Roman" panose="02020603050405020304" pitchFamily="18" charset="0"/>
              <a:ea typeface="Dotum" pitchFamily="34" charset="-127"/>
              <a:cs typeface="Times New Roman" panose="02020603050405020304" pitchFamily="18" charset="0"/>
            </a:endParaRPr>
          </a:p>
          <a:p>
            <a:pPr>
              <a:buNone/>
            </a:pPr>
            <a:r>
              <a:rPr lang="vi-VN" altLang="ko-KR" sz="900">
                <a:latin typeface="Times New Roman" panose="02020603050405020304" pitchFamily="18" charset="0"/>
                <a:ea typeface="Dotum" pitchFamily="34" charset="-127"/>
                <a:cs typeface="Times New Roman" panose="02020603050405020304" pitchFamily="18" charset="0"/>
              </a:rPr>
              <a:t>   ① Phương pháp dẫn hướng trượt có hệ số ma sát lớn, hiệu quả kém.</a:t>
            </a:r>
          </a:p>
          <a:p>
            <a:pPr>
              <a:buNone/>
            </a:pPr>
            <a:r>
              <a:rPr lang="vi-VN" altLang="ko-KR" sz="900">
                <a:latin typeface="Times New Roman" panose="02020603050405020304" pitchFamily="18" charset="0"/>
                <a:ea typeface="Dotum" pitchFamily="34" charset="-127"/>
                <a:cs typeface="Times New Roman" panose="02020603050405020304" pitchFamily="18" charset="0"/>
              </a:rPr>
              <a:t>   ② </a:t>
            </a:r>
            <a:r>
              <a:rPr lang="en-US" altLang="ko-KR" sz="900" smtClean="0">
                <a:latin typeface="Times New Roman" panose="02020603050405020304" pitchFamily="18" charset="0"/>
                <a:ea typeface="Dotum" pitchFamily="34" charset="-127"/>
                <a:cs typeface="Times New Roman" panose="02020603050405020304" pitchFamily="18" charset="0"/>
              </a:rPr>
              <a:t>Linear Bush </a:t>
            </a:r>
            <a:r>
              <a:rPr lang="vi-VN" altLang="ko-KR" sz="900" smtClean="0">
                <a:latin typeface="Times New Roman" panose="02020603050405020304" pitchFamily="18" charset="0"/>
                <a:ea typeface="Dotum" pitchFamily="34" charset="-127"/>
                <a:cs typeface="Times New Roman" panose="02020603050405020304" pitchFamily="18" charset="0"/>
              </a:rPr>
              <a:t>có </a:t>
            </a:r>
            <a:r>
              <a:rPr lang="vi-VN" altLang="ko-KR" sz="900">
                <a:latin typeface="Times New Roman" panose="02020603050405020304" pitchFamily="18" charset="0"/>
                <a:ea typeface="Dotum" pitchFamily="34" charset="-127"/>
                <a:cs typeface="Times New Roman" panose="02020603050405020304" pitchFamily="18" charset="0"/>
              </a:rPr>
              <a:t>tải trọng cho phép lớn.</a:t>
            </a:r>
          </a:p>
          <a:p>
            <a:pPr>
              <a:buNone/>
            </a:pPr>
            <a:r>
              <a:rPr lang="vi-VN" altLang="ko-KR" sz="900">
                <a:latin typeface="Times New Roman" panose="02020603050405020304" pitchFamily="18" charset="0"/>
                <a:ea typeface="Dotum" pitchFamily="34" charset="-127"/>
                <a:cs typeface="Times New Roman" panose="02020603050405020304" pitchFamily="18" charset="0"/>
              </a:rPr>
              <a:t>   ③ Thanh dẫn hướng LM hầu như không có hiện tượng trượt thanh và mất chuyển động.</a:t>
            </a:r>
          </a:p>
          <a:p>
            <a:pPr>
              <a:buNone/>
            </a:pPr>
            <a:r>
              <a:rPr lang="vi-VN" altLang="ko-KR" sz="900">
                <a:latin typeface="Times New Roman" panose="02020603050405020304" pitchFamily="18" charset="0"/>
                <a:ea typeface="Dotum" pitchFamily="34" charset="-127"/>
                <a:cs typeface="Times New Roman" panose="02020603050405020304" pitchFamily="18" charset="0"/>
              </a:rPr>
              <a:t>   ④ </a:t>
            </a:r>
            <a:r>
              <a:rPr lang="en-US" altLang="ko-KR" sz="900" smtClean="0">
                <a:latin typeface="Times New Roman" panose="02020603050405020304" pitchFamily="18" charset="0"/>
                <a:ea typeface="Dotum" pitchFamily="34" charset="-127"/>
                <a:cs typeface="Times New Roman" panose="02020603050405020304" pitchFamily="18" charset="0"/>
              </a:rPr>
              <a:t>Ball screw </a:t>
            </a:r>
            <a:r>
              <a:rPr lang="vi-VN" altLang="ko-KR" sz="900" smtClean="0">
                <a:latin typeface="Times New Roman" panose="02020603050405020304" pitchFamily="18" charset="0"/>
                <a:ea typeface="Dotum" pitchFamily="34" charset="-127"/>
                <a:cs typeface="Times New Roman" panose="02020603050405020304" pitchFamily="18" charset="0"/>
              </a:rPr>
              <a:t>có </a:t>
            </a:r>
            <a:r>
              <a:rPr lang="vi-VN" altLang="ko-KR" sz="900">
                <a:latin typeface="Times New Roman" panose="02020603050405020304" pitchFamily="18" charset="0"/>
                <a:ea typeface="Dotum" pitchFamily="34" charset="-127"/>
                <a:cs typeface="Times New Roman" panose="02020603050405020304" pitchFamily="18" charset="0"/>
              </a:rPr>
              <a:t>thể giảm thiểu </a:t>
            </a:r>
            <a:r>
              <a:rPr lang="en-US" altLang="ko-KR" sz="900" smtClean="0">
                <a:latin typeface="Times New Roman" panose="02020603050405020304" pitchFamily="18" charset="0"/>
                <a:ea typeface="Dotum" pitchFamily="34" charset="-127"/>
                <a:cs typeface="Times New Roman" panose="02020603050405020304" pitchFamily="18" charset="0"/>
              </a:rPr>
              <a:t>Backlash</a:t>
            </a:r>
            <a:endParaRPr lang="en-US" altLang="ko-KR" sz="900">
              <a:latin typeface="Times New Roman" panose="02020603050405020304" pitchFamily="18" charset="0"/>
              <a:ea typeface="Dotum" pitchFamily="34" charset="-127"/>
              <a:cs typeface="Times New Roman" panose="02020603050405020304" pitchFamily="18" charset="0"/>
            </a:endParaRPr>
          </a:p>
          <a:p>
            <a:endParaRPr lang="en-US" altLang="ko-KR" sz="900">
              <a:latin typeface="Times New Roman" panose="02020603050405020304" pitchFamily="18" charset="0"/>
              <a:ea typeface="Dotum" pitchFamily="34" charset="-127"/>
              <a:cs typeface="Times New Roman" panose="02020603050405020304" pitchFamily="18" charset="0"/>
            </a:endParaRPr>
          </a:p>
          <a:p>
            <a:pPr eaLnBrk="1" hangingPunct="1">
              <a:spcBef>
                <a:spcPct val="0"/>
              </a:spcBef>
              <a:buFontTx/>
              <a:buNone/>
            </a:pPr>
            <a:r>
              <a:rPr lang="vi-VN" altLang="ko-KR" sz="900">
                <a:latin typeface="Times New Roman" panose="02020603050405020304" pitchFamily="18" charset="0"/>
                <a:ea typeface="Dotum" pitchFamily="34" charset="-127"/>
                <a:cs typeface="Times New Roman" panose="02020603050405020304" pitchFamily="18" charset="0"/>
              </a:rPr>
              <a:t>20. Trong số các </a:t>
            </a:r>
            <a:r>
              <a:rPr lang="en-US" altLang="ko-KR" sz="900" smtClean="0">
                <a:latin typeface="Times New Roman" panose="02020603050405020304" pitchFamily="18" charset="0"/>
                <a:ea typeface="Dotum" pitchFamily="34" charset="-127"/>
                <a:cs typeface="Times New Roman" panose="02020603050405020304" pitchFamily="18" charset="0"/>
              </a:rPr>
              <a:t>chức năng</a:t>
            </a:r>
            <a:r>
              <a:rPr lang="vi-VN" altLang="ko-KR" sz="900" smtClean="0">
                <a:latin typeface="Times New Roman" panose="02020603050405020304" pitchFamily="18" charset="0"/>
                <a:ea typeface="Dotum" pitchFamily="34" charset="-127"/>
                <a:cs typeface="Times New Roman" panose="02020603050405020304" pitchFamily="18" charset="0"/>
              </a:rPr>
              <a:t> </a:t>
            </a:r>
            <a:r>
              <a:rPr lang="en-US" altLang="ko-KR" sz="900" smtClean="0">
                <a:latin typeface="Times New Roman" panose="02020603050405020304" pitchFamily="18" charset="0"/>
                <a:ea typeface="Dotum" pitchFamily="34" charset="-127"/>
                <a:cs typeface="Times New Roman" panose="02020603050405020304" pitchFamily="18" charset="0"/>
              </a:rPr>
              <a:t>của</a:t>
            </a:r>
            <a:r>
              <a:rPr lang="vi-VN" altLang="ko-KR" sz="900" smtClean="0">
                <a:latin typeface="Times New Roman" panose="02020603050405020304" pitchFamily="18" charset="0"/>
                <a:ea typeface="Dotum" pitchFamily="34" charset="-127"/>
                <a:cs typeface="Times New Roman" panose="02020603050405020304" pitchFamily="18" charset="0"/>
              </a:rPr>
              <a:t> </a:t>
            </a:r>
            <a:r>
              <a:rPr lang="vi-VN" altLang="ko-KR" sz="900">
                <a:latin typeface="Times New Roman" panose="02020603050405020304" pitchFamily="18" charset="0"/>
                <a:ea typeface="Dotum" pitchFamily="34" charset="-127"/>
                <a:cs typeface="Times New Roman" panose="02020603050405020304" pitchFamily="18" charset="0"/>
              </a:rPr>
              <a:t>bôi trơn, chức năng nào kéo dài tuổi thọ máy bằng cách giảm ma sát và </a:t>
            </a:r>
            <a:r>
              <a:rPr lang="en-US" altLang="ko-KR" sz="900" smtClean="0">
                <a:latin typeface="Times New Roman" panose="02020603050405020304" pitchFamily="18" charset="0"/>
                <a:ea typeface="Dotum" pitchFamily="34" charset="-127"/>
                <a:cs typeface="Times New Roman" panose="02020603050405020304" pitchFamily="18" charset="0"/>
              </a:rPr>
              <a:t>hỏng hóc</a:t>
            </a:r>
            <a:r>
              <a:rPr lang="vi-VN" altLang="ko-KR" sz="900" smtClean="0">
                <a:latin typeface="Times New Roman" panose="02020603050405020304" pitchFamily="18" charset="0"/>
                <a:ea typeface="Dotum" pitchFamily="34" charset="-127"/>
                <a:cs typeface="Times New Roman" panose="02020603050405020304" pitchFamily="18" charset="0"/>
              </a:rPr>
              <a:t>?</a:t>
            </a:r>
            <a:endParaRPr lang="vi-VN" altLang="ko-KR" sz="900">
              <a:latin typeface="Times New Roman" panose="02020603050405020304" pitchFamily="18" charset="0"/>
              <a:ea typeface="Dotum" pitchFamily="34" charset="-127"/>
              <a:cs typeface="Times New Roman" panose="02020603050405020304" pitchFamily="18" charset="0"/>
            </a:endParaRPr>
          </a:p>
          <a:p>
            <a:pPr eaLnBrk="1" hangingPunct="1">
              <a:spcBef>
                <a:spcPct val="0"/>
              </a:spcBef>
              <a:buFontTx/>
              <a:buNone/>
            </a:pPr>
            <a:r>
              <a:rPr lang="vi-VN" altLang="ko-KR" sz="900">
                <a:latin typeface="Times New Roman" panose="02020603050405020304" pitchFamily="18" charset="0"/>
                <a:ea typeface="Dotum" pitchFamily="34" charset="-127"/>
                <a:cs typeface="Times New Roman" panose="02020603050405020304" pitchFamily="18" charset="0"/>
              </a:rPr>
              <a:t>   ① </a:t>
            </a:r>
            <a:r>
              <a:rPr lang="en-US" altLang="ko-KR" sz="900">
                <a:latin typeface="Times New Roman" panose="02020603050405020304" pitchFamily="18" charset="0"/>
                <a:ea typeface="Dotum" pitchFamily="34" charset="-127"/>
                <a:cs typeface="Times New Roman" panose="02020603050405020304" pitchFamily="18" charset="0"/>
              </a:rPr>
              <a:t>L</a:t>
            </a:r>
            <a:r>
              <a:rPr lang="vi-VN" altLang="ko-KR" sz="900" smtClean="0">
                <a:latin typeface="Times New Roman" panose="02020603050405020304" pitchFamily="18" charset="0"/>
                <a:ea typeface="Dotum" pitchFamily="34" charset="-127"/>
                <a:cs typeface="Times New Roman" panose="02020603050405020304" pitchFamily="18" charset="0"/>
              </a:rPr>
              <a:t>àm </a:t>
            </a:r>
            <a:r>
              <a:rPr lang="vi-VN" altLang="ko-KR" sz="900">
                <a:latin typeface="Times New Roman" panose="02020603050405020304" pitchFamily="18" charset="0"/>
                <a:ea typeface="Dotum" pitchFamily="34" charset="-127"/>
                <a:cs typeface="Times New Roman" panose="02020603050405020304" pitchFamily="18" charset="0"/>
              </a:rPr>
              <a:t>mát</a:t>
            </a:r>
          </a:p>
          <a:p>
            <a:pPr eaLnBrk="1" hangingPunct="1">
              <a:spcBef>
                <a:spcPct val="0"/>
              </a:spcBef>
              <a:buFontTx/>
              <a:buNone/>
            </a:pPr>
            <a:r>
              <a:rPr lang="vi-VN" altLang="ko-KR" sz="900">
                <a:latin typeface="Times New Roman" panose="02020603050405020304" pitchFamily="18" charset="0"/>
                <a:ea typeface="Dotum" pitchFamily="34" charset="-127"/>
                <a:cs typeface="Times New Roman" panose="02020603050405020304" pitchFamily="18" charset="0"/>
              </a:rPr>
              <a:t>   ② </a:t>
            </a:r>
            <a:r>
              <a:rPr lang="en-US" altLang="ko-KR" sz="900">
                <a:latin typeface="Times New Roman" panose="02020603050405020304" pitchFamily="18" charset="0"/>
                <a:ea typeface="Dotum" pitchFamily="34" charset="-127"/>
                <a:cs typeface="Times New Roman" panose="02020603050405020304" pitchFamily="18" charset="0"/>
              </a:rPr>
              <a:t>P</a:t>
            </a:r>
            <a:r>
              <a:rPr lang="vi-VN" altLang="ko-KR" sz="900" smtClean="0">
                <a:latin typeface="Times New Roman" panose="02020603050405020304" pitchFamily="18" charset="0"/>
                <a:ea typeface="Dotum" pitchFamily="34" charset="-127"/>
                <a:cs typeface="Times New Roman" panose="02020603050405020304" pitchFamily="18" charset="0"/>
              </a:rPr>
              <a:t>hân </a:t>
            </a:r>
            <a:r>
              <a:rPr lang="vi-VN" altLang="ko-KR" sz="900">
                <a:latin typeface="Times New Roman" panose="02020603050405020304" pitchFamily="18" charset="0"/>
                <a:ea typeface="Dotum" pitchFamily="34" charset="-127"/>
                <a:cs typeface="Times New Roman" panose="02020603050405020304" pitchFamily="18" charset="0"/>
              </a:rPr>
              <a:t>tán </a:t>
            </a:r>
            <a:r>
              <a:rPr lang="en-US" altLang="ko-KR" sz="900" smtClean="0">
                <a:latin typeface="Times New Roman" panose="02020603050405020304" pitchFamily="18" charset="0"/>
                <a:ea typeface="Dotum" pitchFamily="34" charset="-127"/>
                <a:cs typeface="Times New Roman" panose="02020603050405020304" pitchFamily="18" charset="0"/>
              </a:rPr>
              <a:t>tải trọng</a:t>
            </a:r>
            <a:endParaRPr lang="vi-VN" altLang="ko-KR" sz="900">
              <a:latin typeface="Times New Roman" panose="02020603050405020304" pitchFamily="18" charset="0"/>
              <a:ea typeface="Dotum" pitchFamily="34" charset="-127"/>
              <a:cs typeface="Times New Roman" panose="02020603050405020304" pitchFamily="18" charset="0"/>
            </a:endParaRPr>
          </a:p>
          <a:p>
            <a:pPr eaLnBrk="1" hangingPunct="1">
              <a:spcBef>
                <a:spcPct val="0"/>
              </a:spcBef>
              <a:buFontTx/>
              <a:buNone/>
            </a:pPr>
            <a:r>
              <a:rPr lang="vi-VN" altLang="ko-KR" sz="900">
                <a:latin typeface="Times New Roman" panose="02020603050405020304" pitchFamily="18" charset="0"/>
                <a:ea typeface="Dotum" pitchFamily="34" charset="-127"/>
                <a:cs typeface="Times New Roman" panose="02020603050405020304" pitchFamily="18" charset="0"/>
              </a:rPr>
              <a:t>   ③ </a:t>
            </a:r>
            <a:r>
              <a:rPr lang="en-US" altLang="ko-KR" sz="900">
                <a:latin typeface="Times New Roman" panose="02020603050405020304" pitchFamily="18" charset="0"/>
                <a:ea typeface="Dotum" pitchFamily="34" charset="-127"/>
                <a:cs typeface="Times New Roman" panose="02020603050405020304" pitchFamily="18" charset="0"/>
              </a:rPr>
              <a:t>N</a:t>
            </a:r>
            <a:r>
              <a:rPr lang="vi-VN" altLang="ko-KR" sz="900" smtClean="0">
                <a:latin typeface="Times New Roman" panose="02020603050405020304" pitchFamily="18" charset="0"/>
                <a:ea typeface="Dotum" pitchFamily="34" charset="-127"/>
                <a:cs typeface="Times New Roman" panose="02020603050405020304" pitchFamily="18" charset="0"/>
              </a:rPr>
              <a:t>iêm </a:t>
            </a:r>
            <a:r>
              <a:rPr lang="vi-VN" altLang="ko-KR" sz="900">
                <a:latin typeface="Times New Roman" panose="02020603050405020304" pitchFamily="18" charset="0"/>
                <a:ea typeface="Dotum" pitchFamily="34" charset="-127"/>
                <a:cs typeface="Times New Roman" panose="02020603050405020304" pitchFamily="18" charset="0"/>
              </a:rPr>
              <a:t>phong</a:t>
            </a:r>
          </a:p>
          <a:p>
            <a:pPr eaLnBrk="1" hangingPunct="1">
              <a:spcBef>
                <a:spcPct val="0"/>
              </a:spcBef>
              <a:buFontTx/>
              <a:buNone/>
            </a:pPr>
            <a:r>
              <a:rPr lang="vi-VN" altLang="ko-KR" sz="900">
                <a:latin typeface="Times New Roman" panose="02020603050405020304" pitchFamily="18" charset="0"/>
                <a:ea typeface="Dotum" pitchFamily="34" charset="-127"/>
                <a:cs typeface="Times New Roman" panose="02020603050405020304" pitchFamily="18" charset="0"/>
              </a:rPr>
              <a:t>   ④ </a:t>
            </a:r>
            <a:r>
              <a:rPr lang="en-US" altLang="ko-KR" sz="900" smtClean="0">
                <a:latin typeface="Times New Roman" panose="02020603050405020304" pitchFamily="18" charset="0"/>
                <a:ea typeface="Dotum" pitchFamily="34" charset="-127"/>
                <a:cs typeface="Times New Roman" panose="02020603050405020304" pitchFamily="18" charset="0"/>
              </a:rPr>
              <a:t>Giảm mài mòn</a:t>
            </a:r>
            <a:endParaRPr lang="vi-VN" altLang="ko-KR" sz="900">
              <a:latin typeface="Times New Roman" panose="02020603050405020304" pitchFamily="18" charset="0"/>
              <a:ea typeface="Dotum" pitchFamily="34" charset="-127"/>
              <a:cs typeface="Times New Roman" panose="02020603050405020304" pitchFamily="18" charset="0"/>
            </a:endParaRPr>
          </a:p>
        </p:txBody>
      </p:sp>
    </p:spTree>
    <p:extLst>
      <p:ext uri="{BB962C8B-B14F-4D97-AF65-F5344CB8AC3E}">
        <p14:creationId xmlns:p14="http://schemas.microsoft.com/office/powerpoint/2010/main" val="316014007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3465971967"/>
              </p:ext>
            </p:extLst>
          </p:nvPr>
        </p:nvGraphicFramePr>
        <p:xfrm>
          <a:off x="539573" y="416497"/>
          <a:ext cx="1161236" cy="3672418"/>
        </p:xfrm>
        <a:graphic>
          <a:graphicData uri="http://schemas.openxmlformats.org/drawingml/2006/table">
            <a:tbl>
              <a:tblPr/>
              <a:tblGrid>
                <a:gridCol w="369148">
                  <a:extLst>
                    <a:ext uri="{9D8B030D-6E8A-4147-A177-3AD203B41FA5}">
                      <a16:colId xmlns:a16="http://schemas.microsoft.com/office/drawing/2014/main" val="20000"/>
                    </a:ext>
                  </a:extLst>
                </a:gridCol>
                <a:gridCol w="792088">
                  <a:extLst>
                    <a:ext uri="{9D8B030D-6E8A-4147-A177-3AD203B41FA5}">
                      <a16:colId xmlns:a16="http://schemas.microsoft.com/office/drawing/2014/main" val="20001"/>
                    </a:ext>
                  </a:extLst>
                </a:gridCol>
              </a:tblGrid>
              <a:tr h="181442">
                <a:tc>
                  <a:txBody>
                    <a:bodyPr/>
                    <a:lstStyle/>
                    <a:p>
                      <a:pPr algn="ctr" fontAlgn="ctr"/>
                      <a:r>
                        <a:rPr lang="en-US" altLang="ko-KR" sz="900" b="0" i="0" u="none" strike="noStrike" smtClean="0">
                          <a:solidFill>
                            <a:srgbClr val="000000"/>
                          </a:solidFill>
                          <a:effectLst/>
                          <a:latin typeface="Times New Roman" pitchFamily="18" charset="0"/>
                          <a:cs typeface="Times New Roman" pitchFamily="18" charset="0"/>
                        </a:rPr>
                        <a:t>Câu</a:t>
                      </a:r>
                      <a:endParaRPr lang="ko-KR" altLang="en-US" sz="900" b="0" i="0" u="none" strike="noStrike">
                        <a:solidFill>
                          <a:srgbClr val="000000"/>
                        </a:solidFill>
                        <a:effectLst/>
                        <a:latin typeface="Times New Roman" pitchFamily="18" charset="0"/>
                        <a:cs typeface="Times New Roman" pitchFamily="18" charset="0"/>
                      </a:endParaRPr>
                    </a:p>
                  </a:txBody>
                  <a:tcPr marL="7258" marR="7258" marT="72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a:txBody>
                    <a:bodyPr/>
                    <a:lstStyle/>
                    <a:p>
                      <a:pPr algn="ctr" fontAlgn="ctr"/>
                      <a:r>
                        <a:rPr lang="en-US" altLang="ko-KR" sz="900" b="0" i="0" u="none" strike="noStrike" smtClean="0">
                          <a:solidFill>
                            <a:srgbClr val="000000"/>
                          </a:solidFill>
                          <a:effectLst/>
                          <a:latin typeface="Times New Roman" pitchFamily="18" charset="0"/>
                          <a:cs typeface="Times New Roman" pitchFamily="18" charset="0"/>
                        </a:rPr>
                        <a:t>Đáp</a:t>
                      </a:r>
                      <a:r>
                        <a:rPr lang="en-US" altLang="ko-KR" sz="900" b="0" i="0" u="none" strike="noStrike" baseline="0" smtClean="0">
                          <a:solidFill>
                            <a:srgbClr val="000000"/>
                          </a:solidFill>
                          <a:effectLst/>
                          <a:latin typeface="Times New Roman" pitchFamily="18" charset="0"/>
                          <a:cs typeface="Times New Roman" pitchFamily="18" charset="0"/>
                        </a:rPr>
                        <a:t> án</a:t>
                      </a:r>
                      <a:endParaRPr lang="ko-KR" altLang="en-US" sz="900" b="0" i="0" u="none" strike="noStrike">
                        <a:solidFill>
                          <a:srgbClr val="000000"/>
                        </a:solidFill>
                        <a:effectLst/>
                        <a:latin typeface="Times New Roman" pitchFamily="18" charset="0"/>
                        <a:cs typeface="Times New Roman" pitchFamily="18" charset="0"/>
                      </a:endParaRPr>
                    </a:p>
                  </a:txBody>
                  <a:tcPr marL="7258" marR="7258" marT="72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C0C0"/>
                    </a:solidFill>
                  </a:tcPr>
                </a:tc>
                <a:extLst>
                  <a:ext uri="{0D108BD9-81ED-4DB2-BD59-A6C34878D82A}">
                    <a16:rowId xmlns:a16="http://schemas.microsoft.com/office/drawing/2014/main" val="10000"/>
                  </a:ext>
                </a:extLst>
              </a:tr>
              <a:tr h="174186">
                <a:tc>
                  <a:txBody>
                    <a:bodyPr/>
                    <a:lstStyle/>
                    <a:p>
                      <a:pPr algn="ctr" fontAlgn="ctr"/>
                      <a:r>
                        <a:rPr lang="en-US" sz="900" b="0" i="0" u="none" strike="noStrike">
                          <a:solidFill>
                            <a:srgbClr val="000000"/>
                          </a:solidFill>
                          <a:effectLst/>
                          <a:latin typeface="Times New Roman" pitchFamily="18" charset="0"/>
                          <a:cs typeface="Times New Roman" pitchFamily="18" charset="0"/>
                        </a:rPr>
                        <a:t>1</a:t>
                      </a:r>
                    </a:p>
                  </a:txBody>
                  <a:tcPr marL="7258" marR="7258" marT="72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ctr"/>
                      <a:r>
                        <a:rPr lang="en-US" sz="900" b="0" i="0" u="none" strike="noStrike">
                          <a:solidFill>
                            <a:srgbClr val="000000"/>
                          </a:solidFill>
                          <a:effectLst/>
                          <a:latin typeface="Times New Roman" pitchFamily="18" charset="0"/>
                          <a:cs typeface="Times New Roman" pitchFamily="18" charset="0"/>
                        </a:rPr>
                        <a:t>1</a:t>
                      </a:r>
                    </a:p>
                  </a:txBody>
                  <a:tcPr marL="7258" marR="7258" marT="72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74186">
                <a:tc>
                  <a:txBody>
                    <a:bodyPr/>
                    <a:lstStyle/>
                    <a:p>
                      <a:pPr algn="ctr" fontAlgn="ctr"/>
                      <a:r>
                        <a:rPr lang="en-US" sz="900" b="0" i="0" u="none" strike="noStrike">
                          <a:solidFill>
                            <a:srgbClr val="000000"/>
                          </a:solidFill>
                          <a:effectLst/>
                          <a:latin typeface="Times New Roman" pitchFamily="18" charset="0"/>
                          <a:cs typeface="Times New Roman" pitchFamily="18" charset="0"/>
                        </a:rPr>
                        <a:t>2</a:t>
                      </a:r>
                    </a:p>
                  </a:txBody>
                  <a:tcPr marL="7258" marR="7258" marT="72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ctr"/>
                      <a:r>
                        <a:rPr lang="en-US" sz="900" b="0" i="0" u="none" strike="noStrike">
                          <a:solidFill>
                            <a:srgbClr val="000000"/>
                          </a:solidFill>
                          <a:effectLst/>
                          <a:latin typeface="Times New Roman" pitchFamily="18" charset="0"/>
                          <a:cs typeface="Times New Roman" pitchFamily="18" charset="0"/>
                        </a:rPr>
                        <a:t>1</a:t>
                      </a:r>
                    </a:p>
                  </a:txBody>
                  <a:tcPr marL="7258" marR="7258" marT="72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74186">
                <a:tc>
                  <a:txBody>
                    <a:bodyPr/>
                    <a:lstStyle/>
                    <a:p>
                      <a:pPr algn="ctr" fontAlgn="ctr"/>
                      <a:r>
                        <a:rPr lang="en-US" sz="900" b="0" i="0" u="none" strike="noStrike">
                          <a:solidFill>
                            <a:srgbClr val="000000"/>
                          </a:solidFill>
                          <a:effectLst/>
                          <a:latin typeface="Times New Roman" pitchFamily="18" charset="0"/>
                          <a:cs typeface="Times New Roman" pitchFamily="18" charset="0"/>
                        </a:rPr>
                        <a:t>3</a:t>
                      </a:r>
                    </a:p>
                  </a:txBody>
                  <a:tcPr marL="7258" marR="7258" marT="72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ctr"/>
                      <a:r>
                        <a:rPr lang="en-US" sz="900" b="0" i="0" u="none" strike="noStrike">
                          <a:solidFill>
                            <a:srgbClr val="000000"/>
                          </a:solidFill>
                          <a:effectLst/>
                          <a:latin typeface="Times New Roman" pitchFamily="18" charset="0"/>
                          <a:cs typeface="Times New Roman" pitchFamily="18" charset="0"/>
                        </a:rPr>
                        <a:t>3</a:t>
                      </a:r>
                    </a:p>
                  </a:txBody>
                  <a:tcPr marL="7258" marR="7258" marT="72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174186">
                <a:tc>
                  <a:txBody>
                    <a:bodyPr/>
                    <a:lstStyle/>
                    <a:p>
                      <a:pPr algn="ctr" fontAlgn="ctr"/>
                      <a:r>
                        <a:rPr lang="en-US" sz="900" b="0" i="0" u="none" strike="noStrike">
                          <a:solidFill>
                            <a:srgbClr val="000000"/>
                          </a:solidFill>
                          <a:effectLst/>
                          <a:latin typeface="Times New Roman" pitchFamily="18" charset="0"/>
                          <a:cs typeface="Times New Roman" pitchFamily="18" charset="0"/>
                        </a:rPr>
                        <a:t>4</a:t>
                      </a:r>
                    </a:p>
                  </a:txBody>
                  <a:tcPr marL="7258" marR="7258" marT="72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ctr"/>
                      <a:r>
                        <a:rPr lang="en-US" sz="900" b="0" i="0" u="none" strike="noStrike">
                          <a:solidFill>
                            <a:srgbClr val="000000"/>
                          </a:solidFill>
                          <a:effectLst/>
                          <a:latin typeface="Times New Roman" pitchFamily="18" charset="0"/>
                          <a:cs typeface="Times New Roman" pitchFamily="18" charset="0"/>
                        </a:rPr>
                        <a:t>3</a:t>
                      </a:r>
                    </a:p>
                  </a:txBody>
                  <a:tcPr marL="7258" marR="7258" marT="72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174186">
                <a:tc>
                  <a:txBody>
                    <a:bodyPr/>
                    <a:lstStyle/>
                    <a:p>
                      <a:pPr algn="ctr" fontAlgn="ctr"/>
                      <a:r>
                        <a:rPr lang="en-US" sz="900" b="0" i="0" u="none" strike="noStrike">
                          <a:solidFill>
                            <a:srgbClr val="000000"/>
                          </a:solidFill>
                          <a:effectLst/>
                          <a:latin typeface="Times New Roman" pitchFamily="18" charset="0"/>
                          <a:cs typeface="Times New Roman" pitchFamily="18" charset="0"/>
                        </a:rPr>
                        <a:t>5</a:t>
                      </a:r>
                    </a:p>
                  </a:txBody>
                  <a:tcPr marL="7258" marR="7258" marT="72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ctr"/>
                      <a:r>
                        <a:rPr lang="en-US" sz="900" b="0" i="0" u="none" strike="noStrike">
                          <a:solidFill>
                            <a:srgbClr val="000000"/>
                          </a:solidFill>
                          <a:effectLst/>
                          <a:latin typeface="Times New Roman" pitchFamily="18" charset="0"/>
                          <a:cs typeface="Times New Roman" pitchFamily="18" charset="0"/>
                        </a:rPr>
                        <a:t>4</a:t>
                      </a:r>
                    </a:p>
                  </a:txBody>
                  <a:tcPr marL="7258" marR="7258" marT="72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174186">
                <a:tc>
                  <a:txBody>
                    <a:bodyPr/>
                    <a:lstStyle/>
                    <a:p>
                      <a:pPr algn="ctr" fontAlgn="ctr"/>
                      <a:r>
                        <a:rPr lang="en-US" sz="900" b="0" i="0" u="none" strike="noStrike">
                          <a:solidFill>
                            <a:srgbClr val="000000"/>
                          </a:solidFill>
                          <a:effectLst/>
                          <a:latin typeface="Times New Roman" pitchFamily="18" charset="0"/>
                          <a:cs typeface="Times New Roman" pitchFamily="18" charset="0"/>
                        </a:rPr>
                        <a:t>6</a:t>
                      </a:r>
                    </a:p>
                  </a:txBody>
                  <a:tcPr marL="7258" marR="7258" marT="72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ctr"/>
                      <a:r>
                        <a:rPr lang="en-US" sz="900" b="0" i="0" u="none" strike="noStrike">
                          <a:solidFill>
                            <a:srgbClr val="000000"/>
                          </a:solidFill>
                          <a:effectLst/>
                          <a:latin typeface="Times New Roman" pitchFamily="18" charset="0"/>
                          <a:cs typeface="Times New Roman" pitchFamily="18" charset="0"/>
                        </a:rPr>
                        <a:t>1</a:t>
                      </a:r>
                    </a:p>
                  </a:txBody>
                  <a:tcPr marL="7258" marR="7258" marT="72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174186">
                <a:tc>
                  <a:txBody>
                    <a:bodyPr/>
                    <a:lstStyle/>
                    <a:p>
                      <a:pPr algn="ctr" fontAlgn="ctr"/>
                      <a:r>
                        <a:rPr lang="en-US" sz="900" b="0" i="0" u="none" strike="noStrike">
                          <a:solidFill>
                            <a:srgbClr val="000000"/>
                          </a:solidFill>
                          <a:effectLst/>
                          <a:latin typeface="Times New Roman" pitchFamily="18" charset="0"/>
                          <a:cs typeface="Times New Roman" pitchFamily="18" charset="0"/>
                        </a:rPr>
                        <a:t>7</a:t>
                      </a:r>
                    </a:p>
                  </a:txBody>
                  <a:tcPr marL="7258" marR="7258" marT="72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ctr"/>
                      <a:r>
                        <a:rPr lang="en-US" sz="900" b="0" i="0" u="none" strike="noStrike">
                          <a:solidFill>
                            <a:srgbClr val="000000"/>
                          </a:solidFill>
                          <a:effectLst/>
                          <a:latin typeface="Times New Roman" pitchFamily="18" charset="0"/>
                          <a:cs typeface="Times New Roman" pitchFamily="18" charset="0"/>
                        </a:rPr>
                        <a:t>4</a:t>
                      </a:r>
                    </a:p>
                  </a:txBody>
                  <a:tcPr marL="7258" marR="7258" marT="72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174186">
                <a:tc>
                  <a:txBody>
                    <a:bodyPr/>
                    <a:lstStyle/>
                    <a:p>
                      <a:pPr algn="ctr" fontAlgn="ctr"/>
                      <a:r>
                        <a:rPr lang="en-US" sz="900" b="0" i="0" u="none" strike="noStrike">
                          <a:solidFill>
                            <a:srgbClr val="000000"/>
                          </a:solidFill>
                          <a:effectLst/>
                          <a:latin typeface="Times New Roman" pitchFamily="18" charset="0"/>
                          <a:cs typeface="Times New Roman" pitchFamily="18" charset="0"/>
                        </a:rPr>
                        <a:t>8</a:t>
                      </a:r>
                    </a:p>
                  </a:txBody>
                  <a:tcPr marL="7258" marR="7258" marT="72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ctr"/>
                      <a:r>
                        <a:rPr lang="en-US" sz="900" b="0" i="0" u="none" strike="noStrike">
                          <a:solidFill>
                            <a:srgbClr val="000000"/>
                          </a:solidFill>
                          <a:effectLst/>
                          <a:latin typeface="Times New Roman" pitchFamily="18" charset="0"/>
                          <a:cs typeface="Times New Roman" pitchFamily="18" charset="0"/>
                        </a:rPr>
                        <a:t>4</a:t>
                      </a:r>
                    </a:p>
                  </a:txBody>
                  <a:tcPr marL="7258" marR="7258" marT="72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174186">
                <a:tc>
                  <a:txBody>
                    <a:bodyPr/>
                    <a:lstStyle/>
                    <a:p>
                      <a:pPr algn="ctr" fontAlgn="ctr"/>
                      <a:r>
                        <a:rPr lang="en-US" sz="900" b="0" i="0" u="none" strike="noStrike">
                          <a:solidFill>
                            <a:srgbClr val="000000"/>
                          </a:solidFill>
                          <a:effectLst/>
                          <a:latin typeface="Times New Roman" pitchFamily="18" charset="0"/>
                          <a:cs typeface="Times New Roman" pitchFamily="18" charset="0"/>
                        </a:rPr>
                        <a:t>9</a:t>
                      </a:r>
                    </a:p>
                  </a:txBody>
                  <a:tcPr marL="7258" marR="7258" marT="72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ctr"/>
                      <a:r>
                        <a:rPr lang="en-US" sz="900" b="0" i="0" u="none" strike="noStrike">
                          <a:solidFill>
                            <a:srgbClr val="000000"/>
                          </a:solidFill>
                          <a:effectLst/>
                          <a:latin typeface="Times New Roman" pitchFamily="18" charset="0"/>
                          <a:cs typeface="Times New Roman" pitchFamily="18" charset="0"/>
                        </a:rPr>
                        <a:t>3</a:t>
                      </a:r>
                    </a:p>
                  </a:txBody>
                  <a:tcPr marL="7258" marR="7258" marT="72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174186">
                <a:tc>
                  <a:txBody>
                    <a:bodyPr/>
                    <a:lstStyle/>
                    <a:p>
                      <a:pPr algn="ctr" fontAlgn="ctr"/>
                      <a:r>
                        <a:rPr lang="en-US" sz="900" b="0" i="0" u="none" strike="noStrike">
                          <a:solidFill>
                            <a:srgbClr val="000000"/>
                          </a:solidFill>
                          <a:effectLst/>
                          <a:latin typeface="Times New Roman" pitchFamily="18" charset="0"/>
                          <a:cs typeface="Times New Roman" pitchFamily="18" charset="0"/>
                        </a:rPr>
                        <a:t>10</a:t>
                      </a:r>
                    </a:p>
                  </a:txBody>
                  <a:tcPr marL="7258" marR="7258" marT="72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ctr"/>
                      <a:r>
                        <a:rPr lang="en-US" sz="900" b="0" i="0" u="none" strike="noStrike">
                          <a:solidFill>
                            <a:srgbClr val="000000"/>
                          </a:solidFill>
                          <a:effectLst/>
                          <a:latin typeface="Times New Roman" pitchFamily="18" charset="0"/>
                          <a:cs typeface="Times New Roman" pitchFamily="18" charset="0"/>
                        </a:rPr>
                        <a:t>1</a:t>
                      </a:r>
                    </a:p>
                  </a:txBody>
                  <a:tcPr marL="7258" marR="7258" marT="72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174186">
                <a:tc>
                  <a:txBody>
                    <a:bodyPr/>
                    <a:lstStyle/>
                    <a:p>
                      <a:pPr algn="ctr" fontAlgn="ctr"/>
                      <a:r>
                        <a:rPr lang="en-US" sz="900" b="0" i="0" u="none" strike="noStrike">
                          <a:solidFill>
                            <a:srgbClr val="000000"/>
                          </a:solidFill>
                          <a:effectLst/>
                          <a:latin typeface="Times New Roman" pitchFamily="18" charset="0"/>
                          <a:cs typeface="Times New Roman" pitchFamily="18" charset="0"/>
                        </a:rPr>
                        <a:t>11</a:t>
                      </a:r>
                    </a:p>
                  </a:txBody>
                  <a:tcPr marL="7258" marR="7258" marT="72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ctr"/>
                      <a:r>
                        <a:rPr lang="en-US" sz="900" b="0" i="0" u="none" strike="noStrike">
                          <a:solidFill>
                            <a:srgbClr val="000000"/>
                          </a:solidFill>
                          <a:effectLst/>
                          <a:latin typeface="Times New Roman" pitchFamily="18" charset="0"/>
                          <a:cs typeface="Times New Roman" pitchFamily="18" charset="0"/>
                        </a:rPr>
                        <a:t>4</a:t>
                      </a:r>
                    </a:p>
                  </a:txBody>
                  <a:tcPr marL="7258" marR="7258" marT="72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1"/>
                  </a:ext>
                </a:extLst>
              </a:tr>
              <a:tr h="174186">
                <a:tc>
                  <a:txBody>
                    <a:bodyPr/>
                    <a:lstStyle/>
                    <a:p>
                      <a:pPr algn="ctr" fontAlgn="ctr"/>
                      <a:r>
                        <a:rPr lang="en-US" sz="900" b="0" i="0" u="none" strike="noStrike">
                          <a:solidFill>
                            <a:srgbClr val="000000"/>
                          </a:solidFill>
                          <a:effectLst/>
                          <a:latin typeface="Times New Roman" pitchFamily="18" charset="0"/>
                          <a:cs typeface="Times New Roman" pitchFamily="18" charset="0"/>
                        </a:rPr>
                        <a:t>12</a:t>
                      </a:r>
                    </a:p>
                  </a:txBody>
                  <a:tcPr marL="7258" marR="7258" marT="72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ctr"/>
                      <a:r>
                        <a:rPr lang="en-US" sz="900" b="0" i="0" u="none" strike="noStrike">
                          <a:solidFill>
                            <a:srgbClr val="000000"/>
                          </a:solidFill>
                          <a:effectLst/>
                          <a:latin typeface="Times New Roman" pitchFamily="18" charset="0"/>
                          <a:cs typeface="Times New Roman" pitchFamily="18" charset="0"/>
                        </a:rPr>
                        <a:t>2</a:t>
                      </a:r>
                    </a:p>
                  </a:txBody>
                  <a:tcPr marL="7258" marR="7258" marT="72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2"/>
                  </a:ext>
                </a:extLst>
              </a:tr>
              <a:tr h="174186">
                <a:tc>
                  <a:txBody>
                    <a:bodyPr/>
                    <a:lstStyle/>
                    <a:p>
                      <a:pPr algn="ctr" fontAlgn="ctr"/>
                      <a:r>
                        <a:rPr lang="en-US" sz="900" b="0" i="0" u="none" strike="noStrike">
                          <a:solidFill>
                            <a:srgbClr val="000000"/>
                          </a:solidFill>
                          <a:effectLst/>
                          <a:latin typeface="Times New Roman" pitchFamily="18" charset="0"/>
                          <a:cs typeface="Times New Roman" pitchFamily="18" charset="0"/>
                        </a:rPr>
                        <a:t>13</a:t>
                      </a:r>
                    </a:p>
                  </a:txBody>
                  <a:tcPr marL="7258" marR="7258" marT="72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ctr"/>
                      <a:r>
                        <a:rPr lang="en-US" sz="900" b="0" i="0" u="none" strike="noStrike">
                          <a:solidFill>
                            <a:srgbClr val="000000"/>
                          </a:solidFill>
                          <a:effectLst/>
                          <a:latin typeface="Times New Roman" pitchFamily="18" charset="0"/>
                          <a:cs typeface="Times New Roman" pitchFamily="18" charset="0"/>
                        </a:rPr>
                        <a:t>3</a:t>
                      </a:r>
                    </a:p>
                  </a:txBody>
                  <a:tcPr marL="7258" marR="7258" marT="72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3"/>
                  </a:ext>
                </a:extLst>
              </a:tr>
              <a:tr h="174186">
                <a:tc>
                  <a:txBody>
                    <a:bodyPr/>
                    <a:lstStyle/>
                    <a:p>
                      <a:pPr algn="ctr" fontAlgn="ctr"/>
                      <a:r>
                        <a:rPr lang="en-US" sz="900" b="0" i="0" u="none" strike="noStrike">
                          <a:solidFill>
                            <a:srgbClr val="000000"/>
                          </a:solidFill>
                          <a:effectLst/>
                          <a:latin typeface="Times New Roman" pitchFamily="18" charset="0"/>
                          <a:cs typeface="Times New Roman" pitchFamily="18" charset="0"/>
                        </a:rPr>
                        <a:t>14</a:t>
                      </a:r>
                    </a:p>
                  </a:txBody>
                  <a:tcPr marL="7258" marR="7258" marT="72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ctr"/>
                      <a:r>
                        <a:rPr lang="en-US" sz="900" b="0" i="0" u="none" strike="noStrike">
                          <a:solidFill>
                            <a:srgbClr val="000000"/>
                          </a:solidFill>
                          <a:effectLst/>
                          <a:latin typeface="Times New Roman" pitchFamily="18" charset="0"/>
                          <a:cs typeface="Times New Roman" pitchFamily="18" charset="0"/>
                        </a:rPr>
                        <a:t>2</a:t>
                      </a:r>
                    </a:p>
                  </a:txBody>
                  <a:tcPr marL="7258" marR="7258" marT="72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4"/>
                  </a:ext>
                </a:extLst>
              </a:tr>
              <a:tr h="174186">
                <a:tc>
                  <a:txBody>
                    <a:bodyPr/>
                    <a:lstStyle/>
                    <a:p>
                      <a:pPr algn="ctr" fontAlgn="ctr"/>
                      <a:r>
                        <a:rPr lang="en-US" sz="900" b="0" i="0" u="none" strike="noStrike">
                          <a:solidFill>
                            <a:srgbClr val="000000"/>
                          </a:solidFill>
                          <a:effectLst/>
                          <a:latin typeface="Times New Roman" pitchFamily="18" charset="0"/>
                          <a:cs typeface="Times New Roman" pitchFamily="18" charset="0"/>
                        </a:rPr>
                        <a:t>15</a:t>
                      </a:r>
                    </a:p>
                  </a:txBody>
                  <a:tcPr marL="7258" marR="7258" marT="72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ctr"/>
                      <a:r>
                        <a:rPr lang="en-US" sz="900" b="0" i="0" u="none" strike="noStrike">
                          <a:solidFill>
                            <a:srgbClr val="000000"/>
                          </a:solidFill>
                          <a:effectLst/>
                          <a:latin typeface="Times New Roman" pitchFamily="18" charset="0"/>
                          <a:cs typeface="Times New Roman" pitchFamily="18" charset="0"/>
                        </a:rPr>
                        <a:t>1</a:t>
                      </a:r>
                    </a:p>
                  </a:txBody>
                  <a:tcPr marL="7258" marR="7258" marT="72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5"/>
                  </a:ext>
                </a:extLst>
              </a:tr>
              <a:tr h="174186">
                <a:tc>
                  <a:txBody>
                    <a:bodyPr/>
                    <a:lstStyle/>
                    <a:p>
                      <a:pPr algn="ctr" fontAlgn="ctr"/>
                      <a:r>
                        <a:rPr lang="en-US" sz="900" b="0" i="0" u="none" strike="noStrike">
                          <a:solidFill>
                            <a:srgbClr val="000000"/>
                          </a:solidFill>
                          <a:effectLst/>
                          <a:latin typeface="Times New Roman" pitchFamily="18" charset="0"/>
                          <a:cs typeface="Times New Roman" pitchFamily="18" charset="0"/>
                        </a:rPr>
                        <a:t>16</a:t>
                      </a:r>
                    </a:p>
                  </a:txBody>
                  <a:tcPr marL="7258" marR="7258" marT="72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ctr"/>
                      <a:r>
                        <a:rPr lang="en-US" sz="900" b="0" i="0" u="none" strike="noStrike">
                          <a:solidFill>
                            <a:srgbClr val="000000"/>
                          </a:solidFill>
                          <a:effectLst/>
                          <a:latin typeface="Times New Roman" pitchFamily="18" charset="0"/>
                          <a:cs typeface="Times New Roman" pitchFamily="18" charset="0"/>
                        </a:rPr>
                        <a:t>3</a:t>
                      </a:r>
                    </a:p>
                  </a:txBody>
                  <a:tcPr marL="7258" marR="7258" marT="72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6"/>
                  </a:ext>
                </a:extLst>
              </a:tr>
              <a:tr h="174186">
                <a:tc>
                  <a:txBody>
                    <a:bodyPr/>
                    <a:lstStyle/>
                    <a:p>
                      <a:pPr algn="ctr" fontAlgn="ctr"/>
                      <a:r>
                        <a:rPr lang="en-US" sz="900" b="0" i="0" u="none" strike="noStrike">
                          <a:solidFill>
                            <a:srgbClr val="000000"/>
                          </a:solidFill>
                          <a:effectLst/>
                          <a:latin typeface="Times New Roman" pitchFamily="18" charset="0"/>
                          <a:cs typeface="Times New Roman" pitchFamily="18" charset="0"/>
                        </a:rPr>
                        <a:t>17</a:t>
                      </a:r>
                    </a:p>
                  </a:txBody>
                  <a:tcPr marL="7258" marR="7258" marT="72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ctr"/>
                      <a:r>
                        <a:rPr lang="en-US" sz="900" b="0" i="0" u="none" strike="noStrike">
                          <a:solidFill>
                            <a:srgbClr val="000000"/>
                          </a:solidFill>
                          <a:effectLst/>
                          <a:latin typeface="Times New Roman" pitchFamily="18" charset="0"/>
                          <a:cs typeface="Times New Roman" pitchFamily="18" charset="0"/>
                        </a:rPr>
                        <a:t>3</a:t>
                      </a:r>
                    </a:p>
                  </a:txBody>
                  <a:tcPr marL="7258" marR="7258" marT="72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7"/>
                  </a:ext>
                </a:extLst>
              </a:tr>
              <a:tr h="174186">
                <a:tc>
                  <a:txBody>
                    <a:bodyPr/>
                    <a:lstStyle/>
                    <a:p>
                      <a:pPr algn="ctr" fontAlgn="ctr"/>
                      <a:r>
                        <a:rPr lang="en-US" sz="900" b="0" i="0" u="none" strike="noStrike">
                          <a:solidFill>
                            <a:srgbClr val="000000"/>
                          </a:solidFill>
                          <a:effectLst/>
                          <a:latin typeface="Times New Roman" pitchFamily="18" charset="0"/>
                          <a:cs typeface="Times New Roman" pitchFamily="18" charset="0"/>
                        </a:rPr>
                        <a:t>18</a:t>
                      </a:r>
                    </a:p>
                  </a:txBody>
                  <a:tcPr marL="7258" marR="7258" marT="72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ctr"/>
                      <a:r>
                        <a:rPr lang="en-US" sz="900" b="0" i="0" u="none" strike="noStrike">
                          <a:solidFill>
                            <a:srgbClr val="000000"/>
                          </a:solidFill>
                          <a:effectLst/>
                          <a:latin typeface="Times New Roman" pitchFamily="18" charset="0"/>
                          <a:cs typeface="Times New Roman" pitchFamily="18" charset="0"/>
                        </a:rPr>
                        <a:t>2</a:t>
                      </a:r>
                    </a:p>
                  </a:txBody>
                  <a:tcPr marL="7258" marR="7258" marT="72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8"/>
                  </a:ext>
                </a:extLst>
              </a:tr>
              <a:tr h="174186">
                <a:tc>
                  <a:txBody>
                    <a:bodyPr/>
                    <a:lstStyle/>
                    <a:p>
                      <a:pPr algn="ctr" fontAlgn="ctr"/>
                      <a:r>
                        <a:rPr lang="en-US" sz="900" b="0" i="0" u="none" strike="noStrike">
                          <a:solidFill>
                            <a:srgbClr val="000000"/>
                          </a:solidFill>
                          <a:effectLst/>
                          <a:latin typeface="Times New Roman" pitchFamily="18" charset="0"/>
                          <a:cs typeface="Times New Roman" pitchFamily="18" charset="0"/>
                        </a:rPr>
                        <a:t>19</a:t>
                      </a:r>
                    </a:p>
                  </a:txBody>
                  <a:tcPr marL="7258" marR="7258" marT="72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ctr"/>
                      <a:r>
                        <a:rPr lang="en-US" sz="900" b="0" i="0" u="none" strike="noStrike">
                          <a:solidFill>
                            <a:srgbClr val="000000"/>
                          </a:solidFill>
                          <a:effectLst/>
                          <a:latin typeface="Times New Roman" pitchFamily="18" charset="0"/>
                          <a:cs typeface="Times New Roman" pitchFamily="18" charset="0"/>
                        </a:rPr>
                        <a:t>2</a:t>
                      </a:r>
                    </a:p>
                  </a:txBody>
                  <a:tcPr marL="7258" marR="7258" marT="72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9"/>
                  </a:ext>
                </a:extLst>
              </a:tr>
              <a:tr h="181442">
                <a:tc>
                  <a:txBody>
                    <a:bodyPr/>
                    <a:lstStyle/>
                    <a:p>
                      <a:pPr algn="ctr" fontAlgn="ctr"/>
                      <a:r>
                        <a:rPr lang="en-US" sz="900" b="0" i="0" u="none" strike="noStrike">
                          <a:solidFill>
                            <a:srgbClr val="000000"/>
                          </a:solidFill>
                          <a:effectLst/>
                          <a:latin typeface="Times New Roman" pitchFamily="18" charset="0"/>
                          <a:cs typeface="Times New Roman" pitchFamily="18" charset="0"/>
                        </a:rPr>
                        <a:t>20</a:t>
                      </a:r>
                    </a:p>
                  </a:txBody>
                  <a:tcPr marL="7258" marR="7258" marT="72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ctr"/>
                      <a:r>
                        <a:rPr lang="en-US" sz="900" b="0" i="0" u="none" strike="noStrike">
                          <a:solidFill>
                            <a:srgbClr val="000000"/>
                          </a:solidFill>
                          <a:effectLst/>
                          <a:latin typeface="Times New Roman" pitchFamily="18" charset="0"/>
                          <a:cs typeface="Times New Roman" pitchFamily="18" charset="0"/>
                        </a:rPr>
                        <a:t>4</a:t>
                      </a:r>
                    </a:p>
                  </a:txBody>
                  <a:tcPr marL="7258" marR="7258" marT="72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0"/>
                  </a:ext>
                </a:extLst>
              </a:tr>
            </a:tbl>
          </a:graphicData>
        </a:graphic>
      </p:graphicFrame>
      <p:graphicFrame>
        <p:nvGraphicFramePr>
          <p:cNvPr id="4" name="Table 3"/>
          <p:cNvGraphicFramePr>
            <a:graphicFrameLocks noGrp="1"/>
          </p:cNvGraphicFramePr>
          <p:nvPr>
            <p:extLst>
              <p:ext uri="{D42A27DB-BD31-4B8C-83A1-F6EECF244321}">
                <p14:modId xmlns:p14="http://schemas.microsoft.com/office/powerpoint/2010/main" val="1384179751"/>
              </p:ext>
            </p:extLst>
          </p:nvPr>
        </p:nvGraphicFramePr>
        <p:xfrm>
          <a:off x="2123748" y="416497"/>
          <a:ext cx="1161236" cy="3672418"/>
        </p:xfrm>
        <a:graphic>
          <a:graphicData uri="http://schemas.openxmlformats.org/drawingml/2006/table">
            <a:tbl>
              <a:tblPr/>
              <a:tblGrid>
                <a:gridCol w="369148">
                  <a:extLst>
                    <a:ext uri="{9D8B030D-6E8A-4147-A177-3AD203B41FA5}">
                      <a16:colId xmlns:a16="http://schemas.microsoft.com/office/drawing/2014/main" val="20000"/>
                    </a:ext>
                  </a:extLst>
                </a:gridCol>
                <a:gridCol w="792088">
                  <a:extLst>
                    <a:ext uri="{9D8B030D-6E8A-4147-A177-3AD203B41FA5}">
                      <a16:colId xmlns:a16="http://schemas.microsoft.com/office/drawing/2014/main" val="20001"/>
                    </a:ext>
                  </a:extLst>
                </a:gridCol>
              </a:tblGrid>
              <a:tr h="181442">
                <a:tc>
                  <a:txBody>
                    <a:bodyPr/>
                    <a:lstStyle/>
                    <a:p>
                      <a:pPr algn="ctr" fontAlgn="ctr"/>
                      <a:r>
                        <a:rPr lang="en-US" altLang="ko-KR" sz="900" b="0" i="0" u="none" strike="noStrike" smtClean="0">
                          <a:solidFill>
                            <a:srgbClr val="000000"/>
                          </a:solidFill>
                          <a:effectLst/>
                          <a:latin typeface="Times New Roman" pitchFamily="18" charset="0"/>
                          <a:cs typeface="Times New Roman" pitchFamily="18" charset="0"/>
                        </a:rPr>
                        <a:t>Câu</a:t>
                      </a:r>
                      <a:endParaRPr lang="ko-KR" altLang="en-US" sz="900" b="0" i="0" u="none" strike="noStrike">
                        <a:solidFill>
                          <a:srgbClr val="000000"/>
                        </a:solidFill>
                        <a:effectLst/>
                        <a:latin typeface="Times New Roman" pitchFamily="18" charset="0"/>
                        <a:cs typeface="Times New Roman" pitchFamily="18" charset="0"/>
                      </a:endParaRPr>
                    </a:p>
                  </a:txBody>
                  <a:tcPr marL="7258" marR="7258" marT="72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a:txBody>
                    <a:bodyPr/>
                    <a:lstStyle/>
                    <a:p>
                      <a:pPr algn="ctr" fontAlgn="ctr"/>
                      <a:r>
                        <a:rPr lang="en-US" altLang="ko-KR" sz="900" b="0" i="0" u="none" strike="noStrike" smtClean="0">
                          <a:solidFill>
                            <a:srgbClr val="000000"/>
                          </a:solidFill>
                          <a:effectLst/>
                          <a:latin typeface="Times New Roman" pitchFamily="18" charset="0"/>
                          <a:cs typeface="Times New Roman" pitchFamily="18" charset="0"/>
                        </a:rPr>
                        <a:t>Đáp</a:t>
                      </a:r>
                      <a:r>
                        <a:rPr lang="en-US" altLang="ko-KR" sz="900" b="0" i="0" u="none" strike="noStrike" baseline="0" smtClean="0">
                          <a:solidFill>
                            <a:srgbClr val="000000"/>
                          </a:solidFill>
                          <a:effectLst/>
                          <a:latin typeface="Times New Roman" pitchFamily="18" charset="0"/>
                          <a:cs typeface="Times New Roman" pitchFamily="18" charset="0"/>
                        </a:rPr>
                        <a:t> án</a:t>
                      </a:r>
                      <a:endParaRPr lang="ko-KR" altLang="en-US" sz="900" b="0" i="0" u="none" strike="noStrike">
                        <a:solidFill>
                          <a:srgbClr val="000000"/>
                        </a:solidFill>
                        <a:effectLst/>
                        <a:latin typeface="Times New Roman" pitchFamily="18" charset="0"/>
                        <a:cs typeface="Times New Roman" pitchFamily="18" charset="0"/>
                      </a:endParaRPr>
                    </a:p>
                  </a:txBody>
                  <a:tcPr marL="7258" marR="7258" marT="72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C0C0"/>
                    </a:solidFill>
                  </a:tcPr>
                </a:tc>
                <a:extLst>
                  <a:ext uri="{0D108BD9-81ED-4DB2-BD59-A6C34878D82A}">
                    <a16:rowId xmlns:a16="http://schemas.microsoft.com/office/drawing/2014/main" val="10000"/>
                  </a:ext>
                </a:extLst>
              </a:tr>
              <a:tr h="174186">
                <a:tc>
                  <a:txBody>
                    <a:bodyPr/>
                    <a:lstStyle/>
                    <a:p>
                      <a:pPr algn="ctr" fontAlgn="ctr"/>
                      <a:r>
                        <a:rPr lang="en-US" sz="900" b="0" i="0" u="none" strike="noStrike">
                          <a:solidFill>
                            <a:srgbClr val="000000"/>
                          </a:solidFill>
                          <a:effectLst/>
                          <a:latin typeface="Times New Roman" pitchFamily="18" charset="0"/>
                          <a:cs typeface="Times New Roman" pitchFamily="18" charset="0"/>
                        </a:rPr>
                        <a:t>1</a:t>
                      </a:r>
                    </a:p>
                  </a:txBody>
                  <a:tcPr marL="7258" marR="7258" marT="72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ctr"/>
                      <a:r>
                        <a:rPr lang="en-US" sz="900" b="0" i="0" u="none" strike="noStrike">
                          <a:solidFill>
                            <a:srgbClr val="000000"/>
                          </a:solidFill>
                          <a:effectLst/>
                          <a:latin typeface="Times New Roman" pitchFamily="18" charset="0"/>
                          <a:cs typeface="Times New Roman" pitchFamily="18" charset="0"/>
                        </a:rPr>
                        <a:t>3</a:t>
                      </a:r>
                    </a:p>
                  </a:txBody>
                  <a:tcPr marL="7258" marR="7258" marT="72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74186">
                <a:tc>
                  <a:txBody>
                    <a:bodyPr/>
                    <a:lstStyle/>
                    <a:p>
                      <a:pPr algn="ctr" fontAlgn="ctr"/>
                      <a:r>
                        <a:rPr lang="en-US" sz="900" b="0" i="0" u="none" strike="noStrike">
                          <a:solidFill>
                            <a:srgbClr val="000000"/>
                          </a:solidFill>
                          <a:effectLst/>
                          <a:latin typeface="Times New Roman" pitchFamily="18" charset="0"/>
                          <a:cs typeface="Times New Roman" pitchFamily="18" charset="0"/>
                        </a:rPr>
                        <a:t>2</a:t>
                      </a:r>
                    </a:p>
                  </a:txBody>
                  <a:tcPr marL="7258" marR="7258" marT="72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ctr"/>
                      <a:r>
                        <a:rPr lang="en-US" sz="900" b="0" i="0" u="none" strike="noStrike">
                          <a:solidFill>
                            <a:srgbClr val="000000"/>
                          </a:solidFill>
                          <a:effectLst/>
                          <a:latin typeface="Times New Roman" pitchFamily="18" charset="0"/>
                          <a:cs typeface="Times New Roman" pitchFamily="18" charset="0"/>
                        </a:rPr>
                        <a:t>3</a:t>
                      </a:r>
                    </a:p>
                  </a:txBody>
                  <a:tcPr marL="7258" marR="7258" marT="72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74186">
                <a:tc>
                  <a:txBody>
                    <a:bodyPr/>
                    <a:lstStyle/>
                    <a:p>
                      <a:pPr algn="ctr" fontAlgn="ctr"/>
                      <a:r>
                        <a:rPr lang="en-US" sz="900" b="0" i="0" u="none" strike="noStrike">
                          <a:solidFill>
                            <a:srgbClr val="000000"/>
                          </a:solidFill>
                          <a:effectLst/>
                          <a:latin typeface="Times New Roman" pitchFamily="18" charset="0"/>
                          <a:cs typeface="Times New Roman" pitchFamily="18" charset="0"/>
                        </a:rPr>
                        <a:t>3</a:t>
                      </a:r>
                    </a:p>
                  </a:txBody>
                  <a:tcPr marL="7258" marR="7258" marT="72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ctr"/>
                      <a:r>
                        <a:rPr lang="en-US" sz="900" b="0" i="0" u="none" strike="noStrike">
                          <a:solidFill>
                            <a:srgbClr val="000000"/>
                          </a:solidFill>
                          <a:effectLst/>
                          <a:latin typeface="Times New Roman" pitchFamily="18" charset="0"/>
                          <a:cs typeface="Times New Roman" pitchFamily="18" charset="0"/>
                        </a:rPr>
                        <a:t>4</a:t>
                      </a:r>
                    </a:p>
                  </a:txBody>
                  <a:tcPr marL="7258" marR="7258" marT="72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174186">
                <a:tc>
                  <a:txBody>
                    <a:bodyPr/>
                    <a:lstStyle/>
                    <a:p>
                      <a:pPr algn="ctr" fontAlgn="ctr"/>
                      <a:r>
                        <a:rPr lang="en-US" sz="900" b="0" i="0" u="none" strike="noStrike">
                          <a:solidFill>
                            <a:srgbClr val="000000"/>
                          </a:solidFill>
                          <a:effectLst/>
                          <a:latin typeface="Times New Roman" pitchFamily="18" charset="0"/>
                          <a:cs typeface="Times New Roman" pitchFamily="18" charset="0"/>
                        </a:rPr>
                        <a:t>4</a:t>
                      </a:r>
                    </a:p>
                  </a:txBody>
                  <a:tcPr marL="7258" marR="7258" marT="72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ctr"/>
                      <a:r>
                        <a:rPr lang="en-US" sz="900" b="0" i="0" u="none" strike="noStrike">
                          <a:solidFill>
                            <a:srgbClr val="000000"/>
                          </a:solidFill>
                          <a:effectLst/>
                          <a:latin typeface="Times New Roman" pitchFamily="18" charset="0"/>
                          <a:cs typeface="Times New Roman" pitchFamily="18" charset="0"/>
                        </a:rPr>
                        <a:t>1</a:t>
                      </a:r>
                    </a:p>
                  </a:txBody>
                  <a:tcPr marL="7258" marR="7258" marT="72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174186">
                <a:tc>
                  <a:txBody>
                    <a:bodyPr/>
                    <a:lstStyle/>
                    <a:p>
                      <a:pPr algn="ctr" fontAlgn="ctr"/>
                      <a:r>
                        <a:rPr lang="en-US" sz="900" b="0" i="0" u="none" strike="noStrike">
                          <a:solidFill>
                            <a:srgbClr val="000000"/>
                          </a:solidFill>
                          <a:effectLst/>
                          <a:latin typeface="Times New Roman" pitchFamily="18" charset="0"/>
                          <a:cs typeface="Times New Roman" pitchFamily="18" charset="0"/>
                        </a:rPr>
                        <a:t>5</a:t>
                      </a:r>
                    </a:p>
                  </a:txBody>
                  <a:tcPr marL="7258" marR="7258" marT="72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ctr"/>
                      <a:r>
                        <a:rPr lang="en-US" sz="900" b="0" i="0" u="none" strike="noStrike">
                          <a:solidFill>
                            <a:srgbClr val="000000"/>
                          </a:solidFill>
                          <a:effectLst/>
                          <a:latin typeface="Times New Roman" pitchFamily="18" charset="0"/>
                          <a:cs typeface="Times New Roman" pitchFamily="18" charset="0"/>
                        </a:rPr>
                        <a:t>4</a:t>
                      </a:r>
                    </a:p>
                  </a:txBody>
                  <a:tcPr marL="7258" marR="7258" marT="72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174186">
                <a:tc>
                  <a:txBody>
                    <a:bodyPr/>
                    <a:lstStyle/>
                    <a:p>
                      <a:pPr algn="ctr" fontAlgn="ctr"/>
                      <a:r>
                        <a:rPr lang="en-US" sz="900" b="0" i="0" u="none" strike="noStrike">
                          <a:solidFill>
                            <a:srgbClr val="000000"/>
                          </a:solidFill>
                          <a:effectLst/>
                          <a:latin typeface="Times New Roman" pitchFamily="18" charset="0"/>
                          <a:cs typeface="Times New Roman" pitchFamily="18" charset="0"/>
                        </a:rPr>
                        <a:t>6</a:t>
                      </a:r>
                    </a:p>
                  </a:txBody>
                  <a:tcPr marL="7258" marR="7258" marT="72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ctr"/>
                      <a:r>
                        <a:rPr lang="en-US" sz="900" b="0" i="0" u="none" strike="noStrike">
                          <a:solidFill>
                            <a:srgbClr val="000000"/>
                          </a:solidFill>
                          <a:effectLst/>
                          <a:latin typeface="Times New Roman" pitchFamily="18" charset="0"/>
                          <a:cs typeface="Times New Roman" pitchFamily="18" charset="0"/>
                        </a:rPr>
                        <a:t>3</a:t>
                      </a:r>
                    </a:p>
                  </a:txBody>
                  <a:tcPr marL="7258" marR="7258" marT="72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174186">
                <a:tc>
                  <a:txBody>
                    <a:bodyPr/>
                    <a:lstStyle/>
                    <a:p>
                      <a:pPr algn="ctr" fontAlgn="ctr"/>
                      <a:r>
                        <a:rPr lang="en-US" sz="900" b="0" i="0" u="none" strike="noStrike">
                          <a:solidFill>
                            <a:srgbClr val="000000"/>
                          </a:solidFill>
                          <a:effectLst/>
                          <a:latin typeface="Times New Roman" pitchFamily="18" charset="0"/>
                          <a:cs typeface="Times New Roman" pitchFamily="18" charset="0"/>
                        </a:rPr>
                        <a:t>7</a:t>
                      </a:r>
                    </a:p>
                  </a:txBody>
                  <a:tcPr marL="7258" marR="7258" marT="72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ctr"/>
                      <a:r>
                        <a:rPr lang="en-US" sz="900" b="0" i="0" u="none" strike="noStrike">
                          <a:solidFill>
                            <a:srgbClr val="000000"/>
                          </a:solidFill>
                          <a:effectLst/>
                          <a:latin typeface="Times New Roman" pitchFamily="18" charset="0"/>
                          <a:cs typeface="Times New Roman" pitchFamily="18" charset="0"/>
                        </a:rPr>
                        <a:t>3</a:t>
                      </a:r>
                    </a:p>
                  </a:txBody>
                  <a:tcPr marL="7258" marR="7258" marT="72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174186">
                <a:tc>
                  <a:txBody>
                    <a:bodyPr/>
                    <a:lstStyle/>
                    <a:p>
                      <a:pPr algn="ctr" fontAlgn="ctr"/>
                      <a:r>
                        <a:rPr lang="en-US" sz="900" b="0" i="0" u="none" strike="noStrike">
                          <a:solidFill>
                            <a:srgbClr val="000000"/>
                          </a:solidFill>
                          <a:effectLst/>
                          <a:latin typeface="Times New Roman" pitchFamily="18" charset="0"/>
                          <a:cs typeface="Times New Roman" pitchFamily="18" charset="0"/>
                        </a:rPr>
                        <a:t>8</a:t>
                      </a:r>
                    </a:p>
                  </a:txBody>
                  <a:tcPr marL="7258" marR="7258" marT="72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ctr"/>
                      <a:r>
                        <a:rPr lang="en-US" sz="900" b="0" i="0" u="none" strike="noStrike">
                          <a:solidFill>
                            <a:srgbClr val="000000"/>
                          </a:solidFill>
                          <a:effectLst/>
                          <a:latin typeface="Times New Roman" pitchFamily="18" charset="0"/>
                          <a:cs typeface="Times New Roman" pitchFamily="18" charset="0"/>
                        </a:rPr>
                        <a:t>2</a:t>
                      </a:r>
                    </a:p>
                  </a:txBody>
                  <a:tcPr marL="7258" marR="7258" marT="72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174186">
                <a:tc>
                  <a:txBody>
                    <a:bodyPr/>
                    <a:lstStyle/>
                    <a:p>
                      <a:pPr algn="ctr" fontAlgn="ctr"/>
                      <a:r>
                        <a:rPr lang="en-US" sz="900" b="0" i="0" u="none" strike="noStrike">
                          <a:solidFill>
                            <a:srgbClr val="000000"/>
                          </a:solidFill>
                          <a:effectLst/>
                          <a:latin typeface="Times New Roman" pitchFamily="18" charset="0"/>
                          <a:cs typeface="Times New Roman" pitchFamily="18" charset="0"/>
                        </a:rPr>
                        <a:t>9</a:t>
                      </a:r>
                    </a:p>
                  </a:txBody>
                  <a:tcPr marL="7258" marR="7258" marT="72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ctr"/>
                      <a:r>
                        <a:rPr lang="en-US" sz="900" b="0" i="0" u="none" strike="noStrike">
                          <a:solidFill>
                            <a:srgbClr val="000000"/>
                          </a:solidFill>
                          <a:effectLst/>
                          <a:latin typeface="Times New Roman" pitchFamily="18" charset="0"/>
                          <a:cs typeface="Times New Roman" pitchFamily="18" charset="0"/>
                        </a:rPr>
                        <a:t>1</a:t>
                      </a:r>
                    </a:p>
                  </a:txBody>
                  <a:tcPr marL="7258" marR="7258" marT="72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174186">
                <a:tc>
                  <a:txBody>
                    <a:bodyPr/>
                    <a:lstStyle/>
                    <a:p>
                      <a:pPr algn="ctr" fontAlgn="ctr"/>
                      <a:r>
                        <a:rPr lang="en-US" sz="900" b="0" i="0" u="none" strike="noStrike">
                          <a:solidFill>
                            <a:srgbClr val="000000"/>
                          </a:solidFill>
                          <a:effectLst/>
                          <a:latin typeface="Times New Roman" pitchFamily="18" charset="0"/>
                          <a:cs typeface="Times New Roman" pitchFamily="18" charset="0"/>
                        </a:rPr>
                        <a:t>10</a:t>
                      </a:r>
                    </a:p>
                  </a:txBody>
                  <a:tcPr marL="7258" marR="7258" marT="72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ctr"/>
                      <a:r>
                        <a:rPr lang="en-US" sz="900" b="0" i="0" u="none" strike="noStrike">
                          <a:solidFill>
                            <a:srgbClr val="000000"/>
                          </a:solidFill>
                          <a:effectLst/>
                          <a:latin typeface="Times New Roman" pitchFamily="18" charset="0"/>
                          <a:cs typeface="Times New Roman" pitchFamily="18" charset="0"/>
                        </a:rPr>
                        <a:t>3</a:t>
                      </a:r>
                    </a:p>
                  </a:txBody>
                  <a:tcPr marL="7258" marR="7258" marT="72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174186">
                <a:tc>
                  <a:txBody>
                    <a:bodyPr/>
                    <a:lstStyle/>
                    <a:p>
                      <a:pPr algn="ctr" fontAlgn="ctr"/>
                      <a:r>
                        <a:rPr lang="en-US" sz="900" b="0" i="0" u="none" strike="noStrike">
                          <a:solidFill>
                            <a:srgbClr val="000000"/>
                          </a:solidFill>
                          <a:effectLst/>
                          <a:latin typeface="Times New Roman" pitchFamily="18" charset="0"/>
                          <a:cs typeface="Times New Roman" pitchFamily="18" charset="0"/>
                        </a:rPr>
                        <a:t>11</a:t>
                      </a:r>
                    </a:p>
                  </a:txBody>
                  <a:tcPr marL="7258" marR="7258" marT="72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ctr"/>
                      <a:r>
                        <a:rPr lang="en-US" sz="900" b="0" i="0" u="none" strike="noStrike">
                          <a:solidFill>
                            <a:srgbClr val="000000"/>
                          </a:solidFill>
                          <a:effectLst/>
                          <a:latin typeface="Times New Roman" pitchFamily="18" charset="0"/>
                          <a:cs typeface="Times New Roman" pitchFamily="18" charset="0"/>
                        </a:rPr>
                        <a:t>2</a:t>
                      </a:r>
                    </a:p>
                  </a:txBody>
                  <a:tcPr marL="7258" marR="7258" marT="72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1"/>
                  </a:ext>
                </a:extLst>
              </a:tr>
              <a:tr h="174186">
                <a:tc>
                  <a:txBody>
                    <a:bodyPr/>
                    <a:lstStyle/>
                    <a:p>
                      <a:pPr algn="ctr" fontAlgn="ctr"/>
                      <a:r>
                        <a:rPr lang="en-US" sz="900" b="0" i="0" u="none" strike="noStrike">
                          <a:solidFill>
                            <a:srgbClr val="000000"/>
                          </a:solidFill>
                          <a:effectLst/>
                          <a:latin typeface="Times New Roman" pitchFamily="18" charset="0"/>
                          <a:cs typeface="Times New Roman" pitchFamily="18" charset="0"/>
                        </a:rPr>
                        <a:t>12</a:t>
                      </a:r>
                    </a:p>
                  </a:txBody>
                  <a:tcPr marL="7258" marR="7258" marT="72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ctr"/>
                      <a:r>
                        <a:rPr lang="en-US" sz="900" b="0" i="0" u="none" strike="noStrike">
                          <a:solidFill>
                            <a:srgbClr val="000000"/>
                          </a:solidFill>
                          <a:effectLst/>
                          <a:latin typeface="Times New Roman" pitchFamily="18" charset="0"/>
                          <a:cs typeface="Times New Roman" pitchFamily="18" charset="0"/>
                        </a:rPr>
                        <a:t>4</a:t>
                      </a:r>
                    </a:p>
                  </a:txBody>
                  <a:tcPr marL="7258" marR="7258" marT="72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2"/>
                  </a:ext>
                </a:extLst>
              </a:tr>
              <a:tr h="174186">
                <a:tc>
                  <a:txBody>
                    <a:bodyPr/>
                    <a:lstStyle/>
                    <a:p>
                      <a:pPr algn="ctr" fontAlgn="ctr"/>
                      <a:r>
                        <a:rPr lang="en-US" sz="900" b="0" i="0" u="none" strike="noStrike">
                          <a:solidFill>
                            <a:srgbClr val="000000"/>
                          </a:solidFill>
                          <a:effectLst/>
                          <a:latin typeface="Times New Roman" pitchFamily="18" charset="0"/>
                          <a:cs typeface="Times New Roman" pitchFamily="18" charset="0"/>
                        </a:rPr>
                        <a:t>13</a:t>
                      </a:r>
                    </a:p>
                  </a:txBody>
                  <a:tcPr marL="7258" marR="7258" marT="72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ctr"/>
                      <a:r>
                        <a:rPr lang="en-US" sz="900" b="0" i="0" u="none" strike="noStrike">
                          <a:solidFill>
                            <a:srgbClr val="000000"/>
                          </a:solidFill>
                          <a:effectLst/>
                          <a:latin typeface="Times New Roman" pitchFamily="18" charset="0"/>
                          <a:cs typeface="Times New Roman" pitchFamily="18" charset="0"/>
                        </a:rPr>
                        <a:t>3</a:t>
                      </a:r>
                    </a:p>
                  </a:txBody>
                  <a:tcPr marL="7258" marR="7258" marT="72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3"/>
                  </a:ext>
                </a:extLst>
              </a:tr>
              <a:tr h="174186">
                <a:tc>
                  <a:txBody>
                    <a:bodyPr/>
                    <a:lstStyle/>
                    <a:p>
                      <a:pPr algn="ctr" fontAlgn="ctr"/>
                      <a:r>
                        <a:rPr lang="en-US" sz="900" b="0" i="0" u="none" strike="noStrike">
                          <a:solidFill>
                            <a:srgbClr val="000000"/>
                          </a:solidFill>
                          <a:effectLst/>
                          <a:latin typeface="Times New Roman" pitchFamily="18" charset="0"/>
                          <a:cs typeface="Times New Roman" pitchFamily="18" charset="0"/>
                        </a:rPr>
                        <a:t>14</a:t>
                      </a:r>
                    </a:p>
                  </a:txBody>
                  <a:tcPr marL="7258" marR="7258" marT="72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ctr"/>
                      <a:r>
                        <a:rPr lang="en-US" sz="900" b="0" i="0" u="none" strike="noStrike">
                          <a:solidFill>
                            <a:srgbClr val="000000"/>
                          </a:solidFill>
                          <a:effectLst/>
                          <a:latin typeface="Times New Roman" pitchFamily="18" charset="0"/>
                          <a:cs typeface="Times New Roman" pitchFamily="18" charset="0"/>
                        </a:rPr>
                        <a:t>1</a:t>
                      </a:r>
                    </a:p>
                  </a:txBody>
                  <a:tcPr marL="7258" marR="7258" marT="72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4"/>
                  </a:ext>
                </a:extLst>
              </a:tr>
              <a:tr h="174186">
                <a:tc>
                  <a:txBody>
                    <a:bodyPr/>
                    <a:lstStyle/>
                    <a:p>
                      <a:pPr algn="ctr" fontAlgn="ctr"/>
                      <a:r>
                        <a:rPr lang="en-US" sz="900" b="0" i="0" u="none" strike="noStrike">
                          <a:solidFill>
                            <a:srgbClr val="000000"/>
                          </a:solidFill>
                          <a:effectLst/>
                          <a:latin typeface="Times New Roman" pitchFamily="18" charset="0"/>
                          <a:cs typeface="Times New Roman" pitchFamily="18" charset="0"/>
                        </a:rPr>
                        <a:t>15</a:t>
                      </a:r>
                    </a:p>
                  </a:txBody>
                  <a:tcPr marL="7258" marR="7258" marT="72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ctr"/>
                      <a:r>
                        <a:rPr lang="en-US" sz="900" b="0" i="0" u="none" strike="noStrike">
                          <a:solidFill>
                            <a:srgbClr val="000000"/>
                          </a:solidFill>
                          <a:effectLst/>
                          <a:latin typeface="Times New Roman" pitchFamily="18" charset="0"/>
                          <a:cs typeface="Times New Roman" pitchFamily="18" charset="0"/>
                        </a:rPr>
                        <a:t>4</a:t>
                      </a:r>
                    </a:p>
                  </a:txBody>
                  <a:tcPr marL="7258" marR="7258" marT="72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5"/>
                  </a:ext>
                </a:extLst>
              </a:tr>
              <a:tr h="174186">
                <a:tc>
                  <a:txBody>
                    <a:bodyPr/>
                    <a:lstStyle/>
                    <a:p>
                      <a:pPr algn="ctr" fontAlgn="ctr"/>
                      <a:r>
                        <a:rPr lang="en-US" sz="900" b="0" i="0" u="none" strike="noStrike">
                          <a:solidFill>
                            <a:srgbClr val="000000"/>
                          </a:solidFill>
                          <a:effectLst/>
                          <a:latin typeface="Times New Roman" pitchFamily="18" charset="0"/>
                          <a:cs typeface="Times New Roman" pitchFamily="18" charset="0"/>
                        </a:rPr>
                        <a:t>16</a:t>
                      </a:r>
                    </a:p>
                  </a:txBody>
                  <a:tcPr marL="7258" marR="7258" marT="72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ctr"/>
                      <a:r>
                        <a:rPr lang="en-US" sz="900" b="0" i="0" u="none" strike="noStrike">
                          <a:solidFill>
                            <a:srgbClr val="000000"/>
                          </a:solidFill>
                          <a:effectLst/>
                          <a:latin typeface="Times New Roman" pitchFamily="18" charset="0"/>
                          <a:cs typeface="Times New Roman" pitchFamily="18" charset="0"/>
                        </a:rPr>
                        <a:t>1</a:t>
                      </a:r>
                    </a:p>
                  </a:txBody>
                  <a:tcPr marL="7258" marR="7258" marT="72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6"/>
                  </a:ext>
                </a:extLst>
              </a:tr>
              <a:tr h="174186">
                <a:tc>
                  <a:txBody>
                    <a:bodyPr/>
                    <a:lstStyle/>
                    <a:p>
                      <a:pPr algn="ctr" fontAlgn="ctr"/>
                      <a:r>
                        <a:rPr lang="en-US" sz="900" b="0" i="0" u="none" strike="noStrike">
                          <a:solidFill>
                            <a:srgbClr val="000000"/>
                          </a:solidFill>
                          <a:effectLst/>
                          <a:latin typeface="Times New Roman" pitchFamily="18" charset="0"/>
                          <a:cs typeface="Times New Roman" pitchFamily="18" charset="0"/>
                        </a:rPr>
                        <a:t>17</a:t>
                      </a:r>
                    </a:p>
                  </a:txBody>
                  <a:tcPr marL="7258" marR="7258" marT="72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ctr"/>
                      <a:r>
                        <a:rPr lang="en-US" sz="900" b="0" i="0" u="none" strike="noStrike">
                          <a:solidFill>
                            <a:srgbClr val="000000"/>
                          </a:solidFill>
                          <a:effectLst/>
                          <a:latin typeface="Times New Roman" pitchFamily="18" charset="0"/>
                          <a:cs typeface="Times New Roman" pitchFamily="18" charset="0"/>
                        </a:rPr>
                        <a:t>1</a:t>
                      </a:r>
                    </a:p>
                  </a:txBody>
                  <a:tcPr marL="7258" marR="7258" marT="72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7"/>
                  </a:ext>
                </a:extLst>
              </a:tr>
              <a:tr h="174186">
                <a:tc>
                  <a:txBody>
                    <a:bodyPr/>
                    <a:lstStyle/>
                    <a:p>
                      <a:pPr algn="ctr" fontAlgn="ctr"/>
                      <a:r>
                        <a:rPr lang="en-US" sz="900" b="0" i="0" u="none" strike="noStrike">
                          <a:solidFill>
                            <a:srgbClr val="000000"/>
                          </a:solidFill>
                          <a:effectLst/>
                          <a:latin typeface="Times New Roman" pitchFamily="18" charset="0"/>
                          <a:cs typeface="Times New Roman" pitchFamily="18" charset="0"/>
                        </a:rPr>
                        <a:t>18</a:t>
                      </a:r>
                    </a:p>
                  </a:txBody>
                  <a:tcPr marL="7258" marR="7258" marT="72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ctr"/>
                      <a:r>
                        <a:rPr lang="en-US" sz="900" b="0" i="0" u="none" strike="noStrike">
                          <a:solidFill>
                            <a:srgbClr val="000000"/>
                          </a:solidFill>
                          <a:effectLst/>
                          <a:latin typeface="Times New Roman" pitchFamily="18" charset="0"/>
                          <a:cs typeface="Times New Roman" pitchFamily="18" charset="0"/>
                        </a:rPr>
                        <a:t>3</a:t>
                      </a:r>
                    </a:p>
                  </a:txBody>
                  <a:tcPr marL="7258" marR="7258" marT="72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8"/>
                  </a:ext>
                </a:extLst>
              </a:tr>
              <a:tr h="174186">
                <a:tc>
                  <a:txBody>
                    <a:bodyPr/>
                    <a:lstStyle/>
                    <a:p>
                      <a:pPr algn="ctr" fontAlgn="ctr"/>
                      <a:r>
                        <a:rPr lang="en-US" sz="900" b="0" i="0" u="none" strike="noStrike">
                          <a:solidFill>
                            <a:srgbClr val="000000"/>
                          </a:solidFill>
                          <a:effectLst/>
                          <a:latin typeface="Times New Roman" pitchFamily="18" charset="0"/>
                          <a:cs typeface="Times New Roman" pitchFamily="18" charset="0"/>
                        </a:rPr>
                        <a:t>19</a:t>
                      </a:r>
                    </a:p>
                  </a:txBody>
                  <a:tcPr marL="7258" marR="7258" marT="72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ctr"/>
                      <a:r>
                        <a:rPr lang="en-US" sz="900" b="0" i="0" u="none" strike="noStrike">
                          <a:solidFill>
                            <a:srgbClr val="000000"/>
                          </a:solidFill>
                          <a:effectLst/>
                          <a:latin typeface="Times New Roman" pitchFamily="18" charset="0"/>
                          <a:cs typeface="Times New Roman" pitchFamily="18" charset="0"/>
                        </a:rPr>
                        <a:t>4</a:t>
                      </a:r>
                    </a:p>
                  </a:txBody>
                  <a:tcPr marL="7258" marR="7258" marT="72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9"/>
                  </a:ext>
                </a:extLst>
              </a:tr>
              <a:tr h="181442">
                <a:tc>
                  <a:txBody>
                    <a:bodyPr/>
                    <a:lstStyle/>
                    <a:p>
                      <a:pPr algn="ctr" fontAlgn="ctr"/>
                      <a:r>
                        <a:rPr lang="en-US" sz="900" b="0" i="0" u="none" strike="noStrike">
                          <a:solidFill>
                            <a:srgbClr val="000000"/>
                          </a:solidFill>
                          <a:effectLst/>
                          <a:latin typeface="Times New Roman" pitchFamily="18" charset="0"/>
                          <a:cs typeface="Times New Roman" pitchFamily="18" charset="0"/>
                        </a:rPr>
                        <a:t>20</a:t>
                      </a:r>
                    </a:p>
                  </a:txBody>
                  <a:tcPr marL="7258" marR="7258" marT="72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ctr"/>
                      <a:r>
                        <a:rPr lang="en-US" sz="900" b="0" i="0" u="none" strike="noStrike">
                          <a:solidFill>
                            <a:srgbClr val="000000"/>
                          </a:solidFill>
                          <a:effectLst/>
                          <a:latin typeface="Times New Roman" pitchFamily="18" charset="0"/>
                          <a:cs typeface="Times New Roman" pitchFamily="18" charset="0"/>
                        </a:rPr>
                        <a:t>2</a:t>
                      </a:r>
                    </a:p>
                  </a:txBody>
                  <a:tcPr marL="7258" marR="7258" marT="72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0"/>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1682146538"/>
              </p:ext>
            </p:extLst>
          </p:nvPr>
        </p:nvGraphicFramePr>
        <p:xfrm>
          <a:off x="3707924" y="416497"/>
          <a:ext cx="1161236" cy="3672418"/>
        </p:xfrm>
        <a:graphic>
          <a:graphicData uri="http://schemas.openxmlformats.org/drawingml/2006/table">
            <a:tbl>
              <a:tblPr/>
              <a:tblGrid>
                <a:gridCol w="369148">
                  <a:extLst>
                    <a:ext uri="{9D8B030D-6E8A-4147-A177-3AD203B41FA5}">
                      <a16:colId xmlns:a16="http://schemas.microsoft.com/office/drawing/2014/main" val="20000"/>
                    </a:ext>
                  </a:extLst>
                </a:gridCol>
                <a:gridCol w="792088">
                  <a:extLst>
                    <a:ext uri="{9D8B030D-6E8A-4147-A177-3AD203B41FA5}">
                      <a16:colId xmlns:a16="http://schemas.microsoft.com/office/drawing/2014/main" val="20001"/>
                    </a:ext>
                  </a:extLst>
                </a:gridCol>
              </a:tblGrid>
              <a:tr h="181442">
                <a:tc>
                  <a:txBody>
                    <a:bodyPr/>
                    <a:lstStyle/>
                    <a:p>
                      <a:pPr algn="ctr" fontAlgn="ctr"/>
                      <a:r>
                        <a:rPr lang="en-US" altLang="ko-KR" sz="900" b="0" i="0" u="none" strike="noStrike" smtClean="0">
                          <a:solidFill>
                            <a:srgbClr val="000000"/>
                          </a:solidFill>
                          <a:effectLst/>
                          <a:latin typeface="Times New Roman" pitchFamily="18" charset="0"/>
                          <a:cs typeface="Times New Roman" pitchFamily="18" charset="0"/>
                        </a:rPr>
                        <a:t>Câu</a:t>
                      </a:r>
                      <a:endParaRPr lang="ko-KR" altLang="en-US" sz="900" b="0" i="0" u="none" strike="noStrike">
                        <a:solidFill>
                          <a:srgbClr val="000000"/>
                        </a:solidFill>
                        <a:effectLst/>
                        <a:latin typeface="Times New Roman" pitchFamily="18" charset="0"/>
                        <a:cs typeface="Times New Roman" pitchFamily="18" charset="0"/>
                      </a:endParaRPr>
                    </a:p>
                  </a:txBody>
                  <a:tcPr marL="7258" marR="7258" marT="72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a:txBody>
                    <a:bodyPr/>
                    <a:lstStyle/>
                    <a:p>
                      <a:pPr algn="ctr" fontAlgn="ctr"/>
                      <a:r>
                        <a:rPr lang="en-US" altLang="ko-KR" sz="900" b="0" i="0" u="none" strike="noStrike" smtClean="0">
                          <a:solidFill>
                            <a:srgbClr val="000000"/>
                          </a:solidFill>
                          <a:effectLst/>
                          <a:latin typeface="Times New Roman" pitchFamily="18" charset="0"/>
                          <a:cs typeface="Times New Roman" pitchFamily="18" charset="0"/>
                        </a:rPr>
                        <a:t>Đáp</a:t>
                      </a:r>
                      <a:r>
                        <a:rPr lang="en-US" altLang="ko-KR" sz="900" b="0" i="0" u="none" strike="noStrike" baseline="0" smtClean="0">
                          <a:solidFill>
                            <a:srgbClr val="000000"/>
                          </a:solidFill>
                          <a:effectLst/>
                          <a:latin typeface="Times New Roman" pitchFamily="18" charset="0"/>
                          <a:cs typeface="Times New Roman" pitchFamily="18" charset="0"/>
                        </a:rPr>
                        <a:t> án</a:t>
                      </a:r>
                      <a:endParaRPr lang="ko-KR" altLang="en-US" sz="900" b="0" i="0" u="none" strike="noStrike">
                        <a:solidFill>
                          <a:srgbClr val="000000"/>
                        </a:solidFill>
                        <a:effectLst/>
                        <a:latin typeface="Times New Roman" pitchFamily="18" charset="0"/>
                        <a:cs typeface="Times New Roman" pitchFamily="18" charset="0"/>
                      </a:endParaRPr>
                    </a:p>
                  </a:txBody>
                  <a:tcPr marL="7258" marR="7258" marT="72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C0C0"/>
                    </a:solidFill>
                  </a:tcPr>
                </a:tc>
                <a:extLst>
                  <a:ext uri="{0D108BD9-81ED-4DB2-BD59-A6C34878D82A}">
                    <a16:rowId xmlns:a16="http://schemas.microsoft.com/office/drawing/2014/main" val="10000"/>
                  </a:ext>
                </a:extLst>
              </a:tr>
              <a:tr h="174186">
                <a:tc>
                  <a:txBody>
                    <a:bodyPr/>
                    <a:lstStyle/>
                    <a:p>
                      <a:pPr algn="ctr" fontAlgn="ctr"/>
                      <a:r>
                        <a:rPr lang="en-US" sz="900" b="0" i="0" u="none" strike="noStrike">
                          <a:solidFill>
                            <a:srgbClr val="000000"/>
                          </a:solidFill>
                          <a:effectLst/>
                          <a:latin typeface="Times New Roman" pitchFamily="18" charset="0"/>
                          <a:cs typeface="Times New Roman" pitchFamily="18" charset="0"/>
                        </a:rPr>
                        <a:t>1</a:t>
                      </a:r>
                    </a:p>
                  </a:txBody>
                  <a:tcPr marL="7258" marR="7258" marT="72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ctr"/>
                      <a:r>
                        <a:rPr lang="en-US" sz="900" b="0" i="0" u="none" strike="noStrike">
                          <a:solidFill>
                            <a:srgbClr val="000000"/>
                          </a:solidFill>
                          <a:effectLst/>
                          <a:latin typeface="Times New Roman" pitchFamily="18" charset="0"/>
                          <a:cs typeface="Times New Roman" pitchFamily="18" charset="0"/>
                        </a:rPr>
                        <a:t>4</a:t>
                      </a:r>
                    </a:p>
                  </a:txBody>
                  <a:tcPr marL="7258" marR="7258" marT="72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74186">
                <a:tc>
                  <a:txBody>
                    <a:bodyPr/>
                    <a:lstStyle/>
                    <a:p>
                      <a:pPr algn="ctr" fontAlgn="ctr"/>
                      <a:r>
                        <a:rPr lang="en-US" sz="900" b="0" i="0" u="none" strike="noStrike">
                          <a:solidFill>
                            <a:srgbClr val="000000"/>
                          </a:solidFill>
                          <a:effectLst/>
                          <a:latin typeface="Times New Roman" pitchFamily="18" charset="0"/>
                          <a:cs typeface="Times New Roman" pitchFamily="18" charset="0"/>
                        </a:rPr>
                        <a:t>2</a:t>
                      </a:r>
                    </a:p>
                  </a:txBody>
                  <a:tcPr marL="7258" marR="7258" marT="72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ctr"/>
                      <a:r>
                        <a:rPr lang="en-US" sz="900" b="0" i="0" u="none" strike="noStrike">
                          <a:solidFill>
                            <a:srgbClr val="000000"/>
                          </a:solidFill>
                          <a:effectLst/>
                          <a:latin typeface="Times New Roman" pitchFamily="18" charset="0"/>
                          <a:cs typeface="Times New Roman" pitchFamily="18" charset="0"/>
                        </a:rPr>
                        <a:t>3</a:t>
                      </a:r>
                    </a:p>
                  </a:txBody>
                  <a:tcPr marL="7258" marR="7258" marT="72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74186">
                <a:tc>
                  <a:txBody>
                    <a:bodyPr/>
                    <a:lstStyle/>
                    <a:p>
                      <a:pPr algn="ctr" fontAlgn="ctr"/>
                      <a:r>
                        <a:rPr lang="en-US" sz="900" b="0" i="0" u="none" strike="noStrike">
                          <a:solidFill>
                            <a:srgbClr val="000000"/>
                          </a:solidFill>
                          <a:effectLst/>
                          <a:latin typeface="Times New Roman" pitchFamily="18" charset="0"/>
                          <a:cs typeface="Times New Roman" pitchFamily="18" charset="0"/>
                        </a:rPr>
                        <a:t>3</a:t>
                      </a:r>
                    </a:p>
                  </a:txBody>
                  <a:tcPr marL="7258" marR="7258" marT="72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ctr"/>
                      <a:r>
                        <a:rPr lang="en-US" sz="900" b="0" i="0" u="none" strike="noStrike">
                          <a:solidFill>
                            <a:srgbClr val="000000"/>
                          </a:solidFill>
                          <a:effectLst/>
                          <a:latin typeface="Times New Roman" pitchFamily="18" charset="0"/>
                          <a:cs typeface="Times New Roman" pitchFamily="18" charset="0"/>
                        </a:rPr>
                        <a:t>2</a:t>
                      </a:r>
                    </a:p>
                  </a:txBody>
                  <a:tcPr marL="7258" marR="7258" marT="72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174186">
                <a:tc>
                  <a:txBody>
                    <a:bodyPr/>
                    <a:lstStyle/>
                    <a:p>
                      <a:pPr algn="ctr" fontAlgn="ctr"/>
                      <a:r>
                        <a:rPr lang="en-US" sz="900" b="0" i="0" u="none" strike="noStrike">
                          <a:solidFill>
                            <a:srgbClr val="000000"/>
                          </a:solidFill>
                          <a:effectLst/>
                          <a:latin typeface="Times New Roman" pitchFamily="18" charset="0"/>
                          <a:cs typeface="Times New Roman" pitchFamily="18" charset="0"/>
                        </a:rPr>
                        <a:t>4</a:t>
                      </a:r>
                    </a:p>
                  </a:txBody>
                  <a:tcPr marL="7258" marR="7258" marT="72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ctr"/>
                      <a:r>
                        <a:rPr lang="en-US" sz="900" b="0" i="0" u="none" strike="noStrike">
                          <a:solidFill>
                            <a:srgbClr val="000000"/>
                          </a:solidFill>
                          <a:effectLst/>
                          <a:latin typeface="Times New Roman" pitchFamily="18" charset="0"/>
                          <a:cs typeface="Times New Roman" pitchFamily="18" charset="0"/>
                        </a:rPr>
                        <a:t>3</a:t>
                      </a:r>
                    </a:p>
                  </a:txBody>
                  <a:tcPr marL="7258" marR="7258" marT="72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174186">
                <a:tc>
                  <a:txBody>
                    <a:bodyPr/>
                    <a:lstStyle/>
                    <a:p>
                      <a:pPr algn="ctr" fontAlgn="ctr"/>
                      <a:r>
                        <a:rPr lang="en-US" sz="900" b="0" i="0" u="none" strike="noStrike">
                          <a:solidFill>
                            <a:srgbClr val="000000"/>
                          </a:solidFill>
                          <a:effectLst/>
                          <a:latin typeface="Times New Roman" pitchFamily="18" charset="0"/>
                          <a:cs typeface="Times New Roman" pitchFamily="18" charset="0"/>
                        </a:rPr>
                        <a:t>5</a:t>
                      </a:r>
                    </a:p>
                  </a:txBody>
                  <a:tcPr marL="7258" marR="7258" marT="72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ctr"/>
                      <a:r>
                        <a:rPr lang="en-US" sz="900" b="0" i="0" u="none" strike="noStrike">
                          <a:solidFill>
                            <a:srgbClr val="000000"/>
                          </a:solidFill>
                          <a:effectLst/>
                          <a:latin typeface="Times New Roman" pitchFamily="18" charset="0"/>
                          <a:cs typeface="Times New Roman" pitchFamily="18" charset="0"/>
                        </a:rPr>
                        <a:t>1</a:t>
                      </a:r>
                    </a:p>
                  </a:txBody>
                  <a:tcPr marL="7258" marR="7258" marT="72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174186">
                <a:tc>
                  <a:txBody>
                    <a:bodyPr/>
                    <a:lstStyle/>
                    <a:p>
                      <a:pPr algn="ctr" fontAlgn="ctr"/>
                      <a:r>
                        <a:rPr lang="en-US" sz="900" b="0" i="0" u="none" strike="noStrike">
                          <a:solidFill>
                            <a:srgbClr val="000000"/>
                          </a:solidFill>
                          <a:effectLst/>
                          <a:latin typeface="Times New Roman" pitchFamily="18" charset="0"/>
                          <a:cs typeface="Times New Roman" pitchFamily="18" charset="0"/>
                        </a:rPr>
                        <a:t>6</a:t>
                      </a:r>
                    </a:p>
                  </a:txBody>
                  <a:tcPr marL="7258" marR="7258" marT="72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ctr"/>
                      <a:r>
                        <a:rPr lang="en-US" sz="900" b="0" i="0" u="none" strike="noStrike">
                          <a:solidFill>
                            <a:srgbClr val="000000"/>
                          </a:solidFill>
                          <a:effectLst/>
                          <a:latin typeface="Times New Roman" pitchFamily="18" charset="0"/>
                          <a:cs typeface="Times New Roman" pitchFamily="18" charset="0"/>
                        </a:rPr>
                        <a:t>4</a:t>
                      </a:r>
                    </a:p>
                  </a:txBody>
                  <a:tcPr marL="7258" marR="7258" marT="72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174186">
                <a:tc>
                  <a:txBody>
                    <a:bodyPr/>
                    <a:lstStyle/>
                    <a:p>
                      <a:pPr algn="ctr" fontAlgn="ctr"/>
                      <a:r>
                        <a:rPr lang="en-US" sz="900" b="0" i="0" u="none" strike="noStrike">
                          <a:solidFill>
                            <a:srgbClr val="000000"/>
                          </a:solidFill>
                          <a:effectLst/>
                          <a:latin typeface="Times New Roman" pitchFamily="18" charset="0"/>
                          <a:cs typeface="Times New Roman" pitchFamily="18" charset="0"/>
                        </a:rPr>
                        <a:t>7</a:t>
                      </a:r>
                    </a:p>
                  </a:txBody>
                  <a:tcPr marL="7258" marR="7258" marT="72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ctr"/>
                      <a:r>
                        <a:rPr lang="en-US" sz="900" b="0" i="0" u="none" strike="noStrike">
                          <a:solidFill>
                            <a:srgbClr val="000000"/>
                          </a:solidFill>
                          <a:effectLst/>
                          <a:latin typeface="Times New Roman" pitchFamily="18" charset="0"/>
                          <a:cs typeface="Times New Roman" pitchFamily="18" charset="0"/>
                        </a:rPr>
                        <a:t>1</a:t>
                      </a:r>
                    </a:p>
                  </a:txBody>
                  <a:tcPr marL="7258" marR="7258" marT="72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174186">
                <a:tc>
                  <a:txBody>
                    <a:bodyPr/>
                    <a:lstStyle/>
                    <a:p>
                      <a:pPr algn="ctr" fontAlgn="ctr"/>
                      <a:r>
                        <a:rPr lang="en-US" sz="900" b="0" i="0" u="none" strike="noStrike">
                          <a:solidFill>
                            <a:srgbClr val="000000"/>
                          </a:solidFill>
                          <a:effectLst/>
                          <a:latin typeface="Times New Roman" pitchFamily="18" charset="0"/>
                          <a:cs typeface="Times New Roman" pitchFamily="18" charset="0"/>
                        </a:rPr>
                        <a:t>8</a:t>
                      </a:r>
                    </a:p>
                  </a:txBody>
                  <a:tcPr marL="7258" marR="7258" marT="72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ctr"/>
                      <a:r>
                        <a:rPr lang="en-US" sz="900" b="0" i="0" u="none" strike="noStrike">
                          <a:solidFill>
                            <a:srgbClr val="000000"/>
                          </a:solidFill>
                          <a:effectLst/>
                          <a:latin typeface="Times New Roman" pitchFamily="18" charset="0"/>
                          <a:cs typeface="Times New Roman" pitchFamily="18" charset="0"/>
                        </a:rPr>
                        <a:t>2</a:t>
                      </a:r>
                    </a:p>
                  </a:txBody>
                  <a:tcPr marL="7258" marR="7258" marT="72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174186">
                <a:tc>
                  <a:txBody>
                    <a:bodyPr/>
                    <a:lstStyle/>
                    <a:p>
                      <a:pPr algn="ctr" fontAlgn="ctr"/>
                      <a:r>
                        <a:rPr lang="en-US" sz="900" b="0" i="0" u="none" strike="noStrike">
                          <a:solidFill>
                            <a:srgbClr val="000000"/>
                          </a:solidFill>
                          <a:effectLst/>
                          <a:latin typeface="Times New Roman" pitchFamily="18" charset="0"/>
                          <a:cs typeface="Times New Roman" pitchFamily="18" charset="0"/>
                        </a:rPr>
                        <a:t>9</a:t>
                      </a:r>
                    </a:p>
                  </a:txBody>
                  <a:tcPr marL="7258" marR="7258" marT="72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ctr"/>
                      <a:r>
                        <a:rPr lang="en-US" sz="900" b="0" i="0" u="none" strike="noStrike">
                          <a:solidFill>
                            <a:srgbClr val="000000"/>
                          </a:solidFill>
                          <a:effectLst/>
                          <a:latin typeface="Times New Roman" pitchFamily="18" charset="0"/>
                          <a:cs typeface="Times New Roman" pitchFamily="18" charset="0"/>
                        </a:rPr>
                        <a:t>4</a:t>
                      </a:r>
                    </a:p>
                  </a:txBody>
                  <a:tcPr marL="7258" marR="7258" marT="72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174186">
                <a:tc>
                  <a:txBody>
                    <a:bodyPr/>
                    <a:lstStyle/>
                    <a:p>
                      <a:pPr algn="ctr" fontAlgn="ctr"/>
                      <a:r>
                        <a:rPr lang="en-US" sz="900" b="0" i="0" u="none" strike="noStrike">
                          <a:solidFill>
                            <a:srgbClr val="000000"/>
                          </a:solidFill>
                          <a:effectLst/>
                          <a:latin typeface="Times New Roman" pitchFamily="18" charset="0"/>
                          <a:cs typeface="Times New Roman" pitchFamily="18" charset="0"/>
                        </a:rPr>
                        <a:t>10</a:t>
                      </a:r>
                    </a:p>
                  </a:txBody>
                  <a:tcPr marL="7258" marR="7258" marT="72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ctr"/>
                      <a:r>
                        <a:rPr lang="en-US" sz="900" b="0" i="0" u="none" strike="noStrike">
                          <a:solidFill>
                            <a:srgbClr val="000000"/>
                          </a:solidFill>
                          <a:effectLst/>
                          <a:latin typeface="Times New Roman" pitchFamily="18" charset="0"/>
                          <a:cs typeface="Times New Roman" pitchFamily="18" charset="0"/>
                        </a:rPr>
                        <a:t>2</a:t>
                      </a:r>
                    </a:p>
                  </a:txBody>
                  <a:tcPr marL="7258" marR="7258" marT="72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174186">
                <a:tc>
                  <a:txBody>
                    <a:bodyPr/>
                    <a:lstStyle/>
                    <a:p>
                      <a:pPr algn="ctr" fontAlgn="ctr"/>
                      <a:r>
                        <a:rPr lang="en-US" sz="900" b="0" i="0" u="none" strike="noStrike">
                          <a:solidFill>
                            <a:srgbClr val="000000"/>
                          </a:solidFill>
                          <a:effectLst/>
                          <a:latin typeface="Times New Roman" pitchFamily="18" charset="0"/>
                          <a:cs typeface="Times New Roman" pitchFamily="18" charset="0"/>
                        </a:rPr>
                        <a:t>11</a:t>
                      </a:r>
                    </a:p>
                  </a:txBody>
                  <a:tcPr marL="7258" marR="7258" marT="72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ctr"/>
                      <a:r>
                        <a:rPr lang="en-US" sz="900" b="0" i="0" u="none" strike="noStrike">
                          <a:solidFill>
                            <a:srgbClr val="000000"/>
                          </a:solidFill>
                          <a:effectLst/>
                          <a:latin typeface="Times New Roman" pitchFamily="18" charset="0"/>
                          <a:cs typeface="Times New Roman" pitchFamily="18" charset="0"/>
                        </a:rPr>
                        <a:t>3</a:t>
                      </a:r>
                    </a:p>
                  </a:txBody>
                  <a:tcPr marL="7258" marR="7258" marT="72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1"/>
                  </a:ext>
                </a:extLst>
              </a:tr>
              <a:tr h="174186">
                <a:tc>
                  <a:txBody>
                    <a:bodyPr/>
                    <a:lstStyle/>
                    <a:p>
                      <a:pPr algn="ctr" fontAlgn="ctr"/>
                      <a:r>
                        <a:rPr lang="en-US" sz="900" b="0" i="0" u="none" strike="noStrike">
                          <a:solidFill>
                            <a:srgbClr val="000000"/>
                          </a:solidFill>
                          <a:effectLst/>
                          <a:latin typeface="Times New Roman" pitchFamily="18" charset="0"/>
                          <a:cs typeface="Times New Roman" pitchFamily="18" charset="0"/>
                        </a:rPr>
                        <a:t>12</a:t>
                      </a:r>
                    </a:p>
                  </a:txBody>
                  <a:tcPr marL="7258" marR="7258" marT="72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ctr"/>
                      <a:r>
                        <a:rPr lang="en-US" sz="900" b="0" i="0" u="none" strike="noStrike">
                          <a:solidFill>
                            <a:srgbClr val="000000"/>
                          </a:solidFill>
                          <a:effectLst/>
                          <a:latin typeface="Times New Roman" pitchFamily="18" charset="0"/>
                          <a:cs typeface="Times New Roman" pitchFamily="18" charset="0"/>
                        </a:rPr>
                        <a:t>3</a:t>
                      </a:r>
                    </a:p>
                  </a:txBody>
                  <a:tcPr marL="7258" marR="7258" marT="72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2"/>
                  </a:ext>
                </a:extLst>
              </a:tr>
              <a:tr h="174186">
                <a:tc>
                  <a:txBody>
                    <a:bodyPr/>
                    <a:lstStyle/>
                    <a:p>
                      <a:pPr algn="ctr" fontAlgn="ctr"/>
                      <a:r>
                        <a:rPr lang="en-US" sz="900" b="0" i="0" u="none" strike="noStrike">
                          <a:solidFill>
                            <a:srgbClr val="000000"/>
                          </a:solidFill>
                          <a:effectLst/>
                          <a:latin typeface="Times New Roman" pitchFamily="18" charset="0"/>
                          <a:cs typeface="Times New Roman" pitchFamily="18" charset="0"/>
                        </a:rPr>
                        <a:t>13</a:t>
                      </a:r>
                    </a:p>
                  </a:txBody>
                  <a:tcPr marL="7258" marR="7258" marT="72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ctr"/>
                      <a:r>
                        <a:rPr lang="en-US" sz="900" b="0" i="0" u="none" strike="noStrike">
                          <a:solidFill>
                            <a:srgbClr val="000000"/>
                          </a:solidFill>
                          <a:effectLst/>
                          <a:latin typeface="Times New Roman" pitchFamily="18" charset="0"/>
                          <a:cs typeface="Times New Roman" pitchFamily="18" charset="0"/>
                        </a:rPr>
                        <a:t>1</a:t>
                      </a:r>
                    </a:p>
                  </a:txBody>
                  <a:tcPr marL="7258" marR="7258" marT="72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3"/>
                  </a:ext>
                </a:extLst>
              </a:tr>
              <a:tr h="174186">
                <a:tc>
                  <a:txBody>
                    <a:bodyPr/>
                    <a:lstStyle/>
                    <a:p>
                      <a:pPr algn="ctr" fontAlgn="ctr"/>
                      <a:r>
                        <a:rPr lang="en-US" sz="900" b="0" i="0" u="none" strike="noStrike">
                          <a:solidFill>
                            <a:srgbClr val="000000"/>
                          </a:solidFill>
                          <a:effectLst/>
                          <a:latin typeface="Times New Roman" pitchFamily="18" charset="0"/>
                          <a:cs typeface="Times New Roman" pitchFamily="18" charset="0"/>
                        </a:rPr>
                        <a:t>14</a:t>
                      </a:r>
                    </a:p>
                  </a:txBody>
                  <a:tcPr marL="7258" marR="7258" marT="72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ctr"/>
                      <a:r>
                        <a:rPr lang="en-US" sz="900" b="0" i="0" u="none" strike="noStrike">
                          <a:solidFill>
                            <a:srgbClr val="000000"/>
                          </a:solidFill>
                          <a:effectLst/>
                          <a:latin typeface="Times New Roman" pitchFamily="18" charset="0"/>
                          <a:cs typeface="Times New Roman" pitchFamily="18" charset="0"/>
                        </a:rPr>
                        <a:t>3</a:t>
                      </a:r>
                    </a:p>
                  </a:txBody>
                  <a:tcPr marL="7258" marR="7258" marT="72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4"/>
                  </a:ext>
                </a:extLst>
              </a:tr>
              <a:tr h="174186">
                <a:tc>
                  <a:txBody>
                    <a:bodyPr/>
                    <a:lstStyle/>
                    <a:p>
                      <a:pPr algn="ctr" fontAlgn="ctr"/>
                      <a:r>
                        <a:rPr lang="en-US" sz="900" b="0" i="0" u="none" strike="noStrike">
                          <a:solidFill>
                            <a:srgbClr val="000000"/>
                          </a:solidFill>
                          <a:effectLst/>
                          <a:latin typeface="Times New Roman" pitchFamily="18" charset="0"/>
                          <a:cs typeface="Times New Roman" pitchFamily="18" charset="0"/>
                        </a:rPr>
                        <a:t>15</a:t>
                      </a:r>
                    </a:p>
                  </a:txBody>
                  <a:tcPr marL="7258" marR="7258" marT="72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ctr"/>
                      <a:r>
                        <a:rPr lang="en-US" sz="900" b="0" i="0" u="none" strike="noStrike">
                          <a:solidFill>
                            <a:srgbClr val="000000"/>
                          </a:solidFill>
                          <a:effectLst/>
                          <a:latin typeface="Times New Roman" pitchFamily="18" charset="0"/>
                          <a:cs typeface="Times New Roman" pitchFamily="18" charset="0"/>
                        </a:rPr>
                        <a:t>4</a:t>
                      </a:r>
                    </a:p>
                  </a:txBody>
                  <a:tcPr marL="7258" marR="7258" marT="72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5"/>
                  </a:ext>
                </a:extLst>
              </a:tr>
              <a:tr h="174186">
                <a:tc>
                  <a:txBody>
                    <a:bodyPr/>
                    <a:lstStyle/>
                    <a:p>
                      <a:pPr algn="ctr" fontAlgn="ctr"/>
                      <a:r>
                        <a:rPr lang="en-US" sz="900" b="0" i="0" u="none" strike="noStrike">
                          <a:solidFill>
                            <a:srgbClr val="000000"/>
                          </a:solidFill>
                          <a:effectLst/>
                          <a:latin typeface="Times New Roman" pitchFamily="18" charset="0"/>
                          <a:cs typeface="Times New Roman" pitchFamily="18" charset="0"/>
                        </a:rPr>
                        <a:t>16</a:t>
                      </a:r>
                    </a:p>
                  </a:txBody>
                  <a:tcPr marL="7258" marR="7258" marT="72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ctr"/>
                      <a:r>
                        <a:rPr lang="en-US" sz="900" b="0" i="0" u="none" strike="noStrike">
                          <a:solidFill>
                            <a:srgbClr val="000000"/>
                          </a:solidFill>
                          <a:effectLst/>
                          <a:latin typeface="Times New Roman" pitchFamily="18" charset="0"/>
                          <a:cs typeface="Times New Roman" pitchFamily="18" charset="0"/>
                        </a:rPr>
                        <a:t>2</a:t>
                      </a:r>
                    </a:p>
                  </a:txBody>
                  <a:tcPr marL="7258" marR="7258" marT="72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6"/>
                  </a:ext>
                </a:extLst>
              </a:tr>
              <a:tr h="174186">
                <a:tc>
                  <a:txBody>
                    <a:bodyPr/>
                    <a:lstStyle/>
                    <a:p>
                      <a:pPr algn="ctr" fontAlgn="ctr"/>
                      <a:r>
                        <a:rPr lang="en-US" sz="900" b="0" i="0" u="none" strike="noStrike">
                          <a:solidFill>
                            <a:srgbClr val="000000"/>
                          </a:solidFill>
                          <a:effectLst/>
                          <a:latin typeface="Times New Roman" pitchFamily="18" charset="0"/>
                          <a:cs typeface="Times New Roman" pitchFamily="18" charset="0"/>
                        </a:rPr>
                        <a:t>17</a:t>
                      </a:r>
                    </a:p>
                  </a:txBody>
                  <a:tcPr marL="7258" marR="7258" marT="72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ctr"/>
                      <a:r>
                        <a:rPr lang="en-US" sz="900" b="0" i="0" u="none" strike="noStrike">
                          <a:solidFill>
                            <a:srgbClr val="000000"/>
                          </a:solidFill>
                          <a:effectLst/>
                          <a:latin typeface="Times New Roman" pitchFamily="18" charset="0"/>
                          <a:cs typeface="Times New Roman" pitchFamily="18" charset="0"/>
                        </a:rPr>
                        <a:t>3</a:t>
                      </a:r>
                    </a:p>
                  </a:txBody>
                  <a:tcPr marL="7258" marR="7258" marT="72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7"/>
                  </a:ext>
                </a:extLst>
              </a:tr>
              <a:tr h="174186">
                <a:tc>
                  <a:txBody>
                    <a:bodyPr/>
                    <a:lstStyle/>
                    <a:p>
                      <a:pPr algn="ctr" fontAlgn="ctr"/>
                      <a:r>
                        <a:rPr lang="en-US" sz="900" b="0" i="0" u="none" strike="noStrike">
                          <a:solidFill>
                            <a:srgbClr val="000000"/>
                          </a:solidFill>
                          <a:effectLst/>
                          <a:latin typeface="Times New Roman" pitchFamily="18" charset="0"/>
                          <a:cs typeface="Times New Roman" pitchFamily="18" charset="0"/>
                        </a:rPr>
                        <a:t>18</a:t>
                      </a:r>
                    </a:p>
                  </a:txBody>
                  <a:tcPr marL="7258" marR="7258" marT="72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ctr"/>
                      <a:r>
                        <a:rPr lang="en-US" sz="900" b="0" i="0" u="none" strike="noStrike">
                          <a:solidFill>
                            <a:srgbClr val="000000"/>
                          </a:solidFill>
                          <a:effectLst/>
                          <a:latin typeface="Times New Roman" pitchFamily="18" charset="0"/>
                          <a:cs typeface="Times New Roman" pitchFamily="18" charset="0"/>
                        </a:rPr>
                        <a:t>4</a:t>
                      </a:r>
                    </a:p>
                  </a:txBody>
                  <a:tcPr marL="7258" marR="7258" marT="72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8"/>
                  </a:ext>
                </a:extLst>
              </a:tr>
              <a:tr h="174186">
                <a:tc>
                  <a:txBody>
                    <a:bodyPr/>
                    <a:lstStyle/>
                    <a:p>
                      <a:pPr algn="ctr" fontAlgn="ctr"/>
                      <a:r>
                        <a:rPr lang="en-US" sz="900" b="0" i="0" u="none" strike="noStrike">
                          <a:solidFill>
                            <a:srgbClr val="000000"/>
                          </a:solidFill>
                          <a:effectLst/>
                          <a:latin typeface="Times New Roman" pitchFamily="18" charset="0"/>
                          <a:cs typeface="Times New Roman" pitchFamily="18" charset="0"/>
                        </a:rPr>
                        <a:t>19</a:t>
                      </a:r>
                    </a:p>
                  </a:txBody>
                  <a:tcPr marL="7258" marR="7258" marT="72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ctr"/>
                      <a:r>
                        <a:rPr lang="en-US" sz="900" b="0" i="0" u="none" strike="noStrike">
                          <a:solidFill>
                            <a:srgbClr val="000000"/>
                          </a:solidFill>
                          <a:effectLst/>
                          <a:latin typeface="Times New Roman" pitchFamily="18" charset="0"/>
                          <a:cs typeface="Times New Roman" pitchFamily="18" charset="0"/>
                        </a:rPr>
                        <a:t>3</a:t>
                      </a:r>
                    </a:p>
                  </a:txBody>
                  <a:tcPr marL="7258" marR="7258" marT="72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9"/>
                  </a:ext>
                </a:extLst>
              </a:tr>
              <a:tr h="181442">
                <a:tc>
                  <a:txBody>
                    <a:bodyPr/>
                    <a:lstStyle/>
                    <a:p>
                      <a:pPr algn="ctr" fontAlgn="ctr"/>
                      <a:r>
                        <a:rPr lang="en-US" sz="900" b="0" i="0" u="none" strike="noStrike">
                          <a:solidFill>
                            <a:srgbClr val="000000"/>
                          </a:solidFill>
                          <a:effectLst/>
                          <a:latin typeface="Times New Roman" pitchFamily="18" charset="0"/>
                          <a:cs typeface="Times New Roman" pitchFamily="18" charset="0"/>
                        </a:rPr>
                        <a:t>20</a:t>
                      </a:r>
                    </a:p>
                  </a:txBody>
                  <a:tcPr marL="7258" marR="7258" marT="72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ctr"/>
                      <a:r>
                        <a:rPr lang="en-US" sz="900" b="0" i="0" u="none" strike="noStrike">
                          <a:solidFill>
                            <a:srgbClr val="000000"/>
                          </a:solidFill>
                          <a:effectLst/>
                          <a:latin typeface="Times New Roman" pitchFamily="18" charset="0"/>
                          <a:cs typeface="Times New Roman" pitchFamily="18" charset="0"/>
                        </a:rPr>
                        <a:t>1</a:t>
                      </a:r>
                    </a:p>
                  </a:txBody>
                  <a:tcPr marL="7258" marR="7258" marT="72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0"/>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1070054102"/>
              </p:ext>
            </p:extLst>
          </p:nvPr>
        </p:nvGraphicFramePr>
        <p:xfrm>
          <a:off x="5220092" y="416497"/>
          <a:ext cx="1161236" cy="3672418"/>
        </p:xfrm>
        <a:graphic>
          <a:graphicData uri="http://schemas.openxmlformats.org/drawingml/2006/table">
            <a:tbl>
              <a:tblPr/>
              <a:tblGrid>
                <a:gridCol w="369148">
                  <a:extLst>
                    <a:ext uri="{9D8B030D-6E8A-4147-A177-3AD203B41FA5}">
                      <a16:colId xmlns:a16="http://schemas.microsoft.com/office/drawing/2014/main" val="20000"/>
                    </a:ext>
                  </a:extLst>
                </a:gridCol>
                <a:gridCol w="792088">
                  <a:extLst>
                    <a:ext uri="{9D8B030D-6E8A-4147-A177-3AD203B41FA5}">
                      <a16:colId xmlns:a16="http://schemas.microsoft.com/office/drawing/2014/main" val="20001"/>
                    </a:ext>
                  </a:extLst>
                </a:gridCol>
              </a:tblGrid>
              <a:tr h="181442">
                <a:tc>
                  <a:txBody>
                    <a:bodyPr/>
                    <a:lstStyle/>
                    <a:p>
                      <a:pPr algn="ctr" fontAlgn="ctr"/>
                      <a:r>
                        <a:rPr lang="en-US" altLang="ko-KR" sz="900" b="0" i="0" u="none" strike="noStrike" smtClean="0">
                          <a:solidFill>
                            <a:srgbClr val="000000"/>
                          </a:solidFill>
                          <a:effectLst/>
                          <a:latin typeface="Times New Roman" pitchFamily="18" charset="0"/>
                          <a:cs typeface="Times New Roman" pitchFamily="18" charset="0"/>
                        </a:rPr>
                        <a:t>Câu</a:t>
                      </a:r>
                      <a:endParaRPr lang="ko-KR" altLang="en-US" sz="900" b="0" i="0" u="none" strike="noStrike">
                        <a:solidFill>
                          <a:srgbClr val="000000"/>
                        </a:solidFill>
                        <a:effectLst/>
                        <a:latin typeface="Times New Roman" pitchFamily="18" charset="0"/>
                        <a:cs typeface="Times New Roman" pitchFamily="18" charset="0"/>
                      </a:endParaRPr>
                    </a:p>
                  </a:txBody>
                  <a:tcPr marL="7258" marR="7258" marT="72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a:txBody>
                    <a:bodyPr/>
                    <a:lstStyle/>
                    <a:p>
                      <a:pPr algn="ctr" fontAlgn="ctr"/>
                      <a:r>
                        <a:rPr lang="en-US" altLang="ko-KR" sz="900" b="0" i="0" u="none" strike="noStrike" smtClean="0">
                          <a:solidFill>
                            <a:srgbClr val="000000"/>
                          </a:solidFill>
                          <a:effectLst/>
                          <a:latin typeface="Times New Roman" pitchFamily="18" charset="0"/>
                          <a:cs typeface="Times New Roman" pitchFamily="18" charset="0"/>
                        </a:rPr>
                        <a:t>Đáp</a:t>
                      </a:r>
                      <a:r>
                        <a:rPr lang="en-US" altLang="ko-KR" sz="900" b="0" i="0" u="none" strike="noStrike" baseline="0" smtClean="0">
                          <a:solidFill>
                            <a:srgbClr val="000000"/>
                          </a:solidFill>
                          <a:effectLst/>
                          <a:latin typeface="Times New Roman" pitchFamily="18" charset="0"/>
                          <a:cs typeface="Times New Roman" pitchFamily="18" charset="0"/>
                        </a:rPr>
                        <a:t> án</a:t>
                      </a:r>
                      <a:endParaRPr lang="ko-KR" altLang="en-US" sz="900" b="0" i="0" u="none" strike="noStrike">
                        <a:solidFill>
                          <a:srgbClr val="000000"/>
                        </a:solidFill>
                        <a:effectLst/>
                        <a:latin typeface="Times New Roman" pitchFamily="18" charset="0"/>
                        <a:cs typeface="Times New Roman" pitchFamily="18" charset="0"/>
                      </a:endParaRPr>
                    </a:p>
                  </a:txBody>
                  <a:tcPr marL="7258" marR="7258" marT="72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C0C0"/>
                    </a:solidFill>
                  </a:tcPr>
                </a:tc>
                <a:extLst>
                  <a:ext uri="{0D108BD9-81ED-4DB2-BD59-A6C34878D82A}">
                    <a16:rowId xmlns:a16="http://schemas.microsoft.com/office/drawing/2014/main" val="10000"/>
                  </a:ext>
                </a:extLst>
              </a:tr>
              <a:tr h="174186">
                <a:tc>
                  <a:txBody>
                    <a:bodyPr/>
                    <a:lstStyle/>
                    <a:p>
                      <a:pPr algn="ctr" fontAlgn="ctr"/>
                      <a:r>
                        <a:rPr lang="en-US" sz="900" b="0" i="0" u="none" strike="noStrike">
                          <a:solidFill>
                            <a:srgbClr val="000000"/>
                          </a:solidFill>
                          <a:effectLst/>
                          <a:latin typeface="Times New Roman" pitchFamily="18" charset="0"/>
                          <a:cs typeface="Times New Roman" pitchFamily="18" charset="0"/>
                        </a:rPr>
                        <a:t>1</a:t>
                      </a:r>
                    </a:p>
                  </a:txBody>
                  <a:tcPr marL="7258" marR="7258" marT="72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ctr"/>
                      <a:r>
                        <a:rPr lang="en-US" sz="900" b="0" i="0" u="none" strike="noStrike">
                          <a:solidFill>
                            <a:srgbClr val="000000"/>
                          </a:solidFill>
                          <a:effectLst/>
                          <a:latin typeface="Times New Roman" pitchFamily="18" charset="0"/>
                          <a:cs typeface="Times New Roman" pitchFamily="18" charset="0"/>
                        </a:rPr>
                        <a:t>3</a:t>
                      </a:r>
                    </a:p>
                  </a:txBody>
                  <a:tcPr marL="7258" marR="7258" marT="72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74186">
                <a:tc>
                  <a:txBody>
                    <a:bodyPr/>
                    <a:lstStyle/>
                    <a:p>
                      <a:pPr algn="ctr" fontAlgn="ctr"/>
                      <a:r>
                        <a:rPr lang="en-US" sz="900" b="0" i="0" u="none" strike="noStrike">
                          <a:solidFill>
                            <a:srgbClr val="000000"/>
                          </a:solidFill>
                          <a:effectLst/>
                          <a:latin typeface="Times New Roman" pitchFamily="18" charset="0"/>
                          <a:cs typeface="Times New Roman" pitchFamily="18" charset="0"/>
                        </a:rPr>
                        <a:t>2</a:t>
                      </a:r>
                    </a:p>
                  </a:txBody>
                  <a:tcPr marL="7258" marR="7258" marT="72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ctr"/>
                      <a:r>
                        <a:rPr lang="en-US" sz="900" b="0" i="0" u="none" strike="noStrike">
                          <a:solidFill>
                            <a:srgbClr val="000000"/>
                          </a:solidFill>
                          <a:effectLst/>
                          <a:latin typeface="Times New Roman" pitchFamily="18" charset="0"/>
                          <a:cs typeface="Times New Roman" pitchFamily="18" charset="0"/>
                        </a:rPr>
                        <a:t>1</a:t>
                      </a:r>
                    </a:p>
                  </a:txBody>
                  <a:tcPr marL="7258" marR="7258" marT="72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74186">
                <a:tc>
                  <a:txBody>
                    <a:bodyPr/>
                    <a:lstStyle/>
                    <a:p>
                      <a:pPr algn="ctr" fontAlgn="ctr"/>
                      <a:r>
                        <a:rPr lang="en-US" sz="900" b="0" i="0" u="none" strike="noStrike">
                          <a:solidFill>
                            <a:srgbClr val="000000"/>
                          </a:solidFill>
                          <a:effectLst/>
                          <a:latin typeface="Times New Roman" pitchFamily="18" charset="0"/>
                          <a:cs typeface="Times New Roman" pitchFamily="18" charset="0"/>
                        </a:rPr>
                        <a:t>3</a:t>
                      </a:r>
                    </a:p>
                  </a:txBody>
                  <a:tcPr marL="7258" marR="7258" marT="72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ctr"/>
                      <a:r>
                        <a:rPr lang="en-US" sz="900" b="0" i="0" u="none" strike="noStrike">
                          <a:solidFill>
                            <a:srgbClr val="000000"/>
                          </a:solidFill>
                          <a:effectLst/>
                          <a:latin typeface="Times New Roman" pitchFamily="18" charset="0"/>
                          <a:cs typeface="Times New Roman" pitchFamily="18" charset="0"/>
                        </a:rPr>
                        <a:t>3</a:t>
                      </a:r>
                    </a:p>
                  </a:txBody>
                  <a:tcPr marL="7258" marR="7258" marT="72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174186">
                <a:tc>
                  <a:txBody>
                    <a:bodyPr/>
                    <a:lstStyle/>
                    <a:p>
                      <a:pPr algn="ctr" fontAlgn="ctr"/>
                      <a:r>
                        <a:rPr lang="en-US" sz="900" b="0" i="0" u="none" strike="noStrike">
                          <a:solidFill>
                            <a:srgbClr val="000000"/>
                          </a:solidFill>
                          <a:effectLst/>
                          <a:latin typeface="Times New Roman" pitchFamily="18" charset="0"/>
                          <a:cs typeface="Times New Roman" pitchFamily="18" charset="0"/>
                        </a:rPr>
                        <a:t>4</a:t>
                      </a:r>
                    </a:p>
                  </a:txBody>
                  <a:tcPr marL="7258" marR="7258" marT="72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ctr"/>
                      <a:r>
                        <a:rPr lang="en-US" sz="900" b="0" i="0" u="none" strike="noStrike">
                          <a:solidFill>
                            <a:srgbClr val="000000"/>
                          </a:solidFill>
                          <a:effectLst/>
                          <a:latin typeface="Times New Roman" pitchFamily="18" charset="0"/>
                          <a:cs typeface="Times New Roman" pitchFamily="18" charset="0"/>
                        </a:rPr>
                        <a:t>1</a:t>
                      </a:r>
                    </a:p>
                  </a:txBody>
                  <a:tcPr marL="7258" marR="7258" marT="72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174186">
                <a:tc>
                  <a:txBody>
                    <a:bodyPr/>
                    <a:lstStyle/>
                    <a:p>
                      <a:pPr algn="ctr" fontAlgn="ctr"/>
                      <a:r>
                        <a:rPr lang="en-US" sz="900" b="0" i="0" u="none" strike="noStrike">
                          <a:solidFill>
                            <a:srgbClr val="000000"/>
                          </a:solidFill>
                          <a:effectLst/>
                          <a:latin typeface="Times New Roman" pitchFamily="18" charset="0"/>
                          <a:cs typeface="Times New Roman" pitchFamily="18" charset="0"/>
                        </a:rPr>
                        <a:t>5</a:t>
                      </a:r>
                    </a:p>
                  </a:txBody>
                  <a:tcPr marL="7258" marR="7258" marT="72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ctr"/>
                      <a:r>
                        <a:rPr lang="en-US" sz="900" b="0" i="0" u="none" strike="noStrike">
                          <a:solidFill>
                            <a:srgbClr val="000000"/>
                          </a:solidFill>
                          <a:effectLst/>
                          <a:latin typeface="Times New Roman" pitchFamily="18" charset="0"/>
                          <a:cs typeface="Times New Roman" pitchFamily="18" charset="0"/>
                        </a:rPr>
                        <a:t>4</a:t>
                      </a:r>
                    </a:p>
                  </a:txBody>
                  <a:tcPr marL="7258" marR="7258" marT="72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174186">
                <a:tc>
                  <a:txBody>
                    <a:bodyPr/>
                    <a:lstStyle/>
                    <a:p>
                      <a:pPr algn="ctr" fontAlgn="ctr"/>
                      <a:r>
                        <a:rPr lang="en-US" sz="900" b="0" i="0" u="none" strike="noStrike">
                          <a:solidFill>
                            <a:srgbClr val="000000"/>
                          </a:solidFill>
                          <a:effectLst/>
                          <a:latin typeface="Times New Roman" pitchFamily="18" charset="0"/>
                          <a:cs typeface="Times New Roman" pitchFamily="18" charset="0"/>
                        </a:rPr>
                        <a:t>6</a:t>
                      </a:r>
                    </a:p>
                  </a:txBody>
                  <a:tcPr marL="7258" marR="7258" marT="72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ctr"/>
                      <a:r>
                        <a:rPr lang="en-US" sz="900" b="0" i="0" u="none" strike="noStrike">
                          <a:solidFill>
                            <a:srgbClr val="000000"/>
                          </a:solidFill>
                          <a:effectLst/>
                          <a:latin typeface="Times New Roman" pitchFamily="18" charset="0"/>
                          <a:cs typeface="Times New Roman" pitchFamily="18" charset="0"/>
                        </a:rPr>
                        <a:t>2</a:t>
                      </a:r>
                    </a:p>
                  </a:txBody>
                  <a:tcPr marL="7258" marR="7258" marT="72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174186">
                <a:tc>
                  <a:txBody>
                    <a:bodyPr/>
                    <a:lstStyle/>
                    <a:p>
                      <a:pPr algn="ctr" fontAlgn="ctr"/>
                      <a:r>
                        <a:rPr lang="en-US" sz="900" b="0" i="0" u="none" strike="noStrike">
                          <a:solidFill>
                            <a:srgbClr val="000000"/>
                          </a:solidFill>
                          <a:effectLst/>
                          <a:latin typeface="Times New Roman" pitchFamily="18" charset="0"/>
                          <a:cs typeface="Times New Roman" pitchFamily="18" charset="0"/>
                        </a:rPr>
                        <a:t>7</a:t>
                      </a:r>
                    </a:p>
                  </a:txBody>
                  <a:tcPr marL="7258" marR="7258" marT="72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ctr"/>
                      <a:r>
                        <a:rPr lang="en-US" sz="900" b="0" i="0" u="none" strike="noStrike">
                          <a:solidFill>
                            <a:srgbClr val="000000"/>
                          </a:solidFill>
                          <a:effectLst/>
                          <a:latin typeface="Times New Roman" pitchFamily="18" charset="0"/>
                          <a:cs typeface="Times New Roman" pitchFamily="18" charset="0"/>
                        </a:rPr>
                        <a:t>2</a:t>
                      </a:r>
                    </a:p>
                  </a:txBody>
                  <a:tcPr marL="7258" marR="7258" marT="72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174186">
                <a:tc>
                  <a:txBody>
                    <a:bodyPr/>
                    <a:lstStyle/>
                    <a:p>
                      <a:pPr algn="ctr" fontAlgn="ctr"/>
                      <a:r>
                        <a:rPr lang="en-US" sz="900" b="0" i="0" u="none" strike="noStrike">
                          <a:solidFill>
                            <a:srgbClr val="000000"/>
                          </a:solidFill>
                          <a:effectLst/>
                          <a:latin typeface="Times New Roman" pitchFamily="18" charset="0"/>
                          <a:cs typeface="Times New Roman" pitchFamily="18" charset="0"/>
                        </a:rPr>
                        <a:t>8</a:t>
                      </a:r>
                    </a:p>
                  </a:txBody>
                  <a:tcPr marL="7258" marR="7258" marT="72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ctr"/>
                      <a:r>
                        <a:rPr lang="en-US" sz="900" b="0" i="0" u="none" strike="noStrike">
                          <a:solidFill>
                            <a:srgbClr val="000000"/>
                          </a:solidFill>
                          <a:effectLst/>
                          <a:latin typeface="Times New Roman" pitchFamily="18" charset="0"/>
                          <a:cs typeface="Times New Roman" pitchFamily="18" charset="0"/>
                        </a:rPr>
                        <a:t>1</a:t>
                      </a:r>
                    </a:p>
                  </a:txBody>
                  <a:tcPr marL="7258" marR="7258" marT="72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174186">
                <a:tc>
                  <a:txBody>
                    <a:bodyPr/>
                    <a:lstStyle/>
                    <a:p>
                      <a:pPr algn="ctr" fontAlgn="ctr"/>
                      <a:r>
                        <a:rPr lang="en-US" sz="900" b="0" i="0" u="none" strike="noStrike">
                          <a:solidFill>
                            <a:srgbClr val="000000"/>
                          </a:solidFill>
                          <a:effectLst/>
                          <a:latin typeface="Times New Roman" pitchFamily="18" charset="0"/>
                          <a:cs typeface="Times New Roman" pitchFamily="18" charset="0"/>
                        </a:rPr>
                        <a:t>9</a:t>
                      </a:r>
                    </a:p>
                  </a:txBody>
                  <a:tcPr marL="7258" marR="7258" marT="72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ctr"/>
                      <a:r>
                        <a:rPr lang="en-US" sz="900" b="0" i="0" u="none" strike="noStrike">
                          <a:solidFill>
                            <a:srgbClr val="000000"/>
                          </a:solidFill>
                          <a:effectLst/>
                          <a:latin typeface="Times New Roman" pitchFamily="18" charset="0"/>
                          <a:cs typeface="Times New Roman" pitchFamily="18" charset="0"/>
                        </a:rPr>
                        <a:t>2</a:t>
                      </a:r>
                    </a:p>
                  </a:txBody>
                  <a:tcPr marL="7258" marR="7258" marT="72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174186">
                <a:tc>
                  <a:txBody>
                    <a:bodyPr/>
                    <a:lstStyle/>
                    <a:p>
                      <a:pPr algn="ctr" fontAlgn="ctr"/>
                      <a:r>
                        <a:rPr lang="en-US" sz="900" b="0" i="0" u="none" strike="noStrike">
                          <a:solidFill>
                            <a:srgbClr val="000000"/>
                          </a:solidFill>
                          <a:effectLst/>
                          <a:latin typeface="Times New Roman" pitchFamily="18" charset="0"/>
                          <a:cs typeface="Times New Roman" pitchFamily="18" charset="0"/>
                        </a:rPr>
                        <a:t>10</a:t>
                      </a:r>
                    </a:p>
                  </a:txBody>
                  <a:tcPr marL="7258" marR="7258" marT="72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ctr"/>
                      <a:r>
                        <a:rPr lang="en-US" sz="900" b="0" i="0" u="none" strike="noStrike">
                          <a:solidFill>
                            <a:srgbClr val="000000"/>
                          </a:solidFill>
                          <a:effectLst/>
                          <a:latin typeface="Times New Roman" pitchFamily="18" charset="0"/>
                          <a:cs typeface="Times New Roman" pitchFamily="18" charset="0"/>
                        </a:rPr>
                        <a:t>4</a:t>
                      </a:r>
                    </a:p>
                  </a:txBody>
                  <a:tcPr marL="7258" marR="7258" marT="72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174186">
                <a:tc>
                  <a:txBody>
                    <a:bodyPr/>
                    <a:lstStyle/>
                    <a:p>
                      <a:pPr algn="ctr" fontAlgn="ctr"/>
                      <a:r>
                        <a:rPr lang="en-US" sz="900" b="0" i="0" u="none" strike="noStrike">
                          <a:solidFill>
                            <a:srgbClr val="000000"/>
                          </a:solidFill>
                          <a:effectLst/>
                          <a:latin typeface="Times New Roman" pitchFamily="18" charset="0"/>
                          <a:cs typeface="Times New Roman" pitchFamily="18" charset="0"/>
                        </a:rPr>
                        <a:t>11</a:t>
                      </a:r>
                    </a:p>
                  </a:txBody>
                  <a:tcPr marL="7258" marR="7258" marT="72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ctr"/>
                      <a:r>
                        <a:rPr lang="en-US" sz="900" b="0" i="0" u="none" strike="noStrike">
                          <a:solidFill>
                            <a:srgbClr val="000000"/>
                          </a:solidFill>
                          <a:effectLst/>
                          <a:latin typeface="Times New Roman" pitchFamily="18" charset="0"/>
                          <a:cs typeface="Times New Roman" pitchFamily="18" charset="0"/>
                        </a:rPr>
                        <a:t>3</a:t>
                      </a:r>
                    </a:p>
                  </a:txBody>
                  <a:tcPr marL="7258" marR="7258" marT="72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1"/>
                  </a:ext>
                </a:extLst>
              </a:tr>
              <a:tr h="174186">
                <a:tc>
                  <a:txBody>
                    <a:bodyPr/>
                    <a:lstStyle/>
                    <a:p>
                      <a:pPr algn="ctr" fontAlgn="ctr"/>
                      <a:r>
                        <a:rPr lang="en-US" sz="900" b="0" i="0" u="none" strike="noStrike">
                          <a:solidFill>
                            <a:srgbClr val="000000"/>
                          </a:solidFill>
                          <a:effectLst/>
                          <a:latin typeface="Times New Roman" pitchFamily="18" charset="0"/>
                          <a:cs typeface="Times New Roman" pitchFamily="18" charset="0"/>
                        </a:rPr>
                        <a:t>12</a:t>
                      </a:r>
                    </a:p>
                  </a:txBody>
                  <a:tcPr marL="7258" marR="7258" marT="72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ctr"/>
                      <a:r>
                        <a:rPr lang="en-US" sz="900" b="0" i="0" u="none" strike="noStrike">
                          <a:solidFill>
                            <a:srgbClr val="000000"/>
                          </a:solidFill>
                          <a:effectLst/>
                          <a:latin typeface="Times New Roman" pitchFamily="18" charset="0"/>
                          <a:cs typeface="Times New Roman" pitchFamily="18" charset="0"/>
                        </a:rPr>
                        <a:t>2</a:t>
                      </a:r>
                    </a:p>
                  </a:txBody>
                  <a:tcPr marL="7258" marR="7258" marT="72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2"/>
                  </a:ext>
                </a:extLst>
              </a:tr>
              <a:tr h="174186">
                <a:tc>
                  <a:txBody>
                    <a:bodyPr/>
                    <a:lstStyle/>
                    <a:p>
                      <a:pPr algn="ctr" fontAlgn="ctr"/>
                      <a:r>
                        <a:rPr lang="en-US" sz="900" b="0" i="0" u="none" strike="noStrike">
                          <a:solidFill>
                            <a:srgbClr val="000000"/>
                          </a:solidFill>
                          <a:effectLst/>
                          <a:latin typeface="Times New Roman" pitchFamily="18" charset="0"/>
                          <a:cs typeface="Times New Roman" pitchFamily="18" charset="0"/>
                        </a:rPr>
                        <a:t>13</a:t>
                      </a:r>
                    </a:p>
                  </a:txBody>
                  <a:tcPr marL="7258" marR="7258" marT="72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ctr"/>
                      <a:r>
                        <a:rPr lang="en-US" sz="900" b="0" i="0" u="none" strike="noStrike">
                          <a:solidFill>
                            <a:srgbClr val="000000"/>
                          </a:solidFill>
                          <a:effectLst/>
                          <a:latin typeface="Times New Roman" pitchFamily="18" charset="0"/>
                          <a:cs typeface="Times New Roman" pitchFamily="18" charset="0"/>
                        </a:rPr>
                        <a:t>4</a:t>
                      </a:r>
                    </a:p>
                  </a:txBody>
                  <a:tcPr marL="7258" marR="7258" marT="72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3"/>
                  </a:ext>
                </a:extLst>
              </a:tr>
              <a:tr h="174186">
                <a:tc>
                  <a:txBody>
                    <a:bodyPr/>
                    <a:lstStyle/>
                    <a:p>
                      <a:pPr algn="ctr" fontAlgn="ctr"/>
                      <a:r>
                        <a:rPr lang="en-US" sz="900" b="0" i="0" u="none" strike="noStrike">
                          <a:solidFill>
                            <a:srgbClr val="000000"/>
                          </a:solidFill>
                          <a:effectLst/>
                          <a:latin typeface="Times New Roman" pitchFamily="18" charset="0"/>
                          <a:cs typeface="Times New Roman" pitchFamily="18" charset="0"/>
                        </a:rPr>
                        <a:t>14</a:t>
                      </a:r>
                    </a:p>
                  </a:txBody>
                  <a:tcPr marL="7258" marR="7258" marT="72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ctr"/>
                      <a:r>
                        <a:rPr lang="en-US" sz="900" b="0" i="0" u="none" strike="noStrike">
                          <a:solidFill>
                            <a:srgbClr val="000000"/>
                          </a:solidFill>
                          <a:effectLst/>
                          <a:latin typeface="Times New Roman" pitchFamily="18" charset="0"/>
                          <a:cs typeface="Times New Roman" pitchFamily="18" charset="0"/>
                        </a:rPr>
                        <a:t>3</a:t>
                      </a:r>
                    </a:p>
                  </a:txBody>
                  <a:tcPr marL="7258" marR="7258" marT="72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4"/>
                  </a:ext>
                </a:extLst>
              </a:tr>
              <a:tr h="174186">
                <a:tc>
                  <a:txBody>
                    <a:bodyPr/>
                    <a:lstStyle/>
                    <a:p>
                      <a:pPr algn="ctr" fontAlgn="ctr"/>
                      <a:r>
                        <a:rPr lang="en-US" sz="900" b="0" i="0" u="none" strike="noStrike">
                          <a:solidFill>
                            <a:srgbClr val="000000"/>
                          </a:solidFill>
                          <a:effectLst/>
                          <a:latin typeface="Times New Roman" pitchFamily="18" charset="0"/>
                          <a:cs typeface="Times New Roman" pitchFamily="18" charset="0"/>
                        </a:rPr>
                        <a:t>15</a:t>
                      </a:r>
                    </a:p>
                  </a:txBody>
                  <a:tcPr marL="7258" marR="7258" marT="72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ctr"/>
                      <a:r>
                        <a:rPr lang="en-US" sz="900" b="0" i="0" u="none" strike="noStrike">
                          <a:solidFill>
                            <a:srgbClr val="000000"/>
                          </a:solidFill>
                          <a:effectLst/>
                          <a:latin typeface="Times New Roman" pitchFamily="18" charset="0"/>
                          <a:cs typeface="Times New Roman" pitchFamily="18" charset="0"/>
                        </a:rPr>
                        <a:t>3</a:t>
                      </a:r>
                    </a:p>
                  </a:txBody>
                  <a:tcPr marL="7258" marR="7258" marT="72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5"/>
                  </a:ext>
                </a:extLst>
              </a:tr>
              <a:tr h="174186">
                <a:tc>
                  <a:txBody>
                    <a:bodyPr/>
                    <a:lstStyle/>
                    <a:p>
                      <a:pPr algn="ctr" fontAlgn="ctr"/>
                      <a:r>
                        <a:rPr lang="en-US" sz="900" b="0" i="0" u="none" strike="noStrike">
                          <a:solidFill>
                            <a:srgbClr val="000000"/>
                          </a:solidFill>
                          <a:effectLst/>
                          <a:latin typeface="Times New Roman" pitchFamily="18" charset="0"/>
                          <a:cs typeface="Times New Roman" pitchFamily="18" charset="0"/>
                        </a:rPr>
                        <a:t>16</a:t>
                      </a:r>
                    </a:p>
                  </a:txBody>
                  <a:tcPr marL="7258" marR="7258" marT="72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ctr"/>
                      <a:r>
                        <a:rPr lang="en-US" sz="900" b="0" i="0" u="none" strike="noStrike">
                          <a:solidFill>
                            <a:srgbClr val="000000"/>
                          </a:solidFill>
                          <a:effectLst/>
                          <a:latin typeface="Times New Roman" pitchFamily="18" charset="0"/>
                          <a:cs typeface="Times New Roman" pitchFamily="18" charset="0"/>
                        </a:rPr>
                        <a:t>2</a:t>
                      </a:r>
                    </a:p>
                  </a:txBody>
                  <a:tcPr marL="7258" marR="7258" marT="72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6"/>
                  </a:ext>
                </a:extLst>
              </a:tr>
              <a:tr h="174186">
                <a:tc>
                  <a:txBody>
                    <a:bodyPr/>
                    <a:lstStyle/>
                    <a:p>
                      <a:pPr algn="ctr" fontAlgn="ctr"/>
                      <a:r>
                        <a:rPr lang="en-US" sz="900" b="0" i="0" u="none" strike="noStrike">
                          <a:solidFill>
                            <a:srgbClr val="000000"/>
                          </a:solidFill>
                          <a:effectLst/>
                          <a:latin typeface="Times New Roman" pitchFamily="18" charset="0"/>
                          <a:cs typeface="Times New Roman" pitchFamily="18" charset="0"/>
                        </a:rPr>
                        <a:t>17</a:t>
                      </a:r>
                    </a:p>
                  </a:txBody>
                  <a:tcPr marL="7258" marR="7258" marT="72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ctr"/>
                      <a:r>
                        <a:rPr lang="en-US" sz="900" b="0" i="0" u="none" strike="noStrike">
                          <a:solidFill>
                            <a:srgbClr val="000000"/>
                          </a:solidFill>
                          <a:effectLst/>
                          <a:latin typeface="Times New Roman" pitchFamily="18" charset="0"/>
                          <a:cs typeface="Times New Roman" pitchFamily="18" charset="0"/>
                        </a:rPr>
                        <a:t>1</a:t>
                      </a:r>
                    </a:p>
                  </a:txBody>
                  <a:tcPr marL="7258" marR="7258" marT="72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7"/>
                  </a:ext>
                </a:extLst>
              </a:tr>
              <a:tr h="174186">
                <a:tc>
                  <a:txBody>
                    <a:bodyPr/>
                    <a:lstStyle/>
                    <a:p>
                      <a:pPr algn="ctr" fontAlgn="ctr"/>
                      <a:r>
                        <a:rPr lang="en-US" sz="900" b="0" i="0" u="none" strike="noStrike">
                          <a:solidFill>
                            <a:srgbClr val="000000"/>
                          </a:solidFill>
                          <a:effectLst/>
                          <a:latin typeface="Times New Roman" pitchFamily="18" charset="0"/>
                          <a:cs typeface="Times New Roman" pitchFamily="18" charset="0"/>
                        </a:rPr>
                        <a:t>18</a:t>
                      </a:r>
                    </a:p>
                  </a:txBody>
                  <a:tcPr marL="7258" marR="7258" marT="72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ctr"/>
                      <a:r>
                        <a:rPr lang="en-US" sz="900" b="0" i="0" u="none" strike="noStrike">
                          <a:solidFill>
                            <a:srgbClr val="000000"/>
                          </a:solidFill>
                          <a:effectLst/>
                          <a:latin typeface="Times New Roman" pitchFamily="18" charset="0"/>
                          <a:cs typeface="Times New Roman" pitchFamily="18" charset="0"/>
                        </a:rPr>
                        <a:t>3</a:t>
                      </a:r>
                    </a:p>
                  </a:txBody>
                  <a:tcPr marL="7258" marR="7258" marT="72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8"/>
                  </a:ext>
                </a:extLst>
              </a:tr>
              <a:tr h="174186">
                <a:tc>
                  <a:txBody>
                    <a:bodyPr/>
                    <a:lstStyle/>
                    <a:p>
                      <a:pPr algn="ctr" fontAlgn="ctr"/>
                      <a:r>
                        <a:rPr lang="en-US" sz="900" b="0" i="0" u="none" strike="noStrike">
                          <a:solidFill>
                            <a:srgbClr val="000000"/>
                          </a:solidFill>
                          <a:effectLst/>
                          <a:latin typeface="Times New Roman" pitchFamily="18" charset="0"/>
                          <a:cs typeface="Times New Roman" pitchFamily="18" charset="0"/>
                        </a:rPr>
                        <a:t>19</a:t>
                      </a:r>
                    </a:p>
                  </a:txBody>
                  <a:tcPr marL="7258" marR="7258" marT="72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ctr"/>
                      <a:r>
                        <a:rPr lang="en-US" sz="900" b="0" i="0" u="none" strike="noStrike">
                          <a:solidFill>
                            <a:srgbClr val="000000"/>
                          </a:solidFill>
                          <a:effectLst/>
                          <a:latin typeface="Times New Roman" pitchFamily="18" charset="0"/>
                          <a:cs typeface="Times New Roman" pitchFamily="18" charset="0"/>
                        </a:rPr>
                        <a:t>1</a:t>
                      </a:r>
                    </a:p>
                  </a:txBody>
                  <a:tcPr marL="7258" marR="7258" marT="72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9"/>
                  </a:ext>
                </a:extLst>
              </a:tr>
              <a:tr h="181442">
                <a:tc>
                  <a:txBody>
                    <a:bodyPr/>
                    <a:lstStyle/>
                    <a:p>
                      <a:pPr algn="ctr" fontAlgn="ctr"/>
                      <a:r>
                        <a:rPr lang="en-US" sz="900" b="0" i="0" u="none" strike="noStrike">
                          <a:solidFill>
                            <a:srgbClr val="000000"/>
                          </a:solidFill>
                          <a:effectLst/>
                          <a:latin typeface="Times New Roman" pitchFamily="18" charset="0"/>
                          <a:cs typeface="Times New Roman" pitchFamily="18" charset="0"/>
                        </a:rPr>
                        <a:t>20</a:t>
                      </a:r>
                    </a:p>
                  </a:txBody>
                  <a:tcPr marL="7258" marR="7258" marT="72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ctr"/>
                      <a:r>
                        <a:rPr lang="en-US" sz="900" b="0" i="0" u="none" strike="noStrike">
                          <a:solidFill>
                            <a:srgbClr val="000000"/>
                          </a:solidFill>
                          <a:effectLst/>
                          <a:latin typeface="Times New Roman" pitchFamily="18" charset="0"/>
                          <a:cs typeface="Times New Roman" pitchFamily="18" charset="0"/>
                        </a:rPr>
                        <a:t>4</a:t>
                      </a:r>
                    </a:p>
                  </a:txBody>
                  <a:tcPr marL="7258" marR="7258" marT="72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0"/>
                  </a:ext>
                </a:extLst>
              </a:tr>
            </a:tbl>
          </a:graphicData>
        </a:graphic>
      </p:graphicFrame>
      <p:sp>
        <p:nvSpPr>
          <p:cNvPr id="7" name="Text Box 6"/>
          <p:cNvSpPr txBox="1">
            <a:spLocks noChangeArrowheads="1"/>
          </p:cNvSpPr>
          <p:nvPr/>
        </p:nvSpPr>
        <p:spPr bwMode="auto">
          <a:xfrm>
            <a:off x="692697" y="56456"/>
            <a:ext cx="85690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900">
                <a:solidFill>
                  <a:schemeClr val="tx1"/>
                </a:solidFill>
                <a:latin typeface="돋움" pitchFamily="50" charset="-127"/>
                <a:ea typeface="돋움" pitchFamily="50" charset="-127"/>
              </a:defRPr>
            </a:lvl1pPr>
            <a:lvl2pPr marL="742950" indent="-285750" eaLnBrk="0" hangingPunct="0">
              <a:defRPr kumimoji="1" sz="900">
                <a:solidFill>
                  <a:schemeClr val="tx1"/>
                </a:solidFill>
                <a:latin typeface="돋움" pitchFamily="50" charset="-127"/>
                <a:ea typeface="돋움" pitchFamily="50" charset="-127"/>
              </a:defRPr>
            </a:lvl2pPr>
            <a:lvl3pPr marL="1143000" indent="-228600" eaLnBrk="0" hangingPunct="0">
              <a:defRPr kumimoji="1" sz="900">
                <a:solidFill>
                  <a:schemeClr val="tx1"/>
                </a:solidFill>
                <a:latin typeface="돋움" pitchFamily="50" charset="-127"/>
                <a:ea typeface="돋움" pitchFamily="50" charset="-127"/>
              </a:defRPr>
            </a:lvl3pPr>
            <a:lvl4pPr marL="1600200" indent="-228600" eaLnBrk="0" hangingPunct="0">
              <a:defRPr kumimoji="1" sz="900">
                <a:solidFill>
                  <a:schemeClr val="tx1"/>
                </a:solidFill>
                <a:latin typeface="돋움" pitchFamily="50" charset="-127"/>
                <a:ea typeface="돋움" pitchFamily="50" charset="-127"/>
              </a:defRPr>
            </a:lvl4pPr>
            <a:lvl5pPr marL="2057400" indent="-228600" eaLnBrk="0" hangingPunct="0">
              <a:defRPr kumimoji="1" sz="900">
                <a:solidFill>
                  <a:schemeClr val="tx1"/>
                </a:solidFill>
                <a:latin typeface="돋움" pitchFamily="50" charset="-127"/>
                <a:ea typeface="돋움" pitchFamily="50" charset="-127"/>
              </a:defRPr>
            </a:lvl5pPr>
            <a:lvl6pPr marL="2514600" indent="-228600" eaLnBrk="0" fontAlgn="base" hangingPunct="0">
              <a:spcBef>
                <a:spcPct val="0"/>
              </a:spcBef>
              <a:spcAft>
                <a:spcPct val="0"/>
              </a:spcAft>
              <a:defRPr kumimoji="1" sz="900">
                <a:solidFill>
                  <a:schemeClr val="tx1"/>
                </a:solidFill>
                <a:latin typeface="돋움" pitchFamily="50" charset="-127"/>
                <a:ea typeface="돋움" pitchFamily="50" charset="-127"/>
              </a:defRPr>
            </a:lvl6pPr>
            <a:lvl7pPr marL="2971800" indent="-228600" eaLnBrk="0" fontAlgn="base" hangingPunct="0">
              <a:spcBef>
                <a:spcPct val="0"/>
              </a:spcBef>
              <a:spcAft>
                <a:spcPct val="0"/>
              </a:spcAft>
              <a:defRPr kumimoji="1" sz="900">
                <a:solidFill>
                  <a:schemeClr val="tx1"/>
                </a:solidFill>
                <a:latin typeface="돋움" pitchFamily="50" charset="-127"/>
                <a:ea typeface="돋움" pitchFamily="50" charset="-127"/>
              </a:defRPr>
            </a:lvl7pPr>
            <a:lvl8pPr marL="3429000" indent="-228600" eaLnBrk="0" fontAlgn="base" hangingPunct="0">
              <a:spcBef>
                <a:spcPct val="0"/>
              </a:spcBef>
              <a:spcAft>
                <a:spcPct val="0"/>
              </a:spcAft>
              <a:defRPr kumimoji="1" sz="900">
                <a:solidFill>
                  <a:schemeClr val="tx1"/>
                </a:solidFill>
                <a:latin typeface="돋움" pitchFamily="50" charset="-127"/>
                <a:ea typeface="돋움" pitchFamily="50" charset="-127"/>
              </a:defRPr>
            </a:lvl8pPr>
            <a:lvl9pPr marL="3886200" indent="-228600" eaLnBrk="0" fontAlgn="base" hangingPunct="0">
              <a:spcBef>
                <a:spcPct val="0"/>
              </a:spcBef>
              <a:spcAft>
                <a:spcPct val="0"/>
              </a:spcAft>
              <a:defRPr kumimoji="1" sz="900">
                <a:solidFill>
                  <a:schemeClr val="tx1"/>
                </a:solidFill>
                <a:latin typeface="돋움" pitchFamily="50" charset="-127"/>
                <a:ea typeface="돋움" pitchFamily="50" charset="-127"/>
              </a:defRPr>
            </a:lvl9pPr>
          </a:lstStyle>
          <a:p>
            <a:pPr algn="ctr" eaLnBrk="1" hangingPunct="1">
              <a:defRPr/>
            </a:pPr>
            <a:r>
              <a:rPr lang="en-US" altLang="ko-KR" sz="1600" b="1" smtClean="0">
                <a:effectLst>
                  <a:outerShdw blurRad="38100" dist="38100" dir="2700000" algn="tl">
                    <a:srgbClr val="C0C0C0"/>
                  </a:outerShdw>
                </a:effectLst>
                <a:latin typeface="Times New Roman" panose="02020603050405020304" pitchFamily="18" charset="0"/>
                <a:ea typeface="굴림" pitchFamily="50" charset="-127"/>
                <a:cs typeface="Times New Roman" panose="02020603050405020304" pitchFamily="18" charset="0"/>
              </a:rPr>
              <a:t>Máy</a:t>
            </a:r>
            <a:endParaRPr lang="en-US" altLang="ko-KR" sz="1600" b="1" dirty="0" smtClean="0">
              <a:effectLst>
                <a:outerShdw blurRad="38100" dist="38100" dir="2700000" algn="tl">
                  <a:srgbClr val="C0C0C0"/>
                </a:outerShdw>
              </a:effectLst>
              <a:latin typeface="Times New Roman" panose="02020603050405020304" pitchFamily="18" charset="0"/>
              <a:ea typeface="굴림" pitchFamily="50" charset="-127"/>
              <a:cs typeface="Times New Roman" panose="02020603050405020304" pitchFamily="18" charset="0"/>
            </a:endParaRPr>
          </a:p>
        </p:txBody>
      </p:sp>
      <p:sp>
        <p:nvSpPr>
          <p:cNvPr id="8" name="Text Box 6"/>
          <p:cNvSpPr txBox="1">
            <a:spLocks noChangeArrowheads="1"/>
          </p:cNvSpPr>
          <p:nvPr/>
        </p:nvSpPr>
        <p:spPr bwMode="auto">
          <a:xfrm>
            <a:off x="2384285" y="56456"/>
            <a:ext cx="595035" cy="338554"/>
          </a:xfrm>
          <a:prstGeom prst="rect">
            <a:avLst/>
          </a:prstGeom>
          <a:noFill/>
          <a:ln w="9525">
            <a:noFill/>
            <a:miter lim="800000"/>
            <a:headEnd/>
            <a:tailEnd/>
          </a:ln>
          <a:effectLst/>
        </p:spPr>
        <p:txBody>
          <a:bodyPr wrap="none">
            <a:spAutoFit/>
          </a:bodyPr>
          <a:lstStyle/>
          <a:p>
            <a:pPr>
              <a:defRPr/>
            </a:pPr>
            <a:r>
              <a:rPr lang="en-US" altLang="ko-KR" sz="1600" b="1" smtClean="0">
                <a:effectLst>
                  <a:outerShdw blurRad="38100" dist="38100" dir="2700000" algn="tl">
                    <a:srgbClr val="C0C0C0"/>
                  </a:outerShdw>
                </a:effectLst>
                <a:latin typeface="Times New Roman" panose="02020603050405020304" pitchFamily="18" charset="0"/>
                <a:cs typeface="Times New Roman" panose="02020603050405020304" pitchFamily="18" charset="0"/>
              </a:rPr>
              <a:t>Điện</a:t>
            </a:r>
            <a:endParaRPr lang="ko-KR" altLang="en-US" sz="1600" b="1" dirty="0">
              <a:effectLst>
                <a:outerShdw blurRad="38100" dist="38100" dir="2700000" algn="tl">
                  <a:srgbClr val="C0C0C0"/>
                </a:outerShdw>
              </a:effectLst>
              <a:latin typeface="Times New Roman" panose="02020603050405020304" pitchFamily="18" charset="0"/>
              <a:cs typeface="Times New Roman" panose="02020603050405020304" pitchFamily="18" charset="0"/>
            </a:endParaRPr>
          </a:p>
        </p:txBody>
      </p:sp>
      <p:sp>
        <p:nvSpPr>
          <p:cNvPr id="9" name="Text Box 5"/>
          <p:cNvSpPr txBox="1">
            <a:spLocks noChangeArrowheads="1"/>
          </p:cNvSpPr>
          <p:nvPr/>
        </p:nvSpPr>
        <p:spPr bwMode="auto">
          <a:xfrm>
            <a:off x="3827143" y="56456"/>
            <a:ext cx="886781"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900">
                <a:solidFill>
                  <a:schemeClr val="tx1"/>
                </a:solidFill>
                <a:latin typeface="Dotum" pitchFamily="34" charset="-127"/>
                <a:ea typeface="Dotum" pitchFamily="34" charset="-127"/>
              </a:defRPr>
            </a:lvl1pPr>
            <a:lvl2pPr marL="742950" indent="-285750" eaLnBrk="0" hangingPunct="0">
              <a:defRPr kumimoji="1" sz="900">
                <a:solidFill>
                  <a:schemeClr val="tx1"/>
                </a:solidFill>
                <a:latin typeface="Dotum" pitchFamily="34" charset="-127"/>
                <a:ea typeface="Dotum" pitchFamily="34" charset="-127"/>
              </a:defRPr>
            </a:lvl2pPr>
            <a:lvl3pPr marL="1143000" indent="-228600" eaLnBrk="0" hangingPunct="0">
              <a:defRPr kumimoji="1" sz="900">
                <a:solidFill>
                  <a:schemeClr val="tx1"/>
                </a:solidFill>
                <a:latin typeface="Dotum" pitchFamily="34" charset="-127"/>
                <a:ea typeface="Dotum" pitchFamily="34" charset="-127"/>
              </a:defRPr>
            </a:lvl3pPr>
            <a:lvl4pPr marL="1600200" indent="-228600" eaLnBrk="0" hangingPunct="0">
              <a:defRPr kumimoji="1" sz="900">
                <a:solidFill>
                  <a:schemeClr val="tx1"/>
                </a:solidFill>
                <a:latin typeface="Dotum" pitchFamily="34" charset="-127"/>
                <a:ea typeface="Dotum" pitchFamily="34" charset="-127"/>
              </a:defRPr>
            </a:lvl4pPr>
            <a:lvl5pPr marL="2057400" indent="-228600" eaLnBrk="0" hangingPunct="0">
              <a:defRPr kumimoji="1" sz="900">
                <a:solidFill>
                  <a:schemeClr val="tx1"/>
                </a:solidFill>
                <a:latin typeface="Dotum" pitchFamily="34" charset="-127"/>
                <a:ea typeface="Dotum" pitchFamily="34" charset="-127"/>
              </a:defRPr>
            </a:lvl5pPr>
            <a:lvl6pPr marL="2514600" indent="-228600" eaLnBrk="0" fontAlgn="base" hangingPunct="0">
              <a:spcBef>
                <a:spcPct val="0"/>
              </a:spcBef>
              <a:spcAft>
                <a:spcPct val="0"/>
              </a:spcAft>
              <a:defRPr kumimoji="1" sz="900">
                <a:solidFill>
                  <a:schemeClr val="tx1"/>
                </a:solidFill>
                <a:latin typeface="Dotum" pitchFamily="34" charset="-127"/>
                <a:ea typeface="Dotum" pitchFamily="34" charset="-127"/>
              </a:defRPr>
            </a:lvl6pPr>
            <a:lvl7pPr marL="2971800" indent="-228600" eaLnBrk="0" fontAlgn="base" hangingPunct="0">
              <a:spcBef>
                <a:spcPct val="0"/>
              </a:spcBef>
              <a:spcAft>
                <a:spcPct val="0"/>
              </a:spcAft>
              <a:defRPr kumimoji="1" sz="900">
                <a:solidFill>
                  <a:schemeClr val="tx1"/>
                </a:solidFill>
                <a:latin typeface="Dotum" pitchFamily="34" charset="-127"/>
                <a:ea typeface="Dotum" pitchFamily="34" charset="-127"/>
              </a:defRPr>
            </a:lvl7pPr>
            <a:lvl8pPr marL="3429000" indent="-228600" eaLnBrk="0" fontAlgn="base" hangingPunct="0">
              <a:spcBef>
                <a:spcPct val="0"/>
              </a:spcBef>
              <a:spcAft>
                <a:spcPct val="0"/>
              </a:spcAft>
              <a:defRPr kumimoji="1" sz="900">
                <a:solidFill>
                  <a:schemeClr val="tx1"/>
                </a:solidFill>
                <a:latin typeface="Dotum" pitchFamily="34" charset="-127"/>
                <a:ea typeface="Dotum" pitchFamily="34" charset="-127"/>
              </a:defRPr>
            </a:lvl8pPr>
            <a:lvl9pPr marL="3886200" indent="-228600" eaLnBrk="0" fontAlgn="base" hangingPunct="0">
              <a:spcBef>
                <a:spcPct val="0"/>
              </a:spcBef>
              <a:spcAft>
                <a:spcPct val="0"/>
              </a:spcAft>
              <a:defRPr kumimoji="1" sz="900">
                <a:solidFill>
                  <a:schemeClr val="tx1"/>
                </a:solidFill>
                <a:latin typeface="Dotum" pitchFamily="34" charset="-127"/>
                <a:ea typeface="Dotum" pitchFamily="34" charset="-127"/>
              </a:defRPr>
            </a:lvl9pPr>
          </a:lstStyle>
          <a:p>
            <a:pPr eaLnBrk="1" hangingPunct="1"/>
            <a:r>
              <a:rPr lang="en-US" altLang="ko-KR" sz="1600" b="1" smtClean="0">
                <a:effectLst>
                  <a:outerShdw blurRad="38100" dist="38100" dir="2700000" algn="tl">
                    <a:srgbClr val="C0C0C0"/>
                  </a:outerShdw>
                </a:effectLst>
                <a:latin typeface="Times New Roman" panose="02020603050405020304" pitchFamily="18" charset="0"/>
                <a:cs typeface="Times New Roman" panose="02020603050405020304" pitchFamily="18" charset="0"/>
              </a:rPr>
              <a:t>Khí nén</a:t>
            </a:r>
            <a:endParaRPr lang="en-US" altLang="ko-KR" sz="1600" b="1">
              <a:effectLst>
                <a:outerShdw blurRad="38100" dist="38100" dir="2700000" algn="tl">
                  <a:srgbClr val="C0C0C0"/>
                </a:outerShdw>
              </a:effectLst>
              <a:latin typeface="Times New Roman" panose="02020603050405020304" pitchFamily="18" charset="0"/>
              <a:cs typeface="Times New Roman" panose="02020603050405020304" pitchFamily="18" charset="0"/>
            </a:endParaRPr>
          </a:p>
        </p:txBody>
      </p:sp>
      <p:sp>
        <p:nvSpPr>
          <p:cNvPr id="10" name="Text Box 5"/>
          <p:cNvSpPr txBox="1">
            <a:spLocks noChangeArrowheads="1"/>
          </p:cNvSpPr>
          <p:nvPr/>
        </p:nvSpPr>
        <p:spPr bwMode="auto">
          <a:xfrm>
            <a:off x="5499864" y="56456"/>
            <a:ext cx="593432"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900">
                <a:solidFill>
                  <a:schemeClr val="tx1"/>
                </a:solidFill>
                <a:latin typeface="Dotum" pitchFamily="34" charset="-127"/>
                <a:ea typeface="Dotum" pitchFamily="34" charset="-127"/>
              </a:defRPr>
            </a:lvl1pPr>
            <a:lvl2pPr marL="742950" indent="-285750" eaLnBrk="0" hangingPunct="0">
              <a:defRPr kumimoji="1" sz="900">
                <a:solidFill>
                  <a:schemeClr val="tx1"/>
                </a:solidFill>
                <a:latin typeface="Dotum" pitchFamily="34" charset="-127"/>
                <a:ea typeface="Dotum" pitchFamily="34" charset="-127"/>
              </a:defRPr>
            </a:lvl2pPr>
            <a:lvl3pPr marL="1143000" indent="-228600" eaLnBrk="0" hangingPunct="0">
              <a:defRPr kumimoji="1" sz="900">
                <a:solidFill>
                  <a:schemeClr val="tx1"/>
                </a:solidFill>
                <a:latin typeface="Dotum" pitchFamily="34" charset="-127"/>
                <a:ea typeface="Dotum" pitchFamily="34" charset="-127"/>
              </a:defRPr>
            </a:lvl3pPr>
            <a:lvl4pPr marL="1600200" indent="-228600" eaLnBrk="0" hangingPunct="0">
              <a:defRPr kumimoji="1" sz="900">
                <a:solidFill>
                  <a:schemeClr val="tx1"/>
                </a:solidFill>
                <a:latin typeface="Dotum" pitchFamily="34" charset="-127"/>
                <a:ea typeface="Dotum" pitchFamily="34" charset="-127"/>
              </a:defRPr>
            </a:lvl4pPr>
            <a:lvl5pPr marL="2057400" indent="-228600" eaLnBrk="0" hangingPunct="0">
              <a:defRPr kumimoji="1" sz="900">
                <a:solidFill>
                  <a:schemeClr val="tx1"/>
                </a:solidFill>
                <a:latin typeface="Dotum" pitchFamily="34" charset="-127"/>
                <a:ea typeface="Dotum" pitchFamily="34" charset="-127"/>
              </a:defRPr>
            </a:lvl5pPr>
            <a:lvl6pPr marL="2514600" indent="-228600" eaLnBrk="0" fontAlgn="base" hangingPunct="0">
              <a:spcBef>
                <a:spcPct val="0"/>
              </a:spcBef>
              <a:spcAft>
                <a:spcPct val="0"/>
              </a:spcAft>
              <a:defRPr kumimoji="1" sz="900">
                <a:solidFill>
                  <a:schemeClr val="tx1"/>
                </a:solidFill>
                <a:latin typeface="Dotum" pitchFamily="34" charset="-127"/>
                <a:ea typeface="Dotum" pitchFamily="34" charset="-127"/>
              </a:defRPr>
            </a:lvl6pPr>
            <a:lvl7pPr marL="2971800" indent="-228600" eaLnBrk="0" fontAlgn="base" hangingPunct="0">
              <a:spcBef>
                <a:spcPct val="0"/>
              </a:spcBef>
              <a:spcAft>
                <a:spcPct val="0"/>
              </a:spcAft>
              <a:defRPr kumimoji="1" sz="900">
                <a:solidFill>
                  <a:schemeClr val="tx1"/>
                </a:solidFill>
                <a:latin typeface="Dotum" pitchFamily="34" charset="-127"/>
                <a:ea typeface="Dotum" pitchFamily="34" charset="-127"/>
              </a:defRPr>
            </a:lvl7pPr>
            <a:lvl8pPr marL="3429000" indent="-228600" eaLnBrk="0" fontAlgn="base" hangingPunct="0">
              <a:spcBef>
                <a:spcPct val="0"/>
              </a:spcBef>
              <a:spcAft>
                <a:spcPct val="0"/>
              </a:spcAft>
              <a:defRPr kumimoji="1" sz="900">
                <a:solidFill>
                  <a:schemeClr val="tx1"/>
                </a:solidFill>
                <a:latin typeface="Dotum" pitchFamily="34" charset="-127"/>
                <a:ea typeface="Dotum" pitchFamily="34" charset="-127"/>
              </a:defRPr>
            </a:lvl8pPr>
            <a:lvl9pPr marL="3886200" indent="-228600" eaLnBrk="0" fontAlgn="base" hangingPunct="0">
              <a:spcBef>
                <a:spcPct val="0"/>
              </a:spcBef>
              <a:spcAft>
                <a:spcPct val="0"/>
              </a:spcAft>
              <a:defRPr kumimoji="1" sz="900">
                <a:solidFill>
                  <a:schemeClr val="tx1"/>
                </a:solidFill>
                <a:latin typeface="Dotum" pitchFamily="34" charset="-127"/>
                <a:ea typeface="Dotum" pitchFamily="34" charset="-127"/>
              </a:defRPr>
            </a:lvl9pPr>
          </a:lstStyle>
          <a:p>
            <a:pPr eaLnBrk="1" hangingPunct="1"/>
            <a:r>
              <a:rPr lang="en-US" altLang="ko-KR" sz="1600" b="1" smtClean="0">
                <a:effectLst>
                  <a:outerShdw blurRad="38100" dist="38100" dir="2700000" algn="tl">
                    <a:srgbClr val="C0C0C0"/>
                  </a:outerShdw>
                </a:effectLst>
                <a:latin typeface="Times New Roman" panose="02020603050405020304" pitchFamily="18" charset="0"/>
                <a:cs typeface="Times New Roman" panose="02020603050405020304" pitchFamily="18" charset="0"/>
              </a:rPr>
              <a:t>PLC</a:t>
            </a:r>
            <a:endParaRPr lang="en-US" altLang="ko-KR" sz="1600" b="1">
              <a:effectLst>
                <a:outerShdw blurRad="38100" dist="38100" dir="2700000" algn="tl">
                  <a:srgbClr val="C0C0C0"/>
                </a:outerShdw>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6177763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220133"/>
            <a:ext cx="4343400" cy="957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6" name="Rounded Rectangle 15"/>
          <p:cNvSpPr/>
          <p:nvPr/>
        </p:nvSpPr>
        <p:spPr>
          <a:xfrm>
            <a:off x="1600200" y="1651000"/>
            <a:ext cx="171450" cy="55033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ed Rectangle 18"/>
          <p:cNvSpPr/>
          <p:nvPr/>
        </p:nvSpPr>
        <p:spPr>
          <a:xfrm>
            <a:off x="1327023" y="5008035"/>
            <a:ext cx="171450" cy="55033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ed Rectangle 19"/>
          <p:cNvSpPr/>
          <p:nvPr/>
        </p:nvSpPr>
        <p:spPr>
          <a:xfrm>
            <a:off x="3095244" y="7044267"/>
            <a:ext cx="171450" cy="55033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ounded Rectangle 20"/>
          <p:cNvSpPr/>
          <p:nvPr/>
        </p:nvSpPr>
        <p:spPr>
          <a:xfrm>
            <a:off x="3143250" y="5723467"/>
            <a:ext cx="171450" cy="55033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ounded Rectangle 21"/>
          <p:cNvSpPr/>
          <p:nvPr/>
        </p:nvSpPr>
        <p:spPr>
          <a:xfrm>
            <a:off x="1514475" y="2641600"/>
            <a:ext cx="171450" cy="55033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ed Rectangle 22"/>
          <p:cNvSpPr/>
          <p:nvPr/>
        </p:nvSpPr>
        <p:spPr>
          <a:xfrm>
            <a:off x="3182112" y="3962400"/>
            <a:ext cx="171450" cy="55033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ounded Rectangle 23"/>
          <p:cNvSpPr/>
          <p:nvPr/>
        </p:nvSpPr>
        <p:spPr>
          <a:xfrm>
            <a:off x="3206115" y="2694432"/>
            <a:ext cx="171450" cy="55033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ounded Rectangle 24"/>
          <p:cNvSpPr/>
          <p:nvPr/>
        </p:nvSpPr>
        <p:spPr>
          <a:xfrm>
            <a:off x="3228975" y="1675215"/>
            <a:ext cx="171450" cy="55033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ounded Rectangle 25"/>
          <p:cNvSpPr/>
          <p:nvPr/>
        </p:nvSpPr>
        <p:spPr>
          <a:xfrm>
            <a:off x="2000250" y="7306227"/>
            <a:ext cx="171450" cy="55033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ounded Rectangle 26"/>
          <p:cNvSpPr/>
          <p:nvPr/>
        </p:nvSpPr>
        <p:spPr>
          <a:xfrm>
            <a:off x="1146429" y="7268803"/>
            <a:ext cx="171450" cy="55033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ounded Rectangle 27"/>
          <p:cNvSpPr/>
          <p:nvPr/>
        </p:nvSpPr>
        <p:spPr>
          <a:xfrm>
            <a:off x="1200150" y="6273800"/>
            <a:ext cx="171450" cy="55033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ounded Rectangle 28"/>
          <p:cNvSpPr/>
          <p:nvPr/>
        </p:nvSpPr>
        <p:spPr>
          <a:xfrm>
            <a:off x="1114425" y="8365067"/>
            <a:ext cx="171450" cy="55033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ounded Rectangle 29"/>
          <p:cNvSpPr/>
          <p:nvPr/>
        </p:nvSpPr>
        <p:spPr>
          <a:xfrm>
            <a:off x="3110103" y="8144935"/>
            <a:ext cx="171450" cy="55033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3926216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14450" y="0"/>
            <a:ext cx="4514850" cy="98326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p14="http://schemas.microsoft.com/office/powerpoint/2010/main">
        <mc:Choice Requires="p14">
          <p:contentPart p14:bwMode="auto" r:id="rId3">
            <p14:nvContentPartPr>
              <p14:cNvPr id="4" name="Ink 3"/>
              <p14:cNvContentPartPr/>
              <p14:nvPr/>
            </p14:nvContentPartPr>
            <p14:xfrm>
              <a:off x="1549520" y="8115319"/>
              <a:ext cx="270" cy="520"/>
            </p14:xfrm>
          </p:contentPart>
        </mc:Choice>
        <mc:Fallback xmlns="">
          <p:pic>
            <p:nvPicPr>
              <p:cNvPr id="4" name="Ink 3"/>
              <p:cNvPicPr/>
              <p:nvPr/>
            </p:nvPicPr>
            <p:blipFill>
              <a:blip r:embed="rId4"/>
              <a:stretch>
                <a:fillRect/>
              </a:stretch>
            </p:blipFill>
            <p:spPr>
              <a:xfrm>
                <a:off x="2018146" y="5522178"/>
                <a:ext cx="96480" cy="192600"/>
              </a:xfrm>
              <a:prstGeom prst="rect">
                <a:avLst/>
              </a:prstGeom>
            </p:spPr>
          </p:pic>
        </mc:Fallback>
      </mc:AlternateContent>
      <p:sp>
        <p:nvSpPr>
          <p:cNvPr id="11" name="Rounded Rectangle 10"/>
          <p:cNvSpPr/>
          <p:nvPr/>
        </p:nvSpPr>
        <p:spPr>
          <a:xfrm>
            <a:off x="3386709" y="1320800"/>
            <a:ext cx="171450" cy="55033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p:cNvSpPr/>
          <p:nvPr/>
        </p:nvSpPr>
        <p:spPr>
          <a:xfrm>
            <a:off x="1727073" y="1981200"/>
            <a:ext cx="171450" cy="55033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p:cNvSpPr/>
          <p:nvPr/>
        </p:nvSpPr>
        <p:spPr>
          <a:xfrm>
            <a:off x="1641348" y="3191935"/>
            <a:ext cx="171450" cy="55033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p:cNvSpPr/>
          <p:nvPr/>
        </p:nvSpPr>
        <p:spPr>
          <a:xfrm>
            <a:off x="1539621" y="4182535"/>
            <a:ext cx="171450" cy="55033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p:cNvSpPr/>
          <p:nvPr/>
        </p:nvSpPr>
        <p:spPr>
          <a:xfrm>
            <a:off x="1441323" y="6042660"/>
            <a:ext cx="171450" cy="55033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5"/>
          <p:cNvSpPr/>
          <p:nvPr/>
        </p:nvSpPr>
        <p:spPr>
          <a:xfrm>
            <a:off x="1469898" y="7484533"/>
            <a:ext cx="171450" cy="77046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p:cNvSpPr/>
          <p:nvPr/>
        </p:nvSpPr>
        <p:spPr>
          <a:xfrm>
            <a:off x="1384173" y="8805335"/>
            <a:ext cx="171450" cy="55033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8104572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5587" y="220133"/>
            <a:ext cx="4400550" cy="93556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5" name="Rounded Rectangle 44"/>
          <p:cNvSpPr/>
          <p:nvPr/>
        </p:nvSpPr>
        <p:spPr>
          <a:xfrm>
            <a:off x="1469898" y="3092875"/>
            <a:ext cx="171450" cy="55033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ounded Rectangle 45"/>
          <p:cNvSpPr/>
          <p:nvPr/>
        </p:nvSpPr>
        <p:spPr>
          <a:xfrm>
            <a:off x="1469898" y="4732867"/>
            <a:ext cx="171450" cy="65218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ounded Rectangle 46"/>
          <p:cNvSpPr/>
          <p:nvPr/>
        </p:nvSpPr>
        <p:spPr>
          <a:xfrm>
            <a:off x="2343150" y="3947726"/>
            <a:ext cx="171450" cy="55033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ounded Rectangle 47"/>
          <p:cNvSpPr/>
          <p:nvPr/>
        </p:nvSpPr>
        <p:spPr>
          <a:xfrm>
            <a:off x="1469898" y="3962400"/>
            <a:ext cx="171450" cy="55033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ounded Rectangle 48"/>
          <p:cNvSpPr/>
          <p:nvPr/>
        </p:nvSpPr>
        <p:spPr>
          <a:xfrm>
            <a:off x="2069973" y="3191935"/>
            <a:ext cx="171450" cy="55033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ounded Rectangle 51"/>
          <p:cNvSpPr/>
          <p:nvPr/>
        </p:nvSpPr>
        <p:spPr>
          <a:xfrm>
            <a:off x="1371600" y="6714067"/>
            <a:ext cx="171450" cy="660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ounded Rectangle 52"/>
          <p:cNvSpPr/>
          <p:nvPr/>
        </p:nvSpPr>
        <p:spPr>
          <a:xfrm>
            <a:off x="2286000" y="5851878"/>
            <a:ext cx="171450" cy="55033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ounded Rectangle 53"/>
          <p:cNvSpPr/>
          <p:nvPr/>
        </p:nvSpPr>
        <p:spPr>
          <a:xfrm>
            <a:off x="1400556" y="5833535"/>
            <a:ext cx="171450" cy="55033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p:cNvSpPr/>
          <p:nvPr/>
        </p:nvSpPr>
        <p:spPr>
          <a:xfrm>
            <a:off x="4413824" y="6595299"/>
            <a:ext cx="144016" cy="98238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p:cNvSpPr/>
          <p:nvPr/>
        </p:nvSpPr>
        <p:spPr>
          <a:xfrm>
            <a:off x="3429000" y="6609184"/>
            <a:ext cx="144016" cy="98238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3509098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Line 2"/>
          <p:cNvSpPr>
            <a:spLocks noChangeShapeType="1"/>
          </p:cNvSpPr>
          <p:nvPr/>
        </p:nvSpPr>
        <p:spPr bwMode="auto">
          <a:xfrm>
            <a:off x="279400" y="609600"/>
            <a:ext cx="6324600" cy="0"/>
          </a:xfrm>
          <a:prstGeom prst="line">
            <a:avLst/>
          </a:prstGeom>
          <a:noFill/>
          <a:ln w="57150" cmpd="thinThick">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a:p>
        </p:txBody>
      </p:sp>
      <p:sp>
        <p:nvSpPr>
          <p:cNvPr id="102" name="Text Box 6"/>
          <p:cNvSpPr txBox="1">
            <a:spLocks noChangeArrowheads="1"/>
          </p:cNvSpPr>
          <p:nvPr/>
        </p:nvSpPr>
        <p:spPr bwMode="auto">
          <a:xfrm>
            <a:off x="123826" y="228599"/>
            <a:ext cx="542841" cy="338554"/>
          </a:xfrm>
          <a:prstGeom prst="rect">
            <a:avLst/>
          </a:prstGeom>
          <a:noFill/>
          <a:ln w="9525">
            <a:noFill/>
            <a:miter lim="800000"/>
            <a:headEnd/>
            <a:tailEnd/>
          </a:ln>
          <a:effectLst/>
        </p:spPr>
        <p:txBody>
          <a:bodyPr wrap="none">
            <a:spAutoFit/>
          </a:bodyPr>
          <a:lstStyle/>
          <a:p>
            <a:pPr>
              <a:defRPr/>
            </a:pPr>
            <a:r>
              <a:rPr lang="en-US" altLang="ko-KR" sz="1600" b="1" dirty="0">
                <a:effectLst>
                  <a:outerShdw blurRad="38100" dist="38100" dir="2700000" algn="tl">
                    <a:srgbClr val="C0C0C0"/>
                  </a:outerShdw>
                </a:effectLst>
              </a:rPr>
              <a:t>PLC</a:t>
            </a:r>
            <a:endParaRPr lang="ko-KR" altLang="en-US" sz="1600" b="1" dirty="0">
              <a:effectLst>
                <a:outerShdw blurRad="38100" dist="38100" dir="2700000" algn="tl">
                  <a:srgbClr val="C0C0C0"/>
                </a:outerShdw>
              </a:effectLst>
            </a:endParaRPr>
          </a:p>
        </p:txBody>
      </p:sp>
      <p:sp>
        <p:nvSpPr>
          <p:cNvPr id="5124" name="Rectangle 7"/>
          <p:cNvSpPr>
            <a:spLocks noChangeArrowheads="1"/>
          </p:cNvSpPr>
          <p:nvPr/>
        </p:nvSpPr>
        <p:spPr bwMode="auto">
          <a:xfrm>
            <a:off x="304800" y="776288"/>
            <a:ext cx="3124200" cy="890111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rIns="0"/>
          <a:lstStyle>
            <a:lvl1pPr eaLnBrk="0" hangingPunct="0">
              <a:spcBef>
                <a:spcPct val="20000"/>
              </a:spcBef>
              <a:buChar char="•"/>
              <a:defRPr kumimoji="1" sz="3200">
                <a:solidFill>
                  <a:schemeClr val="tx1"/>
                </a:solidFill>
                <a:latin typeface="굴림" charset="-127"/>
                <a:ea typeface="굴림" charset="-127"/>
              </a:defRPr>
            </a:lvl1pPr>
            <a:lvl2pPr marL="742950" indent="-285750" eaLnBrk="0" hangingPunct="0">
              <a:spcBef>
                <a:spcPct val="20000"/>
              </a:spcBef>
              <a:buChar char="–"/>
              <a:defRPr kumimoji="1" sz="2800">
                <a:solidFill>
                  <a:schemeClr val="tx1"/>
                </a:solidFill>
                <a:latin typeface="굴림" charset="-127"/>
                <a:ea typeface="굴림" charset="-127"/>
              </a:defRPr>
            </a:lvl2pPr>
            <a:lvl3pPr marL="1143000" indent="-228600" eaLnBrk="0" hangingPunct="0">
              <a:spcBef>
                <a:spcPct val="20000"/>
              </a:spcBef>
              <a:buChar char="•"/>
              <a:defRPr kumimoji="1" sz="2400">
                <a:solidFill>
                  <a:schemeClr val="tx1"/>
                </a:solidFill>
                <a:latin typeface="굴림" charset="-127"/>
                <a:ea typeface="굴림" charset="-127"/>
              </a:defRPr>
            </a:lvl3pPr>
            <a:lvl4pPr marL="1600200" indent="-228600" eaLnBrk="0" hangingPunct="0">
              <a:spcBef>
                <a:spcPct val="20000"/>
              </a:spcBef>
              <a:buChar char="–"/>
              <a:defRPr kumimoji="1" sz="2000">
                <a:solidFill>
                  <a:schemeClr val="tx1"/>
                </a:solidFill>
                <a:latin typeface="굴림" charset="-127"/>
                <a:ea typeface="굴림" charset="-127"/>
              </a:defRPr>
            </a:lvl4pPr>
            <a:lvl5pPr marL="2057400" indent="-228600" eaLnBrk="0" hangingPunct="0">
              <a:spcBef>
                <a:spcPct val="20000"/>
              </a:spcBef>
              <a:buChar char="»"/>
              <a:defRPr kumimoji="1" sz="2000">
                <a:solidFill>
                  <a:schemeClr val="tx1"/>
                </a:solidFill>
                <a:latin typeface="굴림" charset="-127"/>
                <a:ea typeface="굴림" charset="-127"/>
              </a:defRPr>
            </a:lvl5pPr>
            <a:lvl6pPr marL="2514600" indent="-228600" eaLnBrk="0" fontAlgn="base" hangingPunct="0">
              <a:spcBef>
                <a:spcPct val="20000"/>
              </a:spcBef>
              <a:spcAft>
                <a:spcPct val="0"/>
              </a:spcAft>
              <a:buChar char="»"/>
              <a:defRPr kumimoji="1" sz="2000">
                <a:solidFill>
                  <a:schemeClr val="tx1"/>
                </a:solidFill>
                <a:latin typeface="굴림" charset="-127"/>
                <a:ea typeface="굴림" charset="-127"/>
              </a:defRPr>
            </a:lvl6pPr>
            <a:lvl7pPr marL="2971800" indent="-228600" eaLnBrk="0" fontAlgn="base" hangingPunct="0">
              <a:spcBef>
                <a:spcPct val="20000"/>
              </a:spcBef>
              <a:spcAft>
                <a:spcPct val="0"/>
              </a:spcAft>
              <a:buChar char="»"/>
              <a:defRPr kumimoji="1" sz="2000">
                <a:solidFill>
                  <a:schemeClr val="tx1"/>
                </a:solidFill>
                <a:latin typeface="굴림" charset="-127"/>
                <a:ea typeface="굴림" charset="-127"/>
              </a:defRPr>
            </a:lvl7pPr>
            <a:lvl8pPr marL="3429000" indent="-228600" eaLnBrk="0" fontAlgn="base" hangingPunct="0">
              <a:spcBef>
                <a:spcPct val="20000"/>
              </a:spcBef>
              <a:spcAft>
                <a:spcPct val="0"/>
              </a:spcAft>
              <a:buChar char="»"/>
              <a:defRPr kumimoji="1" sz="2000">
                <a:solidFill>
                  <a:schemeClr val="tx1"/>
                </a:solidFill>
                <a:latin typeface="굴림" charset="-127"/>
                <a:ea typeface="굴림" charset="-127"/>
              </a:defRPr>
            </a:lvl8pPr>
            <a:lvl9pPr marL="3886200" indent="-228600" eaLnBrk="0" fontAlgn="base" hangingPunct="0">
              <a:spcBef>
                <a:spcPct val="20000"/>
              </a:spcBef>
              <a:spcAft>
                <a:spcPct val="0"/>
              </a:spcAft>
              <a:buChar char="»"/>
              <a:defRPr kumimoji="1" sz="2000">
                <a:solidFill>
                  <a:schemeClr val="tx1"/>
                </a:solidFill>
                <a:latin typeface="굴림" charset="-127"/>
                <a:ea typeface="굴림" charset="-127"/>
              </a:defRPr>
            </a:lvl9pPr>
          </a:lstStyle>
          <a:p>
            <a:pPr eaLnBrk="1" hangingPunct="1">
              <a:spcBef>
                <a:spcPct val="0"/>
              </a:spcBef>
              <a:buFontTx/>
              <a:buNone/>
            </a:pPr>
            <a:r>
              <a:rPr lang="vi-VN" altLang="ko-KR" sz="900">
                <a:latin typeface="Times New Roman" pitchFamily="18" charset="0"/>
                <a:ea typeface="돋움" pitchFamily="50" charset="-127"/>
                <a:cs typeface="Times New Roman" pitchFamily="18" charset="0"/>
              </a:rPr>
              <a:t>36. </a:t>
            </a:r>
            <a:r>
              <a:rPr lang="en-US" altLang="ko-KR" sz="900">
                <a:latin typeface="Times New Roman" pitchFamily="18" charset="0"/>
                <a:ea typeface="돋움" pitchFamily="50" charset="-127"/>
                <a:cs typeface="Times New Roman" pitchFamily="18" charset="0"/>
              </a:rPr>
              <a:t>Điều khiển đầu ra M0 </a:t>
            </a:r>
            <a:r>
              <a:rPr lang="vi-VN" altLang="ko-KR" sz="900">
                <a:latin typeface="Times New Roman" pitchFamily="18" charset="0"/>
                <a:ea typeface="돋움" pitchFamily="50" charset="-127"/>
                <a:cs typeface="Times New Roman" pitchFamily="18" charset="0"/>
              </a:rPr>
              <a:t>bằng cách bật</a:t>
            </a:r>
            <a:r>
              <a:rPr lang="en-US" altLang="ko-KR" sz="900">
                <a:latin typeface="Times New Roman" pitchFamily="18" charset="0"/>
                <a:ea typeface="돋움" pitchFamily="50" charset="-127"/>
                <a:cs typeface="Times New Roman" pitchFamily="18" charset="0"/>
              </a:rPr>
              <a:t> tắt</a:t>
            </a:r>
            <a:r>
              <a:rPr lang="vi-VN" altLang="ko-KR" sz="900">
                <a:latin typeface="Times New Roman" pitchFamily="18" charset="0"/>
                <a:ea typeface="돋움" pitchFamily="50" charset="-127"/>
                <a:cs typeface="Times New Roman" pitchFamily="18" charset="0"/>
              </a:rPr>
              <a:t> X5 như trong biểu đồ bên dưới.</a:t>
            </a:r>
            <a:r>
              <a:rPr lang="en-US" altLang="ko-KR" sz="900">
                <a:latin typeface="Times New Roman" pitchFamily="18" charset="0"/>
                <a:ea typeface="돋움" pitchFamily="50" charset="-127"/>
                <a:cs typeface="Times New Roman" pitchFamily="18" charset="0"/>
              </a:rPr>
              <a:t> K</a:t>
            </a:r>
            <a:r>
              <a:rPr lang="vi-VN" altLang="ko-KR" sz="900">
                <a:latin typeface="Times New Roman" pitchFamily="18" charset="0"/>
                <a:ea typeface="돋움" pitchFamily="50" charset="-127"/>
                <a:cs typeface="Times New Roman" pitchFamily="18" charset="0"/>
              </a:rPr>
              <a:t>ết quả của</a:t>
            </a:r>
            <a:r>
              <a:rPr lang="en-US" altLang="ko-KR" sz="900">
                <a:latin typeface="Times New Roman" pitchFamily="18" charset="0"/>
                <a:ea typeface="돋움" pitchFamily="50" charset="-127"/>
                <a:cs typeface="Times New Roman" pitchFamily="18" charset="0"/>
              </a:rPr>
              <a:t> đầu ra</a:t>
            </a:r>
            <a:r>
              <a:rPr lang="vi-VN" altLang="ko-KR" sz="900">
                <a:latin typeface="Times New Roman" pitchFamily="18" charset="0"/>
                <a:ea typeface="돋움" pitchFamily="50" charset="-127"/>
                <a:cs typeface="Times New Roman" pitchFamily="18" charset="0"/>
              </a:rPr>
              <a:t> M0</a:t>
            </a:r>
            <a:r>
              <a:rPr lang="en-US" altLang="ko-KR" sz="900">
                <a:latin typeface="Times New Roman" pitchFamily="18" charset="0"/>
                <a:ea typeface="돋움" pitchFamily="50" charset="-127"/>
                <a:cs typeface="Times New Roman" pitchFamily="18" charset="0"/>
              </a:rPr>
              <a:t> khác biệt nhất</a:t>
            </a:r>
            <a:r>
              <a:rPr lang="vi-VN" altLang="ko-KR" sz="900">
                <a:latin typeface="Times New Roman" pitchFamily="18" charset="0"/>
                <a:ea typeface="돋움" pitchFamily="50" charset="-127"/>
                <a:cs typeface="Times New Roman" pitchFamily="18" charset="0"/>
              </a:rPr>
              <a:t>?</a:t>
            </a:r>
          </a:p>
          <a:p>
            <a:pPr eaLnBrk="1" hangingPunct="1">
              <a:spcBef>
                <a:spcPct val="0"/>
              </a:spcBef>
              <a:buFontTx/>
              <a:buNone/>
            </a:pPr>
            <a:endParaRPr lang="en-US" altLang="ko-KR" sz="900">
              <a:latin typeface="Times New Roman" pitchFamily="18" charset="0"/>
              <a:ea typeface="돋움" pitchFamily="50" charset="-127"/>
              <a:cs typeface="Times New Roman" pitchFamily="18" charset="0"/>
            </a:endParaRPr>
          </a:p>
          <a:p>
            <a:pPr eaLnBrk="1" hangingPunct="1">
              <a:spcBef>
                <a:spcPct val="0"/>
              </a:spcBef>
              <a:buFontTx/>
              <a:buNone/>
            </a:pPr>
            <a:endParaRPr lang="en-US" altLang="ko-KR" sz="900">
              <a:latin typeface="Times New Roman" pitchFamily="18" charset="0"/>
              <a:ea typeface="돋움" pitchFamily="50" charset="-127"/>
              <a:cs typeface="Times New Roman" pitchFamily="18" charset="0"/>
            </a:endParaRPr>
          </a:p>
          <a:p>
            <a:pPr eaLnBrk="1" hangingPunct="1">
              <a:spcBef>
                <a:spcPct val="0"/>
              </a:spcBef>
              <a:buFontTx/>
              <a:buNone/>
            </a:pPr>
            <a:endParaRPr lang="en-US" altLang="ko-KR" sz="900">
              <a:latin typeface="Times New Roman" pitchFamily="18" charset="0"/>
              <a:ea typeface="돋움" pitchFamily="50" charset="-127"/>
              <a:cs typeface="Times New Roman" pitchFamily="18" charset="0"/>
            </a:endParaRPr>
          </a:p>
          <a:p>
            <a:pPr eaLnBrk="1" hangingPunct="1">
              <a:spcBef>
                <a:spcPct val="0"/>
              </a:spcBef>
              <a:buFontTx/>
              <a:buNone/>
            </a:pPr>
            <a:endParaRPr lang="en-US" altLang="ko-KR" sz="900">
              <a:latin typeface="Times New Roman" pitchFamily="18" charset="0"/>
              <a:ea typeface="돋움" pitchFamily="50" charset="-127"/>
              <a:cs typeface="Times New Roman" pitchFamily="18" charset="0"/>
            </a:endParaRPr>
          </a:p>
          <a:p>
            <a:pPr eaLnBrk="1" hangingPunct="1">
              <a:spcBef>
                <a:spcPct val="0"/>
              </a:spcBef>
              <a:buFontTx/>
              <a:buNone/>
            </a:pPr>
            <a:endParaRPr lang="en-US" altLang="ko-KR" sz="900">
              <a:latin typeface="Times New Roman" pitchFamily="18" charset="0"/>
              <a:ea typeface="돋움" pitchFamily="50" charset="-127"/>
              <a:cs typeface="Times New Roman" pitchFamily="18" charset="0"/>
            </a:endParaRPr>
          </a:p>
          <a:p>
            <a:pPr eaLnBrk="1" hangingPunct="1">
              <a:spcBef>
                <a:spcPct val="0"/>
              </a:spcBef>
              <a:buFontTx/>
              <a:buNone/>
            </a:pPr>
            <a:r>
              <a:rPr lang="en-US" altLang="ko-KR" sz="900">
                <a:latin typeface="Times New Roman" pitchFamily="18" charset="0"/>
                <a:ea typeface="돋움" pitchFamily="50" charset="-127"/>
                <a:cs typeface="Times New Roman" pitchFamily="18" charset="0"/>
              </a:rPr>
              <a:t>①                                                     ②</a:t>
            </a:r>
          </a:p>
          <a:p>
            <a:pPr eaLnBrk="1" hangingPunct="1">
              <a:spcBef>
                <a:spcPct val="0"/>
              </a:spcBef>
              <a:buFontTx/>
              <a:buNone/>
            </a:pPr>
            <a:endParaRPr lang="en-US" altLang="ko-KR" sz="900">
              <a:latin typeface="Times New Roman" pitchFamily="18" charset="0"/>
              <a:ea typeface="돋움" pitchFamily="50" charset="-127"/>
              <a:cs typeface="Times New Roman" pitchFamily="18" charset="0"/>
            </a:endParaRPr>
          </a:p>
          <a:p>
            <a:pPr eaLnBrk="1" hangingPunct="1">
              <a:spcBef>
                <a:spcPct val="0"/>
              </a:spcBef>
              <a:buFontTx/>
              <a:buNone/>
            </a:pPr>
            <a:endParaRPr lang="en-US" altLang="ko-KR" sz="900">
              <a:latin typeface="Times New Roman" pitchFamily="18" charset="0"/>
              <a:ea typeface="돋움" pitchFamily="50" charset="-127"/>
              <a:cs typeface="Times New Roman" pitchFamily="18" charset="0"/>
            </a:endParaRPr>
          </a:p>
          <a:p>
            <a:pPr eaLnBrk="1" hangingPunct="1">
              <a:spcBef>
                <a:spcPct val="0"/>
              </a:spcBef>
              <a:buFontTx/>
              <a:buNone/>
            </a:pPr>
            <a:endParaRPr lang="en-US" altLang="ko-KR" sz="900">
              <a:latin typeface="Times New Roman" pitchFamily="18" charset="0"/>
              <a:ea typeface="돋움" pitchFamily="50" charset="-127"/>
              <a:cs typeface="Times New Roman" pitchFamily="18" charset="0"/>
            </a:endParaRPr>
          </a:p>
          <a:p>
            <a:pPr eaLnBrk="1" hangingPunct="1">
              <a:spcBef>
                <a:spcPct val="0"/>
              </a:spcBef>
              <a:buFontTx/>
              <a:buNone/>
            </a:pPr>
            <a:r>
              <a:rPr lang="en-US" altLang="ko-KR" sz="900">
                <a:latin typeface="Times New Roman" pitchFamily="18" charset="0"/>
                <a:ea typeface="돋움" pitchFamily="50" charset="-127"/>
                <a:cs typeface="Times New Roman" pitchFamily="18" charset="0"/>
              </a:rPr>
              <a:t>③                                                     ④</a:t>
            </a:r>
          </a:p>
          <a:p>
            <a:pPr eaLnBrk="1" hangingPunct="1">
              <a:spcBef>
                <a:spcPct val="0"/>
              </a:spcBef>
              <a:buFontTx/>
              <a:buNone/>
            </a:pPr>
            <a:endParaRPr lang="en-US" altLang="ko-KR" sz="900">
              <a:latin typeface="Times New Roman" pitchFamily="18" charset="0"/>
              <a:ea typeface="돋움" pitchFamily="50" charset="-127"/>
              <a:cs typeface="Times New Roman" pitchFamily="18" charset="0"/>
            </a:endParaRPr>
          </a:p>
          <a:p>
            <a:pPr eaLnBrk="1" hangingPunct="1">
              <a:spcBef>
                <a:spcPct val="0"/>
              </a:spcBef>
              <a:buFontTx/>
              <a:buNone/>
            </a:pPr>
            <a:endParaRPr lang="en-US" altLang="ko-KR" sz="900">
              <a:latin typeface="Times New Roman" pitchFamily="18" charset="0"/>
              <a:ea typeface="돋움" pitchFamily="50" charset="-127"/>
              <a:cs typeface="Times New Roman" pitchFamily="18" charset="0"/>
            </a:endParaRPr>
          </a:p>
          <a:p>
            <a:pPr eaLnBrk="1" hangingPunct="1">
              <a:spcBef>
                <a:spcPct val="0"/>
              </a:spcBef>
              <a:buFontTx/>
              <a:buNone/>
            </a:pPr>
            <a:endParaRPr lang="en-US" altLang="ko-KR" sz="900">
              <a:latin typeface="Times New Roman" pitchFamily="18" charset="0"/>
              <a:ea typeface="돋움" pitchFamily="50" charset="-127"/>
              <a:cs typeface="Times New Roman" pitchFamily="18" charset="0"/>
            </a:endParaRPr>
          </a:p>
          <a:p>
            <a:pPr eaLnBrk="1" hangingPunct="1">
              <a:spcBef>
                <a:spcPct val="0"/>
              </a:spcBef>
              <a:buFontTx/>
              <a:buNone/>
            </a:pPr>
            <a:endParaRPr lang="en-US" altLang="ko-KR" sz="900">
              <a:latin typeface="Times New Roman" pitchFamily="18" charset="0"/>
              <a:ea typeface="돋움" pitchFamily="50" charset="-127"/>
              <a:cs typeface="Times New Roman" pitchFamily="18" charset="0"/>
            </a:endParaRPr>
          </a:p>
          <a:p>
            <a:pPr eaLnBrk="1" hangingPunct="1">
              <a:spcBef>
                <a:spcPct val="0"/>
              </a:spcBef>
              <a:buFontTx/>
              <a:buNone/>
            </a:pPr>
            <a:endParaRPr lang="en-US" altLang="ko-KR" sz="900">
              <a:latin typeface="Times New Roman" pitchFamily="18" charset="0"/>
              <a:ea typeface="돋움" pitchFamily="50" charset="-127"/>
              <a:cs typeface="Times New Roman" pitchFamily="18" charset="0"/>
            </a:endParaRPr>
          </a:p>
          <a:p>
            <a:pPr eaLnBrk="1" hangingPunct="1">
              <a:spcBef>
                <a:spcPct val="0"/>
              </a:spcBef>
              <a:buFontTx/>
              <a:buNone/>
            </a:pPr>
            <a:r>
              <a:rPr lang="vi-VN" altLang="ko-KR" sz="900">
                <a:latin typeface="Times New Roman" pitchFamily="18" charset="0"/>
                <a:ea typeface="돋움" pitchFamily="50" charset="-127"/>
                <a:cs typeface="Times New Roman" pitchFamily="18" charset="0"/>
              </a:rPr>
              <a:t>37. Khi điều kiện đầu vào X0 được BẬT, </a:t>
            </a:r>
            <a:r>
              <a:rPr lang="en-US" altLang="ko-KR" sz="900">
                <a:latin typeface="Times New Roman" pitchFamily="18" charset="0"/>
                <a:ea typeface="돋움" pitchFamily="50" charset="-127"/>
                <a:cs typeface="Times New Roman" pitchFamily="18" charset="0"/>
              </a:rPr>
              <a:t>muốn truyền </a:t>
            </a:r>
            <a:r>
              <a:rPr lang="vi-VN" altLang="ko-KR" sz="900">
                <a:latin typeface="Times New Roman" pitchFamily="18" charset="0"/>
                <a:ea typeface="돋움" pitchFamily="50" charset="-127"/>
                <a:cs typeface="Times New Roman" pitchFamily="18" charset="0"/>
              </a:rPr>
              <a:t>dữ liệu </a:t>
            </a:r>
            <a:r>
              <a:rPr lang="en-US" altLang="ko-KR" sz="900">
                <a:latin typeface="Times New Roman" pitchFamily="18" charset="0"/>
                <a:ea typeface="돋움" pitchFamily="50" charset="-127"/>
                <a:cs typeface="Times New Roman" pitchFamily="18" charset="0"/>
              </a:rPr>
              <a:t>từ </a:t>
            </a:r>
            <a:r>
              <a:rPr lang="vi-VN" altLang="ko-KR" sz="900">
                <a:latin typeface="Times New Roman" pitchFamily="18" charset="0"/>
                <a:ea typeface="돋움" pitchFamily="50" charset="-127"/>
                <a:cs typeface="Times New Roman" pitchFamily="18" charset="0"/>
              </a:rPr>
              <a:t>M10 ~ M13 </a:t>
            </a:r>
            <a:r>
              <a:rPr lang="en-US" altLang="ko-KR" sz="900">
                <a:latin typeface="Times New Roman" pitchFamily="18" charset="0"/>
                <a:ea typeface="돋움" pitchFamily="50" charset="-127"/>
                <a:cs typeface="Times New Roman" pitchFamily="18" charset="0"/>
              </a:rPr>
              <a:t>sang M100 ~ M103 trong 1 Scan.</a:t>
            </a:r>
          </a:p>
          <a:p>
            <a:pPr eaLnBrk="1" hangingPunct="1">
              <a:spcBef>
                <a:spcPct val="0"/>
              </a:spcBef>
              <a:buFontTx/>
              <a:buNone/>
            </a:pPr>
            <a:r>
              <a:rPr lang="vi-VN" altLang="ko-KR" sz="900">
                <a:latin typeface="Times New Roman" pitchFamily="18" charset="0"/>
                <a:ea typeface="돋움" pitchFamily="50" charset="-127"/>
                <a:cs typeface="Times New Roman" pitchFamily="18" charset="0"/>
              </a:rPr>
              <a:t>Chương trình nào phù hợp ?</a:t>
            </a:r>
          </a:p>
          <a:p>
            <a:pPr eaLnBrk="1" hangingPunct="1">
              <a:spcBef>
                <a:spcPct val="0"/>
              </a:spcBef>
              <a:buFontTx/>
              <a:buNone/>
            </a:pPr>
            <a:endParaRPr lang="en-US" altLang="ko-KR" sz="900">
              <a:latin typeface="Times New Roman" pitchFamily="18" charset="0"/>
              <a:ea typeface="돋움" pitchFamily="50" charset="-127"/>
              <a:cs typeface="Times New Roman" pitchFamily="18" charset="0"/>
            </a:endParaRPr>
          </a:p>
          <a:p>
            <a:pPr eaLnBrk="1" hangingPunct="1">
              <a:spcBef>
                <a:spcPct val="0"/>
              </a:spcBef>
              <a:buFontTx/>
              <a:buNone/>
            </a:pPr>
            <a:r>
              <a:rPr lang="en-US" altLang="ko-KR" sz="900">
                <a:latin typeface="Times New Roman" pitchFamily="18" charset="0"/>
                <a:ea typeface="돋움" pitchFamily="50" charset="-127"/>
                <a:cs typeface="Times New Roman" pitchFamily="18" charset="0"/>
              </a:rPr>
              <a:t>① MOVP K1M10 K1M100</a:t>
            </a:r>
          </a:p>
          <a:p>
            <a:pPr eaLnBrk="1" hangingPunct="1">
              <a:spcBef>
                <a:spcPct val="0"/>
              </a:spcBef>
              <a:buFontTx/>
              <a:buNone/>
            </a:pPr>
            <a:r>
              <a:rPr lang="en-US" altLang="ko-KR" sz="900">
                <a:latin typeface="Times New Roman" pitchFamily="18" charset="0"/>
                <a:ea typeface="돋움" pitchFamily="50" charset="-127"/>
                <a:cs typeface="Times New Roman" pitchFamily="18" charset="0"/>
              </a:rPr>
              <a:t>② FMOV M10 M100 K4</a:t>
            </a:r>
          </a:p>
          <a:p>
            <a:pPr eaLnBrk="1" hangingPunct="1">
              <a:spcBef>
                <a:spcPct val="0"/>
              </a:spcBef>
              <a:buFontTx/>
              <a:buNone/>
            </a:pPr>
            <a:r>
              <a:rPr lang="en-US" altLang="ko-KR" sz="900">
                <a:latin typeface="Times New Roman" pitchFamily="18" charset="0"/>
                <a:ea typeface="돋움" pitchFamily="50" charset="-127"/>
                <a:cs typeface="Times New Roman" pitchFamily="18" charset="0"/>
              </a:rPr>
              <a:t>③ BMOVP M10 M100 K4</a:t>
            </a:r>
          </a:p>
          <a:p>
            <a:pPr eaLnBrk="1" hangingPunct="1">
              <a:spcBef>
                <a:spcPct val="0"/>
              </a:spcBef>
              <a:buFontTx/>
              <a:buNone/>
            </a:pPr>
            <a:r>
              <a:rPr lang="en-US" altLang="ko-KR" sz="900">
                <a:latin typeface="Times New Roman" pitchFamily="18" charset="0"/>
                <a:ea typeface="돋움" pitchFamily="50" charset="-127"/>
                <a:cs typeface="Times New Roman" pitchFamily="18" charset="0"/>
              </a:rPr>
              <a:t>④ BMOV K1M10 K1M100 K4</a:t>
            </a:r>
          </a:p>
          <a:p>
            <a:pPr eaLnBrk="1" hangingPunct="1">
              <a:spcBef>
                <a:spcPct val="0"/>
              </a:spcBef>
              <a:buFontTx/>
              <a:buNone/>
            </a:pPr>
            <a:endParaRPr lang="en-US" altLang="ko-KR" sz="900">
              <a:latin typeface="Times New Roman" pitchFamily="18" charset="0"/>
              <a:ea typeface="돋움" pitchFamily="50" charset="-127"/>
              <a:cs typeface="Times New Roman" pitchFamily="18" charset="0"/>
            </a:endParaRPr>
          </a:p>
          <a:p>
            <a:pPr eaLnBrk="1" hangingPunct="1">
              <a:spcBef>
                <a:spcPct val="0"/>
              </a:spcBef>
              <a:buFontTx/>
              <a:buNone/>
            </a:pPr>
            <a:r>
              <a:rPr lang="vi-VN" altLang="ko-KR" sz="900">
                <a:latin typeface="Times New Roman" pitchFamily="18" charset="0"/>
                <a:ea typeface="돋움" pitchFamily="50" charset="-127"/>
                <a:cs typeface="Times New Roman" pitchFamily="18" charset="0"/>
              </a:rPr>
              <a:t>38. Trong menu </a:t>
            </a:r>
            <a:r>
              <a:rPr lang="en-US" altLang="ko-KR" sz="900">
                <a:latin typeface="Times New Roman" pitchFamily="18" charset="0"/>
                <a:ea typeface="돋움" pitchFamily="50" charset="-127"/>
                <a:cs typeface="Times New Roman" pitchFamily="18" charset="0"/>
              </a:rPr>
              <a:t>Project của</a:t>
            </a:r>
            <a:r>
              <a:rPr lang="vi-VN" altLang="ko-KR" sz="900">
                <a:latin typeface="Times New Roman" pitchFamily="18" charset="0"/>
                <a:ea typeface="돋움" pitchFamily="50" charset="-127"/>
                <a:cs typeface="Times New Roman" pitchFamily="18" charset="0"/>
              </a:rPr>
              <a:t> GPPW, CPU</a:t>
            </a:r>
            <a:r>
              <a:rPr lang="en-US" altLang="ko-KR" sz="900">
                <a:latin typeface="Times New Roman" pitchFamily="18" charset="0"/>
                <a:ea typeface="돋움" pitchFamily="50" charset="-127"/>
                <a:cs typeface="Times New Roman" pitchFamily="18" charset="0"/>
              </a:rPr>
              <a:t> hiện đang</a:t>
            </a:r>
            <a:r>
              <a:rPr lang="vi-VN" altLang="ko-KR" sz="900">
                <a:latin typeface="Times New Roman" pitchFamily="18" charset="0"/>
                <a:ea typeface="돋움" pitchFamily="50" charset="-127"/>
                <a:cs typeface="Times New Roman" pitchFamily="18" charset="0"/>
              </a:rPr>
              <a:t> giao tiếp</a:t>
            </a:r>
          </a:p>
          <a:p>
            <a:pPr eaLnBrk="1" hangingPunct="1">
              <a:spcBef>
                <a:spcPct val="0"/>
              </a:spcBef>
              <a:buFontTx/>
              <a:buNone/>
            </a:pPr>
            <a:r>
              <a:rPr lang="vi-VN" altLang="ko-KR" sz="900">
                <a:latin typeface="Times New Roman" pitchFamily="18" charset="0"/>
                <a:ea typeface="돋움" pitchFamily="50" charset="-127"/>
                <a:cs typeface="Times New Roman" pitchFamily="18" charset="0"/>
              </a:rPr>
              <a:t>      để so sánh sự khác biệt với nội dung được lưu trữ trong PC.</a:t>
            </a:r>
            <a:r>
              <a:rPr lang="en-US" altLang="ko-KR" sz="900">
                <a:latin typeface="Times New Roman" pitchFamily="18" charset="0"/>
                <a:ea typeface="돋움" pitchFamily="50" charset="-127"/>
                <a:cs typeface="Times New Roman" pitchFamily="18" charset="0"/>
              </a:rPr>
              <a:t> </a:t>
            </a:r>
            <a:r>
              <a:rPr lang="vi-VN" altLang="ko-KR" sz="900">
                <a:latin typeface="Times New Roman" pitchFamily="18" charset="0"/>
                <a:ea typeface="돋움" pitchFamily="50" charset="-127"/>
                <a:cs typeface="Times New Roman" pitchFamily="18" charset="0"/>
              </a:rPr>
              <a:t> </a:t>
            </a:r>
            <a:r>
              <a:rPr lang="en-US" altLang="ko-KR" sz="900">
                <a:latin typeface="Times New Roman" pitchFamily="18" charset="0"/>
                <a:ea typeface="돋움" pitchFamily="50" charset="-127"/>
                <a:cs typeface="Times New Roman" pitchFamily="18" charset="0"/>
              </a:rPr>
              <a:t>Menu là gì?</a:t>
            </a:r>
          </a:p>
          <a:p>
            <a:pPr eaLnBrk="1" hangingPunct="1">
              <a:spcBef>
                <a:spcPct val="0"/>
              </a:spcBef>
              <a:buFontTx/>
              <a:buNone/>
            </a:pPr>
            <a:endParaRPr lang="en-US" altLang="ko-KR" sz="900">
              <a:latin typeface="Times New Roman" pitchFamily="18" charset="0"/>
              <a:ea typeface="돋움" pitchFamily="50" charset="-127"/>
              <a:cs typeface="Times New Roman" pitchFamily="18" charset="0"/>
            </a:endParaRPr>
          </a:p>
          <a:p>
            <a:pPr eaLnBrk="1" hangingPunct="1">
              <a:spcBef>
                <a:spcPct val="0"/>
              </a:spcBef>
              <a:buFontTx/>
              <a:buNone/>
            </a:pPr>
            <a:r>
              <a:rPr lang="vi-VN" altLang="ko-KR" sz="900">
                <a:latin typeface="Times New Roman" pitchFamily="18" charset="0"/>
                <a:ea typeface="돋움" pitchFamily="50" charset="-127"/>
                <a:cs typeface="Times New Roman" pitchFamily="18" charset="0"/>
              </a:rPr>
              <a:t>① Tương phản </a:t>
            </a:r>
            <a:endParaRPr lang="en-US" altLang="ko-KR" sz="900">
              <a:latin typeface="Times New Roman" pitchFamily="18" charset="0"/>
              <a:ea typeface="돋움" pitchFamily="50" charset="-127"/>
              <a:cs typeface="Times New Roman" pitchFamily="18" charset="0"/>
            </a:endParaRPr>
          </a:p>
          <a:p>
            <a:pPr eaLnBrk="1" hangingPunct="1">
              <a:spcBef>
                <a:spcPct val="0"/>
              </a:spcBef>
              <a:buFontTx/>
              <a:buNone/>
            </a:pPr>
            <a:r>
              <a:rPr lang="vi-VN" altLang="ko-KR" sz="900">
                <a:latin typeface="Times New Roman" pitchFamily="18" charset="0"/>
                <a:ea typeface="돋움" pitchFamily="50" charset="-127"/>
                <a:cs typeface="Times New Roman" pitchFamily="18" charset="0"/>
              </a:rPr>
              <a:t>② Sao chép </a:t>
            </a:r>
            <a:endParaRPr lang="en-US" altLang="ko-KR" sz="900">
              <a:latin typeface="Times New Roman" pitchFamily="18" charset="0"/>
              <a:ea typeface="돋움" pitchFamily="50" charset="-127"/>
              <a:cs typeface="Times New Roman" pitchFamily="18" charset="0"/>
            </a:endParaRPr>
          </a:p>
          <a:p>
            <a:pPr eaLnBrk="1" hangingPunct="1">
              <a:spcBef>
                <a:spcPct val="0"/>
              </a:spcBef>
              <a:buFontTx/>
              <a:buNone/>
            </a:pPr>
            <a:r>
              <a:rPr lang="vi-VN" altLang="ko-KR" sz="900">
                <a:latin typeface="Times New Roman" pitchFamily="18" charset="0"/>
                <a:ea typeface="돋움" pitchFamily="50" charset="-127"/>
                <a:cs typeface="Times New Roman" pitchFamily="18" charset="0"/>
              </a:rPr>
              <a:t>③ Chỉnh sửa dữ liệu </a:t>
            </a:r>
            <a:endParaRPr lang="en-US" altLang="ko-KR" sz="900">
              <a:latin typeface="Times New Roman" pitchFamily="18" charset="0"/>
              <a:ea typeface="돋움" pitchFamily="50" charset="-127"/>
              <a:cs typeface="Times New Roman" pitchFamily="18" charset="0"/>
            </a:endParaRPr>
          </a:p>
          <a:p>
            <a:pPr eaLnBrk="1" hangingPunct="1">
              <a:spcBef>
                <a:spcPct val="0"/>
              </a:spcBef>
              <a:buFontTx/>
              <a:buNone/>
            </a:pPr>
            <a:r>
              <a:rPr lang="vi-VN" altLang="ko-KR" sz="900">
                <a:latin typeface="Times New Roman" pitchFamily="18" charset="0"/>
                <a:ea typeface="돋움" pitchFamily="50" charset="-127"/>
                <a:cs typeface="Times New Roman" pitchFamily="18" charset="0"/>
              </a:rPr>
              <a:t>④ Macro</a:t>
            </a:r>
          </a:p>
          <a:p>
            <a:pPr eaLnBrk="1" hangingPunct="1">
              <a:spcBef>
                <a:spcPct val="0"/>
              </a:spcBef>
              <a:buFontTx/>
              <a:buNone/>
            </a:pPr>
            <a:endParaRPr lang="en-US" altLang="ko-KR" sz="900">
              <a:latin typeface="Times New Roman" pitchFamily="18" charset="0"/>
              <a:ea typeface="돋움" pitchFamily="50" charset="-127"/>
              <a:cs typeface="Times New Roman" pitchFamily="18" charset="0"/>
            </a:endParaRPr>
          </a:p>
          <a:p>
            <a:pPr eaLnBrk="1" hangingPunct="1">
              <a:spcBef>
                <a:spcPct val="0"/>
              </a:spcBef>
              <a:buFontTx/>
              <a:buNone/>
            </a:pPr>
            <a:endParaRPr lang="en-US" altLang="ko-KR" sz="900">
              <a:latin typeface="Times New Roman" pitchFamily="18" charset="0"/>
              <a:ea typeface="돋움" pitchFamily="50" charset="-127"/>
              <a:cs typeface="Times New Roman" pitchFamily="18" charset="0"/>
            </a:endParaRPr>
          </a:p>
          <a:p>
            <a:pPr eaLnBrk="1" hangingPunct="1">
              <a:spcBef>
                <a:spcPct val="0"/>
              </a:spcBef>
              <a:buFontTx/>
              <a:buNone/>
            </a:pPr>
            <a:r>
              <a:rPr lang="vi-VN" altLang="ko-KR" sz="900">
                <a:latin typeface="Times New Roman" pitchFamily="18" charset="0"/>
                <a:ea typeface="돋움" pitchFamily="50" charset="-127"/>
                <a:cs typeface="Times New Roman" pitchFamily="18" charset="0"/>
              </a:rPr>
              <a:t>39. Như hình dưới đây, điều kiện đầu vào X0 là Bật và đầu ra Y76</a:t>
            </a:r>
            <a:r>
              <a:rPr lang="en-US" altLang="ko-KR" sz="900">
                <a:latin typeface="Times New Roman" pitchFamily="18" charset="0"/>
                <a:ea typeface="돋움" pitchFamily="50" charset="-127"/>
                <a:cs typeface="Times New Roman" pitchFamily="18" charset="0"/>
              </a:rPr>
              <a:t>. Khu vực A nhập Lệnh là gì?</a:t>
            </a:r>
          </a:p>
          <a:p>
            <a:pPr eaLnBrk="1" hangingPunct="1">
              <a:spcBef>
                <a:spcPct val="0"/>
              </a:spcBef>
              <a:buFontTx/>
              <a:buNone/>
            </a:pPr>
            <a:endParaRPr lang="en-US" altLang="ko-KR" sz="900">
              <a:latin typeface="Times New Roman" pitchFamily="18" charset="0"/>
              <a:ea typeface="돋움" pitchFamily="50" charset="-127"/>
              <a:cs typeface="Times New Roman" pitchFamily="18" charset="0"/>
            </a:endParaRPr>
          </a:p>
          <a:p>
            <a:pPr eaLnBrk="1" hangingPunct="1">
              <a:spcBef>
                <a:spcPct val="0"/>
              </a:spcBef>
              <a:buFontTx/>
              <a:buNone/>
            </a:pPr>
            <a:r>
              <a:rPr lang="en-US" altLang="ko-KR" sz="900">
                <a:latin typeface="Times New Roman" pitchFamily="18" charset="0"/>
                <a:ea typeface="돋움" pitchFamily="50" charset="-127"/>
                <a:cs typeface="Times New Roman" pitchFamily="18" charset="0"/>
              </a:rPr>
              <a:t>① RST   ② SET   ③ PLS   ④ PLF</a:t>
            </a:r>
            <a:endParaRPr lang="ko-KR" altLang="ko-KR" sz="900">
              <a:latin typeface="Times New Roman" pitchFamily="18" charset="0"/>
              <a:ea typeface="돋움" pitchFamily="50" charset="-127"/>
              <a:cs typeface="Times New Roman" pitchFamily="18" charset="0"/>
            </a:endParaRPr>
          </a:p>
        </p:txBody>
      </p:sp>
      <p:sp>
        <p:nvSpPr>
          <p:cNvPr id="5125" name="Rectangle 8"/>
          <p:cNvSpPr>
            <a:spLocks noChangeArrowheads="1"/>
          </p:cNvSpPr>
          <p:nvPr/>
        </p:nvSpPr>
        <p:spPr bwMode="auto">
          <a:xfrm>
            <a:off x="3429000" y="776288"/>
            <a:ext cx="3124200" cy="890111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457200" indent="-457200" eaLnBrk="0" hangingPunct="0">
              <a:spcBef>
                <a:spcPct val="20000"/>
              </a:spcBef>
              <a:buChar char="•"/>
              <a:defRPr kumimoji="1" sz="3200">
                <a:solidFill>
                  <a:schemeClr val="tx1"/>
                </a:solidFill>
                <a:latin typeface="굴림" charset="-127"/>
                <a:ea typeface="굴림" charset="-127"/>
              </a:defRPr>
            </a:lvl1pPr>
            <a:lvl2pPr marL="742950" indent="-285750" eaLnBrk="0" hangingPunct="0">
              <a:spcBef>
                <a:spcPct val="20000"/>
              </a:spcBef>
              <a:buChar char="–"/>
              <a:defRPr kumimoji="1" sz="2800">
                <a:solidFill>
                  <a:schemeClr val="tx1"/>
                </a:solidFill>
                <a:latin typeface="굴림" charset="-127"/>
                <a:ea typeface="굴림" charset="-127"/>
              </a:defRPr>
            </a:lvl2pPr>
            <a:lvl3pPr marL="1143000" indent="-228600" eaLnBrk="0" hangingPunct="0">
              <a:spcBef>
                <a:spcPct val="20000"/>
              </a:spcBef>
              <a:buChar char="•"/>
              <a:defRPr kumimoji="1" sz="2400">
                <a:solidFill>
                  <a:schemeClr val="tx1"/>
                </a:solidFill>
                <a:latin typeface="굴림" charset="-127"/>
                <a:ea typeface="굴림" charset="-127"/>
              </a:defRPr>
            </a:lvl3pPr>
            <a:lvl4pPr marL="1600200" indent="-228600" eaLnBrk="0" hangingPunct="0">
              <a:spcBef>
                <a:spcPct val="20000"/>
              </a:spcBef>
              <a:buChar char="–"/>
              <a:defRPr kumimoji="1" sz="2000">
                <a:solidFill>
                  <a:schemeClr val="tx1"/>
                </a:solidFill>
                <a:latin typeface="굴림" charset="-127"/>
                <a:ea typeface="굴림" charset="-127"/>
              </a:defRPr>
            </a:lvl4pPr>
            <a:lvl5pPr marL="2057400" indent="-228600" eaLnBrk="0" hangingPunct="0">
              <a:spcBef>
                <a:spcPct val="20000"/>
              </a:spcBef>
              <a:buChar char="»"/>
              <a:defRPr kumimoji="1" sz="2000">
                <a:solidFill>
                  <a:schemeClr val="tx1"/>
                </a:solidFill>
                <a:latin typeface="굴림" charset="-127"/>
                <a:ea typeface="굴림" charset="-127"/>
              </a:defRPr>
            </a:lvl5pPr>
            <a:lvl6pPr marL="2514600" indent="-228600" eaLnBrk="0" fontAlgn="base" hangingPunct="0">
              <a:spcBef>
                <a:spcPct val="20000"/>
              </a:spcBef>
              <a:spcAft>
                <a:spcPct val="0"/>
              </a:spcAft>
              <a:buChar char="»"/>
              <a:defRPr kumimoji="1" sz="2000">
                <a:solidFill>
                  <a:schemeClr val="tx1"/>
                </a:solidFill>
                <a:latin typeface="굴림" charset="-127"/>
                <a:ea typeface="굴림" charset="-127"/>
              </a:defRPr>
            </a:lvl6pPr>
            <a:lvl7pPr marL="2971800" indent="-228600" eaLnBrk="0" fontAlgn="base" hangingPunct="0">
              <a:spcBef>
                <a:spcPct val="20000"/>
              </a:spcBef>
              <a:spcAft>
                <a:spcPct val="0"/>
              </a:spcAft>
              <a:buChar char="»"/>
              <a:defRPr kumimoji="1" sz="2000">
                <a:solidFill>
                  <a:schemeClr val="tx1"/>
                </a:solidFill>
                <a:latin typeface="굴림" charset="-127"/>
                <a:ea typeface="굴림" charset="-127"/>
              </a:defRPr>
            </a:lvl7pPr>
            <a:lvl8pPr marL="3429000" indent="-228600" eaLnBrk="0" fontAlgn="base" hangingPunct="0">
              <a:spcBef>
                <a:spcPct val="20000"/>
              </a:spcBef>
              <a:spcAft>
                <a:spcPct val="0"/>
              </a:spcAft>
              <a:buChar char="»"/>
              <a:defRPr kumimoji="1" sz="2000">
                <a:solidFill>
                  <a:schemeClr val="tx1"/>
                </a:solidFill>
                <a:latin typeface="굴림" charset="-127"/>
                <a:ea typeface="굴림" charset="-127"/>
              </a:defRPr>
            </a:lvl8pPr>
            <a:lvl9pPr marL="3886200" indent="-228600" eaLnBrk="0" fontAlgn="base" hangingPunct="0">
              <a:spcBef>
                <a:spcPct val="20000"/>
              </a:spcBef>
              <a:spcAft>
                <a:spcPct val="0"/>
              </a:spcAft>
              <a:buChar char="»"/>
              <a:defRPr kumimoji="1" sz="2000">
                <a:solidFill>
                  <a:schemeClr val="tx1"/>
                </a:solidFill>
                <a:latin typeface="굴림" charset="-127"/>
                <a:ea typeface="굴림" charset="-127"/>
              </a:defRPr>
            </a:lvl9pPr>
          </a:lstStyle>
          <a:p>
            <a:pPr eaLnBrk="1" hangingPunct="1">
              <a:spcBef>
                <a:spcPct val="0"/>
              </a:spcBef>
              <a:buFontTx/>
              <a:buNone/>
            </a:pPr>
            <a:r>
              <a:rPr lang="pt-BR" altLang="ko-KR" sz="900">
                <a:latin typeface="Times New Roman" pitchFamily="18" charset="0"/>
                <a:ea typeface="돋움" pitchFamily="50" charset="-127"/>
                <a:cs typeface="Times New Roman" pitchFamily="18" charset="0"/>
              </a:rPr>
              <a:t>40. Trong mạch điều khiển chính (MC) dưới đây, A, B lần lượt là gì?</a:t>
            </a:r>
          </a:p>
          <a:p>
            <a:pPr eaLnBrk="1" hangingPunct="1">
              <a:spcBef>
                <a:spcPct val="0"/>
              </a:spcBef>
              <a:buFontTx/>
              <a:buNone/>
            </a:pPr>
            <a:endParaRPr lang="pt-BR" altLang="ko-KR" sz="900">
              <a:latin typeface="Times New Roman" pitchFamily="18" charset="0"/>
              <a:ea typeface="돋움" pitchFamily="50" charset="-127"/>
              <a:cs typeface="Times New Roman" pitchFamily="18" charset="0"/>
            </a:endParaRPr>
          </a:p>
          <a:p>
            <a:pPr eaLnBrk="1" hangingPunct="1">
              <a:spcBef>
                <a:spcPct val="0"/>
              </a:spcBef>
              <a:buFontTx/>
              <a:buNone/>
            </a:pPr>
            <a:r>
              <a:rPr lang="pt-BR" altLang="ko-KR" sz="900">
                <a:latin typeface="Times New Roman" pitchFamily="18" charset="0"/>
                <a:ea typeface="돋움" pitchFamily="50" charset="-127"/>
                <a:cs typeface="Times New Roman" pitchFamily="18" charset="0"/>
              </a:rPr>
              <a:t>① A: M2, B: M1    ② A: M1, B: M2</a:t>
            </a:r>
          </a:p>
          <a:p>
            <a:pPr eaLnBrk="1" hangingPunct="1">
              <a:spcBef>
                <a:spcPct val="0"/>
              </a:spcBef>
              <a:buFontTx/>
              <a:buNone/>
            </a:pPr>
            <a:r>
              <a:rPr lang="pt-BR" altLang="ko-KR" sz="900">
                <a:latin typeface="Times New Roman" pitchFamily="18" charset="0"/>
                <a:ea typeface="돋움" pitchFamily="50" charset="-127"/>
                <a:cs typeface="Times New Roman" pitchFamily="18" charset="0"/>
              </a:rPr>
              <a:t>③ A: N2, B: N1     ④ A: N1, B: N2</a:t>
            </a:r>
            <a:endParaRPr lang="en-US" altLang="ko-KR" sz="900">
              <a:latin typeface="Times New Roman" pitchFamily="18" charset="0"/>
              <a:ea typeface="돋움" pitchFamily="50" charset="-127"/>
              <a:cs typeface="Times New Roman" pitchFamily="18" charset="0"/>
            </a:endParaRPr>
          </a:p>
        </p:txBody>
      </p:sp>
      <p:grpSp>
        <p:nvGrpSpPr>
          <p:cNvPr id="5126" name="그룹 1"/>
          <p:cNvGrpSpPr>
            <a:grpSpLocks/>
          </p:cNvGrpSpPr>
          <p:nvPr/>
        </p:nvGrpSpPr>
        <p:grpSpPr bwMode="auto">
          <a:xfrm>
            <a:off x="404813" y="6577014"/>
            <a:ext cx="2733675" cy="2192337"/>
            <a:chOff x="404813" y="7153151"/>
            <a:chExt cx="2733675" cy="2192337"/>
          </a:xfrm>
        </p:grpSpPr>
        <p:sp>
          <p:nvSpPr>
            <p:cNvPr id="5202" name="Freeform 1083"/>
            <p:cNvSpPr>
              <a:spLocks/>
            </p:cNvSpPr>
            <p:nvPr/>
          </p:nvSpPr>
          <p:spPr bwMode="auto">
            <a:xfrm>
              <a:off x="768350" y="7153151"/>
              <a:ext cx="2197100" cy="228600"/>
            </a:xfrm>
            <a:custGeom>
              <a:avLst/>
              <a:gdLst>
                <a:gd name="T0" fmla="*/ 0 w 1248"/>
                <a:gd name="T1" fmla="*/ 2147483647 h 144"/>
                <a:gd name="T2" fmla="*/ 2147483647 w 1248"/>
                <a:gd name="T3" fmla="*/ 2147483647 h 144"/>
                <a:gd name="T4" fmla="*/ 2147483647 w 1248"/>
                <a:gd name="T5" fmla="*/ 0 h 144"/>
                <a:gd name="T6" fmla="*/ 2147483647 w 1248"/>
                <a:gd name="T7" fmla="*/ 0 h 144"/>
                <a:gd name="T8" fmla="*/ 2147483647 w 1248"/>
                <a:gd name="T9" fmla="*/ 2147483647 h 144"/>
                <a:gd name="T10" fmla="*/ 2147483647 w 1248"/>
                <a:gd name="T11" fmla="*/ 2147483647 h 144"/>
                <a:gd name="T12" fmla="*/ 0 60000 65536"/>
                <a:gd name="T13" fmla="*/ 0 60000 65536"/>
                <a:gd name="T14" fmla="*/ 0 60000 65536"/>
                <a:gd name="T15" fmla="*/ 0 60000 65536"/>
                <a:gd name="T16" fmla="*/ 0 60000 65536"/>
                <a:gd name="T17" fmla="*/ 0 60000 65536"/>
                <a:gd name="T18" fmla="*/ 0 w 1248"/>
                <a:gd name="T19" fmla="*/ 0 h 144"/>
                <a:gd name="T20" fmla="*/ 1248 w 1248"/>
                <a:gd name="T21" fmla="*/ 144 h 144"/>
              </a:gdLst>
              <a:ahLst/>
              <a:cxnLst>
                <a:cxn ang="T12">
                  <a:pos x="T0" y="T1"/>
                </a:cxn>
                <a:cxn ang="T13">
                  <a:pos x="T2" y="T3"/>
                </a:cxn>
                <a:cxn ang="T14">
                  <a:pos x="T4" y="T5"/>
                </a:cxn>
                <a:cxn ang="T15">
                  <a:pos x="T6" y="T7"/>
                </a:cxn>
                <a:cxn ang="T16">
                  <a:pos x="T8" y="T9"/>
                </a:cxn>
                <a:cxn ang="T17">
                  <a:pos x="T10" y="T11"/>
                </a:cxn>
              </a:cxnLst>
              <a:rect l="T18" t="T19" r="T20" b="T21"/>
              <a:pathLst>
                <a:path w="1248" h="144">
                  <a:moveTo>
                    <a:pt x="0" y="144"/>
                  </a:moveTo>
                  <a:lnTo>
                    <a:pt x="288" y="144"/>
                  </a:lnTo>
                  <a:lnTo>
                    <a:pt x="288" y="0"/>
                  </a:lnTo>
                  <a:lnTo>
                    <a:pt x="816" y="0"/>
                  </a:lnTo>
                  <a:lnTo>
                    <a:pt x="816" y="144"/>
                  </a:lnTo>
                  <a:lnTo>
                    <a:pt x="1248" y="144"/>
                  </a:lnTo>
                </a:path>
              </a:pathLst>
            </a:custGeom>
            <a:noFill/>
            <a:ln w="9525" cap="flat" cmpd="sng">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ko-KR" altLang="en-US"/>
            </a:p>
          </p:txBody>
        </p:sp>
        <p:sp>
          <p:nvSpPr>
            <p:cNvPr id="5203" name="Freeform 1084"/>
            <p:cNvSpPr>
              <a:spLocks/>
            </p:cNvSpPr>
            <p:nvPr/>
          </p:nvSpPr>
          <p:spPr bwMode="auto">
            <a:xfrm>
              <a:off x="768350" y="7608763"/>
              <a:ext cx="2197100" cy="227013"/>
            </a:xfrm>
            <a:custGeom>
              <a:avLst/>
              <a:gdLst>
                <a:gd name="T0" fmla="*/ 0 w 1248"/>
                <a:gd name="T1" fmla="*/ 2147483647 h 144"/>
                <a:gd name="T2" fmla="*/ 2147483647 w 1248"/>
                <a:gd name="T3" fmla="*/ 2147483647 h 144"/>
                <a:gd name="T4" fmla="*/ 2147483647 w 1248"/>
                <a:gd name="T5" fmla="*/ 0 h 144"/>
                <a:gd name="T6" fmla="*/ 2147483647 w 1248"/>
                <a:gd name="T7" fmla="*/ 0 h 144"/>
                <a:gd name="T8" fmla="*/ 2147483647 w 1248"/>
                <a:gd name="T9" fmla="*/ 2147483647 h 144"/>
                <a:gd name="T10" fmla="*/ 2147483647 w 1248"/>
                <a:gd name="T11" fmla="*/ 2147483647 h 144"/>
                <a:gd name="T12" fmla="*/ 0 60000 65536"/>
                <a:gd name="T13" fmla="*/ 0 60000 65536"/>
                <a:gd name="T14" fmla="*/ 0 60000 65536"/>
                <a:gd name="T15" fmla="*/ 0 60000 65536"/>
                <a:gd name="T16" fmla="*/ 0 60000 65536"/>
                <a:gd name="T17" fmla="*/ 0 60000 65536"/>
                <a:gd name="T18" fmla="*/ 0 w 1248"/>
                <a:gd name="T19" fmla="*/ 0 h 144"/>
                <a:gd name="T20" fmla="*/ 1248 w 1248"/>
                <a:gd name="T21" fmla="*/ 144 h 144"/>
              </a:gdLst>
              <a:ahLst/>
              <a:cxnLst>
                <a:cxn ang="T12">
                  <a:pos x="T0" y="T1"/>
                </a:cxn>
                <a:cxn ang="T13">
                  <a:pos x="T2" y="T3"/>
                </a:cxn>
                <a:cxn ang="T14">
                  <a:pos x="T4" y="T5"/>
                </a:cxn>
                <a:cxn ang="T15">
                  <a:pos x="T6" y="T7"/>
                </a:cxn>
                <a:cxn ang="T16">
                  <a:pos x="T8" y="T9"/>
                </a:cxn>
                <a:cxn ang="T17">
                  <a:pos x="T10" y="T11"/>
                </a:cxn>
              </a:cxnLst>
              <a:rect l="T18" t="T19" r="T20" b="T21"/>
              <a:pathLst>
                <a:path w="1248" h="144">
                  <a:moveTo>
                    <a:pt x="0" y="144"/>
                  </a:moveTo>
                  <a:lnTo>
                    <a:pt x="816" y="144"/>
                  </a:lnTo>
                  <a:lnTo>
                    <a:pt x="816" y="0"/>
                  </a:lnTo>
                  <a:lnTo>
                    <a:pt x="1152" y="0"/>
                  </a:lnTo>
                  <a:lnTo>
                    <a:pt x="1152" y="144"/>
                  </a:lnTo>
                  <a:lnTo>
                    <a:pt x="1248" y="144"/>
                  </a:lnTo>
                </a:path>
              </a:pathLst>
            </a:custGeom>
            <a:noFill/>
            <a:ln w="9525" cap="flat" cmpd="sng">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ko-KR" altLang="en-US"/>
            </a:p>
          </p:txBody>
        </p:sp>
        <p:sp>
          <p:nvSpPr>
            <p:cNvPr id="5204" name="Line 1085"/>
            <p:cNvSpPr>
              <a:spLocks noChangeShapeType="1"/>
            </p:cNvSpPr>
            <p:nvPr/>
          </p:nvSpPr>
          <p:spPr bwMode="auto">
            <a:xfrm flipV="1">
              <a:off x="1274763" y="7153151"/>
              <a:ext cx="0" cy="228600"/>
            </a:xfrm>
            <a:prstGeom prst="line">
              <a:avLst/>
            </a:prstGeom>
            <a:noFill/>
            <a:ln w="9525">
              <a:solidFill>
                <a:srgbClr val="000000"/>
              </a:solidFill>
              <a:round/>
              <a:headEnd/>
              <a:tailEnd type="triangle" w="sm" len="sm"/>
            </a:ln>
            <a:extLst>
              <a:ext uri="{909E8E84-426E-40DD-AFC4-6F175D3DCCD1}">
                <a14:hiddenFill xmlns:a14="http://schemas.microsoft.com/office/drawing/2010/main">
                  <a:noFill/>
                </a14:hiddenFill>
              </a:ext>
            </a:extLst>
          </p:spPr>
          <p:txBody>
            <a:bodyPr/>
            <a:lstStyle/>
            <a:p>
              <a:endParaRPr lang="ko-KR" altLang="en-US"/>
            </a:p>
          </p:txBody>
        </p:sp>
        <p:sp>
          <p:nvSpPr>
            <p:cNvPr id="5205" name="Line 1086"/>
            <p:cNvSpPr>
              <a:spLocks noChangeShapeType="1"/>
            </p:cNvSpPr>
            <p:nvPr/>
          </p:nvSpPr>
          <p:spPr bwMode="auto">
            <a:xfrm>
              <a:off x="2205038" y="7153151"/>
              <a:ext cx="0" cy="228600"/>
            </a:xfrm>
            <a:prstGeom prst="line">
              <a:avLst/>
            </a:prstGeom>
            <a:noFill/>
            <a:ln w="9525">
              <a:solidFill>
                <a:srgbClr val="000000"/>
              </a:solidFill>
              <a:round/>
              <a:headEnd/>
              <a:tailEnd type="triangle" w="sm" len="sm"/>
            </a:ln>
            <a:extLst>
              <a:ext uri="{909E8E84-426E-40DD-AFC4-6F175D3DCCD1}">
                <a14:hiddenFill xmlns:a14="http://schemas.microsoft.com/office/drawing/2010/main">
                  <a:noFill/>
                </a14:hiddenFill>
              </a:ext>
            </a:extLst>
          </p:spPr>
          <p:txBody>
            <a:bodyPr/>
            <a:lstStyle/>
            <a:p>
              <a:endParaRPr lang="ko-KR" altLang="en-US"/>
            </a:p>
          </p:txBody>
        </p:sp>
        <p:sp>
          <p:nvSpPr>
            <p:cNvPr id="5206" name="Line 1087"/>
            <p:cNvSpPr>
              <a:spLocks noChangeShapeType="1"/>
            </p:cNvSpPr>
            <p:nvPr/>
          </p:nvSpPr>
          <p:spPr bwMode="auto">
            <a:xfrm flipV="1">
              <a:off x="2205038" y="7608763"/>
              <a:ext cx="0" cy="227013"/>
            </a:xfrm>
            <a:prstGeom prst="line">
              <a:avLst/>
            </a:prstGeom>
            <a:noFill/>
            <a:ln w="9525">
              <a:solidFill>
                <a:srgbClr val="000000"/>
              </a:solidFill>
              <a:round/>
              <a:headEnd/>
              <a:tailEnd type="triangle" w="sm" len="sm"/>
            </a:ln>
            <a:extLst>
              <a:ext uri="{909E8E84-426E-40DD-AFC4-6F175D3DCCD1}">
                <a14:hiddenFill xmlns:a14="http://schemas.microsoft.com/office/drawing/2010/main">
                  <a:noFill/>
                </a14:hiddenFill>
              </a:ext>
            </a:extLst>
          </p:spPr>
          <p:txBody>
            <a:bodyPr/>
            <a:lstStyle/>
            <a:p>
              <a:endParaRPr lang="ko-KR" altLang="en-US"/>
            </a:p>
          </p:txBody>
        </p:sp>
        <p:sp>
          <p:nvSpPr>
            <p:cNvPr id="5207" name="Line 1088"/>
            <p:cNvSpPr>
              <a:spLocks noChangeShapeType="1"/>
            </p:cNvSpPr>
            <p:nvPr/>
          </p:nvSpPr>
          <p:spPr bwMode="auto">
            <a:xfrm>
              <a:off x="2797175" y="7608763"/>
              <a:ext cx="0" cy="227013"/>
            </a:xfrm>
            <a:prstGeom prst="line">
              <a:avLst/>
            </a:prstGeom>
            <a:noFill/>
            <a:ln w="9525">
              <a:solidFill>
                <a:srgbClr val="000000"/>
              </a:solidFill>
              <a:round/>
              <a:headEnd/>
              <a:tailEnd type="triangle" w="sm" len="sm"/>
            </a:ln>
            <a:extLst>
              <a:ext uri="{909E8E84-426E-40DD-AFC4-6F175D3DCCD1}">
                <a14:hiddenFill xmlns:a14="http://schemas.microsoft.com/office/drawing/2010/main">
                  <a:noFill/>
                </a14:hiddenFill>
              </a:ext>
            </a:extLst>
          </p:spPr>
          <p:txBody>
            <a:bodyPr/>
            <a:lstStyle/>
            <a:p>
              <a:endParaRPr lang="ko-KR" altLang="en-US"/>
            </a:p>
          </p:txBody>
        </p:sp>
        <p:sp>
          <p:nvSpPr>
            <p:cNvPr id="5208" name="Freeform 1089"/>
            <p:cNvSpPr>
              <a:spLocks/>
            </p:cNvSpPr>
            <p:nvPr/>
          </p:nvSpPr>
          <p:spPr bwMode="auto">
            <a:xfrm>
              <a:off x="2092325" y="7229351"/>
              <a:ext cx="295275" cy="531812"/>
            </a:xfrm>
            <a:custGeom>
              <a:avLst/>
              <a:gdLst>
                <a:gd name="T0" fmla="*/ 2147483647 w 168"/>
                <a:gd name="T1" fmla="*/ 0 h 384"/>
                <a:gd name="T2" fmla="*/ 2147483647 w 168"/>
                <a:gd name="T3" fmla="*/ 2147483647 h 384"/>
                <a:gd name="T4" fmla="*/ 2147483647 w 168"/>
                <a:gd name="T5" fmla="*/ 2147483647 h 384"/>
                <a:gd name="T6" fmla="*/ 2147483647 w 168"/>
                <a:gd name="T7" fmla="*/ 2147483647 h 384"/>
                <a:gd name="T8" fmla="*/ 0 60000 65536"/>
                <a:gd name="T9" fmla="*/ 0 60000 65536"/>
                <a:gd name="T10" fmla="*/ 0 60000 65536"/>
                <a:gd name="T11" fmla="*/ 0 60000 65536"/>
                <a:gd name="T12" fmla="*/ 0 w 168"/>
                <a:gd name="T13" fmla="*/ 0 h 384"/>
                <a:gd name="T14" fmla="*/ 168 w 168"/>
                <a:gd name="T15" fmla="*/ 384 h 384"/>
              </a:gdLst>
              <a:ahLst/>
              <a:cxnLst>
                <a:cxn ang="T8">
                  <a:pos x="T0" y="T1"/>
                </a:cxn>
                <a:cxn ang="T9">
                  <a:pos x="T2" y="T3"/>
                </a:cxn>
                <a:cxn ang="T10">
                  <a:pos x="T4" y="T5"/>
                </a:cxn>
                <a:cxn ang="T11">
                  <a:pos x="T6" y="T7"/>
                </a:cxn>
              </a:cxnLst>
              <a:rect l="T12" t="T13" r="T14" b="T15"/>
              <a:pathLst>
                <a:path w="168" h="384">
                  <a:moveTo>
                    <a:pt x="64" y="0"/>
                  </a:moveTo>
                  <a:cubicBezTo>
                    <a:pt x="116" y="52"/>
                    <a:pt x="168" y="104"/>
                    <a:pt x="160" y="144"/>
                  </a:cubicBezTo>
                  <a:cubicBezTo>
                    <a:pt x="152" y="184"/>
                    <a:pt x="32" y="200"/>
                    <a:pt x="16" y="240"/>
                  </a:cubicBezTo>
                  <a:cubicBezTo>
                    <a:pt x="0" y="280"/>
                    <a:pt x="32" y="332"/>
                    <a:pt x="64" y="384"/>
                  </a:cubicBezTo>
                </a:path>
              </a:pathLst>
            </a:custGeom>
            <a:noFill/>
            <a:ln w="9525" cap="flat" cmpd="sng">
              <a:solidFill>
                <a:srgbClr val="000000"/>
              </a:solidFill>
              <a:prstDash val="solid"/>
              <a:round/>
              <a:headEnd/>
              <a:tailEnd type="triangle" w="sm" len="sm"/>
            </a:ln>
            <a:extLst>
              <a:ext uri="{909E8E84-426E-40DD-AFC4-6F175D3DCCD1}">
                <a14:hiddenFill xmlns:a14="http://schemas.microsoft.com/office/drawing/2010/main">
                  <a:solidFill>
                    <a:srgbClr val="FFFFFF"/>
                  </a:solidFill>
                </a14:hiddenFill>
              </a:ext>
            </a:extLst>
          </p:spPr>
          <p:txBody>
            <a:bodyPr/>
            <a:lstStyle/>
            <a:p>
              <a:endParaRPr lang="ko-KR" altLang="en-US"/>
            </a:p>
          </p:txBody>
        </p:sp>
        <p:sp>
          <p:nvSpPr>
            <p:cNvPr id="5209" name="Text Box 1090"/>
            <p:cNvSpPr txBox="1">
              <a:spLocks noChangeArrowheads="1"/>
            </p:cNvSpPr>
            <p:nvPr/>
          </p:nvSpPr>
          <p:spPr bwMode="auto">
            <a:xfrm>
              <a:off x="433388" y="7153151"/>
              <a:ext cx="638175" cy="230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kumimoji="1" sz="3200">
                  <a:solidFill>
                    <a:schemeClr val="tx1"/>
                  </a:solidFill>
                  <a:latin typeface="굴림" charset="-127"/>
                  <a:ea typeface="굴림" charset="-127"/>
                </a:defRPr>
              </a:lvl1pPr>
              <a:lvl2pPr marL="742950" indent="-285750" eaLnBrk="0" hangingPunct="0">
                <a:spcBef>
                  <a:spcPct val="20000"/>
                </a:spcBef>
                <a:buChar char="–"/>
                <a:defRPr kumimoji="1" sz="2800">
                  <a:solidFill>
                    <a:schemeClr val="tx1"/>
                  </a:solidFill>
                  <a:latin typeface="굴림" charset="-127"/>
                  <a:ea typeface="굴림" charset="-127"/>
                </a:defRPr>
              </a:lvl2pPr>
              <a:lvl3pPr marL="1143000" indent="-228600" eaLnBrk="0" hangingPunct="0">
                <a:spcBef>
                  <a:spcPct val="20000"/>
                </a:spcBef>
                <a:buChar char="•"/>
                <a:defRPr kumimoji="1" sz="2400">
                  <a:solidFill>
                    <a:schemeClr val="tx1"/>
                  </a:solidFill>
                  <a:latin typeface="굴림" charset="-127"/>
                  <a:ea typeface="굴림" charset="-127"/>
                </a:defRPr>
              </a:lvl3pPr>
              <a:lvl4pPr marL="1600200" indent="-228600" eaLnBrk="0" hangingPunct="0">
                <a:spcBef>
                  <a:spcPct val="20000"/>
                </a:spcBef>
                <a:buChar char="–"/>
                <a:defRPr kumimoji="1" sz="2000">
                  <a:solidFill>
                    <a:schemeClr val="tx1"/>
                  </a:solidFill>
                  <a:latin typeface="굴림" charset="-127"/>
                  <a:ea typeface="굴림" charset="-127"/>
                </a:defRPr>
              </a:lvl4pPr>
              <a:lvl5pPr marL="2057400" indent="-228600" eaLnBrk="0" hangingPunct="0">
                <a:spcBef>
                  <a:spcPct val="20000"/>
                </a:spcBef>
                <a:buChar char="»"/>
                <a:defRPr kumimoji="1" sz="2000">
                  <a:solidFill>
                    <a:schemeClr val="tx1"/>
                  </a:solidFill>
                  <a:latin typeface="굴림" charset="-127"/>
                  <a:ea typeface="굴림" charset="-127"/>
                </a:defRPr>
              </a:lvl5pPr>
              <a:lvl6pPr marL="2514600" indent="-228600" eaLnBrk="0" fontAlgn="base" hangingPunct="0">
                <a:spcBef>
                  <a:spcPct val="20000"/>
                </a:spcBef>
                <a:spcAft>
                  <a:spcPct val="0"/>
                </a:spcAft>
                <a:buChar char="»"/>
                <a:defRPr kumimoji="1" sz="2000">
                  <a:solidFill>
                    <a:schemeClr val="tx1"/>
                  </a:solidFill>
                  <a:latin typeface="굴림" charset="-127"/>
                  <a:ea typeface="굴림" charset="-127"/>
                </a:defRPr>
              </a:lvl6pPr>
              <a:lvl7pPr marL="2971800" indent="-228600" eaLnBrk="0" fontAlgn="base" hangingPunct="0">
                <a:spcBef>
                  <a:spcPct val="20000"/>
                </a:spcBef>
                <a:spcAft>
                  <a:spcPct val="0"/>
                </a:spcAft>
                <a:buChar char="»"/>
                <a:defRPr kumimoji="1" sz="2000">
                  <a:solidFill>
                    <a:schemeClr val="tx1"/>
                  </a:solidFill>
                  <a:latin typeface="굴림" charset="-127"/>
                  <a:ea typeface="굴림" charset="-127"/>
                </a:defRPr>
              </a:lvl7pPr>
              <a:lvl8pPr marL="3429000" indent="-228600" eaLnBrk="0" fontAlgn="base" hangingPunct="0">
                <a:spcBef>
                  <a:spcPct val="20000"/>
                </a:spcBef>
                <a:spcAft>
                  <a:spcPct val="0"/>
                </a:spcAft>
                <a:buChar char="»"/>
                <a:defRPr kumimoji="1" sz="2000">
                  <a:solidFill>
                    <a:schemeClr val="tx1"/>
                  </a:solidFill>
                  <a:latin typeface="굴림" charset="-127"/>
                  <a:ea typeface="굴림" charset="-127"/>
                </a:defRPr>
              </a:lvl8pPr>
              <a:lvl9pPr marL="3886200" indent="-228600" eaLnBrk="0" fontAlgn="base" hangingPunct="0">
                <a:spcBef>
                  <a:spcPct val="20000"/>
                </a:spcBef>
                <a:spcAft>
                  <a:spcPct val="0"/>
                </a:spcAft>
                <a:buChar char="»"/>
                <a:defRPr kumimoji="1" sz="2000">
                  <a:solidFill>
                    <a:schemeClr val="tx1"/>
                  </a:solidFill>
                  <a:latin typeface="굴림" charset="-127"/>
                  <a:ea typeface="굴림" charset="-127"/>
                </a:defRPr>
              </a:lvl9pPr>
            </a:lstStyle>
            <a:p>
              <a:pPr eaLnBrk="1" hangingPunct="1">
                <a:spcBef>
                  <a:spcPct val="0"/>
                </a:spcBef>
                <a:buFontTx/>
                <a:buNone/>
              </a:pPr>
              <a:r>
                <a:rPr lang="ko-KR" altLang="en-US" sz="900"/>
                <a:t>입력</a:t>
              </a:r>
              <a:r>
                <a:rPr lang="en-US" altLang="ko-KR" sz="900"/>
                <a:t>(X0)</a:t>
              </a:r>
            </a:p>
            <a:p>
              <a:pPr eaLnBrk="1" hangingPunct="1">
                <a:spcBef>
                  <a:spcPct val="0"/>
                </a:spcBef>
                <a:buFontTx/>
                <a:buNone/>
              </a:pPr>
              <a:endParaRPr lang="en-US" altLang="ko-KR" sz="900"/>
            </a:p>
          </p:txBody>
        </p:sp>
        <p:sp>
          <p:nvSpPr>
            <p:cNvPr id="5210" name="Text Box 1091"/>
            <p:cNvSpPr txBox="1">
              <a:spLocks noChangeArrowheads="1"/>
            </p:cNvSpPr>
            <p:nvPr/>
          </p:nvSpPr>
          <p:spPr bwMode="auto">
            <a:xfrm>
              <a:off x="404813" y="7629401"/>
              <a:ext cx="695325"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kumimoji="1" sz="3200">
                  <a:solidFill>
                    <a:schemeClr val="tx1"/>
                  </a:solidFill>
                  <a:latin typeface="굴림" charset="-127"/>
                  <a:ea typeface="굴림" charset="-127"/>
                </a:defRPr>
              </a:lvl1pPr>
              <a:lvl2pPr marL="742950" indent="-285750" eaLnBrk="0" hangingPunct="0">
                <a:spcBef>
                  <a:spcPct val="20000"/>
                </a:spcBef>
                <a:buChar char="–"/>
                <a:defRPr kumimoji="1" sz="2800">
                  <a:solidFill>
                    <a:schemeClr val="tx1"/>
                  </a:solidFill>
                  <a:latin typeface="굴림" charset="-127"/>
                  <a:ea typeface="굴림" charset="-127"/>
                </a:defRPr>
              </a:lvl2pPr>
              <a:lvl3pPr marL="1143000" indent="-228600" eaLnBrk="0" hangingPunct="0">
                <a:spcBef>
                  <a:spcPct val="20000"/>
                </a:spcBef>
                <a:buChar char="•"/>
                <a:defRPr kumimoji="1" sz="2400">
                  <a:solidFill>
                    <a:schemeClr val="tx1"/>
                  </a:solidFill>
                  <a:latin typeface="굴림" charset="-127"/>
                  <a:ea typeface="굴림" charset="-127"/>
                </a:defRPr>
              </a:lvl3pPr>
              <a:lvl4pPr marL="1600200" indent="-228600" eaLnBrk="0" hangingPunct="0">
                <a:spcBef>
                  <a:spcPct val="20000"/>
                </a:spcBef>
                <a:buChar char="–"/>
                <a:defRPr kumimoji="1" sz="2000">
                  <a:solidFill>
                    <a:schemeClr val="tx1"/>
                  </a:solidFill>
                  <a:latin typeface="굴림" charset="-127"/>
                  <a:ea typeface="굴림" charset="-127"/>
                </a:defRPr>
              </a:lvl4pPr>
              <a:lvl5pPr marL="2057400" indent="-228600" eaLnBrk="0" hangingPunct="0">
                <a:spcBef>
                  <a:spcPct val="20000"/>
                </a:spcBef>
                <a:buChar char="»"/>
                <a:defRPr kumimoji="1" sz="2000">
                  <a:solidFill>
                    <a:schemeClr val="tx1"/>
                  </a:solidFill>
                  <a:latin typeface="굴림" charset="-127"/>
                  <a:ea typeface="굴림" charset="-127"/>
                </a:defRPr>
              </a:lvl5pPr>
              <a:lvl6pPr marL="2514600" indent="-228600" eaLnBrk="0" fontAlgn="base" hangingPunct="0">
                <a:spcBef>
                  <a:spcPct val="20000"/>
                </a:spcBef>
                <a:spcAft>
                  <a:spcPct val="0"/>
                </a:spcAft>
                <a:buChar char="»"/>
                <a:defRPr kumimoji="1" sz="2000">
                  <a:solidFill>
                    <a:schemeClr val="tx1"/>
                  </a:solidFill>
                  <a:latin typeface="굴림" charset="-127"/>
                  <a:ea typeface="굴림" charset="-127"/>
                </a:defRPr>
              </a:lvl6pPr>
              <a:lvl7pPr marL="2971800" indent="-228600" eaLnBrk="0" fontAlgn="base" hangingPunct="0">
                <a:spcBef>
                  <a:spcPct val="20000"/>
                </a:spcBef>
                <a:spcAft>
                  <a:spcPct val="0"/>
                </a:spcAft>
                <a:buChar char="»"/>
                <a:defRPr kumimoji="1" sz="2000">
                  <a:solidFill>
                    <a:schemeClr val="tx1"/>
                  </a:solidFill>
                  <a:latin typeface="굴림" charset="-127"/>
                  <a:ea typeface="굴림" charset="-127"/>
                </a:defRPr>
              </a:lvl7pPr>
              <a:lvl8pPr marL="3429000" indent="-228600" eaLnBrk="0" fontAlgn="base" hangingPunct="0">
                <a:spcBef>
                  <a:spcPct val="20000"/>
                </a:spcBef>
                <a:spcAft>
                  <a:spcPct val="0"/>
                </a:spcAft>
                <a:buChar char="»"/>
                <a:defRPr kumimoji="1" sz="2000">
                  <a:solidFill>
                    <a:schemeClr val="tx1"/>
                  </a:solidFill>
                  <a:latin typeface="굴림" charset="-127"/>
                  <a:ea typeface="굴림" charset="-127"/>
                </a:defRPr>
              </a:lvl8pPr>
              <a:lvl9pPr marL="3886200" indent="-228600" eaLnBrk="0" fontAlgn="base" hangingPunct="0">
                <a:spcBef>
                  <a:spcPct val="20000"/>
                </a:spcBef>
                <a:spcAft>
                  <a:spcPct val="0"/>
                </a:spcAft>
                <a:buChar char="»"/>
                <a:defRPr kumimoji="1" sz="2000">
                  <a:solidFill>
                    <a:schemeClr val="tx1"/>
                  </a:solidFill>
                  <a:latin typeface="굴림" charset="-127"/>
                  <a:ea typeface="굴림" charset="-127"/>
                </a:defRPr>
              </a:lvl9pPr>
            </a:lstStyle>
            <a:p>
              <a:pPr eaLnBrk="1" hangingPunct="1">
                <a:spcBef>
                  <a:spcPct val="0"/>
                </a:spcBef>
                <a:buFontTx/>
                <a:buNone/>
              </a:pPr>
              <a:r>
                <a:rPr lang="ko-KR" altLang="en-US" sz="900"/>
                <a:t>출력</a:t>
              </a:r>
              <a:r>
                <a:rPr lang="en-US" altLang="ko-KR" sz="900"/>
                <a:t>(Y76)</a:t>
              </a:r>
            </a:p>
            <a:p>
              <a:pPr eaLnBrk="1" hangingPunct="1">
                <a:spcBef>
                  <a:spcPct val="0"/>
                </a:spcBef>
                <a:buFontTx/>
                <a:buNone/>
              </a:pPr>
              <a:endParaRPr lang="en-US" altLang="ko-KR" sz="900"/>
            </a:p>
          </p:txBody>
        </p:sp>
        <p:grpSp>
          <p:nvGrpSpPr>
            <p:cNvPr id="5211" name="그룹 23"/>
            <p:cNvGrpSpPr>
              <a:grpSpLocks/>
            </p:cNvGrpSpPr>
            <p:nvPr/>
          </p:nvGrpSpPr>
          <p:grpSpPr bwMode="auto">
            <a:xfrm>
              <a:off x="598488" y="8175501"/>
              <a:ext cx="2540000" cy="1169987"/>
              <a:chOff x="598227" y="7670539"/>
              <a:chExt cx="2540111" cy="1170893"/>
            </a:xfrm>
          </p:grpSpPr>
          <p:sp>
            <p:nvSpPr>
              <p:cNvPr id="5216" name="Text Box 1097"/>
              <p:cNvSpPr txBox="1">
                <a:spLocks noChangeArrowheads="1"/>
              </p:cNvSpPr>
              <p:nvPr/>
            </p:nvSpPr>
            <p:spPr bwMode="auto">
              <a:xfrm>
                <a:off x="804482" y="7670539"/>
                <a:ext cx="323662" cy="2196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kumimoji="1" sz="3200">
                    <a:solidFill>
                      <a:schemeClr val="tx1"/>
                    </a:solidFill>
                    <a:latin typeface="굴림" charset="-127"/>
                    <a:ea typeface="굴림" charset="-127"/>
                  </a:defRPr>
                </a:lvl1pPr>
                <a:lvl2pPr marL="742950" indent="-285750" eaLnBrk="0" hangingPunct="0">
                  <a:spcBef>
                    <a:spcPct val="20000"/>
                  </a:spcBef>
                  <a:buChar char="–"/>
                  <a:defRPr kumimoji="1" sz="2800">
                    <a:solidFill>
                      <a:schemeClr val="tx1"/>
                    </a:solidFill>
                    <a:latin typeface="굴림" charset="-127"/>
                    <a:ea typeface="굴림" charset="-127"/>
                  </a:defRPr>
                </a:lvl2pPr>
                <a:lvl3pPr marL="1143000" indent="-228600" eaLnBrk="0" hangingPunct="0">
                  <a:spcBef>
                    <a:spcPct val="20000"/>
                  </a:spcBef>
                  <a:buChar char="•"/>
                  <a:defRPr kumimoji="1" sz="2400">
                    <a:solidFill>
                      <a:schemeClr val="tx1"/>
                    </a:solidFill>
                    <a:latin typeface="굴림" charset="-127"/>
                    <a:ea typeface="굴림" charset="-127"/>
                  </a:defRPr>
                </a:lvl3pPr>
                <a:lvl4pPr marL="1600200" indent="-228600" eaLnBrk="0" hangingPunct="0">
                  <a:spcBef>
                    <a:spcPct val="20000"/>
                  </a:spcBef>
                  <a:buChar char="–"/>
                  <a:defRPr kumimoji="1" sz="2000">
                    <a:solidFill>
                      <a:schemeClr val="tx1"/>
                    </a:solidFill>
                    <a:latin typeface="굴림" charset="-127"/>
                    <a:ea typeface="굴림" charset="-127"/>
                  </a:defRPr>
                </a:lvl4pPr>
                <a:lvl5pPr marL="2057400" indent="-228600" eaLnBrk="0" hangingPunct="0">
                  <a:spcBef>
                    <a:spcPct val="20000"/>
                  </a:spcBef>
                  <a:buChar char="»"/>
                  <a:defRPr kumimoji="1" sz="2000">
                    <a:solidFill>
                      <a:schemeClr val="tx1"/>
                    </a:solidFill>
                    <a:latin typeface="굴림" charset="-127"/>
                    <a:ea typeface="굴림" charset="-127"/>
                  </a:defRPr>
                </a:lvl5pPr>
                <a:lvl6pPr marL="2514600" indent="-228600" eaLnBrk="0" fontAlgn="base" hangingPunct="0">
                  <a:spcBef>
                    <a:spcPct val="20000"/>
                  </a:spcBef>
                  <a:spcAft>
                    <a:spcPct val="0"/>
                  </a:spcAft>
                  <a:buChar char="»"/>
                  <a:defRPr kumimoji="1" sz="2000">
                    <a:solidFill>
                      <a:schemeClr val="tx1"/>
                    </a:solidFill>
                    <a:latin typeface="굴림" charset="-127"/>
                    <a:ea typeface="굴림" charset="-127"/>
                  </a:defRPr>
                </a:lvl6pPr>
                <a:lvl7pPr marL="2971800" indent="-228600" eaLnBrk="0" fontAlgn="base" hangingPunct="0">
                  <a:spcBef>
                    <a:spcPct val="20000"/>
                  </a:spcBef>
                  <a:spcAft>
                    <a:spcPct val="0"/>
                  </a:spcAft>
                  <a:buChar char="»"/>
                  <a:defRPr kumimoji="1" sz="2000">
                    <a:solidFill>
                      <a:schemeClr val="tx1"/>
                    </a:solidFill>
                    <a:latin typeface="굴림" charset="-127"/>
                    <a:ea typeface="굴림" charset="-127"/>
                  </a:defRPr>
                </a:lvl7pPr>
                <a:lvl8pPr marL="3429000" indent="-228600" eaLnBrk="0" fontAlgn="base" hangingPunct="0">
                  <a:spcBef>
                    <a:spcPct val="20000"/>
                  </a:spcBef>
                  <a:spcAft>
                    <a:spcPct val="0"/>
                  </a:spcAft>
                  <a:buChar char="»"/>
                  <a:defRPr kumimoji="1" sz="2000">
                    <a:solidFill>
                      <a:schemeClr val="tx1"/>
                    </a:solidFill>
                    <a:latin typeface="굴림" charset="-127"/>
                    <a:ea typeface="굴림" charset="-127"/>
                  </a:defRPr>
                </a:lvl8pPr>
                <a:lvl9pPr marL="3886200" indent="-228600" eaLnBrk="0" fontAlgn="base" hangingPunct="0">
                  <a:spcBef>
                    <a:spcPct val="20000"/>
                  </a:spcBef>
                  <a:spcAft>
                    <a:spcPct val="0"/>
                  </a:spcAft>
                  <a:buChar char="»"/>
                  <a:defRPr kumimoji="1" sz="2000">
                    <a:solidFill>
                      <a:schemeClr val="tx1"/>
                    </a:solidFill>
                    <a:latin typeface="굴림" charset="-127"/>
                    <a:ea typeface="굴림" charset="-127"/>
                  </a:defRPr>
                </a:lvl9pPr>
              </a:lstStyle>
              <a:p>
                <a:pPr eaLnBrk="1" hangingPunct="1">
                  <a:spcBef>
                    <a:spcPct val="0"/>
                  </a:spcBef>
                  <a:buFontTx/>
                  <a:buNone/>
                </a:pPr>
                <a:r>
                  <a:rPr lang="en-US" altLang="ko-KR" sz="900"/>
                  <a:t>X0</a:t>
                </a:r>
              </a:p>
              <a:p>
                <a:pPr eaLnBrk="1" hangingPunct="1">
                  <a:spcBef>
                    <a:spcPct val="0"/>
                  </a:spcBef>
                  <a:buFontTx/>
                  <a:buNone/>
                </a:pPr>
                <a:endParaRPr lang="en-US" altLang="ko-KR" sz="900"/>
              </a:p>
            </p:txBody>
          </p:sp>
          <p:grpSp>
            <p:nvGrpSpPr>
              <p:cNvPr id="5217" name="그룹 22"/>
              <p:cNvGrpSpPr>
                <a:grpSpLocks/>
              </p:cNvGrpSpPr>
              <p:nvPr/>
            </p:nvGrpSpPr>
            <p:grpSpPr bwMode="auto">
              <a:xfrm>
                <a:off x="598227" y="7850676"/>
                <a:ext cx="2540111" cy="990756"/>
                <a:chOff x="598227" y="7850676"/>
                <a:chExt cx="2540111" cy="990756"/>
              </a:xfrm>
            </p:grpSpPr>
            <p:sp>
              <p:nvSpPr>
                <p:cNvPr id="5218" name="Line 1092"/>
                <p:cNvSpPr>
                  <a:spLocks noChangeShapeType="1"/>
                </p:cNvSpPr>
                <p:nvPr/>
              </p:nvSpPr>
              <p:spPr bwMode="auto">
                <a:xfrm>
                  <a:off x="598227" y="7855417"/>
                  <a:ext cx="0" cy="98601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5219" name="Line 1093"/>
                <p:cNvSpPr>
                  <a:spLocks noChangeShapeType="1"/>
                </p:cNvSpPr>
                <p:nvPr/>
              </p:nvSpPr>
              <p:spPr bwMode="auto">
                <a:xfrm>
                  <a:off x="598227" y="7931264"/>
                  <a:ext cx="337941"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5220" name="Line 1094"/>
                <p:cNvSpPr>
                  <a:spLocks noChangeShapeType="1"/>
                </p:cNvSpPr>
                <p:nvPr/>
              </p:nvSpPr>
              <p:spPr bwMode="auto">
                <a:xfrm>
                  <a:off x="936168" y="7855417"/>
                  <a:ext cx="0" cy="15169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5221" name="Line 1095"/>
                <p:cNvSpPr>
                  <a:spLocks noChangeShapeType="1"/>
                </p:cNvSpPr>
                <p:nvPr/>
              </p:nvSpPr>
              <p:spPr bwMode="auto">
                <a:xfrm>
                  <a:off x="990111" y="7855417"/>
                  <a:ext cx="0" cy="15169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5222" name="Line 1096"/>
                <p:cNvSpPr>
                  <a:spLocks noChangeShapeType="1"/>
                </p:cNvSpPr>
                <p:nvPr/>
              </p:nvSpPr>
              <p:spPr bwMode="auto">
                <a:xfrm>
                  <a:off x="999631" y="7931264"/>
                  <a:ext cx="1205799"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5223" name="Line 1098"/>
                <p:cNvSpPr>
                  <a:spLocks noChangeShapeType="1"/>
                </p:cNvSpPr>
                <p:nvPr/>
              </p:nvSpPr>
              <p:spPr bwMode="auto">
                <a:xfrm>
                  <a:off x="609333" y="8310501"/>
                  <a:ext cx="337941"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5224" name="Line 1099"/>
                <p:cNvSpPr>
                  <a:spLocks noChangeShapeType="1"/>
                </p:cNvSpPr>
                <p:nvPr/>
              </p:nvSpPr>
              <p:spPr bwMode="auto">
                <a:xfrm>
                  <a:off x="947274" y="8234653"/>
                  <a:ext cx="0" cy="15169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5225" name="Line 1100"/>
                <p:cNvSpPr>
                  <a:spLocks noChangeShapeType="1"/>
                </p:cNvSpPr>
                <p:nvPr/>
              </p:nvSpPr>
              <p:spPr bwMode="auto">
                <a:xfrm>
                  <a:off x="999631" y="8234653"/>
                  <a:ext cx="0" cy="15169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5226" name="Line 1101"/>
                <p:cNvSpPr>
                  <a:spLocks noChangeShapeType="1"/>
                </p:cNvSpPr>
                <p:nvPr/>
              </p:nvSpPr>
              <p:spPr bwMode="auto">
                <a:xfrm>
                  <a:off x="1010737" y="8310501"/>
                  <a:ext cx="263372"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5227" name="Text Box 1102"/>
                <p:cNvSpPr txBox="1">
                  <a:spLocks noChangeArrowheads="1"/>
                </p:cNvSpPr>
                <p:nvPr/>
              </p:nvSpPr>
              <p:spPr bwMode="auto">
                <a:xfrm>
                  <a:off x="804482" y="8041875"/>
                  <a:ext cx="342701" cy="229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kumimoji="1" sz="3200">
                      <a:solidFill>
                        <a:schemeClr val="tx1"/>
                      </a:solidFill>
                      <a:latin typeface="굴림" charset="-127"/>
                      <a:ea typeface="굴림" charset="-127"/>
                    </a:defRPr>
                  </a:lvl1pPr>
                  <a:lvl2pPr marL="742950" indent="-285750" eaLnBrk="0" hangingPunct="0">
                    <a:spcBef>
                      <a:spcPct val="20000"/>
                    </a:spcBef>
                    <a:buChar char="–"/>
                    <a:defRPr kumimoji="1" sz="2800">
                      <a:solidFill>
                        <a:schemeClr val="tx1"/>
                      </a:solidFill>
                      <a:latin typeface="굴림" charset="-127"/>
                      <a:ea typeface="굴림" charset="-127"/>
                    </a:defRPr>
                  </a:lvl2pPr>
                  <a:lvl3pPr marL="1143000" indent="-228600" eaLnBrk="0" hangingPunct="0">
                    <a:spcBef>
                      <a:spcPct val="20000"/>
                    </a:spcBef>
                    <a:buChar char="•"/>
                    <a:defRPr kumimoji="1" sz="2400">
                      <a:solidFill>
                        <a:schemeClr val="tx1"/>
                      </a:solidFill>
                      <a:latin typeface="굴림" charset="-127"/>
                      <a:ea typeface="굴림" charset="-127"/>
                    </a:defRPr>
                  </a:lvl3pPr>
                  <a:lvl4pPr marL="1600200" indent="-228600" eaLnBrk="0" hangingPunct="0">
                    <a:spcBef>
                      <a:spcPct val="20000"/>
                    </a:spcBef>
                    <a:buChar char="–"/>
                    <a:defRPr kumimoji="1" sz="2000">
                      <a:solidFill>
                        <a:schemeClr val="tx1"/>
                      </a:solidFill>
                      <a:latin typeface="굴림" charset="-127"/>
                      <a:ea typeface="굴림" charset="-127"/>
                    </a:defRPr>
                  </a:lvl4pPr>
                  <a:lvl5pPr marL="2057400" indent="-228600" eaLnBrk="0" hangingPunct="0">
                    <a:spcBef>
                      <a:spcPct val="20000"/>
                    </a:spcBef>
                    <a:buChar char="»"/>
                    <a:defRPr kumimoji="1" sz="2000">
                      <a:solidFill>
                        <a:schemeClr val="tx1"/>
                      </a:solidFill>
                      <a:latin typeface="굴림" charset="-127"/>
                      <a:ea typeface="굴림" charset="-127"/>
                    </a:defRPr>
                  </a:lvl5pPr>
                  <a:lvl6pPr marL="2514600" indent="-228600" eaLnBrk="0" fontAlgn="base" hangingPunct="0">
                    <a:spcBef>
                      <a:spcPct val="20000"/>
                    </a:spcBef>
                    <a:spcAft>
                      <a:spcPct val="0"/>
                    </a:spcAft>
                    <a:buChar char="»"/>
                    <a:defRPr kumimoji="1" sz="2000">
                      <a:solidFill>
                        <a:schemeClr val="tx1"/>
                      </a:solidFill>
                      <a:latin typeface="굴림" charset="-127"/>
                      <a:ea typeface="굴림" charset="-127"/>
                    </a:defRPr>
                  </a:lvl6pPr>
                  <a:lvl7pPr marL="2971800" indent="-228600" eaLnBrk="0" fontAlgn="base" hangingPunct="0">
                    <a:spcBef>
                      <a:spcPct val="20000"/>
                    </a:spcBef>
                    <a:spcAft>
                      <a:spcPct val="0"/>
                    </a:spcAft>
                    <a:buChar char="»"/>
                    <a:defRPr kumimoji="1" sz="2000">
                      <a:solidFill>
                        <a:schemeClr val="tx1"/>
                      </a:solidFill>
                      <a:latin typeface="굴림" charset="-127"/>
                      <a:ea typeface="굴림" charset="-127"/>
                    </a:defRPr>
                  </a:lvl7pPr>
                  <a:lvl8pPr marL="3429000" indent="-228600" eaLnBrk="0" fontAlgn="base" hangingPunct="0">
                    <a:spcBef>
                      <a:spcPct val="20000"/>
                    </a:spcBef>
                    <a:spcAft>
                      <a:spcPct val="0"/>
                    </a:spcAft>
                    <a:buChar char="»"/>
                    <a:defRPr kumimoji="1" sz="2000">
                      <a:solidFill>
                        <a:schemeClr val="tx1"/>
                      </a:solidFill>
                      <a:latin typeface="굴림" charset="-127"/>
                      <a:ea typeface="굴림" charset="-127"/>
                    </a:defRPr>
                  </a:lvl8pPr>
                  <a:lvl9pPr marL="3886200" indent="-228600" eaLnBrk="0" fontAlgn="base" hangingPunct="0">
                    <a:spcBef>
                      <a:spcPct val="20000"/>
                    </a:spcBef>
                    <a:spcAft>
                      <a:spcPct val="0"/>
                    </a:spcAft>
                    <a:buChar char="»"/>
                    <a:defRPr kumimoji="1" sz="2000">
                      <a:solidFill>
                        <a:schemeClr val="tx1"/>
                      </a:solidFill>
                      <a:latin typeface="굴림" charset="-127"/>
                      <a:ea typeface="굴림" charset="-127"/>
                    </a:defRPr>
                  </a:lvl9pPr>
                </a:lstStyle>
                <a:p>
                  <a:pPr eaLnBrk="1" hangingPunct="1">
                    <a:spcBef>
                      <a:spcPct val="0"/>
                    </a:spcBef>
                    <a:buFontTx/>
                    <a:buNone/>
                  </a:pPr>
                  <a:r>
                    <a:rPr lang="en-US" altLang="ko-KR" sz="900"/>
                    <a:t>M1</a:t>
                  </a:r>
                </a:p>
                <a:p>
                  <a:pPr eaLnBrk="1" hangingPunct="1">
                    <a:spcBef>
                      <a:spcPct val="0"/>
                    </a:spcBef>
                    <a:buFontTx/>
                    <a:buNone/>
                  </a:pPr>
                  <a:endParaRPr lang="en-US" altLang="ko-KR" sz="900"/>
                </a:p>
              </p:txBody>
            </p:sp>
            <p:sp>
              <p:nvSpPr>
                <p:cNvPr id="5228" name="Line 1103"/>
                <p:cNvSpPr>
                  <a:spLocks noChangeShapeType="1"/>
                </p:cNvSpPr>
                <p:nvPr/>
              </p:nvSpPr>
              <p:spPr bwMode="auto">
                <a:xfrm>
                  <a:off x="1286801" y="8234653"/>
                  <a:ext cx="0" cy="15169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5229" name="Line 1104"/>
                <p:cNvSpPr>
                  <a:spLocks noChangeShapeType="1"/>
                </p:cNvSpPr>
                <p:nvPr/>
              </p:nvSpPr>
              <p:spPr bwMode="auto">
                <a:xfrm>
                  <a:off x="1340745" y="8234653"/>
                  <a:ext cx="0" cy="15169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5230" name="Text Box 1105"/>
                <p:cNvSpPr txBox="1">
                  <a:spLocks noChangeArrowheads="1"/>
                </p:cNvSpPr>
                <p:nvPr/>
              </p:nvSpPr>
              <p:spPr bwMode="auto">
                <a:xfrm>
                  <a:off x="1147183" y="8041875"/>
                  <a:ext cx="380779" cy="229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kumimoji="1" sz="3200">
                      <a:solidFill>
                        <a:schemeClr val="tx1"/>
                      </a:solidFill>
                      <a:latin typeface="굴림" charset="-127"/>
                      <a:ea typeface="굴림" charset="-127"/>
                    </a:defRPr>
                  </a:lvl1pPr>
                  <a:lvl2pPr marL="742950" indent="-285750" eaLnBrk="0" hangingPunct="0">
                    <a:spcBef>
                      <a:spcPct val="20000"/>
                    </a:spcBef>
                    <a:buChar char="–"/>
                    <a:defRPr kumimoji="1" sz="2800">
                      <a:solidFill>
                        <a:schemeClr val="tx1"/>
                      </a:solidFill>
                      <a:latin typeface="굴림" charset="-127"/>
                      <a:ea typeface="굴림" charset="-127"/>
                    </a:defRPr>
                  </a:lvl2pPr>
                  <a:lvl3pPr marL="1143000" indent="-228600" eaLnBrk="0" hangingPunct="0">
                    <a:spcBef>
                      <a:spcPct val="20000"/>
                    </a:spcBef>
                    <a:buChar char="•"/>
                    <a:defRPr kumimoji="1" sz="2400">
                      <a:solidFill>
                        <a:schemeClr val="tx1"/>
                      </a:solidFill>
                      <a:latin typeface="굴림" charset="-127"/>
                      <a:ea typeface="굴림" charset="-127"/>
                    </a:defRPr>
                  </a:lvl3pPr>
                  <a:lvl4pPr marL="1600200" indent="-228600" eaLnBrk="0" hangingPunct="0">
                    <a:spcBef>
                      <a:spcPct val="20000"/>
                    </a:spcBef>
                    <a:buChar char="–"/>
                    <a:defRPr kumimoji="1" sz="2000">
                      <a:solidFill>
                        <a:schemeClr val="tx1"/>
                      </a:solidFill>
                      <a:latin typeface="굴림" charset="-127"/>
                      <a:ea typeface="굴림" charset="-127"/>
                    </a:defRPr>
                  </a:lvl4pPr>
                  <a:lvl5pPr marL="2057400" indent="-228600" eaLnBrk="0" hangingPunct="0">
                    <a:spcBef>
                      <a:spcPct val="20000"/>
                    </a:spcBef>
                    <a:buChar char="»"/>
                    <a:defRPr kumimoji="1" sz="2000">
                      <a:solidFill>
                        <a:schemeClr val="tx1"/>
                      </a:solidFill>
                      <a:latin typeface="굴림" charset="-127"/>
                      <a:ea typeface="굴림" charset="-127"/>
                    </a:defRPr>
                  </a:lvl5pPr>
                  <a:lvl6pPr marL="2514600" indent="-228600" eaLnBrk="0" fontAlgn="base" hangingPunct="0">
                    <a:spcBef>
                      <a:spcPct val="20000"/>
                    </a:spcBef>
                    <a:spcAft>
                      <a:spcPct val="0"/>
                    </a:spcAft>
                    <a:buChar char="»"/>
                    <a:defRPr kumimoji="1" sz="2000">
                      <a:solidFill>
                        <a:schemeClr val="tx1"/>
                      </a:solidFill>
                      <a:latin typeface="굴림" charset="-127"/>
                      <a:ea typeface="굴림" charset="-127"/>
                    </a:defRPr>
                  </a:lvl6pPr>
                  <a:lvl7pPr marL="2971800" indent="-228600" eaLnBrk="0" fontAlgn="base" hangingPunct="0">
                    <a:spcBef>
                      <a:spcPct val="20000"/>
                    </a:spcBef>
                    <a:spcAft>
                      <a:spcPct val="0"/>
                    </a:spcAft>
                    <a:buChar char="»"/>
                    <a:defRPr kumimoji="1" sz="2000">
                      <a:solidFill>
                        <a:schemeClr val="tx1"/>
                      </a:solidFill>
                      <a:latin typeface="굴림" charset="-127"/>
                      <a:ea typeface="굴림" charset="-127"/>
                    </a:defRPr>
                  </a:lvl7pPr>
                  <a:lvl8pPr marL="3429000" indent="-228600" eaLnBrk="0" fontAlgn="base" hangingPunct="0">
                    <a:spcBef>
                      <a:spcPct val="20000"/>
                    </a:spcBef>
                    <a:spcAft>
                      <a:spcPct val="0"/>
                    </a:spcAft>
                    <a:buChar char="»"/>
                    <a:defRPr kumimoji="1" sz="2000">
                      <a:solidFill>
                        <a:schemeClr val="tx1"/>
                      </a:solidFill>
                      <a:latin typeface="굴림" charset="-127"/>
                      <a:ea typeface="굴림" charset="-127"/>
                    </a:defRPr>
                  </a:lvl8pPr>
                  <a:lvl9pPr marL="3886200" indent="-228600" eaLnBrk="0" fontAlgn="base" hangingPunct="0">
                    <a:spcBef>
                      <a:spcPct val="20000"/>
                    </a:spcBef>
                    <a:spcAft>
                      <a:spcPct val="0"/>
                    </a:spcAft>
                    <a:buChar char="»"/>
                    <a:defRPr kumimoji="1" sz="2000">
                      <a:solidFill>
                        <a:schemeClr val="tx1"/>
                      </a:solidFill>
                      <a:latin typeface="굴림" charset="-127"/>
                      <a:ea typeface="굴림" charset="-127"/>
                    </a:defRPr>
                  </a:lvl9pPr>
                </a:lstStyle>
                <a:p>
                  <a:pPr eaLnBrk="1" hangingPunct="1">
                    <a:spcBef>
                      <a:spcPct val="0"/>
                    </a:spcBef>
                    <a:buFontTx/>
                    <a:buNone/>
                  </a:pPr>
                  <a:r>
                    <a:rPr lang="en-US" altLang="ko-KR" sz="900"/>
                    <a:t>T16</a:t>
                  </a:r>
                </a:p>
                <a:p>
                  <a:pPr eaLnBrk="1" hangingPunct="1">
                    <a:spcBef>
                      <a:spcPct val="0"/>
                    </a:spcBef>
                    <a:buFontTx/>
                    <a:buNone/>
                  </a:pPr>
                  <a:endParaRPr lang="en-US" altLang="ko-KR" sz="900"/>
                </a:p>
              </p:txBody>
            </p:sp>
            <p:sp>
              <p:nvSpPr>
                <p:cNvPr id="5231" name="Line 1106"/>
                <p:cNvSpPr>
                  <a:spLocks noChangeShapeType="1"/>
                </p:cNvSpPr>
                <p:nvPr/>
              </p:nvSpPr>
              <p:spPr bwMode="auto">
                <a:xfrm>
                  <a:off x="609333" y="8632852"/>
                  <a:ext cx="337941"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5232" name="Line 1107"/>
                <p:cNvSpPr>
                  <a:spLocks noChangeShapeType="1"/>
                </p:cNvSpPr>
                <p:nvPr/>
              </p:nvSpPr>
              <p:spPr bwMode="auto">
                <a:xfrm>
                  <a:off x="947274" y="8557005"/>
                  <a:ext cx="0" cy="15169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5233" name="Line 1108"/>
                <p:cNvSpPr>
                  <a:spLocks noChangeShapeType="1"/>
                </p:cNvSpPr>
                <p:nvPr/>
              </p:nvSpPr>
              <p:spPr bwMode="auto">
                <a:xfrm>
                  <a:off x="999631" y="8557005"/>
                  <a:ext cx="0" cy="15169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5234" name="Freeform 1109"/>
                <p:cNvSpPr>
                  <a:spLocks/>
                </p:cNvSpPr>
                <p:nvPr/>
              </p:nvSpPr>
              <p:spPr bwMode="auto">
                <a:xfrm>
                  <a:off x="1021843" y="8329462"/>
                  <a:ext cx="84089" cy="303389"/>
                </a:xfrm>
                <a:custGeom>
                  <a:avLst/>
                  <a:gdLst>
                    <a:gd name="T0" fmla="*/ 0 w 48"/>
                    <a:gd name="T1" fmla="*/ 2147483647 h 192"/>
                    <a:gd name="T2" fmla="*/ 2147483647 w 48"/>
                    <a:gd name="T3" fmla="*/ 2147483647 h 192"/>
                    <a:gd name="T4" fmla="*/ 2147483647 w 48"/>
                    <a:gd name="T5" fmla="*/ 0 h 192"/>
                    <a:gd name="T6" fmla="*/ 0 60000 65536"/>
                    <a:gd name="T7" fmla="*/ 0 60000 65536"/>
                    <a:gd name="T8" fmla="*/ 0 60000 65536"/>
                    <a:gd name="T9" fmla="*/ 0 w 48"/>
                    <a:gd name="T10" fmla="*/ 0 h 192"/>
                    <a:gd name="T11" fmla="*/ 48 w 48"/>
                    <a:gd name="T12" fmla="*/ 192 h 192"/>
                  </a:gdLst>
                  <a:ahLst/>
                  <a:cxnLst>
                    <a:cxn ang="T6">
                      <a:pos x="T0" y="T1"/>
                    </a:cxn>
                    <a:cxn ang="T7">
                      <a:pos x="T2" y="T3"/>
                    </a:cxn>
                    <a:cxn ang="T8">
                      <a:pos x="T4" y="T5"/>
                    </a:cxn>
                  </a:cxnLst>
                  <a:rect l="T9" t="T10" r="T11" b="T12"/>
                  <a:pathLst>
                    <a:path w="48" h="192">
                      <a:moveTo>
                        <a:pt x="0" y="192"/>
                      </a:moveTo>
                      <a:lnTo>
                        <a:pt x="48" y="192"/>
                      </a:lnTo>
                      <a:lnTo>
                        <a:pt x="48" y="0"/>
                      </a:lnTo>
                    </a:path>
                  </a:pathLst>
                </a:custGeom>
                <a:noFill/>
                <a:ln w="9525" cap="flat" cmpd="sng">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ko-KR" altLang="en-US"/>
                </a:p>
              </p:txBody>
            </p:sp>
            <p:sp>
              <p:nvSpPr>
                <p:cNvPr id="5235" name="Line 1110"/>
                <p:cNvSpPr>
                  <a:spLocks noChangeShapeType="1"/>
                </p:cNvSpPr>
                <p:nvPr/>
              </p:nvSpPr>
              <p:spPr bwMode="auto">
                <a:xfrm flipH="1">
                  <a:off x="1221752" y="8234653"/>
                  <a:ext cx="169764" cy="15169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5236" name="Line 1111"/>
                <p:cNvSpPr>
                  <a:spLocks noChangeShapeType="1"/>
                </p:cNvSpPr>
                <p:nvPr/>
              </p:nvSpPr>
              <p:spPr bwMode="auto">
                <a:xfrm>
                  <a:off x="1359784" y="8310501"/>
                  <a:ext cx="1267676"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5237" name="Text Box 1112"/>
                <p:cNvSpPr txBox="1">
                  <a:spLocks noChangeArrowheads="1"/>
                </p:cNvSpPr>
                <p:nvPr/>
              </p:nvSpPr>
              <p:spPr bwMode="auto">
                <a:xfrm>
                  <a:off x="775923" y="8375287"/>
                  <a:ext cx="445829" cy="229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kumimoji="1" sz="3200">
                      <a:solidFill>
                        <a:schemeClr val="tx1"/>
                      </a:solidFill>
                      <a:latin typeface="굴림" charset="-127"/>
                      <a:ea typeface="굴림" charset="-127"/>
                    </a:defRPr>
                  </a:lvl1pPr>
                  <a:lvl2pPr marL="742950" indent="-285750" eaLnBrk="0" hangingPunct="0">
                    <a:spcBef>
                      <a:spcPct val="20000"/>
                    </a:spcBef>
                    <a:buChar char="–"/>
                    <a:defRPr kumimoji="1" sz="2800">
                      <a:solidFill>
                        <a:schemeClr val="tx1"/>
                      </a:solidFill>
                      <a:latin typeface="굴림" charset="-127"/>
                      <a:ea typeface="굴림" charset="-127"/>
                    </a:defRPr>
                  </a:lvl2pPr>
                  <a:lvl3pPr marL="1143000" indent="-228600" eaLnBrk="0" hangingPunct="0">
                    <a:spcBef>
                      <a:spcPct val="20000"/>
                    </a:spcBef>
                    <a:buChar char="•"/>
                    <a:defRPr kumimoji="1" sz="2400">
                      <a:solidFill>
                        <a:schemeClr val="tx1"/>
                      </a:solidFill>
                      <a:latin typeface="굴림" charset="-127"/>
                      <a:ea typeface="굴림" charset="-127"/>
                    </a:defRPr>
                  </a:lvl3pPr>
                  <a:lvl4pPr marL="1600200" indent="-228600" eaLnBrk="0" hangingPunct="0">
                    <a:spcBef>
                      <a:spcPct val="20000"/>
                    </a:spcBef>
                    <a:buChar char="–"/>
                    <a:defRPr kumimoji="1" sz="2000">
                      <a:solidFill>
                        <a:schemeClr val="tx1"/>
                      </a:solidFill>
                      <a:latin typeface="굴림" charset="-127"/>
                      <a:ea typeface="굴림" charset="-127"/>
                    </a:defRPr>
                  </a:lvl4pPr>
                  <a:lvl5pPr marL="2057400" indent="-228600" eaLnBrk="0" hangingPunct="0">
                    <a:spcBef>
                      <a:spcPct val="20000"/>
                    </a:spcBef>
                    <a:buChar char="»"/>
                    <a:defRPr kumimoji="1" sz="2000">
                      <a:solidFill>
                        <a:schemeClr val="tx1"/>
                      </a:solidFill>
                      <a:latin typeface="굴림" charset="-127"/>
                      <a:ea typeface="굴림" charset="-127"/>
                    </a:defRPr>
                  </a:lvl5pPr>
                  <a:lvl6pPr marL="2514600" indent="-228600" eaLnBrk="0" fontAlgn="base" hangingPunct="0">
                    <a:spcBef>
                      <a:spcPct val="20000"/>
                    </a:spcBef>
                    <a:spcAft>
                      <a:spcPct val="0"/>
                    </a:spcAft>
                    <a:buChar char="»"/>
                    <a:defRPr kumimoji="1" sz="2000">
                      <a:solidFill>
                        <a:schemeClr val="tx1"/>
                      </a:solidFill>
                      <a:latin typeface="굴림" charset="-127"/>
                      <a:ea typeface="굴림" charset="-127"/>
                    </a:defRPr>
                  </a:lvl6pPr>
                  <a:lvl7pPr marL="2971800" indent="-228600" eaLnBrk="0" fontAlgn="base" hangingPunct="0">
                    <a:spcBef>
                      <a:spcPct val="20000"/>
                    </a:spcBef>
                    <a:spcAft>
                      <a:spcPct val="0"/>
                    </a:spcAft>
                    <a:buChar char="»"/>
                    <a:defRPr kumimoji="1" sz="2000">
                      <a:solidFill>
                        <a:schemeClr val="tx1"/>
                      </a:solidFill>
                      <a:latin typeface="굴림" charset="-127"/>
                      <a:ea typeface="굴림" charset="-127"/>
                    </a:defRPr>
                  </a:lvl7pPr>
                  <a:lvl8pPr marL="3429000" indent="-228600" eaLnBrk="0" fontAlgn="base" hangingPunct="0">
                    <a:spcBef>
                      <a:spcPct val="20000"/>
                    </a:spcBef>
                    <a:spcAft>
                      <a:spcPct val="0"/>
                    </a:spcAft>
                    <a:buChar char="»"/>
                    <a:defRPr kumimoji="1" sz="2000">
                      <a:solidFill>
                        <a:schemeClr val="tx1"/>
                      </a:solidFill>
                      <a:latin typeface="굴림" charset="-127"/>
                      <a:ea typeface="굴림" charset="-127"/>
                    </a:defRPr>
                  </a:lvl8pPr>
                  <a:lvl9pPr marL="3886200" indent="-228600" eaLnBrk="0" fontAlgn="base" hangingPunct="0">
                    <a:spcBef>
                      <a:spcPct val="20000"/>
                    </a:spcBef>
                    <a:spcAft>
                      <a:spcPct val="0"/>
                    </a:spcAft>
                    <a:buChar char="»"/>
                    <a:defRPr kumimoji="1" sz="2000">
                      <a:solidFill>
                        <a:schemeClr val="tx1"/>
                      </a:solidFill>
                      <a:latin typeface="굴림" charset="-127"/>
                      <a:ea typeface="굴림" charset="-127"/>
                    </a:defRPr>
                  </a:lvl9pPr>
                </a:lstStyle>
                <a:p>
                  <a:pPr eaLnBrk="1" hangingPunct="1">
                    <a:spcBef>
                      <a:spcPct val="0"/>
                    </a:spcBef>
                    <a:buFontTx/>
                    <a:buNone/>
                  </a:pPr>
                  <a:r>
                    <a:rPr lang="en-US" altLang="ko-KR" sz="900"/>
                    <a:t>Y76</a:t>
                  </a:r>
                </a:p>
                <a:p>
                  <a:pPr eaLnBrk="1" hangingPunct="1">
                    <a:spcBef>
                      <a:spcPct val="0"/>
                    </a:spcBef>
                    <a:buFontTx/>
                    <a:buNone/>
                  </a:pPr>
                  <a:endParaRPr lang="en-US" altLang="ko-KR" sz="900"/>
                </a:p>
              </p:txBody>
            </p:sp>
            <p:sp>
              <p:nvSpPr>
                <p:cNvPr id="5238" name="Rectangle 1114"/>
                <p:cNvSpPr>
                  <a:spLocks noChangeArrowheads="1"/>
                </p:cNvSpPr>
                <p:nvPr/>
              </p:nvSpPr>
              <p:spPr bwMode="auto">
                <a:xfrm>
                  <a:off x="2205430" y="7850676"/>
                  <a:ext cx="504532" cy="15169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spcBef>
                      <a:spcPct val="20000"/>
                    </a:spcBef>
                    <a:buChar char="•"/>
                    <a:defRPr kumimoji="1" sz="3200">
                      <a:solidFill>
                        <a:schemeClr val="tx1"/>
                      </a:solidFill>
                      <a:latin typeface="굴림" charset="-127"/>
                      <a:ea typeface="굴림" charset="-127"/>
                    </a:defRPr>
                  </a:lvl1pPr>
                  <a:lvl2pPr marL="742950" indent="-285750" eaLnBrk="0" hangingPunct="0">
                    <a:spcBef>
                      <a:spcPct val="20000"/>
                    </a:spcBef>
                    <a:buChar char="–"/>
                    <a:defRPr kumimoji="1" sz="2800">
                      <a:solidFill>
                        <a:schemeClr val="tx1"/>
                      </a:solidFill>
                      <a:latin typeface="굴림" charset="-127"/>
                      <a:ea typeface="굴림" charset="-127"/>
                    </a:defRPr>
                  </a:lvl2pPr>
                  <a:lvl3pPr marL="1143000" indent="-228600" eaLnBrk="0" hangingPunct="0">
                    <a:spcBef>
                      <a:spcPct val="20000"/>
                    </a:spcBef>
                    <a:buChar char="•"/>
                    <a:defRPr kumimoji="1" sz="2400">
                      <a:solidFill>
                        <a:schemeClr val="tx1"/>
                      </a:solidFill>
                      <a:latin typeface="굴림" charset="-127"/>
                      <a:ea typeface="굴림" charset="-127"/>
                    </a:defRPr>
                  </a:lvl3pPr>
                  <a:lvl4pPr marL="1600200" indent="-228600" eaLnBrk="0" hangingPunct="0">
                    <a:spcBef>
                      <a:spcPct val="20000"/>
                    </a:spcBef>
                    <a:buChar char="–"/>
                    <a:defRPr kumimoji="1" sz="2000">
                      <a:solidFill>
                        <a:schemeClr val="tx1"/>
                      </a:solidFill>
                      <a:latin typeface="굴림" charset="-127"/>
                      <a:ea typeface="굴림" charset="-127"/>
                    </a:defRPr>
                  </a:lvl4pPr>
                  <a:lvl5pPr marL="2057400" indent="-228600" eaLnBrk="0" hangingPunct="0">
                    <a:spcBef>
                      <a:spcPct val="20000"/>
                    </a:spcBef>
                    <a:buChar char="»"/>
                    <a:defRPr kumimoji="1" sz="2000">
                      <a:solidFill>
                        <a:schemeClr val="tx1"/>
                      </a:solidFill>
                      <a:latin typeface="굴림" charset="-127"/>
                      <a:ea typeface="굴림" charset="-127"/>
                    </a:defRPr>
                  </a:lvl5pPr>
                  <a:lvl6pPr marL="2514600" indent="-228600" eaLnBrk="0" fontAlgn="base" hangingPunct="0">
                    <a:spcBef>
                      <a:spcPct val="20000"/>
                    </a:spcBef>
                    <a:spcAft>
                      <a:spcPct val="0"/>
                    </a:spcAft>
                    <a:buChar char="»"/>
                    <a:defRPr kumimoji="1" sz="2000">
                      <a:solidFill>
                        <a:schemeClr val="tx1"/>
                      </a:solidFill>
                      <a:latin typeface="굴림" charset="-127"/>
                      <a:ea typeface="굴림" charset="-127"/>
                    </a:defRPr>
                  </a:lvl6pPr>
                  <a:lvl7pPr marL="2971800" indent="-228600" eaLnBrk="0" fontAlgn="base" hangingPunct="0">
                    <a:spcBef>
                      <a:spcPct val="20000"/>
                    </a:spcBef>
                    <a:spcAft>
                      <a:spcPct val="0"/>
                    </a:spcAft>
                    <a:buChar char="»"/>
                    <a:defRPr kumimoji="1" sz="2000">
                      <a:solidFill>
                        <a:schemeClr val="tx1"/>
                      </a:solidFill>
                      <a:latin typeface="굴림" charset="-127"/>
                      <a:ea typeface="굴림" charset="-127"/>
                    </a:defRPr>
                  </a:lvl7pPr>
                  <a:lvl8pPr marL="3429000" indent="-228600" eaLnBrk="0" fontAlgn="base" hangingPunct="0">
                    <a:spcBef>
                      <a:spcPct val="20000"/>
                    </a:spcBef>
                    <a:spcAft>
                      <a:spcPct val="0"/>
                    </a:spcAft>
                    <a:buChar char="»"/>
                    <a:defRPr kumimoji="1" sz="2000">
                      <a:solidFill>
                        <a:schemeClr val="tx1"/>
                      </a:solidFill>
                      <a:latin typeface="굴림" charset="-127"/>
                      <a:ea typeface="굴림" charset="-127"/>
                    </a:defRPr>
                  </a:lvl8pPr>
                  <a:lvl9pPr marL="3886200" indent="-228600" eaLnBrk="0" fontAlgn="base" hangingPunct="0">
                    <a:spcBef>
                      <a:spcPct val="20000"/>
                    </a:spcBef>
                    <a:spcAft>
                      <a:spcPct val="0"/>
                    </a:spcAft>
                    <a:buChar char="»"/>
                    <a:defRPr kumimoji="1" sz="2000">
                      <a:solidFill>
                        <a:schemeClr val="tx1"/>
                      </a:solidFill>
                      <a:latin typeface="굴림" charset="-127"/>
                      <a:ea typeface="굴림" charset="-127"/>
                    </a:defRPr>
                  </a:lvl9pPr>
                </a:lstStyle>
                <a:p>
                  <a:pPr eaLnBrk="1" hangingPunct="1">
                    <a:spcBef>
                      <a:spcPct val="0"/>
                    </a:spcBef>
                    <a:buFontTx/>
                    <a:buNone/>
                  </a:pPr>
                  <a:r>
                    <a:rPr lang="en-US" altLang="ko-KR" sz="900"/>
                    <a:t>( A ) </a:t>
                  </a:r>
                </a:p>
              </p:txBody>
            </p:sp>
            <p:sp>
              <p:nvSpPr>
                <p:cNvPr id="5239" name="Rectangle 1115"/>
                <p:cNvSpPr>
                  <a:spLocks noChangeArrowheads="1"/>
                </p:cNvSpPr>
                <p:nvPr/>
              </p:nvSpPr>
              <p:spPr bwMode="auto">
                <a:xfrm>
                  <a:off x="2709962" y="7850676"/>
                  <a:ext cx="342701" cy="15169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spcBef>
                      <a:spcPct val="20000"/>
                    </a:spcBef>
                    <a:buChar char="•"/>
                    <a:defRPr kumimoji="1" sz="3200">
                      <a:solidFill>
                        <a:schemeClr val="tx1"/>
                      </a:solidFill>
                      <a:latin typeface="굴림" charset="-127"/>
                      <a:ea typeface="굴림" charset="-127"/>
                    </a:defRPr>
                  </a:lvl1pPr>
                  <a:lvl2pPr marL="742950" indent="-285750" eaLnBrk="0" hangingPunct="0">
                    <a:spcBef>
                      <a:spcPct val="20000"/>
                    </a:spcBef>
                    <a:buChar char="–"/>
                    <a:defRPr kumimoji="1" sz="2800">
                      <a:solidFill>
                        <a:schemeClr val="tx1"/>
                      </a:solidFill>
                      <a:latin typeface="굴림" charset="-127"/>
                      <a:ea typeface="굴림" charset="-127"/>
                    </a:defRPr>
                  </a:lvl2pPr>
                  <a:lvl3pPr marL="1143000" indent="-228600" eaLnBrk="0" hangingPunct="0">
                    <a:spcBef>
                      <a:spcPct val="20000"/>
                    </a:spcBef>
                    <a:buChar char="•"/>
                    <a:defRPr kumimoji="1" sz="2400">
                      <a:solidFill>
                        <a:schemeClr val="tx1"/>
                      </a:solidFill>
                      <a:latin typeface="굴림" charset="-127"/>
                      <a:ea typeface="굴림" charset="-127"/>
                    </a:defRPr>
                  </a:lvl3pPr>
                  <a:lvl4pPr marL="1600200" indent="-228600" eaLnBrk="0" hangingPunct="0">
                    <a:spcBef>
                      <a:spcPct val="20000"/>
                    </a:spcBef>
                    <a:buChar char="–"/>
                    <a:defRPr kumimoji="1" sz="2000">
                      <a:solidFill>
                        <a:schemeClr val="tx1"/>
                      </a:solidFill>
                      <a:latin typeface="굴림" charset="-127"/>
                      <a:ea typeface="굴림" charset="-127"/>
                    </a:defRPr>
                  </a:lvl4pPr>
                  <a:lvl5pPr marL="2057400" indent="-228600" eaLnBrk="0" hangingPunct="0">
                    <a:spcBef>
                      <a:spcPct val="20000"/>
                    </a:spcBef>
                    <a:buChar char="»"/>
                    <a:defRPr kumimoji="1" sz="2000">
                      <a:solidFill>
                        <a:schemeClr val="tx1"/>
                      </a:solidFill>
                      <a:latin typeface="굴림" charset="-127"/>
                      <a:ea typeface="굴림" charset="-127"/>
                    </a:defRPr>
                  </a:lvl5pPr>
                  <a:lvl6pPr marL="2514600" indent="-228600" eaLnBrk="0" fontAlgn="base" hangingPunct="0">
                    <a:spcBef>
                      <a:spcPct val="20000"/>
                    </a:spcBef>
                    <a:spcAft>
                      <a:spcPct val="0"/>
                    </a:spcAft>
                    <a:buChar char="»"/>
                    <a:defRPr kumimoji="1" sz="2000">
                      <a:solidFill>
                        <a:schemeClr val="tx1"/>
                      </a:solidFill>
                      <a:latin typeface="굴림" charset="-127"/>
                      <a:ea typeface="굴림" charset="-127"/>
                    </a:defRPr>
                  </a:lvl6pPr>
                  <a:lvl7pPr marL="2971800" indent="-228600" eaLnBrk="0" fontAlgn="base" hangingPunct="0">
                    <a:spcBef>
                      <a:spcPct val="20000"/>
                    </a:spcBef>
                    <a:spcAft>
                      <a:spcPct val="0"/>
                    </a:spcAft>
                    <a:buChar char="»"/>
                    <a:defRPr kumimoji="1" sz="2000">
                      <a:solidFill>
                        <a:schemeClr val="tx1"/>
                      </a:solidFill>
                      <a:latin typeface="굴림" charset="-127"/>
                      <a:ea typeface="굴림" charset="-127"/>
                    </a:defRPr>
                  </a:lvl7pPr>
                  <a:lvl8pPr marL="3429000" indent="-228600" eaLnBrk="0" fontAlgn="base" hangingPunct="0">
                    <a:spcBef>
                      <a:spcPct val="20000"/>
                    </a:spcBef>
                    <a:spcAft>
                      <a:spcPct val="0"/>
                    </a:spcAft>
                    <a:buChar char="»"/>
                    <a:defRPr kumimoji="1" sz="2000">
                      <a:solidFill>
                        <a:schemeClr val="tx1"/>
                      </a:solidFill>
                      <a:latin typeface="굴림" charset="-127"/>
                      <a:ea typeface="굴림" charset="-127"/>
                    </a:defRPr>
                  </a:lvl8pPr>
                  <a:lvl9pPr marL="3886200" indent="-228600" eaLnBrk="0" fontAlgn="base" hangingPunct="0">
                    <a:spcBef>
                      <a:spcPct val="20000"/>
                    </a:spcBef>
                    <a:spcAft>
                      <a:spcPct val="0"/>
                    </a:spcAft>
                    <a:buChar char="»"/>
                    <a:defRPr kumimoji="1" sz="2000">
                      <a:solidFill>
                        <a:schemeClr val="tx1"/>
                      </a:solidFill>
                      <a:latin typeface="굴림" charset="-127"/>
                      <a:ea typeface="굴림" charset="-127"/>
                    </a:defRPr>
                  </a:lvl9pPr>
                </a:lstStyle>
                <a:p>
                  <a:pPr eaLnBrk="1" hangingPunct="1">
                    <a:spcBef>
                      <a:spcPct val="0"/>
                    </a:spcBef>
                    <a:buFontTx/>
                    <a:buNone/>
                  </a:pPr>
                  <a:r>
                    <a:rPr lang="en-US" altLang="ko-KR" sz="900"/>
                    <a:t>M1</a:t>
                  </a:r>
                </a:p>
              </p:txBody>
            </p:sp>
            <p:sp>
              <p:nvSpPr>
                <p:cNvPr id="5240" name="Line 1116"/>
                <p:cNvSpPr>
                  <a:spLocks noChangeShapeType="1"/>
                </p:cNvSpPr>
                <p:nvPr/>
              </p:nvSpPr>
              <p:spPr bwMode="auto">
                <a:xfrm>
                  <a:off x="3051076" y="7931264"/>
                  <a:ext cx="84089"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5241" name="Text Box 1117"/>
                <p:cNvSpPr txBox="1">
                  <a:spLocks noChangeArrowheads="1"/>
                </p:cNvSpPr>
                <p:nvPr/>
              </p:nvSpPr>
              <p:spPr bwMode="auto">
                <a:xfrm>
                  <a:off x="2538611" y="8060837"/>
                  <a:ext cx="542610" cy="3618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kumimoji="1" sz="3200">
                      <a:solidFill>
                        <a:schemeClr val="tx1"/>
                      </a:solidFill>
                      <a:latin typeface="굴림" charset="-127"/>
                      <a:ea typeface="굴림" charset="-127"/>
                    </a:defRPr>
                  </a:lvl1pPr>
                  <a:lvl2pPr marL="742950" indent="-285750" eaLnBrk="0" hangingPunct="0">
                    <a:spcBef>
                      <a:spcPct val="20000"/>
                    </a:spcBef>
                    <a:buChar char="–"/>
                    <a:defRPr kumimoji="1" sz="2800">
                      <a:solidFill>
                        <a:schemeClr val="tx1"/>
                      </a:solidFill>
                      <a:latin typeface="굴림" charset="-127"/>
                      <a:ea typeface="굴림" charset="-127"/>
                    </a:defRPr>
                  </a:lvl2pPr>
                  <a:lvl3pPr marL="1143000" indent="-228600" eaLnBrk="0" hangingPunct="0">
                    <a:spcBef>
                      <a:spcPct val="20000"/>
                    </a:spcBef>
                    <a:buChar char="•"/>
                    <a:defRPr kumimoji="1" sz="2400">
                      <a:solidFill>
                        <a:schemeClr val="tx1"/>
                      </a:solidFill>
                      <a:latin typeface="굴림" charset="-127"/>
                      <a:ea typeface="굴림" charset="-127"/>
                    </a:defRPr>
                  </a:lvl3pPr>
                  <a:lvl4pPr marL="1600200" indent="-228600" eaLnBrk="0" hangingPunct="0">
                    <a:spcBef>
                      <a:spcPct val="20000"/>
                    </a:spcBef>
                    <a:buChar char="–"/>
                    <a:defRPr kumimoji="1" sz="2000">
                      <a:solidFill>
                        <a:schemeClr val="tx1"/>
                      </a:solidFill>
                      <a:latin typeface="굴림" charset="-127"/>
                      <a:ea typeface="굴림" charset="-127"/>
                    </a:defRPr>
                  </a:lvl4pPr>
                  <a:lvl5pPr marL="2057400" indent="-228600" eaLnBrk="0" hangingPunct="0">
                    <a:spcBef>
                      <a:spcPct val="20000"/>
                    </a:spcBef>
                    <a:buChar char="»"/>
                    <a:defRPr kumimoji="1" sz="2000">
                      <a:solidFill>
                        <a:schemeClr val="tx1"/>
                      </a:solidFill>
                      <a:latin typeface="굴림" charset="-127"/>
                      <a:ea typeface="굴림" charset="-127"/>
                    </a:defRPr>
                  </a:lvl5pPr>
                  <a:lvl6pPr marL="2514600" indent="-228600" eaLnBrk="0" fontAlgn="base" hangingPunct="0">
                    <a:spcBef>
                      <a:spcPct val="20000"/>
                    </a:spcBef>
                    <a:spcAft>
                      <a:spcPct val="0"/>
                    </a:spcAft>
                    <a:buChar char="»"/>
                    <a:defRPr kumimoji="1" sz="2000">
                      <a:solidFill>
                        <a:schemeClr val="tx1"/>
                      </a:solidFill>
                      <a:latin typeface="굴림" charset="-127"/>
                      <a:ea typeface="굴림" charset="-127"/>
                    </a:defRPr>
                  </a:lvl6pPr>
                  <a:lvl7pPr marL="2971800" indent="-228600" eaLnBrk="0" fontAlgn="base" hangingPunct="0">
                    <a:spcBef>
                      <a:spcPct val="20000"/>
                    </a:spcBef>
                    <a:spcAft>
                      <a:spcPct val="0"/>
                    </a:spcAft>
                    <a:buChar char="»"/>
                    <a:defRPr kumimoji="1" sz="2000">
                      <a:solidFill>
                        <a:schemeClr val="tx1"/>
                      </a:solidFill>
                      <a:latin typeface="굴림" charset="-127"/>
                      <a:ea typeface="굴림" charset="-127"/>
                    </a:defRPr>
                  </a:lvl7pPr>
                  <a:lvl8pPr marL="3429000" indent="-228600" eaLnBrk="0" fontAlgn="base" hangingPunct="0">
                    <a:spcBef>
                      <a:spcPct val="20000"/>
                    </a:spcBef>
                    <a:spcAft>
                      <a:spcPct val="0"/>
                    </a:spcAft>
                    <a:buChar char="»"/>
                    <a:defRPr kumimoji="1" sz="2000">
                      <a:solidFill>
                        <a:schemeClr val="tx1"/>
                      </a:solidFill>
                      <a:latin typeface="굴림" charset="-127"/>
                      <a:ea typeface="굴림" charset="-127"/>
                    </a:defRPr>
                  </a:lvl8pPr>
                  <a:lvl9pPr marL="3886200" indent="-228600" eaLnBrk="0" fontAlgn="base" hangingPunct="0">
                    <a:spcBef>
                      <a:spcPct val="20000"/>
                    </a:spcBef>
                    <a:spcAft>
                      <a:spcPct val="0"/>
                    </a:spcAft>
                    <a:buChar char="»"/>
                    <a:defRPr kumimoji="1" sz="2000">
                      <a:solidFill>
                        <a:schemeClr val="tx1"/>
                      </a:solidFill>
                      <a:latin typeface="굴림" charset="-127"/>
                      <a:ea typeface="굴림" charset="-127"/>
                    </a:defRPr>
                  </a:lvl9pPr>
                </a:lstStyle>
                <a:p>
                  <a:pPr eaLnBrk="1" hangingPunct="1">
                    <a:lnSpc>
                      <a:spcPts val="900"/>
                    </a:lnSpc>
                    <a:spcBef>
                      <a:spcPct val="0"/>
                    </a:spcBef>
                    <a:buFontTx/>
                    <a:buNone/>
                  </a:pPr>
                  <a:r>
                    <a:rPr lang="en-US" altLang="ko-KR" sz="900"/>
                    <a:t>K100</a:t>
                  </a:r>
                </a:p>
                <a:p>
                  <a:pPr eaLnBrk="1" hangingPunct="1">
                    <a:lnSpc>
                      <a:spcPts val="900"/>
                    </a:lnSpc>
                    <a:spcBef>
                      <a:spcPct val="0"/>
                    </a:spcBef>
                    <a:buFontTx/>
                    <a:buNone/>
                  </a:pPr>
                  <a:r>
                    <a:rPr lang="en-US" altLang="ko-KR" sz="900"/>
                    <a:t>( T16 )</a:t>
                  </a:r>
                </a:p>
                <a:p>
                  <a:pPr eaLnBrk="1" hangingPunct="1">
                    <a:spcBef>
                      <a:spcPct val="0"/>
                    </a:spcBef>
                    <a:buFontTx/>
                    <a:buNone/>
                  </a:pPr>
                  <a:endParaRPr lang="en-US" altLang="ko-KR" sz="900"/>
                </a:p>
              </p:txBody>
            </p:sp>
            <p:sp>
              <p:nvSpPr>
                <p:cNvPr id="5242" name="Freeform 1118"/>
                <p:cNvSpPr>
                  <a:spLocks/>
                </p:cNvSpPr>
                <p:nvPr/>
              </p:nvSpPr>
              <p:spPr bwMode="auto">
                <a:xfrm>
                  <a:off x="1613636" y="8310501"/>
                  <a:ext cx="1013823" cy="303389"/>
                </a:xfrm>
                <a:custGeom>
                  <a:avLst/>
                  <a:gdLst>
                    <a:gd name="T0" fmla="*/ 0 w 576"/>
                    <a:gd name="T1" fmla="*/ 0 h 192"/>
                    <a:gd name="T2" fmla="*/ 0 w 576"/>
                    <a:gd name="T3" fmla="*/ 2147483647 h 192"/>
                    <a:gd name="T4" fmla="*/ 2147483647 w 576"/>
                    <a:gd name="T5" fmla="*/ 2147483647 h 192"/>
                    <a:gd name="T6" fmla="*/ 0 60000 65536"/>
                    <a:gd name="T7" fmla="*/ 0 60000 65536"/>
                    <a:gd name="T8" fmla="*/ 0 60000 65536"/>
                    <a:gd name="T9" fmla="*/ 0 w 576"/>
                    <a:gd name="T10" fmla="*/ 0 h 192"/>
                    <a:gd name="T11" fmla="*/ 576 w 576"/>
                    <a:gd name="T12" fmla="*/ 192 h 192"/>
                  </a:gdLst>
                  <a:ahLst/>
                  <a:cxnLst>
                    <a:cxn ang="T6">
                      <a:pos x="T0" y="T1"/>
                    </a:cxn>
                    <a:cxn ang="T7">
                      <a:pos x="T2" y="T3"/>
                    </a:cxn>
                    <a:cxn ang="T8">
                      <a:pos x="T4" y="T5"/>
                    </a:cxn>
                  </a:cxnLst>
                  <a:rect l="T9" t="T10" r="T11" b="T12"/>
                  <a:pathLst>
                    <a:path w="576" h="192">
                      <a:moveTo>
                        <a:pt x="0" y="0"/>
                      </a:moveTo>
                      <a:lnTo>
                        <a:pt x="0" y="192"/>
                      </a:lnTo>
                      <a:lnTo>
                        <a:pt x="576" y="192"/>
                      </a:lnTo>
                    </a:path>
                  </a:pathLst>
                </a:custGeom>
                <a:noFill/>
                <a:ln w="9525" cap="flat" cmpd="sng">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ko-KR" altLang="en-US"/>
                </a:p>
              </p:txBody>
            </p:sp>
            <p:sp>
              <p:nvSpPr>
                <p:cNvPr id="5243" name="Text Box 1119"/>
                <p:cNvSpPr txBox="1">
                  <a:spLocks noChangeArrowheads="1"/>
                </p:cNvSpPr>
                <p:nvPr/>
              </p:nvSpPr>
              <p:spPr bwMode="auto">
                <a:xfrm>
                  <a:off x="2557650" y="8489058"/>
                  <a:ext cx="552129" cy="229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kumimoji="1" sz="3200">
                      <a:solidFill>
                        <a:schemeClr val="tx1"/>
                      </a:solidFill>
                      <a:latin typeface="굴림" charset="-127"/>
                      <a:ea typeface="굴림" charset="-127"/>
                    </a:defRPr>
                  </a:lvl1pPr>
                  <a:lvl2pPr marL="742950" indent="-285750" eaLnBrk="0" hangingPunct="0">
                    <a:spcBef>
                      <a:spcPct val="20000"/>
                    </a:spcBef>
                    <a:buChar char="–"/>
                    <a:defRPr kumimoji="1" sz="2800">
                      <a:solidFill>
                        <a:schemeClr val="tx1"/>
                      </a:solidFill>
                      <a:latin typeface="굴림" charset="-127"/>
                      <a:ea typeface="굴림" charset="-127"/>
                    </a:defRPr>
                  </a:lvl2pPr>
                  <a:lvl3pPr marL="1143000" indent="-228600" eaLnBrk="0" hangingPunct="0">
                    <a:spcBef>
                      <a:spcPct val="20000"/>
                    </a:spcBef>
                    <a:buChar char="•"/>
                    <a:defRPr kumimoji="1" sz="2400">
                      <a:solidFill>
                        <a:schemeClr val="tx1"/>
                      </a:solidFill>
                      <a:latin typeface="굴림" charset="-127"/>
                      <a:ea typeface="굴림" charset="-127"/>
                    </a:defRPr>
                  </a:lvl3pPr>
                  <a:lvl4pPr marL="1600200" indent="-228600" eaLnBrk="0" hangingPunct="0">
                    <a:spcBef>
                      <a:spcPct val="20000"/>
                    </a:spcBef>
                    <a:buChar char="–"/>
                    <a:defRPr kumimoji="1" sz="2000">
                      <a:solidFill>
                        <a:schemeClr val="tx1"/>
                      </a:solidFill>
                      <a:latin typeface="굴림" charset="-127"/>
                      <a:ea typeface="굴림" charset="-127"/>
                    </a:defRPr>
                  </a:lvl4pPr>
                  <a:lvl5pPr marL="2057400" indent="-228600" eaLnBrk="0" hangingPunct="0">
                    <a:spcBef>
                      <a:spcPct val="20000"/>
                    </a:spcBef>
                    <a:buChar char="»"/>
                    <a:defRPr kumimoji="1" sz="2000">
                      <a:solidFill>
                        <a:schemeClr val="tx1"/>
                      </a:solidFill>
                      <a:latin typeface="굴림" charset="-127"/>
                      <a:ea typeface="굴림" charset="-127"/>
                    </a:defRPr>
                  </a:lvl5pPr>
                  <a:lvl6pPr marL="2514600" indent="-228600" eaLnBrk="0" fontAlgn="base" hangingPunct="0">
                    <a:spcBef>
                      <a:spcPct val="20000"/>
                    </a:spcBef>
                    <a:spcAft>
                      <a:spcPct val="0"/>
                    </a:spcAft>
                    <a:buChar char="»"/>
                    <a:defRPr kumimoji="1" sz="2000">
                      <a:solidFill>
                        <a:schemeClr val="tx1"/>
                      </a:solidFill>
                      <a:latin typeface="굴림" charset="-127"/>
                      <a:ea typeface="굴림" charset="-127"/>
                    </a:defRPr>
                  </a:lvl6pPr>
                  <a:lvl7pPr marL="2971800" indent="-228600" eaLnBrk="0" fontAlgn="base" hangingPunct="0">
                    <a:spcBef>
                      <a:spcPct val="20000"/>
                    </a:spcBef>
                    <a:spcAft>
                      <a:spcPct val="0"/>
                    </a:spcAft>
                    <a:buChar char="»"/>
                    <a:defRPr kumimoji="1" sz="2000">
                      <a:solidFill>
                        <a:schemeClr val="tx1"/>
                      </a:solidFill>
                      <a:latin typeface="굴림" charset="-127"/>
                      <a:ea typeface="굴림" charset="-127"/>
                    </a:defRPr>
                  </a:lvl7pPr>
                  <a:lvl8pPr marL="3429000" indent="-228600" eaLnBrk="0" fontAlgn="base" hangingPunct="0">
                    <a:spcBef>
                      <a:spcPct val="20000"/>
                    </a:spcBef>
                    <a:spcAft>
                      <a:spcPct val="0"/>
                    </a:spcAft>
                    <a:buChar char="»"/>
                    <a:defRPr kumimoji="1" sz="2000">
                      <a:solidFill>
                        <a:schemeClr val="tx1"/>
                      </a:solidFill>
                      <a:latin typeface="굴림" charset="-127"/>
                      <a:ea typeface="굴림" charset="-127"/>
                    </a:defRPr>
                  </a:lvl8pPr>
                  <a:lvl9pPr marL="3886200" indent="-228600" eaLnBrk="0" fontAlgn="base" hangingPunct="0">
                    <a:spcBef>
                      <a:spcPct val="20000"/>
                    </a:spcBef>
                    <a:spcAft>
                      <a:spcPct val="0"/>
                    </a:spcAft>
                    <a:buChar char="»"/>
                    <a:defRPr kumimoji="1" sz="2000">
                      <a:solidFill>
                        <a:schemeClr val="tx1"/>
                      </a:solidFill>
                      <a:latin typeface="굴림" charset="-127"/>
                      <a:ea typeface="굴림" charset="-127"/>
                    </a:defRPr>
                  </a:lvl9pPr>
                </a:lstStyle>
                <a:p>
                  <a:pPr eaLnBrk="1" hangingPunct="1">
                    <a:spcBef>
                      <a:spcPct val="0"/>
                    </a:spcBef>
                    <a:buFontTx/>
                    <a:buNone/>
                  </a:pPr>
                  <a:r>
                    <a:rPr lang="en-US" altLang="ko-KR" sz="900"/>
                    <a:t>( Y76 )</a:t>
                  </a:r>
                </a:p>
                <a:p>
                  <a:pPr eaLnBrk="1" hangingPunct="1">
                    <a:spcBef>
                      <a:spcPct val="0"/>
                    </a:spcBef>
                    <a:buFontTx/>
                    <a:buNone/>
                  </a:pPr>
                  <a:endParaRPr lang="en-US" altLang="ko-KR" sz="900"/>
                </a:p>
              </p:txBody>
            </p:sp>
            <p:sp>
              <p:nvSpPr>
                <p:cNvPr id="5244" name="Line 1120"/>
                <p:cNvSpPr>
                  <a:spLocks noChangeShapeType="1"/>
                </p:cNvSpPr>
                <p:nvPr/>
              </p:nvSpPr>
              <p:spPr bwMode="auto">
                <a:xfrm>
                  <a:off x="2965401" y="8310501"/>
                  <a:ext cx="169764"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5245" name="Line 1121"/>
                <p:cNvSpPr>
                  <a:spLocks noChangeShapeType="1"/>
                </p:cNvSpPr>
                <p:nvPr/>
              </p:nvSpPr>
              <p:spPr bwMode="auto">
                <a:xfrm>
                  <a:off x="3009825" y="8604409"/>
                  <a:ext cx="128513"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5246" name="Line 1122"/>
                <p:cNvSpPr>
                  <a:spLocks noChangeShapeType="1"/>
                </p:cNvSpPr>
                <p:nvPr/>
              </p:nvSpPr>
              <p:spPr bwMode="auto">
                <a:xfrm>
                  <a:off x="3135165" y="7855417"/>
                  <a:ext cx="0" cy="91016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ko-KR" altLang="en-US"/>
                </a:p>
              </p:txBody>
            </p:sp>
          </p:grpSp>
        </p:grpSp>
        <p:sp>
          <p:nvSpPr>
            <p:cNvPr id="5212" name="Line 1123"/>
            <p:cNvSpPr>
              <a:spLocks noChangeShapeType="1"/>
            </p:cNvSpPr>
            <p:nvPr/>
          </p:nvSpPr>
          <p:spPr bwMode="auto">
            <a:xfrm>
              <a:off x="2205038" y="7835776"/>
              <a:ext cx="0" cy="762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5213" name="Line 1124"/>
            <p:cNvSpPr>
              <a:spLocks noChangeShapeType="1"/>
            </p:cNvSpPr>
            <p:nvPr/>
          </p:nvSpPr>
          <p:spPr bwMode="auto">
            <a:xfrm>
              <a:off x="2797175" y="7835776"/>
              <a:ext cx="0" cy="762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ko-KR" altLang="en-US"/>
            </a:p>
          </p:txBody>
        </p:sp>
        <p:cxnSp>
          <p:nvCxnSpPr>
            <p:cNvPr id="5214" name="AutoShape 1125"/>
            <p:cNvCxnSpPr>
              <a:cxnSpLocks noChangeShapeType="1"/>
            </p:cNvCxnSpPr>
            <p:nvPr/>
          </p:nvCxnSpPr>
          <p:spPr bwMode="auto">
            <a:xfrm>
              <a:off x="2205038" y="7864351"/>
              <a:ext cx="592137" cy="0"/>
            </a:xfrm>
            <a:prstGeom prst="straightConnector1">
              <a:avLst/>
            </a:prstGeom>
            <a:noFill/>
            <a:ln w="9525">
              <a:solidFill>
                <a:srgbClr val="000000"/>
              </a:solidFill>
              <a:round/>
              <a:headEnd type="triangle" w="sm" len="sm"/>
              <a:tailEnd type="triangle" w="sm" len="sm"/>
            </a:ln>
            <a:extLst>
              <a:ext uri="{909E8E84-426E-40DD-AFC4-6F175D3DCCD1}">
                <a14:hiddenFill xmlns:a14="http://schemas.microsoft.com/office/drawing/2010/main">
                  <a:noFill/>
                </a14:hiddenFill>
              </a:ext>
            </a:extLst>
          </p:spPr>
        </p:cxnSp>
        <p:sp>
          <p:nvSpPr>
            <p:cNvPr id="5215" name="Text Box 1126"/>
            <p:cNvSpPr txBox="1">
              <a:spLocks noChangeArrowheads="1"/>
            </p:cNvSpPr>
            <p:nvPr/>
          </p:nvSpPr>
          <p:spPr bwMode="auto">
            <a:xfrm>
              <a:off x="2176463" y="7848476"/>
              <a:ext cx="958850" cy="36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kumimoji="1" sz="3200">
                  <a:solidFill>
                    <a:schemeClr val="tx1"/>
                  </a:solidFill>
                  <a:latin typeface="굴림" charset="-127"/>
                  <a:ea typeface="굴림" charset="-127"/>
                </a:defRPr>
              </a:lvl1pPr>
              <a:lvl2pPr marL="742950" indent="-285750" eaLnBrk="0" hangingPunct="0">
                <a:spcBef>
                  <a:spcPct val="20000"/>
                </a:spcBef>
                <a:buChar char="–"/>
                <a:defRPr kumimoji="1" sz="2800">
                  <a:solidFill>
                    <a:schemeClr val="tx1"/>
                  </a:solidFill>
                  <a:latin typeface="굴림" charset="-127"/>
                  <a:ea typeface="굴림" charset="-127"/>
                </a:defRPr>
              </a:lvl2pPr>
              <a:lvl3pPr marL="1143000" indent="-228600" eaLnBrk="0" hangingPunct="0">
                <a:spcBef>
                  <a:spcPct val="20000"/>
                </a:spcBef>
                <a:buChar char="•"/>
                <a:defRPr kumimoji="1" sz="2400">
                  <a:solidFill>
                    <a:schemeClr val="tx1"/>
                  </a:solidFill>
                  <a:latin typeface="굴림" charset="-127"/>
                  <a:ea typeface="굴림" charset="-127"/>
                </a:defRPr>
              </a:lvl3pPr>
              <a:lvl4pPr marL="1600200" indent="-228600" eaLnBrk="0" hangingPunct="0">
                <a:spcBef>
                  <a:spcPct val="20000"/>
                </a:spcBef>
                <a:buChar char="–"/>
                <a:defRPr kumimoji="1" sz="2000">
                  <a:solidFill>
                    <a:schemeClr val="tx1"/>
                  </a:solidFill>
                  <a:latin typeface="굴림" charset="-127"/>
                  <a:ea typeface="굴림" charset="-127"/>
                </a:defRPr>
              </a:lvl4pPr>
              <a:lvl5pPr marL="2057400" indent="-228600" eaLnBrk="0" hangingPunct="0">
                <a:spcBef>
                  <a:spcPct val="20000"/>
                </a:spcBef>
                <a:buChar char="»"/>
                <a:defRPr kumimoji="1" sz="2000">
                  <a:solidFill>
                    <a:schemeClr val="tx1"/>
                  </a:solidFill>
                  <a:latin typeface="굴림" charset="-127"/>
                  <a:ea typeface="굴림" charset="-127"/>
                </a:defRPr>
              </a:lvl5pPr>
              <a:lvl6pPr marL="2514600" indent="-228600" eaLnBrk="0" fontAlgn="base" hangingPunct="0">
                <a:spcBef>
                  <a:spcPct val="20000"/>
                </a:spcBef>
                <a:spcAft>
                  <a:spcPct val="0"/>
                </a:spcAft>
                <a:buChar char="»"/>
                <a:defRPr kumimoji="1" sz="2000">
                  <a:solidFill>
                    <a:schemeClr val="tx1"/>
                  </a:solidFill>
                  <a:latin typeface="굴림" charset="-127"/>
                  <a:ea typeface="굴림" charset="-127"/>
                </a:defRPr>
              </a:lvl6pPr>
              <a:lvl7pPr marL="2971800" indent="-228600" eaLnBrk="0" fontAlgn="base" hangingPunct="0">
                <a:spcBef>
                  <a:spcPct val="20000"/>
                </a:spcBef>
                <a:spcAft>
                  <a:spcPct val="0"/>
                </a:spcAft>
                <a:buChar char="»"/>
                <a:defRPr kumimoji="1" sz="2000">
                  <a:solidFill>
                    <a:schemeClr val="tx1"/>
                  </a:solidFill>
                  <a:latin typeface="굴림" charset="-127"/>
                  <a:ea typeface="굴림" charset="-127"/>
                </a:defRPr>
              </a:lvl7pPr>
              <a:lvl8pPr marL="3429000" indent="-228600" eaLnBrk="0" fontAlgn="base" hangingPunct="0">
                <a:spcBef>
                  <a:spcPct val="20000"/>
                </a:spcBef>
                <a:spcAft>
                  <a:spcPct val="0"/>
                </a:spcAft>
                <a:buChar char="»"/>
                <a:defRPr kumimoji="1" sz="2000">
                  <a:solidFill>
                    <a:schemeClr val="tx1"/>
                  </a:solidFill>
                  <a:latin typeface="굴림" charset="-127"/>
                  <a:ea typeface="굴림" charset="-127"/>
                </a:defRPr>
              </a:lvl8pPr>
              <a:lvl9pPr marL="3886200" indent="-228600" eaLnBrk="0" fontAlgn="base" hangingPunct="0">
                <a:spcBef>
                  <a:spcPct val="20000"/>
                </a:spcBef>
                <a:spcAft>
                  <a:spcPct val="0"/>
                </a:spcAft>
                <a:buChar char="»"/>
                <a:defRPr kumimoji="1" sz="2000">
                  <a:solidFill>
                    <a:schemeClr val="tx1"/>
                  </a:solidFill>
                  <a:latin typeface="굴림" charset="-127"/>
                  <a:ea typeface="굴림" charset="-127"/>
                </a:defRPr>
              </a:lvl9pPr>
            </a:lstStyle>
            <a:p>
              <a:pPr eaLnBrk="1" hangingPunct="1">
                <a:spcBef>
                  <a:spcPct val="0"/>
                </a:spcBef>
                <a:buFontTx/>
                <a:buNone/>
              </a:pPr>
              <a:r>
                <a:rPr lang="ko-KR" altLang="en-US" sz="900"/>
                <a:t>설정 시간</a:t>
              </a:r>
            </a:p>
            <a:p>
              <a:pPr eaLnBrk="1" hangingPunct="1">
                <a:spcBef>
                  <a:spcPct val="0"/>
                </a:spcBef>
                <a:buFontTx/>
                <a:buNone/>
              </a:pPr>
              <a:r>
                <a:rPr lang="en-US" altLang="ko-KR" sz="900"/>
                <a:t>  (10</a:t>
              </a:r>
              <a:r>
                <a:rPr lang="ko-KR" altLang="en-US" sz="900"/>
                <a:t>초</a:t>
              </a:r>
              <a:r>
                <a:rPr lang="en-US" altLang="ko-KR" sz="900"/>
                <a:t>)</a:t>
              </a:r>
            </a:p>
          </p:txBody>
        </p:sp>
      </p:grpSp>
      <p:grpSp>
        <p:nvGrpSpPr>
          <p:cNvPr id="5127" name="Group 1258"/>
          <p:cNvGrpSpPr>
            <a:grpSpLocks/>
          </p:cNvGrpSpPr>
          <p:nvPr/>
        </p:nvGrpSpPr>
        <p:grpSpPr bwMode="auto">
          <a:xfrm>
            <a:off x="3500439" y="1568450"/>
            <a:ext cx="2968625" cy="2149475"/>
            <a:chOff x="0" y="0"/>
            <a:chExt cx="1740" cy="1210"/>
          </a:xfrm>
        </p:grpSpPr>
        <p:sp>
          <p:nvSpPr>
            <p:cNvPr id="5141" name="Text Box 1259"/>
            <p:cNvSpPr txBox="1">
              <a:spLocks noChangeArrowheads="1"/>
            </p:cNvSpPr>
            <p:nvPr/>
          </p:nvSpPr>
          <p:spPr bwMode="auto">
            <a:xfrm>
              <a:off x="342" y="0"/>
              <a:ext cx="200"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kumimoji="1" sz="3200">
                  <a:solidFill>
                    <a:schemeClr val="tx1"/>
                  </a:solidFill>
                  <a:latin typeface="굴림" charset="-127"/>
                  <a:ea typeface="굴림" charset="-127"/>
                </a:defRPr>
              </a:lvl1pPr>
              <a:lvl2pPr marL="742950" indent="-285750" eaLnBrk="0" hangingPunct="0">
                <a:spcBef>
                  <a:spcPct val="20000"/>
                </a:spcBef>
                <a:buChar char="–"/>
                <a:defRPr kumimoji="1" sz="2800">
                  <a:solidFill>
                    <a:schemeClr val="tx1"/>
                  </a:solidFill>
                  <a:latin typeface="굴림" charset="-127"/>
                  <a:ea typeface="굴림" charset="-127"/>
                </a:defRPr>
              </a:lvl2pPr>
              <a:lvl3pPr marL="1143000" indent="-228600" eaLnBrk="0" hangingPunct="0">
                <a:spcBef>
                  <a:spcPct val="20000"/>
                </a:spcBef>
                <a:buChar char="•"/>
                <a:defRPr kumimoji="1" sz="2400">
                  <a:solidFill>
                    <a:schemeClr val="tx1"/>
                  </a:solidFill>
                  <a:latin typeface="굴림" charset="-127"/>
                  <a:ea typeface="굴림" charset="-127"/>
                </a:defRPr>
              </a:lvl3pPr>
              <a:lvl4pPr marL="1600200" indent="-228600" eaLnBrk="0" hangingPunct="0">
                <a:spcBef>
                  <a:spcPct val="20000"/>
                </a:spcBef>
                <a:buChar char="–"/>
                <a:defRPr kumimoji="1" sz="2000">
                  <a:solidFill>
                    <a:schemeClr val="tx1"/>
                  </a:solidFill>
                  <a:latin typeface="굴림" charset="-127"/>
                  <a:ea typeface="굴림" charset="-127"/>
                </a:defRPr>
              </a:lvl4pPr>
              <a:lvl5pPr marL="2057400" indent="-228600" eaLnBrk="0" hangingPunct="0">
                <a:spcBef>
                  <a:spcPct val="20000"/>
                </a:spcBef>
                <a:buChar char="»"/>
                <a:defRPr kumimoji="1" sz="2000">
                  <a:solidFill>
                    <a:schemeClr val="tx1"/>
                  </a:solidFill>
                  <a:latin typeface="굴림" charset="-127"/>
                  <a:ea typeface="굴림" charset="-127"/>
                </a:defRPr>
              </a:lvl5pPr>
              <a:lvl6pPr marL="2514600" indent="-228600" eaLnBrk="0" fontAlgn="base" hangingPunct="0">
                <a:spcBef>
                  <a:spcPct val="20000"/>
                </a:spcBef>
                <a:spcAft>
                  <a:spcPct val="0"/>
                </a:spcAft>
                <a:buChar char="»"/>
                <a:defRPr kumimoji="1" sz="2000">
                  <a:solidFill>
                    <a:schemeClr val="tx1"/>
                  </a:solidFill>
                  <a:latin typeface="굴림" charset="-127"/>
                  <a:ea typeface="굴림" charset="-127"/>
                </a:defRPr>
              </a:lvl6pPr>
              <a:lvl7pPr marL="2971800" indent="-228600" eaLnBrk="0" fontAlgn="base" hangingPunct="0">
                <a:spcBef>
                  <a:spcPct val="20000"/>
                </a:spcBef>
                <a:spcAft>
                  <a:spcPct val="0"/>
                </a:spcAft>
                <a:buChar char="»"/>
                <a:defRPr kumimoji="1" sz="2000">
                  <a:solidFill>
                    <a:schemeClr val="tx1"/>
                  </a:solidFill>
                  <a:latin typeface="굴림" charset="-127"/>
                  <a:ea typeface="굴림" charset="-127"/>
                </a:defRPr>
              </a:lvl7pPr>
              <a:lvl8pPr marL="3429000" indent="-228600" eaLnBrk="0" fontAlgn="base" hangingPunct="0">
                <a:spcBef>
                  <a:spcPct val="20000"/>
                </a:spcBef>
                <a:spcAft>
                  <a:spcPct val="0"/>
                </a:spcAft>
                <a:buChar char="»"/>
                <a:defRPr kumimoji="1" sz="2000">
                  <a:solidFill>
                    <a:schemeClr val="tx1"/>
                  </a:solidFill>
                  <a:latin typeface="굴림" charset="-127"/>
                  <a:ea typeface="굴림" charset="-127"/>
                </a:defRPr>
              </a:lvl8pPr>
              <a:lvl9pPr marL="3886200" indent="-228600" eaLnBrk="0" fontAlgn="base" hangingPunct="0">
                <a:spcBef>
                  <a:spcPct val="20000"/>
                </a:spcBef>
                <a:spcAft>
                  <a:spcPct val="0"/>
                </a:spcAft>
                <a:buChar char="»"/>
                <a:defRPr kumimoji="1" sz="2000">
                  <a:solidFill>
                    <a:schemeClr val="tx1"/>
                  </a:solidFill>
                  <a:latin typeface="굴림" charset="-127"/>
                  <a:ea typeface="굴림" charset="-127"/>
                </a:defRPr>
              </a:lvl9pPr>
            </a:lstStyle>
            <a:p>
              <a:pPr eaLnBrk="1" hangingPunct="1">
                <a:spcBef>
                  <a:spcPct val="0"/>
                </a:spcBef>
                <a:buFontTx/>
                <a:buNone/>
              </a:pPr>
              <a:r>
                <a:rPr lang="en-US" altLang="ko-KR" sz="900"/>
                <a:t>X1</a:t>
              </a:r>
            </a:p>
            <a:p>
              <a:pPr eaLnBrk="1" hangingPunct="1">
                <a:spcBef>
                  <a:spcPct val="0"/>
                </a:spcBef>
                <a:buFontTx/>
                <a:buNone/>
              </a:pPr>
              <a:endParaRPr lang="en-US" altLang="ko-KR" sz="900"/>
            </a:p>
          </p:txBody>
        </p:sp>
        <p:grpSp>
          <p:nvGrpSpPr>
            <p:cNvPr id="5142" name="Group 1260"/>
            <p:cNvGrpSpPr>
              <a:grpSpLocks/>
            </p:cNvGrpSpPr>
            <p:nvPr/>
          </p:nvGrpSpPr>
          <p:grpSpPr bwMode="auto">
            <a:xfrm>
              <a:off x="310" y="121"/>
              <a:ext cx="240" cy="96"/>
              <a:chOff x="310" y="121"/>
              <a:chExt cx="240" cy="96"/>
            </a:xfrm>
          </p:grpSpPr>
          <p:grpSp>
            <p:nvGrpSpPr>
              <p:cNvPr id="5196" name="Group 1261"/>
              <p:cNvGrpSpPr>
                <a:grpSpLocks/>
              </p:cNvGrpSpPr>
              <p:nvPr/>
            </p:nvGrpSpPr>
            <p:grpSpPr bwMode="auto">
              <a:xfrm>
                <a:off x="310" y="121"/>
                <a:ext cx="96" cy="96"/>
                <a:chOff x="310" y="121"/>
                <a:chExt cx="96" cy="96"/>
              </a:xfrm>
            </p:grpSpPr>
            <p:sp>
              <p:nvSpPr>
                <p:cNvPr id="5200" name="Line 1262"/>
                <p:cNvSpPr>
                  <a:spLocks noChangeShapeType="1"/>
                </p:cNvSpPr>
                <p:nvPr/>
              </p:nvSpPr>
              <p:spPr bwMode="auto">
                <a:xfrm>
                  <a:off x="310" y="169"/>
                  <a:ext cx="96"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5201" name="Line 1263"/>
                <p:cNvSpPr>
                  <a:spLocks noChangeShapeType="1"/>
                </p:cNvSpPr>
                <p:nvPr/>
              </p:nvSpPr>
              <p:spPr bwMode="auto">
                <a:xfrm>
                  <a:off x="406" y="121"/>
                  <a:ext cx="0" cy="9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ko-KR" altLang="en-US"/>
                </a:p>
              </p:txBody>
            </p:sp>
          </p:grpSp>
          <p:grpSp>
            <p:nvGrpSpPr>
              <p:cNvPr id="5197" name="Group 1264"/>
              <p:cNvGrpSpPr>
                <a:grpSpLocks/>
              </p:cNvGrpSpPr>
              <p:nvPr/>
            </p:nvGrpSpPr>
            <p:grpSpPr bwMode="auto">
              <a:xfrm flipH="1">
                <a:off x="454" y="121"/>
                <a:ext cx="96" cy="96"/>
                <a:chOff x="454" y="121"/>
                <a:chExt cx="96" cy="96"/>
              </a:xfrm>
            </p:grpSpPr>
            <p:sp>
              <p:nvSpPr>
                <p:cNvPr id="5198" name="Line 1265"/>
                <p:cNvSpPr>
                  <a:spLocks noChangeShapeType="1"/>
                </p:cNvSpPr>
                <p:nvPr/>
              </p:nvSpPr>
              <p:spPr bwMode="auto">
                <a:xfrm>
                  <a:off x="454" y="169"/>
                  <a:ext cx="96"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5199" name="Line 1266"/>
                <p:cNvSpPr>
                  <a:spLocks noChangeShapeType="1"/>
                </p:cNvSpPr>
                <p:nvPr/>
              </p:nvSpPr>
              <p:spPr bwMode="auto">
                <a:xfrm>
                  <a:off x="550" y="121"/>
                  <a:ext cx="0" cy="9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ko-KR" altLang="en-US"/>
                </a:p>
              </p:txBody>
            </p:sp>
          </p:grpSp>
        </p:grpSp>
        <p:sp>
          <p:nvSpPr>
            <p:cNvPr id="5143" name="Line 1267"/>
            <p:cNvSpPr>
              <a:spLocks noChangeShapeType="1"/>
            </p:cNvSpPr>
            <p:nvPr/>
          </p:nvSpPr>
          <p:spPr bwMode="auto">
            <a:xfrm>
              <a:off x="262" y="169"/>
              <a:ext cx="144"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5144" name="Line 1268"/>
            <p:cNvSpPr>
              <a:spLocks noChangeShapeType="1"/>
            </p:cNvSpPr>
            <p:nvPr/>
          </p:nvSpPr>
          <p:spPr bwMode="auto">
            <a:xfrm>
              <a:off x="1740" y="96"/>
              <a:ext cx="0" cy="105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5145" name="Line 1269"/>
            <p:cNvSpPr>
              <a:spLocks noChangeShapeType="1"/>
            </p:cNvSpPr>
            <p:nvPr/>
          </p:nvSpPr>
          <p:spPr bwMode="auto">
            <a:xfrm>
              <a:off x="526" y="169"/>
              <a:ext cx="518"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5146" name="Text Box 1270"/>
            <p:cNvSpPr txBox="1">
              <a:spLocks noChangeArrowheads="1"/>
            </p:cNvSpPr>
            <p:nvPr/>
          </p:nvSpPr>
          <p:spPr bwMode="auto">
            <a:xfrm>
              <a:off x="936" y="90"/>
              <a:ext cx="662"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kumimoji="1" sz="3200">
                  <a:solidFill>
                    <a:schemeClr val="tx1"/>
                  </a:solidFill>
                  <a:latin typeface="굴림" charset="-127"/>
                  <a:ea typeface="굴림" charset="-127"/>
                </a:defRPr>
              </a:lvl1pPr>
              <a:lvl2pPr marL="742950" indent="-285750" eaLnBrk="0" hangingPunct="0">
                <a:spcBef>
                  <a:spcPct val="20000"/>
                </a:spcBef>
                <a:buChar char="–"/>
                <a:defRPr kumimoji="1" sz="2800">
                  <a:solidFill>
                    <a:schemeClr val="tx1"/>
                  </a:solidFill>
                  <a:latin typeface="굴림" charset="-127"/>
                  <a:ea typeface="굴림" charset="-127"/>
                </a:defRPr>
              </a:lvl2pPr>
              <a:lvl3pPr marL="1143000" indent="-228600" eaLnBrk="0" hangingPunct="0">
                <a:spcBef>
                  <a:spcPct val="20000"/>
                </a:spcBef>
                <a:buChar char="•"/>
                <a:defRPr kumimoji="1" sz="2400">
                  <a:solidFill>
                    <a:schemeClr val="tx1"/>
                  </a:solidFill>
                  <a:latin typeface="굴림" charset="-127"/>
                  <a:ea typeface="굴림" charset="-127"/>
                </a:defRPr>
              </a:lvl3pPr>
              <a:lvl4pPr marL="1600200" indent="-228600" eaLnBrk="0" hangingPunct="0">
                <a:spcBef>
                  <a:spcPct val="20000"/>
                </a:spcBef>
                <a:buChar char="–"/>
                <a:defRPr kumimoji="1" sz="2000">
                  <a:solidFill>
                    <a:schemeClr val="tx1"/>
                  </a:solidFill>
                  <a:latin typeface="굴림" charset="-127"/>
                  <a:ea typeface="굴림" charset="-127"/>
                </a:defRPr>
              </a:lvl4pPr>
              <a:lvl5pPr marL="2057400" indent="-228600" eaLnBrk="0" hangingPunct="0">
                <a:spcBef>
                  <a:spcPct val="20000"/>
                </a:spcBef>
                <a:buChar char="»"/>
                <a:defRPr kumimoji="1" sz="2000">
                  <a:solidFill>
                    <a:schemeClr val="tx1"/>
                  </a:solidFill>
                  <a:latin typeface="굴림" charset="-127"/>
                  <a:ea typeface="굴림" charset="-127"/>
                </a:defRPr>
              </a:lvl5pPr>
              <a:lvl6pPr marL="2514600" indent="-228600" eaLnBrk="0" fontAlgn="base" hangingPunct="0">
                <a:spcBef>
                  <a:spcPct val="20000"/>
                </a:spcBef>
                <a:spcAft>
                  <a:spcPct val="0"/>
                </a:spcAft>
                <a:buChar char="»"/>
                <a:defRPr kumimoji="1" sz="2000">
                  <a:solidFill>
                    <a:schemeClr val="tx1"/>
                  </a:solidFill>
                  <a:latin typeface="굴림" charset="-127"/>
                  <a:ea typeface="굴림" charset="-127"/>
                </a:defRPr>
              </a:lvl6pPr>
              <a:lvl7pPr marL="2971800" indent="-228600" eaLnBrk="0" fontAlgn="base" hangingPunct="0">
                <a:spcBef>
                  <a:spcPct val="20000"/>
                </a:spcBef>
                <a:spcAft>
                  <a:spcPct val="0"/>
                </a:spcAft>
                <a:buChar char="»"/>
                <a:defRPr kumimoji="1" sz="2000">
                  <a:solidFill>
                    <a:schemeClr val="tx1"/>
                  </a:solidFill>
                  <a:latin typeface="굴림" charset="-127"/>
                  <a:ea typeface="굴림" charset="-127"/>
                </a:defRPr>
              </a:lvl7pPr>
              <a:lvl8pPr marL="3429000" indent="-228600" eaLnBrk="0" fontAlgn="base" hangingPunct="0">
                <a:spcBef>
                  <a:spcPct val="20000"/>
                </a:spcBef>
                <a:spcAft>
                  <a:spcPct val="0"/>
                </a:spcAft>
                <a:buChar char="»"/>
                <a:defRPr kumimoji="1" sz="2000">
                  <a:solidFill>
                    <a:schemeClr val="tx1"/>
                  </a:solidFill>
                  <a:latin typeface="굴림" charset="-127"/>
                  <a:ea typeface="굴림" charset="-127"/>
                </a:defRPr>
              </a:lvl8pPr>
              <a:lvl9pPr marL="3886200" indent="-228600" eaLnBrk="0" fontAlgn="base" hangingPunct="0">
                <a:spcBef>
                  <a:spcPct val="20000"/>
                </a:spcBef>
                <a:spcAft>
                  <a:spcPct val="0"/>
                </a:spcAft>
                <a:buChar char="»"/>
                <a:defRPr kumimoji="1" sz="2000">
                  <a:solidFill>
                    <a:schemeClr val="tx1"/>
                  </a:solidFill>
                  <a:latin typeface="굴림" charset="-127"/>
                  <a:ea typeface="굴림" charset="-127"/>
                </a:defRPr>
              </a:lvl9pPr>
            </a:lstStyle>
            <a:p>
              <a:pPr eaLnBrk="1" hangingPunct="1">
                <a:spcBef>
                  <a:spcPct val="0"/>
                </a:spcBef>
                <a:buFontTx/>
                <a:buNone/>
              </a:pPr>
              <a:r>
                <a:rPr lang="en-US" altLang="ko-KR" sz="900"/>
                <a:t>  [ MC N1  M1 ]</a:t>
              </a:r>
            </a:p>
            <a:p>
              <a:pPr eaLnBrk="1" hangingPunct="1">
                <a:spcBef>
                  <a:spcPct val="0"/>
                </a:spcBef>
                <a:buFontTx/>
                <a:buNone/>
              </a:pPr>
              <a:endParaRPr lang="en-US" altLang="ko-KR" sz="900"/>
            </a:p>
          </p:txBody>
        </p:sp>
        <p:sp>
          <p:nvSpPr>
            <p:cNvPr id="5147" name="Line 1271"/>
            <p:cNvSpPr>
              <a:spLocks noChangeShapeType="1"/>
            </p:cNvSpPr>
            <p:nvPr/>
          </p:nvSpPr>
          <p:spPr bwMode="auto">
            <a:xfrm>
              <a:off x="268" y="935"/>
              <a:ext cx="792"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5148" name="Text Box 1272"/>
            <p:cNvSpPr txBox="1">
              <a:spLocks noChangeArrowheads="1"/>
            </p:cNvSpPr>
            <p:nvPr/>
          </p:nvSpPr>
          <p:spPr bwMode="auto">
            <a:xfrm>
              <a:off x="993" y="861"/>
              <a:ext cx="565"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kumimoji="1" sz="3200">
                  <a:solidFill>
                    <a:schemeClr val="tx1"/>
                  </a:solidFill>
                  <a:latin typeface="굴림" charset="-127"/>
                  <a:ea typeface="굴림" charset="-127"/>
                </a:defRPr>
              </a:lvl1pPr>
              <a:lvl2pPr marL="742950" indent="-285750" eaLnBrk="0" hangingPunct="0">
                <a:spcBef>
                  <a:spcPct val="20000"/>
                </a:spcBef>
                <a:buChar char="–"/>
                <a:defRPr kumimoji="1" sz="2800">
                  <a:solidFill>
                    <a:schemeClr val="tx1"/>
                  </a:solidFill>
                  <a:latin typeface="굴림" charset="-127"/>
                  <a:ea typeface="굴림" charset="-127"/>
                </a:defRPr>
              </a:lvl2pPr>
              <a:lvl3pPr marL="1143000" indent="-228600" eaLnBrk="0" hangingPunct="0">
                <a:spcBef>
                  <a:spcPct val="20000"/>
                </a:spcBef>
                <a:buChar char="•"/>
                <a:defRPr kumimoji="1" sz="2400">
                  <a:solidFill>
                    <a:schemeClr val="tx1"/>
                  </a:solidFill>
                  <a:latin typeface="굴림" charset="-127"/>
                  <a:ea typeface="굴림" charset="-127"/>
                </a:defRPr>
              </a:lvl3pPr>
              <a:lvl4pPr marL="1600200" indent="-228600" eaLnBrk="0" hangingPunct="0">
                <a:spcBef>
                  <a:spcPct val="20000"/>
                </a:spcBef>
                <a:buChar char="–"/>
                <a:defRPr kumimoji="1" sz="2000">
                  <a:solidFill>
                    <a:schemeClr val="tx1"/>
                  </a:solidFill>
                  <a:latin typeface="굴림" charset="-127"/>
                  <a:ea typeface="굴림" charset="-127"/>
                </a:defRPr>
              </a:lvl4pPr>
              <a:lvl5pPr marL="2057400" indent="-228600" eaLnBrk="0" hangingPunct="0">
                <a:spcBef>
                  <a:spcPct val="20000"/>
                </a:spcBef>
                <a:buChar char="»"/>
                <a:defRPr kumimoji="1" sz="2000">
                  <a:solidFill>
                    <a:schemeClr val="tx1"/>
                  </a:solidFill>
                  <a:latin typeface="굴림" charset="-127"/>
                  <a:ea typeface="굴림" charset="-127"/>
                </a:defRPr>
              </a:lvl5pPr>
              <a:lvl6pPr marL="2514600" indent="-228600" eaLnBrk="0" fontAlgn="base" hangingPunct="0">
                <a:spcBef>
                  <a:spcPct val="20000"/>
                </a:spcBef>
                <a:spcAft>
                  <a:spcPct val="0"/>
                </a:spcAft>
                <a:buChar char="»"/>
                <a:defRPr kumimoji="1" sz="2000">
                  <a:solidFill>
                    <a:schemeClr val="tx1"/>
                  </a:solidFill>
                  <a:latin typeface="굴림" charset="-127"/>
                  <a:ea typeface="굴림" charset="-127"/>
                </a:defRPr>
              </a:lvl6pPr>
              <a:lvl7pPr marL="2971800" indent="-228600" eaLnBrk="0" fontAlgn="base" hangingPunct="0">
                <a:spcBef>
                  <a:spcPct val="20000"/>
                </a:spcBef>
                <a:spcAft>
                  <a:spcPct val="0"/>
                </a:spcAft>
                <a:buChar char="»"/>
                <a:defRPr kumimoji="1" sz="2000">
                  <a:solidFill>
                    <a:schemeClr val="tx1"/>
                  </a:solidFill>
                  <a:latin typeface="굴림" charset="-127"/>
                  <a:ea typeface="굴림" charset="-127"/>
                </a:defRPr>
              </a:lvl7pPr>
              <a:lvl8pPr marL="3429000" indent="-228600" eaLnBrk="0" fontAlgn="base" hangingPunct="0">
                <a:spcBef>
                  <a:spcPct val="20000"/>
                </a:spcBef>
                <a:spcAft>
                  <a:spcPct val="0"/>
                </a:spcAft>
                <a:buChar char="»"/>
                <a:defRPr kumimoji="1" sz="2000">
                  <a:solidFill>
                    <a:schemeClr val="tx1"/>
                  </a:solidFill>
                  <a:latin typeface="굴림" charset="-127"/>
                  <a:ea typeface="굴림" charset="-127"/>
                </a:defRPr>
              </a:lvl8pPr>
              <a:lvl9pPr marL="3886200" indent="-228600" eaLnBrk="0" fontAlgn="base" hangingPunct="0">
                <a:spcBef>
                  <a:spcPct val="20000"/>
                </a:spcBef>
                <a:spcAft>
                  <a:spcPct val="0"/>
                </a:spcAft>
                <a:buChar char="»"/>
                <a:defRPr kumimoji="1" sz="2000">
                  <a:solidFill>
                    <a:schemeClr val="tx1"/>
                  </a:solidFill>
                  <a:latin typeface="굴림" charset="-127"/>
                  <a:ea typeface="굴림" charset="-127"/>
                </a:defRPr>
              </a:lvl9pPr>
            </a:lstStyle>
            <a:p>
              <a:pPr eaLnBrk="1" hangingPunct="1">
                <a:spcBef>
                  <a:spcPct val="0"/>
                </a:spcBef>
                <a:buFontTx/>
                <a:buNone/>
              </a:pPr>
              <a:r>
                <a:rPr lang="en-US" altLang="ko-KR" sz="900"/>
                <a:t>[ MCR ( A ) ]</a:t>
              </a:r>
            </a:p>
            <a:p>
              <a:pPr eaLnBrk="1" hangingPunct="1">
                <a:spcBef>
                  <a:spcPct val="0"/>
                </a:spcBef>
                <a:buFontTx/>
                <a:buNone/>
              </a:pPr>
              <a:endParaRPr lang="en-US" altLang="ko-KR" sz="900"/>
            </a:p>
          </p:txBody>
        </p:sp>
        <p:grpSp>
          <p:nvGrpSpPr>
            <p:cNvPr id="5149" name="Group 1273"/>
            <p:cNvGrpSpPr>
              <a:grpSpLocks/>
            </p:cNvGrpSpPr>
            <p:nvPr/>
          </p:nvGrpSpPr>
          <p:grpSpPr bwMode="auto">
            <a:xfrm rot="5400000">
              <a:off x="72" y="244"/>
              <a:ext cx="370" cy="86"/>
              <a:chOff x="72" y="244"/>
              <a:chExt cx="240" cy="96"/>
            </a:xfrm>
          </p:grpSpPr>
          <p:grpSp>
            <p:nvGrpSpPr>
              <p:cNvPr id="5190" name="Group 1274"/>
              <p:cNvGrpSpPr>
                <a:grpSpLocks/>
              </p:cNvGrpSpPr>
              <p:nvPr/>
            </p:nvGrpSpPr>
            <p:grpSpPr bwMode="auto">
              <a:xfrm>
                <a:off x="72" y="244"/>
                <a:ext cx="96" cy="96"/>
                <a:chOff x="72" y="244"/>
                <a:chExt cx="96" cy="96"/>
              </a:xfrm>
            </p:grpSpPr>
            <p:sp>
              <p:nvSpPr>
                <p:cNvPr id="5194" name="Line 1275"/>
                <p:cNvSpPr>
                  <a:spLocks noChangeShapeType="1"/>
                </p:cNvSpPr>
                <p:nvPr/>
              </p:nvSpPr>
              <p:spPr bwMode="auto">
                <a:xfrm>
                  <a:off x="72" y="292"/>
                  <a:ext cx="96"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5195" name="Line 1276"/>
                <p:cNvSpPr>
                  <a:spLocks noChangeShapeType="1"/>
                </p:cNvSpPr>
                <p:nvPr/>
              </p:nvSpPr>
              <p:spPr bwMode="auto">
                <a:xfrm>
                  <a:off x="168" y="244"/>
                  <a:ext cx="0" cy="9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ko-KR" altLang="en-US"/>
                </a:p>
              </p:txBody>
            </p:sp>
          </p:grpSp>
          <p:grpSp>
            <p:nvGrpSpPr>
              <p:cNvPr id="5191" name="Group 1277"/>
              <p:cNvGrpSpPr>
                <a:grpSpLocks/>
              </p:cNvGrpSpPr>
              <p:nvPr/>
            </p:nvGrpSpPr>
            <p:grpSpPr bwMode="auto">
              <a:xfrm flipH="1">
                <a:off x="216" y="244"/>
                <a:ext cx="96" cy="96"/>
                <a:chOff x="216" y="244"/>
                <a:chExt cx="96" cy="96"/>
              </a:xfrm>
            </p:grpSpPr>
            <p:sp>
              <p:nvSpPr>
                <p:cNvPr id="5192" name="Line 1278"/>
                <p:cNvSpPr>
                  <a:spLocks noChangeShapeType="1"/>
                </p:cNvSpPr>
                <p:nvPr/>
              </p:nvSpPr>
              <p:spPr bwMode="auto">
                <a:xfrm>
                  <a:off x="216" y="292"/>
                  <a:ext cx="96"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5193" name="Line 1279"/>
                <p:cNvSpPr>
                  <a:spLocks noChangeShapeType="1"/>
                </p:cNvSpPr>
                <p:nvPr/>
              </p:nvSpPr>
              <p:spPr bwMode="auto">
                <a:xfrm>
                  <a:off x="312" y="244"/>
                  <a:ext cx="0" cy="9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ko-KR" altLang="en-US"/>
                </a:p>
              </p:txBody>
            </p:sp>
          </p:grpSp>
        </p:grpSp>
        <p:sp>
          <p:nvSpPr>
            <p:cNvPr id="5150" name="Line 1280"/>
            <p:cNvSpPr>
              <a:spLocks noChangeShapeType="1"/>
            </p:cNvSpPr>
            <p:nvPr/>
          </p:nvSpPr>
          <p:spPr bwMode="auto">
            <a:xfrm>
              <a:off x="256" y="713"/>
              <a:ext cx="0" cy="49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ko-KR" altLang="en-US"/>
            </a:p>
          </p:txBody>
        </p:sp>
        <p:grpSp>
          <p:nvGrpSpPr>
            <p:cNvPr id="5151" name="Group 1281"/>
            <p:cNvGrpSpPr>
              <a:grpSpLocks/>
            </p:cNvGrpSpPr>
            <p:nvPr/>
          </p:nvGrpSpPr>
          <p:grpSpPr bwMode="auto">
            <a:xfrm rot="10800000">
              <a:off x="262" y="750"/>
              <a:ext cx="240" cy="96"/>
              <a:chOff x="262" y="750"/>
              <a:chExt cx="240" cy="96"/>
            </a:xfrm>
          </p:grpSpPr>
          <p:grpSp>
            <p:nvGrpSpPr>
              <p:cNvPr id="5184" name="Group 1282"/>
              <p:cNvGrpSpPr>
                <a:grpSpLocks/>
              </p:cNvGrpSpPr>
              <p:nvPr/>
            </p:nvGrpSpPr>
            <p:grpSpPr bwMode="auto">
              <a:xfrm>
                <a:off x="262" y="750"/>
                <a:ext cx="96" cy="96"/>
                <a:chOff x="262" y="750"/>
                <a:chExt cx="96" cy="96"/>
              </a:xfrm>
            </p:grpSpPr>
            <p:sp>
              <p:nvSpPr>
                <p:cNvPr id="5188" name="Line 1283"/>
                <p:cNvSpPr>
                  <a:spLocks noChangeShapeType="1"/>
                </p:cNvSpPr>
                <p:nvPr/>
              </p:nvSpPr>
              <p:spPr bwMode="auto">
                <a:xfrm>
                  <a:off x="262" y="798"/>
                  <a:ext cx="96"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5189" name="Line 1284"/>
                <p:cNvSpPr>
                  <a:spLocks noChangeShapeType="1"/>
                </p:cNvSpPr>
                <p:nvPr/>
              </p:nvSpPr>
              <p:spPr bwMode="auto">
                <a:xfrm>
                  <a:off x="358" y="750"/>
                  <a:ext cx="0" cy="9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ko-KR" altLang="en-US"/>
                </a:p>
              </p:txBody>
            </p:sp>
          </p:grpSp>
          <p:grpSp>
            <p:nvGrpSpPr>
              <p:cNvPr id="5185" name="Group 1285"/>
              <p:cNvGrpSpPr>
                <a:grpSpLocks/>
              </p:cNvGrpSpPr>
              <p:nvPr/>
            </p:nvGrpSpPr>
            <p:grpSpPr bwMode="auto">
              <a:xfrm flipH="1">
                <a:off x="406" y="750"/>
                <a:ext cx="96" cy="96"/>
                <a:chOff x="406" y="750"/>
                <a:chExt cx="96" cy="96"/>
              </a:xfrm>
            </p:grpSpPr>
            <p:sp>
              <p:nvSpPr>
                <p:cNvPr id="5186" name="Line 1286"/>
                <p:cNvSpPr>
                  <a:spLocks noChangeShapeType="1"/>
                </p:cNvSpPr>
                <p:nvPr/>
              </p:nvSpPr>
              <p:spPr bwMode="auto">
                <a:xfrm>
                  <a:off x="406" y="798"/>
                  <a:ext cx="96"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5187" name="Line 1287"/>
                <p:cNvSpPr>
                  <a:spLocks noChangeShapeType="1"/>
                </p:cNvSpPr>
                <p:nvPr/>
              </p:nvSpPr>
              <p:spPr bwMode="auto">
                <a:xfrm>
                  <a:off x="502" y="750"/>
                  <a:ext cx="0" cy="9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ko-KR" altLang="en-US"/>
                </a:p>
              </p:txBody>
            </p:sp>
          </p:grpSp>
        </p:grpSp>
        <p:sp>
          <p:nvSpPr>
            <p:cNvPr id="5152" name="Line 1288"/>
            <p:cNvSpPr>
              <a:spLocks noChangeShapeType="1"/>
            </p:cNvSpPr>
            <p:nvPr/>
          </p:nvSpPr>
          <p:spPr bwMode="auto">
            <a:xfrm>
              <a:off x="494" y="798"/>
              <a:ext cx="66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5153" name="Text Box 1289"/>
            <p:cNvSpPr txBox="1">
              <a:spLocks noChangeArrowheads="1"/>
            </p:cNvSpPr>
            <p:nvPr/>
          </p:nvSpPr>
          <p:spPr bwMode="auto">
            <a:xfrm>
              <a:off x="1113" y="730"/>
              <a:ext cx="377"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kumimoji="1" sz="3200">
                  <a:solidFill>
                    <a:schemeClr val="tx1"/>
                  </a:solidFill>
                  <a:latin typeface="굴림" charset="-127"/>
                  <a:ea typeface="굴림" charset="-127"/>
                </a:defRPr>
              </a:lvl1pPr>
              <a:lvl2pPr marL="742950" indent="-285750" eaLnBrk="0" hangingPunct="0">
                <a:spcBef>
                  <a:spcPct val="20000"/>
                </a:spcBef>
                <a:buChar char="–"/>
                <a:defRPr kumimoji="1" sz="2800">
                  <a:solidFill>
                    <a:schemeClr val="tx1"/>
                  </a:solidFill>
                  <a:latin typeface="굴림" charset="-127"/>
                  <a:ea typeface="굴림" charset="-127"/>
                </a:defRPr>
              </a:lvl2pPr>
              <a:lvl3pPr marL="1143000" indent="-228600" eaLnBrk="0" hangingPunct="0">
                <a:spcBef>
                  <a:spcPct val="20000"/>
                </a:spcBef>
                <a:buChar char="•"/>
                <a:defRPr kumimoji="1" sz="2400">
                  <a:solidFill>
                    <a:schemeClr val="tx1"/>
                  </a:solidFill>
                  <a:latin typeface="굴림" charset="-127"/>
                  <a:ea typeface="굴림" charset="-127"/>
                </a:defRPr>
              </a:lvl3pPr>
              <a:lvl4pPr marL="1600200" indent="-228600" eaLnBrk="0" hangingPunct="0">
                <a:spcBef>
                  <a:spcPct val="20000"/>
                </a:spcBef>
                <a:buChar char="–"/>
                <a:defRPr kumimoji="1" sz="2000">
                  <a:solidFill>
                    <a:schemeClr val="tx1"/>
                  </a:solidFill>
                  <a:latin typeface="굴림" charset="-127"/>
                  <a:ea typeface="굴림" charset="-127"/>
                </a:defRPr>
              </a:lvl4pPr>
              <a:lvl5pPr marL="2057400" indent="-228600" eaLnBrk="0" hangingPunct="0">
                <a:spcBef>
                  <a:spcPct val="20000"/>
                </a:spcBef>
                <a:buChar char="»"/>
                <a:defRPr kumimoji="1" sz="2000">
                  <a:solidFill>
                    <a:schemeClr val="tx1"/>
                  </a:solidFill>
                  <a:latin typeface="굴림" charset="-127"/>
                  <a:ea typeface="굴림" charset="-127"/>
                </a:defRPr>
              </a:lvl5pPr>
              <a:lvl6pPr marL="2514600" indent="-228600" eaLnBrk="0" fontAlgn="base" hangingPunct="0">
                <a:spcBef>
                  <a:spcPct val="20000"/>
                </a:spcBef>
                <a:spcAft>
                  <a:spcPct val="0"/>
                </a:spcAft>
                <a:buChar char="»"/>
                <a:defRPr kumimoji="1" sz="2000">
                  <a:solidFill>
                    <a:schemeClr val="tx1"/>
                  </a:solidFill>
                  <a:latin typeface="굴림" charset="-127"/>
                  <a:ea typeface="굴림" charset="-127"/>
                </a:defRPr>
              </a:lvl6pPr>
              <a:lvl7pPr marL="2971800" indent="-228600" eaLnBrk="0" fontAlgn="base" hangingPunct="0">
                <a:spcBef>
                  <a:spcPct val="20000"/>
                </a:spcBef>
                <a:spcAft>
                  <a:spcPct val="0"/>
                </a:spcAft>
                <a:buChar char="»"/>
                <a:defRPr kumimoji="1" sz="2000">
                  <a:solidFill>
                    <a:schemeClr val="tx1"/>
                  </a:solidFill>
                  <a:latin typeface="굴림" charset="-127"/>
                  <a:ea typeface="굴림" charset="-127"/>
                </a:defRPr>
              </a:lvl7pPr>
              <a:lvl8pPr marL="3429000" indent="-228600" eaLnBrk="0" fontAlgn="base" hangingPunct="0">
                <a:spcBef>
                  <a:spcPct val="20000"/>
                </a:spcBef>
                <a:spcAft>
                  <a:spcPct val="0"/>
                </a:spcAft>
                <a:buChar char="»"/>
                <a:defRPr kumimoji="1" sz="2000">
                  <a:solidFill>
                    <a:schemeClr val="tx1"/>
                  </a:solidFill>
                  <a:latin typeface="굴림" charset="-127"/>
                  <a:ea typeface="굴림" charset="-127"/>
                </a:defRPr>
              </a:lvl8pPr>
              <a:lvl9pPr marL="3886200" indent="-228600" eaLnBrk="0" fontAlgn="base" hangingPunct="0">
                <a:spcBef>
                  <a:spcPct val="20000"/>
                </a:spcBef>
                <a:spcAft>
                  <a:spcPct val="0"/>
                </a:spcAft>
                <a:buChar char="»"/>
                <a:defRPr kumimoji="1" sz="2000">
                  <a:solidFill>
                    <a:schemeClr val="tx1"/>
                  </a:solidFill>
                  <a:latin typeface="굴림" charset="-127"/>
                  <a:ea typeface="굴림" charset="-127"/>
                </a:defRPr>
              </a:lvl9pPr>
            </a:lstStyle>
            <a:p>
              <a:pPr eaLnBrk="1" hangingPunct="1">
                <a:spcBef>
                  <a:spcPct val="0"/>
                </a:spcBef>
                <a:buFontTx/>
                <a:buNone/>
              </a:pPr>
              <a:r>
                <a:rPr lang="en-US" altLang="ko-KR" sz="900"/>
                <a:t>&lt; Y40 &gt;</a:t>
              </a:r>
            </a:p>
            <a:p>
              <a:pPr eaLnBrk="1" hangingPunct="1">
                <a:spcBef>
                  <a:spcPct val="0"/>
                </a:spcBef>
                <a:buFontTx/>
                <a:buNone/>
              </a:pPr>
              <a:endParaRPr lang="en-US" altLang="ko-KR" sz="900"/>
            </a:p>
          </p:txBody>
        </p:sp>
        <p:sp>
          <p:nvSpPr>
            <p:cNvPr id="5154" name="Text Box 1290"/>
            <p:cNvSpPr txBox="1">
              <a:spLocks noChangeArrowheads="1"/>
            </p:cNvSpPr>
            <p:nvPr/>
          </p:nvSpPr>
          <p:spPr bwMode="auto">
            <a:xfrm>
              <a:off x="274" y="620"/>
              <a:ext cx="228"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kumimoji="1" sz="3200">
                  <a:solidFill>
                    <a:schemeClr val="tx1"/>
                  </a:solidFill>
                  <a:latin typeface="굴림" charset="-127"/>
                  <a:ea typeface="굴림" charset="-127"/>
                </a:defRPr>
              </a:lvl1pPr>
              <a:lvl2pPr marL="742950" indent="-285750" eaLnBrk="0" hangingPunct="0">
                <a:spcBef>
                  <a:spcPct val="20000"/>
                </a:spcBef>
                <a:buChar char="–"/>
                <a:defRPr kumimoji="1" sz="2800">
                  <a:solidFill>
                    <a:schemeClr val="tx1"/>
                  </a:solidFill>
                  <a:latin typeface="굴림" charset="-127"/>
                  <a:ea typeface="굴림" charset="-127"/>
                </a:defRPr>
              </a:lvl2pPr>
              <a:lvl3pPr marL="1143000" indent="-228600" eaLnBrk="0" hangingPunct="0">
                <a:spcBef>
                  <a:spcPct val="20000"/>
                </a:spcBef>
                <a:buChar char="•"/>
                <a:defRPr kumimoji="1" sz="2400">
                  <a:solidFill>
                    <a:schemeClr val="tx1"/>
                  </a:solidFill>
                  <a:latin typeface="굴림" charset="-127"/>
                  <a:ea typeface="굴림" charset="-127"/>
                </a:defRPr>
              </a:lvl3pPr>
              <a:lvl4pPr marL="1600200" indent="-228600" eaLnBrk="0" hangingPunct="0">
                <a:spcBef>
                  <a:spcPct val="20000"/>
                </a:spcBef>
                <a:buChar char="–"/>
                <a:defRPr kumimoji="1" sz="2000">
                  <a:solidFill>
                    <a:schemeClr val="tx1"/>
                  </a:solidFill>
                  <a:latin typeface="굴림" charset="-127"/>
                  <a:ea typeface="굴림" charset="-127"/>
                </a:defRPr>
              </a:lvl4pPr>
              <a:lvl5pPr marL="2057400" indent="-228600" eaLnBrk="0" hangingPunct="0">
                <a:spcBef>
                  <a:spcPct val="20000"/>
                </a:spcBef>
                <a:buChar char="»"/>
                <a:defRPr kumimoji="1" sz="2000">
                  <a:solidFill>
                    <a:schemeClr val="tx1"/>
                  </a:solidFill>
                  <a:latin typeface="굴림" charset="-127"/>
                  <a:ea typeface="굴림" charset="-127"/>
                </a:defRPr>
              </a:lvl5pPr>
              <a:lvl6pPr marL="2514600" indent="-228600" eaLnBrk="0" fontAlgn="base" hangingPunct="0">
                <a:spcBef>
                  <a:spcPct val="20000"/>
                </a:spcBef>
                <a:spcAft>
                  <a:spcPct val="0"/>
                </a:spcAft>
                <a:buChar char="»"/>
                <a:defRPr kumimoji="1" sz="2000">
                  <a:solidFill>
                    <a:schemeClr val="tx1"/>
                  </a:solidFill>
                  <a:latin typeface="굴림" charset="-127"/>
                  <a:ea typeface="굴림" charset="-127"/>
                </a:defRPr>
              </a:lvl6pPr>
              <a:lvl7pPr marL="2971800" indent="-228600" eaLnBrk="0" fontAlgn="base" hangingPunct="0">
                <a:spcBef>
                  <a:spcPct val="20000"/>
                </a:spcBef>
                <a:spcAft>
                  <a:spcPct val="0"/>
                </a:spcAft>
                <a:buChar char="»"/>
                <a:defRPr kumimoji="1" sz="2000">
                  <a:solidFill>
                    <a:schemeClr val="tx1"/>
                  </a:solidFill>
                  <a:latin typeface="굴림" charset="-127"/>
                  <a:ea typeface="굴림" charset="-127"/>
                </a:defRPr>
              </a:lvl7pPr>
              <a:lvl8pPr marL="3429000" indent="-228600" eaLnBrk="0" fontAlgn="base" hangingPunct="0">
                <a:spcBef>
                  <a:spcPct val="20000"/>
                </a:spcBef>
                <a:spcAft>
                  <a:spcPct val="0"/>
                </a:spcAft>
                <a:buChar char="»"/>
                <a:defRPr kumimoji="1" sz="2000">
                  <a:solidFill>
                    <a:schemeClr val="tx1"/>
                  </a:solidFill>
                  <a:latin typeface="굴림" charset="-127"/>
                  <a:ea typeface="굴림" charset="-127"/>
                </a:defRPr>
              </a:lvl8pPr>
              <a:lvl9pPr marL="3886200" indent="-228600" eaLnBrk="0" fontAlgn="base" hangingPunct="0">
                <a:spcBef>
                  <a:spcPct val="20000"/>
                </a:spcBef>
                <a:spcAft>
                  <a:spcPct val="0"/>
                </a:spcAft>
                <a:buChar char="»"/>
                <a:defRPr kumimoji="1" sz="2000">
                  <a:solidFill>
                    <a:schemeClr val="tx1"/>
                  </a:solidFill>
                  <a:latin typeface="굴림" charset="-127"/>
                  <a:ea typeface="굴림" charset="-127"/>
                </a:defRPr>
              </a:lvl9pPr>
            </a:lstStyle>
            <a:p>
              <a:pPr eaLnBrk="1" hangingPunct="1">
                <a:spcBef>
                  <a:spcPct val="0"/>
                </a:spcBef>
                <a:buFontTx/>
                <a:buNone/>
              </a:pPr>
              <a:r>
                <a:rPr lang="en-US" altLang="ko-KR" sz="900"/>
                <a:t>X5 </a:t>
              </a:r>
            </a:p>
            <a:p>
              <a:pPr eaLnBrk="1" hangingPunct="1">
                <a:spcBef>
                  <a:spcPct val="0"/>
                </a:spcBef>
                <a:buFontTx/>
                <a:buNone/>
              </a:pPr>
              <a:endParaRPr lang="en-US" altLang="ko-KR" sz="900"/>
            </a:p>
          </p:txBody>
        </p:sp>
        <p:sp>
          <p:nvSpPr>
            <p:cNvPr id="5155" name="Text Box 1291"/>
            <p:cNvSpPr txBox="1">
              <a:spLocks noChangeArrowheads="1"/>
            </p:cNvSpPr>
            <p:nvPr/>
          </p:nvSpPr>
          <p:spPr bwMode="auto">
            <a:xfrm>
              <a:off x="0" y="211"/>
              <a:ext cx="262"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kumimoji="1" sz="3200">
                  <a:solidFill>
                    <a:schemeClr val="tx1"/>
                  </a:solidFill>
                  <a:latin typeface="굴림" charset="-127"/>
                  <a:ea typeface="굴림" charset="-127"/>
                </a:defRPr>
              </a:lvl1pPr>
              <a:lvl2pPr marL="742950" indent="-285750" eaLnBrk="0" hangingPunct="0">
                <a:spcBef>
                  <a:spcPct val="20000"/>
                </a:spcBef>
                <a:buChar char="–"/>
                <a:defRPr kumimoji="1" sz="2800">
                  <a:solidFill>
                    <a:schemeClr val="tx1"/>
                  </a:solidFill>
                  <a:latin typeface="굴림" charset="-127"/>
                  <a:ea typeface="굴림" charset="-127"/>
                </a:defRPr>
              </a:lvl2pPr>
              <a:lvl3pPr marL="1143000" indent="-228600" eaLnBrk="0" hangingPunct="0">
                <a:spcBef>
                  <a:spcPct val="20000"/>
                </a:spcBef>
                <a:buChar char="•"/>
                <a:defRPr kumimoji="1" sz="2400">
                  <a:solidFill>
                    <a:schemeClr val="tx1"/>
                  </a:solidFill>
                  <a:latin typeface="굴림" charset="-127"/>
                  <a:ea typeface="굴림" charset="-127"/>
                </a:defRPr>
              </a:lvl3pPr>
              <a:lvl4pPr marL="1600200" indent="-228600" eaLnBrk="0" hangingPunct="0">
                <a:spcBef>
                  <a:spcPct val="20000"/>
                </a:spcBef>
                <a:buChar char="–"/>
                <a:defRPr kumimoji="1" sz="2000">
                  <a:solidFill>
                    <a:schemeClr val="tx1"/>
                  </a:solidFill>
                  <a:latin typeface="굴림" charset="-127"/>
                  <a:ea typeface="굴림" charset="-127"/>
                </a:defRPr>
              </a:lvl4pPr>
              <a:lvl5pPr marL="2057400" indent="-228600" eaLnBrk="0" hangingPunct="0">
                <a:spcBef>
                  <a:spcPct val="20000"/>
                </a:spcBef>
                <a:buChar char="»"/>
                <a:defRPr kumimoji="1" sz="2000">
                  <a:solidFill>
                    <a:schemeClr val="tx1"/>
                  </a:solidFill>
                  <a:latin typeface="굴림" charset="-127"/>
                  <a:ea typeface="굴림" charset="-127"/>
                </a:defRPr>
              </a:lvl5pPr>
              <a:lvl6pPr marL="2514600" indent="-228600" eaLnBrk="0" fontAlgn="base" hangingPunct="0">
                <a:spcBef>
                  <a:spcPct val="20000"/>
                </a:spcBef>
                <a:spcAft>
                  <a:spcPct val="0"/>
                </a:spcAft>
                <a:buChar char="»"/>
                <a:defRPr kumimoji="1" sz="2000">
                  <a:solidFill>
                    <a:schemeClr val="tx1"/>
                  </a:solidFill>
                  <a:latin typeface="굴림" charset="-127"/>
                  <a:ea typeface="굴림" charset="-127"/>
                </a:defRPr>
              </a:lvl6pPr>
              <a:lvl7pPr marL="2971800" indent="-228600" eaLnBrk="0" fontAlgn="base" hangingPunct="0">
                <a:spcBef>
                  <a:spcPct val="20000"/>
                </a:spcBef>
                <a:spcAft>
                  <a:spcPct val="0"/>
                </a:spcAft>
                <a:buChar char="»"/>
                <a:defRPr kumimoji="1" sz="2000">
                  <a:solidFill>
                    <a:schemeClr val="tx1"/>
                  </a:solidFill>
                  <a:latin typeface="굴림" charset="-127"/>
                  <a:ea typeface="굴림" charset="-127"/>
                </a:defRPr>
              </a:lvl7pPr>
              <a:lvl8pPr marL="3429000" indent="-228600" eaLnBrk="0" fontAlgn="base" hangingPunct="0">
                <a:spcBef>
                  <a:spcPct val="20000"/>
                </a:spcBef>
                <a:spcAft>
                  <a:spcPct val="0"/>
                </a:spcAft>
                <a:buChar char="»"/>
                <a:defRPr kumimoji="1" sz="2000">
                  <a:solidFill>
                    <a:schemeClr val="tx1"/>
                  </a:solidFill>
                  <a:latin typeface="굴림" charset="-127"/>
                  <a:ea typeface="굴림" charset="-127"/>
                </a:defRPr>
              </a:lvl8pPr>
              <a:lvl9pPr marL="3886200" indent="-228600" eaLnBrk="0" fontAlgn="base" hangingPunct="0">
                <a:spcBef>
                  <a:spcPct val="20000"/>
                </a:spcBef>
                <a:spcAft>
                  <a:spcPct val="0"/>
                </a:spcAft>
                <a:buChar char="»"/>
                <a:defRPr kumimoji="1" sz="2000">
                  <a:solidFill>
                    <a:schemeClr val="tx1"/>
                  </a:solidFill>
                  <a:latin typeface="굴림" charset="-127"/>
                  <a:ea typeface="굴림" charset="-127"/>
                </a:defRPr>
              </a:lvl9pPr>
            </a:lstStyle>
            <a:p>
              <a:pPr eaLnBrk="1" hangingPunct="1">
                <a:spcBef>
                  <a:spcPct val="0"/>
                </a:spcBef>
                <a:buFontTx/>
                <a:buNone/>
              </a:pPr>
              <a:r>
                <a:rPr lang="en-US" altLang="ko-KR" sz="900"/>
                <a:t>(N1)</a:t>
              </a:r>
            </a:p>
            <a:p>
              <a:pPr eaLnBrk="1" hangingPunct="1">
                <a:spcBef>
                  <a:spcPct val="0"/>
                </a:spcBef>
                <a:buFontTx/>
                <a:buNone/>
              </a:pPr>
              <a:endParaRPr lang="en-US" altLang="ko-KR" sz="900"/>
            </a:p>
          </p:txBody>
        </p:sp>
        <p:sp>
          <p:nvSpPr>
            <p:cNvPr id="5156" name="Text Box 1292"/>
            <p:cNvSpPr txBox="1">
              <a:spLocks noChangeArrowheads="1"/>
            </p:cNvSpPr>
            <p:nvPr/>
          </p:nvSpPr>
          <p:spPr bwMode="auto">
            <a:xfrm>
              <a:off x="257" y="217"/>
              <a:ext cx="268"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kumimoji="1" sz="3200">
                  <a:solidFill>
                    <a:schemeClr val="tx1"/>
                  </a:solidFill>
                  <a:latin typeface="굴림" charset="-127"/>
                  <a:ea typeface="굴림" charset="-127"/>
                </a:defRPr>
              </a:lvl1pPr>
              <a:lvl2pPr marL="742950" indent="-285750" eaLnBrk="0" hangingPunct="0">
                <a:spcBef>
                  <a:spcPct val="20000"/>
                </a:spcBef>
                <a:buChar char="–"/>
                <a:defRPr kumimoji="1" sz="2800">
                  <a:solidFill>
                    <a:schemeClr val="tx1"/>
                  </a:solidFill>
                  <a:latin typeface="굴림" charset="-127"/>
                  <a:ea typeface="굴림" charset="-127"/>
                </a:defRPr>
              </a:lvl2pPr>
              <a:lvl3pPr marL="1143000" indent="-228600" eaLnBrk="0" hangingPunct="0">
                <a:spcBef>
                  <a:spcPct val="20000"/>
                </a:spcBef>
                <a:buChar char="•"/>
                <a:defRPr kumimoji="1" sz="2400">
                  <a:solidFill>
                    <a:schemeClr val="tx1"/>
                  </a:solidFill>
                  <a:latin typeface="굴림" charset="-127"/>
                  <a:ea typeface="굴림" charset="-127"/>
                </a:defRPr>
              </a:lvl3pPr>
              <a:lvl4pPr marL="1600200" indent="-228600" eaLnBrk="0" hangingPunct="0">
                <a:spcBef>
                  <a:spcPct val="20000"/>
                </a:spcBef>
                <a:buChar char="–"/>
                <a:defRPr kumimoji="1" sz="2000">
                  <a:solidFill>
                    <a:schemeClr val="tx1"/>
                  </a:solidFill>
                  <a:latin typeface="굴림" charset="-127"/>
                  <a:ea typeface="굴림" charset="-127"/>
                </a:defRPr>
              </a:lvl4pPr>
              <a:lvl5pPr marL="2057400" indent="-228600" eaLnBrk="0" hangingPunct="0">
                <a:spcBef>
                  <a:spcPct val="20000"/>
                </a:spcBef>
                <a:buChar char="»"/>
                <a:defRPr kumimoji="1" sz="2000">
                  <a:solidFill>
                    <a:schemeClr val="tx1"/>
                  </a:solidFill>
                  <a:latin typeface="굴림" charset="-127"/>
                  <a:ea typeface="굴림" charset="-127"/>
                </a:defRPr>
              </a:lvl5pPr>
              <a:lvl6pPr marL="2514600" indent="-228600" eaLnBrk="0" fontAlgn="base" hangingPunct="0">
                <a:spcBef>
                  <a:spcPct val="20000"/>
                </a:spcBef>
                <a:spcAft>
                  <a:spcPct val="0"/>
                </a:spcAft>
                <a:buChar char="»"/>
                <a:defRPr kumimoji="1" sz="2000">
                  <a:solidFill>
                    <a:schemeClr val="tx1"/>
                  </a:solidFill>
                  <a:latin typeface="굴림" charset="-127"/>
                  <a:ea typeface="굴림" charset="-127"/>
                </a:defRPr>
              </a:lvl6pPr>
              <a:lvl7pPr marL="2971800" indent="-228600" eaLnBrk="0" fontAlgn="base" hangingPunct="0">
                <a:spcBef>
                  <a:spcPct val="20000"/>
                </a:spcBef>
                <a:spcAft>
                  <a:spcPct val="0"/>
                </a:spcAft>
                <a:buChar char="»"/>
                <a:defRPr kumimoji="1" sz="2000">
                  <a:solidFill>
                    <a:schemeClr val="tx1"/>
                  </a:solidFill>
                  <a:latin typeface="굴림" charset="-127"/>
                  <a:ea typeface="굴림" charset="-127"/>
                </a:defRPr>
              </a:lvl7pPr>
              <a:lvl8pPr marL="3429000" indent="-228600" eaLnBrk="0" fontAlgn="base" hangingPunct="0">
                <a:spcBef>
                  <a:spcPct val="20000"/>
                </a:spcBef>
                <a:spcAft>
                  <a:spcPct val="0"/>
                </a:spcAft>
                <a:buChar char="»"/>
                <a:defRPr kumimoji="1" sz="2000">
                  <a:solidFill>
                    <a:schemeClr val="tx1"/>
                  </a:solidFill>
                  <a:latin typeface="굴림" charset="-127"/>
                  <a:ea typeface="굴림" charset="-127"/>
                </a:defRPr>
              </a:lvl8pPr>
              <a:lvl9pPr marL="3886200" indent="-228600" eaLnBrk="0" fontAlgn="base" hangingPunct="0">
                <a:spcBef>
                  <a:spcPct val="20000"/>
                </a:spcBef>
                <a:spcAft>
                  <a:spcPct val="0"/>
                </a:spcAft>
                <a:buChar char="»"/>
                <a:defRPr kumimoji="1" sz="2000">
                  <a:solidFill>
                    <a:schemeClr val="tx1"/>
                  </a:solidFill>
                  <a:latin typeface="굴림" charset="-127"/>
                  <a:ea typeface="굴림" charset="-127"/>
                </a:defRPr>
              </a:lvl9pPr>
            </a:lstStyle>
            <a:p>
              <a:pPr eaLnBrk="1" hangingPunct="1">
                <a:spcBef>
                  <a:spcPct val="0"/>
                </a:spcBef>
                <a:buFontTx/>
                <a:buNone/>
              </a:pPr>
              <a:r>
                <a:rPr lang="en-US" altLang="ko-KR" sz="900"/>
                <a:t>(M1)</a:t>
              </a:r>
            </a:p>
            <a:p>
              <a:pPr eaLnBrk="1" hangingPunct="1">
                <a:spcBef>
                  <a:spcPct val="0"/>
                </a:spcBef>
                <a:buFontTx/>
                <a:buNone/>
              </a:pPr>
              <a:endParaRPr lang="en-US" altLang="ko-KR" sz="900"/>
            </a:p>
          </p:txBody>
        </p:sp>
        <p:grpSp>
          <p:nvGrpSpPr>
            <p:cNvPr id="5157" name="Group 1293"/>
            <p:cNvGrpSpPr>
              <a:grpSpLocks/>
            </p:cNvGrpSpPr>
            <p:nvPr/>
          </p:nvGrpSpPr>
          <p:grpSpPr bwMode="auto">
            <a:xfrm>
              <a:off x="312" y="414"/>
              <a:ext cx="240" cy="96"/>
              <a:chOff x="312" y="414"/>
              <a:chExt cx="240" cy="96"/>
            </a:xfrm>
          </p:grpSpPr>
          <p:grpSp>
            <p:nvGrpSpPr>
              <p:cNvPr id="5178" name="Group 1294"/>
              <p:cNvGrpSpPr>
                <a:grpSpLocks/>
              </p:cNvGrpSpPr>
              <p:nvPr/>
            </p:nvGrpSpPr>
            <p:grpSpPr bwMode="auto">
              <a:xfrm>
                <a:off x="312" y="414"/>
                <a:ext cx="96" cy="96"/>
                <a:chOff x="312" y="414"/>
                <a:chExt cx="96" cy="96"/>
              </a:xfrm>
            </p:grpSpPr>
            <p:sp>
              <p:nvSpPr>
                <p:cNvPr id="5182" name="Line 1295"/>
                <p:cNvSpPr>
                  <a:spLocks noChangeShapeType="1"/>
                </p:cNvSpPr>
                <p:nvPr/>
              </p:nvSpPr>
              <p:spPr bwMode="auto">
                <a:xfrm>
                  <a:off x="312" y="462"/>
                  <a:ext cx="96"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5183" name="Line 1296"/>
                <p:cNvSpPr>
                  <a:spLocks noChangeShapeType="1"/>
                </p:cNvSpPr>
                <p:nvPr/>
              </p:nvSpPr>
              <p:spPr bwMode="auto">
                <a:xfrm>
                  <a:off x="408" y="414"/>
                  <a:ext cx="0" cy="9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ko-KR" altLang="en-US"/>
                </a:p>
              </p:txBody>
            </p:sp>
          </p:grpSp>
          <p:grpSp>
            <p:nvGrpSpPr>
              <p:cNvPr id="5179" name="Group 1297"/>
              <p:cNvGrpSpPr>
                <a:grpSpLocks/>
              </p:cNvGrpSpPr>
              <p:nvPr/>
            </p:nvGrpSpPr>
            <p:grpSpPr bwMode="auto">
              <a:xfrm flipH="1">
                <a:off x="456" y="414"/>
                <a:ext cx="96" cy="96"/>
                <a:chOff x="456" y="414"/>
                <a:chExt cx="96" cy="96"/>
              </a:xfrm>
            </p:grpSpPr>
            <p:sp>
              <p:nvSpPr>
                <p:cNvPr id="5180" name="Line 1298"/>
                <p:cNvSpPr>
                  <a:spLocks noChangeShapeType="1"/>
                </p:cNvSpPr>
                <p:nvPr/>
              </p:nvSpPr>
              <p:spPr bwMode="auto">
                <a:xfrm>
                  <a:off x="456" y="462"/>
                  <a:ext cx="96"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5181" name="Line 1299"/>
                <p:cNvSpPr>
                  <a:spLocks noChangeShapeType="1"/>
                </p:cNvSpPr>
                <p:nvPr/>
              </p:nvSpPr>
              <p:spPr bwMode="auto">
                <a:xfrm>
                  <a:off x="552" y="414"/>
                  <a:ext cx="0" cy="9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ko-KR" altLang="en-US"/>
                </a:p>
              </p:txBody>
            </p:sp>
          </p:grpSp>
        </p:grpSp>
        <p:sp>
          <p:nvSpPr>
            <p:cNvPr id="5158" name="Line 1300"/>
            <p:cNvSpPr>
              <a:spLocks noChangeShapeType="1"/>
            </p:cNvSpPr>
            <p:nvPr/>
          </p:nvSpPr>
          <p:spPr bwMode="auto">
            <a:xfrm>
              <a:off x="264" y="462"/>
              <a:ext cx="144"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5159" name="Text Box 1301"/>
            <p:cNvSpPr txBox="1">
              <a:spLocks noChangeArrowheads="1"/>
            </p:cNvSpPr>
            <p:nvPr/>
          </p:nvSpPr>
          <p:spPr bwMode="auto">
            <a:xfrm>
              <a:off x="342" y="295"/>
              <a:ext cx="205"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kumimoji="1" sz="3200">
                  <a:solidFill>
                    <a:schemeClr val="tx1"/>
                  </a:solidFill>
                  <a:latin typeface="굴림" charset="-127"/>
                  <a:ea typeface="굴림" charset="-127"/>
                </a:defRPr>
              </a:lvl1pPr>
              <a:lvl2pPr marL="742950" indent="-285750" eaLnBrk="0" hangingPunct="0">
                <a:spcBef>
                  <a:spcPct val="20000"/>
                </a:spcBef>
                <a:buChar char="–"/>
                <a:defRPr kumimoji="1" sz="2800">
                  <a:solidFill>
                    <a:schemeClr val="tx1"/>
                  </a:solidFill>
                  <a:latin typeface="굴림" charset="-127"/>
                  <a:ea typeface="굴림" charset="-127"/>
                </a:defRPr>
              </a:lvl2pPr>
              <a:lvl3pPr marL="1143000" indent="-228600" eaLnBrk="0" hangingPunct="0">
                <a:spcBef>
                  <a:spcPct val="20000"/>
                </a:spcBef>
                <a:buChar char="•"/>
                <a:defRPr kumimoji="1" sz="2400">
                  <a:solidFill>
                    <a:schemeClr val="tx1"/>
                  </a:solidFill>
                  <a:latin typeface="굴림" charset="-127"/>
                  <a:ea typeface="굴림" charset="-127"/>
                </a:defRPr>
              </a:lvl3pPr>
              <a:lvl4pPr marL="1600200" indent="-228600" eaLnBrk="0" hangingPunct="0">
                <a:spcBef>
                  <a:spcPct val="20000"/>
                </a:spcBef>
                <a:buChar char="–"/>
                <a:defRPr kumimoji="1" sz="2000">
                  <a:solidFill>
                    <a:schemeClr val="tx1"/>
                  </a:solidFill>
                  <a:latin typeface="굴림" charset="-127"/>
                  <a:ea typeface="굴림" charset="-127"/>
                </a:defRPr>
              </a:lvl4pPr>
              <a:lvl5pPr marL="2057400" indent="-228600" eaLnBrk="0" hangingPunct="0">
                <a:spcBef>
                  <a:spcPct val="20000"/>
                </a:spcBef>
                <a:buChar char="»"/>
                <a:defRPr kumimoji="1" sz="2000">
                  <a:solidFill>
                    <a:schemeClr val="tx1"/>
                  </a:solidFill>
                  <a:latin typeface="굴림" charset="-127"/>
                  <a:ea typeface="굴림" charset="-127"/>
                </a:defRPr>
              </a:lvl5pPr>
              <a:lvl6pPr marL="2514600" indent="-228600" eaLnBrk="0" fontAlgn="base" hangingPunct="0">
                <a:spcBef>
                  <a:spcPct val="20000"/>
                </a:spcBef>
                <a:spcAft>
                  <a:spcPct val="0"/>
                </a:spcAft>
                <a:buChar char="»"/>
                <a:defRPr kumimoji="1" sz="2000">
                  <a:solidFill>
                    <a:schemeClr val="tx1"/>
                  </a:solidFill>
                  <a:latin typeface="굴림" charset="-127"/>
                  <a:ea typeface="굴림" charset="-127"/>
                </a:defRPr>
              </a:lvl6pPr>
              <a:lvl7pPr marL="2971800" indent="-228600" eaLnBrk="0" fontAlgn="base" hangingPunct="0">
                <a:spcBef>
                  <a:spcPct val="20000"/>
                </a:spcBef>
                <a:spcAft>
                  <a:spcPct val="0"/>
                </a:spcAft>
                <a:buChar char="»"/>
                <a:defRPr kumimoji="1" sz="2000">
                  <a:solidFill>
                    <a:schemeClr val="tx1"/>
                  </a:solidFill>
                  <a:latin typeface="굴림" charset="-127"/>
                  <a:ea typeface="굴림" charset="-127"/>
                </a:defRPr>
              </a:lvl7pPr>
              <a:lvl8pPr marL="3429000" indent="-228600" eaLnBrk="0" fontAlgn="base" hangingPunct="0">
                <a:spcBef>
                  <a:spcPct val="20000"/>
                </a:spcBef>
                <a:spcAft>
                  <a:spcPct val="0"/>
                </a:spcAft>
                <a:buChar char="»"/>
                <a:defRPr kumimoji="1" sz="2000">
                  <a:solidFill>
                    <a:schemeClr val="tx1"/>
                  </a:solidFill>
                  <a:latin typeface="굴림" charset="-127"/>
                  <a:ea typeface="굴림" charset="-127"/>
                </a:defRPr>
              </a:lvl8pPr>
              <a:lvl9pPr marL="3886200" indent="-228600" eaLnBrk="0" fontAlgn="base" hangingPunct="0">
                <a:spcBef>
                  <a:spcPct val="20000"/>
                </a:spcBef>
                <a:spcAft>
                  <a:spcPct val="0"/>
                </a:spcAft>
                <a:buChar char="»"/>
                <a:defRPr kumimoji="1" sz="2000">
                  <a:solidFill>
                    <a:schemeClr val="tx1"/>
                  </a:solidFill>
                  <a:latin typeface="굴림" charset="-127"/>
                  <a:ea typeface="굴림" charset="-127"/>
                </a:defRPr>
              </a:lvl9pPr>
            </a:lstStyle>
            <a:p>
              <a:pPr eaLnBrk="1" hangingPunct="1">
                <a:spcBef>
                  <a:spcPct val="0"/>
                </a:spcBef>
                <a:buFontTx/>
                <a:buNone/>
              </a:pPr>
              <a:r>
                <a:rPr lang="en-US" altLang="ko-KR" sz="900"/>
                <a:t>X2</a:t>
              </a:r>
            </a:p>
            <a:p>
              <a:pPr eaLnBrk="1" hangingPunct="1">
                <a:spcBef>
                  <a:spcPct val="0"/>
                </a:spcBef>
                <a:buFontTx/>
                <a:buNone/>
              </a:pPr>
              <a:endParaRPr lang="en-US" altLang="ko-KR" sz="900"/>
            </a:p>
          </p:txBody>
        </p:sp>
        <p:sp>
          <p:nvSpPr>
            <p:cNvPr id="5160" name="Line 1302"/>
            <p:cNvSpPr>
              <a:spLocks noChangeShapeType="1"/>
            </p:cNvSpPr>
            <p:nvPr/>
          </p:nvSpPr>
          <p:spPr bwMode="auto">
            <a:xfrm>
              <a:off x="528" y="462"/>
              <a:ext cx="51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5161" name="Text Box 1303"/>
            <p:cNvSpPr txBox="1">
              <a:spLocks noChangeArrowheads="1"/>
            </p:cNvSpPr>
            <p:nvPr/>
          </p:nvSpPr>
          <p:spPr bwMode="auto">
            <a:xfrm>
              <a:off x="924" y="385"/>
              <a:ext cx="656"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kumimoji="1" sz="3200">
                  <a:solidFill>
                    <a:schemeClr val="tx1"/>
                  </a:solidFill>
                  <a:latin typeface="굴림" charset="-127"/>
                  <a:ea typeface="굴림" charset="-127"/>
                </a:defRPr>
              </a:lvl1pPr>
              <a:lvl2pPr marL="742950" indent="-285750" eaLnBrk="0" hangingPunct="0">
                <a:spcBef>
                  <a:spcPct val="20000"/>
                </a:spcBef>
                <a:buChar char="–"/>
                <a:defRPr kumimoji="1" sz="2800">
                  <a:solidFill>
                    <a:schemeClr val="tx1"/>
                  </a:solidFill>
                  <a:latin typeface="굴림" charset="-127"/>
                  <a:ea typeface="굴림" charset="-127"/>
                </a:defRPr>
              </a:lvl2pPr>
              <a:lvl3pPr marL="1143000" indent="-228600" eaLnBrk="0" hangingPunct="0">
                <a:spcBef>
                  <a:spcPct val="20000"/>
                </a:spcBef>
                <a:buChar char="•"/>
                <a:defRPr kumimoji="1" sz="2400">
                  <a:solidFill>
                    <a:schemeClr val="tx1"/>
                  </a:solidFill>
                  <a:latin typeface="굴림" charset="-127"/>
                  <a:ea typeface="굴림" charset="-127"/>
                </a:defRPr>
              </a:lvl3pPr>
              <a:lvl4pPr marL="1600200" indent="-228600" eaLnBrk="0" hangingPunct="0">
                <a:spcBef>
                  <a:spcPct val="20000"/>
                </a:spcBef>
                <a:buChar char="–"/>
                <a:defRPr kumimoji="1" sz="2000">
                  <a:solidFill>
                    <a:schemeClr val="tx1"/>
                  </a:solidFill>
                  <a:latin typeface="굴림" charset="-127"/>
                  <a:ea typeface="굴림" charset="-127"/>
                </a:defRPr>
              </a:lvl4pPr>
              <a:lvl5pPr marL="2057400" indent="-228600" eaLnBrk="0" hangingPunct="0">
                <a:spcBef>
                  <a:spcPct val="20000"/>
                </a:spcBef>
                <a:buChar char="»"/>
                <a:defRPr kumimoji="1" sz="2000">
                  <a:solidFill>
                    <a:schemeClr val="tx1"/>
                  </a:solidFill>
                  <a:latin typeface="굴림" charset="-127"/>
                  <a:ea typeface="굴림" charset="-127"/>
                </a:defRPr>
              </a:lvl5pPr>
              <a:lvl6pPr marL="2514600" indent="-228600" eaLnBrk="0" fontAlgn="base" hangingPunct="0">
                <a:spcBef>
                  <a:spcPct val="20000"/>
                </a:spcBef>
                <a:spcAft>
                  <a:spcPct val="0"/>
                </a:spcAft>
                <a:buChar char="»"/>
                <a:defRPr kumimoji="1" sz="2000">
                  <a:solidFill>
                    <a:schemeClr val="tx1"/>
                  </a:solidFill>
                  <a:latin typeface="굴림" charset="-127"/>
                  <a:ea typeface="굴림" charset="-127"/>
                </a:defRPr>
              </a:lvl6pPr>
              <a:lvl7pPr marL="2971800" indent="-228600" eaLnBrk="0" fontAlgn="base" hangingPunct="0">
                <a:spcBef>
                  <a:spcPct val="20000"/>
                </a:spcBef>
                <a:spcAft>
                  <a:spcPct val="0"/>
                </a:spcAft>
                <a:buChar char="»"/>
                <a:defRPr kumimoji="1" sz="2000">
                  <a:solidFill>
                    <a:schemeClr val="tx1"/>
                  </a:solidFill>
                  <a:latin typeface="굴림" charset="-127"/>
                  <a:ea typeface="굴림" charset="-127"/>
                </a:defRPr>
              </a:lvl7pPr>
              <a:lvl8pPr marL="3429000" indent="-228600" eaLnBrk="0" fontAlgn="base" hangingPunct="0">
                <a:spcBef>
                  <a:spcPct val="20000"/>
                </a:spcBef>
                <a:spcAft>
                  <a:spcPct val="0"/>
                </a:spcAft>
                <a:buChar char="»"/>
                <a:defRPr kumimoji="1" sz="2000">
                  <a:solidFill>
                    <a:schemeClr val="tx1"/>
                  </a:solidFill>
                  <a:latin typeface="굴림" charset="-127"/>
                  <a:ea typeface="굴림" charset="-127"/>
                </a:defRPr>
              </a:lvl8pPr>
              <a:lvl9pPr marL="3886200" indent="-228600" eaLnBrk="0" fontAlgn="base" hangingPunct="0">
                <a:spcBef>
                  <a:spcPct val="20000"/>
                </a:spcBef>
                <a:spcAft>
                  <a:spcPct val="0"/>
                </a:spcAft>
                <a:buChar char="»"/>
                <a:defRPr kumimoji="1" sz="2000">
                  <a:solidFill>
                    <a:schemeClr val="tx1"/>
                  </a:solidFill>
                  <a:latin typeface="굴림" charset="-127"/>
                  <a:ea typeface="굴림" charset="-127"/>
                </a:defRPr>
              </a:lvl9pPr>
            </a:lstStyle>
            <a:p>
              <a:pPr eaLnBrk="1" hangingPunct="1">
                <a:spcBef>
                  <a:spcPct val="0"/>
                </a:spcBef>
                <a:buFontTx/>
                <a:buNone/>
              </a:pPr>
              <a:r>
                <a:rPr lang="en-US" altLang="ko-KR" sz="900"/>
                <a:t>  [ MC N2  M2 ]</a:t>
              </a:r>
            </a:p>
            <a:p>
              <a:pPr eaLnBrk="1" hangingPunct="1">
                <a:spcBef>
                  <a:spcPct val="0"/>
                </a:spcBef>
                <a:buFontTx/>
                <a:buNone/>
              </a:pPr>
              <a:endParaRPr lang="en-US" altLang="ko-KR" sz="900"/>
            </a:p>
          </p:txBody>
        </p:sp>
        <p:grpSp>
          <p:nvGrpSpPr>
            <p:cNvPr id="5162" name="Group 1304"/>
            <p:cNvGrpSpPr>
              <a:grpSpLocks/>
            </p:cNvGrpSpPr>
            <p:nvPr/>
          </p:nvGrpSpPr>
          <p:grpSpPr bwMode="auto">
            <a:xfrm rot="5400000">
              <a:off x="138" y="541"/>
              <a:ext cx="240" cy="96"/>
              <a:chOff x="138" y="540"/>
              <a:chExt cx="240" cy="96"/>
            </a:xfrm>
          </p:grpSpPr>
          <p:grpSp>
            <p:nvGrpSpPr>
              <p:cNvPr id="5172" name="Group 1305"/>
              <p:cNvGrpSpPr>
                <a:grpSpLocks/>
              </p:cNvGrpSpPr>
              <p:nvPr/>
            </p:nvGrpSpPr>
            <p:grpSpPr bwMode="auto">
              <a:xfrm>
                <a:off x="138" y="540"/>
                <a:ext cx="96" cy="96"/>
                <a:chOff x="138" y="540"/>
                <a:chExt cx="96" cy="96"/>
              </a:xfrm>
            </p:grpSpPr>
            <p:sp>
              <p:nvSpPr>
                <p:cNvPr id="5176" name="Line 1306"/>
                <p:cNvSpPr>
                  <a:spLocks noChangeShapeType="1"/>
                </p:cNvSpPr>
                <p:nvPr/>
              </p:nvSpPr>
              <p:spPr bwMode="auto">
                <a:xfrm>
                  <a:off x="138" y="588"/>
                  <a:ext cx="96"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5177" name="Line 1307"/>
                <p:cNvSpPr>
                  <a:spLocks noChangeShapeType="1"/>
                </p:cNvSpPr>
                <p:nvPr/>
              </p:nvSpPr>
              <p:spPr bwMode="auto">
                <a:xfrm>
                  <a:off x="234" y="540"/>
                  <a:ext cx="0" cy="9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ko-KR" altLang="en-US"/>
                </a:p>
              </p:txBody>
            </p:sp>
          </p:grpSp>
          <p:grpSp>
            <p:nvGrpSpPr>
              <p:cNvPr id="5173" name="Group 1308"/>
              <p:cNvGrpSpPr>
                <a:grpSpLocks/>
              </p:cNvGrpSpPr>
              <p:nvPr/>
            </p:nvGrpSpPr>
            <p:grpSpPr bwMode="auto">
              <a:xfrm flipH="1">
                <a:off x="282" y="540"/>
                <a:ext cx="96" cy="96"/>
                <a:chOff x="282" y="540"/>
                <a:chExt cx="96" cy="96"/>
              </a:xfrm>
            </p:grpSpPr>
            <p:sp>
              <p:nvSpPr>
                <p:cNvPr id="5174" name="Line 1309"/>
                <p:cNvSpPr>
                  <a:spLocks noChangeShapeType="1"/>
                </p:cNvSpPr>
                <p:nvPr/>
              </p:nvSpPr>
              <p:spPr bwMode="auto">
                <a:xfrm>
                  <a:off x="282" y="588"/>
                  <a:ext cx="96"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5175" name="Line 1310"/>
                <p:cNvSpPr>
                  <a:spLocks noChangeShapeType="1"/>
                </p:cNvSpPr>
                <p:nvPr/>
              </p:nvSpPr>
              <p:spPr bwMode="auto">
                <a:xfrm>
                  <a:off x="378" y="540"/>
                  <a:ext cx="0" cy="9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ko-KR" altLang="en-US"/>
                </a:p>
              </p:txBody>
            </p:sp>
          </p:grpSp>
        </p:grpSp>
        <p:sp>
          <p:nvSpPr>
            <p:cNvPr id="5163" name="Text Box 1311"/>
            <p:cNvSpPr txBox="1">
              <a:spLocks noChangeArrowheads="1"/>
            </p:cNvSpPr>
            <p:nvPr/>
          </p:nvSpPr>
          <p:spPr bwMode="auto">
            <a:xfrm>
              <a:off x="6" y="524"/>
              <a:ext cx="262"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kumimoji="1" sz="3200">
                  <a:solidFill>
                    <a:schemeClr val="tx1"/>
                  </a:solidFill>
                  <a:latin typeface="굴림" charset="-127"/>
                  <a:ea typeface="굴림" charset="-127"/>
                </a:defRPr>
              </a:lvl1pPr>
              <a:lvl2pPr marL="742950" indent="-285750" eaLnBrk="0" hangingPunct="0">
                <a:spcBef>
                  <a:spcPct val="20000"/>
                </a:spcBef>
                <a:buChar char="–"/>
                <a:defRPr kumimoji="1" sz="2800">
                  <a:solidFill>
                    <a:schemeClr val="tx1"/>
                  </a:solidFill>
                  <a:latin typeface="굴림" charset="-127"/>
                  <a:ea typeface="굴림" charset="-127"/>
                </a:defRPr>
              </a:lvl2pPr>
              <a:lvl3pPr marL="1143000" indent="-228600" eaLnBrk="0" hangingPunct="0">
                <a:spcBef>
                  <a:spcPct val="20000"/>
                </a:spcBef>
                <a:buChar char="•"/>
                <a:defRPr kumimoji="1" sz="2400">
                  <a:solidFill>
                    <a:schemeClr val="tx1"/>
                  </a:solidFill>
                  <a:latin typeface="굴림" charset="-127"/>
                  <a:ea typeface="굴림" charset="-127"/>
                </a:defRPr>
              </a:lvl3pPr>
              <a:lvl4pPr marL="1600200" indent="-228600" eaLnBrk="0" hangingPunct="0">
                <a:spcBef>
                  <a:spcPct val="20000"/>
                </a:spcBef>
                <a:buChar char="–"/>
                <a:defRPr kumimoji="1" sz="2000">
                  <a:solidFill>
                    <a:schemeClr val="tx1"/>
                  </a:solidFill>
                  <a:latin typeface="굴림" charset="-127"/>
                  <a:ea typeface="굴림" charset="-127"/>
                </a:defRPr>
              </a:lvl4pPr>
              <a:lvl5pPr marL="2057400" indent="-228600" eaLnBrk="0" hangingPunct="0">
                <a:spcBef>
                  <a:spcPct val="20000"/>
                </a:spcBef>
                <a:buChar char="»"/>
                <a:defRPr kumimoji="1" sz="2000">
                  <a:solidFill>
                    <a:schemeClr val="tx1"/>
                  </a:solidFill>
                  <a:latin typeface="굴림" charset="-127"/>
                  <a:ea typeface="굴림" charset="-127"/>
                </a:defRPr>
              </a:lvl5pPr>
              <a:lvl6pPr marL="2514600" indent="-228600" eaLnBrk="0" fontAlgn="base" hangingPunct="0">
                <a:spcBef>
                  <a:spcPct val="20000"/>
                </a:spcBef>
                <a:spcAft>
                  <a:spcPct val="0"/>
                </a:spcAft>
                <a:buChar char="»"/>
                <a:defRPr kumimoji="1" sz="2000">
                  <a:solidFill>
                    <a:schemeClr val="tx1"/>
                  </a:solidFill>
                  <a:latin typeface="굴림" charset="-127"/>
                  <a:ea typeface="굴림" charset="-127"/>
                </a:defRPr>
              </a:lvl6pPr>
              <a:lvl7pPr marL="2971800" indent="-228600" eaLnBrk="0" fontAlgn="base" hangingPunct="0">
                <a:spcBef>
                  <a:spcPct val="20000"/>
                </a:spcBef>
                <a:spcAft>
                  <a:spcPct val="0"/>
                </a:spcAft>
                <a:buChar char="»"/>
                <a:defRPr kumimoji="1" sz="2000">
                  <a:solidFill>
                    <a:schemeClr val="tx1"/>
                  </a:solidFill>
                  <a:latin typeface="굴림" charset="-127"/>
                  <a:ea typeface="굴림" charset="-127"/>
                </a:defRPr>
              </a:lvl7pPr>
              <a:lvl8pPr marL="3429000" indent="-228600" eaLnBrk="0" fontAlgn="base" hangingPunct="0">
                <a:spcBef>
                  <a:spcPct val="20000"/>
                </a:spcBef>
                <a:spcAft>
                  <a:spcPct val="0"/>
                </a:spcAft>
                <a:buChar char="»"/>
                <a:defRPr kumimoji="1" sz="2000">
                  <a:solidFill>
                    <a:schemeClr val="tx1"/>
                  </a:solidFill>
                  <a:latin typeface="굴림" charset="-127"/>
                  <a:ea typeface="굴림" charset="-127"/>
                </a:defRPr>
              </a:lvl8pPr>
              <a:lvl9pPr marL="3886200" indent="-228600" eaLnBrk="0" fontAlgn="base" hangingPunct="0">
                <a:spcBef>
                  <a:spcPct val="20000"/>
                </a:spcBef>
                <a:spcAft>
                  <a:spcPct val="0"/>
                </a:spcAft>
                <a:buChar char="»"/>
                <a:defRPr kumimoji="1" sz="2000">
                  <a:solidFill>
                    <a:schemeClr val="tx1"/>
                  </a:solidFill>
                  <a:latin typeface="굴림" charset="-127"/>
                  <a:ea typeface="굴림" charset="-127"/>
                </a:defRPr>
              </a:lvl9pPr>
            </a:lstStyle>
            <a:p>
              <a:pPr eaLnBrk="1" hangingPunct="1">
                <a:spcBef>
                  <a:spcPct val="0"/>
                </a:spcBef>
                <a:buFontTx/>
                <a:buNone/>
              </a:pPr>
              <a:r>
                <a:rPr lang="en-US" altLang="ko-KR" sz="900"/>
                <a:t>(N2)</a:t>
              </a:r>
            </a:p>
            <a:p>
              <a:pPr eaLnBrk="1" hangingPunct="1">
                <a:spcBef>
                  <a:spcPct val="0"/>
                </a:spcBef>
                <a:buFontTx/>
                <a:buNone/>
              </a:pPr>
              <a:endParaRPr lang="en-US" altLang="ko-KR" sz="900"/>
            </a:p>
          </p:txBody>
        </p:sp>
        <p:sp>
          <p:nvSpPr>
            <p:cNvPr id="5164" name="Text Box 1312"/>
            <p:cNvSpPr txBox="1">
              <a:spLocks noChangeArrowheads="1"/>
            </p:cNvSpPr>
            <p:nvPr/>
          </p:nvSpPr>
          <p:spPr bwMode="auto">
            <a:xfrm>
              <a:off x="268" y="524"/>
              <a:ext cx="268"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kumimoji="1" sz="3200">
                  <a:solidFill>
                    <a:schemeClr val="tx1"/>
                  </a:solidFill>
                  <a:latin typeface="굴림" charset="-127"/>
                  <a:ea typeface="굴림" charset="-127"/>
                </a:defRPr>
              </a:lvl1pPr>
              <a:lvl2pPr marL="742950" indent="-285750" eaLnBrk="0" hangingPunct="0">
                <a:spcBef>
                  <a:spcPct val="20000"/>
                </a:spcBef>
                <a:buChar char="–"/>
                <a:defRPr kumimoji="1" sz="2800">
                  <a:solidFill>
                    <a:schemeClr val="tx1"/>
                  </a:solidFill>
                  <a:latin typeface="굴림" charset="-127"/>
                  <a:ea typeface="굴림" charset="-127"/>
                </a:defRPr>
              </a:lvl2pPr>
              <a:lvl3pPr marL="1143000" indent="-228600" eaLnBrk="0" hangingPunct="0">
                <a:spcBef>
                  <a:spcPct val="20000"/>
                </a:spcBef>
                <a:buChar char="•"/>
                <a:defRPr kumimoji="1" sz="2400">
                  <a:solidFill>
                    <a:schemeClr val="tx1"/>
                  </a:solidFill>
                  <a:latin typeface="굴림" charset="-127"/>
                  <a:ea typeface="굴림" charset="-127"/>
                </a:defRPr>
              </a:lvl3pPr>
              <a:lvl4pPr marL="1600200" indent="-228600" eaLnBrk="0" hangingPunct="0">
                <a:spcBef>
                  <a:spcPct val="20000"/>
                </a:spcBef>
                <a:buChar char="–"/>
                <a:defRPr kumimoji="1" sz="2000">
                  <a:solidFill>
                    <a:schemeClr val="tx1"/>
                  </a:solidFill>
                  <a:latin typeface="굴림" charset="-127"/>
                  <a:ea typeface="굴림" charset="-127"/>
                </a:defRPr>
              </a:lvl4pPr>
              <a:lvl5pPr marL="2057400" indent="-228600" eaLnBrk="0" hangingPunct="0">
                <a:spcBef>
                  <a:spcPct val="20000"/>
                </a:spcBef>
                <a:buChar char="»"/>
                <a:defRPr kumimoji="1" sz="2000">
                  <a:solidFill>
                    <a:schemeClr val="tx1"/>
                  </a:solidFill>
                  <a:latin typeface="굴림" charset="-127"/>
                  <a:ea typeface="굴림" charset="-127"/>
                </a:defRPr>
              </a:lvl5pPr>
              <a:lvl6pPr marL="2514600" indent="-228600" eaLnBrk="0" fontAlgn="base" hangingPunct="0">
                <a:spcBef>
                  <a:spcPct val="20000"/>
                </a:spcBef>
                <a:spcAft>
                  <a:spcPct val="0"/>
                </a:spcAft>
                <a:buChar char="»"/>
                <a:defRPr kumimoji="1" sz="2000">
                  <a:solidFill>
                    <a:schemeClr val="tx1"/>
                  </a:solidFill>
                  <a:latin typeface="굴림" charset="-127"/>
                  <a:ea typeface="굴림" charset="-127"/>
                </a:defRPr>
              </a:lvl6pPr>
              <a:lvl7pPr marL="2971800" indent="-228600" eaLnBrk="0" fontAlgn="base" hangingPunct="0">
                <a:spcBef>
                  <a:spcPct val="20000"/>
                </a:spcBef>
                <a:spcAft>
                  <a:spcPct val="0"/>
                </a:spcAft>
                <a:buChar char="»"/>
                <a:defRPr kumimoji="1" sz="2000">
                  <a:solidFill>
                    <a:schemeClr val="tx1"/>
                  </a:solidFill>
                  <a:latin typeface="굴림" charset="-127"/>
                  <a:ea typeface="굴림" charset="-127"/>
                </a:defRPr>
              </a:lvl7pPr>
              <a:lvl8pPr marL="3429000" indent="-228600" eaLnBrk="0" fontAlgn="base" hangingPunct="0">
                <a:spcBef>
                  <a:spcPct val="20000"/>
                </a:spcBef>
                <a:spcAft>
                  <a:spcPct val="0"/>
                </a:spcAft>
                <a:buChar char="»"/>
                <a:defRPr kumimoji="1" sz="2000">
                  <a:solidFill>
                    <a:schemeClr val="tx1"/>
                  </a:solidFill>
                  <a:latin typeface="굴림" charset="-127"/>
                  <a:ea typeface="굴림" charset="-127"/>
                </a:defRPr>
              </a:lvl8pPr>
              <a:lvl9pPr marL="3886200" indent="-228600" eaLnBrk="0" fontAlgn="base" hangingPunct="0">
                <a:spcBef>
                  <a:spcPct val="20000"/>
                </a:spcBef>
                <a:spcAft>
                  <a:spcPct val="0"/>
                </a:spcAft>
                <a:buChar char="»"/>
                <a:defRPr kumimoji="1" sz="2000">
                  <a:solidFill>
                    <a:schemeClr val="tx1"/>
                  </a:solidFill>
                  <a:latin typeface="굴림" charset="-127"/>
                  <a:ea typeface="굴림" charset="-127"/>
                </a:defRPr>
              </a:lvl9pPr>
            </a:lstStyle>
            <a:p>
              <a:pPr eaLnBrk="1" hangingPunct="1">
                <a:spcBef>
                  <a:spcPct val="0"/>
                </a:spcBef>
                <a:buFontTx/>
                <a:buNone/>
              </a:pPr>
              <a:r>
                <a:rPr lang="en-US" altLang="ko-KR" sz="900"/>
                <a:t>(M2)</a:t>
              </a:r>
            </a:p>
            <a:p>
              <a:pPr eaLnBrk="1" hangingPunct="1">
                <a:spcBef>
                  <a:spcPct val="0"/>
                </a:spcBef>
                <a:buFontTx/>
                <a:buNone/>
              </a:pPr>
              <a:endParaRPr lang="en-US" altLang="ko-KR" sz="900"/>
            </a:p>
          </p:txBody>
        </p:sp>
        <p:sp>
          <p:nvSpPr>
            <p:cNvPr id="5165" name="Text Box 1313"/>
            <p:cNvSpPr txBox="1">
              <a:spLocks noChangeArrowheads="1"/>
            </p:cNvSpPr>
            <p:nvPr/>
          </p:nvSpPr>
          <p:spPr bwMode="auto">
            <a:xfrm>
              <a:off x="1004" y="1005"/>
              <a:ext cx="570"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kumimoji="1" sz="3200">
                  <a:solidFill>
                    <a:schemeClr val="tx1"/>
                  </a:solidFill>
                  <a:latin typeface="굴림" charset="-127"/>
                  <a:ea typeface="굴림" charset="-127"/>
                </a:defRPr>
              </a:lvl1pPr>
              <a:lvl2pPr marL="742950" indent="-285750" eaLnBrk="0" hangingPunct="0">
                <a:spcBef>
                  <a:spcPct val="20000"/>
                </a:spcBef>
                <a:buChar char="–"/>
                <a:defRPr kumimoji="1" sz="2800">
                  <a:solidFill>
                    <a:schemeClr val="tx1"/>
                  </a:solidFill>
                  <a:latin typeface="굴림" charset="-127"/>
                  <a:ea typeface="굴림" charset="-127"/>
                </a:defRPr>
              </a:lvl2pPr>
              <a:lvl3pPr marL="1143000" indent="-228600" eaLnBrk="0" hangingPunct="0">
                <a:spcBef>
                  <a:spcPct val="20000"/>
                </a:spcBef>
                <a:buChar char="•"/>
                <a:defRPr kumimoji="1" sz="2400">
                  <a:solidFill>
                    <a:schemeClr val="tx1"/>
                  </a:solidFill>
                  <a:latin typeface="굴림" charset="-127"/>
                  <a:ea typeface="굴림" charset="-127"/>
                </a:defRPr>
              </a:lvl3pPr>
              <a:lvl4pPr marL="1600200" indent="-228600" eaLnBrk="0" hangingPunct="0">
                <a:spcBef>
                  <a:spcPct val="20000"/>
                </a:spcBef>
                <a:buChar char="–"/>
                <a:defRPr kumimoji="1" sz="2000">
                  <a:solidFill>
                    <a:schemeClr val="tx1"/>
                  </a:solidFill>
                  <a:latin typeface="굴림" charset="-127"/>
                  <a:ea typeface="굴림" charset="-127"/>
                </a:defRPr>
              </a:lvl4pPr>
              <a:lvl5pPr marL="2057400" indent="-228600" eaLnBrk="0" hangingPunct="0">
                <a:spcBef>
                  <a:spcPct val="20000"/>
                </a:spcBef>
                <a:buChar char="»"/>
                <a:defRPr kumimoji="1" sz="2000">
                  <a:solidFill>
                    <a:schemeClr val="tx1"/>
                  </a:solidFill>
                  <a:latin typeface="굴림" charset="-127"/>
                  <a:ea typeface="굴림" charset="-127"/>
                </a:defRPr>
              </a:lvl5pPr>
              <a:lvl6pPr marL="2514600" indent="-228600" eaLnBrk="0" fontAlgn="base" hangingPunct="0">
                <a:spcBef>
                  <a:spcPct val="20000"/>
                </a:spcBef>
                <a:spcAft>
                  <a:spcPct val="0"/>
                </a:spcAft>
                <a:buChar char="»"/>
                <a:defRPr kumimoji="1" sz="2000">
                  <a:solidFill>
                    <a:schemeClr val="tx1"/>
                  </a:solidFill>
                  <a:latin typeface="굴림" charset="-127"/>
                  <a:ea typeface="굴림" charset="-127"/>
                </a:defRPr>
              </a:lvl6pPr>
              <a:lvl7pPr marL="2971800" indent="-228600" eaLnBrk="0" fontAlgn="base" hangingPunct="0">
                <a:spcBef>
                  <a:spcPct val="20000"/>
                </a:spcBef>
                <a:spcAft>
                  <a:spcPct val="0"/>
                </a:spcAft>
                <a:buChar char="»"/>
                <a:defRPr kumimoji="1" sz="2000">
                  <a:solidFill>
                    <a:schemeClr val="tx1"/>
                  </a:solidFill>
                  <a:latin typeface="굴림" charset="-127"/>
                  <a:ea typeface="굴림" charset="-127"/>
                </a:defRPr>
              </a:lvl7pPr>
              <a:lvl8pPr marL="3429000" indent="-228600" eaLnBrk="0" fontAlgn="base" hangingPunct="0">
                <a:spcBef>
                  <a:spcPct val="20000"/>
                </a:spcBef>
                <a:spcAft>
                  <a:spcPct val="0"/>
                </a:spcAft>
                <a:buChar char="»"/>
                <a:defRPr kumimoji="1" sz="2000">
                  <a:solidFill>
                    <a:schemeClr val="tx1"/>
                  </a:solidFill>
                  <a:latin typeface="굴림" charset="-127"/>
                  <a:ea typeface="굴림" charset="-127"/>
                </a:defRPr>
              </a:lvl8pPr>
              <a:lvl9pPr marL="3886200" indent="-228600" eaLnBrk="0" fontAlgn="base" hangingPunct="0">
                <a:spcBef>
                  <a:spcPct val="20000"/>
                </a:spcBef>
                <a:spcAft>
                  <a:spcPct val="0"/>
                </a:spcAft>
                <a:buChar char="»"/>
                <a:defRPr kumimoji="1" sz="2000">
                  <a:solidFill>
                    <a:schemeClr val="tx1"/>
                  </a:solidFill>
                  <a:latin typeface="굴림" charset="-127"/>
                  <a:ea typeface="굴림" charset="-127"/>
                </a:defRPr>
              </a:lvl9pPr>
            </a:lstStyle>
            <a:p>
              <a:pPr eaLnBrk="1" hangingPunct="1">
                <a:spcBef>
                  <a:spcPct val="0"/>
                </a:spcBef>
                <a:buFontTx/>
                <a:buNone/>
              </a:pPr>
              <a:r>
                <a:rPr lang="en-US" altLang="ko-KR" sz="900"/>
                <a:t>[ MCR ( B ) ]</a:t>
              </a:r>
            </a:p>
            <a:p>
              <a:pPr eaLnBrk="1" hangingPunct="1">
                <a:spcBef>
                  <a:spcPct val="0"/>
                </a:spcBef>
                <a:buFontTx/>
                <a:buNone/>
              </a:pPr>
              <a:endParaRPr lang="en-US" altLang="ko-KR" sz="900"/>
            </a:p>
          </p:txBody>
        </p:sp>
        <p:sp>
          <p:nvSpPr>
            <p:cNvPr id="5166" name="Line 1314"/>
            <p:cNvSpPr>
              <a:spLocks noChangeShapeType="1"/>
            </p:cNvSpPr>
            <p:nvPr/>
          </p:nvSpPr>
          <p:spPr bwMode="auto">
            <a:xfrm>
              <a:off x="264" y="1079"/>
              <a:ext cx="792"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5167" name="Line 1315"/>
            <p:cNvSpPr>
              <a:spLocks noChangeShapeType="1"/>
            </p:cNvSpPr>
            <p:nvPr/>
          </p:nvSpPr>
          <p:spPr bwMode="auto">
            <a:xfrm>
              <a:off x="1518" y="162"/>
              <a:ext cx="216"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5168" name="Line 1316"/>
            <p:cNvSpPr>
              <a:spLocks noChangeShapeType="1"/>
            </p:cNvSpPr>
            <p:nvPr/>
          </p:nvSpPr>
          <p:spPr bwMode="auto">
            <a:xfrm>
              <a:off x="1524" y="456"/>
              <a:ext cx="216"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5169" name="Line 1317"/>
            <p:cNvSpPr>
              <a:spLocks noChangeShapeType="1"/>
            </p:cNvSpPr>
            <p:nvPr/>
          </p:nvSpPr>
          <p:spPr bwMode="auto">
            <a:xfrm>
              <a:off x="1422" y="791"/>
              <a:ext cx="318"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5170" name="Line 1318"/>
            <p:cNvSpPr>
              <a:spLocks noChangeShapeType="1"/>
            </p:cNvSpPr>
            <p:nvPr/>
          </p:nvSpPr>
          <p:spPr bwMode="auto">
            <a:xfrm>
              <a:off x="1518" y="935"/>
              <a:ext cx="216"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5171" name="Line 1319"/>
            <p:cNvSpPr>
              <a:spLocks noChangeShapeType="1"/>
            </p:cNvSpPr>
            <p:nvPr/>
          </p:nvSpPr>
          <p:spPr bwMode="auto">
            <a:xfrm>
              <a:off x="1524" y="1079"/>
              <a:ext cx="216"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ko-KR" altLang="en-US"/>
            </a:p>
          </p:txBody>
        </p:sp>
      </p:grpSp>
      <p:pic>
        <p:nvPicPr>
          <p:cNvPr id="5128" name="Picture 28917"/>
          <p:cNvPicPr>
            <a:picLocks noChangeAspect="1" noChangeArrowheads="1"/>
          </p:cNvPicPr>
          <p:nvPr/>
        </p:nvPicPr>
        <p:blipFill>
          <a:blip r:embed="rId3">
            <a:extLst>
              <a:ext uri="{28A0092B-C50C-407E-A947-70E740481C1C}">
                <a14:useLocalDpi xmlns:a14="http://schemas.microsoft.com/office/drawing/2010/main" val="0"/>
              </a:ext>
            </a:extLst>
          </a:blip>
          <a:srcRect l="49609" t="33333" r="13281" b="44792"/>
          <a:stretch>
            <a:fillRect/>
          </a:stretch>
        </p:blipFill>
        <p:spPr bwMode="auto">
          <a:xfrm>
            <a:off x="412750" y="1138239"/>
            <a:ext cx="2794000" cy="625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129" name="Group 28921"/>
          <p:cNvGrpSpPr>
            <a:grpSpLocks/>
          </p:cNvGrpSpPr>
          <p:nvPr/>
        </p:nvGrpSpPr>
        <p:grpSpPr bwMode="auto">
          <a:xfrm>
            <a:off x="476251" y="1916114"/>
            <a:ext cx="1333500" cy="268287"/>
            <a:chOff x="28575" y="19050"/>
            <a:chExt cx="1648" cy="268"/>
          </a:xfrm>
        </p:grpSpPr>
        <p:pic>
          <p:nvPicPr>
            <p:cNvPr id="5139" name="Picture 28922"/>
            <p:cNvPicPr>
              <a:picLocks noChangeAspect="1" noChangeArrowheads="1"/>
            </p:cNvPicPr>
            <p:nvPr/>
          </p:nvPicPr>
          <p:blipFill>
            <a:blip r:embed="rId4">
              <a:extLst>
                <a:ext uri="{28A0092B-C50C-407E-A947-70E740481C1C}">
                  <a14:useLocalDpi xmlns:a14="http://schemas.microsoft.com/office/drawing/2010/main" val="0"/>
                </a:ext>
              </a:extLst>
            </a:blip>
            <a:srcRect l="75380" b="80222"/>
            <a:stretch>
              <a:fillRect/>
            </a:stretch>
          </p:blipFill>
          <p:spPr bwMode="auto">
            <a:xfrm>
              <a:off x="28991" y="19051"/>
              <a:ext cx="1232" cy="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40" name="Picture 28923"/>
            <p:cNvPicPr>
              <a:picLocks noChangeAspect="1" noChangeArrowheads="1"/>
            </p:cNvPicPr>
            <p:nvPr/>
          </p:nvPicPr>
          <p:blipFill>
            <a:blip r:embed="rId4">
              <a:extLst>
                <a:ext uri="{28A0092B-C50C-407E-A947-70E740481C1C}">
                  <a14:useLocalDpi xmlns:a14="http://schemas.microsoft.com/office/drawing/2010/main" val="0"/>
                </a:ext>
              </a:extLst>
            </a:blip>
            <a:srcRect r="88968" b="80222"/>
            <a:stretch>
              <a:fillRect/>
            </a:stretch>
          </p:blipFill>
          <p:spPr bwMode="auto">
            <a:xfrm>
              <a:off x="28575" y="19050"/>
              <a:ext cx="552" cy="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130" name="Group 28924"/>
          <p:cNvGrpSpPr>
            <a:grpSpLocks/>
          </p:cNvGrpSpPr>
          <p:nvPr/>
        </p:nvGrpSpPr>
        <p:grpSpPr bwMode="auto">
          <a:xfrm>
            <a:off x="476251" y="2500314"/>
            <a:ext cx="1357313" cy="292100"/>
            <a:chOff x="0" y="704850"/>
            <a:chExt cx="1602" cy="320"/>
          </a:xfrm>
        </p:grpSpPr>
        <p:pic>
          <p:nvPicPr>
            <p:cNvPr id="5137" name="Picture 28925"/>
            <p:cNvPicPr>
              <a:picLocks noChangeAspect="1" noChangeArrowheads="1"/>
            </p:cNvPicPr>
            <p:nvPr/>
          </p:nvPicPr>
          <p:blipFill>
            <a:blip r:embed="rId4">
              <a:extLst>
                <a:ext uri="{28A0092B-C50C-407E-A947-70E740481C1C}">
                  <a14:useLocalDpi xmlns:a14="http://schemas.microsoft.com/office/drawing/2010/main" val="0"/>
                </a:ext>
              </a:extLst>
            </a:blip>
            <a:srcRect l="77959" t="23555" b="56520"/>
            <a:stretch>
              <a:fillRect/>
            </a:stretch>
          </p:blipFill>
          <p:spPr bwMode="auto">
            <a:xfrm>
              <a:off x="499" y="704850"/>
              <a:ext cx="1103"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8" name="Picture 28926"/>
            <p:cNvPicPr>
              <a:picLocks noChangeAspect="1" noChangeArrowheads="1"/>
            </p:cNvPicPr>
            <p:nvPr/>
          </p:nvPicPr>
          <p:blipFill>
            <a:blip r:embed="rId4">
              <a:extLst>
                <a:ext uri="{28A0092B-C50C-407E-A947-70E740481C1C}">
                  <a14:useLocalDpi xmlns:a14="http://schemas.microsoft.com/office/drawing/2010/main" val="0"/>
                </a:ext>
              </a:extLst>
            </a:blip>
            <a:srcRect t="23555" r="88229" b="52963"/>
            <a:stretch>
              <a:fillRect/>
            </a:stretch>
          </p:blipFill>
          <p:spPr bwMode="auto">
            <a:xfrm>
              <a:off x="0" y="704853"/>
              <a:ext cx="589"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131" name="Group 28933"/>
          <p:cNvGrpSpPr>
            <a:grpSpLocks/>
          </p:cNvGrpSpPr>
          <p:nvPr/>
        </p:nvGrpSpPr>
        <p:grpSpPr bwMode="auto">
          <a:xfrm>
            <a:off x="2068514" y="2470150"/>
            <a:ext cx="1385887" cy="268288"/>
            <a:chOff x="2095500" y="714375"/>
            <a:chExt cx="1536" cy="407"/>
          </a:xfrm>
        </p:grpSpPr>
        <p:pic>
          <p:nvPicPr>
            <p:cNvPr id="5135" name="Picture 28934"/>
            <p:cNvPicPr>
              <a:picLocks noChangeAspect="1" noChangeArrowheads="1"/>
            </p:cNvPicPr>
            <p:nvPr/>
          </p:nvPicPr>
          <p:blipFill>
            <a:blip r:embed="rId4">
              <a:extLst>
                <a:ext uri="{28A0092B-C50C-407E-A947-70E740481C1C}">
                  <a14:useLocalDpi xmlns:a14="http://schemas.microsoft.com/office/drawing/2010/main" val="0"/>
                </a:ext>
              </a:extLst>
            </a:blip>
            <a:srcRect l="84293" t="50444" b="26074"/>
            <a:stretch>
              <a:fillRect/>
            </a:stretch>
          </p:blipFill>
          <p:spPr bwMode="auto">
            <a:xfrm>
              <a:off x="2096259" y="714375"/>
              <a:ext cx="777" cy="4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6" name="Picture 28935"/>
            <p:cNvPicPr>
              <a:picLocks noChangeAspect="1" noChangeArrowheads="1"/>
            </p:cNvPicPr>
            <p:nvPr/>
          </p:nvPicPr>
          <p:blipFill>
            <a:blip r:embed="rId4">
              <a:extLst>
                <a:ext uri="{28A0092B-C50C-407E-A947-70E740481C1C}">
                  <a14:useLocalDpi xmlns:a14="http://schemas.microsoft.com/office/drawing/2010/main" val="0"/>
                </a:ext>
              </a:extLst>
            </a:blip>
            <a:srcRect t="50444" r="81874" b="26074"/>
            <a:stretch>
              <a:fillRect/>
            </a:stretch>
          </p:blipFill>
          <p:spPr bwMode="auto">
            <a:xfrm>
              <a:off x="2095500" y="714377"/>
              <a:ext cx="897" cy="4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132" name="Group 28936"/>
          <p:cNvGrpSpPr>
            <a:grpSpLocks/>
          </p:cNvGrpSpPr>
          <p:nvPr/>
        </p:nvGrpSpPr>
        <p:grpSpPr bwMode="auto">
          <a:xfrm>
            <a:off x="2060576" y="1924051"/>
            <a:ext cx="1393825" cy="274638"/>
            <a:chOff x="2095500" y="0"/>
            <a:chExt cx="1669" cy="320"/>
          </a:xfrm>
        </p:grpSpPr>
        <p:pic>
          <p:nvPicPr>
            <p:cNvPr id="5133" name="Picture 28937"/>
            <p:cNvPicPr>
              <a:picLocks noChangeAspect="1" noChangeArrowheads="1"/>
            </p:cNvPicPr>
            <p:nvPr/>
          </p:nvPicPr>
          <p:blipFill>
            <a:blip r:embed="rId5">
              <a:extLst>
                <a:ext uri="{28A0092B-C50C-407E-A947-70E740481C1C}">
                  <a14:useLocalDpi xmlns:a14="http://schemas.microsoft.com/office/drawing/2010/main" val="0"/>
                </a:ext>
              </a:extLst>
            </a:blip>
            <a:srcRect l="83394" t="77333" b="-815"/>
            <a:stretch>
              <a:fillRect/>
            </a:stretch>
          </p:blipFill>
          <p:spPr bwMode="auto">
            <a:xfrm>
              <a:off x="2096338" y="0"/>
              <a:ext cx="831"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4" name="Picture 28938"/>
            <p:cNvPicPr>
              <a:picLocks noChangeAspect="1" noChangeArrowheads="1"/>
            </p:cNvPicPr>
            <p:nvPr/>
          </p:nvPicPr>
          <p:blipFill>
            <a:blip r:embed="rId4">
              <a:extLst>
                <a:ext uri="{28A0092B-C50C-407E-A947-70E740481C1C}">
                  <a14:useLocalDpi xmlns:a14="http://schemas.microsoft.com/office/drawing/2010/main" val="0"/>
                </a:ext>
              </a:extLst>
            </a:blip>
            <a:srcRect t="77333" r="80055" b="-815"/>
            <a:stretch>
              <a:fillRect/>
            </a:stretch>
          </p:blipFill>
          <p:spPr bwMode="auto">
            <a:xfrm>
              <a:off x="2095500" y="3"/>
              <a:ext cx="998"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29459375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7300" y="140887"/>
            <a:ext cx="4572000" cy="94657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9" name="Rounded Rectangle 18"/>
          <p:cNvSpPr/>
          <p:nvPr/>
        </p:nvSpPr>
        <p:spPr>
          <a:xfrm>
            <a:off x="1430322" y="6168870"/>
            <a:ext cx="171450" cy="55033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ed Rectangle 19"/>
          <p:cNvSpPr/>
          <p:nvPr/>
        </p:nvSpPr>
        <p:spPr>
          <a:xfrm>
            <a:off x="3259265" y="1838691"/>
            <a:ext cx="81151" cy="990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ounded Rectangle 25"/>
          <p:cNvSpPr/>
          <p:nvPr/>
        </p:nvSpPr>
        <p:spPr>
          <a:xfrm>
            <a:off x="4625702" y="7257256"/>
            <a:ext cx="171450" cy="27516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ounded Rectangle 26"/>
          <p:cNvSpPr/>
          <p:nvPr/>
        </p:nvSpPr>
        <p:spPr>
          <a:xfrm>
            <a:off x="1394460" y="7197306"/>
            <a:ext cx="171450" cy="110066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ounded Rectangle 27"/>
          <p:cNvSpPr/>
          <p:nvPr/>
        </p:nvSpPr>
        <p:spPr>
          <a:xfrm>
            <a:off x="1516047" y="1995326"/>
            <a:ext cx="171450" cy="77046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ounded Rectangle 28"/>
          <p:cNvSpPr/>
          <p:nvPr/>
        </p:nvSpPr>
        <p:spPr>
          <a:xfrm>
            <a:off x="3366135" y="7257256"/>
            <a:ext cx="171450" cy="27516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ounded Rectangle 29"/>
          <p:cNvSpPr/>
          <p:nvPr/>
        </p:nvSpPr>
        <p:spPr>
          <a:xfrm>
            <a:off x="4229100" y="7257256"/>
            <a:ext cx="171450" cy="27516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ounded Rectangle 30"/>
          <p:cNvSpPr/>
          <p:nvPr/>
        </p:nvSpPr>
        <p:spPr>
          <a:xfrm>
            <a:off x="3771900" y="7319433"/>
            <a:ext cx="171450" cy="27516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ounded Rectangle 31"/>
          <p:cNvSpPr/>
          <p:nvPr/>
        </p:nvSpPr>
        <p:spPr>
          <a:xfrm>
            <a:off x="3299841" y="6444036"/>
            <a:ext cx="171450" cy="27516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ounded Rectangle 32"/>
          <p:cNvSpPr/>
          <p:nvPr/>
        </p:nvSpPr>
        <p:spPr>
          <a:xfrm>
            <a:off x="3714750" y="6458345"/>
            <a:ext cx="171450" cy="27516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ounded Rectangle 33"/>
          <p:cNvSpPr/>
          <p:nvPr/>
        </p:nvSpPr>
        <p:spPr>
          <a:xfrm>
            <a:off x="4143375" y="6436333"/>
            <a:ext cx="171450" cy="27516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ounded Rectangle 34"/>
          <p:cNvSpPr/>
          <p:nvPr/>
        </p:nvSpPr>
        <p:spPr>
          <a:xfrm>
            <a:off x="4471987" y="6406025"/>
            <a:ext cx="171450" cy="27516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ounded Rectangle 20"/>
          <p:cNvSpPr/>
          <p:nvPr/>
        </p:nvSpPr>
        <p:spPr>
          <a:xfrm>
            <a:off x="3429000" y="4605825"/>
            <a:ext cx="171450" cy="27516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ounded Rectangle 21"/>
          <p:cNvSpPr/>
          <p:nvPr/>
        </p:nvSpPr>
        <p:spPr>
          <a:xfrm>
            <a:off x="4221088" y="4520952"/>
            <a:ext cx="171450" cy="27516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ed Rectangle 22"/>
          <p:cNvSpPr/>
          <p:nvPr/>
        </p:nvSpPr>
        <p:spPr>
          <a:xfrm>
            <a:off x="3401566" y="5253897"/>
            <a:ext cx="171450" cy="27516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ounded Rectangle 23"/>
          <p:cNvSpPr/>
          <p:nvPr/>
        </p:nvSpPr>
        <p:spPr>
          <a:xfrm>
            <a:off x="4193654" y="5181889"/>
            <a:ext cx="171450" cy="27516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ounded Rectangle 24"/>
          <p:cNvSpPr/>
          <p:nvPr/>
        </p:nvSpPr>
        <p:spPr>
          <a:xfrm>
            <a:off x="1540455" y="3387854"/>
            <a:ext cx="171450" cy="55033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9939037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00150" y="438067"/>
            <a:ext cx="4514850" cy="93600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9" name="Rounded Rectangle 18"/>
          <p:cNvSpPr/>
          <p:nvPr/>
        </p:nvSpPr>
        <p:spPr>
          <a:xfrm>
            <a:off x="1485900" y="2201335"/>
            <a:ext cx="171450" cy="55033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ed Rectangle 19"/>
          <p:cNvSpPr/>
          <p:nvPr/>
        </p:nvSpPr>
        <p:spPr>
          <a:xfrm>
            <a:off x="2400300" y="2476500"/>
            <a:ext cx="171450" cy="38523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ounded Rectangle 20"/>
          <p:cNvSpPr/>
          <p:nvPr/>
        </p:nvSpPr>
        <p:spPr>
          <a:xfrm>
            <a:off x="1508760" y="3081868"/>
            <a:ext cx="171450" cy="66480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ounded Rectangle 21"/>
          <p:cNvSpPr/>
          <p:nvPr/>
        </p:nvSpPr>
        <p:spPr>
          <a:xfrm>
            <a:off x="1428750" y="4611793"/>
            <a:ext cx="171450" cy="116670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ounded Rectangle 25"/>
          <p:cNvSpPr/>
          <p:nvPr/>
        </p:nvSpPr>
        <p:spPr>
          <a:xfrm>
            <a:off x="3289554" y="8255000"/>
            <a:ext cx="171450" cy="74405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ounded Rectangle 26"/>
          <p:cNvSpPr/>
          <p:nvPr/>
        </p:nvSpPr>
        <p:spPr>
          <a:xfrm>
            <a:off x="1293114" y="7905328"/>
            <a:ext cx="171450" cy="55033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ounded Rectangle 27"/>
          <p:cNvSpPr/>
          <p:nvPr/>
        </p:nvSpPr>
        <p:spPr>
          <a:xfrm>
            <a:off x="2335149" y="7044268"/>
            <a:ext cx="171450" cy="27516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ounded Rectangle 28"/>
          <p:cNvSpPr/>
          <p:nvPr/>
        </p:nvSpPr>
        <p:spPr>
          <a:xfrm>
            <a:off x="3200400" y="5879763"/>
            <a:ext cx="171450" cy="55033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ounded Rectangle 29"/>
          <p:cNvSpPr/>
          <p:nvPr/>
        </p:nvSpPr>
        <p:spPr>
          <a:xfrm>
            <a:off x="3200400" y="4512735"/>
            <a:ext cx="171450" cy="55033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ounded Rectangle 30"/>
          <p:cNvSpPr/>
          <p:nvPr/>
        </p:nvSpPr>
        <p:spPr>
          <a:xfrm>
            <a:off x="3200400" y="3618992"/>
            <a:ext cx="171450" cy="55033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5037339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8700" y="123310"/>
            <a:ext cx="4572000" cy="97826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1645875" y="2806700"/>
              <a:ext cx="270" cy="520"/>
            </p14:xfrm>
          </p:contentPart>
        </mc:Choice>
        <mc:Fallback xmlns="">
          <p:pic>
            <p:nvPicPr>
              <p:cNvPr id="2" name="Ink 1"/>
              <p:cNvPicPr/>
              <p:nvPr/>
            </p:nvPicPr>
            <p:blipFill>
              <a:blip r:embed="rId4"/>
              <a:stretch>
                <a:fillRect/>
              </a:stretch>
            </p:blipFill>
            <p:spPr>
              <a:xfrm>
                <a:off x="2175420" y="1904940"/>
                <a:ext cx="38520" cy="766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 name="Ink 2"/>
              <p14:cNvContentPartPr/>
              <p14:nvPr/>
            </p14:nvContentPartPr>
            <p14:xfrm>
              <a:off x="1668825" y="2795780"/>
              <a:ext cx="270" cy="11440"/>
            </p14:xfrm>
          </p:contentPart>
        </mc:Choice>
        <mc:Fallback xmlns="">
          <p:pic>
            <p:nvPicPr>
              <p:cNvPr id="3" name="Ink 2"/>
              <p:cNvPicPr/>
              <p:nvPr/>
            </p:nvPicPr>
            <p:blipFill>
              <a:blip r:embed="rId6"/>
              <a:stretch>
                <a:fillRect/>
              </a:stretch>
            </p:blipFill>
            <p:spPr>
              <a:xfrm>
                <a:off x="2206020" y="1897380"/>
                <a:ext cx="38520" cy="842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4" name="Ink 3"/>
              <p14:cNvContentPartPr/>
              <p14:nvPr/>
            </p14:nvContentPartPr>
            <p14:xfrm>
              <a:off x="1685835" y="2806700"/>
              <a:ext cx="270" cy="520"/>
            </p14:xfrm>
          </p:contentPart>
        </mc:Choice>
        <mc:Fallback xmlns="">
          <p:pic>
            <p:nvPicPr>
              <p:cNvPr id="4" name="Ink 3"/>
              <p:cNvPicPr/>
              <p:nvPr/>
            </p:nvPicPr>
            <p:blipFill>
              <a:blip r:embed="rId4"/>
              <a:stretch>
                <a:fillRect/>
              </a:stretch>
            </p:blipFill>
            <p:spPr>
              <a:xfrm>
                <a:off x="2228700" y="1904940"/>
                <a:ext cx="38520" cy="766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5" name="Ink 4"/>
              <p14:cNvContentPartPr/>
              <p14:nvPr/>
            </p14:nvContentPartPr>
            <p14:xfrm>
              <a:off x="1640205" y="3709420"/>
              <a:ext cx="11610" cy="520"/>
            </p14:xfrm>
          </p:contentPart>
        </mc:Choice>
        <mc:Fallback xmlns="">
          <p:pic>
            <p:nvPicPr>
              <p:cNvPr id="5" name="Ink 4"/>
              <p:cNvPicPr/>
              <p:nvPr/>
            </p:nvPicPr>
            <p:blipFill>
              <a:blip r:embed="rId9"/>
              <a:stretch>
                <a:fillRect/>
              </a:stretch>
            </p:blipFill>
            <p:spPr>
              <a:xfrm>
                <a:off x="2167860" y="2529900"/>
                <a:ext cx="53640" cy="766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6" name="Ink 5"/>
              <p14:cNvContentPartPr/>
              <p14:nvPr/>
            </p14:nvContentPartPr>
            <p14:xfrm>
              <a:off x="1680165" y="3709420"/>
              <a:ext cx="5940" cy="520"/>
            </p14:xfrm>
          </p:contentPart>
        </mc:Choice>
        <mc:Fallback xmlns="">
          <p:pic>
            <p:nvPicPr>
              <p:cNvPr id="6" name="Ink 5"/>
              <p:cNvPicPr/>
              <p:nvPr/>
            </p:nvPicPr>
            <p:blipFill>
              <a:blip r:embed="rId11"/>
              <a:stretch>
                <a:fillRect/>
              </a:stretch>
            </p:blipFill>
            <p:spPr>
              <a:xfrm>
                <a:off x="2221140" y="2529900"/>
                <a:ext cx="46080" cy="76680"/>
              </a:xfrm>
              <a:prstGeom prst="rect">
                <a:avLst/>
              </a:prstGeom>
            </p:spPr>
          </p:pic>
        </mc:Fallback>
      </mc:AlternateContent>
      <p:sp>
        <p:nvSpPr>
          <p:cNvPr id="13" name="Right Arrow 12"/>
          <p:cNvSpPr/>
          <p:nvPr/>
        </p:nvSpPr>
        <p:spPr>
          <a:xfrm>
            <a:off x="1543050" y="1981202"/>
            <a:ext cx="57150" cy="6603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p:cNvSpPr/>
          <p:nvPr/>
        </p:nvSpPr>
        <p:spPr>
          <a:xfrm>
            <a:off x="1543050" y="1756664"/>
            <a:ext cx="171450" cy="332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17"/>
          <p:cNvSpPr/>
          <p:nvPr/>
        </p:nvSpPr>
        <p:spPr>
          <a:xfrm>
            <a:off x="1517814" y="3384663"/>
            <a:ext cx="171450" cy="54761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ed Rectangle 18"/>
          <p:cNvSpPr/>
          <p:nvPr/>
        </p:nvSpPr>
        <p:spPr>
          <a:xfrm>
            <a:off x="1473282" y="4407085"/>
            <a:ext cx="171450" cy="332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ounded Rectangle 20"/>
          <p:cNvSpPr/>
          <p:nvPr/>
        </p:nvSpPr>
        <p:spPr>
          <a:xfrm>
            <a:off x="1445850" y="5173133"/>
            <a:ext cx="171450" cy="77046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ounded Rectangle 21"/>
          <p:cNvSpPr/>
          <p:nvPr/>
        </p:nvSpPr>
        <p:spPr>
          <a:xfrm>
            <a:off x="1371600" y="7814733"/>
            <a:ext cx="171450" cy="66480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ed Rectangle 22"/>
          <p:cNvSpPr/>
          <p:nvPr/>
        </p:nvSpPr>
        <p:spPr>
          <a:xfrm>
            <a:off x="3294126" y="3110657"/>
            <a:ext cx="171450" cy="66480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ounded Rectangle 23"/>
          <p:cNvSpPr/>
          <p:nvPr/>
        </p:nvSpPr>
        <p:spPr>
          <a:xfrm>
            <a:off x="3320415" y="4070265"/>
            <a:ext cx="171450" cy="66480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ounded Rectangle 25"/>
          <p:cNvSpPr/>
          <p:nvPr/>
        </p:nvSpPr>
        <p:spPr>
          <a:xfrm>
            <a:off x="3294126" y="2356529"/>
            <a:ext cx="171450" cy="332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ounded Rectangle 26"/>
          <p:cNvSpPr/>
          <p:nvPr/>
        </p:nvSpPr>
        <p:spPr>
          <a:xfrm>
            <a:off x="1537335" y="2551432"/>
            <a:ext cx="171450" cy="332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ounded Rectangle 27"/>
          <p:cNvSpPr/>
          <p:nvPr/>
        </p:nvSpPr>
        <p:spPr>
          <a:xfrm>
            <a:off x="2428875" y="2581585"/>
            <a:ext cx="171450" cy="332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ounded Rectangle 28"/>
          <p:cNvSpPr/>
          <p:nvPr/>
        </p:nvSpPr>
        <p:spPr>
          <a:xfrm>
            <a:off x="2543175" y="1796288"/>
            <a:ext cx="171450" cy="332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ounded Rectangle 29"/>
          <p:cNvSpPr/>
          <p:nvPr/>
        </p:nvSpPr>
        <p:spPr>
          <a:xfrm>
            <a:off x="3943350" y="2264158"/>
            <a:ext cx="171450" cy="332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ounded Rectangle 35"/>
          <p:cNvSpPr/>
          <p:nvPr/>
        </p:nvSpPr>
        <p:spPr>
          <a:xfrm>
            <a:off x="2484882" y="4348734"/>
            <a:ext cx="171450" cy="332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8869678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7300" y="-41275"/>
            <a:ext cx="4400550" cy="9906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6" name="Rounded Rectangle 15"/>
          <p:cNvSpPr/>
          <p:nvPr/>
        </p:nvSpPr>
        <p:spPr>
          <a:xfrm>
            <a:off x="1416087" y="1320800"/>
            <a:ext cx="171450" cy="77046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p:cNvSpPr/>
          <p:nvPr/>
        </p:nvSpPr>
        <p:spPr>
          <a:xfrm>
            <a:off x="1403514" y="2377440"/>
            <a:ext cx="171450" cy="77046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17"/>
          <p:cNvSpPr/>
          <p:nvPr/>
        </p:nvSpPr>
        <p:spPr>
          <a:xfrm>
            <a:off x="1394325" y="3522133"/>
            <a:ext cx="171450" cy="77046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ed Rectangle 18"/>
          <p:cNvSpPr/>
          <p:nvPr/>
        </p:nvSpPr>
        <p:spPr>
          <a:xfrm>
            <a:off x="1394280" y="4526492"/>
            <a:ext cx="171450" cy="38523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ed Rectangle 19"/>
          <p:cNvSpPr/>
          <p:nvPr/>
        </p:nvSpPr>
        <p:spPr>
          <a:xfrm>
            <a:off x="1330362" y="5613400"/>
            <a:ext cx="171450" cy="77046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ounded Rectangle 20"/>
          <p:cNvSpPr/>
          <p:nvPr/>
        </p:nvSpPr>
        <p:spPr>
          <a:xfrm>
            <a:off x="1308555" y="7924800"/>
            <a:ext cx="171450" cy="44026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ounded Rectangle 21"/>
          <p:cNvSpPr/>
          <p:nvPr/>
        </p:nvSpPr>
        <p:spPr>
          <a:xfrm>
            <a:off x="3200400" y="1540933"/>
            <a:ext cx="171450" cy="77046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ounded Rectangle 23"/>
          <p:cNvSpPr/>
          <p:nvPr/>
        </p:nvSpPr>
        <p:spPr>
          <a:xfrm>
            <a:off x="1394280" y="6934200"/>
            <a:ext cx="171450" cy="44026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ounded Rectangle 24"/>
          <p:cNvSpPr/>
          <p:nvPr/>
        </p:nvSpPr>
        <p:spPr>
          <a:xfrm>
            <a:off x="2400300" y="7968828"/>
            <a:ext cx="171450" cy="44026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ounded Rectangle 25"/>
          <p:cNvSpPr/>
          <p:nvPr/>
        </p:nvSpPr>
        <p:spPr>
          <a:xfrm>
            <a:off x="2231046" y="6943005"/>
            <a:ext cx="171450" cy="44026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ounded Rectangle 28"/>
          <p:cNvSpPr/>
          <p:nvPr/>
        </p:nvSpPr>
        <p:spPr>
          <a:xfrm>
            <a:off x="3231261" y="5045456"/>
            <a:ext cx="109728" cy="56794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ounded Rectangle 29"/>
          <p:cNvSpPr/>
          <p:nvPr/>
        </p:nvSpPr>
        <p:spPr>
          <a:xfrm>
            <a:off x="3184398" y="6016244"/>
            <a:ext cx="171450" cy="5877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ounded Rectangle 30"/>
          <p:cNvSpPr/>
          <p:nvPr/>
        </p:nvSpPr>
        <p:spPr>
          <a:xfrm>
            <a:off x="3176397" y="8409093"/>
            <a:ext cx="171450" cy="660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ounded Rectangle 31"/>
          <p:cNvSpPr/>
          <p:nvPr/>
        </p:nvSpPr>
        <p:spPr>
          <a:xfrm>
            <a:off x="3226689" y="2965196"/>
            <a:ext cx="109728" cy="56794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ounded Rectangle 32"/>
          <p:cNvSpPr/>
          <p:nvPr/>
        </p:nvSpPr>
        <p:spPr>
          <a:xfrm>
            <a:off x="3215259" y="3958548"/>
            <a:ext cx="109728" cy="56794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6046362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7739" y="11007"/>
            <a:ext cx="5029200" cy="9906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Rounded Rectangle 8"/>
          <p:cNvSpPr/>
          <p:nvPr/>
        </p:nvSpPr>
        <p:spPr>
          <a:xfrm>
            <a:off x="1244637" y="1320800"/>
            <a:ext cx="171450" cy="77046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3371850" y="1651000"/>
            <a:ext cx="171450" cy="77046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p:cNvSpPr/>
          <p:nvPr/>
        </p:nvSpPr>
        <p:spPr>
          <a:xfrm>
            <a:off x="1158912" y="2751668"/>
            <a:ext cx="171450" cy="77046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p:cNvSpPr/>
          <p:nvPr/>
        </p:nvSpPr>
        <p:spPr>
          <a:xfrm>
            <a:off x="1128051" y="4402667"/>
            <a:ext cx="171450" cy="660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p:cNvSpPr/>
          <p:nvPr/>
        </p:nvSpPr>
        <p:spPr>
          <a:xfrm>
            <a:off x="1128051" y="5553964"/>
            <a:ext cx="171450" cy="77046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p:cNvSpPr/>
          <p:nvPr/>
        </p:nvSpPr>
        <p:spPr>
          <a:xfrm>
            <a:off x="971550" y="7484533"/>
            <a:ext cx="171450" cy="77046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p:cNvSpPr/>
          <p:nvPr/>
        </p:nvSpPr>
        <p:spPr>
          <a:xfrm>
            <a:off x="2343150" y="8915400"/>
            <a:ext cx="171450" cy="44026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5"/>
          <p:cNvSpPr/>
          <p:nvPr/>
        </p:nvSpPr>
        <p:spPr>
          <a:xfrm>
            <a:off x="1143000" y="8915400"/>
            <a:ext cx="171450" cy="44026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2944523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Line 2"/>
          <p:cNvSpPr>
            <a:spLocks noChangeShapeType="1"/>
          </p:cNvSpPr>
          <p:nvPr/>
        </p:nvSpPr>
        <p:spPr bwMode="auto">
          <a:xfrm>
            <a:off x="228600" y="609600"/>
            <a:ext cx="6324600" cy="0"/>
          </a:xfrm>
          <a:prstGeom prst="line">
            <a:avLst/>
          </a:prstGeom>
          <a:noFill/>
          <a:ln w="57150" cmpd="thinThick">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10243" name="Rectangle 4"/>
          <p:cNvSpPr>
            <a:spLocks noChangeArrowheads="1"/>
          </p:cNvSpPr>
          <p:nvPr/>
        </p:nvSpPr>
        <p:spPr bwMode="auto">
          <a:xfrm>
            <a:off x="304801" y="809626"/>
            <a:ext cx="6278563" cy="886777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har char="•"/>
              <a:defRPr kumimoji="1" sz="3200">
                <a:solidFill>
                  <a:schemeClr val="tx1"/>
                </a:solidFill>
                <a:latin typeface="굴림" charset="-127"/>
                <a:ea typeface="굴림" charset="-127"/>
              </a:defRPr>
            </a:lvl1pPr>
            <a:lvl2pPr marL="742950" indent="-285750" eaLnBrk="0" hangingPunct="0">
              <a:spcBef>
                <a:spcPct val="20000"/>
              </a:spcBef>
              <a:buChar char="–"/>
              <a:defRPr kumimoji="1" sz="2800">
                <a:solidFill>
                  <a:schemeClr val="tx1"/>
                </a:solidFill>
                <a:latin typeface="굴림" charset="-127"/>
                <a:ea typeface="굴림" charset="-127"/>
              </a:defRPr>
            </a:lvl2pPr>
            <a:lvl3pPr marL="1143000" indent="-228600" eaLnBrk="0" hangingPunct="0">
              <a:spcBef>
                <a:spcPct val="20000"/>
              </a:spcBef>
              <a:buChar char="•"/>
              <a:defRPr kumimoji="1" sz="2400">
                <a:solidFill>
                  <a:schemeClr val="tx1"/>
                </a:solidFill>
                <a:latin typeface="굴림" charset="-127"/>
                <a:ea typeface="굴림" charset="-127"/>
              </a:defRPr>
            </a:lvl3pPr>
            <a:lvl4pPr marL="1600200" indent="-228600" eaLnBrk="0" hangingPunct="0">
              <a:spcBef>
                <a:spcPct val="20000"/>
              </a:spcBef>
              <a:buChar char="–"/>
              <a:defRPr kumimoji="1" sz="2000">
                <a:solidFill>
                  <a:schemeClr val="tx1"/>
                </a:solidFill>
                <a:latin typeface="굴림" charset="-127"/>
                <a:ea typeface="굴림" charset="-127"/>
              </a:defRPr>
            </a:lvl4pPr>
            <a:lvl5pPr marL="2057400" indent="-228600" eaLnBrk="0" hangingPunct="0">
              <a:spcBef>
                <a:spcPct val="20000"/>
              </a:spcBef>
              <a:buChar char="»"/>
              <a:defRPr kumimoji="1" sz="2000">
                <a:solidFill>
                  <a:schemeClr val="tx1"/>
                </a:solidFill>
                <a:latin typeface="굴림" charset="-127"/>
                <a:ea typeface="굴림" charset="-127"/>
              </a:defRPr>
            </a:lvl5pPr>
            <a:lvl6pPr marL="2514600" indent="-228600" eaLnBrk="0" fontAlgn="base" hangingPunct="0">
              <a:spcBef>
                <a:spcPct val="20000"/>
              </a:spcBef>
              <a:spcAft>
                <a:spcPct val="0"/>
              </a:spcAft>
              <a:buChar char="»"/>
              <a:defRPr kumimoji="1" sz="2000">
                <a:solidFill>
                  <a:schemeClr val="tx1"/>
                </a:solidFill>
                <a:latin typeface="굴림" charset="-127"/>
                <a:ea typeface="굴림" charset="-127"/>
              </a:defRPr>
            </a:lvl6pPr>
            <a:lvl7pPr marL="2971800" indent="-228600" eaLnBrk="0" fontAlgn="base" hangingPunct="0">
              <a:spcBef>
                <a:spcPct val="20000"/>
              </a:spcBef>
              <a:spcAft>
                <a:spcPct val="0"/>
              </a:spcAft>
              <a:buChar char="»"/>
              <a:defRPr kumimoji="1" sz="2000">
                <a:solidFill>
                  <a:schemeClr val="tx1"/>
                </a:solidFill>
                <a:latin typeface="굴림" charset="-127"/>
                <a:ea typeface="굴림" charset="-127"/>
              </a:defRPr>
            </a:lvl7pPr>
            <a:lvl8pPr marL="3429000" indent="-228600" eaLnBrk="0" fontAlgn="base" hangingPunct="0">
              <a:spcBef>
                <a:spcPct val="20000"/>
              </a:spcBef>
              <a:spcAft>
                <a:spcPct val="0"/>
              </a:spcAft>
              <a:buChar char="»"/>
              <a:defRPr kumimoji="1" sz="2000">
                <a:solidFill>
                  <a:schemeClr val="tx1"/>
                </a:solidFill>
                <a:latin typeface="굴림" charset="-127"/>
                <a:ea typeface="굴림" charset="-127"/>
              </a:defRPr>
            </a:lvl8pPr>
            <a:lvl9pPr marL="3886200" indent="-228600" eaLnBrk="0" fontAlgn="base" hangingPunct="0">
              <a:spcBef>
                <a:spcPct val="20000"/>
              </a:spcBef>
              <a:spcAft>
                <a:spcPct val="0"/>
              </a:spcAft>
              <a:buChar char="»"/>
              <a:defRPr kumimoji="1" sz="2000">
                <a:solidFill>
                  <a:schemeClr val="tx1"/>
                </a:solidFill>
                <a:latin typeface="굴림" charset="-127"/>
                <a:ea typeface="굴림" charset="-127"/>
              </a:defRPr>
            </a:lvl9pPr>
          </a:lstStyle>
          <a:p>
            <a:pPr eaLnBrk="1" hangingPunct="1">
              <a:spcBef>
                <a:spcPct val="0"/>
              </a:spcBef>
              <a:buFontTx/>
              <a:buNone/>
            </a:pPr>
            <a:endParaRPr lang="en-US" altLang="ko-KR" sz="900">
              <a:latin typeface="Times New Roman" pitchFamily="18" charset="0"/>
              <a:ea typeface="돋움" pitchFamily="50" charset="-127"/>
              <a:cs typeface="Times New Roman" pitchFamily="18" charset="0"/>
            </a:endParaRPr>
          </a:p>
        </p:txBody>
      </p:sp>
      <p:sp>
        <p:nvSpPr>
          <p:cNvPr id="10244" name="Rectangle 5"/>
          <p:cNvSpPr>
            <a:spLocks noChangeArrowheads="1"/>
          </p:cNvSpPr>
          <p:nvPr/>
        </p:nvSpPr>
        <p:spPr bwMode="auto">
          <a:xfrm>
            <a:off x="304801" y="812801"/>
            <a:ext cx="6278563" cy="886777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marL="457200" indent="-457200" eaLnBrk="0" hangingPunct="0">
              <a:spcBef>
                <a:spcPct val="20000"/>
              </a:spcBef>
              <a:buChar char="•"/>
              <a:defRPr kumimoji="1" sz="3200">
                <a:solidFill>
                  <a:schemeClr val="tx1"/>
                </a:solidFill>
                <a:latin typeface="굴림" charset="-127"/>
                <a:ea typeface="굴림" charset="-127"/>
              </a:defRPr>
            </a:lvl1pPr>
            <a:lvl2pPr marL="742950" indent="-285750" eaLnBrk="0" hangingPunct="0">
              <a:spcBef>
                <a:spcPct val="20000"/>
              </a:spcBef>
              <a:buChar char="–"/>
              <a:defRPr kumimoji="1" sz="2800">
                <a:solidFill>
                  <a:schemeClr val="tx1"/>
                </a:solidFill>
                <a:latin typeface="굴림" charset="-127"/>
                <a:ea typeface="굴림" charset="-127"/>
              </a:defRPr>
            </a:lvl2pPr>
            <a:lvl3pPr marL="1143000" indent="-228600" eaLnBrk="0" hangingPunct="0">
              <a:spcBef>
                <a:spcPct val="20000"/>
              </a:spcBef>
              <a:buChar char="•"/>
              <a:defRPr kumimoji="1" sz="2400">
                <a:solidFill>
                  <a:schemeClr val="tx1"/>
                </a:solidFill>
                <a:latin typeface="굴림" charset="-127"/>
                <a:ea typeface="굴림" charset="-127"/>
              </a:defRPr>
            </a:lvl3pPr>
            <a:lvl4pPr marL="1600200" indent="-228600" eaLnBrk="0" hangingPunct="0">
              <a:spcBef>
                <a:spcPct val="20000"/>
              </a:spcBef>
              <a:buChar char="–"/>
              <a:defRPr kumimoji="1" sz="2000">
                <a:solidFill>
                  <a:schemeClr val="tx1"/>
                </a:solidFill>
                <a:latin typeface="굴림" charset="-127"/>
                <a:ea typeface="굴림" charset="-127"/>
              </a:defRPr>
            </a:lvl4pPr>
            <a:lvl5pPr marL="2057400" indent="-228600" eaLnBrk="0" hangingPunct="0">
              <a:spcBef>
                <a:spcPct val="20000"/>
              </a:spcBef>
              <a:buChar char="»"/>
              <a:defRPr kumimoji="1" sz="2000">
                <a:solidFill>
                  <a:schemeClr val="tx1"/>
                </a:solidFill>
                <a:latin typeface="굴림" charset="-127"/>
                <a:ea typeface="굴림" charset="-127"/>
              </a:defRPr>
            </a:lvl5pPr>
            <a:lvl6pPr marL="2514600" indent="-228600" eaLnBrk="0" fontAlgn="base" hangingPunct="0">
              <a:spcBef>
                <a:spcPct val="20000"/>
              </a:spcBef>
              <a:spcAft>
                <a:spcPct val="0"/>
              </a:spcAft>
              <a:buChar char="»"/>
              <a:defRPr kumimoji="1" sz="2000">
                <a:solidFill>
                  <a:schemeClr val="tx1"/>
                </a:solidFill>
                <a:latin typeface="굴림" charset="-127"/>
                <a:ea typeface="굴림" charset="-127"/>
              </a:defRPr>
            </a:lvl6pPr>
            <a:lvl7pPr marL="2971800" indent="-228600" eaLnBrk="0" fontAlgn="base" hangingPunct="0">
              <a:spcBef>
                <a:spcPct val="20000"/>
              </a:spcBef>
              <a:spcAft>
                <a:spcPct val="0"/>
              </a:spcAft>
              <a:buChar char="»"/>
              <a:defRPr kumimoji="1" sz="2000">
                <a:solidFill>
                  <a:schemeClr val="tx1"/>
                </a:solidFill>
                <a:latin typeface="굴림" charset="-127"/>
                <a:ea typeface="굴림" charset="-127"/>
              </a:defRPr>
            </a:lvl7pPr>
            <a:lvl8pPr marL="3429000" indent="-228600" eaLnBrk="0" fontAlgn="base" hangingPunct="0">
              <a:spcBef>
                <a:spcPct val="20000"/>
              </a:spcBef>
              <a:spcAft>
                <a:spcPct val="0"/>
              </a:spcAft>
              <a:buChar char="»"/>
              <a:defRPr kumimoji="1" sz="2000">
                <a:solidFill>
                  <a:schemeClr val="tx1"/>
                </a:solidFill>
                <a:latin typeface="굴림" charset="-127"/>
                <a:ea typeface="굴림" charset="-127"/>
              </a:defRPr>
            </a:lvl8pPr>
            <a:lvl9pPr marL="3886200" indent="-228600" eaLnBrk="0" fontAlgn="base" hangingPunct="0">
              <a:spcBef>
                <a:spcPct val="20000"/>
              </a:spcBef>
              <a:spcAft>
                <a:spcPct val="0"/>
              </a:spcAft>
              <a:buChar char="»"/>
              <a:defRPr kumimoji="1" sz="2000">
                <a:solidFill>
                  <a:schemeClr val="tx1"/>
                </a:solidFill>
                <a:latin typeface="굴림" charset="-127"/>
                <a:ea typeface="굴림" charset="-127"/>
              </a:defRPr>
            </a:lvl9pPr>
          </a:lstStyle>
          <a:p>
            <a:pPr eaLnBrk="1" hangingPunct="1">
              <a:spcBef>
                <a:spcPct val="0"/>
              </a:spcBef>
              <a:buFontTx/>
              <a:buNone/>
            </a:pPr>
            <a:endParaRPr lang="ko-KR" altLang="ko-KR" sz="900">
              <a:latin typeface="돋움" pitchFamily="50" charset="-127"/>
              <a:ea typeface="돋움" pitchFamily="50" charset="-127"/>
            </a:endParaRPr>
          </a:p>
        </p:txBody>
      </p:sp>
      <p:sp>
        <p:nvSpPr>
          <p:cNvPr id="6" name="Text Box 6"/>
          <p:cNvSpPr txBox="1">
            <a:spLocks noChangeArrowheads="1"/>
          </p:cNvSpPr>
          <p:nvPr/>
        </p:nvSpPr>
        <p:spPr bwMode="auto">
          <a:xfrm>
            <a:off x="123826" y="228599"/>
            <a:ext cx="100171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900">
                <a:solidFill>
                  <a:schemeClr val="tx1"/>
                </a:solidFill>
                <a:latin typeface="돋움" pitchFamily="50" charset="-127"/>
                <a:ea typeface="돋움" pitchFamily="50" charset="-127"/>
              </a:defRPr>
            </a:lvl1pPr>
            <a:lvl2pPr marL="742950" indent="-285750" eaLnBrk="0" hangingPunct="0">
              <a:defRPr kumimoji="1" sz="900">
                <a:solidFill>
                  <a:schemeClr val="tx1"/>
                </a:solidFill>
                <a:latin typeface="돋움" pitchFamily="50" charset="-127"/>
                <a:ea typeface="돋움" pitchFamily="50" charset="-127"/>
              </a:defRPr>
            </a:lvl2pPr>
            <a:lvl3pPr marL="1143000" indent="-228600" eaLnBrk="0" hangingPunct="0">
              <a:defRPr kumimoji="1" sz="900">
                <a:solidFill>
                  <a:schemeClr val="tx1"/>
                </a:solidFill>
                <a:latin typeface="돋움" pitchFamily="50" charset="-127"/>
                <a:ea typeface="돋움" pitchFamily="50" charset="-127"/>
              </a:defRPr>
            </a:lvl3pPr>
            <a:lvl4pPr marL="1600200" indent="-228600" eaLnBrk="0" hangingPunct="0">
              <a:defRPr kumimoji="1" sz="900">
                <a:solidFill>
                  <a:schemeClr val="tx1"/>
                </a:solidFill>
                <a:latin typeface="돋움" pitchFamily="50" charset="-127"/>
                <a:ea typeface="돋움" pitchFamily="50" charset="-127"/>
              </a:defRPr>
            </a:lvl4pPr>
            <a:lvl5pPr marL="2057400" indent="-228600" eaLnBrk="0" hangingPunct="0">
              <a:defRPr kumimoji="1" sz="900">
                <a:solidFill>
                  <a:schemeClr val="tx1"/>
                </a:solidFill>
                <a:latin typeface="돋움" pitchFamily="50" charset="-127"/>
                <a:ea typeface="돋움" pitchFamily="50" charset="-127"/>
              </a:defRPr>
            </a:lvl5pPr>
            <a:lvl6pPr marL="2514600" indent="-228600" eaLnBrk="0" fontAlgn="base" hangingPunct="0">
              <a:spcBef>
                <a:spcPct val="0"/>
              </a:spcBef>
              <a:spcAft>
                <a:spcPct val="0"/>
              </a:spcAft>
              <a:defRPr kumimoji="1" sz="900">
                <a:solidFill>
                  <a:schemeClr val="tx1"/>
                </a:solidFill>
                <a:latin typeface="돋움" pitchFamily="50" charset="-127"/>
                <a:ea typeface="돋움" pitchFamily="50" charset="-127"/>
              </a:defRPr>
            </a:lvl6pPr>
            <a:lvl7pPr marL="2971800" indent="-228600" eaLnBrk="0" fontAlgn="base" hangingPunct="0">
              <a:spcBef>
                <a:spcPct val="0"/>
              </a:spcBef>
              <a:spcAft>
                <a:spcPct val="0"/>
              </a:spcAft>
              <a:defRPr kumimoji="1" sz="900">
                <a:solidFill>
                  <a:schemeClr val="tx1"/>
                </a:solidFill>
                <a:latin typeface="돋움" pitchFamily="50" charset="-127"/>
                <a:ea typeface="돋움" pitchFamily="50" charset="-127"/>
              </a:defRPr>
            </a:lvl7pPr>
            <a:lvl8pPr marL="3429000" indent="-228600" eaLnBrk="0" fontAlgn="base" hangingPunct="0">
              <a:spcBef>
                <a:spcPct val="0"/>
              </a:spcBef>
              <a:spcAft>
                <a:spcPct val="0"/>
              </a:spcAft>
              <a:defRPr kumimoji="1" sz="900">
                <a:solidFill>
                  <a:schemeClr val="tx1"/>
                </a:solidFill>
                <a:latin typeface="돋움" pitchFamily="50" charset="-127"/>
                <a:ea typeface="돋움" pitchFamily="50" charset="-127"/>
              </a:defRPr>
            </a:lvl8pPr>
            <a:lvl9pPr marL="3886200" indent="-228600" eaLnBrk="0" fontAlgn="base" hangingPunct="0">
              <a:spcBef>
                <a:spcPct val="0"/>
              </a:spcBef>
              <a:spcAft>
                <a:spcPct val="0"/>
              </a:spcAft>
              <a:defRPr kumimoji="1" sz="900">
                <a:solidFill>
                  <a:schemeClr val="tx1"/>
                </a:solidFill>
                <a:latin typeface="돋움" pitchFamily="50" charset="-127"/>
                <a:ea typeface="돋움" pitchFamily="50" charset="-127"/>
              </a:defRPr>
            </a:lvl9pPr>
          </a:lstStyle>
          <a:p>
            <a:pPr eaLnBrk="1" hangingPunct="1">
              <a:defRPr/>
            </a:pPr>
            <a:r>
              <a:rPr lang="en-US" altLang="ko-KR" sz="1600" b="1" smtClean="0">
                <a:effectLst>
                  <a:outerShdw blurRad="38100" dist="38100" dir="2700000" algn="tl">
                    <a:srgbClr val="C0C0C0"/>
                  </a:outerShdw>
                </a:effectLst>
                <a:latin typeface="Times New Roman" panose="02020603050405020304" pitchFamily="18" charset="0"/>
                <a:ea typeface="굴림" pitchFamily="50" charset="-127"/>
                <a:cs typeface="Times New Roman" panose="02020603050405020304" pitchFamily="18" charset="0"/>
              </a:rPr>
              <a:t>Đáp án</a:t>
            </a:r>
            <a:r>
              <a:rPr lang="ko-KR" altLang="en-US" sz="1600" b="1" smtClean="0">
                <a:effectLst>
                  <a:outerShdw blurRad="38100" dist="38100" dir="2700000" algn="tl">
                    <a:srgbClr val="C0C0C0"/>
                  </a:outerShdw>
                </a:effectLst>
                <a:latin typeface="Times New Roman" panose="02020603050405020304" pitchFamily="18" charset="0"/>
                <a:ea typeface="굴림" pitchFamily="50" charset="-127"/>
                <a:cs typeface="Times New Roman" panose="02020603050405020304" pitchFamily="18" charset="0"/>
              </a:rPr>
              <a:t> </a:t>
            </a:r>
            <a:endParaRPr lang="en-US" altLang="ko-KR" sz="1600" b="1" dirty="0" smtClean="0">
              <a:effectLst>
                <a:outerShdw blurRad="38100" dist="38100" dir="2700000" algn="tl">
                  <a:srgbClr val="C0C0C0"/>
                </a:outerShdw>
              </a:effectLst>
              <a:latin typeface="Times New Roman" panose="02020603050405020304" pitchFamily="18" charset="0"/>
              <a:ea typeface="굴림" pitchFamily="50" charset="-127"/>
              <a:cs typeface="Times New Roman" panose="02020603050405020304" pitchFamily="18" charset="0"/>
            </a:endParaRPr>
          </a:p>
        </p:txBody>
      </p:sp>
      <p:graphicFrame>
        <p:nvGraphicFramePr>
          <p:cNvPr id="8" name="Table 7"/>
          <p:cNvGraphicFramePr>
            <a:graphicFrameLocks noGrp="1"/>
          </p:cNvGraphicFramePr>
          <p:nvPr>
            <p:extLst>
              <p:ext uri="{D42A27DB-BD31-4B8C-83A1-F6EECF244321}">
                <p14:modId xmlns:p14="http://schemas.microsoft.com/office/powerpoint/2010/main" val="2698754072"/>
              </p:ext>
            </p:extLst>
          </p:nvPr>
        </p:nvGraphicFramePr>
        <p:xfrm>
          <a:off x="5214938" y="1241425"/>
          <a:ext cx="1166812" cy="4210050"/>
        </p:xfrm>
        <a:graphic>
          <a:graphicData uri="http://schemas.openxmlformats.org/drawingml/2006/table">
            <a:tbl>
              <a:tblPr/>
              <a:tblGrid>
                <a:gridCol w="373911">
                  <a:extLst>
                    <a:ext uri="{9D8B030D-6E8A-4147-A177-3AD203B41FA5}">
                      <a16:colId xmlns:a16="http://schemas.microsoft.com/office/drawing/2014/main" val="20000"/>
                    </a:ext>
                  </a:extLst>
                </a:gridCol>
                <a:gridCol w="792901">
                  <a:extLst>
                    <a:ext uri="{9D8B030D-6E8A-4147-A177-3AD203B41FA5}">
                      <a16:colId xmlns:a16="http://schemas.microsoft.com/office/drawing/2014/main" val="20001"/>
                    </a:ext>
                  </a:extLst>
                </a:gridCol>
              </a:tblGrid>
              <a:tr h="219075">
                <a:tc>
                  <a:txBody>
                    <a:bodyPr/>
                    <a:lstStyle/>
                    <a:p>
                      <a:pPr algn="ctr" fontAlgn="ctr"/>
                      <a:r>
                        <a:rPr lang="en-US" altLang="ko-KR" sz="900" b="0" i="0" u="none" strike="noStrike">
                          <a:solidFill>
                            <a:srgbClr val="000000"/>
                          </a:solidFill>
                          <a:effectLst/>
                          <a:latin typeface="Times New Roman" panose="02020603050405020304" pitchFamily="18" charset="0"/>
                          <a:cs typeface="Times New Roman" panose="02020603050405020304" pitchFamily="18" charset="0"/>
                        </a:rPr>
                        <a:t>61</a:t>
                      </a:r>
                    </a:p>
                  </a:txBody>
                  <a:tcPr marL="9535" marR="953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endParaRPr lang="en-US" altLang="ko-KR" sz="900" b="0" i="0" u="none" strike="noStrike">
                        <a:solidFill>
                          <a:srgbClr val="000000"/>
                        </a:solidFill>
                        <a:effectLst/>
                        <a:latin typeface="Times New Roman" panose="02020603050405020304" pitchFamily="18" charset="0"/>
                        <a:cs typeface="Times New Roman" panose="02020603050405020304" pitchFamily="18" charset="0"/>
                      </a:endParaRPr>
                    </a:p>
                  </a:txBody>
                  <a:tcPr marL="9535" marR="953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219075">
                <a:tc>
                  <a:txBody>
                    <a:bodyPr/>
                    <a:lstStyle/>
                    <a:p>
                      <a:pPr algn="ctr" fontAlgn="ctr"/>
                      <a:r>
                        <a:rPr lang="en-US" altLang="ko-KR" sz="900" b="0" i="0" u="none" strike="noStrike">
                          <a:solidFill>
                            <a:srgbClr val="000000"/>
                          </a:solidFill>
                          <a:effectLst/>
                          <a:latin typeface="Times New Roman" panose="02020603050405020304" pitchFamily="18" charset="0"/>
                          <a:cs typeface="Times New Roman" panose="02020603050405020304" pitchFamily="18" charset="0"/>
                        </a:rPr>
                        <a:t>62</a:t>
                      </a:r>
                    </a:p>
                  </a:txBody>
                  <a:tcPr marL="9535" marR="953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endParaRPr lang="en-US" altLang="ko-KR" sz="900" b="0" i="0" u="none" strike="noStrike">
                        <a:solidFill>
                          <a:srgbClr val="000000"/>
                        </a:solidFill>
                        <a:effectLst/>
                        <a:latin typeface="Times New Roman" panose="02020603050405020304" pitchFamily="18" charset="0"/>
                        <a:cs typeface="Times New Roman" panose="02020603050405020304" pitchFamily="18" charset="0"/>
                      </a:endParaRPr>
                    </a:p>
                  </a:txBody>
                  <a:tcPr marL="9535" marR="953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209550">
                <a:tc>
                  <a:txBody>
                    <a:bodyPr/>
                    <a:lstStyle/>
                    <a:p>
                      <a:pPr algn="ctr" fontAlgn="ctr"/>
                      <a:r>
                        <a:rPr lang="en-US" altLang="ko-KR" sz="900" b="0" i="0" u="none" strike="noStrike">
                          <a:solidFill>
                            <a:srgbClr val="000000"/>
                          </a:solidFill>
                          <a:effectLst/>
                          <a:latin typeface="Times New Roman" panose="02020603050405020304" pitchFamily="18" charset="0"/>
                          <a:cs typeface="Times New Roman" panose="02020603050405020304" pitchFamily="18" charset="0"/>
                        </a:rPr>
                        <a:t>63</a:t>
                      </a:r>
                    </a:p>
                  </a:txBody>
                  <a:tcPr marL="9535" marR="953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endParaRPr lang="en-US" altLang="ko-KR" sz="900" b="0" i="0" u="none" strike="noStrike">
                        <a:solidFill>
                          <a:srgbClr val="000000"/>
                        </a:solidFill>
                        <a:effectLst/>
                        <a:latin typeface="Times New Roman" panose="02020603050405020304" pitchFamily="18" charset="0"/>
                        <a:cs typeface="Times New Roman" panose="02020603050405020304" pitchFamily="18" charset="0"/>
                      </a:endParaRPr>
                    </a:p>
                  </a:txBody>
                  <a:tcPr marL="9535" marR="953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209550">
                <a:tc>
                  <a:txBody>
                    <a:bodyPr/>
                    <a:lstStyle/>
                    <a:p>
                      <a:pPr algn="ctr" fontAlgn="ctr"/>
                      <a:r>
                        <a:rPr lang="en-US" altLang="ko-KR" sz="900" b="0" i="0" u="none" strike="noStrike">
                          <a:solidFill>
                            <a:srgbClr val="000000"/>
                          </a:solidFill>
                          <a:effectLst/>
                          <a:latin typeface="Times New Roman" panose="02020603050405020304" pitchFamily="18" charset="0"/>
                          <a:cs typeface="Times New Roman" panose="02020603050405020304" pitchFamily="18" charset="0"/>
                        </a:rPr>
                        <a:t>64</a:t>
                      </a:r>
                    </a:p>
                  </a:txBody>
                  <a:tcPr marL="9535" marR="953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endParaRPr lang="en-US" altLang="ko-KR" sz="900" b="0" i="0" u="none" strike="noStrike">
                        <a:solidFill>
                          <a:srgbClr val="000000"/>
                        </a:solidFill>
                        <a:effectLst/>
                        <a:latin typeface="Times New Roman" panose="02020603050405020304" pitchFamily="18" charset="0"/>
                        <a:cs typeface="Times New Roman" panose="02020603050405020304" pitchFamily="18" charset="0"/>
                      </a:endParaRPr>
                    </a:p>
                  </a:txBody>
                  <a:tcPr marL="9535" marR="953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209550">
                <a:tc>
                  <a:txBody>
                    <a:bodyPr/>
                    <a:lstStyle/>
                    <a:p>
                      <a:pPr algn="ctr" fontAlgn="ctr"/>
                      <a:r>
                        <a:rPr lang="en-US" altLang="ko-KR" sz="900" b="0" i="0" u="none" strike="noStrike">
                          <a:solidFill>
                            <a:srgbClr val="000000"/>
                          </a:solidFill>
                          <a:effectLst/>
                          <a:latin typeface="Times New Roman" panose="02020603050405020304" pitchFamily="18" charset="0"/>
                          <a:cs typeface="Times New Roman" panose="02020603050405020304" pitchFamily="18" charset="0"/>
                        </a:rPr>
                        <a:t>65</a:t>
                      </a:r>
                    </a:p>
                  </a:txBody>
                  <a:tcPr marL="9535" marR="953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endParaRPr lang="en-US" altLang="ko-KR" sz="900" b="0" i="0" u="none" strike="noStrike">
                        <a:solidFill>
                          <a:srgbClr val="000000"/>
                        </a:solidFill>
                        <a:effectLst/>
                        <a:latin typeface="Times New Roman" panose="02020603050405020304" pitchFamily="18" charset="0"/>
                        <a:cs typeface="Times New Roman" panose="02020603050405020304" pitchFamily="18" charset="0"/>
                      </a:endParaRPr>
                    </a:p>
                  </a:txBody>
                  <a:tcPr marL="9535" marR="953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209550">
                <a:tc>
                  <a:txBody>
                    <a:bodyPr/>
                    <a:lstStyle/>
                    <a:p>
                      <a:pPr algn="ctr" fontAlgn="ctr"/>
                      <a:r>
                        <a:rPr lang="en-US" altLang="ko-KR" sz="900" b="0" i="0" u="none" strike="noStrike">
                          <a:solidFill>
                            <a:srgbClr val="000000"/>
                          </a:solidFill>
                          <a:effectLst/>
                          <a:latin typeface="Times New Roman" panose="02020603050405020304" pitchFamily="18" charset="0"/>
                          <a:cs typeface="Times New Roman" panose="02020603050405020304" pitchFamily="18" charset="0"/>
                        </a:rPr>
                        <a:t>66</a:t>
                      </a:r>
                    </a:p>
                  </a:txBody>
                  <a:tcPr marL="9535" marR="953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endParaRPr lang="en-US" altLang="ko-KR" sz="900" b="0" i="0" u="none" strike="noStrike">
                        <a:solidFill>
                          <a:srgbClr val="000000"/>
                        </a:solidFill>
                        <a:effectLst/>
                        <a:latin typeface="Times New Roman" panose="02020603050405020304" pitchFamily="18" charset="0"/>
                        <a:cs typeface="Times New Roman" panose="02020603050405020304" pitchFamily="18" charset="0"/>
                      </a:endParaRPr>
                    </a:p>
                  </a:txBody>
                  <a:tcPr marL="9535" marR="953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r h="209550">
                <a:tc>
                  <a:txBody>
                    <a:bodyPr/>
                    <a:lstStyle/>
                    <a:p>
                      <a:pPr algn="ctr" fontAlgn="ctr"/>
                      <a:r>
                        <a:rPr lang="en-US" altLang="ko-KR" sz="900" b="0" i="0" u="none" strike="noStrike">
                          <a:solidFill>
                            <a:srgbClr val="000000"/>
                          </a:solidFill>
                          <a:effectLst/>
                          <a:latin typeface="Times New Roman" panose="02020603050405020304" pitchFamily="18" charset="0"/>
                          <a:cs typeface="Times New Roman" panose="02020603050405020304" pitchFamily="18" charset="0"/>
                        </a:rPr>
                        <a:t>67</a:t>
                      </a:r>
                    </a:p>
                  </a:txBody>
                  <a:tcPr marL="9535" marR="953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endParaRPr lang="en-US" altLang="ko-KR" sz="900" b="0" i="0" u="none" strike="noStrike">
                        <a:solidFill>
                          <a:srgbClr val="000000"/>
                        </a:solidFill>
                        <a:effectLst/>
                        <a:latin typeface="Times New Roman" panose="02020603050405020304" pitchFamily="18" charset="0"/>
                        <a:cs typeface="Times New Roman" panose="02020603050405020304" pitchFamily="18" charset="0"/>
                      </a:endParaRPr>
                    </a:p>
                  </a:txBody>
                  <a:tcPr marL="9535" marR="953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6"/>
                  </a:ext>
                </a:extLst>
              </a:tr>
              <a:tr h="209550">
                <a:tc>
                  <a:txBody>
                    <a:bodyPr/>
                    <a:lstStyle/>
                    <a:p>
                      <a:pPr algn="ctr" fontAlgn="ctr"/>
                      <a:r>
                        <a:rPr lang="en-US" altLang="ko-KR" sz="900" b="0" i="0" u="none" strike="noStrike">
                          <a:solidFill>
                            <a:srgbClr val="000000"/>
                          </a:solidFill>
                          <a:effectLst/>
                          <a:latin typeface="Times New Roman" panose="02020603050405020304" pitchFamily="18" charset="0"/>
                          <a:cs typeface="Times New Roman" panose="02020603050405020304" pitchFamily="18" charset="0"/>
                        </a:rPr>
                        <a:t>68</a:t>
                      </a:r>
                    </a:p>
                  </a:txBody>
                  <a:tcPr marL="9535" marR="953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endParaRPr lang="en-US" altLang="ko-KR" sz="900" b="0" i="0" u="none" strike="noStrike">
                        <a:solidFill>
                          <a:srgbClr val="000000"/>
                        </a:solidFill>
                        <a:effectLst/>
                        <a:latin typeface="Times New Roman" panose="02020603050405020304" pitchFamily="18" charset="0"/>
                        <a:cs typeface="Times New Roman" panose="02020603050405020304" pitchFamily="18" charset="0"/>
                      </a:endParaRPr>
                    </a:p>
                  </a:txBody>
                  <a:tcPr marL="9535" marR="953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7"/>
                  </a:ext>
                </a:extLst>
              </a:tr>
              <a:tr h="209550">
                <a:tc>
                  <a:txBody>
                    <a:bodyPr/>
                    <a:lstStyle/>
                    <a:p>
                      <a:pPr algn="ctr" fontAlgn="ctr"/>
                      <a:r>
                        <a:rPr lang="en-US" altLang="ko-KR" sz="900" b="0" i="0" u="none" strike="noStrike">
                          <a:solidFill>
                            <a:srgbClr val="000000"/>
                          </a:solidFill>
                          <a:effectLst/>
                          <a:latin typeface="Times New Roman" panose="02020603050405020304" pitchFamily="18" charset="0"/>
                          <a:cs typeface="Times New Roman" panose="02020603050405020304" pitchFamily="18" charset="0"/>
                        </a:rPr>
                        <a:t>69</a:t>
                      </a:r>
                    </a:p>
                  </a:txBody>
                  <a:tcPr marL="9535" marR="953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endParaRPr lang="en-US" altLang="ko-KR" sz="900" b="0" i="0" u="none" strike="noStrike">
                        <a:solidFill>
                          <a:srgbClr val="000000"/>
                        </a:solidFill>
                        <a:effectLst/>
                        <a:latin typeface="Times New Roman" panose="02020603050405020304" pitchFamily="18" charset="0"/>
                        <a:cs typeface="Times New Roman" panose="02020603050405020304" pitchFamily="18" charset="0"/>
                      </a:endParaRPr>
                    </a:p>
                  </a:txBody>
                  <a:tcPr marL="9535" marR="953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8"/>
                  </a:ext>
                </a:extLst>
              </a:tr>
              <a:tr h="209550">
                <a:tc>
                  <a:txBody>
                    <a:bodyPr/>
                    <a:lstStyle/>
                    <a:p>
                      <a:pPr algn="ctr" fontAlgn="ctr"/>
                      <a:r>
                        <a:rPr lang="en-US" altLang="ko-KR" sz="900" b="0" i="0" u="none" strike="noStrike">
                          <a:solidFill>
                            <a:srgbClr val="000000"/>
                          </a:solidFill>
                          <a:effectLst/>
                          <a:latin typeface="Times New Roman" panose="02020603050405020304" pitchFamily="18" charset="0"/>
                          <a:cs typeface="Times New Roman" panose="02020603050405020304" pitchFamily="18" charset="0"/>
                        </a:rPr>
                        <a:t>70</a:t>
                      </a:r>
                    </a:p>
                  </a:txBody>
                  <a:tcPr marL="9535" marR="953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endParaRPr lang="en-US" altLang="ko-KR" sz="900" b="0" i="0" u="none" strike="noStrike">
                        <a:solidFill>
                          <a:srgbClr val="000000"/>
                        </a:solidFill>
                        <a:effectLst/>
                        <a:latin typeface="Times New Roman" panose="02020603050405020304" pitchFamily="18" charset="0"/>
                        <a:cs typeface="Times New Roman" panose="02020603050405020304" pitchFamily="18" charset="0"/>
                      </a:endParaRPr>
                    </a:p>
                  </a:txBody>
                  <a:tcPr marL="9535" marR="953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9"/>
                  </a:ext>
                </a:extLst>
              </a:tr>
              <a:tr h="209550">
                <a:tc>
                  <a:txBody>
                    <a:bodyPr/>
                    <a:lstStyle/>
                    <a:p>
                      <a:pPr algn="ctr" fontAlgn="ctr"/>
                      <a:r>
                        <a:rPr lang="en-US" altLang="ko-KR" sz="900" b="0" i="0" u="none" strike="noStrike">
                          <a:solidFill>
                            <a:srgbClr val="000000"/>
                          </a:solidFill>
                          <a:effectLst/>
                          <a:latin typeface="Times New Roman" panose="02020603050405020304" pitchFamily="18" charset="0"/>
                          <a:cs typeface="Times New Roman" panose="02020603050405020304" pitchFamily="18" charset="0"/>
                        </a:rPr>
                        <a:t>71</a:t>
                      </a:r>
                    </a:p>
                  </a:txBody>
                  <a:tcPr marL="9535" marR="953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endParaRPr lang="en-US" altLang="ko-KR" sz="900" b="0" i="0" u="none" strike="noStrike">
                        <a:solidFill>
                          <a:srgbClr val="000000"/>
                        </a:solidFill>
                        <a:effectLst/>
                        <a:latin typeface="Times New Roman" panose="02020603050405020304" pitchFamily="18" charset="0"/>
                        <a:cs typeface="Times New Roman" panose="02020603050405020304" pitchFamily="18" charset="0"/>
                      </a:endParaRPr>
                    </a:p>
                  </a:txBody>
                  <a:tcPr marL="9535" marR="953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10"/>
                  </a:ext>
                </a:extLst>
              </a:tr>
              <a:tr h="209550">
                <a:tc>
                  <a:txBody>
                    <a:bodyPr/>
                    <a:lstStyle/>
                    <a:p>
                      <a:pPr algn="ctr" fontAlgn="ctr"/>
                      <a:r>
                        <a:rPr lang="en-US" altLang="ko-KR" sz="900" b="0" i="0" u="none" strike="noStrike">
                          <a:solidFill>
                            <a:srgbClr val="000000"/>
                          </a:solidFill>
                          <a:effectLst/>
                          <a:latin typeface="Times New Roman" panose="02020603050405020304" pitchFamily="18" charset="0"/>
                          <a:cs typeface="Times New Roman" panose="02020603050405020304" pitchFamily="18" charset="0"/>
                        </a:rPr>
                        <a:t>72</a:t>
                      </a:r>
                    </a:p>
                  </a:txBody>
                  <a:tcPr marL="9535" marR="953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endParaRPr lang="en-US" altLang="ko-KR" sz="900" b="0" i="0" u="none" strike="noStrike">
                        <a:solidFill>
                          <a:srgbClr val="000000"/>
                        </a:solidFill>
                        <a:effectLst/>
                        <a:latin typeface="Times New Roman" panose="02020603050405020304" pitchFamily="18" charset="0"/>
                        <a:cs typeface="Times New Roman" panose="02020603050405020304" pitchFamily="18" charset="0"/>
                      </a:endParaRPr>
                    </a:p>
                  </a:txBody>
                  <a:tcPr marL="9535" marR="953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11"/>
                  </a:ext>
                </a:extLst>
              </a:tr>
              <a:tr h="209550">
                <a:tc>
                  <a:txBody>
                    <a:bodyPr/>
                    <a:lstStyle/>
                    <a:p>
                      <a:pPr algn="ctr" fontAlgn="ctr"/>
                      <a:r>
                        <a:rPr lang="en-US" altLang="ko-KR" sz="900" b="0" i="0" u="none" strike="noStrike">
                          <a:solidFill>
                            <a:srgbClr val="000000"/>
                          </a:solidFill>
                          <a:effectLst/>
                          <a:latin typeface="Times New Roman" panose="02020603050405020304" pitchFamily="18" charset="0"/>
                          <a:cs typeface="Times New Roman" panose="02020603050405020304" pitchFamily="18" charset="0"/>
                        </a:rPr>
                        <a:t>73</a:t>
                      </a:r>
                    </a:p>
                  </a:txBody>
                  <a:tcPr marL="9535" marR="953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endParaRPr lang="en-US" altLang="ko-KR" sz="900" b="0" i="0" u="none" strike="noStrike">
                        <a:solidFill>
                          <a:srgbClr val="000000"/>
                        </a:solidFill>
                        <a:effectLst/>
                        <a:latin typeface="Times New Roman" panose="02020603050405020304" pitchFamily="18" charset="0"/>
                        <a:cs typeface="Times New Roman" panose="02020603050405020304" pitchFamily="18" charset="0"/>
                      </a:endParaRPr>
                    </a:p>
                  </a:txBody>
                  <a:tcPr marL="9535" marR="953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12"/>
                  </a:ext>
                </a:extLst>
              </a:tr>
              <a:tr h="209550">
                <a:tc>
                  <a:txBody>
                    <a:bodyPr/>
                    <a:lstStyle/>
                    <a:p>
                      <a:pPr algn="ctr" fontAlgn="ctr"/>
                      <a:r>
                        <a:rPr lang="en-US" altLang="ko-KR" sz="900" b="0" i="0" u="none" strike="noStrike">
                          <a:solidFill>
                            <a:srgbClr val="000000"/>
                          </a:solidFill>
                          <a:effectLst/>
                          <a:latin typeface="Times New Roman" panose="02020603050405020304" pitchFamily="18" charset="0"/>
                          <a:cs typeface="Times New Roman" panose="02020603050405020304" pitchFamily="18" charset="0"/>
                        </a:rPr>
                        <a:t>74</a:t>
                      </a:r>
                    </a:p>
                  </a:txBody>
                  <a:tcPr marL="9535" marR="953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endParaRPr lang="en-US" altLang="ko-KR" sz="900" b="0" i="0" u="none" strike="noStrike">
                        <a:solidFill>
                          <a:srgbClr val="000000"/>
                        </a:solidFill>
                        <a:effectLst/>
                        <a:latin typeface="Times New Roman" panose="02020603050405020304" pitchFamily="18" charset="0"/>
                        <a:cs typeface="Times New Roman" panose="02020603050405020304" pitchFamily="18" charset="0"/>
                      </a:endParaRPr>
                    </a:p>
                  </a:txBody>
                  <a:tcPr marL="9535" marR="953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13"/>
                  </a:ext>
                </a:extLst>
              </a:tr>
              <a:tr h="209550">
                <a:tc>
                  <a:txBody>
                    <a:bodyPr/>
                    <a:lstStyle/>
                    <a:p>
                      <a:pPr algn="ctr" fontAlgn="ctr"/>
                      <a:r>
                        <a:rPr lang="en-US" altLang="ko-KR" sz="900" b="0" i="0" u="none" strike="noStrike">
                          <a:solidFill>
                            <a:srgbClr val="000000"/>
                          </a:solidFill>
                          <a:effectLst/>
                          <a:latin typeface="Times New Roman" panose="02020603050405020304" pitchFamily="18" charset="0"/>
                          <a:cs typeface="Times New Roman" panose="02020603050405020304" pitchFamily="18" charset="0"/>
                        </a:rPr>
                        <a:t>75</a:t>
                      </a:r>
                    </a:p>
                  </a:txBody>
                  <a:tcPr marL="9535" marR="953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endParaRPr lang="en-US" altLang="ko-KR" sz="900" b="0" i="0" u="none" strike="noStrike">
                        <a:solidFill>
                          <a:srgbClr val="000000"/>
                        </a:solidFill>
                        <a:effectLst/>
                        <a:latin typeface="Times New Roman" panose="02020603050405020304" pitchFamily="18" charset="0"/>
                        <a:cs typeface="Times New Roman" panose="02020603050405020304" pitchFamily="18" charset="0"/>
                      </a:endParaRPr>
                    </a:p>
                  </a:txBody>
                  <a:tcPr marL="9535" marR="953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14"/>
                  </a:ext>
                </a:extLst>
              </a:tr>
              <a:tr h="209550">
                <a:tc>
                  <a:txBody>
                    <a:bodyPr/>
                    <a:lstStyle/>
                    <a:p>
                      <a:pPr algn="ctr" fontAlgn="ctr"/>
                      <a:r>
                        <a:rPr lang="en-US" altLang="ko-KR" sz="900" b="0" i="0" u="none" strike="noStrike">
                          <a:solidFill>
                            <a:srgbClr val="000000"/>
                          </a:solidFill>
                          <a:effectLst/>
                          <a:latin typeface="Times New Roman" panose="02020603050405020304" pitchFamily="18" charset="0"/>
                          <a:cs typeface="Times New Roman" panose="02020603050405020304" pitchFamily="18" charset="0"/>
                        </a:rPr>
                        <a:t>76</a:t>
                      </a:r>
                    </a:p>
                  </a:txBody>
                  <a:tcPr marL="9535" marR="953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endParaRPr lang="en-US" altLang="ko-KR" sz="900" b="0" i="0" u="none" strike="noStrike">
                        <a:solidFill>
                          <a:srgbClr val="000000"/>
                        </a:solidFill>
                        <a:effectLst/>
                        <a:latin typeface="Times New Roman" panose="02020603050405020304" pitchFamily="18" charset="0"/>
                        <a:cs typeface="Times New Roman" panose="02020603050405020304" pitchFamily="18" charset="0"/>
                      </a:endParaRPr>
                    </a:p>
                  </a:txBody>
                  <a:tcPr marL="9535" marR="953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15"/>
                  </a:ext>
                </a:extLst>
              </a:tr>
              <a:tr h="209550">
                <a:tc>
                  <a:txBody>
                    <a:bodyPr/>
                    <a:lstStyle/>
                    <a:p>
                      <a:pPr algn="ctr" fontAlgn="ctr"/>
                      <a:r>
                        <a:rPr lang="en-US" altLang="ko-KR" sz="900" b="0" i="0" u="none" strike="noStrike">
                          <a:solidFill>
                            <a:srgbClr val="000000"/>
                          </a:solidFill>
                          <a:effectLst/>
                          <a:latin typeface="Times New Roman" panose="02020603050405020304" pitchFamily="18" charset="0"/>
                          <a:cs typeface="Times New Roman" panose="02020603050405020304" pitchFamily="18" charset="0"/>
                        </a:rPr>
                        <a:t>77</a:t>
                      </a:r>
                    </a:p>
                  </a:txBody>
                  <a:tcPr marL="9535" marR="953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endParaRPr lang="en-US" altLang="ko-KR" sz="900" b="0" i="0" u="none" strike="noStrike">
                        <a:solidFill>
                          <a:srgbClr val="000000"/>
                        </a:solidFill>
                        <a:effectLst/>
                        <a:latin typeface="Times New Roman" panose="02020603050405020304" pitchFamily="18" charset="0"/>
                        <a:cs typeface="Times New Roman" panose="02020603050405020304" pitchFamily="18" charset="0"/>
                      </a:endParaRPr>
                    </a:p>
                  </a:txBody>
                  <a:tcPr marL="9535" marR="953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16"/>
                  </a:ext>
                </a:extLst>
              </a:tr>
              <a:tr h="209550">
                <a:tc>
                  <a:txBody>
                    <a:bodyPr/>
                    <a:lstStyle/>
                    <a:p>
                      <a:pPr algn="ctr" fontAlgn="ctr"/>
                      <a:r>
                        <a:rPr lang="en-US" altLang="ko-KR" sz="900" b="0" i="0" u="none" strike="noStrike">
                          <a:solidFill>
                            <a:srgbClr val="000000"/>
                          </a:solidFill>
                          <a:effectLst/>
                          <a:latin typeface="Times New Roman" panose="02020603050405020304" pitchFamily="18" charset="0"/>
                          <a:cs typeface="Times New Roman" panose="02020603050405020304" pitchFamily="18" charset="0"/>
                        </a:rPr>
                        <a:t>78</a:t>
                      </a:r>
                    </a:p>
                  </a:txBody>
                  <a:tcPr marL="9535" marR="953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endParaRPr lang="en-US" altLang="ko-KR" sz="900" b="0" i="0" u="none" strike="noStrike">
                        <a:solidFill>
                          <a:srgbClr val="000000"/>
                        </a:solidFill>
                        <a:effectLst/>
                        <a:latin typeface="Times New Roman" panose="02020603050405020304" pitchFamily="18" charset="0"/>
                        <a:cs typeface="Times New Roman" panose="02020603050405020304" pitchFamily="18" charset="0"/>
                      </a:endParaRPr>
                    </a:p>
                  </a:txBody>
                  <a:tcPr marL="9535" marR="953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17"/>
                  </a:ext>
                </a:extLst>
              </a:tr>
              <a:tr h="209550">
                <a:tc>
                  <a:txBody>
                    <a:bodyPr/>
                    <a:lstStyle/>
                    <a:p>
                      <a:pPr algn="ctr" fontAlgn="ctr"/>
                      <a:r>
                        <a:rPr lang="en-US" altLang="ko-KR" sz="900" b="0" i="0" u="none" strike="noStrike">
                          <a:solidFill>
                            <a:srgbClr val="000000"/>
                          </a:solidFill>
                          <a:effectLst/>
                          <a:latin typeface="Times New Roman" panose="02020603050405020304" pitchFamily="18" charset="0"/>
                          <a:cs typeface="Times New Roman" panose="02020603050405020304" pitchFamily="18" charset="0"/>
                        </a:rPr>
                        <a:t>79</a:t>
                      </a:r>
                    </a:p>
                  </a:txBody>
                  <a:tcPr marL="9535" marR="953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endParaRPr lang="en-US" altLang="ko-KR" sz="900" b="0" i="0" u="none" strike="noStrike">
                        <a:solidFill>
                          <a:srgbClr val="000000"/>
                        </a:solidFill>
                        <a:effectLst/>
                        <a:latin typeface="Times New Roman" panose="02020603050405020304" pitchFamily="18" charset="0"/>
                        <a:cs typeface="Times New Roman" panose="02020603050405020304" pitchFamily="18" charset="0"/>
                      </a:endParaRPr>
                    </a:p>
                  </a:txBody>
                  <a:tcPr marL="9535" marR="953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18"/>
                  </a:ext>
                </a:extLst>
              </a:tr>
              <a:tr h="209550">
                <a:tc>
                  <a:txBody>
                    <a:bodyPr/>
                    <a:lstStyle/>
                    <a:p>
                      <a:pPr algn="ctr" fontAlgn="ctr"/>
                      <a:r>
                        <a:rPr lang="en-US" altLang="ko-KR" sz="900" b="0" i="0" u="none" strike="noStrike">
                          <a:solidFill>
                            <a:srgbClr val="000000"/>
                          </a:solidFill>
                          <a:effectLst/>
                          <a:latin typeface="Times New Roman" panose="02020603050405020304" pitchFamily="18" charset="0"/>
                          <a:cs typeface="Times New Roman" panose="02020603050405020304" pitchFamily="18" charset="0"/>
                        </a:rPr>
                        <a:t>80</a:t>
                      </a:r>
                    </a:p>
                  </a:txBody>
                  <a:tcPr marL="9535" marR="953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endParaRPr lang="en-US" altLang="ko-KR" sz="900" b="0" i="0" u="none" strike="noStrike">
                        <a:solidFill>
                          <a:srgbClr val="000000"/>
                        </a:solidFill>
                        <a:effectLst/>
                        <a:latin typeface="Times New Roman" panose="02020603050405020304" pitchFamily="18" charset="0"/>
                        <a:cs typeface="Times New Roman" panose="02020603050405020304" pitchFamily="18" charset="0"/>
                      </a:endParaRPr>
                    </a:p>
                  </a:txBody>
                  <a:tcPr marL="9535" marR="953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19"/>
                  </a:ext>
                </a:extLst>
              </a:tr>
            </a:tbl>
          </a:graphicData>
        </a:graphic>
      </p:graphicFrame>
      <p:graphicFrame>
        <p:nvGraphicFramePr>
          <p:cNvPr id="9" name="Table 8"/>
          <p:cNvGraphicFramePr>
            <a:graphicFrameLocks noGrp="1"/>
          </p:cNvGraphicFramePr>
          <p:nvPr/>
        </p:nvGraphicFramePr>
        <p:xfrm>
          <a:off x="550863" y="927101"/>
          <a:ext cx="1149350" cy="209550"/>
        </p:xfrm>
        <a:graphic>
          <a:graphicData uri="http://schemas.openxmlformats.org/drawingml/2006/table">
            <a:tbl>
              <a:tblPr/>
              <a:tblGrid>
                <a:gridCol w="357841">
                  <a:extLst>
                    <a:ext uri="{9D8B030D-6E8A-4147-A177-3AD203B41FA5}">
                      <a16:colId xmlns:a16="http://schemas.microsoft.com/office/drawing/2014/main" val="20000"/>
                    </a:ext>
                  </a:extLst>
                </a:gridCol>
                <a:gridCol w="791509">
                  <a:extLst>
                    <a:ext uri="{9D8B030D-6E8A-4147-A177-3AD203B41FA5}">
                      <a16:colId xmlns:a16="http://schemas.microsoft.com/office/drawing/2014/main" val="20001"/>
                    </a:ext>
                  </a:extLst>
                </a:gridCol>
              </a:tblGrid>
              <a:tr h="209550">
                <a:tc>
                  <a:txBody>
                    <a:bodyPr/>
                    <a:lstStyle/>
                    <a:p>
                      <a:pPr algn="ctr" fontAlgn="ctr"/>
                      <a:r>
                        <a:rPr lang="en-US" altLang="ko-KR" sz="900" b="0" i="0" u="none" strike="noStrike" smtClean="0">
                          <a:solidFill>
                            <a:srgbClr val="000000"/>
                          </a:solidFill>
                          <a:effectLst/>
                          <a:latin typeface="Times New Roman" panose="02020603050405020304" pitchFamily="18" charset="0"/>
                          <a:cs typeface="Times New Roman" panose="02020603050405020304" pitchFamily="18" charset="0"/>
                        </a:rPr>
                        <a:t>Câu</a:t>
                      </a:r>
                      <a:endParaRPr lang="en-US" altLang="ko-KR" sz="900" b="0" i="0" u="none" strike="noStrike">
                        <a:solidFill>
                          <a:srgbClr val="000000"/>
                        </a:solidFill>
                        <a:effectLst/>
                        <a:latin typeface="Times New Roman" panose="02020603050405020304" pitchFamily="18" charset="0"/>
                        <a:cs typeface="Times New Roman" panose="02020603050405020304" pitchFamily="18" charset="0"/>
                      </a:endParaRPr>
                    </a:p>
                  </a:txBody>
                  <a:tcPr marL="9518" marR="9518"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ctr"/>
                      <a:r>
                        <a:rPr lang="en-US" altLang="ko-KR" sz="900" b="0" i="0" u="none" strike="noStrike" smtClean="0">
                          <a:solidFill>
                            <a:srgbClr val="000000"/>
                          </a:solidFill>
                          <a:effectLst/>
                          <a:latin typeface="Times New Roman" panose="02020603050405020304" pitchFamily="18" charset="0"/>
                          <a:cs typeface="Times New Roman" panose="02020603050405020304" pitchFamily="18" charset="0"/>
                        </a:rPr>
                        <a:t>Đáp</a:t>
                      </a:r>
                      <a:r>
                        <a:rPr lang="en-US" altLang="ko-KR" sz="900" b="0" i="0" u="none" strike="noStrike" baseline="0" smtClean="0">
                          <a:solidFill>
                            <a:srgbClr val="000000"/>
                          </a:solidFill>
                          <a:effectLst/>
                          <a:latin typeface="Times New Roman" panose="02020603050405020304" pitchFamily="18" charset="0"/>
                          <a:cs typeface="Times New Roman" panose="02020603050405020304" pitchFamily="18" charset="0"/>
                        </a:rPr>
                        <a:t> án</a:t>
                      </a:r>
                      <a:endParaRPr lang="en-US" altLang="ko-KR" sz="900" b="0" i="0" u="none" strike="noStrike">
                        <a:solidFill>
                          <a:srgbClr val="000000"/>
                        </a:solidFill>
                        <a:effectLst/>
                        <a:latin typeface="Times New Roman" panose="02020603050405020304" pitchFamily="18" charset="0"/>
                        <a:cs typeface="Times New Roman" panose="02020603050405020304" pitchFamily="18" charset="0"/>
                      </a:endParaRPr>
                    </a:p>
                  </a:txBody>
                  <a:tcPr marL="9518" marR="9518"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bl>
          </a:graphicData>
        </a:graphic>
      </p:graphicFrame>
      <p:graphicFrame>
        <p:nvGraphicFramePr>
          <p:cNvPr id="14" name="Table 13"/>
          <p:cNvGraphicFramePr>
            <a:graphicFrameLocks noGrp="1"/>
          </p:cNvGraphicFramePr>
          <p:nvPr/>
        </p:nvGraphicFramePr>
        <p:xfrm>
          <a:off x="2133600" y="920750"/>
          <a:ext cx="1187450" cy="209550"/>
        </p:xfrm>
        <a:graphic>
          <a:graphicData uri="http://schemas.openxmlformats.org/drawingml/2006/table">
            <a:tbl>
              <a:tblPr/>
              <a:tblGrid>
                <a:gridCol w="396197">
                  <a:extLst>
                    <a:ext uri="{9D8B030D-6E8A-4147-A177-3AD203B41FA5}">
                      <a16:colId xmlns:a16="http://schemas.microsoft.com/office/drawing/2014/main" val="20000"/>
                    </a:ext>
                  </a:extLst>
                </a:gridCol>
                <a:gridCol w="791253">
                  <a:extLst>
                    <a:ext uri="{9D8B030D-6E8A-4147-A177-3AD203B41FA5}">
                      <a16:colId xmlns:a16="http://schemas.microsoft.com/office/drawing/2014/main" val="20001"/>
                    </a:ext>
                  </a:extLst>
                </a:gridCol>
              </a:tblGrid>
              <a:tr h="209550">
                <a:tc>
                  <a:txBody>
                    <a:bodyPr/>
                    <a:lstStyle/>
                    <a:p>
                      <a:pPr algn="ctr" fontAlgn="ctr"/>
                      <a:r>
                        <a:rPr lang="en-US" altLang="ko-KR" sz="900" b="0" i="0" u="none" strike="noStrike" smtClean="0">
                          <a:solidFill>
                            <a:srgbClr val="000000"/>
                          </a:solidFill>
                          <a:effectLst/>
                          <a:latin typeface="Times New Roman" panose="02020603050405020304" pitchFamily="18" charset="0"/>
                          <a:cs typeface="Times New Roman" panose="02020603050405020304" pitchFamily="18" charset="0"/>
                        </a:rPr>
                        <a:t>Câu</a:t>
                      </a:r>
                      <a:endParaRPr lang="en-US" altLang="ko-KR" sz="900" b="0" i="0" u="none" strike="noStrike">
                        <a:solidFill>
                          <a:srgbClr val="000000"/>
                        </a:solidFill>
                        <a:effectLst/>
                        <a:latin typeface="Times New Roman" panose="02020603050405020304" pitchFamily="18" charset="0"/>
                        <a:cs typeface="Times New Roman" panose="02020603050405020304" pitchFamily="18" charset="0"/>
                      </a:endParaRPr>
                    </a:p>
                  </a:txBody>
                  <a:tcPr marL="9515" marR="951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ctr"/>
                      <a:r>
                        <a:rPr lang="en-US" altLang="ko-KR" sz="900" b="0" i="0" u="none" strike="noStrike" smtClean="0">
                          <a:solidFill>
                            <a:srgbClr val="000000"/>
                          </a:solidFill>
                          <a:effectLst/>
                          <a:latin typeface="Times New Roman" panose="02020603050405020304" pitchFamily="18" charset="0"/>
                          <a:cs typeface="Times New Roman" panose="02020603050405020304" pitchFamily="18" charset="0"/>
                        </a:rPr>
                        <a:t>Đáp</a:t>
                      </a:r>
                      <a:r>
                        <a:rPr lang="en-US" altLang="ko-KR" sz="900" b="0" i="0" u="none" strike="noStrike" baseline="0" smtClean="0">
                          <a:solidFill>
                            <a:srgbClr val="000000"/>
                          </a:solidFill>
                          <a:effectLst/>
                          <a:latin typeface="Times New Roman" panose="02020603050405020304" pitchFamily="18" charset="0"/>
                          <a:cs typeface="Times New Roman" panose="02020603050405020304" pitchFamily="18" charset="0"/>
                        </a:rPr>
                        <a:t> án</a:t>
                      </a:r>
                      <a:endParaRPr lang="en-US" altLang="ko-KR" sz="900" b="0" i="0" u="none" strike="noStrike">
                        <a:solidFill>
                          <a:srgbClr val="000000"/>
                        </a:solidFill>
                        <a:effectLst/>
                        <a:latin typeface="Times New Roman" panose="02020603050405020304" pitchFamily="18" charset="0"/>
                        <a:cs typeface="Times New Roman" panose="02020603050405020304" pitchFamily="18" charset="0"/>
                      </a:endParaRPr>
                    </a:p>
                  </a:txBody>
                  <a:tcPr marL="9515" marR="951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bl>
          </a:graphicData>
        </a:graphic>
      </p:graphicFrame>
      <p:graphicFrame>
        <p:nvGraphicFramePr>
          <p:cNvPr id="15" name="Table 14"/>
          <p:cNvGraphicFramePr>
            <a:graphicFrameLocks noGrp="1"/>
          </p:cNvGraphicFramePr>
          <p:nvPr/>
        </p:nvGraphicFramePr>
        <p:xfrm>
          <a:off x="3730625" y="920750"/>
          <a:ext cx="1138238" cy="209550"/>
        </p:xfrm>
        <a:graphic>
          <a:graphicData uri="http://schemas.openxmlformats.org/drawingml/2006/table">
            <a:tbl>
              <a:tblPr/>
              <a:tblGrid>
                <a:gridCol w="418412">
                  <a:extLst>
                    <a:ext uri="{9D8B030D-6E8A-4147-A177-3AD203B41FA5}">
                      <a16:colId xmlns:a16="http://schemas.microsoft.com/office/drawing/2014/main" val="20000"/>
                    </a:ext>
                  </a:extLst>
                </a:gridCol>
                <a:gridCol w="719826">
                  <a:extLst>
                    <a:ext uri="{9D8B030D-6E8A-4147-A177-3AD203B41FA5}">
                      <a16:colId xmlns:a16="http://schemas.microsoft.com/office/drawing/2014/main" val="20001"/>
                    </a:ext>
                  </a:extLst>
                </a:gridCol>
              </a:tblGrid>
              <a:tr h="209550">
                <a:tc>
                  <a:txBody>
                    <a:bodyPr/>
                    <a:lstStyle/>
                    <a:p>
                      <a:pPr algn="ctr" fontAlgn="ctr"/>
                      <a:r>
                        <a:rPr lang="en-US" altLang="ko-KR" sz="900" b="0" i="0" u="none" strike="noStrike" smtClean="0">
                          <a:solidFill>
                            <a:srgbClr val="000000"/>
                          </a:solidFill>
                          <a:effectLst/>
                          <a:latin typeface="Times New Roman" panose="02020603050405020304" pitchFamily="18" charset="0"/>
                          <a:cs typeface="Times New Roman" panose="02020603050405020304" pitchFamily="18" charset="0"/>
                        </a:rPr>
                        <a:t>Câu</a:t>
                      </a:r>
                      <a:endParaRPr lang="en-US" altLang="ko-KR" sz="900" b="0" i="0" u="none" strike="noStrike">
                        <a:solidFill>
                          <a:srgbClr val="000000"/>
                        </a:solidFill>
                        <a:effectLst/>
                        <a:latin typeface="Times New Roman" panose="02020603050405020304" pitchFamily="18" charset="0"/>
                        <a:cs typeface="Times New Roman" panose="02020603050405020304" pitchFamily="18" charset="0"/>
                      </a:endParaRPr>
                    </a:p>
                  </a:txBody>
                  <a:tcPr marL="9522" marR="9522"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ctr"/>
                      <a:r>
                        <a:rPr lang="en-US" altLang="ko-KR" sz="900" b="0" i="0" u="none" strike="noStrike" smtClean="0">
                          <a:solidFill>
                            <a:srgbClr val="000000"/>
                          </a:solidFill>
                          <a:effectLst/>
                          <a:latin typeface="Times New Roman" panose="02020603050405020304" pitchFamily="18" charset="0"/>
                          <a:cs typeface="Times New Roman" panose="02020603050405020304" pitchFamily="18" charset="0"/>
                        </a:rPr>
                        <a:t>Đáp</a:t>
                      </a:r>
                      <a:r>
                        <a:rPr lang="en-US" altLang="ko-KR" sz="900" b="0" i="0" u="none" strike="noStrike" baseline="0" smtClean="0">
                          <a:solidFill>
                            <a:srgbClr val="000000"/>
                          </a:solidFill>
                          <a:effectLst/>
                          <a:latin typeface="Times New Roman" panose="02020603050405020304" pitchFamily="18" charset="0"/>
                          <a:cs typeface="Times New Roman" panose="02020603050405020304" pitchFamily="18" charset="0"/>
                        </a:rPr>
                        <a:t> án</a:t>
                      </a:r>
                      <a:endParaRPr lang="en-US" altLang="ko-KR" sz="900" b="0" i="0" u="none" strike="noStrike">
                        <a:solidFill>
                          <a:srgbClr val="000000"/>
                        </a:solidFill>
                        <a:effectLst/>
                        <a:latin typeface="Times New Roman" panose="02020603050405020304" pitchFamily="18" charset="0"/>
                        <a:cs typeface="Times New Roman" panose="02020603050405020304" pitchFamily="18" charset="0"/>
                      </a:endParaRPr>
                    </a:p>
                  </a:txBody>
                  <a:tcPr marL="9522" marR="9522"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bl>
          </a:graphicData>
        </a:graphic>
      </p:graphicFrame>
      <p:graphicFrame>
        <p:nvGraphicFramePr>
          <p:cNvPr id="16" name="Table 15"/>
          <p:cNvGraphicFramePr>
            <a:graphicFrameLocks noGrp="1"/>
          </p:cNvGraphicFramePr>
          <p:nvPr/>
        </p:nvGraphicFramePr>
        <p:xfrm>
          <a:off x="5224464" y="920750"/>
          <a:ext cx="1157287" cy="209550"/>
        </p:xfrm>
        <a:graphic>
          <a:graphicData uri="http://schemas.openxmlformats.org/drawingml/2006/table">
            <a:tbl>
              <a:tblPr/>
              <a:tblGrid>
                <a:gridCol w="365349">
                  <a:extLst>
                    <a:ext uri="{9D8B030D-6E8A-4147-A177-3AD203B41FA5}">
                      <a16:colId xmlns:a16="http://schemas.microsoft.com/office/drawing/2014/main" val="20000"/>
                    </a:ext>
                  </a:extLst>
                </a:gridCol>
                <a:gridCol w="791938">
                  <a:extLst>
                    <a:ext uri="{9D8B030D-6E8A-4147-A177-3AD203B41FA5}">
                      <a16:colId xmlns:a16="http://schemas.microsoft.com/office/drawing/2014/main" val="20001"/>
                    </a:ext>
                  </a:extLst>
                </a:gridCol>
              </a:tblGrid>
              <a:tr h="209550">
                <a:tc>
                  <a:txBody>
                    <a:bodyPr/>
                    <a:lstStyle/>
                    <a:p>
                      <a:pPr algn="ctr" fontAlgn="ctr"/>
                      <a:r>
                        <a:rPr lang="en-US" altLang="ko-KR" sz="900" b="0" i="0" u="none" strike="noStrike" smtClean="0">
                          <a:solidFill>
                            <a:srgbClr val="000000"/>
                          </a:solidFill>
                          <a:effectLst/>
                          <a:latin typeface="Times New Roman" panose="02020603050405020304" pitchFamily="18" charset="0"/>
                          <a:cs typeface="Times New Roman" panose="02020603050405020304" pitchFamily="18" charset="0"/>
                        </a:rPr>
                        <a:t>Câu</a:t>
                      </a:r>
                      <a:endParaRPr lang="en-US" altLang="ko-KR" sz="900" b="0" i="0" u="none" strike="noStrike">
                        <a:solidFill>
                          <a:srgbClr val="000000"/>
                        </a:solidFill>
                        <a:effectLst/>
                        <a:latin typeface="Times New Roman" panose="02020603050405020304" pitchFamily="18" charset="0"/>
                        <a:cs typeface="Times New Roman" panose="02020603050405020304" pitchFamily="18" charset="0"/>
                      </a:endParaRPr>
                    </a:p>
                  </a:txBody>
                  <a:tcPr marL="9523" marR="9523"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ctr"/>
                      <a:r>
                        <a:rPr lang="en-US" altLang="ko-KR" sz="900" b="0" i="0" u="none" strike="noStrike" smtClean="0">
                          <a:solidFill>
                            <a:srgbClr val="000000"/>
                          </a:solidFill>
                          <a:effectLst/>
                          <a:latin typeface="Times New Roman" panose="02020603050405020304" pitchFamily="18" charset="0"/>
                          <a:cs typeface="Times New Roman" panose="02020603050405020304" pitchFamily="18" charset="0"/>
                        </a:rPr>
                        <a:t>Đáp</a:t>
                      </a:r>
                      <a:r>
                        <a:rPr lang="en-US" altLang="ko-KR" sz="900" b="0" i="0" u="none" strike="noStrike" baseline="0" smtClean="0">
                          <a:solidFill>
                            <a:srgbClr val="000000"/>
                          </a:solidFill>
                          <a:effectLst/>
                          <a:latin typeface="Times New Roman" panose="02020603050405020304" pitchFamily="18" charset="0"/>
                          <a:cs typeface="Times New Roman" panose="02020603050405020304" pitchFamily="18" charset="0"/>
                        </a:rPr>
                        <a:t> án</a:t>
                      </a:r>
                      <a:endParaRPr lang="en-US" altLang="ko-KR" sz="900" b="0" i="0" u="none" strike="noStrike">
                        <a:solidFill>
                          <a:srgbClr val="000000"/>
                        </a:solidFill>
                        <a:effectLst/>
                        <a:latin typeface="Times New Roman" panose="02020603050405020304" pitchFamily="18" charset="0"/>
                        <a:cs typeface="Times New Roman" panose="02020603050405020304" pitchFamily="18" charset="0"/>
                      </a:endParaRPr>
                    </a:p>
                  </a:txBody>
                  <a:tcPr marL="9523" marR="9523"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bl>
          </a:graphicData>
        </a:graphic>
      </p:graphicFrame>
      <p:graphicFrame>
        <p:nvGraphicFramePr>
          <p:cNvPr id="20" name="Table 19"/>
          <p:cNvGraphicFramePr>
            <a:graphicFrameLocks noGrp="1"/>
          </p:cNvGraphicFramePr>
          <p:nvPr>
            <p:extLst>
              <p:ext uri="{D42A27DB-BD31-4B8C-83A1-F6EECF244321}">
                <p14:modId xmlns:p14="http://schemas.microsoft.com/office/powerpoint/2010/main" val="750247314"/>
              </p:ext>
            </p:extLst>
          </p:nvPr>
        </p:nvGraphicFramePr>
        <p:xfrm>
          <a:off x="3717032" y="1280592"/>
          <a:ext cx="1136650" cy="4200525"/>
        </p:xfrm>
        <a:graphic>
          <a:graphicData uri="http://schemas.openxmlformats.org/drawingml/2006/table">
            <a:tbl>
              <a:tblPr/>
              <a:tblGrid>
                <a:gridCol w="417107">
                  <a:extLst>
                    <a:ext uri="{9D8B030D-6E8A-4147-A177-3AD203B41FA5}">
                      <a16:colId xmlns:a16="http://schemas.microsoft.com/office/drawing/2014/main" val="20000"/>
                    </a:ext>
                  </a:extLst>
                </a:gridCol>
                <a:gridCol w="719543">
                  <a:extLst>
                    <a:ext uri="{9D8B030D-6E8A-4147-A177-3AD203B41FA5}">
                      <a16:colId xmlns:a16="http://schemas.microsoft.com/office/drawing/2014/main" val="20001"/>
                    </a:ext>
                  </a:extLst>
                </a:gridCol>
              </a:tblGrid>
              <a:tr h="219075">
                <a:tc>
                  <a:txBody>
                    <a:bodyPr/>
                    <a:lstStyle/>
                    <a:p>
                      <a:pPr algn="ctr" fontAlgn="ctr"/>
                      <a:r>
                        <a:rPr lang="en-US" altLang="ko-KR" sz="900" b="0" i="0" u="none" strike="noStrike">
                          <a:solidFill>
                            <a:srgbClr val="000000"/>
                          </a:solidFill>
                          <a:effectLst/>
                          <a:latin typeface="Times New Roman" panose="02020603050405020304" pitchFamily="18" charset="0"/>
                          <a:cs typeface="Times New Roman" panose="02020603050405020304" pitchFamily="18" charset="0"/>
                        </a:rPr>
                        <a:t>41</a:t>
                      </a:r>
                    </a:p>
                  </a:txBody>
                  <a:tcPr marL="9518" marR="9518"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endParaRPr lang="en-US" sz="900" b="0" i="0" u="none" strike="noStrike">
                        <a:solidFill>
                          <a:srgbClr val="000000"/>
                        </a:solidFill>
                        <a:effectLst/>
                        <a:latin typeface="Times New Roman"/>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209550">
                <a:tc>
                  <a:txBody>
                    <a:bodyPr/>
                    <a:lstStyle/>
                    <a:p>
                      <a:pPr algn="ctr" fontAlgn="ctr"/>
                      <a:r>
                        <a:rPr lang="en-US" altLang="ko-KR" sz="900" b="0" i="0" u="none" strike="noStrike">
                          <a:solidFill>
                            <a:srgbClr val="000000"/>
                          </a:solidFill>
                          <a:effectLst/>
                          <a:latin typeface="Times New Roman" panose="02020603050405020304" pitchFamily="18" charset="0"/>
                          <a:cs typeface="Times New Roman" panose="02020603050405020304" pitchFamily="18" charset="0"/>
                        </a:rPr>
                        <a:t>42</a:t>
                      </a:r>
                    </a:p>
                  </a:txBody>
                  <a:tcPr marL="9518" marR="9518"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endParaRPr lang="en-US" sz="900" b="0" i="0" u="none" strike="noStrike">
                        <a:solidFill>
                          <a:srgbClr val="000000"/>
                        </a:solidFill>
                        <a:effectLst/>
                        <a:latin typeface="Times New Roman"/>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209550">
                <a:tc>
                  <a:txBody>
                    <a:bodyPr/>
                    <a:lstStyle/>
                    <a:p>
                      <a:pPr algn="ctr" fontAlgn="ctr"/>
                      <a:r>
                        <a:rPr lang="en-US" altLang="ko-KR" sz="900" b="0" i="0" u="none" strike="noStrike">
                          <a:solidFill>
                            <a:srgbClr val="000000"/>
                          </a:solidFill>
                          <a:effectLst/>
                          <a:latin typeface="Times New Roman" panose="02020603050405020304" pitchFamily="18" charset="0"/>
                          <a:cs typeface="Times New Roman" panose="02020603050405020304" pitchFamily="18" charset="0"/>
                        </a:rPr>
                        <a:t>43</a:t>
                      </a:r>
                    </a:p>
                  </a:txBody>
                  <a:tcPr marL="9518" marR="9518"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endParaRPr lang="en-US" sz="900" b="0" i="0" u="none" strike="noStrike">
                        <a:solidFill>
                          <a:srgbClr val="000000"/>
                        </a:solidFill>
                        <a:effectLst/>
                        <a:latin typeface="Times New Roman"/>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209550">
                <a:tc>
                  <a:txBody>
                    <a:bodyPr/>
                    <a:lstStyle/>
                    <a:p>
                      <a:pPr algn="ctr" fontAlgn="ctr"/>
                      <a:r>
                        <a:rPr lang="en-US" altLang="ko-KR" sz="900" b="0" i="0" u="none" strike="noStrike">
                          <a:solidFill>
                            <a:srgbClr val="000000"/>
                          </a:solidFill>
                          <a:effectLst/>
                          <a:latin typeface="Times New Roman" panose="02020603050405020304" pitchFamily="18" charset="0"/>
                          <a:cs typeface="Times New Roman" panose="02020603050405020304" pitchFamily="18" charset="0"/>
                        </a:rPr>
                        <a:t>44</a:t>
                      </a:r>
                    </a:p>
                  </a:txBody>
                  <a:tcPr marL="9518" marR="9518"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endParaRPr lang="en-US" sz="900" b="0" i="0" u="none" strike="noStrike">
                        <a:solidFill>
                          <a:srgbClr val="000000"/>
                        </a:solidFill>
                        <a:effectLst/>
                        <a:latin typeface="Times New Roman"/>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209550">
                <a:tc>
                  <a:txBody>
                    <a:bodyPr/>
                    <a:lstStyle/>
                    <a:p>
                      <a:pPr algn="ctr" fontAlgn="ctr"/>
                      <a:r>
                        <a:rPr lang="en-US" altLang="ko-KR" sz="900" b="0" i="0" u="none" strike="noStrike">
                          <a:solidFill>
                            <a:srgbClr val="000000"/>
                          </a:solidFill>
                          <a:effectLst/>
                          <a:latin typeface="Times New Roman" panose="02020603050405020304" pitchFamily="18" charset="0"/>
                          <a:cs typeface="Times New Roman" panose="02020603050405020304" pitchFamily="18" charset="0"/>
                        </a:rPr>
                        <a:t>45</a:t>
                      </a:r>
                    </a:p>
                  </a:txBody>
                  <a:tcPr marL="9518" marR="9518"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endParaRPr lang="en-US" sz="900" b="0" i="0" u="none" strike="noStrike">
                        <a:solidFill>
                          <a:srgbClr val="000000"/>
                        </a:solidFill>
                        <a:effectLst/>
                        <a:latin typeface="Times New Roman"/>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209550">
                <a:tc>
                  <a:txBody>
                    <a:bodyPr/>
                    <a:lstStyle/>
                    <a:p>
                      <a:pPr algn="ctr" fontAlgn="ctr"/>
                      <a:r>
                        <a:rPr lang="en-US" altLang="ko-KR" sz="900" b="0" i="0" u="none" strike="noStrike">
                          <a:solidFill>
                            <a:srgbClr val="000000"/>
                          </a:solidFill>
                          <a:effectLst/>
                          <a:latin typeface="Times New Roman" panose="02020603050405020304" pitchFamily="18" charset="0"/>
                          <a:cs typeface="Times New Roman" panose="02020603050405020304" pitchFamily="18" charset="0"/>
                        </a:rPr>
                        <a:t>46</a:t>
                      </a:r>
                    </a:p>
                  </a:txBody>
                  <a:tcPr marL="9518" marR="9518"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r>
                        <a:rPr lang="vi-VN" sz="900" b="0" i="0" u="none" strike="noStrike" smtClean="0">
                          <a:solidFill>
                            <a:srgbClr val="000000"/>
                          </a:solidFill>
                          <a:effectLst/>
                          <a:latin typeface="Times New Roman"/>
                        </a:rPr>
                        <a:t>D</a:t>
                      </a:r>
                      <a:endParaRPr lang="en-US" sz="900" b="0" i="0" u="none" strike="noStrike">
                        <a:solidFill>
                          <a:srgbClr val="000000"/>
                        </a:solidFill>
                        <a:effectLst/>
                        <a:latin typeface="Times New Roman"/>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r h="209550">
                <a:tc>
                  <a:txBody>
                    <a:bodyPr/>
                    <a:lstStyle/>
                    <a:p>
                      <a:pPr algn="ctr" fontAlgn="ctr"/>
                      <a:r>
                        <a:rPr lang="en-US" altLang="ko-KR" sz="900" b="0" i="0" u="none" strike="noStrike">
                          <a:solidFill>
                            <a:srgbClr val="000000"/>
                          </a:solidFill>
                          <a:effectLst/>
                          <a:latin typeface="Times New Roman" panose="02020603050405020304" pitchFamily="18" charset="0"/>
                          <a:cs typeface="Times New Roman" panose="02020603050405020304" pitchFamily="18" charset="0"/>
                        </a:rPr>
                        <a:t>47</a:t>
                      </a:r>
                    </a:p>
                  </a:txBody>
                  <a:tcPr marL="9518" marR="9518"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endParaRPr lang="en-US" sz="900" b="0" i="0" u="none" strike="noStrike">
                        <a:solidFill>
                          <a:srgbClr val="000000"/>
                        </a:solidFill>
                        <a:effectLst/>
                        <a:latin typeface="Times New Roman"/>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6"/>
                  </a:ext>
                </a:extLst>
              </a:tr>
              <a:tr h="209550">
                <a:tc>
                  <a:txBody>
                    <a:bodyPr/>
                    <a:lstStyle/>
                    <a:p>
                      <a:pPr algn="ctr" fontAlgn="ctr"/>
                      <a:r>
                        <a:rPr lang="en-US" altLang="ko-KR" sz="900" b="0" i="0" u="none" strike="noStrike">
                          <a:solidFill>
                            <a:srgbClr val="000000"/>
                          </a:solidFill>
                          <a:effectLst/>
                          <a:latin typeface="Times New Roman" panose="02020603050405020304" pitchFamily="18" charset="0"/>
                          <a:cs typeface="Times New Roman" panose="02020603050405020304" pitchFamily="18" charset="0"/>
                        </a:rPr>
                        <a:t>48</a:t>
                      </a:r>
                    </a:p>
                  </a:txBody>
                  <a:tcPr marL="9518" marR="9518"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endParaRPr lang="en-US" sz="900" b="0" i="0" u="none" strike="noStrike">
                        <a:solidFill>
                          <a:srgbClr val="000000"/>
                        </a:solidFill>
                        <a:effectLst/>
                        <a:latin typeface="Times New Roman"/>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7"/>
                  </a:ext>
                </a:extLst>
              </a:tr>
              <a:tr h="209550">
                <a:tc>
                  <a:txBody>
                    <a:bodyPr/>
                    <a:lstStyle/>
                    <a:p>
                      <a:pPr algn="ctr" fontAlgn="ctr"/>
                      <a:r>
                        <a:rPr lang="en-US" altLang="ko-KR" sz="900" b="0" i="0" u="none" strike="noStrike">
                          <a:solidFill>
                            <a:srgbClr val="000000"/>
                          </a:solidFill>
                          <a:effectLst/>
                          <a:latin typeface="Times New Roman" panose="02020603050405020304" pitchFamily="18" charset="0"/>
                          <a:cs typeface="Times New Roman" panose="02020603050405020304" pitchFamily="18" charset="0"/>
                        </a:rPr>
                        <a:t>49</a:t>
                      </a:r>
                    </a:p>
                  </a:txBody>
                  <a:tcPr marL="9518" marR="9518"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endParaRPr lang="en-US" sz="900" b="0" i="0" u="none" strike="noStrike">
                        <a:solidFill>
                          <a:srgbClr val="000000"/>
                        </a:solidFill>
                        <a:effectLst/>
                        <a:latin typeface="Times New Roman"/>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8"/>
                  </a:ext>
                </a:extLst>
              </a:tr>
              <a:tr h="209550">
                <a:tc>
                  <a:txBody>
                    <a:bodyPr/>
                    <a:lstStyle/>
                    <a:p>
                      <a:pPr algn="ctr" fontAlgn="ctr"/>
                      <a:r>
                        <a:rPr lang="en-US" altLang="ko-KR" sz="900" b="0" i="0" u="none" strike="noStrike">
                          <a:solidFill>
                            <a:srgbClr val="000000"/>
                          </a:solidFill>
                          <a:effectLst/>
                          <a:latin typeface="Times New Roman" panose="02020603050405020304" pitchFamily="18" charset="0"/>
                          <a:cs typeface="Times New Roman" panose="02020603050405020304" pitchFamily="18" charset="0"/>
                        </a:rPr>
                        <a:t>50</a:t>
                      </a:r>
                    </a:p>
                  </a:txBody>
                  <a:tcPr marL="9518" marR="9518"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endParaRPr lang="en-US" sz="900" b="0" i="0" u="none" strike="noStrike">
                        <a:solidFill>
                          <a:srgbClr val="000000"/>
                        </a:solidFill>
                        <a:effectLst/>
                        <a:latin typeface="Times New Roman"/>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9"/>
                  </a:ext>
                </a:extLst>
              </a:tr>
              <a:tr h="209550">
                <a:tc>
                  <a:txBody>
                    <a:bodyPr/>
                    <a:lstStyle/>
                    <a:p>
                      <a:pPr algn="ctr" fontAlgn="ctr"/>
                      <a:r>
                        <a:rPr lang="en-US" altLang="ko-KR" sz="900" b="0" i="0" u="none" strike="noStrike">
                          <a:solidFill>
                            <a:srgbClr val="000000"/>
                          </a:solidFill>
                          <a:effectLst/>
                          <a:latin typeface="Times New Roman" panose="02020603050405020304" pitchFamily="18" charset="0"/>
                          <a:cs typeface="Times New Roman" panose="02020603050405020304" pitchFamily="18" charset="0"/>
                        </a:rPr>
                        <a:t>51</a:t>
                      </a:r>
                    </a:p>
                  </a:txBody>
                  <a:tcPr marL="9518" marR="9518"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endParaRPr lang="en-US" sz="900" b="0" i="0" u="none" strike="noStrike">
                        <a:solidFill>
                          <a:srgbClr val="000000"/>
                        </a:solidFill>
                        <a:effectLst/>
                        <a:latin typeface="Times New Roman"/>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10"/>
                  </a:ext>
                </a:extLst>
              </a:tr>
              <a:tr h="209550">
                <a:tc>
                  <a:txBody>
                    <a:bodyPr/>
                    <a:lstStyle/>
                    <a:p>
                      <a:pPr algn="ctr" fontAlgn="ctr"/>
                      <a:r>
                        <a:rPr lang="en-US" altLang="ko-KR" sz="900" b="0" i="0" u="none" strike="noStrike">
                          <a:solidFill>
                            <a:srgbClr val="000000"/>
                          </a:solidFill>
                          <a:effectLst/>
                          <a:latin typeface="Times New Roman" panose="02020603050405020304" pitchFamily="18" charset="0"/>
                          <a:cs typeface="Times New Roman" panose="02020603050405020304" pitchFamily="18" charset="0"/>
                        </a:rPr>
                        <a:t>52</a:t>
                      </a:r>
                    </a:p>
                  </a:txBody>
                  <a:tcPr marL="9518" marR="9518"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endParaRPr lang="en-US" sz="900" b="0" i="0" u="none" strike="noStrike">
                        <a:solidFill>
                          <a:srgbClr val="000000"/>
                        </a:solidFill>
                        <a:effectLst/>
                        <a:latin typeface="Times New Roman"/>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11"/>
                  </a:ext>
                </a:extLst>
              </a:tr>
              <a:tr h="209550">
                <a:tc>
                  <a:txBody>
                    <a:bodyPr/>
                    <a:lstStyle/>
                    <a:p>
                      <a:pPr algn="ctr" fontAlgn="ctr"/>
                      <a:r>
                        <a:rPr lang="en-US" altLang="ko-KR" sz="900" b="0" i="0" u="none" strike="noStrike">
                          <a:solidFill>
                            <a:srgbClr val="000000"/>
                          </a:solidFill>
                          <a:effectLst/>
                          <a:latin typeface="Times New Roman" panose="02020603050405020304" pitchFamily="18" charset="0"/>
                          <a:cs typeface="Times New Roman" panose="02020603050405020304" pitchFamily="18" charset="0"/>
                        </a:rPr>
                        <a:t>53</a:t>
                      </a:r>
                    </a:p>
                  </a:txBody>
                  <a:tcPr marL="9518" marR="9518"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endParaRPr lang="en-US" sz="900" b="0" i="0" u="none" strike="noStrike">
                        <a:solidFill>
                          <a:srgbClr val="000000"/>
                        </a:solidFill>
                        <a:effectLst/>
                        <a:latin typeface="Times New Roman"/>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12"/>
                  </a:ext>
                </a:extLst>
              </a:tr>
              <a:tr h="209550">
                <a:tc>
                  <a:txBody>
                    <a:bodyPr/>
                    <a:lstStyle/>
                    <a:p>
                      <a:pPr algn="ctr" fontAlgn="ctr"/>
                      <a:r>
                        <a:rPr lang="en-US" altLang="ko-KR" sz="900" b="0" i="0" u="none" strike="noStrike">
                          <a:solidFill>
                            <a:srgbClr val="000000"/>
                          </a:solidFill>
                          <a:effectLst/>
                          <a:latin typeface="Times New Roman" panose="02020603050405020304" pitchFamily="18" charset="0"/>
                          <a:cs typeface="Times New Roman" panose="02020603050405020304" pitchFamily="18" charset="0"/>
                        </a:rPr>
                        <a:t>54</a:t>
                      </a:r>
                    </a:p>
                  </a:txBody>
                  <a:tcPr marL="9518" marR="9518"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endParaRPr lang="en-US" sz="900" b="0" i="0" u="none" strike="noStrike">
                        <a:solidFill>
                          <a:srgbClr val="000000"/>
                        </a:solidFill>
                        <a:effectLst/>
                        <a:latin typeface="Times New Roman"/>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13"/>
                  </a:ext>
                </a:extLst>
              </a:tr>
              <a:tr h="209550">
                <a:tc>
                  <a:txBody>
                    <a:bodyPr/>
                    <a:lstStyle/>
                    <a:p>
                      <a:pPr algn="ctr" fontAlgn="ctr"/>
                      <a:r>
                        <a:rPr lang="en-US" altLang="ko-KR" sz="900" b="0" i="0" u="none" strike="noStrike">
                          <a:solidFill>
                            <a:srgbClr val="000000"/>
                          </a:solidFill>
                          <a:effectLst/>
                          <a:latin typeface="Times New Roman" panose="02020603050405020304" pitchFamily="18" charset="0"/>
                          <a:cs typeface="Times New Roman" panose="02020603050405020304" pitchFamily="18" charset="0"/>
                        </a:rPr>
                        <a:t>55</a:t>
                      </a:r>
                    </a:p>
                  </a:txBody>
                  <a:tcPr marL="9518" marR="9518"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endParaRPr lang="en-US" sz="900" b="0" i="0" u="none" strike="noStrike">
                        <a:solidFill>
                          <a:srgbClr val="000000"/>
                        </a:solidFill>
                        <a:effectLst/>
                        <a:latin typeface="Times New Roman"/>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14"/>
                  </a:ext>
                </a:extLst>
              </a:tr>
              <a:tr h="209550">
                <a:tc>
                  <a:txBody>
                    <a:bodyPr/>
                    <a:lstStyle/>
                    <a:p>
                      <a:pPr algn="ctr" fontAlgn="ctr"/>
                      <a:r>
                        <a:rPr lang="en-US" altLang="ko-KR" sz="900" b="0" i="0" u="none" strike="noStrike">
                          <a:solidFill>
                            <a:srgbClr val="000000"/>
                          </a:solidFill>
                          <a:effectLst/>
                          <a:latin typeface="Times New Roman" panose="02020603050405020304" pitchFamily="18" charset="0"/>
                          <a:cs typeface="Times New Roman" panose="02020603050405020304" pitchFamily="18" charset="0"/>
                        </a:rPr>
                        <a:t>56</a:t>
                      </a:r>
                    </a:p>
                  </a:txBody>
                  <a:tcPr marL="9518" marR="9518"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endParaRPr lang="en-US" sz="900" b="0" i="0" u="none" strike="noStrike">
                        <a:solidFill>
                          <a:srgbClr val="000000"/>
                        </a:solidFill>
                        <a:effectLst/>
                        <a:latin typeface="Times New Roman"/>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15"/>
                  </a:ext>
                </a:extLst>
              </a:tr>
              <a:tr h="209550">
                <a:tc>
                  <a:txBody>
                    <a:bodyPr/>
                    <a:lstStyle/>
                    <a:p>
                      <a:pPr algn="ctr" fontAlgn="ctr"/>
                      <a:r>
                        <a:rPr lang="en-US" altLang="ko-KR" sz="900" b="0" i="0" u="none" strike="noStrike">
                          <a:solidFill>
                            <a:srgbClr val="000000"/>
                          </a:solidFill>
                          <a:effectLst/>
                          <a:latin typeface="Times New Roman" panose="02020603050405020304" pitchFamily="18" charset="0"/>
                          <a:cs typeface="Times New Roman" panose="02020603050405020304" pitchFamily="18" charset="0"/>
                        </a:rPr>
                        <a:t>57</a:t>
                      </a:r>
                    </a:p>
                  </a:txBody>
                  <a:tcPr marL="9518" marR="9518"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endParaRPr lang="en-US" sz="900" b="0" i="0" u="none" strike="noStrike">
                        <a:solidFill>
                          <a:srgbClr val="000000"/>
                        </a:solidFill>
                        <a:effectLst/>
                        <a:latin typeface="Times New Roman"/>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16"/>
                  </a:ext>
                </a:extLst>
              </a:tr>
              <a:tr h="209550">
                <a:tc>
                  <a:txBody>
                    <a:bodyPr/>
                    <a:lstStyle/>
                    <a:p>
                      <a:pPr algn="ctr" fontAlgn="ctr"/>
                      <a:r>
                        <a:rPr lang="en-US" altLang="ko-KR" sz="900" b="0" i="0" u="none" strike="noStrike">
                          <a:solidFill>
                            <a:srgbClr val="000000"/>
                          </a:solidFill>
                          <a:effectLst/>
                          <a:latin typeface="Times New Roman" panose="02020603050405020304" pitchFamily="18" charset="0"/>
                          <a:cs typeface="Times New Roman" panose="02020603050405020304" pitchFamily="18" charset="0"/>
                        </a:rPr>
                        <a:t>58</a:t>
                      </a:r>
                    </a:p>
                  </a:txBody>
                  <a:tcPr marL="9518" marR="9518"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endParaRPr lang="en-US" sz="900" b="0" i="0" u="none" strike="noStrike">
                        <a:solidFill>
                          <a:srgbClr val="000000"/>
                        </a:solidFill>
                        <a:effectLst/>
                        <a:latin typeface="Times New Roman"/>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17"/>
                  </a:ext>
                </a:extLst>
              </a:tr>
              <a:tr h="209550">
                <a:tc>
                  <a:txBody>
                    <a:bodyPr/>
                    <a:lstStyle/>
                    <a:p>
                      <a:pPr algn="ctr" fontAlgn="ctr"/>
                      <a:r>
                        <a:rPr lang="en-US" altLang="ko-KR" sz="900" b="0" i="0" u="none" strike="noStrike">
                          <a:solidFill>
                            <a:srgbClr val="000000"/>
                          </a:solidFill>
                          <a:effectLst/>
                          <a:latin typeface="Times New Roman" panose="02020603050405020304" pitchFamily="18" charset="0"/>
                          <a:cs typeface="Times New Roman" panose="02020603050405020304" pitchFamily="18" charset="0"/>
                        </a:rPr>
                        <a:t>59</a:t>
                      </a:r>
                    </a:p>
                  </a:txBody>
                  <a:tcPr marL="9518" marR="9518"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endParaRPr lang="en-US" sz="900" b="0" i="0" u="none" strike="noStrike">
                        <a:solidFill>
                          <a:srgbClr val="000000"/>
                        </a:solidFill>
                        <a:effectLst/>
                        <a:latin typeface="Times New Roman"/>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18"/>
                  </a:ext>
                </a:extLst>
              </a:tr>
              <a:tr h="209550">
                <a:tc>
                  <a:txBody>
                    <a:bodyPr/>
                    <a:lstStyle/>
                    <a:p>
                      <a:pPr algn="ctr" fontAlgn="ctr"/>
                      <a:r>
                        <a:rPr lang="en-US" altLang="ko-KR" sz="900" b="0" i="0" u="none" strike="noStrike">
                          <a:solidFill>
                            <a:srgbClr val="000000"/>
                          </a:solidFill>
                          <a:effectLst/>
                          <a:latin typeface="Times New Roman" panose="02020603050405020304" pitchFamily="18" charset="0"/>
                          <a:cs typeface="Times New Roman" panose="02020603050405020304" pitchFamily="18" charset="0"/>
                        </a:rPr>
                        <a:t>60</a:t>
                      </a:r>
                    </a:p>
                  </a:txBody>
                  <a:tcPr marL="9518" marR="9518"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endParaRPr lang="en-US" sz="900" b="0" i="0" u="none" strike="noStrike">
                        <a:solidFill>
                          <a:srgbClr val="000000"/>
                        </a:solidFill>
                        <a:effectLst/>
                        <a:latin typeface="Times New Roman"/>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19"/>
                  </a:ext>
                </a:extLst>
              </a:tr>
            </a:tbl>
          </a:graphicData>
        </a:graphic>
      </p:graphicFrame>
      <p:graphicFrame>
        <p:nvGraphicFramePr>
          <p:cNvPr id="19" name="Table 18"/>
          <p:cNvGraphicFramePr>
            <a:graphicFrameLocks noGrp="1"/>
          </p:cNvGraphicFramePr>
          <p:nvPr>
            <p:extLst>
              <p:ext uri="{D42A27DB-BD31-4B8C-83A1-F6EECF244321}">
                <p14:modId xmlns:p14="http://schemas.microsoft.com/office/powerpoint/2010/main" val="4058345201"/>
              </p:ext>
            </p:extLst>
          </p:nvPr>
        </p:nvGraphicFramePr>
        <p:xfrm>
          <a:off x="2132856" y="1280592"/>
          <a:ext cx="1182687" cy="4200525"/>
        </p:xfrm>
        <a:graphic>
          <a:graphicData uri="http://schemas.openxmlformats.org/drawingml/2006/table">
            <a:tbl>
              <a:tblPr/>
              <a:tblGrid>
                <a:gridCol w="390980">
                  <a:extLst>
                    <a:ext uri="{9D8B030D-6E8A-4147-A177-3AD203B41FA5}">
                      <a16:colId xmlns:a16="http://schemas.microsoft.com/office/drawing/2014/main" val="20000"/>
                    </a:ext>
                  </a:extLst>
                </a:gridCol>
                <a:gridCol w="791707">
                  <a:extLst>
                    <a:ext uri="{9D8B030D-6E8A-4147-A177-3AD203B41FA5}">
                      <a16:colId xmlns:a16="http://schemas.microsoft.com/office/drawing/2014/main" val="20001"/>
                    </a:ext>
                  </a:extLst>
                </a:gridCol>
              </a:tblGrid>
              <a:tr h="209550">
                <a:tc>
                  <a:txBody>
                    <a:bodyPr/>
                    <a:lstStyle/>
                    <a:p>
                      <a:pPr algn="ctr" fontAlgn="ctr"/>
                      <a:r>
                        <a:rPr lang="en-US" altLang="ko-KR" sz="900" b="0" i="0" u="none" strike="noStrike">
                          <a:solidFill>
                            <a:srgbClr val="000000"/>
                          </a:solidFill>
                          <a:effectLst/>
                          <a:latin typeface="Times New Roman" panose="02020603050405020304" pitchFamily="18" charset="0"/>
                          <a:cs typeface="Times New Roman" panose="02020603050405020304" pitchFamily="18" charset="0"/>
                        </a:rPr>
                        <a:t>21</a:t>
                      </a:r>
                    </a:p>
                  </a:txBody>
                  <a:tcPr marL="9520" marR="9520"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ctr"/>
                      <a:r>
                        <a:rPr lang="en-US" altLang="ko-KR" sz="900" b="0" i="0" u="none" strike="noStrike" smtClean="0">
                          <a:solidFill>
                            <a:srgbClr val="000000"/>
                          </a:solidFill>
                          <a:effectLst/>
                          <a:latin typeface="Times New Roman" panose="02020603050405020304" pitchFamily="18" charset="0"/>
                          <a:cs typeface="Times New Roman" panose="02020603050405020304" pitchFamily="18" charset="0"/>
                        </a:rPr>
                        <a:t>B</a:t>
                      </a:r>
                      <a:endParaRPr lang="en-US" altLang="ko-KR" sz="900" b="0" i="0" u="none" strike="noStrike">
                        <a:solidFill>
                          <a:srgbClr val="000000"/>
                        </a:solidFill>
                        <a:effectLst/>
                        <a:latin typeface="Times New Roman" panose="02020603050405020304" pitchFamily="18" charset="0"/>
                        <a:cs typeface="Times New Roman" panose="02020603050405020304" pitchFamily="18" charset="0"/>
                      </a:endParaRPr>
                    </a:p>
                  </a:txBody>
                  <a:tcPr marL="9520" marR="9520"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209550">
                <a:tc>
                  <a:txBody>
                    <a:bodyPr/>
                    <a:lstStyle/>
                    <a:p>
                      <a:pPr algn="ctr" fontAlgn="ctr"/>
                      <a:r>
                        <a:rPr lang="en-US" altLang="ko-KR" sz="900" b="0" i="0" u="none" strike="noStrike">
                          <a:solidFill>
                            <a:srgbClr val="000000"/>
                          </a:solidFill>
                          <a:effectLst/>
                          <a:latin typeface="Times New Roman" panose="02020603050405020304" pitchFamily="18" charset="0"/>
                          <a:cs typeface="Times New Roman" panose="02020603050405020304" pitchFamily="18" charset="0"/>
                        </a:rPr>
                        <a:t>22</a:t>
                      </a:r>
                    </a:p>
                  </a:txBody>
                  <a:tcPr marL="9520" marR="9520"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ctr"/>
                      <a:r>
                        <a:rPr lang="en-US" altLang="ko-KR" sz="900" b="0" i="0" u="none" strike="noStrike" smtClean="0">
                          <a:solidFill>
                            <a:srgbClr val="000000"/>
                          </a:solidFill>
                          <a:effectLst/>
                          <a:latin typeface="Times New Roman" panose="02020603050405020304" pitchFamily="18" charset="0"/>
                          <a:cs typeface="Times New Roman" panose="02020603050405020304" pitchFamily="18" charset="0"/>
                        </a:rPr>
                        <a:t>C</a:t>
                      </a:r>
                      <a:endParaRPr lang="en-US" altLang="ko-KR" sz="900" b="0" i="0" u="none" strike="noStrike">
                        <a:solidFill>
                          <a:srgbClr val="000000"/>
                        </a:solidFill>
                        <a:effectLst/>
                        <a:latin typeface="Times New Roman" panose="02020603050405020304" pitchFamily="18" charset="0"/>
                        <a:cs typeface="Times New Roman" panose="02020603050405020304" pitchFamily="18" charset="0"/>
                      </a:endParaRPr>
                    </a:p>
                  </a:txBody>
                  <a:tcPr marL="9520" marR="9520"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209550">
                <a:tc>
                  <a:txBody>
                    <a:bodyPr/>
                    <a:lstStyle/>
                    <a:p>
                      <a:pPr algn="ctr" fontAlgn="ctr"/>
                      <a:r>
                        <a:rPr lang="en-US" altLang="ko-KR" sz="900" b="0" i="0" u="none" strike="noStrike">
                          <a:solidFill>
                            <a:srgbClr val="000000"/>
                          </a:solidFill>
                          <a:effectLst/>
                          <a:latin typeface="Times New Roman" panose="02020603050405020304" pitchFamily="18" charset="0"/>
                          <a:cs typeface="Times New Roman" panose="02020603050405020304" pitchFamily="18" charset="0"/>
                        </a:rPr>
                        <a:t>23</a:t>
                      </a:r>
                    </a:p>
                  </a:txBody>
                  <a:tcPr marL="9520" marR="9520"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ctr"/>
                      <a:r>
                        <a:rPr lang="en-US" altLang="ko-KR" sz="900" b="0" i="0" u="none" strike="noStrike" smtClean="0">
                          <a:solidFill>
                            <a:srgbClr val="000000"/>
                          </a:solidFill>
                          <a:effectLst/>
                          <a:latin typeface="Times New Roman" panose="02020603050405020304" pitchFamily="18" charset="0"/>
                          <a:cs typeface="Times New Roman" panose="02020603050405020304" pitchFamily="18" charset="0"/>
                        </a:rPr>
                        <a:t>C</a:t>
                      </a:r>
                      <a:endParaRPr lang="en-US" altLang="ko-KR" sz="900" b="0" i="0" u="none" strike="noStrike">
                        <a:solidFill>
                          <a:srgbClr val="000000"/>
                        </a:solidFill>
                        <a:effectLst/>
                        <a:latin typeface="Times New Roman" panose="02020603050405020304" pitchFamily="18" charset="0"/>
                        <a:cs typeface="Times New Roman" panose="02020603050405020304" pitchFamily="18" charset="0"/>
                      </a:endParaRPr>
                    </a:p>
                  </a:txBody>
                  <a:tcPr marL="9520" marR="9520"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209550">
                <a:tc>
                  <a:txBody>
                    <a:bodyPr/>
                    <a:lstStyle/>
                    <a:p>
                      <a:pPr algn="ctr" fontAlgn="ctr"/>
                      <a:r>
                        <a:rPr lang="en-US" altLang="ko-KR" sz="900" b="0" i="0" u="none" strike="noStrike">
                          <a:solidFill>
                            <a:srgbClr val="000000"/>
                          </a:solidFill>
                          <a:effectLst/>
                          <a:latin typeface="Times New Roman" panose="02020603050405020304" pitchFamily="18" charset="0"/>
                          <a:cs typeface="Times New Roman" panose="02020603050405020304" pitchFamily="18" charset="0"/>
                        </a:rPr>
                        <a:t>24</a:t>
                      </a:r>
                    </a:p>
                  </a:txBody>
                  <a:tcPr marL="9520" marR="9520"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ctr"/>
                      <a:r>
                        <a:rPr lang="en-US" altLang="ko-KR" sz="900" b="0" i="0" u="none" strike="noStrike" smtClean="0">
                          <a:solidFill>
                            <a:srgbClr val="000000"/>
                          </a:solidFill>
                          <a:effectLst/>
                          <a:latin typeface="Times New Roman" panose="02020603050405020304" pitchFamily="18" charset="0"/>
                          <a:cs typeface="Times New Roman" panose="02020603050405020304" pitchFamily="18" charset="0"/>
                        </a:rPr>
                        <a:t>D</a:t>
                      </a:r>
                      <a:endParaRPr lang="en-US" altLang="ko-KR" sz="900" b="0" i="0" u="none" strike="noStrike">
                        <a:solidFill>
                          <a:srgbClr val="000000"/>
                        </a:solidFill>
                        <a:effectLst/>
                        <a:latin typeface="Times New Roman" panose="02020603050405020304" pitchFamily="18" charset="0"/>
                        <a:cs typeface="Times New Roman" panose="02020603050405020304" pitchFamily="18" charset="0"/>
                      </a:endParaRPr>
                    </a:p>
                  </a:txBody>
                  <a:tcPr marL="9520" marR="9520"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209550">
                <a:tc>
                  <a:txBody>
                    <a:bodyPr/>
                    <a:lstStyle/>
                    <a:p>
                      <a:pPr algn="ctr" fontAlgn="ctr"/>
                      <a:r>
                        <a:rPr lang="en-US" altLang="ko-KR" sz="900" b="0" i="0" u="none" strike="noStrike">
                          <a:solidFill>
                            <a:srgbClr val="000000"/>
                          </a:solidFill>
                          <a:effectLst/>
                          <a:latin typeface="Times New Roman" panose="02020603050405020304" pitchFamily="18" charset="0"/>
                          <a:cs typeface="Times New Roman" panose="02020603050405020304" pitchFamily="18" charset="0"/>
                        </a:rPr>
                        <a:t>25</a:t>
                      </a:r>
                    </a:p>
                  </a:txBody>
                  <a:tcPr marL="9520" marR="9520"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ctr"/>
                      <a:r>
                        <a:rPr lang="en-US" altLang="ko-KR" sz="900" b="0" i="0" u="none" strike="noStrike" smtClean="0">
                          <a:solidFill>
                            <a:srgbClr val="000000"/>
                          </a:solidFill>
                          <a:effectLst/>
                          <a:latin typeface="Times New Roman" panose="02020603050405020304" pitchFamily="18" charset="0"/>
                          <a:cs typeface="Times New Roman" panose="02020603050405020304" pitchFamily="18" charset="0"/>
                        </a:rPr>
                        <a:t>C</a:t>
                      </a:r>
                      <a:endParaRPr lang="en-US" altLang="ko-KR" sz="900" b="0" i="0" u="none" strike="noStrike">
                        <a:solidFill>
                          <a:srgbClr val="000000"/>
                        </a:solidFill>
                        <a:effectLst/>
                        <a:latin typeface="Times New Roman" panose="02020603050405020304" pitchFamily="18" charset="0"/>
                        <a:cs typeface="Times New Roman" panose="02020603050405020304" pitchFamily="18" charset="0"/>
                      </a:endParaRPr>
                    </a:p>
                  </a:txBody>
                  <a:tcPr marL="9520" marR="9520"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209550">
                <a:tc>
                  <a:txBody>
                    <a:bodyPr/>
                    <a:lstStyle/>
                    <a:p>
                      <a:pPr algn="ctr" fontAlgn="ctr"/>
                      <a:r>
                        <a:rPr lang="en-US" altLang="ko-KR" sz="900" b="0" i="0" u="none" strike="noStrike">
                          <a:solidFill>
                            <a:srgbClr val="000000"/>
                          </a:solidFill>
                          <a:effectLst/>
                          <a:latin typeface="Times New Roman" panose="02020603050405020304" pitchFamily="18" charset="0"/>
                          <a:cs typeface="Times New Roman" panose="02020603050405020304" pitchFamily="18" charset="0"/>
                        </a:rPr>
                        <a:t>26</a:t>
                      </a:r>
                    </a:p>
                  </a:txBody>
                  <a:tcPr marL="9520" marR="9520"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ctr"/>
                      <a:r>
                        <a:rPr lang="en-US" altLang="ko-KR" sz="900" b="0" i="0" u="none" strike="noStrike" smtClean="0">
                          <a:solidFill>
                            <a:srgbClr val="000000"/>
                          </a:solidFill>
                          <a:effectLst/>
                          <a:latin typeface="Times New Roman" panose="02020603050405020304" pitchFamily="18" charset="0"/>
                          <a:cs typeface="Times New Roman" panose="02020603050405020304" pitchFamily="18" charset="0"/>
                        </a:rPr>
                        <a:t>A</a:t>
                      </a:r>
                      <a:endParaRPr lang="en-US" altLang="ko-KR" sz="900" b="0" i="0" u="none" strike="noStrike">
                        <a:solidFill>
                          <a:srgbClr val="000000"/>
                        </a:solidFill>
                        <a:effectLst/>
                        <a:latin typeface="Times New Roman" panose="02020603050405020304" pitchFamily="18" charset="0"/>
                        <a:cs typeface="Times New Roman" panose="02020603050405020304" pitchFamily="18" charset="0"/>
                      </a:endParaRPr>
                    </a:p>
                  </a:txBody>
                  <a:tcPr marL="9520" marR="9520"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r h="209550">
                <a:tc>
                  <a:txBody>
                    <a:bodyPr/>
                    <a:lstStyle/>
                    <a:p>
                      <a:pPr algn="ctr" fontAlgn="ctr"/>
                      <a:r>
                        <a:rPr lang="en-US" altLang="ko-KR" sz="900" b="0" i="0" u="none" strike="noStrike">
                          <a:solidFill>
                            <a:srgbClr val="000000"/>
                          </a:solidFill>
                          <a:effectLst/>
                          <a:latin typeface="Times New Roman" panose="02020603050405020304" pitchFamily="18" charset="0"/>
                          <a:cs typeface="Times New Roman" panose="02020603050405020304" pitchFamily="18" charset="0"/>
                        </a:rPr>
                        <a:t>27</a:t>
                      </a:r>
                    </a:p>
                  </a:txBody>
                  <a:tcPr marL="9520" marR="9520"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ctr"/>
                      <a:r>
                        <a:rPr lang="en-US" altLang="ko-KR" sz="900" b="0" i="0" u="none" strike="noStrike" smtClean="0">
                          <a:solidFill>
                            <a:srgbClr val="000000"/>
                          </a:solidFill>
                          <a:effectLst/>
                          <a:latin typeface="Times New Roman" panose="02020603050405020304" pitchFamily="18" charset="0"/>
                          <a:cs typeface="Times New Roman" panose="02020603050405020304" pitchFamily="18" charset="0"/>
                        </a:rPr>
                        <a:t>D</a:t>
                      </a:r>
                      <a:endParaRPr lang="en-US" altLang="ko-KR" sz="900" b="0" i="0" u="none" strike="noStrike">
                        <a:solidFill>
                          <a:srgbClr val="000000"/>
                        </a:solidFill>
                        <a:effectLst/>
                        <a:latin typeface="Times New Roman" panose="02020603050405020304" pitchFamily="18" charset="0"/>
                        <a:cs typeface="Times New Roman" panose="02020603050405020304" pitchFamily="18" charset="0"/>
                      </a:endParaRPr>
                    </a:p>
                  </a:txBody>
                  <a:tcPr marL="9520" marR="9520"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6"/>
                  </a:ext>
                </a:extLst>
              </a:tr>
              <a:tr h="209550">
                <a:tc>
                  <a:txBody>
                    <a:bodyPr/>
                    <a:lstStyle/>
                    <a:p>
                      <a:pPr algn="ctr" fontAlgn="ctr"/>
                      <a:r>
                        <a:rPr lang="en-US" altLang="ko-KR" sz="900" b="0" i="0" u="none" strike="noStrike">
                          <a:solidFill>
                            <a:srgbClr val="000000"/>
                          </a:solidFill>
                          <a:effectLst/>
                          <a:latin typeface="Times New Roman" panose="02020603050405020304" pitchFamily="18" charset="0"/>
                          <a:cs typeface="Times New Roman" panose="02020603050405020304" pitchFamily="18" charset="0"/>
                        </a:rPr>
                        <a:t>28</a:t>
                      </a:r>
                    </a:p>
                  </a:txBody>
                  <a:tcPr marL="9520" marR="9520"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ctr"/>
                      <a:r>
                        <a:rPr lang="en-US" altLang="ko-KR" sz="900" b="0" i="0" u="none" strike="noStrike" smtClean="0">
                          <a:solidFill>
                            <a:srgbClr val="000000"/>
                          </a:solidFill>
                          <a:effectLst/>
                          <a:latin typeface="Times New Roman" panose="02020603050405020304" pitchFamily="18" charset="0"/>
                          <a:cs typeface="Times New Roman" panose="02020603050405020304" pitchFamily="18" charset="0"/>
                        </a:rPr>
                        <a:t>A</a:t>
                      </a:r>
                      <a:endParaRPr lang="en-US" altLang="ko-KR" sz="900" b="0" i="0" u="none" strike="noStrike">
                        <a:solidFill>
                          <a:srgbClr val="000000"/>
                        </a:solidFill>
                        <a:effectLst/>
                        <a:latin typeface="Times New Roman" panose="02020603050405020304" pitchFamily="18" charset="0"/>
                        <a:cs typeface="Times New Roman" panose="02020603050405020304" pitchFamily="18" charset="0"/>
                      </a:endParaRPr>
                    </a:p>
                  </a:txBody>
                  <a:tcPr marL="9520" marR="9520"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7"/>
                  </a:ext>
                </a:extLst>
              </a:tr>
              <a:tr h="209550">
                <a:tc>
                  <a:txBody>
                    <a:bodyPr/>
                    <a:lstStyle/>
                    <a:p>
                      <a:pPr algn="ctr" fontAlgn="ctr"/>
                      <a:r>
                        <a:rPr lang="en-US" altLang="ko-KR" sz="900" b="0" i="0" u="none" strike="noStrike">
                          <a:solidFill>
                            <a:srgbClr val="000000"/>
                          </a:solidFill>
                          <a:effectLst/>
                          <a:latin typeface="Times New Roman" panose="02020603050405020304" pitchFamily="18" charset="0"/>
                          <a:cs typeface="Times New Roman" panose="02020603050405020304" pitchFamily="18" charset="0"/>
                        </a:rPr>
                        <a:t>29</a:t>
                      </a:r>
                    </a:p>
                  </a:txBody>
                  <a:tcPr marL="9520" marR="9520"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ctr"/>
                      <a:r>
                        <a:rPr lang="en-US" altLang="ko-KR" sz="900" b="0" i="0" u="none" strike="noStrike" smtClean="0">
                          <a:solidFill>
                            <a:srgbClr val="000000"/>
                          </a:solidFill>
                          <a:effectLst/>
                          <a:latin typeface="Times New Roman" panose="02020603050405020304" pitchFamily="18" charset="0"/>
                          <a:cs typeface="Times New Roman" panose="02020603050405020304" pitchFamily="18" charset="0"/>
                        </a:rPr>
                        <a:t>D</a:t>
                      </a:r>
                      <a:endParaRPr lang="en-US" altLang="ko-KR" sz="900" b="0" i="0" u="none" strike="noStrike">
                        <a:solidFill>
                          <a:srgbClr val="000000"/>
                        </a:solidFill>
                        <a:effectLst/>
                        <a:latin typeface="Times New Roman" panose="02020603050405020304" pitchFamily="18" charset="0"/>
                        <a:cs typeface="Times New Roman" panose="02020603050405020304" pitchFamily="18" charset="0"/>
                      </a:endParaRPr>
                    </a:p>
                  </a:txBody>
                  <a:tcPr marL="9520" marR="9520"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8"/>
                  </a:ext>
                </a:extLst>
              </a:tr>
              <a:tr h="209550">
                <a:tc>
                  <a:txBody>
                    <a:bodyPr/>
                    <a:lstStyle/>
                    <a:p>
                      <a:pPr algn="ctr" fontAlgn="ctr"/>
                      <a:r>
                        <a:rPr lang="en-US" altLang="ko-KR" sz="900" b="0" i="0" u="none" strike="noStrike">
                          <a:solidFill>
                            <a:srgbClr val="000000"/>
                          </a:solidFill>
                          <a:effectLst/>
                          <a:latin typeface="Times New Roman" panose="02020603050405020304" pitchFamily="18" charset="0"/>
                          <a:cs typeface="Times New Roman" panose="02020603050405020304" pitchFamily="18" charset="0"/>
                        </a:rPr>
                        <a:t>30</a:t>
                      </a:r>
                    </a:p>
                  </a:txBody>
                  <a:tcPr marL="9520" marR="9520"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ctr"/>
                      <a:r>
                        <a:rPr lang="en-US" altLang="ko-KR" sz="900" b="0" i="0" u="none" strike="noStrike" smtClean="0">
                          <a:solidFill>
                            <a:srgbClr val="000000"/>
                          </a:solidFill>
                          <a:effectLst/>
                          <a:latin typeface="Times New Roman" panose="02020603050405020304" pitchFamily="18" charset="0"/>
                          <a:cs typeface="Times New Roman" panose="02020603050405020304" pitchFamily="18" charset="0"/>
                        </a:rPr>
                        <a:t>D</a:t>
                      </a:r>
                      <a:endParaRPr lang="en-US" altLang="ko-KR" sz="900" b="0" i="0" u="none" strike="noStrike">
                        <a:solidFill>
                          <a:srgbClr val="000000"/>
                        </a:solidFill>
                        <a:effectLst/>
                        <a:latin typeface="Times New Roman" panose="02020603050405020304" pitchFamily="18" charset="0"/>
                        <a:cs typeface="Times New Roman" panose="02020603050405020304" pitchFamily="18" charset="0"/>
                      </a:endParaRPr>
                    </a:p>
                  </a:txBody>
                  <a:tcPr marL="9520" marR="9520"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9"/>
                  </a:ext>
                </a:extLst>
              </a:tr>
              <a:tr h="209550">
                <a:tc>
                  <a:txBody>
                    <a:bodyPr/>
                    <a:lstStyle/>
                    <a:p>
                      <a:pPr algn="ctr" fontAlgn="ctr"/>
                      <a:r>
                        <a:rPr lang="en-US" altLang="ko-KR" sz="900" b="0" i="0" u="none" strike="noStrike">
                          <a:solidFill>
                            <a:srgbClr val="000000"/>
                          </a:solidFill>
                          <a:effectLst/>
                          <a:latin typeface="Times New Roman" panose="02020603050405020304" pitchFamily="18" charset="0"/>
                          <a:cs typeface="Times New Roman" panose="02020603050405020304" pitchFamily="18" charset="0"/>
                        </a:rPr>
                        <a:t>31</a:t>
                      </a:r>
                    </a:p>
                  </a:txBody>
                  <a:tcPr marL="9520" marR="9520"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ctr"/>
                      <a:r>
                        <a:rPr lang="en-US" altLang="ko-KR" sz="900" b="0" i="0" u="none" strike="noStrike" smtClean="0">
                          <a:solidFill>
                            <a:srgbClr val="000000"/>
                          </a:solidFill>
                          <a:effectLst/>
                          <a:latin typeface="Times New Roman" panose="02020603050405020304" pitchFamily="18" charset="0"/>
                          <a:cs typeface="Times New Roman" panose="02020603050405020304" pitchFamily="18" charset="0"/>
                        </a:rPr>
                        <a:t>B</a:t>
                      </a:r>
                      <a:endParaRPr lang="en-US" altLang="ko-KR" sz="900" b="0" i="0" u="none" strike="noStrike">
                        <a:solidFill>
                          <a:srgbClr val="000000"/>
                        </a:solidFill>
                        <a:effectLst/>
                        <a:latin typeface="Times New Roman" panose="02020603050405020304" pitchFamily="18" charset="0"/>
                        <a:cs typeface="Times New Roman" panose="02020603050405020304" pitchFamily="18" charset="0"/>
                      </a:endParaRPr>
                    </a:p>
                  </a:txBody>
                  <a:tcPr marL="9520" marR="9520"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10"/>
                  </a:ext>
                </a:extLst>
              </a:tr>
              <a:tr h="209550">
                <a:tc>
                  <a:txBody>
                    <a:bodyPr/>
                    <a:lstStyle/>
                    <a:p>
                      <a:pPr algn="ctr" fontAlgn="ctr"/>
                      <a:r>
                        <a:rPr lang="en-US" altLang="ko-KR" sz="900" b="0" i="0" u="none" strike="noStrike">
                          <a:solidFill>
                            <a:srgbClr val="000000"/>
                          </a:solidFill>
                          <a:effectLst/>
                          <a:latin typeface="Times New Roman" panose="02020603050405020304" pitchFamily="18" charset="0"/>
                          <a:cs typeface="Times New Roman" panose="02020603050405020304" pitchFamily="18" charset="0"/>
                        </a:rPr>
                        <a:t>32</a:t>
                      </a:r>
                    </a:p>
                  </a:txBody>
                  <a:tcPr marL="9520" marR="9520"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ctr"/>
                      <a:r>
                        <a:rPr lang="en-US" altLang="ko-KR" sz="900" b="0" i="0" u="none" strike="noStrike" smtClean="0">
                          <a:solidFill>
                            <a:srgbClr val="000000"/>
                          </a:solidFill>
                          <a:effectLst/>
                          <a:latin typeface="Times New Roman" panose="02020603050405020304" pitchFamily="18" charset="0"/>
                          <a:cs typeface="Times New Roman" panose="02020603050405020304" pitchFamily="18" charset="0"/>
                        </a:rPr>
                        <a:t>C</a:t>
                      </a:r>
                      <a:endParaRPr lang="en-US" altLang="ko-KR" sz="900" b="0" i="0" u="none" strike="noStrike">
                        <a:solidFill>
                          <a:srgbClr val="000000"/>
                        </a:solidFill>
                        <a:effectLst/>
                        <a:latin typeface="Times New Roman" panose="02020603050405020304" pitchFamily="18" charset="0"/>
                        <a:cs typeface="Times New Roman" panose="02020603050405020304" pitchFamily="18" charset="0"/>
                      </a:endParaRPr>
                    </a:p>
                  </a:txBody>
                  <a:tcPr marL="9520" marR="9520"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11"/>
                  </a:ext>
                </a:extLst>
              </a:tr>
              <a:tr h="209550">
                <a:tc>
                  <a:txBody>
                    <a:bodyPr/>
                    <a:lstStyle/>
                    <a:p>
                      <a:pPr algn="ctr" fontAlgn="ctr"/>
                      <a:r>
                        <a:rPr lang="en-US" altLang="ko-KR" sz="900" b="0" i="0" u="none" strike="noStrike">
                          <a:solidFill>
                            <a:srgbClr val="000000"/>
                          </a:solidFill>
                          <a:effectLst/>
                          <a:latin typeface="Times New Roman" panose="02020603050405020304" pitchFamily="18" charset="0"/>
                          <a:cs typeface="Times New Roman" panose="02020603050405020304" pitchFamily="18" charset="0"/>
                        </a:rPr>
                        <a:t>33</a:t>
                      </a:r>
                    </a:p>
                  </a:txBody>
                  <a:tcPr marL="9520" marR="9520"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ctr"/>
                      <a:r>
                        <a:rPr lang="en-US" altLang="ko-KR" sz="900" b="0" i="0" u="none" strike="noStrike" smtClean="0">
                          <a:solidFill>
                            <a:srgbClr val="000000"/>
                          </a:solidFill>
                          <a:effectLst/>
                          <a:latin typeface="Times New Roman" panose="02020603050405020304" pitchFamily="18" charset="0"/>
                          <a:cs typeface="Times New Roman" panose="02020603050405020304" pitchFamily="18" charset="0"/>
                        </a:rPr>
                        <a:t>A</a:t>
                      </a:r>
                      <a:endParaRPr lang="en-US" altLang="ko-KR" sz="900" b="0" i="0" u="none" strike="noStrike">
                        <a:solidFill>
                          <a:srgbClr val="000000"/>
                        </a:solidFill>
                        <a:effectLst/>
                        <a:latin typeface="Times New Roman" panose="02020603050405020304" pitchFamily="18" charset="0"/>
                        <a:cs typeface="Times New Roman" panose="02020603050405020304" pitchFamily="18" charset="0"/>
                      </a:endParaRPr>
                    </a:p>
                  </a:txBody>
                  <a:tcPr marL="9520" marR="9520"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12"/>
                  </a:ext>
                </a:extLst>
              </a:tr>
              <a:tr h="209550">
                <a:tc>
                  <a:txBody>
                    <a:bodyPr/>
                    <a:lstStyle/>
                    <a:p>
                      <a:pPr algn="ctr" fontAlgn="ctr"/>
                      <a:r>
                        <a:rPr lang="en-US" altLang="ko-KR" sz="900" b="0" i="0" u="none" strike="noStrike">
                          <a:solidFill>
                            <a:srgbClr val="000000"/>
                          </a:solidFill>
                          <a:effectLst/>
                          <a:latin typeface="Times New Roman" panose="02020603050405020304" pitchFamily="18" charset="0"/>
                          <a:cs typeface="Times New Roman" panose="02020603050405020304" pitchFamily="18" charset="0"/>
                        </a:rPr>
                        <a:t>34</a:t>
                      </a:r>
                    </a:p>
                  </a:txBody>
                  <a:tcPr marL="9520" marR="9520"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ctr"/>
                      <a:r>
                        <a:rPr lang="en-US" altLang="ko-KR" sz="900" b="0" i="0" u="none" strike="noStrike" smtClean="0">
                          <a:solidFill>
                            <a:srgbClr val="000000"/>
                          </a:solidFill>
                          <a:effectLst/>
                          <a:latin typeface="Times New Roman" panose="02020603050405020304" pitchFamily="18" charset="0"/>
                          <a:cs typeface="Times New Roman" panose="02020603050405020304" pitchFamily="18" charset="0"/>
                        </a:rPr>
                        <a:t>D</a:t>
                      </a:r>
                      <a:endParaRPr lang="en-US" altLang="ko-KR" sz="900" b="0" i="0" u="none" strike="noStrike">
                        <a:solidFill>
                          <a:srgbClr val="000000"/>
                        </a:solidFill>
                        <a:effectLst/>
                        <a:latin typeface="Times New Roman" panose="02020603050405020304" pitchFamily="18" charset="0"/>
                        <a:cs typeface="Times New Roman" panose="02020603050405020304" pitchFamily="18" charset="0"/>
                      </a:endParaRPr>
                    </a:p>
                  </a:txBody>
                  <a:tcPr marL="9520" marR="9520"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13"/>
                  </a:ext>
                </a:extLst>
              </a:tr>
              <a:tr h="209550">
                <a:tc>
                  <a:txBody>
                    <a:bodyPr/>
                    <a:lstStyle/>
                    <a:p>
                      <a:pPr algn="ctr" fontAlgn="ctr"/>
                      <a:r>
                        <a:rPr lang="en-US" altLang="ko-KR" sz="900" b="0" i="0" u="none" strike="noStrike">
                          <a:solidFill>
                            <a:srgbClr val="000000"/>
                          </a:solidFill>
                          <a:effectLst/>
                          <a:latin typeface="Times New Roman" panose="02020603050405020304" pitchFamily="18" charset="0"/>
                          <a:cs typeface="Times New Roman" panose="02020603050405020304" pitchFamily="18" charset="0"/>
                        </a:rPr>
                        <a:t>35</a:t>
                      </a:r>
                    </a:p>
                  </a:txBody>
                  <a:tcPr marL="9520" marR="9520"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ctr"/>
                      <a:r>
                        <a:rPr lang="en-US" altLang="ko-KR" sz="900" b="0" i="0" u="none" strike="noStrike" smtClean="0">
                          <a:solidFill>
                            <a:srgbClr val="000000"/>
                          </a:solidFill>
                          <a:effectLst/>
                          <a:latin typeface="Times New Roman" panose="02020603050405020304" pitchFamily="18" charset="0"/>
                          <a:cs typeface="Times New Roman" panose="02020603050405020304" pitchFamily="18" charset="0"/>
                        </a:rPr>
                        <a:t>A</a:t>
                      </a:r>
                      <a:endParaRPr lang="en-US" altLang="ko-KR" sz="900" b="0" i="0" u="none" strike="noStrike">
                        <a:solidFill>
                          <a:srgbClr val="000000"/>
                        </a:solidFill>
                        <a:effectLst/>
                        <a:latin typeface="Times New Roman" panose="02020603050405020304" pitchFamily="18" charset="0"/>
                        <a:cs typeface="Times New Roman" panose="02020603050405020304" pitchFamily="18" charset="0"/>
                      </a:endParaRPr>
                    </a:p>
                  </a:txBody>
                  <a:tcPr marL="9520" marR="9520"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14"/>
                  </a:ext>
                </a:extLst>
              </a:tr>
              <a:tr h="209550">
                <a:tc>
                  <a:txBody>
                    <a:bodyPr/>
                    <a:lstStyle/>
                    <a:p>
                      <a:pPr algn="ctr" fontAlgn="ctr"/>
                      <a:r>
                        <a:rPr lang="en-US" altLang="ko-KR" sz="900" b="0" i="0" u="none" strike="noStrike">
                          <a:solidFill>
                            <a:srgbClr val="000000"/>
                          </a:solidFill>
                          <a:effectLst/>
                          <a:latin typeface="Times New Roman" panose="02020603050405020304" pitchFamily="18" charset="0"/>
                          <a:cs typeface="Times New Roman" panose="02020603050405020304" pitchFamily="18" charset="0"/>
                        </a:rPr>
                        <a:t>36</a:t>
                      </a:r>
                    </a:p>
                  </a:txBody>
                  <a:tcPr marL="9520" marR="9520"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ctr"/>
                      <a:r>
                        <a:rPr lang="en-US" altLang="ko-KR" sz="900" b="0" i="0" u="none" strike="noStrike" smtClean="0">
                          <a:solidFill>
                            <a:srgbClr val="000000"/>
                          </a:solidFill>
                          <a:effectLst/>
                          <a:latin typeface="Times New Roman" panose="02020603050405020304" pitchFamily="18" charset="0"/>
                          <a:cs typeface="Times New Roman" panose="02020603050405020304" pitchFamily="18" charset="0"/>
                        </a:rPr>
                        <a:t>B</a:t>
                      </a:r>
                      <a:endParaRPr lang="en-US" altLang="ko-KR" sz="900" b="0" i="0" u="none" strike="noStrike">
                        <a:solidFill>
                          <a:srgbClr val="000000"/>
                        </a:solidFill>
                        <a:effectLst/>
                        <a:latin typeface="Times New Roman" panose="02020603050405020304" pitchFamily="18" charset="0"/>
                        <a:cs typeface="Times New Roman" panose="02020603050405020304" pitchFamily="18" charset="0"/>
                      </a:endParaRPr>
                    </a:p>
                  </a:txBody>
                  <a:tcPr marL="9520" marR="9520"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15"/>
                  </a:ext>
                </a:extLst>
              </a:tr>
              <a:tr h="209550">
                <a:tc>
                  <a:txBody>
                    <a:bodyPr/>
                    <a:lstStyle/>
                    <a:p>
                      <a:pPr algn="ctr" fontAlgn="ctr"/>
                      <a:r>
                        <a:rPr lang="en-US" altLang="ko-KR" sz="900" b="0" i="0" u="none" strike="noStrike">
                          <a:solidFill>
                            <a:srgbClr val="000000"/>
                          </a:solidFill>
                          <a:effectLst/>
                          <a:latin typeface="Times New Roman" panose="02020603050405020304" pitchFamily="18" charset="0"/>
                          <a:cs typeface="Times New Roman" panose="02020603050405020304" pitchFamily="18" charset="0"/>
                        </a:rPr>
                        <a:t>37</a:t>
                      </a:r>
                    </a:p>
                  </a:txBody>
                  <a:tcPr marL="9520" marR="9520"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ctr"/>
                      <a:r>
                        <a:rPr lang="en-US" altLang="ko-KR" sz="900" b="0" i="0" u="none" strike="noStrike" smtClean="0">
                          <a:solidFill>
                            <a:srgbClr val="000000"/>
                          </a:solidFill>
                          <a:effectLst/>
                          <a:latin typeface="Times New Roman" panose="02020603050405020304" pitchFamily="18" charset="0"/>
                          <a:cs typeface="Times New Roman" panose="02020603050405020304" pitchFamily="18" charset="0"/>
                        </a:rPr>
                        <a:t>C</a:t>
                      </a:r>
                      <a:endParaRPr lang="en-US" altLang="ko-KR" sz="900" b="0" i="0" u="none" strike="noStrike">
                        <a:solidFill>
                          <a:srgbClr val="000000"/>
                        </a:solidFill>
                        <a:effectLst/>
                        <a:latin typeface="Times New Roman" panose="02020603050405020304" pitchFamily="18" charset="0"/>
                        <a:cs typeface="Times New Roman" panose="02020603050405020304" pitchFamily="18" charset="0"/>
                      </a:endParaRPr>
                    </a:p>
                  </a:txBody>
                  <a:tcPr marL="9520" marR="9520"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16"/>
                  </a:ext>
                </a:extLst>
              </a:tr>
              <a:tr h="209550">
                <a:tc>
                  <a:txBody>
                    <a:bodyPr/>
                    <a:lstStyle/>
                    <a:p>
                      <a:pPr algn="ctr" fontAlgn="ctr"/>
                      <a:r>
                        <a:rPr lang="en-US" altLang="ko-KR" sz="900" b="0" i="0" u="none" strike="noStrike">
                          <a:solidFill>
                            <a:srgbClr val="000000"/>
                          </a:solidFill>
                          <a:effectLst/>
                          <a:latin typeface="Times New Roman" panose="02020603050405020304" pitchFamily="18" charset="0"/>
                          <a:cs typeface="Times New Roman" panose="02020603050405020304" pitchFamily="18" charset="0"/>
                        </a:rPr>
                        <a:t>38</a:t>
                      </a:r>
                    </a:p>
                  </a:txBody>
                  <a:tcPr marL="9520" marR="9520"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ctr"/>
                      <a:r>
                        <a:rPr lang="en-US" altLang="ko-KR" sz="900" b="0" i="0" u="none" strike="noStrike" smtClean="0">
                          <a:solidFill>
                            <a:srgbClr val="000000"/>
                          </a:solidFill>
                          <a:effectLst/>
                          <a:latin typeface="Times New Roman" panose="02020603050405020304" pitchFamily="18" charset="0"/>
                          <a:cs typeface="Times New Roman" panose="02020603050405020304" pitchFamily="18" charset="0"/>
                        </a:rPr>
                        <a:t>A</a:t>
                      </a:r>
                      <a:endParaRPr lang="en-US" altLang="ko-KR" sz="900" b="0" i="0" u="none" strike="noStrike">
                        <a:solidFill>
                          <a:srgbClr val="000000"/>
                        </a:solidFill>
                        <a:effectLst/>
                        <a:latin typeface="Times New Roman" panose="02020603050405020304" pitchFamily="18" charset="0"/>
                        <a:cs typeface="Times New Roman" panose="02020603050405020304" pitchFamily="18" charset="0"/>
                      </a:endParaRPr>
                    </a:p>
                  </a:txBody>
                  <a:tcPr marL="9520" marR="9520"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17"/>
                  </a:ext>
                </a:extLst>
              </a:tr>
              <a:tr h="209550">
                <a:tc>
                  <a:txBody>
                    <a:bodyPr/>
                    <a:lstStyle/>
                    <a:p>
                      <a:pPr algn="ctr" fontAlgn="ctr"/>
                      <a:r>
                        <a:rPr lang="en-US" altLang="ko-KR" sz="900" b="0" i="0" u="none" strike="noStrike">
                          <a:solidFill>
                            <a:srgbClr val="000000"/>
                          </a:solidFill>
                          <a:effectLst/>
                          <a:latin typeface="Times New Roman" panose="02020603050405020304" pitchFamily="18" charset="0"/>
                          <a:cs typeface="Times New Roman" panose="02020603050405020304" pitchFamily="18" charset="0"/>
                        </a:rPr>
                        <a:t>39</a:t>
                      </a:r>
                    </a:p>
                  </a:txBody>
                  <a:tcPr marL="9520" marR="9520"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ctr"/>
                      <a:r>
                        <a:rPr lang="en-US" altLang="ko-KR" sz="900" b="0" i="0" u="none" strike="noStrike" smtClean="0">
                          <a:solidFill>
                            <a:srgbClr val="000000"/>
                          </a:solidFill>
                          <a:effectLst/>
                          <a:latin typeface="Times New Roman" panose="02020603050405020304" pitchFamily="18" charset="0"/>
                          <a:cs typeface="Times New Roman" panose="02020603050405020304" pitchFamily="18" charset="0"/>
                        </a:rPr>
                        <a:t>D</a:t>
                      </a:r>
                      <a:endParaRPr lang="en-US" altLang="ko-KR" sz="900" b="0" i="0" u="none" strike="noStrike">
                        <a:solidFill>
                          <a:srgbClr val="000000"/>
                        </a:solidFill>
                        <a:effectLst/>
                        <a:latin typeface="Times New Roman" panose="02020603050405020304" pitchFamily="18" charset="0"/>
                        <a:cs typeface="Times New Roman" panose="02020603050405020304" pitchFamily="18" charset="0"/>
                      </a:endParaRPr>
                    </a:p>
                  </a:txBody>
                  <a:tcPr marL="9520" marR="9520"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18"/>
                  </a:ext>
                </a:extLst>
              </a:tr>
              <a:tr h="219075">
                <a:tc>
                  <a:txBody>
                    <a:bodyPr/>
                    <a:lstStyle/>
                    <a:p>
                      <a:pPr algn="ctr" fontAlgn="ctr"/>
                      <a:r>
                        <a:rPr lang="en-US" altLang="ko-KR" sz="900" b="0" i="0" u="none" strike="noStrike">
                          <a:solidFill>
                            <a:srgbClr val="000000"/>
                          </a:solidFill>
                          <a:effectLst/>
                          <a:latin typeface="Times New Roman" panose="02020603050405020304" pitchFamily="18" charset="0"/>
                          <a:cs typeface="Times New Roman" panose="02020603050405020304" pitchFamily="18" charset="0"/>
                        </a:rPr>
                        <a:t>40</a:t>
                      </a:r>
                    </a:p>
                  </a:txBody>
                  <a:tcPr marL="9520" marR="9520"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ctr"/>
                      <a:r>
                        <a:rPr lang="en-US" altLang="ko-KR" sz="900" b="0" i="0" u="none" strike="noStrike" smtClean="0">
                          <a:solidFill>
                            <a:srgbClr val="000000"/>
                          </a:solidFill>
                          <a:effectLst/>
                          <a:latin typeface="Times New Roman" panose="02020603050405020304" pitchFamily="18" charset="0"/>
                          <a:cs typeface="Times New Roman" panose="02020603050405020304" pitchFamily="18" charset="0"/>
                        </a:rPr>
                        <a:t>D</a:t>
                      </a:r>
                      <a:endParaRPr lang="en-US" altLang="ko-KR" sz="900" b="0" i="0" u="none" strike="noStrike">
                        <a:solidFill>
                          <a:srgbClr val="000000"/>
                        </a:solidFill>
                        <a:effectLst/>
                        <a:latin typeface="Times New Roman" panose="02020603050405020304" pitchFamily="18" charset="0"/>
                        <a:cs typeface="Times New Roman" panose="02020603050405020304" pitchFamily="18" charset="0"/>
                      </a:endParaRPr>
                    </a:p>
                  </a:txBody>
                  <a:tcPr marL="9520" marR="9520"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19"/>
                  </a:ext>
                </a:extLst>
              </a:tr>
            </a:tbl>
          </a:graphicData>
        </a:graphic>
      </p:graphicFrame>
      <p:graphicFrame>
        <p:nvGraphicFramePr>
          <p:cNvPr id="21" name="Table 20"/>
          <p:cNvGraphicFramePr>
            <a:graphicFrameLocks noGrp="1"/>
          </p:cNvGraphicFramePr>
          <p:nvPr>
            <p:extLst>
              <p:ext uri="{D42A27DB-BD31-4B8C-83A1-F6EECF244321}">
                <p14:modId xmlns:p14="http://schemas.microsoft.com/office/powerpoint/2010/main" val="3498221717"/>
              </p:ext>
            </p:extLst>
          </p:nvPr>
        </p:nvGraphicFramePr>
        <p:xfrm>
          <a:off x="549870" y="1280592"/>
          <a:ext cx="1150938" cy="4210050"/>
        </p:xfrm>
        <a:graphic>
          <a:graphicData uri="http://schemas.openxmlformats.org/drawingml/2006/table">
            <a:tbl>
              <a:tblPr/>
              <a:tblGrid>
                <a:gridCol w="359668">
                  <a:extLst>
                    <a:ext uri="{9D8B030D-6E8A-4147-A177-3AD203B41FA5}">
                      <a16:colId xmlns:a16="http://schemas.microsoft.com/office/drawing/2014/main" val="20000"/>
                    </a:ext>
                  </a:extLst>
                </a:gridCol>
                <a:gridCol w="791270">
                  <a:extLst>
                    <a:ext uri="{9D8B030D-6E8A-4147-A177-3AD203B41FA5}">
                      <a16:colId xmlns:a16="http://schemas.microsoft.com/office/drawing/2014/main" val="20001"/>
                    </a:ext>
                  </a:extLst>
                </a:gridCol>
              </a:tblGrid>
              <a:tr h="209550">
                <a:tc>
                  <a:txBody>
                    <a:bodyPr/>
                    <a:lstStyle/>
                    <a:p>
                      <a:pPr algn="ctr" fontAlgn="ctr"/>
                      <a:r>
                        <a:rPr lang="en-US" altLang="ko-KR" sz="900" b="0" i="0" u="none" strike="noStrike">
                          <a:solidFill>
                            <a:srgbClr val="000000"/>
                          </a:solidFill>
                          <a:effectLst/>
                          <a:latin typeface="Times New Roman" panose="02020603050405020304" pitchFamily="18" charset="0"/>
                          <a:cs typeface="Times New Roman" panose="02020603050405020304" pitchFamily="18" charset="0"/>
                        </a:rPr>
                        <a:t>1</a:t>
                      </a:r>
                    </a:p>
                  </a:txBody>
                  <a:tcPr marL="9515" marR="951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ctr"/>
                      <a:endParaRPr lang="en-US" altLang="ko-KR" sz="900" b="0" i="0" u="none" strike="noStrike">
                        <a:solidFill>
                          <a:srgbClr val="000000"/>
                        </a:solidFill>
                        <a:effectLst/>
                        <a:latin typeface="Times New Roman" panose="02020603050405020304" pitchFamily="18" charset="0"/>
                        <a:cs typeface="Times New Roman" panose="02020603050405020304" pitchFamily="18" charset="0"/>
                      </a:endParaRPr>
                    </a:p>
                  </a:txBody>
                  <a:tcPr marL="9515" marR="951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209550">
                <a:tc>
                  <a:txBody>
                    <a:bodyPr/>
                    <a:lstStyle/>
                    <a:p>
                      <a:pPr algn="ctr" fontAlgn="ctr"/>
                      <a:r>
                        <a:rPr lang="en-US" altLang="ko-KR" sz="900" b="0" i="0" u="none" strike="noStrike">
                          <a:solidFill>
                            <a:srgbClr val="000000"/>
                          </a:solidFill>
                          <a:effectLst/>
                          <a:latin typeface="Times New Roman" panose="02020603050405020304" pitchFamily="18" charset="0"/>
                          <a:cs typeface="Times New Roman" panose="02020603050405020304" pitchFamily="18" charset="0"/>
                        </a:rPr>
                        <a:t>2</a:t>
                      </a:r>
                    </a:p>
                  </a:txBody>
                  <a:tcPr marL="9515" marR="951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ctr"/>
                      <a:endParaRPr lang="en-US" altLang="ko-KR" sz="900" b="0" i="0" u="none" strike="noStrike">
                        <a:solidFill>
                          <a:srgbClr val="000000"/>
                        </a:solidFill>
                        <a:effectLst/>
                        <a:latin typeface="Times New Roman" panose="02020603050405020304" pitchFamily="18" charset="0"/>
                        <a:cs typeface="Times New Roman" panose="02020603050405020304" pitchFamily="18" charset="0"/>
                      </a:endParaRPr>
                    </a:p>
                  </a:txBody>
                  <a:tcPr marL="9515" marR="951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209550">
                <a:tc>
                  <a:txBody>
                    <a:bodyPr/>
                    <a:lstStyle/>
                    <a:p>
                      <a:pPr algn="ctr" fontAlgn="ctr"/>
                      <a:r>
                        <a:rPr lang="en-US" altLang="ko-KR" sz="900" b="0" i="0" u="none" strike="noStrike">
                          <a:solidFill>
                            <a:srgbClr val="000000"/>
                          </a:solidFill>
                          <a:effectLst/>
                          <a:latin typeface="Times New Roman" panose="02020603050405020304" pitchFamily="18" charset="0"/>
                          <a:cs typeface="Times New Roman" panose="02020603050405020304" pitchFamily="18" charset="0"/>
                        </a:rPr>
                        <a:t>3</a:t>
                      </a:r>
                    </a:p>
                  </a:txBody>
                  <a:tcPr marL="9515" marR="951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ctr"/>
                      <a:endParaRPr lang="en-US" altLang="ko-KR" sz="900" b="0" i="0" u="none" strike="noStrike">
                        <a:solidFill>
                          <a:srgbClr val="000000"/>
                        </a:solidFill>
                        <a:effectLst/>
                        <a:latin typeface="Times New Roman" panose="02020603050405020304" pitchFamily="18" charset="0"/>
                        <a:cs typeface="Times New Roman" panose="02020603050405020304" pitchFamily="18" charset="0"/>
                      </a:endParaRPr>
                    </a:p>
                  </a:txBody>
                  <a:tcPr marL="9515" marR="951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209550">
                <a:tc>
                  <a:txBody>
                    <a:bodyPr/>
                    <a:lstStyle/>
                    <a:p>
                      <a:pPr algn="ctr" fontAlgn="ctr"/>
                      <a:r>
                        <a:rPr lang="en-US" altLang="ko-KR" sz="900" b="0" i="0" u="none" strike="noStrike">
                          <a:solidFill>
                            <a:srgbClr val="000000"/>
                          </a:solidFill>
                          <a:effectLst/>
                          <a:latin typeface="Times New Roman" panose="02020603050405020304" pitchFamily="18" charset="0"/>
                          <a:cs typeface="Times New Roman" panose="02020603050405020304" pitchFamily="18" charset="0"/>
                        </a:rPr>
                        <a:t>4</a:t>
                      </a:r>
                    </a:p>
                  </a:txBody>
                  <a:tcPr marL="9515" marR="951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ctr"/>
                      <a:endParaRPr lang="en-US" altLang="ko-KR" sz="900" b="0" i="0" u="none" strike="noStrike">
                        <a:solidFill>
                          <a:srgbClr val="000000"/>
                        </a:solidFill>
                        <a:effectLst/>
                        <a:latin typeface="Times New Roman" panose="02020603050405020304" pitchFamily="18" charset="0"/>
                        <a:cs typeface="Times New Roman" panose="02020603050405020304" pitchFamily="18" charset="0"/>
                      </a:endParaRPr>
                    </a:p>
                  </a:txBody>
                  <a:tcPr marL="9515" marR="951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209550">
                <a:tc>
                  <a:txBody>
                    <a:bodyPr/>
                    <a:lstStyle/>
                    <a:p>
                      <a:pPr algn="ctr" fontAlgn="ctr"/>
                      <a:r>
                        <a:rPr lang="en-US" altLang="ko-KR" sz="900" b="0" i="0" u="none" strike="noStrike">
                          <a:solidFill>
                            <a:srgbClr val="000000"/>
                          </a:solidFill>
                          <a:effectLst/>
                          <a:latin typeface="Times New Roman" panose="02020603050405020304" pitchFamily="18" charset="0"/>
                          <a:cs typeface="Times New Roman" panose="02020603050405020304" pitchFamily="18" charset="0"/>
                        </a:rPr>
                        <a:t>5</a:t>
                      </a:r>
                    </a:p>
                  </a:txBody>
                  <a:tcPr marL="9515" marR="951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ctr"/>
                      <a:endParaRPr lang="en-US" altLang="ko-KR" sz="900" b="0" i="0" u="none" strike="noStrike">
                        <a:solidFill>
                          <a:srgbClr val="000000"/>
                        </a:solidFill>
                        <a:effectLst/>
                        <a:latin typeface="Times New Roman" panose="02020603050405020304" pitchFamily="18" charset="0"/>
                        <a:cs typeface="Times New Roman" panose="02020603050405020304" pitchFamily="18" charset="0"/>
                      </a:endParaRPr>
                    </a:p>
                  </a:txBody>
                  <a:tcPr marL="9515" marR="951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209550">
                <a:tc>
                  <a:txBody>
                    <a:bodyPr/>
                    <a:lstStyle/>
                    <a:p>
                      <a:pPr algn="ctr" fontAlgn="ctr"/>
                      <a:r>
                        <a:rPr lang="en-US" altLang="ko-KR" sz="900" b="0" i="0" u="none" strike="noStrike">
                          <a:solidFill>
                            <a:srgbClr val="000000"/>
                          </a:solidFill>
                          <a:effectLst/>
                          <a:latin typeface="Times New Roman" panose="02020603050405020304" pitchFamily="18" charset="0"/>
                          <a:cs typeface="Times New Roman" panose="02020603050405020304" pitchFamily="18" charset="0"/>
                        </a:rPr>
                        <a:t>6</a:t>
                      </a:r>
                    </a:p>
                  </a:txBody>
                  <a:tcPr marL="9515" marR="951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ctr"/>
                      <a:endParaRPr lang="en-US" altLang="ko-KR" sz="900" b="0" i="0" u="none" strike="noStrike">
                        <a:solidFill>
                          <a:srgbClr val="000000"/>
                        </a:solidFill>
                        <a:effectLst/>
                        <a:latin typeface="Times New Roman" panose="02020603050405020304" pitchFamily="18" charset="0"/>
                        <a:cs typeface="Times New Roman" panose="02020603050405020304" pitchFamily="18" charset="0"/>
                      </a:endParaRPr>
                    </a:p>
                  </a:txBody>
                  <a:tcPr marL="9515" marR="951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r h="209550">
                <a:tc>
                  <a:txBody>
                    <a:bodyPr/>
                    <a:lstStyle/>
                    <a:p>
                      <a:pPr algn="ctr" fontAlgn="ctr"/>
                      <a:r>
                        <a:rPr lang="en-US" altLang="ko-KR" sz="900" b="0" i="0" u="none" strike="noStrike">
                          <a:solidFill>
                            <a:srgbClr val="000000"/>
                          </a:solidFill>
                          <a:effectLst/>
                          <a:latin typeface="Times New Roman" panose="02020603050405020304" pitchFamily="18" charset="0"/>
                          <a:cs typeface="Times New Roman" panose="02020603050405020304" pitchFamily="18" charset="0"/>
                        </a:rPr>
                        <a:t>7</a:t>
                      </a:r>
                    </a:p>
                  </a:txBody>
                  <a:tcPr marL="9515" marR="951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ctr"/>
                      <a:endParaRPr lang="en-US" altLang="ko-KR" sz="900" b="0" i="0" u="none" strike="noStrike">
                        <a:solidFill>
                          <a:srgbClr val="000000"/>
                        </a:solidFill>
                        <a:effectLst/>
                        <a:latin typeface="Times New Roman" panose="02020603050405020304" pitchFamily="18" charset="0"/>
                        <a:cs typeface="Times New Roman" panose="02020603050405020304" pitchFamily="18" charset="0"/>
                      </a:endParaRPr>
                    </a:p>
                  </a:txBody>
                  <a:tcPr marL="9515" marR="951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6"/>
                  </a:ext>
                </a:extLst>
              </a:tr>
              <a:tr h="209550">
                <a:tc>
                  <a:txBody>
                    <a:bodyPr/>
                    <a:lstStyle/>
                    <a:p>
                      <a:pPr algn="ctr" fontAlgn="ctr"/>
                      <a:r>
                        <a:rPr lang="en-US" altLang="ko-KR" sz="900" b="0" i="0" u="none" strike="noStrike">
                          <a:solidFill>
                            <a:srgbClr val="000000"/>
                          </a:solidFill>
                          <a:effectLst/>
                          <a:latin typeface="Times New Roman" panose="02020603050405020304" pitchFamily="18" charset="0"/>
                          <a:cs typeface="Times New Roman" panose="02020603050405020304" pitchFamily="18" charset="0"/>
                        </a:rPr>
                        <a:t>8</a:t>
                      </a:r>
                    </a:p>
                  </a:txBody>
                  <a:tcPr marL="9515" marR="951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ctr"/>
                      <a:endParaRPr lang="en-US" altLang="ko-KR" sz="900" b="0" i="0" u="none" strike="noStrike">
                        <a:solidFill>
                          <a:srgbClr val="000000"/>
                        </a:solidFill>
                        <a:effectLst/>
                        <a:latin typeface="Times New Roman" panose="02020603050405020304" pitchFamily="18" charset="0"/>
                        <a:cs typeface="Times New Roman" panose="02020603050405020304" pitchFamily="18" charset="0"/>
                      </a:endParaRPr>
                    </a:p>
                  </a:txBody>
                  <a:tcPr marL="9515" marR="951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7"/>
                  </a:ext>
                </a:extLst>
              </a:tr>
              <a:tr h="209550">
                <a:tc>
                  <a:txBody>
                    <a:bodyPr/>
                    <a:lstStyle/>
                    <a:p>
                      <a:pPr algn="ctr" fontAlgn="ctr"/>
                      <a:r>
                        <a:rPr lang="en-US" altLang="ko-KR" sz="900" b="0" i="0" u="none" strike="noStrike">
                          <a:solidFill>
                            <a:srgbClr val="000000"/>
                          </a:solidFill>
                          <a:effectLst/>
                          <a:latin typeface="Times New Roman" panose="02020603050405020304" pitchFamily="18" charset="0"/>
                          <a:cs typeface="Times New Roman" panose="02020603050405020304" pitchFamily="18" charset="0"/>
                        </a:rPr>
                        <a:t>9</a:t>
                      </a:r>
                    </a:p>
                  </a:txBody>
                  <a:tcPr marL="9515" marR="951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ctr"/>
                      <a:endParaRPr lang="en-US" altLang="ko-KR" sz="900" b="0" i="0" u="none" strike="noStrike">
                        <a:solidFill>
                          <a:srgbClr val="000000"/>
                        </a:solidFill>
                        <a:effectLst/>
                        <a:latin typeface="Times New Roman" panose="02020603050405020304" pitchFamily="18" charset="0"/>
                        <a:cs typeface="Times New Roman" panose="02020603050405020304" pitchFamily="18" charset="0"/>
                      </a:endParaRPr>
                    </a:p>
                  </a:txBody>
                  <a:tcPr marL="9515" marR="951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8"/>
                  </a:ext>
                </a:extLst>
              </a:tr>
              <a:tr h="209550">
                <a:tc>
                  <a:txBody>
                    <a:bodyPr/>
                    <a:lstStyle/>
                    <a:p>
                      <a:pPr algn="ctr" fontAlgn="ctr"/>
                      <a:r>
                        <a:rPr lang="en-US" altLang="ko-KR" sz="900" b="0" i="0" u="none" strike="noStrike">
                          <a:solidFill>
                            <a:srgbClr val="000000"/>
                          </a:solidFill>
                          <a:effectLst/>
                          <a:latin typeface="Times New Roman" panose="02020603050405020304" pitchFamily="18" charset="0"/>
                          <a:cs typeface="Times New Roman" panose="02020603050405020304" pitchFamily="18" charset="0"/>
                        </a:rPr>
                        <a:t>10</a:t>
                      </a:r>
                    </a:p>
                  </a:txBody>
                  <a:tcPr marL="9515" marR="951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ctr"/>
                      <a:endParaRPr lang="en-US" altLang="ko-KR" sz="900" b="0" i="0" u="none" strike="noStrike">
                        <a:solidFill>
                          <a:srgbClr val="000000"/>
                        </a:solidFill>
                        <a:effectLst/>
                        <a:latin typeface="Times New Roman" panose="02020603050405020304" pitchFamily="18" charset="0"/>
                        <a:cs typeface="Times New Roman" panose="02020603050405020304" pitchFamily="18" charset="0"/>
                      </a:endParaRPr>
                    </a:p>
                  </a:txBody>
                  <a:tcPr marL="9515" marR="951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9"/>
                  </a:ext>
                </a:extLst>
              </a:tr>
              <a:tr h="209550">
                <a:tc>
                  <a:txBody>
                    <a:bodyPr/>
                    <a:lstStyle/>
                    <a:p>
                      <a:pPr algn="ctr" fontAlgn="ctr"/>
                      <a:r>
                        <a:rPr lang="en-US" altLang="ko-KR" sz="900" b="0" i="0" u="none" strike="noStrike">
                          <a:solidFill>
                            <a:srgbClr val="000000"/>
                          </a:solidFill>
                          <a:effectLst/>
                          <a:latin typeface="Times New Roman" panose="02020603050405020304" pitchFamily="18" charset="0"/>
                          <a:cs typeface="Times New Roman" panose="02020603050405020304" pitchFamily="18" charset="0"/>
                        </a:rPr>
                        <a:t>11</a:t>
                      </a:r>
                    </a:p>
                  </a:txBody>
                  <a:tcPr marL="9515" marR="951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ctr"/>
                      <a:endParaRPr lang="en-US" altLang="ko-KR" sz="900" b="0" i="0" u="none" strike="noStrike">
                        <a:solidFill>
                          <a:srgbClr val="000000"/>
                        </a:solidFill>
                        <a:effectLst/>
                        <a:latin typeface="Times New Roman" panose="02020603050405020304" pitchFamily="18" charset="0"/>
                        <a:cs typeface="Times New Roman" panose="02020603050405020304" pitchFamily="18" charset="0"/>
                      </a:endParaRPr>
                    </a:p>
                  </a:txBody>
                  <a:tcPr marL="9515" marR="951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10"/>
                  </a:ext>
                </a:extLst>
              </a:tr>
              <a:tr h="209550">
                <a:tc>
                  <a:txBody>
                    <a:bodyPr/>
                    <a:lstStyle/>
                    <a:p>
                      <a:pPr algn="ctr" fontAlgn="ctr"/>
                      <a:r>
                        <a:rPr lang="en-US" altLang="ko-KR" sz="900" b="0" i="0" u="none" strike="noStrike">
                          <a:solidFill>
                            <a:srgbClr val="000000"/>
                          </a:solidFill>
                          <a:effectLst/>
                          <a:latin typeface="Times New Roman" panose="02020603050405020304" pitchFamily="18" charset="0"/>
                          <a:cs typeface="Times New Roman" panose="02020603050405020304" pitchFamily="18" charset="0"/>
                        </a:rPr>
                        <a:t>12</a:t>
                      </a:r>
                    </a:p>
                  </a:txBody>
                  <a:tcPr marL="9515" marR="951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ctr"/>
                      <a:endParaRPr lang="en-US" altLang="ko-KR" sz="900" b="0" i="0" u="none" strike="noStrike">
                        <a:solidFill>
                          <a:srgbClr val="000000"/>
                        </a:solidFill>
                        <a:effectLst/>
                        <a:latin typeface="Times New Roman" panose="02020603050405020304" pitchFamily="18" charset="0"/>
                        <a:cs typeface="Times New Roman" panose="02020603050405020304" pitchFamily="18" charset="0"/>
                      </a:endParaRPr>
                    </a:p>
                  </a:txBody>
                  <a:tcPr marL="9515" marR="951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11"/>
                  </a:ext>
                </a:extLst>
              </a:tr>
              <a:tr h="209550">
                <a:tc>
                  <a:txBody>
                    <a:bodyPr/>
                    <a:lstStyle/>
                    <a:p>
                      <a:pPr algn="ctr" fontAlgn="ctr"/>
                      <a:r>
                        <a:rPr lang="en-US" altLang="ko-KR" sz="900" b="0" i="0" u="none" strike="noStrike">
                          <a:solidFill>
                            <a:srgbClr val="000000"/>
                          </a:solidFill>
                          <a:effectLst/>
                          <a:latin typeface="Times New Roman" panose="02020603050405020304" pitchFamily="18" charset="0"/>
                          <a:cs typeface="Times New Roman" panose="02020603050405020304" pitchFamily="18" charset="0"/>
                        </a:rPr>
                        <a:t>13</a:t>
                      </a:r>
                    </a:p>
                  </a:txBody>
                  <a:tcPr marL="9515" marR="951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ctr"/>
                      <a:endParaRPr lang="en-US" altLang="ko-KR" sz="900" b="0" i="0" u="none" strike="noStrike">
                        <a:solidFill>
                          <a:srgbClr val="000000"/>
                        </a:solidFill>
                        <a:effectLst/>
                        <a:latin typeface="Times New Roman" panose="02020603050405020304" pitchFamily="18" charset="0"/>
                        <a:cs typeface="Times New Roman" panose="02020603050405020304" pitchFamily="18" charset="0"/>
                      </a:endParaRPr>
                    </a:p>
                  </a:txBody>
                  <a:tcPr marL="9515" marR="951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12"/>
                  </a:ext>
                </a:extLst>
              </a:tr>
              <a:tr h="209550">
                <a:tc>
                  <a:txBody>
                    <a:bodyPr/>
                    <a:lstStyle/>
                    <a:p>
                      <a:pPr algn="ctr" fontAlgn="ctr"/>
                      <a:r>
                        <a:rPr lang="en-US" altLang="ko-KR" sz="900" b="0" i="0" u="none" strike="noStrike">
                          <a:solidFill>
                            <a:srgbClr val="000000"/>
                          </a:solidFill>
                          <a:effectLst/>
                          <a:latin typeface="Times New Roman" panose="02020603050405020304" pitchFamily="18" charset="0"/>
                          <a:cs typeface="Times New Roman" panose="02020603050405020304" pitchFamily="18" charset="0"/>
                        </a:rPr>
                        <a:t>14</a:t>
                      </a:r>
                    </a:p>
                  </a:txBody>
                  <a:tcPr marL="9515" marR="951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ctr"/>
                      <a:endParaRPr lang="en-US" altLang="ko-KR" sz="900" b="0" i="0" u="none" strike="noStrike">
                        <a:solidFill>
                          <a:srgbClr val="000000"/>
                        </a:solidFill>
                        <a:effectLst/>
                        <a:latin typeface="Times New Roman" panose="02020603050405020304" pitchFamily="18" charset="0"/>
                        <a:cs typeface="Times New Roman" panose="02020603050405020304" pitchFamily="18" charset="0"/>
                      </a:endParaRPr>
                    </a:p>
                  </a:txBody>
                  <a:tcPr marL="9515" marR="951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13"/>
                  </a:ext>
                </a:extLst>
              </a:tr>
              <a:tr h="209550">
                <a:tc>
                  <a:txBody>
                    <a:bodyPr/>
                    <a:lstStyle/>
                    <a:p>
                      <a:pPr algn="ctr" fontAlgn="ctr"/>
                      <a:r>
                        <a:rPr lang="en-US" altLang="ko-KR" sz="900" b="0" i="0" u="none" strike="noStrike">
                          <a:solidFill>
                            <a:srgbClr val="000000"/>
                          </a:solidFill>
                          <a:effectLst/>
                          <a:latin typeface="Times New Roman" panose="02020603050405020304" pitchFamily="18" charset="0"/>
                          <a:cs typeface="Times New Roman" panose="02020603050405020304" pitchFamily="18" charset="0"/>
                        </a:rPr>
                        <a:t>15</a:t>
                      </a:r>
                    </a:p>
                  </a:txBody>
                  <a:tcPr marL="9515" marR="951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ctr"/>
                      <a:endParaRPr lang="en-US" altLang="ko-KR" sz="900" b="0" i="0" u="none" strike="noStrike">
                        <a:solidFill>
                          <a:srgbClr val="000000"/>
                        </a:solidFill>
                        <a:effectLst/>
                        <a:latin typeface="Times New Roman" panose="02020603050405020304" pitchFamily="18" charset="0"/>
                        <a:cs typeface="Times New Roman" panose="02020603050405020304" pitchFamily="18" charset="0"/>
                      </a:endParaRPr>
                    </a:p>
                  </a:txBody>
                  <a:tcPr marL="9515" marR="951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14"/>
                  </a:ext>
                </a:extLst>
              </a:tr>
              <a:tr h="209550">
                <a:tc>
                  <a:txBody>
                    <a:bodyPr/>
                    <a:lstStyle/>
                    <a:p>
                      <a:pPr algn="ctr" fontAlgn="ctr"/>
                      <a:r>
                        <a:rPr lang="en-US" altLang="ko-KR" sz="900" b="0" i="0" u="none" strike="noStrike">
                          <a:solidFill>
                            <a:srgbClr val="000000"/>
                          </a:solidFill>
                          <a:effectLst/>
                          <a:latin typeface="Times New Roman" panose="02020603050405020304" pitchFamily="18" charset="0"/>
                          <a:cs typeface="Times New Roman" panose="02020603050405020304" pitchFamily="18" charset="0"/>
                        </a:rPr>
                        <a:t>16</a:t>
                      </a:r>
                    </a:p>
                  </a:txBody>
                  <a:tcPr marL="9515" marR="951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ctr"/>
                      <a:endParaRPr lang="en-US" altLang="ko-KR" sz="900" b="0" i="0" u="none" strike="noStrike">
                        <a:solidFill>
                          <a:srgbClr val="000000"/>
                        </a:solidFill>
                        <a:effectLst/>
                        <a:latin typeface="Times New Roman" panose="02020603050405020304" pitchFamily="18" charset="0"/>
                        <a:cs typeface="Times New Roman" panose="02020603050405020304" pitchFamily="18" charset="0"/>
                      </a:endParaRPr>
                    </a:p>
                  </a:txBody>
                  <a:tcPr marL="9515" marR="951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15"/>
                  </a:ext>
                </a:extLst>
              </a:tr>
              <a:tr h="209550">
                <a:tc>
                  <a:txBody>
                    <a:bodyPr/>
                    <a:lstStyle/>
                    <a:p>
                      <a:pPr algn="ctr" fontAlgn="ctr"/>
                      <a:r>
                        <a:rPr lang="en-US" altLang="ko-KR" sz="900" b="0" i="0" u="none" strike="noStrike">
                          <a:solidFill>
                            <a:srgbClr val="000000"/>
                          </a:solidFill>
                          <a:effectLst/>
                          <a:latin typeface="Times New Roman" panose="02020603050405020304" pitchFamily="18" charset="0"/>
                          <a:cs typeface="Times New Roman" panose="02020603050405020304" pitchFamily="18" charset="0"/>
                        </a:rPr>
                        <a:t>17</a:t>
                      </a:r>
                    </a:p>
                  </a:txBody>
                  <a:tcPr marL="9515" marR="951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ctr"/>
                      <a:endParaRPr lang="en-US" altLang="ko-KR" sz="900" b="0" i="0" u="none" strike="noStrike">
                        <a:solidFill>
                          <a:srgbClr val="000000"/>
                        </a:solidFill>
                        <a:effectLst/>
                        <a:latin typeface="Times New Roman" panose="02020603050405020304" pitchFamily="18" charset="0"/>
                        <a:cs typeface="Times New Roman" panose="02020603050405020304" pitchFamily="18" charset="0"/>
                      </a:endParaRPr>
                    </a:p>
                  </a:txBody>
                  <a:tcPr marL="9515" marR="951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16"/>
                  </a:ext>
                </a:extLst>
              </a:tr>
              <a:tr h="209550">
                <a:tc>
                  <a:txBody>
                    <a:bodyPr/>
                    <a:lstStyle/>
                    <a:p>
                      <a:pPr algn="ctr" fontAlgn="ctr"/>
                      <a:r>
                        <a:rPr lang="en-US" altLang="ko-KR" sz="900" b="0" i="0" u="none" strike="noStrike">
                          <a:solidFill>
                            <a:srgbClr val="000000"/>
                          </a:solidFill>
                          <a:effectLst/>
                          <a:latin typeface="Times New Roman" panose="02020603050405020304" pitchFamily="18" charset="0"/>
                          <a:cs typeface="Times New Roman" panose="02020603050405020304" pitchFamily="18" charset="0"/>
                        </a:rPr>
                        <a:t>18</a:t>
                      </a:r>
                    </a:p>
                  </a:txBody>
                  <a:tcPr marL="9515" marR="951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ctr"/>
                      <a:endParaRPr lang="en-US" altLang="ko-KR" sz="900" b="0" i="0" u="none" strike="noStrike">
                        <a:solidFill>
                          <a:srgbClr val="000000"/>
                        </a:solidFill>
                        <a:effectLst/>
                        <a:latin typeface="Times New Roman" panose="02020603050405020304" pitchFamily="18" charset="0"/>
                        <a:cs typeface="Times New Roman" panose="02020603050405020304" pitchFamily="18" charset="0"/>
                      </a:endParaRPr>
                    </a:p>
                  </a:txBody>
                  <a:tcPr marL="9515" marR="951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17"/>
                  </a:ext>
                </a:extLst>
              </a:tr>
              <a:tr h="219075">
                <a:tc>
                  <a:txBody>
                    <a:bodyPr/>
                    <a:lstStyle/>
                    <a:p>
                      <a:pPr algn="ctr" fontAlgn="ctr"/>
                      <a:r>
                        <a:rPr lang="en-US" altLang="ko-KR" sz="900" b="0" i="0" u="none" strike="noStrike">
                          <a:solidFill>
                            <a:srgbClr val="000000"/>
                          </a:solidFill>
                          <a:effectLst/>
                          <a:latin typeface="Times New Roman" panose="02020603050405020304" pitchFamily="18" charset="0"/>
                          <a:cs typeface="Times New Roman" panose="02020603050405020304" pitchFamily="18" charset="0"/>
                        </a:rPr>
                        <a:t>19</a:t>
                      </a:r>
                    </a:p>
                  </a:txBody>
                  <a:tcPr marL="9515" marR="951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ctr"/>
                      <a:endParaRPr lang="en-US" altLang="ko-KR" sz="900" b="0" i="0" u="none" strike="noStrike">
                        <a:solidFill>
                          <a:srgbClr val="000000"/>
                        </a:solidFill>
                        <a:effectLst/>
                        <a:latin typeface="Times New Roman" panose="02020603050405020304" pitchFamily="18" charset="0"/>
                        <a:cs typeface="Times New Roman" panose="02020603050405020304" pitchFamily="18" charset="0"/>
                      </a:endParaRPr>
                    </a:p>
                  </a:txBody>
                  <a:tcPr marL="9515" marR="951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18"/>
                  </a:ext>
                </a:extLst>
              </a:tr>
              <a:tr h="219075">
                <a:tc>
                  <a:txBody>
                    <a:bodyPr/>
                    <a:lstStyle/>
                    <a:p>
                      <a:pPr algn="ctr" fontAlgn="ctr"/>
                      <a:r>
                        <a:rPr lang="en-US" altLang="ko-KR" sz="900" b="0" i="0" u="none" strike="noStrike">
                          <a:solidFill>
                            <a:srgbClr val="000000"/>
                          </a:solidFill>
                          <a:effectLst/>
                          <a:latin typeface="Times New Roman" panose="02020603050405020304" pitchFamily="18" charset="0"/>
                          <a:cs typeface="Times New Roman" panose="02020603050405020304" pitchFamily="18" charset="0"/>
                        </a:rPr>
                        <a:t>20</a:t>
                      </a:r>
                    </a:p>
                  </a:txBody>
                  <a:tcPr marL="9515" marR="951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ctr"/>
                      <a:endParaRPr lang="en-US" altLang="ko-KR" sz="900" b="0" i="0" u="none" strike="noStrike">
                        <a:solidFill>
                          <a:srgbClr val="000000"/>
                        </a:solidFill>
                        <a:effectLst/>
                        <a:latin typeface="Times New Roman" panose="02020603050405020304" pitchFamily="18" charset="0"/>
                        <a:cs typeface="Times New Roman" panose="02020603050405020304" pitchFamily="18" charset="0"/>
                      </a:endParaRPr>
                    </a:p>
                  </a:txBody>
                  <a:tcPr marL="9515" marR="951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19"/>
                  </a:ext>
                </a:extLst>
              </a:tr>
            </a:tbl>
          </a:graphicData>
        </a:graphic>
      </p:graphicFrame>
    </p:spTree>
    <p:extLst>
      <p:ext uri="{BB962C8B-B14F-4D97-AF65-F5344CB8AC3E}">
        <p14:creationId xmlns:p14="http://schemas.microsoft.com/office/powerpoint/2010/main" val="287416631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Line 2"/>
          <p:cNvSpPr>
            <a:spLocks noChangeShapeType="1"/>
          </p:cNvSpPr>
          <p:nvPr/>
        </p:nvSpPr>
        <p:spPr bwMode="auto">
          <a:xfrm>
            <a:off x="341710" y="609600"/>
            <a:ext cx="6199980" cy="0"/>
          </a:xfrm>
          <a:prstGeom prst="line">
            <a:avLst/>
          </a:prstGeom>
          <a:noFill/>
          <a:ln w="57150" cmpd="thinThick">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a:p>
        </p:txBody>
      </p:sp>
      <p:sp>
        <p:nvSpPr>
          <p:cNvPr id="39" name="Text Box 6"/>
          <p:cNvSpPr txBox="1">
            <a:spLocks noChangeArrowheads="1"/>
          </p:cNvSpPr>
          <p:nvPr/>
        </p:nvSpPr>
        <p:spPr bwMode="auto">
          <a:xfrm>
            <a:off x="123825" y="228600"/>
            <a:ext cx="1627369" cy="338554"/>
          </a:xfrm>
          <a:prstGeom prst="rect">
            <a:avLst/>
          </a:prstGeom>
          <a:noFill/>
          <a:ln w="9525">
            <a:noFill/>
            <a:miter lim="800000"/>
            <a:headEnd/>
            <a:tailEnd/>
          </a:ln>
          <a:effectLst/>
        </p:spPr>
        <p:txBody>
          <a:bodyPr wrap="none">
            <a:spAutoFit/>
          </a:bodyPr>
          <a:lstStyle>
            <a:lvl1pPr eaLnBrk="0" hangingPunct="0">
              <a:defRPr kumimoji="1" sz="900">
                <a:solidFill>
                  <a:schemeClr val="tx1"/>
                </a:solidFill>
                <a:latin typeface="Dotum" pitchFamily="50" charset="-127"/>
                <a:ea typeface="Dotum" pitchFamily="50" charset="-127"/>
              </a:defRPr>
            </a:lvl1pPr>
            <a:lvl2pPr marL="742950" indent="-285750" eaLnBrk="0" hangingPunct="0">
              <a:defRPr kumimoji="1" sz="900">
                <a:solidFill>
                  <a:schemeClr val="tx1"/>
                </a:solidFill>
                <a:latin typeface="Dotum" pitchFamily="50" charset="-127"/>
                <a:ea typeface="Dotum" pitchFamily="50" charset="-127"/>
              </a:defRPr>
            </a:lvl2pPr>
            <a:lvl3pPr marL="1143000" indent="-228600" eaLnBrk="0" hangingPunct="0">
              <a:defRPr kumimoji="1" sz="900">
                <a:solidFill>
                  <a:schemeClr val="tx1"/>
                </a:solidFill>
                <a:latin typeface="Dotum" pitchFamily="50" charset="-127"/>
                <a:ea typeface="Dotum" pitchFamily="50" charset="-127"/>
              </a:defRPr>
            </a:lvl3pPr>
            <a:lvl4pPr marL="1600200" indent="-228600" eaLnBrk="0" hangingPunct="0">
              <a:defRPr kumimoji="1" sz="900">
                <a:solidFill>
                  <a:schemeClr val="tx1"/>
                </a:solidFill>
                <a:latin typeface="Dotum" pitchFamily="50" charset="-127"/>
                <a:ea typeface="Dotum" pitchFamily="50" charset="-127"/>
              </a:defRPr>
            </a:lvl4pPr>
            <a:lvl5pPr marL="2057400" indent="-228600" eaLnBrk="0" hangingPunct="0">
              <a:defRPr kumimoji="1" sz="900">
                <a:solidFill>
                  <a:schemeClr val="tx1"/>
                </a:solidFill>
                <a:latin typeface="Dotum" pitchFamily="50" charset="-127"/>
                <a:ea typeface="Dotum" pitchFamily="50" charset="-127"/>
              </a:defRPr>
            </a:lvl5pPr>
            <a:lvl6pPr marL="2514600" indent="-228600" eaLnBrk="0" fontAlgn="base" hangingPunct="0">
              <a:spcBef>
                <a:spcPct val="0"/>
              </a:spcBef>
              <a:spcAft>
                <a:spcPct val="0"/>
              </a:spcAft>
              <a:defRPr kumimoji="1" sz="900">
                <a:solidFill>
                  <a:schemeClr val="tx1"/>
                </a:solidFill>
                <a:latin typeface="Dotum" pitchFamily="50" charset="-127"/>
                <a:ea typeface="Dotum" pitchFamily="50" charset="-127"/>
              </a:defRPr>
            </a:lvl6pPr>
            <a:lvl7pPr marL="2971800" indent="-228600" eaLnBrk="0" fontAlgn="base" hangingPunct="0">
              <a:spcBef>
                <a:spcPct val="0"/>
              </a:spcBef>
              <a:spcAft>
                <a:spcPct val="0"/>
              </a:spcAft>
              <a:defRPr kumimoji="1" sz="900">
                <a:solidFill>
                  <a:schemeClr val="tx1"/>
                </a:solidFill>
                <a:latin typeface="Dotum" pitchFamily="50" charset="-127"/>
                <a:ea typeface="Dotum" pitchFamily="50" charset="-127"/>
              </a:defRPr>
            </a:lvl7pPr>
            <a:lvl8pPr marL="3429000" indent="-228600" eaLnBrk="0" fontAlgn="base" hangingPunct="0">
              <a:spcBef>
                <a:spcPct val="0"/>
              </a:spcBef>
              <a:spcAft>
                <a:spcPct val="0"/>
              </a:spcAft>
              <a:defRPr kumimoji="1" sz="900">
                <a:solidFill>
                  <a:schemeClr val="tx1"/>
                </a:solidFill>
                <a:latin typeface="Dotum" pitchFamily="50" charset="-127"/>
                <a:ea typeface="Dotum" pitchFamily="50" charset="-127"/>
              </a:defRPr>
            </a:lvl8pPr>
            <a:lvl9pPr marL="3886200" indent="-228600" eaLnBrk="0" fontAlgn="base" hangingPunct="0">
              <a:spcBef>
                <a:spcPct val="0"/>
              </a:spcBef>
              <a:spcAft>
                <a:spcPct val="0"/>
              </a:spcAft>
              <a:defRPr kumimoji="1" sz="900">
                <a:solidFill>
                  <a:schemeClr val="tx1"/>
                </a:solidFill>
                <a:latin typeface="Dotum" pitchFamily="50" charset="-127"/>
                <a:ea typeface="Dotum" pitchFamily="50" charset="-127"/>
              </a:defRPr>
            </a:lvl9pPr>
          </a:lstStyle>
          <a:p>
            <a:pPr eaLnBrk="1" hangingPunct="1"/>
            <a:r>
              <a:rPr lang="en-US" altLang="ko-KR" sz="1600" b="1" smtClean="0">
                <a:effectLst>
                  <a:outerShdw blurRad="38100" dist="38100" dir="2700000" algn="tl">
                    <a:srgbClr val="C0C0C0"/>
                  </a:outerShdw>
                </a:effectLst>
                <a:latin typeface="Times New Roman" panose="02020603050405020304" pitchFamily="18" charset="0"/>
                <a:cs typeface="Times New Roman" panose="02020603050405020304" pitchFamily="18" charset="0"/>
              </a:rPr>
              <a:t>[ </a:t>
            </a:r>
            <a:r>
              <a:rPr lang="vi-VN" altLang="ko-KR" sz="1600" b="1" smtClean="0">
                <a:effectLst>
                  <a:outerShdw blurRad="38100" dist="38100" dir="2700000" algn="tl">
                    <a:srgbClr val="C0C0C0"/>
                  </a:outerShdw>
                </a:effectLst>
                <a:latin typeface="Times New Roman" panose="02020603050405020304" pitchFamily="18" charset="0"/>
                <a:cs typeface="Times New Roman" panose="02020603050405020304" pitchFamily="18" charset="0"/>
              </a:rPr>
              <a:t>Điện</a:t>
            </a:r>
            <a:r>
              <a:rPr lang="en-US" altLang="ko-KR" sz="1600" b="1" smtClean="0">
                <a:effectLst>
                  <a:outerShdw blurRad="38100" dist="38100" dir="2700000" algn="tl">
                    <a:srgbClr val="C0C0C0"/>
                  </a:outerShdw>
                </a:effectLst>
                <a:latin typeface="Times New Roman" panose="02020603050405020304" pitchFamily="18" charset="0"/>
                <a:cs typeface="Times New Roman" panose="02020603050405020304" pitchFamily="18" charset="0"/>
              </a:rPr>
              <a:t> -</a:t>
            </a:r>
            <a:r>
              <a:rPr lang="vi-VN" altLang="ko-KR" sz="1600" b="1" smtClean="0">
                <a:effectLst>
                  <a:outerShdw blurRad="38100" dist="38100" dir="2700000" algn="tl">
                    <a:srgbClr val="C0C0C0"/>
                  </a:outerShdw>
                </a:effectLst>
                <a:latin typeface="Times New Roman" panose="02020603050405020304" pitchFamily="18" charset="0"/>
                <a:cs typeface="Times New Roman" panose="02020603050405020304" pitchFamily="18" charset="0"/>
              </a:rPr>
              <a:t> </a:t>
            </a:r>
            <a:r>
              <a:rPr lang="vi-VN" altLang="ko-KR" sz="1600" b="1" dirty="0" smtClean="0">
                <a:effectLst>
                  <a:outerShdw blurRad="38100" dist="38100" dir="2700000" algn="tl">
                    <a:srgbClr val="C0C0C0"/>
                  </a:outerShdw>
                </a:effectLst>
                <a:latin typeface="Times New Roman" panose="02020603050405020304" pitchFamily="18" charset="0"/>
                <a:cs typeface="Times New Roman" panose="02020603050405020304" pitchFamily="18" charset="0"/>
              </a:rPr>
              <a:t>điện </a:t>
            </a:r>
            <a:r>
              <a:rPr lang="vi-VN" altLang="ko-KR" sz="1600" b="1" smtClean="0">
                <a:effectLst>
                  <a:outerShdw blurRad="38100" dist="38100" dir="2700000" algn="tl">
                    <a:srgbClr val="C0C0C0"/>
                  </a:outerShdw>
                </a:effectLst>
                <a:latin typeface="Times New Roman" panose="02020603050405020304" pitchFamily="18" charset="0"/>
                <a:cs typeface="Times New Roman" panose="02020603050405020304" pitchFamily="18" charset="0"/>
              </a:rPr>
              <a:t>tử </a:t>
            </a:r>
            <a:r>
              <a:rPr lang="en-US" altLang="ko-KR" sz="1600" b="1">
                <a:effectLst>
                  <a:outerShdw blurRad="38100" dist="38100" dir="2700000" algn="tl">
                    <a:srgbClr val="C0C0C0"/>
                  </a:outerShdw>
                </a:effectLst>
                <a:latin typeface="Times New Roman" panose="02020603050405020304" pitchFamily="18" charset="0"/>
                <a:cs typeface="Times New Roman" panose="02020603050405020304" pitchFamily="18" charset="0"/>
              </a:rPr>
              <a:t>]</a:t>
            </a:r>
            <a:endParaRPr lang="ko-KR" altLang="en-US" sz="1600" b="1" dirty="0">
              <a:effectLst>
                <a:outerShdw blurRad="38100" dist="38100" dir="2700000" algn="tl">
                  <a:srgbClr val="C0C0C0"/>
                </a:outerShdw>
              </a:effectLst>
              <a:latin typeface="Times New Roman" panose="02020603050405020304" pitchFamily="18" charset="0"/>
              <a:cs typeface="Times New Roman" panose="02020603050405020304" pitchFamily="18" charset="0"/>
            </a:endParaRPr>
          </a:p>
        </p:txBody>
      </p:sp>
      <p:sp>
        <p:nvSpPr>
          <p:cNvPr id="7" name="TextBox 6"/>
          <p:cNvSpPr txBox="1"/>
          <p:nvPr/>
        </p:nvSpPr>
        <p:spPr>
          <a:xfrm>
            <a:off x="3190875" y="9689529"/>
            <a:ext cx="663964" cy="230832"/>
          </a:xfrm>
          <a:prstGeom prst="rect">
            <a:avLst/>
          </a:prstGeom>
          <a:noFill/>
        </p:spPr>
        <p:txBody>
          <a:bodyPr wrap="none" rtlCol="0">
            <a:spAutoFit/>
          </a:bodyPr>
          <a:lstStyle/>
          <a:p>
            <a:r>
              <a:rPr lang="en-US" smtClean="0"/>
              <a:t>Trang 03</a:t>
            </a:r>
            <a:endParaRPr lang="en-US"/>
          </a:p>
        </p:txBody>
      </p:sp>
      <p:sp>
        <p:nvSpPr>
          <p:cNvPr id="8" name="Rectangle 3"/>
          <p:cNvSpPr>
            <a:spLocks noChangeArrowheads="1"/>
          </p:cNvSpPr>
          <p:nvPr/>
        </p:nvSpPr>
        <p:spPr bwMode="auto">
          <a:xfrm>
            <a:off x="304800" y="776288"/>
            <a:ext cx="3124200" cy="890111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rIns="54000"/>
          <a:lstStyle>
            <a:lvl1pPr marL="457200" indent="-457200" eaLnBrk="0" hangingPunct="0">
              <a:defRPr kumimoji="1" sz="900">
                <a:solidFill>
                  <a:schemeClr val="tx1"/>
                </a:solidFill>
                <a:latin typeface="Arial" charset="0"/>
                <a:ea typeface="돋움" pitchFamily="50" charset="-127"/>
              </a:defRPr>
            </a:lvl1pPr>
            <a:lvl2pPr marL="742950" indent="-285750" eaLnBrk="0" hangingPunct="0">
              <a:defRPr kumimoji="1" sz="900">
                <a:solidFill>
                  <a:schemeClr val="tx1"/>
                </a:solidFill>
                <a:latin typeface="Arial" charset="0"/>
                <a:ea typeface="돋움" pitchFamily="50" charset="-127"/>
              </a:defRPr>
            </a:lvl2pPr>
            <a:lvl3pPr marL="1143000" indent="-228600" eaLnBrk="0" hangingPunct="0">
              <a:defRPr kumimoji="1" sz="900">
                <a:solidFill>
                  <a:schemeClr val="tx1"/>
                </a:solidFill>
                <a:latin typeface="Arial" charset="0"/>
                <a:ea typeface="돋움" pitchFamily="50" charset="-127"/>
              </a:defRPr>
            </a:lvl3pPr>
            <a:lvl4pPr marL="1600200" indent="-228600" eaLnBrk="0" hangingPunct="0">
              <a:defRPr kumimoji="1" sz="900">
                <a:solidFill>
                  <a:schemeClr val="tx1"/>
                </a:solidFill>
                <a:latin typeface="Arial" charset="0"/>
                <a:ea typeface="돋움" pitchFamily="50" charset="-127"/>
              </a:defRPr>
            </a:lvl4pPr>
            <a:lvl5pPr marL="2057400" indent="-228600" eaLnBrk="0" hangingPunct="0">
              <a:defRPr kumimoji="1" sz="900">
                <a:solidFill>
                  <a:schemeClr val="tx1"/>
                </a:solidFill>
                <a:latin typeface="Arial" charset="0"/>
                <a:ea typeface="돋움" pitchFamily="50" charset="-127"/>
              </a:defRPr>
            </a:lvl5pPr>
            <a:lvl6pPr marL="2514600" indent="-228600" eaLnBrk="0" fontAlgn="base" hangingPunct="0">
              <a:spcBef>
                <a:spcPct val="0"/>
              </a:spcBef>
              <a:spcAft>
                <a:spcPct val="0"/>
              </a:spcAft>
              <a:defRPr kumimoji="1" sz="900">
                <a:solidFill>
                  <a:schemeClr val="tx1"/>
                </a:solidFill>
                <a:latin typeface="Arial" charset="0"/>
                <a:ea typeface="돋움" pitchFamily="50" charset="-127"/>
              </a:defRPr>
            </a:lvl6pPr>
            <a:lvl7pPr marL="2971800" indent="-228600" eaLnBrk="0" fontAlgn="base" hangingPunct="0">
              <a:spcBef>
                <a:spcPct val="0"/>
              </a:spcBef>
              <a:spcAft>
                <a:spcPct val="0"/>
              </a:spcAft>
              <a:defRPr kumimoji="1" sz="900">
                <a:solidFill>
                  <a:schemeClr val="tx1"/>
                </a:solidFill>
                <a:latin typeface="Arial" charset="0"/>
                <a:ea typeface="돋움" pitchFamily="50" charset="-127"/>
              </a:defRPr>
            </a:lvl7pPr>
            <a:lvl8pPr marL="3429000" indent="-228600" eaLnBrk="0" fontAlgn="base" hangingPunct="0">
              <a:spcBef>
                <a:spcPct val="0"/>
              </a:spcBef>
              <a:spcAft>
                <a:spcPct val="0"/>
              </a:spcAft>
              <a:defRPr kumimoji="1" sz="900">
                <a:solidFill>
                  <a:schemeClr val="tx1"/>
                </a:solidFill>
                <a:latin typeface="Arial" charset="0"/>
                <a:ea typeface="돋움" pitchFamily="50" charset="-127"/>
              </a:defRPr>
            </a:lvl8pPr>
            <a:lvl9pPr marL="3886200" indent="-228600" eaLnBrk="0" fontAlgn="base" hangingPunct="0">
              <a:spcBef>
                <a:spcPct val="0"/>
              </a:spcBef>
              <a:spcAft>
                <a:spcPct val="0"/>
              </a:spcAft>
              <a:defRPr kumimoji="1" sz="900">
                <a:solidFill>
                  <a:schemeClr val="tx1"/>
                </a:solidFill>
                <a:latin typeface="Arial" charset="0"/>
                <a:ea typeface="돋움" pitchFamily="50" charset="-127"/>
              </a:defRPr>
            </a:lvl9pPr>
          </a:lstStyle>
          <a:p>
            <a:pPr eaLnBrk="1" fontAlgn="base" hangingPunct="1">
              <a:spcBef>
                <a:spcPct val="0"/>
              </a:spcBef>
              <a:spcAft>
                <a:spcPct val="0"/>
              </a:spcAft>
            </a:pPr>
            <a:endParaRPr lang="en-US" altLang="ko-KR" smtClean="0"/>
          </a:p>
          <a:p>
            <a:pPr eaLnBrk="1" fontAlgn="base" hangingPunct="1">
              <a:spcBef>
                <a:spcPct val="0"/>
              </a:spcBef>
              <a:spcAft>
                <a:spcPct val="0"/>
              </a:spcAft>
            </a:pPr>
            <a:endParaRPr lang="en-US" altLang="ko-KR" smtClean="0"/>
          </a:p>
        </p:txBody>
      </p:sp>
      <p:sp>
        <p:nvSpPr>
          <p:cNvPr id="9" name="Rectangle 4"/>
          <p:cNvSpPr>
            <a:spLocks noChangeArrowheads="1"/>
          </p:cNvSpPr>
          <p:nvPr/>
        </p:nvSpPr>
        <p:spPr bwMode="auto">
          <a:xfrm>
            <a:off x="3429000" y="776288"/>
            <a:ext cx="3124200" cy="890111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marL="457200" indent="-457200" eaLnBrk="0" hangingPunct="0">
              <a:defRPr kumimoji="1" sz="900">
                <a:solidFill>
                  <a:schemeClr val="tx1"/>
                </a:solidFill>
                <a:latin typeface="Arial" charset="0"/>
                <a:ea typeface="돋움" pitchFamily="50" charset="-127"/>
              </a:defRPr>
            </a:lvl1pPr>
            <a:lvl2pPr marL="742950" indent="-285750" eaLnBrk="0" hangingPunct="0">
              <a:defRPr kumimoji="1" sz="900">
                <a:solidFill>
                  <a:schemeClr val="tx1"/>
                </a:solidFill>
                <a:latin typeface="Arial" charset="0"/>
                <a:ea typeface="돋움" pitchFamily="50" charset="-127"/>
              </a:defRPr>
            </a:lvl2pPr>
            <a:lvl3pPr marL="1143000" indent="-228600" eaLnBrk="0" hangingPunct="0">
              <a:defRPr kumimoji="1" sz="900">
                <a:solidFill>
                  <a:schemeClr val="tx1"/>
                </a:solidFill>
                <a:latin typeface="Arial" charset="0"/>
                <a:ea typeface="돋움" pitchFamily="50" charset="-127"/>
              </a:defRPr>
            </a:lvl3pPr>
            <a:lvl4pPr marL="1600200" indent="-228600" eaLnBrk="0" hangingPunct="0">
              <a:defRPr kumimoji="1" sz="900">
                <a:solidFill>
                  <a:schemeClr val="tx1"/>
                </a:solidFill>
                <a:latin typeface="Arial" charset="0"/>
                <a:ea typeface="돋움" pitchFamily="50" charset="-127"/>
              </a:defRPr>
            </a:lvl4pPr>
            <a:lvl5pPr marL="2057400" indent="-228600" eaLnBrk="0" hangingPunct="0">
              <a:defRPr kumimoji="1" sz="900">
                <a:solidFill>
                  <a:schemeClr val="tx1"/>
                </a:solidFill>
                <a:latin typeface="Arial" charset="0"/>
                <a:ea typeface="돋움" pitchFamily="50" charset="-127"/>
              </a:defRPr>
            </a:lvl5pPr>
            <a:lvl6pPr marL="2514600" indent="-228600" eaLnBrk="0" fontAlgn="base" hangingPunct="0">
              <a:spcBef>
                <a:spcPct val="0"/>
              </a:spcBef>
              <a:spcAft>
                <a:spcPct val="0"/>
              </a:spcAft>
              <a:defRPr kumimoji="1" sz="900">
                <a:solidFill>
                  <a:schemeClr val="tx1"/>
                </a:solidFill>
                <a:latin typeface="Arial" charset="0"/>
                <a:ea typeface="돋움" pitchFamily="50" charset="-127"/>
              </a:defRPr>
            </a:lvl6pPr>
            <a:lvl7pPr marL="2971800" indent="-228600" eaLnBrk="0" fontAlgn="base" hangingPunct="0">
              <a:spcBef>
                <a:spcPct val="0"/>
              </a:spcBef>
              <a:spcAft>
                <a:spcPct val="0"/>
              </a:spcAft>
              <a:defRPr kumimoji="1" sz="900">
                <a:solidFill>
                  <a:schemeClr val="tx1"/>
                </a:solidFill>
                <a:latin typeface="Arial" charset="0"/>
                <a:ea typeface="돋움" pitchFamily="50" charset="-127"/>
              </a:defRPr>
            </a:lvl7pPr>
            <a:lvl8pPr marL="3429000" indent="-228600" eaLnBrk="0" fontAlgn="base" hangingPunct="0">
              <a:spcBef>
                <a:spcPct val="0"/>
              </a:spcBef>
              <a:spcAft>
                <a:spcPct val="0"/>
              </a:spcAft>
              <a:defRPr kumimoji="1" sz="900">
                <a:solidFill>
                  <a:schemeClr val="tx1"/>
                </a:solidFill>
                <a:latin typeface="Arial" charset="0"/>
                <a:ea typeface="돋움" pitchFamily="50" charset="-127"/>
              </a:defRPr>
            </a:lvl8pPr>
            <a:lvl9pPr marL="3886200" indent="-228600" eaLnBrk="0" fontAlgn="base" hangingPunct="0">
              <a:spcBef>
                <a:spcPct val="0"/>
              </a:spcBef>
              <a:spcAft>
                <a:spcPct val="0"/>
              </a:spcAft>
              <a:defRPr kumimoji="1" sz="900">
                <a:solidFill>
                  <a:schemeClr val="tx1"/>
                </a:solidFill>
                <a:latin typeface="Arial" charset="0"/>
                <a:ea typeface="돋움" pitchFamily="50" charset="-127"/>
              </a:defRPr>
            </a:lvl9pPr>
          </a:lstStyle>
          <a:p>
            <a:pPr eaLnBrk="1" fontAlgn="base" hangingPunct="1">
              <a:spcBef>
                <a:spcPct val="0"/>
              </a:spcBef>
              <a:spcAft>
                <a:spcPct val="0"/>
              </a:spcAft>
            </a:pPr>
            <a:endParaRPr lang="ko-KR" altLang="ko-KR" smtClean="0"/>
          </a:p>
        </p:txBody>
      </p:sp>
      <p:sp>
        <p:nvSpPr>
          <p:cNvPr id="152" name="Rectangle 3">
            <a:extLst>
              <a:ext uri="{FF2B5EF4-FFF2-40B4-BE49-F238E27FC236}">
                <a16:creationId xmlns:a16="http://schemas.microsoft.com/office/drawing/2014/main" id="{DDC12961-B54A-4C25-B3A8-2B03EEEBD428}"/>
              </a:ext>
            </a:extLst>
          </p:cNvPr>
          <p:cNvSpPr>
            <a:spLocks noChangeArrowheads="1"/>
          </p:cNvSpPr>
          <p:nvPr/>
        </p:nvSpPr>
        <p:spPr bwMode="auto">
          <a:xfrm>
            <a:off x="304800" y="776288"/>
            <a:ext cx="3124200" cy="890111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rIns="54000"/>
          <a:lstStyle>
            <a:lvl1pPr marL="457200" indent="-457200" eaLnBrk="0" hangingPunct="0">
              <a:defRPr kumimoji="1" sz="900">
                <a:solidFill>
                  <a:schemeClr val="tx1"/>
                </a:solidFill>
                <a:latin typeface="돋움" panose="020B0600000101010101" pitchFamily="50" charset="-127"/>
                <a:ea typeface="돋움" panose="020B0600000101010101" pitchFamily="50" charset="-127"/>
              </a:defRPr>
            </a:lvl1pPr>
            <a:lvl2pPr marL="742950" indent="-285750" eaLnBrk="0" hangingPunct="0">
              <a:defRPr kumimoji="1" sz="900">
                <a:solidFill>
                  <a:schemeClr val="tx1"/>
                </a:solidFill>
                <a:latin typeface="돋움" panose="020B0600000101010101" pitchFamily="50" charset="-127"/>
                <a:ea typeface="돋움" panose="020B0600000101010101" pitchFamily="50" charset="-127"/>
              </a:defRPr>
            </a:lvl2pPr>
            <a:lvl3pPr marL="1143000" indent="-228600" eaLnBrk="0" hangingPunct="0">
              <a:defRPr kumimoji="1" sz="900">
                <a:solidFill>
                  <a:schemeClr val="tx1"/>
                </a:solidFill>
                <a:latin typeface="돋움" panose="020B0600000101010101" pitchFamily="50" charset="-127"/>
                <a:ea typeface="돋움" panose="020B0600000101010101" pitchFamily="50" charset="-127"/>
              </a:defRPr>
            </a:lvl3pPr>
            <a:lvl4pPr marL="1600200" indent="-228600" eaLnBrk="0" hangingPunct="0">
              <a:defRPr kumimoji="1" sz="900">
                <a:solidFill>
                  <a:schemeClr val="tx1"/>
                </a:solidFill>
                <a:latin typeface="돋움" panose="020B0600000101010101" pitchFamily="50" charset="-127"/>
                <a:ea typeface="돋움" panose="020B0600000101010101" pitchFamily="50" charset="-127"/>
              </a:defRPr>
            </a:lvl4pPr>
            <a:lvl5pPr marL="2057400" indent="-228600" eaLnBrk="0" hangingPunct="0">
              <a:defRPr kumimoji="1" sz="900">
                <a:solidFill>
                  <a:schemeClr val="tx1"/>
                </a:solidFill>
                <a:latin typeface="돋움" panose="020B0600000101010101" pitchFamily="50" charset="-127"/>
                <a:ea typeface="돋움" panose="020B0600000101010101" pitchFamily="50" charset="-127"/>
              </a:defRPr>
            </a:lvl5pPr>
            <a:lvl6pPr marL="2514600" indent="-228600" eaLnBrk="0" fontAlgn="base" hangingPunct="0">
              <a:spcBef>
                <a:spcPct val="0"/>
              </a:spcBef>
              <a:spcAft>
                <a:spcPct val="0"/>
              </a:spcAft>
              <a:defRPr kumimoji="1" sz="900">
                <a:solidFill>
                  <a:schemeClr val="tx1"/>
                </a:solidFill>
                <a:latin typeface="돋움" panose="020B0600000101010101" pitchFamily="50" charset="-127"/>
                <a:ea typeface="돋움" panose="020B0600000101010101" pitchFamily="50" charset="-127"/>
              </a:defRPr>
            </a:lvl6pPr>
            <a:lvl7pPr marL="2971800" indent="-228600" eaLnBrk="0" fontAlgn="base" hangingPunct="0">
              <a:spcBef>
                <a:spcPct val="0"/>
              </a:spcBef>
              <a:spcAft>
                <a:spcPct val="0"/>
              </a:spcAft>
              <a:defRPr kumimoji="1" sz="900">
                <a:solidFill>
                  <a:schemeClr val="tx1"/>
                </a:solidFill>
                <a:latin typeface="돋움" panose="020B0600000101010101" pitchFamily="50" charset="-127"/>
                <a:ea typeface="돋움" panose="020B0600000101010101" pitchFamily="50" charset="-127"/>
              </a:defRPr>
            </a:lvl7pPr>
            <a:lvl8pPr marL="3429000" indent="-228600" eaLnBrk="0" fontAlgn="base" hangingPunct="0">
              <a:spcBef>
                <a:spcPct val="0"/>
              </a:spcBef>
              <a:spcAft>
                <a:spcPct val="0"/>
              </a:spcAft>
              <a:defRPr kumimoji="1" sz="900">
                <a:solidFill>
                  <a:schemeClr val="tx1"/>
                </a:solidFill>
                <a:latin typeface="돋움" panose="020B0600000101010101" pitchFamily="50" charset="-127"/>
                <a:ea typeface="돋움" panose="020B0600000101010101" pitchFamily="50" charset="-127"/>
              </a:defRPr>
            </a:lvl8pPr>
            <a:lvl9pPr marL="3886200" indent="-228600" eaLnBrk="0" fontAlgn="base" hangingPunct="0">
              <a:spcBef>
                <a:spcPct val="0"/>
              </a:spcBef>
              <a:spcAft>
                <a:spcPct val="0"/>
              </a:spcAft>
              <a:defRPr kumimoji="1" sz="900">
                <a:solidFill>
                  <a:schemeClr val="tx1"/>
                </a:solidFill>
                <a:latin typeface="돋움" panose="020B0600000101010101" pitchFamily="50" charset="-127"/>
                <a:ea typeface="돋움" panose="020B0600000101010101" pitchFamily="50" charset="-127"/>
              </a:defRPr>
            </a:lvl9pPr>
          </a:lstStyle>
          <a:p>
            <a:pPr eaLnBrk="1" fontAlgn="base" latinLnBrk="1" hangingPunct="1">
              <a:spcBef>
                <a:spcPct val="0"/>
              </a:spcBef>
              <a:spcAft>
                <a:spcPct val="0"/>
              </a:spcAft>
            </a:pPr>
            <a:endParaRPr lang="en-US" altLang="ko-KR"/>
          </a:p>
          <a:p>
            <a:pPr eaLnBrk="1" fontAlgn="base" latinLnBrk="1" hangingPunct="1">
              <a:spcBef>
                <a:spcPct val="0"/>
              </a:spcBef>
              <a:spcAft>
                <a:spcPct val="0"/>
              </a:spcAft>
            </a:pPr>
            <a:endParaRPr lang="en-US" altLang="ko-KR"/>
          </a:p>
        </p:txBody>
      </p:sp>
      <p:sp>
        <p:nvSpPr>
          <p:cNvPr id="153" name="Rectangle 4">
            <a:extLst>
              <a:ext uri="{FF2B5EF4-FFF2-40B4-BE49-F238E27FC236}">
                <a16:creationId xmlns:a16="http://schemas.microsoft.com/office/drawing/2014/main" id="{D880F309-339B-48D2-A647-ACB3A1B5B73D}"/>
              </a:ext>
            </a:extLst>
          </p:cNvPr>
          <p:cNvSpPr>
            <a:spLocks noChangeArrowheads="1"/>
          </p:cNvSpPr>
          <p:nvPr/>
        </p:nvSpPr>
        <p:spPr bwMode="auto">
          <a:xfrm>
            <a:off x="3429000" y="776288"/>
            <a:ext cx="3124200" cy="890111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457200" indent="-457200" eaLnBrk="0" hangingPunct="0">
              <a:defRPr kumimoji="1" sz="900">
                <a:solidFill>
                  <a:schemeClr val="tx1"/>
                </a:solidFill>
                <a:latin typeface="돋움" panose="020B0600000101010101" pitchFamily="50" charset="-127"/>
                <a:ea typeface="돋움" panose="020B0600000101010101" pitchFamily="50" charset="-127"/>
              </a:defRPr>
            </a:lvl1pPr>
            <a:lvl2pPr marL="742950" indent="-285750" eaLnBrk="0" hangingPunct="0">
              <a:defRPr kumimoji="1" sz="900">
                <a:solidFill>
                  <a:schemeClr val="tx1"/>
                </a:solidFill>
                <a:latin typeface="돋움" panose="020B0600000101010101" pitchFamily="50" charset="-127"/>
                <a:ea typeface="돋움" panose="020B0600000101010101" pitchFamily="50" charset="-127"/>
              </a:defRPr>
            </a:lvl2pPr>
            <a:lvl3pPr marL="1143000" indent="-228600" eaLnBrk="0" hangingPunct="0">
              <a:defRPr kumimoji="1" sz="900">
                <a:solidFill>
                  <a:schemeClr val="tx1"/>
                </a:solidFill>
                <a:latin typeface="돋움" panose="020B0600000101010101" pitchFamily="50" charset="-127"/>
                <a:ea typeface="돋움" panose="020B0600000101010101" pitchFamily="50" charset="-127"/>
              </a:defRPr>
            </a:lvl3pPr>
            <a:lvl4pPr marL="1600200" indent="-228600" eaLnBrk="0" hangingPunct="0">
              <a:defRPr kumimoji="1" sz="900">
                <a:solidFill>
                  <a:schemeClr val="tx1"/>
                </a:solidFill>
                <a:latin typeface="돋움" panose="020B0600000101010101" pitchFamily="50" charset="-127"/>
                <a:ea typeface="돋움" panose="020B0600000101010101" pitchFamily="50" charset="-127"/>
              </a:defRPr>
            </a:lvl4pPr>
            <a:lvl5pPr marL="2057400" indent="-228600" eaLnBrk="0" hangingPunct="0">
              <a:defRPr kumimoji="1" sz="900">
                <a:solidFill>
                  <a:schemeClr val="tx1"/>
                </a:solidFill>
                <a:latin typeface="돋움" panose="020B0600000101010101" pitchFamily="50" charset="-127"/>
                <a:ea typeface="돋움" panose="020B0600000101010101" pitchFamily="50" charset="-127"/>
              </a:defRPr>
            </a:lvl5pPr>
            <a:lvl6pPr marL="2514600" indent="-228600" eaLnBrk="0" fontAlgn="base" hangingPunct="0">
              <a:spcBef>
                <a:spcPct val="0"/>
              </a:spcBef>
              <a:spcAft>
                <a:spcPct val="0"/>
              </a:spcAft>
              <a:defRPr kumimoji="1" sz="900">
                <a:solidFill>
                  <a:schemeClr val="tx1"/>
                </a:solidFill>
                <a:latin typeface="돋움" panose="020B0600000101010101" pitchFamily="50" charset="-127"/>
                <a:ea typeface="돋움" panose="020B0600000101010101" pitchFamily="50" charset="-127"/>
              </a:defRPr>
            </a:lvl6pPr>
            <a:lvl7pPr marL="2971800" indent="-228600" eaLnBrk="0" fontAlgn="base" hangingPunct="0">
              <a:spcBef>
                <a:spcPct val="0"/>
              </a:spcBef>
              <a:spcAft>
                <a:spcPct val="0"/>
              </a:spcAft>
              <a:defRPr kumimoji="1" sz="900">
                <a:solidFill>
                  <a:schemeClr val="tx1"/>
                </a:solidFill>
                <a:latin typeface="돋움" panose="020B0600000101010101" pitchFamily="50" charset="-127"/>
                <a:ea typeface="돋움" panose="020B0600000101010101" pitchFamily="50" charset="-127"/>
              </a:defRPr>
            </a:lvl7pPr>
            <a:lvl8pPr marL="3429000" indent="-228600" eaLnBrk="0" fontAlgn="base" hangingPunct="0">
              <a:spcBef>
                <a:spcPct val="0"/>
              </a:spcBef>
              <a:spcAft>
                <a:spcPct val="0"/>
              </a:spcAft>
              <a:defRPr kumimoji="1" sz="900">
                <a:solidFill>
                  <a:schemeClr val="tx1"/>
                </a:solidFill>
                <a:latin typeface="돋움" panose="020B0600000101010101" pitchFamily="50" charset="-127"/>
                <a:ea typeface="돋움" panose="020B0600000101010101" pitchFamily="50" charset="-127"/>
              </a:defRPr>
            </a:lvl8pPr>
            <a:lvl9pPr marL="3886200" indent="-228600" eaLnBrk="0" fontAlgn="base" hangingPunct="0">
              <a:spcBef>
                <a:spcPct val="0"/>
              </a:spcBef>
              <a:spcAft>
                <a:spcPct val="0"/>
              </a:spcAft>
              <a:defRPr kumimoji="1" sz="900">
                <a:solidFill>
                  <a:schemeClr val="tx1"/>
                </a:solidFill>
                <a:latin typeface="돋움" panose="020B0600000101010101" pitchFamily="50" charset="-127"/>
                <a:ea typeface="돋움" panose="020B0600000101010101" pitchFamily="50" charset="-127"/>
              </a:defRPr>
            </a:lvl9pPr>
          </a:lstStyle>
          <a:p>
            <a:pPr eaLnBrk="1" fontAlgn="base" latinLnBrk="1" hangingPunct="1">
              <a:spcBef>
                <a:spcPct val="0"/>
              </a:spcBef>
              <a:spcAft>
                <a:spcPct val="0"/>
              </a:spcAft>
            </a:pPr>
            <a:endParaRPr lang="ko-KR" altLang="ko-KR"/>
          </a:p>
        </p:txBody>
      </p:sp>
      <p:sp>
        <p:nvSpPr>
          <p:cNvPr id="154" name="Text Box 6">
            <a:extLst>
              <a:ext uri="{FF2B5EF4-FFF2-40B4-BE49-F238E27FC236}">
                <a16:creationId xmlns:a16="http://schemas.microsoft.com/office/drawing/2014/main" id="{54985D59-EC90-4F1C-8555-330519E40D4E}"/>
              </a:ext>
            </a:extLst>
          </p:cNvPr>
          <p:cNvSpPr txBox="1">
            <a:spLocks noChangeArrowheads="1"/>
          </p:cNvSpPr>
          <p:nvPr/>
        </p:nvSpPr>
        <p:spPr bwMode="auto">
          <a:xfrm>
            <a:off x="292100" y="817563"/>
            <a:ext cx="2199641" cy="24622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900">
                <a:solidFill>
                  <a:schemeClr val="tx1"/>
                </a:solidFill>
                <a:latin typeface="돋움" panose="020B0600000101010101" pitchFamily="50" charset="-127"/>
                <a:ea typeface="돋움" panose="020B0600000101010101" pitchFamily="50" charset="-127"/>
              </a:defRPr>
            </a:lvl1pPr>
            <a:lvl2pPr marL="742950" indent="-285750" eaLnBrk="0" hangingPunct="0">
              <a:defRPr kumimoji="1" sz="900">
                <a:solidFill>
                  <a:schemeClr val="tx1"/>
                </a:solidFill>
                <a:latin typeface="돋움" panose="020B0600000101010101" pitchFamily="50" charset="-127"/>
                <a:ea typeface="돋움" panose="020B0600000101010101" pitchFamily="50" charset="-127"/>
              </a:defRPr>
            </a:lvl2pPr>
            <a:lvl3pPr marL="1143000" indent="-228600" eaLnBrk="0" hangingPunct="0">
              <a:defRPr kumimoji="1" sz="900">
                <a:solidFill>
                  <a:schemeClr val="tx1"/>
                </a:solidFill>
                <a:latin typeface="돋움" panose="020B0600000101010101" pitchFamily="50" charset="-127"/>
                <a:ea typeface="돋움" panose="020B0600000101010101" pitchFamily="50" charset="-127"/>
              </a:defRPr>
            </a:lvl3pPr>
            <a:lvl4pPr marL="1600200" indent="-228600" eaLnBrk="0" hangingPunct="0">
              <a:defRPr kumimoji="1" sz="900">
                <a:solidFill>
                  <a:schemeClr val="tx1"/>
                </a:solidFill>
                <a:latin typeface="돋움" panose="020B0600000101010101" pitchFamily="50" charset="-127"/>
                <a:ea typeface="돋움" panose="020B0600000101010101" pitchFamily="50" charset="-127"/>
              </a:defRPr>
            </a:lvl4pPr>
            <a:lvl5pPr marL="2057400" indent="-228600" eaLnBrk="0" hangingPunct="0">
              <a:defRPr kumimoji="1" sz="900">
                <a:solidFill>
                  <a:schemeClr val="tx1"/>
                </a:solidFill>
                <a:latin typeface="돋움" panose="020B0600000101010101" pitchFamily="50" charset="-127"/>
                <a:ea typeface="돋움" panose="020B0600000101010101" pitchFamily="50" charset="-127"/>
              </a:defRPr>
            </a:lvl5pPr>
            <a:lvl6pPr marL="2514600" indent="-228600" eaLnBrk="0" fontAlgn="base" hangingPunct="0">
              <a:spcBef>
                <a:spcPct val="0"/>
              </a:spcBef>
              <a:spcAft>
                <a:spcPct val="0"/>
              </a:spcAft>
              <a:defRPr kumimoji="1" sz="900">
                <a:solidFill>
                  <a:schemeClr val="tx1"/>
                </a:solidFill>
                <a:latin typeface="돋움" panose="020B0600000101010101" pitchFamily="50" charset="-127"/>
                <a:ea typeface="돋움" panose="020B0600000101010101" pitchFamily="50" charset="-127"/>
              </a:defRPr>
            </a:lvl6pPr>
            <a:lvl7pPr marL="2971800" indent="-228600" eaLnBrk="0" fontAlgn="base" hangingPunct="0">
              <a:spcBef>
                <a:spcPct val="0"/>
              </a:spcBef>
              <a:spcAft>
                <a:spcPct val="0"/>
              </a:spcAft>
              <a:defRPr kumimoji="1" sz="900">
                <a:solidFill>
                  <a:schemeClr val="tx1"/>
                </a:solidFill>
                <a:latin typeface="돋움" panose="020B0600000101010101" pitchFamily="50" charset="-127"/>
                <a:ea typeface="돋움" panose="020B0600000101010101" pitchFamily="50" charset="-127"/>
              </a:defRPr>
            </a:lvl7pPr>
            <a:lvl8pPr marL="3429000" indent="-228600" eaLnBrk="0" fontAlgn="base" hangingPunct="0">
              <a:spcBef>
                <a:spcPct val="0"/>
              </a:spcBef>
              <a:spcAft>
                <a:spcPct val="0"/>
              </a:spcAft>
              <a:defRPr kumimoji="1" sz="900">
                <a:solidFill>
                  <a:schemeClr val="tx1"/>
                </a:solidFill>
                <a:latin typeface="돋움" panose="020B0600000101010101" pitchFamily="50" charset="-127"/>
                <a:ea typeface="돋움" panose="020B0600000101010101" pitchFamily="50" charset="-127"/>
              </a:defRPr>
            </a:lvl8pPr>
            <a:lvl9pPr marL="3886200" indent="-228600" eaLnBrk="0" fontAlgn="base" hangingPunct="0">
              <a:spcBef>
                <a:spcPct val="0"/>
              </a:spcBef>
              <a:spcAft>
                <a:spcPct val="0"/>
              </a:spcAft>
              <a:defRPr kumimoji="1" sz="900">
                <a:solidFill>
                  <a:schemeClr val="tx1"/>
                </a:solidFill>
                <a:latin typeface="돋움" panose="020B0600000101010101" pitchFamily="50" charset="-127"/>
                <a:ea typeface="돋움" panose="020B0600000101010101" pitchFamily="50" charset="-127"/>
              </a:defRPr>
            </a:lvl9pPr>
          </a:lstStyle>
          <a:p>
            <a:pPr eaLnBrk="1" fontAlgn="base" latinLnBrk="1" hangingPunct="1">
              <a:spcBef>
                <a:spcPct val="0"/>
              </a:spcBef>
              <a:spcAft>
                <a:spcPct val="0"/>
              </a:spcAft>
            </a:pPr>
            <a:r>
              <a:rPr lang="vi-VN" sz="1000" b="1" dirty="0">
                <a:latin typeface="Arial (본문)"/>
              </a:rPr>
              <a:t>※  </a:t>
            </a:r>
            <a:r>
              <a:rPr lang="vi-VN" sz="1000" b="1">
                <a:latin typeface="Arial (본문)"/>
              </a:rPr>
              <a:t>Điện </a:t>
            </a:r>
            <a:r>
              <a:rPr lang="en-US" sz="1000" b="1" smtClean="0">
                <a:latin typeface="Arial (본문)"/>
              </a:rPr>
              <a:t>- điện tử</a:t>
            </a:r>
            <a:r>
              <a:rPr lang="vi-VN" sz="1000" b="1" smtClean="0">
                <a:latin typeface="Arial (본문)"/>
              </a:rPr>
              <a:t>: </a:t>
            </a:r>
            <a:r>
              <a:rPr lang="vi-VN" sz="1000" b="1" dirty="0">
                <a:latin typeface="Arial (본문)"/>
              </a:rPr>
              <a:t>Câu 1 ~ Câu 20</a:t>
            </a:r>
          </a:p>
        </p:txBody>
      </p:sp>
      <p:sp>
        <p:nvSpPr>
          <p:cNvPr id="155" name="Rectangle 7">
            <a:extLst>
              <a:ext uri="{FF2B5EF4-FFF2-40B4-BE49-F238E27FC236}">
                <a16:creationId xmlns:a16="http://schemas.microsoft.com/office/drawing/2014/main" id="{DE222E2D-D45F-46CD-87D9-A92F6D26021F}"/>
              </a:ext>
            </a:extLst>
          </p:cNvPr>
          <p:cNvSpPr>
            <a:spLocks noChangeArrowheads="1"/>
          </p:cNvSpPr>
          <p:nvPr/>
        </p:nvSpPr>
        <p:spPr bwMode="auto">
          <a:xfrm>
            <a:off x="260350" y="1037272"/>
            <a:ext cx="3162300"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900">
                <a:solidFill>
                  <a:schemeClr val="tx1"/>
                </a:solidFill>
                <a:latin typeface="돋움" panose="020B0600000101010101" pitchFamily="50" charset="-127"/>
                <a:ea typeface="돋움" panose="020B0600000101010101" pitchFamily="50" charset="-127"/>
              </a:defRPr>
            </a:lvl1pPr>
            <a:lvl2pPr marL="742950" indent="-285750" eaLnBrk="0" hangingPunct="0">
              <a:defRPr kumimoji="1" sz="900">
                <a:solidFill>
                  <a:schemeClr val="tx1"/>
                </a:solidFill>
                <a:latin typeface="돋움" panose="020B0600000101010101" pitchFamily="50" charset="-127"/>
                <a:ea typeface="돋움" panose="020B0600000101010101" pitchFamily="50" charset="-127"/>
              </a:defRPr>
            </a:lvl2pPr>
            <a:lvl3pPr marL="1143000" indent="-228600" eaLnBrk="0" hangingPunct="0">
              <a:defRPr kumimoji="1" sz="900">
                <a:solidFill>
                  <a:schemeClr val="tx1"/>
                </a:solidFill>
                <a:latin typeface="돋움" panose="020B0600000101010101" pitchFamily="50" charset="-127"/>
                <a:ea typeface="돋움" panose="020B0600000101010101" pitchFamily="50" charset="-127"/>
              </a:defRPr>
            </a:lvl3pPr>
            <a:lvl4pPr marL="1600200" indent="-228600" eaLnBrk="0" hangingPunct="0">
              <a:defRPr kumimoji="1" sz="900">
                <a:solidFill>
                  <a:schemeClr val="tx1"/>
                </a:solidFill>
                <a:latin typeface="돋움" panose="020B0600000101010101" pitchFamily="50" charset="-127"/>
                <a:ea typeface="돋움" panose="020B0600000101010101" pitchFamily="50" charset="-127"/>
              </a:defRPr>
            </a:lvl4pPr>
            <a:lvl5pPr marL="2057400" indent="-228600" eaLnBrk="0" hangingPunct="0">
              <a:defRPr kumimoji="1" sz="900">
                <a:solidFill>
                  <a:schemeClr val="tx1"/>
                </a:solidFill>
                <a:latin typeface="돋움" panose="020B0600000101010101" pitchFamily="50" charset="-127"/>
                <a:ea typeface="돋움" panose="020B0600000101010101" pitchFamily="50" charset="-127"/>
              </a:defRPr>
            </a:lvl5pPr>
            <a:lvl6pPr marL="2514600" indent="-228600" eaLnBrk="0" fontAlgn="base" hangingPunct="0">
              <a:spcBef>
                <a:spcPct val="0"/>
              </a:spcBef>
              <a:spcAft>
                <a:spcPct val="0"/>
              </a:spcAft>
              <a:defRPr kumimoji="1" sz="900">
                <a:solidFill>
                  <a:schemeClr val="tx1"/>
                </a:solidFill>
                <a:latin typeface="돋움" panose="020B0600000101010101" pitchFamily="50" charset="-127"/>
                <a:ea typeface="돋움" panose="020B0600000101010101" pitchFamily="50" charset="-127"/>
              </a:defRPr>
            </a:lvl6pPr>
            <a:lvl7pPr marL="2971800" indent="-228600" eaLnBrk="0" fontAlgn="base" hangingPunct="0">
              <a:spcBef>
                <a:spcPct val="0"/>
              </a:spcBef>
              <a:spcAft>
                <a:spcPct val="0"/>
              </a:spcAft>
              <a:defRPr kumimoji="1" sz="900">
                <a:solidFill>
                  <a:schemeClr val="tx1"/>
                </a:solidFill>
                <a:latin typeface="돋움" panose="020B0600000101010101" pitchFamily="50" charset="-127"/>
                <a:ea typeface="돋움" panose="020B0600000101010101" pitchFamily="50" charset="-127"/>
              </a:defRPr>
            </a:lvl7pPr>
            <a:lvl8pPr marL="3429000" indent="-228600" eaLnBrk="0" fontAlgn="base" hangingPunct="0">
              <a:spcBef>
                <a:spcPct val="0"/>
              </a:spcBef>
              <a:spcAft>
                <a:spcPct val="0"/>
              </a:spcAft>
              <a:defRPr kumimoji="1" sz="900">
                <a:solidFill>
                  <a:schemeClr val="tx1"/>
                </a:solidFill>
                <a:latin typeface="돋움" panose="020B0600000101010101" pitchFamily="50" charset="-127"/>
                <a:ea typeface="돋움" panose="020B0600000101010101" pitchFamily="50" charset="-127"/>
              </a:defRPr>
            </a:lvl8pPr>
            <a:lvl9pPr marL="3886200" indent="-228600" eaLnBrk="0" fontAlgn="base" hangingPunct="0">
              <a:spcBef>
                <a:spcPct val="0"/>
              </a:spcBef>
              <a:spcAft>
                <a:spcPct val="0"/>
              </a:spcAft>
              <a:defRPr kumimoji="1" sz="900">
                <a:solidFill>
                  <a:schemeClr val="tx1"/>
                </a:solidFill>
                <a:latin typeface="돋움" panose="020B0600000101010101" pitchFamily="50" charset="-127"/>
                <a:ea typeface="돋움" panose="020B0600000101010101" pitchFamily="50" charset="-127"/>
              </a:defRPr>
            </a:lvl9pPr>
          </a:lstStyle>
          <a:p>
            <a:pPr eaLnBrk="1" fontAlgn="base" hangingPunct="1">
              <a:spcBef>
                <a:spcPct val="0"/>
              </a:spcBef>
              <a:spcAft>
                <a:spcPct val="0"/>
              </a:spcAft>
            </a:pPr>
            <a:r>
              <a:rPr lang="en-US" smtClean="0">
                <a:latin typeface="Arial"/>
              </a:rPr>
              <a:t>1. </a:t>
            </a:r>
            <a:r>
              <a:rPr lang="vi-VN" smtClean="0">
                <a:latin typeface="Arial"/>
              </a:rPr>
              <a:t>Trong </a:t>
            </a:r>
            <a:r>
              <a:rPr lang="vi-VN" dirty="0">
                <a:latin typeface="Arial"/>
              </a:rPr>
              <a:t>những nội dung dưới đây, đâu là nội dung </a:t>
            </a:r>
            <a:r>
              <a:rPr lang="vi-VN">
                <a:latin typeface="Arial"/>
              </a:rPr>
              <a:t>giải </a:t>
            </a:r>
            <a:endParaRPr lang="en-US" smtClean="0">
              <a:latin typeface="Arial"/>
            </a:endParaRPr>
          </a:p>
          <a:p>
            <a:pPr eaLnBrk="1" fontAlgn="base" hangingPunct="1">
              <a:spcBef>
                <a:spcPct val="0"/>
              </a:spcBef>
              <a:spcAft>
                <a:spcPct val="0"/>
              </a:spcAft>
            </a:pPr>
            <a:r>
              <a:rPr lang="vi-VN" smtClean="0">
                <a:latin typeface="Arial"/>
              </a:rPr>
              <a:t>thích </a:t>
            </a:r>
            <a:r>
              <a:rPr lang="vi-VN">
                <a:latin typeface="Arial"/>
              </a:rPr>
              <a:t>sai </a:t>
            </a:r>
            <a:r>
              <a:rPr lang="en-US" smtClean="0">
                <a:latin typeface="Arial"/>
              </a:rPr>
              <a:t>về </a:t>
            </a:r>
            <a:r>
              <a:rPr lang="vi-VN" smtClean="0">
                <a:latin typeface="Arial"/>
              </a:rPr>
              <a:t>tụ điện? </a:t>
            </a:r>
            <a:endParaRPr lang="vi-VN" dirty="0">
              <a:latin typeface="Arial"/>
            </a:endParaRPr>
          </a:p>
          <a:p>
            <a:pPr marL="177800" indent="-177800" eaLnBrk="1" fontAlgn="base" hangingPunct="1">
              <a:spcBef>
                <a:spcPct val="0"/>
              </a:spcBef>
              <a:spcAft>
                <a:spcPct val="0"/>
              </a:spcAft>
            </a:pPr>
            <a:r>
              <a:rPr lang="vi-VN">
                <a:latin typeface="Arial"/>
              </a:rPr>
              <a:t> </a:t>
            </a:r>
            <a:r>
              <a:rPr lang="en-US" smtClean="0">
                <a:latin typeface="Arial"/>
              </a:rPr>
              <a:t>A.</a:t>
            </a:r>
            <a:r>
              <a:rPr lang="vi-VN" smtClean="0">
                <a:latin typeface="Arial"/>
              </a:rPr>
              <a:t> </a:t>
            </a:r>
            <a:r>
              <a:rPr lang="vi-VN" dirty="0">
                <a:latin typeface="Arial"/>
              </a:rPr>
              <a:t>Điện dung tỷ lệ thuận với khoảng cách của hai </a:t>
            </a:r>
            <a:r>
              <a:rPr lang="vi-VN">
                <a:latin typeface="Arial"/>
              </a:rPr>
              <a:t>tấm </a:t>
            </a:r>
            <a:r>
              <a:rPr lang="vi-VN" smtClean="0">
                <a:latin typeface="Arial"/>
              </a:rPr>
              <a:t>kim</a:t>
            </a:r>
            <a:endParaRPr lang="en-US" smtClean="0">
              <a:latin typeface="Arial"/>
            </a:endParaRPr>
          </a:p>
          <a:p>
            <a:pPr marL="177800" indent="-177800" eaLnBrk="1" fontAlgn="base" hangingPunct="1">
              <a:spcBef>
                <a:spcPct val="0"/>
              </a:spcBef>
              <a:spcAft>
                <a:spcPct val="0"/>
              </a:spcAft>
            </a:pPr>
            <a:r>
              <a:rPr lang="vi-VN" smtClean="0">
                <a:latin typeface="Arial"/>
              </a:rPr>
              <a:t>loại</a:t>
            </a:r>
            <a:endParaRPr lang="vi-VN" dirty="0">
              <a:latin typeface="Arial"/>
            </a:endParaRPr>
          </a:p>
          <a:p>
            <a:pPr marL="177800" indent="-177800" eaLnBrk="1" fontAlgn="base" hangingPunct="1">
              <a:spcBef>
                <a:spcPct val="0"/>
              </a:spcBef>
              <a:spcAft>
                <a:spcPct val="0"/>
              </a:spcAft>
            </a:pPr>
            <a:r>
              <a:rPr lang="vi-VN">
                <a:latin typeface="Arial"/>
              </a:rPr>
              <a:t> </a:t>
            </a:r>
            <a:r>
              <a:rPr lang="en-US" smtClean="0">
                <a:latin typeface="Arial"/>
              </a:rPr>
              <a:t>B.</a:t>
            </a:r>
            <a:r>
              <a:rPr lang="vi-VN" smtClean="0">
                <a:latin typeface="Arial"/>
              </a:rPr>
              <a:t> </a:t>
            </a:r>
            <a:r>
              <a:rPr lang="vi-VN" dirty="0">
                <a:latin typeface="Arial"/>
              </a:rPr>
              <a:t>Mylar conderser được sử dụng chủ yếu ở dải tần </a:t>
            </a:r>
            <a:r>
              <a:rPr lang="vi-VN">
                <a:latin typeface="Arial"/>
              </a:rPr>
              <a:t>số </a:t>
            </a:r>
            <a:endParaRPr lang="en-US" smtClean="0">
              <a:latin typeface="Arial"/>
            </a:endParaRPr>
          </a:p>
          <a:p>
            <a:pPr marL="177800" indent="-177800" eaLnBrk="1" fontAlgn="base" hangingPunct="1">
              <a:spcBef>
                <a:spcPct val="0"/>
              </a:spcBef>
              <a:spcAft>
                <a:spcPct val="0"/>
              </a:spcAft>
            </a:pPr>
            <a:r>
              <a:rPr lang="vi-VN" smtClean="0">
                <a:latin typeface="Arial"/>
              </a:rPr>
              <a:t>trung </a:t>
            </a:r>
            <a:r>
              <a:rPr lang="vi-VN" dirty="0">
                <a:latin typeface="Arial"/>
              </a:rPr>
              <a:t>bình.</a:t>
            </a:r>
          </a:p>
          <a:p>
            <a:pPr marL="177800" indent="-177800" eaLnBrk="1" fontAlgn="base" hangingPunct="1">
              <a:spcBef>
                <a:spcPct val="0"/>
              </a:spcBef>
              <a:spcAft>
                <a:spcPct val="0"/>
              </a:spcAft>
            </a:pPr>
            <a:r>
              <a:rPr lang="vi-VN">
                <a:latin typeface="Arial"/>
              </a:rPr>
              <a:t> </a:t>
            </a:r>
            <a:r>
              <a:rPr lang="en-US" smtClean="0">
                <a:latin typeface="Arial"/>
              </a:rPr>
              <a:t>C.</a:t>
            </a:r>
            <a:r>
              <a:rPr lang="vi-VN" smtClean="0">
                <a:latin typeface="Arial"/>
              </a:rPr>
              <a:t> </a:t>
            </a:r>
            <a:r>
              <a:rPr lang="vi-VN" dirty="0">
                <a:latin typeface="Arial"/>
              </a:rPr>
              <a:t>Styrol condenser được sử dụng ở feedback </a:t>
            </a:r>
            <a:r>
              <a:rPr lang="vi-VN">
                <a:latin typeface="Arial"/>
              </a:rPr>
              <a:t>của </a:t>
            </a:r>
            <a:r>
              <a:rPr lang="vi-VN" smtClean="0">
                <a:latin typeface="Arial"/>
              </a:rPr>
              <a:t>mạch</a:t>
            </a:r>
            <a:endParaRPr lang="en-US" smtClean="0">
              <a:latin typeface="Arial"/>
            </a:endParaRPr>
          </a:p>
          <a:p>
            <a:pPr marL="177800" indent="-177800" eaLnBrk="1" fontAlgn="base" hangingPunct="1">
              <a:spcBef>
                <a:spcPct val="0"/>
              </a:spcBef>
              <a:spcAft>
                <a:spcPct val="0"/>
              </a:spcAft>
            </a:pPr>
            <a:r>
              <a:rPr lang="vi-VN" smtClean="0">
                <a:latin typeface="Arial"/>
              </a:rPr>
              <a:t>dao </a:t>
            </a:r>
            <a:r>
              <a:rPr lang="vi-VN" dirty="0">
                <a:latin typeface="Arial"/>
              </a:rPr>
              <a:t>động</a:t>
            </a:r>
          </a:p>
          <a:p>
            <a:pPr marL="177800" indent="-177800" eaLnBrk="1" fontAlgn="base" hangingPunct="1">
              <a:spcBef>
                <a:spcPct val="0"/>
              </a:spcBef>
              <a:spcAft>
                <a:spcPct val="0"/>
              </a:spcAft>
            </a:pPr>
            <a:r>
              <a:rPr lang="vi-VN">
                <a:latin typeface="Arial"/>
              </a:rPr>
              <a:t> </a:t>
            </a:r>
            <a:r>
              <a:rPr lang="en-US" smtClean="0">
                <a:latin typeface="Arial"/>
              </a:rPr>
              <a:t>D.</a:t>
            </a:r>
            <a:r>
              <a:rPr lang="vi-VN" smtClean="0">
                <a:latin typeface="Arial"/>
              </a:rPr>
              <a:t> </a:t>
            </a:r>
            <a:r>
              <a:rPr lang="vi-VN" dirty="0">
                <a:latin typeface="Arial"/>
              </a:rPr>
              <a:t>Điện trở cách điện của condenser (tụ điện</a:t>
            </a:r>
            <a:r>
              <a:rPr lang="vi-VN">
                <a:latin typeface="Arial"/>
              </a:rPr>
              <a:t>) </a:t>
            </a:r>
            <a:r>
              <a:rPr lang="vi-VN" smtClean="0">
                <a:latin typeface="Arial"/>
              </a:rPr>
              <a:t>thông</a:t>
            </a:r>
            <a:endParaRPr lang="en-US" smtClean="0">
              <a:latin typeface="Arial"/>
            </a:endParaRPr>
          </a:p>
          <a:p>
            <a:pPr marL="177800" indent="-177800" eaLnBrk="1" fontAlgn="base" hangingPunct="1">
              <a:spcBef>
                <a:spcPct val="0"/>
              </a:spcBef>
              <a:spcAft>
                <a:spcPct val="0"/>
              </a:spcAft>
            </a:pPr>
            <a:r>
              <a:rPr lang="vi-VN" smtClean="0">
                <a:latin typeface="Arial"/>
              </a:rPr>
              <a:t>thường </a:t>
            </a:r>
            <a:r>
              <a:rPr lang="vi-VN" dirty="0">
                <a:latin typeface="Arial"/>
              </a:rPr>
              <a:t>được biểu thị bằng đơn vị MΩ.</a:t>
            </a:r>
          </a:p>
        </p:txBody>
      </p:sp>
      <p:sp>
        <p:nvSpPr>
          <p:cNvPr id="157" name="Rectangle 9">
            <a:extLst>
              <a:ext uri="{FF2B5EF4-FFF2-40B4-BE49-F238E27FC236}">
                <a16:creationId xmlns:a16="http://schemas.microsoft.com/office/drawing/2014/main" id="{24602C19-6256-4487-BFE3-0E9B3D57FE33}"/>
              </a:ext>
            </a:extLst>
          </p:cNvPr>
          <p:cNvSpPr>
            <a:spLocks noChangeArrowheads="1"/>
          </p:cNvSpPr>
          <p:nvPr/>
        </p:nvSpPr>
        <p:spPr bwMode="auto">
          <a:xfrm>
            <a:off x="263526" y="3600271"/>
            <a:ext cx="3070225"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kumimoji="1" sz="900">
                <a:solidFill>
                  <a:schemeClr val="tx1"/>
                </a:solidFill>
                <a:latin typeface="돋움" panose="020B0600000101010101" pitchFamily="50" charset="-127"/>
                <a:ea typeface="돋움" panose="020B0600000101010101" pitchFamily="50" charset="-127"/>
              </a:defRPr>
            </a:lvl1pPr>
            <a:lvl2pPr marL="742950" indent="-285750" eaLnBrk="0" hangingPunct="0">
              <a:defRPr kumimoji="1" sz="900">
                <a:solidFill>
                  <a:schemeClr val="tx1"/>
                </a:solidFill>
                <a:latin typeface="돋움" panose="020B0600000101010101" pitchFamily="50" charset="-127"/>
                <a:ea typeface="돋움" panose="020B0600000101010101" pitchFamily="50" charset="-127"/>
              </a:defRPr>
            </a:lvl2pPr>
            <a:lvl3pPr marL="1143000" indent="-228600" eaLnBrk="0" hangingPunct="0">
              <a:defRPr kumimoji="1" sz="900">
                <a:solidFill>
                  <a:schemeClr val="tx1"/>
                </a:solidFill>
                <a:latin typeface="돋움" panose="020B0600000101010101" pitchFamily="50" charset="-127"/>
                <a:ea typeface="돋움" panose="020B0600000101010101" pitchFamily="50" charset="-127"/>
              </a:defRPr>
            </a:lvl3pPr>
            <a:lvl4pPr marL="1600200" indent="-228600" eaLnBrk="0" hangingPunct="0">
              <a:defRPr kumimoji="1" sz="900">
                <a:solidFill>
                  <a:schemeClr val="tx1"/>
                </a:solidFill>
                <a:latin typeface="돋움" panose="020B0600000101010101" pitchFamily="50" charset="-127"/>
                <a:ea typeface="돋움" panose="020B0600000101010101" pitchFamily="50" charset="-127"/>
              </a:defRPr>
            </a:lvl4pPr>
            <a:lvl5pPr marL="2057400" indent="-228600" eaLnBrk="0" hangingPunct="0">
              <a:defRPr kumimoji="1" sz="900">
                <a:solidFill>
                  <a:schemeClr val="tx1"/>
                </a:solidFill>
                <a:latin typeface="돋움" panose="020B0600000101010101" pitchFamily="50" charset="-127"/>
                <a:ea typeface="돋움" panose="020B0600000101010101" pitchFamily="50" charset="-127"/>
              </a:defRPr>
            </a:lvl5pPr>
            <a:lvl6pPr marL="2514600" indent="-228600" eaLnBrk="0" fontAlgn="base" hangingPunct="0">
              <a:spcBef>
                <a:spcPct val="0"/>
              </a:spcBef>
              <a:spcAft>
                <a:spcPct val="0"/>
              </a:spcAft>
              <a:defRPr kumimoji="1" sz="900">
                <a:solidFill>
                  <a:schemeClr val="tx1"/>
                </a:solidFill>
                <a:latin typeface="돋움" panose="020B0600000101010101" pitchFamily="50" charset="-127"/>
                <a:ea typeface="돋움" panose="020B0600000101010101" pitchFamily="50" charset="-127"/>
              </a:defRPr>
            </a:lvl6pPr>
            <a:lvl7pPr marL="2971800" indent="-228600" eaLnBrk="0" fontAlgn="base" hangingPunct="0">
              <a:spcBef>
                <a:spcPct val="0"/>
              </a:spcBef>
              <a:spcAft>
                <a:spcPct val="0"/>
              </a:spcAft>
              <a:defRPr kumimoji="1" sz="900">
                <a:solidFill>
                  <a:schemeClr val="tx1"/>
                </a:solidFill>
                <a:latin typeface="돋움" panose="020B0600000101010101" pitchFamily="50" charset="-127"/>
                <a:ea typeface="돋움" panose="020B0600000101010101" pitchFamily="50" charset="-127"/>
              </a:defRPr>
            </a:lvl7pPr>
            <a:lvl8pPr marL="3429000" indent="-228600" eaLnBrk="0" fontAlgn="base" hangingPunct="0">
              <a:spcBef>
                <a:spcPct val="0"/>
              </a:spcBef>
              <a:spcAft>
                <a:spcPct val="0"/>
              </a:spcAft>
              <a:defRPr kumimoji="1" sz="900">
                <a:solidFill>
                  <a:schemeClr val="tx1"/>
                </a:solidFill>
                <a:latin typeface="돋움" panose="020B0600000101010101" pitchFamily="50" charset="-127"/>
                <a:ea typeface="돋움" panose="020B0600000101010101" pitchFamily="50" charset="-127"/>
              </a:defRPr>
            </a:lvl8pPr>
            <a:lvl9pPr marL="3886200" indent="-228600" eaLnBrk="0" fontAlgn="base" hangingPunct="0">
              <a:spcBef>
                <a:spcPct val="0"/>
              </a:spcBef>
              <a:spcAft>
                <a:spcPct val="0"/>
              </a:spcAft>
              <a:defRPr kumimoji="1" sz="900">
                <a:solidFill>
                  <a:schemeClr val="tx1"/>
                </a:solidFill>
                <a:latin typeface="돋움" panose="020B0600000101010101" pitchFamily="50" charset="-127"/>
                <a:ea typeface="돋움" panose="020B0600000101010101" pitchFamily="50" charset="-127"/>
              </a:defRPr>
            </a:lvl9pPr>
          </a:lstStyle>
          <a:p>
            <a:pPr marL="177800" indent="-177800" eaLnBrk="1" fontAlgn="base" hangingPunct="1">
              <a:spcBef>
                <a:spcPct val="0"/>
              </a:spcBef>
              <a:spcAft>
                <a:spcPct val="0"/>
              </a:spcAft>
            </a:pPr>
            <a:r>
              <a:rPr lang="vi-VN" dirty="0">
                <a:latin typeface="Arial"/>
              </a:rPr>
              <a:t>3. Điều gì không phải là nội dung cần chú ý khi sử dụng SSR (Solid State Relay)?</a:t>
            </a:r>
          </a:p>
          <a:p>
            <a:pPr marL="177800" indent="-177800" eaLnBrk="1" fontAlgn="base" hangingPunct="1">
              <a:spcBef>
                <a:spcPct val="0"/>
              </a:spcBef>
              <a:spcAft>
                <a:spcPct val="0"/>
              </a:spcAft>
            </a:pPr>
            <a:endParaRPr lang="en-US" altLang="ko-KR" dirty="0">
              <a:latin typeface="Arial"/>
            </a:endParaRPr>
          </a:p>
          <a:p>
            <a:pPr marL="177800" indent="-177800" eaLnBrk="1" fontAlgn="base" hangingPunct="1">
              <a:spcBef>
                <a:spcPct val="0"/>
              </a:spcBef>
              <a:spcAft>
                <a:spcPct val="0"/>
              </a:spcAft>
            </a:pPr>
            <a:r>
              <a:rPr lang="vi-VN">
                <a:latin typeface="Arial"/>
              </a:rPr>
              <a:t> </a:t>
            </a:r>
            <a:r>
              <a:rPr lang="en-US" smtClean="0">
                <a:latin typeface="Arial"/>
              </a:rPr>
              <a:t>A.</a:t>
            </a:r>
            <a:r>
              <a:rPr lang="vi-VN" smtClean="0">
                <a:latin typeface="Arial"/>
              </a:rPr>
              <a:t> </a:t>
            </a:r>
            <a:r>
              <a:rPr lang="vi-VN" dirty="0">
                <a:latin typeface="Arial"/>
              </a:rPr>
              <a:t>Cần có biện pháp cách nhiệt do tổn thất điện năng </a:t>
            </a:r>
          </a:p>
          <a:p>
            <a:pPr marL="177800" indent="-177800" eaLnBrk="1" fontAlgn="base" hangingPunct="1">
              <a:spcBef>
                <a:spcPct val="0"/>
              </a:spcBef>
              <a:spcAft>
                <a:spcPct val="0"/>
              </a:spcAft>
            </a:pPr>
            <a:r>
              <a:rPr lang="vi-VN">
                <a:latin typeface="Arial"/>
              </a:rPr>
              <a:t> </a:t>
            </a:r>
            <a:r>
              <a:rPr lang="en-US" smtClean="0">
                <a:latin typeface="Arial"/>
              </a:rPr>
              <a:t>B.</a:t>
            </a:r>
            <a:r>
              <a:rPr lang="vi-VN" smtClean="0">
                <a:latin typeface="Arial"/>
              </a:rPr>
              <a:t> </a:t>
            </a:r>
            <a:r>
              <a:rPr lang="vi-VN" dirty="0">
                <a:latin typeface="Arial"/>
              </a:rPr>
              <a:t>Phải chú ý sự rò rỉ điện nhỏ dù ngay cả khi phần </a:t>
            </a:r>
            <a:r>
              <a:rPr lang="vi-VN">
                <a:latin typeface="Arial"/>
              </a:rPr>
              <a:t>xuất </a:t>
            </a:r>
            <a:endParaRPr lang="en-US" smtClean="0">
              <a:latin typeface="Arial"/>
            </a:endParaRPr>
          </a:p>
          <a:p>
            <a:pPr marL="177800" indent="-177800" eaLnBrk="1" fontAlgn="base" hangingPunct="1">
              <a:spcBef>
                <a:spcPct val="0"/>
              </a:spcBef>
              <a:spcAft>
                <a:spcPct val="0"/>
              </a:spcAft>
            </a:pPr>
            <a:r>
              <a:rPr lang="vi-VN" smtClean="0">
                <a:latin typeface="Arial"/>
              </a:rPr>
              <a:t>ở trạng </a:t>
            </a:r>
            <a:r>
              <a:rPr lang="vi-VN" dirty="0">
                <a:latin typeface="Arial"/>
              </a:rPr>
              <a:t>thái OFF.</a:t>
            </a:r>
          </a:p>
          <a:p>
            <a:pPr marL="177800" indent="-177800" eaLnBrk="1" fontAlgn="base" hangingPunct="1">
              <a:spcBef>
                <a:spcPct val="0"/>
              </a:spcBef>
              <a:spcAft>
                <a:spcPct val="0"/>
              </a:spcAft>
            </a:pPr>
            <a:r>
              <a:rPr lang="vi-VN">
                <a:latin typeface="Arial"/>
              </a:rPr>
              <a:t> </a:t>
            </a:r>
            <a:r>
              <a:rPr lang="en-US" smtClean="0">
                <a:latin typeface="Arial"/>
              </a:rPr>
              <a:t>C.</a:t>
            </a:r>
            <a:r>
              <a:rPr lang="vi-VN" smtClean="0">
                <a:latin typeface="Arial"/>
              </a:rPr>
              <a:t> </a:t>
            </a:r>
            <a:r>
              <a:rPr lang="vi-VN" dirty="0">
                <a:latin typeface="Arial"/>
              </a:rPr>
              <a:t>Chú ý bố trí đường dây nhập và xuất</a:t>
            </a:r>
          </a:p>
          <a:p>
            <a:pPr marL="177800" indent="-177800" eaLnBrk="1" fontAlgn="base" hangingPunct="1">
              <a:spcBef>
                <a:spcPct val="0"/>
              </a:spcBef>
              <a:spcAft>
                <a:spcPct val="0"/>
              </a:spcAft>
            </a:pPr>
            <a:r>
              <a:rPr lang="vi-VN">
                <a:latin typeface="Arial"/>
              </a:rPr>
              <a:t> </a:t>
            </a:r>
            <a:r>
              <a:rPr lang="en-US" smtClean="0">
                <a:latin typeface="Arial"/>
              </a:rPr>
              <a:t>D.</a:t>
            </a:r>
            <a:r>
              <a:rPr lang="vi-VN" smtClean="0">
                <a:latin typeface="Arial"/>
              </a:rPr>
              <a:t> </a:t>
            </a:r>
            <a:r>
              <a:rPr lang="vi-VN" dirty="0">
                <a:latin typeface="Arial"/>
              </a:rPr>
              <a:t>Nghiêm cấm sử dụng ở nơi có khí ga có thể phát nổ</a:t>
            </a:r>
          </a:p>
        </p:txBody>
      </p:sp>
      <p:sp>
        <p:nvSpPr>
          <p:cNvPr id="158" name="Rectangle 10">
            <a:extLst>
              <a:ext uri="{FF2B5EF4-FFF2-40B4-BE49-F238E27FC236}">
                <a16:creationId xmlns:a16="http://schemas.microsoft.com/office/drawing/2014/main" id="{5DC9005C-F55F-4091-AFEE-608FFC99BC59}"/>
              </a:ext>
            </a:extLst>
          </p:cNvPr>
          <p:cNvSpPr>
            <a:spLocks noChangeArrowheads="1"/>
          </p:cNvSpPr>
          <p:nvPr/>
        </p:nvSpPr>
        <p:spPr bwMode="auto">
          <a:xfrm>
            <a:off x="268287" y="4876800"/>
            <a:ext cx="3228237"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kumimoji="1" sz="900">
                <a:solidFill>
                  <a:schemeClr val="tx1"/>
                </a:solidFill>
                <a:latin typeface="돋움" panose="020B0600000101010101" pitchFamily="50" charset="-127"/>
                <a:ea typeface="돋움" panose="020B0600000101010101" pitchFamily="50" charset="-127"/>
              </a:defRPr>
            </a:lvl1pPr>
            <a:lvl2pPr marL="742950" indent="-285750" eaLnBrk="0" hangingPunct="0">
              <a:defRPr kumimoji="1" sz="900">
                <a:solidFill>
                  <a:schemeClr val="tx1"/>
                </a:solidFill>
                <a:latin typeface="돋움" panose="020B0600000101010101" pitchFamily="50" charset="-127"/>
                <a:ea typeface="돋움" panose="020B0600000101010101" pitchFamily="50" charset="-127"/>
              </a:defRPr>
            </a:lvl2pPr>
            <a:lvl3pPr marL="1143000" indent="-228600" eaLnBrk="0" hangingPunct="0">
              <a:defRPr kumimoji="1" sz="900">
                <a:solidFill>
                  <a:schemeClr val="tx1"/>
                </a:solidFill>
                <a:latin typeface="돋움" panose="020B0600000101010101" pitchFamily="50" charset="-127"/>
                <a:ea typeface="돋움" panose="020B0600000101010101" pitchFamily="50" charset="-127"/>
              </a:defRPr>
            </a:lvl3pPr>
            <a:lvl4pPr marL="1600200" indent="-228600" eaLnBrk="0" hangingPunct="0">
              <a:defRPr kumimoji="1" sz="900">
                <a:solidFill>
                  <a:schemeClr val="tx1"/>
                </a:solidFill>
                <a:latin typeface="돋움" panose="020B0600000101010101" pitchFamily="50" charset="-127"/>
                <a:ea typeface="돋움" panose="020B0600000101010101" pitchFamily="50" charset="-127"/>
              </a:defRPr>
            </a:lvl4pPr>
            <a:lvl5pPr marL="2057400" indent="-228600" eaLnBrk="0" hangingPunct="0">
              <a:defRPr kumimoji="1" sz="900">
                <a:solidFill>
                  <a:schemeClr val="tx1"/>
                </a:solidFill>
                <a:latin typeface="돋움" panose="020B0600000101010101" pitchFamily="50" charset="-127"/>
                <a:ea typeface="돋움" panose="020B0600000101010101" pitchFamily="50" charset="-127"/>
              </a:defRPr>
            </a:lvl5pPr>
            <a:lvl6pPr marL="2514600" indent="-228600" eaLnBrk="0" fontAlgn="base" hangingPunct="0">
              <a:spcBef>
                <a:spcPct val="0"/>
              </a:spcBef>
              <a:spcAft>
                <a:spcPct val="0"/>
              </a:spcAft>
              <a:defRPr kumimoji="1" sz="900">
                <a:solidFill>
                  <a:schemeClr val="tx1"/>
                </a:solidFill>
                <a:latin typeface="돋움" panose="020B0600000101010101" pitchFamily="50" charset="-127"/>
                <a:ea typeface="돋움" panose="020B0600000101010101" pitchFamily="50" charset="-127"/>
              </a:defRPr>
            </a:lvl6pPr>
            <a:lvl7pPr marL="2971800" indent="-228600" eaLnBrk="0" fontAlgn="base" hangingPunct="0">
              <a:spcBef>
                <a:spcPct val="0"/>
              </a:spcBef>
              <a:spcAft>
                <a:spcPct val="0"/>
              </a:spcAft>
              <a:defRPr kumimoji="1" sz="900">
                <a:solidFill>
                  <a:schemeClr val="tx1"/>
                </a:solidFill>
                <a:latin typeface="돋움" panose="020B0600000101010101" pitchFamily="50" charset="-127"/>
                <a:ea typeface="돋움" panose="020B0600000101010101" pitchFamily="50" charset="-127"/>
              </a:defRPr>
            </a:lvl7pPr>
            <a:lvl8pPr marL="3429000" indent="-228600" eaLnBrk="0" fontAlgn="base" hangingPunct="0">
              <a:spcBef>
                <a:spcPct val="0"/>
              </a:spcBef>
              <a:spcAft>
                <a:spcPct val="0"/>
              </a:spcAft>
              <a:defRPr kumimoji="1" sz="900">
                <a:solidFill>
                  <a:schemeClr val="tx1"/>
                </a:solidFill>
                <a:latin typeface="돋움" panose="020B0600000101010101" pitchFamily="50" charset="-127"/>
                <a:ea typeface="돋움" panose="020B0600000101010101" pitchFamily="50" charset="-127"/>
              </a:defRPr>
            </a:lvl8pPr>
            <a:lvl9pPr marL="3886200" indent="-228600" eaLnBrk="0" fontAlgn="base" hangingPunct="0">
              <a:spcBef>
                <a:spcPct val="0"/>
              </a:spcBef>
              <a:spcAft>
                <a:spcPct val="0"/>
              </a:spcAft>
              <a:defRPr kumimoji="1" sz="900">
                <a:solidFill>
                  <a:schemeClr val="tx1"/>
                </a:solidFill>
                <a:latin typeface="돋움" panose="020B0600000101010101" pitchFamily="50" charset="-127"/>
                <a:ea typeface="돋움" panose="020B0600000101010101" pitchFamily="50" charset="-127"/>
              </a:defRPr>
            </a:lvl9pPr>
          </a:lstStyle>
          <a:p>
            <a:pPr marL="177800" indent="-177800" eaLnBrk="1" fontAlgn="base" hangingPunct="1">
              <a:spcBef>
                <a:spcPct val="0"/>
              </a:spcBef>
              <a:spcAft>
                <a:spcPct val="0"/>
              </a:spcAft>
            </a:pPr>
            <a:r>
              <a:rPr lang="vi-VN" dirty="0">
                <a:latin typeface="Arial"/>
              </a:rPr>
              <a:t>4. Nội dung nào sai khi nói về tính chất của coil (cuộn dây)?</a:t>
            </a:r>
            <a:endParaRPr lang="en-US" dirty="0">
              <a:latin typeface="Arial"/>
            </a:endParaRPr>
          </a:p>
          <a:p>
            <a:pPr marL="177800" indent="-177800" eaLnBrk="1" fontAlgn="base" hangingPunct="1">
              <a:spcBef>
                <a:spcPct val="0"/>
              </a:spcBef>
              <a:spcAft>
                <a:spcPct val="0"/>
              </a:spcAft>
            </a:pPr>
            <a:endParaRPr lang="vi-VN" dirty="0">
              <a:latin typeface="Arial"/>
            </a:endParaRPr>
          </a:p>
          <a:p>
            <a:pPr marL="177800" indent="-177800" eaLnBrk="1" fontAlgn="base" hangingPunct="1">
              <a:spcBef>
                <a:spcPct val="0"/>
              </a:spcBef>
              <a:spcAft>
                <a:spcPct val="0"/>
              </a:spcAft>
            </a:pPr>
            <a:r>
              <a:rPr lang="vi-VN">
                <a:latin typeface="Arial"/>
              </a:rPr>
              <a:t> </a:t>
            </a:r>
            <a:r>
              <a:rPr lang="en-US" smtClean="0">
                <a:latin typeface="Arial"/>
              </a:rPr>
              <a:t>A</a:t>
            </a:r>
            <a:r>
              <a:rPr lang="vi-VN" smtClean="0">
                <a:latin typeface="Arial"/>
              </a:rPr>
              <a:t> </a:t>
            </a:r>
            <a:r>
              <a:rPr lang="vi-VN" dirty="0">
                <a:latin typeface="Arial"/>
              </a:rPr>
              <a:t>Tính chất giúp làm ổn định sự biến thiên của dòng điện</a:t>
            </a:r>
          </a:p>
          <a:p>
            <a:pPr marL="177800" indent="-177800" eaLnBrk="1" fontAlgn="base" hangingPunct="1">
              <a:spcBef>
                <a:spcPct val="0"/>
              </a:spcBef>
              <a:spcAft>
                <a:spcPct val="0"/>
              </a:spcAft>
            </a:pPr>
            <a:r>
              <a:rPr lang="vi-VN">
                <a:latin typeface="Arial"/>
              </a:rPr>
              <a:t> </a:t>
            </a:r>
            <a:r>
              <a:rPr lang="en-US" smtClean="0">
                <a:latin typeface="Arial"/>
              </a:rPr>
              <a:t>B</a:t>
            </a:r>
            <a:r>
              <a:rPr lang="vi-VN" smtClean="0">
                <a:latin typeface="Arial"/>
              </a:rPr>
              <a:t> </a:t>
            </a:r>
            <a:r>
              <a:rPr lang="vi-VN" dirty="0">
                <a:latin typeface="Arial"/>
              </a:rPr>
              <a:t>Tác động hỗ cảm</a:t>
            </a:r>
          </a:p>
          <a:p>
            <a:pPr marL="177800" indent="-177800" eaLnBrk="1" fontAlgn="base" hangingPunct="1">
              <a:spcBef>
                <a:spcPct val="0"/>
              </a:spcBef>
              <a:spcAft>
                <a:spcPct val="0"/>
              </a:spcAft>
            </a:pPr>
            <a:r>
              <a:rPr lang="vi-VN">
                <a:latin typeface="Arial"/>
              </a:rPr>
              <a:t> </a:t>
            </a:r>
            <a:r>
              <a:rPr lang="en-US" smtClean="0">
                <a:latin typeface="Arial"/>
              </a:rPr>
              <a:t>C</a:t>
            </a:r>
            <a:r>
              <a:rPr lang="vi-VN" smtClean="0">
                <a:latin typeface="Arial"/>
              </a:rPr>
              <a:t> </a:t>
            </a:r>
            <a:r>
              <a:rPr lang="vi-VN" dirty="0">
                <a:latin typeface="Arial"/>
              </a:rPr>
              <a:t>Tính chất khuếch đại</a:t>
            </a:r>
          </a:p>
          <a:p>
            <a:pPr marL="177800" indent="-177800" eaLnBrk="1" fontAlgn="base" hangingPunct="1">
              <a:spcBef>
                <a:spcPct val="0"/>
              </a:spcBef>
              <a:spcAft>
                <a:spcPct val="0"/>
              </a:spcAft>
            </a:pPr>
            <a:r>
              <a:rPr lang="vi-VN">
                <a:latin typeface="Arial"/>
              </a:rPr>
              <a:t> </a:t>
            </a:r>
            <a:r>
              <a:rPr lang="en-US" smtClean="0">
                <a:latin typeface="Arial"/>
              </a:rPr>
              <a:t>D</a:t>
            </a:r>
            <a:r>
              <a:rPr lang="vi-VN" smtClean="0">
                <a:latin typeface="Arial"/>
              </a:rPr>
              <a:t> </a:t>
            </a:r>
            <a:r>
              <a:rPr lang="vi-VN" dirty="0">
                <a:latin typeface="Arial"/>
              </a:rPr>
              <a:t>Tính chất của nam châm điện</a:t>
            </a:r>
          </a:p>
        </p:txBody>
      </p:sp>
      <p:sp>
        <p:nvSpPr>
          <p:cNvPr id="159" name="Rectangle 11">
            <a:extLst>
              <a:ext uri="{FF2B5EF4-FFF2-40B4-BE49-F238E27FC236}">
                <a16:creationId xmlns:a16="http://schemas.microsoft.com/office/drawing/2014/main" id="{02F699F7-173A-4D8B-824F-A915269A49E0}"/>
              </a:ext>
            </a:extLst>
          </p:cNvPr>
          <p:cNvSpPr>
            <a:spLocks noChangeArrowheads="1"/>
          </p:cNvSpPr>
          <p:nvPr/>
        </p:nvSpPr>
        <p:spPr bwMode="auto">
          <a:xfrm>
            <a:off x="268289" y="5912912"/>
            <a:ext cx="3062287" cy="10618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kumimoji="1" sz="900">
                <a:solidFill>
                  <a:schemeClr val="tx1"/>
                </a:solidFill>
                <a:latin typeface="돋움" panose="020B0600000101010101" pitchFamily="50" charset="-127"/>
                <a:ea typeface="돋움" panose="020B0600000101010101" pitchFamily="50" charset="-127"/>
              </a:defRPr>
            </a:lvl1pPr>
            <a:lvl2pPr marL="742950" indent="-285750" eaLnBrk="0" hangingPunct="0">
              <a:defRPr kumimoji="1" sz="900">
                <a:solidFill>
                  <a:schemeClr val="tx1"/>
                </a:solidFill>
                <a:latin typeface="돋움" panose="020B0600000101010101" pitchFamily="50" charset="-127"/>
                <a:ea typeface="돋움" panose="020B0600000101010101" pitchFamily="50" charset="-127"/>
              </a:defRPr>
            </a:lvl2pPr>
            <a:lvl3pPr marL="1143000" indent="-228600" eaLnBrk="0" hangingPunct="0">
              <a:defRPr kumimoji="1" sz="900">
                <a:solidFill>
                  <a:schemeClr val="tx1"/>
                </a:solidFill>
                <a:latin typeface="돋움" panose="020B0600000101010101" pitchFamily="50" charset="-127"/>
                <a:ea typeface="돋움" panose="020B0600000101010101" pitchFamily="50" charset="-127"/>
              </a:defRPr>
            </a:lvl3pPr>
            <a:lvl4pPr marL="1600200" indent="-228600" eaLnBrk="0" hangingPunct="0">
              <a:defRPr kumimoji="1" sz="900">
                <a:solidFill>
                  <a:schemeClr val="tx1"/>
                </a:solidFill>
                <a:latin typeface="돋움" panose="020B0600000101010101" pitchFamily="50" charset="-127"/>
                <a:ea typeface="돋움" panose="020B0600000101010101" pitchFamily="50" charset="-127"/>
              </a:defRPr>
            </a:lvl4pPr>
            <a:lvl5pPr marL="2057400" indent="-228600" eaLnBrk="0" hangingPunct="0">
              <a:defRPr kumimoji="1" sz="900">
                <a:solidFill>
                  <a:schemeClr val="tx1"/>
                </a:solidFill>
                <a:latin typeface="돋움" panose="020B0600000101010101" pitchFamily="50" charset="-127"/>
                <a:ea typeface="돋움" panose="020B0600000101010101" pitchFamily="50" charset="-127"/>
              </a:defRPr>
            </a:lvl5pPr>
            <a:lvl6pPr marL="2514600" indent="-228600" eaLnBrk="0" fontAlgn="base" hangingPunct="0">
              <a:spcBef>
                <a:spcPct val="0"/>
              </a:spcBef>
              <a:spcAft>
                <a:spcPct val="0"/>
              </a:spcAft>
              <a:defRPr kumimoji="1" sz="900">
                <a:solidFill>
                  <a:schemeClr val="tx1"/>
                </a:solidFill>
                <a:latin typeface="돋움" panose="020B0600000101010101" pitchFamily="50" charset="-127"/>
                <a:ea typeface="돋움" panose="020B0600000101010101" pitchFamily="50" charset="-127"/>
              </a:defRPr>
            </a:lvl6pPr>
            <a:lvl7pPr marL="2971800" indent="-228600" eaLnBrk="0" fontAlgn="base" hangingPunct="0">
              <a:spcBef>
                <a:spcPct val="0"/>
              </a:spcBef>
              <a:spcAft>
                <a:spcPct val="0"/>
              </a:spcAft>
              <a:defRPr kumimoji="1" sz="900">
                <a:solidFill>
                  <a:schemeClr val="tx1"/>
                </a:solidFill>
                <a:latin typeface="돋움" panose="020B0600000101010101" pitchFamily="50" charset="-127"/>
                <a:ea typeface="돋움" panose="020B0600000101010101" pitchFamily="50" charset="-127"/>
              </a:defRPr>
            </a:lvl7pPr>
            <a:lvl8pPr marL="3429000" indent="-228600" eaLnBrk="0" fontAlgn="base" hangingPunct="0">
              <a:spcBef>
                <a:spcPct val="0"/>
              </a:spcBef>
              <a:spcAft>
                <a:spcPct val="0"/>
              </a:spcAft>
              <a:defRPr kumimoji="1" sz="900">
                <a:solidFill>
                  <a:schemeClr val="tx1"/>
                </a:solidFill>
                <a:latin typeface="돋움" panose="020B0600000101010101" pitchFamily="50" charset="-127"/>
                <a:ea typeface="돋움" panose="020B0600000101010101" pitchFamily="50" charset="-127"/>
              </a:defRPr>
            </a:lvl8pPr>
            <a:lvl9pPr marL="3886200" indent="-228600" eaLnBrk="0" fontAlgn="base" hangingPunct="0">
              <a:spcBef>
                <a:spcPct val="0"/>
              </a:spcBef>
              <a:spcAft>
                <a:spcPct val="0"/>
              </a:spcAft>
              <a:defRPr kumimoji="1" sz="900">
                <a:solidFill>
                  <a:schemeClr val="tx1"/>
                </a:solidFill>
                <a:latin typeface="돋움" panose="020B0600000101010101" pitchFamily="50" charset="-127"/>
                <a:ea typeface="돋움" panose="020B0600000101010101" pitchFamily="50" charset="-127"/>
              </a:defRPr>
            </a:lvl9pPr>
          </a:lstStyle>
          <a:p>
            <a:pPr marL="177800" indent="-177800" eaLnBrk="1" fontAlgn="base" hangingPunct="1">
              <a:spcBef>
                <a:spcPct val="0"/>
              </a:spcBef>
              <a:spcAft>
                <a:spcPct val="0"/>
              </a:spcAft>
            </a:pPr>
            <a:r>
              <a:rPr lang="vi-VN" dirty="0">
                <a:latin typeface="Arial"/>
              </a:rPr>
              <a:t>5. Điện áp tăng nhanh ở khoảng 0,7V đối với điốt Si </a:t>
            </a:r>
            <a:r>
              <a:rPr lang="vi-VN">
                <a:latin typeface="Arial"/>
              </a:rPr>
              <a:t>và </a:t>
            </a:r>
            <a:r>
              <a:rPr lang="vi-VN" smtClean="0">
                <a:latin typeface="Arial"/>
              </a:rPr>
              <a:t>k</a:t>
            </a:r>
            <a:endParaRPr lang="en-US" smtClean="0">
              <a:latin typeface="Arial"/>
            </a:endParaRPr>
          </a:p>
          <a:p>
            <a:pPr marL="177800" indent="-177800" eaLnBrk="1" fontAlgn="base" hangingPunct="1">
              <a:spcBef>
                <a:spcPct val="0"/>
              </a:spcBef>
              <a:spcAft>
                <a:spcPct val="0"/>
              </a:spcAft>
            </a:pPr>
            <a:r>
              <a:rPr lang="vi-VN" smtClean="0">
                <a:latin typeface="Arial"/>
              </a:rPr>
              <a:t>hoảng </a:t>
            </a:r>
            <a:r>
              <a:rPr lang="vi-VN" dirty="0">
                <a:latin typeface="Arial"/>
              </a:rPr>
              <a:t>0,2V đối với điốt Ge. Điện áp này được gọi là gì?</a:t>
            </a:r>
            <a:endParaRPr lang="en-US" dirty="0">
              <a:latin typeface="Arial"/>
            </a:endParaRPr>
          </a:p>
          <a:p>
            <a:pPr marL="177800" indent="-177800" eaLnBrk="1" fontAlgn="base" hangingPunct="1">
              <a:spcBef>
                <a:spcPct val="0"/>
              </a:spcBef>
              <a:spcAft>
                <a:spcPct val="0"/>
              </a:spcAft>
            </a:pPr>
            <a:endParaRPr lang="vi-VN" dirty="0">
              <a:latin typeface="Arial"/>
            </a:endParaRPr>
          </a:p>
          <a:p>
            <a:pPr marL="177800" indent="-177800" eaLnBrk="1" fontAlgn="base" hangingPunct="1">
              <a:spcBef>
                <a:spcPct val="0"/>
              </a:spcBef>
              <a:spcAft>
                <a:spcPct val="0"/>
              </a:spcAft>
              <a:tabLst>
                <a:tab pos="1257300" algn="l"/>
              </a:tabLst>
            </a:pPr>
            <a:r>
              <a:rPr lang="vi-VN">
                <a:latin typeface="Arial"/>
              </a:rPr>
              <a:t> </a:t>
            </a:r>
            <a:r>
              <a:rPr lang="en-US">
                <a:latin typeface="Arial"/>
              </a:rPr>
              <a:t>A</a:t>
            </a:r>
            <a:r>
              <a:rPr lang="vi-VN" smtClean="0">
                <a:latin typeface="Arial"/>
              </a:rPr>
              <a:t> </a:t>
            </a:r>
            <a:r>
              <a:rPr lang="vi-VN" dirty="0">
                <a:latin typeface="Arial"/>
              </a:rPr>
              <a:t>Threshold </a:t>
            </a:r>
            <a:r>
              <a:rPr lang="vi-VN">
                <a:latin typeface="Arial"/>
              </a:rPr>
              <a:t>voltage </a:t>
            </a:r>
            <a:endParaRPr lang="en-US" smtClean="0">
              <a:latin typeface="Arial"/>
            </a:endParaRPr>
          </a:p>
          <a:p>
            <a:pPr marL="177800" indent="-177800" eaLnBrk="1" fontAlgn="base" hangingPunct="1">
              <a:spcBef>
                <a:spcPct val="0"/>
              </a:spcBef>
              <a:spcAft>
                <a:spcPct val="0"/>
              </a:spcAft>
              <a:tabLst>
                <a:tab pos="1257300" algn="l"/>
              </a:tabLst>
            </a:pPr>
            <a:r>
              <a:rPr lang="en-US" smtClean="0">
                <a:latin typeface="Arial"/>
              </a:rPr>
              <a:t>B</a:t>
            </a:r>
            <a:r>
              <a:rPr lang="vi-VN" smtClean="0">
                <a:latin typeface="Arial"/>
              </a:rPr>
              <a:t> </a:t>
            </a:r>
            <a:r>
              <a:rPr lang="vi-VN">
                <a:latin typeface="Arial"/>
              </a:rPr>
              <a:t>Breakdown </a:t>
            </a:r>
            <a:r>
              <a:rPr lang="vi-VN" smtClean="0">
                <a:latin typeface="Arial"/>
              </a:rPr>
              <a:t>voltage</a:t>
            </a:r>
            <a:endParaRPr lang="vi-VN" dirty="0">
              <a:latin typeface="Arial"/>
            </a:endParaRPr>
          </a:p>
          <a:p>
            <a:pPr marL="177800" indent="-177800" eaLnBrk="1" fontAlgn="base" hangingPunct="1">
              <a:spcBef>
                <a:spcPct val="0"/>
              </a:spcBef>
              <a:spcAft>
                <a:spcPct val="0"/>
              </a:spcAft>
              <a:tabLst>
                <a:tab pos="1257300" algn="l"/>
              </a:tabLst>
            </a:pPr>
            <a:r>
              <a:rPr lang="vi-VN">
                <a:latin typeface="Arial"/>
              </a:rPr>
              <a:t> </a:t>
            </a:r>
            <a:r>
              <a:rPr lang="en-US" smtClean="0">
                <a:latin typeface="Arial"/>
              </a:rPr>
              <a:t>C</a:t>
            </a:r>
            <a:r>
              <a:rPr lang="vi-VN" smtClean="0">
                <a:latin typeface="Arial"/>
              </a:rPr>
              <a:t> </a:t>
            </a:r>
            <a:r>
              <a:rPr lang="vi-VN" dirty="0">
                <a:latin typeface="Arial"/>
              </a:rPr>
              <a:t>Reverse </a:t>
            </a:r>
            <a:r>
              <a:rPr lang="vi-VN">
                <a:latin typeface="Arial"/>
              </a:rPr>
              <a:t>voltage </a:t>
            </a:r>
            <a:endParaRPr lang="en-US" smtClean="0">
              <a:latin typeface="Arial"/>
            </a:endParaRPr>
          </a:p>
          <a:p>
            <a:pPr marL="177800" indent="-177800" eaLnBrk="1" fontAlgn="base" hangingPunct="1">
              <a:spcBef>
                <a:spcPct val="0"/>
              </a:spcBef>
              <a:spcAft>
                <a:spcPct val="0"/>
              </a:spcAft>
              <a:tabLst>
                <a:tab pos="1257300" algn="l"/>
              </a:tabLst>
            </a:pPr>
            <a:r>
              <a:rPr lang="en-US" smtClean="0">
                <a:latin typeface="Arial"/>
              </a:rPr>
              <a:t>D</a:t>
            </a:r>
            <a:r>
              <a:rPr lang="vi-VN" smtClean="0">
                <a:latin typeface="Arial"/>
              </a:rPr>
              <a:t> </a:t>
            </a:r>
            <a:r>
              <a:rPr lang="vi-VN">
                <a:latin typeface="Arial"/>
              </a:rPr>
              <a:t>Reference </a:t>
            </a:r>
            <a:r>
              <a:rPr lang="vi-VN" smtClean="0">
                <a:latin typeface="Arial"/>
              </a:rPr>
              <a:t>voltage</a:t>
            </a:r>
            <a:endParaRPr lang="vi-VN" dirty="0">
              <a:latin typeface="Arial"/>
            </a:endParaRPr>
          </a:p>
        </p:txBody>
      </p:sp>
      <p:sp>
        <p:nvSpPr>
          <p:cNvPr id="191" name="Rectangle 44">
            <a:extLst>
              <a:ext uri="{FF2B5EF4-FFF2-40B4-BE49-F238E27FC236}">
                <a16:creationId xmlns:a16="http://schemas.microsoft.com/office/drawing/2014/main" id="{0DED8FBA-EAEA-49D2-BA70-4C77EFE066B1}"/>
              </a:ext>
            </a:extLst>
          </p:cNvPr>
          <p:cNvSpPr>
            <a:spLocks noChangeArrowheads="1"/>
          </p:cNvSpPr>
          <p:nvPr/>
        </p:nvSpPr>
        <p:spPr bwMode="auto">
          <a:xfrm>
            <a:off x="3457575" y="3814971"/>
            <a:ext cx="3070225" cy="10618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kumimoji="1" sz="900">
                <a:solidFill>
                  <a:schemeClr val="tx1"/>
                </a:solidFill>
                <a:latin typeface="돋움" panose="020B0600000101010101" pitchFamily="50" charset="-127"/>
                <a:ea typeface="돋움" panose="020B0600000101010101" pitchFamily="50" charset="-127"/>
              </a:defRPr>
            </a:lvl1pPr>
            <a:lvl2pPr marL="742950" indent="-285750" eaLnBrk="0" hangingPunct="0">
              <a:defRPr kumimoji="1" sz="900">
                <a:solidFill>
                  <a:schemeClr val="tx1"/>
                </a:solidFill>
                <a:latin typeface="돋움" panose="020B0600000101010101" pitchFamily="50" charset="-127"/>
                <a:ea typeface="돋움" panose="020B0600000101010101" pitchFamily="50" charset="-127"/>
              </a:defRPr>
            </a:lvl2pPr>
            <a:lvl3pPr marL="1143000" indent="-228600" eaLnBrk="0" hangingPunct="0">
              <a:defRPr kumimoji="1" sz="900">
                <a:solidFill>
                  <a:schemeClr val="tx1"/>
                </a:solidFill>
                <a:latin typeface="돋움" panose="020B0600000101010101" pitchFamily="50" charset="-127"/>
                <a:ea typeface="돋움" panose="020B0600000101010101" pitchFamily="50" charset="-127"/>
              </a:defRPr>
            </a:lvl3pPr>
            <a:lvl4pPr marL="1600200" indent="-228600" eaLnBrk="0" hangingPunct="0">
              <a:defRPr kumimoji="1" sz="900">
                <a:solidFill>
                  <a:schemeClr val="tx1"/>
                </a:solidFill>
                <a:latin typeface="돋움" panose="020B0600000101010101" pitchFamily="50" charset="-127"/>
                <a:ea typeface="돋움" panose="020B0600000101010101" pitchFamily="50" charset="-127"/>
              </a:defRPr>
            </a:lvl4pPr>
            <a:lvl5pPr marL="2057400" indent="-228600" eaLnBrk="0" hangingPunct="0">
              <a:defRPr kumimoji="1" sz="900">
                <a:solidFill>
                  <a:schemeClr val="tx1"/>
                </a:solidFill>
                <a:latin typeface="돋움" panose="020B0600000101010101" pitchFamily="50" charset="-127"/>
                <a:ea typeface="돋움" panose="020B0600000101010101" pitchFamily="50" charset="-127"/>
              </a:defRPr>
            </a:lvl5pPr>
            <a:lvl6pPr marL="2514600" indent="-228600" eaLnBrk="0" fontAlgn="base" hangingPunct="0">
              <a:spcBef>
                <a:spcPct val="0"/>
              </a:spcBef>
              <a:spcAft>
                <a:spcPct val="0"/>
              </a:spcAft>
              <a:defRPr kumimoji="1" sz="900">
                <a:solidFill>
                  <a:schemeClr val="tx1"/>
                </a:solidFill>
                <a:latin typeface="돋움" panose="020B0600000101010101" pitchFamily="50" charset="-127"/>
                <a:ea typeface="돋움" panose="020B0600000101010101" pitchFamily="50" charset="-127"/>
              </a:defRPr>
            </a:lvl6pPr>
            <a:lvl7pPr marL="2971800" indent="-228600" eaLnBrk="0" fontAlgn="base" hangingPunct="0">
              <a:spcBef>
                <a:spcPct val="0"/>
              </a:spcBef>
              <a:spcAft>
                <a:spcPct val="0"/>
              </a:spcAft>
              <a:defRPr kumimoji="1" sz="900">
                <a:solidFill>
                  <a:schemeClr val="tx1"/>
                </a:solidFill>
                <a:latin typeface="돋움" panose="020B0600000101010101" pitchFamily="50" charset="-127"/>
                <a:ea typeface="돋움" panose="020B0600000101010101" pitchFamily="50" charset="-127"/>
              </a:defRPr>
            </a:lvl7pPr>
            <a:lvl8pPr marL="3429000" indent="-228600" eaLnBrk="0" fontAlgn="base" hangingPunct="0">
              <a:spcBef>
                <a:spcPct val="0"/>
              </a:spcBef>
              <a:spcAft>
                <a:spcPct val="0"/>
              </a:spcAft>
              <a:defRPr kumimoji="1" sz="900">
                <a:solidFill>
                  <a:schemeClr val="tx1"/>
                </a:solidFill>
                <a:latin typeface="돋움" panose="020B0600000101010101" pitchFamily="50" charset="-127"/>
                <a:ea typeface="돋움" panose="020B0600000101010101" pitchFamily="50" charset="-127"/>
              </a:defRPr>
            </a:lvl8pPr>
            <a:lvl9pPr marL="3886200" indent="-228600" eaLnBrk="0" fontAlgn="base" hangingPunct="0">
              <a:spcBef>
                <a:spcPct val="0"/>
              </a:spcBef>
              <a:spcAft>
                <a:spcPct val="0"/>
              </a:spcAft>
              <a:defRPr kumimoji="1" sz="900">
                <a:solidFill>
                  <a:schemeClr val="tx1"/>
                </a:solidFill>
                <a:latin typeface="돋움" panose="020B0600000101010101" pitchFamily="50" charset="-127"/>
                <a:ea typeface="돋움" panose="020B0600000101010101" pitchFamily="50" charset="-127"/>
              </a:defRPr>
            </a:lvl9pPr>
          </a:lstStyle>
          <a:p>
            <a:pPr marL="180975" indent="-180975" eaLnBrk="1" fontAlgn="base" latinLnBrk="1" hangingPunct="1">
              <a:spcBef>
                <a:spcPct val="0"/>
              </a:spcBef>
              <a:spcAft>
                <a:spcPct val="0"/>
              </a:spcAft>
            </a:pPr>
            <a:r>
              <a:rPr lang="vi-VN" dirty="0">
                <a:latin typeface="Arial"/>
              </a:rPr>
              <a:t>10. Khi số hiệu nguyên tử đồng (Cu) là 30 thì số electron của lớp N là bao nhiêu? </a:t>
            </a:r>
          </a:p>
          <a:p>
            <a:pPr marL="180975" indent="-180975" eaLnBrk="1" fontAlgn="base" latinLnBrk="1" hangingPunct="1">
              <a:spcBef>
                <a:spcPct val="0"/>
              </a:spcBef>
              <a:spcAft>
                <a:spcPct val="0"/>
              </a:spcAft>
            </a:pPr>
            <a:endParaRPr lang="en-US" altLang="ko-KR" dirty="0">
              <a:latin typeface="Arial"/>
            </a:endParaRPr>
          </a:p>
          <a:p>
            <a:pPr marL="180975" indent="-180975" eaLnBrk="1" fontAlgn="base" latinLnBrk="1" hangingPunct="1">
              <a:spcBef>
                <a:spcPct val="0"/>
              </a:spcBef>
              <a:spcAft>
                <a:spcPct val="0"/>
              </a:spcAft>
            </a:pPr>
            <a:r>
              <a:rPr lang="vi-VN">
                <a:latin typeface="Arial"/>
              </a:rPr>
              <a:t> </a:t>
            </a:r>
            <a:r>
              <a:rPr lang="en-US" smtClean="0">
                <a:latin typeface="Arial"/>
              </a:rPr>
              <a:t>A</a:t>
            </a:r>
            <a:r>
              <a:rPr lang="vi-VN" smtClean="0">
                <a:latin typeface="Arial"/>
              </a:rPr>
              <a:t> </a:t>
            </a:r>
            <a:r>
              <a:rPr lang="vi-VN" dirty="0">
                <a:latin typeface="Arial"/>
              </a:rPr>
              <a:t>Lớp N =2</a:t>
            </a:r>
          </a:p>
          <a:p>
            <a:pPr marL="180975" indent="-180975" eaLnBrk="1" fontAlgn="base" latinLnBrk="1" hangingPunct="1">
              <a:spcBef>
                <a:spcPct val="0"/>
              </a:spcBef>
              <a:spcAft>
                <a:spcPct val="0"/>
              </a:spcAft>
            </a:pPr>
            <a:r>
              <a:rPr lang="vi-VN">
                <a:latin typeface="Arial"/>
              </a:rPr>
              <a:t> </a:t>
            </a:r>
            <a:r>
              <a:rPr lang="en-US" smtClean="0">
                <a:latin typeface="Arial"/>
              </a:rPr>
              <a:t>B</a:t>
            </a:r>
            <a:r>
              <a:rPr lang="vi-VN" smtClean="0">
                <a:latin typeface="Arial"/>
              </a:rPr>
              <a:t> </a:t>
            </a:r>
            <a:r>
              <a:rPr lang="vi-VN" dirty="0">
                <a:latin typeface="Arial"/>
              </a:rPr>
              <a:t>Lớp N =4</a:t>
            </a:r>
          </a:p>
          <a:p>
            <a:pPr marL="180975" indent="-180975" eaLnBrk="1" fontAlgn="base" latinLnBrk="1" hangingPunct="1">
              <a:spcBef>
                <a:spcPct val="0"/>
              </a:spcBef>
              <a:spcAft>
                <a:spcPct val="0"/>
              </a:spcAft>
            </a:pPr>
            <a:r>
              <a:rPr lang="vi-VN">
                <a:latin typeface="Arial"/>
              </a:rPr>
              <a:t> </a:t>
            </a:r>
            <a:r>
              <a:rPr lang="en-US" smtClean="0">
                <a:latin typeface="Arial"/>
              </a:rPr>
              <a:t>C</a:t>
            </a:r>
            <a:r>
              <a:rPr lang="vi-VN" smtClean="0">
                <a:latin typeface="Arial"/>
              </a:rPr>
              <a:t> </a:t>
            </a:r>
            <a:r>
              <a:rPr lang="vi-VN" dirty="0">
                <a:latin typeface="Arial"/>
              </a:rPr>
              <a:t>Lớp N =8</a:t>
            </a:r>
          </a:p>
          <a:p>
            <a:pPr marL="180975" indent="-180975" eaLnBrk="1" fontAlgn="base" latinLnBrk="1" hangingPunct="1">
              <a:spcBef>
                <a:spcPct val="0"/>
              </a:spcBef>
              <a:spcAft>
                <a:spcPct val="0"/>
              </a:spcAft>
            </a:pPr>
            <a:r>
              <a:rPr lang="vi-VN">
                <a:latin typeface="Arial"/>
              </a:rPr>
              <a:t> </a:t>
            </a:r>
            <a:r>
              <a:rPr lang="en-US" smtClean="0">
                <a:latin typeface="Arial"/>
              </a:rPr>
              <a:t>D</a:t>
            </a:r>
            <a:r>
              <a:rPr lang="vi-VN" smtClean="0">
                <a:latin typeface="Arial"/>
              </a:rPr>
              <a:t> </a:t>
            </a:r>
            <a:r>
              <a:rPr lang="vi-VN" dirty="0">
                <a:latin typeface="Arial"/>
              </a:rPr>
              <a:t>Lớp N =16</a:t>
            </a:r>
          </a:p>
        </p:txBody>
      </p:sp>
      <p:sp>
        <p:nvSpPr>
          <p:cNvPr id="192" name="Rectangle 191"/>
          <p:cNvSpPr/>
          <p:nvPr/>
        </p:nvSpPr>
        <p:spPr>
          <a:xfrm>
            <a:off x="3429000" y="5025008"/>
            <a:ext cx="3124200" cy="784830"/>
          </a:xfrm>
          <a:prstGeom prst="rect">
            <a:avLst/>
          </a:prstGeom>
        </p:spPr>
        <p:txBody>
          <a:bodyPr wrap="square">
            <a:spAutoFit/>
          </a:bodyPr>
          <a:lstStyle/>
          <a:p>
            <a:pPr fontAlgn="base">
              <a:spcBef>
                <a:spcPct val="0"/>
              </a:spcBef>
              <a:spcAft>
                <a:spcPct val="0"/>
              </a:spcAft>
            </a:pPr>
            <a:r>
              <a:rPr lang="vi-VN" altLang="ko-KR" sz="900" dirty="0" smtClean="0">
                <a:latin typeface="Arial" panose="020B0604020202020204" pitchFamily="34" charset="0"/>
                <a:ea typeface="돋움" pitchFamily="50" charset="-127"/>
                <a:cs typeface="Arial" panose="020B0604020202020204" pitchFamily="34" charset="0"/>
              </a:rPr>
              <a:t>  11</a:t>
            </a:r>
            <a:r>
              <a:rPr lang="en-US" altLang="ko-KR" sz="900" dirty="0" smtClean="0">
                <a:latin typeface="Arial" panose="020B0604020202020204" pitchFamily="34" charset="0"/>
                <a:ea typeface="돋움" pitchFamily="50" charset="-127"/>
                <a:cs typeface="Arial" panose="020B0604020202020204" pitchFamily="34" charset="0"/>
              </a:rPr>
              <a:t>. </a:t>
            </a:r>
            <a:r>
              <a:rPr lang="vi-VN" sz="900" dirty="0">
                <a:latin typeface="Arial" panose="020B0604020202020204" pitchFamily="34" charset="0"/>
                <a:cs typeface="Arial" panose="020B0604020202020204" pitchFamily="34" charset="0"/>
              </a:rPr>
              <a:t>Trong số các loại tụ điện, loại nào dùng ở </a:t>
            </a:r>
            <a:r>
              <a:rPr lang="vi-VN" sz="900">
                <a:latin typeface="Arial" panose="020B0604020202020204" pitchFamily="34" charset="0"/>
                <a:cs typeface="Arial" panose="020B0604020202020204" pitchFamily="34" charset="0"/>
              </a:rPr>
              <a:t>dải </a:t>
            </a:r>
            <a:r>
              <a:rPr lang="vi-VN" sz="900" smtClean="0">
                <a:latin typeface="Arial" panose="020B0604020202020204" pitchFamily="34" charset="0"/>
                <a:cs typeface="Arial" panose="020B0604020202020204" pitchFamily="34" charset="0"/>
              </a:rPr>
              <a:t>tần</a:t>
            </a:r>
            <a:endParaRPr lang="en-US" sz="900" smtClean="0">
              <a:latin typeface="Arial" panose="020B0604020202020204" pitchFamily="34" charset="0"/>
              <a:cs typeface="Arial" panose="020B0604020202020204" pitchFamily="34" charset="0"/>
            </a:endParaRPr>
          </a:p>
          <a:p>
            <a:pPr fontAlgn="base">
              <a:spcBef>
                <a:spcPct val="0"/>
              </a:spcBef>
              <a:spcAft>
                <a:spcPct val="0"/>
              </a:spcAft>
            </a:pPr>
            <a:r>
              <a:rPr lang="vi-VN" sz="900" smtClean="0">
                <a:latin typeface="Arial" panose="020B0604020202020204" pitchFamily="34" charset="0"/>
                <a:cs typeface="Arial" panose="020B0604020202020204" pitchFamily="34" charset="0"/>
              </a:rPr>
              <a:t> </a:t>
            </a:r>
            <a:r>
              <a:rPr lang="vi-VN" sz="900" dirty="0">
                <a:latin typeface="Arial" panose="020B0604020202020204" pitchFamily="34" charset="0"/>
                <a:cs typeface="Arial" panose="020B0604020202020204" pitchFamily="34" charset="0"/>
              </a:rPr>
              <a:t>cao và dùng trong mạch chỉnh </a:t>
            </a:r>
            <a:r>
              <a:rPr lang="vi-VN" sz="900">
                <a:latin typeface="Arial" panose="020B0604020202020204" pitchFamily="34" charset="0"/>
                <a:cs typeface="Arial" panose="020B0604020202020204" pitchFamily="34" charset="0"/>
              </a:rPr>
              <a:t>tần </a:t>
            </a:r>
            <a:r>
              <a:rPr lang="vi-VN" sz="900" smtClean="0">
                <a:latin typeface="Arial" panose="020B0604020202020204" pitchFamily="34" charset="0"/>
                <a:cs typeface="Arial" panose="020B0604020202020204" pitchFamily="34" charset="0"/>
              </a:rPr>
              <a:t>như </a:t>
            </a:r>
            <a:r>
              <a:rPr lang="vi-VN" sz="900" dirty="0">
                <a:latin typeface="Arial" panose="020B0604020202020204" pitchFamily="34" charset="0"/>
                <a:cs typeface="Arial" panose="020B0604020202020204" pitchFamily="34" charset="0"/>
              </a:rPr>
              <a:t>AM, FM</a:t>
            </a:r>
            <a:r>
              <a:rPr lang="vi-VN" sz="900">
                <a:latin typeface="Arial" panose="020B0604020202020204" pitchFamily="34" charset="0"/>
                <a:cs typeface="Arial" panose="020B0604020202020204" pitchFamily="34" charset="0"/>
              </a:rPr>
              <a:t>?</a:t>
            </a:r>
            <a:r>
              <a:rPr lang="en-US" altLang="ko-KR" sz="900">
                <a:latin typeface="Arial" panose="020B0604020202020204" pitchFamily="34" charset="0"/>
                <a:ea typeface="돋움" pitchFamily="50" charset="-127"/>
                <a:cs typeface="Arial" panose="020B0604020202020204" pitchFamily="34" charset="0"/>
              </a:rPr>
              <a:t>  </a:t>
            </a:r>
            <a:endParaRPr lang="en-US" altLang="ko-KR" sz="900" smtClean="0">
              <a:latin typeface="Arial" panose="020B0604020202020204" pitchFamily="34" charset="0"/>
              <a:ea typeface="돋움" pitchFamily="50" charset="-127"/>
              <a:cs typeface="Arial" panose="020B0604020202020204" pitchFamily="34" charset="0"/>
            </a:endParaRPr>
          </a:p>
          <a:p>
            <a:pPr fontAlgn="base">
              <a:spcBef>
                <a:spcPct val="0"/>
              </a:spcBef>
              <a:spcAft>
                <a:spcPct val="0"/>
              </a:spcAft>
            </a:pPr>
            <a:endParaRPr lang="en-US" altLang="ko-KR" sz="900" dirty="0">
              <a:latin typeface="Arial" panose="020B0604020202020204" pitchFamily="34" charset="0"/>
              <a:ea typeface="돋움" pitchFamily="50" charset="-127"/>
              <a:cs typeface="Arial" panose="020B0604020202020204" pitchFamily="34" charset="0"/>
            </a:endParaRPr>
          </a:p>
          <a:p>
            <a:pPr fontAlgn="base">
              <a:spcBef>
                <a:spcPct val="0"/>
              </a:spcBef>
              <a:spcAft>
                <a:spcPct val="0"/>
              </a:spcAft>
            </a:pPr>
            <a:r>
              <a:rPr lang="en-US" altLang="ko-KR" sz="900">
                <a:latin typeface="Arial" panose="020B0604020202020204" pitchFamily="34" charset="0"/>
                <a:ea typeface="돋움" pitchFamily="50" charset="-127"/>
                <a:cs typeface="Arial" panose="020B0604020202020204" pitchFamily="34" charset="0"/>
              </a:rPr>
              <a:t> </a:t>
            </a:r>
            <a:r>
              <a:rPr lang="vi-VN" altLang="ko-KR" sz="900">
                <a:latin typeface="Arial" panose="020B0604020202020204" pitchFamily="34" charset="0"/>
                <a:ea typeface="돋움" pitchFamily="50" charset="-127"/>
                <a:cs typeface="Arial" panose="020B0604020202020204" pitchFamily="34" charset="0"/>
              </a:rPr>
              <a:t>  </a:t>
            </a:r>
            <a:r>
              <a:rPr lang="en-US" altLang="ko-KR" dirty="0">
                <a:latin typeface="Arial" panose="020B0604020202020204" pitchFamily="34" charset="0"/>
                <a:ea typeface="돋움" pitchFamily="50" charset="-127"/>
                <a:cs typeface="Arial" panose="020B0604020202020204" pitchFamily="34" charset="0"/>
              </a:rPr>
              <a:t>A</a:t>
            </a:r>
            <a:r>
              <a:rPr lang="en-US" altLang="ko-KR" sz="900" smtClean="0">
                <a:latin typeface="Arial" panose="020B0604020202020204" pitchFamily="34" charset="0"/>
                <a:ea typeface="돋움" pitchFamily="50" charset="-127"/>
                <a:cs typeface="Arial" panose="020B0604020202020204" pitchFamily="34" charset="0"/>
              </a:rPr>
              <a:t> </a:t>
            </a:r>
            <a:r>
              <a:rPr lang="vi-VN" altLang="ko-KR" sz="900" dirty="0">
                <a:latin typeface="Arial" panose="020B0604020202020204" pitchFamily="34" charset="0"/>
                <a:ea typeface="돋움" pitchFamily="50" charset="-127"/>
                <a:cs typeface="Arial" panose="020B0604020202020204" pitchFamily="34" charset="0"/>
              </a:rPr>
              <a:t>Tụ </a:t>
            </a:r>
            <a:r>
              <a:rPr lang="vi-VN" altLang="ko-KR" sz="900">
                <a:latin typeface="Arial" panose="020B0604020202020204" pitchFamily="34" charset="0"/>
                <a:ea typeface="돋움" pitchFamily="50" charset="-127"/>
                <a:cs typeface="Arial" panose="020B0604020202020204" pitchFamily="34" charset="0"/>
              </a:rPr>
              <a:t>điện</a:t>
            </a:r>
            <a:r>
              <a:rPr lang="ko-KR" altLang="en-US" sz="900">
                <a:latin typeface="Arial" panose="020B0604020202020204" pitchFamily="34" charset="0"/>
                <a:ea typeface="돋움" pitchFamily="50" charset="-127"/>
                <a:cs typeface="Arial" panose="020B0604020202020204" pitchFamily="34" charset="0"/>
              </a:rPr>
              <a:t>              </a:t>
            </a:r>
            <a:r>
              <a:rPr lang="ko-KR" altLang="en-US" sz="900" smtClean="0">
                <a:latin typeface="Arial" panose="020B0604020202020204" pitchFamily="34" charset="0"/>
                <a:ea typeface="돋움" pitchFamily="50" charset="-127"/>
                <a:cs typeface="Arial" panose="020B0604020202020204" pitchFamily="34" charset="0"/>
              </a:rPr>
              <a:t>           </a:t>
            </a:r>
            <a:r>
              <a:rPr lang="en-US" altLang="ko-KR" sz="900" smtClean="0">
                <a:latin typeface="Arial" panose="020B0604020202020204" pitchFamily="34" charset="0"/>
                <a:ea typeface="돋움" pitchFamily="50" charset="-127"/>
                <a:cs typeface="Arial" panose="020B0604020202020204" pitchFamily="34" charset="0"/>
              </a:rPr>
              <a:t>B</a:t>
            </a:r>
            <a:r>
              <a:rPr lang="ko-KR" altLang="en-US" sz="900" smtClean="0">
                <a:latin typeface="Arial" panose="020B0604020202020204" pitchFamily="34" charset="0"/>
                <a:ea typeface="돋움" pitchFamily="50" charset="-127"/>
                <a:cs typeface="Arial" panose="020B0604020202020204" pitchFamily="34" charset="0"/>
              </a:rPr>
              <a:t> </a:t>
            </a:r>
            <a:r>
              <a:rPr lang="vi-VN" altLang="ko-KR" sz="900" dirty="0">
                <a:latin typeface="Arial" panose="020B0604020202020204" pitchFamily="34" charset="0"/>
                <a:ea typeface="돋움" pitchFamily="50" charset="-127"/>
                <a:cs typeface="Arial" panose="020B0604020202020204" pitchFamily="34" charset="0"/>
              </a:rPr>
              <a:t>Tu Mylar</a:t>
            </a:r>
            <a:endParaRPr lang="ko-KR" altLang="en-US" sz="900" dirty="0">
              <a:latin typeface="Arial" panose="020B0604020202020204" pitchFamily="34" charset="0"/>
              <a:ea typeface="돋움" pitchFamily="50" charset="-127"/>
              <a:cs typeface="Arial" panose="020B0604020202020204" pitchFamily="34" charset="0"/>
            </a:endParaRPr>
          </a:p>
          <a:p>
            <a:pPr fontAlgn="base">
              <a:spcBef>
                <a:spcPct val="0"/>
              </a:spcBef>
              <a:spcAft>
                <a:spcPct val="0"/>
              </a:spcAft>
            </a:pPr>
            <a:r>
              <a:rPr lang="ko-KR" altLang="en-US" sz="900">
                <a:latin typeface="Arial" panose="020B0604020202020204" pitchFamily="34" charset="0"/>
                <a:ea typeface="돋움" pitchFamily="50" charset="-127"/>
                <a:cs typeface="Arial" panose="020B0604020202020204" pitchFamily="34" charset="0"/>
              </a:rPr>
              <a:t>   </a:t>
            </a:r>
            <a:r>
              <a:rPr lang="en-US" altLang="ko-KR" sz="900" smtClean="0">
                <a:latin typeface="Arial" panose="020B0604020202020204" pitchFamily="34" charset="0"/>
                <a:ea typeface="돋움" pitchFamily="50" charset="-127"/>
                <a:cs typeface="Arial" panose="020B0604020202020204" pitchFamily="34" charset="0"/>
              </a:rPr>
              <a:t>C</a:t>
            </a:r>
            <a:r>
              <a:rPr lang="ko-KR" altLang="en-US" sz="900" smtClean="0">
                <a:latin typeface="Arial" panose="020B0604020202020204" pitchFamily="34" charset="0"/>
                <a:ea typeface="돋움" pitchFamily="50" charset="-127"/>
                <a:cs typeface="Arial" panose="020B0604020202020204" pitchFamily="34" charset="0"/>
              </a:rPr>
              <a:t> </a:t>
            </a:r>
            <a:r>
              <a:rPr lang="vi-VN" altLang="ko-KR" sz="900" dirty="0">
                <a:latin typeface="Arial" panose="020B0604020202020204" pitchFamily="34" charset="0"/>
                <a:ea typeface="돋움" pitchFamily="50" charset="-127"/>
                <a:cs typeface="Arial" panose="020B0604020202020204" pitchFamily="34" charset="0"/>
              </a:rPr>
              <a:t>Tụ </a:t>
            </a:r>
            <a:r>
              <a:rPr lang="vi-VN" altLang="ko-KR" sz="900">
                <a:latin typeface="Arial" panose="020B0604020202020204" pitchFamily="34" charset="0"/>
                <a:ea typeface="돋움" pitchFamily="50" charset="-127"/>
                <a:cs typeface="Arial" panose="020B0604020202020204" pitchFamily="34" charset="0"/>
              </a:rPr>
              <a:t>gốm</a:t>
            </a:r>
            <a:r>
              <a:rPr lang="ko-KR" altLang="en-US" sz="900">
                <a:latin typeface="Arial" panose="020B0604020202020204" pitchFamily="34" charset="0"/>
                <a:ea typeface="돋움" pitchFamily="50" charset="-127"/>
                <a:cs typeface="Arial" panose="020B0604020202020204" pitchFamily="34" charset="0"/>
              </a:rPr>
              <a:t>             </a:t>
            </a:r>
            <a:r>
              <a:rPr lang="vi-VN" altLang="ko-KR" sz="900">
                <a:latin typeface="Arial" panose="020B0604020202020204" pitchFamily="34" charset="0"/>
                <a:ea typeface="돋움" pitchFamily="50" charset="-127"/>
                <a:cs typeface="Arial" panose="020B0604020202020204" pitchFamily="34" charset="0"/>
              </a:rPr>
              <a:t>  </a:t>
            </a:r>
            <a:r>
              <a:rPr lang="en-US" altLang="ko-KR" sz="900" smtClean="0">
                <a:latin typeface="Arial" panose="020B0604020202020204" pitchFamily="34" charset="0"/>
                <a:ea typeface="돋움" pitchFamily="50" charset="-127"/>
                <a:cs typeface="Arial" panose="020B0604020202020204" pitchFamily="34" charset="0"/>
              </a:rPr>
              <a:t>        </a:t>
            </a:r>
            <a:r>
              <a:rPr lang="vi-VN" altLang="ko-KR" sz="900" smtClean="0">
                <a:latin typeface="Arial" panose="020B0604020202020204" pitchFamily="34" charset="0"/>
                <a:ea typeface="돋움" pitchFamily="50" charset="-127"/>
                <a:cs typeface="Arial" panose="020B0604020202020204" pitchFamily="34" charset="0"/>
              </a:rPr>
              <a:t>  </a:t>
            </a:r>
            <a:r>
              <a:rPr lang="en-US" altLang="ko-KR" dirty="0">
                <a:latin typeface="Arial" panose="020B0604020202020204" pitchFamily="34" charset="0"/>
                <a:ea typeface="돋움" pitchFamily="50" charset="-127"/>
                <a:cs typeface="Arial" panose="020B0604020202020204" pitchFamily="34" charset="0"/>
              </a:rPr>
              <a:t>D</a:t>
            </a:r>
            <a:r>
              <a:rPr lang="ko-KR" altLang="en-US" sz="900" smtClean="0">
                <a:latin typeface="Arial" panose="020B0604020202020204" pitchFamily="34" charset="0"/>
                <a:ea typeface="돋움" pitchFamily="50" charset="-127"/>
                <a:cs typeface="Arial" panose="020B0604020202020204" pitchFamily="34" charset="0"/>
              </a:rPr>
              <a:t> </a:t>
            </a:r>
            <a:r>
              <a:rPr lang="vi-VN" altLang="ko-KR" sz="900" dirty="0">
                <a:latin typeface="Arial" panose="020B0604020202020204" pitchFamily="34" charset="0"/>
                <a:ea typeface="돋움" pitchFamily="50" charset="-127"/>
                <a:cs typeface="Arial" panose="020B0604020202020204" pitchFamily="34" charset="0"/>
              </a:rPr>
              <a:t>Tụ tantan</a:t>
            </a:r>
            <a:endParaRPr lang="ko-KR" altLang="en-US" sz="900" dirty="0">
              <a:latin typeface="Arial" panose="020B0604020202020204" pitchFamily="34" charset="0"/>
              <a:ea typeface="돋움" pitchFamily="50" charset="-127"/>
              <a:cs typeface="Arial" panose="020B0604020202020204" pitchFamily="34" charset="0"/>
            </a:endParaRPr>
          </a:p>
        </p:txBody>
      </p:sp>
      <p:sp>
        <p:nvSpPr>
          <p:cNvPr id="193" name="Rectangle 192"/>
          <p:cNvSpPr/>
          <p:nvPr/>
        </p:nvSpPr>
        <p:spPr>
          <a:xfrm>
            <a:off x="3429000" y="5907395"/>
            <a:ext cx="3063025" cy="1061829"/>
          </a:xfrm>
          <a:prstGeom prst="rect">
            <a:avLst/>
          </a:prstGeom>
        </p:spPr>
        <p:txBody>
          <a:bodyPr wrap="square">
            <a:spAutoFit/>
          </a:bodyPr>
          <a:lstStyle/>
          <a:p>
            <a:pPr fontAlgn="base">
              <a:spcBef>
                <a:spcPct val="0"/>
              </a:spcBef>
              <a:spcAft>
                <a:spcPct val="0"/>
              </a:spcAft>
            </a:pPr>
            <a:r>
              <a:rPr lang="vi-VN" altLang="ko-KR" sz="900" smtClean="0">
                <a:latin typeface="Arial" panose="020B0604020202020204" pitchFamily="34" charset="0"/>
                <a:ea typeface="돋움" pitchFamily="50" charset="-127"/>
                <a:cs typeface="Arial" panose="020B0604020202020204" pitchFamily="34" charset="0"/>
              </a:rPr>
              <a:t>1</a:t>
            </a:r>
            <a:r>
              <a:rPr lang="en-US" altLang="ko-KR" sz="900" smtClean="0">
                <a:latin typeface="Arial" panose="020B0604020202020204" pitchFamily="34" charset="0"/>
                <a:ea typeface="돋움" pitchFamily="50" charset="-127"/>
                <a:cs typeface="Arial" panose="020B0604020202020204" pitchFamily="34" charset="0"/>
              </a:rPr>
              <a:t>2. </a:t>
            </a:r>
            <a:r>
              <a:rPr lang="vi-VN" sz="900" dirty="0">
                <a:latin typeface="Arial" panose="020B0604020202020204" pitchFamily="34" charset="0"/>
                <a:cs typeface="Arial" panose="020B0604020202020204" pitchFamily="34" charset="0"/>
              </a:rPr>
              <a:t>Chức năng nào của tụ điện được sử dụng </a:t>
            </a:r>
            <a:r>
              <a:rPr lang="vi-VN" sz="900">
                <a:latin typeface="Arial" panose="020B0604020202020204" pitchFamily="34" charset="0"/>
                <a:cs typeface="Arial" panose="020B0604020202020204" pitchFamily="34" charset="0"/>
              </a:rPr>
              <a:t>trong </a:t>
            </a:r>
            <a:endParaRPr lang="en-US" sz="900" smtClean="0">
              <a:latin typeface="Arial" panose="020B0604020202020204" pitchFamily="34" charset="0"/>
              <a:cs typeface="Arial" panose="020B0604020202020204" pitchFamily="34" charset="0"/>
            </a:endParaRPr>
          </a:p>
          <a:p>
            <a:pPr fontAlgn="base">
              <a:spcBef>
                <a:spcPct val="0"/>
              </a:spcBef>
              <a:spcAft>
                <a:spcPct val="0"/>
              </a:spcAft>
            </a:pPr>
            <a:r>
              <a:rPr lang="vi-VN" sz="900" smtClean="0">
                <a:latin typeface="Arial" panose="020B0604020202020204" pitchFamily="34" charset="0"/>
                <a:cs typeface="Arial" panose="020B0604020202020204" pitchFamily="34" charset="0"/>
              </a:rPr>
              <a:t>mạch </a:t>
            </a:r>
            <a:r>
              <a:rPr lang="vi-VN" sz="900">
                <a:latin typeface="Arial" panose="020B0604020202020204" pitchFamily="34" charset="0"/>
                <a:cs typeface="Arial" panose="020B0604020202020204" pitchFamily="34" charset="0"/>
              </a:rPr>
              <a:t>filter</a:t>
            </a:r>
            <a:r>
              <a:rPr lang="en-US" altLang="ko-KR" sz="900" smtClean="0">
                <a:latin typeface="Arial" panose="020B0604020202020204" pitchFamily="34" charset="0"/>
                <a:ea typeface="돋움" pitchFamily="50" charset="-127"/>
                <a:cs typeface="Arial" panose="020B0604020202020204" pitchFamily="34" charset="0"/>
              </a:rPr>
              <a:t>?</a:t>
            </a:r>
          </a:p>
          <a:p>
            <a:pPr fontAlgn="base">
              <a:spcBef>
                <a:spcPct val="0"/>
              </a:spcBef>
              <a:spcAft>
                <a:spcPct val="0"/>
              </a:spcAft>
            </a:pPr>
            <a:r>
              <a:rPr lang="en-US" altLang="ko-KR" sz="900" smtClean="0">
                <a:latin typeface="Arial" panose="020B0604020202020204" pitchFamily="34" charset="0"/>
                <a:ea typeface="돋움" pitchFamily="50" charset="-127"/>
                <a:cs typeface="Arial" panose="020B0604020202020204" pitchFamily="34" charset="0"/>
              </a:rPr>
              <a:t> </a:t>
            </a:r>
            <a:endParaRPr lang="en-US" altLang="ko-KR" sz="900" dirty="0">
              <a:latin typeface="Arial" panose="020B0604020202020204" pitchFamily="34" charset="0"/>
              <a:ea typeface="돋움" pitchFamily="50" charset="-127"/>
              <a:cs typeface="Arial" panose="020B0604020202020204" pitchFamily="34" charset="0"/>
            </a:endParaRPr>
          </a:p>
          <a:p>
            <a:pPr fontAlgn="base">
              <a:spcBef>
                <a:spcPct val="0"/>
              </a:spcBef>
              <a:spcAft>
                <a:spcPct val="0"/>
              </a:spcAft>
            </a:pPr>
            <a:r>
              <a:rPr lang="vi-VN" altLang="ko-KR" sz="900">
                <a:latin typeface="Arial" panose="020B0604020202020204" pitchFamily="34" charset="0"/>
                <a:ea typeface="돋움" pitchFamily="50" charset="-127"/>
                <a:cs typeface="Arial" panose="020B0604020202020204" pitchFamily="34" charset="0"/>
              </a:rPr>
              <a:t>   </a:t>
            </a:r>
            <a:r>
              <a:rPr lang="en-US" altLang="ko-KR" dirty="0">
                <a:latin typeface="Arial" panose="020B0604020202020204" pitchFamily="34" charset="0"/>
                <a:ea typeface="돋움" pitchFamily="50" charset="-127"/>
                <a:cs typeface="Arial" panose="020B0604020202020204" pitchFamily="34" charset="0"/>
              </a:rPr>
              <a:t>A</a:t>
            </a:r>
            <a:r>
              <a:rPr lang="en-US" altLang="ko-KR" sz="900" smtClean="0">
                <a:latin typeface="Arial" panose="020B0604020202020204" pitchFamily="34" charset="0"/>
                <a:ea typeface="돋움" pitchFamily="50" charset="-127"/>
                <a:cs typeface="Arial" panose="020B0604020202020204" pitchFamily="34" charset="0"/>
              </a:rPr>
              <a:t> </a:t>
            </a:r>
            <a:r>
              <a:rPr lang="vi-VN" altLang="ko-KR" sz="900" dirty="0">
                <a:latin typeface="Arial" panose="020B0604020202020204" pitchFamily="34" charset="0"/>
                <a:ea typeface="돋움" pitchFamily="50" charset="-127"/>
                <a:cs typeface="Arial" panose="020B0604020202020204" pitchFamily="34" charset="0"/>
              </a:rPr>
              <a:t>Nạp điện</a:t>
            </a:r>
            <a:r>
              <a:rPr lang="ko-KR" altLang="en-US" sz="900" dirty="0">
                <a:latin typeface="Arial" panose="020B0604020202020204" pitchFamily="34" charset="0"/>
                <a:ea typeface="돋움" pitchFamily="50" charset="-127"/>
                <a:cs typeface="Arial" panose="020B0604020202020204" pitchFamily="34" charset="0"/>
              </a:rPr>
              <a:t>                            </a:t>
            </a:r>
            <a:r>
              <a:rPr lang="vi-VN" altLang="ko-KR" sz="900" dirty="0">
                <a:latin typeface="Arial" panose="020B0604020202020204" pitchFamily="34" charset="0"/>
                <a:ea typeface="돋움" pitchFamily="50" charset="-127"/>
                <a:cs typeface="Arial" panose="020B0604020202020204" pitchFamily="34" charset="0"/>
              </a:rPr>
              <a:t>                      </a:t>
            </a:r>
            <a:endParaRPr lang="vi-VN" altLang="ko-KR" sz="900" dirty="0" smtClean="0">
              <a:latin typeface="Arial" panose="020B0604020202020204" pitchFamily="34" charset="0"/>
              <a:ea typeface="돋움" pitchFamily="50" charset="-127"/>
              <a:cs typeface="Arial" panose="020B0604020202020204" pitchFamily="34" charset="0"/>
            </a:endParaRPr>
          </a:p>
          <a:p>
            <a:pPr fontAlgn="base">
              <a:spcBef>
                <a:spcPct val="0"/>
              </a:spcBef>
              <a:spcAft>
                <a:spcPct val="0"/>
              </a:spcAft>
            </a:pPr>
            <a:r>
              <a:rPr lang="vi-VN" altLang="ko-KR" sz="900">
                <a:latin typeface="Arial" panose="020B0604020202020204" pitchFamily="34" charset="0"/>
                <a:ea typeface="돋움" pitchFamily="50" charset="-127"/>
                <a:cs typeface="Arial" panose="020B0604020202020204" pitchFamily="34" charset="0"/>
              </a:rPr>
              <a:t> </a:t>
            </a:r>
            <a:r>
              <a:rPr lang="vi-VN" altLang="ko-KR" sz="900" smtClean="0">
                <a:latin typeface="Arial" panose="020B0604020202020204" pitchFamily="34" charset="0"/>
                <a:ea typeface="돋움" pitchFamily="50" charset="-127"/>
                <a:cs typeface="Arial" panose="020B0604020202020204" pitchFamily="34" charset="0"/>
              </a:rPr>
              <a:t>  </a:t>
            </a:r>
            <a:r>
              <a:rPr lang="en-US" altLang="ko-KR" dirty="0">
                <a:latin typeface="Arial" panose="020B0604020202020204" pitchFamily="34" charset="0"/>
                <a:ea typeface="돋움" pitchFamily="50" charset="-127"/>
                <a:cs typeface="Arial" panose="020B0604020202020204" pitchFamily="34" charset="0"/>
              </a:rPr>
              <a:t>B</a:t>
            </a:r>
            <a:r>
              <a:rPr lang="ko-KR" altLang="en-US" sz="900" smtClean="0">
                <a:latin typeface="Arial" panose="020B0604020202020204" pitchFamily="34" charset="0"/>
                <a:ea typeface="돋움" pitchFamily="50" charset="-127"/>
                <a:cs typeface="Arial" panose="020B0604020202020204" pitchFamily="34" charset="0"/>
              </a:rPr>
              <a:t> </a:t>
            </a:r>
            <a:r>
              <a:rPr lang="vi-VN" altLang="ko-KR" sz="900" dirty="0">
                <a:latin typeface="Arial" panose="020B0604020202020204" pitchFamily="34" charset="0"/>
                <a:ea typeface="돋움" pitchFamily="50" charset="-127"/>
                <a:cs typeface="Arial" panose="020B0604020202020204" pitchFamily="34" charset="0"/>
              </a:rPr>
              <a:t>Phóng điện</a:t>
            </a:r>
            <a:endParaRPr lang="ko-KR" altLang="en-US" sz="900" dirty="0">
              <a:latin typeface="Arial" panose="020B0604020202020204" pitchFamily="34" charset="0"/>
              <a:ea typeface="돋움" pitchFamily="50" charset="-127"/>
              <a:cs typeface="Arial" panose="020B0604020202020204" pitchFamily="34" charset="0"/>
            </a:endParaRPr>
          </a:p>
          <a:p>
            <a:pPr fontAlgn="base">
              <a:spcBef>
                <a:spcPct val="0"/>
              </a:spcBef>
              <a:spcAft>
                <a:spcPct val="0"/>
              </a:spcAft>
            </a:pPr>
            <a:r>
              <a:rPr lang="ko-KR" altLang="en-US" sz="900">
                <a:latin typeface="Arial" panose="020B0604020202020204" pitchFamily="34" charset="0"/>
                <a:ea typeface="돋움" pitchFamily="50" charset="-127"/>
                <a:cs typeface="Arial" panose="020B0604020202020204" pitchFamily="34" charset="0"/>
              </a:rPr>
              <a:t>   </a:t>
            </a:r>
            <a:r>
              <a:rPr lang="en-US" altLang="ko-KR" sz="900" smtClean="0">
                <a:latin typeface="Arial" panose="020B0604020202020204" pitchFamily="34" charset="0"/>
                <a:ea typeface="돋움" pitchFamily="50" charset="-127"/>
                <a:cs typeface="Arial" panose="020B0604020202020204" pitchFamily="34" charset="0"/>
              </a:rPr>
              <a:t>C</a:t>
            </a:r>
            <a:r>
              <a:rPr lang="ko-KR" altLang="en-US" sz="900" smtClean="0">
                <a:latin typeface="Arial" panose="020B0604020202020204" pitchFamily="34" charset="0"/>
                <a:ea typeface="돋움" pitchFamily="50" charset="-127"/>
                <a:cs typeface="Arial" panose="020B0604020202020204" pitchFamily="34" charset="0"/>
              </a:rPr>
              <a:t> </a:t>
            </a:r>
            <a:r>
              <a:rPr lang="vi-VN" altLang="ko-KR" sz="900" dirty="0">
                <a:latin typeface="Arial" panose="020B0604020202020204" pitchFamily="34" charset="0"/>
                <a:ea typeface="돋움" pitchFamily="50" charset="-127"/>
                <a:cs typeface="Arial" panose="020B0604020202020204" pitchFamily="34" charset="0"/>
              </a:rPr>
              <a:t>Không thông qua dòng điện xoay chiều </a:t>
            </a:r>
            <a:r>
              <a:rPr lang="ko-KR" altLang="en-US" sz="900" dirty="0">
                <a:latin typeface="Arial" panose="020B0604020202020204" pitchFamily="34" charset="0"/>
                <a:ea typeface="돋움" pitchFamily="50" charset="-127"/>
                <a:cs typeface="Arial" panose="020B0604020202020204" pitchFamily="34" charset="0"/>
              </a:rPr>
              <a:t> </a:t>
            </a:r>
            <a:r>
              <a:rPr lang="vi-VN" altLang="ko-KR" sz="900" dirty="0">
                <a:latin typeface="Arial" panose="020B0604020202020204" pitchFamily="34" charset="0"/>
                <a:ea typeface="돋움" pitchFamily="50" charset="-127"/>
                <a:cs typeface="Arial" panose="020B0604020202020204" pitchFamily="34" charset="0"/>
              </a:rPr>
              <a:t>      </a:t>
            </a:r>
            <a:endParaRPr lang="vi-VN" altLang="ko-KR" sz="900" dirty="0" smtClean="0">
              <a:latin typeface="Arial" panose="020B0604020202020204" pitchFamily="34" charset="0"/>
              <a:ea typeface="돋움" pitchFamily="50" charset="-127"/>
              <a:cs typeface="Arial" panose="020B0604020202020204" pitchFamily="34" charset="0"/>
            </a:endParaRPr>
          </a:p>
          <a:p>
            <a:pPr fontAlgn="base">
              <a:spcBef>
                <a:spcPct val="0"/>
              </a:spcBef>
              <a:spcAft>
                <a:spcPct val="0"/>
              </a:spcAft>
            </a:pPr>
            <a:r>
              <a:rPr lang="vi-VN" altLang="ko-KR" sz="900">
                <a:latin typeface="Arial" panose="020B0604020202020204" pitchFamily="34" charset="0"/>
                <a:ea typeface="돋움" pitchFamily="50" charset="-127"/>
                <a:cs typeface="Arial" panose="020B0604020202020204" pitchFamily="34" charset="0"/>
              </a:rPr>
              <a:t> </a:t>
            </a:r>
            <a:r>
              <a:rPr lang="vi-VN" altLang="ko-KR" sz="900" smtClean="0">
                <a:latin typeface="Arial" panose="020B0604020202020204" pitchFamily="34" charset="0"/>
                <a:ea typeface="돋움" pitchFamily="50" charset="-127"/>
                <a:cs typeface="Arial" panose="020B0604020202020204" pitchFamily="34" charset="0"/>
              </a:rPr>
              <a:t>  </a:t>
            </a:r>
            <a:r>
              <a:rPr lang="en-US" altLang="ko-KR" dirty="0">
                <a:latin typeface="Arial" panose="020B0604020202020204" pitchFamily="34" charset="0"/>
                <a:ea typeface="돋움" pitchFamily="50" charset="-127"/>
                <a:cs typeface="Arial" panose="020B0604020202020204" pitchFamily="34" charset="0"/>
              </a:rPr>
              <a:t>D</a:t>
            </a:r>
            <a:r>
              <a:rPr lang="ko-KR" altLang="en-US" sz="900" smtClean="0">
                <a:latin typeface="Arial" panose="020B0604020202020204" pitchFamily="34" charset="0"/>
                <a:ea typeface="돋움" pitchFamily="50" charset="-127"/>
                <a:cs typeface="Arial" panose="020B0604020202020204" pitchFamily="34" charset="0"/>
              </a:rPr>
              <a:t> </a:t>
            </a:r>
            <a:r>
              <a:rPr lang="vi-VN" altLang="ko-KR" sz="900" dirty="0">
                <a:latin typeface="Arial" panose="020B0604020202020204" pitchFamily="34" charset="0"/>
                <a:ea typeface="돋움" pitchFamily="50" charset="-127"/>
                <a:cs typeface="Arial" panose="020B0604020202020204" pitchFamily="34" charset="0"/>
              </a:rPr>
              <a:t>Không thông qua dòng điện một chiều</a:t>
            </a:r>
            <a:endParaRPr lang="ko-KR" altLang="en-US" sz="900" dirty="0">
              <a:latin typeface="Arial" panose="020B0604020202020204" pitchFamily="34" charset="0"/>
              <a:ea typeface="돋움" pitchFamily="50" charset="-127"/>
              <a:cs typeface="Arial" panose="020B0604020202020204" pitchFamily="34" charset="0"/>
            </a:endParaRPr>
          </a:p>
        </p:txBody>
      </p:sp>
      <p:sp>
        <p:nvSpPr>
          <p:cNvPr id="194" name="Rectangle 193"/>
          <p:cNvSpPr/>
          <p:nvPr/>
        </p:nvSpPr>
        <p:spPr>
          <a:xfrm>
            <a:off x="3429000" y="7041232"/>
            <a:ext cx="3098800" cy="1061829"/>
          </a:xfrm>
          <a:prstGeom prst="rect">
            <a:avLst/>
          </a:prstGeom>
        </p:spPr>
        <p:txBody>
          <a:bodyPr wrap="square">
            <a:spAutoFit/>
          </a:bodyPr>
          <a:lstStyle/>
          <a:p>
            <a:pPr fontAlgn="base">
              <a:spcBef>
                <a:spcPct val="0"/>
              </a:spcBef>
              <a:spcAft>
                <a:spcPct val="0"/>
              </a:spcAft>
            </a:pPr>
            <a:r>
              <a:rPr lang="vi-VN" altLang="ko-KR" sz="900" dirty="0" smtClean="0">
                <a:latin typeface="Arial" panose="020B0604020202020204" pitchFamily="34" charset="0"/>
                <a:ea typeface="돋움" pitchFamily="50" charset="-127"/>
                <a:cs typeface="Arial" panose="020B0604020202020204" pitchFamily="34" charset="0"/>
              </a:rPr>
              <a:t>13</a:t>
            </a:r>
            <a:r>
              <a:rPr lang="en-US" altLang="ko-KR" sz="900" dirty="0" smtClean="0">
                <a:latin typeface="Arial" panose="020B0604020202020204" pitchFamily="34" charset="0"/>
                <a:ea typeface="돋움" pitchFamily="50" charset="-127"/>
                <a:cs typeface="Arial" panose="020B0604020202020204" pitchFamily="34" charset="0"/>
              </a:rPr>
              <a:t>. </a:t>
            </a:r>
            <a:r>
              <a:rPr lang="vi-VN" altLang="ko-KR" sz="900" dirty="0">
                <a:latin typeface="Arial" panose="020B0604020202020204" pitchFamily="34" charset="0"/>
                <a:ea typeface="돋움" pitchFamily="50" charset="-127"/>
                <a:cs typeface="Arial" panose="020B0604020202020204" pitchFamily="34" charset="0"/>
              </a:rPr>
              <a:t>Đâu không phải mục đích sử dụng của condenser</a:t>
            </a:r>
            <a:r>
              <a:rPr lang="en-US" altLang="ko-KR" sz="900" dirty="0">
                <a:latin typeface="Arial" panose="020B0604020202020204" pitchFamily="34" charset="0"/>
                <a:ea typeface="돋움" pitchFamily="50" charset="-127"/>
                <a:cs typeface="Arial" panose="020B0604020202020204" pitchFamily="34" charset="0"/>
              </a:rPr>
              <a:t>?</a:t>
            </a:r>
          </a:p>
          <a:p>
            <a:pPr fontAlgn="base">
              <a:spcBef>
                <a:spcPct val="0"/>
              </a:spcBef>
              <a:spcAft>
                <a:spcPct val="0"/>
              </a:spcAft>
            </a:pPr>
            <a:r>
              <a:rPr lang="vi-VN" altLang="ko-KR" sz="900">
                <a:latin typeface="Arial" panose="020B0604020202020204" pitchFamily="34" charset="0"/>
                <a:ea typeface="돋움" pitchFamily="50" charset="-127"/>
                <a:cs typeface="Arial" panose="020B0604020202020204" pitchFamily="34" charset="0"/>
              </a:rPr>
              <a:t>  </a:t>
            </a:r>
            <a:r>
              <a:rPr lang="en-US" altLang="ko-KR" sz="900">
                <a:latin typeface="Arial" panose="020B0604020202020204" pitchFamily="34" charset="0"/>
                <a:ea typeface="돋움" pitchFamily="50" charset="-127"/>
                <a:cs typeface="Arial" panose="020B0604020202020204" pitchFamily="34" charset="0"/>
              </a:rPr>
              <a:t> </a:t>
            </a:r>
            <a:r>
              <a:rPr lang="en-US" altLang="ko-KR" sz="900" smtClean="0">
                <a:latin typeface="Arial" panose="020B0604020202020204" pitchFamily="34" charset="0"/>
                <a:ea typeface="돋움" pitchFamily="50" charset="-127"/>
                <a:cs typeface="Arial" panose="020B0604020202020204" pitchFamily="34" charset="0"/>
              </a:rPr>
              <a:t>A </a:t>
            </a:r>
            <a:r>
              <a:rPr lang="vi-VN" altLang="ko-KR" sz="900" dirty="0">
                <a:latin typeface="Arial" panose="020B0604020202020204" pitchFamily="34" charset="0"/>
                <a:ea typeface="돋움" pitchFamily="50" charset="-127"/>
                <a:cs typeface="Arial" panose="020B0604020202020204" pitchFamily="34" charset="0"/>
              </a:rPr>
              <a:t>Cấu tạo diode và mạch chỉnh lưu</a:t>
            </a:r>
            <a:r>
              <a:rPr lang="ko-KR" altLang="en-US" sz="900" dirty="0">
                <a:latin typeface="Arial" panose="020B0604020202020204" pitchFamily="34" charset="0"/>
                <a:ea typeface="돋움" pitchFamily="50" charset="-127"/>
                <a:cs typeface="Arial" panose="020B0604020202020204" pitchFamily="34" charset="0"/>
              </a:rPr>
              <a:t>    </a:t>
            </a:r>
          </a:p>
          <a:p>
            <a:pPr fontAlgn="base">
              <a:spcBef>
                <a:spcPct val="0"/>
              </a:spcBef>
              <a:spcAft>
                <a:spcPct val="0"/>
              </a:spcAft>
            </a:pPr>
            <a:r>
              <a:rPr lang="ko-KR" altLang="en-US" sz="900">
                <a:latin typeface="Arial" panose="020B0604020202020204" pitchFamily="34" charset="0"/>
                <a:ea typeface="돋움" pitchFamily="50" charset="-127"/>
                <a:cs typeface="Arial" panose="020B0604020202020204" pitchFamily="34" charset="0"/>
              </a:rPr>
              <a:t>   </a:t>
            </a:r>
            <a:r>
              <a:rPr lang="en-US" altLang="ko-KR" sz="900" smtClean="0">
                <a:latin typeface="Arial" panose="020B0604020202020204" pitchFamily="34" charset="0"/>
                <a:ea typeface="돋움" pitchFamily="50" charset="-127"/>
                <a:cs typeface="Arial" panose="020B0604020202020204" pitchFamily="34" charset="0"/>
              </a:rPr>
              <a:t>B</a:t>
            </a:r>
            <a:r>
              <a:rPr lang="ko-KR" altLang="en-US" sz="900" smtClean="0">
                <a:latin typeface="Arial" panose="020B0604020202020204" pitchFamily="34" charset="0"/>
                <a:ea typeface="돋움" pitchFamily="50" charset="-127"/>
                <a:cs typeface="Arial" panose="020B0604020202020204" pitchFamily="34" charset="0"/>
              </a:rPr>
              <a:t> </a:t>
            </a:r>
            <a:r>
              <a:rPr lang="vi-VN" altLang="ko-KR" sz="900" dirty="0">
                <a:latin typeface="Arial" panose="020B0604020202020204" pitchFamily="34" charset="0"/>
                <a:ea typeface="돋움" pitchFamily="50" charset="-127"/>
                <a:cs typeface="Arial" panose="020B0604020202020204" pitchFamily="34" charset="0"/>
              </a:rPr>
              <a:t>Sử dụng thời gian sạc cấu thành mạch trì hoãn thời gian</a:t>
            </a:r>
            <a:endParaRPr lang="ko-KR" altLang="en-US" sz="900" dirty="0">
              <a:latin typeface="Arial" panose="020B0604020202020204" pitchFamily="34" charset="0"/>
              <a:ea typeface="돋움" pitchFamily="50" charset="-127"/>
              <a:cs typeface="Arial" panose="020B0604020202020204" pitchFamily="34" charset="0"/>
            </a:endParaRPr>
          </a:p>
          <a:p>
            <a:pPr fontAlgn="base">
              <a:spcBef>
                <a:spcPct val="0"/>
              </a:spcBef>
              <a:spcAft>
                <a:spcPct val="0"/>
              </a:spcAft>
            </a:pPr>
            <a:r>
              <a:rPr lang="ko-KR" altLang="en-US" sz="900">
                <a:latin typeface="Arial" panose="020B0604020202020204" pitchFamily="34" charset="0"/>
                <a:ea typeface="돋움" pitchFamily="50" charset="-127"/>
                <a:cs typeface="Arial" panose="020B0604020202020204" pitchFamily="34" charset="0"/>
              </a:rPr>
              <a:t>   </a:t>
            </a:r>
            <a:r>
              <a:rPr lang="en-US" altLang="ko-KR" sz="900" smtClean="0">
                <a:latin typeface="Arial" panose="020B0604020202020204" pitchFamily="34" charset="0"/>
                <a:ea typeface="돋움" pitchFamily="50" charset="-127"/>
                <a:cs typeface="Arial" panose="020B0604020202020204" pitchFamily="34" charset="0"/>
              </a:rPr>
              <a:t>C</a:t>
            </a:r>
            <a:r>
              <a:rPr lang="ko-KR" altLang="en-US" sz="900" smtClean="0">
                <a:latin typeface="Arial" panose="020B0604020202020204" pitchFamily="34" charset="0"/>
                <a:ea typeface="돋움" pitchFamily="50" charset="-127"/>
                <a:cs typeface="Arial" panose="020B0604020202020204" pitchFamily="34" charset="0"/>
              </a:rPr>
              <a:t> </a:t>
            </a:r>
            <a:r>
              <a:rPr lang="vi-VN" altLang="ko-KR" sz="900" dirty="0">
                <a:latin typeface="Arial" panose="020B0604020202020204" pitchFamily="34" charset="0"/>
                <a:ea typeface="돋움" pitchFamily="50" charset="-127"/>
                <a:cs typeface="Arial" panose="020B0604020202020204" pitchFamily="34" charset="0"/>
              </a:rPr>
              <a:t>Cấu hình mạch Filter bằng cấu hình cùng điện trở </a:t>
            </a:r>
            <a:endParaRPr lang="ko-KR" altLang="en-US" sz="900" dirty="0">
              <a:latin typeface="Arial" panose="020B0604020202020204" pitchFamily="34" charset="0"/>
              <a:ea typeface="돋움" pitchFamily="50" charset="-127"/>
              <a:cs typeface="Arial" panose="020B0604020202020204" pitchFamily="34" charset="0"/>
            </a:endParaRPr>
          </a:p>
          <a:p>
            <a:pPr fontAlgn="base">
              <a:spcBef>
                <a:spcPct val="0"/>
              </a:spcBef>
              <a:spcAft>
                <a:spcPct val="0"/>
              </a:spcAft>
            </a:pPr>
            <a:r>
              <a:rPr lang="ko-KR" altLang="en-US" sz="900">
                <a:latin typeface="Arial" panose="020B0604020202020204" pitchFamily="34" charset="0"/>
                <a:ea typeface="돋움" pitchFamily="50" charset="-127"/>
                <a:cs typeface="Arial" panose="020B0604020202020204" pitchFamily="34" charset="0"/>
              </a:rPr>
              <a:t>   </a:t>
            </a:r>
            <a:r>
              <a:rPr lang="en-US" altLang="ko-KR">
                <a:latin typeface="Arial" panose="020B0604020202020204" pitchFamily="34" charset="0"/>
                <a:ea typeface="돋움" pitchFamily="50" charset="-127"/>
                <a:cs typeface="Arial" panose="020B0604020202020204" pitchFamily="34" charset="0"/>
              </a:rPr>
              <a:t>D</a:t>
            </a:r>
            <a:r>
              <a:rPr lang="ko-KR" altLang="en-US" sz="900" smtClean="0">
                <a:latin typeface="Arial" panose="020B0604020202020204" pitchFamily="34" charset="0"/>
                <a:ea typeface="돋움" pitchFamily="50" charset="-127"/>
                <a:cs typeface="Arial" panose="020B0604020202020204" pitchFamily="34" charset="0"/>
              </a:rPr>
              <a:t> </a:t>
            </a:r>
            <a:r>
              <a:rPr lang="vi-VN" altLang="ko-KR" sz="900" dirty="0">
                <a:latin typeface="Arial" panose="020B0604020202020204" pitchFamily="34" charset="0"/>
                <a:ea typeface="돋움" pitchFamily="50" charset="-127"/>
                <a:cs typeface="Arial" panose="020B0604020202020204" pitchFamily="34" charset="0"/>
              </a:rPr>
              <a:t>Cấu hình cùng cuộn cảm để cấu thành mạch khuyếch đại</a:t>
            </a:r>
          </a:p>
        </p:txBody>
      </p:sp>
      <p:sp>
        <p:nvSpPr>
          <p:cNvPr id="196" name="TextBox 195"/>
          <p:cNvSpPr txBox="1"/>
          <p:nvPr/>
        </p:nvSpPr>
        <p:spPr>
          <a:xfrm>
            <a:off x="3336639" y="9675168"/>
            <a:ext cx="319318" cy="230832"/>
          </a:xfrm>
          <a:prstGeom prst="rect">
            <a:avLst/>
          </a:prstGeom>
          <a:noFill/>
        </p:spPr>
        <p:txBody>
          <a:bodyPr wrap="none" rtlCol="0">
            <a:spAutoFit/>
          </a:bodyPr>
          <a:lstStyle/>
          <a:p>
            <a:r>
              <a:rPr lang="en-US" sz="900" smtClean="0"/>
              <a:t>03</a:t>
            </a:r>
            <a:endParaRPr lang="en-US" sz="900"/>
          </a:p>
        </p:txBody>
      </p:sp>
      <p:sp>
        <p:nvSpPr>
          <p:cNvPr id="52" name="Rectangle 57"/>
          <p:cNvSpPr>
            <a:spLocks noChangeArrowheads="1"/>
          </p:cNvSpPr>
          <p:nvPr/>
        </p:nvSpPr>
        <p:spPr bwMode="auto">
          <a:xfrm>
            <a:off x="3429000" y="8265368"/>
            <a:ext cx="3124201" cy="11156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900">
                <a:solidFill>
                  <a:schemeClr val="tx1"/>
                </a:solidFill>
                <a:latin typeface="Arial" charset="0"/>
                <a:ea typeface="돋움" pitchFamily="50" charset="-127"/>
              </a:defRPr>
            </a:lvl1pPr>
            <a:lvl2pPr marL="742950" indent="-285750" eaLnBrk="0" hangingPunct="0">
              <a:defRPr kumimoji="1" sz="900">
                <a:solidFill>
                  <a:schemeClr val="tx1"/>
                </a:solidFill>
                <a:latin typeface="Arial" charset="0"/>
                <a:ea typeface="돋움" pitchFamily="50" charset="-127"/>
              </a:defRPr>
            </a:lvl2pPr>
            <a:lvl3pPr marL="1143000" indent="-228600" eaLnBrk="0" hangingPunct="0">
              <a:defRPr kumimoji="1" sz="900">
                <a:solidFill>
                  <a:schemeClr val="tx1"/>
                </a:solidFill>
                <a:latin typeface="Arial" charset="0"/>
                <a:ea typeface="돋움" pitchFamily="50" charset="-127"/>
              </a:defRPr>
            </a:lvl3pPr>
            <a:lvl4pPr marL="1600200" indent="-228600" eaLnBrk="0" hangingPunct="0">
              <a:defRPr kumimoji="1" sz="900">
                <a:solidFill>
                  <a:schemeClr val="tx1"/>
                </a:solidFill>
                <a:latin typeface="Arial" charset="0"/>
                <a:ea typeface="돋움" pitchFamily="50" charset="-127"/>
              </a:defRPr>
            </a:lvl4pPr>
            <a:lvl5pPr marL="2057400" indent="-228600" eaLnBrk="0" hangingPunct="0">
              <a:defRPr kumimoji="1" sz="900">
                <a:solidFill>
                  <a:schemeClr val="tx1"/>
                </a:solidFill>
                <a:latin typeface="Arial" charset="0"/>
                <a:ea typeface="돋움" pitchFamily="50" charset="-127"/>
              </a:defRPr>
            </a:lvl5pPr>
            <a:lvl6pPr marL="2514600" indent="-228600" eaLnBrk="0" fontAlgn="base" hangingPunct="0">
              <a:spcBef>
                <a:spcPct val="0"/>
              </a:spcBef>
              <a:spcAft>
                <a:spcPct val="0"/>
              </a:spcAft>
              <a:defRPr kumimoji="1" sz="900">
                <a:solidFill>
                  <a:schemeClr val="tx1"/>
                </a:solidFill>
                <a:latin typeface="Arial" charset="0"/>
                <a:ea typeface="돋움" pitchFamily="50" charset="-127"/>
              </a:defRPr>
            </a:lvl6pPr>
            <a:lvl7pPr marL="2971800" indent="-228600" eaLnBrk="0" fontAlgn="base" hangingPunct="0">
              <a:spcBef>
                <a:spcPct val="0"/>
              </a:spcBef>
              <a:spcAft>
                <a:spcPct val="0"/>
              </a:spcAft>
              <a:defRPr kumimoji="1" sz="900">
                <a:solidFill>
                  <a:schemeClr val="tx1"/>
                </a:solidFill>
                <a:latin typeface="Arial" charset="0"/>
                <a:ea typeface="돋움" pitchFamily="50" charset="-127"/>
              </a:defRPr>
            </a:lvl7pPr>
            <a:lvl8pPr marL="3429000" indent="-228600" eaLnBrk="0" fontAlgn="base" hangingPunct="0">
              <a:spcBef>
                <a:spcPct val="0"/>
              </a:spcBef>
              <a:spcAft>
                <a:spcPct val="0"/>
              </a:spcAft>
              <a:defRPr kumimoji="1" sz="900">
                <a:solidFill>
                  <a:schemeClr val="tx1"/>
                </a:solidFill>
                <a:latin typeface="Arial" charset="0"/>
                <a:ea typeface="돋움" pitchFamily="50" charset="-127"/>
              </a:defRPr>
            </a:lvl8pPr>
            <a:lvl9pPr marL="3886200" indent="-228600" eaLnBrk="0" fontAlgn="base" hangingPunct="0">
              <a:spcBef>
                <a:spcPct val="0"/>
              </a:spcBef>
              <a:spcAft>
                <a:spcPct val="0"/>
              </a:spcAft>
              <a:defRPr kumimoji="1" sz="900">
                <a:solidFill>
                  <a:schemeClr val="tx1"/>
                </a:solidFill>
                <a:latin typeface="Arial" charset="0"/>
                <a:ea typeface="돋움" pitchFamily="50" charset="-127"/>
              </a:defRPr>
            </a:lvl9pPr>
          </a:lstStyle>
          <a:p>
            <a:pPr eaLnBrk="1" fontAlgn="base" hangingPunct="1">
              <a:spcBef>
                <a:spcPct val="0"/>
              </a:spcBef>
              <a:spcAft>
                <a:spcPct val="0"/>
              </a:spcAft>
            </a:pPr>
            <a:r>
              <a:rPr lang="en-US" altLang="ko-KR" sz="950" smtClean="0">
                <a:latin typeface="LG Smart_H Regular" panose="020B0600000101010101" pitchFamily="34" charset="-127"/>
                <a:ea typeface="LG Smart_H Regular" panose="020B0600000101010101" pitchFamily="34" charset="-127"/>
                <a:cs typeface="Times New Roman" panose="02020603050405020304" pitchFamily="18" charset="0"/>
              </a:rPr>
              <a:t>14. </a:t>
            </a:r>
            <a:r>
              <a:rPr lang="vi-VN" altLang="ko-KR" sz="950" smtClean="0">
                <a:latin typeface="LG Smart_H Regular" panose="020B0600000101010101" pitchFamily="34" charset="-127"/>
                <a:ea typeface="LG Smart_H Regular" panose="020B0600000101010101" pitchFamily="34" charset="-127"/>
                <a:cs typeface="Times New Roman" panose="02020603050405020304" pitchFamily="18" charset="0"/>
              </a:rPr>
              <a:t>Yếu </a:t>
            </a:r>
            <a:r>
              <a:rPr lang="vi-VN" altLang="ko-KR" sz="950" dirty="0">
                <a:latin typeface="LG Smart_H Regular" panose="020B0600000101010101" pitchFamily="34" charset="-127"/>
                <a:ea typeface="LG Smart_H Regular" panose="020B0600000101010101" pitchFamily="34" charset="-127"/>
                <a:cs typeface="Times New Roman" panose="02020603050405020304" pitchFamily="18" charset="0"/>
              </a:rPr>
              <a:t>tố nào </a:t>
            </a:r>
            <a:r>
              <a:rPr lang="vi-VN" altLang="ko-KR" sz="950" b="1" dirty="0">
                <a:latin typeface="LG Smart_H Regular" panose="020B0600000101010101" pitchFamily="34" charset="-127"/>
                <a:ea typeface="LG Smart_H Regular" panose="020B0600000101010101" pitchFamily="34" charset="-127"/>
                <a:cs typeface="Times New Roman" panose="02020603050405020304" pitchFamily="18" charset="0"/>
              </a:rPr>
              <a:t>không khải </a:t>
            </a:r>
            <a:r>
              <a:rPr lang="vi-VN" altLang="ko-KR" sz="950" dirty="0">
                <a:latin typeface="LG Smart_H Regular" panose="020B0600000101010101" pitchFamily="34" charset="-127"/>
                <a:ea typeface="LG Smart_H Regular" panose="020B0600000101010101" pitchFamily="34" charset="-127"/>
                <a:cs typeface="Times New Roman" panose="02020603050405020304" pitchFamily="18" charset="0"/>
              </a:rPr>
              <a:t>là yếu tố quyết định điện trở của </a:t>
            </a:r>
            <a:r>
              <a:rPr lang="vi-VN" altLang="ko-KR" sz="950">
                <a:latin typeface="LG Smart_H Regular" panose="020B0600000101010101" pitchFamily="34" charset="-127"/>
                <a:ea typeface="LG Smart_H Regular" panose="020B0600000101010101" pitchFamily="34" charset="-127"/>
                <a:cs typeface="Times New Roman" panose="02020603050405020304" pitchFamily="18" charset="0"/>
              </a:rPr>
              <a:t>vật liệu</a:t>
            </a:r>
            <a:r>
              <a:rPr lang="en-US" altLang="ko-KR" sz="950">
                <a:latin typeface="LG Smart_H Regular" panose="020B0600000101010101" pitchFamily="34" charset="-127"/>
                <a:ea typeface="LG Smart_H Regular" panose="020B0600000101010101" pitchFamily="34" charset="-127"/>
                <a:cs typeface="Times New Roman" panose="02020603050405020304" pitchFamily="18" charset="0"/>
              </a:rPr>
              <a:t> ?</a:t>
            </a:r>
            <a:endParaRPr lang="en-US" altLang="ko-KR" sz="950" dirty="0">
              <a:latin typeface="LG Smart_H Regular" panose="020B0600000101010101" pitchFamily="34" charset="-127"/>
              <a:ea typeface="LG Smart_H Regular" panose="020B0600000101010101" pitchFamily="34" charset="-127"/>
              <a:cs typeface="Times New Roman" panose="02020603050405020304" pitchFamily="18" charset="0"/>
            </a:endParaRPr>
          </a:p>
          <a:p>
            <a:pPr eaLnBrk="1" fontAlgn="base" hangingPunct="1">
              <a:spcBef>
                <a:spcPct val="0"/>
              </a:spcBef>
              <a:spcAft>
                <a:spcPct val="0"/>
              </a:spcAft>
            </a:pPr>
            <a:endParaRPr lang="en-US" altLang="ko-KR" sz="950" dirty="0">
              <a:latin typeface="LG Smart_H Regular" panose="020B0600000101010101" pitchFamily="34" charset="-127"/>
              <a:ea typeface="LG Smart_H Regular" panose="020B0600000101010101" pitchFamily="34" charset="-127"/>
              <a:cs typeface="Times New Roman" panose="02020603050405020304" pitchFamily="18" charset="0"/>
            </a:endParaRPr>
          </a:p>
          <a:p>
            <a:pPr marL="228600" indent="-228600" eaLnBrk="1" fontAlgn="base" hangingPunct="1">
              <a:spcBef>
                <a:spcPct val="0"/>
              </a:spcBef>
              <a:spcAft>
                <a:spcPct val="0"/>
              </a:spcAft>
              <a:buFont typeface="+mj-lt"/>
              <a:buAutoNum type="alphaUcPeriod"/>
            </a:pPr>
            <a:r>
              <a:rPr lang="en-US" altLang="ko-KR" sz="950" smtClean="0">
                <a:latin typeface="LG Smart_H Regular" panose="020B0600000101010101" pitchFamily="34" charset="-127"/>
                <a:ea typeface="LG Smart_H Regular" panose="020B0600000101010101" pitchFamily="34" charset="-127"/>
                <a:cs typeface="Times New Roman" panose="02020603050405020304" pitchFamily="18" charset="0"/>
              </a:rPr>
              <a:t>Vật chất</a:t>
            </a:r>
            <a:endParaRPr lang="en-US" altLang="ko-KR" sz="950" dirty="0">
              <a:latin typeface="LG Smart_H Regular" panose="020B0600000101010101" pitchFamily="34" charset="-127"/>
              <a:ea typeface="LG Smart_H Regular" panose="020B0600000101010101" pitchFamily="34" charset="-127"/>
              <a:cs typeface="Times New Roman" panose="02020603050405020304" pitchFamily="18" charset="0"/>
            </a:endParaRPr>
          </a:p>
          <a:p>
            <a:pPr marL="228600" indent="-228600" eaLnBrk="1" fontAlgn="base" hangingPunct="1">
              <a:spcBef>
                <a:spcPct val="0"/>
              </a:spcBef>
              <a:spcAft>
                <a:spcPct val="0"/>
              </a:spcAft>
              <a:buFont typeface="+mj-lt"/>
              <a:buAutoNum type="alphaUcPeriod"/>
            </a:pPr>
            <a:r>
              <a:rPr lang="en-US" altLang="ko-KR" sz="950" smtClean="0">
                <a:latin typeface="LG Smart_H Regular" panose="020B0600000101010101" pitchFamily="34" charset="-127"/>
                <a:ea typeface="LG Smart_H Regular" panose="020B0600000101010101" pitchFamily="34" charset="-127"/>
                <a:cs typeface="Times New Roman" panose="02020603050405020304" pitchFamily="18" charset="0"/>
              </a:rPr>
              <a:t>Trọng Lượng</a:t>
            </a:r>
            <a:endParaRPr lang="en-US" altLang="ko-KR" sz="950" dirty="0">
              <a:latin typeface="LG Smart_H Regular" panose="020B0600000101010101" pitchFamily="34" charset="-127"/>
              <a:ea typeface="LG Smart_H Regular" panose="020B0600000101010101" pitchFamily="34" charset="-127"/>
              <a:cs typeface="Times New Roman" panose="02020603050405020304" pitchFamily="18" charset="0"/>
            </a:endParaRPr>
          </a:p>
          <a:p>
            <a:pPr marL="228600" indent="-228600" eaLnBrk="1" fontAlgn="base" hangingPunct="1">
              <a:spcBef>
                <a:spcPct val="0"/>
              </a:spcBef>
              <a:spcAft>
                <a:spcPct val="0"/>
              </a:spcAft>
              <a:buFont typeface="+mj-lt"/>
              <a:buAutoNum type="alphaUcPeriod"/>
            </a:pPr>
            <a:r>
              <a:rPr lang="en-US" altLang="ko-KR" sz="950" smtClean="0">
                <a:latin typeface="LG Smart_H Regular" panose="020B0600000101010101" pitchFamily="34" charset="-127"/>
                <a:ea typeface="LG Smart_H Regular" panose="020B0600000101010101" pitchFamily="34" charset="-127"/>
                <a:cs typeface="Times New Roman" panose="02020603050405020304" pitchFamily="18" charset="0"/>
              </a:rPr>
              <a:t>Nhiệt độ </a:t>
            </a:r>
            <a:endParaRPr lang="en-US" altLang="ko-KR" sz="950" dirty="0">
              <a:latin typeface="LG Smart_H Regular" panose="020B0600000101010101" pitchFamily="34" charset="-127"/>
              <a:ea typeface="LG Smart_H Regular" panose="020B0600000101010101" pitchFamily="34" charset="-127"/>
              <a:cs typeface="Times New Roman" panose="02020603050405020304" pitchFamily="18" charset="0"/>
            </a:endParaRPr>
          </a:p>
          <a:p>
            <a:pPr marL="228600" indent="-228600" eaLnBrk="1" fontAlgn="base" hangingPunct="1">
              <a:spcBef>
                <a:spcPct val="0"/>
              </a:spcBef>
              <a:spcAft>
                <a:spcPct val="0"/>
              </a:spcAft>
              <a:buFont typeface="+mj-lt"/>
              <a:buAutoNum type="alphaUcPeriod"/>
            </a:pPr>
            <a:r>
              <a:rPr lang="vi-VN" altLang="ko-KR" sz="950" smtClean="0">
                <a:latin typeface="LG Smart_H Regular" panose="020B0600000101010101" pitchFamily="34" charset="-127"/>
                <a:ea typeface="LG Smart_H Regular" panose="020B0600000101010101" pitchFamily="34" charset="-127"/>
                <a:cs typeface="Times New Roman" panose="02020603050405020304" pitchFamily="18" charset="0"/>
              </a:rPr>
              <a:t>Diện </a:t>
            </a:r>
            <a:r>
              <a:rPr lang="vi-VN" altLang="ko-KR" sz="950">
                <a:latin typeface="LG Smart_H Regular" panose="020B0600000101010101" pitchFamily="34" charset="-127"/>
                <a:ea typeface="LG Smart_H Regular" panose="020B0600000101010101" pitchFamily="34" charset="-127"/>
                <a:cs typeface="Times New Roman" panose="02020603050405020304" pitchFamily="18" charset="0"/>
              </a:rPr>
              <a:t>tích mặt cắt ngang</a:t>
            </a:r>
            <a:endParaRPr lang="ko-KR" altLang="en-US" sz="950" dirty="0">
              <a:latin typeface="LG Smart_H Regular" panose="020B0600000101010101" pitchFamily="34" charset="-127"/>
              <a:ea typeface="LG Smart_H Regular" panose="020B0600000101010101" pitchFamily="34" charset="-127"/>
              <a:cs typeface="Times New Roman" panose="02020603050405020304" pitchFamily="18" charset="0"/>
            </a:endParaRPr>
          </a:p>
        </p:txBody>
      </p:sp>
      <p:sp>
        <p:nvSpPr>
          <p:cNvPr id="53" name="Rectangle 12"/>
          <p:cNvSpPr>
            <a:spLocks noChangeArrowheads="1"/>
          </p:cNvSpPr>
          <p:nvPr/>
        </p:nvSpPr>
        <p:spPr bwMode="auto">
          <a:xfrm>
            <a:off x="312919" y="2595052"/>
            <a:ext cx="3116081"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900">
                <a:solidFill>
                  <a:schemeClr val="tx1"/>
                </a:solidFill>
                <a:latin typeface="Arial" charset="0"/>
                <a:ea typeface="돋움" pitchFamily="50" charset="-127"/>
              </a:defRPr>
            </a:lvl1pPr>
            <a:lvl2pPr marL="742950" indent="-285750" eaLnBrk="0" hangingPunct="0">
              <a:defRPr kumimoji="1" sz="900">
                <a:solidFill>
                  <a:schemeClr val="tx1"/>
                </a:solidFill>
                <a:latin typeface="Arial" charset="0"/>
                <a:ea typeface="돋움" pitchFamily="50" charset="-127"/>
              </a:defRPr>
            </a:lvl2pPr>
            <a:lvl3pPr marL="1143000" indent="-228600" eaLnBrk="0" hangingPunct="0">
              <a:defRPr kumimoji="1" sz="900">
                <a:solidFill>
                  <a:schemeClr val="tx1"/>
                </a:solidFill>
                <a:latin typeface="Arial" charset="0"/>
                <a:ea typeface="돋움" pitchFamily="50" charset="-127"/>
              </a:defRPr>
            </a:lvl3pPr>
            <a:lvl4pPr marL="1600200" indent="-228600" eaLnBrk="0" hangingPunct="0">
              <a:defRPr kumimoji="1" sz="900">
                <a:solidFill>
                  <a:schemeClr val="tx1"/>
                </a:solidFill>
                <a:latin typeface="Arial" charset="0"/>
                <a:ea typeface="돋움" pitchFamily="50" charset="-127"/>
              </a:defRPr>
            </a:lvl4pPr>
            <a:lvl5pPr marL="2057400" indent="-228600" eaLnBrk="0" hangingPunct="0">
              <a:defRPr kumimoji="1" sz="900">
                <a:solidFill>
                  <a:schemeClr val="tx1"/>
                </a:solidFill>
                <a:latin typeface="Arial" charset="0"/>
                <a:ea typeface="돋움" pitchFamily="50" charset="-127"/>
              </a:defRPr>
            </a:lvl5pPr>
            <a:lvl6pPr marL="2514600" indent="-228600" eaLnBrk="0" fontAlgn="base" hangingPunct="0">
              <a:spcBef>
                <a:spcPct val="0"/>
              </a:spcBef>
              <a:spcAft>
                <a:spcPct val="0"/>
              </a:spcAft>
              <a:defRPr kumimoji="1" sz="900">
                <a:solidFill>
                  <a:schemeClr val="tx1"/>
                </a:solidFill>
                <a:latin typeface="Arial" charset="0"/>
                <a:ea typeface="돋움" pitchFamily="50" charset="-127"/>
              </a:defRPr>
            </a:lvl6pPr>
            <a:lvl7pPr marL="2971800" indent="-228600" eaLnBrk="0" fontAlgn="base" hangingPunct="0">
              <a:spcBef>
                <a:spcPct val="0"/>
              </a:spcBef>
              <a:spcAft>
                <a:spcPct val="0"/>
              </a:spcAft>
              <a:defRPr kumimoji="1" sz="900">
                <a:solidFill>
                  <a:schemeClr val="tx1"/>
                </a:solidFill>
                <a:latin typeface="Arial" charset="0"/>
                <a:ea typeface="돋움" pitchFamily="50" charset="-127"/>
              </a:defRPr>
            </a:lvl7pPr>
            <a:lvl8pPr marL="3429000" indent="-228600" eaLnBrk="0" fontAlgn="base" hangingPunct="0">
              <a:spcBef>
                <a:spcPct val="0"/>
              </a:spcBef>
              <a:spcAft>
                <a:spcPct val="0"/>
              </a:spcAft>
              <a:defRPr kumimoji="1" sz="900">
                <a:solidFill>
                  <a:schemeClr val="tx1"/>
                </a:solidFill>
                <a:latin typeface="Arial" charset="0"/>
                <a:ea typeface="돋움" pitchFamily="50" charset="-127"/>
              </a:defRPr>
            </a:lvl8pPr>
            <a:lvl9pPr marL="3886200" indent="-228600" eaLnBrk="0" fontAlgn="base" hangingPunct="0">
              <a:spcBef>
                <a:spcPct val="0"/>
              </a:spcBef>
              <a:spcAft>
                <a:spcPct val="0"/>
              </a:spcAft>
              <a:defRPr kumimoji="1" sz="900">
                <a:solidFill>
                  <a:schemeClr val="tx1"/>
                </a:solidFill>
                <a:latin typeface="Arial" charset="0"/>
                <a:ea typeface="돋움" pitchFamily="50" charset="-127"/>
              </a:defRPr>
            </a:lvl9pPr>
          </a:lstStyle>
          <a:p>
            <a:pPr marL="177800" indent="-177800" eaLnBrk="1" hangingPunct="1"/>
            <a:r>
              <a:rPr lang="en-US" altLang="ko-KR">
                <a:latin typeface="Arial"/>
              </a:rPr>
              <a:t>2. </a:t>
            </a:r>
            <a:r>
              <a:rPr lang="vi-VN" altLang="ko-KR">
                <a:latin typeface="Arial"/>
              </a:rPr>
              <a:t>Đáp </a:t>
            </a:r>
            <a:r>
              <a:rPr lang="vi-VN" altLang="ko-KR" dirty="0">
                <a:latin typeface="Arial"/>
              </a:rPr>
              <a:t>án nào sai khi nói về đặc tính của </a:t>
            </a:r>
            <a:r>
              <a:rPr lang="vi-VN" altLang="ko-KR">
                <a:latin typeface="Arial"/>
              </a:rPr>
              <a:t>cuộn cảm</a:t>
            </a:r>
            <a:r>
              <a:rPr lang="en-US" altLang="ko-KR">
                <a:latin typeface="Arial"/>
              </a:rPr>
              <a:t> ?</a:t>
            </a:r>
            <a:endParaRPr lang="en-US" altLang="ko-KR" dirty="0">
              <a:latin typeface="Arial"/>
            </a:endParaRPr>
          </a:p>
          <a:p>
            <a:pPr marL="177800" indent="-177800" eaLnBrk="1" hangingPunct="1"/>
            <a:endParaRPr lang="en-US" altLang="ko-KR" dirty="0">
              <a:latin typeface="Arial"/>
            </a:endParaRPr>
          </a:p>
          <a:p>
            <a:pPr marL="177800" indent="-177800" eaLnBrk="1" hangingPunct="1">
              <a:buFont typeface="+mj-lt"/>
              <a:buAutoNum type="alphaUcPeriod"/>
            </a:pPr>
            <a:r>
              <a:rPr lang="vi-VN" altLang="ko-KR">
                <a:latin typeface="Arial"/>
              </a:rPr>
              <a:t>Đặc </a:t>
            </a:r>
            <a:r>
              <a:rPr lang="vi-VN" altLang="ko-KR" dirty="0">
                <a:latin typeface="Arial"/>
              </a:rPr>
              <a:t>tính duy trì ổn định sự biến đổi </a:t>
            </a:r>
            <a:r>
              <a:rPr lang="vi-VN" altLang="ko-KR">
                <a:latin typeface="Arial"/>
              </a:rPr>
              <a:t>dòng điện</a:t>
            </a:r>
            <a:endParaRPr lang="en-US" altLang="ko-KR" dirty="0">
              <a:latin typeface="Arial"/>
            </a:endParaRPr>
          </a:p>
          <a:p>
            <a:pPr marL="177800" indent="-177800" eaLnBrk="1" hangingPunct="1">
              <a:buFont typeface="+mj-lt"/>
              <a:buAutoNum type="alphaUcPeriod"/>
            </a:pPr>
            <a:r>
              <a:rPr lang="vi-VN" altLang="ko-KR">
                <a:latin typeface="Arial"/>
              </a:rPr>
              <a:t>Đặc tính khuyếch đại</a:t>
            </a:r>
            <a:endParaRPr lang="en-US" altLang="ko-KR">
              <a:latin typeface="Arial"/>
            </a:endParaRPr>
          </a:p>
          <a:p>
            <a:pPr marL="177800" indent="-177800" eaLnBrk="1" hangingPunct="1">
              <a:buFont typeface="+mj-lt"/>
              <a:buAutoNum type="alphaUcPeriod"/>
            </a:pPr>
            <a:r>
              <a:rPr lang="vi-VN" altLang="ko-KR">
                <a:latin typeface="Arial"/>
              </a:rPr>
              <a:t>Tác động cảm ứng tương hỗ</a:t>
            </a:r>
            <a:endParaRPr lang="en-US" altLang="ko-KR">
              <a:latin typeface="Arial"/>
            </a:endParaRPr>
          </a:p>
          <a:p>
            <a:pPr marL="177800" indent="-177800" eaLnBrk="1" hangingPunct="1">
              <a:buFont typeface="+mj-lt"/>
              <a:buAutoNum type="alphaUcPeriod"/>
            </a:pPr>
            <a:r>
              <a:rPr lang="vi-VN" altLang="ko-KR">
                <a:latin typeface="Arial"/>
              </a:rPr>
              <a:t>Đặc </a:t>
            </a:r>
            <a:r>
              <a:rPr lang="vi-VN" altLang="ko-KR" dirty="0">
                <a:latin typeface="Arial"/>
              </a:rPr>
              <a:t>tính của nam châm điện</a:t>
            </a:r>
            <a:endParaRPr lang="ko-KR" altLang="en-US" dirty="0">
              <a:latin typeface="Arial"/>
            </a:endParaRPr>
          </a:p>
        </p:txBody>
      </p:sp>
      <p:grpSp>
        <p:nvGrpSpPr>
          <p:cNvPr id="2" name="Group 1"/>
          <p:cNvGrpSpPr/>
          <p:nvPr/>
        </p:nvGrpSpPr>
        <p:grpSpPr>
          <a:xfrm>
            <a:off x="3409950" y="810360"/>
            <a:ext cx="3124200" cy="2031325"/>
            <a:chOff x="3409950" y="810360"/>
            <a:chExt cx="3124200" cy="2031325"/>
          </a:xfrm>
        </p:grpSpPr>
        <p:sp>
          <p:nvSpPr>
            <p:cNvPr id="55" name="Rectangle 9"/>
            <p:cNvSpPr>
              <a:spLocks noChangeArrowheads="1"/>
            </p:cNvSpPr>
            <p:nvPr/>
          </p:nvSpPr>
          <p:spPr bwMode="auto">
            <a:xfrm>
              <a:off x="3409950" y="810360"/>
              <a:ext cx="3124200" cy="203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900">
                  <a:solidFill>
                    <a:schemeClr val="tx1"/>
                  </a:solidFill>
                  <a:latin typeface="Arial" charset="0"/>
                  <a:ea typeface="돋움" pitchFamily="50" charset="-127"/>
                </a:defRPr>
              </a:lvl1pPr>
              <a:lvl2pPr marL="742950" indent="-285750" eaLnBrk="0" hangingPunct="0">
                <a:defRPr kumimoji="1" sz="900">
                  <a:solidFill>
                    <a:schemeClr val="tx1"/>
                  </a:solidFill>
                  <a:latin typeface="Arial" charset="0"/>
                  <a:ea typeface="돋움" pitchFamily="50" charset="-127"/>
                </a:defRPr>
              </a:lvl2pPr>
              <a:lvl3pPr marL="1143000" indent="-228600" eaLnBrk="0" hangingPunct="0">
                <a:defRPr kumimoji="1" sz="900">
                  <a:solidFill>
                    <a:schemeClr val="tx1"/>
                  </a:solidFill>
                  <a:latin typeface="Arial" charset="0"/>
                  <a:ea typeface="돋움" pitchFamily="50" charset="-127"/>
                </a:defRPr>
              </a:lvl3pPr>
              <a:lvl4pPr marL="1600200" indent="-228600" eaLnBrk="0" hangingPunct="0">
                <a:defRPr kumimoji="1" sz="900">
                  <a:solidFill>
                    <a:schemeClr val="tx1"/>
                  </a:solidFill>
                  <a:latin typeface="Arial" charset="0"/>
                  <a:ea typeface="돋움" pitchFamily="50" charset="-127"/>
                </a:defRPr>
              </a:lvl4pPr>
              <a:lvl5pPr marL="2057400" indent="-228600" eaLnBrk="0" hangingPunct="0">
                <a:defRPr kumimoji="1" sz="900">
                  <a:solidFill>
                    <a:schemeClr val="tx1"/>
                  </a:solidFill>
                  <a:latin typeface="Arial" charset="0"/>
                  <a:ea typeface="돋움" pitchFamily="50" charset="-127"/>
                </a:defRPr>
              </a:lvl5pPr>
              <a:lvl6pPr marL="2514600" indent="-228600" eaLnBrk="0" fontAlgn="base" hangingPunct="0">
                <a:spcBef>
                  <a:spcPct val="0"/>
                </a:spcBef>
                <a:spcAft>
                  <a:spcPct val="0"/>
                </a:spcAft>
                <a:defRPr kumimoji="1" sz="900">
                  <a:solidFill>
                    <a:schemeClr val="tx1"/>
                  </a:solidFill>
                  <a:latin typeface="Arial" charset="0"/>
                  <a:ea typeface="돋움" pitchFamily="50" charset="-127"/>
                </a:defRPr>
              </a:lvl6pPr>
              <a:lvl7pPr marL="2971800" indent="-228600" eaLnBrk="0" fontAlgn="base" hangingPunct="0">
                <a:spcBef>
                  <a:spcPct val="0"/>
                </a:spcBef>
                <a:spcAft>
                  <a:spcPct val="0"/>
                </a:spcAft>
                <a:defRPr kumimoji="1" sz="900">
                  <a:solidFill>
                    <a:schemeClr val="tx1"/>
                  </a:solidFill>
                  <a:latin typeface="Arial" charset="0"/>
                  <a:ea typeface="돋움" pitchFamily="50" charset="-127"/>
                </a:defRPr>
              </a:lvl7pPr>
              <a:lvl8pPr marL="3429000" indent="-228600" eaLnBrk="0" fontAlgn="base" hangingPunct="0">
                <a:spcBef>
                  <a:spcPct val="0"/>
                </a:spcBef>
                <a:spcAft>
                  <a:spcPct val="0"/>
                </a:spcAft>
                <a:defRPr kumimoji="1" sz="900">
                  <a:solidFill>
                    <a:schemeClr val="tx1"/>
                  </a:solidFill>
                  <a:latin typeface="Arial" charset="0"/>
                  <a:ea typeface="돋움" pitchFamily="50" charset="-127"/>
                </a:defRPr>
              </a:lvl8pPr>
              <a:lvl9pPr marL="3886200" indent="-228600" eaLnBrk="0" fontAlgn="base" hangingPunct="0">
                <a:spcBef>
                  <a:spcPct val="0"/>
                </a:spcBef>
                <a:spcAft>
                  <a:spcPct val="0"/>
                </a:spcAft>
                <a:defRPr kumimoji="1" sz="900">
                  <a:solidFill>
                    <a:schemeClr val="tx1"/>
                  </a:solidFill>
                  <a:latin typeface="Arial" charset="0"/>
                  <a:ea typeface="돋움" pitchFamily="50" charset="-127"/>
                </a:defRPr>
              </a:lvl9pPr>
            </a:lstStyle>
            <a:p>
              <a:pPr eaLnBrk="1" fontAlgn="base" hangingPunct="1">
                <a:spcBef>
                  <a:spcPct val="0"/>
                </a:spcBef>
                <a:spcAft>
                  <a:spcPct val="0"/>
                </a:spcAft>
              </a:pPr>
              <a:r>
                <a:rPr lang="en-US" altLang="ko-KR">
                  <a:latin typeface="Arial"/>
                </a:rPr>
                <a:t>8</a:t>
              </a:r>
              <a:r>
                <a:rPr lang="en-US" altLang="ko-KR" smtClean="0">
                  <a:latin typeface="Arial"/>
                </a:rPr>
                <a:t>. </a:t>
              </a:r>
              <a:r>
                <a:rPr lang="vi-VN" altLang="ko-KR">
                  <a:latin typeface="Arial"/>
                </a:rPr>
                <a:t>Chọn </a:t>
              </a:r>
              <a:r>
                <a:rPr lang="vi-VN" altLang="ko-KR" dirty="0">
                  <a:latin typeface="Arial"/>
                </a:rPr>
                <a:t>đáp án đúng khi nói về đặc tính </a:t>
              </a:r>
              <a:r>
                <a:rPr lang="vi-VN" altLang="ko-KR">
                  <a:latin typeface="Arial"/>
                </a:rPr>
                <a:t>của </a:t>
              </a:r>
              <a:r>
                <a:rPr lang="en-US" altLang="ko-KR">
                  <a:latin typeface="Arial"/>
                </a:rPr>
                <a:t>thiết bị điện</a:t>
              </a:r>
              <a:r>
                <a:rPr lang="vi-VN" altLang="ko-KR">
                  <a:latin typeface="Arial"/>
                </a:rPr>
                <a:t> </a:t>
              </a:r>
              <a:r>
                <a:rPr lang="en-US" altLang="ko-KR">
                  <a:latin typeface="Arial"/>
                </a:rPr>
                <a:t>có</a:t>
              </a:r>
              <a:r>
                <a:rPr lang="vi-VN" altLang="ko-KR">
                  <a:latin typeface="Arial"/>
                </a:rPr>
                <a:t> </a:t>
              </a:r>
              <a:r>
                <a:rPr lang="vi-VN" altLang="ko-KR" dirty="0">
                  <a:latin typeface="Arial"/>
                </a:rPr>
                <a:t>bởi kí hiệu </a:t>
              </a:r>
              <a:r>
                <a:rPr lang="vi-VN" altLang="ko-KR">
                  <a:latin typeface="Arial"/>
                </a:rPr>
                <a:t>dưới đây</a:t>
              </a:r>
              <a:r>
                <a:rPr lang="en-US" altLang="ko-KR">
                  <a:latin typeface="Arial"/>
                </a:rPr>
                <a:t> ?</a:t>
              </a:r>
              <a:endParaRPr lang="en-US" altLang="ko-KR" dirty="0">
                <a:latin typeface="Arial"/>
              </a:endParaRPr>
            </a:p>
            <a:p>
              <a:pPr eaLnBrk="1" fontAlgn="base" hangingPunct="1">
                <a:spcBef>
                  <a:spcPct val="0"/>
                </a:spcBef>
                <a:spcAft>
                  <a:spcPct val="0"/>
                </a:spcAft>
              </a:pPr>
              <a:endParaRPr lang="en-US" altLang="ko-KR" dirty="0">
                <a:latin typeface="Arial"/>
              </a:endParaRPr>
            </a:p>
            <a:p>
              <a:pPr eaLnBrk="1" fontAlgn="base" hangingPunct="1">
                <a:spcBef>
                  <a:spcPct val="0"/>
                </a:spcBef>
                <a:spcAft>
                  <a:spcPct val="0"/>
                </a:spcAft>
              </a:pPr>
              <a:endParaRPr lang="en-US" altLang="ko-KR" dirty="0">
                <a:latin typeface="Arial"/>
              </a:endParaRPr>
            </a:p>
            <a:p>
              <a:pPr eaLnBrk="1" fontAlgn="base" hangingPunct="1">
                <a:spcBef>
                  <a:spcPct val="0"/>
                </a:spcBef>
                <a:spcAft>
                  <a:spcPct val="0"/>
                </a:spcAft>
              </a:pPr>
              <a:endParaRPr lang="en-US" altLang="ko-KR" dirty="0">
                <a:latin typeface="Arial"/>
              </a:endParaRPr>
            </a:p>
            <a:p>
              <a:pPr eaLnBrk="1" fontAlgn="base" hangingPunct="1">
                <a:spcBef>
                  <a:spcPct val="0"/>
                </a:spcBef>
                <a:spcAft>
                  <a:spcPct val="0"/>
                </a:spcAft>
              </a:pPr>
              <a:endParaRPr lang="en-US" altLang="ko-KR" dirty="0">
                <a:latin typeface="Arial"/>
              </a:endParaRPr>
            </a:p>
            <a:p>
              <a:pPr eaLnBrk="1" fontAlgn="base" hangingPunct="1">
                <a:spcBef>
                  <a:spcPct val="0"/>
                </a:spcBef>
                <a:spcAft>
                  <a:spcPct val="0"/>
                </a:spcAft>
              </a:pPr>
              <a:r>
                <a:rPr lang="en-US" altLang="ko-KR" dirty="0">
                  <a:latin typeface="Arial"/>
                </a:rPr>
                <a:t>               </a:t>
              </a:r>
            </a:p>
            <a:p>
              <a:pPr marL="228600" indent="-228600" eaLnBrk="1" fontAlgn="base" hangingPunct="1">
                <a:spcBef>
                  <a:spcPct val="0"/>
                </a:spcBef>
                <a:spcAft>
                  <a:spcPct val="0"/>
                </a:spcAft>
                <a:buFont typeface="+mj-lt"/>
                <a:buAutoNum type="alphaUcPeriod"/>
              </a:pPr>
              <a:r>
                <a:rPr lang="vi-VN" altLang="ko-KR">
                  <a:latin typeface="Arial"/>
                </a:rPr>
                <a:t>Có thể điều khiển dòng điện xả bằng dòng điện cổng</a:t>
              </a:r>
              <a:r>
                <a:rPr lang="en-US" altLang="ko-KR">
                  <a:latin typeface="Arial"/>
                </a:rPr>
                <a:t> </a:t>
              </a:r>
            </a:p>
            <a:p>
              <a:pPr marL="228600" indent="-228600" eaLnBrk="1" fontAlgn="base" hangingPunct="1">
                <a:spcBef>
                  <a:spcPct val="0"/>
                </a:spcBef>
                <a:spcAft>
                  <a:spcPct val="0"/>
                </a:spcAft>
                <a:buFont typeface="+mj-lt"/>
                <a:buAutoNum type="alphaUcPeriod"/>
              </a:pPr>
              <a:r>
                <a:rPr lang="vi-VN" altLang="ko-KR">
                  <a:latin typeface="Arial"/>
                </a:rPr>
                <a:t>Sau khi cấp dòng điện vào cổng, ngay cả khi dòng</a:t>
              </a:r>
              <a:r>
                <a:rPr lang="en-US" altLang="ko-KR">
                  <a:latin typeface="Arial"/>
                </a:rPr>
                <a:t>  </a:t>
              </a:r>
              <a:r>
                <a:rPr lang="vi-VN" altLang="ko-KR">
                  <a:latin typeface="Arial"/>
                </a:rPr>
                <a:t>điện</a:t>
              </a:r>
              <a:r>
                <a:rPr lang="en-US" altLang="ko-KR">
                  <a:latin typeface="Arial"/>
                </a:rPr>
                <a:t> </a:t>
              </a:r>
              <a:r>
                <a:rPr lang="vi-VN" altLang="ko-KR">
                  <a:latin typeface="Arial"/>
                </a:rPr>
                <a:t>cổng</a:t>
              </a:r>
              <a:r>
                <a:rPr lang="en-US" altLang="ko-KR">
                  <a:latin typeface="Arial"/>
                </a:rPr>
                <a:t> </a:t>
              </a:r>
              <a:r>
                <a:rPr lang="vi-VN" altLang="ko-KR">
                  <a:latin typeface="Arial"/>
                </a:rPr>
                <a:t>bị cắt vẫn duy trì trạng thái dẫn</a:t>
              </a:r>
              <a:endParaRPr lang="en-US" altLang="ko-KR" dirty="0">
                <a:latin typeface="Arial"/>
              </a:endParaRPr>
            </a:p>
            <a:p>
              <a:pPr marL="228600" indent="-228600" eaLnBrk="1" fontAlgn="base" hangingPunct="1">
                <a:spcBef>
                  <a:spcPct val="0"/>
                </a:spcBef>
                <a:spcAft>
                  <a:spcPct val="0"/>
                </a:spcAft>
                <a:buFont typeface="+mj-lt"/>
                <a:buAutoNum type="alphaUcPeriod"/>
              </a:pPr>
              <a:r>
                <a:rPr lang="vi-VN" altLang="ko-KR">
                  <a:latin typeface="Arial"/>
                </a:rPr>
                <a:t>Có </a:t>
              </a:r>
              <a:r>
                <a:rPr lang="vi-VN" altLang="ko-KR" dirty="0">
                  <a:latin typeface="Arial"/>
                </a:rPr>
                <a:t>đặc tính hiệu ứng </a:t>
              </a:r>
              <a:r>
                <a:rPr lang="vi-VN" altLang="ko-KR">
                  <a:latin typeface="Arial"/>
                </a:rPr>
                <a:t>điện trường</a:t>
              </a:r>
              <a:endParaRPr lang="en-US" altLang="ko-KR" dirty="0">
                <a:latin typeface="Arial"/>
              </a:endParaRPr>
            </a:p>
            <a:p>
              <a:pPr marL="228600" indent="-228600" eaLnBrk="1" fontAlgn="base" hangingPunct="1">
                <a:spcBef>
                  <a:spcPct val="0"/>
                </a:spcBef>
                <a:spcAft>
                  <a:spcPct val="0"/>
                </a:spcAft>
                <a:buFont typeface="+mj-lt"/>
                <a:buAutoNum type="alphaUcPeriod"/>
              </a:pPr>
              <a:r>
                <a:rPr lang="vi-VN" altLang="ko-KR">
                  <a:latin typeface="Arial"/>
                </a:rPr>
                <a:t>Khi dòng điện cổng bị ngắt dòng điện cực dương bị</a:t>
              </a:r>
              <a:r>
                <a:rPr lang="en-US" altLang="ko-KR">
                  <a:latin typeface="Arial"/>
                </a:rPr>
                <a:t> </a:t>
              </a:r>
              <a:r>
                <a:rPr lang="vi-VN" altLang="ko-KR">
                  <a:latin typeface="Arial"/>
                </a:rPr>
                <a:t>ngắt</a:t>
              </a:r>
              <a:endParaRPr lang="ko-KR" altLang="en-US">
                <a:latin typeface="Arial"/>
              </a:endParaRPr>
            </a:p>
            <a:p>
              <a:pPr eaLnBrk="1" fontAlgn="base" hangingPunct="1">
                <a:spcBef>
                  <a:spcPct val="0"/>
                </a:spcBef>
                <a:spcAft>
                  <a:spcPct val="0"/>
                </a:spcAft>
              </a:pPr>
              <a:endParaRPr lang="en-US" altLang="ko-KR" dirty="0">
                <a:latin typeface="LG Smart_H Regular" panose="020B0600000101010101" pitchFamily="34" charset="-127"/>
                <a:ea typeface="LG Smart_H Regular" panose="020B0600000101010101" pitchFamily="34" charset="-127"/>
                <a:cs typeface="Times New Roman" panose="02020603050405020304" pitchFamily="18" charset="0"/>
              </a:endParaRPr>
            </a:p>
          </p:txBody>
        </p:sp>
        <p:grpSp>
          <p:nvGrpSpPr>
            <p:cNvPr id="56" name="Group 10"/>
            <p:cNvGrpSpPr>
              <a:grpSpLocks/>
            </p:cNvGrpSpPr>
            <p:nvPr/>
          </p:nvGrpSpPr>
          <p:grpSpPr bwMode="auto">
            <a:xfrm>
              <a:off x="4111996" y="1133751"/>
              <a:ext cx="1714500" cy="638175"/>
              <a:chOff x="605" y="4254"/>
              <a:chExt cx="1084" cy="402"/>
            </a:xfrm>
          </p:grpSpPr>
          <p:pic>
            <p:nvPicPr>
              <p:cNvPr id="57" name="Picture 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8" y="4254"/>
                <a:ext cx="1026" cy="4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 name="Text Box 12"/>
              <p:cNvSpPr txBox="1">
                <a:spLocks noChangeArrowheads="1"/>
              </p:cNvSpPr>
              <p:nvPr/>
            </p:nvSpPr>
            <p:spPr bwMode="auto">
              <a:xfrm>
                <a:off x="1207" y="4481"/>
                <a:ext cx="170"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900">
                    <a:solidFill>
                      <a:schemeClr val="tx1"/>
                    </a:solidFill>
                    <a:latin typeface="Arial" charset="0"/>
                    <a:ea typeface="돋움" pitchFamily="50" charset="-127"/>
                  </a:defRPr>
                </a:lvl1pPr>
                <a:lvl2pPr marL="742950" indent="-285750" eaLnBrk="0" hangingPunct="0">
                  <a:defRPr kumimoji="1" sz="900">
                    <a:solidFill>
                      <a:schemeClr val="tx1"/>
                    </a:solidFill>
                    <a:latin typeface="Arial" charset="0"/>
                    <a:ea typeface="돋움" pitchFamily="50" charset="-127"/>
                  </a:defRPr>
                </a:lvl2pPr>
                <a:lvl3pPr marL="1143000" indent="-228600" eaLnBrk="0" hangingPunct="0">
                  <a:defRPr kumimoji="1" sz="900">
                    <a:solidFill>
                      <a:schemeClr val="tx1"/>
                    </a:solidFill>
                    <a:latin typeface="Arial" charset="0"/>
                    <a:ea typeface="돋움" pitchFamily="50" charset="-127"/>
                  </a:defRPr>
                </a:lvl3pPr>
                <a:lvl4pPr marL="1600200" indent="-228600" eaLnBrk="0" hangingPunct="0">
                  <a:defRPr kumimoji="1" sz="900">
                    <a:solidFill>
                      <a:schemeClr val="tx1"/>
                    </a:solidFill>
                    <a:latin typeface="Arial" charset="0"/>
                    <a:ea typeface="돋움" pitchFamily="50" charset="-127"/>
                  </a:defRPr>
                </a:lvl4pPr>
                <a:lvl5pPr marL="2057400" indent="-228600" eaLnBrk="0" hangingPunct="0">
                  <a:defRPr kumimoji="1" sz="900">
                    <a:solidFill>
                      <a:schemeClr val="tx1"/>
                    </a:solidFill>
                    <a:latin typeface="Arial" charset="0"/>
                    <a:ea typeface="돋움" pitchFamily="50" charset="-127"/>
                  </a:defRPr>
                </a:lvl5pPr>
                <a:lvl6pPr marL="2514600" indent="-228600" eaLnBrk="0" fontAlgn="base" hangingPunct="0">
                  <a:spcBef>
                    <a:spcPct val="0"/>
                  </a:spcBef>
                  <a:spcAft>
                    <a:spcPct val="0"/>
                  </a:spcAft>
                  <a:defRPr kumimoji="1" sz="900">
                    <a:solidFill>
                      <a:schemeClr val="tx1"/>
                    </a:solidFill>
                    <a:latin typeface="Arial" charset="0"/>
                    <a:ea typeface="돋움" pitchFamily="50" charset="-127"/>
                  </a:defRPr>
                </a:lvl6pPr>
                <a:lvl7pPr marL="2971800" indent="-228600" eaLnBrk="0" fontAlgn="base" hangingPunct="0">
                  <a:spcBef>
                    <a:spcPct val="0"/>
                  </a:spcBef>
                  <a:spcAft>
                    <a:spcPct val="0"/>
                  </a:spcAft>
                  <a:defRPr kumimoji="1" sz="900">
                    <a:solidFill>
                      <a:schemeClr val="tx1"/>
                    </a:solidFill>
                    <a:latin typeface="Arial" charset="0"/>
                    <a:ea typeface="돋움" pitchFamily="50" charset="-127"/>
                  </a:defRPr>
                </a:lvl7pPr>
                <a:lvl8pPr marL="3429000" indent="-228600" eaLnBrk="0" fontAlgn="base" hangingPunct="0">
                  <a:spcBef>
                    <a:spcPct val="0"/>
                  </a:spcBef>
                  <a:spcAft>
                    <a:spcPct val="0"/>
                  </a:spcAft>
                  <a:defRPr kumimoji="1" sz="900">
                    <a:solidFill>
                      <a:schemeClr val="tx1"/>
                    </a:solidFill>
                    <a:latin typeface="Arial" charset="0"/>
                    <a:ea typeface="돋움" pitchFamily="50" charset="-127"/>
                  </a:defRPr>
                </a:lvl8pPr>
                <a:lvl9pPr marL="3886200" indent="-228600" eaLnBrk="0" fontAlgn="base" hangingPunct="0">
                  <a:spcBef>
                    <a:spcPct val="0"/>
                  </a:spcBef>
                  <a:spcAft>
                    <a:spcPct val="0"/>
                  </a:spcAft>
                  <a:defRPr kumimoji="1" sz="900">
                    <a:solidFill>
                      <a:schemeClr val="tx1"/>
                    </a:solidFill>
                    <a:latin typeface="Arial" charset="0"/>
                    <a:ea typeface="돋움" pitchFamily="50" charset="-127"/>
                  </a:defRPr>
                </a:lvl9pPr>
              </a:lstStyle>
              <a:p>
                <a:pPr eaLnBrk="1" fontAlgn="base" hangingPunct="1">
                  <a:spcBef>
                    <a:spcPct val="0"/>
                  </a:spcBef>
                  <a:spcAft>
                    <a:spcPct val="0"/>
                  </a:spcAft>
                </a:pPr>
                <a:r>
                  <a:rPr lang="en-US" altLang="ko-KR" smtClean="0"/>
                  <a:t>G</a:t>
                </a:r>
              </a:p>
            </p:txBody>
          </p:sp>
          <p:sp>
            <p:nvSpPr>
              <p:cNvPr id="59" name="Text Box 13"/>
              <p:cNvSpPr txBox="1">
                <a:spLocks noChangeArrowheads="1"/>
              </p:cNvSpPr>
              <p:nvPr/>
            </p:nvSpPr>
            <p:spPr bwMode="auto">
              <a:xfrm>
                <a:off x="605" y="4378"/>
                <a:ext cx="164"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900">
                    <a:solidFill>
                      <a:schemeClr val="tx1"/>
                    </a:solidFill>
                    <a:latin typeface="Arial" charset="0"/>
                    <a:ea typeface="돋움" pitchFamily="50" charset="-127"/>
                  </a:defRPr>
                </a:lvl1pPr>
                <a:lvl2pPr marL="742950" indent="-285750" eaLnBrk="0" hangingPunct="0">
                  <a:defRPr kumimoji="1" sz="900">
                    <a:solidFill>
                      <a:schemeClr val="tx1"/>
                    </a:solidFill>
                    <a:latin typeface="Arial" charset="0"/>
                    <a:ea typeface="돋움" pitchFamily="50" charset="-127"/>
                  </a:defRPr>
                </a:lvl2pPr>
                <a:lvl3pPr marL="1143000" indent="-228600" eaLnBrk="0" hangingPunct="0">
                  <a:defRPr kumimoji="1" sz="900">
                    <a:solidFill>
                      <a:schemeClr val="tx1"/>
                    </a:solidFill>
                    <a:latin typeface="Arial" charset="0"/>
                    <a:ea typeface="돋움" pitchFamily="50" charset="-127"/>
                  </a:defRPr>
                </a:lvl3pPr>
                <a:lvl4pPr marL="1600200" indent="-228600" eaLnBrk="0" hangingPunct="0">
                  <a:defRPr kumimoji="1" sz="900">
                    <a:solidFill>
                      <a:schemeClr val="tx1"/>
                    </a:solidFill>
                    <a:latin typeface="Arial" charset="0"/>
                    <a:ea typeface="돋움" pitchFamily="50" charset="-127"/>
                  </a:defRPr>
                </a:lvl4pPr>
                <a:lvl5pPr marL="2057400" indent="-228600" eaLnBrk="0" hangingPunct="0">
                  <a:defRPr kumimoji="1" sz="900">
                    <a:solidFill>
                      <a:schemeClr val="tx1"/>
                    </a:solidFill>
                    <a:latin typeface="Arial" charset="0"/>
                    <a:ea typeface="돋움" pitchFamily="50" charset="-127"/>
                  </a:defRPr>
                </a:lvl5pPr>
                <a:lvl6pPr marL="2514600" indent="-228600" eaLnBrk="0" fontAlgn="base" hangingPunct="0">
                  <a:spcBef>
                    <a:spcPct val="0"/>
                  </a:spcBef>
                  <a:spcAft>
                    <a:spcPct val="0"/>
                  </a:spcAft>
                  <a:defRPr kumimoji="1" sz="900">
                    <a:solidFill>
                      <a:schemeClr val="tx1"/>
                    </a:solidFill>
                    <a:latin typeface="Arial" charset="0"/>
                    <a:ea typeface="돋움" pitchFamily="50" charset="-127"/>
                  </a:defRPr>
                </a:lvl6pPr>
                <a:lvl7pPr marL="2971800" indent="-228600" eaLnBrk="0" fontAlgn="base" hangingPunct="0">
                  <a:spcBef>
                    <a:spcPct val="0"/>
                  </a:spcBef>
                  <a:spcAft>
                    <a:spcPct val="0"/>
                  </a:spcAft>
                  <a:defRPr kumimoji="1" sz="900">
                    <a:solidFill>
                      <a:schemeClr val="tx1"/>
                    </a:solidFill>
                    <a:latin typeface="Arial" charset="0"/>
                    <a:ea typeface="돋움" pitchFamily="50" charset="-127"/>
                  </a:defRPr>
                </a:lvl7pPr>
                <a:lvl8pPr marL="3429000" indent="-228600" eaLnBrk="0" fontAlgn="base" hangingPunct="0">
                  <a:spcBef>
                    <a:spcPct val="0"/>
                  </a:spcBef>
                  <a:spcAft>
                    <a:spcPct val="0"/>
                  </a:spcAft>
                  <a:defRPr kumimoji="1" sz="900">
                    <a:solidFill>
                      <a:schemeClr val="tx1"/>
                    </a:solidFill>
                    <a:latin typeface="Arial" charset="0"/>
                    <a:ea typeface="돋움" pitchFamily="50" charset="-127"/>
                  </a:defRPr>
                </a:lvl8pPr>
                <a:lvl9pPr marL="3886200" indent="-228600" eaLnBrk="0" fontAlgn="base" hangingPunct="0">
                  <a:spcBef>
                    <a:spcPct val="0"/>
                  </a:spcBef>
                  <a:spcAft>
                    <a:spcPct val="0"/>
                  </a:spcAft>
                  <a:defRPr kumimoji="1" sz="900">
                    <a:solidFill>
                      <a:schemeClr val="tx1"/>
                    </a:solidFill>
                    <a:latin typeface="Arial" charset="0"/>
                    <a:ea typeface="돋움" pitchFamily="50" charset="-127"/>
                  </a:defRPr>
                </a:lvl9pPr>
              </a:lstStyle>
              <a:p>
                <a:pPr eaLnBrk="1" fontAlgn="base" hangingPunct="1">
                  <a:spcBef>
                    <a:spcPct val="0"/>
                  </a:spcBef>
                  <a:spcAft>
                    <a:spcPct val="0"/>
                  </a:spcAft>
                </a:pPr>
                <a:r>
                  <a:rPr lang="en-US" altLang="ko-KR" smtClean="0"/>
                  <a:t>A</a:t>
                </a:r>
              </a:p>
            </p:txBody>
          </p:sp>
          <p:sp>
            <p:nvSpPr>
              <p:cNvPr id="60" name="Text Box 14"/>
              <p:cNvSpPr txBox="1">
                <a:spLocks noChangeArrowheads="1"/>
              </p:cNvSpPr>
              <p:nvPr/>
            </p:nvSpPr>
            <p:spPr bwMode="auto">
              <a:xfrm>
                <a:off x="1525" y="4390"/>
                <a:ext cx="164"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900">
                    <a:solidFill>
                      <a:schemeClr val="tx1"/>
                    </a:solidFill>
                    <a:latin typeface="Arial" charset="0"/>
                    <a:ea typeface="돋움" pitchFamily="50" charset="-127"/>
                  </a:defRPr>
                </a:lvl1pPr>
                <a:lvl2pPr marL="742950" indent="-285750" eaLnBrk="0" hangingPunct="0">
                  <a:defRPr kumimoji="1" sz="900">
                    <a:solidFill>
                      <a:schemeClr val="tx1"/>
                    </a:solidFill>
                    <a:latin typeface="Arial" charset="0"/>
                    <a:ea typeface="돋움" pitchFamily="50" charset="-127"/>
                  </a:defRPr>
                </a:lvl2pPr>
                <a:lvl3pPr marL="1143000" indent="-228600" eaLnBrk="0" hangingPunct="0">
                  <a:defRPr kumimoji="1" sz="900">
                    <a:solidFill>
                      <a:schemeClr val="tx1"/>
                    </a:solidFill>
                    <a:latin typeface="Arial" charset="0"/>
                    <a:ea typeface="돋움" pitchFamily="50" charset="-127"/>
                  </a:defRPr>
                </a:lvl3pPr>
                <a:lvl4pPr marL="1600200" indent="-228600" eaLnBrk="0" hangingPunct="0">
                  <a:defRPr kumimoji="1" sz="900">
                    <a:solidFill>
                      <a:schemeClr val="tx1"/>
                    </a:solidFill>
                    <a:latin typeface="Arial" charset="0"/>
                    <a:ea typeface="돋움" pitchFamily="50" charset="-127"/>
                  </a:defRPr>
                </a:lvl4pPr>
                <a:lvl5pPr marL="2057400" indent="-228600" eaLnBrk="0" hangingPunct="0">
                  <a:defRPr kumimoji="1" sz="900">
                    <a:solidFill>
                      <a:schemeClr val="tx1"/>
                    </a:solidFill>
                    <a:latin typeface="Arial" charset="0"/>
                    <a:ea typeface="돋움" pitchFamily="50" charset="-127"/>
                  </a:defRPr>
                </a:lvl5pPr>
                <a:lvl6pPr marL="2514600" indent="-228600" eaLnBrk="0" fontAlgn="base" hangingPunct="0">
                  <a:spcBef>
                    <a:spcPct val="0"/>
                  </a:spcBef>
                  <a:spcAft>
                    <a:spcPct val="0"/>
                  </a:spcAft>
                  <a:defRPr kumimoji="1" sz="900">
                    <a:solidFill>
                      <a:schemeClr val="tx1"/>
                    </a:solidFill>
                    <a:latin typeface="Arial" charset="0"/>
                    <a:ea typeface="돋움" pitchFamily="50" charset="-127"/>
                  </a:defRPr>
                </a:lvl6pPr>
                <a:lvl7pPr marL="2971800" indent="-228600" eaLnBrk="0" fontAlgn="base" hangingPunct="0">
                  <a:spcBef>
                    <a:spcPct val="0"/>
                  </a:spcBef>
                  <a:spcAft>
                    <a:spcPct val="0"/>
                  </a:spcAft>
                  <a:defRPr kumimoji="1" sz="900">
                    <a:solidFill>
                      <a:schemeClr val="tx1"/>
                    </a:solidFill>
                    <a:latin typeface="Arial" charset="0"/>
                    <a:ea typeface="돋움" pitchFamily="50" charset="-127"/>
                  </a:defRPr>
                </a:lvl7pPr>
                <a:lvl8pPr marL="3429000" indent="-228600" eaLnBrk="0" fontAlgn="base" hangingPunct="0">
                  <a:spcBef>
                    <a:spcPct val="0"/>
                  </a:spcBef>
                  <a:spcAft>
                    <a:spcPct val="0"/>
                  </a:spcAft>
                  <a:defRPr kumimoji="1" sz="900">
                    <a:solidFill>
                      <a:schemeClr val="tx1"/>
                    </a:solidFill>
                    <a:latin typeface="Arial" charset="0"/>
                    <a:ea typeface="돋움" pitchFamily="50" charset="-127"/>
                  </a:defRPr>
                </a:lvl8pPr>
                <a:lvl9pPr marL="3886200" indent="-228600" eaLnBrk="0" fontAlgn="base" hangingPunct="0">
                  <a:spcBef>
                    <a:spcPct val="0"/>
                  </a:spcBef>
                  <a:spcAft>
                    <a:spcPct val="0"/>
                  </a:spcAft>
                  <a:defRPr kumimoji="1" sz="900">
                    <a:solidFill>
                      <a:schemeClr val="tx1"/>
                    </a:solidFill>
                    <a:latin typeface="Arial" charset="0"/>
                    <a:ea typeface="돋움" pitchFamily="50" charset="-127"/>
                  </a:defRPr>
                </a:lvl9pPr>
              </a:lstStyle>
              <a:p>
                <a:pPr eaLnBrk="1" fontAlgn="base" hangingPunct="1">
                  <a:spcBef>
                    <a:spcPct val="0"/>
                  </a:spcBef>
                  <a:spcAft>
                    <a:spcPct val="0"/>
                  </a:spcAft>
                </a:pPr>
                <a:r>
                  <a:rPr lang="en-US" altLang="ko-KR" smtClean="0"/>
                  <a:t>K</a:t>
                </a:r>
              </a:p>
            </p:txBody>
          </p:sp>
        </p:grpSp>
      </p:grpSp>
      <p:sp>
        <p:nvSpPr>
          <p:cNvPr id="61" name="Rectangle 60"/>
          <p:cNvSpPr/>
          <p:nvPr/>
        </p:nvSpPr>
        <p:spPr>
          <a:xfrm>
            <a:off x="284446" y="7041232"/>
            <a:ext cx="3195918" cy="1477328"/>
          </a:xfrm>
          <a:prstGeom prst="rect">
            <a:avLst/>
          </a:prstGeom>
        </p:spPr>
        <p:txBody>
          <a:bodyPr wrap="square">
            <a:spAutoFit/>
          </a:bodyPr>
          <a:lstStyle/>
          <a:p>
            <a:pPr fontAlgn="base">
              <a:spcBef>
                <a:spcPct val="0"/>
              </a:spcBef>
              <a:spcAft>
                <a:spcPct val="0"/>
              </a:spcAft>
            </a:pPr>
            <a:r>
              <a:rPr kumimoji="1" lang="en-US" altLang="ko-KR" sz="900" dirty="0" smtClean="0">
                <a:latin typeface="Arial" panose="020B0604020202020204" pitchFamily="34" charset="0"/>
                <a:ea typeface="돋움" pitchFamily="50" charset="-127"/>
                <a:cs typeface="Arial" panose="020B0604020202020204" pitchFamily="34" charset="0"/>
              </a:rPr>
              <a:t>1</a:t>
            </a:r>
            <a:r>
              <a:rPr kumimoji="1" lang="vi-VN" altLang="ko-KR" sz="900" dirty="0">
                <a:latin typeface="Arial" panose="020B0604020202020204" pitchFamily="34" charset="0"/>
                <a:ea typeface="돋움" pitchFamily="50" charset="-127"/>
                <a:cs typeface="Arial" panose="020B0604020202020204" pitchFamily="34" charset="0"/>
              </a:rPr>
              <a:t>9</a:t>
            </a:r>
            <a:r>
              <a:rPr kumimoji="1" lang="en-US" altLang="ko-KR" sz="900" dirty="0" smtClean="0">
                <a:latin typeface="Arial" panose="020B0604020202020204" pitchFamily="34" charset="0"/>
                <a:ea typeface="돋움" pitchFamily="50" charset="-127"/>
                <a:cs typeface="Arial" panose="020B0604020202020204" pitchFamily="34" charset="0"/>
              </a:rPr>
              <a:t>. </a:t>
            </a:r>
            <a:r>
              <a:rPr kumimoji="1" lang="vi-VN" altLang="ko-KR" sz="900" dirty="0">
                <a:latin typeface="Arial" panose="020B0604020202020204" pitchFamily="34" charset="0"/>
                <a:ea typeface="돋움" pitchFamily="50" charset="-127"/>
                <a:cs typeface="Arial" panose="020B0604020202020204" pitchFamily="34" charset="0"/>
              </a:rPr>
              <a:t>Đặc điểm nào sau đây không phải là đặc tính của cặp nhiệt điện </a:t>
            </a:r>
            <a:r>
              <a:rPr kumimoji="1" lang="en-US" altLang="ko-KR" sz="900" dirty="0" smtClean="0">
                <a:latin typeface="Arial" panose="020B0604020202020204" pitchFamily="34" charset="0"/>
                <a:ea typeface="돋움" pitchFamily="50" charset="-127"/>
                <a:cs typeface="Arial" panose="020B0604020202020204" pitchFamily="34" charset="0"/>
              </a:rPr>
              <a:t>?</a:t>
            </a:r>
            <a:endParaRPr kumimoji="1" lang="vi-VN" altLang="ko-KR" sz="900" dirty="0" smtClean="0">
              <a:latin typeface="Arial" panose="020B0604020202020204" pitchFamily="34" charset="0"/>
              <a:ea typeface="돋움" pitchFamily="50" charset="-127"/>
              <a:cs typeface="Arial" panose="020B0604020202020204" pitchFamily="34" charset="0"/>
            </a:endParaRPr>
          </a:p>
          <a:p>
            <a:pPr fontAlgn="base">
              <a:spcBef>
                <a:spcPct val="0"/>
              </a:spcBef>
              <a:spcAft>
                <a:spcPct val="0"/>
              </a:spcAft>
            </a:pPr>
            <a:endParaRPr kumimoji="1" lang="en-US" altLang="ko-KR" sz="900" dirty="0">
              <a:latin typeface="Arial" panose="020B0604020202020204" pitchFamily="34" charset="0"/>
              <a:ea typeface="돋움" pitchFamily="50" charset="-127"/>
              <a:cs typeface="Arial" panose="020B0604020202020204" pitchFamily="34" charset="0"/>
            </a:endParaRPr>
          </a:p>
          <a:p>
            <a:pPr fontAlgn="base">
              <a:spcBef>
                <a:spcPct val="0"/>
              </a:spcBef>
              <a:spcAft>
                <a:spcPct val="0"/>
              </a:spcAft>
            </a:pPr>
            <a:r>
              <a:rPr kumimoji="1" lang="en-US" altLang="ko-KR" sz="900">
                <a:latin typeface="Arial" panose="020B0604020202020204" pitchFamily="34" charset="0"/>
                <a:ea typeface="돋움" pitchFamily="50" charset="-127"/>
                <a:cs typeface="Arial" panose="020B0604020202020204" pitchFamily="34" charset="0"/>
              </a:rPr>
              <a:t>  </a:t>
            </a:r>
            <a:r>
              <a:rPr kumimoji="1" lang="vi-VN" altLang="ko-KR" sz="900">
                <a:latin typeface="Arial" panose="020B0604020202020204" pitchFamily="34" charset="0"/>
                <a:ea typeface="돋움" pitchFamily="50" charset="-127"/>
                <a:cs typeface="Arial" panose="020B0604020202020204" pitchFamily="34" charset="0"/>
              </a:rPr>
              <a:t> </a:t>
            </a:r>
            <a:r>
              <a:rPr lang="en-US" altLang="ko-KR" dirty="0">
                <a:latin typeface="Arial" panose="020B0604020202020204" pitchFamily="34" charset="0"/>
                <a:ea typeface="돋움" pitchFamily="50" charset="-127"/>
                <a:cs typeface="Arial" panose="020B0604020202020204" pitchFamily="34" charset="0"/>
              </a:rPr>
              <a:t>A</a:t>
            </a:r>
            <a:r>
              <a:rPr kumimoji="1" lang="en-US" altLang="ko-KR" sz="900" smtClean="0">
                <a:latin typeface="Arial" panose="020B0604020202020204" pitchFamily="34" charset="0"/>
                <a:ea typeface="돋움" pitchFamily="50" charset="-127"/>
                <a:cs typeface="Arial" panose="020B0604020202020204" pitchFamily="34" charset="0"/>
              </a:rPr>
              <a:t> </a:t>
            </a:r>
            <a:r>
              <a:rPr kumimoji="1" lang="vi-VN" sz="900" dirty="0">
                <a:latin typeface="Arial" panose="020B0604020202020204" pitchFamily="34" charset="0"/>
                <a:ea typeface="돋움" pitchFamily="50" charset="-127"/>
                <a:cs typeface="Arial" panose="020B0604020202020204" pitchFamily="34" charset="0"/>
              </a:rPr>
              <a:t>Phản hồi nhanh và tương đối ít lỗi do thời gian</a:t>
            </a:r>
            <a:endParaRPr kumimoji="1" lang="ko-KR" altLang="en-US" sz="900" dirty="0">
              <a:latin typeface="Arial" panose="020B0604020202020204" pitchFamily="34" charset="0"/>
              <a:ea typeface="돋움" pitchFamily="50" charset="-127"/>
              <a:cs typeface="Arial" panose="020B0604020202020204" pitchFamily="34" charset="0"/>
            </a:endParaRPr>
          </a:p>
          <a:p>
            <a:pPr fontAlgn="base">
              <a:spcBef>
                <a:spcPct val="0"/>
              </a:spcBef>
              <a:spcAft>
                <a:spcPct val="0"/>
              </a:spcAft>
            </a:pPr>
            <a:r>
              <a:rPr kumimoji="1" lang="vi-VN" sz="900">
                <a:latin typeface="Arial" panose="020B0604020202020204" pitchFamily="34" charset="0"/>
                <a:ea typeface="돋움" pitchFamily="50" charset="-127"/>
                <a:cs typeface="Arial" panose="020B0604020202020204" pitchFamily="34" charset="0"/>
              </a:rPr>
              <a:t>   </a:t>
            </a:r>
            <a:r>
              <a:rPr kumimoji="1" lang="en-US" sz="900" smtClean="0">
                <a:latin typeface="Arial" panose="020B0604020202020204" pitchFamily="34" charset="0"/>
                <a:ea typeface="돋움" pitchFamily="50" charset="-127"/>
                <a:cs typeface="Arial" panose="020B0604020202020204" pitchFamily="34" charset="0"/>
              </a:rPr>
              <a:t>B</a:t>
            </a:r>
            <a:r>
              <a:rPr kumimoji="1" lang="vi-VN" sz="900" smtClean="0">
                <a:latin typeface="Arial" panose="020B0604020202020204" pitchFamily="34" charset="0"/>
                <a:ea typeface="돋움" pitchFamily="50" charset="-127"/>
                <a:cs typeface="Arial" panose="020B0604020202020204" pitchFamily="34" charset="0"/>
              </a:rPr>
              <a:t> </a:t>
            </a:r>
            <a:r>
              <a:rPr kumimoji="1" lang="vi-VN" sz="900" dirty="0">
                <a:latin typeface="Arial" panose="020B0604020202020204" pitchFamily="34" charset="0"/>
                <a:ea typeface="돋움" pitchFamily="50" charset="-127"/>
                <a:cs typeface="Arial" panose="020B0604020202020204" pitchFamily="34" charset="0"/>
              </a:rPr>
              <a:t>Nhiệt độ được phát hiện bằng cách sử dụng nhiệt </a:t>
            </a:r>
            <a:r>
              <a:rPr kumimoji="1" lang="vi-VN" sz="900" dirty="0" smtClean="0">
                <a:latin typeface="Arial" panose="020B0604020202020204" pitchFamily="34" charset="0"/>
                <a:ea typeface="돋움" pitchFamily="50" charset="-127"/>
                <a:cs typeface="Arial" panose="020B0604020202020204" pitchFamily="34" charset="0"/>
              </a:rPr>
              <a:t>điện</a:t>
            </a:r>
            <a:endParaRPr kumimoji="1" lang="ko-KR" altLang="en-US" sz="900" dirty="0" smtClean="0">
              <a:latin typeface="Arial" panose="020B0604020202020204" pitchFamily="34" charset="0"/>
              <a:ea typeface="돋움" pitchFamily="50" charset="-127"/>
              <a:cs typeface="Arial" panose="020B0604020202020204" pitchFamily="34" charset="0"/>
            </a:endParaRPr>
          </a:p>
          <a:p>
            <a:pPr fontAlgn="base">
              <a:spcBef>
                <a:spcPct val="0"/>
              </a:spcBef>
              <a:spcAft>
                <a:spcPct val="0"/>
              </a:spcAft>
            </a:pPr>
            <a:r>
              <a:rPr kumimoji="1" lang="ko-KR" altLang="en-US" sz="900" smtClean="0">
                <a:latin typeface="Arial" panose="020B0604020202020204" pitchFamily="34" charset="0"/>
                <a:ea typeface="돋움" pitchFamily="50" charset="-127"/>
                <a:cs typeface="Arial" panose="020B0604020202020204" pitchFamily="34" charset="0"/>
              </a:rPr>
              <a:t>   </a:t>
            </a:r>
            <a:r>
              <a:rPr kumimoji="1" lang="en-US" altLang="ko-KR" sz="900" smtClean="0">
                <a:latin typeface="Arial" panose="020B0604020202020204" pitchFamily="34" charset="0"/>
                <a:ea typeface="돋움" pitchFamily="50" charset="-127"/>
                <a:cs typeface="Arial" panose="020B0604020202020204" pitchFamily="34" charset="0"/>
              </a:rPr>
              <a:t>C</a:t>
            </a:r>
            <a:r>
              <a:rPr kumimoji="1" lang="ko-KR" altLang="en-US" sz="900" smtClean="0">
                <a:latin typeface="Arial" panose="020B0604020202020204" pitchFamily="34" charset="0"/>
                <a:ea typeface="돋움" pitchFamily="50" charset="-127"/>
                <a:cs typeface="Arial" panose="020B0604020202020204" pitchFamily="34" charset="0"/>
              </a:rPr>
              <a:t> </a:t>
            </a:r>
            <a:r>
              <a:rPr kumimoji="1" lang="vi-VN" sz="900" dirty="0" smtClean="0">
                <a:latin typeface="Arial" panose="020B0604020202020204" pitchFamily="34" charset="0"/>
                <a:ea typeface="돋움" pitchFamily="50" charset="-127"/>
                <a:cs typeface="Arial" panose="020B0604020202020204" pitchFamily="34" charset="0"/>
              </a:rPr>
              <a:t>Độ bền cơ học cao, chống ăn mòn mạnh và </a:t>
            </a:r>
            <a:r>
              <a:rPr kumimoji="1" lang="vi-VN" sz="900" smtClean="0">
                <a:latin typeface="Arial" panose="020B0604020202020204" pitchFamily="34" charset="0"/>
                <a:ea typeface="돋움" pitchFamily="50" charset="-127"/>
                <a:cs typeface="Arial" panose="020B0604020202020204" pitchFamily="34" charset="0"/>
              </a:rPr>
              <a:t>an toàn</a:t>
            </a:r>
            <a:endParaRPr kumimoji="1" lang="en-US" sz="900" smtClean="0">
              <a:latin typeface="Arial" panose="020B0604020202020204" pitchFamily="34" charset="0"/>
              <a:ea typeface="돋움" pitchFamily="50" charset="-127"/>
              <a:cs typeface="Arial" panose="020B0604020202020204" pitchFamily="34" charset="0"/>
            </a:endParaRPr>
          </a:p>
          <a:p>
            <a:pPr fontAlgn="base">
              <a:spcBef>
                <a:spcPct val="0"/>
              </a:spcBef>
              <a:spcAft>
                <a:spcPct val="0"/>
              </a:spcAft>
            </a:pPr>
            <a:r>
              <a:rPr kumimoji="1" lang="vi-VN" sz="900" smtClean="0">
                <a:latin typeface="Arial" panose="020B0604020202020204" pitchFamily="34" charset="0"/>
                <a:ea typeface="돋움" pitchFamily="50" charset="-127"/>
                <a:cs typeface="Arial" panose="020B0604020202020204" pitchFamily="34" charset="0"/>
              </a:rPr>
              <a:t> </a:t>
            </a:r>
            <a:r>
              <a:rPr kumimoji="1" lang="vi-VN" sz="900" dirty="0" smtClean="0">
                <a:latin typeface="Arial" panose="020B0604020202020204" pitchFamily="34" charset="0"/>
                <a:ea typeface="돋움" pitchFamily="50" charset="-127"/>
                <a:cs typeface="Arial" panose="020B0604020202020204" pitchFamily="34" charset="0"/>
              </a:rPr>
              <a:t>ngay cả ở nhiệt độ cao</a:t>
            </a:r>
            <a:endParaRPr kumimoji="1" lang="ko-KR" altLang="en-US" sz="900" dirty="0" smtClean="0">
              <a:latin typeface="Arial" panose="020B0604020202020204" pitchFamily="34" charset="0"/>
              <a:ea typeface="돋움" pitchFamily="50" charset="-127"/>
              <a:cs typeface="Arial" panose="020B0604020202020204" pitchFamily="34" charset="0"/>
            </a:endParaRPr>
          </a:p>
          <a:p>
            <a:pPr fontAlgn="base">
              <a:spcBef>
                <a:spcPct val="0"/>
              </a:spcBef>
              <a:spcAft>
                <a:spcPct val="0"/>
              </a:spcAft>
            </a:pPr>
            <a:r>
              <a:rPr kumimoji="1" lang="ko-KR" altLang="en-US" sz="900" smtClean="0">
                <a:latin typeface="Arial" panose="020B0604020202020204" pitchFamily="34" charset="0"/>
                <a:ea typeface="돋움" pitchFamily="50" charset="-127"/>
                <a:cs typeface="Arial" panose="020B0604020202020204" pitchFamily="34" charset="0"/>
              </a:rPr>
              <a:t>   </a:t>
            </a:r>
            <a:r>
              <a:rPr lang="en-US" altLang="ko-KR" dirty="0">
                <a:latin typeface="Arial" panose="020B0604020202020204" pitchFamily="34" charset="0"/>
                <a:ea typeface="돋움" pitchFamily="50" charset="-127"/>
                <a:cs typeface="Arial" panose="020B0604020202020204" pitchFamily="34" charset="0"/>
              </a:rPr>
              <a:t>D</a:t>
            </a:r>
            <a:r>
              <a:rPr kumimoji="1" lang="ko-KR" altLang="en-US" sz="900" smtClean="0">
                <a:latin typeface="Arial" panose="020B0604020202020204" pitchFamily="34" charset="0"/>
                <a:ea typeface="돋움" pitchFamily="50" charset="-127"/>
                <a:cs typeface="Arial" panose="020B0604020202020204" pitchFamily="34" charset="0"/>
              </a:rPr>
              <a:t> </a:t>
            </a:r>
            <a:r>
              <a:rPr kumimoji="1" lang="vi-VN" altLang="ko-KR" sz="900" dirty="0">
                <a:latin typeface="Arial" panose="020B0604020202020204" pitchFamily="34" charset="0"/>
                <a:ea typeface="돋움" pitchFamily="50" charset="-127"/>
                <a:cs typeface="Arial" panose="020B0604020202020204" pitchFamily="34" charset="0"/>
              </a:rPr>
              <a:t>Hệ số nhiệt độ điện trở lớn có thể đo chính xác cùng nhiệt độ nhỏ</a:t>
            </a:r>
            <a:endParaRPr kumimoji="1" lang="ko-KR" altLang="en-US" sz="900" dirty="0">
              <a:latin typeface="Arial" panose="020B0604020202020204" pitchFamily="34" charset="0"/>
              <a:ea typeface="돋움" pitchFamily="50" charset="-127"/>
              <a:cs typeface="Arial" panose="020B0604020202020204" pitchFamily="34" charset="0"/>
            </a:endParaRPr>
          </a:p>
          <a:p>
            <a:pPr fontAlgn="base">
              <a:spcBef>
                <a:spcPct val="0"/>
              </a:spcBef>
              <a:spcAft>
                <a:spcPct val="0"/>
              </a:spcAft>
            </a:pPr>
            <a:endParaRPr kumimoji="1" lang="vi-VN" altLang="ko-KR" sz="900" dirty="0">
              <a:latin typeface="Arial" panose="020B0604020202020204" pitchFamily="34" charset="0"/>
              <a:ea typeface="돋움" pitchFamily="50" charset="-127"/>
              <a:cs typeface="Arial" panose="020B0604020202020204" pitchFamily="34" charset="0"/>
            </a:endParaRPr>
          </a:p>
        </p:txBody>
      </p:sp>
      <p:sp>
        <p:nvSpPr>
          <p:cNvPr id="62" name="Rectangle 8"/>
          <p:cNvSpPr>
            <a:spLocks noChangeArrowheads="1"/>
          </p:cNvSpPr>
          <p:nvPr/>
        </p:nvSpPr>
        <p:spPr bwMode="auto">
          <a:xfrm>
            <a:off x="3429505" y="2720752"/>
            <a:ext cx="312420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900">
                <a:solidFill>
                  <a:schemeClr val="tx1"/>
                </a:solidFill>
                <a:latin typeface="Arial" charset="0"/>
                <a:ea typeface="돋움" pitchFamily="50" charset="-127"/>
              </a:defRPr>
            </a:lvl1pPr>
            <a:lvl2pPr marL="742950" indent="-285750" eaLnBrk="0" hangingPunct="0">
              <a:defRPr kumimoji="1" sz="900">
                <a:solidFill>
                  <a:schemeClr val="tx1"/>
                </a:solidFill>
                <a:latin typeface="Arial" charset="0"/>
                <a:ea typeface="돋움" pitchFamily="50" charset="-127"/>
              </a:defRPr>
            </a:lvl2pPr>
            <a:lvl3pPr marL="1143000" indent="-228600" eaLnBrk="0" hangingPunct="0">
              <a:defRPr kumimoji="1" sz="900">
                <a:solidFill>
                  <a:schemeClr val="tx1"/>
                </a:solidFill>
                <a:latin typeface="Arial" charset="0"/>
                <a:ea typeface="돋움" pitchFamily="50" charset="-127"/>
              </a:defRPr>
            </a:lvl3pPr>
            <a:lvl4pPr marL="1600200" indent="-228600" eaLnBrk="0" hangingPunct="0">
              <a:defRPr kumimoji="1" sz="900">
                <a:solidFill>
                  <a:schemeClr val="tx1"/>
                </a:solidFill>
                <a:latin typeface="Arial" charset="0"/>
                <a:ea typeface="돋움" pitchFamily="50" charset="-127"/>
              </a:defRPr>
            </a:lvl4pPr>
            <a:lvl5pPr marL="2057400" indent="-228600" eaLnBrk="0" hangingPunct="0">
              <a:defRPr kumimoji="1" sz="900">
                <a:solidFill>
                  <a:schemeClr val="tx1"/>
                </a:solidFill>
                <a:latin typeface="Arial" charset="0"/>
                <a:ea typeface="돋움" pitchFamily="50" charset="-127"/>
              </a:defRPr>
            </a:lvl5pPr>
            <a:lvl6pPr marL="2514600" indent="-228600" eaLnBrk="0" fontAlgn="base" hangingPunct="0">
              <a:spcBef>
                <a:spcPct val="0"/>
              </a:spcBef>
              <a:spcAft>
                <a:spcPct val="0"/>
              </a:spcAft>
              <a:defRPr kumimoji="1" sz="900">
                <a:solidFill>
                  <a:schemeClr val="tx1"/>
                </a:solidFill>
                <a:latin typeface="Arial" charset="0"/>
                <a:ea typeface="돋움" pitchFamily="50" charset="-127"/>
              </a:defRPr>
            </a:lvl6pPr>
            <a:lvl7pPr marL="2971800" indent="-228600" eaLnBrk="0" fontAlgn="base" hangingPunct="0">
              <a:spcBef>
                <a:spcPct val="0"/>
              </a:spcBef>
              <a:spcAft>
                <a:spcPct val="0"/>
              </a:spcAft>
              <a:defRPr kumimoji="1" sz="900">
                <a:solidFill>
                  <a:schemeClr val="tx1"/>
                </a:solidFill>
                <a:latin typeface="Arial" charset="0"/>
                <a:ea typeface="돋움" pitchFamily="50" charset="-127"/>
              </a:defRPr>
            </a:lvl7pPr>
            <a:lvl8pPr marL="3429000" indent="-228600" eaLnBrk="0" fontAlgn="base" hangingPunct="0">
              <a:spcBef>
                <a:spcPct val="0"/>
              </a:spcBef>
              <a:spcAft>
                <a:spcPct val="0"/>
              </a:spcAft>
              <a:defRPr kumimoji="1" sz="900">
                <a:solidFill>
                  <a:schemeClr val="tx1"/>
                </a:solidFill>
                <a:latin typeface="Arial" charset="0"/>
                <a:ea typeface="돋움" pitchFamily="50" charset="-127"/>
              </a:defRPr>
            </a:lvl8pPr>
            <a:lvl9pPr marL="3886200" indent="-228600" eaLnBrk="0" fontAlgn="base" hangingPunct="0">
              <a:spcBef>
                <a:spcPct val="0"/>
              </a:spcBef>
              <a:spcAft>
                <a:spcPct val="0"/>
              </a:spcAft>
              <a:defRPr kumimoji="1" sz="900">
                <a:solidFill>
                  <a:schemeClr val="tx1"/>
                </a:solidFill>
                <a:latin typeface="Arial" charset="0"/>
                <a:ea typeface="돋움" pitchFamily="50" charset="-127"/>
              </a:defRPr>
            </a:lvl9pPr>
          </a:lstStyle>
          <a:p>
            <a:pPr eaLnBrk="1" hangingPunct="1">
              <a:spcBef>
                <a:spcPct val="0"/>
              </a:spcBef>
            </a:pPr>
            <a:r>
              <a:rPr lang="en-US" altLang="ko-KR">
                <a:latin typeface="Arial" panose="020B0604020202020204" pitchFamily="34" charset="0"/>
                <a:cs typeface="Arial" panose="020B0604020202020204" pitchFamily="34" charset="0"/>
              </a:rPr>
              <a:t>15. </a:t>
            </a:r>
            <a:r>
              <a:rPr lang="vi-VN" altLang="ko-KR">
                <a:latin typeface="Arial" panose="020B0604020202020204" pitchFamily="34" charset="0"/>
                <a:cs typeface="Arial" panose="020B0604020202020204" pitchFamily="34" charset="0"/>
              </a:rPr>
              <a:t>Điện trở nào sử dụng tại mạch điện Analog thông thường cần thiết </a:t>
            </a:r>
            <a:r>
              <a:rPr lang="en-US" altLang="ko-KR">
                <a:latin typeface="Arial" panose="020B0604020202020204" pitchFamily="34" charset="0"/>
                <a:cs typeface="Arial" panose="020B0604020202020204" pitchFamily="34" charset="0"/>
              </a:rPr>
              <a:t>cho </a:t>
            </a:r>
            <a:r>
              <a:rPr lang="vi-VN" altLang="ko-KR">
                <a:latin typeface="Arial" panose="020B0604020202020204" pitchFamily="34" charset="0"/>
                <a:cs typeface="Arial" panose="020B0604020202020204" pitchFamily="34" charset="0"/>
              </a:rPr>
              <a:t>độ chính xác cao </a:t>
            </a:r>
            <a:r>
              <a:rPr lang="en-US" altLang="ko-KR">
                <a:latin typeface="Arial" panose="020B0604020202020204" pitchFamily="34" charset="0"/>
                <a:cs typeface="Arial" panose="020B0604020202020204" pitchFamily="34" charset="0"/>
              </a:rPr>
              <a:t>? </a:t>
            </a:r>
          </a:p>
          <a:p>
            <a:pPr eaLnBrk="1" hangingPunct="1">
              <a:spcBef>
                <a:spcPct val="0"/>
              </a:spcBef>
            </a:pPr>
            <a:r>
              <a:rPr lang="en-US" altLang="ko-KR">
                <a:latin typeface="Arial" panose="020B0604020202020204" pitchFamily="34" charset="0"/>
                <a:cs typeface="Arial" panose="020B0604020202020204" pitchFamily="34" charset="0"/>
              </a:rPr>
              <a:t>        </a:t>
            </a:r>
          </a:p>
          <a:p>
            <a:pPr marL="228600" indent="-228600" eaLnBrk="1" hangingPunct="1">
              <a:spcBef>
                <a:spcPct val="0"/>
              </a:spcBef>
              <a:buFont typeface="+mj-lt"/>
              <a:buAutoNum type="alphaUcPeriod"/>
            </a:pPr>
            <a:r>
              <a:rPr lang="vi-VN" altLang="ko-KR">
                <a:latin typeface="Arial" panose="020B0604020202020204" pitchFamily="34" charset="0"/>
                <a:cs typeface="Arial" panose="020B0604020202020204" pitchFamily="34" charset="0"/>
              </a:rPr>
              <a:t>Điện trở màng kim loại</a:t>
            </a:r>
            <a:r>
              <a:rPr lang="en-US" altLang="ko-KR">
                <a:latin typeface="Arial" panose="020B0604020202020204" pitchFamily="34" charset="0"/>
                <a:cs typeface="Arial" panose="020B0604020202020204" pitchFamily="34" charset="0"/>
              </a:rPr>
              <a:t> (</a:t>
            </a:r>
            <a:r>
              <a:rPr lang="vi-VN" altLang="ko-KR">
                <a:latin typeface="Arial" panose="020B0604020202020204" pitchFamily="34" charset="0"/>
                <a:cs typeface="Arial" panose="020B0604020202020204" pitchFamily="34" charset="0"/>
              </a:rPr>
              <a:t>dạng sợi</a:t>
            </a:r>
            <a:r>
              <a:rPr lang="en-US" altLang="ko-KR">
                <a:latin typeface="Arial" panose="020B0604020202020204" pitchFamily="34" charset="0"/>
                <a:cs typeface="Arial" panose="020B0604020202020204" pitchFamily="34" charset="0"/>
              </a:rPr>
              <a:t>)</a:t>
            </a:r>
          </a:p>
          <a:p>
            <a:pPr marL="228600" indent="-228600" eaLnBrk="1" hangingPunct="1">
              <a:spcBef>
                <a:spcPct val="0"/>
              </a:spcBef>
              <a:buFont typeface="+mj-lt"/>
              <a:buAutoNum type="alphaUcPeriod"/>
            </a:pPr>
            <a:r>
              <a:rPr lang="vi-VN" altLang="ko-KR">
                <a:latin typeface="Arial" panose="020B0604020202020204" pitchFamily="34" charset="0"/>
                <a:cs typeface="Arial" panose="020B0604020202020204" pitchFamily="34" charset="0"/>
              </a:rPr>
              <a:t>Điện trở xi măng</a:t>
            </a:r>
            <a:r>
              <a:rPr lang="en-US" altLang="ko-KR">
                <a:latin typeface="Arial" panose="020B0604020202020204" pitchFamily="34" charset="0"/>
                <a:cs typeface="Arial" panose="020B0604020202020204" pitchFamily="34" charset="0"/>
              </a:rPr>
              <a:t> </a:t>
            </a:r>
            <a:r>
              <a:rPr lang="vi-VN" altLang="ko-KR">
                <a:latin typeface="Arial" panose="020B0604020202020204" pitchFamily="34" charset="0"/>
                <a:cs typeface="Arial" panose="020B0604020202020204" pitchFamily="34" charset="0"/>
              </a:rPr>
              <a:t>cement </a:t>
            </a:r>
            <a:endParaRPr lang="en-US" altLang="ko-KR">
              <a:latin typeface="Arial" panose="020B0604020202020204" pitchFamily="34" charset="0"/>
              <a:cs typeface="Arial" panose="020B0604020202020204" pitchFamily="34" charset="0"/>
            </a:endParaRPr>
          </a:p>
          <a:p>
            <a:pPr marL="228600" indent="-228600" eaLnBrk="1" hangingPunct="1">
              <a:spcBef>
                <a:spcPct val="0"/>
              </a:spcBef>
              <a:buFont typeface="+mj-lt"/>
              <a:buAutoNum type="alphaUcPeriod"/>
            </a:pPr>
            <a:r>
              <a:rPr lang="vi-VN" altLang="ko-KR">
                <a:latin typeface="Arial" panose="020B0604020202020204" pitchFamily="34" charset="0"/>
                <a:cs typeface="Arial" panose="020B0604020202020204" pitchFamily="34" charset="0"/>
              </a:rPr>
              <a:t>Điện trở màng kim loại</a:t>
            </a:r>
            <a:r>
              <a:rPr lang="en-US" altLang="ko-KR">
                <a:latin typeface="Arial" panose="020B0604020202020204" pitchFamily="34" charset="0"/>
                <a:cs typeface="Arial" panose="020B0604020202020204" pitchFamily="34" charset="0"/>
              </a:rPr>
              <a:t> (</a:t>
            </a:r>
            <a:r>
              <a:rPr lang="vi-VN" altLang="ko-KR">
                <a:latin typeface="Arial" panose="020B0604020202020204" pitchFamily="34" charset="0"/>
                <a:cs typeface="Arial" panose="020B0604020202020204" pitchFamily="34" charset="0"/>
              </a:rPr>
              <a:t>màng vỏ bọc</a:t>
            </a:r>
            <a:r>
              <a:rPr lang="en-US" altLang="ko-KR">
                <a:latin typeface="Arial" panose="020B0604020202020204" pitchFamily="34" charset="0"/>
                <a:cs typeface="Arial" panose="020B0604020202020204" pitchFamily="34" charset="0"/>
              </a:rPr>
              <a:t>)</a:t>
            </a:r>
          </a:p>
          <a:p>
            <a:pPr marL="228600" indent="-228600" eaLnBrk="1" hangingPunct="1">
              <a:spcBef>
                <a:spcPct val="0"/>
              </a:spcBef>
              <a:buFont typeface="+mj-lt"/>
              <a:buAutoNum type="alphaUcPeriod"/>
            </a:pPr>
            <a:r>
              <a:rPr lang="vi-VN" altLang="ko-KR">
                <a:latin typeface="Arial" panose="020B0604020202020204" pitchFamily="34" charset="0"/>
                <a:cs typeface="Arial" panose="020B0604020202020204" pitchFamily="34" charset="0"/>
              </a:rPr>
              <a:t>Điện trở màng cacbon nhỏ</a:t>
            </a:r>
            <a:endParaRPr lang="en-US" altLang="ko-KR">
              <a:latin typeface="Arial" panose="020B0604020202020204" pitchFamily="34" charset="0"/>
              <a:cs typeface="Arial" panose="020B0604020202020204" pitchFamily="34" charset="0"/>
            </a:endParaRPr>
          </a:p>
          <a:p>
            <a:pPr eaLnBrk="1" fontAlgn="base" hangingPunct="1">
              <a:spcBef>
                <a:spcPct val="0"/>
              </a:spcBef>
              <a:spcAft>
                <a:spcPct val="0"/>
              </a:spcAft>
            </a:pPr>
            <a:r>
              <a:rPr lang="en-US" altLang="ko-KR">
                <a:latin typeface="Arial" panose="020B0604020202020204" pitchFamily="34" charset="0"/>
                <a:cs typeface="Arial" panose="020B0604020202020204" pitchFamily="34" charset="0"/>
              </a:rPr>
              <a:t> </a:t>
            </a:r>
            <a:endParaRPr lang="ko-KR" alt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5470921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Line 2"/>
          <p:cNvSpPr>
            <a:spLocks noChangeShapeType="1"/>
          </p:cNvSpPr>
          <p:nvPr/>
        </p:nvSpPr>
        <p:spPr bwMode="auto">
          <a:xfrm>
            <a:off x="279400" y="609600"/>
            <a:ext cx="6324600" cy="0"/>
          </a:xfrm>
          <a:prstGeom prst="line">
            <a:avLst/>
          </a:prstGeom>
          <a:noFill/>
          <a:ln w="57150" cmpd="thinThick">
            <a:solidFill>
              <a:schemeClr val="tx1"/>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kumimoji="1" lang="ko-KR" altLang="en-US" sz="900" smtClean="0">
              <a:latin typeface="Agency FB" panose="020B0503020202020204" pitchFamily="34" charset="0"/>
              <a:ea typeface="돋움" pitchFamily="50" charset="-127"/>
            </a:endParaRPr>
          </a:p>
        </p:txBody>
      </p:sp>
      <p:sp>
        <p:nvSpPr>
          <p:cNvPr id="229381" name="Text Box 5"/>
          <p:cNvSpPr txBox="1">
            <a:spLocks noChangeArrowheads="1"/>
          </p:cNvSpPr>
          <p:nvPr/>
        </p:nvSpPr>
        <p:spPr bwMode="auto">
          <a:xfrm>
            <a:off x="174626" y="239713"/>
            <a:ext cx="853119" cy="338554"/>
          </a:xfrm>
          <a:prstGeom prst="rect">
            <a:avLst/>
          </a:prstGeom>
          <a:noFill/>
          <a:ln w="9525">
            <a:noFill/>
            <a:miter lim="800000"/>
            <a:headEnd/>
            <a:tailEnd/>
          </a:ln>
          <a:effectLst/>
        </p:spPr>
        <p:txBody>
          <a:bodyPr wrap="none">
            <a:spAutoFit/>
          </a:bodyPr>
          <a:lstStyle/>
          <a:p>
            <a:pPr fontAlgn="base">
              <a:spcBef>
                <a:spcPct val="0"/>
              </a:spcBef>
              <a:spcAft>
                <a:spcPct val="0"/>
              </a:spcAft>
              <a:defRPr/>
            </a:pPr>
            <a:r>
              <a:rPr kumimoji="1" lang="en-US" altLang="ko-KR" sz="1600" b="1" dirty="0">
                <a:effectLst>
                  <a:outerShdw blurRad="38100" dist="38100" dir="2700000" algn="tl">
                    <a:srgbClr val="C0C0C0"/>
                  </a:outerShdw>
                </a:effectLst>
                <a:latin typeface="LG Smart_H Regular" panose="020B0600000101010101" pitchFamily="34" charset="-127"/>
                <a:ea typeface="LG Smart_H Regular" panose="020B0600000101010101" pitchFamily="34" charset="-127"/>
              </a:rPr>
              <a:t>[ </a:t>
            </a:r>
            <a:r>
              <a:rPr kumimoji="1" lang="en-US" altLang="ko-KR" sz="1600" b="1" dirty="0" smtClean="0">
                <a:effectLst>
                  <a:outerShdw blurRad="38100" dist="38100" dir="2700000" algn="tl">
                    <a:srgbClr val="C0C0C0"/>
                  </a:outerShdw>
                </a:effectLst>
                <a:latin typeface="LG Smart_H Regular" panose="020B0600000101010101" pitchFamily="34" charset="-127"/>
                <a:ea typeface="LG Smart_H Regular" panose="020B0600000101010101" pitchFamily="34" charset="-127"/>
              </a:rPr>
              <a:t>PLC</a:t>
            </a:r>
            <a:r>
              <a:rPr kumimoji="1" lang="ko-KR" altLang="en-US" sz="1600" b="1" dirty="0" smtClean="0">
                <a:effectLst>
                  <a:outerShdw blurRad="38100" dist="38100" dir="2700000" algn="tl">
                    <a:srgbClr val="C0C0C0"/>
                  </a:outerShdw>
                </a:effectLst>
                <a:latin typeface="LG Smart_H Regular" panose="020B0600000101010101" pitchFamily="34" charset="-127"/>
                <a:ea typeface="LG Smart_H Regular" panose="020B0600000101010101" pitchFamily="34" charset="-127"/>
              </a:rPr>
              <a:t> </a:t>
            </a:r>
            <a:r>
              <a:rPr kumimoji="1" lang="en-US" altLang="ko-KR" sz="1600" b="1" dirty="0">
                <a:effectLst>
                  <a:outerShdw blurRad="38100" dist="38100" dir="2700000" algn="tl">
                    <a:srgbClr val="C0C0C0"/>
                  </a:outerShdw>
                </a:effectLst>
                <a:latin typeface="LG Smart_H Regular" panose="020B0600000101010101" pitchFamily="34" charset="-127"/>
                <a:ea typeface="LG Smart_H Regular" panose="020B0600000101010101" pitchFamily="34" charset="-127"/>
              </a:rPr>
              <a:t>] </a:t>
            </a:r>
          </a:p>
        </p:txBody>
      </p:sp>
      <p:sp>
        <p:nvSpPr>
          <p:cNvPr id="5126" name="Text Box 73"/>
          <p:cNvSpPr txBox="1">
            <a:spLocks noChangeArrowheads="1"/>
          </p:cNvSpPr>
          <p:nvPr/>
        </p:nvSpPr>
        <p:spPr bwMode="auto">
          <a:xfrm>
            <a:off x="292100" y="674331"/>
            <a:ext cx="161133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kumimoji="1" sz="900">
                <a:solidFill>
                  <a:schemeClr val="tx1"/>
                </a:solidFill>
                <a:latin typeface="Arial" charset="0"/>
                <a:ea typeface="돋움" pitchFamily="50" charset="-127"/>
              </a:defRPr>
            </a:lvl1pPr>
            <a:lvl2pPr marL="742950" indent="-285750" eaLnBrk="0" hangingPunct="0">
              <a:defRPr kumimoji="1" sz="900">
                <a:solidFill>
                  <a:schemeClr val="tx1"/>
                </a:solidFill>
                <a:latin typeface="Arial" charset="0"/>
                <a:ea typeface="돋움" pitchFamily="50" charset="-127"/>
              </a:defRPr>
            </a:lvl2pPr>
            <a:lvl3pPr marL="1143000" indent="-228600" eaLnBrk="0" hangingPunct="0">
              <a:defRPr kumimoji="1" sz="900">
                <a:solidFill>
                  <a:schemeClr val="tx1"/>
                </a:solidFill>
                <a:latin typeface="Arial" charset="0"/>
                <a:ea typeface="돋움" pitchFamily="50" charset="-127"/>
              </a:defRPr>
            </a:lvl3pPr>
            <a:lvl4pPr marL="1600200" indent="-228600" eaLnBrk="0" hangingPunct="0">
              <a:defRPr kumimoji="1" sz="900">
                <a:solidFill>
                  <a:schemeClr val="tx1"/>
                </a:solidFill>
                <a:latin typeface="Arial" charset="0"/>
                <a:ea typeface="돋움" pitchFamily="50" charset="-127"/>
              </a:defRPr>
            </a:lvl4pPr>
            <a:lvl5pPr marL="2057400" indent="-228600" eaLnBrk="0" hangingPunct="0">
              <a:defRPr kumimoji="1" sz="900">
                <a:solidFill>
                  <a:schemeClr val="tx1"/>
                </a:solidFill>
                <a:latin typeface="Arial" charset="0"/>
                <a:ea typeface="돋움" pitchFamily="50" charset="-127"/>
              </a:defRPr>
            </a:lvl5pPr>
            <a:lvl6pPr marL="2514600" indent="-228600" eaLnBrk="0" fontAlgn="base" hangingPunct="0">
              <a:spcBef>
                <a:spcPct val="0"/>
              </a:spcBef>
              <a:spcAft>
                <a:spcPct val="0"/>
              </a:spcAft>
              <a:defRPr kumimoji="1" sz="900">
                <a:solidFill>
                  <a:schemeClr val="tx1"/>
                </a:solidFill>
                <a:latin typeface="Arial" charset="0"/>
                <a:ea typeface="돋움" pitchFamily="50" charset="-127"/>
              </a:defRPr>
            </a:lvl6pPr>
            <a:lvl7pPr marL="2971800" indent="-228600" eaLnBrk="0" fontAlgn="base" hangingPunct="0">
              <a:spcBef>
                <a:spcPct val="0"/>
              </a:spcBef>
              <a:spcAft>
                <a:spcPct val="0"/>
              </a:spcAft>
              <a:defRPr kumimoji="1" sz="900">
                <a:solidFill>
                  <a:schemeClr val="tx1"/>
                </a:solidFill>
                <a:latin typeface="Arial" charset="0"/>
                <a:ea typeface="돋움" pitchFamily="50" charset="-127"/>
              </a:defRPr>
            </a:lvl7pPr>
            <a:lvl8pPr marL="3429000" indent="-228600" eaLnBrk="0" fontAlgn="base" hangingPunct="0">
              <a:spcBef>
                <a:spcPct val="0"/>
              </a:spcBef>
              <a:spcAft>
                <a:spcPct val="0"/>
              </a:spcAft>
              <a:defRPr kumimoji="1" sz="900">
                <a:solidFill>
                  <a:schemeClr val="tx1"/>
                </a:solidFill>
                <a:latin typeface="Arial" charset="0"/>
                <a:ea typeface="돋움" pitchFamily="50" charset="-127"/>
              </a:defRPr>
            </a:lvl8pPr>
            <a:lvl9pPr marL="3886200" indent="-228600" eaLnBrk="0" fontAlgn="base" hangingPunct="0">
              <a:spcBef>
                <a:spcPct val="0"/>
              </a:spcBef>
              <a:spcAft>
                <a:spcPct val="0"/>
              </a:spcAft>
              <a:defRPr kumimoji="1" sz="900">
                <a:solidFill>
                  <a:schemeClr val="tx1"/>
                </a:solidFill>
                <a:latin typeface="Arial" charset="0"/>
                <a:ea typeface="돋움" pitchFamily="50" charset="-127"/>
              </a:defRPr>
            </a:lvl9pPr>
          </a:lstStyle>
          <a:p>
            <a:pPr eaLnBrk="1" fontAlgn="base" hangingPunct="1">
              <a:spcBef>
                <a:spcPct val="0"/>
              </a:spcBef>
              <a:spcAft>
                <a:spcPct val="0"/>
              </a:spcAft>
            </a:pPr>
            <a:r>
              <a:rPr lang="en-US" altLang="ko-KR" sz="1000" b="1" dirty="0" smtClean="0">
                <a:latin typeface="LG Smart_H Regular" panose="020B0600000101010101" pitchFamily="34" charset="-127"/>
                <a:ea typeface="LG Smart_H Regular" panose="020B0600000101010101" pitchFamily="34" charset="-127"/>
              </a:rPr>
              <a:t>※ PLC : </a:t>
            </a:r>
            <a:r>
              <a:rPr lang="vi-VN" altLang="ko-KR" sz="1000" b="1" dirty="0" smtClean="0">
                <a:ea typeface="LG Smart_H Regular" panose="020B0600000101010101" pitchFamily="34" charset="-127"/>
              </a:rPr>
              <a:t>câu </a:t>
            </a:r>
            <a:r>
              <a:rPr lang="en-US" altLang="ko-KR" sz="1000" b="1" dirty="0" smtClean="0">
                <a:latin typeface="LG Smart_H Regular" panose="020B0600000101010101" pitchFamily="34" charset="-127"/>
                <a:ea typeface="LG Smart_H Regular" panose="020B0600000101010101" pitchFamily="34" charset="-127"/>
              </a:rPr>
              <a:t>21</a:t>
            </a:r>
            <a:r>
              <a:rPr lang="ko-KR" altLang="en-US" sz="1000" b="1" dirty="0" smtClean="0">
                <a:latin typeface="LG Smart_H Regular" panose="020B0600000101010101" pitchFamily="34" charset="-127"/>
                <a:ea typeface="LG Smart_H Regular" panose="020B0600000101010101" pitchFamily="34" charset="-127"/>
              </a:rPr>
              <a:t> </a:t>
            </a:r>
            <a:r>
              <a:rPr lang="en-US" altLang="ko-KR" sz="1000" b="1" dirty="0" smtClean="0">
                <a:latin typeface="LG Smart_H Regular" panose="020B0600000101010101" pitchFamily="34" charset="-127"/>
                <a:ea typeface="LG Smart_H Regular" panose="020B0600000101010101" pitchFamily="34" charset="-127"/>
              </a:rPr>
              <a:t>~ </a:t>
            </a:r>
            <a:r>
              <a:rPr lang="vi-VN" altLang="ko-KR" sz="1000" b="1" dirty="0" smtClean="0">
                <a:ea typeface="LG Smart_H Regular" panose="020B0600000101010101" pitchFamily="34" charset="-127"/>
              </a:rPr>
              <a:t>câu </a:t>
            </a:r>
            <a:r>
              <a:rPr lang="en-US" altLang="ko-KR" sz="1000" b="1" dirty="0" smtClean="0">
                <a:latin typeface="LG Smart_H Regular" panose="020B0600000101010101" pitchFamily="34" charset="-127"/>
                <a:ea typeface="LG Smart_H Regular" panose="020B0600000101010101" pitchFamily="34" charset="-127"/>
              </a:rPr>
              <a:t>40</a:t>
            </a:r>
            <a:endParaRPr lang="ko-KR" altLang="en-US" sz="1000" b="1" dirty="0" smtClean="0">
              <a:latin typeface="LG Smart_H Regular" panose="020B0600000101010101" pitchFamily="34" charset="-127"/>
              <a:ea typeface="LG Smart_H Regular" panose="020B0600000101010101" pitchFamily="34" charset="-127"/>
            </a:endParaRPr>
          </a:p>
        </p:txBody>
      </p:sp>
      <p:sp>
        <p:nvSpPr>
          <p:cNvPr id="71" name="Rectangle 3">
            <a:extLst>
              <a:ext uri="{FF2B5EF4-FFF2-40B4-BE49-F238E27FC236}">
                <a16:creationId xmlns:a16="http://schemas.microsoft.com/office/drawing/2014/main" id="{EBB62AC4-1649-4970-8A1C-58F7D9321736}"/>
              </a:ext>
            </a:extLst>
          </p:cNvPr>
          <p:cNvSpPr>
            <a:spLocks noChangeArrowheads="1"/>
          </p:cNvSpPr>
          <p:nvPr/>
        </p:nvSpPr>
        <p:spPr bwMode="auto">
          <a:xfrm>
            <a:off x="304800" y="704528"/>
            <a:ext cx="3124200" cy="890111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457200" indent="-457200" eaLnBrk="0" hangingPunct="0">
              <a:defRPr kumimoji="1" sz="900">
                <a:solidFill>
                  <a:schemeClr val="tx1"/>
                </a:solidFill>
                <a:latin typeface="돋움" panose="020B0600000101010101" pitchFamily="50" charset="-127"/>
                <a:ea typeface="돋움" panose="020B0600000101010101" pitchFamily="50" charset="-127"/>
              </a:defRPr>
            </a:lvl1pPr>
            <a:lvl2pPr marL="742950" indent="-285750" eaLnBrk="0" hangingPunct="0">
              <a:defRPr kumimoji="1" sz="900">
                <a:solidFill>
                  <a:schemeClr val="tx1"/>
                </a:solidFill>
                <a:latin typeface="돋움" panose="020B0600000101010101" pitchFamily="50" charset="-127"/>
                <a:ea typeface="돋움" panose="020B0600000101010101" pitchFamily="50" charset="-127"/>
              </a:defRPr>
            </a:lvl2pPr>
            <a:lvl3pPr marL="1143000" indent="-228600" eaLnBrk="0" hangingPunct="0">
              <a:defRPr kumimoji="1" sz="900">
                <a:solidFill>
                  <a:schemeClr val="tx1"/>
                </a:solidFill>
                <a:latin typeface="돋움" panose="020B0600000101010101" pitchFamily="50" charset="-127"/>
                <a:ea typeface="돋움" panose="020B0600000101010101" pitchFamily="50" charset="-127"/>
              </a:defRPr>
            </a:lvl3pPr>
            <a:lvl4pPr marL="1600200" indent="-228600" eaLnBrk="0" hangingPunct="0">
              <a:defRPr kumimoji="1" sz="900">
                <a:solidFill>
                  <a:schemeClr val="tx1"/>
                </a:solidFill>
                <a:latin typeface="돋움" panose="020B0600000101010101" pitchFamily="50" charset="-127"/>
                <a:ea typeface="돋움" panose="020B0600000101010101" pitchFamily="50" charset="-127"/>
              </a:defRPr>
            </a:lvl4pPr>
            <a:lvl5pPr marL="2057400" indent="-228600" eaLnBrk="0" hangingPunct="0">
              <a:defRPr kumimoji="1" sz="900">
                <a:solidFill>
                  <a:schemeClr val="tx1"/>
                </a:solidFill>
                <a:latin typeface="돋움" panose="020B0600000101010101" pitchFamily="50" charset="-127"/>
                <a:ea typeface="돋움" panose="020B0600000101010101" pitchFamily="50" charset="-127"/>
              </a:defRPr>
            </a:lvl5pPr>
            <a:lvl6pPr marL="2514600" indent="-228600" eaLnBrk="0" fontAlgn="base" hangingPunct="0">
              <a:spcBef>
                <a:spcPct val="0"/>
              </a:spcBef>
              <a:spcAft>
                <a:spcPct val="0"/>
              </a:spcAft>
              <a:defRPr kumimoji="1" sz="900">
                <a:solidFill>
                  <a:schemeClr val="tx1"/>
                </a:solidFill>
                <a:latin typeface="돋움" panose="020B0600000101010101" pitchFamily="50" charset="-127"/>
                <a:ea typeface="돋움" panose="020B0600000101010101" pitchFamily="50" charset="-127"/>
              </a:defRPr>
            </a:lvl6pPr>
            <a:lvl7pPr marL="2971800" indent="-228600" eaLnBrk="0" fontAlgn="base" hangingPunct="0">
              <a:spcBef>
                <a:spcPct val="0"/>
              </a:spcBef>
              <a:spcAft>
                <a:spcPct val="0"/>
              </a:spcAft>
              <a:defRPr kumimoji="1" sz="900">
                <a:solidFill>
                  <a:schemeClr val="tx1"/>
                </a:solidFill>
                <a:latin typeface="돋움" panose="020B0600000101010101" pitchFamily="50" charset="-127"/>
                <a:ea typeface="돋움" panose="020B0600000101010101" pitchFamily="50" charset="-127"/>
              </a:defRPr>
            </a:lvl7pPr>
            <a:lvl8pPr marL="3429000" indent="-228600" eaLnBrk="0" fontAlgn="base" hangingPunct="0">
              <a:spcBef>
                <a:spcPct val="0"/>
              </a:spcBef>
              <a:spcAft>
                <a:spcPct val="0"/>
              </a:spcAft>
              <a:defRPr kumimoji="1" sz="900">
                <a:solidFill>
                  <a:schemeClr val="tx1"/>
                </a:solidFill>
                <a:latin typeface="돋움" panose="020B0600000101010101" pitchFamily="50" charset="-127"/>
                <a:ea typeface="돋움" panose="020B0600000101010101" pitchFamily="50" charset="-127"/>
              </a:defRPr>
            </a:lvl8pPr>
            <a:lvl9pPr marL="3886200" indent="-228600" eaLnBrk="0" fontAlgn="base" hangingPunct="0">
              <a:spcBef>
                <a:spcPct val="0"/>
              </a:spcBef>
              <a:spcAft>
                <a:spcPct val="0"/>
              </a:spcAft>
              <a:defRPr kumimoji="1" sz="900">
                <a:solidFill>
                  <a:schemeClr val="tx1"/>
                </a:solidFill>
                <a:latin typeface="돋움" panose="020B0600000101010101" pitchFamily="50" charset="-127"/>
                <a:ea typeface="돋움" panose="020B0600000101010101" pitchFamily="50" charset="-127"/>
              </a:defRPr>
            </a:lvl9pPr>
          </a:lstStyle>
          <a:p>
            <a:pPr eaLnBrk="1" fontAlgn="base" hangingPunct="1">
              <a:spcBef>
                <a:spcPct val="0"/>
              </a:spcBef>
              <a:spcAft>
                <a:spcPct val="0"/>
              </a:spcAft>
            </a:pPr>
            <a:endParaRPr lang="en-US" altLang="ko-KR" dirty="0">
              <a:latin typeface="Arial"/>
            </a:endParaRPr>
          </a:p>
          <a:p>
            <a:pPr marL="190500" indent="-190500" eaLnBrk="1" fontAlgn="base" hangingPunct="1">
              <a:spcBef>
                <a:spcPct val="0"/>
              </a:spcBef>
              <a:spcAft>
                <a:spcPct val="0"/>
              </a:spcAft>
            </a:pPr>
            <a:endParaRPr lang="en-US" dirty="0" smtClean="0">
              <a:latin typeface="Arial"/>
            </a:endParaRPr>
          </a:p>
          <a:p>
            <a:pPr marL="190500" indent="-190500" eaLnBrk="1" fontAlgn="base" hangingPunct="1">
              <a:spcBef>
                <a:spcPct val="0"/>
              </a:spcBef>
              <a:spcAft>
                <a:spcPct val="0"/>
              </a:spcAft>
            </a:pPr>
            <a:endParaRPr lang="en-US" dirty="0">
              <a:latin typeface="Arial"/>
            </a:endParaRPr>
          </a:p>
          <a:p>
            <a:pPr marL="190500" indent="-190500" eaLnBrk="1" fontAlgn="base" hangingPunct="1">
              <a:spcBef>
                <a:spcPct val="0"/>
              </a:spcBef>
              <a:spcAft>
                <a:spcPct val="0"/>
              </a:spcAft>
            </a:pPr>
            <a:r>
              <a:rPr lang="vi-VN" dirty="0" smtClean="0">
                <a:latin typeface="Arial"/>
              </a:rPr>
              <a:t>21</a:t>
            </a:r>
            <a:r>
              <a:rPr lang="vi-VN" dirty="0">
                <a:latin typeface="Arial"/>
              </a:rPr>
              <a:t>. Menu nào có thể kiểm tra card đang sử </a:t>
            </a:r>
            <a:r>
              <a:rPr lang="vi-VN">
                <a:latin typeface="Arial"/>
              </a:rPr>
              <a:t>dụng </a:t>
            </a:r>
            <a:r>
              <a:rPr lang="vi-VN" smtClean="0">
                <a:latin typeface="Arial"/>
              </a:rPr>
              <a:t>ở</a:t>
            </a:r>
            <a:endParaRPr lang="en-US" smtClean="0">
              <a:latin typeface="Arial"/>
            </a:endParaRPr>
          </a:p>
          <a:p>
            <a:pPr marL="190500" indent="-190500" eaLnBrk="1" fontAlgn="base" hangingPunct="1">
              <a:spcBef>
                <a:spcPct val="0"/>
              </a:spcBef>
              <a:spcAft>
                <a:spcPct val="0"/>
              </a:spcAft>
            </a:pPr>
            <a:r>
              <a:rPr lang="vi-VN" smtClean="0">
                <a:latin typeface="Arial"/>
              </a:rPr>
              <a:t> </a:t>
            </a:r>
            <a:r>
              <a:rPr lang="vi-VN" dirty="0">
                <a:latin typeface="Arial"/>
              </a:rPr>
              <a:t>chương trình GPPW có hoạt động bình </a:t>
            </a:r>
            <a:r>
              <a:rPr lang="vi-VN">
                <a:latin typeface="Arial"/>
              </a:rPr>
              <a:t>thường </a:t>
            </a:r>
            <a:r>
              <a:rPr lang="vi-VN" smtClean="0">
                <a:latin typeface="Arial"/>
              </a:rPr>
              <a:t>hay</a:t>
            </a:r>
            <a:endParaRPr lang="en-US" smtClean="0">
              <a:latin typeface="Arial"/>
            </a:endParaRPr>
          </a:p>
          <a:p>
            <a:pPr marL="190500" indent="-190500" eaLnBrk="1" fontAlgn="base" hangingPunct="1">
              <a:spcBef>
                <a:spcPct val="0"/>
              </a:spcBef>
              <a:spcAft>
                <a:spcPct val="0"/>
              </a:spcAft>
            </a:pPr>
            <a:r>
              <a:rPr lang="vi-VN" smtClean="0">
                <a:latin typeface="Arial"/>
              </a:rPr>
              <a:t> </a:t>
            </a:r>
            <a:r>
              <a:rPr lang="vi-VN" dirty="0">
                <a:latin typeface="Arial"/>
              </a:rPr>
              <a:t>không? </a:t>
            </a:r>
          </a:p>
          <a:p>
            <a:pPr eaLnBrk="1" fontAlgn="base" hangingPunct="1">
              <a:spcBef>
                <a:spcPct val="0"/>
              </a:spcBef>
              <a:spcAft>
                <a:spcPct val="0"/>
              </a:spcAft>
            </a:pPr>
            <a:endParaRPr lang="en-US" altLang="ko-KR" dirty="0">
              <a:latin typeface="Arial"/>
            </a:endParaRPr>
          </a:p>
          <a:p>
            <a:pPr defTabSz="1343025" eaLnBrk="1" fontAlgn="base" hangingPunct="1">
              <a:spcBef>
                <a:spcPct val="0"/>
              </a:spcBef>
              <a:spcAft>
                <a:spcPct val="0"/>
              </a:spcAft>
            </a:pPr>
            <a:r>
              <a:rPr lang="vi-VN">
                <a:latin typeface="Arial"/>
              </a:rPr>
              <a:t> </a:t>
            </a:r>
            <a:r>
              <a:rPr lang="en-US" smtClean="0">
                <a:latin typeface="Arial"/>
              </a:rPr>
              <a:t>A</a:t>
            </a:r>
            <a:r>
              <a:rPr lang="vi-VN" smtClean="0">
                <a:latin typeface="Arial"/>
              </a:rPr>
              <a:t> </a:t>
            </a:r>
            <a:r>
              <a:rPr lang="vi-VN" dirty="0">
                <a:latin typeface="Arial"/>
              </a:rPr>
              <a:t>Chẩn đoán PLC </a:t>
            </a:r>
            <a:r>
              <a:rPr lang="vi-VN">
                <a:latin typeface="Arial"/>
              </a:rPr>
              <a:t>	</a:t>
            </a:r>
            <a:r>
              <a:rPr lang="en-US" smtClean="0">
                <a:latin typeface="Arial"/>
              </a:rPr>
              <a:t>           </a:t>
            </a:r>
            <a:r>
              <a:rPr lang="en-US">
                <a:latin typeface="Arial"/>
              </a:rPr>
              <a:t>B</a:t>
            </a:r>
            <a:r>
              <a:rPr lang="vi-VN" smtClean="0">
                <a:latin typeface="Arial"/>
              </a:rPr>
              <a:t> </a:t>
            </a:r>
            <a:r>
              <a:rPr lang="vi-VN" dirty="0">
                <a:latin typeface="Arial"/>
              </a:rPr>
              <a:t>System monitor</a:t>
            </a:r>
          </a:p>
          <a:p>
            <a:pPr defTabSz="1343025" eaLnBrk="1" fontAlgn="base" hangingPunct="1">
              <a:spcBef>
                <a:spcPct val="0"/>
              </a:spcBef>
              <a:spcAft>
                <a:spcPct val="0"/>
              </a:spcAft>
            </a:pPr>
            <a:r>
              <a:rPr lang="vi-VN">
                <a:latin typeface="Arial"/>
              </a:rPr>
              <a:t> </a:t>
            </a:r>
            <a:r>
              <a:rPr lang="en-US" smtClean="0">
                <a:latin typeface="Arial"/>
              </a:rPr>
              <a:t>C</a:t>
            </a:r>
            <a:r>
              <a:rPr lang="vi-VN" smtClean="0">
                <a:latin typeface="Arial"/>
              </a:rPr>
              <a:t> </a:t>
            </a:r>
            <a:r>
              <a:rPr lang="vi-VN" dirty="0">
                <a:latin typeface="Arial"/>
              </a:rPr>
              <a:t>Chẩn đoán Network</a:t>
            </a:r>
            <a:r>
              <a:rPr lang="vi-VN">
                <a:latin typeface="Arial"/>
              </a:rPr>
              <a:t>	</a:t>
            </a:r>
            <a:r>
              <a:rPr lang="en-US" smtClean="0">
                <a:latin typeface="Arial"/>
              </a:rPr>
              <a:t>           </a:t>
            </a:r>
            <a:r>
              <a:rPr lang="en-US">
                <a:latin typeface="Arial"/>
              </a:rPr>
              <a:t>D</a:t>
            </a:r>
            <a:r>
              <a:rPr lang="vi-VN" smtClean="0">
                <a:latin typeface="Arial"/>
              </a:rPr>
              <a:t> </a:t>
            </a:r>
            <a:r>
              <a:rPr lang="vi-VN" dirty="0">
                <a:latin typeface="Arial"/>
              </a:rPr>
              <a:t>Chẩn đoán Ethernet </a:t>
            </a:r>
          </a:p>
          <a:p>
            <a:pPr eaLnBrk="1" fontAlgn="base" hangingPunct="1">
              <a:spcBef>
                <a:spcPct val="0"/>
              </a:spcBef>
              <a:spcAft>
                <a:spcPct val="0"/>
              </a:spcAft>
            </a:pPr>
            <a:endParaRPr lang="en-US" altLang="ko-KR" dirty="0">
              <a:latin typeface="Arial"/>
            </a:endParaRPr>
          </a:p>
          <a:p>
            <a:pPr eaLnBrk="1" fontAlgn="base" hangingPunct="1">
              <a:spcBef>
                <a:spcPct val="0"/>
              </a:spcBef>
              <a:spcAft>
                <a:spcPct val="0"/>
              </a:spcAft>
            </a:pPr>
            <a:endParaRPr lang="ko-KR" altLang="en-US" dirty="0">
              <a:latin typeface="Arial"/>
            </a:endParaRPr>
          </a:p>
          <a:p>
            <a:pPr marL="180975" indent="-180975" eaLnBrk="1" fontAlgn="base" hangingPunct="1">
              <a:spcBef>
                <a:spcPct val="0"/>
              </a:spcBef>
              <a:spcAft>
                <a:spcPct val="0"/>
              </a:spcAft>
            </a:pPr>
            <a:r>
              <a:rPr lang="vi-VN" dirty="0">
                <a:latin typeface="Arial"/>
              </a:rPr>
              <a:t>22.  Dưới đây là giải thích về SET/RST. Hãy chọn câu có nội dung đúng.  </a:t>
            </a:r>
          </a:p>
          <a:p>
            <a:pPr eaLnBrk="1" fontAlgn="base" hangingPunct="1">
              <a:spcBef>
                <a:spcPct val="0"/>
              </a:spcBef>
              <a:spcAft>
                <a:spcPct val="0"/>
              </a:spcAft>
            </a:pPr>
            <a:endParaRPr lang="en-US" altLang="ko-KR" dirty="0">
              <a:latin typeface="Arial"/>
            </a:endParaRPr>
          </a:p>
          <a:p>
            <a:pPr marL="190500" indent="-190500" eaLnBrk="1" fontAlgn="base" hangingPunct="1">
              <a:spcBef>
                <a:spcPct val="0"/>
              </a:spcBef>
              <a:spcAft>
                <a:spcPct val="0"/>
              </a:spcAft>
            </a:pPr>
            <a:r>
              <a:rPr lang="vi-VN">
                <a:latin typeface="Arial"/>
              </a:rPr>
              <a:t> </a:t>
            </a:r>
            <a:r>
              <a:rPr lang="en-US" smtClean="0">
                <a:latin typeface="Arial"/>
              </a:rPr>
              <a:t>A</a:t>
            </a:r>
            <a:r>
              <a:rPr lang="vi-VN" smtClean="0">
                <a:latin typeface="Arial"/>
              </a:rPr>
              <a:t> </a:t>
            </a:r>
            <a:r>
              <a:rPr lang="vi-VN" dirty="0">
                <a:latin typeface="Arial"/>
              </a:rPr>
              <a:t>Nếu điều kiện nhập của mệnh lệnh SET là OFF </a:t>
            </a:r>
            <a:r>
              <a:rPr lang="vi-VN">
                <a:latin typeface="Arial"/>
              </a:rPr>
              <a:t>thì </a:t>
            </a:r>
            <a:endParaRPr lang="en-US" smtClean="0">
              <a:latin typeface="Arial"/>
            </a:endParaRPr>
          </a:p>
          <a:p>
            <a:pPr marL="190500" indent="-190500" eaLnBrk="1" fontAlgn="base" hangingPunct="1">
              <a:spcBef>
                <a:spcPct val="0"/>
              </a:spcBef>
              <a:spcAft>
                <a:spcPct val="0"/>
              </a:spcAft>
            </a:pPr>
            <a:r>
              <a:rPr lang="vi-VN" smtClean="0">
                <a:latin typeface="Arial"/>
              </a:rPr>
              <a:t>xuất </a:t>
            </a:r>
            <a:r>
              <a:rPr lang="vi-VN" dirty="0">
                <a:latin typeface="Arial"/>
              </a:rPr>
              <a:t>cũng sẽ là OFF.</a:t>
            </a:r>
          </a:p>
          <a:p>
            <a:pPr marL="190500" indent="-190500" eaLnBrk="1" fontAlgn="base" hangingPunct="1">
              <a:spcBef>
                <a:spcPct val="0"/>
              </a:spcBef>
              <a:spcAft>
                <a:spcPct val="0"/>
              </a:spcAft>
            </a:pPr>
            <a:r>
              <a:rPr lang="vi-VN">
                <a:latin typeface="Arial"/>
              </a:rPr>
              <a:t> </a:t>
            </a:r>
            <a:r>
              <a:rPr lang="en-US" smtClean="0">
                <a:latin typeface="Arial"/>
              </a:rPr>
              <a:t>B</a:t>
            </a:r>
            <a:r>
              <a:rPr lang="vi-VN" smtClean="0">
                <a:latin typeface="Arial"/>
              </a:rPr>
              <a:t> </a:t>
            </a:r>
            <a:r>
              <a:rPr lang="vi-VN" dirty="0">
                <a:latin typeface="Arial"/>
              </a:rPr>
              <a:t>Nếu điều kiện nhập của mệnh lệnh SET là ON thì </a:t>
            </a:r>
            <a:r>
              <a:rPr lang="vi-VN">
                <a:latin typeface="Arial"/>
              </a:rPr>
              <a:t>khi </a:t>
            </a:r>
            <a:endParaRPr lang="en-US" smtClean="0">
              <a:latin typeface="Arial"/>
            </a:endParaRPr>
          </a:p>
          <a:p>
            <a:pPr marL="190500" indent="-190500" eaLnBrk="1" fontAlgn="base" hangingPunct="1">
              <a:spcBef>
                <a:spcPct val="0"/>
              </a:spcBef>
              <a:spcAft>
                <a:spcPct val="0"/>
              </a:spcAft>
            </a:pPr>
            <a:r>
              <a:rPr lang="vi-VN" smtClean="0">
                <a:latin typeface="Arial"/>
              </a:rPr>
              <a:t>xuất </a:t>
            </a:r>
            <a:r>
              <a:rPr lang="vi-VN" dirty="0">
                <a:latin typeface="Arial"/>
              </a:rPr>
              <a:t>chỉ ON trên 1SCAN</a:t>
            </a:r>
          </a:p>
          <a:p>
            <a:pPr marL="190500" indent="-190500" eaLnBrk="1" fontAlgn="base" hangingPunct="1">
              <a:spcBef>
                <a:spcPct val="0"/>
              </a:spcBef>
              <a:spcAft>
                <a:spcPct val="0"/>
              </a:spcAft>
            </a:pPr>
            <a:r>
              <a:rPr lang="vi-VN">
                <a:latin typeface="Arial"/>
              </a:rPr>
              <a:t> </a:t>
            </a:r>
            <a:r>
              <a:rPr lang="en-US" smtClean="0">
                <a:latin typeface="Arial"/>
              </a:rPr>
              <a:t>C</a:t>
            </a:r>
            <a:r>
              <a:rPr lang="vi-VN" smtClean="0">
                <a:latin typeface="Arial"/>
              </a:rPr>
              <a:t> </a:t>
            </a:r>
            <a:r>
              <a:rPr lang="vi-VN" dirty="0">
                <a:latin typeface="Arial"/>
              </a:rPr>
              <a:t>Nếu điều kiện nhập của mệnh lệnh RST là OFF thì </a:t>
            </a:r>
            <a:r>
              <a:rPr lang="vi-VN">
                <a:latin typeface="Arial"/>
              </a:rPr>
              <a:t>khi </a:t>
            </a:r>
            <a:endParaRPr lang="en-US" smtClean="0">
              <a:latin typeface="Arial"/>
            </a:endParaRPr>
          </a:p>
          <a:p>
            <a:pPr marL="190500" indent="-190500" eaLnBrk="1" fontAlgn="base" hangingPunct="1">
              <a:spcBef>
                <a:spcPct val="0"/>
              </a:spcBef>
              <a:spcAft>
                <a:spcPct val="0"/>
              </a:spcAft>
            </a:pPr>
            <a:r>
              <a:rPr lang="vi-VN" smtClean="0">
                <a:latin typeface="Arial"/>
              </a:rPr>
              <a:t>xuất </a:t>
            </a:r>
            <a:r>
              <a:rPr lang="vi-VN" dirty="0">
                <a:latin typeface="Arial"/>
              </a:rPr>
              <a:t>chỉ ON trên 1SCAN.</a:t>
            </a:r>
          </a:p>
          <a:p>
            <a:pPr marL="190500" indent="-190500" eaLnBrk="1" fontAlgn="base" hangingPunct="1">
              <a:spcBef>
                <a:spcPct val="0"/>
              </a:spcBef>
              <a:spcAft>
                <a:spcPct val="0"/>
              </a:spcAft>
            </a:pPr>
            <a:r>
              <a:rPr lang="vi-VN">
                <a:latin typeface="Arial"/>
              </a:rPr>
              <a:t> </a:t>
            </a:r>
            <a:r>
              <a:rPr lang="en-US" dirty="0">
                <a:latin typeface="Arial"/>
              </a:rPr>
              <a:t>D</a:t>
            </a:r>
            <a:r>
              <a:rPr lang="vi-VN" smtClean="0">
                <a:latin typeface="Arial"/>
              </a:rPr>
              <a:t> </a:t>
            </a:r>
            <a:r>
              <a:rPr lang="vi-VN" dirty="0">
                <a:latin typeface="Arial"/>
              </a:rPr>
              <a:t>Sau khi điều kiện nhập của mệnh lệnh SET trở </a:t>
            </a:r>
            <a:r>
              <a:rPr lang="vi-VN">
                <a:latin typeface="Arial"/>
              </a:rPr>
              <a:t>thành </a:t>
            </a:r>
            <a:endParaRPr lang="en-US" smtClean="0">
              <a:latin typeface="Arial"/>
            </a:endParaRPr>
          </a:p>
          <a:p>
            <a:pPr marL="190500" indent="-190500" eaLnBrk="1" fontAlgn="base" hangingPunct="1">
              <a:spcBef>
                <a:spcPct val="0"/>
              </a:spcBef>
              <a:spcAft>
                <a:spcPct val="0"/>
              </a:spcAft>
            </a:pPr>
            <a:r>
              <a:rPr lang="vi-VN" smtClean="0">
                <a:latin typeface="Arial"/>
              </a:rPr>
              <a:t>ON </a:t>
            </a:r>
            <a:r>
              <a:rPr lang="vi-VN" dirty="0">
                <a:latin typeface="Arial"/>
              </a:rPr>
              <a:t>thì xuất sẽ duy trì trạng thái ON.</a:t>
            </a:r>
          </a:p>
          <a:p>
            <a:pPr eaLnBrk="1" fontAlgn="base" hangingPunct="1">
              <a:spcBef>
                <a:spcPct val="0"/>
              </a:spcBef>
              <a:spcAft>
                <a:spcPct val="0"/>
              </a:spcAft>
            </a:pPr>
            <a:endParaRPr lang="en-US" altLang="ko-KR" dirty="0">
              <a:latin typeface="Arial"/>
            </a:endParaRPr>
          </a:p>
          <a:p>
            <a:pPr eaLnBrk="1" fontAlgn="base" hangingPunct="1">
              <a:spcBef>
                <a:spcPct val="0"/>
              </a:spcBef>
              <a:spcAft>
                <a:spcPct val="0"/>
              </a:spcAft>
            </a:pPr>
            <a:endParaRPr lang="en-US" altLang="ko-KR" dirty="0">
              <a:latin typeface="Arial"/>
            </a:endParaRPr>
          </a:p>
          <a:p>
            <a:pPr marL="180975" indent="-180975" eaLnBrk="1" fontAlgn="base" hangingPunct="1">
              <a:spcBef>
                <a:spcPct val="0"/>
              </a:spcBef>
              <a:spcAft>
                <a:spcPct val="0"/>
              </a:spcAft>
            </a:pPr>
            <a:r>
              <a:rPr lang="vi-VN" dirty="0">
                <a:latin typeface="Arial"/>
              </a:rPr>
              <a:t>23. Cái nào có tốc độ phản hồi chậm nhất khi ON/OFF </a:t>
            </a:r>
            <a:endParaRPr lang="en-US" dirty="0" smtClean="0">
              <a:latin typeface="Arial"/>
            </a:endParaRPr>
          </a:p>
          <a:p>
            <a:pPr marL="180975" indent="-180975" eaLnBrk="1" fontAlgn="base" hangingPunct="1">
              <a:spcBef>
                <a:spcPct val="0"/>
              </a:spcBef>
              <a:spcAft>
                <a:spcPct val="0"/>
              </a:spcAft>
            </a:pPr>
            <a:r>
              <a:rPr lang="vi-VN" dirty="0" smtClean="0">
                <a:latin typeface="Arial"/>
              </a:rPr>
              <a:t>trong </a:t>
            </a:r>
            <a:r>
              <a:rPr lang="vi-VN" dirty="0">
                <a:latin typeface="Arial"/>
              </a:rPr>
              <a:t>số những cái sau? </a:t>
            </a:r>
          </a:p>
          <a:p>
            <a:pPr eaLnBrk="1" fontAlgn="base" hangingPunct="1">
              <a:spcBef>
                <a:spcPct val="0"/>
              </a:spcBef>
              <a:spcAft>
                <a:spcPct val="0"/>
              </a:spcAft>
            </a:pPr>
            <a:r>
              <a:rPr lang="vi-VN" dirty="0">
                <a:latin typeface="Arial"/>
              </a:rPr>
              <a:t>           </a:t>
            </a:r>
          </a:p>
          <a:p>
            <a:pPr defTabSz="538163" eaLnBrk="1" fontAlgn="base" hangingPunct="1">
              <a:spcBef>
                <a:spcPct val="0"/>
              </a:spcBef>
              <a:spcAft>
                <a:spcPct val="0"/>
              </a:spcAft>
            </a:pPr>
            <a:r>
              <a:rPr lang="vi-VN">
                <a:latin typeface="Arial"/>
              </a:rPr>
              <a:t> </a:t>
            </a:r>
            <a:r>
              <a:rPr lang="en-US">
                <a:latin typeface="Arial"/>
              </a:rPr>
              <a:t>A</a:t>
            </a:r>
            <a:r>
              <a:rPr lang="vi-VN" smtClean="0">
                <a:latin typeface="Arial"/>
              </a:rPr>
              <a:t> Relay</a:t>
            </a:r>
            <a:r>
              <a:rPr lang="en-US" smtClean="0">
                <a:latin typeface="Arial"/>
              </a:rPr>
              <a:t>      </a:t>
            </a:r>
            <a:r>
              <a:rPr lang="en-US">
                <a:latin typeface="Arial"/>
              </a:rPr>
              <a:t> B</a:t>
            </a:r>
            <a:r>
              <a:rPr lang="vi-VN" smtClean="0">
                <a:latin typeface="Arial"/>
              </a:rPr>
              <a:t> </a:t>
            </a:r>
            <a:r>
              <a:rPr lang="vi-VN" dirty="0">
                <a:latin typeface="Arial"/>
              </a:rPr>
              <a:t>SSR</a:t>
            </a:r>
            <a:r>
              <a:rPr lang="vi-VN">
                <a:latin typeface="Arial"/>
              </a:rPr>
              <a:t>	</a:t>
            </a:r>
            <a:r>
              <a:rPr lang="en-US" smtClean="0">
                <a:latin typeface="Arial"/>
              </a:rPr>
              <a:t>          </a:t>
            </a:r>
            <a:r>
              <a:rPr lang="en-US">
                <a:latin typeface="Arial"/>
              </a:rPr>
              <a:t>C</a:t>
            </a:r>
            <a:r>
              <a:rPr lang="vi-VN" smtClean="0">
                <a:latin typeface="Arial"/>
              </a:rPr>
              <a:t> </a:t>
            </a:r>
            <a:r>
              <a:rPr lang="vi-VN">
                <a:latin typeface="Arial"/>
              </a:rPr>
              <a:t>TR</a:t>
            </a:r>
            <a:r>
              <a:rPr lang="en-US">
                <a:latin typeface="Arial"/>
              </a:rPr>
              <a:t>  </a:t>
            </a:r>
            <a:r>
              <a:rPr lang="en-US" smtClean="0">
                <a:latin typeface="Arial"/>
              </a:rPr>
              <a:t>    </a:t>
            </a:r>
            <a:r>
              <a:rPr lang="en-US">
                <a:latin typeface="Arial"/>
              </a:rPr>
              <a:t>D</a:t>
            </a:r>
            <a:r>
              <a:rPr lang="vi-VN" smtClean="0">
                <a:latin typeface="Arial"/>
              </a:rPr>
              <a:t> </a:t>
            </a:r>
            <a:r>
              <a:rPr lang="vi-VN" dirty="0">
                <a:latin typeface="Arial"/>
              </a:rPr>
              <a:t>Photo Coupler </a:t>
            </a:r>
          </a:p>
          <a:p>
            <a:pPr eaLnBrk="1" fontAlgn="base" hangingPunct="1">
              <a:spcBef>
                <a:spcPct val="0"/>
              </a:spcBef>
              <a:spcAft>
                <a:spcPct val="0"/>
              </a:spcAft>
            </a:pPr>
            <a:endParaRPr lang="en-US" altLang="ko-KR" dirty="0">
              <a:latin typeface="Arial"/>
            </a:endParaRPr>
          </a:p>
          <a:p>
            <a:pPr eaLnBrk="1" fontAlgn="base" hangingPunct="1">
              <a:spcBef>
                <a:spcPct val="0"/>
              </a:spcBef>
              <a:spcAft>
                <a:spcPct val="0"/>
              </a:spcAft>
            </a:pPr>
            <a:endParaRPr lang="en-US" altLang="ko-KR" dirty="0">
              <a:latin typeface="Arial"/>
            </a:endParaRPr>
          </a:p>
        </p:txBody>
      </p:sp>
      <p:sp>
        <p:nvSpPr>
          <p:cNvPr id="72" name="Rectangle 4">
            <a:extLst>
              <a:ext uri="{FF2B5EF4-FFF2-40B4-BE49-F238E27FC236}">
                <a16:creationId xmlns:a16="http://schemas.microsoft.com/office/drawing/2014/main" id="{66368719-DC02-409E-BFE0-7368EB7B812A}"/>
              </a:ext>
            </a:extLst>
          </p:cNvPr>
          <p:cNvSpPr>
            <a:spLocks noChangeArrowheads="1"/>
          </p:cNvSpPr>
          <p:nvPr/>
        </p:nvSpPr>
        <p:spPr bwMode="auto">
          <a:xfrm>
            <a:off x="3429000" y="704528"/>
            <a:ext cx="3124200" cy="890111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457200" indent="-457200" eaLnBrk="0" hangingPunct="0">
              <a:defRPr kumimoji="1" sz="900">
                <a:solidFill>
                  <a:schemeClr val="tx1"/>
                </a:solidFill>
                <a:latin typeface="돋움" panose="020B0600000101010101" pitchFamily="50" charset="-127"/>
                <a:ea typeface="돋움" panose="020B0600000101010101" pitchFamily="50" charset="-127"/>
              </a:defRPr>
            </a:lvl1pPr>
            <a:lvl2pPr marL="742950" indent="-285750" eaLnBrk="0" hangingPunct="0">
              <a:defRPr kumimoji="1" sz="900">
                <a:solidFill>
                  <a:schemeClr val="tx1"/>
                </a:solidFill>
                <a:latin typeface="돋움" panose="020B0600000101010101" pitchFamily="50" charset="-127"/>
                <a:ea typeface="돋움" panose="020B0600000101010101" pitchFamily="50" charset="-127"/>
              </a:defRPr>
            </a:lvl2pPr>
            <a:lvl3pPr marL="1143000" indent="-228600" eaLnBrk="0" hangingPunct="0">
              <a:defRPr kumimoji="1" sz="900">
                <a:solidFill>
                  <a:schemeClr val="tx1"/>
                </a:solidFill>
                <a:latin typeface="돋움" panose="020B0600000101010101" pitchFamily="50" charset="-127"/>
                <a:ea typeface="돋움" panose="020B0600000101010101" pitchFamily="50" charset="-127"/>
              </a:defRPr>
            </a:lvl3pPr>
            <a:lvl4pPr marL="1600200" indent="-228600" eaLnBrk="0" hangingPunct="0">
              <a:defRPr kumimoji="1" sz="900">
                <a:solidFill>
                  <a:schemeClr val="tx1"/>
                </a:solidFill>
                <a:latin typeface="돋움" panose="020B0600000101010101" pitchFamily="50" charset="-127"/>
                <a:ea typeface="돋움" panose="020B0600000101010101" pitchFamily="50" charset="-127"/>
              </a:defRPr>
            </a:lvl4pPr>
            <a:lvl5pPr marL="2057400" indent="-228600" eaLnBrk="0" hangingPunct="0">
              <a:defRPr kumimoji="1" sz="900">
                <a:solidFill>
                  <a:schemeClr val="tx1"/>
                </a:solidFill>
                <a:latin typeface="돋움" panose="020B0600000101010101" pitchFamily="50" charset="-127"/>
                <a:ea typeface="돋움" panose="020B0600000101010101" pitchFamily="50" charset="-127"/>
              </a:defRPr>
            </a:lvl5pPr>
            <a:lvl6pPr marL="2514600" indent="-228600" eaLnBrk="0" fontAlgn="base" hangingPunct="0">
              <a:spcBef>
                <a:spcPct val="0"/>
              </a:spcBef>
              <a:spcAft>
                <a:spcPct val="0"/>
              </a:spcAft>
              <a:defRPr kumimoji="1" sz="900">
                <a:solidFill>
                  <a:schemeClr val="tx1"/>
                </a:solidFill>
                <a:latin typeface="돋움" panose="020B0600000101010101" pitchFamily="50" charset="-127"/>
                <a:ea typeface="돋움" panose="020B0600000101010101" pitchFamily="50" charset="-127"/>
              </a:defRPr>
            </a:lvl6pPr>
            <a:lvl7pPr marL="2971800" indent="-228600" eaLnBrk="0" fontAlgn="base" hangingPunct="0">
              <a:spcBef>
                <a:spcPct val="0"/>
              </a:spcBef>
              <a:spcAft>
                <a:spcPct val="0"/>
              </a:spcAft>
              <a:defRPr kumimoji="1" sz="900">
                <a:solidFill>
                  <a:schemeClr val="tx1"/>
                </a:solidFill>
                <a:latin typeface="돋움" panose="020B0600000101010101" pitchFamily="50" charset="-127"/>
                <a:ea typeface="돋움" panose="020B0600000101010101" pitchFamily="50" charset="-127"/>
              </a:defRPr>
            </a:lvl7pPr>
            <a:lvl8pPr marL="3429000" indent="-228600" eaLnBrk="0" fontAlgn="base" hangingPunct="0">
              <a:spcBef>
                <a:spcPct val="0"/>
              </a:spcBef>
              <a:spcAft>
                <a:spcPct val="0"/>
              </a:spcAft>
              <a:defRPr kumimoji="1" sz="900">
                <a:solidFill>
                  <a:schemeClr val="tx1"/>
                </a:solidFill>
                <a:latin typeface="돋움" panose="020B0600000101010101" pitchFamily="50" charset="-127"/>
                <a:ea typeface="돋움" panose="020B0600000101010101" pitchFamily="50" charset="-127"/>
              </a:defRPr>
            </a:lvl8pPr>
            <a:lvl9pPr marL="3886200" indent="-228600" eaLnBrk="0" fontAlgn="base" hangingPunct="0">
              <a:spcBef>
                <a:spcPct val="0"/>
              </a:spcBef>
              <a:spcAft>
                <a:spcPct val="0"/>
              </a:spcAft>
              <a:defRPr kumimoji="1" sz="900">
                <a:solidFill>
                  <a:schemeClr val="tx1"/>
                </a:solidFill>
                <a:latin typeface="돋움" panose="020B0600000101010101" pitchFamily="50" charset="-127"/>
                <a:ea typeface="돋움" panose="020B0600000101010101" pitchFamily="50" charset="-127"/>
              </a:defRPr>
            </a:lvl9pPr>
          </a:lstStyle>
          <a:p>
            <a:pPr marL="177800" indent="-177800" eaLnBrk="1" fontAlgn="base" hangingPunct="1">
              <a:spcBef>
                <a:spcPct val="0"/>
              </a:spcBef>
              <a:spcAft>
                <a:spcPct val="0"/>
              </a:spcAft>
            </a:pPr>
            <a:r>
              <a:rPr lang="vi-VN" dirty="0">
                <a:latin typeface="Arial"/>
              </a:rPr>
              <a:t>28. Giải thích nào là giải thích sai khi nói về cấu tạo </a:t>
            </a:r>
            <a:r>
              <a:rPr lang="vi-VN">
                <a:latin typeface="Arial"/>
              </a:rPr>
              <a:t>của </a:t>
            </a:r>
            <a:endParaRPr lang="en-US" smtClean="0">
              <a:latin typeface="Arial"/>
            </a:endParaRPr>
          </a:p>
          <a:p>
            <a:pPr marL="177800" indent="-177800" eaLnBrk="1" fontAlgn="base" hangingPunct="1">
              <a:spcBef>
                <a:spcPct val="0"/>
              </a:spcBef>
              <a:spcAft>
                <a:spcPct val="0"/>
              </a:spcAft>
            </a:pPr>
            <a:r>
              <a:rPr lang="vi-VN" smtClean="0">
                <a:latin typeface="Arial"/>
              </a:rPr>
              <a:t>PLC</a:t>
            </a:r>
            <a:r>
              <a:rPr lang="vi-VN" dirty="0">
                <a:latin typeface="Arial"/>
              </a:rPr>
              <a:t>? </a:t>
            </a:r>
          </a:p>
          <a:p>
            <a:pPr marL="177800" indent="-177800" eaLnBrk="1" fontAlgn="base" hangingPunct="1">
              <a:spcBef>
                <a:spcPct val="0"/>
              </a:spcBef>
              <a:spcAft>
                <a:spcPct val="0"/>
              </a:spcAft>
            </a:pPr>
            <a:endParaRPr lang="en-US" altLang="ko-KR" dirty="0">
              <a:latin typeface="Arial"/>
            </a:endParaRPr>
          </a:p>
          <a:p>
            <a:pPr marL="177800" indent="-177800" eaLnBrk="1" fontAlgn="base" hangingPunct="1">
              <a:spcBef>
                <a:spcPct val="0"/>
              </a:spcBef>
              <a:spcAft>
                <a:spcPct val="0"/>
              </a:spcAft>
            </a:pPr>
            <a:r>
              <a:rPr lang="vi-VN">
                <a:latin typeface="Arial"/>
              </a:rPr>
              <a:t> </a:t>
            </a:r>
            <a:r>
              <a:rPr lang="en-US" smtClean="0">
                <a:latin typeface="Arial"/>
              </a:rPr>
              <a:t>A</a:t>
            </a:r>
            <a:r>
              <a:rPr lang="vi-VN" smtClean="0">
                <a:latin typeface="Arial"/>
              </a:rPr>
              <a:t> </a:t>
            </a:r>
            <a:r>
              <a:rPr lang="vi-VN" dirty="0">
                <a:latin typeface="Arial"/>
              </a:rPr>
              <a:t>Bộ nguồn – Cung cấp nguồn điện đi các bộ phận</a:t>
            </a:r>
          </a:p>
          <a:p>
            <a:pPr marL="177800" indent="-177800" eaLnBrk="1" fontAlgn="base" hangingPunct="1">
              <a:spcBef>
                <a:spcPct val="0"/>
              </a:spcBef>
              <a:spcAft>
                <a:spcPct val="0"/>
              </a:spcAft>
            </a:pPr>
            <a:r>
              <a:rPr lang="vi-VN">
                <a:latin typeface="Arial"/>
              </a:rPr>
              <a:t> </a:t>
            </a:r>
            <a:r>
              <a:rPr lang="en-US" smtClean="0">
                <a:latin typeface="Arial"/>
              </a:rPr>
              <a:t>B</a:t>
            </a:r>
            <a:r>
              <a:rPr lang="vi-VN" smtClean="0">
                <a:latin typeface="Arial"/>
              </a:rPr>
              <a:t> </a:t>
            </a:r>
            <a:r>
              <a:rPr lang="vi-VN" dirty="0">
                <a:latin typeface="Arial"/>
              </a:rPr>
              <a:t>Thiết bị xung quanh – Ghi chép lại các chương trình </a:t>
            </a:r>
            <a:r>
              <a:rPr lang="vi-VN">
                <a:latin typeface="Arial"/>
              </a:rPr>
              <a:t>ở </a:t>
            </a:r>
            <a:endParaRPr lang="en-US" smtClean="0">
              <a:latin typeface="Arial"/>
            </a:endParaRPr>
          </a:p>
          <a:p>
            <a:pPr marL="177800" indent="-177800" eaLnBrk="1" fontAlgn="base" hangingPunct="1">
              <a:spcBef>
                <a:spcPct val="0"/>
              </a:spcBef>
              <a:spcAft>
                <a:spcPct val="0"/>
              </a:spcAft>
            </a:pPr>
            <a:r>
              <a:rPr lang="vi-VN" smtClean="0">
                <a:latin typeface="Arial"/>
              </a:rPr>
              <a:t>bộ </a:t>
            </a:r>
            <a:r>
              <a:rPr lang="vi-VN" dirty="0">
                <a:latin typeface="Arial"/>
              </a:rPr>
              <a:t>nhớ trong PLC</a:t>
            </a:r>
          </a:p>
          <a:p>
            <a:pPr marL="177800" indent="-177800" eaLnBrk="1" fontAlgn="base" hangingPunct="1">
              <a:spcBef>
                <a:spcPct val="0"/>
              </a:spcBef>
              <a:spcAft>
                <a:spcPct val="0"/>
              </a:spcAft>
            </a:pPr>
            <a:r>
              <a:rPr lang="vi-VN">
                <a:latin typeface="Arial"/>
              </a:rPr>
              <a:t> </a:t>
            </a:r>
            <a:r>
              <a:rPr lang="en-US" smtClean="0">
                <a:latin typeface="Arial"/>
              </a:rPr>
              <a:t>C</a:t>
            </a:r>
            <a:r>
              <a:rPr lang="vi-VN" smtClean="0">
                <a:latin typeface="Arial"/>
              </a:rPr>
              <a:t> </a:t>
            </a:r>
            <a:r>
              <a:rPr lang="vi-VN" dirty="0">
                <a:latin typeface="Arial"/>
              </a:rPr>
              <a:t>Bộ nhập – Limit sensor, Solenoid Valve </a:t>
            </a:r>
          </a:p>
          <a:p>
            <a:pPr marL="177800" indent="-177800" eaLnBrk="1" fontAlgn="base" hangingPunct="1">
              <a:spcBef>
                <a:spcPct val="0"/>
              </a:spcBef>
              <a:spcAft>
                <a:spcPct val="0"/>
              </a:spcAft>
            </a:pPr>
            <a:r>
              <a:rPr lang="vi-VN">
                <a:latin typeface="Arial"/>
              </a:rPr>
              <a:t> </a:t>
            </a:r>
            <a:r>
              <a:rPr lang="en-US" smtClean="0">
                <a:latin typeface="Arial"/>
              </a:rPr>
              <a:t>D</a:t>
            </a:r>
            <a:r>
              <a:rPr lang="vi-VN" smtClean="0">
                <a:latin typeface="Arial"/>
              </a:rPr>
              <a:t> </a:t>
            </a:r>
            <a:r>
              <a:rPr lang="vi-VN" dirty="0">
                <a:latin typeface="Arial"/>
              </a:rPr>
              <a:t>Bộ xuất – Magnetic Switch, Lamp</a:t>
            </a:r>
          </a:p>
          <a:p>
            <a:pPr eaLnBrk="1" fontAlgn="base" hangingPunct="1">
              <a:spcBef>
                <a:spcPct val="0"/>
              </a:spcBef>
              <a:spcAft>
                <a:spcPct val="0"/>
              </a:spcAft>
            </a:pPr>
            <a:endParaRPr lang="en-US" altLang="ko-KR" dirty="0">
              <a:latin typeface="Arial"/>
            </a:endParaRPr>
          </a:p>
          <a:p>
            <a:pPr eaLnBrk="1" fontAlgn="base" hangingPunct="1">
              <a:spcBef>
                <a:spcPct val="0"/>
              </a:spcBef>
              <a:spcAft>
                <a:spcPct val="0"/>
              </a:spcAft>
            </a:pPr>
            <a:endParaRPr lang="en-US" altLang="ko-KR" dirty="0">
              <a:latin typeface="Arial"/>
            </a:endParaRPr>
          </a:p>
          <a:p>
            <a:pPr marL="190500" indent="-190500" eaLnBrk="1" fontAlgn="base" hangingPunct="1">
              <a:spcBef>
                <a:spcPct val="0"/>
              </a:spcBef>
              <a:spcAft>
                <a:spcPct val="0"/>
              </a:spcAft>
            </a:pPr>
            <a:r>
              <a:rPr lang="vi-VN" dirty="0">
                <a:latin typeface="Arial"/>
              </a:rPr>
              <a:t>29. Khi lập trình PLC Ladder thì điều gì là viết để mô tả về nội dung đặc biệt của Ladder?  </a:t>
            </a:r>
          </a:p>
          <a:p>
            <a:pPr eaLnBrk="1" fontAlgn="base" hangingPunct="1">
              <a:spcBef>
                <a:spcPct val="0"/>
              </a:spcBef>
              <a:spcAft>
                <a:spcPct val="0"/>
              </a:spcAft>
            </a:pPr>
            <a:endParaRPr lang="en-US" altLang="ko-KR" dirty="0">
              <a:latin typeface="Arial"/>
            </a:endParaRPr>
          </a:p>
          <a:p>
            <a:pPr defTabSz="1257300" eaLnBrk="1" fontAlgn="base" hangingPunct="1">
              <a:spcBef>
                <a:spcPct val="0"/>
              </a:spcBef>
              <a:spcAft>
                <a:spcPct val="0"/>
              </a:spcAft>
            </a:pPr>
            <a:r>
              <a:rPr lang="vi-VN">
                <a:latin typeface="Arial"/>
              </a:rPr>
              <a:t> </a:t>
            </a:r>
            <a:r>
              <a:rPr lang="en-US" smtClean="0">
                <a:latin typeface="Arial"/>
              </a:rPr>
              <a:t>A</a:t>
            </a:r>
            <a:r>
              <a:rPr lang="vi-VN" smtClean="0">
                <a:latin typeface="Arial"/>
              </a:rPr>
              <a:t> </a:t>
            </a:r>
            <a:r>
              <a:rPr lang="vi-VN" dirty="0">
                <a:latin typeface="Arial"/>
              </a:rPr>
              <a:t>Biên tập comment</a:t>
            </a:r>
            <a:r>
              <a:rPr lang="vi-VN">
                <a:latin typeface="Arial"/>
              </a:rPr>
              <a:t>	</a:t>
            </a:r>
            <a:r>
              <a:rPr lang="en-US" smtClean="0">
                <a:latin typeface="Arial"/>
              </a:rPr>
              <a:t>B</a:t>
            </a:r>
            <a:r>
              <a:rPr lang="vi-VN" smtClean="0">
                <a:latin typeface="Arial"/>
              </a:rPr>
              <a:t> </a:t>
            </a:r>
            <a:r>
              <a:rPr lang="vi-VN" dirty="0">
                <a:latin typeface="Arial"/>
              </a:rPr>
              <a:t>Biên tập note</a:t>
            </a:r>
          </a:p>
          <a:p>
            <a:pPr defTabSz="1257300" eaLnBrk="1" fontAlgn="base" hangingPunct="1">
              <a:spcBef>
                <a:spcPct val="0"/>
              </a:spcBef>
              <a:spcAft>
                <a:spcPct val="0"/>
              </a:spcAft>
            </a:pPr>
            <a:r>
              <a:rPr lang="vi-VN">
                <a:latin typeface="Arial"/>
              </a:rPr>
              <a:t> </a:t>
            </a:r>
            <a:r>
              <a:rPr lang="en-US" smtClean="0">
                <a:latin typeface="Arial"/>
              </a:rPr>
              <a:t>C</a:t>
            </a:r>
            <a:r>
              <a:rPr lang="vi-VN" smtClean="0">
                <a:latin typeface="Arial"/>
              </a:rPr>
              <a:t> </a:t>
            </a:r>
            <a:r>
              <a:rPr lang="vi-VN" dirty="0">
                <a:latin typeface="Arial"/>
              </a:rPr>
              <a:t>Parameter</a:t>
            </a:r>
            <a:r>
              <a:rPr lang="vi-VN">
                <a:latin typeface="Arial"/>
              </a:rPr>
              <a:t>	</a:t>
            </a:r>
            <a:r>
              <a:rPr lang="en-US" dirty="0">
                <a:latin typeface="Arial"/>
              </a:rPr>
              <a:t>D</a:t>
            </a:r>
            <a:r>
              <a:rPr lang="vi-VN" smtClean="0">
                <a:latin typeface="Arial"/>
              </a:rPr>
              <a:t> </a:t>
            </a:r>
            <a:r>
              <a:rPr lang="vi-VN" dirty="0">
                <a:latin typeface="Arial"/>
              </a:rPr>
              <a:t>Biên tập statement</a:t>
            </a:r>
          </a:p>
          <a:p>
            <a:pPr eaLnBrk="1" fontAlgn="base" hangingPunct="1">
              <a:spcBef>
                <a:spcPct val="0"/>
              </a:spcBef>
              <a:spcAft>
                <a:spcPct val="0"/>
              </a:spcAft>
            </a:pPr>
            <a:endParaRPr lang="ko-KR" altLang="en-US" dirty="0">
              <a:latin typeface="Arial"/>
            </a:endParaRPr>
          </a:p>
          <a:p>
            <a:pPr eaLnBrk="1" fontAlgn="base" hangingPunct="1">
              <a:spcBef>
                <a:spcPct val="0"/>
              </a:spcBef>
              <a:spcAft>
                <a:spcPct val="0"/>
              </a:spcAft>
            </a:pPr>
            <a:endParaRPr lang="ko-KR" altLang="en-US" dirty="0">
              <a:latin typeface="Arial"/>
            </a:endParaRPr>
          </a:p>
          <a:p>
            <a:pPr eaLnBrk="1" fontAlgn="base" hangingPunct="1">
              <a:spcBef>
                <a:spcPct val="0"/>
              </a:spcBef>
              <a:spcAft>
                <a:spcPct val="0"/>
              </a:spcAft>
            </a:pPr>
            <a:r>
              <a:rPr lang="vi-VN" dirty="0">
                <a:latin typeface="Arial"/>
              </a:rPr>
              <a:t>30. Cái nào không thể lưu trữ trên Drive “0”?  </a:t>
            </a:r>
          </a:p>
          <a:p>
            <a:pPr eaLnBrk="1" fontAlgn="base" hangingPunct="1">
              <a:spcBef>
                <a:spcPct val="0"/>
              </a:spcBef>
              <a:spcAft>
                <a:spcPct val="0"/>
              </a:spcAft>
            </a:pPr>
            <a:r>
              <a:rPr lang="vi-VN" dirty="0">
                <a:latin typeface="Arial"/>
              </a:rPr>
              <a:t>       </a:t>
            </a:r>
          </a:p>
          <a:p>
            <a:pPr defTabSz="1346200" eaLnBrk="1" fontAlgn="base" hangingPunct="1">
              <a:spcBef>
                <a:spcPct val="0"/>
              </a:spcBef>
              <a:spcAft>
                <a:spcPct val="0"/>
              </a:spcAft>
            </a:pPr>
            <a:r>
              <a:rPr lang="vi-VN">
                <a:latin typeface="Arial"/>
              </a:rPr>
              <a:t> </a:t>
            </a:r>
            <a:r>
              <a:rPr lang="en-US">
                <a:latin typeface="Arial"/>
              </a:rPr>
              <a:t>A</a:t>
            </a:r>
            <a:r>
              <a:rPr lang="vi-VN" smtClean="0">
                <a:latin typeface="Arial"/>
              </a:rPr>
              <a:t> </a:t>
            </a:r>
            <a:r>
              <a:rPr lang="vi-VN" dirty="0">
                <a:latin typeface="Arial"/>
              </a:rPr>
              <a:t>File register</a:t>
            </a:r>
            <a:r>
              <a:rPr lang="vi-VN">
                <a:latin typeface="Arial"/>
              </a:rPr>
              <a:t>	</a:t>
            </a:r>
            <a:r>
              <a:rPr lang="en-US" dirty="0">
                <a:latin typeface="Arial"/>
              </a:rPr>
              <a:t>B</a:t>
            </a:r>
            <a:r>
              <a:rPr lang="vi-VN" smtClean="0">
                <a:latin typeface="Arial"/>
              </a:rPr>
              <a:t> </a:t>
            </a:r>
            <a:r>
              <a:rPr lang="vi-VN" dirty="0">
                <a:latin typeface="Arial"/>
              </a:rPr>
              <a:t>Program</a:t>
            </a:r>
          </a:p>
          <a:p>
            <a:pPr defTabSz="1346200" eaLnBrk="1" fontAlgn="base" hangingPunct="1">
              <a:spcBef>
                <a:spcPct val="0"/>
              </a:spcBef>
              <a:spcAft>
                <a:spcPct val="0"/>
              </a:spcAft>
            </a:pPr>
            <a:r>
              <a:rPr lang="vi-VN">
                <a:latin typeface="Arial"/>
              </a:rPr>
              <a:t> </a:t>
            </a:r>
            <a:r>
              <a:rPr lang="en-US" smtClean="0">
                <a:latin typeface="Arial"/>
              </a:rPr>
              <a:t>C</a:t>
            </a:r>
            <a:r>
              <a:rPr lang="vi-VN" smtClean="0">
                <a:latin typeface="Arial"/>
              </a:rPr>
              <a:t> </a:t>
            </a:r>
            <a:r>
              <a:rPr lang="vi-VN" dirty="0">
                <a:latin typeface="Arial"/>
              </a:rPr>
              <a:t>Parameter</a:t>
            </a:r>
            <a:r>
              <a:rPr lang="vi-VN">
                <a:latin typeface="Arial"/>
              </a:rPr>
              <a:t>	</a:t>
            </a:r>
            <a:r>
              <a:rPr lang="en-US" smtClean="0">
                <a:latin typeface="Arial"/>
              </a:rPr>
              <a:t>D</a:t>
            </a:r>
            <a:r>
              <a:rPr lang="vi-VN" smtClean="0">
                <a:latin typeface="Arial"/>
              </a:rPr>
              <a:t> </a:t>
            </a:r>
            <a:r>
              <a:rPr lang="vi-VN" dirty="0">
                <a:latin typeface="Arial"/>
              </a:rPr>
              <a:t>Device</a:t>
            </a:r>
          </a:p>
          <a:p>
            <a:pPr eaLnBrk="1" fontAlgn="base" hangingPunct="1">
              <a:spcBef>
                <a:spcPct val="0"/>
              </a:spcBef>
              <a:spcAft>
                <a:spcPct val="0"/>
              </a:spcAft>
            </a:pPr>
            <a:endParaRPr lang="en-US" altLang="ko-KR" dirty="0" smtClean="0">
              <a:latin typeface="Arial"/>
            </a:endParaRPr>
          </a:p>
          <a:p>
            <a:pPr eaLnBrk="1" fontAlgn="base" hangingPunct="1">
              <a:spcBef>
                <a:spcPct val="0"/>
              </a:spcBef>
              <a:spcAft>
                <a:spcPct val="0"/>
              </a:spcAft>
            </a:pPr>
            <a:endParaRPr lang="ko-KR" altLang="en-US" dirty="0">
              <a:latin typeface="Arial"/>
            </a:endParaRPr>
          </a:p>
          <a:p>
            <a:pPr eaLnBrk="1" fontAlgn="base" hangingPunct="1">
              <a:spcBef>
                <a:spcPct val="0"/>
              </a:spcBef>
              <a:spcAft>
                <a:spcPct val="0"/>
              </a:spcAft>
            </a:pPr>
            <a:r>
              <a:rPr lang="en-US" altLang="ko-KR" dirty="0">
                <a:latin typeface="+mj-lt"/>
                <a:cs typeface="Times New Roman" panose="02020603050405020304" pitchFamily="18" charset="0"/>
              </a:rPr>
              <a:t>31. </a:t>
            </a:r>
            <a:r>
              <a:rPr lang="vi-VN" dirty="0">
                <a:latin typeface="+mj-lt"/>
                <a:cs typeface="Times New Roman" panose="02020603050405020304" pitchFamily="18" charset="0"/>
              </a:rPr>
              <a:t>Chương trình nào được sử dụng khi không </a:t>
            </a:r>
            <a:r>
              <a:rPr lang="vi-VN">
                <a:latin typeface="+mj-lt"/>
                <a:cs typeface="Times New Roman" panose="02020603050405020304" pitchFamily="18" charset="0"/>
              </a:rPr>
              <a:t>cần </a:t>
            </a:r>
            <a:r>
              <a:rPr lang="vi-VN" smtClean="0">
                <a:latin typeface="+mj-lt"/>
                <a:cs typeface="Times New Roman" panose="02020603050405020304" pitchFamily="18" charset="0"/>
              </a:rPr>
              <a:t>thiết</a:t>
            </a:r>
            <a:endParaRPr lang="en-US" smtClean="0">
              <a:latin typeface="+mj-lt"/>
              <a:cs typeface="Times New Roman" panose="02020603050405020304" pitchFamily="18" charset="0"/>
            </a:endParaRPr>
          </a:p>
          <a:p>
            <a:pPr eaLnBrk="1" fontAlgn="base" hangingPunct="1">
              <a:spcBef>
                <a:spcPct val="0"/>
              </a:spcBef>
              <a:spcAft>
                <a:spcPct val="0"/>
              </a:spcAft>
            </a:pPr>
            <a:r>
              <a:rPr lang="vi-VN" smtClean="0">
                <a:latin typeface="+mj-lt"/>
                <a:cs typeface="Times New Roman" panose="02020603050405020304" pitchFamily="18" charset="0"/>
              </a:rPr>
              <a:t> phải </a:t>
            </a:r>
            <a:r>
              <a:rPr lang="vi-VN" dirty="0">
                <a:latin typeface="+mj-lt"/>
                <a:cs typeface="Times New Roman" panose="02020603050405020304" pitchFamily="18" charset="0"/>
              </a:rPr>
              <a:t>thực hiện quét mỗi </a:t>
            </a:r>
            <a:r>
              <a:rPr lang="vi-VN" dirty="0" smtClean="0">
                <a:latin typeface="+mj-lt"/>
                <a:cs typeface="Times New Roman" panose="02020603050405020304" pitchFamily="18" charset="0"/>
              </a:rPr>
              <a:t>lần</a:t>
            </a:r>
            <a:r>
              <a:rPr lang="en-US" dirty="0">
                <a:latin typeface="+mj-lt"/>
                <a:cs typeface="Times New Roman" panose="02020603050405020304" pitchFamily="18" charset="0"/>
              </a:rPr>
              <a:t>?</a:t>
            </a:r>
            <a:endParaRPr lang="en-US" dirty="0" smtClean="0">
              <a:latin typeface="+mj-lt"/>
              <a:cs typeface="Times New Roman" panose="02020603050405020304" pitchFamily="18" charset="0"/>
            </a:endParaRPr>
          </a:p>
          <a:p>
            <a:pPr eaLnBrk="1" fontAlgn="base" hangingPunct="1">
              <a:spcBef>
                <a:spcPct val="0"/>
              </a:spcBef>
              <a:spcAft>
                <a:spcPct val="0"/>
              </a:spcAft>
            </a:pPr>
            <a:endParaRPr lang="en-US" altLang="ko-KR" dirty="0">
              <a:latin typeface="+mj-lt"/>
              <a:cs typeface="Times New Roman" panose="02020603050405020304" pitchFamily="18" charset="0"/>
            </a:endParaRPr>
          </a:p>
          <a:p>
            <a:pPr eaLnBrk="1" fontAlgn="base" hangingPunct="1">
              <a:spcBef>
                <a:spcPct val="0"/>
              </a:spcBef>
              <a:spcAft>
                <a:spcPct val="0"/>
              </a:spcAft>
            </a:pPr>
            <a:r>
              <a:rPr lang="en-US" altLang="ko-KR">
                <a:latin typeface="+mj-lt"/>
                <a:cs typeface="Times New Roman" panose="02020603050405020304" pitchFamily="18" charset="0"/>
              </a:rPr>
              <a:t>  </a:t>
            </a:r>
            <a:r>
              <a:rPr lang="en-US" altLang="ko-KR" smtClean="0">
                <a:latin typeface="+mj-lt"/>
                <a:cs typeface="Times New Roman" panose="02020603050405020304" pitchFamily="18" charset="0"/>
              </a:rPr>
              <a:t>A </a:t>
            </a:r>
            <a:r>
              <a:rPr lang="vi-VN" altLang="ko-KR" smtClean="0">
                <a:latin typeface="+mj-lt"/>
                <a:cs typeface="Times New Roman" panose="02020603050405020304" pitchFamily="18" charset="0"/>
              </a:rPr>
              <a:t>Chương </a:t>
            </a:r>
            <a:r>
              <a:rPr lang="vi-VN" altLang="ko-KR" dirty="0">
                <a:latin typeface="+mj-lt"/>
                <a:cs typeface="Times New Roman" panose="02020603050405020304" pitchFamily="18" charset="0"/>
              </a:rPr>
              <a:t>trình thực thi ban đầu</a:t>
            </a:r>
            <a:r>
              <a:rPr lang="ko-KR" altLang="en-US" dirty="0">
                <a:latin typeface="+mj-lt"/>
                <a:cs typeface="Times New Roman" panose="02020603050405020304" pitchFamily="18" charset="0"/>
              </a:rPr>
              <a:t> </a:t>
            </a:r>
          </a:p>
          <a:p>
            <a:pPr eaLnBrk="1" fontAlgn="base" hangingPunct="1">
              <a:spcBef>
                <a:spcPct val="0"/>
              </a:spcBef>
              <a:spcAft>
                <a:spcPct val="0"/>
              </a:spcAft>
            </a:pPr>
            <a:r>
              <a:rPr lang="ko-KR" altLang="en-US">
                <a:latin typeface="+mj-lt"/>
                <a:cs typeface="Times New Roman" panose="02020603050405020304" pitchFamily="18" charset="0"/>
              </a:rPr>
              <a:t>  </a:t>
            </a:r>
            <a:r>
              <a:rPr lang="en-US" altLang="ko-KR" smtClean="0">
                <a:latin typeface="+mj-lt"/>
                <a:cs typeface="Times New Roman" panose="02020603050405020304" pitchFamily="18" charset="0"/>
              </a:rPr>
              <a:t>B</a:t>
            </a:r>
            <a:r>
              <a:rPr lang="ko-KR" altLang="en-US" smtClean="0">
                <a:latin typeface="+mj-lt"/>
                <a:cs typeface="Times New Roman" panose="02020603050405020304" pitchFamily="18" charset="0"/>
              </a:rPr>
              <a:t> </a:t>
            </a:r>
            <a:r>
              <a:rPr lang="vi-VN" altLang="ko-KR" dirty="0">
                <a:latin typeface="+mj-lt"/>
                <a:cs typeface="Times New Roman" panose="02020603050405020304" pitchFamily="18" charset="0"/>
              </a:rPr>
              <a:t>Chương trình thực thi Scan</a:t>
            </a:r>
            <a:r>
              <a:rPr lang="ko-KR" altLang="en-US" dirty="0">
                <a:latin typeface="+mj-lt"/>
                <a:cs typeface="Times New Roman" panose="02020603050405020304" pitchFamily="18" charset="0"/>
              </a:rPr>
              <a:t> </a:t>
            </a:r>
          </a:p>
          <a:p>
            <a:pPr eaLnBrk="1" fontAlgn="base" hangingPunct="1">
              <a:spcBef>
                <a:spcPct val="0"/>
              </a:spcBef>
              <a:spcAft>
                <a:spcPct val="0"/>
              </a:spcAft>
            </a:pPr>
            <a:r>
              <a:rPr lang="ko-KR" altLang="en-US">
                <a:latin typeface="+mj-lt"/>
                <a:cs typeface="Times New Roman" panose="02020603050405020304" pitchFamily="18" charset="0"/>
              </a:rPr>
              <a:t>  </a:t>
            </a:r>
            <a:r>
              <a:rPr lang="en-US" altLang="ko-KR" dirty="0">
                <a:latin typeface="+mj-lt"/>
                <a:cs typeface="Times New Roman" panose="02020603050405020304" pitchFamily="18" charset="0"/>
              </a:rPr>
              <a:t>C</a:t>
            </a:r>
            <a:r>
              <a:rPr lang="ko-KR" altLang="en-US" smtClean="0">
                <a:latin typeface="+mj-lt"/>
                <a:cs typeface="Times New Roman" panose="02020603050405020304" pitchFamily="18" charset="0"/>
              </a:rPr>
              <a:t> </a:t>
            </a:r>
            <a:r>
              <a:rPr lang="vi-VN" altLang="ko-KR" dirty="0">
                <a:latin typeface="+mj-lt"/>
                <a:cs typeface="Times New Roman" panose="02020603050405020304" pitchFamily="18" charset="0"/>
              </a:rPr>
              <a:t>Chương trình thực thi tốc độ cao</a:t>
            </a:r>
            <a:endParaRPr lang="ko-KR" altLang="en-US" dirty="0">
              <a:latin typeface="+mj-lt"/>
              <a:cs typeface="Times New Roman" panose="02020603050405020304" pitchFamily="18" charset="0"/>
            </a:endParaRPr>
          </a:p>
          <a:p>
            <a:pPr eaLnBrk="1" fontAlgn="base" hangingPunct="1">
              <a:spcBef>
                <a:spcPct val="0"/>
              </a:spcBef>
              <a:spcAft>
                <a:spcPct val="0"/>
              </a:spcAft>
            </a:pPr>
            <a:r>
              <a:rPr lang="ko-KR" altLang="en-US">
                <a:latin typeface="+mj-lt"/>
                <a:cs typeface="Times New Roman" panose="02020603050405020304" pitchFamily="18" charset="0"/>
              </a:rPr>
              <a:t>  </a:t>
            </a:r>
            <a:r>
              <a:rPr lang="en-US" altLang="ko-KR" smtClean="0">
                <a:latin typeface="+mj-lt"/>
                <a:cs typeface="Times New Roman" panose="02020603050405020304" pitchFamily="18" charset="0"/>
              </a:rPr>
              <a:t>D</a:t>
            </a:r>
            <a:r>
              <a:rPr lang="ko-KR" altLang="en-US" smtClean="0">
                <a:latin typeface="+mj-lt"/>
                <a:cs typeface="Times New Roman" panose="02020603050405020304" pitchFamily="18" charset="0"/>
              </a:rPr>
              <a:t> </a:t>
            </a:r>
            <a:r>
              <a:rPr lang="vi-VN" altLang="ko-KR" dirty="0">
                <a:latin typeface="+mj-lt"/>
                <a:cs typeface="Times New Roman" panose="02020603050405020304" pitchFamily="18" charset="0"/>
              </a:rPr>
              <a:t>Chương trình chu kì cố </a:t>
            </a:r>
            <a:r>
              <a:rPr lang="vi-VN" altLang="ko-KR" dirty="0" smtClean="0">
                <a:latin typeface="+mj-lt"/>
                <a:cs typeface="Times New Roman" panose="02020603050405020304" pitchFamily="18" charset="0"/>
              </a:rPr>
              <a:t>định</a:t>
            </a:r>
            <a:endParaRPr lang="en-US" altLang="ko-KR" dirty="0" smtClean="0">
              <a:latin typeface="+mj-lt"/>
              <a:cs typeface="Times New Roman" panose="02020603050405020304" pitchFamily="18" charset="0"/>
            </a:endParaRPr>
          </a:p>
          <a:p>
            <a:pPr eaLnBrk="1" fontAlgn="base" hangingPunct="1">
              <a:spcBef>
                <a:spcPct val="0"/>
              </a:spcBef>
              <a:spcAft>
                <a:spcPct val="0"/>
              </a:spcAft>
            </a:pPr>
            <a:endParaRPr lang="en-US" altLang="ko-KR" dirty="0">
              <a:latin typeface="Times New Roman" panose="02020603050405020304" pitchFamily="18" charset="0"/>
              <a:cs typeface="Times New Roman" panose="02020603050405020304" pitchFamily="18" charset="0"/>
            </a:endParaRPr>
          </a:p>
          <a:p>
            <a:pPr eaLnBrk="1" fontAlgn="base" hangingPunct="1">
              <a:spcBef>
                <a:spcPct val="0"/>
              </a:spcBef>
              <a:spcAft>
                <a:spcPct val="0"/>
              </a:spcAft>
            </a:pPr>
            <a:endParaRPr lang="ko-KR" altLang="en-US" dirty="0">
              <a:latin typeface="Times New Roman" panose="02020603050405020304" pitchFamily="18" charset="0"/>
              <a:cs typeface="Times New Roman" panose="02020603050405020304" pitchFamily="18" charset="0"/>
            </a:endParaRPr>
          </a:p>
          <a:p>
            <a:pPr eaLnBrk="1" fontAlgn="base" hangingPunct="1">
              <a:spcBef>
                <a:spcPct val="0"/>
              </a:spcBef>
              <a:spcAft>
                <a:spcPct val="0"/>
              </a:spcAft>
            </a:pPr>
            <a:r>
              <a:rPr lang="en-US" altLang="ko-KR" dirty="0">
                <a:latin typeface="+mj-lt"/>
                <a:cs typeface="Times New Roman" panose="02020603050405020304" pitchFamily="18" charset="0"/>
              </a:rPr>
              <a:t>32. </a:t>
            </a:r>
            <a:r>
              <a:rPr lang="vi-VN" altLang="ko-KR" dirty="0">
                <a:latin typeface="+mj-lt"/>
                <a:cs typeface="Times New Roman" panose="02020603050405020304" pitchFamily="18" charset="0"/>
              </a:rPr>
              <a:t>Cấu tạo của KIT giống mô tả bên dưới</a:t>
            </a:r>
            <a:r>
              <a:rPr lang="en-US" altLang="ko-KR" dirty="0">
                <a:latin typeface="+mj-lt"/>
                <a:cs typeface="Times New Roman" panose="02020603050405020304" pitchFamily="18" charset="0"/>
              </a:rPr>
              <a:t>.</a:t>
            </a:r>
          </a:p>
          <a:p>
            <a:pPr eaLnBrk="1" fontAlgn="base" hangingPunct="1">
              <a:spcBef>
                <a:spcPct val="0"/>
              </a:spcBef>
              <a:spcAft>
                <a:spcPct val="0"/>
              </a:spcAft>
            </a:pPr>
            <a:r>
              <a:rPr lang="en-US" altLang="ko-KR">
                <a:latin typeface="+mj-lt"/>
                <a:cs typeface="Times New Roman" panose="02020603050405020304" pitchFamily="18" charset="0"/>
              </a:rPr>
              <a:t>    </a:t>
            </a:r>
            <a:r>
              <a:rPr lang="en-US" altLang="ko-KR" smtClean="0">
                <a:latin typeface="+mj-lt"/>
                <a:cs typeface="Times New Roman" panose="02020603050405020304" pitchFamily="18" charset="0"/>
              </a:rPr>
              <a:t>① </a:t>
            </a:r>
            <a:r>
              <a:rPr lang="vi-VN" altLang="ko-KR" dirty="0" smtClean="0">
                <a:latin typeface="+mj-lt"/>
                <a:cs typeface="Times New Roman" panose="02020603050405020304" pitchFamily="18" charset="0"/>
              </a:rPr>
              <a:t>Hãy </a:t>
            </a:r>
            <a:r>
              <a:rPr lang="vi-VN" altLang="ko-KR" dirty="0">
                <a:latin typeface="+mj-lt"/>
                <a:cs typeface="Times New Roman" panose="02020603050405020304" pitchFamily="18" charset="0"/>
              </a:rPr>
              <a:t>tìm phạm vi in/out của card </a:t>
            </a:r>
            <a:r>
              <a:rPr lang="vi-VN" altLang="ko-KR" dirty="0" smtClean="0">
                <a:latin typeface="+mj-lt"/>
                <a:cs typeface="Times New Roman" panose="02020603050405020304" pitchFamily="18" charset="0"/>
              </a:rPr>
              <a:t>trống</a:t>
            </a:r>
            <a:endParaRPr lang="en-US" altLang="ko-KR" dirty="0">
              <a:latin typeface="+mj-lt"/>
              <a:cs typeface="Times New Roman" panose="02020603050405020304" pitchFamily="18" charset="0"/>
            </a:endParaRPr>
          </a:p>
          <a:p>
            <a:pPr eaLnBrk="1" fontAlgn="base" hangingPunct="1">
              <a:spcBef>
                <a:spcPct val="0"/>
              </a:spcBef>
              <a:spcAft>
                <a:spcPct val="0"/>
              </a:spcAft>
            </a:pPr>
            <a:endParaRPr lang="vi-VN" altLang="ko-KR" dirty="0">
              <a:latin typeface="+mj-lt"/>
              <a:cs typeface="Times New Roman" panose="02020603050405020304" pitchFamily="18" charset="0"/>
            </a:endParaRPr>
          </a:p>
          <a:p>
            <a:pPr eaLnBrk="1" fontAlgn="base" hangingPunct="1">
              <a:spcBef>
                <a:spcPct val="0"/>
              </a:spcBef>
              <a:spcAft>
                <a:spcPct val="0"/>
              </a:spcAft>
            </a:pPr>
            <a:endParaRPr lang="vi-VN" altLang="ko-KR" dirty="0">
              <a:latin typeface="+mj-lt"/>
              <a:cs typeface="Times New Roman" panose="02020603050405020304" pitchFamily="18" charset="0"/>
            </a:endParaRPr>
          </a:p>
          <a:p>
            <a:pPr eaLnBrk="1" fontAlgn="base" hangingPunct="1">
              <a:spcBef>
                <a:spcPct val="0"/>
              </a:spcBef>
              <a:spcAft>
                <a:spcPct val="0"/>
              </a:spcAft>
            </a:pPr>
            <a:endParaRPr lang="en-US" altLang="ko-KR" dirty="0" smtClean="0">
              <a:latin typeface="+mj-lt"/>
              <a:cs typeface="Times New Roman" panose="02020603050405020304" pitchFamily="18" charset="0"/>
            </a:endParaRPr>
          </a:p>
          <a:p>
            <a:pPr eaLnBrk="1" fontAlgn="base" hangingPunct="1">
              <a:spcBef>
                <a:spcPct val="0"/>
              </a:spcBef>
              <a:spcAft>
                <a:spcPct val="0"/>
              </a:spcAft>
            </a:pPr>
            <a:endParaRPr lang="vi-VN" altLang="ko-KR" dirty="0">
              <a:latin typeface="+mj-lt"/>
              <a:cs typeface="Times New Roman" panose="02020603050405020304" pitchFamily="18" charset="0"/>
            </a:endParaRPr>
          </a:p>
          <a:p>
            <a:pPr eaLnBrk="1" fontAlgn="base" hangingPunct="1">
              <a:spcBef>
                <a:spcPct val="0"/>
              </a:spcBef>
              <a:spcAft>
                <a:spcPct val="0"/>
              </a:spcAft>
            </a:pPr>
            <a:endParaRPr lang="vi-VN" altLang="ko-KR" dirty="0">
              <a:latin typeface="+mj-lt"/>
              <a:cs typeface="Times New Roman" panose="02020603050405020304" pitchFamily="18" charset="0"/>
            </a:endParaRPr>
          </a:p>
          <a:p>
            <a:pPr eaLnBrk="1" fontAlgn="base" hangingPunct="1">
              <a:spcBef>
                <a:spcPct val="0"/>
              </a:spcBef>
              <a:spcAft>
                <a:spcPct val="0"/>
              </a:spcAft>
            </a:pPr>
            <a:endParaRPr lang="en-US" altLang="ko-KR" dirty="0">
              <a:latin typeface="+mj-lt"/>
              <a:cs typeface="Times New Roman" panose="02020603050405020304" pitchFamily="18" charset="0"/>
            </a:endParaRPr>
          </a:p>
          <a:p>
            <a:pPr eaLnBrk="1" fontAlgn="base" hangingPunct="1">
              <a:spcBef>
                <a:spcPct val="0"/>
              </a:spcBef>
              <a:spcAft>
                <a:spcPct val="0"/>
              </a:spcAft>
            </a:pPr>
            <a:r>
              <a:rPr lang="en-US" altLang="ko-KR" dirty="0">
                <a:latin typeface="+mj-lt"/>
                <a:cs typeface="Times New Roman" panose="02020603050405020304" pitchFamily="18" charset="0"/>
              </a:rPr>
              <a:t> </a:t>
            </a:r>
            <a:endParaRPr lang="vi-VN" altLang="ko-KR" dirty="0">
              <a:latin typeface="+mj-lt"/>
              <a:cs typeface="Times New Roman" panose="02020603050405020304" pitchFamily="18" charset="0"/>
            </a:endParaRPr>
          </a:p>
          <a:p>
            <a:pPr eaLnBrk="1" fontAlgn="base" hangingPunct="1">
              <a:spcBef>
                <a:spcPct val="0"/>
              </a:spcBef>
              <a:spcAft>
                <a:spcPct val="0"/>
              </a:spcAft>
            </a:pPr>
            <a:r>
              <a:rPr lang="vi-VN" altLang="ko-KR">
                <a:latin typeface="+mj-lt"/>
                <a:cs typeface="Times New Roman" panose="02020603050405020304" pitchFamily="18" charset="0"/>
              </a:rPr>
              <a:t> </a:t>
            </a:r>
            <a:r>
              <a:rPr lang="en-US" altLang="ko-KR" dirty="0">
                <a:latin typeface="+mj-lt"/>
                <a:cs typeface="Times New Roman" panose="02020603050405020304" pitchFamily="18" charset="0"/>
              </a:rPr>
              <a:t>A</a:t>
            </a:r>
            <a:r>
              <a:rPr lang="en-US" altLang="ko-KR" smtClean="0">
                <a:latin typeface="+mj-lt"/>
                <a:cs typeface="Times New Roman" panose="02020603050405020304" pitchFamily="18" charset="0"/>
              </a:rPr>
              <a:t> </a:t>
            </a:r>
            <a:r>
              <a:rPr lang="en-US" altLang="ko-KR">
                <a:latin typeface="+mj-lt"/>
                <a:cs typeface="Times New Roman" panose="02020603050405020304" pitchFamily="18" charset="0"/>
              </a:rPr>
              <a:t>Y90~YCF                        </a:t>
            </a:r>
            <a:r>
              <a:rPr lang="en-US" altLang="ko-KR" dirty="0">
                <a:latin typeface="+mj-lt"/>
                <a:cs typeface="Times New Roman" panose="02020603050405020304" pitchFamily="18" charset="0"/>
              </a:rPr>
              <a:t>B</a:t>
            </a:r>
            <a:r>
              <a:rPr lang="en-US" altLang="ko-KR" smtClean="0">
                <a:latin typeface="+mj-lt"/>
                <a:cs typeface="Times New Roman" panose="02020603050405020304" pitchFamily="18" charset="0"/>
              </a:rPr>
              <a:t> </a:t>
            </a:r>
            <a:r>
              <a:rPr lang="en-US" altLang="ko-KR" dirty="0">
                <a:latin typeface="+mj-lt"/>
                <a:cs typeface="Times New Roman" panose="02020603050405020304" pitchFamily="18" charset="0"/>
              </a:rPr>
              <a:t>YA0~YDF </a:t>
            </a:r>
          </a:p>
          <a:p>
            <a:pPr eaLnBrk="1" fontAlgn="base" hangingPunct="1">
              <a:spcBef>
                <a:spcPct val="0"/>
              </a:spcBef>
              <a:spcAft>
                <a:spcPct val="0"/>
              </a:spcAft>
            </a:pPr>
            <a:r>
              <a:rPr lang="en-US" altLang="ko-KR">
                <a:latin typeface="+mj-lt"/>
                <a:cs typeface="Times New Roman" panose="02020603050405020304" pitchFamily="18" charset="0"/>
              </a:rPr>
              <a:t> </a:t>
            </a:r>
            <a:r>
              <a:rPr lang="en-US" altLang="ko-KR" smtClean="0">
                <a:latin typeface="+mj-lt"/>
                <a:cs typeface="Times New Roman" panose="02020603050405020304" pitchFamily="18" charset="0"/>
              </a:rPr>
              <a:t>C </a:t>
            </a:r>
            <a:r>
              <a:rPr lang="en-US" altLang="ko-KR">
                <a:latin typeface="+mj-lt"/>
                <a:cs typeface="Times New Roman" panose="02020603050405020304" pitchFamily="18" charset="0"/>
              </a:rPr>
              <a:t>YB0~YEF                        </a:t>
            </a:r>
            <a:r>
              <a:rPr lang="en-US" altLang="ko-KR" smtClean="0">
                <a:latin typeface="+mj-lt"/>
                <a:cs typeface="Times New Roman" panose="02020603050405020304" pitchFamily="18" charset="0"/>
              </a:rPr>
              <a:t>D </a:t>
            </a:r>
            <a:r>
              <a:rPr lang="en-US" altLang="ko-KR" dirty="0">
                <a:latin typeface="+mj-lt"/>
                <a:cs typeface="Times New Roman" panose="02020603050405020304" pitchFamily="18" charset="0"/>
              </a:rPr>
              <a:t>Y100~Y13F</a:t>
            </a:r>
            <a:endParaRPr lang="vi-VN" altLang="ko-KR" dirty="0">
              <a:latin typeface="+mj-lt"/>
              <a:cs typeface="Times New Roman" panose="02020603050405020304" pitchFamily="18" charset="0"/>
            </a:endParaRPr>
          </a:p>
          <a:p>
            <a:pPr eaLnBrk="1" fontAlgn="base" hangingPunct="1">
              <a:spcBef>
                <a:spcPct val="0"/>
              </a:spcBef>
              <a:spcAft>
                <a:spcPct val="0"/>
              </a:spcAft>
            </a:pPr>
            <a:endParaRPr lang="vi-VN" altLang="ko-KR" dirty="0">
              <a:latin typeface="+mj-lt"/>
              <a:cs typeface="Times New Roman" panose="02020603050405020304" pitchFamily="18" charset="0"/>
            </a:endParaRPr>
          </a:p>
          <a:p>
            <a:pPr eaLnBrk="1" fontAlgn="base" hangingPunct="1">
              <a:spcBef>
                <a:spcPct val="0"/>
              </a:spcBef>
              <a:spcAft>
                <a:spcPct val="0"/>
              </a:spcAft>
            </a:pPr>
            <a:r>
              <a:rPr lang="en-US" altLang="ko-KR" dirty="0">
                <a:latin typeface="Times New Roman" pitchFamily="18" charset="0"/>
                <a:cs typeface="Times New Roman" pitchFamily="18" charset="0"/>
              </a:rPr>
              <a:t>33. </a:t>
            </a:r>
            <a:r>
              <a:rPr lang="vi-VN" dirty="0">
                <a:latin typeface="Times New Roman" pitchFamily="18" charset="0"/>
                <a:cs typeface="Times New Roman" pitchFamily="18" charset="0"/>
              </a:rPr>
              <a:t>Trong số các thông số PLC, hạng mục nào </a:t>
            </a:r>
            <a:r>
              <a:rPr lang="vi-VN">
                <a:latin typeface="Times New Roman" pitchFamily="18" charset="0"/>
                <a:cs typeface="Times New Roman" pitchFamily="18" charset="0"/>
              </a:rPr>
              <a:t>không </a:t>
            </a:r>
            <a:r>
              <a:rPr lang="vi-VN" smtClean="0">
                <a:latin typeface="Times New Roman" pitchFamily="18" charset="0"/>
                <a:cs typeface="Times New Roman" pitchFamily="18" charset="0"/>
              </a:rPr>
              <a:t>thể</a:t>
            </a:r>
            <a:endParaRPr lang="en-US" smtClean="0">
              <a:latin typeface="Times New Roman" pitchFamily="18" charset="0"/>
              <a:cs typeface="Times New Roman" pitchFamily="18" charset="0"/>
            </a:endParaRPr>
          </a:p>
          <a:p>
            <a:pPr eaLnBrk="1" fontAlgn="base" hangingPunct="1">
              <a:spcBef>
                <a:spcPct val="0"/>
              </a:spcBef>
              <a:spcAft>
                <a:spcPct val="0"/>
              </a:spcAft>
            </a:pPr>
            <a:r>
              <a:rPr lang="vi-VN" smtClean="0">
                <a:latin typeface="Times New Roman" pitchFamily="18" charset="0"/>
                <a:cs typeface="Times New Roman" pitchFamily="18" charset="0"/>
              </a:rPr>
              <a:t>được </a:t>
            </a:r>
            <a:r>
              <a:rPr lang="vi-VN" dirty="0">
                <a:latin typeface="Times New Roman" pitchFamily="18" charset="0"/>
                <a:cs typeface="Times New Roman" pitchFamily="18" charset="0"/>
              </a:rPr>
              <a:t>thiết lập để tiếp tục / dừng hoạt động trong </a:t>
            </a:r>
            <a:r>
              <a:rPr lang="vi-VN">
                <a:latin typeface="Times New Roman" pitchFamily="18" charset="0"/>
                <a:cs typeface="Times New Roman" pitchFamily="18" charset="0"/>
              </a:rPr>
              <a:t>trường </a:t>
            </a:r>
            <a:endParaRPr lang="en-US" smtClean="0">
              <a:latin typeface="Times New Roman" pitchFamily="18" charset="0"/>
              <a:cs typeface="Times New Roman" pitchFamily="18" charset="0"/>
            </a:endParaRPr>
          </a:p>
          <a:p>
            <a:pPr eaLnBrk="1" fontAlgn="base" hangingPunct="1">
              <a:spcBef>
                <a:spcPct val="0"/>
              </a:spcBef>
              <a:spcAft>
                <a:spcPct val="0"/>
              </a:spcAft>
            </a:pPr>
            <a:r>
              <a:rPr lang="vi-VN" smtClean="0">
                <a:latin typeface="Times New Roman" pitchFamily="18" charset="0"/>
                <a:cs typeface="Times New Roman" pitchFamily="18" charset="0"/>
              </a:rPr>
              <a:t>hợp </a:t>
            </a:r>
            <a:r>
              <a:rPr lang="vi-VN" dirty="0">
                <a:latin typeface="Times New Roman" pitchFamily="18" charset="0"/>
                <a:cs typeface="Times New Roman" pitchFamily="18" charset="0"/>
              </a:rPr>
              <a:t>có lỗi trong cài đặt PLC RAS?</a:t>
            </a:r>
            <a:r>
              <a:rPr lang="en-US" altLang="ko-KR" dirty="0">
                <a:latin typeface="Times New Roman" pitchFamily="18" charset="0"/>
                <a:cs typeface="Times New Roman" pitchFamily="18" charset="0"/>
              </a:rPr>
              <a:t>  </a:t>
            </a:r>
          </a:p>
          <a:p>
            <a:pPr eaLnBrk="1" fontAlgn="base" hangingPunct="1">
              <a:spcBef>
                <a:spcPct val="0"/>
              </a:spcBef>
              <a:spcAft>
                <a:spcPct val="0"/>
              </a:spcAft>
            </a:pPr>
            <a:r>
              <a:rPr lang="vi-VN" altLang="ko-KR" dirty="0">
                <a:latin typeface="Times New Roman" pitchFamily="18" charset="0"/>
                <a:cs typeface="Times New Roman" pitchFamily="18" charset="0"/>
              </a:rPr>
              <a:t>  </a:t>
            </a:r>
            <a:endParaRPr lang="en-US" altLang="ko-KR" dirty="0">
              <a:latin typeface="Times New Roman" pitchFamily="18" charset="0"/>
              <a:cs typeface="Times New Roman" pitchFamily="18" charset="0"/>
            </a:endParaRPr>
          </a:p>
          <a:p>
            <a:pPr eaLnBrk="1" fontAlgn="base" hangingPunct="1">
              <a:spcBef>
                <a:spcPct val="0"/>
              </a:spcBef>
              <a:spcAft>
                <a:spcPct val="0"/>
              </a:spcAft>
            </a:pPr>
            <a:r>
              <a:rPr lang="en-US" altLang="ko-KR">
                <a:latin typeface="Times New Roman" pitchFamily="18" charset="0"/>
                <a:cs typeface="Times New Roman" pitchFamily="18" charset="0"/>
              </a:rPr>
              <a:t>  </a:t>
            </a:r>
            <a:r>
              <a:rPr lang="en-US" altLang="ko-KR" smtClean="0">
                <a:latin typeface="Times New Roman" pitchFamily="18" charset="0"/>
                <a:cs typeface="Times New Roman" pitchFamily="18" charset="0"/>
              </a:rPr>
              <a:t>A </a:t>
            </a:r>
            <a:r>
              <a:rPr lang="vi-VN" altLang="ko-KR" dirty="0">
                <a:latin typeface="Times New Roman" pitchFamily="18" charset="0"/>
                <a:cs typeface="Times New Roman" pitchFamily="18" charset="0"/>
              </a:rPr>
              <a:t>Lỗi kết hợp Unit </a:t>
            </a:r>
            <a:r>
              <a:rPr lang="en-US" altLang="ko-KR">
                <a:latin typeface="Times New Roman" pitchFamily="18" charset="0"/>
                <a:cs typeface="Times New Roman" pitchFamily="18" charset="0"/>
              </a:rPr>
              <a:t>I/O </a:t>
            </a:r>
            <a:r>
              <a:rPr lang="vi-VN" altLang="ko-KR">
                <a:latin typeface="Times New Roman" pitchFamily="18" charset="0"/>
                <a:cs typeface="Times New Roman" pitchFamily="18" charset="0"/>
              </a:rPr>
              <a:t>               </a:t>
            </a:r>
            <a:r>
              <a:rPr lang="en-US" altLang="ko-KR" dirty="0">
                <a:latin typeface="Times New Roman" pitchFamily="18" charset="0"/>
                <a:cs typeface="Times New Roman" pitchFamily="18" charset="0"/>
              </a:rPr>
              <a:t>B</a:t>
            </a:r>
            <a:r>
              <a:rPr lang="ko-KR" altLang="en-US" smtClean="0">
                <a:latin typeface="Times New Roman" pitchFamily="18" charset="0"/>
                <a:cs typeface="Times New Roman" pitchFamily="18" charset="0"/>
              </a:rPr>
              <a:t> </a:t>
            </a:r>
            <a:r>
              <a:rPr lang="vi-VN" altLang="ko-KR" dirty="0">
                <a:latin typeface="Times New Roman" pitchFamily="18" charset="0"/>
                <a:cs typeface="Times New Roman" pitchFamily="18" charset="0"/>
              </a:rPr>
              <a:t>Lỗi cháy cầu chì</a:t>
            </a:r>
            <a:endParaRPr lang="ko-KR" altLang="en-US" dirty="0">
              <a:latin typeface="Times New Roman" pitchFamily="18" charset="0"/>
              <a:cs typeface="Times New Roman" pitchFamily="18" charset="0"/>
            </a:endParaRPr>
          </a:p>
          <a:p>
            <a:pPr eaLnBrk="1" fontAlgn="base" hangingPunct="1">
              <a:spcBef>
                <a:spcPct val="0"/>
              </a:spcBef>
              <a:spcAft>
                <a:spcPct val="0"/>
              </a:spcAft>
            </a:pPr>
            <a:r>
              <a:rPr lang="ko-KR" altLang="en-US">
                <a:latin typeface="Times New Roman" pitchFamily="18" charset="0"/>
                <a:cs typeface="Times New Roman" pitchFamily="18" charset="0"/>
              </a:rPr>
              <a:t>  </a:t>
            </a:r>
            <a:r>
              <a:rPr lang="en-US" altLang="ko-KR">
                <a:latin typeface="Times New Roman" pitchFamily="18" charset="0"/>
                <a:cs typeface="Times New Roman" pitchFamily="18" charset="0"/>
              </a:rPr>
              <a:t>C</a:t>
            </a:r>
            <a:r>
              <a:rPr lang="ko-KR" altLang="en-US" smtClean="0">
                <a:latin typeface="Times New Roman" pitchFamily="18" charset="0"/>
                <a:cs typeface="Times New Roman" pitchFamily="18" charset="0"/>
              </a:rPr>
              <a:t> </a:t>
            </a:r>
            <a:r>
              <a:rPr lang="vi-VN" altLang="ko-KR" dirty="0">
                <a:latin typeface="Times New Roman" pitchFamily="18" charset="0"/>
                <a:cs typeface="Times New Roman" pitchFamily="18" charset="0"/>
              </a:rPr>
              <a:t>Lỗi tính </a:t>
            </a:r>
            <a:r>
              <a:rPr lang="vi-VN" altLang="ko-KR">
                <a:latin typeface="Times New Roman" pitchFamily="18" charset="0"/>
                <a:cs typeface="Times New Roman" pitchFamily="18" charset="0"/>
              </a:rPr>
              <a:t>toán</a:t>
            </a:r>
            <a:r>
              <a:rPr lang="ko-KR" altLang="en-US">
                <a:latin typeface="Times New Roman" pitchFamily="18" charset="0"/>
                <a:cs typeface="Times New Roman" pitchFamily="18" charset="0"/>
              </a:rPr>
              <a:t>                       </a:t>
            </a:r>
            <a:r>
              <a:rPr lang="vi-VN" altLang="ko-KR">
                <a:latin typeface="Times New Roman" pitchFamily="18" charset="0"/>
                <a:cs typeface="Times New Roman" pitchFamily="18" charset="0"/>
              </a:rPr>
              <a:t> </a:t>
            </a:r>
            <a:r>
              <a:rPr lang="ko-KR" altLang="en-US">
                <a:latin typeface="Times New Roman" pitchFamily="18" charset="0"/>
                <a:cs typeface="Times New Roman" pitchFamily="18" charset="0"/>
              </a:rPr>
              <a:t>   </a:t>
            </a:r>
            <a:r>
              <a:rPr lang="en-US" altLang="ko-KR" dirty="0">
                <a:latin typeface="Times New Roman" pitchFamily="18" charset="0"/>
                <a:cs typeface="Times New Roman" pitchFamily="18" charset="0"/>
              </a:rPr>
              <a:t>D</a:t>
            </a:r>
            <a:r>
              <a:rPr lang="ko-KR" altLang="en-US" smtClean="0">
                <a:latin typeface="Times New Roman" pitchFamily="18" charset="0"/>
                <a:cs typeface="Times New Roman" pitchFamily="18" charset="0"/>
              </a:rPr>
              <a:t> </a:t>
            </a:r>
            <a:r>
              <a:rPr lang="vi-VN" altLang="ko-KR" dirty="0">
                <a:latin typeface="Times New Roman" pitchFamily="18" charset="0"/>
                <a:cs typeface="Times New Roman" pitchFamily="18" charset="0"/>
              </a:rPr>
              <a:t>Lỗi thẻ đặc biệt </a:t>
            </a:r>
            <a:endParaRPr lang="ko-KR" altLang="en-US" dirty="0">
              <a:latin typeface="Times New Roman" pitchFamily="18" charset="0"/>
              <a:cs typeface="Times New Roman" pitchFamily="18" charset="0"/>
            </a:endParaRPr>
          </a:p>
          <a:p>
            <a:pPr eaLnBrk="1" fontAlgn="base" hangingPunct="1">
              <a:spcBef>
                <a:spcPct val="0"/>
              </a:spcBef>
              <a:spcAft>
                <a:spcPct val="0"/>
              </a:spcAft>
            </a:pPr>
            <a:endParaRPr lang="ko-KR" altLang="en-US" sz="1000" dirty="0">
              <a:latin typeface="Times New Roman" pitchFamily="18" charset="0"/>
              <a:cs typeface="Times New Roman" pitchFamily="18" charset="0"/>
            </a:endParaRPr>
          </a:p>
          <a:p>
            <a:pPr eaLnBrk="1" fontAlgn="base" hangingPunct="1">
              <a:spcBef>
                <a:spcPct val="0"/>
              </a:spcBef>
              <a:spcAft>
                <a:spcPct val="0"/>
              </a:spcAft>
            </a:pPr>
            <a:endParaRPr lang="vi-VN" altLang="ko-KR" sz="1000" dirty="0">
              <a:latin typeface="Times New Roman" pitchFamily="18" charset="0"/>
              <a:cs typeface="Times New Roman" pitchFamily="18" charset="0"/>
            </a:endParaRPr>
          </a:p>
          <a:p>
            <a:pPr eaLnBrk="1" fontAlgn="base" hangingPunct="1">
              <a:spcBef>
                <a:spcPct val="0"/>
              </a:spcBef>
              <a:spcAft>
                <a:spcPct val="0"/>
              </a:spcAft>
            </a:pPr>
            <a:r>
              <a:rPr lang="en-US" altLang="ko-KR" dirty="0">
                <a:latin typeface="Times New Roman" pitchFamily="18" charset="0"/>
                <a:cs typeface="Times New Roman" pitchFamily="18" charset="0"/>
              </a:rPr>
              <a:t>34.</a:t>
            </a:r>
            <a:r>
              <a:rPr lang="vi-VN" altLang="ko-KR" dirty="0">
                <a:latin typeface="Times New Roman" pitchFamily="18" charset="0"/>
                <a:cs typeface="Times New Roman" pitchFamily="18" charset="0"/>
              </a:rPr>
              <a:t>Giải thích đúng về </a:t>
            </a:r>
            <a:r>
              <a:rPr lang="en-US" altLang="ko-KR" dirty="0">
                <a:latin typeface="Times New Roman" pitchFamily="18" charset="0"/>
                <a:cs typeface="Times New Roman" pitchFamily="18" charset="0"/>
              </a:rPr>
              <a:t> Counter?</a:t>
            </a:r>
          </a:p>
          <a:p>
            <a:pPr eaLnBrk="1" fontAlgn="base" hangingPunct="1">
              <a:spcBef>
                <a:spcPct val="0"/>
              </a:spcBef>
              <a:spcAft>
                <a:spcPct val="0"/>
              </a:spcAft>
            </a:pPr>
            <a:endParaRPr lang="en-US" altLang="ko-KR" dirty="0">
              <a:latin typeface="Times New Roman" pitchFamily="18" charset="0"/>
              <a:cs typeface="Times New Roman" pitchFamily="18" charset="0"/>
            </a:endParaRPr>
          </a:p>
          <a:p>
            <a:pPr eaLnBrk="1" fontAlgn="base" hangingPunct="1">
              <a:spcBef>
                <a:spcPct val="0"/>
              </a:spcBef>
              <a:spcAft>
                <a:spcPct val="0"/>
              </a:spcAft>
            </a:pPr>
            <a:r>
              <a:rPr lang="en-US" altLang="ko-KR">
                <a:latin typeface="Times New Roman" pitchFamily="18" charset="0"/>
                <a:cs typeface="Times New Roman" pitchFamily="18" charset="0"/>
              </a:rPr>
              <a:t> </a:t>
            </a:r>
            <a:r>
              <a:rPr lang="en-US" altLang="ko-KR" dirty="0">
                <a:latin typeface="Times New Roman" pitchFamily="18" charset="0"/>
                <a:cs typeface="Times New Roman" pitchFamily="18" charset="0"/>
              </a:rPr>
              <a:t>A</a:t>
            </a:r>
            <a:r>
              <a:rPr lang="en-US" altLang="ko-KR" smtClean="0">
                <a:latin typeface="Times New Roman" pitchFamily="18" charset="0"/>
                <a:cs typeface="Times New Roman" pitchFamily="18" charset="0"/>
              </a:rPr>
              <a:t> </a:t>
            </a:r>
            <a:r>
              <a:rPr lang="vi-VN" altLang="ko-KR" dirty="0">
                <a:latin typeface="Times New Roman" pitchFamily="18" charset="0"/>
                <a:cs typeface="Times New Roman" pitchFamily="18" charset="0"/>
              </a:rPr>
              <a:t>Nếu tín hiệu đầu Count được Off sẽ được Reset lại </a:t>
            </a:r>
          </a:p>
          <a:p>
            <a:pPr eaLnBrk="1" fontAlgn="base" hangingPunct="1">
              <a:spcBef>
                <a:spcPct val="0"/>
              </a:spcBef>
              <a:spcAft>
                <a:spcPct val="0"/>
              </a:spcAft>
            </a:pPr>
            <a:r>
              <a:rPr lang="vi-VN" altLang="ko-KR">
                <a:latin typeface="Times New Roman" pitchFamily="18" charset="0"/>
                <a:cs typeface="Times New Roman" pitchFamily="18" charset="0"/>
              </a:rPr>
              <a:t> </a:t>
            </a:r>
            <a:r>
              <a:rPr lang="en-US" altLang="ko-KR" dirty="0">
                <a:latin typeface="Times New Roman" pitchFamily="18" charset="0"/>
                <a:cs typeface="Times New Roman" pitchFamily="18" charset="0"/>
              </a:rPr>
              <a:t>B</a:t>
            </a:r>
            <a:r>
              <a:rPr lang="en-US" altLang="ko-KR" smtClean="0">
                <a:latin typeface="Times New Roman" pitchFamily="18" charset="0"/>
                <a:cs typeface="Times New Roman" pitchFamily="18" charset="0"/>
              </a:rPr>
              <a:t> </a:t>
            </a:r>
            <a:r>
              <a:rPr lang="vi-VN" altLang="ko-KR" dirty="0">
                <a:latin typeface="Times New Roman" pitchFamily="18" charset="0"/>
                <a:cs typeface="Times New Roman" pitchFamily="18" charset="0"/>
              </a:rPr>
              <a:t>Nếu có tín hiệu đầu vào dù có Count Up thì nó </a:t>
            </a:r>
            <a:r>
              <a:rPr lang="vi-VN" altLang="ko-KR">
                <a:latin typeface="Times New Roman" pitchFamily="18" charset="0"/>
                <a:cs typeface="Times New Roman" pitchFamily="18" charset="0"/>
              </a:rPr>
              <a:t>cũng </a:t>
            </a:r>
            <a:endParaRPr lang="en-US" altLang="ko-KR" smtClean="0">
              <a:latin typeface="Times New Roman" pitchFamily="18" charset="0"/>
              <a:cs typeface="Times New Roman" pitchFamily="18" charset="0"/>
            </a:endParaRPr>
          </a:p>
          <a:p>
            <a:pPr eaLnBrk="1" fontAlgn="base" hangingPunct="1">
              <a:spcBef>
                <a:spcPct val="0"/>
              </a:spcBef>
              <a:spcAft>
                <a:spcPct val="0"/>
              </a:spcAft>
            </a:pPr>
            <a:r>
              <a:rPr lang="vi-VN" altLang="ko-KR" smtClean="0">
                <a:latin typeface="Times New Roman" pitchFamily="18" charset="0"/>
                <a:cs typeface="Times New Roman" pitchFamily="18" charset="0"/>
              </a:rPr>
              <a:t>Count</a:t>
            </a:r>
            <a:r>
              <a:rPr lang="vi-VN" altLang="ko-KR" dirty="0">
                <a:latin typeface="Times New Roman" pitchFamily="18" charset="0"/>
                <a:cs typeface="Times New Roman" pitchFamily="18" charset="0"/>
              </a:rPr>
              <a:t>.</a:t>
            </a:r>
            <a:endParaRPr lang="en-US" altLang="ko-KR" dirty="0">
              <a:latin typeface="Times New Roman" pitchFamily="18" charset="0"/>
              <a:cs typeface="Times New Roman" pitchFamily="18" charset="0"/>
            </a:endParaRPr>
          </a:p>
          <a:p>
            <a:pPr eaLnBrk="1" fontAlgn="base" hangingPunct="1">
              <a:spcBef>
                <a:spcPct val="0"/>
              </a:spcBef>
              <a:spcAft>
                <a:spcPct val="0"/>
              </a:spcAft>
            </a:pPr>
            <a:r>
              <a:rPr lang="en-US" altLang="ko-KR">
                <a:latin typeface="Times New Roman" pitchFamily="18" charset="0"/>
                <a:cs typeface="Times New Roman" pitchFamily="18" charset="0"/>
              </a:rPr>
              <a:t> </a:t>
            </a:r>
            <a:r>
              <a:rPr lang="en-US" altLang="ko-KR" smtClean="0">
                <a:latin typeface="Times New Roman" pitchFamily="18" charset="0"/>
                <a:cs typeface="Times New Roman" pitchFamily="18" charset="0"/>
              </a:rPr>
              <a:t>C </a:t>
            </a:r>
            <a:r>
              <a:rPr lang="vi-VN" dirty="0">
                <a:latin typeface="Times New Roman" pitchFamily="18" charset="0"/>
                <a:cs typeface="Times New Roman" pitchFamily="18" charset="0"/>
              </a:rPr>
              <a:t>Sau khi Count Up, trạng thái tiếp điểm hoặc giá trị </a:t>
            </a:r>
            <a:r>
              <a:rPr lang="vi-VN">
                <a:latin typeface="Times New Roman" pitchFamily="18" charset="0"/>
                <a:cs typeface="Times New Roman" pitchFamily="18" charset="0"/>
              </a:rPr>
              <a:t>hiện </a:t>
            </a:r>
            <a:endParaRPr lang="en-US" smtClean="0">
              <a:latin typeface="Times New Roman" pitchFamily="18" charset="0"/>
              <a:cs typeface="Times New Roman" pitchFamily="18" charset="0"/>
            </a:endParaRPr>
          </a:p>
          <a:p>
            <a:pPr eaLnBrk="1" fontAlgn="base" hangingPunct="1">
              <a:spcBef>
                <a:spcPct val="0"/>
              </a:spcBef>
              <a:spcAft>
                <a:spcPct val="0"/>
              </a:spcAft>
            </a:pPr>
            <a:r>
              <a:rPr lang="vi-VN" smtClean="0">
                <a:latin typeface="Times New Roman" pitchFamily="18" charset="0"/>
                <a:cs typeface="Times New Roman" pitchFamily="18" charset="0"/>
              </a:rPr>
              <a:t>tại </a:t>
            </a:r>
            <a:r>
              <a:rPr lang="vi-VN" dirty="0">
                <a:latin typeface="Times New Roman" pitchFamily="18" charset="0"/>
                <a:cs typeface="Times New Roman" pitchFamily="18" charset="0"/>
              </a:rPr>
              <a:t>không thay đổi cho đến khi lệnh RST được thực hiện.</a:t>
            </a:r>
            <a:endParaRPr lang="en-US" altLang="ko-KR" dirty="0">
              <a:latin typeface="Times New Roman" pitchFamily="18" charset="0"/>
              <a:cs typeface="Times New Roman" pitchFamily="18" charset="0"/>
            </a:endParaRPr>
          </a:p>
          <a:p>
            <a:pPr eaLnBrk="1" fontAlgn="base" hangingPunct="1">
              <a:spcBef>
                <a:spcPct val="0"/>
              </a:spcBef>
              <a:spcAft>
                <a:spcPct val="0"/>
              </a:spcAft>
            </a:pPr>
            <a:r>
              <a:rPr lang="en-US" altLang="ko-KR">
                <a:latin typeface="Times New Roman" pitchFamily="18" charset="0"/>
                <a:cs typeface="Times New Roman" pitchFamily="18" charset="0"/>
              </a:rPr>
              <a:t> </a:t>
            </a:r>
            <a:r>
              <a:rPr lang="en-US" altLang="ko-KR" smtClean="0">
                <a:latin typeface="Times New Roman" pitchFamily="18" charset="0"/>
                <a:cs typeface="Times New Roman" pitchFamily="18" charset="0"/>
              </a:rPr>
              <a:t>D </a:t>
            </a:r>
            <a:r>
              <a:rPr lang="vi-VN" dirty="0">
                <a:latin typeface="Times New Roman" pitchFamily="18" charset="0"/>
                <a:cs typeface="Times New Roman" pitchFamily="18" charset="0"/>
              </a:rPr>
              <a:t>Nếu lệnh RST được thực hiện trước khi Count Up</a:t>
            </a:r>
            <a:r>
              <a:rPr lang="vi-VN">
                <a:latin typeface="Times New Roman" pitchFamily="18" charset="0"/>
                <a:cs typeface="Times New Roman" pitchFamily="18" charset="0"/>
              </a:rPr>
              <a:t>, </a:t>
            </a:r>
            <a:r>
              <a:rPr lang="vi-VN" smtClean="0">
                <a:latin typeface="Times New Roman" pitchFamily="18" charset="0"/>
                <a:cs typeface="Times New Roman" pitchFamily="18" charset="0"/>
              </a:rPr>
              <a:t>giá</a:t>
            </a:r>
            <a:endParaRPr lang="en-US" smtClean="0">
              <a:latin typeface="Times New Roman" pitchFamily="18" charset="0"/>
              <a:cs typeface="Times New Roman" pitchFamily="18" charset="0"/>
            </a:endParaRPr>
          </a:p>
          <a:p>
            <a:pPr eaLnBrk="1" fontAlgn="base" hangingPunct="1">
              <a:spcBef>
                <a:spcPct val="0"/>
              </a:spcBef>
              <a:spcAft>
                <a:spcPct val="0"/>
              </a:spcAft>
            </a:pPr>
            <a:r>
              <a:rPr lang="vi-VN" smtClean="0">
                <a:latin typeface="Times New Roman" pitchFamily="18" charset="0"/>
                <a:cs typeface="Times New Roman" pitchFamily="18" charset="0"/>
              </a:rPr>
              <a:t>trị </a:t>
            </a:r>
            <a:r>
              <a:rPr lang="vi-VN" dirty="0">
                <a:latin typeface="Times New Roman" pitchFamily="18" charset="0"/>
                <a:cs typeface="Times New Roman" pitchFamily="18" charset="0"/>
              </a:rPr>
              <a:t>hiện tại của Count sẽ được duy trì.</a:t>
            </a:r>
            <a:r>
              <a:rPr lang="en-US" altLang="ko-KR" dirty="0">
                <a:latin typeface="Times New Roman" pitchFamily="18" charset="0"/>
                <a:cs typeface="Times New Roman" pitchFamily="18" charset="0"/>
              </a:rPr>
              <a:t>.</a:t>
            </a:r>
          </a:p>
          <a:p>
            <a:pPr eaLnBrk="1" fontAlgn="base" hangingPunct="1">
              <a:spcBef>
                <a:spcPct val="0"/>
              </a:spcBef>
              <a:spcAft>
                <a:spcPct val="0"/>
              </a:spcAft>
            </a:pPr>
            <a:endParaRPr lang="ko-KR" altLang="en-US" dirty="0">
              <a:latin typeface="Arial"/>
            </a:endParaRPr>
          </a:p>
          <a:p>
            <a:pPr eaLnBrk="1" fontAlgn="base" hangingPunct="1">
              <a:spcBef>
                <a:spcPct val="0"/>
              </a:spcBef>
              <a:spcAft>
                <a:spcPct val="0"/>
              </a:spcAft>
            </a:pPr>
            <a:endParaRPr lang="en-US" altLang="ko-KR" dirty="0">
              <a:latin typeface="Arial"/>
            </a:endParaRPr>
          </a:p>
          <a:p>
            <a:pPr eaLnBrk="1" fontAlgn="base" hangingPunct="1">
              <a:spcBef>
                <a:spcPct val="0"/>
              </a:spcBef>
              <a:spcAft>
                <a:spcPct val="0"/>
              </a:spcAft>
            </a:pPr>
            <a:endParaRPr lang="en-US" altLang="ko-KR" dirty="0">
              <a:latin typeface="Arial"/>
            </a:endParaRPr>
          </a:p>
          <a:p>
            <a:pPr eaLnBrk="1" fontAlgn="base" hangingPunct="1">
              <a:spcBef>
                <a:spcPct val="0"/>
              </a:spcBef>
              <a:spcAft>
                <a:spcPct val="0"/>
              </a:spcAft>
            </a:pPr>
            <a:endParaRPr lang="en-US" altLang="ko-KR" dirty="0">
              <a:latin typeface="Arial"/>
            </a:endParaRPr>
          </a:p>
          <a:p>
            <a:pPr eaLnBrk="1" fontAlgn="base" hangingPunct="1">
              <a:spcBef>
                <a:spcPct val="0"/>
              </a:spcBef>
              <a:spcAft>
                <a:spcPct val="0"/>
              </a:spcAft>
            </a:pPr>
            <a:endParaRPr lang="en-US" altLang="ko-KR" dirty="0">
              <a:latin typeface="Arial"/>
            </a:endParaRPr>
          </a:p>
          <a:p>
            <a:pPr eaLnBrk="1" fontAlgn="base" hangingPunct="1">
              <a:spcBef>
                <a:spcPct val="0"/>
              </a:spcBef>
              <a:spcAft>
                <a:spcPct val="0"/>
              </a:spcAft>
            </a:pPr>
            <a:endParaRPr lang="en-US" altLang="ko-KR" dirty="0">
              <a:latin typeface="Arial"/>
            </a:endParaRPr>
          </a:p>
          <a:p>
            <a:pPr eaLnBrk="1" fontAlgn="base" hangingPunct="1">
              <a:spcBef>
                <a:spcPct val="0"/>
              </a:spcBef>
              <a:spcAft>
                <a:spcPct val="0"/>
              </a:spcAft>
            </a:pPr>
            <a:endParaRPr lang="en-US" altLang="ko-KR" dirty="0">
              <a:latin typeface="Arial"/>
            </a:endParaRPr>
          </a:p>
          <a:p>
            <a:pPr eaLnBrk="1" fontAlgn="base" hangingPunct="1">
              <a:spcBef>
                <a:spcPct val="0"/>
              </a:spcBef>
              <a:spcAft>
                <a:spcPct val="0"/>
              </a:spcAft>
            </a:pPr>
            <a:endParaRPr lang="en-US" altLang="ko-KR" dirty="0">
              <a:latin typeface="Arial"/>
            </a:endParaRPr>
          </a:p>
          <a:p>
            <a:pPr eaLnBrk="1" fontAlgn="base" hangingPunct="1">
              <a:spcBef>
                <a:spcPct val="0"/>
              </a:spcBef>
              <a:spcAft>
                <a:spcPct val="0"/>
              </a:spcAft>
            </a:pPr>
            <a:endParaRPr lang="en-US" altLang="ko-KR" dirty="0">
              <a:latin typeface="Arial"/>
            </a:endParaRPr>
          </a:p>
          <a:p>
            <a:pPr eaLnBrk="1" fontAlgn="base" hangingPunct="1">
              <a:spcBef>
                <a:spcPct val="0"/>
              </a:spcBef>
              <a:spcAft>
                <a:spcPct val="0"/>
              </a:spcAft>
            </a:pPr>
            <a:endParaRPr lang="en-US" altLang="ko-KR" dirty="0">
              <a:latin typeface="Arial"/>
            </a:endParaRPr>
          </a:p>
          <a:p>
            <a:pPr defTabSz="1346200" eaLnBrk="1" fontAlgn="base" hangingPunct="1">
              <a:spcBef>
                <a:spcPct val="0"/>
              </a:spcBef>
              <a:spcAft>
                <a:spcPct val="0"/>
              </a:spcAft>
            </a:pPr>
            <a:r>
              <a:rPr lang="vi-VN" dirty="0">
                <a:latin typeface="Arial"/>
              </a:rPr>
              <a:t> </a:t>
            </a:r>
            <a:endParaRPr lang="vi-VN" sz="790" dirty="0">
              <a:latin typeface="Arial"/>
            </a:endParaRPr>
          </a:p>
        </p:txBody>
      </p:sp>
      <p:grpSp>
        <p:nvGrpSpPr>
          <p:cNvPr id="73" name="Group 176"/>
          <p:cNvGrpSpPr>
            <a:grpSpLocks/>
          </p:cNvGrpSpPr>
          <p:nvPr/>
        </p:nvGrpSpPr>
        <p:grpSpPr bwMode="auto">
          <a:xfrm>
            <a:off x="3468184" y="5613932"/>
            <a:ext cx="3161054" cy="745148"/>
            <a:chOff x="2178" y="3761"/>
            <a:chExt cx="2004" cy="678"/>
          </a:xfrm>
        </p:grpSpPr>
        <p:sp>
          <p:nvSpPr>
            <p:cNvPr id="74" name="Rectangle 725"/>
            <p:cNvSpPr>
              <a:spLocks noChangeArrowheads="1"/>
            </p:cNvSpPr>
            <p:nvPr/>
          </p:nvSpPr>
          <p:spPr bwMode="auto">
            <a:xfrm>
              <a:off x="2194" y="3761"/>
              <a:ext cx="1914" cy="67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900">
                  <a:solidFill>
                    <a:schemeClr val="tx1"/>
                  </a:solidFill>
                  <a:latin typeface="Arial" charset="0"/>
                  <a:ea typeface="돋움" pitchFamily="50" charset="-127"/>
                </a:defRPr>
              </a:lvl1pPr>
              <a:lvl2pPr marL="742950" indent="-285750" eaLnBrk="0" hangingPunct="0">
                <a:defRPr kumimoji="1" sz="900">
                  <a:solidFill>
                    <a:schemeClr val="tx1"/>
                  </a:solidFill>
                  <a:latin typeface="Arial" charset="0"/>
                  <a:ea typeface="돋움" pitchFamily="50" charset="-127"/>
                </a:defRPr>
              </a:lvl2pPr>
              <a:lvl3pPr marL="1143000" indent="-228600" eaLnBrk="0" hangingPunct="0">
                <a:defRPr kumimoji="1" sz="900">
                  <a:solidFill>
                    <a:schemeClr val="tx1"/>
                  </a:solidFill>
                  <a:latin typeface="Arial" charset="0"/>
                  <a:ea typeface="돋움" pitchFamily="50" charset="-127"/>
                </a:defRPr>
              </a:lvl3pPr>
              <a:lvl4pPr marL="1600200" indent="-228600" eaLnBrk="0" hangingPunct="0">
                <a:defRPr kumimoji="1" sz="900">
                  <a:solidFill>
                    <a:schemeClr val="tx1"/>
                  </a:solidFill>
                  <a:latin typeface="Arial" charset="0"/>
                  <a:ea typeface="돋움" pitchFamily="50" charset="-127"/>
                </a:defRPr>
              </a:lvl4pPr>
              <a:lvl5pPr marL="2057400" indent="-228600" eaLnBrk="0" hangingPunct="0">
                <a:defRPr kumimoji="1" sz="900">
                  <a:solidFill>
                    <a:schemeClr val="tx1"/>
                  </a:solidFill>
                  <a:latin typeface="Arial" charset="0"/>
                  <a:ea typeface="돋움" pitchFamily="50" charset="-127"/>
                </a:defRPr>
              </a:lvl5pPr>
              <a:lvl6pPr marL="2514600" indent="-228600" eaLnBrk="0" fontAlgn="base" hangingPunct="0">
                <a:spcBef>
                  <a:spcPct val="0"/>
                </a:spcBef>
                <a:spcAft>
                  <a:spcPct val="0"/>
                </a:spcAft>
                <a:defRPr kumimoji="1" sz="900">
                  <a:solidFill>
                    <a:schemeClr val="tx1"/>
                  </a:solidFill>
                  <a:latin typeface="Arial" charset="0"/>
                  <a:ea typeface="돋움" pitchFamily="50" charset="-127"/>
                </a:defRPr>
              </a:lvl6pPr>
              <a:lvl7pPr marL="2971800" indent="-228600" eaLnBrk="0" fontAlgn="base" hangingPunct="0">
                <a:spcBef>
                  <a:spcPct val="0"/>
                </a:spcBef>
                <a:spcAft>
                  <a:spcPct val="0"/>
                </a:spcAft>
                <a:defRPr kumimoji="1" sz="900">
                  <a:solidFill>
                    <a:schemeClr val="tx1"/>
                  </a:solidFill>
                  <a:latin typeface="Arial" charset="0"/>
                  <a:ea typeface="돋움" pitchFamily="50" charset="-127"/>
                </a:defRPr>
              </a:lvl7pPr>
              <a:lvl8pPr marL="3429000" indent="-228600" eaLnBrk="0" fontAlgn="base" hangingPunct="0">
                <a:spcBef>
                  <a:spcPct val="0"/>
                </a:spcBef>
                <a:spcAft>
                  <a:spcPct val="0"/>
                </a:spcAft>
                <a:defRPr kumimoji="1" sz="900">
                  <a:solidFill>
                    <a:schemeClr val="tx1"/>
                  </a:solidFill>
                  <a:latin typeface="Arial" charset="0"/>
                  <a:ea typeface="돋움" pitchFamily="50" charset="-127"/>
                </a:defRPr>
              </a:lvl8pPr>
              <a:lvl9pPr marL="3886200" indent="-228600" eaLnBrk="0" fontAlgn="base" hangingPunct="0">
                <a:spcBef>
                  <a:spcPct val="0"/>
                </a:spcBef>
                <a:spcAft>
                  <a:spcPct val="0"/>
                </a:spcAft>
                <a:defRPr kumimoji="1" sz="900">
                  <a:solidFill>
                    <a:schemeClr val="tx1"/>
                  </a:solidFill>
                  <a:latin typeface="Arial" charset="0"/>
                  <a:ea typeface="돋움" pitchFamily="50" charset="-127"/>
                </a:defRPr>
              </a:lvl9pPr>
            </a:lstStyle>
            <a:p>
              <a:pPr eaLnBrk="1" fontAlgn="base" hangingPunct="1">
                <a:spcBef>
                  <a:spcPct val="0"/>
                </a:spcBef>
                <a:spcAft>
                  <a:spcPct val="0"/>
                </a:spcAft>
              </a:pPr>
              <a:endParaRPr lang="ko-KR" altLang="en-US" smtClean="0"/>
            </a:p>
          </p:txBody>
        </p:sp>
        <p:sp>
          <p:nvSpPr>
            <p:cNvPr id="75" name="Line 726"/>
            <p:cNvSpPr>
              <a:spLocks noChangeShapeType="1"/>
            </p:cNvSpPr>
            <p:nvPr/>
          </p:nvSpPr>
          <p:spPr bwMode="auto">
            <a:xfrm>
              <a:off x="2433" y="3761"/>
              <a:ext cx="0" cy="67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kumimoji="1" lang="ko-KR" altLang="en-US" sz="900" smtClean="0">
                <a:latin typeface="Arial" charset="0"/>
                <a:ea typeface="돋움" pitchFamily="50" charset="-127"/>
              </a:endParaRPr>
            </a:p>
          </p:txBody>
        </p:sp>
        <p:sp>
          <p:nvSpPr>
            <p:cNvPr id="76" name="Line 727"/>
            <p:cNvSpPr>
              <a:spLocks noChangeShapeType="1"/>
            </p:cNvSpPr>
            <p:nvPr/>
          </p:nvSpPr>
          <p:spPr bwMode="auto">
            <a:xfrm>
              <a:off x="2672" y="3761"/>
              <a:ext cx="0" cy="67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kumimoji="1" lang="ko-KR" altLang="en-US" sz="900" smtClean="0">
                <a:latin typeface="Arial" charset="0"/>
                <a:ea typeface="돋움" pitchFamily="50" charset="-127"/>
              </a:endParaRPr>
            </a:p>
          </p:txBody>
        </p:sp>
        <p:sp>
          <p:nvSpPr>
            <p:cNvPr id="77" name="Line 728"/>
            <p:cNvSpPr>
              <a:spLocks noChangeShapeType="1"/>
            </p:cNvSpPr>
            <p:nvPr/>
          </p:nvSpPr>
          <p:spPr bwMode="auto">
            <a:xfrm>
              <a:off x="2912" y="3761"/>
              <a:ext cx="0" cy="67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kumimoji="1" lang="ko-KR" altLang="en-US" sz="900" smtClean="0">
                <a:latin typeface="Arial" charset="0"/>
                <a:ea typeface="돋움" pitchFamily="50" charset="-127"/>
              </a:endParaRPr>
            </a:p>
          </p:txBody>
        </p:sp>
        <p:sp>
          <p:nvSpPr>
            <p:cNvPr id="78" name="Line 729"/>
            <p:cNvSpPr>
              <a:spLocks noChangeShapeType="1"/>
            </p:cNvSpPr>
            <p:nvPr/>
          </p:nvSpPr>
          <p:spPr bwMode="auto">
            <a:xfrm>
              <a:off x="3151" y="3761"/>
              <a:ext cx="0" cy="67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kumimoji="1" lang="ko-KR" altLang="en-US" sz="900" smtClean="0">
                <a:latin typeface="Arial" charset="0"/>
                <a:ea typeface="돋움" pitchFamily="50" charset="-127"/>
              </a:endParaRPr>
            </a:p>
          </p:txBody>
        </p:sp>
        <p:sp>
          <p:nvSpPr>
            <p:cNvPr id="79" name="Line 730"/>
            <p:cNvSpPr>
              <a:spLocks noChangeShapeType="1"/>
            </p:cNvSpPr>
            <p:nvPr/>
          </p:nvSpPr>
          <p:spPr bwMode="auto">
            <a:xfrm>
              <a:off x="3390" y="3761"/>
              <a:ext cx="0" cy="67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kumimoji="1" lang="ko-KR" altLang="en-US" sz="900" smtClean="0">
                <a:latin typeface="Arial" charset="0"/>
                <a:ea typeface="돋움" pitchFamily="50" charset="-127"/>
              </a:endParaRPr>
            </a:p>
          </p:txBody>
        </p:sp>
        <p:sp>
          <p:nvSpPr>
            <p:cNvPr id="80" name="Line 731"/>
            <p:cNvSpPr>
              <a:spLocks noChangeShapeType="1"/>
            </p:cNvSpPr>
            <p:nvPr/>
          </p:nvSpPr>
          <p:spPr bwMode="auto">
            <a:xfrm>
              <a:off x="3630" y="3761"/>
              <a:ext cx="0" cy="67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kumimoji="1" lang="ko-KR" altLang="en-US" sz="900" smtClean="0">
                <a:latin typeface="Arial" charset="0"/>
                <a:ea typeface="돋움" pitchFamily="50" charset="-127"/>
              </a:endParaRPr>
            </a:p>
          </p:txBody>
        </p:sp>
        <p:sp>
          <p:nvSpPr>
            <p:cNvPr id="81" name="Line 732"/>
            <p:cNvSpPr>
              <a:spLocks noChangeShapeType="1"/>
            </p:cNvSpPr>
            <p:nvPr/>
          </p:nvSpPr>
          <p:spPr bwMode="auto">
            <a:xfrm>
              <a:off x="3869" y="3761"/>
              <a:ext cx="0" cy="67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kumimoji="1" lang="ko-KR" altLang="en-US" sz="900" smtClean="0">
                <a:latin typeface="Arial" charset="0"/>
                <a:ea typeface="돋움" pitchFamily="50" charset="-127"/>
              </a:endParaRPr>
            </a:p>
          </p:txBody>
        </p:sp>
        <p:sp>
          <p:nvSpPr>
            <p:cNvPr id="82" name="Text Box 733"/>
            <p:cNvSpPr txBox="1">
              <a:spLocks noChangeArrowheads="1"/>
            </p:cNvSpPr>
            <p:nvPr/>
          </p:nvSpPr>
          <p:spPr bwMode="auto">
            <a:xfrm>
              <a:off x="2178" y="3917"/>
              <a:ext cx="277"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900">
                  <a:solidFill>
                    <a:schemeClr val="tx1"/>
                  </a:solidFill>
                  <a:latin typeface="Arial" charset="0"/>
                  <a:ea typeface="돋움" pitchFamily="50" charset="-127"/>
                </a:defRPr>
              </a:lvl1pPr>
              <a:lvl2pPr marL="742950" indent="-285750" eaLnBrk="0" hangingPunct="0">
                <a:defRPr kumimoji="1" sz="900">
                  <a:solidFill>
                    <a:schemeClr val="tx1"/>
                  </a:solidFill>
                  <a:latin typeface="Arial" charset="0"/>
                  <a:ea typeface="돋움" pitchFamily="50" charset="-127"/>
                </a:defRPr>
              </a:lvl2pPr>
              <a:lvl3pPr marL="1143000" indent="-228600" eaLnBrk="0" hangingPunct="0">
                <a:defRPr kumimoji="1" sz="900">
                  <a:solidFill>
                    <a:schemeClr val="tx1"/>
                  </a:solidFill>
                  <a:latin typeface="Arial" charset="0"/>
                  <a:ea typeface="돋움" pitchFamily="50" charset="-127"/>
                </a:defRPr>
              </a:lvl3pPr>
              <a:lvl4pPr marL="1600200" indent="-228600" eaLnBrk="0" hangingPunct="0">
                <a:defRPr kumimoji="1" sz="900">
                  <a:solidFill>
                    <a:schemeClr val="tx1"/>
                  </a:solidFill>
                  <a:latin typeface="Arial" charset="0"/>
                  <a:ea typeface="돋움" pitchFamily="50" charset="-127"/>
                </a:defRPr>
              </a:lvl4pPr>
              <a:lvl5pPr marL="2057400" indent="-228600" eaLnBrk="0" hangingPunct="0">
                <a:defRPr kumimoji="1" sz="900">
                  <a:solidFill>
                    <a:schemeClr val="tx1"/>
                  </a:solidFill>
                  <a:latin typeface="Arial" charset="0"/>
                  <a:ea typeface="돋움" pitchFamily="50" charset="-127"/>
                </a:defRPr>
              </a:lvl5pPr>
              <a:lvl6pPr marL="2514600" indent="-228600" eaLnBrk="0" fontAlgn="base" hangingPunct="0">
                <a:spcBef>
                  <a:spcPct val="0"/>
                </a:spcBef>
                <a:spcAft>
                  <a:spcPct val="0"/>
                </a:spcAft>
                <a:defRPr kumimoji="1" sz="900">
                  <a:solidFill>
                    <a:schemeClr val="tx1"/>
                  </a:solidFill>
                  <a:latin typeface="Arial" charset="0"/>
                  <a:ea typeface="돋움" pitchFamily="50" charset="-127"/>
                </a:defRPr>
              </a:lvl6pPr>
              <a:lvl7pPr marL="2971800" indent="-228600" eaLnBrk="0" fontAlgn="base" hangingPunct="0">
                <a:spcBef>
                  <a:spcPct val="0"/>
                </a:spcBef>
                <a:spcAft>
                  <a:spcPct val="0"/>
                </a:spcAft>
                <a:defRPr kumimoji="1" sz="900">
                  <a:solidFill>
                    <a:schemeClr val="tx1"/>
                  </a:solidFill>
                  <a:latin typeface="Arial" charset="0"/>
                  <a:ea typeface="돋움" pitchFamily="50" charset="-127"/>
                </a:defRPr>
              </a:lvl7pPr>
              <a:lvl8pPr marL="3429000" indent="-228600" eaLnBrk="0" fontAlgn="base" hangingPunct="0">
                <a:spcBef>
                  <a:spcPct val="0"/>
                </a:spcBef>
                <a:spcAft>
                  <a:spcPct val="0"/>
                </a:spcAft>
                <a:defRPr kumimoji="1" sz="900">
                  <a:solidFill>
                    <a:schemeClr val="tx1"/>
                  </a:solidFill>
                  <a:latin typeface="Arial" charset="0"/>
                  <a:ea typeface="돋움" pitchFamily="50" charset="-127"/>
                </a:defRPr>
              </a:lvl8pPr>
              <a:lvl9pPr marL="3886200" indent="-228600" eaLnBrk="0" fontAlgn="base" hangingPunct="0">
                <a:spcBef>
                  <a:spcPct val="0"/>
                </a:spcBef>
                <a:spcAft>
                  <a:spcPct val="0"/>
                </a:spcAft>
                <a:defRPr kumimoji="1" sz="900">
                  <a:solidFill>
                    <a:schemeClr val="tx1"/>
                  </a:solidFill>
                  <a:latin typeface="Arial" charset="0"/>
                  <a:ea typeface="돋움" pitchFamily="50" charset="-127"/>
                </a:defRPr>
              </a:lvl9pPr>
            </a:lstStyle>
            <a:p>
              <a:pPr algn="ctr" eaLnBrk="1" fontAlgn="base" hangingPunct="1">
                <a:spcBef>
                  <a:spcPct val="0"/>
                </a:spcBef>
                <a:spcAft>
                  <a:spcPct val="0"/>
                </a:spcAft>
              </a:pPr>
              <a:r>
                <a:rPr lang="en-US" altLang="ko-KR" sz="700" dirty="0" smtClean="0"/>
                <a:t>Unit</a:t>
              </a:r>
              <a:r>
                <a:rPr lang="vi-VN" altLang="ko-KR" sz="700" dirty="0" smtClean="0"/>
                <a:t> nguồn điện</a:t>
              </a:r>
              <a:endParaRPr lang="en-US" altLang="ko-KR" sz="700" dirty="0" smtClean="0"/>
            </a:p>
          </p:txBody>
        </p:sp>
        <p:sp>
          <p:nvSpPr>
            <p:cNvPr id="83" name="Text Box 735"/>
            <p:cNvSpPr txBox="1">
              <a:spLocks noChangeArrowheads="1"/>
            </p:cNvSpPr>
            <p:nvPr/>
          </p:nvSpPr>
          <p:spPr bwMode="auto">
            <a:xfrm>
              <a:off x="2423" y="3912"/>
              <a:ext cx="264" cy="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900">
                  <a:solidFill>
                    <a:schemeClr val="tx1"/>
                  </a:solidFill>
                  <a:latin typeface="Arial" charset="0"/>
                  <a:ea typeface="돋움" pitchFamily="50" charset="-127"/>
                </a:defRPr>
              </a:lvl1pPr>
              <a:lvl2pPr marL="742950" indent="-285750" eaLnBrk="0" hangingPunct="0">
                <a:defRPr kumimoji="1" sz="900">
                  <a:solidFill>
                    <a:schemeClr val="tx1"/>
                  </a:solidFill>
                  <a:latin typeface="Arial" charset="0"/>
                  <a:ea typeface="돋움" pitchFamily="50" charset="-127"/>
                </a:defRPr>
              </a:lvl2pPr>
              <a:lvl3pPr marL="1143000" indent="-228600" eaLnBrk="0" hangingPunct="0">
                <a:defRPr kumimoji="1" sz="900">
                  <a:solidFill>
                    <a:schemeClr val="tx1"/>
                  </a:solidFill>
                  <a:latin typeface="Arial" charset="0"/>
                  <a:ea typeface="돋움" pitchFamily="50" charset="-127"/>
                </a:defRPr>
              </a:lvl3pPr>
              <a:lvl4pPr marL="1600200" indent="-228600" eaLnBrk="0" hangingPunct="0">
                <a:defRPr kumimoji="1" sz="900">
                  <a:solidFill>
                    <a:schemeClr val="tx1"/>
                  </a:solidFill>
                  <a:latin typeface="Arial" charset="0"/>
                  <a:ea typeface="돋움" pitchFamily="50" charset="-127"/>
                </a:defRPr>
              </a:lvl4pPr>
              <a:lvl5pPr marL="2057400" indent="-228600" eaLnBrk="0" hangingPunct="0">
                <a:defRPr kumimoji="1" sz="900">
                  <a:solidFill>
                    <a:schemeClr val="tx1"/>
                  </a:solidFill>
                  <a:latin typeface="Arial" charset="0"/>
                  <a:ea typeface="돋움" pitchFamily="50" charset="-127"/>
                </a:defRPr>
              </a:lvl5pPr>
              <a:lvl6pPr marL="2514600" indent="-228600" eaLnBrk="0" fontAlgn="base" hangingPunct="0">
                <a:spcBef>
                  <a:spcPct val="0"/>
                </a:spcBef>
                <a:spcAft>
                  <a:spcPct val="0"/>
                </a:spcAft>
                <a:defRPr kumimoji="1" sz="900">
                  <a:solidFill>
                    <a:schemeClr val="tx1"/>
                  </a:solidFill>
                  <a:latin typeface="Arial" charset="0"/>
                  <a:ea typeface="돋움" pitchFamily="50" charset="-127"/>
                </a:defRPr>
              </a:lvl6pPr>
              <a:lvl7pPr marL="2971800" indent="-228600" eaLnBrk="0" fontAlgn="base" hangingPunct="0">
                <a:spcBef>
                  <a:spcPct val="0"/>
                </a:spcBef>
                <a:spcAft>
                  <a:spcPct val="0"/>
                </a:spcAft>
                <a:defRPr kumimoji="1" sz="900">
                  <a:solidFill>
                    <a:schemeClr val="tx1"/>
                  </a:solidFill>
                  <a:latin typeface="Arial" charset="0"/>
                  <a:ea typeface="돋움" pitchFamily="50" charset="-127"/>
                </a:defRPr>
              </a:lvl7pPr>
              <a:lvl8pPr marL="3429000" indent="-228600" eaLnBrk="0" fontAlgn="base" hangingPunct="0">
                <a:spcBef>
                  <a:spcPct val="0"/>
                </a:spcBef>
                <a:spcAft>
                  <a:spcPct val="0"/>
                </a:spcAft>
                <a:defRPr kumimoji="1" sz="900">
                  <a:solidFill>
                    <a:schemeClr val="tx1"/>
                  </a:solidFill>
                  <a:latin typeface="Arial" charset="0"/>
                  <a:ea typeface="돋움" pitchFamily="50" charset="-127"/>
                </a:defRPr>
              </a:lvl8pPr>
              <a:lvl9pPr marL="3886200" indent="-228600" eaLnBrk="0" fontAlgn="base" hangingPunct="0">
                <a:spcBef>
                  <a:spcPct val="0"/>
                </a:spcBef>
                <a:spcAft>
                  <a:spcPct val="0"/>
                </a:spcAft>
                <a:defRPr kumimoji="1" sz="900">
                  <a:solidFill>
                    <a:schemeClr val="tx1"/>
                  </a:solidFill>
                  <a:latin typeface="Arial" charset="0"/>
                  <a:ea typeface="돋움" pitchFamily="50" charset="-127"/>
                </a:defRPr>
              </a:lvl9pPr>
            </a:lstStyle>
            <a:p>
              <a:pPr eaLnBrk="1" fontAlgn="base" hangingPunct="1">
                <a:spcBef>
                  <a:spcPct val="0"/>
                </a:spcBef>
                <a:spcAft>
                  <a:spcPct val="0"/>
                </a:spcAft>
              </a:pPr>
              <a:r>
                <a:rPr lang="en-US" altLang="ko-KR" sz="800" smtClean="0"/>
                <a:t>CPU</a:t>
              </a:r>
            </a:p>
          </p:txBody>
        </p:sp>
        <p:sp>
          <p:nvSpPr>
            <p:cNvPr id="84" name="Text Box 736"/>
            <p:cNvSpPr txBox="1">
              <a:spLocks noChangeArrowheads="1"/>
            </p:cNvSpPr>
            <p:nvPr/>
          </p:nvSpPr>
          <p:spPr bwMode="auto">
            <a:xfrm>
              <a:off x="2653" y="3912"/>
              <a:ext cx="298" cy="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900">
                  <a:solidFill>
                    <a:schemeClr val="tx1"/>
                  </a:solidFill>
                  <a:latin typeface="Arial" charset="0"/>
                  <a:ea typeface="돋움" pitchFamily="50" charset="-127"/>
                </a:defRPr>
              </a:lvl1pPr>
              <a:lvl2pPr marL="742950" indent="-285750" eaLnBrk="0" hangingPunct="0">
                <a:defRPr kumimoji="1" sz="900">
                  <a:solidFill>
                    <a:schemeClr val="tx1"/>
                  </a:solidFill>
                  <a:latin typeface="Arial" charset="0"/>
                  <a:ea typeface="돋움" pitchFamily="50" charset="-127"/>
                </a:defRPr>
              </a:lvl2pPr>
              <a:lvl3pPr marL="1143000" indent="-228600" eaLnBrk="0" hangingPunct="0">
                <a:defRPr kumimoji="1" sz="900">
                  <a:solidFill>
                    <a:schemeClr val="tx1"/>
                  </a:solidFill>
                  <a:latin typeface="Arial" charset="0"/>
                  <a:ea typeface="돋움" pitchFamily="50" charset="-127"/>
                </a:defRPr>
              </a:lvl3pPr>
              <a:lvl4pPr marL="1600200" indent="-228600" eaLnBrk="0" hangingPunct="0">
                <a:defRPr kumimoji="1" sz="900">
                  <a:solidFill>
                    <a:schemeClr val="tx1"/>
                  </a:solidFill>
                  <a:latin typeface="Arial" charset="0"/>
                  <a:ea typeface="돋움" pitchFamily="50" charset="-127"/>
                </a:defRPr>
              </a:lvl4pPr>
              <a:lvl5pPr marL="2057400" indent="-228600" eaLnBrk="0" hangingPunct="0">
                <a:defRPr kumimoji="1" sz="900">
                  <a:solidFill>
                    <a:schemeClr val="tx1"/>
                  </a:solidFill>
                  <a:latin typeface="Arial" charset="0"/>
                  <a:ea typeface="돋움" pitchFamily="50" charset="-127"/>
                </a:defRPr>
              </a:lvl5pPr>
              <a:lvl6pPr marL="2514600" indent="-228600" eaLnBrk="0" fontAlgn="base" hangingPunct="0">
                <a:spcBef>
                  <a:spcPct val="0"/>
                </a:spcBef>
                <a:spcAft>
                  <a:spcPct val="0"/>
                </a:spcAft>
                <a:defRPr kumimoji="1" sz="900">
                  <a:solidFill>
                    <a:schemeClr val="tx1"/>
                  </a:solidFill>
                  <a:latin typeface="Arial" charset="0"/>
                  <a:ea typeface="돋움" pitchFamily="50" charset="-127"/>
                </a:defRPr>
              </a:lvl6pPr>
              <a:lvl7pPr marL="2971800" indent="-228600" eaLnBrk="0" fontAlgn="base" hangingPunct="0">
                <a:spcBef>
                  <a:spcPct val="0"/>
                </a:spcBef>
                <a:spcAft>
                  <a:spcPct val="0"/>
                </a:spcAft>
                <a:defRPr kumimoji="1" sz="900">
                  <a:solidFill>
                    <a:schemeClr val="tx1"/>
                  </a:solidFill>
                  <a:latin typeface="Arial" charset="0"/>
                  <a:ea typeface="돋움" pitchFamily="50" charset="-127"/>
                </a:defRPr>
              </a:lvl7pPr>
              <a:lvl8pPr marL="3429000" indent="-228600" eaLnBrk="0" fontAlgn="base" hangingPunct="0">
                <a:spcBef>
                  <a:spcPct val="0"/>
                </a:spcBef>
                <a:spcAft>
                  <a:spcPct val="0"/>
                </a:spcAft>
                <a:defRPr kumimoji="1" sz="900">
                  <a:solidFill>
                    <a:schemeClr val="tx1"/>
                  </a:solidFill>
                  <a:latin typeface="Arial" charset="0"/>
                  <a:ea typeface="돋움" pitchFamily="50" charset="-127"/>
                </a:defRPr>
              </a:lvl8pPr>
              <a:lvl9pPr marL="3886200" indent="-228600" eaLnBrk="0" fontAlgn="base" hangingPunct="0">
                <a:spcBef>
                  <a:spcPct val="0"/>
                </a:spcBef>
                <a:spcAft>
                  <a:spcPct val="0"/>
                </a:spcAft>
                <a:defRPr kumimoji="1" sz="900">
                  <a:solidFill>
                    <a:schemeClr val="tx1"/>
                  </a:solidFill>
                  <a:latin typeface="Arial" charset="0"/>
                  <a:ea typeface="돋움" pitchFamily="50" charset="-127"/>
                </a:defRPr>
              </a:lvl9pPr>
            </a:lstStyle>
            <a:p>
              <a:pPr eaLnBrk="1" fontAlgn="base" hangingPunct="1">
                <a:spcBef>
                  <a:spcPct val="0"/>
                </a:spcBef>
                <a:spcAft>
                  <a:spcPct val="0"/>
                </a:spcAft>
              </a:pPr>
              <a:r>
                <a:rPr lang="en-US" altLang="ko-KR" sz="800" smtClean="0"/>
                <a:t>QX42</a:t>
              </a:r>
            </a:p>
          </p:txBody>
        </p:sp>
        <p:sp>
          <p:nvSpPr>
            <p:cNvPr id="85" name="Text Box 737"/>
            <p:cNvSpPr txBox="1">
              <a:spLocks noChangeArrowheads="1"/>
            </p:cNvSpPr>
            <p:nvPr/>
          </p:nvSpPr>
          <p:spPr bwMode="auto">
            <a:xfrm>
              <a:off x="2892" y="3916"/>
              <a:ext cx="298" cy="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900">
                  <a:solidFill>
                    <a:schemeClr val="tx1"/>
                  </a:solidFill>
                  <a:latin typeface="Arial" charset="0"/>
                  <a:ea typeface="돋움" pitchFamily="50" charset="-127"/>
                </a:defRPr>
              </a:lvl1pPr>
              <a:lvl2pPr marL="742950" indent="-285750" eaLnBrk="0" hangingPunct="0">
                <a:defRPr kumimoji="1" sz="900">
                  <a:solidFill>
                    <a:schemeClr val="tx1"/>
                  </a:solidFill>
                  <a:latin typeface="Arial" charset="0"/>
                  <a:ea typeface="돋움" pitchFamily="50" charset="-127"/>
                </a:defRPr>
              </a:lvl2pPr>
              <a:lvl3pPr marL="1143000" indent="-228600" eaLnBrk="0" hangingPunct="0">
                <a:defRPr kumimoji="1" sz="900">
                  <a:solidFill>
                    <a:schemeClr val="tx1"/>
                  </a:solidFill>
                  <a:latin typeface="Arial" charset="0"/>
                  <a:ea typeface="돋움" pitchFamily="50" charset="-127"/>
                </a:defRPr>
              </a:lvl3pPr>
              <a:lvl4pPr marL="1600200" indent="-228600" eaLnBrk="0" hangingPunct="0">
                <a:defRPr kumimoji="1" sz="900">
                  <a:solidFill>
                    <a:schemeClr val="tx1"/>
                  </a:solidFill>
                  <a:latin typeface="Arial" charset="0"/>
                  <a:ea typeface="돋움" pitchFamily="50" charset="-127"/>
                </a:defRPr>
              </a:lvl4pPr>
              <a:lvl5pPr marL="2057400" indent="-228600" eaLnBrk="0" hangingPunct="0">
                <a:defRPr kumimoji="1" sz="900">
                  <a:solidFill>
                    <a:schemeClr val="tx1"/>
                  </a:solidFill>
                  <a:latin typeface="Arial" charset="0"/>
                  <a:ea typeface="돋움" pitchFamily="50" charset="-127"/>
                </a:defRPr>
              </a:lvl5pPr>
              <a:lvl6pPr marL="2514600" indent="-228600" eaLnBrk="0" fontAlgn="base" hangingPunct="0">
                <a:spcBef>
                  <a:spcPct val="0"/>
                </a:spcBef>
                <a:spcAft>
                  <a:spcPct val="0"/>
                </a:spcAft>
                <a:defRPr kumimoji="1" sz="900">
                  <a:solidFill>
                    <a:schemeClr val="tx1"/>
                  </a:solidFill>
                  <a:latin typeface="Arial" charset="0"/>
                  <a:ea typeface="돋움" pitchFamily="50" charset="-127"/>
                </a:defRPr>
              </a:lvl6pPr>
              <a:lvl7pPr marL="2971800" indent="-228600" eaLnBrk="0" fontAlgn="base" hangingPunct="0">
                <a:spcBef>
                  <a:spcPct val="0"/>
                </a:spcBef>
                <a:spcAft>
                  <a:spcPct val="0"/>
                </a:spcAft>
                <a:defRPr kumimoji="1" sz="900">
                  <a:solidFill>
                    <a:schemeClr val="tx1"/>
                  </a:solidFill>
                  <a:latin typeface="Arial" charset="0"/>
                  <a:ea typeface="돋움" pitchFamily="50" charset="-127"/>
                </a:defRPr>
              </a:lvl7pPr>
              <a:lvl8pPr marL="3429000" indent="-228600" eaLnBrk="0" fontAlgn="base" hangingPunct="0">
                <a:spcBef>
                  <a:spcPct val="0"/>
                </a:spcBef>
                <a:spcAft>
                  <a:spcPct val="0"/>
                </a:spcAft>
                <a:defRPr kumimoji="1" sz="900">
                  <a:solidFill>
                    <a:schemeClr val="tx1"/>
                  </a:solidFill>
                  <a:latin typeface="Arial" charset="0"/>
                  <a:ea typeface="돋움" pitchFamily="50" charset="-127"/>
                </a:defRPr>
              </a:lvl8pPr>
              <a:lvl9pPr marL="3886200" indent="-228600" eaLnBrk="0" fontAlgn="base" hangingPunct="0">
                <a:spcBef>
                  <a:spcPct val="0"/>
                </a:spcBef>
                <a:spcAft>
                  <a:spcPct val="0"/>
                </a:spcAft>
                <a:defRPr kumimoji="1" sz="900">
                  <a:solidFill>
                    <a:schemeClr val="tx1"/>
                  </a:solidFill>
                  <a:latin typeface="Arial" charset="0"/>
                  <a:ea typeface="돋움" pitchFamily="50" charset="-127"/>
                </a:defRPr>
              </a:lvl9pPr>
            </a:lstStyle>
            <a:p>
              <a:pPr eaLnBrk="1" fontAlgn="base" hangingPunct="1">
                <a:spcBef>
                  <a:spcPct val="0"/>
                </a:spcBef>
                <a:spcAft>
                  <a:spcPct val="0"/>
                </a:spcAft>
              </a:pPr>
              <a:r>
                <a:rPr lang="en-US" altLang="ko-KR" sz="800" smtClean="0"/>
                <a:t>QY42</a:t>
              </a:r>
            </a:p>
          </p:txBody>
        </p:sp>
        <p:sp>
          <p:nvSpPr>
            <p:cNvPr id="86" name="Text Box 738"/>
            <p:cNvSpPr txBox="1">
              <a:spLocks noChangeArrowheads="1"/>
            </p:cNvSpPr>
            <p:nvPr/>
          </p:nvSpPr>
          <p:spPr bwMode="auto">
            <a:xfrm>
              <a:off x="3139" y="3920"/>
              <a:ext cx="298" cy="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900">
                  <a:solidFill>
                    <a:schemeClr val="tx1"/>
                  </a:solidFill>
                  <a:latin typeface="Arial" charset="0"/>
                  <a:ea typeface="돋움" pitchFamily="50" charset="-127"/>
                </a:defRPr>
              </a:lvl1pPr>
              <a:lvl2pPr marL="742950" indent="-285750" eaLnBrk="0" hangingPunct="0">
                <a:defRPr kumimoji="1" sz="900">
                  <a:solidFill>
                    <a:schemeClr val="tx1"/>
                  </a:solidFill>
                  <a:latin typeface="Arial" charset="0"/>
                  <a:ea typeface="돋움" pitchFamily="50" charset="-127"/>
                </a:defRPr>
              </a:lvl2pPr>
              <a:lvl3pPr marL="1143000" indent="-228600" eaLnBrk="0" hangingPunct="0">
                <a:defRPr kumimoji="1" sz="900">
                  <a:solidFill>
                    <a:schemeClr val="tx1"/>
                  </a:solidFill>
                  <a:latin typeface="Arial" charset="0"/>
                  <a:ea typeface="돋움" pitchFamily="50" charset="-127"/>
                </a:defRPr>
              </a:lvl3pPr>
              <a:lvl4pPr marL="1600200" indent="-228600" eaLnBrk="0" hangingPunct="0">
                <a:defRPr kumimoji="1" sz="900">
                  <a:solidFill>
                    <a:schemeClr val="tx1"/>
                  </a:solidFill>
                  <a:latin typeface="Arial" charset="0"/>
                  <a:ea typeface="돋움" pitchFamily="50" charset="-127"/>
                </a:defRPr>
              </a:lvl4pPr>
              <a:lvl5pPr marL="2057400" indent="-228600" eaLnBrk="0" hangingPunct="0">
                <a:defRPr kumimoji="1" sz="900">
                  <a:solidFill>
                    <a:schemeClr val="tx1"/>
                  </a:solidFill>
                  <a:latin typeface="Arial" charset="0"/>
                  <a:ea typeface="돋움" pitchFamily="50" charset="-127"/>
                </a:defRPr>
              </a:lvl5pPr>
              <a:lvl6pPr marL="2514600" indent="-228600" eaLnBrk="0" fontAlgn="base" hangingPunct="0">
                <a:spcBef>
                  <a:spcPct val="0"/>
                </a:spcBef>
                <a:spcAft>
                  <a:spcPct val="0"/>
                </a:spcAft>
                <a:defRPr kumimoji="1" sz="900">
                  <a:solidFill>
                    <a:schemeClr val="tx1"/>
                  </a:solidFill>
                  <a:latin typeface="Arial" charset="0"/>
                  <a:ea typeface="돋움" pitchFamily="50" charset="-127"/>
                </a:defRPr>
              </a:lvl6pPr>
              <a:lvl7pPr marL="2971800" indent="-228600" eaLnBrk="0" fontAlgn="base" hangingPunct="0">
                <a:spcBef>
                  <a:spcPct val="0"/>
                </a:spcBef>
                <a:spcAft>
                  <a:spcPct val="0"/>
                </a:spcAft>
                <a:defRPr kumimoji="1" sz="900">
                  <a:solidFill>
                    <a:schemeClr val="tx1"/>
                  </a:solidFill>
                  <a:latin typeface="Arial" charset="0"/>
                  <a:ea typeface="돋움" pitchFamily="50" charset="-127"/>
                </a:defRPr>
              </a:lvl7pPr>
              <a:lvl8pPr marL="3429000" indent="-228600" eaLnBrk="0" fontAlgn="base" hangingPunct="0">
                <a:spcBef>
                  <a:spcPct val="0"/>
                </a:spcBef>
                <a:spcAft>
                  <a:spcPct val="0"/>
                </a:spcAft>
                <a:defRPr kumimoji="1" sz="900">
                  <a:solidFill>
                    <a:schemeClr val="tx1"/>
                  </a:solidFill>
                  <a:latin typeface="Arial" charset="0"/>
                  <a:ea typeface="돋움" pitchFamily="50" charset="-127"/>
                </a:defRPr>
              </a:lvl8pPr>
              <a:lvl9pPr marL="3886200" indent="-228600" eaLnBrk="0" fontAlgn="base" hangingPunct="0">
                <a:spcBef>
                  <a:spcPct val="0"/>
                </a:spcBef>
                <a:spcAft>
                  <a:spcPct val="0"/>
                </a:spcAft>
                <a:defRPr kumimoji="1" sz="900">
                  <a:solidFill>
                    <a:schemeClr val="tx1"/>
                  </a:solidFill>
                  <a:latin typeface="Arial" charset="0"/>
                  <a:ea typeface="돋움" pitchFamily="50" charset="-127"/>
                </a:defRPr>
              </a:lvl9pPr>
            </a:lstStyle>
            <a:p>
              <a:pPr eaLnBrk="1" fontAlgn="base" hangingPunct="1">
                <a:spcBef>
                  <a:spcPct val="0"/>
                </a:spcBef>
                <a:spcAft>
                  <a:spcPct val="0"/>
                </a:spcAft>
              </a:pPr>
              <a:r>
                <a:rPr lang="en-US" altLang="ko-KR" sz="800" smtClean="0"/>
                <a:t>QX41</a:t>
              </a:r>
            </a:p>
          </p:txBody>
        </p:sp>
        <p:sp>
          <p:nvSpPr>
            <p:cNvPr id="87" name="Text Box 739"/>
            <p:cNvSpPr txBox="1">
              <a:spLocks noChangeArrowheads="1"/>
            </p:cNvSpPr>
            <p:nvPr/>
          </p:nvSpPr>
          <p:spPr bwMode="auto">
            <a:xfrm>
              <a:off x="3366" y="3920"/>
              <a:ext cx="299" cy="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900">
                  <a:solidFill>
                    <a:schemeClr val="tx1"/>
                  </a:solidFill>
                  <a:latin typeface="Arial" charset="0"/>
                  <a:ea typeface="돋움" pitchFamily="50" charset="-127"/>
                </a:defRPr>
              </a:lvl1pPr>
              <a:lvl2pPr marL="742950" indent="-285750" eaLnBrk="0" hangingPunct="0">
                <a:defRPr kumimoji="1" sz="900">
                  <a:solidFill>
                    <a:schemeClr val="tx1"/>
                  </a:solidFill>
                  <a:latin typeface="Arial" charset="0"/>
                  <a:ea typeface="돋움" pitchFamily="50" charset="-127"/>
                </a:defRPr>
              </a:lvl2pPr>
              <a:lvl3pPr marL="1143000" indent="-228600" eaLnBrk="0" hangingPunct="0">
                <a:defRPr kumimoji="1" sz="900">
                  <a:solidFill>
                    <a:schemeClr val="tx1"/>
                  </a:solidFill>
                  <a:latin typeface="Arial" charset="0"/>
                  <a:ea typeface="돋움" pitchFamily="50" charset="-127"/>
                </a:defRPr>
              </a:lvl3pPr>
              <a:lvl4pPr marL="1600200" indent="-228600" eaLnBrk="0" hangingPunct="0">
                <a:defRPr kumimoji="1" sz="900">
                  <a:solidFill>
                    <a:schemeClr val="tx1"/>
                  </a:solidFill>
                  <a:latin typeface="Arial" charset="0"/>
                  <a:ea typeface="돋움" pitchFamily="50" charset="-127"/>
                </a:defRPr>
              </a:lvl4pPr>
              <a:lvl5pPr marL="2057400" indent="-228600" eaLnBrk="0" hangingPunct="0">
                <a:defRPr kumimoji="1" sz="900">
                  <a:solidFill>
                    <a:schemeClr val="tx1"/>
                  </a:solidFill>
                  <a:latin typeface="Arial" charset="0"/>
                  <a:ea typeface="돋움" pitchFamily="50" charset="-127"/>
                </a:defRPr>
              </a:lvl5pPr>
              <a:lvl6pPr marL="2514600" indent="-228600" eaLnBrk="0" fontAlgn="base" hangingPunct="0">
                <a:spcBef>
                  <a:spcPct val="0"/>
                </a:spcBef>
                <a:spcAft>
                  <a:spcPct val="0"/>
                </a:spcAft>
                <a:defRPr kumimoji="1" sz="900">
                  <a:solidFill>
                    <a:schemeClr val="tx1"/>
                  </a:solidFill>
                  <a:latin typeface="Arial" charset="0"/>
                  <a:ea typeface="돋움" pitchFamily="50" charset="-127"/>
                </a:defRPr>
              </a:lvl6pPr>
              <a:lvl7pPr marL="2971800" indent="-228600" eaLnBrk="0" fontAlgn="base" hangingPunct="0">
                <a:spcBef>
                  <a:spcPct val="0"/>
                </a:spcBef>
                <a:spcAft>
                  <a:spcPct val="0"/>
                </a:spcAft>
                <a:defRPr kumimoji="1" sz="900">
                  <a:solidFill>
                    <a:schemeClr val="tx1"/>
                  </a:solidFill>
                  <a:latin typeface="Arial" charset="0"/>
                  <a:ea typeface="돋움" pitchFamily="50" charset="-127"/>
                </a:defRPr>
              </a:lvl7pPr>
              <a:lvl8pPr marL="3429000" indent="-228600" eaLnBrk="0" fontAlgn="base" hangingPunct="0">
                <a:spcBef>
                  <a:spcPct val="0"/>
                </a:spcBef>
                <a:spcAft>
                  <a:spcPct val="0"/>
                </a:spcAft>
                <a:defRPr kumimoji="1" sz="900">
                  <a:solidFill>
                    <a:schemeClr val="tx1"/>
                  </a:solidFill>
                  <a:latin typeface="Arial" charset="0"/>
                  <a:ea typeface="돋움" pitchFamily="50" charset="-127"/>
                </a:defRPr>
              </a:lvl8pPr>
              <a:lvl9pPr marL="3886200" indent="-228600" eaLnBrk="0" fontAlgn="base" hangingPunct="0">
                <a:spcBef>
                  <a:spcPct val="0"/>
                </a:spcBef>
                <a:spcAft>
                  <a:spcPct val="0"/>
                </a:spcAft>
                <a:defRPr kumimoji="1" sz="900">
                  <a:solidFill>
                    <a:schemeClr val="tx1"/>
                  </a:solidFill>
                  <a:latin typeface="Arial" charset="0"/>
                  <a:ea typeface="돋움" pitchFamily="50" charset="-127"/>
                </a:defRPr>
              </a:lvl9pPr>
            </a:lstStyle>
            <a:p>
              <a:pPr eaLnBrk="1" fontAlgn="base" hangingPunct="1">
                <a:spcBef>
                  <a:spcPct val="0"/>
                </a:spcBef>
                <a:spcAft>
                  <a:spcPct val="0"/>
                </a:spcAft>
              </a:pPr>
              <a:r>
                <a:rPr lang="en-US" altLang="ko-KR" sz="800" smtClean="0"/>
                <a:t>QY42</a:t>
              </a:r>
            </a:p>
          </p:txBody>
        </p:sp>
        <p:sp>
          <p:nvSpPr>
            <p:cNvPr id="88" name="Text Box 740"/>
            <p:cNvSpPr txBox="1">
              <a:spLocks noChangeArrowheads="1"/>
            </p:cNvSpPr>
            <p:nvPr/>
          </p:nvSpPr>
          <p:spPr bwMode="auto">
            <a:xfrm>
              <a:off x="3831" y="3919"/>
              <a:ext cx="351" cy="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900">
                  <a:solidFill>
                    <a:schemeClr val="tx1"/>
                  </a:solidFill>
                  <a:latin typeface="Arial" charset="0"/>
                  <a:ea typeface="돋움" pitchFamily="50" charset="-127"/>
                </a:defRPr>
              </a:lvl1pPr>
              <a:lvl2pPr marL="742950" indent="-285750" eaLnBrk="0" hangingPunct="0">
                <a:defRPr kumimoji="1" sz="900">
                  <a:solidFill>
                    <a:schemeClr val="tx1"/>
                  </a:solidFill>
                  <a:latin typeface="Arial" charset="0"/>
                  <a:ea typeface="돋움" pitchFamily="50" charset="-127"/>
                </a:defRPr>
              </a:lvl2pPr>
              <a:lvl3pPr marL="1143000" indent="-228600" eaLnBrk="0" hangingPunct="0">
                <a:defRPr kumimoji="1" sz="900">
                  <a:solidFill>
                    <a:schemeClr val="tx1"/>
                  </a:solidFill>
                  <a:latin typeface="Arial" charset="0"/>
                  <a:ea typeface="돋움" pitchFamily="50" charset="-127"/>
                </a:defRPr>
              </a:lvl3pPr>
              <a:lvl4pPr marL="1600200" indent="-228600" eaLnBrk="0" hangingPunct="0">
                <a:defRPr kumimoji="1" sz="900">
                  <a:solidFill>
                    <a:schemeClr val="tx1"/>
                  </a:solidFill>
                  <a:latin typeface="Arial" charset="0"/>
                  <a:ea typeface="돋움" pitchFamily="50" charset="-127"/>
                </a:defRPr>
              </a:lvl4pPr>
              <a:lvl5pPr marL="2057400" indent="-228600" eaLnBrk="0" hangingPunct="0">
                <a:defRPr kumimoji="1" sz="900">
                  <a:solidFill>
                    <a:schemeClr val="tx1"/>
                  </a:solidFill>
                  <a:latin typeface="Arial" charset="0"/>
                  <a:ea typeface="돋움" pitchFamily="50" charset="-127"/>
                </a:defRPr>
              </a:lvl5pPr>
              <a:lvl6pPr marL="2514600" indent="-228600" eaLnBrk="0" fontAlgn="base" hangingPunct="0">
                <a:spcBef>
                  <a:spcPct val="0"/>
                </a:spcBef>
                <a:spcAft>
                  <a:spcPct val="0"/>
                </a:spcAft>
                <a:defRPr kumimoji="1" sz="900">
                  <a:solidFill>
                    <a:schemeClr val="tx1"/>
                  </a:solidFill>
                  <a:latin typeface="Arial" charset="0"/>
                  <a:ea typeface="돋움" pitchFamily="50" charset="-127"/>
                </a:defRPr>
              </a:lvl6pPr>
              <a:lvl7pPr marL="2971800" indent="-228600" eaLnBrk="0" fontAlgn="base" hangingPunct="0">
                <a:spcBef>
                  <a:spcPct val="0"/>
                </a:spcBef>
                <a:spcAft>
                  <a:spcPct val="0"/>
                </a:spcAft>
                <a:defRPr kumimoji="1" sz="900">
                  <a:solidFill>
                    <a:schemeClr val="tx1"/>
                  </a:solidFill>
                  <a:latin typeface="Arial" charset="0"/>
                  <a:ea typeface="돋움" pitchFamily="50" charset="-127"/>
                </a:defRPr>
              </a:lvl7pPr>
              <a:lvl8pPr marL="3429000" indent="-228600" eaLnBrk="0" fontAlgn="base" hangingPunct="0">
                <a:spcBef>
                  <a:spcPct val="0"/>
                </a:spcBef>
                <a:spcAft>
                  <a:spcPct val="0"/>
                </a:spcAft>
                <a:defRPr kumimoji="1" sz="900">
                  <a:solidFill>
                    <a:schemeClr val="tx1"/>
                  </a:solidFill>
                  <a:latin typeface="Arial" charset="0"/>
                  <a:ea typeface="돋움" pitchFamily="50" charset="-127"/>
                </a:defRPr>
              </a:lvl8pPr>
              <a:lvl9pPr marL="3886200" indent="-228600" eaLnBrk="0" fontAlgn="base" hangingPunct="0">
                <a:spcBef>
                  <a:spcPct val="0"/>
                </a:spcBef>
                <a:spcAft>
                  <a:spcPct val="0"/>
                </a:spcAft>
                <a:defRPr kumimoji="1" sz="900">
                  <a:solidFill>
                    <a:schemeClr val="tx1"/>
                  </a:solidFill>
                  <a:latin typeface="Arial" charset="0"/>
                  <a:ea typeface="돋움" pitchFamily="50" charset="-127"/>
                </a:defRPr>
              </a:lvl9pPr>
            </a:lstStyle>
            <a:p>
              <a:pPr eaLnBrk="1" fontAlgn="base" hangingPunct="1">
                <a:spcBef>
                  <a:spcPct val="0"/>
                </a:spcBef>
                <a:spcAft>
                  <a:spcPct val="0"/>
                </a:spcAft>
              </a:pPr>
              <a:r>
                <a:rPr lang="en-US" altLang="ko-KR" sz="800" smtClean="0"/>
                <a:t>Q62DA</a:t>
              </a:r>
            </a:p>
          </p:txBody>
        </p:sp>
        <p:sp>
          <p:nvSpPr>
            <p:cNvPr id="89" name="Text Box 741"/>
            <p:cNvSpPr txBox="1">
              <a:spLocks noChangeArrowheads="1"/>
            </p:cNvSpPr>
            <p:nvPr/>
          </p:nvSpPr>
          <p:spPr bwMode="auto">
            <a:xfrm>
              <a:off x="3613" y="3919"/>
              <a:ext cx="351" cy="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54000" rIns="54000"/>
            <a:lstStyle>
              <a:lvl1pPr eaLnBrk="0" hangingPunct="0">
                <a:defRPr kumimoji="1" sz="900">
                  <a:solidFill>
                    <a:schemeClr val="tx1"/>
                  </a:solidFill>
                  <a:latin typeface="Arial" charset="0"/>
                  <a:ea typeface="돋움" pitchFamily="50" charset="-127"/>
                </a:defRPr>
              </a:lvl1pPr>
              <a:lvl2pPr marL="742950" indent="-285750" eaLnBrk="0" hangingPunct="0">
                <a:defRPr kumimoji="1" sz="900">
                  <a:solidFill>
                    <a:schemeClr val="tx1"/>
                  </a:solidFill>
                  <a:latin typeface="Arial" charset="0"/>
                  <a:ea typeface="돋움" pitchFamily="50" charset="-127"/>
                </a:defRPr>
              </a:lvl2pPr>
              <a:lvl3pPr marL="1143000" indent="-228600" eaLnBrk="0" hangingPunct="0">
                <a:defRPr kumimoji="1" sz="900">
                  <a:solidFill>
                    <a:schemeClr val="tx1"/>
                  </a:solidFill>
                  <a:latin typeface="Arial" charset="0"/>
                  <a:ea typeface="돋움" pitchFamily="50" charset="-127"/>
                </a:defRPr>
              </a:lvl3pPr>
              <a:lvl4pPr marL="1600200" indent="-228600" eaLnBrk="0" hangingPunct="0">
                <a:defRPr kumimoji="1" sz="900">
                  <a:solidFill>
                    <a:schemeClr val="tx1"/>
                  </a:solidFill>
                  <a:latin typeface="Arial" charset="0"/>
                  <a:ea typeface="돋움" pitchFamily="50" charset="-127"/>
                </a:defRPr>
              </a:lvl4pPr>
              <a:lvl5pPr marL="2057400" indent="-228600" eaLnBrk="0" hangingPunct="0">
                <a:defRPr kumimoji="1" sz="900">
                  <a:solidFill>
                    <a:schemeClr val="tx1"/>
                  </a:solidFill>
                  <a:latin typeface="Arial" charset="0"/>
                  <a:ea typeface="돋움" pitchFamily="50" charset="-127"/>
                </a:defRPr>
              </a:lvl5pPr>
              <a:lvl6pPr marL="2514600" indent="-228600" eaLnBrk="0" fontAlgn="base" hangingPunct="0">
                <a:spcBef>
                  <a:spcPct val="0"/>
                </a:spcBef>
                <a:spcAft>
                  <a:spcPct val="0"/>
                </a:spcAft>
                <a:defRPr kumimoji="1" sz="900">
                  <a:solidFill>
                    <a:schemeClr val="tx1"/>
                  </a:solidFill>
                  <a:latin typeface="Arial" charset="0"/>
                  <a:ea typeface="돋움" pitchFamily="50" charset="-127"/>
                </a:defRPr>
              </a:lvl6pPr>
              <a:lvl7pPr marL="2971800" indent="-228600" eaLnBrk="0" fontAlgn="base" hangingPunct="0">
                <a:spcBef>
                  <a:spcPct val="0"/>
                </a:spcBef>
                <a:spcAft>
                  <a:spcPct val="0"/>
                </a:spcAft>
                <a:defRPr kumimoji="1" sz="900">
                  <a:solidFill>
                    <a:schemeClr val="tx1"/>
                  </a:solidFill>
                  <a:latin typeface="Arial" charset="0"/>
                  <a:ea typeface="돋움" pitchFamily="50" charset="-127"/>
                </a:defRPr>
              </a:lvl7pPr>
              <a:lvl8pPr marL="3429000" indent="-228600" eaLnBrk="0" fontAlgn="base" hangingPunct="0">
                <a:spcBef>
                  <a:spcPct val="0"/>
                </a:spcBef>
                <a:spcAft>
                  <a:spcPct val="0"/>
                </a:spcAft>
                <a:defRPr kumimoji="1" sz="900">
                  <a:solidFill>
                    <a:schemeClr val="tx1"/>
                  </a:solidFill>
                  <a:latin typeface="Arial" charset="0"/>
                  <a:ea typeface="돋움" pitchFamily="50" charset="-127"/>
                </a:defRPr>
              </a:lvl8pPr>
              <a:lvl9pPr marL="3886200" indent="-228600" eaLnBrk="0" fontAlgn="base" hangingPunct="0">
                <a:spcBef>
                  <a:spcPct val="0"/>
                </a:spcBef>
                <a:spcAft>
                  <a:spcPct val="0"/>
                </a:spcAft>
                <a:defRPr kumimoji="1" sz="900">
                  <a:solidFill>
                    <a:schemeClr val="tx1"/>
                  </a:solidFill>
                  <a:latin typeface="Arial" charset="0"/>
                  <a:ea typeface="돋움" pitchFamily="50" charset="-127"/>
                </a:defRPr>
              </a:lvl9pPr>
            </a:lstStyle>
            <a:p>
              <a:pPr eaLnBrk="1" fontAlgn="base" hangingPunct="1">
                <a:spcBef>
                  <a:spcPct val="0"/>
                </a:spcBef>
                <a:spcAft>
                  <a:spcPct val="0"/>
                </a:spcAft>
              </a:pPr>
              <a:r>
                <a:rPr lang="en-US" altLang="ko-KR" sz="800" smtClean="0"/>
                <a:t>Q62AD</a:t>
              </a:r>
            </a:p>
          </p:txBody>
        </p:sp>
        <p:sp>
          <p:nvSpPr>
            <p:cNvPr id="90" name="Rectangle 742"/>
            <p:cNvSpPr>
              <a:spLocks noChangeArrowheads="1"/>
            </p:cNvSpPr>
            <p:nvPr/>
          </p:nvSpPr>
          <p:spPr bwMode="auto">
            <a:xfrm>
              <a:off x="3413" y="3800"/>
              <a:ext cx="188" cy="1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900">
                  <a:solidFill>
                    <a:schemeClr val="tx1"/>
                  </a:solidFill>
                  <a:latin typeface="Arial" charset="0"/>
                  <a:ea typeface="돋움" pitchFamily="50" charset="-127"/>
                </a:defRPr>
              </a:lvl1pPr>
              <a:lvl2pPr marL="742950" indent="-285750" eaLnBrk="0" hangingPunct="0">
                <a:defRPr kumimoji="1" sz="900">
                  <a:solidFill>
                    <a:schemeClr val="tx1"/>
                  </a:solidFill>
                  <a:latin typeface="Arial" charset="0"/>
                  <a:ea typeface="돋움" pitchFamily="50" charset="-127"/>
                </a:defRPr>
              </a:lvl2pPr>
              <a:lvl3pPr marL="1143000" indent="-228600" eaLnBrk="0" hangingPunct="0">
                <a:defRPr kumimoji="1" sz="900">
                  <a:solidFill>
                    <a:schemeClr val="tx1"/>
                  </a:solidFill>
                  <a:latin typeface="Arial" charset="0"/>
                  <a:ea typeface="돋움" pitchFamily="50" charset="-127"/>
                </a:defRPr>
              </a:lvl3pPr>
              <a:lvl4pPr marL="1600200" indent="-228600" eaLnBrk="0" hangingPunct="0">
                <a:defRPr kumimoji="1" sz="900">
                  <a:solidFill>
                    <a:schemeClr val="tx1"/>
                  </a:solidFill>
                  <a:latin typeface="Arial" charset="0"/>
                  <a:ea typeface="돋움" pitchFamily="50" charset="-127"/>
                </a:defRPr>
              </a:lvl4pPr>
              <a:lvl5pPr marL="2057400" indent="-228600" eaLnBrk="0" hangingPunct="0">
                <a:defRPr kumimoji="1" sz="900">
                  <a:solidFill>
                    <a:schemeClr val="tx1"/>
                  </a:solidFill>
                  <a:latin typeface="Arial" charset="0"/>
                  <a:ea typeface="돋움" pitchFamily="50" charset="-127"/>
                </a:defRPr>
              </a:lvl5pPr>
              <a:lvl6pPr marL="2514600" indent="-228600" eaLnBrk="0" fontAlgn="base" hangingPunct="0">
                <a:spcBef>
                  <a:spcPct val="0"/>
                </a:spcBef>
                <a:spcAft>
                  <a:spcPct val="0"/>
                </a:spcAft>
                <a:defRPr kumimoji="1" sz="900">
                  <a:solidFill>
                    <a:schemeClr val="tx1"/>
                  </a:solidFill>
                  <a:latin typeface="Arial" charset="0"/>
                  <a:ea typeface="돋움" pitchFamily="50" charset="-127"/>
                </a:defRPr>
              </a:lvl6pPr>
              <a:lvl7pPr marL="2971800" indent="-228600" eaLnBrk="0" fontAlgn="base" hangingPunct="0">
                <a:spcBef>
                  <a:spcPct val="0"/>
                </a:spcBef>
                <a:spcAft>
                  <a:spcPct val="0"/>
                </a:spcAft>
                <a:defRPr kumimoji="1" sz="900">
                  <a:solidFill>
                    <a:schemeClr val="tx1"/>
                  </a:solidFill>
                  <a:latin typeface="Arial" charset="0"/>
                  <a:ea typeface="돋움" pitchFamily="50" charset="-127"/>
                </a:defRPr>
              </a:lvl7pPr>
              <a:lvl8pPr marL="3429000" indent="-228600" eaLnBrk="0" fontAlgn="base" hangingPunct="0">
                <a:spcBef>
                  <a:spcPct val="0"/>
                </a:spcBef>
                <a:spcAft>
                  <a:spcPct val="0"/>
                </a:spcAft>
                <a:defRPr kumimoji="1" sz="900">
                  <a:solidFill>
                    <a:schemeClr val="tx1"/>
                  </a:solidFill>
                  <a:latin typeface="Arial" charset="0"/>
                  <a:ea typeface="돋움" pitchFamily="50" charset="-127"/>
                </a:defRPr>
              </a:lvl8pPr>
              <a:lvl9pPr marL="3886200" indent="-228600" eaLnBrk="0" fontAlgn="base" hangingPunct="0">
                <a:spcBef>
                  <a:spcPct val="0"/>
                </a:spcBef>
                <a:spcAft>
                  <a:spcPct val="0"/>
                </a:spcAft>
                <a:defRPr kumimoji="1" sz="900">
                  <a:solidFill>
                    <a:schemeClr val="tx1"/>
                  </a:solidFill>
                  <a:latin typeface="Arial" charset="0"/>
                  <a:ea typeface="돋움" pitchFamily="50" charset="-127"/>
                </a:defRPr>
              </a:lvl9pPr>
            </a:lstStyle>
            <a:p>
              <a:pPr eaLnBrk="1" fontAlgn="base" hangingPunct="1">
                <a:spcBef>
                  <a:spcPct val="0"/>
                </a:spcBef>
                <a:spcAft>
                  <a:spcPct val="0"/>
                </a:spcAft>
              </a:pPr>
              <a:r>
                <a:rPr lang="en-US" altLang="ko-KR" smtClean="0"/>
                <a:t>①</a:t>
              </a:r>
            </a:p>
          </p:txBody>
        </p:sp>
      </p:grpSp>
      <p:sp>
        <p:nvSpPr>
          <p:cNvPr id="25" name="Rectangle 114"/>
          <p:cNvSpPr>
            <a:spLocks noChangeArrowheads="1"/>
          </p:cNvSpPr>
          <p:nvPr/>
        </p:nvSpPr>
        <p:spPr bwMode="auto">
          <a:xfrm>
            <a:off x="304800" y="4880992"/>
            <a:ext cx="3124200" cy="4308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900">
                <a:solidFill>
                  <a:schemeClr val="tx1"/>
                </a:solidFill>
                <a:latin typeface="Arial" charset="0"/>
                <a:ea typeface="돋움" pitchFamily="50" charset="-127"/>
              </a:defRPr>
            </a:lvl1pPr>
            <a:lvl2pPr marL="742950" indent="-285750" eaLnBrk="0" hangingPunct="0">
              <a:defRPr kumimoji="1" sz="900">
                <a:solidFill>
                  <a:schemeClr val="tx1"/>
                </a:solidFill>
                <a:latin typeface="Arial" charset="0"/>
                <a:ea typeface="돋움" pitchFamily="50" charset="-127"/>
              </a:defRPr>
            </a:lvl2pPr>
            <a:lvl3pPr marL="1143000" indent="-228600" eaLnBrk="0" hangingPunct="0">
              <a:defRPr kumimoji="1" sz="900">
                <a:solidFill>
                  <a:schemeClr val="tx1"/>
                </a:solidFill>
                <a:latin typeface="Arial" charset="0"/>
                <a:ea typeface="돋움" pitchFamily="50" charset="-127"/>
              </a:defRPr>
            </a:lvl3pPr>
            <a:lvl4pPr marL="1600200" indent="-228600" eaLnBrk="0" hangingPunct="0">
              <a:defRPr kumimoji="1" sz="900">
                <a:solidFill>
                  <a:schemeClr val="tx1"/>
                </a:solidFill>
                <a:latin typeface="Arial" charset="0"/>
                <a:ea typeface="돋움" pitchFamily="50" charset="-127"/>
              </a:defRPr>
            </a:lvl4pPr>
            <a:lvl5pPr marL="2057400" indent="-228600" eaLnBrk="0" hangingPunct="0">
              <a:defRPr kumimoji="1" sz="900">
                <a:solidFill>
                  <a:schemeClr val="tx1"/>
                </a:solidFill>
                <a:latin typeface="Arial" charset="0"/>
                <a:ea typeface="돋움" pitchFamily="50" charset="-127"/>
              </a:defRPr>
            </a:lvl5pPr>
            <a:lvl6pPr marL="2514600" indent="-228600" eaLnBrk="0" fontAlgn="base" hangingPunct="0">
              <a:spcBef>
                <a:spcPct val="0"/>
              </a:spcBef>
              <a:spcAft>
                <a:spcPct val="0"/>
              </a:spcAft>
              <a:defRPr kumimoji="1" sz="900">
                <a:solidFill>
                  <a:schemeClr val="tx1"/>
                </a:solidFill>
                <a:latin typeface="Arial" charset="0"/>
                <a:ea typeface="돋움" pitchFamily="50" charset="-127"/>
              </a:defRPr>
            </a:lvl6pPr>
            <a:lvl7pPr marL="2971800" indent="-228600" eaLnBrk="0" fontAlgn="base" hangingPunct="0">
              <a:spcBef>
                <a:spcPct val="0"/>
              </a:spcBef>
              <a:spcAft>
                <a:spcPct val="0"/>
              </a:spcAft>
              <a:defRPr kumimoji="1" sz="900">
                <a:solidFill>
                  <a:schemeClr val="tx1"/>
                </a:solidFill>
                <a:latin typeface="Arial" charset="0"/>
                <a:ea typeface="돋움" pitchFamily="50" charset="-127"/>
              </a:defRPr>
            </a:lvl7pPr>
            <a:lvl8pPr marL="3429000" indent="-228600" eaLnBrk="0" fontAlgn="base" hangingPunct="0">
              <a:spcBef>
                <a:spcPct val="0"/>
              </a:spcBef>
              <a:spcAft>
                <a:spcPct val="0"/>
              </a:spcAft>
              <a:defRPr kumimoji="1" sz="900">
                <a:solidFill>
                  <a:schemeClr val="tx1"/>
                </a:solidFill>
                <a:latin typeface="Arial" charset="0"/>
                <a:ea typeface="돋움" pitchFamily="50" charset="-127"/>
              </a:defRPr>
            </a:lvl8pPr>
            <a:lvl9pPr marL="3886200" indent="-228600" eaLnBrk="0" fontAlgn="base" hangingPunct="0">
              <a:spcBef>
                <a:spcPct val="0"/>
              </a:spcBef>
              <a:spcAft>
                <a:spcPct val="0"/>
              </a:spcAft>
              <a:defRPr kumimoji="1" sz="900">
                <a:solidFill>
                  <a:schemeClr val="tx1"/>
                </a:solidFill>
                <a:latin typeface="Arial" charset="0"/>
                <a:ea typeface="돋움" pitchFamily="50" charset="-127"/>
              </a:defRPr>
            </a:lvl9pPr>
          </a:lstStyle>
          <a:p>
            <a:pPr eaLnBrk="1" fontAlgn="base" hangingPunct="1">
              <a:spcBef>
                <a:spcPct val="0"/>
              </a:spcBef>
              <a:spcAft>
                <a:spcPct val="0"/>
              </a:spcAft>
            </a:pPr>
            <a:r>
              <a:rPr lang="en-US" altLang="ko-KR" sz="950" smtClean="0">
                <a:latin typeface="LG Smart_H Regular" panose="020B0600000101010101" pitchFamily="34" charset="-127"/>
                <a:ea typeface="LG Smart_H Regular" panose="020B0600000101010101" pitchFamily="34" charset="-127"/>
                <a:cs typeface="Times New Roman" panose="02020603050405020304" pitchFamily="18" charset="0"/>
              </a:rPr>
              <a:t>24. </a:t>
            </a:r>
            <a:r>
              <a:rPr lang="vi-VN" altLang="ko-KR" sz="950" smtClean="0">
                <a:latin typeface="LG Smart_H Regular" panose="020B0600000101010101" pitchFamily="34" charset="-127"/>
                <a:ea typeface="LG Smart_H Regular" panose="020B0600000101010101" pitchFamily="34" charset="-127"/>
                <a:cs typeface="Times New Roman" panose="02020603050405020304" pitchFamily="18" charset="0"/>
              </a:rPr>
              <a:t>Thẻ </a:t>
            </a:r>
            <a:r>
              <a:rPr lang="vi-VN" altLang="ko-KR" sz="950" dirty="0">
                <a:latin typeface="LG Smart_H Regular" panose="020B0600000101010101" pitchFamily="34" charset="-127"/>
                <a:ea typeface="LG Smart_H Regular" panose="020B0600000101010101" pitchFamily="34" charset="-127"/>
                <a:cs typeface="Times New Roman" panose="02020603050405020304" pitchFamily="18" charset="0"/>
              </a:rPr>
              <a:t>QX40 đầu vào kĩ thuật số được gắn </a:t>
            </a:r>
            <a:r>
              <a:rPr lang="vi-VN" altLang="ko-KR" sz="950">
                <a:latin typeface="LG Smart_H Regular" panose="020B0600000101010101" pitchFamily="34" charset="-127"/>
                <a:ea typeface="LG Smart_H Regular" panose="020B0600000101010101" pitchFamily="34" charset="-127"/>
                <a:cs typeface="Times New Roman" panose="02020603050405020304" pitchFamily="18" charset="0"/>
              </a:rPr>
              <a:t>vào khe</a:t>
            </a:r>
            <a:r>
              <a:rPr lang="en-US" altLang="ko-KR" sz="950">
                <a:latin typeface="LG Smart_H Regular" panose="020B0600000101010101" pitchFamily="34" charset="-127"/>
                <a:ea typeface="LG Smart_H Regular" panose="020B0600000101010101" pitchFamily="34" charset="-127"/>
                <a:cs typeface="Times New Roman" panose="02020603050405020304" pitchFamily="18" charset="0"/>
              </a:rPr>
              <a:t> </a:t>
            </a:r>
            <a:r>
              <a:rPr lang="vi-VN" altLang="ko-KR" sz="950">
                <a:latin typeface="LG Smart_H Regular" panose="020B0600000101010101" pitchFamily="34" charset="-127"/>
                <a:ea typeface="LG Smart_H Regular" panose="020B0600000101010101" pitchFamily="34" charset="-127"/>
                <a:cs typeface="Times New Roman" panose="02020603050405020304" pitchFamily="18" charset="0"/>
              </a:rPr>
              <a:t>cắm Basic PLC.</a:t>
            </a:r>
            <a:r>
              <a:rPr lang="en-US" altLang="ko-KR" sz="950">
                <a:latin typeface="LG Smart_H Regular" panose="020B0600000101010101" pitchFamily="34" charset="-127"/>
                <a:ea typeface="LG Smart_H Regular" panose="020B0600000101010101" pitchFamily="34" charset="-127"/>
                <a:cs typeface="Times New Roman" panose="02020603050405020304" pitchFamily="18" charset="0"/>
              </a:rPr>
              <a:t> </a:t>
            </a:r>
            <a:r>
              <a:rPr lang="vi-VN" altLang="ko-KR" sz="950">
                <a:latin typeface="LG Smart_H Regular" panose="020B0600000101010101" pitchFamily="34" charset="-127"/>
                <a:ea typeface="LG Smart_H Regular" panose="020B0600000101010101" pitchFamily="34" charset="-127"/>
                <a:cs typeface="Times New Roman" panose="02020603050405020304" pitchFamily="18" charset="0"/>
              </a:rPr>
              <a:t>Ý </a:t>
            </a:r>
            <a:r>
              <a:rPr lang="vi-VN" altLang="ko-KR" sz="950" dirty="0">
                <a:latin typeface="LG Smart_H Regular" panose="020B0600000101010101" pitchFamily="34" charset="-127"/>
                <a:ea typeface="LG Smart_H Regular" panose="020B0600000101010101" pitchFamily="34" charset="-127"/>
                <a:cs typeface="Times New Roman" panose="02020603050405020304" pitchFamily="18" charset="0"/>
              </a:rPr>
              <a:t>nghĩa số ‘0’ trong thẻ QX40 </a:t>
            </a:r>
            <a:r>
              <a:rPr lang="en-US" altLang="ko-KR" sz="950" dirty="0">
                <a:latin typeface="LG Smart_H Regular" panose="020B0600000101010101" pitchFamily="34" charset="-127"/>
                <a:ea typeface="LG Smart_H Regular" panose="020B0600000101010101" pitchFamily="34" charset="-127"/>
                <a:cs typeface="Times New Roman" panose="02020603050405020304" pitchFamily="18" charset="0"/>
              </a:rPr>
              <a:t>?   </a:t>
            </a:r>
          </a:p>
          <a:p>
            <a:pPr eaLnBrk="1" fontAlgn="base" hangingPunct="1">
              <a:spcBef>
                <a:spcPct val="0"/>
              </a:spcBef>
              <a:spcAft>
                <a:spcPct val="0"/>
              </a:spcAft>
            </a:pPr>
            <a:endParaRPr lang="en-US" altLang="ko-KR" sz="950" dirty="0">
              <a:latin typeface="LG Smart_H Regular" panose="020B0600000101010101" pitchFamily="34" charset="-127"/>
              <a:ea typeface="LG Smart_H Regular" panose="020B0600000101010101" pitchFamily="34" charset="-127"/>
              <a:cs typeface="Times New Roman" panose="02020603050405020304" pitchFamily="18" charset="0"/>
            </a:endParaRPr>
          </a:p>
          <a:p>
            <a:pPr eaLnBrk="1" fontAlgn="base" hangingPunct="1">
              <a:spcBef>
                <a:spcPct val="0"/>
              </a:spcBef>
              <a:spcAft>
                <a:spcPct val="0"/>
              </a:spcAft>
            </a:pPr>
            <a:r>
              <a:rPr lang="en-US" altLang="ko-KR" sz="950" smtClean="0">
                <a:latin typeface="LG Smart_H Regular" panose="020B0600000101010101" pitchFamily="34" charset="-127"/>
                <a:ea typeface="LG Smart_H Regular" panose="020B0600000101010101" pitchFamily="34" charset="-127"/>
                <a:cs typeface="Times New Roman" panose="02020603050405020304" pitchFamily="18" charset="0"/>
              </a:rPr>
              <a:t>A. </a:t>
            </a:r>
            <a:r>
              <a:rPr lang="vi-VN" altLang="ko-KR" sz="950">
                <a:latin typeface="LG Smart_H Regular" panose="020B0600000101010101" pitchFamily="34" charset="-127"/>
                <a:ea typeface="LG Smart_H Regular" panose="020B0600000101010101" pitchFamily="34" charset="-127"/>
                <a:cs typeface="Times New Roman" panose="02020603050405020304" pitchFamily="18" charset="0"/>
              </a:rPr>
              <a:t>Mode đầu vào </a:t>
            </a:r>
            <a:r>
              <a:rPr lang="en-US" altLang="ko-KR" sz="950" smtClean="0">
                <a:latin typeface="LG Smart_H Regular" panose="020B0600000101010101" pitchFamily="34" charset="-127"/>
                <a:ea typeface="LG Smart_H Regular" panose="020B0600000101010101" pitchFamily="34" charset="-127"/>
                <a:cs typeface="Times New Roman" panose="02020603050405020304" pitchFamily="18" charset="0"/>
              </a:rPr>
              <a:t>              C. </a:t>
            </a:r>
            <a:r>
              <a:rPr lang="vi-VN" altLang="ko-KR" sz="950" smtClean="0">
                <a:latin typeface="LG Smart_H Regular" panose="020B0600000101010101" pitchFamily="34" charset="-127"/>
                <a:ea typeface="LG Smart_H Regular" panose="020B0600000101010101" pitchFamily="34" charset="-127"/>
                <a:cs typeface="Times New Roman" panose="02020603050405020304" pitchFamily="18" charset="0"/>
              </a:rPr>
              <a:t>Điện </a:t>
            </a:r>
            <a:r>
              <a:rPr lang="vi-VN" altLang="ko-KR" sz="950" dirty="0">
                <a:latin typeface="LG Smart_H Regular" panose="020B0600000101010101" pitchFamily="34" charset="-127"/>
                <a:ea typeface="LG Smart_H Regular" panose="020B0600000101010101" pitchFamily="34" charset="-127"/>
                <a:cs typeface="Times New Roman" panose="02020603050405020304" pitchFamily="18" charset="0"/>
              </a:rPr>
              <a:t>áp đầu vào</a:t>
            </a:r>
            <a:endParaRPr lang="ko-KR" altLang="en-US" sz="950" dirty="0">
              <a:latin typeface="LG Smart_H Regular" panose="020B0600000101010101" pitchFamily="34" charset="-127"/>
              <a:ea typeface="LG Smart_H Regular" panose="020B0600000101010101" pitchFamily="34" charset="-127"/>
              <a:cs typeface="Times New Roman" panose="02020603050405020304" pitchFamily="18" charset="0"/>
            </a:endParaRPr>
          </a:p>
          <a:p>
            <a:pPr eaLnBrk="1" fontAlgn="base" hangingPunct="1">
              <a:spcBef>
                <a:spcPct val="0"/>
              </a:spcBef>
              <a:spcAft>
                <a:spcPct val="0"/>
              </a:spcAft>
            </a:pPr>
            <a:r>
              <a:rPr lang="en-US" altLang="ko-KR" sz="950">
                <a:latin typeface="LG Smart_H Regular" panose="020B0600000101010101" pitchFamily="34" charset="-127"/>
                <a:ea typeface="LG Smart_H Regular" panose="020B0600000101010101" pitchFamily="34" charset="-127"/>
                <a:cs typeface="Times New Roman" panose="02020603050405020304" pitchFamily="18" charset="0"/>
              </a:rPr>
              <a:t>B</a:t>
            </a:r>
            <a:r>
              <a:rPr lang="en-US" altLang="ko-KR" sz="950" smtClean="0">
                <a:latin typeface="LG Smart_H Regular" panose="020B0600000101010101" pitchFamily="34" charset="-127"/>
                <a:ea typeface="LG Smart_H Regular" panose="020B0600000101010101" pitchFamily="34" charset="-127"/>
                <a:cs typeface="Times New Roman" panose="02020603050405020304" pitchFamily="18" charset="0"/>
              </a:rPr>
              <a:t>. </a:t>
            </a:r>
            <a:r>
              <a:rPr lang="vi-VN" altLang="ko-KR" sz="950" smtClean="0">
                <a:latin typeface="LG Smart_H Regular" panose="020B0600000101010101" pitchFamily="34" charset="-127"/>
                <a:ea typeface="LG Smart_H Regular" panose="020B0600000101010101" pitchFamily="34" charset="-127"/>
                <a:cs typeface="Times New Roman" panose="02020603050405020304" pitchFamily="18" charset="0"/>
              </a:rPr>
              <a:t>Điểm </a:t>
            </a:r>
            <a:r>
              <a:rPr lang="vi-VN" altLang="ko-KR" sz="950">
                <a:latin typeface="LG Smart_H Regular" panose="020B0600000101010101" pitchFamily="34" charset="-127"/>
                <a:ea typeface="LG Smart_H Regular" panose="020B0600000101010101" pitchFamily="34" charset="-127"/>
                <a:cs typeface="Times New Roman" panose="02020603050405020304" pitchFamily="18" charset="0"/>
              </a:rPr>
              <a:t>số chiếm hữu      </a:t>
            </a:r>
            <a:r>
              <a:rPr lang="en-US" altLang="ko-KR" sz="950" smtClean="0">
                <a:latin typeface="LG Smart_H Regular" panose="020B0600000101010101" pitchFamily="34" charset="-127"/>
                <a:ea typeface="LG Smart_H Regular" panose="020B0600000101010101" pitchFamily="34" charset="-127"/>
                <a:cs typeface="Times New Roman" panose="02020603050405020304" pitchFamily="18" charset="0"/>
              </a:rPr>
              <a:t>D.  </a:t>
            </a:r>
            <a:r>
              <a:rPr lang="vi-VN" altLang="ko-KR" sz="950" smtClean="0">
                <a:latin typeface="LG Smart_H Regular" panose="020B0600000101010101" pitchFamily="34" charset="-127"/>
                <a:ea typeface="LG Smart_H Regular" panose="020B0600000101010101" pitchFamily="34" charset="-127"/>
                <a:cs typeface="Times New Roman" panose="02020603050405020304" pitchFamily="18" charset="0"/>
              </a:rPr>
              <a:t>Mode </a:t>
            </a:r>
            <a:r>
              <a:rPr lang="vi-VN" altLang="ko-KR" sz="950">
                <a:latin typeface="LG Smart_H Regular" panose="020B0600000101010101" pitchFamily="34" charset="-127"/>
                <a:ea typeface="LG Smart_H Regular" panose="020B0600000101010101" pitchFamily="34" charset="-127"/>
                <a:cs typeface="Times New Roman" panose="02020603050405020304" pitchFamily="18" charset="0"/>
              </a:rPr>
              <a:t>đặc </a:t>
            </a:r>
            <a:r>
              <a:rPr lang="vi-VN" altLang="ko-KR" sz="950" smtClean="0">
                <a:latin typeface="LG Smart_H Regular" panose="020B0600000101010101" pitchFamily="34" charset="-127"/>
                <a:ea typeface="LG Smart_H Regular" panose="020B0600000101010101" pitchFamily="34" charset="-127"/>
                <a:cs typeface="Times New Roman" panose="02020603050405020304" pitchFamily="18" charset="0"/>
              </a:rPr>
              <a:t>biệt</a:t>
            </a:r>
            <a:endParaRPr lang="en-US" altLang="ko-KR" sz="950" smtClean="0">
              <a:latin typeface="LG Smart_H Regular" panose="020B0600000101010101" pitchFamily="34" charset="-127"/>
              <a:ea typeface="LG Smart_H Regular" panose="020B0600000101010101" pitchFamily="34" charset="-127"/>
              <a:cs typeface="Times New Roman" panose="02020603050405020304" pitchFamily="18" charset="0"/>
            </a:endParaRPr>
          </a:p>
          <a:p>
            <a:pPr eaLnBrk="1" fontAlgn="base" hangingPunct="1">
              <a:spcBef>
                <a:spcPct val="0"/>
              </a:spcBef>
              <a:spcAft>
                <a:spcPct val="0"/>
              </a:spcAft>
            </a:pPr>
            <a:endParaRPr lang="en-US" altLang="ko-KR" sz="950" smtClean="0">
              <a:latin typeface="LG Smart_H Regular" panose="020B0600000101010101" pitchFamily="34" charset="-127"/>
              <a:ea typeface="LG Smart_H Regular" panose="020B0600000101010101" pitchFamily="34" charset="-127"/>
              <a:cs typeface="Times New Roman" panose="02020603050405020304" pitchFamily="18" charset="0"/>
            </a:endParaRPr>
          </a:p>
          <a:p>
            <a:pPr eaLnBrk="1" fontAlgn="base" hangingPunct="1">
              <a:spcBef>
                <a:spcPct val="0"/>
              </a:spcBef>
              <a:spcAft>
                <a:spcPct val="0"/>
              </a:spcAft>
            </a:pPr>
            <a:endParaRPr lang="en-US" altLang="ko-KR" smtClean="0">
              <a:latin typeface="LG Smart_H Regular" panose="020B0600000101010101" pitchFamily="34" charset="-127"/>
              <a:ea typeface="LG Smart_H Regular" panose="020B0600000101010101" pitchFamily="34" charset="-127"/>
            </a:endParaRPr>
          </a:p>
          <a:p>
            <a:pPr eaLnBrk="1" fontAlgn="base" hangingPunct="1">
              <a:spcBef>
                <a:spcPct val="0"/>
              </a:spcBef>
              <a:spcAft>
                <a:spcPct val="0"/>
              </a:spcAft>
            </a:pPr>
            <a:r>
              <a:rPr lang="en-US" altLang="ko-KR" sz="950" smtClean="0">
                <a:latin typeface="LG Smart_H Regular" panose="020B0600000101010101" pitchFamily="34" charset="-127"/>
                <a:ea typeface="LG Smart_H Regular" panose="020B0600000101010101" pitchFamily="34" charset="-127"/>
                <a:cs typeface="Times New Roman" panose="02020603050405020304" pitchFamily="18" charset="0"/>
              </a:rPr>
              <a:t>25. </a:t>
            </a:r>
            <a:r>
              <a:rPr lang="vi-VN" altLang="ko-KR" sz="950" smtClean="0">
                <a:latin typeface="LG Smart_H Regular" panose="020B0600000101010101" pitchFamily="34" charset="-127"/>
                <a:ea typeface="LG Smart_H Regular" panose="020B0600000101010101" pitchFamily="34" charset="-127"/>
                <a:cs typeface="Times New Roman" panose="02020603050405020304" pitchFamily="18" charset="0"/>
              </a:rPr>
              <a:t>Điều </a:t>
            </a:r>
            <a:r>
              <a:rPr lang="vi-VN" altLang="ko-KR" sz="950">
                <a:latin typeface="LG Smart_H Regular" panose="020B0600000101010101" pitchFamily="34" charset="-127"/>
                <a:ea typeface="LG Smart_H Regular" panose="020B0600000101010101" pitchFamily="34" charset="-127"/>
                <a:cs typeface="Times New Roman" panose="02020603050405020304" pitchFamily="18" charset="0"/>
              </a:rPr>
              <a:t>gì giải thích sai về bản điều khiển </a:t>
            </a:r>
            <a:r>
              <a:rPr lang="en-US" altLang="ko-KR" sz="950">
                <a:latin typeface="LG Smart_H Regular" panose="020B0600000101010101" pitchFamily="34" charset="-127"/>
                <a:ea typeface="LG Smart_H Regular" panose="020B0600000101010101" pitchFamily="34" charset="-127"/>
                <a:cs typeface="Times New Roman" panose="02020603050405020304" pitchFamily="18" charset="0"/>
              </a:rPr>
              <a:t> PLC</a:t>
            </a:r>
            <a:r>
              <a:rPr lang="vi-VN" altLang="ko-KR" sz="950">
                <a:latin typeface="LG Smart_H Regular" panose="020B0600000101010101" pitchFamily="34" charset="-127"/>
                <a:ea typeface="LG Smart_H Regular" panose="020B0600000101010101" pitchFamily="34" charset="-127"/>
                <a:cs typeface="Times New Roman" panose="02020603050405020304" pitchFamily="18" charset="0"/>
              </a:rPr>
              <a:t> </a:t>
            </a:r>
            <a:r>
              <a:rPr lang="en-US" altLang="ko-KR" sz="950">
                <a:latin typeface="LG Smart_H Regular" panose="020B0600000101010101" pitchFamily="34" charset="-127"/>
                <a:ea typeface="LG Smart_H Regular" panose="020B0600000101010101" pitchFamily="34" charset="-127"/>
                <a:cs typeface="Times New Roman" panose="02020603050405020304" pitchFamily="18" charset="0"/>
              </a:rPr>
              <a:t>?     </a:t>
            </a:r>
          </a:p>
          <a:p>
            <a:pPr eaLnBrk="1" fontAlgn="base" hangingPunct="1">
              <a:spcBef>
                <a:spcPct val="0"/>
              </a:spcBef>
              <a:spcAft>
                <a:spcPct val="0"/>
              </a:spcAft>
            </a:pPr>
            <a:endParaRPr lang="en-US" altLang="ko-KR" sz="950">
              <a:latin typeface="LG Smart_H Regular" panose="020B0600000101010101" pitchFamily="34" charset="-127"/>
              <a:ea typeface="LG Smart_H Regular" panose="020B0600000101010101" pitchFamily="34" charset="-127"/>
              <a:cs typeface="Times New Roman" panose="02020603050405020304" pitchFamily="18" charset="0"/>
            </a:endParaRPr>
          </a:p>
          <a:p>
            <a:pPr marL="228600" indent="-228600" eaLnBrk="1" fontAlgn="base" hangingPunct="1">
              <a:spcBef>
                <a:spcPct val="0"/>
              </a:spcBef>
              <a:spcAft>
                <a:spcPct val="0"/>
              </a:spcAft>
              <a:buFont typeface="+mj-lt"/>
              <a:buAutoNum type="alphaUcPeriod"/>
            </a:pPr>
            <a:r>
              <a:rPr lang="vi-VN" altLang="ko-KR" sz="950" smtClean="0">
                <a:latin typeface="LG Smart_H Regular" panose="020B0600000101010101" pitchFamily="34" charset="-127"/>
                <a:ea typeface="LG Smart_H Regular" panose="020B0600000101010101" pitchFamily="34" charset="-127"/>
                <a:cs typeface="Times New Roman" panose="02020603050405020304" pitchFamily="18" charset="0"/>
              </a:rPr>
              <a:t>Không </a:t>
            </a:r>
            <a:r>
              <a:rPr lang="vi-VN" altLang="ko-KR" sz="950">
                <a:latin typeface="LG Smart_H Regular" panose="020B0600000101010101" pitchFamily="34" charset="-127"/>
                <a:ea typeface="LG Smart_H Regular" panose="020B0600000101010101" pitchFamily="34" charset="-127"/>
                <a:cs typeface="Times New Roman" panose="02020603050405020304" pitchFamily="18" charset="0"/>
              </a:rPr>
              <a:t>tiếp điểm</a:t>
            </a:r>
            <a:r>
              <a:rPr lang="en-US" altLang="ko-KR" sz="950">
                <a:latin typeface="LG Smart_H Regular" panose="020B0600000101010101" pitchFamily="34" charset="-127"/>
                <a:ea typeface="LG Smart_H Regular" panose="020B0600000101010101" pitchFamily="34" charset="-127"/>
                <a:cs typeface="Times New Roman" panose="02020603050405020304" pitchFamily="18" charset="0"/>
              </a:rPr>
              <a:t> ( </a:t>
            </a:r>
            <a:r>
              <a:rPr lang="vi-VN" altLang="ko-KR" sz="950">
                <a:latin typeface="LG Smart_H Regular" panose="020B0600000101010101" pitchFamily="34" charset="-127"/>
                <a:ea typeface="LG Smart_H Regular" panose="020B0600000101010101" pitchFamily="34" charset="-127"/>
                <a:cs typeface="Times New Roman" panose="02020603050405020304" pitchFamily="18" charset="0"/>
              </a:rPr>
              <a:t>độ tin cậy cao</a:t>
            </a:r>
            <a:r>
              <a:rPr lang="en-US" altLang="ko-KR" sz="950">
                <a:latin typeface="LG Smart_H Regular" panose="020B0600000101010101" pitchFamily="34" charset="-127"/>
                <a:ea typeface="LG Smart_H Regular" panose="020B0600000101010101" pitchFamily="34" charset="-127"/>
                <a:cs typeface="Times New Roman" panose="02020603050405020304" pitchFamily="18" charset="0"/>
              </a:rPr>
              <a:t>, </a:t>
            </a:r>
            <a:r>
              <a:rPr lang="vi-VN" altLang="ko-KR" sz="950">
                <a:latin typeface="LG Smart_H Regular" panose="020B0600000101010101" pitchFamily="34" charset="-127"/>
                <a:ea typeface="LG Smart_H Regular" panose="020B0600000101010101" pitchFamily="34" charset="-127"/>
                <a:cs typeface="Times New Roman" panose="02020603050405020304" pitchFamily="18" charset="0"/>
              </a:rPr>
              <a:t>tuổi thọ cao</a:t>
            </a:r>
            <a:r>
              <a:rPr lang="en-US" altLang="ko-KR" sz="950">
                <a:latin typeface="LG Smart_H Regular" panose="020B0600000101010101" pitchFamily="34" charset="-127"/>
                <a:ea typeface="LG Smart_H Regular" panose="020B0600000101010101" pitchFamily="34" charset="-127"/>
                <a:cs typeface="Times New Roman" panose="02020603050405020304" pitchFamily="18" charset="0"/>
              </a:rPr>
              <a:t>, </a:t>
            </a:r>
            <a:r>
              <a:rPr lang="vi-VN" altLang="ko-KR" sz="950">
                <a:latin typeface="LG Smart_H Regular" panose="020B0600000101010101" pitchFamily="34" charset="-127"/>
                <a:ea typeface="LG Smart_H Regular" panose="020B0600000101010101" pitchFamily="34" charset="-127"/>
                <a:cs typeface="Times New Roman" panose="02020603050405020304" pitchFamily="18" charset="0"/>
              </a:rPr>
              <a:t>điều khiển tốc độ cao</a:t>
            </a:r>
            <a:r>
              <a:rPr lang="en-US" altLang="ko-KR" sz="950">
                <a:latin typeface="LG Smart_H Regular" panose="020B0600000101010101" pitchFamily="34" charset="-127"/>
                <a:ea typeface="LG Smart_H Regular" panose="020B0600000101010101" pitchFamily="34" charset="-127"/>
                <a:cs typeface="Times New Roman" panose="02020603050405020304" pitchFamily="18" charset="0"/>
              </a:rPr>
              <a:t> </a:t>
            </a:r>
            <a:r>
              <a:rPr lang="en-US" altLang="ko-KR" sz="950" smtClean="0">
                <a:latin typeface="LG Smart_H Regular" panose="020B0600000101010101" pitchFamily="34" charset="-127"/>
                <a:ea typeface="LG Smart_H Regular" panose="020B0600000101010101" pitchFamily="34" charset="-127"/>
                <a:cs typeface="Times New Roman" panose="02020603050405020304" pitchFamily="18" charset="0"/>
              </a:rPr>
              <a:t>)</a:t>
            </a:r>
          </a:p>
          <a:p>
            <a:pPr marL="228600" indent="-228600" eaLnBrk="1" fontAlgn="base" hangingPunct="1">
              <a:spcBef>
                <a:spcPct val="0"/>
              </a:spcBef>
              <a:spcAft>
                <a:spcPct val="0"/>
              </a:spcAft>
              <a:buFont typeface="+mj-lt"/>
              <a:buAutoNum type="alphaUcPeriod"/>
            </a:pPr>
            <a:r>
              <a:rPr lang="vi-VN" altLang="ko-KR" sz="950" smtClean="0">
                <a:latin typeface="LG Smart_H Regular" panose="020B0600000101010101" pitchFamily="34" charset="-127"/>
                <a:ea typeface="LG Smart_H Regular" panose="020B0600000101010101" pitchFamily="34" charset="-127"/>
                <a:cs typeface="Times New Roman" panose="02020603050405020304" pitchFamily="18" charset="0"/>
              </a:rPr>
              <a:t>Khó </a:t>
            </a:r>
            <a:r>
              <a:rPr lang="vi-VN" altLang="ko-KR" sz="950">
                <a:latin typeface="LG Smart_H Regular" panose="020B0600000101010101" pitchFamily="34" charset="-127"/>
                <a:ea typeface="LG Smart_H Regular" panose="020B0600000101010101" pitchFamily="34" charset="-127"/>
                <a:cs typeface="Times New Roman" panose="02020603050405020304" pitchFamily="18" charset="0"/>
              </a:rPr>
              <a:t>mở rộng hệ </a:t>
            </a:r>
            <a:r>
              <a:rPr lang="vi-VN" altLang="ko-KR" sz="950" smtClean="0">
                <a:latin typeface="LG Smart_H Regular" panose="020B0600000101010101" pitchFamily="34" charset="-127"/>
                <a:ea typeface="LG Smart_H Regular" panose="020B0600000101010101" pitchFamily="34" charset="-127"/>
                <a:cs typeface="Times New Roman" panose="02020603050405020304" pitchFamily="18" charset="0"/>
              </a:rPr>
              <a:t>thống</a:t>
            </a:r>
            <a:endParaRPr lang="en-US" altLang="ko-KR" sz="950">
              <a:latin typeface="LG Smart_H Regular" panose="020B0600000101010101" pitchFamily="34" charset="-127"/>
              <a:ea typeface="LG Smart_H Regular" panose="020B0600000101010101" pitchFamily="34" charset="-127"/>
              <a:cs typeface="Times New Roman" panose="02020603050405020304" pitchFamily="18" charset="0"/>
            </a:endParaRPr>
          </a:p>
          <a:p>
            <a:pPr marL="228600" indent="-228600" eaLnBrk="1" fontAlgn="base" hangingPunct="1">
              <a:spcBef>
                <a:spcPct val="0"/>
              </a:spcBef>
              <a:spcAft>
                <a:spcPct val="0"/>
              </a:spcAft>
              <a:buFont typeface="+mj-lt"/>
              <a:buAutoNum type="alphaUcPeriod"/>
            </a:pPr>
            <a:r>
              <a:rPr lang="vi-VN" altLang="ko-KR" sz="950" smtClean="0">
                <a:latin typeface="LG Smart_H Regular" panose="020B0600000101010101" pitchFamily="34" charset="-127"/>
                <a:ea typeface="LG Smart_H Regular" panose="020B0600000101010101" pitchFamily="34" charset="-127"/>
                <a:cs typeface="Times New Roman" panose="02020603050405020304" pitchFamily="18" charset="0"/>
              </a:rPr>
              <a:t>Duy </a:t>
            </a:r>
            <a:r>
              <a:rPr lang="vi-VN" altLang="ko-KR" sz="950">
                <a:latin typeface="LG Smart_H Regular" panose="020B0600000101010101" pitchFamily="34" charset="-127"/>
                <a:ea typeface="LG Smart_H Regular" panose="020B0600000101010101" pitchFamily="34" charset="-127"/>
                <a:cs typeface="Times New Roman" panose="02020603050405020304" pitchFamily="18" charset="0"/>
              </a:rPr>
              <a:t>trì độ tin cậy cao</a:t>
            </a:r>
            <a:r>
              <a:rPr lang="en-US" altLang="ko-KR" sz="950">
                <a:latin typeface="LG Smart_H Regular" panose="020B0600000101010101" pitchFamily="34" charset="-127"/>
                <a:ea typeface="LG Smart_H Regular" panose="020B0600000101010101" pitchFamily="34" charset="-127"/>
                <a:cs typeface="Times New Roman" panose="02020603050405020304" pitchFamily="18" charset="0"/>
              </a:rPr>
              <a:t>, </a:t>
            </a:r>
            <a:r>
              <a:rPr lang="vi-VN" altLang="ko-KR" sz="950">
                <a:latin typeface="LG Smart_H Regular" panose="020B0600000101010101" pitchFamily="34" charset="-127"/>
                <a:ea typeface="LG Smart_H Regular" panose="020B0600000101010101" pitchFamily="34" charset="-127"/>
                <a:cs typeface="Times New Roman" panose="02020603050405020304" pitchFamily="18" charset="0"/>
              </a:rPr>
              <a:t>dễ bảo </a:t>
            </a:r>
            <a:r>
              <a:rPr lang="vi-VN" altLang="ko-KR" sz="950" smtClean="0">
                <a:latin typeface="LG Smart_H Regular" panose="020B0600000101010101" pitchFamily="34" charset="-127"/>
                <a:ea typeface="LG Smart_H Regular" panose="020B0600000101010101" pitchFamily="34" charset="-127"/>
                <a:cs typeface="Times New Roman" panose="02020603050405020304" pitchFamily="18" charset="0"/>
              </a:rPr>
              <a:t>trì</a:t>
            </a:r>
            <a:endParaRPr lang="en-US" altLang="ko-KR" sz="950">
              <a:latin typeface="LG Smart_H Regular" panose="020B0600000101010101" pitchFamily="34" charset="-127"/>
              <a:ea typeface="LG Smart_H Regular" panose="020B0600000101010101" pitchFamily="34" charset="-127"/>
              <a:cs typeface="Times New Roman" panose="02020603050405020304" pitchFamily="18" charset="0"/>
            </a:endParaRPr>
          </a:p>
          <a:p>
            <a:pPr marL="228600" indent="-228600" eaLnBrk="1" fontAlgn="base" hangingPunct="1">
              <a:spcBef>
                <a:spcPct val="0"/>
              </a:spcBef>
              <a:spcAft>
                <a:spcPct val="0"/>
              </a:spcAft>
              <a:buFont typeface="+mj-lt"/>
              <a:buAutoNum type="alphaUcPeriod"/>
            </a:pPr>
            <a:r>
              <a:rPr lang="vi-VN" altLang="ko-KR" sz="950" smtClean="0">
                <a:latin typeface="LG Smart_H Regular" panose="020B0600000101010101" pitchFamily="34" charset="-127"/>
                <a:ea typeface="LG Smart_H Regular" panose="020B0600000101010101" pitchFamily="34" charset="-127"/>
                <a:cs typeface="Times New Roman" panose="02020603050405020304" pitchFamily="18" charset="0"/>
              </a:rPr>
              <a:t>Tính </a:t>
            </a:r>
            <a:r>
              <a:rPr lang="vi-VN" altLang="ko-KR" sz="950">
                <a:latin typeface="LG Smart_H Regular" panose="020B0600000101010101" pitchFamily="34" charset="-127"/>
                <a:ea typeface="LG Smart_H Regular" panose="020B0600000101010101" pitchFamily="34" charset="-127"/>
                <a:cs typeface="Times New Roman" panose="02020603050405020304" pitchFamily="18" charset="0"/>
              </a:rPr>
              <a:t>năng thu </a:t>
            </a:r>
            <a:r>
              <a:rPr lang="vi-VN" altLang="ko-KR" sz="950" smtClean="0">
                <a:latin typeface="LG Smart_H Regular" panose="020B0600000101010101" pitchFamily="34" charset="-127"/>
                <a:ea typeface="LG Smart_H Regular" panose="020B0600000101010101" pitchFamily="34" charset="-127"/>
                <a:cs typeface="Times New Roman" panose="02020603050405020304" pitchFamily="18" charset="0"/>
              </a:rPr>
              <a:t>nhỏ</a:t>
            </a:r>
            <a:endParaRPr lang="en-US" altLang="ko-KR" sz="950" smtClean="0">
              <a:latin typeface="LG Smart_H Regular" panose="020B0600000101010101" pitchFamily="34" charset="-127"/>
              <a:ea typeface="LG Smart_H Regular" panose="020B0600000101010101" pitchFamily="34" charset="-127"/>
              <a:cs typeface="Times New Roman" panose="02020603050405020304" pitchFamily="18" charset="0"/>
            </a:endParaRPr>
          </a:p>
          <a:p>
            <a:pPr eaLnBrk="1" fontAlgn="base" hangingPunct="1">
              <a:spcBef>
                <a:spcPct val="0"/>
              </a:spcBef>
              <a:spcAft>
                <a:spcPct val="0"/>
              </a:spcAft>
            </a:pPr>
            <a:endParaRPr lang="en-US" altLang="ko-KR" sz="950">
              <a:latin typeface="LG Smart_H Regular" panose="020B0600000101010101" pitchFamily="34" charset="-127"/>
              <a:ea typeface="LG Smart_H Regular" panose="020B0600000101010101" pitchFamily="34" charset="-127"/>
              <a:cs typeface="Times New Roman" panose="02020603050405020304" pitchFamily="18" charset="0"/>
            </a:endParaRPr>
          </a:p>
          <a:p>
            <a:pPr eaLnBrk="1" fontAlgn="base" hangingPunct="1">
              <a:spcBef>
                <a:spcPct val="0"/>
              </a:spcBef>
              <a:spcAft>
                <a:spcPct val="0"/>
              </a:spcAft>
            </a:pPr>
            <a:endParaRPr lang="en-US">
              <a:latin typeface="LG Smart_H Regular" panose="020B0600000101010101" pitchFamily="34" charset="-127"/>
              <a:ea typeface="LG Smart_H Regular" panose="020B0600000101010101" pitchFamily="34" charset="-127"/>
            </a:endParaRPr>
          </a:p>
          <a:p>
            <a:pPr eaLnBrk="1" fontAlgn="base" hangingPunct="1">
              <a:spcBef>
                <a:spcPct val="0"/>
              </a:spcBef>
              <a:spcAft>
                <a:spcPct val="0"/>
              </a:spcAft>
            </a:pPr>
            <a:r>
              <a:rPr lang="en-US" sz="950" smtClean="0">
                <a:latin typeface="LG Smart_H Regular" panose="020B0600000101010101" pitchFamily="34" charset="-127"/>
                <a:ea typeface="LG Smart_H Regular" panose="020B0600000101010101" pitchFamily="34" charset="-127"/>
                <a:cs typeface="Times New Roman" panose="02020603050405020304" pitchFamily="18" charset="0"/>
              </a:rPr>
              <a:t>26. </a:t>
            </a:r>
            <a:r>
              <a:rPr lang="vi-VN" sz="950" smtClean="0">
                <a:latin typeface="LG Smart_H Regular" panose="020B0600000101010101" pitchFamily="34" charset="-127"/>
                <a:ea typeface="LG Smart_H Regular" panose="020B0600000101010101" pitchFamily="34" charset="-127"/>
                <a:cs typeface="Times New Roman" panose="02020603050405020304" pitchFamily="18" charset="0"/>
              </a:rPr>
              <a:t>Vai </a:t>
            </a:r>
            <a:r>
              <a:rPr lang="vi-VN" sz="950">
                <a:latin typeface="LG Smart_H Regular" panose="020B0600000101010101" pitchFamily="34" charset="-127"/>
                <a:ea typeface="LG Smart_H Regular" panose="020B0600000101010101" pitchFamily="34" charset="-127"/>
                <a:cs typeface="Times New Roman" panose="02020603050405020304" pitchFamily="18" charset="0"/>
              </a:rPr>
              <a:t>trò của việc truyền tín hiệu Bit từ thiết </a:t>
            </a:r>
            <a:r>
              <a:rPr lang="en-US" sz="950" smtClean="0">
                <a:latin typeface="LG Smart_H Regular" panose="020B0600000101010101" pitchFamily="34" charset="-127"/>
                <a:ea typeface="LG Smart_H Regular" panose="020B0600000101010101" pitchFamily="34" charset="-127"/>
                <a:cs typeface="Times New Roman" panose="02020603050405020304" pitchFamily="18" charset="0"/>
              </a:rPr>
              <a:t> </a:t>
            </a:r>
            <a:r>
              <a:rPr lang="vi-VN" sz="950" smtClean="0">
                <a:latin typeface="LG Smart_H Regular" panose="020B0600000101010101" pitchFamily="34" charset="-127"/>
                <a:ea typeface="LG Smart_H Regular" panose="020B0600000101010101" pitchFamily="34" charset="-127"/>
                <a:cs typeface="Times New Roman" panose="02020603050405020304" pitchFamily="18" charset="0"/>
              </a:rPr>
              <a:t>bị </a:t>
            </a:r>
            <a:r>
              <a:rPr lang="vi-VN" sz="950">
                <a:latin typeface="LG Smart_H Regular" panose="020B0600000101010101" pitchFamily="34" charset="-127"/>
                <a:ea typeface="LG Smart_H Regular" panose="020B0600000101010101" pitchFamily="34" charset="-127"/>
                <a:cs typeface="Times New Roman" panose="02020603050405020304" pitchFamily="18" charset="0"/>
              </a:rPr>
              <a:t>bên</a:t>
            </a:r>
            <a:r>
              <a:rPr lang="en-US" sz="950">
                <a:latin typeface="LG Smart_H Regular" panose="020B0600000101010101" pitchFamily="34" charset="-127"/>
                <a:ea typeface="LG Smart_H Regular" panose="020B0600000101010101" pitchFamily="34" charset="-127"/>
                <a:cs typeface="Times New Roman" panose="02020603050405020304" pitchFamily="18" charset="0"/>
              </a:rPr>
              <a:t> </a:t>
            </a:r>
            <a:r>
              <a:rPr lang="vi-VN" sz="950" smtClean="0">
                <a:latin typeface="LG Smart_H Regular" panose="020B0600000101010101" pitchFamily="34" charset="-127"/>
                <a:ea typeface="LG Smart_H Regular" panose="020B0600000101010101" pitchFamily="34" charset="-127"/>
                <a:cs typeface="Times New Roman" panose="02020603050405020304" pitchFamily="18" charset="0"/>
              </a:rPr>
              <a:t>ngoài </a:t>
            </a:r>
            <a:r>
              <a:rPr lang="vi-VN" sz="950">
                <a:latin typeface="LG Smart_H Regular" panose="020B0600000101010101" pitchFamily="34" charset="-127"/>
                <a:ea typeface="LG Smart_H Regular" panose="020B0600000101010101" pitchFamily="34" charset="-127"/>
                <a:cs typeface="Times New Roman" panose="02020603050405020304" pitchFamily="18" charset="0"/>
              </a:rPr>
              <a:t>đến phần tính toán của CPU là gì</a:t>
            </a:r>
            <a:r>
              <a:rPr lang="en-US" sz="950">
                <a:latin typeface="LG Smart_H Regular" panose="020B0600000101010101" pitchFamily="34" charset="-127"/>
                <a:ea typeface="LG Smart_H Regular" panose="020B0600000101010101" pitchFamily="34" charset="-127"/>
                <a:cs typeface="Times New Roman" panose="02020603050405020304" pitchFamily="18" charset="0"/>
              </a:rPr>
              <a:t> </a:t>
            </a:r>
            <a:r>
              <a:rPr lang="en-US" altLang="ko-KR" sz="950">
                <a:latin typeface="LG Smart_H Regular" panose="020B0600000101010101" pitchFamily="34" charset="-127"/>
                <a:ea typeface="LG Smart_H Regular" panose="020B0600000101010101" pitchFamily="34" charset="-127"/>
                <a:cs typeface="Times New Roman" panose="02020603050405020304" pitchFamily="18" charset="0"/>
              </a:rPr>
              <a:t>?   </a:t>
            </a:r>
          </a:p>
          <a:p>
            <a:pPr eaLnBrk="1" fontAlgn="base" hangingPunct="1">
              <a:spcBef>
                <a:spcPct val="0"/>
              </a:spcBef>
              <a:spcAft>
                <a:spcPct val="0"/>
              </a:spcAft>
            </a:pPr>
            <a:endParaRPr lang="en-US" altLang="ko-KR" sz="950">
              <a:latin typeface="LG Smart_H Regular" panose="020B0600000101010101" pitchFamily="34" charset="-127"/>
              <a:ea typeface="LG Smart_H Regular" panose="020B0600000101010101" pitchFamily="34" charset="-127"/>
              <a:cs typeface="Times New Roman" panose="02020603050405020304" pitchFamily="18" charset="0"/>
            </a:endParaRPr>
          </a:p>
          <a:p>
            <a:pPr eaLnBrk="1" fontAlgn="base" hangingPunct="1">
              <a:spcBef>
                <a:spcPct val="0"/>
              </a:spcBef>
              <a:spcAft>
                <a:spcPct val="0"/>
              </a:spcAft>
            </a:pPr>
            <a:r>
              <a:rPr lang="en-US" altLang="ko-KR" sz="950" smtClean="0">
                <a:latin typeface="LG Smart_H Regular" panose="020B0600000101010101" pitchFamily="34" charset="-127"/>
                <a:ea typeface="LG Smart_H Regular" panose="020B0600000101010101" pitchFamily="34" charset="-127"/>
                <a:cs typeface="Times New Roman" panose="02020603050405020304" pitchFamily="18" charset="0"/>
              </a:rPr>
              <a:t>A.  Unit</a:t>
            </a:r>
            <a:r>
              <a:rPr lang="vi-VN" altLang="ko-KR" sz="950" smtClean="0">
                <a:latin typeface="LG Smart_H Regular" panose="020B0600000101010101" pitchFamily="34" charset="-127"/>
                <a:ea typeface="LG Smart_H Regular" panose="020B0600000101010101" pitchFamily="34" charset="-127"/>
                <a:cs typeface="Times New Roman" panose="02020603050405020304" pitchFamily="18" charset="0"/>
              </a:rPr>
              <a:t> </a:t>
            </a:r>
            <a:r>
              <a:rPr lang="vi-VN" altLang="ko-KR" sz="950">
                <a:latin typeface="LG Smart_H Regular" panose="020B0600000101010101" pitchFamily="34" charset="-127"/>
                <a:ea typeface="LG Smart_H Regular" panose="020B0600000101010101" pitchFamily="34" charset="-127"/>
                <a:cs typeface="Times New Roman" panose="02020603050405020304" pitchFamily="18" charset="0"/>
              </a:rPr>
              <a:t>đầu vào Analog</a:t>
            </a:r>
            <a:r>
              <a:rPr lang="en-US" altLang="ko-KR" sz="950" smtClean="0">
                <a:latin typeface="LG Smart_H Regular" panose="020B0600000101010101" pitchFamily="34" charset="-127"/>
                <a:ea typeface="LG Smart_H Regular" panose="020B0600000101010101" pitchFamily="34" charset="-127"/>
                <a:cs typeface="Times New Roman" panose="02020603050405020304" pitchFamily="18" charset="0"/>
              </a:rPr>
              <a:t> </a:t>
            </a:r>
            <a:r>
              <a:rPr lang="vi-VN" altLang="ko-KR" sz="950" smtClean="0">
                <a:latin typeface="LG Smart_H Regular" panose="020B0600000101010101" pitchFamily="34" charset="-127"/>
                <a:ea typeface="LG Smart_H Regular" panose="020B0600000101010101" pitchFamily="34" charset="-127"/>
                <a:cs typeface="Times New Roman" panose="02020603050405020304" pitchFamily="18" charset="0"/>
              </a:rPr>
              <a:t> </a:t>
            </a:r>
            <a:r>
              <a:rPr lang="en-US" altLang="ko-KR" sz="950" smtClean="0">
                <a:latin typeface="LG Smart_H Regular" panose="020B0600000101010101" pitchFamily="34" charset="-127"/>
                <a:ea typeface="LG Smart_H Regular" panose="020B0600000101010101" pitchFamily="34" charset="-127"/>
                <a:cs typeface="Times New Roman" panose="02020603050405020304" pitchFamily="18" charset="0"/>
              </a:rPr>
              <a:t> </a:t>
            </a:r>
            <a:r>
              <a:rPr lang="en-US" altLang="ko-KR" sz="950">
                <a:latin typeface="LG Smart_H Regular" panose="020B0600000101010101" pitchFamily="34" charset="-127"/>
                <a:ea typeface="LG Smart_H Regular" panose="020B0600000101010101" pitchFamily="34" charset="-127"/>
                <a:cs typeface="Times New Roman" panose="02020603050405020304" pitchFamily="18" charset="0"/>
              </a:rPr>
              <a:t>C</a:t>
            </a:r>
            <a:r>
              <a:rPr lang="en-US" altLang="ko-KR" sz="950" smtClean="0">
                <a:latin typeface="LG Smart_H Regular" panose="020B0600000101010101" pitchFamily="34" charset="-127"/>
                <a:ea typeface="LG Smart_H Regular" panose="020B0600000101010101" pitchFamily="34" charset="-127"/>
                <a:cs typeface="Times New Roman" panose="02020603050405020304" pitchFamily="18" charset="0"/>
              </a:rPr>
              <a:t>. Unit  </a:t>
            </a:r>
            <a:r>
              <a:rPr lang="vi-VN" altLang="ko-KR" sz="950">
                <a:latin typeface="LG Smart_H Regular" panose="020B0600000101010101" pitchFamily="34" charset="-127"/>
                <a:ea typeface="LG Smart_H Regular" panose="020B0600000101010101" pitchFamily="34" charset="-127"/>
                <a:cs typeface="Times New Roman" panose="02020603050405020304" pitchFamily="18" charset="0"/>
              </a:rPr>
              <a:t>đầu ra Digital</a:t>
            </a:r>
            <a:endParaRPr lang="en-US" altLang="ko-KR" sz="950">
              <a:latin typeface="LG Smart_H Regular" panose="020B0600000101010101" pitchFamily="34" charset="-127"/>
              <a:ea typeface="LG Smart_H Regular" panose="020B0600000101010101" pitchFamily="34" charset="-127"/>
              <a:cs typeface="Times New Roman" panose="02020603050405020304" pitchFamily="18" charset="0"/>
            </a:endParaRPr>
          </a:p>
          <a:p>
            <a:pPr marL="228600" indent="-228600" eaLnBrk="1" fontAlgn="base" hangingPunct="1">
              <a:spcBef>
                <a:spcPct val="0"/>
              </a:spcBef>
              <a:spcAft>
                <a:spcPct val="0"/>
              </a:spcAft>
              <a:buAutoNum type="alphaUcPeriod" startAt="2"/>
            </a:pPr>
            <a:r>
              <a:rPr lang="en-US" altLang="ko-KR" sz="950" smtClean="0">
                <a:latin typeface="LG Smart_H Regular" panose="020B0600000101010101" pitchFamily="34" charset="-127"/>
                <a:ea typeface="LG Smart_H Regular" panose="020B0600000101010101" pitchFamily="34" charset="-127"/>
                <a:cs typeface="Times New Roman" panose="02020603050405020304" pitchFamily="18" charset="0"/>
              </a:rPr>
              <a:t>Unit</a:t>
            </a:r>
            <a:r>
              <a:rPr lang="vi-VN" altLang="ko-KR" sz="950" smtClean="0">
                <a:latin typeface="LG Smart_H Regular" panose="020B0600000101010101" pitchFamily="34" charset="-127"/>
                <a:ea typeface="LG Smart_H Regular" panose="020B0600000101010101" pitchFamily="34" charset="-127"/>
                <a:cs typeface="Times New Roman" panose="02020603050405020304" pitchFamily="18" charset="0"/>
              </a:rPr>
              <a:t> </a:t>
            </a:r>
            <a:r>
              <a:rPr lang="vi-VN" altLang="ko-KR" sz="950">
                <a:latin typeface="LG Smart_H Regular" panose="020B0600000101010101" pitchFamily="34" charset="-127"/>
                <a:ea typeface="LG Smart_H Regular" panose="020B0600000101010101" pitchFamily="34" charset="-127"/>
                <a:cs typeface="Times New Roman" panose="02020603050405020304" pitchFamily="18" charset="0"/>
              </a:rPr>
              <a:t>đầu vào </a:t>
            </a:r>
            <a:r>
              <a:rPr lang="vi-VN" altLang="ko-KR" sz="950" smtClean="0">
                <a:latin typeface="LG Smart_H Regular" panose="020B0600000101010101" pitchFamily="34" charset="-127"/>
                <a:ea typeface="LG Smart_H Regular" panose="020B0600000101010101" pitchFamily="34" charset="-127"/>
                <a:cs typeface="Times New Roman" panose="02020603050405020304" pitchFamily="18" charset="0"/>
              </a:rPr>
              <a:t>Digital</a:t>
            </a:r>
            <a:r>
              <a:rPr lang="en-US" altLang="ko-KR" sz="950" smtClean="0">
                <a:latin typeface="LG Smart_H Regular" panose="020B0600000101010101" pitchFamily="34" charset="-127"/>
                <a:ea typeface="LG Smart_H Regular" panose="020B0600000101010101" pitchFamily="34" charset="-127"/>
                <a:cs typeface="Times New Roman" panose="02020603050405020304" pitchFamily="18" charset="0"/>
              </a:rPr>
              <a:t>  D. Unit </a:t>
            </a:r>
            <a:r>
              <a:rPr lang="vi-VN" altLang="ko-KR" sz="950">
                <a:latin typeface="LG Smart_H Regular" panose="020B0600000101010101" pitchFamily="34" charset="-127"/>
                <a:ea typeface="LG Smart_H Regular" panose="020B0600000101010101" pitchFamily="34" charset="-127"/>
                <a:cs typeface="Times New Roman" panose="02020603050405020304" pitchFamily="18" charset="0"/>
              </a:rPr>
              <a:t>đầu ra </a:t>
            </a:r>
            <a:r>
              <a:rPr lang="en-US" altLang="ko-KR" sz="950" smtClean="0">
                <a:latin typeface="LG Smart_H Regular" panose="020B0600000101010101" pitchFamily="34" charset="-127"/>
                <a:ea typeface="LG Smart_H Regular" panose="020B0600000101010101" pitchFamily="34" charset="-127"/>
                <a:cs typeface="Times New Roman" panose="02020603050405020304" pitchFamily="18" charset="0"/>
              </a:rPr>
              <a:t>Analog</a:t>
            </a:r>
          </a:p>
          <a:p>
            <a:pPr eaLnBrk="1" fontAlgn="base" hangingPunct="1">
              <a:spcBef>
                <a:spcPct val="0"/>
              </a:spcBef>
              <a:spcAft>
                <a:spcPct val="0"/>
              </a:spcAft>
            </a:pPr>
            <a:endParaRPr lang="en-US" altLang="ko-KR" sz="950">
              <a:latin typeface="LG Smart_H Regular" panose="020B0600000101010101" pitchFamily="34" charset="-127"/>
              <a:ea typeface="LG Smart_H Regular" panose="020B0600000101010101" pitchFamily="34" charset="-127"/>
              <a:cs typeface="Times New Roman" panose="02020603050405020304" pitchFamily="18" charset="0"/>
            </a:endParaRPr>
          </a:p>
          <a:p>
            <a:pPr eaLnBrk="1" fontAlgn="base" hangingPunct="1">
              <a:spcBef>
                <a:spcPct val="0"/>
              </a:spcBef>
              <a:spcAft>
                <a:spcPct val="0"/>
              </a:spcAft>
            </a:pPr>
            <a:endParaRPr lang="en-US" altLang="ko-KR">
              <a:latin typeface="LG Smart_H Regular" panose="020B0600000101010101" pitchFamily="34" charset="-127"/>
              <a:ea typeface="LG Smart_H Regular" panose="020B0600000101010101" pitchFamily="34" charset="-127"/>
            </a:endParaRPr>
          </a:p>
          <a:p>
            <a:pPr eaLnBrk="1" fontAlgn="base" hangingPunct="1">
              <a:spcBef>
                <a:spcPct val="0"/>
              </a:spcBef>
              <a:spcAft>
                <a:spcPct val="0"/>
              </a:spcAft>
            </a:pPr>
            <a:r>
              <a:rPr lang="en-US" altLang="ko-KR" sz="950" smtClean="0">
                <a:latin typeface="LG Smart_H Regular" panose="020B0600000101010101" pitchFamily="34" charset="-127"/>
                <a:ea typeface="LG Smart_H Regular" panose="020B0600000101010101" pitchFamily="34" charset="-127"/>
                <a:cs typeface="Times New Roman" panose="02020603050405020304" pitchFamily="18" charset="0"/>
              </a:rPr>
              <a:t>27. </a:t>
            </a:r>
            <a:r>
              <a:rPr lang="vi-VN" altLang="ko-KR" sz="950" smtClean="0">
                <a:latin typeface="LG Smart_H Regular" panose="020B0600000101010101" pitchFamily="34" charset="-127"/>
                <a:ea typeface="LG Smart_H Regular" panose="020B0600000101010101" pitchFamily="34" charset="-127"/>
                <a:cs typeface="Times New Roman" panose="02020603050405020304" pitchFamily="18" charset="0"/>
              </a:rPr>
              <a:t>Tuổi </a:t>
            </a:r>
            <a:r>
              <a:rPr lang="vi-VN" altLang="ko-KR" sz="950">
                <a:latin typeface="LG Smart_H Regular" panose="020B0600000101010101" pitchFamily="34" charset="-127"/>
                <a:ea typeface="LG Smart_H Regular" panose="020B0600000101010101" pitchFamily="34" charset="-127"/>
                <a:cs typeface="Times New Roman" panose="02020603050405020304" pitchFamily="18" charset="0"/>
              </a:rPr>
              <a:t>thọ của </a:t>
            </a:r>
            <a:r>
              <a:rPr lang="en-US" altLang="ko-KR" sz="950">
                <a:latin typeface="LG Smart_H Regular" panose="020B0600000101010101" pitchFamily="34" charset="-127"/>
                <a:ea typeface="LG Smart_H Regular" panose="020B0600000101010101" pitchFamily="34" charset="-127"/>
                <a:cs typeface="Times New Roman" panose="02020603050405020304" pitchFamily="18" charset="0"/>
              </a:rPr>
              <a:t>Q6BA</a:t>
            </a:r>
            <a:r>
              <a:rPr lang="vi-VN" altLang="ko-KR" sz="950">
                <a:latin typeface="LG Smart_H Regular" panose="020B0600000101010101" pitchFamily="34" charset="-127"/>
                <a:ea typeface="LG Smart_H Regular" panose="020B0600000101010101" pitchFamily="34" charset="-127"/>
                <a:cs typeface="Times New Roman" panose="02020603050405020304" pitchFamily="18" charset="0"/>
              </a:rPr>
              <a:t>T battery ở điều kiện dưới đây là bao nhiêu</a:t>
            </a:r>
            <a:r>
              <a:rPr lang="en-US" altLang="ko-KR" sz="950">
                <a:latin typeface="LG Smart_H Regular" panose="020B0600000101010101" pitchFamily="34" charset="-127"/>
                <a:ea typeface="LG Smart_H Regular" panose="020B0600000101010101" pitchFamily="34" charset="-127"/>
                <a:cs typeface="Times New Roman" panose="02020603050405020304" pitchFamily="18" charset="0"/>
              </a:rPr>
              <a:t> ? </a:t>
            </a:r>
            <a:r>
              <a:rPr lang="en-US" altLang="ko-KR" sz="950" smtClean="0">
                <a:latin typeface="LG Smart_H Regular" panose="020B0600000101010101" pitchFamily="34" charset="-127"/>
                <a:ea typeface="LG Smart_H Regular" panose="020B0600000101010101" pitchFamily="34" charset="-127"/>
                <a:cs typeface="Times New Roman" panose="02020603050405020304" pitchFamily="18" charset="0"/>
              </a:rPr>
              <a:t>(</a:t>
            </a:r>
            <a:r>
              <a:rPr lang="vi-VN" altLang="ko-KR" sz="950" smtClean="0">
                <a:latin typeface="LG Smart_H Regular" panose="020B0600000101010101" pitchFamily="34" charset="-127"/>
                <a:ea typeface="LG Smart_H Regular" panose="020B0600000101010101" pitchFamily="34" charset="-127"/>
                <a:cs typeface="Times New Roman" panose="02020603050405020304" pitchFamily="18" charset="0"/>
              </a:rPr>
              <a:t>Trường </a:t>
            </a:r>
            <a:r>
              <a:rPr lang="vi-VN" altLang="ko-KR" sz="950">
                <a:latin typeface="LG Smart_H Regular" panose="020B0600000101010101" pitchFamily="34" charset="-127"/>
                <a:ea typeface="LG Smart_H Regular" panose="020B0600000101010101" pitchFamily="34" charset="-127"/>
                <a:cs typeface="Times New Roman" panose="02020603050405020304" pitchFamily="18" charset="0"/>
              </a:rPr>
              <a:t>hợp kết nối với Mode CPU và hoạt động liên </a:t>
            </a:r>
            <a:r>
              <a:rPr lang="vi-VN" altLang="ko-KR" sz="950" smtClean="0">
                <a:latin typeface="LG Smart_H Regular" panose="020B0600000101010101" pitchFamily="34" charset="-127"/>
                <a:ea typeface="LG Smart_H Regular" panose="020B0600000101010101" pitchFamily="34" charset="-127"/>
                <a:cs typeface="Times New Roman" panose="02020603050405020304" pitchFamily="18" charset="0"/>
              </a:rPr>
              <a:t>tục</a:t>
            </a:r>
            <a:r>
              <a:rPr lang="en-US" altLang="ko-KR" sz="950" smtClean="0">
                <a:latin typeface="LG Smart_H Regular" panose="020B0600000101010101" pitchFamily="34" charset="-127"/>
                <a:ea typeface="LG Smart_H Regular" panose="020B0600000101010101" pitchFamily="34" charset="-127"/>
                <a:cs typeface="Times New Roman" panose="02020603050405020304" pitchFamily="18" charset="0"/>
              </a:rPr>
              <a:t>)  </a:t>
            </a:r>
            <a:endParaRPr lang="en-US" altLang="ko-KR" sz="950">
              <a:latin typeface="LG Smart_H Regular" panose="020B0600000101010101" pitchFamily="34" charset="-127"/>
              <a:ea typeface="LG Smart_H Regular" panose="020B0600000101010101" pitchFamily="34" charset="-127"/>
              <a:cs typeface="Times New Roman" panose="02020603050405020304" pitchFamily="18" charset="0"/>
            </a:endParaRPr>
          </a:p>
          <a:p>
            <a:pPr eaLnBrk="1" fontAlgn="base" hangingPunct="1">
              <a:spcBef>
                <a:spcPct val="0"/>
              </a:spcBef>
              <a:spcAft>
                <a:spcPct val="0"/>
              </a:spcAft>
            </a:pPr>
            <a:endParaRPr lang="en-US" altLang="ko-KR" sz="950">
              <a:latin typeface="LG Smart_H Regular" panose="020B0600000101010101" pitchFamily="34" charset="-127"/>
              <a:ea typeface="LG Smart_H Regular" panose="020B0600000101010101" pitchFamily="34" charset="-127"/>
              <a:cs typeface="Times New Roman" panose="02020603050405020304" pitchFamily="18" charset="0"/>
            </a:endParaRPr>
          </a:p>
          <a:p>
            <a:pPr eaLnBrk="1" fontAlgn="base" hangingPunct="1">
              <a:spcBef>
                <a:spcPct val="0"/>
              </a:spcBef>
              <a:spcAft>
                <a:spcPct val="0"/>
              </a:spcAft>
            </a:pPr>
            <a:r>
              <a:rPr lang="en-US" altLang="ko-KR" sz="950" smtClean="0">
                <a:latin typeface="LG Smart_H Regular" panose="020B0600000101010101" pitchFamily="34" charset="-127"/>
                <a:ea typeface="LG Smart_H Regular" panose="020B0600000101010101" pitchFamily="34" charset="-127"/>
                <a:cs typeface="Times New Roman" panose="02020603050405020304" pitchFamily="18" charset="0"/>
              </a:rPr>
              <a:t>A.  7</a:t>
            </a:r>
            <a:r>
              <a:rPr lang="vi-VN" altLang="ko-KR" sz="950" smtClean="0">
                <a:latin typeface="LG Smart_H Regular" panose="020B0600000101010101" pitchFamily="34" charset="-127"/>
                <a:ea typeface="LG Smart_H Regular" panose="020B0600000101010101" pitchFamily="34" charset="-127"/>
                <a:cs typeface="Times New Roman" panose="02020603050405020304" pitchFamily="18" charset="0"/>
              </a:rPr>
              <a:t> </a:t>
            </a:r>
            <a:r>
              <a:rPr lang="vi-VN" altLang="ko-KR" sz="950">
                <a:latin typeface="LG Smart_H Regular" panose="020B0600000101010101" pitchFamily="34" charset="-127"/>
                <a:ea typeface="LG Smart_H Regular" panose="020B0600000101010101" pitchFamily="34" charset="-127"/>
                <a:cs typeface="Times New Roman" panose="02020603050405020304" pitchFamily="18" charset="0"/>
              </a:rPr>
              <a:t>năm </a:t>
            </a:r>
            <a:r>
              <a:rPr lang="ko-KR" altLang="en-US" sz="950">
                <a:latin typeface="LG Smart_H Regular" panose="020B0600000101010101" pitchFamily="34" charset="-127"/>
                <a:ea typeface="LG Smart_H Regular" panose="020B0600000101010101" pitchFamily="34" charset="-127"/>
                <a:cs typeface="Times New Roman" panose="02020603050405020304" pitchFamily="18" charset="0"/>
              </a:rPr>
              <a:t>                              </a:t>
            </a:r>
            <a:r>
              <a:rPr lang="en-US" altLang="ko-KR" sz="950" smtClean="0">
                <a:latin typeface="LG Smart_H Regular" panose="020B0600000101010101" pitchFamily="34" charset="-127"/>
                <a:ea typeface="LG Smart_H Regular" panose="020B0600000101010101" pitchFamily="34" charset="-127"/>
                <a:cs typeface="Times New Roman" panose="02020603050405020304" pitchFamily="18" charset="0"/>
              </a:rPr>
              <a:t>B.  8</a:t>
            </a:r>
            <a:r>
              <a:rPr lang="vi-VN" altLang="ko-KR" sz="950" smtClean="0">
                <a:latin typeface="LG Smart_H Regular" panose="020B0600000101010101" pitchFamily="34" charset="-127"/>
                <a:ea typeface="LG Smart_H Regular" panose="020B0600000101010101" pitchFamily="34" charset="-127"/>
                <a:cs typeface="Times New Roman" panose="02020603050405020304" pitchFamily="18" charset="0"/>
              </a:rPr>
              <a:t> </a:t>
            </a:r>
            <a:r>
              <a:rPr lang="vi-VN" altLang="ko-KR" sz="950">
                <a:latin typeface="LG Smart_H Regular" panose="020B0600000101010101" pitchFamily="34" charset="-127"/>
                <a:ea typeface="LG Smart_H Regular" panose="020B0600000101010101" pitchFamily="34" charset="-127"/>
                <a:cs typeface="Times New Roman" panose="02020603050405020304" pitchFamily="18" charset="0"/>
              </a:rPr>
              <a:t>năm </a:t>
            </a:r>
            <a:endParaRPr lang="ko-KR" altLang="en-US" sz="950">
              <a:latin typeface="LG Smart_H Regular" panose="020B0600000101010101" pitchFamily="34" charset="-127"/>
              <a:ea typeface="LG Smart_H Regular" panose="020B0600000101010101" pitchFamily="34" charset="-127"/>
              <a:cs typeface="Times New Roman" panose="02020603050405020304" pitchFamily="18" charset="0"/>
            </a:endParaRPr>
          </a:p>
          <a:p>
            <a:pPr eaLnBrk="1" fontAlgn="base" hangingPunct="1">
              <a:spcBef>
                <a:spcPct val="0"/>
              </a:spcBef>
              <a:spcAft>
                <a:spcPct val="0"/>
              </a:spcAft>
            </a:pPr>
            <a:r>
              <a:rPr lang="en-US" altLang="ko-KR" sz="950" smtClean="0">
                <a:latin typeface="LG Smart_H Regular" panose="020B0600000101010101" pitchFamily="34" charset="-127"/>
                <a:ea typeface="LG Smart_H Regular" panose="020B0600000101010101" pitchFamily="34" charset="-127"/>
                <a:cs typeface="Times New Roman" panose="02020603050405020304" pitchFamily="18" charset="0"/>
              </a:rPr>
              <a:t>C.  9</a:t>
            </a:r>
            <a:r>
              <a:rPr lang="vi-VN" altLang="ko-KR" sz="950" smtClean="0">
                <a:latin typeface="LG Smart_H Regular" panose="020B0600000101010101" pitchFamily="34" charset="-127"/>
                <a:ea typeface="LG Smart_H Regular" panose="020B0600000101010101" pitchFamily="34" charset="-127"/>
                <a:cs typeface="Times New Roman" panose="02020603050405020304" pitchFamily="18" charset="0"/>
              </a:rPr>
              <a:t> </a:t>
            </a:r>
            <a:r>
              <a:rPr lang="vi-VN" altLang="ko-KR" sz="950">
                <a:latin typeface="LG Smart_H Regular" panose="020B0600000101010101" pitchFamily="34" charset="-127"/>
                <a:ea typeface="LG Smart_H Regular" panose="020B0600000101010101" pitchFamily="34" charset="-127"/>
                <a:cs typeface="Times New Roman" panose="02020603050405020304" pitchFamily="18" charset="0"/>
              </a:rPr>
              <a:t>năm </a:t>
            </a:r>
            <a:r>
              <a:rPr lang="ko-KR" altLang="en-US" sz="950">
                <a:latin typeface="LG Smart_H Regular" panose="020B0600000101010101" pitchFamily="34" charset="-127"/>
                <a:ea typeface="LG Smart_H Regular" panose="020B0600000101010101" pitchFamily="34" charset="-127"/>
                <a:cs typeface="Times New Roman" panose="02020603050405020304" pitchFamily="18" charset="0"/>
              </a:rPr>
              <a:t>                              </a:t>
            </a:r>
            <a:r>
              <a:rPr lang="en-US" altLang="ko-KR" sz="950" smtClean="0">
                <a:latin typeface="LG Smart_H Regular" panose="020B0600000101010101" pitchFamily="34" charset="-127"/>
                <a:ea typeface="LG Smart_H Regular" panose="020B0600000101010101" pitchFamily="34" charset="-127"/>
                <a:cs typeface="Times New Roman" panose="02020603050405020304" pitchFamily="18" charset="0"/>
              </a:rPr>
              <a:t>D. 10</a:t>
            </a:r>
            <a:r>
              <a:rPr lang="vi-VN" altLang="ko-KR" sz="950" smtClean="0">
                <a:latin typeface="LG Smart_H Regular" panose="020B0600000101010101" pitchFamily="34" charset="-127"/>
                <a:ea typeface="LG Smart_H Regular" panose="020B0600000101010101" pitchFamily="34" charset="-127"/>
                <a:cs typeface="Times New Roman" panose="02020603050405020304" pitchFamily="18" charset="0"/>
              </a:rPr>
              <a:t> năm</a:t>
            </a:r>
            <a:endParaRPr lang="ko-KR" altLang="en-US" sz="950">
              <a:latin typeface="LG Smart_H Regular" panose="020B0600000101010101" pitchFamily="34" charset="-127"/>
              <a:ea typeface="LG Smart_H Regular" panose="020B0600000101010101" pitchFamily="34" charset="-127"/>
              <a:cs typeface="Times New Roman" panose="02020603050405020304" pitchFamily="18" charset="0"/>
            </a:endParaRPr>
          </a:p>
        </p:txBody>
      </p:sp>
    </p:spTree>
    <p:extLst>
      <p:ext uri="{BB962C8B-B14F-4D97-AF65-F5344CB8AC3E}">
        <p14:creationId xmlns:p14="http://schemas.microsoft.com/office/powerpoint/2010/main" val="100744376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Line 2"/>
          <p:cNvSpPr>
            <a:spLocks noChangeShapeType="1"/>
          </p:cNvSpPr>
          <p:nvPr/>
        </p:nvSpPr>
        <p:spPr bwMode="auto">
          <a:xfrm>
            <a:off x="279400" y="637728"/>
            <a:ext cx="6324600" cy="0"/>
          </a:xfrm>
          <a:prstGeom prst="line">
            <a:avLst/>
          </a:prstGeom>
          <a:noFill/>
          <a:ln w="57150" cmpd="thinThick">
            <a:solidFill>
              <a:schemeClr val="tx1"/>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kumimoji="1" lang="ko-KR" altLang="en-US" sz="900" smtClean="0">
              <a:latin typeface="LG Smart_H Regular" panose="020B0600000101010101" pitchFamily="34" charset="-127"/>
              <a:ea typeface="LG Smart_H Regular" panose="020B0600000101010101" pitchFamily="34" charset="-127"/>
            </a:endParaRPr>
          </a:p>
        </p:txBody>
      </p:sp>
      <p:sp>
        <p:nvSpPr>
          <p:cNvPr id="231429" name="Text Box 5"/>
          <p:cNvSpPr txBox="1">
            <a:spLocks noChangeArrowheads="1"/>
          </p:cNvSpPr>
          <p:nvPr/>
        </p:nvSpPr>
        <p:spPr bwMode="auto">
          <a:xfrm>
            <a:off x="174626" y="267841"/>
            <a:ext cx="853119" cy="338554"/>
          </a:xfrm>
          <a:prstGeom prst="rect">
            <a:avLst/>
          </a:prstGeom>
          <a:noFill/>
          <a:ln w="9525">
            <a:noFill/>
            <a:miter lim="800000"/>
            <a:headEnd/>
            <a:tailEnd/>
          </a:ln>
          <a:effectLst/>
        </p:spPr>
        <p:txBody>
          <a:bodyPr wrap="none">
            <a:spAutoFit/>
          </a:bodyPr>
          <a:lstStyle/>
          <a:p>
            <a:pPr fontAlgn="base">
              <a:spcBef>
                <a:spcPct val="0"/>
              </a:spcBef>
              <a:spcAft>
                <a:spcPct val="0"/>
              </a:spcAft>
              <a:defRPr/>
            </a:pPr>
            <a:r>
              <a:rPr kumimoji="1" lang="en-US" altLang="ko-KR" sz="1600" b="1" dirty="0">
                <a:effectLst>
                  <a:outerShdw blurRad="38100" dist="38100" dir="2700000" algn="tl">
                    <a:srgbClr val="C0C0C0"/>
                  </a:outerShdw>
                </a:effectLst>
                <a:latin typeface="LG Smart_H Regular" panose="020B0600000101010101" pitchFamily="34" charset="-127"/>
                <a:ea typeface="LG Smart_H Regular" panose="020B0600000101010101" pitchFamily="34" charset="-127"/>
              </a:rPr>
              <a:t>[ </a:t>
            </a:r>
            <a:r>
              <a:rPr kumimoji="1" lang="en-US" altLang="ko-KR" sz="1600" b="1" dirty="0" smtClean="0">
                <a:effectLst>
                  <a:outerShdw blurRad="38100" dist="38100" dir="2700000" algn="tl">
                    <a:srgbClr val="C0C0C0"/>
                  </a:outerShdw>
                </a:effectLst>
                <a:latin typeface="LG Smart_H Regular" panose="020B0600000101010101" pitchFamily="34" charset="-127"/>
                <a:ea typeface="LG Smart_H Regular" panose="020B0600000101010101" pitchFamily="34" charset="-127"/>
              </a:rPr>
              <a:t>PLC</a:t>
            </a:r>
            <a:r>
              <a:rPr kumimoji="1" lang="ko-KR" altLang="en-US" sz="1600" b="1" dirty="0" smtClean="0">
                <a:effectLst>
                  <a:outerShdw blurRad="38100" dist="38100" dir="2700000" algn="tl">
                    <a:srgbClr val="C0C0C0"/>
                  </a:outerShdw>
                </a:effectLst>
                <a:latin typeface="LG Smart_H Regular" panose="020B0600000101010101" pitchFamily="34" charset="-127"/>
                <a:ea typeface="LG Smart_H Regular" panose="020B0600000101010101" pitchFamily="34" charset="-127"/>
              </a:rPr>
              <a:t> </a:t>
            </a:r>
            <a:r>
              <a:rPr kumimoji="1" lang="en-US" altLang="ko-KR" sz="1600" b="1" dirty="0">
                <a:effectLst>
                  <a:outerShdw blurRad="38100" dist="38100" dir="2700000" algn="tl">
                    <a:srgbClr val="C0C0C0"/>
                  </a:outerShdw>
                </a:effectLst>
                <a:latin typeface="LG Smart_H Regular" panose="020B0600000101010101" pitchFamily="34" charset="-127"/>
                <a:ea typeface="LG Smart_H Regular" panose="020B0600000101010101" pitchFamily="34" charset="-127"/>
              </a:rPr>
              <a:t>] </a:t>
            </a:r>
          </a:p>
        </p:txBody>
      </p:sp>
      <p:sp>
        <p:nvSpPr>
          <p:cNvPr id="198" name="Rectangle 3"/>
          <p:cNvSpPr>
            <a:spLocks noChangeArrowheads="1"/>
          </p:cNvSpPr>
          <p:nvPr/>
        </p:nvSpPr>
        <p:spPr bwMode="auto">
          <a:xfrm>
            <a:off x="282578" y="755670"/>
            <a:ext cx="3136900" cy="882491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rIns="0"/>
          <a:lstStyle>
            <a:lvl1pPr marL="457200" indent="-457200" eaLnBrk="0" hangingPunct="0">
              <a:defRPr kumimoji="1" sz="900">
                <a:solidFill>
                  <a:schemeClr val="tx1"/>
                </a:solidFill>
                <a:latin typeface="Arial" charset="0"/>
                <a:ea typeface="돋움" pitchFamily="50" charset="-127"/>
              </a:defRPr>
            </a:lvl1pPr>
            <a:lvl2pPr marL="742950" indent="-285750" eaLnBrk="0" hangingPunct="0">
              <a:defRPr kumimoji="1" sz="900">
                <a:solidFill>
                  <a:schemeClr val="tx1"/>
                </a:solidFill>
                <a:latin typeface="Arial" charset="0"/>
                <a:ea typeface="돋움" pitchFamily="50" charset="-127"/>
              </a:defRPr>
            </a:lvl2pPr>
            <a:lvl3pPr marL="1143000" indent="-228600" eaLnBrk="0" hangingPunct="0">
              <a:defRPr kumimoji="1" sz="900">
                <a:solidFill>
                  <a:schemeClr val="tx1"/>
                </a:solidFill>
                <a:latin typeface="Arial" charset="0"/>
                <a:ea typeface="돋움" pitchFamily="50" charset="-127"/>
              </a:defRPr>
            </a:lvl3pPr>
            <a:lvl4pPr marL="1600200" indent="-228600" eaLnBrk="0" hangingPunct="0">
              <a:defRPr kumimoji="1" sz="900">
                <a:solidFill>
                  <a:schemeClr val="tx1"/>
                </a:solidFill>
                <a:latin typeface="Arial" charset="0"/>
                <a:ea typeface="돋움" pitchFamily="50" charset="-127"/>
              </a:defRPr>
            </a:lvl4pPr>
            <a:lvl5pPr marL="2057400" indent="-228600" eaLnBrk="0" hangingPunct="0">
              <a:defRPr kumimoji="1" sz="900">
                <a:solidFill>
                  <a:schemeClr val="tx1"/>
                </a:solidFill>
                <a:latin typeface="Arial" charset="0"/>
                <a:ea typeface="돋움" pitchFamily="50" charset="-127"/>
              </a:defRPr>
            </a:lvl5pPr>
            <a:lvl6pPr marL="2514600" indent="-228600" eaLnBrk="0" fontAlgn="base" hangingPunct="0">
              <a:spcBef>
                <a:spcPct val="0"/>
              </a:spcBef>
              <a:spcAft>
                <a:spcPct val="0"/>
              </a:spcAft>
              <a:defRPr kumimoji="1" sz="900">
                <a:solidFill>
                  <a:schemeClr val="tx1"/>
                </a:solidFill>
                <a:latin typeface="Arial" charset="0"/>
                <a:ea typeface="돋움" pitchFamily="50" charset="-127"/>
              </a:defRPr>
            </a:lvl6pPr>
            <a:lvl7pPr marL="2971800" indent="-228600" eaLnBrk="0" fontAlgn="base" hangingPunct="0">
              <a:spcBef>
                <a:spcPct val="0"/>
              </a:spcBef>
              <a:spcAft>
                <a:spcPct val="0"/>
              </a:spcAft>
              <a:defRPr kumimoji="1" sz="900">
                <a:solidFill>
                  <a:schemeClr val="tx1"/>
                </a:solidFill>
                <a:latin typeface="Arial" charset="0"/>
                <a:ea typeface="돋움" pitchFamily="50" charset="-127"/>
              </a:defRPr>
            </a:lvl7pPr>
            <a:lvl8pPr marL="3429000" indent="-228600" eaLnBrk="0" fontAlgn="base" hangingPunct="0">
              <a:spcBef>
                <a:spcPct val="0"/>
              </a:spcBef>
              <a:spcAft>
                <a:spcPct val="0"/>
              </a:spcAft>
              <a:defRPr kumimoji="1" sz="900">
                <a:solidFill>
                  <a:schemeClr val="tx1"/>
                </a:solidFill>
                <a:latin typeface="Arial" charset="0"/>
                <a:ea typeface="돋움" pitchFamily="50" charset="-127"/>
              </a:defRPr>
            </a:lvl8pPr>
            <a:lvl9pPr marL="3886200" indent="-228600" eaLnBrk="0" fontAlgn="base" hangingPunct="0">
              <a:spcBef>
                <a:spcPct val="0"/>
              </a:spcBef>
              <a:spcAft>
                <a:spcPct val="0"/>
              </a:spcAft>
              <a:defRPr kumimoji="1" sz="900">
                <a:solidFill>
                  <a:schemeClr val="tx1"/>
                </a:solidFill>
                <a:latin typeface="Arial" charset="0"/>
                <a:ea typeface="돋움" pitchFamily="50" charset="-127"/>
              </a:defRPr>
            </a:lvl9pPr>
          </a:lstStyle>
          <a:p>
            <a:pPr eaLnBrk="1" fontAlgn="base" hangingPunct="1">
              <a:spcBef>
                <a:spcPct val="0"/>
              </a:spcBef>
              <a:spcAft>
                <a:spcPct val="0"/>
              </a:spcAft>
            </a:pPr>
            <a:r>
              <a:rPr lang="en-US" altLang="ko-KR" dirty="0" smtClean="0"/>
              <a:t>35. </a:t>
            </a:r>
            <a:r>
              <a:rPr lang="vi-VN" altLang="ko-KR" dirty="0" smtClean="0"/>
              <a:t>Mạch điện nào hoạt động giống với mạch điện dưới đây</a:t>
            </a:r>
            <a:r>
              <a:rPr lang="en-US" altLang="ko-KR" dirty="0" smtClean="0"/>
              <a:t>? </a:t>
            </a:r>
          </a:p>
          <a:p>
            <a:pPr eaLnBrk="1" fontAlgn="base" hangingPunct="1">
              <a:spcBef>
                <a:spcPct val="0"/>
              </a:spcBef>
              <a:spcAft>
                <a:spcPct val="0"/>
              </a:spcAft>
            </a:pPr>
            <a:endParaRPr lang="en-US" altLang="ko-KR" dirty="0" smtClean="0"/>
          </a:p>
          <a:p>
            <a:pPr eaLnBrk="1" fontAlgn="base" hangingPunct="1">
              <a:spcBef>
                <a:spcPct val="0"/>
              </a:spcBef>
              <a:spcAft>
                <a:spcPct val="0"/>
              </a:spcAft>
            </a:pPr>
            <a:endParaRPr lang="en-US" altLang="ko-KR" dirty="0" smtClean="0"/>
          </a:p>
          <a:p>
            <a:pPr eaLnBrk="1" fontAlgn="base" hangingPunct="1">
              <a:spcBef>
                <a:spcPct val="0"/>
              </a:spcBef>
              <a:spcAft>
                <a:spcPct val="0"/>
              </a:spcAft>
            </a:pPr>
            <a:endParaRPr lang="en-US" altLang="ko-KR" dirty="0" smtClean="0"/>
          </a:p>
          <a:p>
            <a:pPr eaLnBrk="1" fontAlgn="base" hangingPunct="1">
              <a:spcBef>
                <a:spcPct val="0"/>
              </a:spcBef>
              <a:spcAft>
                <a:spcPct val="0"/>
              </a:spcAft>
            </a:pPr>
            <a:endParaRPr lang="en-US" altLang="ko-KR" dirty="0" smtClean="0"/>
          </a:p>
          <a:p>
            <a:pPr eaLnBrk="1" fontAlgn="base" hangingPunct="1">
              <a:spcBef>
                <a:spcPct val="0"/>
              </a:spcBef>
              <a:spcAft>
                <a:spcPct val="0"/>
              </a:spcAft>
            </a:pPr>
            <a:endParaRPr lang="en-US" altLang="ko-KR" dirty="0" smtClean="0"/>
          </a:p>
          <a:p>
            <a:pPr eaLnBrk="1" fontAlgn="base" hangingPunct="1">
              <a:spcBef>
                <a:spcPct val="0"/>
              </a:spcBef>
              <a:spcAft>
                <a:spcPct val="0"/>
              </a:spcAft>
            </a:pPr>
            <a:endParaRPr lang="en-US" altLang="ko-KR" dirty="0" smtClean="0"/>
          </a:p>
          <a:p>
            <a:pPr eaLnBrk="1" fontAlgn="base" hangingPunct="1">
              <a:spcBef>
                <a:spcPct val="0"/>
              </a:spcBef>
              <a:spcAft>
                <a:spcPct val="0"/>
              </a:spcAft>
            </a:pPr>
            <a:endParaRPr lang="en-US" altLang="ko-KR" dirty="0" smtClean="0"/>
          </a:p>
          <a:p>
            <a:pPr eaLnBrk="1" fontAlgn="base" hangingPunct="1">
              <a:spcBef>
                <a:spcPct val="0"/>
              </a:spcBef>
              <a:spcAft>
                <a:spcPct val="0"/>
              </a:spcAft>
            </a:pPr>
            <a:endParaRPr lang="en-US" altLang="ko-KR" dirty="0" smtClean="0"/>
          </a:p>
          <a:p>
            <a:pPr eaLnBrk="1" fontAlgn="base" hangingPunct="1">
              <a:spcBef>
                <a:spcPct val="0"/>
              </a:spcBef>
              <a:spcAft>
                <a:spcPct val="0"/>
              </a:spcAft>
            </a:pPr>
            <a:endParaRPr lang="en-US" altLang="ko-KR" dirty="0" smtClean="0"/>
          </a:p>
          <a:p>
            <a:pPr eaLnBrk="1" fontAlgn="base" hangingPunct="1">
              <a:spcBef>
                <a:spcPct val="0"/>
              </a:spcBef>
              <a:spcAft>
                <a:spcPct val="0"/>
              </a:spcAft>
            </a:pPr>
            <a:endParaRPr lang="en-US" altLang="ko-KR" dirty="0" smtClean="0"/>
          </a:p>
          <a:p>
            <a:pPr eaLnBrk="1" fontAlgn="base" hangingPunct="1">
              <a:spcBef>
                <a:spcPct val="0"/>
              </a:spcBef>
              <a:spcAft>
                <a:spcPct val="0"/>
              </a:spcAft>
            </a:pPr>
            <a:r>
              <a:rPr lang="en-US" altLang="ko-KR" smtClean="0"/>
              <a:t>  A                                            </a:t>
            </a:r>
            <a:r>
              <a:rPr lang="en-US" altLang="ko-KR" dirty="0"/>
              <a:t>B</a:t>
            </a:r>
            <a:endParaRPr lang="en-US" altLang="ko-KR" dirty="0" smtClean="0"/>
          </a:p>
          <a:p>
            <a:pPr eaLnBrk="1" fontAlgn="base" hangingPunct="1">
              <a:spcBef>
                <a:spcPct val="0"/>
              </a:spcBef>
              <a:spcAft>
                <a:spcPct val="0"/>
              </a:spcAft>
            </a:pPr>
            <a:endParaRPr lang="en-US" altLang="ko-KR" dirty="0" smtClean="0"/>
          </a:p>
          <a:p>
            <a:pPr eaLnBrk="1" fontAlgn="base" hangingPunct="1">
              <a:spcBef>
                <a:spcPct val="0"/>
              </a:spcBef>
              <a:spcAft>
                <a:spcPct val="0"/>
              </a:spcAft>
            </a:pPr>
            <a:endParaRPr lang="en-US" altLang="ko-KR" dirty="0" smtClean="0"/>
          </a:p>
          <a:p>
            <a:pPr eaLnBrk="1" fontAlgn="base" hangingPunct="1">
              <a:spcBef>
                <a:spcPct val="0"/>
              </a:spcBef>
              <a:spcAft>
                <a:spcPct val="0"/>
              </a:spcAft>
            </a:pPr>
            <a:endParaRPr lang="en-US" altLang="ko-KR" dirty="0" smtClean="0"/>
          </a:p>
          <a:p>
            <a:pPr eaLnBrk="1" fontAlgn="base" hangingPunct="1">
              <a:spcBef>
                <a:spcPct val="0"/>
              </a:spcBef>
              <a:spcAft>
                <a:spcPct val="0"/>
              </a:spcAft>
            </a:pPr>
            <a:endParaRPr lang="en-US" altLang="ko-KR" dirty="0" smtClean="0"/>
          </a:p>
          <a:p>
            <a:pPr eaLnBrk="1" fontAlgn="base" hangingPunct="1">
              <a:spcBef>
                <a:spcPct val="0"/>
              </a:spcBef>
              <a:spcAft>
                <a:spcPct val="0"/>
              </a:spcAft>
            </a:pPr>
            <a:endParaRPr lang="en-US" altLang="ko-KR" dirty="0" smtClean="0"/>
          </a:p>
          <a:p>
            <a:pPr eaLnBrk="1" fontAlgn="base" hangingPunct="1">
              <a:spcBef>
                <a:spcPct val="0"/>
              </a:spcBef>
              <a:spcAft>
                <a:spcPct val="0"/>
              </a:spcAft>
            </a:pPr>
            <a:endParaRPr lang="en-US" altLang="ko-KR" dirty="0" smtClean="0"/>
          </a:p>
          <a:p>
            <a:pPr eaLnBrk="1" fontAlgn="base" hangingPunct="1">
              <a:spcBef>
                <a:spcPct val="0"/>
              </a:spcBef>
              <a:spcAft>
                <a:spcPct val="0"/>
              </a:spcAft>
            </a:pPr>
            <a:endParaRPr lang="en-US" altLang="ko-KR" dirty="0" smtClean="0"/>
          </a:p>
          <a:p>
            <a:pPr eaLnBrk="1" fontAlgn="base" hangingPunct="1">
              <a:spcBef>
                <a:spcPct val="0"/>
              </a:spcBef>
              <a:spcAft>
                <a:spcPct val="0"/>
              </a:spcAft>
            </a:pPr>
            <a:endParaRPr lang="en-US" altLang="ko-KR" dirty="0" smtClean="0"/>
          </a:p>
          <a:p>
            <a:pPr eaLnBrk="1" fontAlgn="base" hangingPunct="1">
              <a:spcBef>
                <a:spcPct val="0"/>
              </a:spcBef>
              <a:spcAft>
                <a:spcPct val="0"/>
              </a:spcAft>
            </a:pPr>
            <a:r>
              <a:rPr lang="en-US" altLang="ko-KR" smtClean="0"/>
              <a:t>  </a:t>
            </a:r>
            <a:r>
              <a:rPr lang="en-US" altLang="ko-KR"/>
              <a:t>C</a:t>
            </a:r>
            <a:r>
              <a:rPr lang="en-US" altLang="ko-KR" smtClean="0"/>
              <a:t>                                            </a:t>
            </a:r>
            <a:r>
              <a:rPr lang="en-US" altLang="ko-KR" dirty="0"/>
              <a:t>D</a:t>
            </a:r>
            <a:endParaRPr lang="en-US" altLang="ko-KR" dirty="0" smtClean="0"/>
          </a:p>
          <a:p>
            <a:pPr eaLnBrk="1" fontAlgn="base" hangingPunct="1">
              <a:spcBef>
                <a:spcPct val="0"/>
              </a:spcBef>
              <a:spcAft>
                <a:spcPct val="0"/>
              </a:spcAft>
            </a:pPr>
            <a:endParaRPr lang="en-US" altLang="ko-KR" dirty="0" smtClean="0"/>
          </a:p>
          <a:p>
            <a:pPr eaLnBrk="1" fontAlgn="base" hangingPunct="1">
              <a:spcBef>
                <a:spcPct val="0"/>
              </a:spcBef>
              <a:spcAft>
                <a:spcPct val="0"/>
              </a:spcAft>
            </a:pPr>
            <a:endParaRPr lang="en-US" altLang="ko-KR" dirty="0"/>
          </a:p>
          <a:p>
            <a:pPr eaLnBrk="1" fontAlgn="base" hangingPunct="1">
              <a:spcBef>
                <a:spcPct val="0"/>
              </a:spcBef>
              <a:spcAft>
                <a:spcPct val="0"/>
              </a:spcAft>
            </a:pPr>
            <a:endParaRPr lang="en-US" altLang="ko-KR" dirty="0" smtClean="0"/>
          </a:p>
          <a:p>
            <a:pPr eaLnBrk="1" fontAlgn="base" hangingPunct="1">
              <a:spcBef>
                <a:spcPct val="0"/>
              </a:spcBef>
              <a:spcAft>
                <a:spcPct val="0"/>
              </a:spcAft>
            </a:pPr>
            <a:endParaRPr lang="en-US" altLang="ko-KR" dirty="0"/>
          </a:p>
          <a:p>
            <a:pPr eaLnBrk="1" fontAlgn="base" hangingPunct="1">
              <a:spcBef>
                <a:spcPct val="0"/>
              </a:spcBef>
              <a:spcAft>
                <a:spcPct val="0"/>
              </a:spcAft>
            </a:pPr>
            <a:endParaRPr lang="en-US" altLang="ko-KR" dirty="0" smtClean="0"/>
          </a:p>
          <a:p>
            <a:pPr eaLnBrk="1" fontAlgn="base" hangingPunct="1">
              <a:spcBef>
                <a:spcPct val="0"/>
              </a:spcBef>
              <a:spcAft>
                <a:spcPct val="0"/>
              </a:spcAft>
            </a:pPr>
            <a:endParaRPr lang="en-US" altLang="ko-KR" dirty="0"/>
          </a:p>
          <a:p>
            <a:pPr eaLnBrk="1" fontAlgn="base" hangingPunct="1">
              <a:spcBef>
                <a:spcPct val="0"/>
              </a:spcBef>
              <a:spcAft>
                <a:spcPct val="0"/>
              </a:spcAft>
            </a:pPr>
            <a:endParaRPr lang="en-US" altLang="ko-KR" dirty="0" smtClean="0"/>
          </a:p>
          <a:p>
            <a:pPr eaLnBrk="1" fontAlgn="base" hangingPunct="1">
              <a:spcBef>
                <a:spcPct val="0"/>
              </a:spcBef>
              <a:spcAft>
                <a:spcPct val="0"/>
              </a:spcAft>
            </a:pPr>
            <a:endParaRPr lang="en-US" altLang="ko-KR" dirty="0"/>
          </a:p>
          <a:p>
            <a:pPr eaLnBrk="1" fontAlgn="base" hangingPunct="1">
              <a:spcBef>
                <a:spcPct val="0"/>
              </a:spcBef>
              <a:spcAft>
                <a:spcPct val="0"/>
              </a:spcAft>
            </a:pPr>
            <a:endParaRPr lang="en-US" altLang="ko-KR" dirty="0" smtClean="0"/>
          </a:p>
          <a:p>
            <a:pPr eaLnBrk="1" fontAlgn="base" hangingPunct="1">
              <a:spcBef>
                <a:spcPct val="0"/>
              </a:spcBef>
              <a:spcAft>
                <a:spcPct val="0"/>
              </a:spcAft>
            </a:pPr>
            <a:r>
              <a:rPr lang="en-US" altLang="ko-KR" dirty="0" smtClean="0"/>
              <a:t>36. </a:t>
            </a:r>
            <a:r>
              <a:rPr lang="vi-VN" altLang="ko-KR" dirty="0" smtClean="0"/>
              <a:t>Điều gì không thể thực hiện trong cài đặt </a:t>
            </a:r>
            <a:r>
              <a:rPr lang="vi-VN" altLang="ko-KR" smtClean="0"/>
              <a:t>Parameter </a:t>
            </a:r>
            <a:endParaRPr lang="en-US" altLang="ko-KR" smtClean="0"/>
          </a:p>
          <a:p>
            <a:pPr eaLnBrk="1" fontAlgn="base" hangingPunct="1">
              <a:spcBef>
                <a:spcPct val="0"/>
              </a:spcBef>
              <a:spcAft>
                <a:spcPct val="0"/>
              </a:spcAft>
            </a:pPr>
            <a:r>
              <a:rPr lang="vi-VN" altLang="ko-KR" smtClean="0"/>
              <a:t>PLC</a:t>
            </a:r>
            <a:r>
              <a:rPr lang="en-US" altLang="ko-KR" dirty="0" smtClean="0"/>
              <a:t>? </a:t>
            </a:r>
          </a:p>
          <a:p>
            <a:pPr eaLnBrk="1" fontAlgn="base" hangingPunct="1">
              <a:spcBef>
                <a:spcPct val="0"/>
              </a:spcBef>
              <a:spcAft>
                <a:spcPct val="0"/>
              </a:spcAft>
            </a:pPr>
            <a:endParaRPr lang="en-US" altLang="ko-KR" dirty="0" smtClean="0"/>
          </a:p>
          <a:p>
            <a:pPr eaLnBrk="1" fontAlgn="base" hangingPunct="1">
              <a:spcBef>
                <a:spcPct val="0"/>
              </a:spcBef>
              <a:spcAft>
                <a:spcPct val="0"/>
              </a:spcAft>
            </a:pPr>
            <a:r>
              <a:rPr lang="en-US" altLang="ko-KR" smtClean="0"/>
              <a:t>  A </a:t>
            </a:r>
            <a:r>
              <a:rPr lang="vi-VN" altLang="ko-KR" dirty="0" smtClean="0"/>
              <a:t>Thay đổi ngẫu nhiên số điểm phân bổ vị trí trống</a:t>
            </a:r>
          </a:p>
          <a:p>
            <a:pPr eaLnBrk="1" fontAlgn="base" hangingPunct="1">
              <a:spcBef>
                <a:spcPct val="0"/>
              </a:spcBef>
              <a:spcAft>
                <a:spcPct val="0"/>
              </a:spcAft>
            </a:pPr>
            <a:r>
              <a:rPr lang="ko-KR" altLang="en-US" smtClean="0"/>
              <a:t>  </a:t>
            </a:r>
            <a:r>
              <a:rPr lang="en-US" altLang="ko-KR" smtClean="0"/>
              <a:t>B</a:t>
            </a:r>
            <a:r>
              <a:rPr lang="ko-KR" altLang="en-US" smtClean="0"/>
              <a:t> </a:t>
            </a:r>
            <a:r>
              <a:rPr lang="vi-VN" altLang="ko-KR" dirty="0" smtClean="0"/>
              <a:t>Cài đặt sử dụng nhiều chương trình hay không</a:t>
            </a:r>
            <a:endParaRPr lang="ko-KR" altLang="en-US" dirty="0" smtClean="0"/>
          </a:p>
          <a:p>
            <a:pPr eaLnBrk="1" fontAlgn="base" hangingPunct="1">
              <a:spcBef>
                <a:spcPct val="0"/>
              </a:spcBef>
              <a:spcAft>
                <a:spcPct val="0"/>
              </a:spcAft>
            </a:pPr>
            <a:r>
              <a:rPr lang="ko-KR" altLang="en-US" smtClean="0"/>
              <a:t>  </a:t>
            </a:r>
            <a:r>
              <a:rPr lang="en-US" altLang="ko-KR" smtClean="0"/>
              <a:t>C</a:t>
            </a:r>
            <a:r>
              <a:rPr lang="ko-KR" altLang="en-US" smtClean="0"/>
              <a:t> </a:t>
            </a:r>
            <a:r>
              <a:rPr lang="vi-VN" altLang="ko-KR" dirty="0" smtClean="0"/>
              <a:t>Cài đặt khu vực chốt thiết bị</a:t>
            </a:r>
            <a:endParaRPr lang="ko-KR" altLang="en-US" dirty="0" smtClean="0"/>
          </a:p>
          <a:p>
            <a:pPr eaLnBrk="1" fontAlgn="base" hangingPunct="1">
              <a:spcBef>
                <a:spcPct val="0"/>
              </a:spcBef>
              <a:spcAft>
                <a:spcPct val="0"/>
              </a:spcAft>
            </a:pPr>
            <a:r>
              <a:rPr lang="ko-KR" altLang="en-US" smtClean="0"/>
              <a:t>  </a:t>
            </a:r>
            <a:r>
              <a:rPr lang="en-US" altLang="ko-KR" dirty="0"/>
              <a:t>D</a:t>
            </a:r>
            <a:r>
              <a:rPr lang="ko-KR" altLang="en-US" smtClean="0"/>
              <a:t> </a:t>
            </a:r>
            <a:r>
              <a:rPr lang="vi-VN" altLang="ko-KR" dirty="0" smtClean="0"/>
              <a:t>Chèn/thay đổi Comment</a:t>
            </a:r>
            <a:endParaRPr lang="ko-KR" altLang="en-US" dirty="0" smtClean="0"/>
          </a:p>
          <a:p>
            <a:pPr eaLnBrk="1" fontAlgn="base" hangingPunct="1">
              <a:spcBef>
                <a:spcPct val="0"/>
              </a:spcBef>
              <a:spcAft>
                <a:spcPct val="0"/>
              </a:spcAft>
            </a:pPr>
            <a:endParaRPr lang="en-US" altLang="ko-KR" dirty="0"/>
          </a:p>
          <a:p>
            <a:pPr eaLnBrk="1" fontAlgn="base" hangingPunct="1">
              <a:spcBef>
                <a:spcPct val="0"/>
              </a:spcBef>
              <a:spcAft>
                <a:spcPct val="0"/>
              </a:spcAft>
            </a:pPr>
            <a:endParaRPr lang="en-US" altLang="ko-KR" dirty="0" smtClean="0"/>
          </a:p>
          <a:p>
            <a:pPr eaLnBrk="1" fontAlgn="base" hangingPunct="1">
              <a:spcBef>
                <a:spcPct val="0"/>
              </a:spcBef>
              <a:spcAft>
                <a:spcPct val="0"/>
              </a:spcAft>
            </a:pPr>
            <a:endParaRPr lang="en-US" altLang="ko-KR" dirty="0"/>
          </a:p>
          <a:p>
            <a:pPr eaLnBrk="1" fontAlgn="base" hangingPunct="1">
              <a:spcBef>
                <a:spcPct val="0"/>
              </a:spcBef>
              <a:spcAft>
                <a:spcPct val="0"/>
              </a:spcAft>
            </a:pPr>
            <a:r>
              <a:rPr lang="en-US" altLang="ko-KR" dirty="0" smtClean="0"/>
              <a:t>37. </a:t>
            </a:r>
            <a:r>
              <a:rPr lang="vi-VN" dirty="0"/>
              <a:t>Phát biểu nào sau đây về PLS là đúng?</a:t>
            </a:r>
            <a:endParaRPr lang="en-US" altLang="ko-KR" dirty="0" smtClean="0"/>
          </a:p>
          <a:p>
            <a:pPr eaLnBrk="1" fontAlgn="base" hangingPunct="1">
              <a:spcBef>
                <a:spcPct val="0"/>
              </a:spcBef>
              <a:spcAft>
                <a:spcPct val="0"/>
              </a:spcAft>
            </a:pPr>
            <a:r>
              <a:rPr lang="en-US" altLang="ko-KR" dirty="0" smtClean="0"/>
              <a:t> </a:t>
            </a:r>
            <a:endParaRPr lang="vi-VN" altLang="ko-KR" dirty="0" smtClean="0"/>
          </a:p>
          <a:p>
            <a:pPr eaLnBrk="1" fontAlgn="base" hangingPunct="1">
              <a:spcBef>
                <a:spcPct val="0"/>
              </a:spcBef>
              <a:spcAft>
                <a:spcPct val="0"/>
              </a:spcAft>
            </a:pPr>
            <a:r>
              <a:rPr lang="en-US" altLang="ko-KR" smtClean="0"/>
              <a:t> A </a:t>
            </a:r>
            <a:r>
              <a:rPr lang="vi-VN" dirty="0" smtClean="0"/>
              <a:t>Nếu </a:t>
            </a:r>
            <a:r>
              <a:rPr lang="vi-VN" dirty="0"/>
              <a:t>điều kiện đầu vào là </a:t>
            </a:r>
            <a:r>
              <a:rPr lang="vi-VN" dirty="0" smtClean="0"/>
              <a:t>ON, </a:t>
            </a:r>
            <a:r>
              <a:rPr lang="vi-VN" dirty="0"/>
              <a:t>thiết bị được chỉ </a:t>
            </a:r>
            <a:r>
              <a:rPr lang="vi-VN"/>
              <a:t>định </a:t>
            </a:r>
            <a:r>
              <a:rPr lang="vi-VN" smtClean="0"/>
              <a:t>sẽ</a:t>
            </a:r>
            <a:endParaRPr lang="en-US" smtClean="0"/>
          </a:p>
          <a:p>
            <a:pPr eaLnBrk="1" fontAlgn="base" hangingPunct="1">
              <a:spcBef>
                <a:spcPct val="0"/>
              </a:spcBef>
              <a:spcAft>
                <a:spcPct val="0"/>
              </a:spcAft>
            </a:pPr>
            <a:r>
              <a:rPr lang="vi-VN" smtClean="0"/>
              <a:t> ON</a:t>
            </a:r>
            <a:r>
              <a:rPr lang="vi-VN" dirty="0" smtClean="0"/>
              <a:t>, </a:t>
            </a:r>
            <a:r>
              <a:rPr lang="vi-VN" dirty="0"/>
              <a:t>và trạng thái </a:t>
            </a:r>
            <a:r>
              <a:rPr lang="vi-VN" dirty="0" smtClean="0"/>
              <a:t>ON </a:t>
            </a:r>
            <a:r>
              <a:rPr lang="vi-VN" dirty="0"/>
              <a:t>được duy trì ngay cả khi </a:t>
            </a:r>
            <a:r>
              <a:rPr lang="vi-VN"/>
              <a:t>điều </a:t>
            </a:r>
            <a:r>
              <a:rPr lang="vi-VN" smtClean="0"/>
              <a:t>kiện</a:t>
            </a:r>
            <a:endParaRPr lang="en-US" smtClean="0"/>
          </a:p>
          <a:p>
            <a:pPr eaLnBrk="1" fontAlgn="base" hangingPunct="1">
              <a:spcBef>
                <a:spcPct val="0"/>
              </a:spcBef>
              <a:spcAft>
                <a:spcPct val="0"/>
              </a:spcAft>
            </a:pPr>
            <a:r>
              <a:rPr lang="vi-VN" smtClean="0"/>
              <a:t> đầu </a:t>
            </a:r>
            <a:r>
              <a:rPr lang="vi-VN" dirty="0"/>
              <a:t>vào là </a:t>
            </a:r>
            <a:r>
              <a:rPr lang="vi-VN" dirty="0" smtClean="0"/>
              <a:t>OFF.</a:t>
            </a:r>
            <a:endParaRPr lang="ko-KR" altLang="en-US" dirty="0" smtClean="0"/>
          </a:p>
          <a:p>
            <a:pPr eaLnBrk="1" fontAlgn="base" hangingPunct="1">
              <a:spcBef>
                <a:spcPct val="0"/>
              </a:spcBef>
              <a:spcAft>
                <a:spcPct val="0"/>
              </a:spcAft>
            </a:pPr>
            <a:r>
              <a:rPr lang="ko-KR" altLang="en-US" smtClean="0"/>
              <a:t> </a:t>
            </a:r>
            <a:r>
              <a:rPr lang="en-US" altLang="ko-KR" smtClean="0"/>
              <a:t>B</a:t>
            </a:r>
            <a:r>
              <a:rPr lang="ko-KR" altLang="en-US" smtClean="0"/>
              <a:t> </a:t>
            </a:r>
            <a:r>
              <a:rPr lang="vi-VN" dirty="0" smtClean="0"/>
              <a:t>Khi </a:t>
            </a:r>
            <a:r>
              <a:rPr lang="vi-VN" dirty="0"/>
              <a:t>điều kiện đầu vào là </a:t>
            </a:r>
            <a:r>
              <a:rPr lang="vi-VN" dirty="0" smtClean="0"/>
              <a:t>ON </a:t>
            </a:r>
            <a:r>
              <a:rPr lang="vi-VN" dirty="0"/>
              <a:t>→ </a:t>
            </a:r>
            <a:r>
              <a:rPr lang="vi-VN" dirty="0" smtClean="0"/>
              <a:t>OFF, divice chỉ </a:t>
            </a:r>
            <a:r>
              <a:rPr lang="vi-VN" dirty="0"/>
              <a:t>định </a:t>
            </a:r>
            <a:r>
              <a:rPr lang="vi-VN" smtClean="0"/>
              <a:t>ON </a:t>
            </a:r>
            <a:endParaRPr lang="en-US" smtClean="0"/>
          </a:p>
          <a:p>
            <a:pPr eaLnBrk="1" fontAlgn="base" hangingPunct="1">
              <a:spcBef>
                <a:spcPct val="0"/>
              </a:spcBef>
              <a:spcAft>
                <a:spcPct val="0"/>
              </a:spcAft>
            </a:pPr>
            <a:r>
              <a:rPr lang="vi-VN" smtClean="0"/>
              <a:t>quét </a:t>
            </a:r>
            <a:r>
              <a:rPr lang="vi-VN" dirty="0" smtClean="0"/>
              <a:t>1 lần.</a:t>
            </a:r>
            <a:endParaRPr lang="en-US" altLang="ko-KR" dirty="0" smtClean="0"/>
          </a:p>
          <a:p>
            <a:pPr eaLnBrk="1" fontAlgn="base" hangingPunct="1">
              <a:spcBef>
                <a:spcPct val="0"/>
              </a:spcBef>
              <a:spcAft>
                <a:spcPct val="0"/>
              </a:spcAft>
            </a:pPr>
            <a:r>
              <a:rPr lang="en-US" altLang="ko-KR" smtClean="0"/>
              <a:t> </a:t>
            </a:r>
            <a:r>
              <a:rPr lang="en-US" altLang="ko-KR" dirty="0"/>
              <a:t>C</a:t>
            </a:r>
            <a:r>
              <a:rPr lang="en-US" altLang="ko-KR" smtClean="0"/>
              <a:t> </a:t>
            </a:r>
            <a:r>
              <a:rPr lang="vi-VN" dirty="0" smtClean="0"/>
              <a:t>Khi </a:t>
            </a:r>
            <a:r>
              <a:rPr lang="vi-VN" dirty="0"/>
              <a:t>điều kiện đầu vào là </a:t>
            </a:r>
            <a:r>
              <a:rPr lang="en-US" altLang="ko-KR" dirty="0"/>
              <a:t>OFF → ON </a:t>
            </a:r>
            <a:r>
              <a:rPr lang="vi-VN" dirty="0" smtClean="0"/>
              <a:t>, </a:t>
            </a:r>
            <a:r>
              <a:rPr lang="vi-VN" dirty="0"/>
              <a:t>divice chỉ định </a:t>
            </a:r>
            <a:r>
              <a:rPr lang="vi-VN" smtClean="0"/>
              <a:t>ON </a:t>
            </a:r>
            <a:endParaRPr lang="en-US" smtClean="0"/>
          </a:p>
          <a:p>
            <a:pPr eaLnBrk="1" fontAlgn="base" hangingPunct="1">
              <a:spcBef>
                <a:spcPct val="0"/>
              </a:spcBef>
              <a:spcAft>
                <a:spcPct val="0"/>
              </a:spcAft>
            </a:pPr>
            <a:r>
              <a:rPr lang="vi-VN" smtClean="0"/>
              <a:t>quét </a:t>
            </a:r>
            <a:r>
              <a:rPr lang="vi-VN" dirty="0"/>
              <a:t>1 lần.</a:t>
            </a:r>
            <a:endParaRPr lang="en-US" altLang="ko-KR" dirty="0"/>
          </a:p>
          <a:p>
            <a:pPr eaLnBrk="1" fontAlgn="base" hangingPunct="1">
              <a:spcBef>
                <a:spcPct val="0"/>
              </a:spcBef>
              <a:spcAft>
                <a:spcPct val="0"/>
              </a:spcAft>
            </a:pPr>
            <a:r>
              <a:rPr lang="vi-VN" altLang="ko-KR" smtClean="0"/>
              <a:t> </a:t>
            </a:r>
            <a:r>
              <a:rPr lang="en-US" altLang="ko-KR" smtClean="0"/>
              <a:t>D </a:t>
            </a:r>
            <a:r>
              <a:rPr lang="vi-VN" dirty="0"/>
              <a:t>Khi điều kiện đầu vào là </a:t>
            </a:r>
            <a:r>
              <a:rPr lang="en-US" altLang="ko-KR" dirty="0"/>
              <a:t>OFF → ON </a:t>
            </a:r>
            <a:r>
              <a:rPr lang="vi-VN" dirty="0"/>
              <a:t>, divice chỉ định </a:t>
            </a:r>
            <a:r>
              <a:rPr lang="vi-VN" dirty="0" smtClean="0"/>
              <a:t>ON </a:t>
            </a:r>
          </a:p>
          <a:p>
            <a:pPr eaLnBrk="1" fontAlgn="base" hangingPunct="1">
              <a:spcBef>
                <a:spcPct val="0"/>
              </a:spcBef>
              <a:spcAft>
                <a:spcPct val="0"/>
              </a:spcAft>
            </a:pPr>
            <a:endParaRPr lang="vi-VN" altLang="ko-KR" dirty="0" smtClean="0"/>
          </a:p>
          <a:p>
            <a:pPr eaLnBrk="1" fontAlgn="base" hangingPunct="1">
              <a:spcBef>
                <a:spcPct val="0"/>
              </a:spcBef>
              <a:spcAft>
                <a:spcPct val="0"/>
              </a:spcAft>
            </a:pPr>
            <a:r>
              <a:rPr lang="en-US" altLang="ko-KR" dirty="0" smtClean="0"/>
              <a:t>38.</a:t>
            </a:r>
            <a:r>
              <a:rPr lang="vi-VN" altLang="ko-KR" dirty="0" smtClean="0"/>
              <a:t>Câu nào giải thích đúng về</a:t>
            </a:r>
            <a:r>
              <a:rPr lang="en-US" altLang="ko-KR" dirty="0" smtClean="0"/>
              <a:t> Timer?  </a:t>
            </a:r>
          </a:p>
          <a:p>
            <a:pPr eaLnBrk="1" fontAlgn="base" hangingPunct="1">
              <a:spcBef>
                <a:spcPct val="0"/>
              </a:spcBef>
              <a:spcAft>
                <a:spcPct val="0"/>
              </a:spcAft>
            </a:pPr>
            <a:endParaRPr lang="en-US" altLang="ko-KR" dirty="0" smtClean="0"/>
          </a:p>
          <a:p>
            <a:pPr eaLnBrk="1" fontAlgn="base" hangingPunct="1">
              <a:spcBef>
                <a:spcPct val="0"/>
              </a:spcBef>
              <a:spcAft>
                <a:spcPct val="0"/>
              </a:spcAft>
            </a:pPr>
            <a:r>
              <a:rPr lang="en-US" altLang="ko-KR" smtClean="0"/>
              <a:t> </a:t>
            </a:r>
            <a:r>
              <a:rPr lang="en-US" altLang="ko-KR" dirty="0"/>
              <a:t>A</a:t>
            </a:r>
            <a:r>
              <a:rPr lang="en-US" altLang="ko-KR" smtClean="0"/>
              <a:t> </a:t>
            </a:r>
            <a:r>
              <a:rPr lang="vi-VN" altLang="ko-KR" dirty="0" smtClean="0"/>
              <a:t>Hoạt động ngay cả khi giá trị cài đặt của </a:t>
            </a:r>
            <a:r>
              <a:rPr lang="en-US" altLang="ko-KR" dirty="0" smtClean="0"/>
              <a:t>Timer</a:t>
            </a:r>
            <a:r>
              <a:rPr lang="vi-VN" altLang="ko-KR" dirty="0" smtClean="0"/>
              <a:t> là </a:t>
            </a:r>
            <a:r>
              <a:rPr lang="ko-KR" altLang="en-US" dirty="0" smtClean="0"/>
              <a:t> “</a:t>
            </a:r>
            <a:r>
              <a:rPr lang="en-US" altLang="ko-KR" dirty="0" smtClean="0"/>
              <a:t>0”.</a:t>
            </a:r>
          </a:p>
          <a:p>
            <a:pPr eaLnBrk="1" fontAlgn="base" hangingPunct="1">
              <a:spcBef>
                <a:spcPct val="0"/>
              </a:spcBef>
              <a:spcAft>
                <a:spcPct val="0"/>
              </a:spcAft>
            </a:pPr>
            <a:r>
              <a:rPr lang="en-US" altLang="ko-KR" smtClean="0"/>
              <a:t> B </a:t>
            </a:r>
            <a:r>
              <a:rPr lang="en-US" altLang="ko-KR" dirty="0" smtClean="0"/>
              <a:t>Timer</a:t>
            </a:r>
            <a:r>
              <a:rPr lang="vi-VN" altLang="ko-KR" dirty="0" smtClean="0"/>
              <a:t> gồm 4 step mệnh lệnh</a:t>
            </a:r>
            <a:r>
              <a:rPr lang="en-US" altLang="ko-KR" dirty="0" smtClean="0"/>
              <a:t>. (</a:t>
            </a:r>
            <a:r>
              <a:rPr lang="vi-VN" altLang="ko-KR" dirty="0" smtClean="0"/>
              <a:t>tiếp điểm của </a:t>
            </a:r>
            <a:r>
              <a:rPr lang="en-US" altLang="ko-KR" dirty="0" smtClean="0"/>
              <a:t>Timer</a:t>
            </a:r>
            <a:r>
              <a:rPr lang="vi-VN" altLang="ko-KR" dirty="0" smtClean="0"/>
              <a:t> là </a:t>
            </a:r>
            <a:r>
              <a:rPr lang="vi-VN" altLang="ko-KR" smtClean="0"/>
              <a:t>2 </a:t>
            </a:r>
            <a:endParaRPr lang="en-US" altLang="ko-KR" smtClean="0"/>
          </a:p>
          <a:p>
            <a:pPr eaLnBrk="1" fontAlgn="base" hangingPunct="1">
              <a:spcBef>
                <a:spcPct val="0"/>
              </a:spcBef>
              <a:spcAft>
                <a:spcPct val="0"/>
              </a:spcAft>
            </a:pPr>
            <a:r>
              <a:rPr lang="vi-VN" altLang="ko-KR" smtClean="0"/>
              <a:t>Step</a:t>
            </a:r>
            <a:r>
              <a:rPr lang="en-US" altLang="ko-KR" dirty="0" smtClean="0"/>
              <a:t>)</a:t>
            </a:r>
          </a:p>
          <a:p>
            <a:pPr eaLnBrk="1" fontAlgn="base" hangingPunct="1">
              <a:spcBef>
                <a:spcPct val="0"/>
              </a:spcBef>
              <a:spcAft>
                <a:spcPct val="0"/>
              </a:spcAft>
            </a:pPr>
            <a:r>
              <a:rPr lang="en-US" altLang="ko-KR" smtClean="0"/>
              <a:t> C </a:t>
            </a:r>
            <a:r>
              <a:rPr lang="vi-VN" altLang="ko-KR" dirty="0" smtClean="0"/>
              <a:t>Gía trị cài đặt của</a:t>
            </a:r>
            <a:r>
              <a:rPr lang="en-US" altLang="ko-KR" dirty="0" smtClean="0"/>
              <a:t>Timer</a:t>
            </a:r>
            <a:r>
              <a:rPr lang="vi-VN" altLang="ko-KR" dirty="0" smtClean="0"/>
              <a:t> chỉ có thể cài đặt trực tiếp.</a:t>
            </a:r>
          </a:p>
          <a:p>
            <a:pPr eaLnBrk="1" fontAlgn="base" hangingPunct="1">
              <a:spcBef>
                <a:spcPct val="0"/>
              </a:spcBef>
              <a:spcAft>
                <a:spcPct val="0"/>
              </a:spcAft>
            </a:pPr>
            <a:r>
              <a:rPr lang="en-US" altLang="ko-KR" smtClean="0"/>
              <a:t> D </a:t>
            </a:r>
            <a:r>
              <a:rPr lang="vi-VN" altLang="ko-KR" dirty="0" smtClean="0"/>
              <a:t>Gía trị cài đặt của </a:t>
            </a:r>
            <a:r>
              <a:rPr lang="en-US" altLang="ko-KR" dirty="0" smtClean="0"/>
              <a:t>Timer</a:t>
            </a:r>
            <a:r>
              <a:rPr lang="vi-VN" altLang="ko-KR" dirty="0" smtClean="0"/>
              <a:t> là </a:t>
            </a:r>
            <a:r>
              <a:rPr lang="en-US" altLang="ko-KR" dirty="0" smtClean="0"/>
              <a:t>K1~K32768.</a:t>
            </a:r>
          </a:p>
        </p:txBody>
      </p:sp>
      <p:sp>
        <p:nvSpPr>
          <p:cNvPr id="199" name="Rectangle 4"/>
          <p:cNvSpPr>
            <a:spLocks noChangeArrowheads="1"/>
          </p:cNvSpPr>
          <p:nvPr/>
        </p:nvSpPr>
        <p:spPr bwMode="auto">
          <a:xfrm>
            <a:off x="3429000" y="776289"/>
            <a:ext cx="3175000" cy="882491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marL="457200" indent="-457200" eaLnBrk="0" hangingPunct="0">
              <a:defRPr kumimoji="1" sz="900">
                <a:solidFill>
                  <a:schemeClr val="tx1"/>
                </a:solidFill>
                <a:latin typeface="Arial" charset="0"/>
                <a:ea typeface="돋움" pitchFamily="50" charset="-127"/>
              </a:defRPr>
            </a:lvl1pPr>
            <a:lvl2pPr marL="742950" indent="-285750" eaLnBrk="0" hangingPunct="0">
              <a:defRPr kumimoji="1" sz="900">
                <a:solidFill>
                  <a:schemeClr val="tx1"/>
                </a:solidFill>
                <a:latin typeface="Arial" charset="0"/>
                <a:ea typeface="돋움" pitchFamily="50" charset="-127"/>
              </a:defRPr>
            </a:lvl2pPr>
            <a:lvl3pPr marL="1143000" indent="-228600" eaLnBrk="0" hangingPunct="0">
              <a:defRPr kumimoji="1" sz="900">
                <a:solidFill>
                  <a:schemeClr val="tx1"/>
                </a:solidFill>
                <a:latin typeface="Arial" charset="0"/>
                <a:ea typeface="돋움" pitchFamily="50" charset="-127"/>
              </a:defRPr>
            </a:lvl3pPr>
            <a:lvl4pPr marL="1600200" indent="-228600" eaLnBrk="0" hangingPunct="0">
              <a:defRPr kumimoji="1" sz="900">
                <a:solidFill>
                  <a:schemeClr val="tx1"/>
                </a:solidFill>
                <a:latin typeface="Arial" charset="0"/>
                <a:ea typeface="돋움" pitchFamily="50" charset="-127"/>
              </a:defRPr>
            </a:lvl4pPr>
            <a:lvl5pPr marL="2057400" indent="-228600" eaLnBrk="0" hangingPunct="0">
              <a:defRPr kumimoji="1" sz="900">
                <a:solidFill>
                  <a:schemeClr val="tx1"/>
                </a:solidFill>
                <a:latin typeface="Arial" charset="0"/>
                <a:ea typeface="돋움" pitchFamily="50" charset="-127"/>
              </a:defRPr>
            </a:lvl5pPr>
            <a:lvl6pPr marL="2514600" indent="-228600" eaLnBrk="0" fontAlgn="base" hangingPunct="0">
              <a:spcBef>
                <a:spcPct val="0"/>
              </a:spcBef>
              <a:spcAft>
                <a:spcPct val="0"/>
              </a:spcAft>
              <a:defRPr kumimoji="1" sz="900">
                <a:solidFill>
                  <a:schemeClr val="tx1"/>
                </a:solidFill>
                <a:latin typeface="Arial" charset="0"/>
                <a:ea typeface="돋움" pitchFamily="50" charset="-127"/>
              </a:defRPr>
            </a:lvl6pPr>
            <a:lvl7pPr marL="2971800" indent="-228600" eaLnBrk="0" fontAlgn="base" hangingPunct="0">
              <a:spcBef>
                <a:spcPct val="0"/>
              </a:spcBef>
              <a:spcAft>
                <a:spcPct val="0"/>
              </a:spcAft>
              <a:defRPr kumimoji="1" sz="900">
                <a:solidFill>
                  <a:schemeClr val="tx1"/>
                </a:solidFill>
                <a:latin typeface="Arial" charset="0"/>
                <a:ea typeface="돋움" pitchFamily="50" charset="-127"/>
              </a:defRPr>
            </a:lvl7pPr>
            <a:lvl8pPr marL="3429000" indent="-228600" eaLnBrk="0" fontAlgn="base" hangingPunct="0">
              <a:spcBef>
                <a:spcPct val="0"/>
              </a:spcBef>
              <a:spcAft>
                <a:spcPct val="0"/>
              </a:spcAft>
              <a:defRPr kumimoji="1" sz="900">
                <a:solidFill>
                  <a:schemeClr val="tx1"/>
                </a:solidFill>
                <a:latin typeface="Arial" charset="0"/>
                <a:ea typeface="돋움" pitchFamily="50" charset="-127"/>
              </a:defRPr>
            </a:lvl8pPr>
            <a:lvl9pPr marL="3886200" indent="-228600" eaLnBrk="0" fontAlgn="base" hangingPunct="0">
              <a:spcBef>
                <a:spcPct val="0"/>
              </a:spcBef>
              <a:spcAft>
                <a:spcPct val="0"/>
              </a:spcAft>
              <a:defRPr kumimoji="1" sz="900">
                <a:solidFill>
                  <a:schemeClr val="tx1"/>
                </a:solidFill>
                <a:latin typeface="Arial" charset="0"/>
                <a:ea typeface="돋움" pitchFamily="50" charset="-127"/>
              </a:defRPr>
            </a:lvl9pPr>
          </a:lstStyle>
          <a:p>
            <a:pPr eaLnBrk="1" fontAlgn="base" hangingPunct="1">
              <a:spcBef>
                <a:spcPct val="0"/>
              </a:spcBef>
              <a:spcAft>
                <a:spcPct val="0"/>
              </a:spcAft>
            </a:pPr>
            <a:r>
              <a:rPr lang="en-US" altLang="ko-KR" dirty="0" smtClean="0"/>
              <a:t>39. </a:t>
            </a:r>
            <a:r>
              <a:rPr lang="vi-VN" altLang="ko-KR" dirty="0" smtClean="0"/>
              <a:t>Nếu ON X0 điều kiện đầu vào giống bên dưới </a:t>
            </a:r>
            <a:r>
              <a:rPr lang="vi-VN" altLang="ko-KR" smtClean="0"/>
              <a:t>thì nhận</a:t>
            </a:r>
            <a:endParaRPr lang="en-US" altLang="ko-KR" smtClean="0"/>
          </a:p>
          <a:p>
            <a:pPr eaLnBrk="1" fontAlgn="base" hangingPunct="1">
              <a:spcBef>
                <a:spcPct val="0"/>
              </a:spcBef>
              <a:spcAft>
                <a:spcPct val="0"/>
              </a:spcAft>
            </a:pPr>
            <a:r>
              <a:rPr lang="vi-VN" altLang="ko-KR" smtClean="0"/>
              <a:t>được </a:t>
            </a:r>
            <a:r>
              <a:rPr lang="vi-VN" altLang="ko-KR" dirty="0" smtClean="0"/>
              <a:t>kết quả đầu ra Y76</a:t>
            </a:r>
            <a:r>
              <a:rPr lang="en-US" altLang="ko-KR" dirty="0" smtClean="0"/>
              <a:t> </a:t>
            </a:r>
            <a:r>
              <a:rPr lang="vi-VN" altLang="ko-KR" dirty="0" smtClean="0"/>
              <a:t>. Lệnh gì sẽ được điền vào </a:t>
            </a:r>
            <a:r>
              <a:rPr lang="en-US" altLang="ko-KR" dirty="0" smtClean="0"/>
              <a:t>(A)? </a:t>
            </a:r>
          </a:p>
          <a:p>
            <a:pPr eaLnBrk="1" fontAlgn="base" hangingPunct="1">
              <a:spcBef>
                <a:spcPct val="0"/>
              </a:spcBef>
              <a:spcAft>
                <a:spcPct val="0"/>
              </a:spcAft>
            </a:pPr>
            <a:endParaRPr lang="en-US" altLang="ko-KR" dirty="0" smtClean="0"/>
          </a:p>
          <a:p>
            <a:pPr eaLnBrk="1" fontAlgn="base" hangingPunct="1">
              <a:spcBef>
                <a:spcPct val="0"/>
              </a:spcBef>
              <a:spcAft>
                <a:spcPct val="0"/>
              </a:spcAft>
            </a:pPr>
            <a:r>
              <a:rPr lang="en-US" altLang="ko-KR" smtClean="0"/>
              <a:t>  A RST                             </a:t>
            </a:r>
            <a:r>
              <a:rPr lang="en-US" altLang="ko-KR" dirty="0"/>
              <a:t>B</a:t>
            </a:r>
            <a:r>
              <a:rPr lang="en-US" altLang="ko-KR" smtClean="0"/>
              <a:t> </a:t>
            </a:r>
            <a:r>
              <a:rPr lang="en-US" altLang="ko-KR" dirty="0" smtClean="0"/>
              <a:t>PLF         </a:t>
            </a:r>
          </a:p>
          <a:p>
            <a:pPr eaLnBrk="1" fontAlgn="base" hangingPunct="1">
              <a:spcBef>
                <a:spcPct val="0"/>
              </a:spcBef>
              <a:spcAft>
                <a:spcPct val="0"/>
              </a:spcAft>
            </a:pPr>
            <a:r>
              <a:rPr lang="en-US" altLang="ko-KR" smtClean="0"/>
              <a:t>  C PLS                             D </a:t>
            </a:r>
            <a:r>
              <a:rPr lang="en-US" altLang="ko-KR" dirty="0" smtClean="0"/>
              <a:t>SET</a:t>
            </a:r>
          </a:p>
          <a:p>
            <a:pPr eaLnBrk="1" fontAlgn="base" hangingPunct="1">
              <a:spcBef>
                <a:spcPct val="0"/>
              </a:spcBef>
              <a:spcAft>
                <a:spcPct val="0"/>
              </a:spcAft>
            </a:pPr>
            <a:endParaRPr lang="en-US" altLang="ko-KR" dirty="0" smtClean="0"/>
          </a:p>
          <a:p>
            <a:pPr eaLnBrk="1" fontAlgn="base" hangingPunct="1">
              <a:spcBef>
                <a:spcPct val="0"/>
              </a:spcBef>
              <a:spcAft>
                <a:spcPct val="0"/>
              </a:spcAft>
            </a:pPr>
            <a:endParaRPr lang="en-US" altLang="ko-KR" dirty="0"/>
          </a:p>
          <a:p>
            <a:pPr eaLnBrk="1" fontAlgn="base" hangingPunct="1">
              <a:spcBef>
                <a:spcPct val="0"/>
              </a:spcBef>
              <a:spcAft>
                <a:spcPct val="0"/>
              </a:spcAft>
            </a:pPr>
            <a:endParaRPr lang="en-US" altLang="ko-KR" dirty="0" smtClean="0"/>
          </a:p>
          <a:p>
            <a:pPr eaLnBrk="1" fontAlgn="base" hangingPunct="1">
              <a:spcBef>
                <a:spcPct val="0"/>
              </a:spcBef>
              <a:spcAft>
                <a:spcPct val="0"/>
              </a:spcAft>
            </a:pPr>
            <a:endParaRPr lang="en-US" altLang="ko-KR" dirty="0"/>
          </a:p>
          <a:p>
            <a:pPr eaLnBrk="1" fontAlgn="base" hangingPunct="1">
              <a:spcBef>
                <a:spcPct val="0"/>
              </a:spcBef>
              <a:spcAft>
                <a:spcPct val="0"/>
              </a:spcAft>
            </a:pPr>
            <a:endParaRPr lang="en-US" altLang="ko-KR" dirty="0" smtClean="0"/>
          </a:p>
          <a:p>
            <a:pPr eaLnBrk="1" fontAlgn="base" hangingPunct="1">
              <a:spcBef>
                <a:spcPct val="0"/>
              </a:spcBef>
              <a:spcAft>
                <a:spcPct val="0"/>
              </a:spcAft>
            </a:pPr>
            <a:endParaRPr lang="en-US" altLang="ko-KR" dirty="0" smtClean="0"/>
          </a:p>
          <a:p>
            <a:pPr eaLnBrk="1" fontAlgn="base" hangingPunct="1">
              <a:spcBef>
                <a:spcPct val="0"/>
              </a:spcBef>
              <a:spcAft>
                <a:spcPct val="0"/>
              </a:spcAft>
            </a:pPr>
            <a:endParaRPr lang="en-US" altLang="ko-KR" dirty="0" smtClean="0"/>
          </a:p>
          <a:p>
            <a:pPr eaLnBrk="1" fontAlgn="base" hangingPunct="1">
              <a:spcBef>
                <a:spcPct val="0"/>
              </a:spcBef>
              <a:spcAft>
                <a:spcPct val="0"/>
              </a:spcAft>
            </a:pPr>
            <a:endParaRPr lang="en-US" altLang="ko-KR" dirty="0" smtClean="0"/>
          </a:p>
          <a:p>
            <a:pPr eaLnBrk="1" fontAlgn="base" hangingPunct="1">
              <a:spcBef>
                <a:spcPct val="0"/>
              </a:spcBef>
              <a:spcAft>
                <a:spcPct val="0"/>
              </a:spcAft>
            </a:pPr>
            <a:endParaRPr lang="en-US" altLang="ko-KR" dirty="0" smtClean="0"/>
          </a:p>
          <a:p>
            <a:pPr eaLnBrk="1" fontAlgn="base" hangingPunct="1">
              <a:spcBef>
                <a:spcPct val="0"/>
              </a:spcBef>
              <a:spcAft>
                <a:spcPct val="0"/>
              </a:spcAft>
            </a:pPr>
            <a:endParaRPr lang="en-US" altLang="ko-KR" dirty="0" smtClean="0"/>
          </a:p>
          <a:p>
            <a:pPr eaLnBrk="1" fontAlgn="base" hangingPunct="1">
              <a:spcBef>
                <a:spcPct val="0"/>
              </a:spcBef>
              <a:spcAft>
                <a:spcPct val="0"/>
              </a:spcAft>
            </a:pPr>
            <a:endParaRPr lang="en-US" altLang="ko-KR" dirty="0" smtClean="0"/>
          </a:p>
          <a:p>
            <a:pPr eaLnBrk="1" fontAlgn="base" hangingPunct="1">
              <a:spcBef>
                <a:spcPct val="0"/>
              </a:spcBef>
              <a:spcAft>
                <a:spcPct val="0"/>
              </a:spcAft>
            </a:pPr>
            <a:endParaRPr lang="en-US" altLang="ko-KR" dirty="0" smtClean="0"/>
          </a:p>
          <a:p>
            <a:pPr eaLnBrk="1" fontAlgn="base" hangingPunct="1">
              <a:spcBef>
                <a:spcPct val="0"/>
              </a:spcBef>
              <a:spcAft>
                <a:spcPct val="0"/>
              </a:spcAft>
            </a:pPr>
            <a:endParaRPr lang="en-US" altLang="ko-KR" dirty="0" smtClean="0"/>
          </a:p>
          <a:p>
            <a:pPr eaLnBrk="1" fontAlgn="base" hangingPunct="1">
              <a:spcBef>
                <a:spcPct val="0"/>
              </a:spcBef>
              <a:spcAft>
                <a:spcPct val="0"/>
              </a:spcAft>
            </a:pPr>
            <a:endParaRPr lang="en-US" altLang="ko-KR" dirty="0" smtClean="0"/>
          </a:p>
          <a:p>
            <a:pPr eaLnBrk="1" fontAlgn="base" hangingPunct="1">
              <a:spcBef>
                <a:spcPct val="0"/>
              </a:spcBef>
              <a:spcAft>
                <a:spcPct val="0"/>
              </a:spcAft>
            </a:pPr>
            <a:endParaRPr lang="en-US" altLang="ko-KR" dirty="0" smtClean="0"/>
          </a:p>
          <a:p>
            <a:pPr eaLnBrk="1" fontAlgn="base" hangingPunct="1">
              <a:spcBef>
                <a:spcPct val="0"/>
              </a:spcBef>
              <a:spcAft>
                <a:spcPct val="0"/>
              </a:spcAft>
            </a:pPr>
            <a:endParaRPr lang="en-US" altLang="ko-KR" dirty="0" smtClean="0"/>
          </a:p>
          <a:p>
            <a:pPr eaLnBrk="1" fontAlgn="base" hangingPunct="1">
              <a:spcBef>
                <a:spcPct val="0"/>
              </a:spcBef>
              <a:spcAft>
                <a:spcPct val="0"/>
              </a:spcAft>
            </a:pPr>
            <a:endParaRPr lang="en-US" altLang="ko-KR" dirty="0" smtClean="0"/>
          </a:p>
          <a:p>
            <a:pPr eaLnBrk="1" fontAlgn="base" hangingPunct="1">
              <a:spcBef>
                <a:spcPct val="0"/>
              </a:spcBef>
              <a:spcAft>
                <a:spcPct val="0"/>
              </a:spcAft>
            </a:pPr>
            <a:endParaRPr lang="en-US" altLang="ko-KR" dirty="0" smtClean="0"/>
          </a:p>
          <a:p>
            <a:pPr eaLnBrk="1" fontAlgn="base" hangingPunct="1">
              <a:spcBef>
                <a:spcPct val="0"/>
              </a:spcBef>
              <a:spcAft>
                <a:spcPct val="0"/>
              </a:spcAft>
            </a:pPr>
            <a:endParaRPr lang="en-US" altLang="ko-KR" dirty="0" smtClean="0"/>
          </a:p>
          <a:p>
            <a:pPr eaLnBrk="1" fontAlgn="base" hangingPunct="1">
              <a:spcBef>
                <a:spcPct val="0"/>
              </a:spcBef>
              <a:spcAft>
                <a:spcPct val="0"/>
              </a:spcAft>
            </a:pPr>
            <a:endParaRPr lang="en-US" altLang="ko-KR" dirty="0"/>
          </a:p>
          <a:p>
            <a:pPr eaLnBrk="1" fontAlgn="base" hangingPunct="1">
              <a:spcBef>
                <a:spcPct val="0"/>
              </a:spcBef>
              <a:spcAft>
                <a:spcPct val="0"/>
              </a:spcAft>
            </a:pPr>
            <a:endParaRPr lang="en-US" altLang="ko-KR" dirty="0" smtClean="0"/>
          </a:p>
          <a:p>
            <a:pPr eaLnBrk="1" fontAlgn="base" hangingPunct="1">
              <a:spcBef>
                <a:spcPct val="0"/>
              </a:spcBef>
              <a:spcAft>
                <a:spcPct val="0"/>
              </a:spcAft>
            </a:pPr>
            <a:endParaRPr lang="en-US" altLang="ko-KR" dirty="0"/>
          </a:p>
          <a:p>
            <a:pPr eaLnBrk="1" fontAlgn="base" hangingPunct="1">
              <a:spcBef>
                <a:spcPct val="0"/>
              </a:spcBef>
              <a:spcAft>
                <a:spcPct val="0"/>
              </a:spcAft>
            </a:pPr>
            <a:r>
              <a:rPr lang="en-US" altLang="ko-KR" dirty="0" smtClean="0"/>
              <a:t>40. </a:t>
            </a:r>
            <a:r>
              <a:rPr lang="vi-VN" dirty="0" smtClean="0"/>
              <a:t>Chuyển </a:t>
            </a:r>
            <a:r>
              <a:rPr lang="vi-VN" dirty="0"/>
              <a:t>đổi hệ nhị phân 0000 0000 1110 1010 sang hệ thập lục phân</a:t>
            </a:r>
            <a:r>
              <a:rPr lang="vi-VN" dirty="0" smtClean="0"/>
              <a:t>.</a:t>
            </a:r>
            <a:endParaRPr lang="en-US" altLang="ko-KR" dirty="0" smtClean="0"/>
          </a:p>
          <a:p>
            <a:pPr eaLnBrk="1" fontAlgn="base" hangingPunct="1">
              <a:spcBef>
                <a:spcPct val="0"/>
              </a:spcBef>
              <a:spcAft>
                <a:spcPct val="0"/>
              </a:spcAft>
            </a:pPr>
            <a:r>
              <a:rPr lang="en-US" altLang="ko-KR" dirty="0" smtClean="0"/>
              <a:t>      </a:t>
            </a:r>
          </a:p>
          <a:p>
            <a:pPr eaLnBrk="1" fontAlgn="base" hangingPunct="1">
              <a:spcBef>
                <a:spcPct val="0"/>
              </a:spcBef>
              <a:spcAft>
                <a:spcPct val="0"/>
              </a:spcAft>
            </a:pPr>
            <a:r>
              <a:rPr lang="en-US" altLang="ko-KR" smtClean="0"/>
              <a:t>  </a:t>
            </a:r>
            <a:r>
              <a:rPr lang="en-US" altLang="ko-KR" dirty="0"/>
              <a:t>A</a:t>
            </a:r>
            <a:r>
              <a:rPr lang="en-US" altLang="ko-KR" smtClean="0"/>
              <a:t> EA                              </a:t>
            </a:r>
            <a:r>
              <a:rPr lang="en-US" altLang="ko-KR" dirty="0"/>
              <a:t>B</a:t>
            </a:r>
            <a:r>
              <a:rPr lang="en-US" altLang="ko-KR" smtClean="0"/>
              <a:t> </a:t>
            </a:r>
            <a:r>
              <a:rPr lang="en-US" altLang="ko-KR" dirty="0" smtClean="0"/>
              <a:t>167           </a:t>
            </a:r>
          </a:p>
          <a:p>
            <a:pPr eaLnBrk="1" fontAlgn="base" hangingPunct="1">
              <a:spcBef>
                <a:spcPct val="0"/>
              </a:spcBef>
              <a:spcAft>
                <a:spcPct val="0"/>
              </a:spcAft>
            </a:pPr>
            <a:r>
              <a:rPr lang="en-US" altLang="ko-KR" smtClean="0"/>
              <a:t>  C 359                             D </a:t>
            </a:r>
            <a:r>
              <a:rPr lang="en-US" altLang="ko-KR" dirty="0" smtClean="0"/>
              <a:t>E10</a:t>
            </a:r>
          </a:p>
        </p:txBody>
      </p:sp>
      <p:grpSp>
        <p:nvGrpSpPr>
          <p:cNvPr id="200" name="Group 225"/>
          <p:cNvGrpSpPr>
            <a:grpSpLocks/>
          </p:cNvGrpSpPr>
          <p:nvPr/>
        </p:nvGrpSpPr>
        <p:grpSpPr bwMode="auto">
          <a:xfrm>
            <a:off x="3535364" y="1856656"/>
            <a:ext cx="2814637" cy="2263775"/>
            <a:chOff x="2221" y="1195"/>
            <a:chExt cx="1773" cy="1426"/>
          </a:xfrm>
        </p:grpSpPr>
        <p:sp>
          <p:nvSpPr>
            <p:cNvPr id="201" name="Freeform 1083"/>
            <p:cNvSpPr>
              <a:spLocks/>
            </p:cNvSpPr>
            <p:nvPr/>
          </p:nvSpPr>
          <p:spPr bwMode="auto">
            <a:xfrm>
              <a:off x="2462" y="1195"/>
              <a:ext cx="1458" cy="153"/>
            </a:xfrm>
            <a:custGeom>
              <a:avLst/>
              <a:gdLst>
                <a:gd name="T0" fmla="*/ 0 w 1248"/>
                <a:gd name="T1" fmla="*/ 163 h 144"/>
                <a:gd name="T2" fmla="*/ 393 w 1248"/>
                <a:gd name="T3" fmla="*/ 163 h 144"/>
                <a:gd name="T4" fmla="*/ 393 w 1248"/>
                <a:gd name="T5" fmla="*/ 0 h 144"/>
                <a:gd name="T6" fmla="*/ 1113 w 1248"/>
                <a:gd name="T7" fmla="*/ 0 h 144"/>
                <a:gd name="T8" fmla="*/ 1113 w 1248"/>
                <a:gd name="T9" fmla="*/ 163 h 144"/>
                <a:gd name="T10" fmla="*/ 1703 w 1248"/>
                <a:gd name="T11" fmla="*/ 163 h 144"/>
                <a:gd name="T12" fmla="*/ 0 60000 65536"/>
                <a:gd name="T13" fmla="*/ 0 60000 65536"/>
                <a:gd name="T14" fmla="*/ 0 60000 65536"/>
                <a:gd name="T15" fmla="*/ 0 60000 65536"/>
                <a:gd name="T16" fmla="*/ 0 60000 65536"/>
                <a:gd name="T17" fmla="*/ 0 60000 65536"/>
                <a:gd name="T18" fmla="*/ 0 w 1248"/>
                <a:gd name="T19" fmla="*/ 0 h 144"/>
                <a:gd name="T20" fmla="*/ 1248 w 1248"/>
                <a:gd name="T21" fmla="*/ 144 h 144"/>
              </a:gdLst>
              <a:ahLst/>
              <a:cxnLst>
                <a:cxn ang="T12">
                  <a:pos x="T0" y="T1"/>
                </a:cxn>
                <a:cxn ang="T13">
                  <a:pos x="T2" y="T3"/>
                </a:cxn>
                <a:cxn ang="T14">
                  <a:pos x="T4" y="T5"/>
                </a:cxn>
                <a:cxn ang="T15">
                  <a:pos x="T6" y="T7"/>
                </a:cxn>
                <a:cxn ang="T16">
                  <a:pos x="T8" y="T9"/>
                </a:cxn>
                <a:cxn ang="T17">
                  <a:pos x="T10" y="T11"/>
                </a:cxn>
              </a:cxnLst>
              <a:rect l="T18" t="T19" r="T20" b="T21"/>
              <a:pathLst>
                <a:path w="1248" h="144">
                  <a:moveTo>
                    <a:pt x="0" y="144"/>
                  </a:moveTo>
                  <a:lnTo>
                    <a:pt x="288" y="144"/>
                  </a:lnTo>
                  <a:lnTo>
                    <a:pt x="288" y="0"/>
                  </a:lnTo>
                  <a:lnTo>
                    <a:pt x="816" y="0"/>
                  </a:lnTo>
                  <a:lnTo>
                    <a:pt x="816" y="144"/>
                  </a:lnTo>
                  <a:lnTo>
                    <a:pt x="1248" y="144"/>
                  </a:lnTo>
                </a:path>
              </a:pathLst>
            </a:custGeom>
            <a:noFill/>
            <a:ln w="9525" cap="flat" cmpd="sng">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fontAlgn="base">
                <a:spcBef>
                  <a:spcPct val="0"/>
                </a:spcBef>
                <a:spcAft>
                  <a:spcPct val="0"/>
                </a:spcAft>
              </a:pPr>
              <a:endParaRPr kumimoji="1" lang="ko-KR" altLang="en-US" sz="900" smtClean="0">
                <a:latin typeface="Arial" charset="0"/>
                <a:ea typeface="돋움" pitchFamily="50" charset="-127"/>
              </a:endParaRPr>
            </a:p>
          </p:txBody>
        </p:sp>
        <p:sp>
          <p:nvSpPr>
            <p:cNvPr id="202" name="Freeform 1084"/>
            <p:cNvSpPr>
              <a:spLocks/>
            </p:cNvSpPr>
            <p:nvPr/>
          </p:nvSpPr>
          <p:spPr bwMode="auto">
            <a:xfrm>
              <a:off x="2462" y="1502"/>
              <a:ext cx="1458" cy="153"/>
            </a:xfrm>
            <a:custGeom>
              <a:avLst/>
              <a:gdLst>
                <a:gd name="T0" fmla="*/ 0 w 1248"/>
                <a:gd name="T1" fmla="*/ 163 h 144"/>
                <a:gd name="T2" fmla="*/ 1113 w 1248"/>
                <a:gd name="T3" fmla="*/ 163 h 144"/>
                <a:gd name="T4" fmla="*/ 1113 w 1248"/>
                <a:gd name="T5" fmla="*/ 0 h 144"/>
                <a:gd name="T6" fmla="*/ 1572 w 1248"/>
                <a:gd name="T7" fmla="*/ 0 h 144"/>
                <a:gd name="T8" fmla="*/ 1572 w 1248"/>
                <a:gd name="T9" fmla="*/ 163 h 144"/>
                <a:gd name="T10" fmla="*/ 1703 w 1248"/>
                <a:gd name="T11" fmla="*/ 163 h 144"/>
                <a:gd name="T12" fmla="*/ 0 60000 65536"/>
                <a:gd name="T13" fmla="*/ 0 60000 65536"/>
                <a:gd name="T14" fmla="*/ 0 60000 65536"/>
                <a:gd name="T15" fmla="*/ 0 60000 65536"/>
                <a:gd name="T16" fmla="*/ 0 60000 65536"/>
                <a:gd name="T17" fmla="*/ 0 60000 65536"/>
                <a:gd name="T18" fmla="*/ 0 w 1248"/>
                <a:gd name="T19" fmla="*/ 0 h 144"/>
                <a:gd name="T20" fmla="*/ 1248 w 1248"/>
                <a:gd name="T21" fmla="*/ 144 h 144"/>
              </a:gdLst>
              <a:ahLst/>
              <a:cxnLst>
                <a:cxn ang="T12">
                  <a:pos x="T0" y="T1"/>
                </a:cxn>
                <a:cxn ang="T13">
                  <a:pos x="T2" y="T3"/>
                </a:cxn>
                <a:cxn ang="T14">
                  <a:pos x="T4" y="T5"/>
                </a:cxn>
                <a:cxn ang="T15">
                  <a:pos x="T6" y="T7"/>
                </a:cxn>
                <a:cxn ang="T16">
                  <a:pos x="T8" y="T9"/>
                </a:cxn>
                <a:cxn ang="T17">
                  <a:pos x="T10" y="T11"/>
                </a:cxn>
              </a:cxnLst>
              <a:rect l="T18" t="T19" r="T20" b="T21"/>
              <a:pathLst>
                <a:path w="1248" h="144">
                  <a:moveTo>
                    <a:pt x="0" y="144"/>
                  </a:moveTo>
                  <a:lnTo>
                    <a:pt x="816" y="144"/>
                  </a:lnTo>
                  <a:lnTo>
                    <a:pt x="816" y="0"/>
                  </a:lnTo>
                  <a:lnTo>
                    <a:pt x="1152" y="0"/>
                  </a:lnTo>
                  <a:lnTo>
                    <a:pt x="1152" y="144"/>
                  </a:lnTo>
                  <a:lnTo>
                    <a:pt x="1248" y="144"/>
                  </a:lnTo>
                </a:path>
              </a:pathLst>
            </a:custGeom>
            <a:noFill/>
            <a:ln w="9525" cap="flat" cmpd="sng">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fontAlgn="base">
                <a:spcBef>
                  <a:spcPct val="0"/>
                </a:spcBef>
                <a:spcAft>
                  <a:spcPct val="0"/>
                </a:spcAft>
              </a:pPr>
              <a:endParaRPr kumimoji="1" lang="ko-KR" altLang="en-US" sz="900" smtClean="0">
                <a:latin typeface="Arial" charset="0"/>
                <a:ea typeface="돋움" pitchFamily="50" charset="-127"/>
              </a:endParaRPr>
            </a:p>
          </p:txBody>
        </p:sp>
        <p:sp>
          <p:nvSpPr>
            <p:cNvPr id="203" name="Line 1085"/>
            <p:cNvSpPr>
              <a:spLocks noChangeShapeType="1"/>
            </p:cNvSpPr>
            <p:nvPr/>
          </p:nvSpPr>
          <p:spPr bwMode="auto">
            <a:xfrm flipV="1">
              <a:off x="2798" y="1195"/>
              <a:ext cx="0" cy="153"/>
            </a:xfrm>
            <a:prstGeom prst="line">
              <a:avLst/>
            </a:prstGeom>
            <a:noFill/>
            <a:ln w="9525">
              <a:solidFill>
                <a:srgbClr val="000000"/>
              </a:solidFill>
              <a:round/>
              <a:headEnd/>
              <a:tailEnd type="triangle" w="sm" len="sm"/>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kumimoji="1" lang="ko-KR" altLang="en-US" sz="900" smtClean="0">
                <a:latin typeface="Arial" charset="0"/>
                <a:ea typeface="돋움" pitchFamily="50" charset="-127"/>
              </a:endParaRPr>
            </a:p>
          </p:txBody>
        </p:sp>
        <p:sp>
          <p:nvSpPr>
            <p:cNvPr id="204" name="Line 1086"/>
            <p:cNvSpPr>
              <a:spLocks noChangeShapeType="1"/>
            </p:cNvSpPr>
            <p:nvPr/>
          </p:nvSpPr>
          <p:spPr bwMode="auto">
            <a:xfrm>
              <a:off x="3416" y="1195"/>
              <a:ext cx="0" cy="153"/>
            </a:xfrm>
            <a:prstGeom prst="line">
              <a:avLst/>
            </a:prstGeom>
            <a:noFill/>
            <a:ln w="9525">
              <a:solidFill>
                <a:srgbClr val="000000"/>
              </a:solidFill>
              <a:round/>
              <a:headEnd/>
              <a:tailEnd type="triangle" w="sm" len="sm"/>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kumimoji="1" lang="ko-KR" altLang="en-US" sz="900" smtClean="0">
                <a:latin typeface="Arial" charset="0"/>
                <a:ea typeface="돋움" pitchFamily="50" charset="-127"/>
              </a:endParaRPr>
            </a:p>
          </p:txBody>
        </p:sp>
        <p:sp>
          <p:nvSpPr>
            <p:cNvPr id="205" name="Line 1087"/>
            <p:cNvSpPr>
              <a:spLocks noChangeShapeType="1"/>
            </p:cNvSpPr>
            <p:nvPr/>
          </p:nvSpPr>
          <p:spPr bwMode="auto">
            <a:xfrm flipV="1">
              <a:off x="3416" y="1502"/>
              <a:ext cx="0" cy="153"/>
            </a:xfrm>
            <a:prstGeom prst="line">
              <a:avLst/>
            </a:prstGeom>
            <a:noFill/>
            <a:ln w="9525">
              <a:solidFill>
                <a:srgbClr val="000000"/>
              </a:solidFill>
              <a:round/>
              <a:headEnd/>
              <a:tailEnd type="triangle" w="sm" len="sm"/>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kumimoji="1" lang="ko-KR" altLang="en-US" sz="900" smtClean="0">
                <a:latin typeface="Arial" charset="0"/>
                <a:ea typeface="돋움" pitchFamily="50" charset="-127"/>
              </a:endParaRPr>
            </a:p>
          </p:txBody>
        </p:sp>
        <p:sp>
          <p:nvSpPr>
            <p:cNvPr id="206" name="Line 1088"/>
            <p:cNvSpPr>
              <a:spLocks noChangeShapeType="1"/>
            </p:cNvSpPr>
            <p:nvPr/>
          </p:nvSpPr>
          <p:spPr bwMode="auto">
            <a:xfrm>
              <a:off x="3809" y="1502"/>
              <a:ext cx="0" cy="153"/>
            </a:xfrm>
            <a:prstGeom prst="line">
              <a:avLst/>
            </a:prstGeom>
            <a:noFill/>
            <a:ln w="9525">
              <a:solidFill>
                <a:srgbClr val="000000"/>
              </a:solidFill>
              <a:round/>
              <a:headEnd/>
              <a:tailEnd type="triangle" w="sm" len="sm"/>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kumimoji="1" lang="ko-KR" altLang="en-US" sz="900" smtClean="0">
                <a:latin typeface="Arial" charset="0"/>
                <a:ea typeface="돋움" pitchFamily="50" charset="-127"/>
              </a:endParaRPr>
            </a:p>
          </p:txBody>
        </p:sp>
        <p:sp>
          <p:nvSpPr>
            <p:cNvPr id="207" name="Freeform 1089"/>
            <p:cNvSpPr>
              <a:spLocks/>
            </p:cNvSpPr>
            <p:nvPr/>
          </p:nvSpPr>
          <p:spPr bwMode="auto">
            <a:xfrm>
              <a:off x="3341" y="1246"/>
              <a:ext cx="196" cy="358"/>
            </a:xfrm>
            <a:custGeom>
              <a:avLst/>
              <a:gdLst>
                <a:gd name="T0" fmla="*/ 88 w 168"/>
                <a:gd name="T1" fmla="*/ 0 h 384"/>
                <a:gd name="T2" fmla="*/ 218 w 168"/>
                <a:gd name="T3" fmla="*/ 125 h 384"/>
                <a:gd name="T4" fmla="*/ 22 w 168"/>
                <a:gd name="T5" fmla="*/ 209 h 384"/>
                <a:gd name="T6" fmla="*/ 88 w 168"/>
                <a:gd name="T7" fmla="*/ 334 h 384"/>
                <a:gd name="T8" fmla="*/ 0 60000 65536"/>
                <a:gd name="T9" fmla="*/ 0 60000 65536"/>
                <a:gd name="T10" fmla="*/ 0 60000 65536"/>
                <a:gd name="T11" fmla="*/ 0 60000 65536"/>
                <a:gd name="T12" fmla="*/ 0 w 168"/>
                <a:gd name="T13" fmla="*/ 0 h 384"/>
                <a:gd name="T14" fmla="*/ 168 w 168"/>
                <a:gd name="T15" fmla="*/ 384 h 384"/>
              </a:gdLst>
              <a:ahLst/>
              <a:cxnLst>
                <a:cxn ang="T8">
                  <a:pos x="T0" y="T1"/>
                </a:cxn>
                <a:cxn ang="T9">
                  <a:pos x="T2" y="T3"/>
                </a:cxn>
                <a:cxn ang="T10">
                  <a:pos x="T4" y="T5"/>
                </a:cxn>
                <a:cxn ang="T11">
                  <a:pos x="T6" y="T7"/>
                </a:cxn>
              </a:cxnLst>
              <a:rect l="T12" t="T13" r="T14" b="T15"/>
              <a:pathLst>
                <a:path w="168" h="384">
                  <a:moveTo>
                    <a:pt x="64" y="0"/>
                  </a:moveTo>
                  <a:cubicBezTo>
                    <a:pt x="116" y="52"/>
                    <a:pt x="168" y="104"/>
                    <a:pt x="160" y="144"/>
                  </a:cubicBezTo>
                  <a:cubicBezTo>
                    <a:pt x="152" y="184"/>
                    <a:pt x="32" y="200"/>
                    <a:pt x="16" y="240"/>
                  </a:cubicBezTo>
                  <a:cubicBezTo>
                    <a:pt x="0" y="280"/>
                    <a:pt x="32" y="332"/>
                    <a:pt x="64" y="384"/>
                  </a:cubicBezTo>
                </a:path>
              </a:pathLst>
            </a:custGeom>
            <a:noFill/>
            <a:ln w="9525" cap="flat" cmpd="sng">
              <a:solidFill>
                <a:srgbClr val="000000"/>
              </a:solidFill>
              <a:prstDash val="solid"/>
              <a:round/>
              <a:headEnd/>
              <a:tailEnd type="triangle" w="sm" len="sm"/>
            </a:ln>
            <a:extLst>
              <a:ext uri="{909E8E84-426E-40DD-AFC4-6F175D3DCCD1}">
                <a14:hiddenFill xmlns:a14="http://schemas.microsoft.com/office/drawing/2010/main">
                  <a:solidFill>
                    <a:srgbClr val="FFFFFF"/>
                  </a:solidFill>
                </a14:hiddenFill>
              </a:ext>
            </a:extLst>
          </p:spPr>
          <p:txBody>
            <a:bodyPr/>
            <a:lstStyle/>
            <a:p>
              <a:pPr fontAlgn="base">
                <a:spcBef>
                  <a:spcPct val="0"/>
                </a:spcBef>
                <a:spcAft>
                  <a:spcPct val="0"/>
                </a:spcAft>
              </a:pPr>
              <a:endParaRPr kumimoji="1" lang="ko-KR" altLang="en-US" sz="900" smtClean="0">
                <a:latin typeface="Arial" charset="0"/>
                <a:ea typeface="돋움" pitchFamily="50" charset="-127"/>
              </a:endParaRPr>
            </a:p>
          </p:txBody>
        </p:sp>
        <p:sp>
          <p:nvSpPr>
            <p:cNvPr id="208" name="Text Box 1090"/>
            <p:cNvSpPr txBox="1">
              <a:spLocks noChangeArrowheads="1"/>
            </p:cNvSpPr>
            <p:nvPr/>
          </p:nvSpPr>
          <p:spPr bwMode="auto">
            <a:xfrm>
              <a:off x="2242" y="1195"/>
              <a:ext cx="421" cy="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900">
                  <a:solidFill>
                    <a:schemeClr val="tx1"/>
                  </a:solidFill>
                  <a:latin typeface="Arial" charset="0"/>
                  <a:ea typeface="돋움" pitchFamily="50" charset="-127"/>
                </a:defRPr>
              </a:lvl1pPr>
              <a:lvl2pPr marL="742950" indent="-285750" eaLnBrk="0" hangingPunct="0">
                <a:defRPr kumimoji="1" sz="900">
                  <a:solidFill>
                    <a:schemeClr val="tx1"/>
                  </a:solidFill>
                  <a:latin typeface="Arial" charset="0"/>
                  <a:ea typeface="돋움" pitchFamily="50" charset="-127"/>
                </a:defRPr>
              </a:lvl2pPr>
              <a:lvl3pPr marL="1143000" indent="-228600" eaLnBrk="0" hangingPunct="0">
                <a:defRPr kumimoji="1" sz="900">
                  <a:solidFill>
                    <a:schemeClr val="tx1"/>
                  </a:solidFill>
                  <a:latin typeface="Arial" charset="0"/>
                  <a:ea typeface="돋움" pitchFamily="50" charset="-127"/>
                </a:defRPr>
              </a:lvl3pPr>
              <a:lvl4pPr marL="1600200" indent="-228600" eaLnBrk="0" hangingPunct="0">
                <a:defRPr kumimoji="1" sz="900">
                  <a:solidFill>
                    <a:schemeClr val="tx1"/>
                  </a:solidFill>
                  <a:latin typeface="Arial" charset="0"/>
                  <a:ea typeface="돋움" pitchFamily="50" charset="-127"/>
                </a:defRPr>
              </a:lvl4pPr>
              <a:lvl5pPr marL="2057400" indent="-228600" eaLnBrk="0" hangingPunct="0">
                <a:defRPr kumimoji="1" sz="900">
                  <a:solidFill>
                    <a:schemeClr val="tx1"/>
                  </a:solidFill>
                  <a:latin typeface="Arial" charset="0"/>
                  <a:ea typeface="돋움" pitchFamily="50" charset="-127"/>
                </a:defRPr>
              </a:lvl5pPr>
              <a:lvl6pPr marL="2514600" indent="-228600" eaLnBrk="0" fontAlgn="base" hangingPunct="0">
                <a:spcBef>
                  <a:spcPct val="0"/>
                </a:spcBef>
                <a:spcAft>
                  <a:spcPct val="0"/>
                </a:spcAft>
                <a:defRPr kumimoji="1" sz="900">
                  <a:solidFill>
                    <a:schemeClr val="tx1"/>
                  </a:solidFill>
                  <a:latin typeface="Arial" charset="0"/>
                  <a:ea typeface="돋움" pitchFamily="50" charset="-127"/>
                </a:defRPr>
              </a:lvl6pPr>
              <a:lvl7pPr marL="2971800" indent="-228600" eaLnBrk="0" fontAlgn="base" hangingPunct="0">
                <a:spcBef>
                  <a:spcPct val="0"/>
                </a:spcBef>
                <a:spcAft>
                  <a:spcPct val="0"/>
                </a:spcAft>
                <a:defRPr kumimoji="1" sz="900">
                  <a:solidFill>
                    <a:schemeClr val="tx1"/>
                  </a:solidFill>
                  <a:latin typeface="Arial" charset="0"/>
                  <a:ea typeface="돋움" pitchFamily="50" charset="-127"/>
                </a:defRPr>
              </a:lvl7pPr>
              <a:lvl8pPr marL="3429000" indent="-228600" eaLnBrk="0" fontAlgn="base" hangingPunct="0">
                <a:spcBef>
                  <a:spcPct val="0"/>
                </a:spcBef>
                <a:spcAft>
                  <a:spcPct val="0"/>
                </a:spcAft>
                <a:defRPr kumimoji="1" sz="900">
                  <a:solidFill>
                    <a:schemeClr val="tx1"/>
                  </a:solidFill>
                  <a:latin typeface="Arial" charset="0"/>
                  <a:ea typeface="돋움" pitchFamily="50" charset="-127"/>
                </a:defRPr>
              </a:lvl8pPr>
              <a:lvl9pPr marL="3886200" indent="-228600" eaLnBrk="0" fontAlgn="base" hangingPunct="0">
                <a:spcBef>
                  <a:spcPct val="0"/>
                </a:spcBef>
                <a:spcAft>
                  <a:spcPct val="0"/>
                </a:spcAft>
                <a:defRPr kumimoji="1" sz="900">
                  <a:solidFill>
                    <a:schemeClr val="tx1"/>
                  </a:solidFill>
                  <a:latin typeface="Arial" charset="0"/>
                  <a:ea typeface="돋움" pitchFamily="50" charset="-127"/>
                </a:defRPr>
              </a:lvl9pPr>
            </a:lstStyle>
            <a:p>
              <a:pPr eaLnBrk="1" fontAlgn="base" hangingPunct="1">
                <a:spcBef>
                  <a:spcPct val="0"/>
                </a:spcBef>
                <a:spcAft>
                  <a:spcPct val="0"/>
                </a:spcAft>
              </a:pPr>
              <a:r>
                <a:rPr lang="vi-VN" altLang="ko-KR" dirty="0" smtClean="0"/>
                <a:t>Đầu vào </a:t>
              </a:r>
              <a:r>
                <a:rPr lang="en-US" altLang="ko-KR" dirty="0" smtClean="0"/>
                <a:t>(X0)</a:t>
              </a:r>
            </a:p>
          </p:txBody>
        </p:sp>
        <p:sp>
          <p:nvSpPr>
            <p:cNvPr id="209" name="Text Box 1091"/>
            <p:cNvSpPr txBox="1">
              <a:spLocks noChangeArrowheads="1"/>
            </p:cNvSpPr>
            <p:nvPr/>
          </p:nvSpPr>
          <p:spPr bwMode="auto">
            <a:xfrm>
              <a:off x="2221" y="1515"/>
              <a:ext cx="464" cy="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900">
                  <a:solidFill>
                    <a:schemeClr val="tx1"/>
                  </a:solidFill>
                  <a:latin typeface="Arial" charset="0"/>
                  <a:ea typeface="돋움" pitchFamily="50" charset="-127"/>
                </a:defRPr>
              </a:lvl1pPr>
              <a:lvl2pPr marL="742950" indent="-285750" eaLnBrk="0" hangingPunct="0">
                <a:defRPr kumimoji="1" sz="900">
                  <a:solidFill>
                    <a:schemeClr val="tx1"/>
                  </a:solidFill>
                  <a:latin typeface="Arial" charset="0"/>
                  <a:ea typeface="돋움" pitchFamily="50" charset="-127"/>
                </a:defRPr>
              </a:lvl2pPr>
              <a:lvl3pPr marL="1143000" indent="-228600" eaLnBrk="0" hangingPunct="0">
                <a:defRPr kumimoji="1" sz="900">
                  <a:solidFill>
                    <a:schemeClr val="tx1"/>
                  </a:solidFill>
                  <a:latin typeface="Arial" charset="0"/>
                  <a:ea typeface="돋움" pitchFamily="50" charset="-127"/>
                </a:defRPr>
              </a:lvl3pPr>
              <a:lvl4pPr marL="1600200" indent="-228600" eaLnBrk="0" hangingPunct="0">
                <a:defRPr kumimoji="1" sz="900">
                  <a:solidFill>
                    <a:schemeClr val="tx1"/>
                  </a:solidFill>
                  <a:latin typeface="Arial" charset="0"/>
                  <a:ea typeface="돋움" pitchFamily="50" charset="-127"/>
                </a:defRPr>
              </a:lvl4pPr>
              <a:lvl5pPr marL="2057400" indent="-228600" eaLnBrk="0" hangingPunct="0">
                <a:defRPr kumimoji="1" sz="900">
                  <a:solidFill>
                    <a:schemeClr val="tx1"/>
                  </a:solidFill>
                  <a:latin typeface="Arial" charset="0"/>
                  <a:ea typeface="돋움" pitchFamily="50" charset="-127"/>
                </a:defRPr>
              </a:lvl5pPr>
              <a:lvl6pPr marL="2514600" indent="-228600" eaLnBrk="0" fontAlgn="base" hangingPunct="0">
                <a:spcBef>
                  <a:spcPct val="0"/>
                </a:spcBef>
                <a:spcAft>
                  <a:spcPct val="0"/>
                </a:spcAft>
                <a:defRPr kumimoji="1" sz="900">
                  <a:solidFill>
                    <a:schemeClr val="tx1"/>
                  </a:solidFill>
                  <a:latin typeface="Arial" charset="0"/>
                  <a:ea typeface="돋움" pitchFamily="50" charset="-127"/>
                </a:defRPr>
              </a:lvl6pPr>
              <a:lvl7pPr marL="2971800" indent="-228600" eaLnBrk="0" fontAlgn="base" hangingPunct="0">
                <a:spcBef>
                  <a:spcPct val="0"/>
                </a:spcBef>
                <a:spcAft>
                  <a:spcPct val="0"/>
                </a:spcAft>
                <a:defRPr kumimoji="1" sz="900">
                  <a:solidFill>
                    <a:schemeClr val="tx1"/>
                  </a:solidFill>
                  <a:latin typeface="Arial" charset="0"/>
                  <a:ea typeface="돋움" pitchFamily="50" charset="-127"/>
                </a:defRPr>
              </a:lvl7pPr>
              <a:lvl8pPr marL="3429000" indent="-228600" eaLnBrk="0" fontAlgn="base" hangingPunct="0">
                <a:spcBef>
                  <a:spcPct val="0"/>
                </a:spcBef>
                <a:spcAft>
                  <a:spcPct val="0"/>
                </a:spcAft>
                <a:defRPr kumimoji="1" sz="900">
                  <a:solidFill>
                    <a:schemeClr val="tx1"/>
                  </a:solidFill>
                  <a:latin typeface="Arial" charset="0"/>
                  <a:ea typeface="돋움" pitchFamily="50" charset="-127"/>
                </a:defRPr>
              </a:lvl8pPr>
              <a:lvl9pPr marL="3886200" indent="-228600" eaLnBrk="0" fontAlgn="base" hangingPunct="0">
                <a:spcBef>
                  <a:spcPct val="0"/>
                </a:spcBef>
                <a:spcAft>
                  <a:spcPct val="0"/>
                </a:spcAft>
                <a:defRPr kumimoji="1" sz="900">
                  <a:solidFill>
                    <a:schemeClr val="tx1"/>
                  </a:solidFill>
                  <a:latin typeface="Arial" charset="0"/>
                  <a:ea typeface="돋움" pitchFamily="50" charset="-127"/>
                </a:defRPr>
              </a:lvl9pPr>
            </a:lstStyle>
            <a:p>
              <a:pPr eaLnBrk="1" fontAlgn="base" hangingPunct="1">
                <a:spcBef>
                  <a:spcPct val="0"/>
                </a:spcBef>
                <a:spcAft>
                  <a:spcPct val="0"/>
                </a:spcAft>
              </a:pPr>
              <a:r>
                <a:rPr lang="vi-VN" altLang="ko-KR" dirty="0" smtClean="0"/>
                <a:t>Đầu ra </a:t>
              </a:r>
              <a:r>
                <a:rPr lang="en-US" altLang="ko-KR" dirty="0" smtClean="0"/>
                <a:t>(Y76)</a:t>
              </a:r>
            </a:p>
          </p:txBody>
        </p:sp>
        <p:grpSp>
          <p:nvGrpSpPr>
            <p:cNvPr id="210" name="Group 189"/>
            <p:cNvGrpSpPr>
              <a:grpSpLocks/>
            </p:cNvGrpSpPr>
            <p:nvPr/>
          </p:nvGrpSpPr>
          <p:grpSpPr bwMode="auto">
            <a:xfrm>
              <a:off x="2308" y="1828"/>
              <a:ext cx="1686" cy="793"/>
              <a:chOff x="2349" y="1647"/>
              <a:chExt cx="1686" cy="793"/>
            </a:xfrm>
          </p:grpSpPr>
          <p:sp>
            <p:nvSpPr>
              <p:cNvPr id="215" name="Line 1092"/>
              <p:cNvSpPr>
                <a:spLocks noChangeShapeType="1"/>
              </p:cNvSpPr>
              <p:nvPr/>
            </p:nvSpPr>
            <p:spPr bwMode="auto">
              <a:xfrm>
                <a:off x="2349" y="1775"/>
                <a:ext cx="0" cy="66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kumimoji="1" lang="ko-KR" altLang="en-US" sz="900" smtClean="0">
                  <a:latin typeface="Arial" charset="0"/>
                  <a:ea typeface="돋움" pitchFamily="50" charset="-127"/>
                </a:endParaRPr>
              </a:p>
            </p:txBody>
          </p:sp>
          <p:sp>
            <p:nvSpPr>
              <p:cNvPr id="216" name="Line 1093"/>
              <p:cNvSpPr>
                <a:spLocks noChangeShapeType="1"/>
              </p:cNvSpPr>
              <p:nvPr/>
            </p:nvSpPr>
            <p:spPr bwMode="auto">
              <a:xfrm>
                <a:off x="2349" y="1826"/>
                <a:ext cx="225"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kumimoji="1" lang="ko-KR" altLang="en-US" sz="900" smtClean="0">
                  <a:latin typeface="Arial" charset="0"/>
                  <a:ea typeface="돋움" pitchFamily="50" charset="-127"/>
                </a:endParaRPr>
              </a:p>
            </p:txBody>
          </p:sp>
          <p:sp>
            <p:nvSpPr>
              <p:cNvPr id="217" name="Line 1094"/>
              <p:cNvSpPr>
                <a:spLocks noChangeShapeType="1"/>
              </p:cNvSpPr>
              <p:nvPr/>
            </p:nvSpPr>
            <p:spPr bwMode="auto">
              <a:xfrm>
                <a:off x="2574" y="1775"/>
                <a:ext cx="0" cy="10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kumimoji="1" lang="ko-KR" altLang="en-US" sz="900" smtClean="0">
                  <a:latin typeface="Arial" charset="0"/>
                  <a:ea typeface="돋움" pitchFamily="50" charset="-127"/>
                </a:endParaRPr>
              </a:p>
            </p:txBody>
          </p:sp>
          <p:sp>
            <p:nvSpPr>
              <p:cNvPr id="218" name="Line 1095"/>
              <p:cNvSpPr>
                <a:spLocks noChangeShapeType="1"/>
              </p:cNvSpPr>
              <p:nvPr/>
            </p:nvSpPr>
            <p:spPr bwMode="auto">
              <a:xfrm>
                <a:off x="2609" y="1775"/>
                <a:ext cx="0" cy="10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kumimoji="1" lang="ko-KR" altLang="en-US" sz="900" smtClean="0">
                  <a:latin typeface="Arial" charset="0"/>
                  <a:ea typeface="돋움" pitchFamily="50" charset="-127"/>
                </a:endParaRPr>
              </a:p>
            </p:txBody>
          </p:sp>
          <p:sp>
            <p:nvSpPr>
              <p:cNvPr id="219" name="Line 1096"/>
              <p:cNvSpPr>
                <a:spLocks noChangeShapeType="1"/>
              </p:cNvSpPr>
              <p:nvPr/>
            </p:nvSpPr>
            <p:spPr bwMode="auto">
              <a:xfrm>
                <a:off x="2616" y="1826"/>
                <a:ext cx="80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kumimoji="1" lang="ko-KR" altLang="en-US" sz="900" smtClean="0">
                  <a:latin typeface="Arial" charset="0"/>
                  <a:ea typeface="돋움" pitchFamily="50" charset="-127"/>
                </a:endParaRPr>
              </a:p>
            </p:txBody>
          </p:sp>
          <p:sp>
            <p:nvSpPr>
              <p:cNvPr id="220" name="Text Box 1097"/>
              <p:cNvSpPr txBox="1">
                <a:spLocks noChangeArrowheads="1"/>
              </p:cNvSpPr>
              <p:nvPr/>
            </p:nvSpPr>
            <p:spPr bwMode="auto">
              <a:xfrm>
                <a:off x="2488" y="1647"/>
                <a:ext cx="213"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900">
                    <a:solidFill>
                      <a:schemeClr val="tx1"/>
                    </a:solidFill>
                    <a:latin typeface="Arial" charset="0"/>
                    <a:ea typeface="돋움" pitchFamily="50" charset="-127"/>
                  </a:defRPr>
                </a:lvl1pPr>
                <a:lvl2pPr marL="742950" indent="-285750" eaLnBrk="0" hangingPunct="0">
                  <a:defRPr kumimoji="1" sz="900">
                    <a:solidFill>
                      <a:schemeClr val="tx1"/>
                    </a:solidFill>
                    <a:latin typeface="Arial" charset="0"/>
                    <a:ea typeface="돋움" pitchFamily="50" charset="-127"/>
                  </a:defRPr>
                </a:lvl2pPr>
                <a:lvl3pPr marL="1143000" indent="-228600" eaLnBrk="0" hangingPunct="0">
                  <a:defRPr kumimoji="1" sz="900">
                    <a:solidFill>
                      <a:schemeClr val="tx1"/>
                    </a:solidFill>
                    <a:latin typeface="Arial" charset="0"/>
                    <a:ea typeface="돋움" pitchFamily="50" charset="-127"/>
                  </a:defRPr>
                </a:lvl3pPr>
                <a:lvl4pPr marL="1600200" indent="-228600" eaLnBrk="0" hangingPunct="0">
                  <a:defRPr kumimoji="1" sz="900">
                    <a:solidFill>
                      <a:schemeClr val="tx1"/>
                    </a:solidFill>
                    <a:latin typeface="Arial" charset="0"/>
                    <a:ea typeface="돋움" pitchFamily="50" charset="-127"/>
                  </a:defRPr>
                </a:lvl4pPr>
                <a:lvl5pPr marL="2057400" indent="-228600" eaLnBrk="0" hangingPunct="0">
                  <a:defRPr kumimoji="1" sz="900">
                    <a:solidFill>
                      <a:schemeClr val="tx1"/>
                    </a:solidFill>
                    <a:latin typeface="Arial" charset="0"/>
                    <a:ea typeface="돋움" pitchFamily="50" charset="-127"/>
                  </a:defRPr>
                </a:lvl5pPr>
                <a:lvl6pPr marL="2514600" indent="-228600" eaLnBrk="0" fontAlgn="base" hangingPunct="0">
                  <a:spcBef>
                    <a:spcPct val="0"/>
                  </a:spcBef>
                  <a:spcAft>
                    <a:spcPct val="0"/>
                  </a:spcAft>
                  <a:defRPr kumimoji="1" sz="900">
                    <a:solidFill>
                      <a:schemeClr val="tx1"/>
                    </a:solidFill>
                    <a:latin typeface="Arial" charset="0"/>
                    <a:ea typeface="돋움" pitchFamily="50" charset="-127"/>
                  </a:defRPr>
                </a:lvl6pPr>
                <a:lvl7pPr marL="2971800" indent="-228600" eaLnBrk="0" fontAlgn="base" hangingPunct="0">
                  <a:spcBef>
                    <a:spcPct val="0"/>
                  </a:spcBef>
                  <a:spcAft>
                    <a:spcPct val="0"/>
                  </a:spcAft>
                  <a:defRPr kumimoji="1" sz="900">
                    <a:solidFill>
                      <a:schemeClr val="tx1"/>
                    </a:solidFill>
                    <a:latin typeface="Arial" charset="0"/>
                    <a:ea typeface="돋움" pitchFamily="50" charset="-127"/>
                  </a:defRPr>
                </a:lvl7pPr>
                <a:lvl8pPr marL="3429000" indent="-228600" eaLnBrk="0" fontAlgn="base" hangingPunct="0">
                  <a:spcBef>
                    <a:spcPct val="0"/>
                  </a:spcBef>
                  <a:spcAft>
                    <a:spcPct val="0"/>
                  </a:spcAft>
                  <a:defRPr kumimoji="1" sz="900">
                    <a:solidFill>
                      <a:schemeClr val="tx1"/>
                    </a:solidFill>
                    <a:latin typeface="Arial" charset="0"/>
                    <a:ea typeface="돋움" pitchFamily="50" charset="-127"/>
                  </a:defRPr>
                </a:lvl8pPr>
                <a:lvl9pPr marL="3886200" indent="-228600" eaLnBrk="0" fontAlgn="base" hangingPunct="0">
                  <a:spcBef>
                    <a:spcPct val="0"/>
                  </a:spcBef>
                  <a:spcAft>
                    <a:spcPct val="0"/>
                  </a:spcAft>
                  <a:defRPr kumimoji="1" sz="900">
                    <a:solidFill>
                      <a:schemeClr val="tx1"/>
                    </a:solidFill>
                    <a:latin typeface="Arial" charset="0"/>
                    <a:ea typeface="돋움" pitchFamily="50" charset="-127"/>
                  </a:defRPr>
                </a:lvl9pPr>
              </a:lstStyle>
              <a:p>
                <a:pPr eaLnBrk="1" fontAlgn="base" hangingPunct="1">
                  <a:spcBef>
                    <a:spcPct val="0"/>
                  </a:spcBef>
                  <a:spcAft>
                    <a:spcPct val="0"/>
                  </a:spcAft>
                </a:pPr>
                <a:r>
                  <a:rPr lang="en-US" altLang="ko-KR" smtClean="0"/>
                  <a:t>X0</a:t>
                </a:r>
              </a:p>
            </p:txBody>
          </p:sp>
          <p:sp>
            <p:nvSpPr>
              <p:cNvPr id="221" name="Line 1098"/>
              <p:cNvSpPr>
                <a:spLocks noChangeShapeType="1"/>
              </p:cNvSpPr>
              <p:nvPr/>
            </p:nvSpPr>
            <p:spPr bwMode="auto">
              <a:xfrm>
                <a:off x="2357" y="2082"/>
                <a:ext cx="224"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kumimoji="1" lang="ko-KR" altLang="en-US" sz="900" smtClean="0">
                  <a:latin typeface="Arial" charset="0"/>
                  <a:ea typeface="돋움" pitchFamily="50" charset="-127"/>
                </a:endParaRPr>
              </a:p>
            </p:txBody>
          </p:sp>
          <p:sp>
            <p:nvSpPr>
              <p:cNvPr id="222" name="Line 1099"/>
              <p:cNvSpPr>
                <a:spLocks noChangeShapeType="1"/>
              </p:cNvSpPr>
              <p:nvPr/>
            </p:nvSpPr>
            <p:spPr bwMode="auto">
              <a:xfrm>
                <a:off x="2581" y="2031"/>
                <a:ext cx="0" cy="10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kumimoji="1" lang="ko-KR" altLang="en-US" sz="900" smtClean="0">
                  <a:latin typeface="Arial" charset="0"/>
                  <a:ea typeface="돋움" pitchFamily="50" charset="-127"/>
                </a:endParaRPr>
              </a:p>
            </p:txBody>
          </p:sp>
          <p:sp>
            <p:nvSpPr>
              <p:cNvPr id="223" name="Line 1100"/>
              <p:cNvSpPr>
                <a:spLocks noChangeShapeType="1"/>
              </p:cNvSpPr>
              <p:nvPr/>
            </p:nvSpPr>
            <p:spPr bwMode="auto">
              <a:xfrm>
                <a:off x="2616" y="2031"/>
                <a:ext cx="0" cy="10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kumimoji="1" lang="ko-KR" altLang="en-US" sz="900" smtClean="0">
                  <a:latin typeface="Arial" charset="0"/>
                  <a:ea typeface="돋움" pitchFamily="50" charset="-127"/>
                </a:endParaRPr>
              </a:p>
            </p:txBody>
          </p:sp>
          <p:sp>
            <p:nvSpPr>
              <p:cNvPr id="224" name="Line 1101"/>
              <p:cNvSpPr>
                <a:spLocks noChangeShapeType="1"/>
              </p:cNvSpPr>
              <p:nvPr/>
            </p:nvSpPr>
            <p:spPr bwMode="auto">
              <a:xfrm>
                <a:off x="2623" y="2082"/>
                <a:ext cx="175"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kumimoji="1" lang="ko-KR" altLang="en-US" sz="900" smtClean="0">
                  <a:latin typeface="Arial" charset="0"/>
                  <a:ea typeface="돋움" pitchFamily="50" charset="-127"/>
                </a:endParaRPr>
              </a:p>
            </p:txBody>
          </p:sp>
          <p:sp>
            <p:nvSpPr>
              <p:cNvPr id="225" name="Text Box 1102"/>
              <p:cNvSpPr txBox="1">
                <a:spLocks noChangeArrowheads="1"/>
              </p:cNvSpPr>
              <p:nvPr/>
            </p:nvSpPr>
            <p:spPr bwMode="auto">
              <a:xfrm>
                <a:off x="2486" y="1903"/>
                <a:ext cx="229" cy="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900">
                    <a:solidFill>
                      <a:schemeClr val="tx1"/>
                    </a:solidFill>
                    <a:latin typeface="Arial" charset="0"/>
                    <a:ea typeface="돋움" pitchFamily="50" charset="-127"/>
                  </a:defRPr>
                </a:lvl1pPr>
                <a:lvl2pPr marL="742950" indent="-285750" eaLnBrk="0" hangingPunct="0">
                  <a:defRPr kumimoji="1" sz="900">
                    <a:solidFill>
                      <a:schemeClr val="tx1"/>
                    </a:solidFill>
                    <a:latin typeface="Arial" charset="0"/>
                    <a:ea typeface="돋움" pitchFamily="50" charset="-127"/>
                  </a:defRPr>
                </a:lvl2pPr>
                <a:lvl3pPr marL="1143000" indent="-228600" eaLnBrk="0" hangingPunct="0">
                  <a:defRPr kumimoji="1" sz="900">
                    <a:solidFill>
                      <a:schemeClr val="tx1"/>
                    </a:solidFill>
                    <a:latin typeface="Arial" charset="0"/>
                    <a:ea typeface="돋움" pitchFamily="50" charset="-127"/>
                  </a:defRPr>
                </a:lvl3pPr>
                <a:lvl4pPr marL="1600200" indent="-228600" eaLnBrk="0" hangingPunct="0">
                  <a:defRPr kumimoji="1" sz="900">
                    <a:solidFill>
                      <a:schemeClr val="tx1"/>
                    </a:solidFill>
                    <a:latin typeface="Arial" charset="0"/>
                    <a:ea typeface="돋움" pitchFamily="50" charset="-127"/>
                  </a:defRPr>
                </a:lvl4pPr>
                <a:lvl5pPr marL="2057400" indent="-228600" eaLnBrk="0" hangingPunct="0">
                  <a:defRPr kumimoji="1" sz="900">
                    <a:solidFill>
                      <a:schemeClr val="tx1"/>
                    </a:solidFill>
                    <a:latin typeface="Arial" charset="0"/>
                    <a:ea typeface="돋움" pitchFamily="50" charset="-127"/>
                  </a:defRPr>
                </a:lvl5pPr>
                <a:lvl6pPr marL="2514600" indent="-228600" eaLnBrk="0" fontAlgn="base" hangingPunct="0">
                  <a:spcBef>
                    <a:spcPct val="0"/>
                  </a:spcBef>
                  <a:spcAft>
                    <a:spcPct val="0"/>
                  </a:spcAft>
                  <a:defRPr kumimoji="1" sz="900">
                    <a:solidFill>
                      <a:schemeClr val="tx1"/>
                    </a:solidFill>
                    <a:latin typeface="Arial" charset="0"/>
                    <a:ea typeface="돋움" pitchFamily="50" charset="-127"/>
                  </a:defRPr>
                </a:lvl6pPr>
                <a:lvl7pPr marL="2971800" indent="-228600" eaLnBrk="0" fontAlgn="base" hangingPunct="0">
                  <a:spcBef>
                    <a:spcPct val="0"/>
                  </a:spcBef>
                  <a:spcAft>
                    <a:spcPct val="0"/>
                  </a:spcAft>
                  <a:defRPr kumimoji="1" sz="900">
                    <a:solidFill>
                      <a:schemeClr val="tx1"/>
                    </a:solidFill>
                    <a:latin typeface="Arial" charset="0"/>
                    <a:ea typeface="돋움" pitchFamily="50" charset="-127"/>
                  </a:defRPr>
                </a:lvl7pPr>
                <a:lvl8pPr marL="3429000" indent="-228600" eaLnBrk="0" fontAlgn="base" hangingPunct="0">
                  <a:spcBef>
                    <a:spcPct val="0"/>
                  </a:spcBef>
                  <a:spcAft>
                    <a:spcPct val="0"/>
                  </a:spcAft>
                  <a:defRPr kumimoji="1" sz="900">
                    <a:solidFill>
                      <a:schemeClr val="tx1"/>
                    </a:solidFill>
                    <a:latin typeface="Arial" charset="0"/>
                    <a:ea typeface="돋움" pitchFamily="50" charset="-127"/>
                  </a:defRPr>
                </a:lvl8pPr>
                <a:lvl9pPr marL="3886200" indent="-228600" eaLnBrk="0" fontAlgn="base" hangingPunct="0">
                  <a:spcBef>
                    <a:spcPct val="0"/>
                  </a:spcBef>
                  <a:spcAft>
                    <a:spcPct val="0"/>
                  </a:spcAft>
                  <a:defRPr kumimoji="1" sz="900">
                    <a:solidFill>
                      <a:schemeClr val="tx1"/>
                    </a:solidFill>
                    <a:latin typeface="Arial" charset="0"/>
                    <a:ea typeface="돋움" pitchFamily="50" charset="-127"/>
                  </a:defRPr>
                </a:lvl9pPr>
              </a:lstStyle>
              <a:p>
                <a:pPr eaLnBrk="1" fontAlgn="base" hangingPunct="1">
                  <a:spcBef>
                    <a:spcPct val="0"/>
                  </a:spcBef>
                  <a:spcAft>
                    <a:spcPct val="0"/>
                  </a:spcAft>
                </a:pPr>
                <a:r>
                  <a:rPr lang="en-US" altLang="ko-KR" smtClean="0"/>
                  <a:t>M1</a:t>
                </a:r>
              </a:p>
            </p:txBody>
          </p:sp>
          <p:sp>
            <p:nvSpPr>
              <p:cNvPr id="226" name="Line 1103"/>
              <p:cNvSpPr>
                <a:spLocks noChangeShapeType="1"/>
              </p:cNvSpPr>
              <p:nvPr/>
            </p:nvSpPr>
            <p:spPr bwMode="auto">
              <a:xfrm>
                <a:off x="2806" y="2031"/>
                <a:ext cx="0" cy="10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kumimoji="1" lang="ko-KR" altLang="en-US" sz="900" smtClean="0">
                  <a:latin typeface="Arial" charset="0"/>
                  <a:ea typeface="돋움" pitchFamily="50" charset="-127"/>
                </a:endParaRPr>
              </a:p>
            </p:txBody>
          </p:sp>
          <p:sp>
            <p:nvSpPr>
              <p:cNvPr id="227" name="Line 1104"/>
              <p:cNvSpPr>
                <a:spLocks noChangeShapeType="1"/>
              </p:cNvSpPr>
              <p:nvPr/>
            </p:nvSpPr>
            <p:spPr bwMode="auto">
              <a:xfrm>
                <a:off x="2842" y="2031"/>
                <a:ext cx="0" cy="10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kumimoji="1" lang="ko-KR" altLang="en-US" sz="900" smtClean="0">
                  <a:latin typeface="Arial" charset="0"/>
                  <a:ea typeface="돋움" pitchFamily="50" charset="-127"/>
                </a:endParaRPr>
              </a:p>
            </p:txBody>
          </p:sp>
          <p:sp>
            <p:nvSpPr>
              <p:cNvPr id="228" name="Text Box 1105"/>
              <p:cNvSpPr txBox="1">
                <a:spLocks noChangeArrowheads="1"/>
              </p:cNvSpPr>
              <p:nvPr/>
            </p:nvSpPr>
            <p:spPr bwMode="auto">
              <a:xfrm>
                <a:off x="2713" y="1903"/>
                <a:ext cx="252" cy="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900">
                    <a:solidFill>
                      <a:schemeClr val="tx1"/>
                    </a:solidFill>
                    <a:latin typeface="Arial" charset="0"/>
                    <a:ea typeface="돋움" pitchFamily="50" charset="-127"/>
                  </a:defRPr>
                </a:lvl1pPr>
                <a:lvl2pPr marL="742950" indent="-285750" eaLnBrk="0" hangingPunct="0">
                  <a:defRPr kumimoji="1" sz="900">
                    <a:solidFill>
                      <a:schemeClr val="tx1"/>
                    </a:solidFill>
                    <a:latin typeface="Arial" charset="0"/>
                    <a:ea typeface="돋움" pitchFamily="50" charset="-127"/>
                  </a:defRPr>
                </a:lvl2pPr>
                <a:lvl3pPr marL="1143000" indent="-228600" eaLnBrk="0" hangingPunct="0">
                  <a:defRPr kumimoji="1" sz="900">
                    <a:solidFill>
                      <a:schemeClr val="tx1"/>
                    </a:solidFill>
                    <a:latin typeface="Arial" charset="0"/>
                    <a:ea typeface="돋움" pitchFamily="50" charset="-127"/>
                  </a:defRPr>
                </a:lvl3pPr>
                <a:lvl4pPr marL="1600200" indent="-228600" eaLnBrk="0" hangingPunct="0">
                  <a:defRPr kumimoji="1" sz="900">
                    <a:solidFill>
                      <a:schemeClr val="tx1"/>
                    </a:solidFill>
                    <a:latin typeface="Arial" charset="0"/>
                    <a:ea typeface="돋움" pitchFamily="50" charset="-127"/>
                  </a:defRPr>
                </a:lvl4pPr>
                <a:lvl5pPr marL="2057400" indent="-228600" eaLnBrk="0" hangingPunct="0">
                  <a:defRPr kumimoji="1" sz="900">
                    <a:solidFill>
                      <a:schemeClr val="tx1"/>
                    </a:solidFill>
                    <a:latin typeface="Arial" charset="0"/>
                    <a:ea typeface="돋움" pitchFamily="50" charset="-127"/>
                  </a:defRPr>
                </a:lvl5pPr>
                <a:lvl6pPr marL="2514600" indent="-228600" eaLnBrk="0" fontAlgn="base" hangingPunct="0">
                  <a:spcBef>
                    <a:spcPct val="0"/>
                  </a:spcBef>
                  <a:spcAft>
                    <a:spcPct val="0"/>
                  </a:spcAft>
                  <a:defRPr kumimoji="1" sz="900">
                    <a:solidFill>
                      <a:schemeClr val="tx1"/>
                    </a:solidFill>
                    <a:latin typeface="Arial" charset="0"/>
                    <a:ea typeface="돋움" pitchFamily="50" charset="-127"/>
                  </a:defRPr>
                </a:lvl6pPr>
                <a:lvl7pPr marL="2971800" indent="-228600" eaLnBrk="0" fontAlgn="base" hangingPunct="0">
                  <a:spcBef>
                    <a:spcPct val="0"/>
                  </a:spcBef>
                  <a:spcAft>
                    <a:spcPct val="0"/>
                  </a:spcAft>
                  <a:defRPr kumimoji="1" sz="900">
                    <a:solidFill>
                      <a:schemeClr val="tx1"/>
                    </a:solidFill>
                    <a:latin typeface="Arial" charset="0"/>
                    <a:ea typeface="돋움" pitchFamily="50" charset="-127"/>
                  </a:defRPr>
                </a:lvl7pPr>
                <a:lvl8pPr marL="3429000" indent="-228600" eaLnBrk="0" fontAlgn="base" hangingPunct="0">
                  <a:spcBef>
                    <a:spcPct val="0"/>
                  </a:spcBef>
                  <a:spcAft>
                    <a:spcPct val="0"/>
                  </a:spcAft>
                  <a:defRPr kumimoji="1" sz="900">
                    <a:solidFill>
                      <a:schemeClr val="tx1"/>
                    </a:solidFill>
                    <a:latin typeface="Arial" charset="0"/>
                    <a:ea typeface="돋움" pitchFamily="50" charset="-127"/>
                  </a:defRPr>
                </a:lvl8pPr>
                <a:lvl9pPr marL="3886200" indent="-228600" eaLnBrk="0" fontAlgn="base" hangingPunct="0">
                  <a:spcBef>
                    <a:spcPct val="0"/>
                  </a:spcBef>
                  <a:spcAft>
                    <a:spcPct val="0"/>
                  </a:spcAft>
                  <a:defRPr kumimoji="1" sz="900">
                    <a:solidFill>
                      <a:schemeClr val="tx1"/>
                    </a:solidFill>
                    <a:latin typeface="Arial" charset="0"/>
                    <a:ea typeface="돋움" pitchFamily="50" charset="-127"/>
                  </a:defRPr>
                </a:lvl9pPr>
              </a:lstStyle>
              <a:p>
                <a:pPr eaLnBrk="1" fontAlgn="base" hangingPunct="1">
                  <a:spcBef>
                    <a:spcPct val="0"/>
                  </a:spcBef>
                  <a:spcAft>
                    <a:spcPct val="0"/>
                  </a:spcAft>
                </a:pPr>
                <a:r>
                  <a:rPr lang="en-US" altLang="ko-KR" smtClean="0"/>
                  <a:t>T16</a:t>
                </a:r>
              </a:p>
            </p:txBody>
          </p:sp>
          <p:sp>
            <p:nvSpPr>
              <p:cNvPr id="229" name="Line 1106"/>
              <p:cNvSpPr>
                <a:spLocks noChangeShapeType="1"/>
              </p:cNvSpPr>
              <p:nvPr/>
            </p:nvSpPr>
            <p:spPr bwMode="auto">
              <a:xfrm>
                <a:off x="2357" y="2299"/>
                <a:ext cx="224"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kumimoji="1" lang="ko-KR" altLang="en-US" sz="900" smtClean="0">
                  <a:latin typeface="Arial" charset="0"/>
                  <a:ea typeface="돋움" pitchFamily="50" charset="-127"/>
                </a:endParaRPr>
              </a:p>
            </p:txBody>
          </p:sp>
          <p:sp>
            <p:nvSpPr>
              <p:cNvPr id="230" name="Line 1107"/>
              <p:cNvSpPr>
                <a:spLocks noChangeShapeType="1"/>
              </p:cNvSpPr>
              <p:nvPr/>
            </p:nvSpPr>
            <p:spPr bwMode="auto">
              <a:xfrm>
                <a:off x="2581" y="2248"/>
                <a:ext cx="0" cy="10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kumimoji="1" lang="ko-KR" altLang="en-US" sz="900" smtClean="0">
                  <a:latin typeface="Arial" charset="0"/>
                  <a:ea typeface="돋움" pitchFamily="50" charset="-127"/>
                </a:endParaRPr>
              </a:p>
            </p:txBody>
          </p:sp>
          <p:sp>
            <p:nvSpPr>
              <p:cNvPr id="231" name="Line 1108"/>
              <p:cNvSpPr>
                <a:spLocks noChangeShapeType="1"/>
              </p:cNvSpPr>
              <p:nvPr/>
            </p:nvSpPr>
            <p:spPr bwMode="auto">
              <a:xfrm>
                <a:off x="2616" y="2248"/>
                <a:ext cx="0" cy="10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kumimoji="1" lang="ko-KR" altLang="en-US" sz="900" smtClean="0">
                  <a:latin typeface="Arial" charset="0"/>
                  <a:ea typeface="돋움" pitchFamily="50" charset="-127"/>
                </a:endParaRPr>
              </a:p>
            </p:txBody>
          </p:sp>
          <p:sp>
            <p:nvSpPr>
              <p:cNvPr id="232" name="Freeform 1109"/>
              <p:cNvSpPr>
                <a:spLocks/>
              </p:cNvSpPr>
              <p:nvPr/>
            </p:nvSpPr>
            <p:spPr bwMode="auto">
              <a:xfrm>
                <a:off x="2631" y="2095"/>
                <a:ext cx="55" cy="204"/>
              </a:xfrm>
              <a:custGeom>
                <a:avLst/>
                <a:gdLst>
                  <a:gd name="T0" fmla="*/ 0 w 48"/>
                  <a:gd name="T1" fmla="*/ 217 h 192"/>
                  <a:gd name="T2" fmla="*/ 63 w 48"/>
                  <a:gd name="T3" fmla="*/ 217 h 192"/>
                  <a:gd name="T4" fmla="*/ 63 w 48"/>
                  <a:gd name="T5" fmla="*/ 0 h 192"/>
                  <a:gd name="T6" fmla="*/ 0 60000 65536"/>
                  <a:gd name="T7" fmla="*/ 0 60000 65536"/>
                  <a:gd name="T8" fmla="*/ 0 60000 65536"/>
                  <a:gd name="T9" fmla="*/ 0 w 48"/>
                  <a:gd name="T10" fmla="*/ 0 h 192"/>
                  <a:gd name="T11" fmla="*/ 48 w 48"/>
                  <a:gd name="T12" fmla="*/ 192 h 192"/>
                </a:gdLst>
                <a:ahLst/>
                <a:cxnLst>
                  <a:cxn ang="T6">
                    <a:pos x="T0" y="T1"/>
                  </a:cxn>
                  <a:cxn ang="T7">
                    <a:pos x="T2" y="T3"/>
                  </a:cxn>
                  <a:cxn ang="T8">
                    <a:pos x="T4" y="T5"/>
                  </a:cxn>
                </a:cxnLst>
                <a:rect l="T9" t="T10" r="T11" b="T12"/>
                <a:pathLst>
                  <a:path w="48" h="192">
                    <a:moveTo>
                      <a:pt x="0" y="192"/>
                    </a:moveTo>
                    <a:lnTo>
                      <a:pt x="48" y="192"/>
                    </a:lnTo>
                    <a:lnTo>
                      <a:pt x="48" y="0"/>
                    </a:lnTo>
                  </a:path>
                </a:pathLst>
              </a:custGeom>
              <a:noFill/>
              <a:ln w="9525" cap="flat" cmpd="sng">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fontAlgn="base">
                  <a:spcBef>
                    <a:spcPct val="0"/>
                  </a:spcBef>
                  <a:spcAft>
                    <a:spcPct val="0"/>
                  </a:spcAft>
                </a:pPr>
                <a:endParaRPr kumimoji="1" lang="ko-KR" altLang="en-US" sz="900" smtClean="0">
                  <a:latin typeface="Arial" charset="0"/>
                  <a:ea typeface="돋움" pitchFamily="50" charset="-127"/>
                </a:endParaRPr>
              </a:p>
            </p:txBody>
          </p:sp>
          <p:sp>
            <p:nvSpPr>
              <p:cNvPr id="233" name="Line 1110"/>
              <p:cNvSpPr>
                <a:spLocks noChangeShapeType="1"/>
              </p:cNvSpPr>
              <p:nvPr/>
            </p:nvSpPr>
            <p:spPr bwMode="auto">
              <a:xfrm flipH="1">
                <a:off x="2763" y="2031"/>
                <a:ext cx="113" cy="10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kumimoji="1" lang="ko-KR" altLang="en-US" sz="900" smtClean="0">
                  <a:latin typeface="Arial" charset="0"/>
                  <a:ea typeface="돋움" pitchFamily="50" charset="-127"/>
                </a:endParaRPr>
              </a:p>
            </p:txBody>
          </p:sp>
          <p:sp>
            <p:nvSpPr>
              <p:cNvPr id="234" name="Line 1111"/>
              <p:cNvSpPr>
                <a:spLocks noChangeShapeType="1"/>
              </p:cNvSpPr>
              <p:nvPr/>
            </p:nvSpPr>
            <p:spPr bwMode="auto">
              <a:xfrm>
                <a:off x="2855" y="2082"/>
                <a:ext cx="841"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kumimoji="1" lang="ko-KR" altLang="en-US" sz="900" smtClean="0">
                  <a:latin typeface="Arial" charset="0"/>
                  <a:ea typeface="돋움" pitchFamily="50" charset="-127"/>
                </a:endParaRPr>
              </a:p>
            </p:txBody>
          </p:sp>
          <p:sp>
            <p:nvSpPr>
              <p:cNvPr id="235" name="Text Box 1112"/>
              <p:cNvSpPr txBox="1">
                <a:spLocks noChangeArrowheads="1"/>
              </p:cNvSpPr>
              <p:nvPr/>
            </p:nvSpPr>
            <p:spPr bwMode="auto">
              <a:xfrm>
                <a:off x="2467" y="2127"/>
                <a:ext cx="256" cy="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900">
                    <a:solidFill>
                      <a:schemeClr val="tx1"/>
                    </a:solidFill>
                    <a:latin typeface="Arial" charset="0"/>
                    <a:ea typeface="돋움" pitchFamily="50" charset="-127"/>
                  </a:defRPr>
                </a:lvl1pPr>
                <a:lvl2pPr marL="742950" indent="-285750" eaLnBrk="0" hangingPunct="0">
                  <a:defRPr kumimoji="1" sz="900">
                    <a:solidFill>
                      <a:schemeClr val="tx1"/>
                    </a:solidFill>
                    <a:latin typeface="Arial" charset="0"/>
                    <a:ea typeface="돋움" pitchFamily="50" charset="-127"/>
                  </a:defRPr>
                </a:lvl2pPr>
                <a:lvl3pPr marL="1143000" indent="-228600" eaLnBrk="0" hangingPunct="0">
                  <a:defRPr kumimoji="1" sz="900">
                    <a:solidFill>
                      <a:schemeClr val="tx1"/>
                    </a:solidFill>
                    <a:latin typeface="Arial" charset="0"/>
                    <a:ea typeface="돋움" pitchFamily="50" charset="-127"/>
                  </a:defRPr>
                </a:lvl3pPr>
                <a:lvl4pPr marL="1600200" indent="-228600" eaLnBrk="0" hangingPunct="0">
                  <a:defRPr kumimoji="1" sz="900">
                    <a:solidFill>
                      <a:schemeClr val="tx1"/>
                    </a:solidFill>
                    <a:latin typeface="Arial" charset="0"/>
                    <a:ea typeface="돋움" pitchFamily="50" charset="-127"/>
                  </a:defRPr>
                </a:lvl4pPr>
                <a:lvl5pPr marL="2057400" indent="-228600" eaLnBrk="0" hangingPunct="0">
                  <a:defRPr kumimoji="1" sz="900">
                    <a:solidFill>
                      <a:schemeClr val="tx1"/>
                    </a:solidFill>
                    <a:latin typeface="Arial" charset="0"/>
                    <a:ea typeface="돋움" pitchFamily="50" charset="-127"/>
                  </a:defRPr>
                </a:lvl5pPr>
                <a:lvl6pPr marL="2514600" indent="-228600" eaLnBrk="0" fontAlgn="base" hangingPunct="0">
                  <a:spcBef>
                    <a:spcPct val="0"/>
                  </a:spcBef>
                  <a:spcAft>
                    <a:spcPct val="0"/>
                  </a:spcAft>
                  <a:defRPr kumimoji="1" sz="900">
                    <a:solidFill>
                      <a:schemeClr val="tx1"/>
                    </a:solidFill>
                    <a:latin typeface="Arial" charset="0"/>
                    <a:ea typeface="돋움" pitchFamily="50" charset="-127"/>
                  </a:defRPr>
                </a:lvl6pPr>
                <a:lvl7pPr marL="2971800" indent="-228600" eaLnBrk="0" fontAlgn="base" hangingPunct="0">
                  <a:spcBef>
                    <a:spcPct val="0"/>
                  </a:spcBef>
                  <a:spcAft>
                    <a:spcPct val="0"/>
                  </a:spcAft>
                  <a:defRPr kumimoji="1" sz="900">
                    <a:solidFill>
                      <a:schemeClr val="tx1"/>
                    </a:solidFill>
                    <a:latin typeface="Arial" charset="0"/>
                    <a:ea typeface="돋움" pitchFamily="50" charset="-127"/>
                  </a:defRPr>
                </a:lvl7pPr>
                <a:lvl8pPr marL="3429000" indent="-228600" eaLnBrk="0" fontAlgn="base" hangingPunct="0">
                  <a:spcBef>
                    <a:spcPct val="0"/>
                  </a:spcBef>
                  <a:spcAft>
                    <a:spcPct val="0"/>
                  </a:spcAft>
                  <a:defRPr kumimoji="1" sz="900">
                    <a:solidFill>
                      <a:schemeClr val="tx1"/>
                    </a:solidFill>
                    <a:latin typeface="Arial" charset="0"/>
                    <a:ea typeface="돋움" pitchFamily="50" charset="-127"/>
                  </a:defRPr>
                </a:lvl8pPr>
                <a:lvl9pPr marL="3886200" indent="-228600" eaLnBrk="0" fontAlgn="base" hangingPunct="0">
                  <a:spcBef>
                    <a:spcPct val="0"/>
                  </a:spcBef>
                  <a:spcAft>
                    <a:spcPct val="0"/>
                  </a:spcAft>
                  <a:defRPr kumimoji="1" sz="900">
                    <a:solidFill>
                      <a:schemeClr val="tx1"/>
                    </a:solidFill>
                    <a:latin typeface="Arial" charset="0"/>
                    <a:ea typeface="돋움" pitchFamily="50" charset="-127"/>
                  </a:defRPr>
                </a:lvl9pPr>
              </a:lstStyle>
              <a:p>
                <a:pPr eaLnBrk="1" fontAlgn="base" hangingPunct="1">
                  <a:spcBef>
                    <a:spcPct val="0"/>
                  </a:spcBef>
                  <a:spcAft>
                    <a:spcPct val="0"/>
                  </a:spcAft>
                </a:pPr>
                <a:r>
                  <a:rPr lang="en-US" altLang="ko-KR" smtClean="0"/>
                  <a:t>Y76</a:t>
                </a:r>
              </a:p>
            </p:txBody>
          </p:sp>
          <p:sp>
            <p:nvSpPr>
              <p:cNvPr id="236" name="Text Box 1113"/>
              <p:cNvSpPr txBox="1">
                <a:spLocks noChangeArrowheads="1"/>
              </p:cNvSpPr>
              <p:nvPr/>
            </p:nvSpPr>
            <p:spPr bwMode="auto">
              <a:xfrm>
                <a:off x="3412" y="1744"/>
                <a:ext cx="120" cy="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900">
                    <a:solidFill>
                      <a:schemeClr val="tx1"/>
                    </a:solidFill>
                    <a:latin typeface="Arial" charset="0"/>
                    <a:ea typeface="돋움" pitchFamily="50" charset="-127"/>
                  </a:defRPr>
                </a:lvl1pPr>
                <a:lvl2pPr marL="742950" indent="-285750" eaLnBrk="0" hangingPunct="0">
                  <a:defRPr kumimoji="1" sz="900">
                    <a:solidFill>
                      <a:schemeClr val="tx1"/>
                    </a:solidFill>
                    <a:latin typeface="Arial" charset="0"/>
                    <a:ea typeface="돋움" pitchFamily="50" charset="-127"/>
                  </a:defRPr>
                </a:lvl2pPr>
                <a:lvl3pPr marL="1143000" indent="-228600" eaLnBrk="0" hangingPunct="0">
                  <a:defRPr kumimoji="1" sz="900">
                    <a:solidFill>
                      <a:schemeClr val="tx1"/>
                    </a:solidFill>
                    <a:latin typeface="Arial" charset="0"/>
                    <a:ea typeface="돋움" pitchFamily="50" charset="-127"/>
                  </a:defRPr>
                </a:lvl3pPr>
                <a:lvl4pPr marL="1600200" indent="-228600" eaLnBrk="0" hangingPunct="0">
                  <a:defRPr kumimoji="1" sz="900">
                    <a:solidFill>
                      <a:schemeClr val="tx1"/>
                    </a:solidFill>
                    <a:latin typeface="Arial" charset="0"/>
                    <a:ea typeface="돋움" pitchFamily="50" charset="-127"/>
                  </a:defRPr>
                </a:lvl4pPr>
                <a:lvl5pPr marL="2057400" indent="-228600" eaLnBrk="0" hangingPunct="0">
                  <a:defRPr kumimoji="1" sz="900">
                    <a:solidFill>
                      <a:schemeClr val="tx1"/>
                    </a:solidFill>
                    <a:latin typeface="Arial" charset="0"/>
                    <a:ea typeface="돋움" pitchFamily="50" charset="-127"/>
                  </a:defRPr>
                </a:lvl5pPr>
                <a:lvl6pPr marL="2514600" indent="-228600" eaLnBrk="0" fontAlgn="base" hangingPunct="0">
                  <a:spcBef>
                    <a:spcPct val="0"/>
                  </a:spcBef>
                  <a:spcAft>
                    <a:spcPct val="0"/>
                  </a:spcAft>
                  <a:defRPr kumimoji="1" sz="900">
                    <a:solidFill>
                      <a:schemeClr val="tx1"/>
                    </a:solidFill>
                    <a:latin typeface="Arial" charset="0"/>
                    <a:ea typeface="돋움" pitchFamily="50" charset="-127"/>
                  </a:defRPr>
                </a:lvl6pPr>
                <a:lvl7pPr marL="2971800" indent="-228600" eaLnBrk="0" fontAlgn="base" hangingPunct="0">
                  <a:spcBef>
                    <a:spcPct val="0"/>
                  </a:spcBef>
                  <a:spcAft>
                    <a:spcPct val="0"/>
                  </a:spcAft>
                  <a:defRPr kumimoji="1" sz="900">
                    <a:solidFill>
                      <a:schemeClr val="tx1"/>
                    </a:solidFill>
                    <a:latin typeface="Arial" charset="0"/>
                    <a:ea typeface="돋움" pitchFamily="50" charset="-127"/>
                  </a:defRPr>
                </a:lvl7pPr>
                <a:lvl8pPr marL="3429000" indent="-228600" eaLnBrk="0" fontAlgn="base" hangingPunct="0">
                  <a:spcBef>
                    <a:spcPct val="0"/>
                  </a:spcBef>
                  <a:spcAft>
                    <a:spcPct val="0"/>
                  </a:spcAft>
                  <a:defRPr kumimoji="1" sz="900">
                    <a:solidFill>
                      <a:schemeClr val="tx1"/>
                    </a:solidFill>
                    <a:latin typeface="Arial" charset="0"/>
                    <a:ea typeface="돋움" pitchFamily="50" charset="-127"/>
                  </a:defRPr>
                </a:lvl8pPr>
                <a:lvl9pPr marL="3886200" indent="-228600" eaLnBrk="0" fontAlgn="base" hangingPunct="0">
                  <a:spcBef>
                    <a:spcPct val="0"/>
                  </a:spcBef>
                  <a:spcAft>
                    <a:spcPct val="0"/>
                  </a:spcAft>
                  <a:defRPr kumimoji="1" sz="900">
                    <a:solidFill>
                      <a:schemeClr val="tx1"/>
                    </a:solidFill>
                    <a:latin typeface="Arial" charset="0"/>
                    <a:ea typeface="돋움" pitchFamily="50" charset="-127"/>
                  </a:defRPr>
                </a:lvl9pPr>
              </a:lstStyle>
              <a:p>
                <a:pPr eaLnBrk="1" fontAlgn="base" hangingPunct="1">
                  <a:spcBef>
                    <a:spcPct val="0"/>
                  </a:spcBef>
                  <a:spcAft>
                    <a:spcPct val="0"/>
                  </a:spcAft>
                </a:pPr>
                <a:endParaRPr lang="ko-KR" altLang="ko-KR" smtClean="0"/>
              </a:p>
            </p:txBody>
          </p:sp>
          <p:sp>
            <p:nvSpPr>
              <p:cNvPr id="237" name="Rectangle 1114"/>
              <p:cNvSpPr>
                <a:spLocks noChangeArrowheads="1"/>
              </p:cNvSpPr>
              <p:nvPr/>
            </p:nvSpPr>
            <p:spPr bwMode="auto">
              <a:xfrm>
                <a:off x="3416" y="1757"/>
                <a:ext cx="337" cy="16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900">
                    <a:solidFill>
                      <a:schemeClr val="tx1"/>
                    </a:solidFill>
                    <a:latin typeface="Arial" charset="0"/>
                    <a:ea typeface="돋움" pitchFamily="50" charset="-127"/>
                  </a:defRPr>
                </a:lvl1pPr>
                <a:lvl2pPr marL="742950" indent="-285750" eaLnBrk="0" hangingPunct="0">
                  <a:defRPr kumimoji="1" sz="900">
                    <a:solidFill>
                      <a:schemeClr val="tx1"/>
                    </a:solidFill>
                    <a:latin typeface="Arial" charset="0"/>
                    <a:ea typeface="돋움" pitchFamily="50" charset="-127"/>
                  </a:defRPr>
                </a:lvl2pPr>
                <a:lvl3pPr marL="1143000" indent="-228600" eaLnBrk="0" hangingPunct="0">
                  <a:defRPr kumimoji="1" sz="900">
                    <a:solidFill>
                      <a:schemeClr val="tx1"/>
                    </a:solidFill>
                    <a:latin typeface="Arial" charset="0"/>
                    <a:ea typeface="돋움" pitchFamily="50" charset="-127"/>
                  </a:defRPr>
                </a:lvl3pPr>
                <a:lvl4pPr marL="1600200" indent="-228600" eaLnBrk="0" hangingPunct="0">
                  <a:defRPr kumimoji="1" sz="900">
                    <a:solidFill>
                      <a:schemeClr val="tx1"/>
                    </a:solidFill>
                    <a:latin typeface="Arial" charset="0"/>
                    <a:ea typeface="돋움" pitchFamily="50" charset="-127"/>
                  </a:defRPr>
                </a:lvl4pPr>
                <a:lvl5pPr marL="2057400" indent="-228600" eaLnBrk="0" hangingPunct="0">
                  <a:defRPr kumimoji="1" sz="900">
                    <a:solidFill>
                      <a:schemeClr val="tx1"/>
                    </a:solidFill>
                    <a:latin typeface="Arial" charset="0"/>
                    <a:ea typeface="돋움" pitchFamily="50" charset="-127"/>
                  </a:defRPr>
                </a:lvl5pPr>
                <a:lvl6pPr marL="2514600" indent="-228600" eaLnBrk="0" fontAlgn="base" hangingPunct="0">
                  <a:spcBef>
                    <a:spcPct val="0"/>
                  </a:spcBef>
                  <a:spcAft>
                    <a:spcPct val="0"/>
                  </a:spcAft>
                  <a:defRPr kumimoji="1" sz="900">
                    <a:solidFill>
                      <a:schemeClr val="tx1"/>
                    </a:solidFill>
                    <a:latin typeface="Arial" charset="0"/>
                    <a:ea typeface="돋움" pitchFamily="50" charset="-127"/>
                  </a:defRPr>
                </a:lvl6pPr>
                <a:lvl7pPr marL="2971800" indent="-228600" eaLnBrk="0" fontAlgn="base" hangingPunct="0">
                  <a:spcBef>
                    <a:spcPct val="0"/>
                  </a:spcBef>
                  <a:spcAft>
                    <a:spcPct val="0"/>
                  </a:spcAft>
                  <a:defRPr kumimoji="1" sz="900">
                    <a:solidFill>
                      <a:schemeClr val="tx1"/>
                    </a:solidFill>
                    <a:latin typeface="Arial" charset="0"/>
                    <a:ea typeface="돋움" pitchFamily="50" charset="-127"/>
                  </a:defRPr>
                </a:lvl7pPr>
                <a:lvl8pPr marL="3429000" indent="-228600" eaLnBrk="0" fontAlgn="base" hangingPunct="0">
                  <a:spcBef>
                    <a:spcPct val="0"/>
                  </a:spcBef>
                  <a:spcAft>
                    <a:spcPct val="0"/>
                  </a:spcAft>
                  <a:defRPr kumimoji="1" sz="900">
                    <a:solidFill>
                      <a:schemeClr val="tx1"/>
                    </a:solidFill>
                    <a:latin typeface="Arial" charset="0"/>
                    <a:ea typeface="돋움" pitchFamily="50" charset="-127"/>
                  </a:defRPr>
                </a:lvl8pPr>
                <a:lvl9pPr marL="3886200" indent="-228600" eaLnBrk="0" fontAlgn="base" hangingPunct="0">
                  <a:spcBef>
                    <a:spcPct val="0"/>
                  </a:spcBef>
                  <a:spcAft>
                    <a:spcPct val="0"/>
                  </a:spcAft>
                  <a:defRPr kumimoji="1" sz="900">
                    <a:solidFill>
                      <a:schemeClr val="tx1"/>
                    </a:solidFill>
                    <a:latin typeface="Arial" charset="0"/>
                    <a:ea typeface="돋움" pitchFamily="50" charset="-127"/>
                  </a:defRPr>
                </a:lvl9pPr>
              </a:lstStyle>
              <a:p>
                <a:pPr algn="ctr" eaLnBrk="1" fontAlgn="base" hangingPunct="1">
                  <a:spcBef>
                    <a:spcPct val="0"/>
                  </a:spcBef>
                  <a:spcAft>
                    <a:spcPct val="0"/>
                  </a:spcAft>
                </a:pPr>
                <a:r>
                  <a:rPr lang="en-US" altLang="ko-KR" smtClean="0"/>
                  <a:t>( A ) </a:t>
                </a:r>
              </a:p>
            </p:txBody>
          </p:sp>
          <p:sp>
            <p:nvSpPr>
              <p:cNvPr id="238" name="Rectangle 1115"/>
              <p:cNvSpPr>
                <a:spLocks noChangeArrowheads="1"/>
              </p:cNvSpPr>
              <p:nvPr/>
            </p:nvSpPr>
            <p:spPr bwMode="auto">
              <a:xfrm>
                <a:off x="3753" y="1757"/>
                <a:ext cx="224" cy="16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900">
                    <a:solidFill>
                      <a:schemeClr val="tx1"/>
                    </a:solidFill>
                    <a:latin typeface="Arial" charset="0"/>
                    <a:ea typeface="돋움" pitchFamily="50" charset="-127"/>
                  </a:defRPr>
                </a:lvl1pPr>
                <a:lvl2pPr marL="742950" indent="-285750" eaLnBrk="0" hangingPunct="0">
                  <a:defRPr kumimoji="1" sz="900">
                    <a:solidFill>
                      <a:schemeClr val="tx1"/>
                    </a:solidFill>
                    <a:latin typeface="Arial" charset="0"/>
                    <a:ea typeface="돋움" pitchFamily="50" charset="-127"/>
                  </a:defRPr>
                </a:lvl2pPr>
                <a:lvl3pPr marL="1143000" indent="-228600" eaLnBrk="0" hangingPunct="0">
                  <a:defRPr kumimoji="1" sz="900">
                    <a:solidFill>
                      <a:schemeClr val="tx1"/>
                    </a:solidFill>
                    <a:latin typeface="Arial" charset="0"/>
                    <a:ea typeface="돋움" pitchFamily="50" charset="-127"/>
                  </a:defRPr>
                </a:lvl3pPr>
                <a:lvl4pPr marL="1600200" indent="-228600" eaLnBrk="0" hangingPunct="0">
                  <a:defRPr kumimoji="1" sz="900">
                    <a:solidFill>
                      <a:schemeClr val="tx1"/>
                    </a:solidFill>
                    <a:latin typeface="Arial" charset="0"/>
                    <a:ea typeface="돋움" pitchFamily="50" charset="-127"/>
                  </a:defRPr>
                </a:lvl4pPr>
                <a:lvl5pPr marL="2057400" indent="-228600" eaLnBrk="0" hangingPunct="0">
                  <a:defRPr kumimoji="1" sz="900">
                    <a:solidFill>
                      <a:schemeClr val="tx1"/>
                    </a:solidFill>
                    <a:latin typeface="Arial" charset="0"/>
                    <a:ea typeface="돋움" pitchFamily="50" charset="-127"/>
                  </a:defRPr>
                </a:lvl5pPr>
                <a:lvl6pPr marL="2514600" indent="-228600" eaLnBrk="0" fontAlgn="base" hangingPunct="0">
                  <a:spcBef>
                    <a:spcPct val="0"/>
                  </a:spcBef>
                  <a:spcAft>
                    <a:spcPct val="0"/>
                  </a:spcAft>
                  <a:defRPr kumimoji="1" sz="900">
                    <a:solidFill>
                      <a:schemeClr val="tx1"/>
                    </a:solidFill>
                    <a:latin typeface="Arial" charset="0"/>
                    <a:ea typeface="돋움" pitchFamily="50" charset="-127"/>
                  </a:defRPr>
                </a:lvl6pPr>
                <a:lvl7pPr marL="2971800" indent="-228600" eaLnBrk="0" fontAlgn="base" hangingPunct="0">
                  <a:spcBef>
                    <a:spcPct val="0"/>
                  </a:spcBef>
                  <a:spcAft>
                    <a:spcPct val="0"/>
                  </a:spcAft>
                  <a:defRPr kumimoji="1" sz="900">
                    <a:solidFill>
                      <a:schemeClr val="tx1"/>
                    </a:solidFill>
                    <a:latin typeface="Arial" charset="0"/>
                    <a:ea typeface="돋움" pitchFamily="50" charset="-127"/>
                  </a:defRPr>
                </a:lvl7pPr>
                <a:lvl8pPr marL="3429000" indent="-228600" eaLnBrk="0" fontAlgn="base" hangingPunct="0">
                  <a:spcBef>
                    <a:spcPct val="0"/>
                  </a:spcBef>
                  <a:spcAft>
                    <a:spcPct val="0"/>
                  </a:spcAft>
                  <a:defRPr kumimoji="1" sz="900">
                    <a:solidFill>
                      <a:schemeClr val="tx1"/>
                    </a:solidFill>
                    <a:latin typeface="Arial" charset="0"/>
                    <a:ea typeface="돋움" pitchFamily="50" charset="-127"/>
                  </a:defRPr>
                </a:lvl8pPr>
                <a:lvl9pPr marL="3886200" indent="-228600" eaLnBrk="0" fontAlgn="base" hangingPunct="0">
                  <a:spcBef>
                    <a:spcPct val="0"/>
                  </a:spcBef>
                  <a:spcAft>
                    <a:spcPct val="0"/>
                  </a:spcAft>
                  <a:defRPr kumimoji="1" sz="900">
                    <a:solidFill>
                      <a:schemeClr val="tx1"/>
                    </a:solidFill>
                    <a:latin typeface="Arial" charset="0"/>
                    <a:ea typeface="돋움" pitchFamily="50" charset="-127"/>
                  </a:defRPr>
                </a:lvl9pPr>
              </a:lstStyle>
              <a:p>
                <a:pPr eaLnBrk="1" fontAlgn="base" hangingPunct="1">
                  <a:spcBef>
                    <a:spcPct val="0"/>
                  </a:spcBef>
                  <a:spcAft>
                    <a:spcPct val="0"/>
                  </a:spcAft>
                </a:pPr>
                <a:r>
                  <a:rPr lang="en-US" altLang="ko-KR" smtClean="0"/>
                  <a:t>M1</a:t>
                </a:r>
              </a:p>
            </p:txBody>
          </p:sp>
          <p:sp>
            <p:nvSpPr>
              <p:cNvPr id="239" name="Line 1116"/>
              <p:cNvSpPr>
                <a:spLocks noChangeShapeType="1"/>
              </p:cNvSpPr>
              <p:nvPr/>
            </p:nvSpPr>
            <p:spPr bwMode="auto">
              <a:xfrm>
                <a:off x="3977" y="1826"/>
                <a:ext cx="56"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kumimoji="1" lang="ko-KR" altLang="en-US" sz="900" smtClean="0">
                  <a:latin typeface="Arial" charset="0"/>
                  <a:ea typeface="돋움" pitchFamily="50" charset="-127"/>
                </a:endParaRPr>
              </a:p>
            </p:txBody>
          </p:sp>
          <p:sp>
            <p:nvSpPr>
              <p:cNvPr id="240" name="Text Box 1117"/>
              <p:cNvSpPr txBox="1">
                <a:spLocks noChangeArrowheads="1"/>
              </p:cNvSpPr>
              <p:nvPr/>
            </p:nvSpPr>
            <p:spPr bwMode="auto">
              <a:xfrm>
                <a:off x="3637" y="1915"/>
                <a:ext cx="360" cy="2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900">
                    <a:solidFill>
                      <a:schemeClr val="tx1"/>
                    </a:solidFill>
                    <a:latin typeface="Arial" charset="0"/>
                    <a:ea typeface="돋움" pitchFamily="50" charset="-127"/>
                  </a:defRPr>
                </a:lvl1pPr>
                <a:lvl2pPr marL="742950" indent="-285750" eaLnBrk="0" hangingPunct="0">
                  <a:defRPr kumimoji="1" sz="900">
                    <a:solidFill>
                      <a:schemeClr val="tx1"/>
                    </a:solidFill>
                    <a:latin typeface="Arial" charset="0"/>
                    <a:ea typeface="돋움" pitchFamily="50" charset="-127"/>
                  </a:defRPr>
                </a:lvl2pPr>
                <a:lvl3pPr marL="1143000" indent="-228600" eaLnBrk="0" hangingPunct="0">
                  <a:defRPr kumimoji="1" sz="900">
                    <a:solidFill>
                      <a:schemeClr val="tx1"/>
                    </a:solidFill>
                    <a:latin typeface="Arial" charset="0"/>
                    <a:ea typeface="돋움" pitchFamily="50" charset="-127"/>
                  </a:defRPr>
                </a:lvl3pPr>
                <a:lvl4pPr marL="1600200" indent="-228600" eaLnBrk="0" hangingPunct="0">
                  <a:defRPr kumimoji="1" sz="900">
                    <a:solidFill>
                      <a:schemeClr val="tx1"/>
                    </a:solidFill>
                    <a:latin typeface="Arial" charset="0"/>
                    <a:ea typeface="돋움" pitchFamily="50" charset="-127"/>
                  </a:defRPr>
                </a:lvl4pPr>
                <a:lvl5pPr marL="2057400" indent="-228600" eaLnBrk="0" hangingPunct="0">
                  <a:defRPr kumimoji="1" sz="900">
                    <a:solidFill>
                      <a:schemeClr val="tx1"/>
                    </a:solidFill>
                    <a:latin typeface="Arial" charset="0"/>
                    <a:ea typeface="돋움" pitchFamily="50" charset="-127"/>
                  </a:defRPr>
                </a:lvl5pPr>
                <a:lvl6pPr marL="2514600" indent="-228600" eaLnBrk="0" fontAlgn="base" hangingPunct="0">
                  <a:spcBef>
                    <a:spcPct val="0"/>
                  </a:spcBef>
                  <a:spcAft>
                    <a:spcPct val="0"/>
                  </a:spcAft>
                  <a:defRPr kumimoji="1" sz="900">
                    <a:solidFill>
                      <a:schemeClr val="tx1"/>
                    </a:solidFill>
                    <a:latin typeface="Arial" charset="0"/>
                    <a:ea typeface="돋움" pitchFamily="50" charset="-127"/>
                  </a:defRPr>
                </a:lvl6pPr>
                <a:lvl7pPr marL="2971800" indent="-228600" eaLnBrk="0" fontAlgn="base" hangingPunct="0">
                  <a:spcBef>
                    <a:spcPct val="0"/>
                  </a:spcBef>
                  <a:spcAft>
                    <a:spcPct val="0"/>
                  </a:spcAft>
                  <a:defRPr kumimoji="1" sz="900">
                    <a:solidFill>
                      <a:schemeClr val="tx1"/>
                    </a:solidFill>
                    <a:latin typeface="Arial" charset="0"/>
                    <a:ea typeface="돋움" pitchFamily="50" charset="-127"/>
                  </a:defRPr>
                </a:lvl7pPr>
                <a:lvl8pPr marL="3429000" indent="-228600" eaLnBrk="0" fontAlgn="base" hangingPunct="0">
                  <a:spcBef>
                    <a:spcPct val="0"/>
                  </a:spcBef>
                  <a:spcAft>
                    <a:spcPct val="0"/>
                  </a:spcAft>
                  <a:defRPr kumimoji="1" sz="900">
                    <a:solidFill>
                      <a:schemeClr val="tx1"/>
                    </a:solidFill>
                    <a:latin typeface="Arial" charset="0"/>
                    <a:ea typeface="돋움" pitchFamily="50" charset="-127"/>
                  </a:defRPr>
                </a:lvl8pPr>
                <a:lvl9pPr marL="3886200" indent="-228600" eaLnBrk="0" fontAlgn="base" hangingPunct="0">
                  <a:spcBef>
                    <a:spcPct val="0"/>
                  </a:spcBef>
                  <a:spcAft>
                    <a:spcPct val="0"/>
                  </a:spcAft>
                  <a:defRPr kumimoji="1" sz="900">
                    <a:solidFill>
                      <a:schemeClr val="tx1"/>
                    </a:solidFill>
                    <a:latin typeface="Arial" charset="0"/>
                    <a:ea typeface="돋움" pitchFamily="50" charset="-127"/>
                  </a:defRPr>
                </a:lvl9pPr>
              </a:lstStyle>
              <a:p>
                <a:pPr eaLnBrk="1" fontAlgn="base" hangingPunct="1">
                  <a:spcBef>
                    <a:spcPct val="0"/>
                  </a:spcBef>
                  <a:spcAft>
                    <a:spcPct val="0"/>
                  </a:spcAft>
                </a:pPr>
                <a:r>
                  <a:rPr lang="en-US" altLang="ko-KR" smtClean="0"/>
                  <a:t>K100</a:t>
                </a:r>
              </a:p>
              <a:p>
                <a:pPr eaLnBrk="1" fontAlgn="base" hangingPunct="1">
                  <a:spcBef>
                    <a:spcPct val="0"/>
                  </a:spcBef>
                  <a:spcAft>
                    <a:spcPct val="0"/>
                  </a:spcAft>
                </a:pPr>
                <a:r>
                  <a:rPr lang="en-US" altLang="ko-KR" smtClean="0"/>
                  <a:t>( T16 )</a:t>
                </a:r>
              </a:p>
            </p:txBody>
          </p:sp>
          <p:sp>
            <p:nvSpPr>
              <p:cNvPr id="241" name="Freeform 1118"/>
              <p:cNvSpPr>
                <a:spLocks/>
              </p:cNvSpPr>
              <p:nvPr/>
            </p:nvSpPr>
            <p:spPr bwMode="auto">
              <a:xfrm>
                <a:off x="3023" y="2082"/>
                <a:ext cx="673" cy="205"/>
              </a:xfrm>
              <a:custGeom>
                <a:avLst/>
                <a:gdLst>
                  <a:gd name="T0" fmla="*/ 0 w 576"/>
                  <a:gd name="T1" fmla="*/ 0 h 192"/>
                  <a:gd name="T2" fmla="*/ 0 w 576"/>
                  <a:gd name="T3" fmla="*/ 219 h 192"/>
                  <a:gd name="T4" fmla="*/ 786 w 576"/>
                  <a:gd name="T5" fmla="*/ 219 h 192"/>
                  <a:gd name="T6" fmla="*/ 0 60000 65536"/>
                  <a:gd name="T7" fmla="*/ 0 60000 65536"/>
                  <a:gd name="T8" fmla="*/ 0 60000 65536"/>
                  <a:gd name="T9" fmla="*/ 0 w 576"/>
                  <a:gd name="T10" fmla="*/ 0 h 192"/>
                  <a:gd name="T11" fmla="*/ 576 w 576"/>
                  <a:gd name="T12" fmla="*/ 192 h 192"/>
                </a:gdLst>
                <a:ahLst/>
                <a:cxnLst>
                  <a:cxn ang="T6">
                    <a:pos x="T0" y="T1"/>
                  </a:cxn>
                  <a:cxn ang="T7">
                    <a:pos x="T2" y="T3"/>
                  </a:cxn>
                  <a:cxn ang="T8">
                    <a:pos x="T4" y="T5"/>
                  </a:cxn>
                </a:cxnLst>
                <a:rect l="T9" t="T10" r="T11" b="T12"/>
                <a:pathLst>
                  <a:path w="576" h="192">
                    <a:moveTo>
                      <a:pt x="0" y="0"/>
                    </a:moveTo>
                    <a:lnTo>
                      <a:pt x="0" y="192"/>
                    </a:lnTo>
                    <a:lnTo>
                      <a:pt x="576" y="192"/>
                    </a:lnTo>
                  </a:path>
                </a:pathLst>
              </a:custGeom>
              <a:noFill/>
              <a:ln w="9525" cap="flat" cmpd="sng">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fontAlgn="base">
                  <a:spcBef>
                    <a:spcPct val="0"/>
                  </a:spcBef>
                  <a:spcAft>
                    <a:spcPct val="0"/>
                  </a:spcAft>
                </a:pPr>
                <a:endParaRPr kumimoji="1" lang="ko-KR" altLang="en-US" sz="900" smtClean="0">
                  <a:latin typeface="Arial" charset="0"/>
                  <a:ea typeface="돋움" pitchFamily="50" charset="-127"/>
                </a:endParaRPr>
              </a:p>
            </p:txBody>
          </p:sp>
          <p:sp>
            <p:nvSpPr>
              <p:cNvPr id="242" name="Text Box 1119"/>
              <p:cNvSpPr txBox="1">
                <a:spLocks noChangeArrowheads="1"/>
              </p:cNvSpPr>
              <p:nvPr/>
            </p:nvSpPr>
            <p:spPr bwMode="auto">
              <a:xfrm>
                <a:off x="3651" y="2203"/>
                <a:ext cx="363"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900">
                    <a:solidFill>
                      <a:schemeClr val="tx1"/>
                    </a:solidFill>
                    <a:latin typeface="Arial" charset="0"/>
                    <a:ea typeface="돋움" pitchFamily="50" charset="-127"/>
                  </a:defRPr>
                </a:lvl1pPr>
                <a:lvl2pPr marL="742950" indent="-285750" eaLnBrk="0" hangingPunct="0">
                  <a:defRPr kumimoji="1" sz="900">
                    <a:solidFill>
                      <a:schemeClr val="tx1"/>
                    </a:solidFill>
                    <a:latin typeface="Arial" charset="0"/>
                    <a:ea typeface="돋움" pitchFamily="50" charset="-127"/>
                  </a:defRPr>
                </a:lvl2pPr>
                <a:lvl3pPr marL="1143000" indent="-228600" eaLnBrk="0" hangingPunct="0">
                  <a:defRPr kumimoji="1" sz="900">
                    <a:solidFill>
                      <a:schemeClr val="tx1"/>
                    </a:solidFill>
                    <a:latin typeface="Arial" charset="0"/>
                    <a:ea typeface="돋움" pitchFamily="50" charset="-127"/>
                  </a:defRPr>
                </a:lvl3pPr>
                <a:lvl4pPr marL="1600200" indent="-228600" eaLnBrk="0" hangingPunct="0">
                  <a:defRPr kumimoji="1" sz="900">
                    <a:solidFill>
                      <a:schemeClr val="tx1"/>
                    </a:solidFill>
                    <a:latin typeface="Arial" charset="0"/>
                    <a:ea typeface="돋움" pitchFamily="50" charset="-127"/>
                  </a:defRPr>
                </a:lvl4pPr>
                <a:lvl5pPr marL="2057400" indent="-228600" eaLnBrk="0" hangingPunct="0">
                  <a:defRPr kumimoji="1" sz="900">
                    <a:solidFill>
                      <a:schemeClr val="tx1"/>
                    </a:solidFill>
                    <a:latin typeface="Arial" charset="0"/>
                    <a:ea typeface="돋움" pitchFamily="50" charset="-127"/>
                  </a:defRPr>
                </a:lvl5pPr>
                <a:lvl6pPr marL="2514600" indent="-228600" eaLnBrk="0" fontAlgn="base" hangingPunct="0">
                  <a:spcBef>
                    <a:spcPct val="0"/>
                  </a:spcBef>
                  <a:spcAft>
                    <a:spcPct val="0"/>
                  </a:spcAft>
                  <a:defRPr kumimoji="1" sz="900">
                    <a:solidFill>
                      <a:schemeClr val="tx1"/>
                    </a:solidFill>
                    <a:latin typeface="Arial" charset="0"/>
                    <a:ea typeface="돋움" pitchFamily="50" charset="-127"/>
                  </a:defRPr>
                </a:lvl6pPr>
                <a:lvl7pPr marL="2971800" indent="-228600" eaLnBrk="0" fontAlgn="base" hangingPunct="0">
                  <a:spcBef>
                    <a:spcPct val="0"/>
                  </a:spcBef>
                  <a:spcAft>
                    <a:spcPct val="0"/>
                  </a:spcAft>
                  <a:defRPr kumimoji="1" sz="900">
                    <a:solidFill>
                      <a:schemeClr val="tx1"/>
                    </a:solidFill>
                    <a:latin typeface="Arial" charset="0"/>
                    <a:ea typeface="돋움" pitchFamily="50" charset="-127"/>
                  </a:defRPr>
                </a:lvl7pPr>
                <a:lvl8pPr marL="3429000" indent="-228600" eaLnBrk="0" fontAlgn="base" hangingPunct="0">
                  <a:spcBef>
                    <a:spcPct val="0"/>
                  </a:spcBef>
                  <a:spcAft>
                    <a:spcPct val="0"/>
                  </a:spcAft>
                  <a:defRPr kumimoji="1" sz="900">
                    <a:solidFill>
                      <a:schemeClr val="tx1"/>
                    </a:solidFill>
                    <a:latin typeface="Arial" charset="0"/>
                    <a:ea typeface="돋움" pitchFamily="50" charset="-127"/>
                  </a:defRPr>
                </a:lvl8pPr>
                <a:lvl9pPr marL="3886200" indent="-228600" eaLnBrk="0" fontAlgn="base" hangingPunct="0">
                  <a:spcBef>
                    <a:spcPct val="0"/>
                  </a:spcBef>
                  <a:spcAft>
                    <a:spcPct val="0"/>
                  </a:spcAft>
                  <a:defRPr kumimoji="1" sz="900">
                    <a:solidFill>
                      <a:schemeClr val="tx1"/>
                    </a:solidFill>
                    <a:latin typeface="Arial" charset="0"/>
                    <a:ea typeface="돋움" pitchFamily="50" charset="-127"/>
                  </a:defRPr>
                </a:lvl9pPr>
              </a:lstStyle>
              <a:p>
                <a:pPr eaLnBrk="1" fontAlgn="base" hangingPunct="1">
                  <a:spcBef>
                    <a:spcPct val="0"/>
                  </a:spcBef>
                  <a:spcAft>
                    <a:spcPct val="0"/>
                  </a:spcAft>
                </a:pPr>
                <a:r>
                  <a:rPr lang="en-US" altLang="ko-KR" smtClean="0"/>
                  <a:t>( Y76 )</a:t>
                </a:r>
              </a:p>
            </p:txBody>
          </p:sp>
          <p:sp>
            <p:nvSpPr>
              <p:cNvPr id="243" name="Line 1120"/>
              <p:cNvSpPr>
                <a:spLocks noChangeShapeType="1"/>
              </p:cNvSpPr>
              <p:nvPr/>
            </p:nvSpPr>
            <p:spPr bwMode="auto">
              <a:xfrm>
                <a:off x="3920" y="2082"/>
                <a:ext cx="113"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kumimoji="1" lang="ko-KR" altLang="en-US" sz="900" smtClean="0">
                  <a:latin typeface="Arial" charset="0"/>
                  <a:ea typeface="돋움" pitchFamily="50" charset="-127"/>
                </a:endParaRPr>
              </a:p>
            </p:txBody>
          </p:sp>
          <p:sp>
            <p:nvSpPr>
              <p:cNvPr id="244" name="Line 1121"/>
              <p:cNvSpPr>
                <a:spLocks noChangeShapeType="1"/>
              </p:cNvSpPr>
              <p:nvPr/>
            </p:nvSpPr>
            <p:spPr bwMode="auto">
              <a:xfrm>
                <a:off x="3950" y="2280"/>
                <a:ext cx="85"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kumimoji="1" lang="ko-KR" altLang="en-US" sz="900" smtClean="0">
                  <a:latin typeface="Arial" charset="0"/>
                  <a:ea typeface="돋움" pitchFamily="50" charset="-127"/>
                </a:endParaRPr>
              </a:p>
            </p:txBody>
          </p:sp>
          <p:sp>
            <p:nvSpPr>
              <p:cNvPr id="245" name="Line 1122"/>
              <p:cNvSpPr>
                <a:spLocks noChangeShapeType="1"/>
              </p:cNvSpPr>
              <p:nvPr/>
            </p:nvSpPr>
            <p:spPr bwMode="auto">
              <a:xfrm>
                <a:off x="4033" y="1775"/>
                <a:ext cx="0" cy="61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kumimoji="1" lang="ko-KR" altLang="en-US" sz="900" smtClean="0">
                  <a:latin typeface="Arial" charset="0"/>
                  <a:ea typeface="돋움" pitchFamily="50" charset="-127"/>
                </a:endParaRPr>
              </a:p>
            </p:txBody>
          </p:sp>
        </p:grpSp>
        <p:sp>
          <p:nvSpPr>
            <p:cNvPr id="211" name="Line 1123"/>
            <p:cNvSpPr>
              <a:spLocks noChangeShapeType="1"/>
            </p:cNvSpPr>
            <p:nvPr/>
          </p:nvSpPr>
          <p:spPr bwMode="auto">
            <a:xfrm>
              <a:off x="3416" y="1655"/>
              <a:ext cx="0" cy="5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kumimoji="1" lang="ko-KR" altLang="en-US" sz="900" smtClean="0">
                <a:latin typeface="Arial" charset="0"/>
                <a:ea typeface="돋움" pitchFamily="50" charset="-127"/>
              </a:endParaRPr>
            </a:p>
          </p:txBody>
        </p:sp>
        <p:sp>
          <p:nvSpPr>
            <p:cNvPr id="212" name="Line 1124"/>
            <p:cNvSpPr>
              <a:spLocks noChangeShapeType="1"/>
            </p:cNvSpPr>
            <p:nvPr/>
          </p:nvSpPr>
          <p:spPr bwMode="auto">
            <a:xfrm>
              <a:off x="3809" y="1655"/>
              <a:ext cx="0" cy="5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kumimoji="1" lang="ko-KR" altLang="en-US" sz="900" smtClean="0">
                <a:latin typeface="Arial" charset="0"/>
                <a:ea typeface="돋움" pitchFamily="50" charset="-127"/>
              </a:endParaRPr>
            </a:p>
          </p:txBody>
        </p:sp>
        <p:cxnSp>
          <p:nvCxnSpPr>
            <p:cNvPr id="213" name="AutoShape 1125"/>
            <p:cNvCxnSpPr>
              <a:cxnSpLocks noChangeShapeType="1"/>
            </p:cNvCxnSpPr>
            <p:nvPr/>
          </p:nvCxnSpPr>
          <p:spPr bwMode="auto">
            <a:xfrm>
              <a:off x="3416" y="1675"/>
              <a:ext cx="393" cy="0"/>
            </a:xfrm>
            <a:prstGeom prst="straightConnector1">
              <a:avLst/>
            </a:prstGeom>
            <a:noFill/>
            <a:ln w="9525">
              <a:solidFill>
                <a:srgbClr val="000000"/>
              </a:solidFill>
              <a:round/>
              <a:headEnd type="triangle" w="sm" len="sm"/>
              <a:tailEnd type="triangle" w="sm" len="sm"/>
            </a:ln>
            <a:extLst>
              <a:ext uri="{909E8E84-426E-40DD-AFC4-6F175D3DCCD1}">
                <a14:hiddenFill xmlns:a14="http://schemas.microsoft.com/office/drawing/2010/main">
                  <a:noFill/>
                </a14:hiddenFill>
              </a:ext>
            </a:extLst>
          </p:spPr>
        </p:cxnSp>
        <p:sp>
          <p:nvSpPr>
            <p:cNvPr id="214" name="Text Box 1126"/>
            <p:cNvSpPr txBox="1">
              <a:spLocks noChangeArrowheads="1"/>
            </p:cNvSpPr>
            <p:nvPr/>
          </p:nvSpPr>
          <p:spPr bwMode="auto">
            <a:xfrm>
              <a:off x="3396" y="1662"/>
              <a:ext cx="539" cy="2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900">
                  <a:solidFill>
                    <a:schemeClr val="tx1"/>
                  </a:solidFill>
                  <a:latin typeface="Arial" charset="0"/>
                  <a:ea typeface="돋움" pitchFamily="50" charset="-127"/>
                </a:defRPr>
              </a:lvl1pPr>
              <a:lvl2pPr marL="742950" indent="-285750" eaLnBrk="0" hangingPunct="0">
                <a:defRPr kumimoji="1" sz="900">
                  <a:solidFill>
                    <a:schemeClr val="tx1"/>
                  </a:solidFill>
                  <a:latin typeface="Arial" charset="0"/>
                  <a:ea typeface="돋움" pitchFamily="50" charset="-127"/>
                </a:defRPr>
              </a:lvl2pPr>
              <a:lvl3pPr marL="1143000" indent="-228600" eaLnBrk="0" hangingPunct="0">
                <a:defRPr kumimoji="1" sz="900">
                  <a:solidFill>
                    <a:schemeClr val="tx1"/>
                  </a:solidFill>
                  <a:latin typeface="Arial" charset="0"/>
                  <a:ea typeface="돋움" pitchFamily="50" charset="-127"/>
                </a:defRPr>
              </a:lvl3pPr>
              <a:lvl4pPr marL="1600200" indent="-228600" eaLnBrk="0" hangingPunct="0">
                <a:defRPr kumimoji="1" sz="900">
                  <a:solidFill>
                    <a:schemeClr val="tx1"/>
                  </a:solidFill>
                  <a:latin typeface="Arial" charset="0"/>
                  <a:ea typeface="돋움" pitchFamily="50" charset="-127"/>
                </a:defRPr>
              </a:lvl4pPr>
              <a:lvl5pPr marL="2057400" indent="-228600" eaLnBrk="0" hangingPunct="0">
                <a:defRPr kumimoji="1" sz="900">
                  <a:solidFill>
                    <a:schemeClr val="tx1"/>
                  </a:solidFill>
                  <a:latin typeface="Arial" charset="0"/>
                  <a:ea typeface="돋움" pitchFamily="50" charset="-127"/>
                </a:defRPr>
              </a:lvl5pPr>
              <a:lvl6pPr marL="2514600" indent="-228600" eaLnBrk="0" fontAlgn="base" hangingPunct="0">
                <a:spcBef>
                  <a:spcPct val="0"/>
                </a:spcBef>
                <a:spcAft>
                  <a:spcPct val="0"/>
                </a:spcAft>
                <a:defRPr kumimoji="1" sz="900">
                  <a:solidFill>
                    <a:schemeClr val="tx1"/>
                  </a:solidFill>
                  <a:latin typeface="Arial" charset="0"/>
                  <a:ea typeface="돋움" pitchFamily="50" charset="-127"/>
                </a:defRPr>
              </a:lvl6pPr>
              <a:lvl7pPr marL="2971800" indent="-228600" eaLnBrk="0" fontAlgn="base" hangingPunct="0">
                <a:spcBef>
                  <a:spcPct val="0"/>
                </a:spcBef>
                <a:spcAft>
                  <a:spcPct val="0"/>
                </a:spcAft>
                <a:defRPr kumimoji="1" sz="900">
                  <a:solidFill>
                    <a:schemeClr val="tx1"/>
                  </a:solidFill>
                  <a:latin typeface="Arial" charset="0"/>
                  <a:ea typeface="돋움" pitchFamily="50" charset="-127"/>
                </a:defRPr>
              </a:lvl7pPr>
              <a:lvl8pPr marL="3429000" indent="-228600" eaLnBrk="0" fontAlgn="base" hangingPunct="0">
                <a:spcBef>
                  <a:spcPct val="0"/>
                </a:spcBef>
                <a:spcAft>
                  <a:spcPct val="0"/>
                </a:spcAft>
                <a:defRPr kumimoji="1" sz="900">
                  <a:solidFill>
                    <a:schemeClr val="tx1"/>
                  </a:solidFill>
                  <a:latin typeface="Arial" charset="0"/>
                  <a:ea typeface="돋움" pitchFamily="50" charset="-127"/>
                </a:defRPr>
              </a:lvl8pPr>
              <a:lvl9pPr marL="3886200" indent="-228600" eaLnBrk="0" fontAlgn="base" hangingPunct="0">
                <a:spcBef>
                  <a:spcPct val="0"/>
                </a:spcBef>
                <a:spcAft>
                  <a:spcPct val="0"/>
                </a:spcAft>
                <a:defRPr kumimoji="1" sz="900">
                  <a:solidFill>
                    <a:schemeClr val="tx1"/>
                  </a:solidFill>
                  <a:latin typeface="Arial" charset="0"/>
                  <a:ea typeface="돋움" pitchFamily="50" charset="-127"/>
                </a:defRPr>
              </a:lvl9pPr>
            </a:lstStyle>
            <a:p>
              <a:pPr eaLnBrk="1" fontAlgn="base" hangingPunct="1">
                <a:spcBef>
                  <a:spcPct val="0"/>
                </a:spcBef>
                <a:spcAft>
                  <a:spcPct val="0"/>
                </a:spcAft>
              </a:pPr>
              <a:r>
                <a:rPr lang="vi-VN" altLang="ko-KR" dirty="0" smtClean="0"/>
                <a:t>Thời gian cài đặt</a:t>
              </a:r>
              <a:endParaRPr lang="ko-KR" altLang="en-US" dirty="0" smtClean="0"/>
            </a:p>
            <a:p>
              <a:pPr eaLnBrk="1" fontAlgn="base" hangingPunct="1">
                <a:spcBef>
                  <a:spcPct val="0"/>
                </a:spcBef>
                <a:spcAft>
                  <a:spcPct val="0"/>
                </a:spcAft>
              </a:pPr>
              <a:r>
                <a:rPr lang="en-US" altLang="ko-KR" dirty="0" smtClean="0"/>
                <a:t>(10</a:t>
              </a:r>
              <a:r>
                <a:rPr lang="vi-VN" altLang="ko-KR" dirty="0"/>
                <a:t> </a:t>
              </a:r>
              <a:r>
                <a:rPr lang="vi-VN" altLang="ko-KR" dirty="0" smtClean="0"/>
                <a:t>s</a:t>
              </a:r>
              <a:r>
                <a:rPr lang="en-US" altLang="ko-KR" dirty="0" smtClean="0"/>
                <a:t>)</a:t>
              </a:r>
            </a:p>
          </p:txBody>
        </p:sp>
      </p:grpSp>
      <p:grpSp>
        <p:nvGrpSpPr>
          <p:cNvPr id="246" name="그룹 151"/>
          <p:cNvGrpSpPr>
            <a:grpSpLocks/>
          </p:cNvGrpSpPr>
          <p:nvPr/>
        </p:nvGrpSpPr>
        <p:grpSpPr bwMode="auto">
          <a:xfrm>
            <a:off x="433389" y="1122364"/>
            <a:ext cx="2965450" cy="3486149"/>
            <a:chOff x="442913" y="1122363"/>
            <a:chExt cx="2965450" cy="3486151"/>
          </a:xfrm>
        </p:grpSpPr>
        <p:sp>
          <p:nvSpPr>
            <p:cNvPr id="247" name="Rectangle 1146"/>
            <p:cNvSpPr>
              <a:spLocks noChangeArrowheads="1"/>
            </p:cNvSpPr>
            <p:nvPr/>
          </p:nvSpPr>
          <p:spPr bwMode="auto">
            <a:xfrm>
              <a:off x="442913" y="1122363"/>
              <a:ext cx="2889250" cy="106997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900">
                  <a:solidFill>
                    <a:schemeClr val="tx1"/>
                  </a:solidFill>
                  <a:latin typeface="Arial" charset="0"/>
                  <a:ea typeface="돋움" pitchFamily="50" charset="-127"/>
                </a:defRPr>
              </a:lvl1pPr>
              <a:lvl2pPr marL="742950" indent="-285750" eaLnBrk="0" hangingPunct="0">
                <a:defRPr kumimoji="1" sz="900">
                  <a:solidFill>
                    <a:schemeClr val="tx1"/>
                  </a:solidFill>
                  <a:latin typeface="Arial" charset="0"/>
                  <a:ea typeface="돋움" pitchFamily="50" charset="-127"/>
                </a:defRPr>
              </a:lvl2pPr>
              <a:lvl3pPr marL="1143000" indent="-228600" eaLnBrk="0" hangingPunct="0">
                <a:defRPr kumimoji="1" sz="900">
                  <a:solidFill>
                    <a:schemeClr val="tx1"/>
                  </a:solidFill>
                  <a:latin typeface="Arial" charset="0"/>
                  <a:ea typeface="돋움" pitchFamily="50" charset="-127"/>
                </a:defRPr>
              </a:lvl3pPr>
              <a:lvl4pPr marL="1600200" indent="-228600" eaLnBrk="0" hangingPunct="0">
                <a:defRPr kumimoji="1" sz="900">
                  <a:solidFill>
                    <a:schemeClr val="tx1"/>
                  </a:solidFill>
                  <a:latin typeface="Arial" charset="0"/>
                  <a:ea typeface="돋움" pitchFamily="50" charset="-127"/>
                </a:defRPr>
              </a:lvl4pPr>
              <a:lvl5pPr marL="2057400" indent="-228600" eaLnBrk="0" hangingPunct="0">
                <a:defRPr kumimoji="1" sz="900">
                  <a:solidFill>
                    <a:schemeClr val="tx1"/>
                  </a:solidFill>
                  <a:latin typeface="Arial" charset="0"/>
                  <a:ea typeface="돋움" pitchFamily="50" charset="-127"/>
                </a:defRPr>
              </a:lvl5pPr>
              <a:lvl6pPr marL="2514600" indent="-228600" eaLnBrk="0" fontAlgn="base" hangingPunct="0">
                <a:spcBef>
                  <a:spcPct val="0"/>
                </a:spcBef>
                <a:spcAft>
                  <a:spcPct val="0"/>
                </a:spcAft>
                <a:defRPr kumimoji="1" sz="900">
                  <a:solidFill>
                    <a:schemeClr val="tx1"/>
                  </a:solidFill>
                  <a:latin typeface="Arial" charset="0"/>
                  <a:ea typeface="돋움" pitchFamily="50" charset="-127"/>
                </a:defRPr>
              </a:lvl6pPr>
              <a:lvl7pPr marL="2971800" indent="-228600" eaLnBrk="0" fontAlgn="base" hangingPunct="0">
                <a:spcBef>
                  <a:spcPct val="0"/>
                </a:spcBef>
                <a:spcAft>
                  <a:spcPct val="0"/>
                </a:spcAft>
                <a:defRPr kumimoji="1" sz="900">
                  <a:solidFill>
                    <a:schemeClr val="tx1"/>
                  </a:solidFill>
                  <a:latin typeface="Arial" charset="0"/>
                  <a:ea typeface="돋움" pitchFamily="50" charset="-127"/>
                </a:defRPr>
              </a:lvl7pPr>
              <a:lvl8pPr marL="3429000" indent="-228600" eaLnBrk="0" fontAlgn="base" hangingPunct="0">
                <a:spcBef>
                  <a:spcPct val="0"/>
                </a:spcBef>
                <a:spcAft>
                  <a:spcPct val="0"/>
                </a:spcAft>
                <a:defRPr kumimoji="1" sz="900">
                  <a:solidFill>
                    <a:schemeClr val="tx1"/>
                  </a:solidFill>
                  <a:latin typeface="Arial" charset="0"/>
                  <a:ea typeface="돋움" pitchFamily="50" charset="-127"/>
                </a:defRPr>
              </a:lvl8pPr>
              <a:lvl9pPr marL="3886200" indent="-228600" eaLnBrk="0" fontAlgn="base" hangingPunct="0">
                <a:spcBef>
                  <a:spcPct val="0"/>
                </a:spcBef>
                <a:spcAft>
                  <a:spcPct val="0"/>
                </a:spcAft>
                <a:defRPr kumimoji="1" sz="900">
                  <a:solidFill>
                    <a:schemeClr val="tx1"/>
                  </a:solidFill>
                  <a:latin typeface="Arial" charset="0"/>
                  <a:ea typeface="돋움" pitchFamily="50" charset="-127"/>
                </a:defRPr>
              </a:lvl9pPr>
            </a:lstStyle>
            <a:p>
              <a:pPr eaLnBrk="1" fontAlgn="base" hangingPunct="1">
                <a:spcBef>
                  <a:spcPct val="0"/>
                </a:spcBef>
                <a:spcAft>
                  <a:spcPct val="0"/>
                </a:spcAft>
              </a:pPr>
              <a:endParaRPr lang="ko-KR" altLang="ko-KR" smtClean="0"/>
            </a:p>
          </p:txBody>
        </p:sp>
        <p:sp>
          <p:nvSpPr>
            <p:cNvPr id="248" name="Line 1127"/>
            <p:cNvSpPr>
              <a:spLocks noChangeShapeType="1"/>
            </p:cNvSpPr>
            <p:nvPr/>
          </p:nvSpPr>
          <p:spPr bwMode="auto">
            <a:xfrm>
              <a:off x="749301" y="1360488"/>
              <a:ext cx="0" cy="18256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kumimoji="1" lang="ko-KR" altLang="en-US" sz="900" smtClean="0">
                <a:latin typeface="Arial" charset="0"/>
                <a:ea typeface="돋움" pitchFamily="50" charset="-127"/>
              </a:endParaRPr>
            </a:p>
          </p:txBody>
        </p:sp>
        <p:sp>
          <p:nvSpPr>
            <p:cNvPr id="249" name="Line 1128"/>
            <p:cNvSpPr>
              <a:spLocks noChangeShapeType="1"/>
            </p:cNvSpPr>
            <p:nvPr/>
          </p:nvSpPr>
          <p:spPr bwMode="auto">
            <a:xfrm>
              <a:off x="844551" y="1360488"/>
              <a:ext cx="0" cy="18256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kumimoji="1" lang="ko-KR" altLang="en-US" sz="900" smtClean="0">
                <a:latin typeface="Arial" charset="0"/>
                <a:ea typeface="돋움" pitchFamily="50" charset="-127"/>
              </a:endParaRPr>
            </a:p>
          </p:txBody>
        </p:sp>
        <p:sp>
          <p:nvSpPr>
            <p:cNvPr id="250" name="Line 1129"/>
            <p:cNvSpPr>
              <a:spLocks noChangeShapeType="1"/>
            </p:cNvSpPr>
            <p:nvPr/>
          </p:nvSpPr>
          <p:spPr bwMode="auto">
            <a:xfrm>
              <a:off x="844551" y="1447801"/>
              <a:ext cx="1362075"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kumimoji="1" lang="ko-KR" altLang="en-US" sz="900" smtClean="0">
                <a:latin typeface="Arial" charset="0"/>
                <a:ea typeface="돋움" pitchFamily="50" charset="-127"/>
              </a:endParaRPr>
            </a:p>
          </p:txBody>
        </p:sp>
        <p:sp>
          <p:nvSpPr>
            <p:cNvPr id="251" name="Rectangle 1130"/>
            <p:cNvSpPr>
              <a:spLocks noChangeArrowheads="1"/>
            </p:cNvSpPr>
            <p:nvPr/>
          </p:nvSpPr>
          <p:spPr bwMode="auto">
            <a:xfrm>
              <a:off x="2206626" y="1360488"/>
              <a:ext cx="457200" cy="23018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900">
                  <a:solidFill>
                    <a:schemeClr val="tx1"/>
                  </a:solidFill>
                  <a:latin typeface="Arial" charset="0"/>
                  <a:ea typeface="돋움" pitchFamily="50" charset="-127"/>
                </a:defRPr>
              </a:lvl1pPr>
              <a:lvl2pPr marL="742950" indent="-285750" eaLnBrk="0" hangingPunct="0">
                <a:defRPr kumimoji="1" sz="900">
                  <a:solidFill>
                    <a:schemeClr val="tx1"/>
                  </a:solidFill>
                  <a:latin typeface="Arial" charset="0"/>
                  <a:ea typeface="돋움" pitchFamily="50" charset="-127"/>
                </a:defRPr>
              </a:lvl2pPr>
              <a:lvl3pPr marL="1143000" indent="-228600" eaLnBrk="0" hangingPunct="0">
                <a:defRPr kumimoji="1" sz="900">
                  <a:solidFill>
                    <a:schemeClr val="tx1"/>
                  </a:solidFill>
                  <a:latin typeface="Arial" charset="0"/>
                  <a:ea typeface="돋움" pitchFamily="50" charset="-127"/>
                </a:defRPr>
              </a:lvl3pPr>
              <a:lvl4pPr marL="1600200" indent="-228600" eaLnBrk="0" hangingPunct="0">
                <a:defRPr kumimoji="1" sz="900">
                  <a:solidFill>
                    <a:schemeClr val="tx1"/>
                  </a:solidFill>
                  <a:latin typeface="Arial" charset="0"/>
                  <a:ea typeface="돋움" pitchFamily="50" charset="-127"/>
                </a:defRPr>
              </a:lvl4pPr>
              <a:lvl5pPr marL="2057400" indent="-228600" eaLnBrk="0" hangingPunct="0">
                <a:defRPr kumimoji="1" sz="900">
                  <a:solidFill>
                    <a:schemeClr val="tx1"/>
                  </a:solidFill>
                  <a:latin typeface="Arial" charset="0"/>
                  <a:ea typeface="돋움" pitchFamily="50" charset="-127"/>
                </a:defRPr>
              </a:lvl5pPr>
              <a:lvl6pPr marL="2514600" indent="-228600" eaLnBrk="0" fontAlgn="base" hangingPunct="0">
                <a:spcBef>
                  <a:spcPct val="0"/>
                </a:spcBef>
                <a:spcAft>
                  <a:spcPct val="0"/>
                </a:spcAft>
                <a:defRPr kumimoji="1" sz="900">
                  <a:solidFill>
                    <a:schemeClr val="tx1"/>
                  </a:solidFill>
                  <a:latin typeface="Arial" charset="0"/>
                  <a:ea typeface="돋움" pitchFamily="50" charset="-127"/>
                </a:defRPr>
              </a:lvl6pPr>
              <a:lvl7pPr marL="2971800" indent="-228600" eaLnBrk="0" fontAlgn="base" hangingPunct="0">
                <a:spcBef>
                  <a:spcPct val="0"/>
                </a:spcBef>
                <a:spcAft>
                  <a:spcPct val="0"/>
                </a:spcAft>
                <a:defRPr kumimoji="1" sz="900">
                  <a:solidFill>
                    <a:schemeClr val="tx1"/>
                  </a:solidFill>
                  <a:latin typeface="Arial" charset="0"/>
                  <a:ea typeface="돋움" pitchFamily="50" charset="-127"/>
                </a:defRPr>
              </a:lvl7pPr>
              <a:lvl8pPr marL="3429000" indent="-228600" eaLnBrk="0" fontAlgn="base" hangingPunct="0">
                <a:spcBef>
                  <a:spcPct val="0"/>
                </a:spcBef>
                <a:spcAft>
                  <a:spcPct val="0"/>
                </a:spcAft>
                <a:defRPr kumimoji="1" sz="900">
                  <a:solidFill>
                    <a:schemeClr val="tx1"/>
                  </a:solidFill>
                  <a:latin typeface="Arial" charset="0"/>
                  <a:ea typeface="돋움" pitchFamily="50" charset="-127"/>
                </a:defRPr>
              </a:lvl8pPr>
              <a:lvl9pPr marL="3886200" indent="-228600" eaLnBrk="0" fontAlgn="base" hangingPunct="0">
                <a:spcBef>
                  <a:spcPct val="0"/>
                </a:spcBef>
                <a:spcAft>
                  <a:spcPct val="0"/>
                </a:spcAft>
                <a:defRPr kumimoji="1" sz="900">
                  <a:solidFill>
                    <a:schemeClr val="tx1"/>
                  </a:solidFill>
                  <a:latin typeface="Arial" charset="0"/>
                  <a:ea typeface="돋움" pitchFamily="50" charset="-127"/>
                </a:defRPr>
              </a:lvl9pPr>
            </a:lstStyle>
            <a:p>
              <a:pPr eaLnBrk="1" fontAlgn="base" hangingPunct="1">
                <a:spcBef>
                  <a:spcPct val="0"/>
                </a:spcBef>
                <a:spcAft>
                  <a:spcPct val="0"/>
                </a:spcAft>
              </a:pPr>
              <a:r>
                <a:rPr lang="en-US" altLang="ko-KR" smtClean="0"/>
                <a:t>SET</a:t>
              </a:r>
            </a:p>
          </p:txBody>
        </p:sp>
        <p:sp>
          <p:nvSpPr>
            <p:cNvPr id="252" name="Rectangle 1131"/>
            <p:cNvSpPr>
              <a:spLocks noChangeArrowheads="1"/>
            </p:cNvSpPr>
            <p:nvPr/>
          </p:nvSpPr>
          <p:spPr bwMode="auto">
            <a:xfrm>
              <a:off x="2663826" y="1360488"/>
              <a:ext cx="457200" cy="23018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900">
                  <a:solidFill>
                    <a:schemeClr val="tx1"/>
                  </a:solidFill>
                  <a:latin typeface="Arial" charset="0"/>
                  <a:ea typeface="돋움" pitchFamily="50" charset="-127"/>
                </a:defRPr>
              </a:lvl1pPr>
              <a:lvl2pPr marL="742950" indent="-285750" eaLnBrk="0" hangingPunct="0">
                <a:defRPr kumimoji="1" sz="900">
                  <a:solidFill>
                    <a:schemeClr val="tx1"/>
                  </a:solidFill>
                  <a:latin typeface="Arial" charset="0"/>
                  <a:ea typeface="돋움" pitchFamily="50" charset="-127"/>
                </a:defRPr>
              </a:lvl2pPr>
              <a:lvl3pPr marL="1143000" indent="-228600" eaLnBrk="0" hangingPunct="0">
                <a:defRPr kumimoji="1" sz="900">
                  <a:solidFill>
                    <a:schemeClr val="tx1"/>
                  </a:solidFill>
                  <a:latin typeface="Arial" charset="0"/>
                  <a:ea typeface="돋움" pitchFamily="50" charset="-127"/>
                </a:defRPr>
              </a:lvl3pPr>
              <a:lvl4pPr marL="1600200" indent="-228600" eaLnBrk="0" hangingPunct="0">
                <a:defRPr kumimoji="1" sz="900">
                  <a:solidFill>
                    <a:schemeClr val="tx1"/>
                  </a:solidFill>
                  <a:latin typeface="Arial" charset="0"/>
                  <a:ea typeface="돋움" pitchFamily="50" charset="-127"/>
                </a:defRPr>
              </a:lvl4pPr>
              <a:lvl5pPr marL="2057400" indent="-228600" eaLnBrk="0" hangingPunct="0">
                <a:defRPr kumimoji="1" sz="900">
                  <a:solidFill>
                    <a:schemeClr val="tx1"/>
                  </a:solidFill>
                  <a:latin typeface="Arial" charset="0"/>
                  <a:ea typeface="돋움" pitchFamily="50" charset="-127"/>
                </a:defRPr>
              </a:lvl5pPr>
              <a:lvl6pPr marL="2514600" indent="-228600" eaLnBrk="0" fontAlgn="base" hangingPunct="0">
                <a:spcBef>
                  <a:spcPct val="0"/>
                </a:spcBef>
                <a:spcAft>
                  <a:spcPct val="0"/>
                </a:spcAft>
                <a:defRPr kumimoji="1" sz="900">
                  <a:solidFill>
                    <a:schemeClr val="tx1"/>
                  </a:solidFill>
                  <a:latin typeface="Arial" charset="0"/>
                  <a:ea typeface="돋움" pitchFamily="50" charset="-127"/>
                </a:defRPr>
              </a:lvl6pPr>
              <a:lvl7pPr marL="2971800" indent="-228600" eaLnBrk="0" fontAlgn="base" hangingPunct="0">
                <a:spcBef>
                  <a:spcPct val="0"/>
                </a:spcBef>
                <a:spcAft>
                  <a:spcPct val="0"/>
                </a:spcAft>
                <a:defRPr kumimoji="1" sz="900">
                  <a:solidFill>
                    <a:schemeClr val="tx1"/>
                  </a:solidFill>
                  <a:latin typeface="Arial" charset="0"/>
                  <a:ea typeface="돋움" pitchFamily="50" charset="-127"/>
                </a:defRPr>
              </a:lvl7pPr>
              <a:lvl8pPr marL="3429000" indent="-228600" eaLnBrk="0" fontAlgn="base" hangingPunct="0">
                <a:spcBef>
                  <a:spcPct val="0"/>
                </a:spcBef>
                <a:spcAft>
                  <a:spcPct val="0"/>
                </a:spcAft>
                <a:defRPr kumimoji="1" sz="900">
                  <a:solidFill>
                    <a:schemeClr val="tx1"/>
                  </a:solidFill>
                  <a:latin typeface="Arial" charset="0"/>
                  <a:ea typeface="돋움" pitchFamily="50" charset="-127"/>
                </a:defRPr>
              </a:lvl8pPr>
              <a:lvl9pPr marL="3886200" indent="-228600" eaLnBrk="0" fontAlgn="base" hangingPunct="0">
                <a:spcBef>
                  <a:spcPct val="0"/>
                </a:spcBef>
                <a:spcAft>
                  <a:spcPct val="0"/>
                </a:spcAft>
                <a:defRPr kumimoji="1" sz="900">
                  <a:solidFill>
                    <a:schemeClr val="tx1"/>
                  </a:solidFill>
                  <a:latin typeface="Arial" charset="0"/>
                  <a:ea typeface="돋움" pitchFamily="50" charset="-127"/>
                </a:defRPr>
              </a:lvl9pPr>
            </a:lstStyle>
            <a:p>
              <a:pPr eaLnBrk="1" fontAlgn="base" hangingPunct="1">
                <a:spcBef>
                  <a:spcPct val="0"/>
                </a:spcBef>
                <a:spcAft>
                  <a:spcPct val="0"/>
                </a:spcAft>
              </a:pPr>
              <a:r>
                <a:rPr lang="en-US" altLang="ko-KR" smtClean="0"/>
                <a:t>M0</a:t>
              </a:r>
            </a:p>
          </p:txBody>
        </p:sp>
        <p:sp>
          <p:nvSpPr>
            <p:cNvPr id="253" name="Line 1132"/>
            <p:cNvSpPr>
              <a:spLocks noChangeShapeType="1"/>
            </p:cNvSpPr>
            <p:nvPr/>
          </p:nvSpPr>
          <p:spPr bwMode="auto">
            <a:xfrm flipH="1">
              <a:off x="482601" y="1447801"/>
              <a:ext cx="26670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kumimoji="1" lang="ko-KR" altLang="en-US" sz="900" smtClean="0">
                <a:latin typeface="Arial" charset="0"/>
                <a:ea typeface="돋움" pitchFamily="50" charset="-127"/>
              </a:endParaRPr>
            </a:p>
          </p:txBody>
        </p:sp>
        <p:sp>
          <p:nvSpPr>
            <p:cNvPr id="254" name="Line 1133"/>
            <p:cNvSpPr>
              <a:spLocks noChangeShapeType="1"/>
            </p:cNvSpPr>
            <p:nvPr/>
          </p:nvSpPr>
          <p:spPr bwMode="auto">
            <a:xfrm>
              <a:off x="3121026" y="1447801"/>
              <a:ext cx="180975"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kumimoji="1" lang="ko-KR" altLang="en-US" sz="900" smtClean="0">
                <a:latin typeface="Arial" charset="0"/>
                <a:ea typeface="돋움" pitchFamily="50" charset="-127"/>
              </a:endParaRPr>
            </a:p>
          </p:txBody>
        </p:sp>
        <p:sp>
          <p:nvSpPr>
            <p:cNvPr id="255" name="Line 1134"/>
            <p:cNvSpPr>
              <a:spLocks noChangeShapeType="1"/>
            </p:cNvSpPr>
            <p:nvPr/>
          </p:nvSpPr>
          <p:spPr bwMode="auto">
            <a:xfrm>
              <a:off x="482601" y="1274763"/>
              <a:ext cx="0" cy="80327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kumimoji="1" lang="ko-KR" altLang="en-US" sz="900" smtClean="0">
                <a:latin typeface="Arial" charset="0"/>
                <a:ea typeface="돋움" pitchFamily="50" charset="-127"/>
              </a:endParaRPr>
            </a:p>
          </p:txBody>
        </p:sp>
        <p:sp>
          <p:nvSpPr>
            <p:cNvPr id="256" name="Line 1135"/>
            <p:cNvSpPr>
              <a:spLocks noChangeShapeType="1"/>
            </p:cNvSpPr>
            <p:nvPr/>
          </p:nvSpPr>
          <p:spPr bwMode="auto">
            <a:xfrm>
              <a:off x="3303588" y="1274763"/>
              <a:ext cx="0" cy="80327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kumimoji="1" lang="ko-KR" altLang="en-US" sz="900" smtClean="0">
                <a:latin typeface="Arial" charset="0"/>
                <a:ea typeface="돋움" pitchFamily="50" charset="-127"/>
              </a:endParaRPr>
            </a:p>
          </p:txBody>
        </p:sp>
        <p:sp>
          <p:nvSpPr>
            <p:cNvPr id="257" name="Line 1136"/>
            <p:cNvSpPr>
              <a:spLocks noChangeShapeType="1"/>
            </p:cNvSpPr>
            <p:nvPr/>
          </p:nvSpPr>
          <p:spPr bwMode="auto">
            <a:xfrm>
              <a:off x="749301" y="1809751"/>
              <a:ext cx="0" cy="17303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kumimoji="1" lang="ko-KR" altLang="en-US" sz="900" smtClean="0">
                <a:latin typeface="Arial" charset="0"/>
                <a:ea typeface="돋움" pitchFamily="50" charset="-127"/>
              </a:endParaRPr>
            </a:p>
          </p:txBody>
        </p:sp>
        <p:sp>
          <p:nvSpPr>
            <p:cNvPr id="258" name="Line 1137"/>
            <p:cNvSpPr>
              <a:spLocks noChangeShapeType="1"/>
            </p:cNvSpPr>
            <p:nvPr/>
          </p:nvSpPr>
          <p:spPr bwMode="auto">
            <a:xfrm>
              <a:off x="844551" y="1809751"/>
              <a:ext cx="0" cy="17303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kumimoji="1" lang="ko-KR" altLang="en-US" sz="900" smtClean="0">
                <a:latin typeface="Arial" charset="0"/>
                <a:ea typeface="돋움" pitchFamily="50" charset="-127"/>
              </a:endParaRPr>
            </a:p>
          </p:txBody>
        </p:sp>
        <p:sp>
          <p:nvSpPr>
            <p:cNvPr id="259" name="Line 1138"/>
            <p:cNvSpPr>
              <a:spLocks noChangeShapeType="1"/>
            </p:cNvSpPr>
            <p:nvPr/>
          </p:nvSpPr>
          <p:spPr bwMode="auto">
            <a:xfrm>
              <a:off x="844551" y="1895476"/>
              <a:ext cx="1362075"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kumimoji="1" lang="ko-KR" altLang="en-US" sz="900" smtClean="0">
                <a:latin typeface="Arial" charset="0"/>
                <a:ea typeface="돋움" pitchFamily="50" charset="-127"/>
              </a:endParaRPr>
            </a:p>
          </p:txBody>
        </p:sp>
        <p:sp>
          <p:nvSpPr>
            <p:cNvPr id="260" name="Rectangle 1139"/>
            <p:cNvSpPr>
              <a:spLocks noChangeArrowheads="1"/>
            </p:cNvSpPr>
            <p:nvPr/>
          </p:nvSpPr>
          <p:spPr bwMode="auto">
            <a:xfrm>
              <a:off x="2206626" y="1809751"/>
              <a:ext cx="457200" cy="23018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900">
                  <a:solidFill>
                    <a:schemeClr val="tx1"/>
                  </a:solidFill>
                  <a:latin typeface="Arial" charset="0"/>
                  <a:ea typeface="돋움" pitchFamily="50" charset="-127"/>
                </a:defRPr>
              </a:lvl1pPr>
              <a:lvl2pPr marL="742950" indent="-285750" eaLnBrk="0" hangingPunct="0">
                <a:defRPr kumimoji="1" sz="900">
                  <a:solidFill>
                    <a:schemeClr val="tx1"/>
                  </a:solidFill>
                  <a:latin typeface="Arial" charset="0"/>
                  <a:ea typeface="돋움" pitchFamily="50" charset="-127"/>
                </a:defRPr>
              </a:lvl2pPr>
              <a:lvl3pPr marL="1143000" indent="-228600" eaLnBrk="0" hangingPunct="0">
                <a:defRPr kumimoji="1" sz="900">
                  <a:solidFill>
                    <a:schemeClr val="tx1"/>
                  </a:solidFill>
                  <a:latin typeface="Arial" charset="0"/>
                  <a:ea typeface="돋움" pitchFamily="50" charset="-127"/>
                </a:defRPr>
              </a:lvl3pPr>
              <a:lvl4pPr marL="1600200" indent="-228600" eaLnBrk="0" hangingPunct="0">
                <a:defRPr kumimoji="1" sz="900">
                  <a:solidFill>
                    <a:schemeClr val="tx1"/>
                  </a:solidFill>
                  <a:latin typeface="Arial" charset="0"/>
                  <a:ea typeface="돋움" pitchFamily="50" charset="-127"/>
                </a:defRPr>
              </a:lvl4pPr>
              <a:lvl5pPr marL="2057400" indent="-228600" eaLnBrk="0" hangingPunct="0">
                <a:defRPr kumimoji="1" sz="900">
                  <a:solidFill>
                    <a:schemeClr val="tx1"/>
                  </a:solidFill>
                  <a:latin typeface="Arial" charset="0"/>
                  <a:ea typeface="돋움" pitchFamily="50" charset="-127"/>
                </a:defRPr>
              </a:lvl5pPr>
              <a:lvl6pPr marL="2514600" indent="-228600" eaLnBrk="0" fontAlgn="base" hangingPunct="0">
                <a:spcBef>
                  <a:spcPct val="0"/>
                </a:spcBef>
                <a:spcAft>
                  <a:spcPct val="0"/>
                </a:spcAft>
                <a:defRPr kumimoji="1" sz="900">
                  <a:solidFill>
                    <a:schemeClr val="tx1"/>
                  </a:solidFill>
                  <a:latin typeface="Arial" charset="0"/>
                  <a:ea typeface="돋움" pitchFamily="50" charset="-127"/>
                </a:defRPr>
              </a:lvl6pPr>
              <a:lvl7pPr marL="2971800" indent="-228600" eaLnBrk="0" fontAlgn="base" hangingPunct="0">
                <a:spcBef>
                  <a:spcPct val="0"/>
                </a:spcBef>
                <a:spcAft>
                  <a:spcPct val="0"/>
                </a:spcAft>
                <a:defRPr kumimoji="1" sz="900">
                  <a:solidFill>
                    <a:schemeClr val="tx1"/>
                  </a:solidFill>
                  <a:latin typeface="Arial" charset="0"/>
                  <a:ea typeface="돋움" pitchFamily="50" charset="-127"/>
                </a:defRPr>
              </a:lvl7pPr>
              <a:lvl8pPr marL="3429000" indent="-228600" eaLnBrk="0" fontAlgn="base" hangingPunct="0">
                <a:spcBef>
                  <a:spcPct val="0"/>
                </a:spcBef>
                <a:spcAft>
                  <a:spcPct val="0"/>
                </a:spcAft>
                <a:defRPr kumimoji="1" sz="900">
                  <a:solidFill>
                    <a:schemeClr val="tx1"/>
                  </a:solidFill>
                  <a:latin typeface="Arial" charset="0"/>
                  <a:ea typeface="돋움" pitchFamily="50" charset="-127"/>
                </a:defRPr>
              </a:lvl8pPr>
              <a:lvl9pPr marL="3886200" indent="-228600" eaLnBrk="0" fontAlgn="base" hangingPunct="0">
                <a:spcBef>
                  <a:spcPct val="0"/>
                </a:spcBef>
                <a:spcAft>
                  <a:spcPct val="0"/>
                </a:spcAft>
                <a:defRPr kumimoji="1" sz="900">
                  <a:solidFill>
                    <a:schemeClr val="tx1"/>
                  </a:solidFill>
                  <a:latin typeface="Arial" charset="0"/>
                  <a:ea typeface="돋움" pitchFamily="50" charset="-127"/>
                </a:defRPr>
              </a:lvl9pPr>
            </a:lstStyle>
            <a:p>
              <a:pPr eaLnBrk="1" fontAlgn="base" hangingPunct="1">
                <a:spcBef>
                  <a:spcPct val="0"/>
                </a:spcBef>
                <a:spcAft>
                  <a:spcPct val="0"/>
                </a:spcAft>
              </a:pPr>
              <a:r>
                <a:rPr lang="en-US" altLang="ko-KR" smtClean="0"/>
                <a:t>RST</a:t>
              </a:r>
            </a:p>
          </p:txBody>
        </p:sp>
        <p:sp>
          <p:nvSpPr>
            <p:cNvPr id="261" name="Rectangle 1140"/>
            <p:cNvSpPr>
              <a:spLocks noChangeArrowheads="1"/>
            </p:cNvSpPr>
            <p:nvPr/>
          </p:nvSpPr>
          <p:spPr bwMode="auto">
            <a:xfrm>
              <a:off x="2663826" y="1809751"/>
              <a:ext cx="457200" cy="23018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900">
                  <a:solidFill>
                    <a:schemeClr val="tx1"/>
                  </a:solidFill>
                  <a:latin typeface="Arial" charset="0"/>
                  <a:ea typeface="돋움" pitchFamily="50" charset="-127"/>
                </a:defRPr>
              </a:lvl1pPr>
              <a:lvl2pPr marL="742950" indent="-285750" eaLnBrk="0" hangingPunct="0">
                <a:defRPr kumimoji="1" sz="900">
                  <a:solidFill>
                    <a:schemeClr val="tx1"/>
                  </a:solidFill>
                  <a:latin typeface="Arial" charset="0"/>
                  <a:ea typeface="돋움" pitchFamily="50" charset="-127"/>
                </a:defRPr>
              </a:lvl2pPr>
              <a:lvl3pPr marL="1143000" indent="-228600" eaLnBrk="0" hangingPunct="0">
                <a:defRPr kumimoji="1" sz="900">
                  <a:solidFill>
                    <a:schemeClr val="tx1"/>
                  </a:solidFill>
                  <a:latin typeface="Arial" charset="0"/>
                  <a:ea typeface="돋움" pitchFamily="50" charset="-127"/>
                </a:defRPr>
              </a:lvl3pPr>
              <a:lvl4pPr marL="1600200" indent="-228600" eaLnBrk="0" hangingPunct="0">
                <a:defRPr kumimoji="1" sz="900">
                  <a:solidFill>
                    <a:schemeClr val="tx1"/>
                  </a:solidFill>
                  <a:latin typeface="Arial" charset="0"/>
                  <a:ea typeface="돋움" pitchFamily="50" charset="-127"/>
                </a:defRPr>
              </a:lvl4pPr>
              <a:lvl5pPr marL="2057400" indent="-228600" eaLnBrk="0" hangingPunct="0">
                <a:defRPr kumimoji="1" sz="900">
                  <a:solidFill>
                    <a:schemeClr val="tx1"/>
                  </a:solidFill>
                  <a:latin typeface="Arial" charset="0"/>
                  <a:ea typeface="돋움" pitchFamily="50" charset="-127"/>
                </a:defRPr>
              </a:lvl5pPr>
              <a:lvl6pPr marL="2514600" indent="-228600" eaLnBrk="0" fontAlgn="base" hangingPunct="0">
                <a:spcBef>
                  <a:spcPct val="0"/>
                </a:spcBef>
                <a:spcAft>
                  <a:spcPct val="0"/>
                </a:spcAft>
                <a:defRPr kumimoji="1" sz="900">
                  <a:solidFill>
                    <a:schemeClr val="tx1"/>
                  </a:solidFill>
                  <a:latin typeface="Arial" charset="0"/>
                  <a:ea typeface="돋움" pitchFamily="50" charset="-127"/>
                </a:defRPr>
              </a:lvl6pPr>
              <a:lvl7pPr marL="2971800" indent="-228600" eaLnBrk="0" fontAlgn="base" hangingPunct="0">
                <a:spcBef>
                  <a:spcPct val="0"/>
                </a:spcBef>
                <a:spcAft>
                  <a:spcPct val="0"/>
                </a:spcAft>
                <a:defRPr kumimoji="1" sz="900">
                  <a:solidFill>
                    <a:schemeClr val="tx1"/>
                  </a:solidFill>
                  <a:latin typeface="Arial" charset="0"/>
                  <a:ea typeface="돋움" pitchFamily="50" charset="-127"/>
                </a:defRPr>
              </a:lvl7pPr>
              <a:lvl8pPr marL="3429000" indent="-228600" eaLnBrk="0" fontAlgn="base" hangingPunct="0">
                <a:spcBef>
                  <a:spcPct val="0"/>
                </a:spcBef>
                <a:spcAft>
                  <a:spcPct val="0"/>
                </a:spcAft>
                <a:defRPr kumimoji="1" sz="900">
                  <a:solidFill>
                    <a:schemeClr val="tx1"/>
                  </a:solidFill>
                  <a:latin typeface="Arial" charset="0"/>
                  <a:ea typeface="돋움" pitchFamily="50" charset="-127"/>
                </a:defRPr>
              </a:lvl8pPr>
              <a:lvl9pPr marL="3886200" indent="-228600" eaLnBrk="0" fontAlgn="base" hangingPunct="0">
                <a:spcBef>
                  <a:spcPct val="0"/>
                </a:spcBef>
                <a:spcAft>
                  <a:spcPct val="0"/>
                </a:spcAft>
                <a:defRPr kumimoji="1" sz="900">
                  <a:solidFill>
                    <a:schemeClr val="tx1"/>
                  </a:solidFill>
                  <a:latin typeface="Arial" charset="0"/>
                  <a:ea typeface="돋움" pitchFamily="50" charset="-127"/>
                </a:defRPr>
              </a:lvl9pPr>
            </a:lstStyle>
            <a:p>
              <a:pPr eaLnBrk="1" fontAlgn="base" hangingPunct="1">
                <a:spcBef>
                  <a:spcPct val="0"/>
                </a:spcBef>
                <a:spcAft>
                  <a:spcPct val="0"/>
                </a:spcAft>
              </a:pPr>
              <a:r>
                <a:rPr lang="en-US" altLang="ko-KR" smtClean="0"/>
                <a:t>M0</a:t>
              </a:r>
            </a:p>
          </p:txBody>
        </p:sp>
        <p:sp>
          <p:nvSpPr>
            <p:cNvPr id="262" name="Line 1141"/>
            <p:cNvSpPr>
              <a:spLocks noChangeShapeType="1"/>
            </p:cNvSpPr>
            <p:nvPr/>
          </p:nvSpPr>
          <p:spPr bwMode="auto">
            <a:xfrm flipH="1">
              <a:off x="482601" y="1895476"/>
              <a:ext cx="26670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kumimoji="1" lang="ko-KR" altLang="en-US" sz="900" smtClean="0">
                <a:latin typeface="Arial" charset="0"/>
                <a:ea typeface="돋움" pitchFamily="50" charset="-127"/>
              </a:endParaRPr>
            </a:p>
          </p:txBody>
        </p:sp>
        <p:sp>
          <p:nvSpPr>
            <p:cNvPr id="263" name="Line 1142"/>
            <p:cNvSpPr>
              <a:spLocks noChangeShapeType="1"/>
            </p:cNvSpPr>
            <p:nvPr/>
          </p:nvSpPr>
          <p:spPr bwMode="auto">
            <a:xfrm>
              <a:off x="3121026" y="1895476"/>
              <a:ext cx="180975"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kumimoji="1" lang="ko-KR" altLang="en-US" sz="900" smtClean="0">
                <a:latin typeface="Arial" charset="0"/>
                <a:ea typeface="돋움" pitchFamily="50" charset="-127"/>
              </a:endParaRPr>
            </a:p>
          </p:txBody>
        </p:sp>
        <p:sp>
          <p:nvSpPr>
            <p:cNvPr id="264" name="Line 1143"/>
            <p:cNvSpPr>
              <a:spLocks noChangeShapeType="1"/>
            </p:cNvSpPr>
            <p:nvPr/>
          </p:nvSpPr>
          <p:spPr bwMode="auto">
            <a:xfrm flipH="1">
              <a:off x="663576" y="1809751"/>
              <a:ext cx="266700" cy="17303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kumimoji="1" lang="ko-KR" altLang="en-US" sz="900" smtClean="0">
                <a:latin typeface="Arial" charset="0"/>
                <a:ea typeface="돋움" pitchFamily="50" charset="-127"/>
              </a:endParaRPr>
            </a:p>
          </p:txBody>
        </p:sp>
        <p:sp>
          <p:nvSpPr>
            <p:cNvPr id="265" name="Text Box 1144"/>
            <p:cNvSpPr txBox="1">
              <a:spLocks noChangeArrowheads="1"/>
            </p:cNvSpPr>
            <p:nvPr/>
          </p:nvSpPr>
          <p:spPr bwMode="auto">
            <a:xfrm>
              <a:off x="615951" y="1571626"/>
              <a:ext cx="381000"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900">
                  <a:solidFill>
                    <a:schemeClr val="tx1"/>
                  </a:solidFill>
                  <a:latin typeface="Arial" charset="0"/>
                  <a:ea typeface="돋움" pitchFamily="50" charset="-127"/>
                </a:defRPr>
              </a:lvl1pPr>
              <a:lvl2pPr marL="742950" indent="-285750" eaLnBrk="0" hangingPunct="0">
                <a:defRPr kumimoji="1" sz="900">
                  <a:solidFill>
                    <a:schemeClr val="tx1"/>
                  </a:solidFill>
                  <a:latin typeface="Arial" charset="0"/>
                  <a:ea typeface="돋움" pitchFamily="50" charset="-127"/>
                </a:defRPr>
              </a:lvl2pPr>
              <a:lvl3pPr marL="1143000" indent="-228600" eaLnBrk="0" hangingPunct="0">
                <a:defRPr kumimoji="1" sz="900">
                  <a:solidFill>
                    <a:schemeClr val="tx1"/>
                  </a:solidFill>
                  <a:latin typeface="Arial" charset="0"/>
                  <a:ea typeface="돋움" pitchFamily="50" charset="-127"/>
                </a:defRPr>
              </a:lvl3pPr>
              <a:lvl4pPr marL="1600200" indent="-228600" eaLnBrk="0" hangingPunct="0">
                <a:defRPr kumimoji="1" sz="900">
                  <a:solidFill>
                    <a:schemeClr val="tx1"/>
                  </a:solidFill>
                  <a:latin typeface="Arial" charset="0"/>
                  <a:ea typeface="돋움" pitchFamily="50" charset="-127"/>
                </a:defRPr>
              </a:lvl4pPr>
              <a:lvl5pPr marL="2057400" indent="-228600" eaLnBrk="0" hangingPunct="0">
                <a:defRPr kumimoji="1" sz="900">
                  <a:solidFill>
                    <a:schemeClr val="tx1"/>
                  </a:solidFill>
                  <a:latin typeface="Arial" charset="0"/>
                  <a:ea typeface="돋움" pitchFamily="50" charset="-127"/>
                </a:defRPr>
              </a:lvl5pPr>
              <a:lvl6pPr marL="2514600" indent="-228600" eaLnBrk="0" fontAlgn="base" hangingPunct="0">
                <a:spcBef>
                  <a:spcPct val="0"/>
                </a:spcBef>
                <a:spcAft>
                  <a:spcPct val="0"/>
                </a:spcAft>
                <a:defRPr kumimoji="1" sz="900">
                  <a:solidFill>
                    <a:schemeClr val="tx1"/>
                  </a:solidFill>
                  <a:latin typeface="Arial" charset="0"/>
                  <a:ea typeface="돋움" pitchFamily="50" charset="-127"/>
                </a:defRPr>
              </a:lvl6pPr>
              <a:lvl7pPr marL="2971800" indent="-228600" eaLnBrk="0" fontAlgn="base" hangingPunct="0">
                <a:spcBef>
                  <a:spcPct val="0"/>
                </a:spcBef>
                <a:spcAft>
                  <a:spcPct val="0"/>
                </a:spcAft>
                <a:defRPr kumimoji="1" sz="900">
                  <a:solidFill>
                    <a:schemeClr val="tx1"/>
                  </a:solidFill>
                  <a:latin typeface="Arial" charset="0"/>
                  <a:ea typeface="돋움" pitchFamily="50" charset="-127"/>
                </a:defRPr>
              </a:lvl7pPr>
              <a:lvl8pPr marL="3429000" indent="-228600" eaLnBrk="0" fontAlgn="base" hangingPunct="0">
                <a:spcBef>
                  <a:spcPct val="0"/>
                </a:spcBef>
                <a:spcAft>
                  <a:spcPct val="0"/>
                </a:spcAft>
                <a:defRPr kumimoji="1" sz="900">
                  <a:solidFill>
                    <a:schemeClr val="tx1"/>
                  </a:solidFill>
                  <a:latin typeface="Arial" charset="0"/>
                  <a:ea typeface="돋움" pitchFamily="50" charset="-127"/>
                </a:defRPr>
              </a:lvl8pPr>
              <a:lvl9pPr marL="3886200" indent="-228600" eaLnBrk="0" fontAlgn="base" hangingPunct="0">
                <a:spcBef>
                  <a:spcPct val="0"/>
                </a:spcBef>
                <a:spcAft>
                  <a:spcPct val="0"/>
                </a:spcAft>
                <a:defRPr kumimoji="1" sz="900">
                  <a:solidFill>
                    <a:schemeClr val="tx1"/>
                  </a:solidFill>
                  <a:latin typeface="Arial" charset="0"/>
                  <a:ea typeface="돋움" pitchFamily="50" charset="-127"/>
                </a:defRPr>
              </a:lvl9pPr>
            </a:lstStyle>
            <a:p>
              <a:pPr eaLnBrk="1" fontAlgn="base" hangingPunct="1">
                <a:spcBef>
                  <a:spcPct val="0"/>
                </a:spcBef>
                <a:spcAft>
                  <a:spcPct val="0"/>
                </a:spcAft>
              </a:pPr>
              <a:r>
                <a:rPr lang="en-US" altLang="ko-KR" smtClean="0"/>
                <a:t>X1</a:t>
              </a:r>
            </a:p>
          </p:txBody>
        </p:sp>
        <p:sp>
          <p:nvSpPr>
            <p:cNvPr id="266" name="Text Box 1145"/>
            <p:cNvSpPr txBox="1">
              <a:spLocks noChangeArrowheads="1"/>
            </p:cNvSpPr>
            <p:nvPr/>
          </p:nvSpPr>
          <p:spPr bwMode="auto">
            <a:xfrm>
              <a:off x="615951" y="1122363"/>
              <a:ext cx="381000"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900">
                  <a:solidFill>
                    <a:schemeClr val="tx1"/>
                  </a:solidFill>
                  <a:latin typeface="Arial" charset="0"/>
                  <a:ea typeface="돋움" pitchFamily="50" charset="-127"/>
                </a:defRPr>
              </a:lvl1pPr>
              <a:lvl2pPr marL="742950" indent="-285750" eaLnBrk="0" hangingPunct="0">
                <a:defRPr kumimoji="1" sz="900">
                  <a:solidFill>
                    <a:schemeClr val="tx1"/>
                  </a:solidFill>
                  <a:latin typeface="Arial" charset="0"/>
                  <a:ea typeface="돋움" pitchFamily="50" charset="-127"/>
                </a:defRPr>
              </a:lvl2pPr>
              <a:lvl3pPr marL="1143000" indent="-228600" eaLnBrk="0" hangingPunct="0">
                <a:defRPr kumimoji="1" sz="900">
                  <a:solidFill>
                    <a:schemeClr val="tx1"/>
                  </a:solidFill>
                  <a:latin typeface="Arial" charset="0"/>
                  <a:ea typeface="돋움" pitchFamily="50" charset="-127"/>
                </a:defRPr>
              </a:lvl3pPr>
              <a:lvl4pPr marL="1600200" indent="-228600" eaLnBrk="0" hangingPunct="0">
                <a:defRPr kumimoji="1" sz="900">
                  <a:solidFill>
                    <a:schemeClr val="tx1"/>
                  </a:solidFill>
                  <a:latin typeface="Arial" charset="0"/>
                  <a:ea typeface="돋움" pitchFamily="50" charset="-127"/>
                </a:defRPr>
              </a:lvl4pPr>
              <a:lvl5pPr marL="2057400" indent="-228600" eaLnBrk="0" hangingPunct="0">
                <a:defRPr kumimoji="1" sz="900">
                  <a:solidFill>
                    <a:schemeClr val="tx1"/>
                  </a:solidFill>
                  <a:latin typeface="Arial" charset="0"/>
                  <a:ea typeface="돋움" pitchFamily="50" charset="-127"/>
                </a:defRPr>
              </a:lvl5pPr>
              <a:lvl6pPr marL="2514600" indent="-228600" eaLnBrk="0" fontAlgn="base" hangingPunct="0">
                <a:spcBef>
                  <a:spcPct val="0"/>
                </a:spcBef>
                <a:spcAft>
                  <a:spcPct val="0"/>
                </a:spcAft>
                <a:defRPr kumimoji="1" sz="900">
                  <a:solidFill>
                    <a:schemeClr val="tx1"/>
                  </a:solidFill>
                  <a:latin typeface="Arial" charset="0"/>
                  <a:ea typeface="돋움" pitchFamily="50" charset="-127"/>
                </a:defRPr>
              </a:lvl6pPr>
              <a:lvl7pPr marL="2971800" indent="-228600" eaLnBrk="0" fontAlgn="base" hangingPunct="0">
                <a:spcBef>
                  <a:spcPct val="0"/>
                </a:spcBef>
                <a:spcAft>
                  <a:spcPct val="0"/>
                </a:spcAft>
                <a:defRPr kumimoji="1" sz="900">
                  <a:solidFill>
                    <a:schemeClr val="tx1"/>
                  </a:solidFill>
                  <a:latin typeface="Arial" charset="0"/>
                  <a:ea typeface="돋움" pitchFamily="50" charset="-127"/>
                </a:defRPr>
              </a:lvl7pPr>
              <a:lvl8pPr marL="3429000" indent="-228600" eaLnBrk="0" fontAlgn="base" hangingPunct="0">
                <a:spcBef>
                  <a:spcPct val="0"/>
                </a:spcBef>
                <a:spcAft>
                  <a:spcPct val="0"/>
                </a:spcAft>
                <a:defRPr kumimoji="1" sz="900">
                  <a:solidFill>
                    <a:schemeClr val="tx1"/>
                  </a:solidFill>
                  <a:latin typeface="Arial" charset="0"/>
                  <a:ea typeface="돋움" pitchFamily="50" charset="-127"/>
                </a:defRPr>
              </a:lvl8pPr>
              <a:lvl9pPr marL="3886200" indent="-228600" eaLnBrk="0" fontAlgn="base" hangingPunct="0">
                <a:spcBef>
                  <a:spcPct val="0"/>
                </a:spcBef>
                <a:spcAft>
                  <a:spcPct val="0"/>
                </a:spcAft>
                <a:defRPr kumimoji="1" sz="900">
                  <a:solidFill>
                    <a:schemeClr val="tx1"/>
                  </a:solidFill>
                  <a:latin typeface="Arial" charset="0"/>
                  <a:ea typeface="돋움" pitchFamily="50" charset="-127"/>
                </a:defRPr>
              </a:lvl9pPr>
            </a:lstStyle>
            <a:p>
              <a:pPr eaLnBrk="1" fontAlgn="base" hangingPunct="1">
                <a:spcBef>
                  <a:spcPct val="0"/>
                </a:spcBef>
                <a:spcAft>
                  <a:spcPct val="0"/>
                </a:spcAft>
              </a:pPr>
              <a:r>
                <a:rPr lang="en-US" altLang="ko-KR" smtClean="0"/>
                <a:t>X0</a:t>
              </a:r>
            </a:p>
          </p:txBody>
        </p:sp>
        <p:sp>
          <p:nvSpPr>
            <p:cNvPr id="267" name="Line 1163"/>
            <p:cNvSpPr>
              <a:spLocks noChangeShapeType="1"/>
            </p:cNvSpPr>
            <p:nvPr/>
          </p:nvSpPr>
          <p:spPr bwMode="auto">
            <a:xfrm>
              <a:off x="474663" y="3835401"/>
              <a:ext cx="0" cy="77311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kumimoji="1" lang="ko-KR" altLang="en-US" sz="900" smtClean="0">
                <a:latin typeface="Arial" charset="0"/>
                <a:ea typeface="돋움" pitchFamily="50" charset="-127"/>
              </a:endParaRPr>
            </a:p>
          </p:txBody>
        </p:sp>
        <p:sp>
          <p:nvSpPr>
            <p:cNvPr id="268" name="Line 1164"/>
            <p:cNvSpPr>
              <a:spLocks noChangeShapeType="1"/>
            </p:cNvSpPr>
            <p:nvPr/>
          </p:nvSpPr>
          <p:spPr bwMode="auto">
            <a:xfrm>
              <a:off x="627063" y="3921126"/>
              <a:ext cx="0" cy="17145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kumimoji="1" lang="ko-KR" altLang="en-US" sz="900" smtClean="0">
                <a:latin typeface="Arial" charset="0"/>
                <a:ea typeface="돋움" pitchFamily="50" charset="-127"/>
              </a:endParaRPr>
            </a:p>
          </p:txBody>
        </p:sp>
        <p:sp>
          <p:nvSpPr>
            <p:cNvPr id="269" name="Line 1165"/>
            <p:cNvSpPr>
              <a:spLocks noChangeShapeType="1"/>
            </p:cNvSpPr>
            <p:nvPr/>
          </p:nvSpPr>
          <p:spPr bwMode="auto">
            <a:xfrm>
              <a:off x="712788" y="3921126"/>
              <a:ext cx="0" cy="17145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kumimoji="1" lang="ko-KR" altLang="en-US" sz="900" smtClean="0">
                <a:latin typeface="Arial" charset="0"/>
                <a:ea typeface="돋움" pitchFamily="50" charset="-127"/>
              </a:endParaRPr>
            </a:p>
          </p:txBody>
        </p:sp>
        <p:sp>
          <p:nvSpPr>
            <p:cNvPr id="270" name="Line 1166"/>
            <p:cNvSpPr>
              <a:spLocks noChangeShapeType="1"/>
            </p:cNvSpPr>
            <p:nvPr/>
          </p:nvSpPr>
          <p:spPr bwMode="auto">
            <a:xfrm flipH="1">
              <a:off x="474663" y="4006851"/>
              <a:ext cx="15240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kumimoji="1" lang="ko-KR" altLang="en-US" sz="900" smtClean="0">
                <a:latin typeface="Arial" charset="0"/>
                <a:ea typeface="돋움" pitchFamily="50" charset="-127"/>
              </a:endParaRPr>
            </a:p>
          </p:txBody>
        </p:sp>
        <p:sp>
          <p:nvSpPr>
            <p:cNvPr id="271" name="Line 1167"/>
            <p:cNvSpPr>
              <a:spLocks noChangeShapeType="1"/>
            </p:cNvSpPr>
            <p:nvPr/>
          </p:nvSpPr>
          <p:spPr bwMode="auto">
            <a:xfrm>
              <a:off x="712788" y="4006851"/>
              <a:ext cx="30480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kumimoji="1" lang="ko-KR" altLang="en-US" sz="900" smtClean="0">
                <a:latin typeface="Arial" charset="0"/>
                <a:ea typeface="돋움" pitchFamily="50" charset="-127"/>
              </a:endParaRPr>
            </a:p>
          </p:txBody>
        </p:sp>
        <p:sp>
          <p:nvSpPr>
            <p:cNvPr id="272" name="Line 1168"/>
            <p:cNvSpPr>
              <a:spLocks noChangeShapeType="1"/>
            </p:cNvSpPr>
            <p:nvPr/>
          </p:nvSpPr>
          <p:spPr bwMode="auto">
            <a:xfrm>
              <a:off x="627063" y="4351338"/>
              <a:ext cx="0" cy="17145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kumimoji="1" lang="ko-KR" altLang="en-US" sz="900" smtClean="0">
                <a:latin typeface="Arial" charset="0"/>
                <a:ea typeface="돋움" pitchFamily="50" charset="-127"/>
              </a:endParaRPr>
            </a:p>
          </p:txBody>
        </p:sp>
        <p:sp>
          <p:nvSpPr>
            <p:cNvPr id="273" name="Line 1169"/>
            <p:cNvSpPr>
              <a:spLocks noChangeShapeType="1"/>
            </p:cNvSpPr>
            <p:nvPr/>
          </p:nvSpPr>
          <p:spPr bwMode="auto">
            <a:xfrm>
              <a:off x="712788" y="4351338"/>
              <a:ext cx="0" cy="17145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kumimoji="1" lang="ko-KR" altLang="en-US" sz="900" smtClean="0">
                <a:latin typeface="Arial" charset="0"/>
                <a:ea typeface="돋움" pitchFamily="50" charset="-127"/>
              </a:endParaRPr>
            </a:p>
          </p:txBody>
        </p:sp>
        <p:sp>
          <p:nvSpPr>
            <p:cNvPr id="274" name="Line 1170"/>
            <p:cNvSpPr>
              <a:spLocks noChangeShapeType="1"/>
            </p:cNvSpPr>
            <p:nvPr/>
          </p:nvSpPr>
          <p:spPr bwMode="auto">
            <a:xfrm flipH="1">
              <a:off x="474663" y="4437063"/>
              <a:ext cx="15240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kumimoji="1" lang="ko-KR" altLang="en-US" sz="900" smtClean="0">
                <a:latin typeface="Arial" charset="0"/>
                <a:ea typeface="돋움" pitchFamily="50" charset="-127"/>
              </a:endParaRPr>
            </a:p>
          </p:txBody>
        </p:sp>
        <p:sp>
          <p:nvSpPr>
            <p:cNvPr id="275" name="Line 1171"/>
            <p:cNvSpPr>
              <a:spLocks noChangeShapeType="1"/>
            </p:cNvSpPr>
            <p:nvPr/>
          </p:nvSpPr>
          <p:spPr bwMode="auto">
            <a:xfrm>
              <a:off x="712788" y="4437063"/>
              <a:ext cx="15240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kumimoji="1" lang="ko-KR" altLang="en-US" sz="900" smtClean="0">
                <a:latin typeface="Arial" charset="0"/>
                <a:ea typeface="돋움" pitchFamily="50" charset="-127"/>
              </a:endParaRPr>
            </a:p>
          </p:txBody>
        </p:sp>
        <p:sp>
          <p:nvSpPr>
            <p:cNvPr id="276" name="Line 1172"/>
            <p:cNvSpPr>
              <a:spLocks noChangeShapeType="1"/>
            </p:cNvSpPr>
            <p:nvPr/>
          </p:nvSpPr>
          <p:spPr bwMode="auto">
            <a:xfrm flipV="1">
              <a:off x="865188" y="4006851"/>
              <a:ext cx="0" cy="43021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kumimoji="1" lang="ko-KR" altLang="en-US" sz="900" smtClean="0">
                <a:latin typeface="Arial" charset="0"/>
                <a:ea typeface="돋움" pitchFamily="50" charset="-127"/>
              </a:endParaRPr>
            </a:p>
          </p:txBody>
        </p:sp>
        <p:sp>
          <p:nvSpPr>
            <p:cNvPr id="277" name="Line 1173"/>
            <p:cNvSpPr>
              <a:spLocks noChangeShapeType="1"/>
            </p:cNvSpPr>
            <p:nvPr/>
          </p:nvSpPr>
          <p:spPr bwMode="auto">
            <a:xfrm>
              <a:off x="1017588" y="3921126"/>
              <a:ext cx="0" cy="17145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kumimoji="1" lang="ko-KR" altLang="en-US" sz="900" smtClean="0">
                <a:latin typeface="Arial" charset="0"/>
                <a:ea typeface="돋움" pitchFamily="50" charset="-127"/>
              </a:endParaRPr>
            </a:p>
          </p:txBody>
        </p:sp>
        <p:sp>
          <p:nvSpPr>
            <p:cNvPr id="278" name="Line 1174"/>
            <p:cNvSpPr>
              <a:spLocks noChangeShapeType="1"/>
            </p:cNvSpPr>
            <p:nvPr/>
          </p:nvSpPr>
          <p:spPr bwMode="auto">
            <a:xfrm>
              <a:off x="1093788" y="3921126"/>
              <a:ext cx="0" cy="17145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kumimoji="1" lang="ko-KR" altLang="en-US" sz="900" smtClean="0">
                <a:latin typeface="Arial" charset="0"/>
                <a:ea typeface="돋움" pitchFamily="50" charset="-127"/>
              </a:endParaRPr>
            </a:p>
          </p:txBody>
        </p:sp>
        <p:sp>
          <p:nvSpPr>
            <p:cNvPr id="279" name="Line 1175"/>
            <p:cNvSpPr>
              <a:spLocks noChangeShapeType="1"/>
            </p:cNvSpPr>
            <p:nvPr/>
          </p:nvSpPr>
          <p:spPr bwMode="auto">
            <a:xfrm>
              <a:off x="1093788" y="4006851"/>
              <a:ext cx="78105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kumimoji="1" lang="ko-KR" altLang="en-US" sz="900" smtClean="0">
                <a:latin typeface="Arial" charset="0"/>
                <a:ea typeface="돋움" pitchFamily="50" charset="-127"/>
              </a:endParaRPr>
            </a:p>
          </p:txBody>
        </p:sp>
        <p:sp>
          <p:nvSpPr>
            <p:cNvPr id="280" name="Line 1176"/>
            <p:cNvSpPr>
              <a:spLocks noChangeShapeType="1"/>
            </p:cNvSpPr>
            <p:nvPr/>
          </p:nvSpPr>
          <p:spPr bwMode="auto">
            <a:xfrm>
              <a:off x="1874838" y="3835401"/>
              <a:ext cx="0" cy="77311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kumimoji="1" lang="ko-KR" altLang="en-US" sz="900" smtClean="0">
                <a:latin typeface="Arial" charset="0"/>
                <a:ea typeface="돋움" pitchFamily="50" charset="-127"/>
              </a:endParaRPr>
            </a:p>
          </p:txBody>
        </p:sp>
        <p:sp>
          <p:nvSpPr>
            <p:cNvPr id="281" name="Text Box 1180"/>
            <p:cNvSpPr txBox="1">
              <a:spLocks noChangeArrowheads="1"/>
            </p:cNvSpPr>
            <p:nvPr/>
          </p:nvSpPr>
          <p:spPr bwMode="auto">
            <a:xfrm>
              <a:off x="484188" y="4092576"/>
              <a:ext cx="409575" cy="268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900">
                  <a:solidFill>
                    <a:schemeClr val="tx1"/>
                  </a:solidFill>
                  <a:latin typeface="Arial" charset="0"/>
                  <a:ea typeface="돋움" pitchFamily="50" charset="-127"/>
                </a:defRPr>
              </a:lvl1pPr>
              <a:lvl2pPr marL="742950" indent="-285750" eaLnBrk="0" hangingPunct="0">
                <a:defRPr kumimoji="1" sz="900">
                  <a:solidFill>
                    <a:schemeClr val="tx1"/>
                  </a:solidFill>
                  <a:latin typeface="Arial" charset="0"/>
                  <a:ea typeface="돋움" pitchFamily="50" charset="-127"/>
                </a:defRPr>
              </a:lvl2pPr>
              <a:lvl3pPr marL="1143000" indent="-228600" eaLnBrk="0" hangingPunct="0">
                <a:defRPr kumimoji="1" sz="900">
                  <a:solidFill>
                    <a:schemeClr val="tx1"/>
                  </a:solidFill>
                  <a:latin typeface="Arial" charset="0"/>
                  <a:ea typeface="돋움" pitchFamily="50" charset="-127"/>
                </a:defRPr>
              </a:lvl3pPr>
              <a:lvl4pPr marL="1600200" indent="-228600" eaLnBrk="0" hangingPunct="0">
                <a:defRPr kumimoji="1" sz="900">
                  <a:solidFill>
                    <a:schemeClr val="tx1"/>
                  </a:solidFill>
                  <a:latin typeface="Arial" charset="0"/>
                  <a:ea typeface="돋움" pitchFamily="50" charset="-127"/>
                </a:defRPr>
              </a:lvl4pPr>
              <a:lvl5pPr marL="2057400" indent="-228600" eaLnBrk="0" hangingPunct="0">
                <a:defRPr kumimoji="1" sz="900">
                  <a:solidFill>
                    <a:schemeClr val="tx1"/>
                  </a:solidFill>
                  <a:latin typeface="Arial" charset="0"/>
                  <a:ea typeface="돋움" pitchFamily="50" charset="-127"/>
                </a:defRPr>
              </a:lvl5pPr>
              <a:lvl6pPr marL="2514600" indent="-228600" eaLnBrk="0" fontAlgn="base" hangingPunct="0">
                <a:spcBef>
                  <a:spcPct val="0"/>
                </a:spcBef>
                <a:spcAft>
                  <a:spcPct val="0"/>
                </a:spcAft>
                <a:defRPr kumimoji="1" sz="900">
                  <a:solidFill>
                    <a:schemeClr val="tx1"/>
                  </a:solidFill>
                  <a:latin typeface="Arial" charset="0"/>
                  <a:ea typeface="돋움" pitchFamily="50" charset="-127"/>
                </a:defRPr>
              </a:lvl6pPr>
              <a:lvl7pPr marL="2971800" indent="-228600" eaLnBrk="0" fontAlgn="base" hangingPunct="0">
                <a:spcBef>
                  <a:spcPct val="0"/>
                </a:spcBef>
                <a:spcAft>
                  <a:spcPct val="0"/>
                </a:spcAft>
                <a:defRPr kumimoji="1" sz="900">
                  <a:solidFill>
                    <a:schemeClr val="tx1"/>
                  </a:solidFill>
                  <a:latin typeface="Arial" charset="0"/>
                  <a:ea typeface="돋움" pitchFamily="50" charset="-127"/>
                </a:defRPr>
              </a:lvl7pPr>
              <a:lvl8pPr marL="3429000" indent="-228600" eaLnBrk="0" fontAlgn="base" hangingPunct="0">
                <a:spcBef>
                  <a:spcPct val="0"/>
                </a:spcBef>
                <a:spcAft>
                  <a:spcPct val="0"/>
                </a:spcAft>
                <a:defRPr kumimoji="1" sz="900">
                  <a:solidFill>
                    <a:schemeClr val="tx1"/>
                  </a:solidFill>
                  <a:latin typeface="Arial" charset="0"/>
                  <a:ea typeface="돋움" pitchFamily="50" charset="-127"/>
                </a:defRPr>
              </a:lvl8pPr>
              <a:lvl9pPr marL="3886200" indent="-228600" eaLnBrk="0" fontAlgn="base" hangingPunct="0">
                <a:spcBef>
                  <a:spcPct val="0"/>
                </a:spcBef>
                <a:spcAft>
                  <a:spcPct val="0"/>
                </a:spcAft>
                <a:defRPr kumimoji="1" sz="900">
                  <a:solidFill>
                    <a:schemeClr val="tx1"/>
                  </a:solidFill>
                  <a:latin typeface="Arial" charset="0"/>
                  <a:ea typeface="돋움" pitchFamily="50" charset="-127"/>
                </a:defRPr>
              </a:lvl9pPr>
            </a:lstStyle>
            <a:p>
              <a:pPr eaLnBrk="1" fontAlgn="base" hangingPunct="1">
                <a:spcBef>
                  <a:spcPct val="0"/>
                </a:spcBef>
                <a:spcAft>
                  <a:spcPct val="0"/>
                </a:spcAft>
              </a:pPr>
              <a:r>
                <a:rPr lang="en-US" altLang="ko-KR" smtClean="0"/>
                <a:t>M0</a:t>
              </a:r>
            </a:p>
          </p:txBody>
        </p:sp>
        <p:sp>
          <p:nvSpPr>
            <p:cNvPr id="282" name="Text Box 1181"/>
            <p:cNvSpPr txBox="1">
              <a:spLocks noChangeArrowheads="1"/>
            </p:cNvSpPr>
            <p:nvPr/>
          </p:nvSpPr>
          <p:spPr bwMode="auto">
            <a:xfrm>
              <a:off x="493713" y="3662363"/>
              <a:ext cx="381000" cy="268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900">
                  <a:solidFill>
                    <a:schemeClr val="tx1"/>
                  </a:solidFill>
                  <a:latin typeface="Arial" charset="0"/>
                  <a:ea typeface="돋움" pitchFamily="50" charset="-127"/>
                </a:defRPr>
              </a:lvl1pPr>
              <a:lvl2pPr marL="742950" indent="-285750" eaLnBrk="0" hangingPunct="0">
                <a:defRPr kumimoji="1" sz="900">
                  <a:solidFill>
                    <a:schemeClr val="tx1"/>
                  </a:solidFill>
                  <a:latin typeface="Arial" charset="0"/>
                  <a:ea typeface="돋움" pitchFamily="50" charset="-127"/>
                </a:defRPr>
              </a:lvl2pPr>
              <a:lvl3pPr marL="1143000" indent="-228600" eaLnBrk="0" hangingPunct="0">
                <a:defRPr kumimoji="1" sz="900">
                  <a:solidFill>
                    <a:schemeClr val="tx1"/>
                  </a:solidFill>
                  <a:latin typeface="Arial" charset="0"/>
                  <a:ea typeface="돋움" pitchFamily="50" charset="-127"/>
                </a:defRPr>
              </a:lvl3pPr>
              <a:lvl4pPr marL="1600200" indent="-228600" eaLnBrk="0" hangingPunct="0">
                <a:defRPr kumimoji="1" sz="900">
                  <a:solidFill>
                    <a:schemeClr val="tx1"/>
                  </a:solidFill>
                  <a:latin typeface="Arial" charset="0"/>
                  <a:ea typeface="돋움" pitchFamily="50" charset="-127"/>
                </a:defRPr>
              </a:lvl4pPr>
              <a:lvl5pPr marL="2057400" indent="-228600" eaLnBrk="0" hangingPunct="0">
                <a:defRPr kumimoji="1" sz="900">
                  <a:solidFill>
                    <a:schemeClr val="tx1"/>
                  </a:solidFill>
                  <a:latin typeface="Arial" charset="0"/>
                  <a:ea typeface="돋움" pitchFamily="50" charset="-127"/>
                </a:defRPr>
              </a:lvl5pPr>
              <a:lvl6pPr marL="2514600" indent="-228600" eaLnBrk="0" fontAlgn="base" hangingPunct="0">
                <a:spcBef>
                  <a:spcPct val="0"/>
                </a:spcBef>
                <a:spcAft>
                  <a:spcPct val="0"/>
                </a:spcAft>
                <a:defRPr kumimoji="1" sz="900">
                  <a:solidFill>
                    <a:schemeClr val="tx1"/>
                  </a:solidFill>
                  <a:latin typeface="Arial" charset="0"/>
                  <a:ea typeface="돋움" pitchFamily="50" charset="-127"/>
                </a:defRPr>
              </a:lvl6pPr>
              <a:lvl7pPr marL="2971800" indent="-228600" eaLnBrk="0" fontAlgn="base" hangingPunct="0">
                <a:spcBef>
                  <a:spcPct val="0"/>
                </a:spcBef>
                <a:spcAft>
                  <a:spcPct val="0"/>
                </a:spcAft>
                <a:defRPr kumimoji="1" sz="900">
                  <a:solidFill>
                    <a:schemeClr val="tx1"/>
                  </a:solidFill>
                  <a:latin typeface="Arial" charset="0"/>
                  <a:ea typeface="돋움" pitchFamily="50" charset="-127"/>
                </a:defRPr>
              </a:lvl7pPr>
              <a:lvl8pPr marL="3429000" indent="-228600" eaLnBrk="0" fontAlgn="base" hangingPunct="0">
                <a:spcBef>
                  <a:spcPct val="0"/>
                </a:spcBef>
                <a:spcAft>
                  <a:spcPct val="0"/>
                </a:spcAft>
                <a:defRPr kumimoji="1" sz="900">
                  <a:solidFill>
                    <a:schemeClr val="tx1"/>
                  </a:solidFill>
                  <a:latin typeface="Arial" charset="0"/>
                  <a:ea typeface="돋움" pitchFamily="50" charset="-127"/>
                </a:defRPr>
              </a:lvl8pPr>
              <a:lvl9pPr marL="3886200" indent="-228600" eaLnBrk="0" fontAlgn="base" hangingPunct="0">
                <a:spcBef>
                  <a:spcPct val="0"/>
                </a:spcBef>
                <a:spcAft>
                  <a:spcPct val="0"/>
                </a:spcAft>
                <a:defRPr kumimoji="1" sz="900">
                  <a:solidFill>
                    <a:schemeClr val="tx1"/>
                  </a:solidFill>
                  <a:latin typeface="Arial" charset="0"/>
                  <a:ea typeface="돋움" pitchFamily="50" charset="-127"/>
                </a:defRPr>
              </a:lvl9pPr>
            </a:lstStyle>
            <a:p>
              <a:pPr eaLnBrk="1" fontAlgn="base" hangingPunct="1">
                <a:spcBef>
                  <a:spcPct val="0"/>
                </a:spcBef>
                <a:spcAft>
                  <a:spcPct val="0"/>
                </a:spcAft>
              </a:pPr>
              <a:r>
                <a:rPr lang="en-US" altLang="ko-KR" smtClean="0"/>
                <a:t>X0</a:t>
              </a:r>
            </a:p>
          </p:txBody>
        </p:sp>
        <p:sp>
          <p:nvSpPr>
            <p:cNvPr id="283" name="Text Box 1183"/>
            <p:cNvSpPr txBox="1">
              <a:spLocks noChangeArrowheads="1"/>
            </p:cNvSpPr>
            <p:nvPr/>
          </p:nvSpPr>
          <p:spPr bwMode="auto">
            <a:xfrm>
              <a:off x="855663" y="3662363"/>
              <a:ext cx="390525" cy="268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900">
                  <a:solidFill>
                    <a:schemeClr val="tx1"/>
                  </a:solidFill>
                  <a:latin typeface="Arial" charset="0"/>
                  <a:ea typeface="돋움" pitchFamily="50" charset="-127"/>
                </a:defRPr>
              </a:lvl1pPr>
              <a:lvl2pPr marL="742950" indent="-285750" eaLnBrk="0" hangingPunct="0">
                <a:defRPr kumimoji="1" sz="900">
                  <a:solidFill>
                    <a:schemeClr val="tx1"/>
                  </a:solidFill>
                  <a:latin typeface="Arial" charset="0"/>
                  <a:ea typeface="돋움" pitchFamily="50" charset="-127"/>
                </a:defRPr>
              </a:lvl2pPr>
              <a:lvl3pPr marL="1143000" indent="-228600" eaLnBrk="0" hangingPunct="0">
                <a:defRPr kumimoji="1" sz="900">
                  <a:solidFill>
                    <a:schemeClr val="tx1"/>
                  </a:solidFill>
                  <a:latin typeface="Arial" charset="0"/>
                  <a:ea typeface="돋움" pitchFamily="50" charset="-127"/>
                </a:defRPr>
              </a:lvl3pPr>
              <a:lvl4pPr marL="1600200" indent="-228600" eaLnBrk="0" hangingPunct="0">
                <a:defRPr kumimoji="1" sz="900">
                  <a:solidFill>
                    <a:schemeClr val="tx1"/>
                  </a:solidFill>
                  <a:latin typeface="Arial" charset="0"/>
                  <a:ea typeface="돋움" pitchFamily="50" charset="-127"/>
                </a:defRPr>
              </a:lvl4pPr>
              <a:lvl5pPr marL="2057400" indent="-228600" eaLnBrk="0" hangingPunct="0">
                <a:defRPr kumimoji="1" sz="900">
                  <a:solidFill>
                    <a:schemeClr val="tx1"/>
                  </a:solidFill>
                  <a:latin typeface="Arial" charset="0"/>
                  <a:ea typeface="돋움" pitchFamily="50" charset="-127"/>
                </a:defRPr>
              </a:lvl5pPr>
              <a:lvl6pPr marL="2514600" indent="-228600" eaLnBrk="0" fontAlgn="base" hangingPunct="0">
                <a:spcBef>
                  <a:spcPct val="0"/>
                </a:spcBef>
                <a:spcAft>
                  <a:spcPct val="0"/>
                </a:spcAft>
                <a:defRPr kumimoji="1" sz="900">
                  <a:solidFill>
                    <a:schemeClr val="tx1"/>
                  </a:solidFill>
                  <a:latin typeface="Arial" charset="0"/>
                  <a:ea typeface="돋움" pitchFamily="50" charset="-127"/>
                </a:defRPr>
              </a:lvl6pPr>
              <a:lvl7pPr marL="2971800" indent="-228600" eaLnBrk="0" fontAlgn="base" hangingPunct="0">
                <a:spcBef>
                  <a:spcPct val="0"/>
                </a:spcBef>
                <a:spcAft>
                  <a:spcPct val="0"/>
                </a:spcAft>
                <a:defRPr kumimoji="1" sz="900">
                  <a:solidFill>
                    <a:schemeClr val="tx1"/>
                  </a:solidFill>
                  <a:latin typeface="Arial" charset="0"/>
                  <a:ea typeface="돋움" pitchFamily="50" charset="-127"/>
                </a:defRPr>
              </a:lvl7pPr>
              <a:lvl8pPr marL="3429000" indent="-228600" eaLnBrk="0" fontAlgn="base" hangingPunct="0">
                <a:spcBef>
                  <a:spcPct val="0"/>
                </a:spcBef>
                <a:spcAft>
                  <a:spcPct val="0"/>
                </a:spcAft>
                <a:defRPr kumimoji="1" sz="900">
                  <a:solidFill>
                    <a:schemeClr val="tx1"/>
                  </a:solidFill>
                  <a:latin typeface="Arial" charset="0"/>
                  <a:ea typeface="돋움" pitchFamily="50" charset="-127"/>
                </a:defRPr>
              </a:lvl8pPr>
              <a:lvl9pPr marL="3886200" indent="-228600" eaLnBrk="0" fontAlgn="base" hangingPunct="0">
                <a:spcBef>
                  <a:spcPct val="0"/>
                </a:spcBef>
                <a:spcAft>
                  <a:spcPct val="0"/>
                </a:spcAft>
                <a:defRPr kumimoji="1" sz="900">
                  <a:solidFill>
                    <a:schemeClr val="tx1"/>
                  </a:solidFill>
                  <a:latin typeface="Arial" charset="0"/>
                  <a:ea typeface="돋움" pitchFamily="50" charset="-127"/>
                </a:defRPr>
              </a:lvl9pPr>
            </a:lstStyle>
            <a:p>
              <a:pPr eaLnBrk="1" fontAlgn="base" hangingPunct="1">
                <a:spcBef>
                  <a:spcPct val="0"/>
                </a:spcBef>
                <a:spcAft>
                  <a:spcPct val="0"/>
                </a:spcAft>
              </a:pPr>
              <a:r>
                <a:rPr lang="en-US" altLang="ko-KR" smtClean="0"/>
                <a:t>X1</a:t>
              </a:r>
            </a:p>
          </p:txBody>
        </p:sp>
        <p:sp>
          <p:nvSpPr>
            <p:cNvPr id="284" name="Line 1148"/>
            <p:cNvSpPr>
              <a:spLocks noChangeShapeType="1"/>
            </p:cNvSpPr>
            <p:nvPr/>
          </p:nvSpPr>
          <p:spPr bwMode="auto">
            <a:xfrm>
              <a:off x="474663" y="2593976"/>
              <a:ext cx="0" cy="77311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kumimoji="1" lang="ko-KR" altLang="en-US" sz="900" smtClean="0">
                <a:latin typeface="Arial" charset="0"/>
                <a:ea typeface="돋움" pitchFamily="50" charset="-127"/>
              </a:endParaRPr>
            </a:p>
          </p:txBody>
        </p:sp>
        <p:sp>
          <p:nvSpPr>
            <p:cNvPr id="285" name="Line 1149"/>
            <p:cNvSpPr>
              <a:spLocks noChangeShapeType="1"/>
            </p:cNvSpPr>
            <p:nvPr/>
          </p:nvSpPr>
          <p:spPr bwMode="auto">
            <a:xfrm>
              <a:off x="627063" y="2679701"/>
              <a:ext cx="0" cy="17145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kumimoji="1" lang="ko-KR" altLang="en-US" sz="900" smtClean="0">
                <a:latin typeface="Arial" charset="0"/>
                <a:ea typeface="돋움" pitchFamily="50" charset="-127"/>
              </a:endParaRPr>
            </a:p>
          </p:txBody>
        </p:sp>
        <p:sp>
          <p:nvSpPr>
            <p:cNvPr id="286" name="Line 1150"/>
            <p:cNvSpPr>
              <a:spLocks noChangeShapeType="1"/>
            </p:cNvSpPr>
            <p:nvPr/>
          </p:nvSpPr>
          <p:spPr bwMode="auto">
            <a:xfrm>
              <a:off x="712788" y="2679701"/>
              <a:ext cx="0" cy="17145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kumimoji="1" lang="ko-KR" altLang="en-US" sz="900" smtClean="0">
                <a:latin typeface="Arial" charset="0"/>
                <a:ea typeface="돋움" pitchFamily="50" charset="-127"/>
              </a:endParaRPr>
            </a:p>
          </p:txBody>
        </p:sp>
        <p:sp>
          <p:nvSpPr>
            <p:cNvPr id="287" name="Line 1151"/>
            <p:cNvSpPr>
              <a:spLocks noChangeShapeType="1"/>
            </p:cNvSpPr>
            <p:nvPr/>
          </p:nvSpPr>
          <p:spPr bwMode="auto">
            <a:xfrm flipH="1">
              <a:off x="474663" y="2765426"/>
              <a:ext cx="15240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kumimoji="1" lang="ko-KR" altLang="en-US" sz="900" smtClean="0">
                <a:latin typeface="Arial" charset="0"/>
                <a:ea typeface="돋움" pitchFamily="50" charset="-127"/>
              </a:endParaRPr>
            </a:p>
          </p:txBody>
        </p:sp>
        <p:sp>
          <p:nvSpPr>
            <p:cNvPr id="288" name="Line 1152"/>
            <p:cNvSpPr>
              <a:spLocks noChangeShapeType="1"/>
            </p:cNvSpPr>
            <p:nvPr/>
          </p:nvSpPr>
          <p:spPr bwMode="auto">
            <a:xfrm>
              <a:off x="712788" y="2765426"/>
              <a:ext cx="30480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kumimoji="1" lang="ko-KR" altLang="en-US" sz="900" smtClean="0">
                <a:latin typeface="Arial" charset="0"/>
                <a:ea typeface="돋움" pitchFamily="50" charset="-127"/>
              </a:endParaRPr>
            </a:p>
          </p:txBody>
        </p:sp>
        <p:sp>
          <p:nvSpPr>
            <p:cNvPr id="289" name="Line 1153"/>
            <p:cNvSpPr>
              <a:spLocks noChangeShapeType="1"/>
            </p:cNvSpPr>
            <p:nvPr/>
          </p:nvSpPr>
          <p:spPr bwMode="auto">
            <a:xfrm>
              <a:off x="627063" y="3109913"/>
              <a:ext cx="0" cy="17145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kumimoji="1" lang="ko-KR" altLang="en-US" sz="900" smtClean="0">
                <a:latin typeface="Arial" charset="0"/>
                <a:ea typeface="돋움" pitchFamily="50" charset="-127"/>
              </a:endParaRPr>
            </a:p>
          </p:txBody>
        </p:sp>
        <p:sp>
          <p:nvSpPr>
            <p:cNvPr id="290" name="Line 1154"/>
            <p:cNvSpPr>
              <a:spLocks noChangeShapeType="1"/>
            </p:cNvSpPr>
            <p:nvPr/>
          </p:nvSpPr>
          <p:spPr bwMode="auto">
            <a:xfrm>
              <a:off x="712788" y="3109913"/>
              <a:ext cx="0" cy="17145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kumimoji="1" lang="ko-KR" altLang="en-US" sz="900" smtClean="0">
                <a:latin typeface="Arial" charset="0"/>
                <a:ea typeface="돋움" pitchFamily="50" charset="-127"/>
              </a:endParaRPr>
            </a:p>
          </p:txBody>
        </p:sp>
        <p:sp>
          <p:nvSpPr>
            <p:cNvPr id="291" name="Line 1155"/>
            <p:cNvSpPr>
              <a:spLocks noChangeShapeType="1"/>
            </p:cNvSpPr>
            <p:nvPr/>
          </p:nvSpPr>
          <p:spPr bwMode="auto">
            <a:xfrm flipH="1">
              <a:off x="474663" y="3195638"/>
              <a:ext cx="15240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kumimoji="1" lang="ko-KR" altLang="en-US" sz="900" smtClean="0">
                <a:latin typeface="Arial" charset="0"/>
                <a:ea typeface="돋움" pitchFamily="50" charset="-127"/>
              </a:endParaRPr>
            </a:p>
          </p:txBody>
        </p:sp>
        <p:sp>
          <p:nvSpPr>
            <p:cNvPr id="292" name="Line 1156"/>
            <p:cNvSpPr>
              <a:spLocks noChangeShapeType="1"/>
            </p:cNvSpPr>
            <p:nvPr/>
          </p:nvSpPr>
          <p:spPr bwMode="auto">
            <a:xfrm>
              <a:off x="712788" y="3195638"/>
              <a:ext cx="15240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kumimoji="1" lang="ko-KR" altLang="en-US" sz="900" smtClean="0">
                <a:latin typeface="Arial" charset="0"/>
                <a:ea typeface="돋움" pitchFamily="50" charset="-127"/>
              </a:endParaRPr>
            </a:p>
          </p:txBody>
        </p:sp>
        <p:sp>
          <p:nvSpPr>
            <p:cNvPr id="293" name="Line 1157"/>
            <p:cNvSpPr>
              <a:spLocks noChangeShapeType="1"/>
            </p:cNvSpPr>
            <p:nvPr/>
          </p:nvSpPr>
          <p:spPr bwMode="auto">
            <a:xfrm flipV="1">
              <a:off x="865188" y="2765426"/>
              <a:ext cx="0" cy="43021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kumimoji="1" lang="ko-KR" altLang="en-US" sz="900" smtClean="0">
                <a:latin typeface="Arial" charset="0"/>
                <a:ea typeface="돋움" pitchFamily="50" charset="-127"/>
              </a:endParaRPr>
            </a:p>
          </p:txBody>
        </p:sp>
        <p:sp>
          <p:nvSpPr>
            <p:cNvPr id="294" name="Line 1158"/>
            <p:cNvSpPr>
              <a:spLocks noChangeShapeType="1"/>
            </p:cNvSpPr>
            <p:nvPr/>
          </p:nvSpPr>
          <p:spPr bwMode="auto">
            <a:xfrm>
              <a:off x="1017588" y="2679701"/>
              <a:ext cx="0" cy="17145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kumimoji="1" lang="ko-KR" altLang="en-US" sz="900" smtClean="0">
                <a:latin typeface="Arial" charset="0"/>
                <a:ea typeface="돋움" pitchFamily="50" charset="-127"/>
              </a:endParaRPr>
            </a:p>
          </p:txBody>
        </p:sp>
        <p:sp>
          <p:nvSpPr>
            <p:cNvPr id="295" name="Line 1159"/>
            <p:cNvSpPr>
              <a:spLocks noChangeShapeType="1"/>
            </p:cNvSpPr>
            <p:nvPr/>
          </p:nvSpPr>
          <p:spPr bwMode="auto">
            <a:xfrm>
              <a:off x="1093788" y="2679701"/>
              <a:ext cx="0" cy="17145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kumimoji="1" lang="ko-KR" altLang="en-US" sz="900" smtClean="0">
                <a:latin typeface="Arial" charset="0"/>
                <a:ea typeface="돋움" pitchFamily="50" charset="-127"/>
              </a:endParaRPr>
            </a:p>
          </p:txBody>
        </p:sp>
        <p:sp>
          <p:nvSpPr>
            <p:cNvPr id="296" name="Line 1160"/>
            <p:cNvSpPr>
              <a:spLocks noChangeShapeType="1"/>
            </p:cNvSpPr>
            <p:nvPr/>
          </p:nvSpPr>
          <p:spPr bwMode="auto">
            <a:xfrm>
              <a:off x="1093788" y="2765426"/>
              <a:ext cx="78105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kumimoji="1" lang="ko-KR" altLang="en-US" sz="900" smtClean="0">
                <a:latin typeface="Arial" charset="0"/>
                <a:ea typeface="돋움" pitchFamily="50" charset="-127"/>
              </a:endParaRPr>
            </a:p>
          </p:txBody>
        </p:sp>
        <p:sp>
          <p:nvSpPr>
            <p:cNvPr id="297" name="Line 1161"/>
            <p:cNvSpPr>
              <a:spLocks noChangeShapeType="1"/>
            </p:cNvSpPr>
            <p:nvPr/>
          </p:nvSpPr>
          <p:spPr bwMode="auto">
            <a:xfrm>
              <a:off x="1874838" y="2593976"/>
              <a:ext cx="0" cy="77311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kumimoji="1" lang="ko-KR" altLang="en-US" sz="900" smtClean="0">
                <a:latin typeface="Arial" charset="0"/>
                <a:ea typeface="돋움" pitchFamily="50" charset="-127"/>
              </a:endParaRPr>
            </a:p>
          </p:txBody>
        </p:sp>
        <p:sp>
          <p:nvSpPr>
            <p:cNvPr id="298" name="Text Box 1178"/>
            <p:cNvSpPr txBox="1">
              <a:spLocks noChangeArrowheads="1"/>
            </p:cNvSpPr>
            <p:nvPr/>
          </p:nvSpPr>
          <p:spPr bwMode="auto">
            <a:xfrm>
              <a:off x="484188" y="2851151"/>
              <a:ext cx="409575" cy="268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900">
                  <a:solidFill>
                    <a:schemeClr val="tx1"/>
                  </a:solidFill>
                  <a:latin typeface="Arial" charset="0"/>
                  <a:ea typeface="돋움" pitchFamily="50" charset="-127"/>
                </a:defRPr>
              </a:lvl1pPr>
              <a:lvl2pPr marL="742950" indent="-285750" eaLnBrk="0" hangingPunct="0">
                <a:defRPr kumimoji="1" sz="900">
                  <a:solidFill>
                    <a:schemeClr val="tx1"/>
                  </a:solidFill>
                  <a:latin typeface="Arial" charset="0"/>
                  <a:ea typeface="돋움" pitchFamily="50" charset="-127"/>
                </a:defRPr>
              </a:lvl2pPr>
              <a:lvl3pPr marL="1143000" indent="-228600" eaLnBrk="0" hangingPunct="0">
                <a:defRPr kumimoji="1" sz="900">
                  <a:solidFill>
                    <a:schemeClr val="tx1"/>
                  </a:solidFill>
                  <a:latin typeface="Arial" charset="0"/>
                  <a:ea typeface="돋움" pitchFamily="50" charset="-127"/>
                </a:defRPr>
              </a:lvl3pPr>
              <a:lvl4pPr marL="1600200" indent="-228600" eaLnBrk="0" hangingPunct="0">
                <a:defRPr kumimoji="1" sz="900">
                  <a:solidFill>
                    <a:schemeClr val="tx1"/>
                  </a:solidFill>
                  <a:latin typeface="Arial" charset="0"/>
                  <a:ea typeface="돋움" pitchFamily="50" charset="-127"/>
                </a:defRPr>
              </a:lvl4pPr>
              <a:lvl5pPr marL="2057400" indent="-228600" eaLnBrk="0" hangingPunct="0">
                <a:defRPr kumimoji="1" sz="900">
                  <a:solidFill>
                    <a:schemeClr val="tx1"/>
                  </a:solidFill>
                  <a:latin typeface="Arial" charset="0"/>
                  <a:ea typeface="돋움" pitchFamily="50" charset="-127"/>
                </a:defRPr>
              </a:lvl5pPr>
              <a:lvl6pPr marL="2514600" indent="-228600" eaLnBrk="0" fontAlgn="base" hangingPunct="0">
                <a:spcBef>
                  <a:spcPct val="0"/>
                </a:spcBef>
                <a:spcAft>
                  <a:spcPct val="0"/>
                </a:spcAft>
                <a:defRPr kumimoji="1" sz="900">
                  <a:solidFill>
                    <a:schemeClr val="tx1"/>
                  </a:solidFill>
                  <a:latin typeface="Arial" charset="0"/>
                  <a:ea typeface="돋움" pitchFamily="50" charset="-127"/>
                </a:defRPr>
              </a:lvl6pPr>
              <a:lvl7pPr marL="2971800" indent="-228600" eaLnBrk="0" fontAlgn="base" hangingPunct="0">
                <a:spcBef>
                  <a:spcPct val="0"/>
                </a:spcBef>
                <a:spcAft>
                  <a:spcPct val="0"/>
                </a:spcAft>
                <a:defRPr kumimoji="1" sz="900">
                  <a:solidFill>
                    <a:schemeClr val="tx1"/>
                  </a:solidFill>
                  <a:latin typeface="Arial" charset="0"/>
                  <a:ea typeface="돋움" pitchFamily="50" charset="-127"/>
                </a:defRPr>
              </a:lvl7pPr>
              <a:lvl8pPr marL="3429000" indent="-228600" eaLnBrk="0" fontAlgn="base" hangingPunct="0">
                <a:spcBef>
                  <a:spcPct val="0"/>
                </a:spcBef>
                <a:spcAft>
                  <a:spcPct val="0"/>
                </a:spcAft>
                <a:defRPr kumimoji="1" sz="900">
                  <a:solidFill>
                    <a:schemeClr val="tx1"/>
                  </a:solidFill>
                  <a:latin typeface="Arial" charset="0"/>
                  <a:ea typeface="돋움" pitchFamily="50" charset="-127"/>
                </a:defRPr>
              </a:lvl8pPr>
              <a:lvl9pPr marL="3886200" indent="-228600" eaLnBrk="0" fontAlgn="base" hangingPunct="0">
                <a:spcBef>
                  <a:spcPct val="0"/>
                </a:spcBef>
                <a:spcAft>
                  <a:spcPct val="0"/>
                </a:spcAft>
                <a:defRPr kumimoji="1" sz="900">
                  <a:solidFill>
                    <a:schemeClr val="tx1"/>
                  </a:solidFill>
                  <a:latin typeface="Arial" charset="0"/>
                  <a:ea typeface="돋움" pitchFamily="50" charset="-127"/>
                </a:defRPr>
              </a:lvl9pPr>
            </a:lstStyle>
            <a:p>
              <a:pPr eaLnBrk="1" fontAlgn="base" hangingPunct="1">
                <a:spcBef>
                  <a:spcPct val="0"/>
                </a:spcBef>
                <a:spcAft>
                  <a:spcPct val="0"/>
                </a:spcAft>
              </a:pPr>
              <a:r>
                <a:rPr lang="en-US" altLang="ko-KR" smtClean="0"/>
                <a:t>M0</a:t>
              </a:r>
            </a:p>
          </p:txBody>
        </p:sp>
        <p:sp>
          <p:nvSpPr>
            <p:cNvPr id="299" name="Text Box 1179"/>
            <p:cNvSpPr txBox="1">
              <a:spLocks noChangeArrowheads="1"/>
            </p:cNvSpPr>
            <p:nvPr/>
          </p:nvSpPr>
          <p:spPr bwMode="auto">
            <a:xfrm>
              <a:off x="503238" y="2420938"/>
              <a:ext cx="381000" cy="268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900">
                  <a:solidFill>
                    <a:schemeClr val="tx1"/>
                  </a:solidFill>
                  <a:latin typeface="Arial" charset="0"/>
                  <a:ea typeface="돋움" pitchFamily="50" charset="-127"/>
                </a:defRPr>
              </a:lvl1pPr>
              <a:lvl2pPr marL="742950" indent="-285750" eaLnBrk="0" hangingPunct="0">
                <a:defRPr kumimoji="1" sz="900">
                  <a:solidFill>
                    <a:schemeClr val="tx1"/>
                  </a:solidFill>
                  <a:latin typeface="Arial" charset="0"/>
                  <a:ea typeface="돋움" pitchFamily="50" charset="-127"/>
                </a:defRPr>
              </a:lvl2pPr>
              <a:lvl3pPr marL="1143000" indent="-228600" eaLnBrk="0" hangingPunct="0">
                <a:defRPr kumimoji="1" sz="900">
                  <a:solidFill>
                    <a:schemeClr val="tx1"/>
                  </a:solidFill>
                  <a:latin typeface="Arial" charset="0"/>
                  <a:ea typeface="돋움" pitchFamily="50" charset="-127"/>
                </a:defRPr>
              </a:lvl3pPr>
              <a:lvl4pPr marL="1600200" indent="-228600" eaLnBrk="0" hangingPunct="0">
                <a:defRPr kumimoji="1" sz="900">
                  <a:solidFill>
                    <a:schemeClr val="tx1"/>
                  </a:solidFill>
                  <a:latin typeface="Arial" charset="0"/>
                  <a:ea typeface="돋움" pitchFamily="50" charset="-127"/>
                </a:defRPr>
              </a:lvl4pPr>
              <a:lvl5pPr marL="2057400" indent="-228600" eaLnBrk="0" hangingPunct="0">
                <a:defRPr kumimoji="1" sz="900">
                  <a:solidFill>
                    <a:schemeClr val="tx1"/>
                  </a:solidFill>
                  <a:latin typeface="Arial" charset="0"/>
                  <a:ea typeface="돋움" pitchFamily="50" charset="-127"/>
                </a:defRPr>
              </a:lvl5pPr>
              <a:lvl6pPr marL="2514600" indent="-228600" eaLnBrk="0" fontAlgn="base" hangingPunct="0">
                <a:spcBef>
                  <a:spcPct val="0"/>
                </a:spcBef>
                <a:spcAft>
                  <a:spcPct val="0"/>
                </a:spcAft>
                <a:defRPr kumimoji="1" sz="900">
                  <a:solidFill>
                    <a:schemeClr val="tx1"/>
                  </a:solidFill>
                  <a:latin typeface="Arial" charset="0"/>
                  <a:ea typeface="돋움" pitchFamily="50" charset="-127"/>
                </a:defRPr>
              </a:lvl6pPr>
              <a:lvl7pPr marL="2971800" indent="-228600" eaLnBrk="0" fontAlgn="base" hangingPunct="0">
                <a:spcBef>
                  <a:spcPct val="0"/>
                </a:spcBef>
                <a:spcAft>
                  <a:spcPct val="0"/>
                </a:spcAft>
                <a:defRPr kumimoji="1" sz="900">
                  <a:solidFill>
                    <a:schemeClr val="tx1"/>
                  </a:solidFill>
                  <a:latin typeface="Arial" charset="0"/>
                  <a:ea typeface="돋움" pitchFamily="50" charset="-127"/>
                </a:defRPr>
              </a:lvl7pPr>
              <a:lvl8pPr marL="3429000" indent="-228600" eaLnBrk="0" fontAlgn="base" hangingPunct="0">
                <a:spcBef>
                  <a:spcPct val="0"/>
                </a:spcBef>
                <a:spcAft>
                  <a:spcPct val="0"/>
                </a:spcAft>
                <a:defRPr kumimoji="1" sz="900">
                  <a:solidFill>
                    <a:schemeClr val="tx1"/>
                  </a:solidFill>
                  <a:latin typeface="Arial" charset="0"/>
                  <a:ea typeface="돋움" pitchFamily="50" charset="-127"/>
                </a:defRPr>
              </a:lvl8pPr>
              <a:lvl9pPr marL="3886200" indent="-228600" eaLnBrk="0" fontAlgn="base" hangingPunct="0">
                <a:spcBef>
                  <a:spcPct val="0"/>
                </a:spcBef>
                <a:spcAft>
                  <a:spcPct val="0"/>
                </a:spcAft>
                <a:defRPr kumimoji="1" sz="900">
                  <a:solidFill>
                    <a:schemeClr val="tx1"/>
                  </a:solidFill>
                  <a:latin typeface="Arial" charset="0"/>
                  <a:ea typeface="돋움" pitchFamily="50" charset="-127"/>
                </a:defRPr>
              </a:lvl9pPr>
            </a:lstStyle>
            <a:p>
              <a:pPr eaLnBrk="1" fontAlgn="base" hangingPunct="1">
                <a:spcBef>
                  <a:spcPct val="0"/>
                </a:spcBef>
                <a:spcAft>
                  <a:spcPct val="0"/>
                </a:spcAft>
              </a:pPr>
              <a:r>
                <a:rPr lang="en-US" altLang="ko-KR" smtClean="0"/>
                <a:t>X0</a:t>
              </a:r>
            </a:p>
          </p:txBody>
        </p:sp>
        <p:sp>
          <p:nvSpPr>
            <p:cNvPr id="300" name="Text Box 1182"/>
            <p:cNvSpPr txBox="1">
              <a:spLocks noChangeArrowheads="1"/>
            </p:cNvSpPr>
            <p:nvPr/>
          </p:nvSpPr>
          <p:spPr bwMode="auto">
            <a:xfrm>
              <a:off x="865188" y="2420938"/>
              <a:ext cx="381000" cy="268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900">
                  <a:solidFill>
                    <a:schemeClr val="tx1"/>
                  </a:solidFill>
                  <a:latin typeface="Arial" charset="0"/>
                  <a:ea typeface="돋움" pitchFamily="50" charset="-127"/>
                </a:defRPr>
              </a:lvl1pPr>
              <a:lvl2pPr marL="742950" indent="-285750" eaLnBrk="0" hangingPunct="0">
                <a:defRPr kumimoji="1" sz="900">
                  <a:solidFill>
                    <a:schemeClr val="tx1"/>
                  </a:solidFill>
                  <a:latin typeface="Arial" charset="0"/>
                  <a:ea typeface="돋움" pitchFamily="50" charset="-127"/>
                </a:defRPr>
              </a:lvl2pPr>
              <a:lvl3pPr marL="1143000" indent="-228600" eaLnBrk="0" hangingPunct="0">
                <a:defRPr kumimoji="1" sz="900">
                  <a:solidFill>
                    <a:schemeClr val="tx1"/>
                  </a:solidFill>
                  <a:latin typeface="Arial" charset="0"/>
                  <a:ea typeface="돋움" pitchFamily="50" charset="-127"/>
                </a:defRPr>
              </a:lvl3pPr>
              <a:lvl4pPr marL="1600200" indent="-228600" eaLnBrk="0" hangingPunct="0">
                <a:defRPr kumimoji="1" sz="900">
                  <a:solidFill>
                    <a:schemeClr val="tx1"/>
                  </a:solidFill>
                  <a:latin typeface="Arial" charset="0"/>
                  <a:ea typeface="돋움" pitchFamily="50" charset="-127"/>
                </a:defRPr>
              </a:lvl4pPr>
              <a:lvl5pPr marL="2057400" indent="-228600" eaLnBrk="0" hangingPunct="0">
                <a:defRPr kumimoji="1" sz="900">
                  <a:solidFill>
                    <a:schemeClr val="tx1"/>
                  </a:solidFill>
                  <a:latin typeface="Arial" charset="0"/>
                  <a:ea typeface="돋움" pitchFamily="50" charset="-127"/>
                </a:defRPr>
              </a:lvl5pPr>
              <a:lvl6pPr marL="2514600" indent="-228600" eaLnBrk="0" fontAlgn="base" hangingPunct="0">
                <a:spcBef>
                  <a:spcPct val="0"/>
                </a:spcBef>
                <a:spcAft>
                  <a:spcPct val="0"/>
                </a:spcAft>
                <a:defRPr kumimoji="1" sz="900">
                  <a:solidFill>
                    <a:schemeClr val="tx1"/>
                  </a:solidFill>
                  <a:latin typeface="Arial" charset="0"/>
                  <a:ea typeface="돋움" pitchFamily="50" charset="-127"/>
                </a:defRPr>
              </a:lvl6pPr>
              <a:lvl7pPr marL="2971800" indent="-228600" eaLnBrk="0" fontAlgn="base" hangingPunct="0">
                <a:spcBef>
                  <a:spcPct val="0"/>
                </a:spcBef>
                <a:spcAft>
                  <a:spcPct val="0"/>
                </a:spcAft>
                <a:defRPr kumimoji="1" sz="900">
                  <a:solidFill>
                    <a:schemeClr val="tx1"/>
                  </a:solidFill>
                  <a:latin typeface="Arial" charset="0"/>
                  <a:ea typeface="돋움" pitchFamily="50" charset="-127"/>
                </a:defRPr>
              </a:lvl7pPr>
              <a:lvl8pPr marL="3429000" indent="-228600" eaLnBrk="0" fontAlgn="base" hangingPunct="0">
                <a:spcBef>
                  <a:spcPct val="0"/>
                </a:spcBef>
                <a:spcAft>
                  <a:spcPct val="0"/>
                </a:spcAft>
                <a:defRPr kumimoji="1" sz="900">
                  <a:solidFill>
                    <a:schemeClr val="tx1"/>
                  </a:solidFill>
                  <a:latin typeface="Arial" charset="0"/>
                  <a:ea typeface="돋움" pitchFamily="50" charset="-127"/>
                </a:defRPr>
              </a:lvl8pPr>
              <a:lvl9pPr marL="3886200" indent="-228600" eaLnBrk="0" fontAlgn="base" hangingPunct="0">
                <a:spcBef>
                  <a:spcPct val="0"/>
                </a:spcBef>
                <a:spcAft>
                  <a:spcPct val="0"/>
                </a:spcAft>
                <a:defRPr kumimoji="1" sz="900">
                  <a:solidFill>
                    <a:schemeClr val="tx1"/>
                  </a:solidFill>
                  <a:latin typeface="Arial" charset="0"/>
                  <a:ea typeface="돋움" pitchFamily="50" charset="-127"/>
                </a:defRPr>
              </a:lvl9pPr>
            </a:lstStyle>
            <a:p>
              <a:pPr eaLnBrk="1" fontAlgn="base" hangingPunct="1">
                <a:spcBef>
                  <a:spcPct val="0"/>
                </a:spcBef>
                <a:spcAft>
                  <a:spcPct val="0"/>
                </a:spcAft>
              </a:pPr>
              <a:r>
                <a:rPr lang="en-US" altLang="ko-KR" smtClean="0"/>
                <a:t>X1</a:t>
              </a:r>
            </a:p>
          </p:txBody>
        </p:sp>
        <p:sp>
          <p:nvSpPr>
            <p:cNvPr id="301" name="Line 1184"/>
            <p:cNvSpPr>
              <a:spLocks noChangeShapeType="1"/>
            </p:cNvSpPr>
            <p:nvPr/>
          </p:nvSpPr>
          <p:spPr bwMode="auto">
            <a:xfrm flipH="1">
              <a:off x="941388" y="2679701"/>
              <a:ext cx="238125" cy="17145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kumimoji="1" lang="ko-KR" altLang="en-US" sz="900" smtClean="0">
                <a:latin typeface="Arial" charset="0"/>
                <a:ea typeface="돋움" pitchFamily="50" charset="-127"/>
              </a:endParaRPr>
            </a:p>
          </p:txBody>
        </p:sp>
        <p:sp>
          <p:nvSpPr>
            <p:cNvPr id="302" name="Line 1185"/>
            <p:cNvSpPr>
              <a:spLocks noChangeShapeType="1"/>
            </p:cNvSpPr>
            <p:nvPr/>
          </p:nvSpPr>
          <p:spPr bwMode="auto">
            <a:xfrm>
              <a:off x="2008188" y="2593976"/>
              <a:ext cx="0" cy="77311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kumimoji="1" lang="ko-KR" altLang="en-US" sz="900" smtClean="0">
                <a:latin typeface="Arial" charset="0"/>
                <a:ea typeface="돋움" pitchFamily="50" charset="-127"/>
              </a:endParaRPr>
            </a:p>
          </p:txBody>
        </p:sp>
        <p:sp>
          <p:nvSpPr>
            <p:cNvPr id="303" name="Line 1186"/>
            <p:cNvSpPr>
              <a:spLocks noChangeShapeType="1"/>
            </p:cNvSpPr>
            <p:nvPr/>
          </p:nvSpPr>
          <p:spPr bwMode="auto">
            <a:xfrm>
              <a:off x="2160588" y="2679701"/>
              <a:ext cx="0" cy="17145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kumimoji="1" lang="ko-KR" altLang="en-US" sz="900" smtClean="0">
                <a:latin typeface="Arial" charset="0"/>
                <a:ea typeface="돋움" pitchFamily="50" charset="-127"/>
              </a:endParaRPr>
            </a:p>
          </p:txBody>
        </p:sp>
        <p:sp>
          <p:nvSpPr>
            <p:cNvPr id="304" name="Line 1187"/>
            <p:cNvSpPr>
              <a:spLocks noChangeShapeType="1"/>
            </p:cNvSpPr>
            <p:nvPr/>
          </p:nvSpPr>
          <p:spPr bwMode="auto">
            <a:xfrm>
              <a:off x="2246313" y="2679701"/>
              <a:ext cx="0" cy="17145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kumimoji="1" lang="ko-KR" altLang="en-US" sz="900" smtClean="0">
                <a:latin typeface="Arial" charset="0"/>
                <a:ea typeface="돋움" pitchFamily="50" charset="-127"/>
              </a:endParaRPr>
            </a:p>
          </p:txBody>
        </p:sp>
        <p:sp>
          <p:nvSpPr>
            <p:cNvPr id="305" name="Line 1188"/>
            <p:cNvSpPr>
              <a:spLocks noChangeShapeType="1"/>
            </p:cNvSpPr>
            <p:nvPr/>
          </p:nvSpPr>
          <p:spPr bwMode="auto">
            <a:xfrm flipH="1">
              <a:off x="2008188" y="2765426"/>
              <a:ext cx="15240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kumimoji="1" lang="ko-KR" altLang="en-US" sz="900" smtClean="0">
                <a:latin typeface="Arial" charset="0"/>
                <a:ea typeface="돋움" pitchFamily="50" charset="-127"/>
              </a:endParaRPr>
            </a:p>
          </p:txBody>
        </p:sp>
        <p:sp>
          <p:nvSpPr>
            <p:cNvPr id="306" name="Line 1189"/>
            <p:cNvSpPr>
              <a:spLocks noChangeShapeType="1"/>
            </p:cNvSpPr>
            <p:nvPr/>
          </p:nvSpPr>
          <p:spPr bwMode="auto">
            <a:xfrm>
              <a:off x="2246313" y="2765426"/>
              <a:ext cx="30480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kumimoji="1" lang="ko-KR" altLang="en-US" sz="900" smtClean="0">
                <a:latin typeface="Arial" charset="0"/>
                <a:ea typeface="돋움" pitchFamily="50" charset="-127"/>
              </a:endParaRPr>
            </a:p>
          </p:txBody>
        </p:sp>
        <p:sp>
          <p:nvSpPr>
            <p:cNvPr id="307" name="Line 1190"/>
            <p:cNvSpPr>
              <a:spLocks noChangeShapeType="1"/>
            </p:cNvSpPr>
            <p:nvPr/>
          </p:nvSpPr>
          <p:spPr bwMode="auto">
            <a:xfrm>
              <a:off x="2160588" y="3109913"/>
              <a:ext cx="0" cy="17145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kumimoji="1" lang="ko-KR" altLang="en-US" sz="900" smtClean="0">
                <a:latin typeface="Arial" charset="0"/>
                <a:ea typeface="돋움" pitchFamily="50" charset="-127"/>
              </a:endParaRPr>
            </a:p>
          </p:txBody>
        </p:sp>
        <p:sp>
          <p:nvSpPr>
            <p:cNvPr id="308" name="Line 1191"/>
            <p:cNvSpPr>
              <a:spLocks noChangeShapeType="1"/>
            </p:cNvSpPr>
            <p:nvPr/>
          </p:nvSpPr>
          <p:spPr bwMode="auto">
            <a:xfrm>
              <a:off x="2246313" y="3109913"/>
              <a:ext cx="0" cy="17145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kumimoji="1" lang="ko-KR" altLang="en-US" sz="900" smtClean="0">
                <a:latin typeface="Arial" charset="0"/>
                <a:ea typeface="돋움" pitchFamily="50" charset="-127"/>
              </a:endParaRPr>
            </a:p>
          </p:txBody>
        </p:sp>
        <p:sp>
          <p:nvSpPr>
            <p:cNvPr id="309" name="Line 1192"/>
            <p:cNvSpPr>
              <a:spLocks noChangeShapeType="1"/>
            </p:cNvSpPr>
            <p:nvPr/>
          </p:nvSpPr>
          <p:spPr bwMode="auto">
            <a:xfrm flipH="1">
              <a:off x="2008188" y="3195638"/>
              <a:ext cx="15240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kumimoji="1" lang="ko-KR" altLang="en-US" sz="900" smtClean="0">
                <a:latin typeface="Arial" charset="0"/>
                <a:ea typeface="돋움" pitchFamily="50" charset="-127"/>
              </a:endParaRPr>
            </a:p>
          </p:txBody>
        </p:sp>
        <p:sp>
          <p:nvSpPr>
            <p:cNvPr id="310" name="Line 1193"/>
            <p:cNvSpPr>
              <a:spLocks noChangeShapeType="1"/>
            </p:cNvSpPr>
            <p:nvPr/>
          </p:nvSpPr>
          <p:spPr bwMode="auto">
            <a:xfrm>
              <a:off x="2246313" y="3195638"/>
              <a:ext cx="15240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kumimoji="1" lang="ko-KR" altLang="en-US" sz="900" smtClean="0">
                <a:latin typeface="Arial" charset="0"/>
                <a:ea typeface="돋움" pitchFamily="50" charset="-127"/>
              </a:endParaRPr>
            </a:p>
          </p:txBody>
        </p:sp>
        <p:sp>
          <p:nvSpPr>
            <p:cNvPr id="311" name="Line 1194"/>
            <p:cNvSpPr>
              <a:spLocks noChangeShapeType="1"/>
            </p:cNvSpPr>
            <p:nvPr/>
          </p:nvSpPr>
          <p:spPr bwMode="auto">
            <a:xfrm flipV="1">
              <a:off x="2398713" y="2765426"/>
              <a:ext cx="0" cy="43021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kumimoji="1" lang="ko-KR" altLang="en-US" sz="900" smtClean="0">
                <a:latin typeface="Arial" charset="0"/>
                <a:ea typeface="돋움" pitchFamily="50" charset="-127"/>
              </a:endParaRPr>
            </a:p>
          </p:txBody>
        </p:sp>
        <p:sp>
          <p:nvSpPr>
            <p:cNvPr id="312" name="Line 1195"/>
            <p:cNvSpPr>
              <a:spLocks noChangeShapeType="1"/>
            </p:cNvSpPr>
            <p:nvPr/>
          </p:nvSpPr>
          <p:spPr bwMode="auto">
            <a:xfrm>
              <a:off x="2551113" y="2679701"/>
              <a:ext cx="0" cy="17145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kumimoji="1" lang="ko-KR" altLang="en-US" sz="900" smtClean="0">
                <a:latin typeface="Arial" charset="0"/>
                <a:ea typeface="돋움" pitchFamily="50" charset="-127"/>
              </a:endParaRPr>
            </a:p>
          </p:txBody>
        </p:sp>
        <p:sp>
          <p:nvSpPr>
            <p:cNvPr id="313" name="Line 1196"/>
            <p:cNvSpPr>
              <a:spLocks noChangeShapeType="1"/>
            </p:cNvSpPr>
            <p:nvPr/>
          </p:nvSpPr>
          <p:spPr bwMode="auto">
            <a:xfrm>
              <a:off x="2627313" y="2679701"/>
              <a:ext cx="0" cy="17145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kumimoji="1" lang="ko-KR" altLang="en-US" sz="900" smtClean="0">
                <a:latin typeface="Arial" charset="0"/>
                <a:ea typeface="돋움" pitchFamily="50" charset="-127"/>
              </a:endParaRPr>
            </a:p>
          </p:txBody>
        </p:sp>
        <p:sp>
          <p:nvSpPr>
            <p:cNvPr id="314" name="Line 1197"/>
            <p:cNvSpPr>
              <a:spLocks noChangeShapeType="1"/>
            </p:cNvSpPr>
            <p:nvPr/>
          </p:nvSpPr>
          <p:spPr bwMode="auto">
            <a:xfrm>
              <a:off x="2627313" y="2765426"/>
              <a:ext cx="78105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kumimoji="1" lang="ko-KR" altLang="en-US" sz="900" smtClean="0">
                <a:latin typeface="Arial" charset="0"/>
                <a:ea typeface="돋움" pitchFamily="50" charset="-127"/>
              </a:endParaRPr>
            </a:p>
          </p:txBody>
        </p:sp>
        <p:sp>
          <p:nvSpPr>
            <p:cNvPr id="315" name="Line 1198"/>
            <p:cNvSpPr>
              <a:spLocks noChangeShapeType="1"/>
            </p:cNvSpPr>
            <p:nvPr/>
          </p:nvSpPr>
          <p:spPr bwMode="auto">
            <a:xfrm>
              <a:off x="3408363" y="2593976"/>
              <a:ext cx="0" cy="77311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kumimoji="1" lang="ko-KR" altLang="en-US" sz="900" smtClean="0">
                <a:latin typeface="Arial" charset="0"/>
                <a:ea typeface="돋움" pitchFamily="50" charset="-127"/>
              </a:endParaRPr>
            </a:p>
          </p:txBody>
        </p:sp>
        <p:sp>
          <p:nvSpPr>
            <p:cNvPr id="316" name="Oval 1199"/>
            <p:cNvSpPr>
              <a:spLocks noChangeArrowheads="1"/>
            </p:cNvSpPr>
            <p:nvPr/>
          </p:nvSpPr>
          <p:spPr bwMode="auto">
            <a:xfrm>
              <a:off x="2805108" y="2593976"/>
              <a:ext cx="534987" cy="342900"/>
            </a:xfrm>
            <a:prstGeom prst="ellipse">
              <a:avLst/>
            </a:prstGeom>
            <a:solidFill>
              <a:srgbClr val="FFFFFF"/>
            </a:solidFill>
            <a:ln w="9525">
              <a:solidFill>
                <a:srgbClr val="000000"/>
              </a:solidFill>
              <a:round/>
              <a:headEnd/>
              <a:tailEnd/>
            </a:ln>
          </p:spPr>
          <p:txBody>
            <a:bodyPr/>
            <a:lstStyle>
              <a:lvl1pPr eaLnBrk="0" hangingPunct="0">
                <a:defRPr kumimoji="1" sz="900">
                  <a:solidFill>
                    <a:schemeClr val="tx1"/>
                  </a:solidFill>
                  <a:latin typeface="Arial" charset="0"/>
                  <a:ea typeface="돋움" pitchFamily="50" charset="-127"/>
                </a:defRPr>
              </a:lvl1pPr>
              <a:lvl2pPr marL="742950" indent="-285750" eaLnBrk="0" hangingPunct="0">
                <a:defRPr kumimoji="1" sz="900">
                  <a:solidFill>
                    <a:schemeClr val="tx1"/>
                  </a:solidFill>
                  <a:latin typeface="Arial" charset="0"/>
                  <a:ea typeface="돋움" pitchFamily="50" charset="-127"/>
                </a:defRPr>
              </a:lvl2pPr>
              <a:lvl3pPr marL="1143000" indent="-228600" eaLnBrk="0" hangingPunct="0">
                <a:defRPr kumimoji="1" sz="900">
                  <a:solidFill>
                    <a:schemeClr val="tx1"/>
                  </a:solidFill>
                  <a:latin typeface="Arial" charset="0"/>
                  <a:ea typeface="돋움" pitchFamily="50" charset="-127"/>
                </a:defRPr>
              </a:lvl3pPr>
              <a:lvl4pPr marL="1600200" indent="-228600" eaLnBrk="0" hangingPunct="0">
                <a:defRPr kumimoji="1" sz="900">
                  <a:solidFill>
                    <a:schemeClr val="tx1"/>
                  </a:solidFill>
                  <a:latin typeface="Arial" charset="0"/>
                  <a:ea typeface="돋움" pitchFamily="50" charset="-127"/>
                </a:defRPr>
              </a:lvl4pPr>
              <a:lvl5pPr marL="2057400" indent="-228600" eaLnBrk="0" hangingPunct="0">
                <a:defRPr kumimoji="1" sz="900">
                  <a:solidFill>
                    <a:schemeClr val="tx1"/>
                  </a:solidFill>
                  <a:latin typeface="Arial" charset="0"/>
                  <a:ea typeface="돋움" pitchFamily="50" charset="-127"/>
                </a:defRPr>
              </a:lvl5pPr>
              <a:lvl6pPr marL="2514600" indent="-228600" eaLnBrk="0" fontAlgn="base" hangingPunct="0">
                <a:spcBef>
                  <a:spcPct val="0"/>
                </a:spcBef>
                <a:spcAft>
                  <a:spcPct val="0"/>
                </a:spcAft>
                <a:defRPr kumimoji="1" sz="900">
                  <a:solidFill>
                    <a:schemeClr val="tx1"/>
                  </a:solidFill>
                  <a:latin typeface="Arial" charset="0"/>
                  <a:ea typeface="돋움" pitchFamily="50" charset="-127"/>
                </a:defRPr>
              </a:lvl6pPr>
              <a:lvl7pPr marL="2971800" indent="-228600" eaLnBrk="0" fontAlgn="base" hangingPunct="0">
                <a:spcBef>
                  <a:spcPct val="0"/>
                </a:spcBef>
                <a:spcAft>
                  <a:spcPct val="0"/>
                </a:spcAft>
                <a:defRPr kumimoji="1" sz="900">
                  <a:solidFill>
                    <a:schemeClr val="tx1"/>
                  </a:solidFill>
                  <a:latin typeface="Arial" charset="0"/>
                  <a:ea typeface="돋움" pitchFamily="50" charset="-127"/>
                </a:defRPr>
              </a:lvl7pPr>
              <a:lvl8pPr marL="3429000" indent="-228600" eaLnBrk="0" fontAlgn="base" hangingPunct="0">
                <a:spcBef>
                  <a:spcPct val="0"/>
                </a:spcBef>
                <a:spcAft>
                  <a:spcPct val="0"/>
                </a:spcAft>
                <a:defRPr kumimoji="1" sz="900">
                  <a:solidFill>
                    <a:schemeClr val="tx1"/>
                  </a:solidFill>
                  <a:latin typeface="Arial" charset="0"/>
                  <a:ea typeface="돋움" pitchFamily="50" charset="-127"/>
                </a:defRPr>
              </a:lvl8pPr>
              <a:lvl9pPr marL="3886200" indent="-228600" eaLnBrk="0" fontAlgn="base" hangingPunct="0">
                <a:spcBef>
                  <a:spcPct val="0"/>
                </a:spcBef>
                <a:spcAft>
                  <a:spcPct val="0"/>
                </a:spcAft>
                <a:defRPr kumimoji="1" sz="900">
                  <a:solidFill>
                    <a:schemeClr val="tx1"/>
                  </a:solidFill>
                  <a:latin typeface="Arial" charset="0"/>
                  <a:ea typeface="돋움" pitchFamily="50" charset="-127"/>
                </a:defRPr>
              </a:lvl9pPr>
            </a:lstStyle>
            <a:p>
              <a:pPr eaLnBrk="1" fontAlgn="base" hangingPunct="1">
                <a:spcBef>
                  <a:spcPct val="0"/>
                </a:spcBef>
                <a:spcAft>
                  <a:spcPct val="0"/>
                </a:spcAft>
              </a:pPr>
              <a:r>
                <a:rPr lang="en-US" altLang="ko-KR" smtClean="0"/>
                <a:t>M0</a:t>
              </a:r>
            </a:p>
          </p:txBody>
        </p:sp>
        <p:sp>
          <p:nvSpPr>
            <p:cNvPr id="317" name="Text Box 1214"/>
            <p:cNvSpPr txBox="1">
              <a:spLocks noChangeArrowheads="1"/>
            </p:cNvSpPr>
            <p:nvPr/>
          </p:nvSpPr>
          <p:spPr bwMode="auto">
            <a:xfrm>
              <a:off x="2017713" y="2851151"/>
              <a:ext cx="409575" cy="268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900">
                  <a:solidFill>
                    <a:schemeClr val="tx1"/>
                  </a:solidFill>
                  <a:latin typeface="Arial" charset="0"/>
                  <a:ea typeface="돋움" pitchFamily="50" charset="-127"/>
                </a:defRPr>
              </a:lvl1pPr>
              <a:lvl2pPr marL="742950" indent="-285750" eaLnBrk="0" hangingPunct="0">
                <a:defRPr kumimoji="1" sz="900">
                  <a:solidFill>
                    <a:schemeClr val="tx1"/>
                  </a:solidFill>
                  <a:latin typeface="Arial" charset="0"/>
                  <a:ea typeface="돋움" pitchFamily="50" charset="-127"/>
                </a:defRPr>
              </a:lvl2pPr>
              <a:lvl3pPr marL="1143000" indent="-228600" eaLnBrk="0" hangingPunct="0">
                <a:defRPr kumimoji="1" sz="900">
                  <a:solidFill>
                    <a:schemeClr val="tx1"/>
                  </a:solidFill>
                  <a:latin typeface="Arial" charset="0"/>
                  <a:ea typeface="돋움" pitchFamily="50" charset="-127"/>
                </a:defRPr>
              </a:lvl3pPr>
              <a:lvl4pPr marL="1600200" indent="-228600" eaLnBrk="0" hangingPunct="0">
                <a:defRPr kumimoji="1" sz="900">
                  <a:solidFill>
                    <a:schemeClr val="tx1"/>
                  </a:solidFill>
                  <a:latin typeface="Arial" charset="0"/>
                  <a:ea typeface="돋움" pitchFamily="50" charset="-127"/>
                </a:defRPr>
              </a:lvl4pPr>
              <a:lvl5pPr marL="2057400" indent="-228600" eaLnBrk="0" hangingPunct="0">
                <a:defRPr kumimoji="1" sz="900">
                  <a:solidFill>
                    <a:schemeClr val="tx1"/>
                  </a:solidFill>
                  <a:latin typeface="Arial" charset="0"/>
                  <a:ea typeface="돋움" pitchFamily="50" charset="-127"/>
                </a:defRPr>
              </a:lvl5pPr>
              <a:lvl6pPr marL="2514600" indent="-228600" eaLnBrk="0" fontAlgn="base" hangingPunct="0">
                <a:spcBef>
                  <a:spcPct val="0"/>
                </a:spcBef>
                <a:spcAft>
                  <a:spcPct val="0"/>
                </a:spcAft>
                <a:defRPr kumimoji="1" sz="900">
                  <a:solidFill>
                    <a:schemeClr val="tx1"/>
                  </a:solidFill>
                  <a:latin typeface="Arial" charset="0"/>
                  <a:ea typeface="돋움" pitchFamily="50" charset="-127"/>
                </a:defRPr>
              </a:lvl6pPr>
              <a:lvl7pPr marL="2971800" indent="-228600" eaLnBrk="0" fontAlgn="base" hangingPunct="0">
                <a:spcBef>
                  <a:spcPct val="0"/>
                </a:spcBef>
                <a:spcAft>
                  <a:spcPct val="0"/>
                </a:spcAft>
                <a:defRPr kumimoji="1" sz="900">
                  <a:solidFill>
                    <a:schemeClr val="tx1"/>
                  </a:solidFill>
                  <a:latin typeface="Arial" charset="0"/>
                  <a:ea typeface="돋움" pitchFamily="50" charset="-127"/>
                </a:defRPr>
              </a:lvl7pPr>
              <a:lvl8pPr marL="3429000" indent="-228600" eaLnBrk="0" fontAlgn="base" hangingPunct="0">
                <a:spcBef>
                  <a:spcPct val="0"/>
                </a:spcBef>
                <a:spcAft>
                  <a:spcPct val="0"/>
                </a:spcAft>
                <a:defRPr kumimoji="1" sz="900">
                  <a:solidFill>
                    <a:schemeClr val="tx1"/>
                  </a:solidFill>
                  <a:latin typeface="Arial" charset="0"/>
                  <a:ea typeface="돋움" pitchFamily="50" charset="-127"/>
                </a:defRPr>
              </a:lvl8pPr>
              <a:lvl9pPr marL="3886200" indent="-228600" eaLnBrk="0" fontAlgn="base" hangingPunct="0">
                <a:spcBef>
                  <a:spcPct val="0"/>
                </a:spcBef>
                <a:spcAft>
                  <a:spcPct val="0"/>
                </a:spcAft>
                <a:defRPr kumimoji="1" sz="900">
                  <a:solidFill>
                    <a:schemeClr val="tx1"/>
                  </a:solidFill>
                  <a:latin typeface="Arial" charset="0"/>
                  <a:ea typeface="돋움" pitchFamily="50" charset="-127"/>
                </a:defRPr>
              </a:lvl9pPr>
            </a:lstStyle>
            <a:p>
              <a:pPr eaLnBrk="1" fontAlgn="base" hangingPunct="1">
                <a:spcBef>
                  <a:spcPct val="0"/>
                </a:spcBef>
                <a:spcAft>
                  <a:spcPct val="0"/>
                </a:spcAft>
              </a:pPr>
              <a:r>
                <a:rPr lang="en-US" altLang="ko-KR" smtClean="0"/>
                <a:t>M0</a:t>
              </a:r>
            </a:p>
          </p:txBody>
        </p:sp>
        <p:sp>
          <p:nvSpPr>
            <p:cNvPr id="318" name="Text Box 1215"/>
            <p:cNvSpPr txBox="1">
              <a:spLocks noChangeArrowheads="1"/>
            </p:cNvSpPr>
            <p:nvPr/>
          </p:nvSpPr>
          <p:spPr bwMode="auto">
            <a:xfrm>
              <a:off x="2036763" y="2420938"/>
              <a:ext cx="381000" cy="268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900">
                  <a:solidFill>
                    <a:schemeClr val="tx1"/>
                  </a:solidFill>
                  <a:latin typeface="Arial" charset="0"/>
                  <a:ea typeface="돋움" pitchFamily="50" charset="-127"/>
                </a:defRPr>
              </a:lvl1pPr>
              <a:lvl2pPr marL="742950" indent="-285750" eaLnBrk="0" hangingPunct="0">
                <a:defRPr kumimoji="1" sz="900">
                  <a:solidFill>
                    <a:schemeClr val="tx1"/>
                  </a:solidFill>
                  <a:latin typeface="Arial" charset="0"/>
                  <a:ea typeface="돋움" pitchFamily="50" charset="-127"/>
                </a:defRPr>
              </a:lvl2pPr>
              <a:lvl3pPr marL="1143000" indent="-228600" eaLnBrk="0" hangingPunct="0">
                <a:defRPr kumimoji="1" sz="900">
                  <a:solidFill>
                    <a:schemeClr val="tx1"/>
                  </a:solidFill>
                  <a:latin typeface="Arial" charset="0"/>
                  <a:ea typeface="돋움" pitchFamily="50" charset="-127"/>
                </a:defRPr>
              </a:lvl3pPr>
              <a:lvl4pPr marL="1600200" indent="-228600" eaLnBrk="0" hangingPunct="0">
                <a:defRPr kumimoji="1" sz="900">
                  <a:solidFill>
                    <a:schemeClr val="tx1"/>
                  </a:solidFill>
                  <a:latin typeface="Arial" charset="0"/>
                  <a:ea typeface="돋움" pitchFamily="50" charset="-127"/>
                </a:defRPr>
              </a:lvl4pPr>
              <a:lvl5pPr marL="2057400" indent="-228600" eaLnBrk="0" hangingPunct="0">
                <a:defRPr kumimoji="1" sz="900">
                  <a:solidFill>
                    <a:schemeClr val="tx1"/>
                  </a:solidFill>
                  <a:latin typeface="Arial" charset="0"/>
                  <a:ea typeface="돋움" pitchFamily="50" charset="-127"/>
                </a:defRPr>
              </a:lvl5pPr>
              <a:lvl6pPr marL="2514600" indent="-228600" eaLnBrk="0" fontAlgn="base" hangingPunct="0">
                <a:spcBef>
                  <a:spcPct val="0"/>
                </a:spcBef>
                <a:spcAft>
                  <a:spcPct val="0"/>
                </a:spcAft>
                <a:defRPr kumimoji="1" sz="900">
                  <a:solidFill>
                    <a:schemeClr val="tx1"/>
                  </a:solidFill>
                  <a:latin typeface="Arial" charset="0"/>
                  <a:ea typeface="돋움" pitchFamily="50" charset="-127"/>
                </a:defRPr>
              </a:lvl6pPr>
              <a:lvl7pPr marL="2971800" indent="-228600" eaLnBrk="0" fontAlgn="base" hangingPunct="0">
                <a:spcBef>
                  <a:spcPct val="0"/>
                </a:spcBef>
                <a:spcAft>
                  <a:spcPct val="0"/>
                </a:spcAft>
                <a:defRPr kumimoji="1" sz="900">
                  <a:solidFill>
                    <a:schemeClr val="tx1"/>
                  </a:solidFill>
                  <a:latin typeface="Arial" charset="0"/>
                  <a:ea typeface="돋움" pitchFamily="50" charset="-127"/>
                </a:defRPr>
              </a:lvl7pPr>
              <a:lvl8pPr marL="3429000" indent="-228600" eaLnBrk="0" fontAlgn="base" hangingPunct="0">
                <a:spcBef>
                  <a:spcPct val="0"/>
                </a:spcBef>
                <a:spcAft>
                  <a:spcPct val="0"/>
                </a:spcAft>
                <a:defRPr kumimoji="1" sz="900">
                  <a:solidFill>
                    <a:schemeClr val="tx1"/>
                  </a:solidFill>
                  <a:latin typeface="Arial" charset="0"/>
                  <a:ea typeface="돋움" pitchFamily="50" charset="-127"/>
                </a:defRPr>
              </a:lvl8pPr>
              <a:lvl9pPr marL="3886200" indent="-228600" eaLnBrk="0" fontAlgn="base" hangingPunct="0">
                <a:spcBef>
                  <a:spcPct val="0"/>
                </a:spcBef>
                <a:spcAft>
                  <a:spcPct val="0"/>
                </a:spcAft>
                <a:defRPr kumimoji="1" sz="900">
                  <a:solidFill>
                    <a:schemeClr val="tx1"/>
                  </a:solidFill>
                  <a:latin typeface="Arial" charset="0"/>
                  <a:ea typeface="돋움" pitchFamily="50" charset="-127"/>
                </a:defRPr>
              </a:lvl9pPr>
            </a:lstStyle>
            <a:p>
              <a:pPr eaLnBrk="1" fontAlgn="base" hangingPunct="1">
                <a:spcBef>
                  <a:spcPct val="0"/>
                </a:spcBef>
                <a:spcAft>
                  <a:spcPct val="0"/>
                </a:spcAft>
              </a:pPr>
              <a:r>
                <a:rPr lang="en-US" altLang="ko-KR" smtClean="0"/>
                <a:t>X0</a:t>
              </a:r>
            </a:p>
          </p:txBody>
        </p:sp>
        <p:sp>
          <p:nvSpPr>
            <p:cNvPr id="319" name="Text Box 1218"/>
            <p:cNvSpPr txBox="1">
              <a:spLocks noChangeArrowheads="1"/>
            </p:cNvSpPr>
            <p:nvPr/>
          </p:nvSpPr>
          <p:spPr bwMode="auto">
            <a:xfrm>
              <a:off x="2398713" y="2420938"/>
              <a:ext cx="381000" cy="268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900">
                  <a:solidFill>
                    <a:schemeClr val="tx1"/>
                  </a:solidFill>
                  <a:latin typeface="Arial" charset="0"/>
                  <a:ea typeface="돋움" pitchFamily="50" charset="-127"/>
                </a:defRPr>
              </a:lvl1pPr>
              <a:lvl2pPr marL="742950" indent="-285750" eaLnBrk="0" hangingPunct="0">
                <a:defRPr kumimoji="1" sz="900">
                  <a:solidFill>
                    <a:schemeClr val="tx1"/>
                  </a:solidFill>
                  <a:latin typeface="Arial" charset="0"/>
                  <a:ea typeface="돋움" pitchFamily="50" charset="-127"/>
                </a:defRPr>
              </a:lvl2pPr>
              <a:lvl3pPr marL="1143000" indent="-228600" eaLnBrk="0" hangingPunct="0">
                <a:defRPr kumimoji="1" sz="900">
                  <a:solidFill>
                    <a:schemeClr val="tx1"/>
                  </a:solidFill>
                  <a:latin typeface="Arial" charset="0"/>
                  <a:ea typeface="돋움" pitchFamily="50" charset="-127"/>
                </a:defRPr>
              </a:lvl3pPr>
              <a:lvl4pPr marL="1600200" indent="-228600" eaLnBrk="0" hangingPunct="0">
                <a:defRPr kumimoji="1" sz="900">
                  <a:solidFill>
                    <a:schemeClr val="tx1"/>
                  </a:solidFill>
                  <a:latin typeface="Arial" charset="0"/>
                  <a:ea typeface="돋움" pitchFamily="50" charset="-127"/>
                </a:defRPr>
              </a:lvl4pPr>
              <a:lvl5pPr marL="2057400" indent="-228600" eaLnBrk="0" hangingPunct="0">
                <a:defRPr kumimoji="1" sz="900">
                  <a:solidFill>
                    <a:schemeClr val="tx1"/>
                  </a:solidFill>
                  <a:latin typeface="Arial" charset="0"/>
                  <a:ea typeface="돋움" pitchFamily="50" charset="-127"/>
                </a:defRPr>
              </a:lvl5pPr>
              <a:lvl6pPr marL="2514600" indent="-228600" eaLnBrk="0" fontAlgn="base" hangingPunct="0">
                <a:spcBef>
                  <a:spcPct val="0"/>
                </a:spcBef>
                <a:spcAft>
                  <a:spcPct val="0"/>
                </a:spcAft>
                <a:defRPr kumimoji="1" sz="900">
                  <a:solidFill>
                    <a:schemeClr val="tx1"/>
                  </a:solidFill>
                  <a:latin typeface="Arial" charset="0"/>
                  <a:ea typeface="돋움" pitchFamily="50" charset="-127"/>
                </a:defRPr>
              </a:lvl6pPr>
              <a:lvl7pPr marL="2971800" indent="-228600" eaLnBrk="0" fontAlgn="base" hangingPunct="0">
                <a:spcBef>
                  <a:spcPct val="0"/>
                </a:spcBef>
                <a:spcAft>
                  <a:spcPct val="0"/>
                </a:spcAft>
                <a:defRPr kumimoji="1" sz="900">
                  <a:solidFill>
                    <a:schemeClr val="tx1"/>
                  </a:solidFill>
                  <a:latin typeface="Arial" charset="0"/>
                  <a:ea typeface="돋움" pitchFamily="50" charset="-127"/>
                </a:defRPr>
              </a:lvl7pPr>
              <a:lvl8pPr marL="3429000" indent="-228600" eaLnBrk="0" fontAlgn="base" hangingPunct="0">
                <a:spcBef>
                  <a:spcPct val="0"/>
                </a:spcBef>
                <a:spcAft>
                  <a:spcPct val="0"/>
                </a:spcAft>
                <a:defRPr kumimoji="1" sz="900">
                  <a:solidFill>
                    <a:schemeClr val="tx1"/>
                  </a:solidFill>
                  <a:latin typeface="Arial" charset="0"/>
                  <a:ea typeface="돋움" pitchFamily="50" charset="-127"/>
                </a:defRPr>
              </a:lvl8pPr>
              <a:lvl9pPr marL="3886200" indent="-228600" eaLnBrk="0" fontAlgn="base" hangingPunct="0">
                <a:spcBef>
                  <a:spcPct val="0"/>
                </a:spcBef>
                <a:spcAft>
                  <a:spcPct val="0"/>
                </a:spcAft>
                <a:defRPr kumimoji="1" sz="900">
                  <a:solidFill>
                    <a:schemeClr val="tx1"/>
                  </a:solidFill>
                  <a:latin typeface="Arial" charset="0"/>
                  <a:ea typeface="돋움" pitchFamily="50" charset="-127"/>
                </a:defRPr>
              </a:lvl9pPr>
            </a:lstStyle>
            <a:p>
              <a:pPr eaLnBrk="1" fontAlgn="base" hangingPunct="1">
                <a:spcBef>
                  <a:spcPct val="0"/>
                </a:spcBef>
                <a:spcAft>
                  <a:spcPct val="0"/>
                </a:spcAft>
              </a:pPr>
              <a:r>
                <a:rPr lang="en-US" altLang="ko-KR" smtClean="0"/>
                <a:t>X1</a:t>
              </a:r>
            </a:p>
          </p:txBody>
        </p:sp>
        <p:sp>
          <p:nvSpPr>
            <p:cNvPr id="320" name="Line 1221"/>
            <p:cNvSpPr>
              <a:spLocks noChangeShapeType="1"/>
            </p:cNvSpPr>
            <p:nvPr/>
          </p:nvSpPr>
          <p:spPr bwMode="auto">
            <a:xfrm flipH="1">
              <a:off x="2084388" y="3109913"/>
              <a:ext cx="238125" cy="17145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kumimoji="1" lang="ko-KR" altLang="en-US" sz="900" smtClean="0">
                <a:latin typeface="Arial" charset="0"/>
                <a:ea typeface="돋움" pitchFamily="50" charset="-127"/>
              </a:endParaRPr>
            </a:p>
          </p:txBody>
        </p:sp>
        <p:sp>
          <p:nvSpPr>
            <p:cNvPr id="321" name="Line 1222"/>
            <p:cNvSpPr>
              <a:spLocks noChangeShapeType="1"/>
            </p:cNvSpPr>
            <p:nvPr/>
          </p:nvSpPr>
          <p:spPr bwMode="auto">
            <a:xfrm flipH="1">
              <a:off x="2474913" y="2679701"/>
              <a:ext cx="238125" cy="17145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kumimoji="1" lang="ko-KR" altLang="en-US" sz="900" smtClean="0">
                <a:latin typeface="Arial" charset="0"/>
                <a:ea typeface="돋움" pitchFamily="50" charset="-127"/>
              </a:endParaRPr>
            </a:p>
          </p:txBody>
        </p:sp>
        <p:sp>
          <p:nvSpPr>
            <p:cNvPr id="322" name="Line 1200"/>
            <p:cNvSpPr>
              <a:spLocks noChangeShapeType="1"/>
            </p:cNvSpPr>
            <p:nvPr/>
          </p:nvSpPr>
          <p:spPr bwMode="auto">
            <a:xfrm>
              <a:off x="2008188" y="3825876"/>
              <a:ext cx="0" cy="77311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kumimoji="1" lang="ko-KR" altLang="en-US" sz="900" smtClean="0">
                <a:latin typeface="Arial" charset="0"/>
                <a:ea typeface="돋움" pitchFamily="50" charset="-127"/>
              </a:endParaRPr>
            </a:p>
          </p:txBody>
        </p:sp>
        <p:sp>
          <p:nvSpPr>
            <p:cNvPr id="323" name="Line 1201"/>
            <p:cNvSpPr>
              <a:spLocks noChangeShapeType="1"/>
            </p:cNvSpPr>
            <p:nvPr/>
          </p:nvSpPr>
          <p:spPr bwMode="auto">
            <a:xfrm>
              <a:off x="2160588" y="3911601"/>
              <a:ext cx="0" cy="17145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kumimoji="1" lang="ko-KR" altLang="en-US" sz="900" smtClean="0">
                <a:latin typeface="Arial" charset="0"/>
                <a:ea typeface="돋움" pitchFamily="50" charset="-127"/>
              </a:endParaRPr>
            </a:p>
          </p:txBody>
        </p:sp>
        <p:sp>
          <p:nvSpPr>
            <p:cNvPr id="324" name="Line 1202"/>
            <p:cNvSpPr>
              <a:spLocks noChangeShapeType="1"/>
            </p:cNvSpPr>
            <p:nvPr/>
          </p:nvSpPr>
          <p:spPr bwMode="auto">
            <a:xfrm>
              <a:off x="2246313" y="3911601"/>
              <a:ext cx="0" cy="17145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kumimoji="1" lang="ko-KR" altLang="en-US" sz="900" smtClean="0">
                <a:latin typeface="Arial" charset="0"/>
                <a:ea typeface="돋움" pitchFamily="50" charset="-127"/>
              </a:endParaRPr>
            </a:p>
          </p:txBody>
        </p:sp>
        <p:sp>
          <p:nvSpPr>
            <p:cNvPr id="325" name="Line 1203"/>
            <p:cNvSpPr>
              <a:spLocks noChangeShapeType="1"/>
            </p:cNvSpPr>
            <p:nvPr/>
          </p:nvSpPr>
          <p:spPr bwMode="auto">
            <a:xfrm flipH="1">
              <a:off x="2008188" y="3997326"/>
              <a:ext cx="15240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kumimoji="1" lang="ko-KR" altLang="en-US" sz="900" smtClean="0">
                <a:latin typeface="Arial" charset="0"/>
                <a:ea typeface="돋움" pitchFamily="50" charset="-127"/>
              </a:endParaRPr>
            </a:p>
          </p:txBody>
        </p:sp>
        <p:sp>
          <p:nvSpPr>
            <p:cNvPr id="326" name="Line 1204"/>
            <p:cNvSpPr>
              <a:spLocks noChangeShapeType="1"/>
            </p:cNvSpPr>
            <p:nvPr/>
          </p:nvSpPr>
          <p:spPr bwMode="auto">
            <a:xfrm>
              <a:off x="2246313" y="3997326"/>
              <a:ext cx="30480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kumimoji="1" lang="ko-KR" altLang="en-US" sz="900" smtClean="0">
                <a:latin typeface="Arial" charset="0"/>
                <a:ea typeface="돋움" pitchFamily="50" charset="-127"/>
              </a:endParaRPr>
            </a:p>
          </p:txBody>
        </p:sp>
        <p:sp>
          <p:nvSpPr>
            <p:cNvPr id="327" name="Line 1205"/>
            <p:cNvSpPr>
              <a:spLocks noChangeShapeType="1"/>
            </p:cNvSpPr>
            <p:nvPr/>
          </p:nvSpPr>
          <p:spPr bwMode="auto">
            <a:xfrm>
              <a:off x="2160588" y="4341813"/>
              <a:ext cx="0" cy="17145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kumimoji="1" lang="ko-KR" altLang="en-US" sz="900" smtClean="0">
                <a:latin typeface="Arial" charset="0"/>
                <a:ea typeface="돋움" pitchFamily="50" charset="-127"/>
              </a:endParaRPr>
            </a:p>
          </p:txBody>
        </p:sp>
        <p:sp>
          <p:nvSpPr>
            <p:cNvPr id="328" name="Line 1206"/>
            <p:cNvSpPr>
              <a:spLocks noChangeShapeType="1"/>
            </p:cNvSpPr>
            <p:nvPr/>
          </p:nvSpPr>
          <p:spPr bwMode="auto">
            <a:xfrm>
              <a:off x="2246313" y="4341813"/>
              <a:ext cx="0" cy="17145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kumimoji="1" lang="ko-KR" altLang="en-US" sz="900" smtClean="0">
                <a:latin typeface="Arial" charset="0"/>
                <a:ea typeface="돋움" pitchFamily="50" charset="-127"/>
              </a:endParaRPr>
            </a:p>
          </p:txBody>
        </p:sp>
        <p:sp>
          <p:nvSpPr>
            <p:cNvPr id="329" name="Line 1207"/>
            <p:cNvSpPr>
              <a:spLocks noChangeShapeType="1"/>
            </p:cNvSpPr>
            <p:nvPr/>
          </p:nvSpPr>
          <p:spPr bwMode="auto">
            <a:xfrm flipH="1">
              <a:off x="2008188" y="4427538"/>
              <a:ext cx="15240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kumimoji="1" lang="ko-KR" altLang="en-US" sz="900" smtClean="0">
                <a:latin typeface="Arial" charset="0"/>
                <a:ea typeface="돋움" pitchFamily="50" charset="-127"/>
              </a:endParaRPr>
            </a:p>
          </p:txBody>
        </p:sp>
        <p:sp>
          <p:nvSpPr>
            <p:cNvPr id="330" name="Line 1208"/>
            <p:cNvSpPr>
              <a:spLocks noChangeShapeType="1"/>
            </p:cNvSpPr>
            <p:nvPr/>
          </p:nvSpPr>
          <p:spPr bwMode="auto">
            <a:xfrm>
              <a:off x="2246313" y="4427538"/>
              <a:ext cx="15240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kumimoji="1" lang="ko-KR" altLang="en-US" sz="900" smtClean="0">
                <a:latin typeface="Arial" charset="0"/>
                <a:ea typeface="돋움" pitchFamily="50" charset="-127"/>
              </a:endParaRPr>
            </a:p>
          </p:txBody>
        </p:sp>
        <p:sp>
          <p:nvSpPr>
            <p:cNvPr id="331" name="Line 1209"/>
            <p:cNvSpPr>
              <a:spLocks noChangeShapeType="1"/>
            </p:cNvSpPr>
            <p:nvPr/>
          </p:nvSpPr>
          <p:spPr bwMode="auto">
            <a:xfrm flipV="1">
              <a:off x="2398713" y="3997326"/>
              <a:ext cx="0" cy="43021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kumimoji="1" lang="ko-KR" altLang="en-US" sz="900" smtClean="0">
                <a:latin typeface="Arial" charset="0"/>
                <a:ea typeface="돋움" pitchFamily="50" charset="-127"/>
              </a:endParaRPr>
            </a:p>
          </p:txBody>
        </p:sp>
        <p:sp>
          <p:nvSpPr>
            <p:cNvPr id="332" name="Line 1210"/>
            <p:cNvSpPr>
              <a:spLocks noChangeShapeType="1"/>
            </p:cNvSpPr>
            <p:nvPr/>
          </p:nvSpPr>
          <p:spPr bwMode="auto">
            <a:xfrm>
              <a:off x="2551113" y="3911601"/>
              <a:ext cx="0" cy="17145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kumimoji="1" lang="ko-KR" altLang="en-US" sz="900" smtClean="0">
                <a:latin typeface="Arial" charset="0"/>
                <a:ea typeface="돋움" pitchFamily="50" charset="-127"/>
              </a:endParaRPr>
            </a:p>
          </p:txBody>
        </p:sp>
        <p:sp>
          <p:nvSpPr>
            <p:cNvPr id="333" name="Line 1211"/>
            <p:cNvSpPr>
              <a:spLocks noChangeShapeType="1"/>
            </p:cNvSpPr>
            <p:nvPr/>
          </p:nvSpPr>
          <p:spPr bwMode="auto">
            <a:xfrm>
              <a:off x="2627313" y="3911601"/>
              <a:ext cx="0" cy="17145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kumimoji="1" lang="ko-KR" altLang="en-US" sz="900" smtClean="0">
                <a:latin typeface="Arial" charset="0"/>
                <a:ea typeface="돋움" pitchFamily="50" charset="-127"/>
              </a:endParaRPr>
            </a:p>
          </p:txBody>
        </p:sp>
        <p:sp>
          <p:nvSpPr>
            <p:cNvPr id="334" name="Line 1212"/>
            <p:cNvSpPr>
              <a:spLocks noChangeShapeType="1"/>
            </p:cNvSpPr>
            <p:nvPr/>
          </p:nvSpPr>
          <p:spPr bwMode="auto">
            <a:xfrm>
              <a:off x="2627313" y="3997326"/>
              <a:ext cx="78105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kumimoji="1" lang="ko-KR" altLang="en-US" sz="900" smtClean="0">
                <a:latin typeface="Arial" charset="0"/>
                <a:ea typeface="돋움" pitchFamily="50" charset="-127"/>
              </a:endParaRPr>
            </a:p>
          </p:txBody>
        </p:sp>
        <p:sp>
          <p:nvSpPr>
            <p:cNvPr id="335" name="Text Box 1216"/>
            <p:cNvSpPr txBox="1">
              <a:spLocks noChangeArrowheads="1"/>
            </p:cNvSpPr>
            <p:nvPr/>
          </p:nvSpPr>
          <p:spPr bwMode="auto">
            <a:xfrm>
              <a:off x="2017713" y="4083051"/>
              <a:ext cx="409575" cy="268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900">
                  <a:solidFill>
                    <a:schemeClr val="tx1"/>
                  </a:solidFill>
                  <a:latin typeface="Arial" charset="0"/>
                  <a:ea typeface="돋움" pitchFamily="50" charset="-127"/>
                </a:defRPr>
              </a:lvl1pPr>
              <a:lvl2pPr marL="742950" indent="-285750" eaLnBrk="0" hangingPunct="0">
                <a:defRPr kumimoji="1" sz="900">
                  <a:solidFill>
                    <a:schemeClr val="tx1"/>
                  </a:solidFill>
                  <a:latin typeface="Arial" charset="0"/>
                  <a:ea typeface="돋움" pitchFamily="50" charset="-127"/>
                </a:defRPr>
              </a:lvl2pPr>
              <a:lvl3pPr marL="1143000" indent="-228600" eaLnBrk="0" hangingPunct="0">
                <a:defRPr kumimoji="1" sz="900">
                  <a:solidFill>
                    <a:schemeClr val="tx1"/>
                  </a:solidFill>
                  <a:latin typeface="Arial" charset="0"/>
                  <a:ea typeface="돋움" pitchFamily="50" charset="-127"/>
                </a:defRPr>
              </a:lvl3pPr>
              <a:lvl4pPr marL="1600200" indent="-228600" eaLnBrk="0" hangingPunct="0">
                <a:defRPr kumimoji="1" sz="900">
                  <a:solidFill>
                    <a:schemeClr val="tx1"/>
                  </a:solidFill>
                  <a:latin typeface="Arial" charset="0"/>
                  <a:ea typeface="돋움" pitchFamily="50" charset="-127"/>
                </a:defRPr>
              </a:lvl4pPr>
              <a:lvl5pPr marL="2057400" indent="-228600" eaLnBrk="0" hangingPunct="0">
                <a:defRPr kumimoji="1" sz="900">
                  <a:solidFill>
                    <a:schemeClr val="tx1"/>
                  </a:solidFill>
                  <a:latin typeface="Arial" charset="0"/>
                  <a:ea typeface="돋움" pitchFamily="50" charset="-127"/>
                </a:defRPr>
              </a:lvl5pPr>
              <a:lvl6pPr marL="2514600" indent="-228600" eaLnBrk="0" fontAlgn="base" hangingPunct="0">
                <a:spcBef>
                  <a:spcPct val="0"/>
                </a:spcBef>
                <a:spcAft>
                  <a:spcPct val="0"/>
                </a:spcAft>
                <a:defRPr kumimoji="1" sz="900">
                  <a:solidFill>
                    <a:schemeClr val="tx1"/>
                  </a:solidFill>
                  <a:latin typeface="Arial" charset="0"/>
                  <a:ea typeface="돋움" pitchFamily="50" charset="-127"/>
                </a:defRPr>
              </a:lvl6pPr>
              <a:lvl7pPr marL="2971800" indent="-228600" eaLnBrk="0" fontAlgn="base" hangingPunct="0">
                <a:spcBef>
                  <a:spcPct val="0"/>
                </a:spcBef>
                <a:spcAft>
                  <a:spcPct val="0"/>
                </a:spcAft>
                <a:defRPr kumimoji="1" sz="900">
                  <a:solidFill>
                    <a:schemeClr val="tx1"/>
                  </a:solidFill>
                  <a:latin typeface="Arial" charset="0"/>
                  <a:ea typeface="돋움" pitchFamily="50" charset="-127"/>
                </a:defRPr>
              </a:lvl7pPr>
              <a:lvl8pPr marL="3429000" indent="-228600" eaLnBrk="0" fontAlgn="base" hangingPunct="0">
                <a:spcBef>
                  <a:spcPct val="0"/>
                </a:spcBef>
                <a:spcAft>
                  <a:spcPct val="0"/>
                </a:spcAft>
                <a:defRPr kumimoji="1" sz="900">
                  <a:solidFill>
                    <a:schemeClr val="tx1"/>
                  </a:solidFill>
                  <a:latin typeface="Arial" charset="0"/>
                  <a:ea typeface="돋움" pitchFamily="50" charset="-127"/>
                </a:defRPr>
              </a:lvl8pPr>
              <a:lvl9pPr marL="3886200" indent="-228600" eaLnBrk="0" fontAlgn="base" hangingPunct="0">
                <a:spcBef>
                  <a:spcPct val="0"/>
                </a:spcBef>
                <a:spcAft>
                  <a:spcPct val="0"/>
                </a:spcAft>
                <a:defRPr kumimoji="1" sz="900">
                  <a:solidFill>
                    <a:schemeClr val="tx1"/>
                  </a:solidFill>
                  <a:latin typeface="Arial" charset="0"/>
                  <a:ea typeface="돋움" pitchFamily="50" charset="-127"/>
                </a:defRPr>
              </a:lvl9pPr>
            </a:lstStyle>
            <a:p>
              <a:pPr eaLnBrk="1" fontAlgn="base" hangingPunct="1">
                <a:spcBef>
                  <a:spcPct val="0"/>
                </a:spcBef>
                <a:spcAft>
                  <a:spcPct val="0"/>
                </a:spcAft>
              </a:pPr>
              <a:r>
                <a:rPr lang="en-US" altLang="ko-KR" smtClean="0"/>
                <a:t>M0</a:t>
              </a:r>
            </a:p>
          </p:txBody>
        </p:sp>
        <p:sp>
          <p:nvSpPr>
            <p:cNvPr id="336" name="Text Box 1217"/>
            <p:cNvSpPr txBox="1">
              <a:spLocks noChangeArrowheads="1"/>
            </p:cNvSpPr>
            <p:nvPr/>
          </p:nvSpPr>
          <p:spPr bwMode="auto">
            <a:xfrm>
              <a:off x="2027238" y="3652838"/>
              <a:ext cx="381000" cy="268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900">
                  <a:solidFill>
                    <a:schemeClr val="tx1"/>
                  </a:solidFill>
                  <a:latin typeface="Arial" charset="0"/>
                  <a:ea typeface="돋움" pitchFamily="50" charset="-127"/>
                </a:defRPr>
              </a:lvl1pPr>
              <a:lvl2pPr marL="742950" indent="-285750" eaLnBrk="0" hangingPunct="0">
                <a:defRPr kumimoji="1" sz="900">
                  <a:solidFill>
                    <a:schemeClr val="tx1"/>
                  </a:solidFill>
                  <a:latin typeface="Arial" charset="0"/>
                  <a:ea typeface="돋움" pitchFamily="50" charset="-127"/>
                </a:defRPr>
              </a:lvl2pPr>
              <a:lvl3pPr marL="1143000" indent="-228600" eaLnBrk="0" hangingPunct="0">
                <a:defRPr kumimoji="1" sz="900">
                  <a:solidFill>
                    <a:schemeClr val="tx1"/>
                  </a:solidFill>
                  <a:latin typeface="Arial" charset="0"/>
                  <a:ea typeface="돋움" pitchFamily="50" charset="-127"/>
                </a:defRPr>
              </a:lvl3pPr>
              <a:lvl4pPr marL="1600200" indent="-228600" eaLnBrk="0" hangingPunct="0">
                <a:defRPr kumimoji="1" sz="900">
                  <a:solidFill>
                    <a:schemeClr val="tx1"/>
                  </a:solidFill>
                  <a:latin typeface="Arial" charset="0"/>
                  <a:ea typeface="돋움" pitchFamily="50" charset="-127"/>
                </a:defRPr>
              </a:lvl4pPr>
              <a:lvl5pPr marL="2057400" indent="-228600" eaLnBrk="0" hangingPunct="0">
                <a:defRPr kumimoji="1" sz="900">
                  <a:solidFill>
                    <a:schemeClr val="tx1"/>
                  </a:solidFill>
                  <a:latin typeface="Arial" charset="0"/>
                  <a:ea typeface="돋움" pitchFamily="50" charset="-127"/>
                </a:defRPr>
              </a:lvl5pPr>
              <a:lvl6pPr marL="2514600" indent="-228600" eaLnBrk="0" fontAlgn="base" hangingPunct="0">
                <a:spcBef>
                  <a:spcPct val="0"/>
                </a:spcBef>
                <a:spcAft>
                  <a:spcPct val="0"/>
                </a:spcAft>
                <a:defRPr kumimoji="1" sz="900">
                  <a:solidFill>
                    <a:schemeClr val="tx1"/>
                  </a:solidFill>
                  <a:latin typeface="Arial" charset="0"/>
                  <a:ea typeface="돋움" pitchFamily="50" charset="-127"/>
                </a:defRPr>
              </a:lvl6pPr>
              <a:lvl7pPr marL="2971800" indent="-228600" eaLnBrk="0" fontAlgn="base" hangingPunct="0">
                <a:spcBef>
                  <a:spcPct val="0"/>
                </a:spcBef>
                <a:spcAft>
                  <a:spcPct val="0"/>
                </a:spcAft>
                <a:defRPr kumimoji="1" sz="900">
                  <a:solidFill>
                    <a:schemeClr val="tx1"/>
                  </a:solidFill>
                  <a:latin typeface="Arial" charset="0"/>
                  <a:ea typeface="돋움" pitchFamily="50" charset="-127"/>
                </a:defRPr>
              </a:lvl7pPr>
              <a:lvl8pPr marL="3429000" indent="-228600" eaLnBrk="0" fontAlgn="base" hangingPunct="0">
                <a:spcBef>
                  <a:spcPct val="0"/>
                </a:spcBef>
                <a:spcAft>
                  <a:spcPct val="0"/>
                </a:spcAft>
                <a:defRPr kumimoji="1" sz="900">
                  <a:solidFill>
                    <a:schemeClr val="tx1"/>
                  </a:solidFill>
                  <a:latin typeface="Arial" charset="0"/>
                  <a:ea typeface="돋움" pitchFamily="50" charset="-127"/>
                </a:defRPr>
              </a:lvl8pPr>
              <a:lvl9pPr marL="3886200" indent="-228600" eaLnBrk="0" fontAlgn="base" hangingPunct="0">
                <a:spcBef>
                  <a:spcPct val="0"/>
                </a:spcBef>
                <a:spcAft>
                  <a:spcPct val="0"/>
                </a:spcAft>
                <a:defRPr kumimoji="1" sz="900">
                  <a:solidFill>
                    <a:schemeClr val="tx1"/>
                  </a:solidFill>
                  <a:latin typeface="Arial" charset="0"/>
                  <a:ea typeface="돋움" pitchFamily="50" charset="-127"/>
                </a:defRPr>
              </a:lvl9pPr>
            </a:lstStyle>
            <a:p>
              <a:pPr eaLnBrk="1" fontAlgn="base" hangingPunct="1">
                <a:spcBef>
                  <a:spcPct val="0"/>
                </a:spcBef>
                <a:spcAft>
                  <a:spcPct val="0"/>
                </a:spcAft>
              </a:pPr>
              <a:r>
                <a:rPr lang="en-US" altLang="ko-KR" smtClean="0"/>
                <a:t>X0</a:t>
              </a:r>
            </a:p>
          </p:txBody>
        </p:sp>
        <p:sp>
          <p:nvSpPr>
            <p:cNvPr id="337" name="Text Box 1219"/>
            <p:cNvSpPr txBox="1">
              <a:spLocks noChangeArrowheads="1"/>
            </p:cNvSpPr>
            <p:nvPr/>
          </p:nvSpPr>
          <p:spPr bwMode="auto">
            <a:xfrm>
              <a:off x="2389188" y="3652838"/>
              <a:ext cx="390525" cy="268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900">
                  <a:solidFill>
                    <a:schemeClr val="tx1"/>
                  </a:solidFill>
                  <a:latin typeface="Arial" charset="0"/>
                  <a:ea typeface="돋움" pitchFamily="50" charset="-127"/>
                </a:defRPr>
              </a:lvl1pPr>
              <a:lvl2pPr marL="742950" indent="-285750" eaLnBrk="0" hangingPunct="0">
                <a:defRPr kumimoji="1" sz="900">
                  <a:solidFill>
                    <a:schemeClr val="tx1"/>
                  </a:solidFill>
                  <a:latin typeface="Arial" charset="0"/>
                  <a:ea typeface="돋움" pitchFamily="50" charset="-127"/>
                </a:defRPr>
              </a:lvl2pPr>
              <a:lvl3pPr marL="1143000" indent="-228600" eaLnBrk="0" hangingPunct="0">
                <a:defRPr kumimoji="1" sz="900">
                  <a:solidFill>
                    <a:schemeClr val="tx1"/>
                  </a:solidFill>
                  <a:latin typeface="Arial" charset="0"/>
                  <a:ea typeface="돋움" pitchFamily="50" charset="-127"/>
                </a:defRPr>
              </a:lvl3pPr>
              <a:lvl4pPr marL="1600200" indent="-228600" eaLnBrk="0" hangingPunct="0">
                <a:defRPr kumimoji="1" sz="900">
                  <a:solidFill>
                    <a:schemeClr val="tx1"/>
                  </a:solidFill>
                  <a:latin typeface="Arial" charset="0"/>
                  <a:ea typeface="돋움" pitchFamily="50" charset="-127"/>
                </a:defRPr>
              </a:lvl4pPr>
              <a:lvl5pPr marL="2057400" indent="-228600" eaLnBrk="0" hangingPunct="0">
                <a:defRPr kumimoji="1" sz="900">
                  <a:solidFill>
                    <a:schemeClr val="tx1"/>
                  </a:solidFill>
                  <a:latin typeface="Arial" charset="0"/>
                  <a:ea typeface="돋움" pitchFamily="50" charset="-127"/>
                </a:defRPr>
              </a:lvl5pPr>
              <a:lvl6pPr marL="2514600" indent="-228600" eaLnBrk="0" fontAlgn="base" hangingPunct="0">
                <a:spcBef>
                  <a:spcPct val="0"/>
                </a:spcBef>
                <a:spcAft>
                  <a:spcPct val="0"/>
                </a:spcAft>
                <a:defRPr kumimoji="1" sz="900">
                  <a:solidFill>
                    <a:schemeClr val="tx1"/>
                  </a:solidFill>
                  <a:latin typeface="Arial" charset="0"/>
                  <a:ea typeface="돋움" pitchFamily="50" charset="-127"/>
                </a:defRPr>
              </a:lvl6pPr>
              <a:lvl7pPr marL="2971800" indent="-228600" eaLnBrk="0" fontAlgn="base" hangingPunct="0">
                <a:spcBef>
                  <a:spcPct val="0"/>
                </a:spcBef>
                <a:spcAft>
                  <a:spcPct val="0"/>
                </a:spcAft>
                <a:defRPr kumimoji="1" sz="900">
                  <a:solidFill>
                    <a:schemeClr val="tx1"/>
                  </a:solidFill>
                  <a:latin typeface="Arial" charset="0"/>
                  <a:ea typeface="돋움" pitchFamily="50" charset="-127"/>
                </a:defRPr>
              </a:lvl7pPr>
              <a:lvl8pPr marL="3429000" indent="-228600" eaLnBrk="0" fontAlgn="base" hangingPunct="0">
                <a:spcBef>
                  <a:spcPct val="0"/>
                </a:spcBef>
                <a:spcAft>
                  <a:spcPct val="0"/>
                </a:spcAft>
                <a:defRPr kumimoji="1" sz="900">
                  <a:solidFill>
                    <a:schemeClr val="tx1"/>
                  </a:solidFill>
                  <a:latin typeface="Arial" charset="0"/>
                  <a:ea typeface="돋움" pitchFamily="50" charset="-127"/>
                </a:defRPr>
              </a:lvl8pPr>
              <a:lvl9pPr marL="3886200" indent="-228600" eaLnBrk="0" fontAlgn="base" hangingPunct="0">
                <a:spcBef>
                  <a:spcPct val="0"/>
                </a:spcBef>
                <a:spcAft>
                  <a:spcPct val="0"/>
                </a:spcAft>
                <a:defRPr kumimoji="1" sz="900">
                  <a:solidFill>
                    <a:schemeClr val="tx1"/>
                  </a:solidFill>
                  <a:latin typeface="Arial" charset="0"/>
                  <a:ea typeface="돋움" pitchFamily="50" charset="-127"/>
                </a:defRPr>
              </a:lvl9pPr>
            </a:lstStyle>
            <a:p>
              <a:pPr eaLnBrk="1" fontAlgn="base" hangingPunct="1">
                <a:spcBef>
                  <a:spcPct val="0"/>
                </a:spcBef>
                <a:spcAft>
                  <a:spcPct val="0"/>
                </a:spcAft>
              </a:pPr>
              <a:r>
                <a:rPr lang="en-US" altLang="ko-KR" smtClean="0"/>
                <a:t>X1</a:t>
              </a:r>
            </a:p>
          </p:txBody>
        </p:sp>
        <p:sp>
          <p:nvSpPr>
            <p:cNvPr id="338" name="Line 1220"/>
            <p:cNvSpPr>
              <a:spLocks noChangeShapeType="1"/>
            </p:cNvSpPr>
            <p:nvPr/>
          </p:nvSpPr>
          <p:spPr bwMode="auto">
            <a:xfrm flipH="1">
              <a:off x="2084388" y="4341813"/>
              <a:ext cx="238125" cy="17145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kumimoji="1" lang="ko-KR" altLang="en-US" sz="900" smtClean="0">
                <a:latin typeface="Arial" charset="0"/>
                <a:ea typeface="돋움" pitchFamily="50" charset="-127"/>
              </a:endParaRPr>
            </a:p>
          </p:txBody>
        </p:sp>
        <p:sp>
          <p:nvSpPr>
            <p:cNvPr id="339" name="Line 1223"/>
            <p:cNvSpPr>
              <a:spLocks noChangeShapeType="1"/>
            </p:cNvSpPr>
            <p:nvPr/>
          </p:nvSpPr>
          <p:spPr bwMode="auto">
            <a:xfrm>
              <a:off x="3408363" y="3825876"/>
              <a:ext cx="0" cy="77311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kumimoji="1" lang="ko-KR" altLang="en-US" sz="900" smtClean="0">
                <a:latin typeface="Arial" charset="0"/>
                <a:ea typeface="돋움" pitchFamily="50" charset="-127"/>
              </a:endParaRPr>
            </a:p>
          </p:txBody>
        </p:sp>
        <p:sp>
          <p:nvSpPr>
            <p:cNvPr id="340" name="Oval 1199"/>
            <p:cNvSpPr>
              <a:spLocks noChangeArrowheads="1"/>
            </p:cNvSpPr>
            <p:nvPr/>
          </p:nvSpPr>
          <p:spPr bwMode="auto">
            <a:xfrm>
              <a:off x="2814633" y="3833807"/>
              <a:ext cx="534987" cy="342900"/>
            </a:xfrm>
            <a:prstGeom prst="ellipse">
              <a:avLst/>
            </a:prstGeom>
            <a:solidFill>
              <a:srgbClr val="FFFFFF"/>
            </a:solidFill>
            <a:ln w="9525">
              <a:solidFill>
                <a:srgbClr val="000000"/>
              </a:solidFill>
              <a:round/>
              <a:headEnd/>
              <a:tailEnd/>
            </a:ln>
          </p:spPr>
          <p:txBody>
            <a:bodyPr/>
            <a:lstStyle>
              <a:lvl1pPr eaLnBrk="0" hangingPunct="0">
                <a:defRPr kumimoji="1" sz="900">
                  <a:solidFill>
                    <a:schemeClr val="tx1"/>
                  </a:solidFill>
                  <a:latin typeface="Arial" charset="0"/>
                  <a:ea typeface="돋움" pitchFamily="50" charset="-127"/>
                </a:defRPr>
              </a:lvl1pPr>
              <a:lvl2pPr marL="742950" indent="-285750" eaLnBrk="0" hangingPunct="0">
                <a:defRPr kumimoji="1" sz="900">
                  <a:solidFill>
                    <a:schemeClr val="tx1"/>
                  </a:solidFill>
                  <a:latin typeface="Arial" charset="0"/>
                  <a:ea typeface="돋움" pitchFamily="50" charset="-127"/>
                </a:defRPr>
              </a:lvl2pPr>
              <a:lvl3pPr marL="1143000" indent="-228600" eaLnBrk="0" hangingPunct="0">
                <a:defRPr kumimoji="1" sz="900">
                  <a:solidFill>
                    <a:schemeClr val="tx1"/>
                  </a:solidFill>
                  <a:latin typeface="Arial" charset="0"/>
                  <a:ea typeface="돋움" pitchFamily="50" charset="-127"/>
                </a:defRPr>
              </a:lvl3pPr>
              <a:lvl4pPr marL="1600200" indent="-228600" eaLnBrk="0" hangingPunct="0">
                <a:defRPr kumimoji="1" sz="900">
                  <a:solidFill>
                    <a:schemeClr val="tx1"/>
                  </a:solidFill>
                  <a:latin typeface="Arial" charset="0"/>
                  <a:ea typeface="돋움" pitchFamily="50" charset="-127"/>
                </a:defRPr>
              </a:lvl4pPr>
              <a:lvl5pPr marL="2057400" indent="-228600" eaLnBrk="0" hangingPunct="0">
                <a:defRPr kumimoji="1" sz="900">
                  <a:solidFill>
                    <a:schemeClr val="tx1"/>
                  </a:solidFill>
                  <a:latin typeface="Arial" charset="0"/>
                  <a:ea typeface="돋움" pitchFamily="50" charset="-127"/>
                </a:defRPr>
              </a:lvl5pPr>
              <a:lvl6pPr marL="2514600" indent="-228600" eaLnBrk="0" fontAlgn="base" hangingPunct="0">
                <a:spcBef>
                  <a:spcPct val="0"/>
                </a:spcBef>
                <a:spcAft>
                  <a:spcPct val="0"/>
                </a:spcAft>
                <a:defRPr kumimoji="1" sz="900">
                  <a:solidFill>
                    <a:schemeClr val="tx1"/>
                  </a:solidFill>
                  <a:latin typeface="Arial" charset="0"/>
                  <a:ea typeface="돋움" pitchFamily="50" charset="-127"/>
                </a:defRPr>
              </a:lvl6pPr>
              <a:lvl7pPr marL="2971800" indent="-228600" eaLnBrk="0" fontAlgn="base" hangingPunct="0">
                <a:spcBef>
                  <a:spcPct val="0"/>
                </a:spcBef>
                <a:spcAft>
                  <a:spcPct val="0"/>
                </a:spcAft>
                <a:defRPr kumimoji="1" sz="900">
                  <a:solidFill>
                    <a:schemeClr val="tx1"/>
                  </a:solidFill>
                  <a:latin typeface="Arial" charset="0"/>
                  <a:ea typeface="돋움" pitchFamily="50" charset="-127"/>
                </a:defRPr>
              </a:lvl7pPr>
              <a:lvl8pPr marL="3429000" indent="-228600" eaLnBrk="0" fontAlgn="base" hangingPunct="0">
                <a:spcBef>
                  <a:spcPct val="0"/>
                </a:spcBef>
                <a:spcAft>
                  <a:spcPct val="0"/>
                </a:spcAft>
                <a:defRPr kumimoji="1" sz="900">
                  <a:solidFill>
                    <a:schemeClr val="tx1"/>
                  </a:solidFill>
                  <a:latin typeface="Arial" charset="0"/>
                  <a:ea typeface="돋움" pitchFamily="50" charset="-127"/>
                </a:defRPr>
              </a:lvl8pPr>
              <a:lvl9pPr marL="3886200" indent="-228600" eaLnBrk="0" fontAlgn="base" hangingPunct="0">
                <a:spcBef>
                  <a:spcPct val="0"/>
                </a:spcBef>
                <a:spcAft>
                  <a:spcPct val="0"/>
                </a:spcAft>
                <a:defRPr kumimoji="1" sz="900">
                  <a:solidFill>
                    <a:schemeClr val="tx1"/>
                  </a:solidFill>
                  <a:latin typeface="Arial" charset="0"/>
                  <a:ea typeface="돋움" pitchFamily="50" charset="-127"/>
                </a:defRPr>
              </a:lvl9pPr>
            </a:lstStyle>
            <a:p>
              <a:pPr eaLnBrk="1" fontAlgn="base" hangingPunct="1">
                <a:spcBef>
                  <a:spcPct val="0"/>
                </a:spcBef>
                <a:spcAft>
                  <a:spcPct val="0"/>
                </a:spcAft>
              </a:pPr>
              <a:r>
                <a:rPr lang="en-US" altLang="ko-KR" smtClean="0"/>
                <a:t>M0</a:t>
              </a:r>
            </a:p>
          </p:txBody>
        </p:sp>
        <p:sp>
          <p:nvSpPr>
            <p:cNvPr id="341" name="Oval 1199"/>
            <p:cNvSpPr>
              <a:spLocks noChangeArrowheads="1"/>
            </p:cNvSpPr>
            <p:nvPr/>
          </p:nvSpPr>
          <p:spPr bwMode="auto">
            <a:xfrm>
              <a:off x="1285860" y="3838567"/>
              <a:ext cx="534987" cy="342900"/>
            </a:xfrm>
            <a:prstGeom prst="ellipse">
              <a:avLst/>
            </a:prstGeom>
            <a:solidFill>
              <a:srgbClr val="FFFFFF"/>
            </a:solidFill>
            <a:ln w="9525">
              <a:solidFill>
                <a:srgbClr val="000000"/>
              </a:solidFill>
              <a:round/>
              <a:headEnd/>
              <a:tailEnd/>
            </a:ln>
          </p:spPr>
          <p:txBody>
            <a:bodyPr/>
            <a:lstStyle>
              <a:lvl1pPr eaLnBrk="0" hangingPunct="0">
                <a:defRPr kumimoji="1" sz="900">
                  <a:solidFill>
                    <a:schemeClr val="tx1"/>
                  </a:solidFill>
                  <a:latin typeface="Arial" charset="0"/>
                  <a:ea typeface="돋움" pitchFamily="50" charset="-127"/>
                </a:defRPr>
              </a:lvl1pPr>
              <a:lvl2pPr marL="742950" indent="-285750" eaLnBrk="0" hangingPunct="0">
                <a:defRPr kumimoji="1" sz="900">
                  <a:solidFill>
                    <a:schemeClr val="tx1"/>
                  </a:solidFill>
                  <a:latin typeface="Arial" charset="0"/>
                  <a:ea typeface="돋움" pitchFamily="50" charset="-127"/>
                </a:defRPr>
              </a:lvl2pPr>
              <a:lvl3pPr marL="1143000" indent="-228600" eaLnBrk="0" hangingPunct="0">
                <a:defRPr kumimoji="1" sz="900">
                  <a:solidFill>
                    <a:schemeClr val="tx1"/>
                  </a:solidFill>
                  <a:latin typeface="Arial" charset="0"/>
                  <a:ea typeface="돋움" pitchFamily="50" charset="-127"/>
                </a:defRPr>
              </a:lvl3pPr>
              <a:lvl4pPr marL="1600200" indent="-228600" eaLnBrk="0" hangingPunct="0">
                <a:defRPr kumimoji="1" sz="900">
                  <a:solidFill>
                    <a:schemeClr val="tx1"/>
                  </a:solidFill>
                  <a:latin typeface="Arial" charset="0"/>
                  <a:ea typeface="돋움" pitchFamily="50" charset="-127"/>
                </a:defRPr>
              </a:lvl4pPr>
              <a:lvl5pPr marL="2057400" indent="-228600" eaLnBrk="0" hangingPunct="0">
                <a:defRPr kumimoji="1" sz="900">
                  <a:solidFill>
                    <a:schemeClr val="tx1"/>
                  </a:solidFill>
                  <a:latin typeface="Arial" charset="0"/>
                  <a:ea typeface="돋움" pitchFamily="50" charset="-127"/>
                </a:defRPr>
              </a:lvl5pPr>
              <a:lvl6pPr marL="2514600" indent="-228600" eaLnBrk="0" fontAlgn="base" hangingPunct="0">
                <a:spcBef>
                  <a:spcPct val="0"/>
                </a:spcBef>
                <a:spcAft>
                  <a:spcPct val="0"/>
                </a:spcAft>
                <a:defRPr kumimoji="1" sz="900">
                  <a:solidFill>
                    <a:schemeClr val="tx1"/>
                  </a:solidFill>
                  <a:latin typeface="Arial" charset="0"/>
                  <a:ea typeface="돋움" pitchFamily="50" charset="-127"/>
                </a:defRPr>
              </a:lvl6pPr>
              <a:lvl7pPr marL="2971800" indent="-228600" eaLnBrk="0" fontAlgn="base" hangingPunct="0">
                <a:spcBef>
                  <a:spcPct val="0"/>
                </a:spcBef>
                <a:spcAft>
                  <a:spcPct val="0"/>
                </a:spcAft>
                <a:defRPr kumimoji="1" sz="900">
                  <a:solidFill>
                    <a:schemeClr val="tx1"/>
                  </a:solidFill>
                  <a:latin typeface="Arial" charset="0"/>
                  <a:ea typeface="돋움" pitchFamily="50" charset="-127"/>
                </a:defRPr>
              </a:lvl7pPr>
              <a:lvl8pPr marL="3429000" indent="-228600" eaLnBrk="0" fontAlgn="base" hangingPunct="0">
                <a:spcBef>
                  <a:spcPct val="0"/>
                </a:spcBef>
                <a:spcAft>
                  <a:spcPct val="0"/>
                </a:spcAft>
                <a:defRPr kumimoji="1" sz="900">
                  <a:solidFill>
                    <a:schemeClr val="tx1"/>
                  </a:solidFill>
                  <a:latin typeface="Arial" charset="0"/>
                  <a:ea typeface="돋움" pitchFamily="50" charset="-127"/>
                </a:defRPr>
              </a:lvl8pPr>
              <a:lvl9pPr marL="3886200" indent="-228600" eaLnBrk="0" fontAlgn="base" hangingPunct="0">
                <a:spcBef>
                  <a:spcPct val="0"/>
                </a:spcBef>
                <a:spcAft>
                  <a:spcPct val="0"/>
                </a:spcAft>
                <a:defRPr kumimoji="1" sz="900">
                  <a:solidFill>
                    <a:schemeClr val="tx1"/>
                  </a:solidFill>
                  <a:latin typeface="Arial" charset="0"/>
                  <a:ea typeface="돋움" pitchFamily="50" charset="-127"/>
                </a:defRPr>
              </a:lvl9pPr>
            </a:lstStyle>
            <a:p>
              <a:pPr eaLnBrk="1" fontAlgn="base" hangingPunct="1">
                <a:spcBef>
                  <a:spcPct val="0"/>
                </a:spcBef>
                <a:spcAft>
                  <a:spcPct val="0"/>
                </a:spcAft>
              </a:pPr>
              <a:r>
                <a:rPr lang="en-US" altLang="ko-KR" smtClean="0"/>
                <a:t>M0</a:t>
              </a:r>
            </a:p>
          </p:txBody>
        </p:sp>
        <p:sp>
          <p:nvSpPr>
            <p:cNvPr id="342" name="Oval 1199"/>
            <p:cNvSpPr>
              <a:spLocks noChangeArrowheads="1"/>
            </p:cNvSpPr>
            <p:nvPr/>
          </p:nvSpPr>
          <p:spPr bwMode="auto">
            <a:xfrm>
              <a:off x="1265227" y="2600311"/>
              <a:ext cx="534987" cy="342900"/>
            </a:xfrm>
            <a:prstGeom prst="ellipse">
              <a:avLst/>
            </a:prstGeom>
            <a:solidFill>
              <a:srgbClr val="FFFFFF"/>
            </a:solidFill>
            <a:ln w="9525">
              <a:solidFill>
                <a:srgbClr val="000000"/>
              </a:solidFill>
              <a:round/>
              <a:headEnd/>
              <a:tailEnd/>
            </a:ln>
          </p:spPr>
          <p:txBody>
            <a:bodyPr/>
            <a:lstStyle>
              <a:lvl1pPr eaLnBrk="0" hangingPunct="0">
                <a:defRPr kumimoji="1" sz="900">
                  <a:solidFill>
                    <a:schemeClr val="tx1"/>
                  </a:solidFill>
                  <a:latin typeface="Arial" charset="0"/>
                  <a:ea typeface="돋움" pitchFamily="50" charset="-127"/>
                </a:defRPr>
              </a:lvl1pPr>
              <a:lvl2pPr marL="742950" indent="-285750" eaLnBrk="0" hangingPunct="0">
                <a:defRPr kumimoji="1" sz="900">
                  <a:solidFill>
                    <a:schemeClr val="tx1"/>
                  </a:solidFill>
                  <a:latin typeface="Arial" charset="0"/>
                  <a:ea typeface="돋움" pitchFamily="50" charset="-127"/>
                </a:defRPr>
              </a:lvl2pPr>
              <a:lvl3pPr marL="1143000" indent="-228600" eaLnBrk="0" hangingPunct="0">
                <a:defRPr kumimoji="1" sz="900">
                  <a:solidFill>
                    <a:schemeClr val="tx1"/>
                  </a:solidFill>
                  <a:latin typeface="Arial" charset="0"/>
                  <a:ea typeface="돋움" pitchFamily="50" charset="-127"/>
                </a:defRPr>
              </a:lvl3pPr>
              <a:lvl4pPr marL="1600200" indent="-228600" eaLnBrk="0" hangingPunct="0">
                <a:defRPr kumimoji="1" sz="900">
                  <a:solidFill>
                    <a:schemeClr val="tx1"/>
                  </a:solidFill>
                  <a:latin typeface="Arial" charset="0"/>
                  <a:ea typeface="돋움" pitchFamily="50" charset="-127"/>
                </a:defRPr>
              </a:lvl4pPr>
              <a:lvl5pPr marL="2057400" indent="-228600" eaLnBrk="0" hangingPunct="0">
                <a:defRPr kumimoji="1" sz="900">
                  <a:solidFill>
                    <a:schemeClr val="tx1"/>
                  </a:solidFill>
                  <a:latin typeface="Arial" charset="0"/>
                  <a:ea typeface="돋움" pitchFamily="50" charset="-127"/>
                </a:defRPr>
              </a:lvl5pPr>
              <a:lvl6pPr marL="2514600" indent="-228600" eaLnBrk="0" fontAlgn="base" hangingPunct="0">
                <a:spcBef>
                  <a:spcPct val="0"/>
                </a:spcBef>
                <a:spcAft>
                  <a:spcPct val="0"/>
                </a:spcAft>
                <a:defRPr kumimoji="1" sz="900">
                  <a:solidFill>
                    <a:schemeClr val="tx1"/>
                  </a:solidFill>
                  <a:latin typeface="Arial" charset="0"/>
                  <a:ea typeface="돋움" pitchFamily="50" charset="-127"/>
                </a:defRPr>
              </a:lvl6pPr>
              <a:lvl7pPr marL="2971800" indent="-228600" eaLnBrk="0" fontAlgn="base" hangingPunct="0">
                <a:spcBef>
                  <a:spcPct val="0"/>
                </a:spcBef>
                <a:spcAft>
                  <a:spcPct val="0"/>
                </a:spcAft>
                <a:defRPr kumimoji="1" sz="900">
                  <a:solidFill>
                    <a:schemeClr val="tx1"/>
                  </a:solidFill>
                  <a:latin typeface="Arial" charset="0"/>
                  <a:ea typeface="돋움" pitchFamily="50" charset="-127"/>
                </a:defRPr>
              </a:lvl7pPr>
              <a:lvl8pPr marL="3429000" indent="-228600" eaLnBrk="0" fontAlgn="base" hangingPunct="0">
                <a:spcBef>
                  <a:spcPct val="0"/>
                </a:spcBef>
                <a:spcAft>
                  <a:spcPct val="0"/>
                </a:spcAft>
                <a:defRPr kumimoji="1" sz="900">
                  <a:solidFill>
                    <a:schemeClr val="tx1"/>
                  </a:solidFill>
                  <a:latin typeface="Arial" charset="0"/>
                  <a:ea typeface="돋움" pitchFamily="50" charset="-127"/>
                </a:defRPr>
              </a:lvl8pPr>
              <a:lvl9pPr marL="3886200" indent="-228600" eaLnBrk="0" fontAlgn="base" hangingPunct="0">
                <a:spcBef>
                  <a:spcPct val="0"/>
                </a:spcBef>
                <a:spcAft>
                  <a:spcPct val="0"/>
                </a:spcAft>
                <a:defRPr kumimoji="1" sz="900">
                  <a:solidFill>
                    <a:schemeClr val="tx1"/>
                  </a:solidFill>
                  <a:latin typeface="Arial" charset="0"/>
                  <a:ea typeface="돋움" pitchFamily="50" charset="-127"/>
                </a:defRPr>
              </a:lvl9pPr>
            </a:lstStyle>
            <a:p>
              <a:pPr eaLnBrk="1" fontAlgn="base" hangingPunct="1">
                <a:spcBef>
                  <a:spcPct val="0"/>
                </a:spcBef>
                <a:spcAft>
                  <a:spcPct val="0"/>
                </a:spcAft>
              </a:pPr>
              <a:r>
                <a:rPr lang="en-US" altLang="ko-KR" smtClean="0"/>
                <a:t>M0</a:t>
              </a:r>
            </a:p>
          </p:txBody>
        </p:sp>
      </p:grpSp>
    </p:spTree>
    <p:extLst>
      <p:ext uri="{BB962C8B-B14F-4D97-AF65-F5344CB8AC3E}">
        <p14:creationId xmlns:p14="http://schemas.microsoft.com/office/powerpoint/2010/main" val="397610794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Line 6"/>
          <p:cNvSpPr>
            <a:spLocks noChangeShapeType="1"/>
          </p:cNvSpPr>
          <p:nvPr/>
        </p:nvSpPr>
        <p:spPr bwMode="auto">
          <a:xfrm>
            <a:off x="304800" y="608013"/>
            <a:ext cx="6248400" cy="0"/>
          </a:xfrm>
          <a:prstGeom prst="line">
            <a:avLst/>
          </a:prstGeom>
          <a:noFill/>
          <a:ln w="57150" cmpd="thinThick">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50" name="Text Box 5"/>
          <p:cNvSpPr txBox="1">
            <a:spLocks noChangeArrowheads="1"/>
          </p:cNvSpPr>
          <p:nvPr/>
        </p:nvSpPr>
        <p:spPr bwMode="auto">
          <a:xfrm>
            <a:off x="174625" y="239713"/>
            <a:ext cx="129715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900">
                <a:solidFill>
                  <a:schemeClr val="tx1"/>
                </a:solidFill>
                <a:latin typeface="Dotum" pitchFamily="50" charset="-127"/>
                <a:ea typeface="Dotum" pitchFamily="50" charset="-127"/>
              </a:defRPr>
            </a:lvl1pPr>
            <a:lvl2pPr marL="742950" indent="-285750" eaLnBrk="0" hangingPunct="0">
              <a:defRPr kumimoji="1" sz="900">
                <a:solidFill>
                  <a:schemeClr val="tx1"/>
                </a:solidFill>
                <a:latin typeface="Dotum" pitchFamily="50" charset="-127"/>
                <a:ea typeface="Dotum" pitchFamily="50" charset="-127"/>
              </a:defRPr>
            </a:lvl2pPr>
            <a:lvl3pPr marL="1143000" indent="-228600" eaLnBrk="0" hangingPunct="0">
              <a:defRPr kumimoji="1" sz="900">
                <a:solidFill>
                  <a:schemeClr val="tx1"/>
                </a:solidFill>
                <a:latin typeface="Dotum" pitchFamily="50" charset="-127"/>
                <a:ea typeface="Dotum" pitchFamily="50" charset="-127"/>
              </a:defRPr>
            </a:lvl3pPr>
            <a:lvl4pPr marL="1600200" indent="-228600" eaLnBrk="0" hangingPunct="0">
              <a:defRPr kumimoji="1" sz="900">
                <a:solidFill>
                  <a:schemeClr val="tx1"/>
                </a:solidFill>
                <a:latin typeface="Dotum" pitchFamily="50" charset="-127"/>
                <a:ea typeface="Dotum" pitchFamily="50" charset="-127"/>
              </a:defRPr>
            </a:lvl4pPr>
            <a:lvl5pPr marL="2057400" indent="-228600" eaLnBrk="0" hangingPunct="0">
              <a:defRPr kumimoji="1" sz="900">
                <a:solidFill>
                  <a:schemeClr val="tx1"/>
                </a:solidFill>
                <a:latin typeface="Dotum" pitchFamily="50" charset="-127"/>
                <a:ea typeface="Dotum" pitchFamily="50" charset="-127"/>
              </a:defRPr>
            </a:lvl5pPr>
            <a:lvl6pPr marL="2514600" indent="-228600" eaLnBrk="0" fontAlgn="base" hangingPunct="0">
              <a:spcBef>
                <a:spcPct val="0"/>
              </a:spcBef>
              <a:spcAft>
                <a:spcPct val="0"/>
              </a:spcAft>
              <a:defRPr kumimoji="1" sz="900">
                <a:solidFill>
                  <a:schemeClr val="tx1"/>
                </a:solidFill>
                <a:latin typeface="Dotum" pitchFamily="50" charset="-127"/>
                <a:ea typeface="Dotum" pitchFamily="50" charset="-127"/>
              </a:defRPr>
            </a:lvl6pPr>
            <a:lvl7pPr marL="2971800" indent="-228600" eaLnBrk="0" fontAlgn="base" hangingPunct="0">
              <a:spcBef>
                <a:spcPct val="0"/>
              </a:spcBef>
              <a:spcAft>
                <a:spcPct val="0"/>
              </a:spcAft>
              <a:defRPr kumimoji="1" sz="900">
                <a:solidFill>
                  <a:schemeClr val="tx1"/>
                </a:solidFill>
                <a:latin typeface="Dotum" pitchFamily="50" charset="-127"/>
                <a:ea typeface="Dotum" pitchFamily="50" charset="-127"/>
              </a:defRPr>
            </a:lvl7pPr>
            <a:lvl8pPr marL="3429000" indent="-228600" eaLnBrk="0" fontAlgn="base" hangingPunct="0">
              <a:spcBef>
                <a:spcPct val="0"/>
              </a:spcBef>
              <a:spcAft>
                <a:spcPct val="0"/>
              </a:spcAft>
              <a:defRPr kumimoji="1" sz="900">
                <a:solidFill>
                  <a:schemeClr val="tx1"/>
                </a:solidFill>
                <a:latin typeface="Dotum" pitchFamily="50" charset="-127"/>
                <a:ea typeface="Dotum" pitchFamily="50" charset="-127"/>
              </a:defRPr>
            </a:lvl8pPr>
            <a:lvl9pPr marL="3886200" indent="-228600" eaLnBrk="0" fontAlgn="base" hangingPunct="0">
              <a:spcBef>
                <a:spcPct val="0"/>
              </a:spcBef>
              <a:spcAft>
                <a:spcPct val="0"/>
              </a:spcAft>
              <a:defRPr kumimoji="1" sz="900">
                <a:solidFill>
                  <a:schemeClr val="tx1"/>
                </a:solidFill>
                <a:latin typeface="Dotum" pitchFamily="50" charset="-127"/>
                <a:ea typeface="Dotum" pitchFamily="50" charset="-127"/>
              </a:defRPr>
            </a:lvl9pPr>
          </a:lstStyle>
          <a:p>
            <a:pPr eaLnBrk="1" hangingPunct="1"/>
            <a:r>
              <a:rPr lang="en-US" altLang="ko-KR" sz="1600" b="1" smtClean="0">
                <a:effectLst>
                  <a:outerShdw blurRad="38100" dist="38100" dir="2700000" algn="tl">
                    <a:srgbClr val="C0C0C0"/>
                  </a:outerShdw>
                </a:effectLst>
              </a:rPr>
              <a:t>[ </a:t>
            </a:r>
            <a:r>
              <a:rPr lang="vi-VN" altLang="ko-KR" sz="1600" b="1" smtClean="0">
                <a:effectLst>
                  <a:outerShdw blurRad="38100" dist="38100" dir="2700000" algn="tl">
                    <a:srgbClr val="C0C0C0"/>
                  </a:outerShdw>
                </a:effectLst>
              </a:rPr>
              <a:t>Khí nén</a:t>
            </a:r>
            <a:r>
              <a:rPr lang="en-US" altLang="ko-KR" sz="1600" b="1" smtClean="0">
                <a:effectLst>
                  <a:outerShdw blurRad="38100" dist="38100" dir="2700000" algn="tl">
                    <a:srgbClr val="C0C0C0"/>
                  </a:outerShdw>
                </a:effectLst>
              </a:rPr>
              <a:t> ]</a:t>
            </a:r>
            <a:r>
              <a:rPr lang="vi-VN" altLang="ko-KR" sz="1600" b="1" smtClean="0">
                <a:effectLst>
                  <a:outerShdw blurRad="38100" dist="38100" dir="2700000" algn="tl">
                    <a:srgbClr val="C0C0C0"/>
                  </a:outerShdw>
                </a:effectLst>
              </a:rPr>
              <a:t> </a:t>
            </a:r>
            <a:endParaRPr lang="ko-KR" altLang="en-US" sz="1600" b="1" dirty="0">
              <a:effectLst>
                <a:outerShdw blurRad="38100" dist="38100" dir="2700000" algn="tl">
                  <a:srgbClr val="C0C0C0"/>
                </a:outerShdw>
              </a:effectLst>
            </a:endParaRPr>
          </a:p>
        </p:txBody>
      </p:sp>
      <p:sp>
        <p:nvSpPr>
          <p:cNvPr id="7172" name="Rectangle 3"/>
          <p:cNvSpPr>
            <a:spLocks noChangeArrowheads="1"/>
          </p:cNvSpPr>
          <p:nvPr/>
        </p:nvSpPr>
        <p:spPr bwMode="auto">
          <a:xfrm>
            <a:off x="304800" y="776288"/>
            <a:ext cx="3124200" cy="890111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rIns="54000"/>
          <a:lstStyle>
            <a:lvl1pPr marL="457200" indent="-457200" eaLnBrk="0" hangingPunct="0">
              <a:spcBef>
                <a:spcPct val="20000"/>
              </a:spcBef>
              <a:buChar char="•"/>
              <a:defRPr kumimoji="1" sz="3200">
                <a:solidFill>
                  <a:schemeClr val="tx1"/>
                </a:solidFill>
                <a:latin typeface="굴림" charset="-127"/>
                <a:ea typeface="굴림" charset="-127"/>
              </a:defRPr>
            </a:lvl1pPr>
            <a:lvl2pPr marL="742950" indent="-285750" eaLnBrk="0" hangingPunct="0">
              <a:spcBef>
                <a:spcPct val="20000"/>
              </a:spcBef>
              <a:buChar char="–"/>
              <a:defRPr kumimoji="1" sz="2800">
                <a:solidFill>
                  <a:schemeClr val="tx1"/>
                </a:solidFill>
                <a:latin typeface="굴림" charset="-127"/>
                <a:ea typeface="굴림" charset="-127"/>
              </a:defRPr>
            </a:lvl2pPr>
            <a:lvl3pPr marL="1143000" indent="-228600" eaLnBrk="0" hangingPunct="0">
              <a:spcBef>
                <a:spcPct val="20000"/>
              </a:spcBef>
              <a:buChar char="•"/>
              <a:defRPr kumimoji="1" sz="2400">
                <a:solidFill>
                  <a:schemeClr val="tx1"/>
                </a:solidFill>
                <a:latin typeface="굴림" charset="-127"/>
                <a:ea typeface="굴림" charset="-127"/>
              </a:defRPr>
            </a:lvl3pPr>
            <a:lvl4pPr marL="1600200" indent="-228600" eaLnBrk="0" hangingPunct="0">
              <a:spcBef>
                <a:spcPct val="20000"/>
              </a:spcBef>
              <a:buChar char="–"/>
              <a:defRPr kumimoji="1" sz="2000">
                <a:solidFill>
                  <a:schemeClr val="tx1"/>
                </a:solidFill>
                <a:latin typeface="굴림" charset="-127"/>
                <a:ea typeface="굴림" charset="-127"/>
              </a:defRPr>
            </a:lvl4pPr>
            <a:lvl5pPr marL="2057400" indent="-228600" eaLnBrk="0" hangingPunct="0">
              <a:spcBef>
                <a:spcPct val="20000"/>
              </a:spcBef>
              <a:buChar char="»"/>
              <a:defRPr kumimoji="1" sz="2000">
                <a:solidFill>
                  <a:schemeClr val="tx1"/>
                </a:solidFill>
                <a:latin typeface="굴림" charset="-127"/>
                <a:ea typeface="굴림" charset="-127"/>
              </a:defRPr>
            </a:lvl5pPr>
            <a:lvl6pPr marL="2514600" indent="-228600" eaLnBrk="0" fontAlgn="base" hangingPunct="0">
              <a:spcBef>
                <a:spcPct val="20000"/>
              </a:spcBef>
              <a:spcAft>
                <a:spcPct val="0"/>
              </a:spcAft>
              <a:buChar char="»"/>
              <a:defRPr kumimoji="1" sz="2000">
                <a:solidFill>
                  <a:schemeClr val="tx1"/>
                </a:solidFill>
                <a:latin typeface="굴림" charset="-127"/>
                <a:ea typeface="굴림" charset="-127"/>
              </a:defRPr>
            </a:lvl6pPr>
            <a:lvl7pPr marL="2971800" indent="-228600" eaLnBrk="0" fontAlgn="base" hangingPunct="0">
              <a:spcBef>
                <a:spcPct val="20000"/>
              </a:spcBef>
              <a:spcAft>
                <a:spcPct val="0"/>
              </a:spcAft>
              <a:buChar char="»"/>
              <a:defRPr kumimoji="1" sz="2000">
                <a:solidFill>
                  <a:schemeClr val="tx1"/>
                </a:solidFill>
                <a:latin typeface="굴림" charset="-127"/>
                <a:ea typeface="굴림" charset="-127"/>
              </a:defRPr>
            </a:lvl7pPr>
            <a:lvl8pPr marL="3429000" indent="-228600" eaLnBrk="0" fontAlgn="base" hangingPunct="0">
              <a:spcBef>
                <a:spcPct val="20000"/>
              </a:spcBef>
              <a:spcAft>
                <a:spcPct val="0"/>
              </a:spcAft>
              <a:buChar char="»"/>
              <a:defRPr kumimoji="1" sz="2000">
                <a:solidFill>
                  <a:schemeClr val="tx1"/>
                </a:solidFill>
                <a:latin typeface="굴림" charset="-127"/>
                <a:ea typeface="굴림" charset="-127"/>
              </a:defRPr>
            </a:lvl8pPr>
            <a:lvl9pPr marL="3886200" indent="-228600" eaLnBrk="0" fontAlgn="base" hangingPunct="0">
              <a:spcBef>
                <a:spcPct val="20000"/>
              </a:spcBef>
              <a:spcAft>
                <a:spcPct val="0"/>
              </a:spcAft>
              <a:buChar char="»"/>
              <a:defRPr kumimoji="1" sz="2000">
                <a:solidFill>
                  <a:schemeClr val="tx1"/>
                </a:solidFill>
                <a:latin typeface="굴림" charset="-127"/>
                <a:ea typeface="굴림" charset="-127"/>
              </a:defRPr>
            </a:lvl9pPr>
          </a:lstStyle>
          <a:p>
            <a:pPr eaLnBrk="1" hangingPunct="1">
              <a:spcBef>
                <a:spcPct val="0"/>
              </a:spcBef>
              <a:buFontTx/>
              <a:buNone/>
            </a:pPr>
            <a:endParaRPr lang="en-US" altLang="ko-KR" sz="900">
              <a:latin typeface="Agency FB" panose="020B0503020202020204" pitchFamily="34" charset="0"/>
              <a:ea typeface="Dotum" pitchFamily="50" charset="-127"/>
            </a:endParaRPr>
          </a:p>
        </p:txBody>
      </p:sp>
      <p:sp>
        <p:nvSpPr>
          <p:cNvPr id="7173" name="Rectangle 4"/>
          <p:cNvSpPr>
            <a:spLocks noChangeArrowheads="1"/>
          </p:cNvSpPr>
          <p:nvPr/>
        </p:nvSpPr>
        <p:spPr bwMode="auto">
          <a:xfrm>
            <a:off x="3429000" y="776288"/>
            <a:ext cx="3124200" cy="890111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rIns="72000"/>
          <a:lstStyle>
            <a:lvl1pPr marL="457200" indent="-457200" eaLnBrk="0" hangingPunct="0">
              <a:spcBef>
                <a:spcPct val="20000"/>
              </a:spcBef>
              <a:buChar char="•"/>
              <a:defRPr kumimoji="1" sz="3200">
                <a:solidFill>
                  <a:schemeClr val="tx1"/>
                </a:solidFill>
                <a:latin typeface="굴림" charset="-127"/>
                <a:ea typeface="굴림" charset="-127"/>
              </a:defRPr>
            </a:lvl1pPr>
            <a:lvl2pPr marL="742950" indent="-285750" eaLnBrk="0" hangingPunct="0">
              <a:spcBef>
                <a:spcPct val="20000"/>
              </a:spcBef>
              <a:buChar char="–"/>
              <a:defRPr kumimoji="1" sz="2800">
                <a:solidFill>
                  <a:schemeClr val="tx1"/>
                </a:solidFill>
                <a:latin typeface="굴림" charset="-127"/>
                <a:ea typeface="굴림" charset="-127"/>
              </a:defRPr>
            </a:lvl2pPr>
            <a:lvl3pPr marL="1143000" indent="-228600" eaLnBrk="0" hangingPunct="0">
              <a:spcBef>
                <a:spcPct val="20000"/>
              </a:spcBef>
              <a:buChar char="•"/>
              <a:defRPr kumimoji="1" sz="2400">
                <a:solidFill>
                  <a:schemeClr val="tx1"/>
                </a:solidFill>
                <a:latin typeface="굴림" charset="-127"/>
                <a:ea typeface="굴림" charset="-127"/>
              </a:defRPr>
            </a:lvl3pPr>
            <a:lvl4pPr marL="1600200" indent="-228600" eaLnBrk="0" hangingPunct="0">
              <a:spcBef>
                <a:spcPct val="20000"/>
              </a:spcBef>
              <a:buChar char="–"/>
              <a:defRPr kumimoji="1" sz="2000">
                <a:solidFill>
                  <a:schemeClr val="tx1"/>
                </a:solidFill>
                <a:latin typeface="굴림" charset="-127"/>
                <a:ea typeface="굴림" charset="-127"/>
              </a:defRPr>
            </a:lvl4pPr>
            <a:lvl5pPr marL="2057400" indent="-228600" eaLnBrk="0" hangingPunct="0">
              <a:spcBef>
                <a:spcPct val="20000"/>
              </a:spcBef>
              <a:buChar char="»"/>
              <a:defRPr kumimoji="1" sz="2000">
                <a:solidFill>
                  <a:schemeClr val="tx1"/>
                </a:solidFill>
                <a:latin typeface="굴림" charset="-127"/>
                <a:ea typeface="굴림" charset="-127"/>
              </a:defRPr>
            </a:lvl5pPr>
            <a:lvl6pPr marL="2514600" indent="-228600" eaLnBrk="0" fontAlgn="base" hangingPunct="0">
              <a:spcBef>
                <a:spcPct val="20000"/>
              </a:spcBef>
              <a:spcAft>
                <a:spcPct val="0"/>
              </a:spcAft>
              <a:buChar char="»"/>
              <a:defRPr kumimoji="1" sz="2000">
                <a:solidFill>
                  <a:schemeClr val="tx1"/>
                </a:solidFill>
                <a:latin typeface="굴림" charset="-127"/>
                <a:ea typeface="굴림" charset="-127"/>
              </a:defRPr>
            </a:lvl6pPr>
            <a:lvl7pPr marL="2971800" indent="-228600" eaLnBrk="0" fontAlgn="base" hangingPunct="0">
              <a:spcBef>
                <a:spcPct val="20000"/>
              </a:spcBef>
              <a:spcAft>
                <a:spcPct val="0"/>
              </a:spcAft>
              <a:buChar char="»"/>
              <a:defRPr kumimoji="1" sz="2000">
                <a:solidFill>
                  <a:schemeClr val="tx1"/>
                </a:solidFill>
                <a:latin typeface="굴림" charset="-127"/>
                <a:ea typeface="굴림" charset="-127"/>
              </a:defRPr>
            </a:lvl7pPr>
            <a:lvl8pPr marL="3429000" indent="-228600" eaLnBrk="0" fontAlgn="base" hangingPunct="0">
              <a:spcBef>
                <a:spcPct val="20000"/>
              </a:spcBef>
              <a:spcAft>
                <a:spcPct val="0"/>
              </a:spcAft>
              <a:buChar char="»"/>
              <a:defRPr kumimoji="1" sz="2000">
                <a:solidFill>
                  <a:schemeClr val="tx1"/>
                </a:solidFill>
                <a:latin typeface="굴림" charset="-127"/>
                <a:ea typeface="굴림" charset="-127"/>
              </a:defRPr>
            </a:lvl8pPr>
            <a:lvl9pPr marL="3886200" indent="-228600" eaLnBrk="0" fontAlgn="base" hangingPunct="0">
              <a:spcBef>
                <a:spcPct val="20000"/>
              </a:spcBef>
              <a:spcAft>
                <a:spcPct val="0"/>
              </a:spcAft>
              <a:buChar char="»"/>
              <a:defRPr kumimoji="1" sz="2000">
                <a:solidFill>
                  <a:schemeClr val="tx1"/>
                </a:solidFill>
                <a:latin typeface="굴림" charset="-127"/>
                <a:ea typeface="굴림" charset="-127"/>
              </a:defRPr>
            </a:lvl9pPr>
          </a:lstStyle>
          <a:p>
            <a:pPr eaLnBrk="1" hangingPunct="1">
              <a:spcBef>
                <a:spcPct val="0"/>
              </a:spcBef>
              <a:buFontTx/>
              <a:buNone/>
            </a:pPr>
            <a:endParaRPr lang="en-US" altLang="ko-KR" sz="900">
              <a:latin typeface="Agency FB" panose="020B0503020202020204" pitchFamily="34" charset="0"/>
              <a:ea typeface="Dotum" pitchFamily="50" charset="-127"/>
            </a:endParaRPr>
          </a:p>
        </p:txBody>
      </p:sp>
      <p:sp>
        <p:nvSpPr>
          <p:cNvPr id="7174" name="Text Box 6"/>
          <p:cNvSpPr txBox="1">
            <a:spLocks noChangeArrowheads="1"/>
          </p:cNvSpPr>
          <p:nvPr/>
        </p:nvSpPr>
        <p:spPr bwMode="auto">
          <a:xfrm>
            <a:off x="292100" y="817563"/>
            <a:ext cx="1717137" cy="2385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spcBef>
                <a:spcPct val="20000"/>
              </a:spcBef>
              <a:buChar char="•"/>
              <a:defRPr kumimoji="1" sz="3200">
                <a:solidFill>
                  <a:schemeClr val="tx1"/>
                </a:solidFill>
                <a:latin typeface="굴림" charset="-127"/>
                <a:ea typeface="굴림" charset="-127"/>
              </a:defRPr>
            </a:lvl1pPr>
            <a:lvl2pPr marL="742950" indent="-285750" eaLnBrk="0" hangingPunct="0">
              <a:spcBef>
                <a:spcPct val="20000"/>
              </a:spcBef>
              <a:buChar char="–"/>
              <a:defRPr kumimoji="1" sz="2800">
                <a:solidFill>
                  <a:schemeClr val="tx1"/>
                </a:solidFill>
                <a:latin typeface="굴림" charset="-127"/>
                <a:ea typeface="굴림" charset="-127"/>
              </a:defRPr>
            </a:lvl2pPr>
            <a:lvl3pPr marL="1143000" indent="-228600" eaLnBrk="0" hangingPunct="0">
              <a:spcBef>
                <a:spcPct val="20000"/>
              </a:spcBef>
              <a:buChar char="•"/>
              <a:defRPr kumimoji="1" sz="2400">
                <a:solidFill>
                  <a:schemeClr val="tx1"/>
                </a:solidFill>
                <a:latin typeface="굴림" charset="-127"/>
                <a:ea typeface="굴림" charset="-127"/>
              </a:defRPr>
            </a:lvl3pPr>
            <a:lvl4pPr marL="1600200" indent="-228600" eaLnBrk="0" hangingPunct="0">
              <a:spcBef>
                <a:spcPct val="20000"/>
              </a:spcBef>
              <a:buChar char="–"/>
              <a:defRPr kumimoji="1" sz="2000">
                <a:solidFill>
                  <a:schemeClr val="tx1"/>
                </a:solidFill>
                <a:latin typeface="굴림" charset="-127"/>
                <a:ea typeface="굴림" charset="-127"/>
              </a:defRPr>
            </a:lvl4pPr>
            <a:lvl5pPr marL="2057400" indent="-228600" eaLnBrk="0" hangingPunct="0">
              <a:spcBef>
                <a:spcPct val="20000"/>
              </a:spcBef>
              <a:buChar char="»"/>
              <a:defRPr kumimoji="1" sz="2000">
                <a:solidFill>
                  <a:schemeClr val="tx1"/>
                </a:solidFill>
                <a:latin typeface="굴림" charset="-127"/>
                <a:ea typeface="굴림" charset="-127"/>
              </a:defRPr>
            </a:lvl5pPr>
            <a:lvl6pPr marL="2514600" indent="-228600" eaLnBrk="0" fontAlgn="base" hangingPunct="0">
              <a:spcBef>
                <a:spcPct val="20000"/>
              </a:spcBef>
              <a:spcAft>
                <a:spcPct val="0"/>
              </a:spcAft>
              <a:buChar char="»"/>
              <a:defRPr kumimoji="1" sz="2000">
                <a:solidFill>
                  <a:schemeClr val="tx1"/>
                </a:solidFill>
                <a:latin typeface="굴림" charset="-127"/>
                <a:ea typeface="굴림" charset="-127"/>
              </a:defRPr>
            </a:lvl6pPr>
            <a:lvl7pPr marL="2971800" indent="-228600" eaLnBrk="0" fontAlgn="base" hangingPunct="0">
              <a:spcBef>
                <a:spcPct val="20000"/>
              </a:spcBef>
              <a:spcAft>
                <a:spcPct val="0"/>
              </a:spcAft>
              <a:buChar char="»"/>
              <a:defRPr kumimoji="1" sz="2000">
                <a:solidFill>
                  <a:schemeClr val="tx1"/>
                </a:solidFill>
                <a:latin typeface="굴림" charset="-127"/>
                <a:ea typeface="굴림" charset="-127"/>
              </a:defRPr>
            </a:lvl7pPr>
            <a:lvl8pPr marL="3429000" indent="-228600" eaLnBrk="0" fontAlgn="base" hangingPunct="0">
              <a:spcBef>
                <a:spcPct val="20000"/>
              </a:spcBef>
              <a:spcAft>
                <a:spcPct val="0"/>
              </a:spcAft>
              <a:buChar char="»"/>
              <a:defRPr kumimoji="1" sz="2000">
                <a:solidFill>
                  <a:schemeClr val="tx1"/>
                </a:solidFill>
                <a:latin typeface="굴림" charset="-127"/>
                <a:ea typeface="굴림" charset="-127"/>
              </a:defRPr>
            </a:lvl8pPr>
            <a:lvl9pPr marL="3886200" indent="-228600" eaLnBrk="0" fontAlgn="base" hangingPunct="0">
              <a:spcBef>
                <a:spcPct val="20000"/>
              </a:spcBef>
              <a:spcAft>
                <a:spcPct val="0"/>
              </a:spcAft>
              <a:buChar char="»"/>
              <a:defRPr kumimoji="1" sz="2000">
                <a:solidFill>
                  <a:schemeClr val="tx1"/>
                </a:solidFill>
                <a:latin typeface="굴림" charset="-127"/>
                <a:ea typeface="굴림" charset="-127"/>
              </a:defRPr>
            </a:lvl9pPr>
          </a:lstStyle>
          <a:p>
            <a:pPr eaLnBrk="1" hangingPunct="1">
              <a:spcBef>
                <a:spcPct val="0"/>
              </a:spcBef>
              <a:buFontTx/>
              <a:buNone/>
            </a:pPr>
            <a:r>
              <a:rPr lang="en-US" altLang="ko-KR" sz="950" b="1" dirty="0">
                <a:latin typeface="LG Smart_H Regular" panose="020B0600000101010101" pitchFamily="34" charset="-127"/>
                <a:ea typeface="LG Smart_H Regular" panose="020B0600000101010101" pitchFamily="34" charset="-127"/>
                <a:cs typeface="Times New Roman" panose="02020603050405020304" pitchFamily="18" charset="0"/>
              </a:rPr>
              <a:t>※ </a:t>
            </a:r>
            <a:r>
              <a:rPr lang="vi-VN" altLang="ko-KR" sz="950" b="1" dirty="0">
                <a:latin typeface="LG Smart_H Regular" panose="020B0600000101010101" pitchFamily="34" charset="-127"/>
                <a:ea typeface="LG Smart_H Regular" panose="020B0600000101010101" pitchFamily="34" charset="-127"/>
                <a:cs typeface="Times New Roman" panose="02020603050405020304" pitchFamily="18" charset="0"/>
              </a:rPr>
              <a:t>Khí </a:t>
            </a:r>
            <a:r>
              <a:rPr lang="vi-VN" altLang="ko-KR" sz="950" b="1">
                <a:latin typeface="LG Smart_H Regular" panose="020B0600000101010101" pitchFamily="34" charset="-127"/>
                <a:ea typeface="LG Smart_H Regular" panose="020B0600000101010101" pitchFamily="34" charset="-127"/>
                <a:cs typeface="Times New Roman" panose="02020603050405020304" pitchFamily="18" charset="0"/>
              </a:rPr>
              <a:t>nén </a:t>
            </a:r>
            <a:r>
              <a:rPr lang="en-US" altLang="ko-KR" sz="950" b="1" smtClean="0">
                <a:latin typeface="LG Smart_H Regular" panose="020B0600000101010101" pitchFamily="34" charset="-127"/>
                <a:ea typeface="LG Smart_H Regular" panose="020B0600000101010101" pitchFamily="34" charset="-127"/>
                <a:cs typeface="Times New Roman" panose="02020603050405020304" pitchFamily="18" charset="0"/>
              </a:rPr>
              <a:t>:  </a:t>
            </a:r>
            <a:r>
              <a:rPr lang="vi-VN" altLang="ko-KR" sz="950" b="1" smtClean="0">
                <a:latin typeface="LG Smart_H Regular" panose="020B0600000101010101" pitchFamily="34" charset="-127"/>
                <a:ea typeface="LG Smart_H Regular" panose="020B0600000101010101" pitchFamily="34" charset="-127"/>
                <a:cs typeface="Times New Roman" panose="02020603050405020304" pitchFamily="18" charset="0"/>
              </a:rPr>
              <a:t>câu </a:t>
            </a:r>
            <a:r>
              <a:rPr lang="en-US" altLang="ko-KR" sz="950" b="1" dirty="0">
                <a:latin typeface="LG Smart_H Regular" panose="020B0600000101010101" pitchFamily="34" charset="-127"/>
                <a:ea typeface="LG Smart_H Regular" panose="020B0600000101010101" pitchFamily="34" charset="-127"/>
                <a:cs typeface="Times New Roman" panose="02020603050405020304" pitchFamily="18" charset="0"/>
              </a:rPr>
              <a:t>41</a:t>
            </a:r>
            <a:r>
              <a:rPr lang="ko-KR" altLang="en-US" sz="950" b="1" dirty="0">
                <a:latin typeface="LG Smart_H Regular" panose="020B0600000101010101" pitchFamily="34" charset="-127"/>
                <a:ea typeface="LG Smart_H Regular" panose="020B0600000101010101" pitchFamily="34" charset="-127"/>
                <a:cs typeface="Times New Roman" panose="02020603050405020304" pitchFamily="18" charset="0"/>
              </a:rPr>
              <a:t> </a:t>
            </a:r>
            <a:r>
              <a:rPr lang="en-US" altLang="ko-KR" sz="950" b="1" dirty="0">
                <a:latin typeface="LG Smart_H Regular" panose="020B0600000101010101" pitchFamily="34" charset="-127"/>
                <a:ea typeface="LG Smart_H Regular" panose="020B0600000101010101" pitchFamily="34" charset="-127"/>
                <a:cs typeface="Times New Roman" panose="02020603050405020304" pitchFamily="18" charset="0"/>
              </a:rPr>
              <a:t>~ </a:t>
            </a:r>
            <a:r>
              <a:rPr lang="vi-VN" altLang="ko-KR" sz="950" b="1" dirty="0">
                <a:latin typeface="LG Smart_H Regular" panose="020B0600000101010101" pitchFamily="34" charset="-127"/>
                <a:ea typeface="LG Smart_H Regular" panose="020B0600000101010101" pitchFamily="34" charset="-127"/>
                <a:cs typeface="Times New Roman" panose="02020603050405020304" pitchFamily="18" charset="0"/>
              </a:rPr>
              <a:t>câu </a:t>
            </a:r>
            <a:r>
              <a:rPr lang="en-US" altLang="ko-KR" sz="950" b="1" dirty="0">
                <a:latin typeface="LG Smart_H Regular" panose="020B0600000101010101" pitchFamily="34" charset="-127"/>
                <a:ea typeface="LG Smart_H Regular" panose="020B0600000101010101" pitchFamily="34" charset="-127"/>
                <a:cs typeface="Times New Roman" panose="02020603050405020304" pitchFamily="18" charset="0"/>
              </a:rPr>
              <a:t>60</a:t>
            </a:r>
            <a:endParaRPr lang="ko-KR" altLang="en-US" sz="950" b="1" dirty="0">
              <a:latin typeface="LG Smart_H Regular" panose="020B0600000101010101" pitchFamily="34" charset="-127"/>
              <a:ea typeface="LG Smart_H Regular" panose="020B0600000101010101" pitchFamily="34" charset="-127"/>
              <a:cs typeface="Times New Roman" panose="02020603050405020304" pitchFamily="18" charset="0"/>
            </a:endParaRPr>
          </a:p>
        </p:txBody>
      </p:sp>
      <p:sp>
        <p:nvSpPr>
          <p:cNvPr id="7175" name="Rectangle 31"/>
          <p:cNvSpPr>
            <a:spLocks noChangeArrowheads="1"/>
          </p:cNvSpPr>
          <p:nvPr/>
        </p:nvSpPr>
        <p:spPr bwMode="auto">
          <a:xfrm>
            <a:off x="260350" y="4088904"/>
            <a:ext cx="3168650" cy="14957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kumimoji="1" sz="3200">
                <a:solidFill>
                  <a:schemeClr val="tx1"/>
                </a:solidFill>
                <a:latin typeface="굴림" charset="-127"/>
                <a:ea typeface="굴림" charset="-127"/>
              </a:defRPr>
            </a:lvl1pPr>
            <a:lvl2pPr marL="742950" indent="-285750" eaLnBrk="0" hangingPunct="0">
              <a:spcBef>
                <a:spcPct val="20000"/>
              </a:spcBef>
              <a:buChar char="–"/>
              <a:defRPr kumimoji="1" sz="2800">
                <a:solidFill>
                  <a:schemeClr val="tx1"/>
                </a:solidFill>
                <a:latin typeface="굴림" charset="-127"/>
                <a:ea typeface="굴림" charset="-127"/>
              </a:defRPr>
            </a:lvl2pPr>
            <a:lvl3pPr marL="1143000" indent="-228600" eaLnBrk="0" hangingPunct="0">
              <a:spcBef>
                <a:spcPct val="20000"/>
              </a:spcBef>
              <a:buChar char="•"/>
              <a:defRPr kumimoji="1" sz="2400">
                <a:solidFill>
                  <a:schemeClr val="tx1"/>
                </a:solidFill>
                <a:latin typeface="굴림" charset="-127"/>
                <a:ea typeface="굴림" charset="-127"/>
              </a:defRPr>
            </a:lvl3pPr>
            <a:lvl4pPr marL="1600200" indent="-228600" eaLnBrk="0" hangingPunct="0">
              <a:spcBef>
                <a:spcPct val="20000"/>
              </a:spcBef>
              <a:buChar char="–"/>
              <a:defRPr kumimoji="1" sz="2000">
                <a:solidFill>
                  <a:schemeClr val="tx1"/>
                </a:solidFill>
                <a:latin typeface="굴림" charset="-127"/>
                <a:ea typeface="굴림" charset="-127"/>
              </a:defRPr>
            </a:lvl4pPr>
            <a:lvl5pPr marL="2057400" indent="-228600" eaLnBrk="0" hangingPunct="0">
              <a:spcBef>
                <a:spcPct val="20000"/>
              </a:spcBef>
              <a:buChar char="»"/>
              <a:defRPr kumimoji="1" sz="2000">
                <a:solidFill>
                  <a:schemeClr val="tx1"/>
                </a:solidFill>
                <a:latin typeface="굴림" charset="-127"/>
                <a:ea typeface="굴림" charset="-127"/>
              </a:defRPr>
            </a:lvl5pPr>
            <a:lvl6pPr marL="2514600" indent="-228600" eaLnBrk="0" fontAlgn="base" hangingPunct="0">
              <a:spcBef>
                <a:spcPct val="20000"/>
              </a:spcBef>
              <a:spcAft>
                <a:spcPct val="0"/>
              </a:spcAft>
              <a:buChar char="»"/>
              <a:defRPr kumimoji="1" sz="2000">
                <a:solidFill>
                  <a:schemeClr val="tx1"/>
                </a:solidFill>
                <a:latin typeface="굴림" charset="-127"/>
                <a:ea typeface="굴림" charset="-127"/>
              </a:defRPr>
            </a:lvl6pPr>
            <a:lvl7pPr marL="2971800" indent="-228600" eaLnBrk="0" fontAlgn="base" hangingPunct="0">
              <a:spcBef>
                <a:spcPct val="20000"/>
              </a:spcBef>
              <a:spcAft>
                <a:spcPct val="0"/>
              </a:spcAft>
              <a:buChar char="»"/>
              <a:defRPr kumimoji="1" sz="2000">
                <a:solidFill>
                  <a:schemeClr val="tx1"/>
                </a:solidFill>
                <a:latin typeface="굴림" charset="-127"/>
                <a:ea typeface="굴림" charset="-127"/>
              </a:defRPr>
            </a:lvl7pPr>
            <a:lvl8pPr marL="3429000" indent="-228600" eaLnBrk="0" fontAlgn="base" hangingPunct="0">
              <a:spcBef>
                <a:spcPct val="20000"/>
              </a:spcBef>
              <a:spcAft>
                <a:spcPct val="0"/>
              </a:spcAft>
              <a:buChar char="»"/>
              <a:defRPr kumimoji="1" sz="2000">
                <a:solidFill>
                  <a:schemeClr val="tx1"/>
                </a:solidFill>
                <a:latin typeface="굴림" charset="-127"/>
                <a:ea typeface="굴림" charset="-127"/>
              </a:defRPr>
            </a:lvl8pPr>
            <a:lvl9pPr marL="3886200" indent="-228600" eaLnBrk="0" fontAlgn="base" hangingPunct="0">
              <a:spcBef>
                <a:spcPct val="20000"/>
              </a:spcBef>
              <a:spcAft>
                <a:spcPct val="0"/>
              </a:spcAft>
              <a:buChar char="»"/>
              <a:defRPr kumimoji="1" sz="2000">
                <a:solidFill>
                  <a:schemeClr val="tx1"/>
                </a:solidFill>
                <a:latin typeface="굴림" charset="-127"/>
                <a:ea typeface="굴림" charset="-127"/>
              </a:defRPr>
            </a:lvl9pPr>
          </a:lstStyle>
          <a:p>
            <a:pPr eaLnBrk="1" hangingPunct="1">
              <a:spcBef>
                <a:spcPct val="0"/>
              </a:spcBef>
              <a:buFontTx/>
              <a:buNone/>
            </a:pPr>
            <a:r>
              <a:rPr lang="en-US" altLang="ko-KR" sz="950" dirty="0">
                <a:latin typeface="LG Smart_H Regular" panose="020B0600000101010101" pitchFamily="34" charset="-127"/>
                <a:ea typeface="LG Smart_H Regular" panose="020B0600000101010101" pitchFamily="34" charset="-127"/>
                <a:cs typeface="Times New Roman" panose="02020603050405020304" pitchFamily="18" charset="0"/>
              </a:rPr>
              <a:t> 43. </a:t>
            </a:r>
            <a:r>
              <a:rPr lang="vi-VN" altLang="ko-KR" sz="950" dirty="0">
                <a:latin typeface="LG Smart_H Regular" panose="020B0600000101010101" pitchFamily="34" charset="-127"/>
                <a:ea typeface="LG Smart_H Regular" panose="020B0600000101010101" pitchFamily="34" charset="-127"/>
                <a:cs typeface="Times New Roman" panose="02020603050405020304" pitchFamily="18" charset="0"/>
              </a:rPr>
              <a:t>Đâu không phải là tính năng của bộ giảm thanh khí nén </a:t>
            </a:r>
            <a:r>
              <a:rPr lang="en-US" altLang="ko-KR" sz="950" dirty="0">
                <a:latin typeface="LG Smart_H Regular" panose="020B0600000101010101" pitchFamily="34" charset="-127"/>
                <a:ea typeface="LG Smart_H Regular" panose="020B0600000101010101" pitchFamily="34" charset="-127"/>
                <a:cs typeface="Times New Roman" panose="02020603050405020304" pitchFamily="18" charset="0"/>
              </a:rPr>
              <a:t>?     </a:t>
            </a:r>
          </a:p>
          <a:p>
            <a:pPr eaLnBrk="1" hangingPunct="1">
              <a:spcBef>
                <a:spcPct val="0"/>
              </a:spcBef>
              <a:buFontTx/>
              <a:buNone/>
            </a:pPr>
            <a:endParaRPr lang="en-US" altLang="ko-KR" sz="950" dirty="0">
              <a:latin typeface="LG Smart_H Regular" panose="020B0600000101010101" pitchFamily="34" charset="-127"/>
              <a:ea typeface="LG Smart_H Regular" panose="020B0600000101010101" pitchFamily="34" charset="-127"/>
              <a:cs typeface="Times New Roman" panose="02020603050405020304" pitchFamily="18" charset="0"/>
            </a:endParaRPr>
          </a:p>
          <a:p>
            <a:pPr>
              <a:buNone/>
            </a:pPr>
            <a:r>
              <a:rPr lang="en-US" altLang="ko-KR" sz="950">
                <a:latin typeface="LG Smart_H Regular" panose="020B0600000101010101" pitchFamily="34" charset="-127"/>
                <a:ea typeface="LG Smart_H Regular" panose="020B0600000101010101" pitchFamily="34" charset="-127"/>
                <a:cs typeface="Times New Roman" panose="02020603050405020304" pitchFamily="18" charset="0"/>
              </a:rPr>
              <a:t> </a:t>
            </a:r>
            <a:r>
              <a:rPr lang="en-US" altLang="ko-KR" sz="950" smtClean="0">
                <a:latin typeface="LG Smart_H Regular" panose="020B0600000101010101" pitchFamily="34" charset="-127"/>
                <a:ea typeface="LG Smart_H Regular" panose="020B0600000101010101" pitchFamily="34" charset="-127"/>
                <a:cs typeface="Times New Roman" panose="02020603050405020304" pitchFamily="18" charset="0"/>
              </a:rPr>
              <a:t>A </a:t>
            </a:r>
            <a:r>
              <a:rPr lang="en-US" altLang="ko-KR" sz="950" dirty="0" err="1">
                <a:latin typeface="LG Smart_H Regular" panose="020B0600000101010101" pitchFamily="34" charset="-127"/>
                <a:ea typeface="LG Smart_H Regular" panose="020B0600000101010101" pitchFamily="34" charset="-127"/>
                <a:cs typeface="Times New Roman" panose="02020603050405020304" pitchFamily="18" charset="0"/>
              </a:rPr>
              <a:t>Hiệu</a:t>
            </a:r>
            <a:r>
              <a:rPr lang="ko-KR" altLang="en-US" sz="950" dirty="0">
                <a:latin typeface="LG Smart_H Regular" panose="020B0600000101010101" pitchFamily="34" charset="-127"/>
                <a:ea typeface="LG Smart_H Regular" panose="020B0600000101010101" pitchFamily="34" charset="-127"/>
                <a:cs typeface="Times New Roman" panose="02020603050405020304" pitchFamily="18" charset="0"/>
              </a:rPr>
              <a:t> </a:t>
            </a:r>
            <a:r>
              <a:rPr lang="en-US" altLang="ko-KR" sz="950" dirty="0" err="1">
                <a:latin typeface="LG Smart_H Regular" panose="020B0600000101010101" pitchFamily="34" charset="-127"/>
                <a:ea typeface="LG Smart_H Regular" panose="020B0600000101010101" pitchFamily="34" charset="-127"/>
                <a:cs typeface="Times New Roman" panose="02020603050405020304" pitchFamily="18" charset="0"/>
              </a:rPr>
              <a:t>ứng</a:t>
            </a:r>
            <a:r>
              <a:rPr lang="ko-KR" altLang="en-US" sz="950" dirty="0">
                <a:latin typeface="LG Smart_H Regular" panose="020B0600000101010101" pitchFamily="34" charset="-127"/>
                <a:ea typeface="LG Smart_H Regular" panose="020B0600000101010101" pitchFamily="34" charset="-127"/>
                <a:cs typeface="Times New Roman" panose="02020603050405020304" pitchFamily="18" charset="0"/>
              </a:rPr>
              <a:t> </a:t>
            </a:r>
            <a:r>
              <a:rPr lang="en-US" altLang="ko-KR" sz="950" dirty="0" err="1">
                <a:latin typeface="LG Smart_H Regular" panose="020B0600000101010101" pitchFamily="34" charset="-127"/>
                <a:ea typeface="LG Smart_H Regular" panose="020B0600000101010101" pitchFamily="34" charset="-127"/>
                <a:cs typeface="Times New Roman" panose="02020603050405020304" pitchFamily="18" charset="0"/>
              </a:rPr>
              <a:t>tiếng</a:t>
            </a:r>
            <a:r>
              <a:rPr lang="ko-KR" altLang="en-US" sz="950" dirty="0">
                <a:latin typeface="LG Smart_H Regular" panose="020B0600000101010101" pitchFamily="34" charset="-127"/>
                <a:ea typeface="LG Smart_H Regular" panose="020B0600000101010101" pitchFamily="34" charset="-127"/>
                <a:cs typeface="Times New Roman" panose="02020603050405020304" pitchFamily="18" charset="0"/>
              </a:rPr>
              <a:t> </a:t>
            </a:r>
            <a:r>
              <a:rPr lang="en-US" altLang="ko-KR" sz="950" dirty="0" err="1">
                <a:latin typeface="LG Smart_H Regular" panose="020B0600000101010101" pitchFamily="34" charset="-127"/>
                <a:ea typeface="LG Smart_H Regular" panose="020B0600000101010101" pitchFamily="34" charset="-127"/>
                <a:cs typeface="Times New Roman" panose="02020603050405020304" pitchFamily="18" charset="0"/>
              </a:rPr>
              <a:t>ồn</a:t>
            </a:r>
            <a:r>
              <a:rPr lang="ko-KR" altLang="en-US" sz="950" dirty="0">
                <a:latin typeface="LG Smart_H Regular" panose="020B0600000101010101" pitchFamily="34" charset="-127"/>
                <a:ea typeface="LG Smart_H Regular" panose="020B0600000101010101" pitchFamily="34" charset="-127"/>
                <a:cs typeface="Times New Roman" panose="02020603050405020304" pitchFamily="18" charset="0"/>
              </a:rPr>
              <a:t> </a:t>
            </a:r>
            <a:r>
              <a:rPr lang="en-US" altLang="ko-KR" sz="950" dirty="0" err="1">
                <a:latin typeface="LG Smart_H Regular" panose="020B0600000101010101" pitchFamily="34" charset="-127"/>
                <a:ea typeface="LG Smart_H Regular" panose="020B0600000101010101" pitchFamily="34" charset="-127"/>
                <a:cs typeface="Times New Roman" panose="02020603050405020304" pitchFamily="18" charset="0"/>
              </a:rPr>
              <a:t>lớn</a:t>
            </a:r>
            <a:endParaRPr lang="ko-KR" altLang="en-US" sz="950" dirty="0">
              <a:latin typeface="LG Smart_H Regular" panose="020B0600000101010101" pitchFamily="34" charset="-127"/>
              <a:ea typeface="LG Smart_H Regular" panose="020B0600000101010101" pitchFamily="34" charset="-127"/>
              <a:cs typeface="Times New Roman" panose="02020603050405020304" pitchFamily="18" charset="0"/>
            </a:endParaRPr>
          </a:p>
          <a:p>
            <a:pPr>
              <a:buNone/>
            </a:pPr>
            <a:r>
              <a:rPr lang="ko-KR" altLang="en-US" sz="950">
                <a:latin typeface="LG Smart_H Regular" panose="020B0600000101010101" pitchFamily="34" charset="-127"/>
                <a:ea typeface="LG Smart_H Regular" panose="020B0600000101010101" pitchFamily="34" charset="-127"/>
                <a:cs typeface="Times New Roman" panose="02020603050405020304" pitchFamily="18" charset="0"/>
              </a:rPr>
              <a:t> </a:t>
            </a:r>
            <a:r>
              <a:rPr lang="en-US" altLang="ko-KR" sz="950" smtClean="0">
                <a:latin typeface="LG Smart_H Regular" panose="020B0600000101010101" pitchFamily="34" charset="-127"/>
                <a:ea typeface="LG Smart_H Regular" panose="020B0600000101010101" pitchFamily="34" charset="-127"/>
                <a:cs typeface="Times New Roman" panose="02020603050405020304" pitchFamily="18" charset="0"/>
              </a:rPr>
              <a:t>B</a:t>
            </a:r>
            <a:r>
              <a:rPr lang="ko-KR" altLang="en-US" sz="950" smtClean="0">
                <a:latin typeface="LG Smart_H Regular" panose="020B0600000101010101" pitchFamily="34" charset="-127"/>
                <a:ea typeface="LG Smart_H Regular" panose="020B0600000101010101" pitchFamily="34" charset="-127"/>
                <a:cs typeface="Times New Roman" panose="02020603050405020304" pitchFamily="18" charset="0"/>
              </a:rPr>
              <a:t> </a:t>
            </a:r>
            <a:r>
              <a:rPr lang="vi-VN" altLang="ko-KR" sz="950" dirty="0">
                <a:latin typeface="LG Smart_H Regular" panose="020B0600000101010101" pitchFamily="34" charset="-127"/>
                <a:ea typeface="LG Smart_H Regular" panose="020B0600000101010101" pitchFamily="34" charset="-127"/>
                <a:cs typeface="Times New Roman" panose="02020603050405020304" pitchFamily="18" charset="0"/>
              </a:rPr>
              <a:t>Không bị biến dạng do shock khí thải hoặc rung động</a:t>
            </a:r>
            <a:endParaRPr lang="ko-KR" altLang="en-US" sz="950" dirty="0">
              <a:latin typeface="LG Smart_H Regular" panose="020B0600000101010101" pitchFamily="34" charset="-127"/>
              <a:ea typeface="LG Smart_H Regular" panose="020B0600000101010101" pitchFamily="34" charset="-127"/>
              <a:cs typeface="Times New Roman" panose="02020603050405020304" pitchFamily="18" charset="0"/>
            </a:endParaRPr>
          </a:p>
          <a:p>
            <a:pPr>
              <a:buNone/>
            </a:pPr>
            <a:r>
              <a:rPr lang="en-US" altLang="ko-KR" sz="950">
                <a:latin typeface="LG Smart_H Regular" panose="020B0600000101010101" pitchFamily="34" charset="-127"/>
                <a:ea typeface="LG Smart_H Regular" panose="020B0600000101010101" pitchFamily="34" charset="-127"/>
                <a:cs typeface="Times New Roman" panose="02020603050405020304" pitchFamily="18" charset="0"/>
              </a:rPr>
              <a:t> </a:t>
            </a:r>
            <a:r>
              <a:rPr lang="en-US" altLang="ko-KR" sz="950" dirty="0">
                <a:latin typeface="LG Smart_H Regular" panose="020B0600000101010101" pitchFamily="34" charset="-127"/>
                <a:ea typeface="LG Smart_H Regular" panose="020B0600000101010101" pitchFamily="34" charset="-127"/>
                <a:cs typeface="Times New Roman" panose="02020603050405020304" pitchFamily="18" charset="0"/>
              </a:rPr>
              <a:t>C</a:t>
            </a:r>
            <a:r>
              <a:rPr lang="en-US" altLang="ko-KR" sz="950" smtClean="0">
                <a:latin typeface="LG Smart_H Regular" panose="020B0600000101010101" pitchFamily="34" charset="-127"/>
                <a:ea typeface="LG Smart_H Regular" panose="020B0600000101010101" pitchFamily="34" charset="-127"/>
                <a:cs typeface="Times New Roman" panose="02020603050405020304" pitchFamily="18" charset="0"/>
              </a:rPr>
              <a:t> </a:t>
            </a:r>
            <a:r>
              <a:rPr lang="vi-VN" altLang="ko-KR" sz="950" dirty="0">
                <a:latin typeface="LG Smart_H Regular" panose="020B0600000101010101" pitchFamily="34" charset="-127"/>
                <a:ea typeface="LG Smart_H Regular" panose="020B0600000101010101" pitchFamily="34" charset="-127"/>
                <a:cs typeface="Times New Roman" panose="02020603050405020304" pitchFamily="18" charset="0"/>
              </a:rPr>
              <a:t>Lực cản xả phải lớn và không ảnh hưởng đến </a:t>
            </a:r>
            <a:r>
              <a:rPr lang="en-US" altLang="ko-KR" sz="950" dirty="0" err="1">
                <a:latin typeface="LG Smart_H Regular" panose="020B0600000101010101" pitchFamily="34" charset="-127"/>
                <a:ea typeface="LG Smart_H Regular" panose="020B0600000101010101" pitchFamily="34" charset="-127"/>
                <a:cs typeface="Times New Roman" panose="02020603050405020304" pitchFamily="18" charset="0"/>
              </a:rPr>
              <a:t>chuyển</a:t>
            </a:r>
            <a:r>
              <a:rPr lang="vi-VN" altLang="ko-KR" sz="950" dirty="0">
                <a:latin typeface="LG Smart_H Regular" panose="020B0600000101010101" pitchFamily="34" charset="-127"/>
                <a:ea typeface="LG Smart_H Regular" panose="020B0600000101010101" pitchFamily="34" charset="-127"/>
                <a:cs typeface="Times New Roman" panose="02020603050405020304" pitchFamily="18" charset="0"/>
              </a:rPr>
              <a:t> động</a:t>
            </a:r>
            <a:r>
              <a:rPr lang="en-US" altLang="ko-KR" sz="950" dirty="0">
                <a:latin typeface="LG Smart_H Regular" panose="020B0600000101010101" pitchFamily="34" charset="-127"/>
                <a:ea typeface="LG Smart_H Regular" panose="020B0600000101010101" pitchFamily="34" charset="-127"/>
                <a:cs typeface="Times New Roman" panose="02020603050405020304" pitchFamily="18" charset="0"/>
              </a:rPr>
              <a:t> </a:t>
            </a:r>
          </a:p>
          <a:p>
            <a:pPr eaLnBrk="1" hangingPunct="1">
              <a:spcBef>
                <a:spcPct val="0"/>
              </a:spcBef>
              <a:buFontTx/>
              <a:buNone/>
            </a:pPr>
            <a:r>
              <a:rPr lang="en-US" altLang="ko-KR" sz="950">
                <a:latin typeface="LG Smart_H Regular" panose="020B0600000101010101" pitchFamily="34" charset="-127"/>
                <a:ea typeface="LG Smart_H Regular" panose="020B0600000101010101" pitchFamily="34" charset="-127"/>
                <a:cs typeface="Times New Roman" panose="02020603050405020304" pitchFamily="18" charset="0"/>
              </a:rPr>
              <a:t> </a:t>
            </a:r>
            <a:r>
              <a:rPr lang="en-US" altLang="ko-KR" sz="950" smtClean="0">
                <a:latin typeface="LG Smart_H Regular" panose="020B0600000101010101" pitchFamily="34" charset="-127"/>
                <a:ea typeface="LG Smart_H Regular" panose="020B0600000101010101" pitchFamily="34" charset="-127"/>
                <a:cs typeface="Times New Roman" panose="02020603050405020304" pitchFamily="18" charset="0"/>
              </a:rPr>
              <a:t>D </a:t>
            </a:r>
            <a:r>
              <a:rPr lang="vi-VN" altLang="ko-KR" sz="950" dirty="0">
                <a:latin typeface="LG Smart_H Regular" panose="020B0600000101010101" pitchFamily="34" charset="-127"/>
                <a:ea typeface="LG Smart_H Regular" panose="020B0600000101010101" pitchFamily="34" charset="-127"/>
                <a:cs typeface="Times New Roman" panose="02020603050405020304" pitchFamily="18" charset="0"/>
              </a:rPr>
              <a:t>Phải có hình dạng nhỏ gọn để dễ dàng gắn vào van điện từ</a:t>
            </a:r>
            <a:r>
              <a:rPr lang="vi-VN" sz="950" dirty="0" smtClean="0">
                <a:latin typeface="LG Smart_H Regular" panose="020B0600000101010101" pitchFamily="34" charset="-127"/>
                <a:ea typeface="LG Smart_H Regular" panose="020B0600000101010101" pitchFamily="34" charset="-127"/>
                <a:cs typeface="Times New Roman" panose="02020603050405020304" pitchFamily="18" charset="0"/>
              </a:rPr>
              <a:t>.</a:t>
            </a:r>
            <a:endParaRPr lang="en-US" sz="950" dirty="0" smtClean="0">
              <a:latin typeface="LG Smart_H Regular" panose="020B0600000101010101" pitchFamily="34" charset="-127"/>
              <a:ea typeface="LG Smart_H Regular" panose="020B0600000101010101" pitchFamily="34" charset="-127"/>
              <a:cs typeface="Times New Roman" panose="02020603050405020304" pitchFamily="18" charset="0"/>
            </a:endParaRPr>
          </a:p>
        </p:txBody>
      </p:sp>
      <p:sp>
        <p:nvSpPr>
          <p:cNvPr id="7176" name="Rectangle 33"/>
          <p:cNvSpPr>
            <a:spLocks noChangeArrowheads="1"/>
          </p:cNvSpPr>
          <p:nvPr/>
        </p:nvSpPr>
        <p:spPr bwMode="auto">
          <a:xfrm>
            <a:off x="3394075" y="920750"/>
            <a:ext cx="3168650" cy="11156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kumimoji="1" sz="3200">
                <a:solidFill>
                  <a:schemeClr val="tx1"/>
                </a:solidFill>
                <a:latin typeface="굴림" charset="-127"/>
                <a:ea typeface="굴림" charset="-127"/>
              </a:defRPr>
            </a:lvl1pPr>
            <a:lvl2pPr marL="742950" indent="-285750" eaLnBrk="0" hangingPunct="0">
              <a:spcBef>
                <a:spcPct val="20000"/>
              </a:spcBef>
              <a:buChar char="–"/>
              <a:defRPr kumimoji="1" sz="2800">
                <a:solidFill>
                  <a:schemeClr val="tx1"/>
                </a:solidFill>
                <a:latin typeface="굴림" charset="-127"/>
                <a:ea typeface="굴림" charset="-127"/>
              </a:defRPr>
            </a:lvl2pPr>
            <a:lvl3pPr marL="1143000" indent="-228600" eaLnBrk="0" hangingPunct="0">
              <a:spcBef>
                <a:spcPct val="20000"/>
              </a:spcBef>
              <a:buChar char="•"/>
              <a:defRPr kumimoji="1" sz="2400">
                <a:solidFill>
                  <a:schemeClr val="tx1"/>
                </a:solidFill>
                <a:latin typeface="굴림" charset="-127"/>
                <a:ea typeface="굴림" charset="-127"/>
              </a:defRPr>
            </a:lvl3pPr>
            <a:lvl4pPr marL="1600200" indent="-228600" eaLnBrk="0" hangingPunct="0">
              <a:spcBef>
                <a:spcPct val="20000"/>
              </a:spcBef>
              <a:buChar char="–"/>
              <a:defRPr kumimoji="1" sz="2000">
                <a:solidFill>
                  <a:schemeClr val="tx1"/>
                </a:solidFill>
                <a:latin typeface="굴림" charset="-127"/>
                <a:ea typeface="굴림" charset="-127"/>
              </a:defRPr>
            </a:lvl4pPr>
            <a:lvl5pPr marL="2057400" indent="-228600" eaLnBrk="0" hangingPunct="0">
              <a:spcBef>
                <a:spcPct val="20000"/>
              </a:spcBef>
              <a:buChar char="»"/>
              <a:defRPr kumimoji="1" sz="2000">
                <a:solidFill>
                  <a:schemeClr val="tx1"/>
                </a:solidFill>
                <a:latin typeface="굴림" charset="-127"/>
                <a:ea typeface="굴림" charset="-127"/>
              </a:defRPr>
            </a:lvl5pPr>
            <a:lvl6pPr marL="2514600" indent="-228600" eaLnBrk="0" fontAlgn="base" hangingPunct="0">
              <a:spcBef>
                <a:spcPct val="20000"/>
              </a:spcBef>
              <a:spcAft>
                <a:spcPct val="0"/>
              </a:spcAft>
              <a:buChar char="»"/>
              <a:defRPr kumimoji="1" sz="2000">
                <a:solidFill>
                  <a:schemeClr val="tx1"/>
                </a:solidFill>
                <a:latin typeface="굴림" charset="-127"/>
                <a:ea typeface="굴림" charset="-127"/>
              </a:defRPr>
            </a:lvl6pPr>
            <a:lvl7pPr marL="2971800" indent="-228600" eaLnBrk="0" fontAlgn="base" hangingPunct="0">
              <a:spcBef>
                <a:spcPct val="20000"/>
              </a:spcBef>
              <a:spcAft>
                <a:spcPct val="0"/>
              </a:spcAft>
              <a:buChar char="»"/>
              <a:defRPr kumimoji="1" sz="2000">
                <a:solidFill>
                  <a:schemeClr val="tx1"/>
                </a:solidFill>
                <a:latin typeface="굴림" charset="-127"/>
                <a:ea typeface="굴림" charset="-127"/>
              </a:defRPr>
            </a:lvl7pPr>
            <a:lvl8pPr marL="3429000" indent="-228600" eaLnBrk="0" fontAlgn="base" hangingPunct="0">
              <a:spcBef>
                <a:spcPct val="20000"/>
              </a:spcBef>
              <a:spcAft>
                <a:spcPct val="0"/>
              </a:spcAft>
              <a:buChar char="»"/>
              <a:defRPr kumimoji="1" sz="2000">
                <a:solidFill>
                  <a:schemeClr val="tx1"/>
                </a:solidFill>
                <a:latin typeface="굴림" charset="-127"/>
                <a:ea typeface="굴림" charset="-127"/>
              </a:defRPr>
            </a:lvl8pPr>
            <a:lvl9pPr marL="3886200" indent="-228600" eaLnBrk="0" fontAlgn="base" hangingPunct="0">
              <a:spcBef>
                <a:spcPct val="20000"/>
              </a:spcBef>
              <a:spcAft>
                <a:spcPct val="0"/>
              </a:spcAft>
              <a:buChar char="»"/>
              <a:defRPr kumimoji="1" sz="2000">
                <a:solidFill>
                  <a:schemeClr val="tx1"/>
                </a:solidFill>
                <a:latin typeface="굴림" charset="-127"/>
                <a:ea typeface="굴림" charset="-127"/>
              </a:defRPr>
            </a:lvl9pPr>
          </a:lstStyle>
          <a:p>
            <a:pPr eaLnBrk="1" hangingPunct="1">
              <a:spcBef>
                <a:spcPct val="0"/>
              </a:spcBef>
              <a:buFontTx/>
              <a:buNone/>
            </a:pPr>
            <a:r>
              <a:rPr lang="en-US" altLang="ko-KR" sz="950" dirty="0">
                <a:latin typeface="LG Smart_H Regular" panose="020B0600000101010101" pitchFamily="34" charset="-127"/>
                <a:ea typeface="LG Smart_H Regular" panose="020B0600000101010101" pitchFamily="34" charset="-127"/>
                <a:cs typeface="Times New Roman" panose="02020603050405020304" pitchFamily="18" charset="0"/>
              </a:rPr>
              <a:t>46. </a:t>
            </a:r>
            <a:r>
              <a:rPr lang="vi-VN" altLang="ko-KR" sz="950" dirty="0">
                <a:latin typeface="LG Smart_H Regular" panose="020B0600000101010101" pitchFamily="34" charset="-127"/>
                <a:ea typeface="LG Smart_H Regular" panose="020B0600000101010101" pitchFamily="34" charset="-127"/>
                <a:cs typeface="Times New Roman" panose="02020603050405020304" pitchFamily="18" charset="0"/>
              </a:rPr>
              <a:t>Điều gì không phải là đặc tính của van </a:t>
            </a:r>
            <a:r>
              <a:rPr lang="vi-VN" altLang="ko-KR" sz="950" dirty="0" smtClean="0">
                <a:latin typeface="LG Smart_H Regular" panose="020B0600000101010101" pitchFamily="34" charset="-127"/>
                <a:ea typeface="LG Smart_H Regular" panose="020B0600000101010101" pitchFamily="34" charset="-127"/>
                <a:cs typeface="Times New Roman" panose="02020603050405020304" pitchFamily="18" charset="0"/>
              </a:rPr>
              <a:t>ống</a:t>
            </a:r>
            <a:r>
              <a:rPr lang="en-US" altLang="ko-KR" sz="950" dirty="0" smtClean="0">
                <a:latin typeface="LG Smart_H Regular" panose="020B0600000101010101" pitchFamily="34" charset="-127"/>
                <a:ea typeface="LG Smart_H Regular" panose="020B0600000101010101" pitchFamily="34" charset="-127"/>
                <a:cs typeface="Times New Roman" panose="02020603050405020304" pitchFamily="18" charset="0"/>
              </a:rPr>
              <a:t>?        </a:t>
            </a:r>
            <a:endParaRPr lang="en-US" altLang="ko-KR" sz="950" dirty="0">
              <a:latin typeface="LG Smart_H Regular" panose="020B0600000101010101" pitchFamily="34" charset="-127"/>
              <a:ea typeface="LG Smart_H Regular" panose="020B0600000101010101" pitchFamily="34" charset="-127"/>
              <a:cs typeface="Times New Roman" panose="02020603050405020304" pitchFamily="18" charset="0"/>
            </a:endParaRPr>
          </a:p>
          <a:p>
            <a:pPr eaLnBrk="1" hangingPunct="1">
              <a:spcBef>
                <a:spcPct val="0"/>
              </a:spcBef>
              <a:buFontTx/>
              <a:buNone/>
            </a:pPr>
            <a:r>
              <a:rPr lang="en-US" altLang="ko-KR" sz="950" dirty="0">
                <a:latin typeface="LG Smart_H Regular" panose="020B0600000101010101" pitchFamily="34" charset="-127"/>
                <a:ea typeface="LG Smart_H Regular" panose="020B0600000101010101" pitchFamily="34" charset="-127"/>
                <a:cs typeface="Times New Roman" panose="02020603050405020304" pitchFamily="18" charset="0"/>
              </a:rPr>
              <a:t> </a:t>
            </a:r>
          </a:p>
          <a:p>
            <a:pPr eaLnBrk="1" hangingPunct="1">
              <a:spcBef>
                <a:spcPct val="0"/>
              </a:spcBef>
              <a:buFontTx/>
              <a:buNone/>
            </a:pPr>
            <a:r>
              <a:rPr lang="en-US" altLang="ko-KR" sz="950">
                <a:latin typeface="LG Smart_H Regular" panose="020B0600000101010101" pitchFamily="34" charset="-127"/>
                <a:ea typeface="LG Smart_H Regular" panose="020B0600000101010101" pitchFamily="34" charset="-127"/>
                <a:cs typeface="Times New Roman" panose="02020603050405020304" pitchFamily="18" charset="0"/>
              </a:rPr>
              <a:t> </a:t>
            </a:r>
            <a:r>
              <a:rPr lang="en-US" altLang="ko-KR" sz="950" smtClean="0">
                <a:latin typeface="LG Smart_H Regular" panose="020B0600000101010101" pitchFamily="34" charset="-127"/>
                <a:ea typeface="LG Smart_H Regular" panose="020B0600000101010101" pitchFamily="34" charset="-127"/>
                <a:cs typeface="Times New Roman" panose="02020603050405020304" pitchFamily="18" charset="0"/>
              </a:rPr>
              <a:t>A </a:t>
            </a:r>
            <a:r>
              <a:rPr lang="vi-VN" altLang="ko-KR" sz="950" dirty="0">
                <a:latin typeface="LG Smart_H Regular" panose="020B0600000101010101" pitchFamily="34" charset="-127"/>
                <a:ea typeface="LG Smart_H Regular" panose="020B0600000101010101" pitchFamily="34" charset="-127"/>
                <a:cs typeface="Times New Roman" panose="02020603050405020304" pitchFamily="18" charset="0"/>
              </a:rPr>
              <a:t>Lực vận hành của van nhỏ</a:t>
            </a:r>
            <a:endParaRPr lang="en-US" altLang="ko-KR" sz="950" dirty="0">
              <a:latin typeface="LG Smart_H Regular" panose="020B0600000101010101" pitchFamily="34" charset="-127"/>
              <a:ea typeface="LG Smart_H Regular" panose="020B0600000101010101" pitchFamily="34" charset="-127"/>
              <a:cs typeface="Times New Roman" panose="02020603050405020304" pitchFamily="18" charset="0"/>
            </a:endParaRPr>
          </a:p>
          <a:p>
            <a:pPr eaLnBrk="1" hangingPunct="1">
              <a:spcBef>
                <a:spcPct val="0"/>
              </a:spcBef>
              <a:buFontTx/>
              <a:buNone/>
            </a:pPr>
            <a:r>
              <a:rPr lang="ko-KR" altLang="en-US" sz="950">
                <a:latin typeface="LG Smart_H Regular" panose="020B0600000101010101" pitchFamily="34" charset="-127"/>
                <a:ea typeface="LG Smart_H Regular" panose="020B0600000101010101" pitchFamily="34" charset="-127"/>
                <a:cs typeface="Times New Roman" panose="02020603050405020304" pitchFamily="18" charset="0"/>
              </a:rPr>
              <a:t> </a:t>
            </a:r>
            <a:r>
              <a:rPr lang="en-US" altLang="ko-KR" sz="950" smtClean="0">
                <a:latin typeface="LG Smart_H Regular" panose="020B0600000101010101" pitchFamily="34" charset="-127"/>
                <a:ea typeface="LG Smart_H Regular" panose="020B0600000101010101" pitchFamily="34" charset="-127"/>
                <a:cs typeface="Times New Roman" panose="02020603050405020304" pitchFamily="18" charset="0"/>
              </a:rPr>
              <a:t>B</a:t>
            </a:r>
            <a:r>
              <a:rPr lang="ko-KR" altLang="en-US" sz="950" smtClean="0">
                <a:latin typeface="LG Smart_H Regular" panose="020B0600000101010101" pitchFamily="34" charset="-127"/>
                <a:ea typeface="LG Smart_H Regular" panose="020B0600000101010101" pitchFamily="34" charset="-127"/>
                <a:cs typeface="Times New Roman" panose="02020603050405020304" pitchFamily="18" charset="0"/>
              </a:rPr>
              <a:t> </a:t>
            </a:r>
            <a:r>
              <a:rPr lang="vi-VN" altLang="ko-KR" sz="950" dirty="0">
                <a:latin typeface="LG Smart_H Regular" panose="020B0600000101010101" pitchFamily="34" charset="-127"/>
                <a:ea typeface="LG Smart_H Regular" panose="020B0600000101010101" pitchFamily="34" charset="-127"/>
                <a:cs typeface="Times New Roman" panose="02020603050405020304" pitchFamily="18" charset="0"/>
              </a:rPr>
              <a:t>Phù hợp việc ứng dụng áp suất cao và van tự động</a:t>
            </a:r>
            <a:endParaRPr lang="en-US" altLang="ko-KR" sz="950" dirty="0">
              <a:latin typeface="LG Smart_H Regular" panose="020B0600000101010101" pitchFamily="34" charset="-127"/>
              <a:ea typeface="LG Smart_H Regular" panose="020B0600000101010101" pitchFamily="34" charset="-127"/>
              <a:cs typeface="Times New Roman" panose="02020603050405020304" pitchFamily="18" charset="0"/>
            </a:endParaRPr>
          </a:p>
          <a:p>
            <a:pPr eaLnBrk="1" hangingPunct="1">
              <a:spcBef>
                <a:spcPct val="0"/>
              </a:spcBef>
              <a:buFontTx/>
              <a:buNone/>
            </a:pPr>
            <a:r>
              <a:rPr lang="ko-KR" altLang="en-US" sz="950">
                <a:latin typeface="LG Smart_H Regular" panose="020B0600000101010101" pitchFamily="34" charset="-127"/>
                <a:ea typeface="LG Smart_H Regular" panose="020B0600000101010101" pitchFamily="34" charset="-127"/>
                <a:cs typeface="Times New Roman" panose="02020603050405020304" pitchFamily="18" charset="0"/>
              </a:rPr>
              <a:t> </a:t>
            </a:r>
            <a:r>
              <a:rPr lang="en-US" altLang="ko-KR" sz="950" smtClean="0">
                <a:latin typeface="LG Smart_H Regular" panose="020B0600000101010101" pitchFamily="34" charset="-127"/>
                <a:ea typeface="LG Smart_H Regular" panose="020B0600000101010101" pitchFamily="34" charset="-127"/>
                <a:cs typeface="Times New Roman" panose="02020603050405020304" pitchFamily="18" charset="0"/>
              </a:rPr>
              <a:t>C</a:t>
            </a:r>
            <a:r>
              <a:rPr lang="ko-KR" altLang="en-US" sz="950" smtClean="0">
                <a:latin typeface="LG Smart_H Regular" panose="020B0600000101010101" pitchFamily="34" charset="-127"/>
                <a:ea typeface="LG Smart_H Regular" panose="020B0600000101010101" pitchFamily="34" charset="-127"/>
                <a:cs typeface="Times New Roman" panose="02020603050405020304" pitchFamily="18" charset="0"/>
              </a:rPr>
              <a:t> </a:t>
            </a:r>
            <a:r>
              <a:rPr lang="vi-VN" altLang="ko-KR" sz="950" dirty="0">
                <a:latin typeface="LG Smart_H Regular" panose="020B0600000101010101" pitchFamily="34" charset="-127"/>
                <a:ea typeface="LG Smart_H Regular" panose="020B0600000101010101" pitchFamily="34" charset="-127"/>
                <a:cs typeface="Times New Roman" panose="02020603050405020304" pitchFamily="18" charset="0"/>
              </a:rPr>
              <a:t>Cấu trúc đơn giản và dễ chế tác độ chính xác cao</a:t>
            </a:r>
            <a:endParaRPr lang="en-US" altLang="ko-KR" sz="950" dirty="0">
              <a:latin typeface="LG Smart_H Regular" panose="020B0600000101010101" pitchFamily="34" charset="-127"/>
              <a:ea typeface="LG Smart_H Regular" panose="020B0600000101010101" pitchFamily="34" charset="-127"/>
              <a:cs typeface="Times New Roman" panose="02020603050405020304" pitchFamily="18" charset="0"/>
            </a:endParaRPr>
          </a:p>
          <a:p>
            <a:pPr eaLnBrk="1" hangingPunct="1">
              <a:spcBef>
                <a:spcPct val="0"/>
              </a:spcBef>
              <a:buFontTx/>
              <a:buNone/>
            </a:pPr>
            <a:r>
              <a:rPr lang="ko-KR" altLang="en-US" sz="950">
                <a:latin typeface="LG Smart_H Regular" panose="020B0600000101010101" pitchFamily="34" charset="-127"/>
                <a:ea typeface="LG Smart_H Regular" panose="020B0600000101010101" pitchFamily="34" charset="-127"/>
                <a:cs typeface="Times New Roman" panose="02020603050405020304" pitchFamily="18" charset="0"/>
              </a:rPr>
              <a:t> </a:t>
            </a:r>
            <a:r>
              <a:rPr lang="en-US" altLang="ko-KR" sz="950" dirty="0">
                <a:latin typeface="LG Smart_H Regular" panose="020B0600000101010101" pitchFamily="34" charset="-127"/>
                <a:ea typeface="LG Smart_H Regular" panose="020B0600000101010101" pitchFamily="34" charset="-127"/>
                <a:cs typeface="Times New Roman" panose="02020603050405020304" pitchFamily="18" charset="0"/>
              </a:rPr>
              <a:t>D</a:t>
            </a:r>
            <a:r>
              <a:rPr lang="ko-KR" altLang="en-US" sz="950" smtClean="0">
                <a:latin typeface="LG Smart_H Regular" panose="020B0600000101010101" pitchFamily="34" charset="-127"/>
                <a:ea typeface="LG Smart_H Regular" panose="020B0600000101010101" pitchFamily="34" charset="-127"/>
                <a:cs typeface="Times New Roman" panose="02020603050405020304" pitchFamily="18" charset="0"/>
              </a:rPr>
              <a:t> </a:t>
            </a:r>
            <a:r>
              <a:rPr lang="vi-VN" altLang="ko-KR" sz="950" dirty="0">
                <a:latin typeface="LG Smart_H Regular" panose="020B0600000101010101" pitchFamily="34" charset="-127"/>
                <a:ea typeface="LG Smart_H Regular" panose="020B0600000101010101" pitchFamily="34" charset="-127"/>
                <a:cs typeface="Times New Roman" panose="02020603050405020304" pitchFamily="18" charset="0"/>
              </a:rPr>
              <a:t>Quãng đường di chuyển của bộ phận chuyển động ngắn nên tốc độ đóng mở nhanh</a:t>
            </a:r>
            <a:endParaRPr lang="ko-KR" altLang="en-US" sz="950" dirty="0">
              <a:latin typeface="LG Smart_H Regular" panose="020B0600000101010101" pitchFamily="34" charset="-127"/>
              <a:ea typeface="LG Smart_H Regular" panose="020B0600000101010101" pitchFamily="34" charset="-127"/>
              <a:cs typeface="Times New Roman" panose="02020603050405020304" pitchFamily="18" charset="0"/>
            </a:endParaRPr>
          </a:p>
        </p:txBody>
      </p:sp>
      <p:sp>
        <p:nvSpPr>
          <p:cNvPr id="7177" name="Rectangle 111"/>
          <p:cNvSpPr>
            <a:spLocks noChangeArrowheads="1"/>
          </p:cNvSpPr>
          <p:nvPr/>
        </p:nvSpPr>
        <p:spPr bwMode="auto">
          <a:xfrm>
            <a:off x="3381375" y="4701406"/>
            <a:ext cx="3171825" cy="11156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har char="•"/>
              <a:defRPr kumimoji="1" sz="3200">
                <a:solidFill>
                  <a:schemeClr val="tx1"/>
                </a:solidFill>
                <a:latin typeface="굴림" charset="-127"/>
                <a:ea typeface="굴림" charset="-127"/>
              </a:defRPr>
            </a:lvl1pPr>
            <a:lvl2pPr marL="742950" indent="-285750" eaLnBrk="0" hangingPunct="0">
              <a:spcBef>
                <a:spcPct val="20000"/>
              </a:spcBef>
              <a:buChar char="–"/>
              <a:defRPr kumimoji="1" sz="2800">
                <a:solidFill>
                  <a:schemeClr val="tx1"/>
                </a:solidFill>
                <a:latin typeface="굴림" charset="-127"/>
                <a:ea typeface="굴림" charset="-127"/>
              </a:defRPr>
            </a:lvl2pPr>
            <a:lvl3pPr marL="1143000" indent="-228600" eaLnBrk="0" hangingPunct="0">
              <a:spcBef>
                <a:spcPct val="20000"/>
              </a:spcBef>
              <a:buChar char="•"/>
              <a:defRPr kumimoji="1" sz="2400">
                <a:solidFill>
                  <a:schemeClr val="tx1"/>
                </a:solidFill>
                <a:latin typeface="굴림" charset="-127"/>
                <a:ea typeface="굴림" charset="-127"/>
              </a:defRPr>
            </a:lvl3pPr>
            <a:lvl4pPr marL="1600200" indent="-228600" eaLnBrk="0" hangingPunct="0">
              <a:spcBef>
                <a:spcPct val="20000"/>
              </a:spcBef>
              <a:buChar char="–"/>
              <a:defRPr kumimoji="1" sz="2000">
                <a:solidFill>
                  <a:schemeClr val="tx1"/>
                </a:solidFill>
                <a:latin typeface="굴림" charset="-127"/>
                <a:ea typeface="굴림" charset="-127"/>
              </a:defRPr>
            </a:lvl4pPr>
            <a:lvl5pPr marL="2057400" indent="-228600" eaLnBrk="0" hangingPunct="0">
              <a:spcBef>
                <a:spcPct val="20000"/>
              </a:spcBef>
              <a:buChar char="»"/>
              <a:defRPr kumimoji="1" sz="2000">
                <a:solidFill>
                  <a:schemeClr val="tx1"/>
                </a:solidFill>
                <a:latin typeface="굴림" charset="-127"/>
                <a:ea typeface="굴림" charset="-127"/>
              </a:defRPr>
            </a:lvl5pPr>
            <a:lvl6pPr marL="2514600" indent="-228600" eaLnBrk="0" fontAlgn="base" hangingPunct="0">
              <a:spcBef>
                <a:spcPct val="20000"/>
              </a:spcBef>
              <a:spcAft>
                <a:spcPct val="0"/>
              </a:spcAft>
              <a:buChar char="»"/>
              <a:defRPr kumimoji="1" sz="2000">
                <a:solidFill>
                  <a:schemeClr val="tx1"/>
                </a:solidFill>
                <a:latin typeface="굴림" charset="-127"/>
                <a:ea typeface="굴림" charset="-127"/>
              </a:defRPr>
            </a:lvl6pPr>
            <a:lvl7pPr marL="2971800" indent="-228600" eaLnBrk="0" fontAlgn="base" hangingPunct="0">
              <a:spcBef>
                <a:spcPct val="20000"/>
              </a:spcBef>
              <a:spcAft>
                <a:spcPct val="0"/>
              </a:spcAft>
              <a:buChar char="»"/>
              <a:defRPr kumimoji="1" sz="2000">
                <a:solidFill>
                  <a:schemeClr val="tx1"/>
                </a:solidFill>
                <a:latin typeface="굴림" charset="-127"/>
                <a:ea typeface="굴림" charset="-127"/>
              </a:defRPr>
            </a:lvl7pPr>
            <a:lvl8pPr marL="3429000" indent="-228600" eaLnBrk="0" fontAlgn="base" hangingPunct="0">
              <a:spcBef>
                <a:spcPct val="20000"/>
              </a:spcBef>
              <a:spcAft>
                <a:spcPct val="0"/>
              </a:spcAft>
              <a:buChar char="»"/>
              <a:defRPr kumimoji="1" sz="2000">
                <a:solidFill>
                  <a:schemeClr val="tx1"/>
                </a:solidFill>
                <a:latin typeface="굴림" charset="-127"/>
                <a:ea typeface="굴림" charset="-127"/>
              </a:defRPr>
            </a:lvl8pPr>
            <a:lvl9pPr marL="3886200" indent="-228600" eaLnBrk="0" fontAlgn="base" hangingPunct="0">
              <a:spcBef>
                <a:spcPct val="20000"/>
              </a:spcBef>
              <a:spcAft>
                <a:spcPct val="0"/>
              </a:spcAft>
              <a:buChar char="»"/>
              <a:defRPr kumimoji="1" sz="2000">
                <a:solidFill>
                  <a:schemeClr val="tx1"/>
                </a:solidFill>
                <a:latin typeface="굴림" charset="-127"/>
                <a:ea typeface="굴림" charset="-127"/>
              </a:defRPr>
            </a:lvl9pPr>
          </a:lstStyle>
          <a:p>
            <a:pPr eaLnBrk="1" hangingPunct="1">
              <a:spcBef>
                <a:spcPct val="0"/>
              </a:spcBef>
              <a:buNone/>
            </a:pPr>
            <a:r>
              <a:rPr lang="en-US" altLang="ko-KR" sz="950" dirty="0">
                <a:latin typeface="LG Smart_H Regular" panose="020B0600000101010101" pitchFamily="34" charset="-127"/>
                <a:ea typeface="LG Smart_H Regular" panose="020B0600000101010101" pitchFamily="34" charset="-127"/>
                <a:cs typeface="Times New Roman" panose="02020603050405020304" pitchFamily="18" charset="0"/>
              </a:rPr>
              <a:t>49. </a:t>
            </a:r>
            <a:r>
              <a:rPr lang="vi-VN" sz="950" dirty="0" smtClean="0">
                <a:latin typeface="LG Smart_H Regular" panose="020B0600000101010101" pitchFamily="34" charset="-127"/>
                <a:ea typeface="LG Smart_H Regular" panose="020B0600000101010101" pitchFamily="34" charset="-127"/>
                <a:cs typeface="Times New Roman" panose="02020603050405020304" pitchFamily="18" charset="0"/>
              </a:rPr>
              <a:t>Van </a:t>
            </a:r>
            <a:r>
              <a:rPr lang="vi-VN" sz="950" dirty="0">
                <a:latin typeface="LG Smart_H Regular" panose="020B0600000101010101" pitchFamily="34" charset="-127"/>
                <a:ea typeface="LG Smart_H Regular" panose="020B0600000101010101" pitchFamily="34" charset="-127"/>
                <a:cs typeface="Times New Roman" panose="02020603050405020304" pitchFamily="18" charset="0"/>
              </a:rPr>
              <a:t>điều khiển bằng áp suất ngoài thay cho lò </a:t>
            </a:r>
            <a:r>
              <a:rPr lang="vi-VN" sz="950">
                <a:latin typeface="LG Smart_H Regular" panose="020B0600000101010101" pitchFamily="34" charset="-127"/>
                <a:ea typeface="LG Smart_H Regular" panose="020B0600000101010101" pitchFamily="34" charset="-127"/>
                <a:cs typeface="Times New Roman" panose="02020603050405020304" pitchFamily="18" charset="0"/>
              </a:rPr>
              <a:t>xo </a:t>
            </a:r>
            <a:r>
              <a:rPr lang="vi-VN" sz="950" smtClean="0">
                <a:latin typeface="LG Smart_H Regular" panose="020B0600000101010101" pitchFamily="34" charset="-127"/>
                <a:ea typeface="LG Smart_H Regular" panose="020B0600000101010101" pitchFamily="34" charset="-127"/>
                <a:cs typeface="Times New Roman" panose="02020603050405020304" pitchFamily="18" charset="0"/>
              </a:rPr>
              <a:t>điều </a:t>
            </a:r>
            <a:r>
              <a:rPr lang="vi-VN" sz="950" dirty="0">
                <a:latin typeface="LG Smart_H Regular" panose="020B0600000101010101" pitchFamily="34" charset="-127"/>
                <a:ea typeface="LG Smart_H Regular" panose="020B0600000101010101" pitchFamily="34" charset="-127"/>
                <a:cs typeface="Times New Roman" panose="02020603050405020304" pitchFamily="18" charset="0"/>
              </a:rPr>
              <a:t>chỉnh của van giảm áp là gì?</a:t>
            </a:r>
            <a:endParaRPr lang="en-US" altLang="ko-KR" sz="950" dirty="0">
              <a:latin typeface="LG Smart_H Regular" panose="020B0600000101010101" pitchFamily="34" charset="-127"/>
              <a:ea typeface="LG Smart_H Regular" panose="020B0600000101010101" pitchFamily="34" charset="-127"/>
              <a:cs typeface="Times New Roman" panose="02020603050405020304" pitchFamily="18" charset="0"/>
            </a:endParaRPr>
          </a:p>
          <a:p>
            <a:pPr eaLnBrk="1" hangingPunct="1">
              <a:spcBef>
                <a:spcPct val="0"/>
              </a:spcBef>
              <a:buNone/>
            </a:pPr>
            <a:r>
              <a:rPr lang="en-US" altLang="ko-KR" sz="950" dirty="0">
                <a:latin typeface="LG Smart_H Regular" panose="020B0600000101010101" pitchFamily="34" charset="-127"/>
                <a:ea typeface="LG Smart_H Regular" panose="020B0600000101010101" pitchFamily="34" charset="-127"/>
                <a:cs typeface="Times New Roman" panose="02020603050405020304" pitchFamily="18" charset="0"/>
              </a:rPr>
              <a:t>                                                                                     </a:t>
            </a:r>
            <a:endParaRPr lang="vi-VN" altLang="ko-KR" sz="950" dirty="0">
              <a:latin typeface="LG Smart_H Regular" panose="020B0600000101010101" pitchFamily="34" charset="-127"/>
              <a:ea typeface="LG Smart_H Regular" panose="020B0600000101010101" pitchFamily="34" charset="-127"/>
              <a:cs typeface="Times New Roman" panose="02020603050405020304" pitchFamily="18" charset="0"/>
            </a:endParaRPr>
          </a:p>
          <a:p>
            <a:pPr eaLnBrk="1" hangingPunct="1">
              <a:spcBef>
                <a:spcPct val="0"/>
              </a:spcBef>
              <a:buNone/>
            </a:pPr>
            <a:r>
              <a:rPr lang="en-US" altLang="ko-KR" sz="950" dirty="0">
                <a:latin typeface="LG Smart_H Regular" panose="020B0600000101010101" pitchFamily="34" charset="-127"/>
                <a:ea typeface="LG Smart_H Regular" panose="020B0600000101010101" pitchFamily="34" charset="-127"/>
                <a:cs typeface="Times New Roman" panose="02020603050405020304" pitchFamily="18" charset="0"/>
              </a:rPr>
              <a:t>A</a:t>
            </a:r>
            <a:r>
              <a:rPr lang="en-US" altLang="ko-KR" sz="950" smtClean="0">
                <a:latin typeface="LG Smart_H Regular" panose="020B0600000101010101" pitchFamily="34" charset="-127"/>
                <a:ea typeface="LG Smart_H Regular" panose="020B0600000101010101" pitchFamily="34" charset="-127"/>
                <a:cs typeface="Times New Roman" panose="02020603050405020304" pitchFamily="18" charset="0"/>
              </a:rPr>
              <a:t> </a:t>
            </a:r>
            <a:r>
              <a:rPr lang="vi-VN" altLang="ko-KR" sz="950" dirty="0">
                <a:latin typeface="LG Smart_H Regular" panose="020B0600000101010101" pitchFamily="34" charset="-127"/>
                <a:ea typeface="LG Smart_H Regular" panose="020B0600000101010101" pitchFamily="34" charset="-127"/>
                <a:cs typeface="Times New Roman" panose="02020603050405020304" pitchFamily="18" charset="0"/>
              </a:rPr>
              <a:t>Van giảm áp tác động trực tiếp </a:t>
            </a:r>
            <a:endParaRPr lang="ko-KR" altLang="en-US" sz="950" dirty="0">
              <a:latin typeface="LG Smart_H Regular" panose="020B0600000101010101" pitchFamily="34" charset="-127"/>
              <a:ea typeface="LG Smart_H Regular" panose="020B0600000101010101" pitchFamily="34" charset="-127"/>
              <a:cs typeface="Times New Roman" panose="02020603050405020304" pitchFamily="18" charset="0"/>
            </a:endParaRPr>
          </a:p>
          <a:p>
            <a:pPr eaLnBrk="1" hangingPunct="1">
              <a:spcBef>
                <a:spcPct val="0"/>
              </a:spcBef>
              <a:buNone/>
            </a:pPr>
            <a:r>
              <a:rPr lang="en-US" altLang="ko-KR" sz="950" dirty="0">
                <a:latin typeface="LG Smart_H Regular" panose="020B0600000101010101" pitchFamily="34" charset="-127"/>
                <a:ea typeface="LG Smart_H Regular" panose="020B0600000101010101" pitchFamily="34" charset="-127"/>
                <a:cs typeface="Times New Roman" panose="02020603050405020304" pitchFamily="18" charset="0"/>
              </a:rPr>
              <a:t>B</a:t>
            </a:r>
            <a:r>
              <a:rPr lang="ko-KR" altLang="en-US" sz="950" smtClean="0">
                <a:latin typeface="LG Smart_H Regular" panose="020B0600000101010101" pitchFamily="34" charset="-127"/>
                <a:ea typeface="LG Smart_H Regular" panose="020B0600000101010101" pitchFamily="34" charset="-127"/>
                <a:cs typeface="Times New Roman" panose="02020603050405020304" pitchFamily="18" charset="0"/>
              </a:rPr>
              <a:t> </a:t>
            </a:r>
            <a:r>
              <a:rPr lang="vi-VN" altLang="ko-KR" sz="950" dirty="0">
                <a:latin typeface="LG Smart_H Regular" panose="020B0600000101010101" pitchFamily="34" charset="-127"/>
                <a:ea typeface="LG Smart_H Regular" panose="020B0600000101010101" pitchFamily="34" charset="-127"/>
                <a:cs typeface="Times New Roman" panose="02020603050405020304" pitchFamily="18" charset="0"/>
              </a:rPr>
              <a:t>Van giảm áp pilot bên trong chính xác</a:t>
            </a:r>
            <a:endParaRPr lang="ko-KR" altLang="en-US" sz="950" dirty="0">
              <a:latin typeface="LG Smart_H Regular" panose="020B0600000101010101" pitchFamily="34" charset="-127"/>
              <a:ea typeface="LG Smart_H Regular" panose="020B0600000101010101" pitchFamily="34" charset="-127"/>
              <a:cs typeface="Times New Roman" panose="02020603050405020304" pitchFamily="18" charset="0"/>
            </a:endParaRPr>
          </a:p>
          <a:p>
            <a:pPr eaLnBrk="1" hangingPunct="1">
              <a:spcBef>
                <a:spcPct val="0"/>
              </a:spcBef>
              <a:buNone/>
            </a:pPr>
            <a:r>
              <a:rPr lang="en-US" altLang="ko-KR" sz="950" dirty="0">
                <a:latin typeface="LG Smart_H Regular" panose="020B0600000101010101" pitchFamily="34" charset="-127"/>
                <a:ea typeface="LG Smart_H Regular" panose="020B0600000101010101" pitchFamily="34" charset="-127"/>
                <a:cs typeface="Times New Roman" panose="02020603050405020304" pitchFamily="18" charset="0"/>
              </a:rPr>
              <a:t>C</a:t>
            </a:r>
            <a:r>
              <a:rPr lang="ko-KR" altLang="en-US" sz="950" smtClean="0">
                <a:latin typeface="LG Smart_H Regular" panose="020B0600000101010101" pitchFamily="34" charset="-127"/>
                <a:ea typeface="LG Smart_H Regular" panose="020B0600000101010101" pitchFamily="34" charset="-127"/>
                <a:cs typeface="Times New Roman" panose="02020603050405020304" pitchFamily="18" charset="0"/>
              </a:rPr>
              <a:t> </a:t>
            </a:r>
            <a:r>
              <a:rPr lang="vi-VN" altLang="ko-KR" sz="950" dirty="0">
                <a:latin typeface="LG Smart_H Regular" panose="020B0600000101010101" pitchFamily="34" charset="-127"/>
                <a:ea typeface="LG Smart_H Regular" panose="020B0600000101010101" pitchFamily="34" charset="-127"/>
                <a:cs typeface="Times New Roman" panose="02020603050405020304" pitchFamily="18" charset="0"/>
              </a:rPr>
              <a:t>Van giảm áp pilot bên trong</a:t>
            </a:r>
            <a:endParaRPr lang="ko-KR" altLang="en-US" sz="950" dirty="0">
              <a:latin typeface="LG Smart_H Regular" panose="020B0600000101010101" pitchFamily="34" charset="-127"/>
              <a:ea typeface="LG Smart_H Regular" panose="020B0600000101010101" pitchFamily="34" charset="-127"/>
              <a:cs typeface="Times New Roman" panose="02020603050405020304" pitchFamily="18" charset="0"/>
            </a:endParaRPr>
          </a:p>
          <a:p>
            <a:pPr eaLnBrk="1" hangingPunct="1">
              <a:spcBef>
                <a:spcPct val="0"/>
              </a:spcBef>
              <a:buNone/>
            </a:pPr>
            <a:r>
              <a:rPr lang="en-US" altLang="ko-KR" sz="950" dirty="0">
                <a:latin typeface="LG Smart_H Regular" panose="020B0600000101010101" pitchFamily="34" charset="-127"/>
                <a:ea typeface="LG Smart_H Regular" panose="020B0600000101010101" pitchFamily="34" charset="-127"/>
                <a:cs typeface="Times New Roman" panose="02020603050405020304" pitchFamily="18" charset="0"/>
              </a:rPr>
              <a:t>D</a:t>
            </a:r>
            <a:r>
              <a:rPr lang="ko-KR" altLang="en-US" sz="950" smtClean="0">
                <a:latin typeface="LG Smart_H Regular" panose="020B0600000101010101" pitchFamily="34" charset="-127"/>
                <a:ea typeface="LG Smart_H Regular" panose="020B0600000101010101" pitchFamily="34" charset="-127"/>
                <a:cs typeface="Times New Roman" panose="02020603050405020304" pitchFamily="18" charset="0"/>
              </a:rPr>
              <a:t> </a:t>
            </a:r>
            <a:r>
              <a:rPr lang="vi-VN" altLang="ko-KR" sz="950" dirty="0">
                <a:latin typeface="LG Smart_H Regular" panose="020B0600000101010101" pitchFamily="34" charset="-127"/>
                <a:ea typeface="LG Smart_H Regular" panose="020B0600000101010101" pitchFamily="34" charset="-127"/>
                <a:cs typeface="Times New Roman" panose="02020603050405020304" pitchFamily="18" charset="0"/>
              </a:rPr>
              <a:t>Van giảm áp pilot bên ngoài </a:t>
            </a:r>
            <a:endParaRPr lang="ko-KR" altLang="en-US" sz="950" dirty="0">
              <a:latin typeface="LG Smart_H Regular" panose="020B0600000101010101" pitchFamily="34" charset="-127"/>
              <a:ea typeface="LG Smart_H Regular" panose="020B0600000101010101" pitchFamily="34" charset="-127"/>
              <a:cs typeface="Times New Roman" panose="02020603050405020304" pitchFamily="18" charset="0"/>
            </a:endParaRPr>
          </a:p>
        </p:txBody>
      </p:sp>
      <p:sp>
        <p:nvSpPr>
          <p:cNvPr id="7178" name="Rectangle 76"/>
          <p:cNvSpPr>
            <a:spLocks noChangeArrowheads="1"/>
          </p:cNvSpPr>
          <p:nvPr/>
        </p:nvSpPr>
        <p:spPr bwMode="auto">
          <a:xfrm>
            <a:off x="266700" y="8193360"/>
            <a:ext cx="3162300" cy="8233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kumimoji="1" sz="3200">
                <a:solidFill>
                  <a:schemeClr val="tx1"/>
                </a:solidFill>
                <a:latin typeface="굴림" charset="-127"/>
                <a:ea typeface="굴림" charset="-127"/>
              </a:defRPr>
            </a:lvl1pPr>
            <a:lvl2pPr marL="742950" indent="-285750" eaLnBrk="0" hangingPunct="0">
              <a:spcBef>
                <a:spcPct val="20000"/>
              </a:spcBef>
              <a:buChar char="–"/>
              <a:defRPr kumimoji="1" sz="2800">
                <a:solidFill>
                  <a:schemeClr val="tx1"/>
                </a:solidFill>
                <a:latin typeface="굴림" charset="-127"/>
                <a:ea typeface="굴림" charset="-127"/>
              </a:defRPr>
            </a:lvl2pPr>
            <a:lvl3pPr marL="1143000" indent="-228600" eaLnBrk="0" hangingPunct="0">
              <a:spcBef>
                <a:spcPct val="20000"/>
              </a:spcBef>
              <a:buChar char="•"/>
              <a:defRPr kumimoji="1" sz="2400">
                <a:solidFill>
                  <a:schemeClr val="tx1"/>
                </a:solidFill>
                <a:latin typeface="굴림" charset="-127"/>
                <a:ea typeface="굴림" charset="-127"/>
              </a:defRPr>
            </a:lvl3pPr>
            <a:lvl4pPr marL="1600200" indent="-228600" eaLnBrk="0" hangingPunct="0">
              <a:spcBef>
                <a:spcPct val="20000"/>
              </a:spcBef>
              <a:buChar char="–"/>
              <a:defRPr kumimoji="1" sz="2000">
                <a:solidFill>
                  <a:schemeClr val="tx1"/>
                </a:solidFill>
                <a:latin typeface="굴림" charset="-127"/>
                <a:ea typeface="굴림" charset="-127"/>
              </a:defRPr>
            </a:lvl4pPr>
            <a:lvl5pPr marL="2057400" indent="-228600" eaLnBrk="0" hangingPunct="0">
              <a:spcBef>
                <a:spcPct val="20000"/>
              </a:spcBef>
              <a:buChar char="»"/>
              <a:defRPr kumimoji="1" sz="2000">
                <a:solidFill>
                  <a:schemeClr val="tx1"/>
                </a:solidFill>
                <a:latin typeface="굴림" charset="-127"/>
                <a:ea typeface="굴림" charset="-127"/>
              </a:defRPr>
            </a:lvl5pPr>
            <a:lvl6pPr marL="2514600" indent="-228600" eaLnBrk="0" fontAlgn="base" hangingPunct="0">
              <a:spcBef>
                <a:spcPct val="20000"/>
              </a:spcBef>
              <a:spcAft>
                <a:spcPct val="0"/>
              </a:spcAft>
              <a:buChar char="»"/>
              <a:defRPr kumimoji="1" sz="2000">
                <a:solidFill>
                  <a:schemeClr val="tx1"/>
                </a:solidFill>
                <a:latin typeface="굴림" charset="-127"/>
                <a:ea typeface="굴림" charset="-127"/>
              </a:defRPr>
            </a:lvl6pPr>
            <a:lvl7pPr marL="2971800" indent="-228600" eaLnBrk="0" fontAlgn="base" hangingPunct="0">
              <a:spcBef>
                <a:spcPct val="20000"/>
              </a:spcBef>
              <a:spcAft>
                <a:spcPct val="0"/>
              </a:spcAft>
              <a:buChar char="»"/>
              <a:defRPr kumimoji="1" sz="2000">
                <a:solidFill>
                  <a:schemeClr val="tx1"/>
                </a:solidFill>
                <a:latin typeface="굴림" charset="-127"/>
                <a:ea typeface="굴림" charset="-127"/>
              </a:defRPr>
            </a:lvl7pPr>
            <a:lvl8pPr marL="3429000" indent="-228600" eaLnBrk="0" fontAlgn="base" hangingPunct="0">
              <a:spcBef>
                <a:spcPct val="20000"/>
              </a:spcBef>
              <a:spcAft>
                <a:spcPct val="0"/>
              </a:spcAft>
              <a:buChar char="»"/>
              <a:defRPr kumimoji="1" sz="2000">
                <a:solidFill>
                  <a:schemeClr val="tx1"/>
                </a:solidFill>
                <a:latin typeface="굴림" charset="-127"/>
                <a:ea typeface="굴림" charset="-127"/>
              </a:defRPr>
            </a:lvl8pPr>
            <a:lvl9pPr marL="3886200" indent="-228600" eaLnBrk="0" fontAlgn="base" hangingPunct="0">
              <a:spcBef>
                <a:spcPct val="20000"/>
              </a:spcBef>
              <a:spcAft>
                <a:spcPct val="0"/>
              </a:spcAft>
              <a:buChar char="»"/>
              <a:defRPr kumimoji="1" sz="2000">
                <a:solidFill>
                  <a:schemeClr val="tx1"/>
                </a:solidFill>
                <a:latin typeface="굴림" charset="-127"/>
                <a:ea typeface="굴림" charset="-127"/>
              </a:defRPr>
            </a:lvl9pPr>
          </a:lstStyle>
          <a:p>
            <a:pPr eaLnBrk="1" hangingPunct="1">
              <a:spcBef>
                <a:spcPct val="50000"/>
              </a:spcBef>
              <a:buFontTx/>
              <a:buNone/>
            </a:pPr>
            <a:r>
              <a:rPr lang="en-US" altLang="ko-KR" sz="950" dirty="0">
                <a:latin typeface="LG Smart_H Regular" panose="020B0600000101010101" pitchFamily="34" charset="-127"/>
                <a:ea typeface="LG Smart_H Regular" panose="020B0600000101010101" pitchFamily="34" charset="-127"/>
                <a:cs typeface="Times New Roman" panose="02020603050405020304" pitchFamily="18" charset="0"/>
              </a:rPr>
              <a:t>45. </a:t>
            </a:r>
            <a:r>
              <a:rPr lang="vi-VN" altLang="ko-KR" sz="950" dirty="0">
                <a:latin typeface="LG Smart_H Regular" panose="020B0600000101010101" pitchFamily="34" charset="-127"/>
                <a:ea typeface="LG Smart_H Regular" panose="020B0600000101010101" pitchFamily="34" charset="-127"/>
                <a:cs typeface="Times New Roman" panose="02020603050405020304" pitchFamily="18" charset="0"/>
              </a:rPr>
              <a:t>Phương pháp làm mát nào áp dụng đối với loại hình kích thước lớn/trung của máy nén piston</a:t>
            </a:r>
            <a:r>
              <a:rPr lang="ko-KR" altLang="en-US" sz="950" dirty="0">
                <a:latin typeface="LG Smart_H Regular" panose="020B0600000101010101" pitchFamily="34" charset="-127"/>
                <a:ea typeface="LG Smart_H Regular" panose="020B0600000101010101" pitchFamily="34" charset="-127"/>
                <a:cs typeface="Times New Roman" panose="02020603050405020304" pitchFamily="18" charset="0"/>
              </a:rPr>
              <a:t> </a:t>
            </a:r>
            <a:r>
              <a:rPr lang="en-US" altLang="ko-KR" sz="950" dirty="0">
                <a:latin typeface="LG Smart_H Regular" panose="020B0600000101010101" pitchFamily="34" charset="-127"/>
                <a:ea typeface="LG Smart_H Regular" panose="020B0600000101010101" pitchFamily="34" charset="-127"/>
                <a:cs typeface="Times New Roman" panose="02020603050405020304" pitchFamily="18" charset="0"/>
              </a:rPr>
              <a:t>?  </a:t>
            </a:r>
          </a:p>
          <a:p>
            <a:pPr eaLnBrk="1" hangingPunct="1">
              <a:spcBef>
                <a:spcPct val="50000"/>
              </a:spcBef>
              <a:buFontTx/>
              <a:buNone/>
            </a:pPr>
            <a:r>
              <a:rPr lang="en-US" altLang="ko-KR" sz="950">
                <a:latin typeface="LG Smart_H Regular" panose="020B0600000101010101" pitchFamily="34" charset="-127"/>
                <a:ea typeface="LG Smart_H Regular" panose="020B0600000101010101" pitchFamily="34" charset="-127"/>
                <a:cs typeface="Times New Roman" panose="02020603050405020304" pitchFamily="18" charset="0"/>
              </a:rPr>
              <a:t> </a:t>
            </a:r>
            <a:r>
              <a:rPr lang="en-US" altLang="ko-KR" sz="950" dirty="0">
                <a:latin typeface="LG Smart_H Regular" panose="020B0600000101010101" pitchFamily="34" charset="-127"/>
                <a:ea typeface="LG Smart_H Regular" panose="020B0600000101010101" pitchFamily="34" charset="-127"/>
                <a:cs typeface="Times New Roman" panose="02020603050405020304" pitchFamily="18" charset="0"/>
              </a:rPr>
              <a:t>A</a:t>
            </a:r>
            <a:r>
              <a:rPr lang="en-US" altLang="ko-KR" sz="950" smtClean="0">
                <a:latin typeface="LG Smart_H Regular" panose="020B0600000101010101" pitchFamily="34" charset="-127"/>
                <a:ea typeface="LG Smart_H Regular" panose="020B0600000101010101" pitchFamily="34" charset="-127"/>
                <a:cs typeface="Times New Roman" panose="02020603050405020304" pitchFamily="18" charset="0"/>
              </a:rPr>
              <a:t> </a:t>
            </a:r>
            <a:r>
              <a:rPr lang="vi-VN" altLang="ko-KR" sz="950" dirty="0">
                <a:latin typeface="LG Smart_H Regular" panose="020B0600000101010101" pitchFamily="34" charset="-127"/>
                <a:ea typeface="LG Smart_H Regular" panose="020B0600000101010101" pitchFamily="34" charset="-127"/>
                <a:cs typeface="Times New Roman" panose="02020603050405020304" pitchFamily="18" charset="0"/>
              </a:rPr>
              <a:t>Làm mát bằng </a:t>
            </a:r>
            <a:r>
              <a:rPr lang="vi-VN" altLang="ko-KR" sz="950">
                <a:latin typeface="LG Smart_H Regular" panose="020B0600000101010101" pitchFamily="34" charset="-127"/>
                <a:ea typeface="LG Smart_H Regular" panose="020B0600000101010101" pitchFamily="34" charset="-127"/>
                <a:cs typeface="Times New Roman" panose="02020603050405020304" pitchFamily="18" charset="0"/>
              </a:rPr>
              <a:t>nước</a:t>
            </a:r>
            <a:r>
              <a:rPr lang="ko-KR" altLang="en-US" sz="950">
                <a:latin typeface="LG Smart_H Regular" panose="020B0600000101010101" pitchFamily="34" charset="-127"/>
                <a:ea typeface="LG Smart_H Regular" panose="020B0600000101010101" pitchFamily="34" charset="-127"/>
                <a:cs typeface="Times New Roman" panose="02020603050405020304" pitchFamily="18" charset="0"/>
              </a:rPr>
              <a:t>     </a:t>
            </a:r>
            <a:r>
              <a:rPr lang="ko-KR" altLang="en-US" sz="950" smtClean="0">
                <a:latin typeface="LG Smart_H Regular" panose="020B0600000101010101" pitchFamily="34" charset="-127"/>
                <a:ea typeface="LG Smart_H Regular" panose="020B0600000101010101" pitchFamily="34" charset="-127"/>
                <a:cs typeface="Times New Roman" panose="02020603050405020304" pitchFamily="18" charset="0"/>
              </a:rPr>
              <a:t>    </a:t>
            </a:r>
            <a:r>
              <a:rPr lang="en-US" altLang="ko-KR" sz="950" smtClean="0">
                <a:latin typeface="LG Smart_H Regular" panose="020B0600000101010101" pitchFamily="34" charset="-127"/>
                <a:ea typeface="LG Smart_H Regular" panose="020B0600000101010101" pitchFamily="34" charset="-127"/>
                <a:cs typeface="Times New Roman" panose="02020603050405020304" pitchFamily="18" charset="0"/>
              </a:rPr>
              <a:t>B</a:t>
            </a:r>
            <a:r>
              <a:rPr lang="ko-KR" altLang="en-US" sz="950" smtClean="0">
                <a:latin typeface="LG Smart_H Regular" panose="020B0600000101010101" pitchFamily="34" charset="-127"/>
                <a:ea typeface="LG Smart_H Regular" panose="020B0600000101010101" pitchFamily="34" charset="-127"/>
                <a:cs typeface="Times New Roman" panose="02020603050405020304" pitchFamily="18" charset="0"/>
              </a:rPr>
              <a:t> </a:t>
            </a:r>
            <a:r>
              <a:rPr lang="vi-VN" altLang="ko-KR" sz="950" dirty="0">
                <a:latin typeface="LG Smart_H Regular" panose="020B0600000101010101" pitchFamily="34" charset="-127"/>
                <a:ea typeface="LG Smart_H Regular" panose="020B0600000101010101" pitchFamily="34" charset="-127"/>
                <a:cs typeface="Times New Roman" panose="02020603050405020304" pitchFamily="18" charset="0"/>
              </a:rPr>
              <a:t>Đóng băng</a:t>
            </a:r>
            <a:endParaRPr lang="ko-KR" altLang="en-US" sz="950" dirty="0">
              <a:latin typeface="LG Smart_H Regular" panose="020B0600000101010101" pitchFamily="34" charset="-127"/>
              <a:ea typeface="LG Smart_H Regular" panose="020B0600000101010101" pitchFamily="34" charset="-127"/>
              <a:cs typeface="Times New Roman" panose="02020603050405020304" pitchFamily="18" charset="0"/>
            </a:endParaRPr>
          </a:p>
          <a:p>
            <a:pPr eaLnBrk="1" hangingPunct="1">
              <a:spcBef>
                <a:spcPct val="50000"/>
              </a:spcBef>
              <a:buFontTx/>
              <a:buNone/>
            </a:pPr>
            <a:r>
              <a:rPr lang="ko-KR" altLang="en-US" sz="950" smtClean="0">
                <a:latin typeface="LG Smart_H Regular" panose="020B0600000101010101" pitchFamily="34" charset="-127"/>
                <a:ea typeface="LG Smart_H Regular" panose="020B0600000101010101" pitchFamily="34" charset="-127"/>
                <a:cs typeface="Times New Roman" panose="02020603050405020304" pitchFamily="18" charset="0"/>
              </a:rPr>
              <a:t> </a:t>
            </a:r>
            <a:r>
              <a:rPr lang="en-US" altLang="ko-KR" sz="950" smtClean="0">
                <a:latin typeface="LG Smart_H Regular" panose="020B0600000101010101" pitchFamily="34" charset="-127"/>
                <a:ea typeface="LG Smart_H Regular" panose="020B0600000101010101" pitchFamily="34" charset="-127"/>
                <a:cs typeface="Times New Roman" panose="02020603050405020304" pitchFamily="18" charset="0"/>
              </a:rPr>
              <a:t>C</a:t>
            </a:r>
            <a:r>
              <a:rPr lang="ko-KR" altLang="en-US" sz="950" smtClean="0">
                <a:latin typeface="LG Smart_H Regular" panose="020B0600000101010101" pitchFamily="34" charset="-127"/>
                <a:ea typeface="LG Smart_H Regular" panose="020B0600000101010101" pitchFamily="34" charset="-127"/>
                <a:cs typeface="Times New Roman" panose="02020603050405020304" pitchFamily="18" charset="0"/>
              </a:rPr>
              <a:t> </a:t>
            </a:r>
            <a:r>
              <a:rPr lang="vi-VN" altLang="ko-KR" sz="950" dirty="0">
                <a:latin typeface="LG Smart_H Regular" panose="020B0600000101010101" pitchFamily="34" charset="-127"/>
                <a:ea typeface="LG Smart_H Regular" panose="020B0600000101010101" pitchFamily="34" charset="-127"/>
                <a:cs typeface="Times New Roman" panose="02020603050405020304" pitchFamily="18" charset="0"/>
              </a:rPr>
              <a:t>Làm mát bằng không </a:t>
            </a:r>
            <a:r>
              <a:rPr lang="vi-VN" altLang="ko-KR" sz="950">
                <a:latin typeface="LG Smart_H Regular" panose="020B0600000101010101" pitchFamily="34" charset="-127"/>
                <a:ea typeface="LG Smart_H Regular" panose="020B0600000101010101" pitchFamily="34" charset="-127"/>
                <a:cs typeface="Times New Roman" panose="02020603050405020304" pitchFamily="18" charset="0"/>
              </a:rPr>
              <a:t>khí</a:t>
            </a:r>
            <a:r>
              <a:rPr lang="ko-KR" altLang="en-US" sz="950">
                <a:latin typeface="LG Smart_H Regular" panose="020B0600000101010101" pitchFamily="34" charset="-127"/>
                <a:ea typeface="LG Smart_H Regular" panose="020B0600000101010101" pitchFamily="34" charset="-127"/>
                <a:cs typeface="Times New Roman" panose="02020603050405020304" pitchFamily="18" charset="0"/>
              </a:rPr>
              <a:t>  </a:t>
            </a:r>
            <a:r>
              <a:rPr lang="en-US" altLang="ko-KR" sz="950" smtClean="0">
                <a:latin typeface="LG Smart_H Regular" panose="020B0600000101010101" pitchFamily="34" charset="-127"/>
                <a:ea typeface="LG Smart_H Regular" panose="020B0600000101010101" pitchFamily="34" charset="-127"/>
                <a:cs typeface="Times New Roman" panose="02020603050405020304" pitchFamily="18" charset="0"/>
              </a:rPr>
              <a:t>D</a:t>
            </a:r>
            <a:r>
              <a:rPr lang="ko-KR" altLang="en-US" sz="950" smtClean="0">
                <a:latin typeface="LG Smart_H Regular" panose="020B0600000101010101" pitchFamily="34" charset="-127"/>
                <a:ea typeface="LG Smart_H Regular" panose="020B0600000101010101" pitchFamily="34" charset="-127"/>
                <a:cs typeface="Times New Roman" panose="02020603050405020304" pitchFamily="18" charset="0"/>
              </a:rPr>
              <a:t> </a:t>
            </a:r>
            <a:r>
              <a:rPr lang="vi-VN" altLang="ko-KR" sz="950" dirty="0">
                <a:latin typeface="LG Smart_H Regular" panose="020B0600000101010101" pitchFamily="34" charset="-127"/>
                <a:ea typeface="LG Smart_H Regular" panose="020B0600000101010101" pitchFamily="34" charset="-127"/>
                <a:cs typeface="Times New Roman" panose="02020603050405020304" pitchFamily="18" charset="0"/>
              </a:rPr>
              <a:t>Phương pháp hút</a:t>
            </a:r>
            <a:endParaRPr lang="ko-KR" altLang="en-US" sz="950" dirty="0">
              <a:latin typeface="LG Smart_H Regular" panose="020B0600000101010101" pitchFamily="34" charset="-127"/>
              <a:ea typeface="LG Smart_H Regular" panose="020B0600000101010101" pitchFamily="34" charset="-127"/>
              <a:cs typeface="Times New Roman" panose="02020603050405020304" pitchFamily="18" charset="0"/>
            </a:endParaRPr>
          </a:p>
        </p:txBody>
      </p:sp>
      <p:sp>
        <p:nvSpPr>
          <p:cNvPr id="7179" name="Text Box 44"/>
          <p:cNvSpPr txBox="1">
            <a:spLocks noChangeArrowheads="1"/>
          </p:cNvSpPr>
          <p:nvPr/>
        </p:nvSpPr>
        <p:spPr bwMode="auto">
          <a:xfrm>
            <a:off x="3400425" y="3621286"/>
            <a:ext cx="3162300" cy="11156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har char="•"/>
              <a:defRPr kumimoji="1" sz="3200">
                <a:solidFill>
                  <a:schemeClr val="tx1"/>
                </a:solidFill>
                <a:latin typeface="굴림" charset="-127"/>
                <a:ea typeface="굴림" charset="-127"/>
              </a:defRPr>
            </a:lvl1pPr>
            <a:lvl2pPr marL="742950" indent="-285750" eaLnBrk="0" hangingPunct="0">
              <a:spcBef>
                <a:spcPct val="20000"/>
              </a:spcBef>
              <a:buChar char="–"/>
              <a:defRPr kumimoji="1" sz="2800">
                <a:solidFill>
                  <a:schemeClr val="tx1"/>
                </a:solidFill>
                <a:latin typeface="굴림" charset="-127"/>
                <a:ea typeface="굴림" charset="-127"/>
              </a:defRPr>
            </a:lvl2pPr>
            <a:lvl3pPr marL="1143000" indent="-228600" eaLnBrk="0" hangingPunct="0">
              <a:spcBef>
                <a:spcPct val="20000"/>
              </a:spcBef>
              <a:buChar char="•"/>
              <a:defRPr kumimoji="1" sz="2400">
                <a:solidFill>
                  <a:schemeClr val="tx1"/>
                </a:solidFill>
                <a:latin typeface="굴림" charset="-127"/>
                <a:ea typeface="굴림" charset="-127"/>
              </a:defRPr>
            </a:lvl3pPr>
            <a:lvl4pPr marL="1600200" indent="-228600" eaLnBrk="0" hangingPunct="0">
              <a:spcBef>
                <a:spcPct val="20000"/>
              </a:spcBef>
              <a:buChar char="–"/>
              <a:defRPr kumimoji="1" sz="2000">
                <a:solidFill>
                  <a:schemeClr val="tx1"/>
                </a:solidFill>
                <a:latin typeface="굴림" charset="-127"/>
                <a:ea typeface="굴림" charset="-127"/>
              </a:defRPr>
            </a:lvl4pPr>
            <a:lvl5pPr marL="2057400" indent="-228600" eaLnBrk="0" hangingPunct="0">
              <a:spcBef>
                <a:spcPct val="20000"/>
              </a:spcBef>
              <a:buChar char="»"/>
              <a:defRPr kumimoji="1" sz="2000">
                <a:solidFill>
                  <a:schemeClr val="tx1"/>
                </a:solidFill>
                <a:latin typeface="굴림" charset="-127"/>
                <a:ea typeface="굴림" charset="-127"/>
              </a:defRPr>
            </a:lvl5pPr>
            <a:lvl6pPr marL="2514600" indent="-228600" eaLnBrk="0" fontAlgn="base" hangingPunct="0">
              <a:spcBef>
                <a:spcPct val="20000"/>
              </a:spcBef>
              <a:spcAft>
                <a:spcPct val="0"/>
              </a:spcAft>
              <a:buChar char="»"/>
              <a:defRPr kumimoji="1" sz="2000">
                <a:solidFill>
                  <a:schemeClr val="tx1"/>
                </a:solidFill>
                <a:latin typeface="굴림" charset="-127"/>
                <a:ea typeface="굴림" charset="-127"/>
              </a:defRPr>
            </a:lvl6pPr>
            <a:lvl7pPr marL="2971800" indent="-228600" eaLnBrk="0" fontAlgn="base" hangingPunct="0">
              <a:spcBef>
                <a:spcPct val="20000"/>
              </a:spcBef>
              <a:spcAft>
                <a:spcPct val="0"/>
              </a:spcAft>
              <a:buChar char="»"/>
              <a:defRPr kumimoji="1" sz="2000">
                <a:solidFill>
                  <a:schemeClr val="tx1"/>
                </a:solidFill>
                <a:latin typeface="굴림" charset="-127"/>
                <a:ea typeface="굴림" charset="-127"/>
              </a:defRPr>
            </a:lvl7pPr>
            <a:lvl8pPr marL="3429000" indent="-228600" eaLnBrk="0" fontAlgn="base" hangingPunct="0">
              <a:spcBef>
                <a:spcPct val="20000"/>
              </a:spcBef>
              <a:spcAft>
                <a:spcPct val="0"/>
              </a:spcAft>
              <a:buChar char="»"/>
              <a:defRPr kumimoji="1" sz="2000">
                <a:solidFill>
                  <a:schemeClr val="tx1"/>
                </a:solidFill>
                <a:latin typeface="굴림" charset="-127"/>
                <a:ea typeface="굴림" charset="-127"/>
              </a:defRPr>
            </a:lvl8pPr>
            <a:lvl9pPr marL="3886200" indent="-228600" eaLnBrk="0" fontAlgn="base" hangingPunct="0">
              <a:spcBef>
                <a:spcPct val="20000"/>
              </a:spcBef>
              <a:spcAft>
                <a:spcPct val="0"/>
              </a:spcAft>
              <a:buChar char="»"/>
              <a:defRPr kumimoji="1" sz="2000">
                <a:solidFill>
                  <a:schemeClr val="tx1"/>
                </a:solidFill>
                <a:latin typeface="굴림" charset="-127"/>
                <a:ea typeface="굴림" charset="-127"/>
              </a:defRPr>
            </a:lvl9pPr>
          </a:lstStyle>
          <a:p>
            <a:pPr eaLnBrk="1" hangingPunct="1">
              <a:spcBef>
                <a:spcPct val="0"/>
              </a:spcBef>
              <a:buFontTx/>
              <a:buNone/>
            </a:pPr>
            <a:r>
              <a:rPr lang="en-US" altLang="ko-KR" sz="950" dirty="0">
                <a:latin typeface="LG Smart_H Regular" panose="020B0600000101010101" pitchFamily="34" charset="-127"/>
                <a:ea typeface="LG Smart_H Regular" panose="020B0600000101010101" pitchFamily="34" charset="-127"/>
                <a:cs typeface="Times New Roman" panose="02020603050405020304" pitchFamily="18" charset="0"/>
              </a:rPr>
              <a:t>48. </a:t>
            </a:r>
            <a:r>
              <a:rPr lang="vi-VN" altLang="ko-KR" sz="950" dirty="0">
                <a:latin typeface="LG Smart_H Regular" panose="020B0600000101010101" pitchFamily="34" charset="-127"/>
                <a:ea typeface="LG Smart_H Regular" panose="020B0600000101010101" pitchFamily="34" charset="-127"/>
                <a:cs typeface="Times New Roman" panose="02020603050405020304" pitchFamily="18" charset="0"/>
              </a:rPr>
              <a:t>Điều gì sai khi nói về nhược điểm của công nghệ khí nén</a:t>
            </a:r>
            <a:r>
              <a:rPr lang="ko-KR" altLang="en-US" sz="950" dirty="0">
                <a:latin typeface="LG Smart_H Regular" panose="020B0600000101010101" pitchFamily="34" charset="-127"/>
                <a:ea typeface="LG Smart_H Regular" panose="020B0600000101010101" pitchFamily="34" charset="-127"/>
                <a:cs typeface="Times New Roman" panose="02020603050405020304" pitchFamily="18" charset="0"/>
              </a:rPr>
              <a:t> </a:t>
            </a:r>
            <a:r>
              <a:rPr lang="en-US" altLang="ko-KR" sz="950" dirty="0">
                <a:latin typeface="LG Smart_H Regular" panose="020B0600000101010101" pitchFamily="34" charset="-127"/>
                <a:ea typeface="LG Smart_H Regular" panose="020B0600000101010101" pitchFamily="34" charset="-127"/>
                <a:cs typeface="Times New Roman" panose="02020603050405020304" pitchFamily="18" charset="0"/>
              </a:rPr>
              <a:t>?     </a:t>
            </a:r>
          </a:p>
          <a:p>
            <a:pPr eaLnBrk="1" hangingPunct="1">
              <a:spcBef>
                <a:spcPct val="0"/>
              </a:spcBef>
              <a:buFontTx/>
              <a:buNone/>
            </a:pPr>
            <a:r>
              <a:rPr lang="en-US" altLang="ko-KR" sz="950" dirty="0">
                <a:latin typeface="LG Smart_H Regular" panose="020B0600000101010101" pitchFamily="34" charset="-127"/>
                <a:ea typeface="LG Smart_H Regular" panose="020B0600000101010101" pitchFamily="34" charset="-127"/>
                <a:cs typeface="Times New Roman" panose="02020603050405020304" pitchFamily="18" charset="0"/>
              </a:rPr>
              <a:t> </a:t>
            </a:r>
          </a:p>
          <a:p>
            <a:pPr eaLnBrk="1" hangingPunct="1">
              <a:spcBef>
                <a:spcPct val="0"/>
              </a:spcBef>
              <a:buFontTx/>
              <a:buNone/>
            </a:pPr>
            <a:r>
              <a:rPr lang="en-US" altLang="ko-KR" sz="950">
                <a:latin typeface="LG Smart_H Regular" panose="020B0600000101010101" pitchFamily="34" charset="-127"/>
                <a:ea typeface="LG Smart_H Regular" panose="020B0600000101010101" pitchFamily="34" charset="-127"/>
                <a:cs typeface="Times New Roman" panose="02020603050405020304" pitchFamily="18" charset="0"/>
              </a:rPr>
              <a:t> </a:t>
            </a:r>
            <a:r>
              <a:rPr lang="en-US" altLang="ko-KR" sz="950" dirty="0">
                <a:latin typeface="LG Smart_H Regular" panose="020B0600000101010101" pitchFamily="34" charset="-127"/>
                <a:ea typeface="LG Smart_H Regular" panose="020B0600000101010101" pitchFamily="34" charset="-127"/>
                <a:cs typeface="Times New Roman" panose="02020603050405020304" pitchFamily="18" charset="0"/>
              </a:rPr>
              <a:t>A</a:t>
            </a:r>
            <a:r>
              <a:rPr lang="en-US" altLang="ko-KR" sz="950" smtClean="0">
                <a:latin typeface="LG Smart_H Regular" panose="020B0600000101010101" pitchFamily="34" charset="-127"/>
                <a:ea typeface="LG Smart_H Regular" panose="020B0600000101010101" pitchFamily="34" charset="-127"/>
                <a:cs typeface="Times New Roman" panose="02020603050405020304" pitchFamily="18" charset="0"/>
              </a:rPr>
              <a:t> </a:t>
            </a:r>
            <a:r>
              <a:rPr lang="vi-VN" altLang="ko-KR" sz="950" dirty="0">
                <a:latin typeface="LG Smart_H Regular" panose="020B0600000101010101" pitchFamily="34" charset="-127"/>
                <a:ea typeface="LG Smart_H Regular" panose="020B0600000101010101" pitchFamily="34" charset="-127"/>
                <a:cs typeface="Times New Roman" panose="02020603050405020304" pitchFamily="18" charset="0"/>
              </a:rPr>
              <a:t>Không có lực đàn hồi</a:t>
            </a:r>
            <a:r>
              <a:rPr lang="ko-KR" altLang="en-US" sz="950" dirty="0">
                <a:latin typeface="LG Smart_H Regular" panose="020B0600000101010101" pitchFamily="34" charset="-127"/>
                <a:ea typeface="LG Smart_H Regular" panose="020B0600000101010101" pitchFamily="34" charset="-127"/>
                <a:cs typeface="Times New Roman" panose="02020603050405020304" pitchFamily="18" charset="0"/>
              </a:rPr>
              <a:t>               </a:t>
            </a:r>
            <a:endParaRPr lang="en-US" altLang="ko-KR" sz="950" dirty="0">
              <a:latin typeface="LG Smart_H Regular" panose="020B0600000101010101" pitchFamily="34" charset="-127"/>
              <a:ea typeface="LG Smart_H Regular" panose="020B0600000101010101" pitchFamily="34" charset="-127"/>
              <a:cs typeface="Times New Roman" panose="02020603050405020304" pitchFamily="18" charset="0"/>
            </a:endParaRPr>
          </a:p>
          <a:p>
            <a:pPr eaLnBrk="1" hangingPunct="1">
              <a:spcBef>
                <a:spcPct val="0"/>
              </a:spcBef>
              <a:buFontTx/>
              <a:buNone/>
            </a:pPr>
            <a:r>
              <a:rPr lang="en-US" altLang="ko-KR" sz="950">
                <a:latin typeface="LG Smart_H Regular" panose="020B0600000101010101" pitchFamily="34" charset="-127"/>
                <a:ea typeface="LG Smart_H Regular" panose="020B0600000101010101" pitchFamily="34" charset="-127"/>
                <a:cs typeface="Times New Roman" panose="02020603050405020304" pitchFamily="18" charset="0"/>
              </a:rPr>
              <a:t> </a:t>
            </a:r>
            <a:r>
              <a:rPr lang="en-US" altLang="ko-KR" sz="950" dirty="0">
                <a:latin typeface="LG Smart_H Regular" panose="020B0600000101010101" pitchFamily="34" charset="-127"/>
                <a:ea typeface="LG Smart_H Regular" panose="020B0600000101010101" pitchFamily="34" charset="-127"/>
                <a:cs typeface="Times New Roman" panose="02020603050405020304" pitchFamily="18" charset="0"/>
              </a:rPr>
              <a:t>B</a:t>
            </a:r>
            <a:r>
              <a:rPr lang="ko-KR" altLang="en-US" sz="950" smtClean="0">
                <a:latin typeface="LG Smart_H Regular" panose="020B0600000101010101" pitchFamily="34" charset="-127"/>
                <a:ea typeface="LG Smart_H Regular" panose="020B0600000101010101" pitchFamily="34" charset="-127"/>
                <a:cs typeface="Times New Roman" panose="02020603050405020304" pitchFamily="18" charset="0"/>
              </a:rPr>
              <a:t> </a:t>
            </a:r>
            <a:r>
              <a:rPr lang="vi-VN" altLang="ko-KR" sz="950" dirty="0">
                <a:latin typeface="LG Smart_H Regular" panose="020B0600000101010101" pitchFamily="34" charset="-127"/>
                <a:ea typeface="LG Smart_H Regular" panose="020B0600000101010101" pitchFamily="34" charset="-127"/>
                <a:cs typeface="Times New Roman" panose="02020603050405020304" pitchFamily="18" charset="0"/>
              </a:rPr>
              <a:t>Khó kiểm soát độ chính xác</a:t>
            </a:r>
            <a:endParaRPr lang="en-US" altLang="ko-KR" sz="950" dirty="0">
              <a:latin typeface="LG Smart_H Regular" panose="020B0600000101010101" pitchFamily="34" charset="-127"/>
              <a:ea typeface="LG Smart_H Regular" panose="020B0600000101010101" pitchFamily="34" charset="-127"/>
              <a:cs typeface="Times New Roman" panose="02020603050405020304" pitchFamily="18" charset="0"/>
            </a:endParaRPr>
          </a:p>
          <a:p>
            <a:pPr eaLnBrk="1" hangingPunct="1">
              <a:spcBef>
                <a:spcPct val="0"/>
              </a:spcBef>
              <a:buFontTx/>
              <a:buNone/>
            </a:pPr>
            <a:r>
              <a:rPr lang="en-US" altLang="ko-KR" sz="950">
                <a:latin typeface="LG Smart_H Regular" panose="020B0600000101010101" pitchFamily="34" charset="-127"/>
                <a:ea typeface="LG Smart_H Regular" panose="020B0600000101010101" pitchFamily="34" charset="-127"/>
                <a:cs typeface="Times New Roman" panose="02020603050405020304" pitchFamily="18" charset="0"/>
              </a:rPr>
              <a:t> </a:t>
            </a:r>
            <a:r>
              <a:rPr lang="en-US" altLang="ko-KR" sz="950" dirty="0">
                <a:latin typeface="LG Smart_H Regular" panose="020B0600000101010101" pitchFamily="34" charset="-127"/>
                <a:ea typeface="LG Smart_H Regular" panose="020B0600000101010101" pitchFamily="34" charset="-127"/>
                <a:cs typeface="Times New Roman" panose="02020603050405020304" pitchFamily="18" charset="0"/>
              </a:rPr>
              <a:t>C</a:t>
            </a:r>
            <a:r>
              <a:rPr lang="ko-KR" altLang="en-US" sz="950" smtClean="0">
                <a:latin typeface="LG Smart_H Regular" panose="020B0600000101010101" pitchFamily="34" charset="-127"/>
                <a:ea typeface="LG Smart_H Regular" panose="020B0600000101010101" pitchFamily="34" charset="-127"/>
                <a:cs typeface="Times New Roman" panose="02020603050405020304" pitchFamily="18" charset="0"/>
              </a:rPr>
              <a:t> </a:t>
            </a:r>
            <a:r>
              <a:rPr lang="vi-VN" altLang="ko-KR" sz="950" dirty="0">
                <a:latin typeface="LG Smart_H Regular" panose="020B0600000101010101" pitchFamily="34" charset="-127"/>
                <a:ea typeface="LG Smart_H Regular" panose="020B0600000101010101" pitchFamily="34" charset="-127"/>
                <a:cs typeface="Times New Roman" panose="02020603050405020304" pitchFamily="18" charset="0"/>
              </a:rPr>
              <a:t>Hiệu quả kém </a:t>
            </a:r>
            <a:r>
              <a:rPr lang="ko-KR" altLang="en-US" sz="950" dirty="0">
                <a:latin typeface="LG Smart_H Regular" panose="020B0600000101010101" pitchFamily="34" charset="-127"/>
                <a:ea typeface="LG Smart_H Regular" panose="020B0600000101010101" pitchFamily="34" charset="-127"/>
                <a:cs typeface="Times New Roman" panose="02020603050405020304" pitchFamily="18" charset="0"/>
              </a:rPr>
              <a:t>                  </a:t>
            </a:r>
            <a:endParaRPr lang="en-US" altLang="ko-KR" sz="950" dirty="0">
              <a:latin typeface="LG Smart_H Regular" panose="020B0600000101010101" pitchFamily="34" charset="-127"/>
              <a:ea typeface="LG Smart_H Regular" panose="020B0600000101010101" pitchFamily="34" charset="-127"/>
              <a:cs typeface="Times New Roman" panose="02020603050405020304" pitchFamily="18" charset="0"/>
            </a:endParaRPr>
          </a:p>
          <a:p>
            <a:pPr eaLnBrk="1" hangingPunct="1">
              <a:spcBef>
                <a:spcPct val="0"/>
              </a:spcBef>
              <a:buFontTx/>
              <a:buNone/>
            </a:pPr>
            <a:r>
              <a:rPr lang="en-US" altLang="ko-KR" sz="950">
                <a:latin typeface="LG Smart_H Regular" panose="020B0600000101010101" pitchFamily="34" charset="-127"/>
                <a:ea typeface="LG Smart_H Regular" panose="020B0600000101010101" pitchFamily="34" charset="-127"/>
                <a:cs typeface="Times New Roman" panose="02020603050405020304" pitchFamily="18" charset="0"/>
              </a:rPr>
              <a:t> </a:t>
            </a:r>
            <a:r>
              <a:rPr lang="en-US" altLang="ko-KR" sz="950" dirty="0">
                <a:latin typeface="LG Smart_H Regular" panose="020B0600000101010101" pitchFamily="34" charset="-127"/>
                <a:ea typeface="LG Smart_H Regular" panose="020B0600000101010101" pitchFamily="34" charset="-127"/>
                <a:cs typeface="Times New Roman" panose="02020603050405020304" pitchFamily="18" charset="0"/>
              </a:rPr>
              <a:t>D</a:t>
            </a:r>
            <a:r>
              <a:rPr lang="ko-KR" altLang="en-US" sz="950" smtClean="0">
                <a:latin typeface="LG Smart_H Regular" panose="020B0600000101010101" pitchFamily="34" charset="-127"/>
                <a:ea typeface="LG Smart_H Regular" panose="020B0600000101010101" pitchFamily="34" charset="-127"/>
                <a:cs typeface="Times New Roman" panose="02020603050405020304" pitchFamily="18" charset="0"/>
              </a:rPr>
              <a:t> </a:t>
            </a:r>
            <a:r>
              <a:rPr lang="vi-VN" altLang="ko-KR" sz="950" dirty="0">
                <a:latin typeface="LG Smart_H Regular" panose="020B0600000101010101" pitchFamily="34" charset="-127"/>
                <a:ea typeface="LG Smart_H Regular" panose="020B0600000101010101" pitchFamily="34" charset="-127"/>
                <a:cs typeface="Times New Roman" panose="02020603050405020304" pitchFamily="18" charset="0"/>
              </a:rPr>
              <a:t>Không thể nhận lực lớn</a:t>
            </a:r>
            <a:endParaRPr lang="ko-KR" altLang="en-US" sz="950" dirty="0">
              <a:latin typeface="LG Smart_H Regular" panose="020B0600000101010101" pitchFamily="34" charset="-127"/>
              <a:ea typeface="LG Smart_H Regular" panose="020B0600000101010101" pitchFamily="34" charset="-127"/>
              <a:cs typeface="Times New Roman" panose="02020603050405020304" pitchFamily="18" charset="0"/>
            </a:endParaRPr>
          </a:p>
        </p:txBody>
      </p:sp>
      <p:sp>
        <p:nvSpPr>
          <p:cNvPr id="7180" name="Text Box 22"/>
          <p:cNvSpPr txBox="1">
            <a:spLocks noChangeArrowheads="1"/>
          </p:cNvSpPr>
          <p:nvPr/>
        </p:nvSpPr>
        <p:spPr bwMode="auto">
          <a:xfrm>
            <a:off x="3395663" y="2497308"/>
            <a:ext cx="3201987" cy="11595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kumimoji="1" sz="3200">
                <a:solidFill>
                  <a:schemeClr val="tx1"/>
                </a:solidFill>
                <a:latin typeface="굴림" charset="-127"/>
                <a:ea typeface="굴림" charset="-127"/>
              </a:defRPr>
            </a:lvl1pPr>
            <a:lvl2pPr marL="742950" indent="-285750" eaLnBrk="0" hangingPunct="0">
              <a:spcBef>
                <a:spcPct val="20000"/>
              </a:spcBef>
              <a:buChar char="–"/>
              <a:defRPr kumimoji="1" sz="2800">
                <a:solidFill>
                  <a:schemeClr val="tx1"/>
                </a:solidFill>
                <a:latin typeface="굴림" charset="-127"/>
                <a:ea typeface="굴림" charset="-127"/>
              </a:defRPr>
            </a:lvl2pPr>
            <a:lvl3pPr marL="1143000" indent="-228600" eaLnBrk="0" hangingPunct="0">
              <a:spcBef>
                <a:spcPct val="20000"/>
              </a:spcBef>
              <a:buChar char="•"/>
              <a:defRPr kumimoji="1" sz="2400">
                <a:solidFill>
                  <a:schemeClr val="tx1"/>
                </a:solidFill>
                <a:latin typeface="굴림" charset="-127"/>
                <a:ea typeface="굴림" charset="-127"/>
              </a:defRPr>
            </a:lvl3pPr>
            <a:lvl4pPr marL="1600200" indent="-228600" eaLnBrk="0" hangingPunct="0">
              <a:spcBef>
                <a:spcPct val="20000"/>
              </a:spcBef>
              <a:buChar char="–"/>
              <a:defRPr kumimoji="1" sz="2000">
                <a:solidFill>
                  <a:schemeClr val="tx1"/>
                </a:solidFill>
                <a:latin typeface="굴림" charset="-127"/>
                <a:ea typeface="굴림" charset="-127"/>
              </a:defRPr>
            </a:lvl4pPr>
            <a:lvl5pPr marL="2057400" indent="-228600" eaLnBrk="0" hangingPunct="0">
              <a:spcBef>
                <a:spcPct val="20000"/>
              </a:spcBef>
              <a:buChar char="»"/>
              <a:defRPr kumimoji="1" sz="2000">
                <a:solidFill>
                  <a:schemeClr val="tx1"/>
                </a:solidFill>
                <a:latin typeface="굴림" charset="-127"/>
                <a:ea typeface="굴림" charset="-127"/>
              </a:defRPr>
            </a:lvl5pPr>
            <a:lvl6pPr marL="2514600" indent="-228600" eaLnBrk="0" fontAlgn="base" hangingPunct="0">
              <a:spcBef>
                <a:spcPct val="20000"/>
              </a:spcBef>
              <a:spcAft>
                <a:spcPct val="0"/>
              </a:spcAft>
              <a:buChar char="»"/>
              <a:defRPr kumimoji="1" sz="2000">
                <a:solidFill>
                  <a:schemeClr val="tx1"/>
                </a:solidFill>
                <a:latin typeface="굴림" charset="-127"/>
                <a:ea typeface="굴림" charset="-127"/>
              </a:defRPr>
            </a:lvl6pPr>
            <a:lvl7pPr marL="2971800" indent="-228600" eaLnBrk="0" fontAlgn="base" hangingPunct="0">
              <a:spcBef>
                <a:spcPct val="20000"/>
              </a:spcBef>
              <a:spcAft>
                <a:spcPct val="0"/>
              </a:spcAft>
              <a:buChar char="»"/>
              <a:defRPr kumimoji="1" sz="2000">
                <a:solidFill>
                  <a:schemeClr val="tx1"/>
                </a:solidFill>
                <a:latin typeface="굴림" charset="-127"/>
                <a:ea typeface="굴림" charset="-127"/>
              </a:defRPr>
            </a:lvl7pPr>
            <a:lvl8pPr marL="3429000" indent="-228600" eaLnBrk="0" fontAlgn="base" hangingPunct="0">
              <a:spcBef>
                <a:spcPct val="20000"/>
              </a:spcBef>
              <a:spcAft>
                <a:spcPct val="0"/>
              </a:spcAft>
              <a:buChar char="»"/>
              <a:defRPr kumimoji="1" sz="2000">
                <a:solidFill>
                  <a:schemeClr val="tx1"/>
                </a:solidFill>
                <a:latin typeface="굴림" charset="-127"/>
                <a:ea typeface="굴림" charset="-127"/>
              </a:defRPr>
            </a:lvl8pPr>
            <a:lvl9pPr marL="3886200" indent="-228600" eaLnBrk="0" fontAlgn="base" hangingPunct="0">
              <a:spcBef>
                <a:spcPct val="20000"/>
              </a:spcBef>
              <a:spcAft>
                <a:spcPct val="0"/>
              </a:spcAft>
              <a:buChar char="»"/>
              <a:defRPr kumimoji="1" sz="2000">
                <a:solidFill>
                  <a:schemeClr val="tx1"/>
                </a:solidFill>
                <a:latin typeface="굴림" charset="-127"/>
                <a:ea typeface="굴림" charset="-127"/>
              </a:defRPr>
            </a:lvl9pPr>
          </a:lstStyle>
          <a:p>
            <a:pPr eaLnBrk="1" hangingPunct="1">
              <a:spcBef>
                <a:spcPct val="0"/>
              </a:spcBef>
              <a:buFontTx/>
              <a:buNone/>
            </a:pPr>
            <a:r>
              <a:rPr lang="en-US" altLang="ko-KR" sz="950" dirty="0">
                <a:latin typeface="LG Smart_H Regular" panose="020B0600000101010101" pitchFamily="34" charset="-127"/>
                <a:ea typeface="LG Smart_H Regular" panose="020B0600000101010101" pitchFamily="34" charset="-127"/>
                <a:cs typeface="Times New Roman" panose="02020603050405020304" pitchFamily="18" charset="0"/>
              </a:rPr>
              <a:t>47. </a:t>
            </a:r>
            <a:r>
              <a:rPr lang="vi-VN" altLang="ko-KR" sz="950" dirty="0">
                <a:latin typeface="LG Smart_H Regular" panose="020B0600000101010101" pitchFamily="34" charset="-127"/>
                <a:ea typeface="LG Smart_H Regular" panose="020B0600000101010101" pitchFamily="34" charset="-127"/>
                <a:cs typeface="Times New Roman" panose="02020603050405020304" pitchFamily="18" charset="0"/>
              </a:rPr>
              <a:t>Thiết bị chuyền khí nén có kết cấu tạo lực quay bằng cách biến đổi tốc độ và năng lượng áp suất thành chuyển động quay bằng cách gắn khí nén vào cánh gạt ô </a:t>
            </a:r>
            <a:r>
              <a:rPr lang="vi-VN" altLang="ko-KR" sz="950" dirty="0" smtClean="0">
                <a:latin typeface="LG Smart_H Regular" panose="020B0600000101010101" pitchFamily="34" charset="-127"/>
                <a:ea typeface="LG Smart_H Regular" panose="020B0600000101010101" pitchFamily="34" charset="-127"/>
                <a:cs typeface="Times New Roman" panose="02020603050405020304" pitchFamily="18" charset="0"/>
              </a:rPr>
              <a:t>tô</a:t>
            </a:r>
            <a:r>
              <a:rPr lang="en-US" altLang="ko-KR" sz="950" dirty="0" smtClean="0">
                <a:latin typeface="LG Smart_H Regular" panose="020B0600000101010101" pitchFamily="34" charset="-127"/>
                <a:ea typeface="LG Smart_H Regular" panose="020B0600000101010101" pitchFamily="34" charset="-127"/>
                <a:cs typeface="Times New Roman" panose="02020603050405020304" pitchFamily="18" charset="0"/>
              </a:rPr>
              <a:t>?     </a:t>
            </a:r>
            <a:endParaRPr lang="en-US" altLang="ko-KR" sz="950" dirty="0">
              <a:latin typeface="LG Smart_H Regular" panose="020B0600000101010101" pitchFamily="34" charset="-127"/>
              <a:ea typeface="LG Smart_H Regular" panose="020B0600000101010101" pitchFamily="34" charset="-127"/>
              <a:cs typeface="Times New Roman" panose="02020603050405020304" pitchFamily="18" charset="0"/>
            </a:endParaRPr>
          </a:p>
          <a:p>
            <a:pPr eaLnBrk="1" hangingPunct="1">
              <a:spcBef>
                <a:spcPct val="0"/>
              </a:spcBef>
              <a:buFontTx/>
              <a:buNone/>
            </a:pPr>
            <a:r>
              <a:rPr lang="en-US" altLang="ko-KR" sz="950" dirty="0">
                <a:latin typeface="LG Smart_H Regular" panose="020B0600000101010101" pitchFamily="34" charset="-127"/>
                <a:ea typeface="LG Smart_H Regular" panose="020B0600000101010101" pitchFamily="34" charset="-127"/>
                <a:cs typeface="Times New Roman" panose="02020603050405020304" pitchFamily="18" charset="0"/>
              </a:rPr>
              <a:t> </a:t>
            </a:r>
          </a:p>
          <a:p>
            <a:pPr eaLnBrk="1" hangingPunct="1">
              <a:spcBef>
                <a:spcPct val="0"/>
              </a:spcBef>
              <a:buFontTx/>
              <a:buNone/>
            </a:pPr>
            <a:r>
              <a:rPr lang="en-US" altLang="ko-KR" sz="950">
                <a:latin typeface="LG Smart_H Regular" panose="020B0600000101010101" pitchFamily="34" charset="-127"/>
                <a:ea typeface="LG Smart_H Regular" panose="020B0600000101010101" pitchFamily="34" charset="-127"/>
                <a:cs typeface="Times New Roman" panose="02020603050405020304" pitchFamily="18" charset="0"/>
              </a:rPr>
              <a:t> </a:t>
            </a:r>
            <a:r>
              <a:rPr lang="en-US" altLang="ko-KR" sz="950" smtClean="0">
                <a:latin typeface="LG Smart_H Regular" panose="020B0600000101010101" pitchFamily="34" charset="-127"/>
                <a:ea typeface="LG Smart_H Regular" panose="020B0600000101010101" pitchFamily="34" charset="-127"/>
                <a:cs typeface="Times New Roman" panose="02020603050405020304" pitchFamily="18" charset="0"/>
              </a:rPr>
              <a:t>A </a:t>
            </a:r>
            <a:r>
              <a:rPr lang="vi-VN" altLang="ko-KR" sz="950" dirty="0">
                <a:latin typeface="LG Smart_H Regular" panose="020B0600000101010101" pitchFamily="34" charset="-127"/>
                <a:ea typeface="LG Smart_H Regular" panose="020B0600000101010101" pitchFamily="34" charset="-127"/>
                <a:cs typeface="Times New Roman" panose="02020603050405020304" pitchFamily="18" charset="0"/>
              </a:rPr>
              <a:t>Motor </a:t>
            </a:r>
            <a:r>
              <a:rPr lang="vi-VN" altLang="ko-KR" sz="950">
                <a:latin typeface="LG Smart_H Regular" panose="020B0600000101010101" pitchFamily="34" charset="-127"/>
                <a:ea typeface="LG Smart_H Regular" panose="020B0600000101010101" pitchFamily="34" charset="-127"/>
                <a:cs typeface="Times New Roman" panose="02020603050405020304" pitchFamily="18" charset="0"/>
              </a:rPr>
              <a:t>gear</a:t>
            </a:r>
            <a:r>
              <a:rPr lang="ko-KR" altLang="en-US" sz="950">
                <a:latin typeface="LG Smart_H Regular" panose="020B0600000101010101" pitchFamily="34" charset="-127"/>
                <a:ea typeface="LG Smart_H Regular" panose="020B0600000101010101" pitchFamily="34" charset="-127"/>
                <a:cs typeface="Times New Roman" panose="02020603050405020304" pitchFamily="18" charset="0"/>
              </a:rPr>
              <a:t>    </a:t>
            </a:r>
            <a:r>
              <a:rPr lang="en-US" altLang="ko-KR" sz="950">
                <a:latin typeface="LG Smart_H Regular" panose="020B0600000101010101" pitchFamily="34" charset="-127"/>
                <a:ea typeface="LG Smart_H Regular" panose="020B0600000101010101" pitchFamily="34" charset="-127"/>
                <a:cs typeface="Times New Roman" panose="02020603050405020304" pitchFamily="18" charset="0"/>
              </a:rPr>
              <a:t>               </a:t>
            </a:r>
            <a:r>
              <a:rPr lang="en-US" altLang="ko-KR" sz="950" smtClean="0">
                <a:latin typeface="LG Smart_H Regular" panose="020B0600000101010101" pitchFamily="34" charset="-127"/>
                <a:ea typeface="LG Smart_H Regular" panose="020B0600000101010101" pitchFamily="34" charset="-127"/>
                <a:cs typeface="Times New Roman" panose="02020603050405020304" pitchFamily="18" charset="0"/>
              </a:rPr>
              <a:t>B </a:t>
            </a:r>
            <a:r>
              <a:rPr lang="vi-VN" altLang="ko-KR" sz="950" dirty="0">
                <a:latin typeface="LG Smart_H Regular" panose="020B0600000101010101" pitchFamily="34" charset="-127"/>
                <a:ea typeface="LG Smart_H Regular" panose="020B0600000101010101" pitchFamily="34" charset="-127"/>
                <a:cs typeface="Times New Roman" panose="02020603050405020304" pitchFamily="18" charset="0"/>
              </a:rPr>
              <a:t>Motor piston</a:t>
            </a:r>
            <a:endParaRPr lang="en-US" altLang="ko-KR" sz="950" dirty="0">
              <a:latin typeface="LG Smart_H Regular" panose="020B0600000101010101" pitchFamily="34" charset="-127"/>
              <a:ea typeface="LG Smart_H Regular" panose="020B0600000101010101" pitchFamily="34" charset="-127"/>
              <a:cs typeface="Times New Roman" panose="02020603050405020304" pitchFamily="18" charset="0"/>
            </a:endParaRPr>
          </a:p>
          <a:p>
            <a:pPr eaLnBrk="1" hangingPunct="1">
              <a:lnSpc>
                <a:spcPct val="130000"/>
              </a:lnSpc>
              <a:spcBef>
                <a:spcPct val="0"/>
              </a:spcBef>
              <a:buFontTx/>
              <a:buNone/>
            </a:pPr>
            <a:r>
              <a:rPr lang="en-US" altLang="ko-KR" sz="950">
                <a:latin typeface="LG Smart_H Regular" panose="020B0600000101010101" pitchFamily="34" charset="-127"/>
                <a:ea typeface="LG Smart_H Regular" panose="020B0600000101010101" pitchFamily="34" charset="-127"/>
                <a:cs typeface="Times New Roman" panose="02020603050405020304" pitchFamily="18" charset="0"/>
              </a:rPr>
              <a:t> </a:t>
            </a:r>
            <a:r>
              <a:rPr lang="en-US" altLang="ko-KR" sz="950" smtClean="0">
                <a:latin typeface="LG Smart_H Regular" panose="020B0600000101010101" pitchFamily="34" charset="-127"/>
                <a:ea typeface="LG Smart_H Regular" panose="020B0600000101010101" pitchFamily="34" charset="-127"/>
                <a:cs typeface="Times New Roman" panose="02020603050405020304" pitchFamily="18" charset="0"/>
              </a:rPr>
              <a:t>C </a:t>
            </a:r>
            <a:r>
              <a:rPr lang="vi-VN" altLang="ko-KR" sz="950" dirty="0">
                <a:latin typeface="LG Smart_H Regular" panose="020B0600000101010101" pitchFamily="34" charset="-127"/>
                <a:ea typeface="LG Smart_H Regular" panose="020B0600000101010101" pitchFamily="34" charset="-127"/>
                <a:cs typeface="Times New Roman" panose="02020603050405020304" pitchFamily="18" charset="0"/>
              </a:rPr>
              <a:t>Motor </a:t>
            </a:r>
            <a:r>
              <a:rPr lang="vi-VN" altLang="ko-KR" sz="950">
                <a:latin typeface="LG Smart_H Regular" panose="020B0600000101010101" pitchFamily="34" charset="-127"/>
                <a:ea typeface="LG Smart_H Regular" panose="020B0600000101010101" pitchFamily="34" charset="-127"/>
                <a:cs typeface="Times New Roman" panose="02020603050405020304" pitchFamily="18" charset="0"/>
              </a:rPr>
              <a:t>tuabin</a:t>
            </a:r>
            <a:r>
              <a:rPr lang="ko-KR" altLang="en-US" sz="950">
                <a:latin typeface="LG Smart_H Regular" panose="020B0600000101010101" pitchFamily="34" charset="-127"/>
                <a:ea typeface="LG Smart_H Regular" panose="020B0600000101010101" pitchFamily="34" charset="-127"/>
                <a:cs typeface="Times New Roman" panose="02020603050405020304" pitchFamily="18" charset="0"/>
              </a:rPr>
              <a:t>  </a:t>
            </a:r>
            <a:r>
              <a:rPr lang="en-US" altLang="ko-KR" sz="950">
                <a:latin typeface="LG Smart_H Regular" panose="020B0600000101010101" pitchFamily="34" charset="-127"/>
                <a:ea typeface="LG Smart_H Regular" panose="020B0600000101010101" pitchFamily="34" charset="-127"/>
                <a:cs typeface="Times New Roman" panose="02020603050405020304" pitchFamily="18" charset="0"/>
              </a:rPr>
              <a:t>              </a:t>
            </a:r>
            <a:r>
              <a:rPr lang="en-US" altLang="ko-KR" sz="950" dirty="0">
                <a:latin typeface="LG Smart_H Regular" panose="020B0600000101010101" pitchFamily="34" charset="-127"/>
                <a:ea typeface="LG Smart_H Regular" panose="020B0600000101010101" pitchFamily="34" charset="-127"/>
                <a:cs typeface="Times New Roman" panose="02020603050405020304" pitchFamily="18" charset="0"/>
              </a:rPr>
              <a:t>D</a:t>
            </a:r>
            <a:r>
              <a:rPr lang="en-US" altLang="ko-KR" sz="950" smtClean="0">
                <a:latin typeface="LG Smart_H Regular" panose="020B0600000101010101" pitchFamily="34" charset="-127"/>
                <a:ea typeface="LG Smart_H Regular" panose="020B0600000101010101" pitchFamily="34" charset="-127"/>
                <a:cs typeface="Times New Roman" panose="02020603050405020304" pitchFamily="18" charset="0"/>
              </a:rPr>
              <a:t> </a:t>
            </a:r>
            <a:r>
              <a:rPr lang="vi-VN" altLang="ko-KR" sz="950" dirty="0">
                <a:latin typeface="LG Smart_H Regular" panose="020B0600000101010101" pitchFamily="34" charset="-127"/>
                <a:ea typeface="LG Smart_H Regular" panose="020B0600000101010101" pitchFamily="34" charset="-127"/>
                <a:cs typeface="Times New Roman" panose="02020603050405020304" pitchFamily="18" charset="0"/>
              </a:rPr>
              <a:t>Motor cánh gạt</a:t>
            </a:r>
            <a:endParaRPr lang="en-US" altLang="ko-KR" sz="950" dirty="0">
              <a:latin typeface="LG Smart_H Regular" panose="020B0600000101010101" pitchFamily="34" charset="-127"/>
              <a:ea typeface="LG Smart_H Regular" panose="020B0600000101010101" pitchFamily="34" charset="-127"/>
              <a:cs typeface="Times New Roman" panose="02020603050405020304" pitchFamily="18" charset="0"/>
            </a:endParaRPr>
          </a:p>
        </p:txBody>
      </p:sp>
      <p:sp>
        <p:nvSpPr>
          <p:cNvPr id="7181" name="Rectangle 151"/>
          <p:cNvSpPr>
            <a:spLocks noChangeArrowheads="1"/>
          </p:cNvSpPr>
          <p:nvPr/>
        </p:nvSpPr>
        <p:spPr bwMode="auto">
          <a:xfrm>
            <a:off x="260350" y="5817096"/>
            <a:ext cx="3168650" cy="17004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kumimoji="1" sz="3200">
                <a:solidFill>
                  <a:schemeClr val="tx1"/>
                </a:solidFill>
                <a:latin typeface="굴림" charset="-127"/>
                <a:ea typeface="굴림" charset="-127"/>
              </a:defRPr>
            </a:lvl1pPr>
            <a:lvl2pPr marL="742950" indent="-285750" eaLnBrk="0" hangingPunct="0">
              <a:spcBef>
                <a:spcPct val="20000"/>
              </a:spcBef>
              <a:buChar char="–"/>
              <a:defRPr kumimoji="1" sz="2800">
                <a:solidFill>
                  <a:schemeClr val="tx1"/>
                </a:solidFill>
                <a:latin typeface="굴림" charset="-127"/>
                <a:ea typeface="굴림" charset="-127"/>
              </a:defRPr>
            </a:lvl2pPr>
            <a:lvl3pPr marL="1143000" indent="-228600" eaLnBrk="0" hangingPunct="0">
              <a:spcBef>
                <a:spcPct val="20000"/>
              </a:spcBef>
              <a:buChar char="•"/>
              <a:defRPr kumimoji="1" sz="2400">
                <a:solidFill>
                  <a:schemeClr val="tx1"/>
                </a:solidFill>
                <a:latin typeface="굴림" charset="-127"/>
                <a:ea typeface="굴림" charset="-127"/>
              </a:defRPr>
            </a:lvl3pPr>
            <a:lvl4pPr marL="1600200" indent="-228600" eaLnBrk="0" hangingPunct="0">
              <a:spcBef>
                <a:spcPct val="20000"/>
              </a:spcBef>
              <a:buChar char="–"/>
              <a:defRPr kumimoji="1" sz="2000">
                <a:solidFill>
                  <a:schemeClr val="tx1"/>
                </a:solidFill>
                <a:latin typeface="굴림" charset="-127"/>
                <a:ea typeface="굴림" charset="-127"/>
              </a:defRPr>
            </a:lvl4pPr>
            <a:lvl5pPr marL="2057400" indent="-228600" eaLnBrk="0" hangingPunct="0">
              <a:spcBef>
                <a:spcPct val="20000"/>
              </a:spcBef>
              <a:buChar char="»"/>
              <a:defRPr kumimoji="1" sz="2000">
                <a:solidFill>
                  <a:schemeClr val="tx1"/>
                </a:solidFill>
                <a:latin typeface="굴림" charset="-127"/>
                <a:ea typeface="굴림" charset="-127"/>
              </a:defRPr>
            </a:lvl5pPr>
            <a:lvl6pPr marL="2514600" indent="-228600" eaLnBrk="0" fontAlgn="base" hangingPunct="0">
              <a:spcBef>
                <a:spcPct val="20000"/>
              </a:spcBef>
              <a:spcAft>
                <a:spcPct val="0"/>
              </a:spcAft>
              <a:buChar char="»"/>
              <a:defRPr kumimoji="1" sz="2000">
                <a:solidFill>
                  <a:schemeClr val="tx1"/>
                </a:solidFill>
                <a:latin typeface="굴림" charset="-127"/>
                <a:ea typeface="굴림" charset="-127"/>
              </a:defRPr>
            </a:lvl6pPr>
            <a:lvl7pPr marL="2971800" indent="-228600" eaLnBrk="0" fontAlgn="base" hangingPunct="0">
              <a:spcBef>
                <a:spcPct val="20000"/>
              </a:spcBef>
              <a:spcAft>
                <a:spcPct val="0"/>
              </a:spcAft>
              <a:buChar char="»"/>
              <a:defRPr kumimoji="1" sz="2000">
                <a:solidFill>
                  <a:schemeClr val="tx1"/>
                </a:solidFill>
                <a:latin typeface="굴림" charset="-127"/>
                <a:ea typeface="굴림" charset="-127"/>
              </a:defRPr>
            </a:lvl7pPr>
            <a:lvl8pPr marL="3429000" indent="-228600" eaLnBrk="0" fontAlgn="base" hangingPunct="0">
              <a:spcBef>
                <a:spcPct val="20000"/>
              </a:spcBef>
              <a:spcAft>
                <a:spcPct val="0"/>
              </a:spcAft>
              <a:buChar char="»"/>
              <a:defRPr kumimoji="1" sz="2000">
                <a:solidFill>
                  <a:schemeClr val="tx1"/>
                </a:solidFill>
                <a:latin typeface="굴림" charset="-127"/>
                <a:ea typeface="굴림" charset="-127"/>
              </a:defRPr>
            </a:lvl8pPr>
            <a:lvl9pPr marL="3886200" indent="-228600" eaLnBrk="0" fontAlgn="base" hangingPunct="0">
              <a:spcBef>
                <a:spcPct val="20000"/>
              </a:spcBef>
              <a:spcAft>
                <a:spcPct val="0"/>
              </a:spcAft>
              <a:buChar char="»"/>
              <a:defRPr kumimoji="1" sz="2000">
                <a:solidFill>
                  <a:schemeClr val="tx1"/>
                </a:solidFill>
                <a:latin typeface="굴림" charset="-127"/>
                <a:ea typeface="굴림" charset="-127"/>
              </a:defRPr>
            </a:lvl9pPr>
          </a:lstStyle>
          <a:p>
            <a:pPr eaLnBrk="1" hangingPunct="1">
              <a:spcBef>
                <a:spcPct val="0"/>
              </a:spcBef>
              <a:buFontTx/>
              <a:buNone/>
            </a:pPr>
            <a:r>
              <a:rPr lang="en-US" altLang="ko-KR" sz="950" dirty="0">
                <a:latin typeface="LG Smart_H Regular" panose="020B0600000101010101" pitchFamily="34" charset="-127"/>
                <a:ea typeface="LG Smart_H Regular" panose="020B0600000101010101" pitchFamily="34" charset="-127"/>
                <a:cs typeface="Times New Roman" panose="02020603050405020304" pitchFamily="18" charset="0"/>
              </a:rPr>
              <a:t> 44. </a:t>
            </a:r>
            <a:r>
              <a:rPr lang="vi-VN" altLang="ko-KR" sz="950" dirty="0">
                <a:latin typeface="LG Smart_H Regular" panose="020B0600000101010101" pitchFamily="34" charset="-127"/>
                <a:ea typeface="LG Smart_H Regular" panose="020B0600000101010101" pitchFamily="34" charset="-127"/>
                <a:cs typeface="Times New Roman" panose="02020603050405020304" pitchFamily="18" charset="0"/>
              </a:rPr>
              <a:t>Điều gì khác khi giải thích về mạch </a:t>
            </a:r>
            <a:r>
              <a:rPr lang="en-US" altLang="ko-KR" sz="950" dirty="0" err="1">
                <a:latin typeface="LG Smart_H Regular" panose="020B0600000101010101" pitchFamily="34" charset="-127"/>
                <a:ea typeface="LG Smart_H Regular" panose="020B0600000101010101" pitchFamily="34" charset="-127"/>
                <a:cs typeface="Times New Roman" panose="02020603050405020304" pitchFamily="18" charset="0"/>
              </a:rPr>
              <a:t>khí</a:t>
            </a:r>
            <a:r>
              <a:rPr lang="en-US" altLang="ko-KR" sz="950" dirty="0">
                <a:latin typeface="LG Smart_H Regular" panose="020B0600000101010101" pitchFamily="34" charset="-127"/>
                <a:ea typeface="LG Smart_H Regular" panose="020B0600000101010101" pitchFamily="34" charset="-127"/>
                <a:cs typeface="Times New Roman" panose="02020603050405020304" pitchFamily="18" charset="0"/>
              </a:rPr>
              <a:t> </a:t>
            </a:r>
            <a:r>
              <a:rPr lang="en-US" altLang="ko-KR" sz="950" dirty="0" err="1">
                <a:latin typeface="LG Smart_H Regular" panose="020B0600000101010101" pitchFamily="34" charset="-127"/>
                <a:ea typeface="LG Smart_H Regular" panose="020B0600000101010101" pitchFamily="34" charset="-127"/>
                <a:cs typeface="Times New Roman" panose="02020603050405020304" pitchFamily="18" charset="0"/>
              </a:rPr>
              <a:t>nén</a:t>
            </a:r>
            <a:r>
              <a:rPr lang="vi-VN" altLang="ko-KR" sz="950" dirty="0">
                <a:latin typeface="LG Smart_H Regular" panose="020B0600000101010101" pitchFamily="34" charset="-127"/>
                <a:ea typeface="LG Smart_H Regular" panose="020B0600000101010101" pitchFamily="34" charset="-127"/>
                <a:cs typeface="Times New Roman" panose="02020603050405020304" pitchFamily="18" charset="0"/>
              </a:rPr>
              <a:t> Meter</a:t>
            </a:r>
            <a:r>
              <a:rPr lang="en-US" altLang="ko-KR" sz="950" dirty="0">
                <a:latin typeface="LG Smart_H Regular" panose="020B0600000101010101" pitchFamily="34" charset="-127"/>
                <a:ea typeface="LG Smart_H Regular" panose="020B0600000101010101" pitchFamily="34" charset="-127"/>
                <a:cs typeface="Times New Roman" panose="02020603050405020304" pitchFamily="18" charset="0"/>
              </a:rPr>
              <a:t> </a:t>
            </a:r>
            <a:r>
              <a:rPr lang="vi-VN" altLang="ko-KR" sz="950" dirty="0">
                <a:latin typeface="LG Smart_H Regular" panose="020B0600000101010101" pitchFamily="34" charset="-127"/>
                <a:ea typeface="LG Smart_H Regular" panose="020B0600000101010101" pitchFamily="34" charset="-127"/>
                <a:cs typeface="Times New Roman" panose="02020603050405020304" pitchFamily="18" charset="0"/>
              </a:rPr>
              <a:t>in,</a:t>
            </a:r>
            <a:r>
              <a:rPr lang="en-US" altLang="ko-KR" sz="950" dirty="0">
                <a:latin typeface="LG Smart_H Regular" panose="020B0600000101010101" pitchFamily="34" charset="-127"/>
                <a:ea typeface="LG Smart_H Regular" panose="020B0600000101010101" pitchFamily="34" charset="-127"/>
                <a:cs typeface="Times New Roman" panose="02020603050405020304" pitchFamily="18" charset="0"/>
              </a:rPr>
              <a:t> M</a:t>
            </a:r>
            <a:r>
              <a:rPr lang="vi-VN" altLang="ko-KR" sz="950" dirty="0">
                <a:latin typeface="LG Smart_H Regular" panose="020B0600000101010101" pitchFamily="34" charset="-127"/>
                <a:ea typeface="LG Smart_H Regular" panose="020B0600000101010101" pitchFamily="34" charset="-127"/>
                <a:cs typeface="Times New Roman" panose="02020603050405020304" pitchFamily="18" charset="0"/>
              </a:rPr>
              <a:t>eter out</a:t>
            </a:r>
            <a:r>
              <a:rPr lang="en-US" altLang="ko-KR" sz="950" dirty="0">
                <a:latin typeface="LG Smart_H Regular" panose="020B0600000101010101" pitchFamily="34" charset="-127"/>
                <a:ea typeface="LG Smart_H Regular" panose="020B0600000101010101" pitchFamily="34" charset="-127"/>
                <a:cs typeface="Times New Roman" panose="02020603050405020304" pitchFamily="18" charset="0"/>
              </a:rPr>
              <a:t>?    </a:t>
            </a:r>
          </a:p>
          <a:p>
            <a:pPr eaLnBrk="1" hangingPunct="1">
              <a:spcBef>
                <a:spcPct val="0"/>
              </a:spcBef>
              <a:buFontTx/>
              <a:buNone/>
            </a:pPr>
            <a:endParaRPr lang="en-US" altLang="ko-KR" sz="950" dirty="0">
              <a:latin typeface="LG Smart_H Regular" panose="020B0600000101010101" pitchFamily="34" charset="-127"/>
              <a:ea typeface="LG Smart_H Regular" panose="020B0600000101010101" pitchFamily="34" charset="-127"/>
              <a:cs typeface="Times New Roman" panose="02020603050405020304" pitchFamily="18" charset="0"/>
            </a:endParaRPr>
          </a:p>
          <a:p>
            <a:pPr eaLnBrk="1" hangingPunct="1">
              <a:spcBef>
                <a:spcPct val="0"/>
              </a:spcBef>
              <a:buFontTx/>
              <a:buNone/>
            </a:pPr>
            <a:r>
              <a:rPr lang="en-US" altLang="ko-KR" sz="950">
                <a:latin typeface="LG Smart_H Regular" panose="020B0600000101010101" pitchFamily="34" charset="-127"/>
                <a:ea typeface="LG Smart_H Regular" panose="020B0600000101010101" pitchFamily="34" charset="-127"/>
                <a:cs typeface="Times New Roman" panose="02020603050405020304" pitchFamily="18" charset="0"/>
              </a:rPr>
              <a:t> </a:t>
            </a:r>
            <a:r>
              <a:rPr lang="en-US" altLang="ko-KR" sz="950" smtClean="0">
                <a:latin typeface="LG Smart_H Regular" panose="020B0600000101010101" pitchFamily="34" charset="-127"/>
                <a:ea typeface="LG Smart_H Regular" panose="020B0600000101010101" pitchFamily="34" charset="-127"/>
                <a:cs typeface="Times New Roman" panose="02020603050405020304" pitchFamily="18" charset="0"/>
              </a:rPr>
              <a:t>A </a:t>
            </a:r>
            <a:r>
              <a:rPr lang="vi-VN" altLang="ko-KR" sz="950" dirty="0">
                <a:latin typeface="LG Smart_H Regular" panose="020B0600000101010101" pitchFamily="34" charset="-127"/>
                <a:ea typeface="LG Smart_H Regular" panose="020B0600000101010101" pitchFamily="34" charset="-127"/>
                <a:cs typeface="Times New Roman" panose="02020603050405020304" pitchFamily="18" charset="0"/>
              </a:rPr>
              <a:t>Khi mặt buồng ngược ở trạng thái tự do ngay lập tức áp suất khí nén tăng lên</a:t>
            </a:r>
            <a:r>
              <a:rPr lang="en-US" altLang="ko-KR" sz="950" dirty="0">
                <a:latin typeface="LG Smart_H Regular" panose="020B0600000101010101" pitchFamily="34" charset="-127"/>
                <a:ea typeface="LG Smart_H Regular" panose="020B0600000101010101" pitchFamily="34" charset="-127"/>
                <a:cs typeface="Times New Roman" panose="02020603050405020304" pitchFamily="18" charset="0"/>
              </a:rPr>
              <a:t> .</a:t>
            </a:r>
            <a:r>
              <a:rPr lang="vi-VN" altLang="ko-KR" sz="950" dirty="0">
                <a:latin typeface="LG Smart_H Regular" panose="020B0600000101010101" pitchFamily="34" charset="-127"/>
                <a:ea typeface="LG Smart_H Regular" panose="020B0600000101010101" pitchFamily="34" charset="-127"/>
                <a:cs typeface="Times New Roman" panose="02020603050405020304" pitchFamily="18" charset="0"/>
              </a:rPr>
              <a:t> </a:t>
            </a:r>
            <a:endParaRPr lang="en-US" altLang="ko-KR" sz="950" dirty="0">
              <a:latin typeface="LG Smart_H Regular" panose="020B0600000101010101" pitchFamily="34" charset="-127"/>
              <a:ea typeface="LG Smart_H Regular" panose="020B0600000101010101" pitchFamily="34" charset="-127"/>
              <a:cs typeface="Times New Roman" panose="02020603050405020304" pitchFamily="18" charset="0"/>
            </a:endParaRPr>
          </a:p>
          <a:p>
            <a:pPr eaLnBrk="1" hangingPunct="1">
              <a:spcBef>
                <a:spcPct val="0"/>
              </a:spcBef>
              <a:buFontTx/>
              <a:buNone/>
            </a:pPr>
            <a:r>
              <a:rPr lang="ko-KR" altLang="en-US" sz="950">
                <a:latin typeface="LG Smart_H Regular" panose="020B0600000101010101" pitchFamily="34" charset="-127"/>
                <a:ea typeface="LG Smart_H Regular" panose="020B0600000101010101" pitchFamily="34" charset="-127"/>
                <a:cs typeface="Times New Roman" panose="02020603050405020304" pitchFamily="18" charset="0"/>
              </a:rPr>
              <a:t> </a:t>
            </a:r>
            <a:r>
              <a:rPr lang="en-US" altLang="ko-KR" sz="950" dirty="0">
                <a:latin typeface="LG Smart_H Regular" panose="020B0600000101010101" pitchFamily="34" charset="-127"/>
                <a:ea typeface="LG Smart_H Regular" panose="020B0600000101010101" pitchFamily="34" charset="-127"/>
                <a:cs typeface="Times New Roman" panose="02020603050405020304" pitchFamily="18" charset="0"/>
              </a:rPr>
              <a:t>B</a:t>
            </a:r>
            <a:r>
              <a:rPr lang="ko-KR" altLang="en-US" sz="950" smtClean="0">
                <a:latin typeface="LG Smart_H Regular" panose="020B0600000101010101" pitchFamily="34" charset="-127"/>
                <a:ea typeface="LG Smart_H Regular" panose="020B0600000101010101" pitchFamily="34" charset="-127"/>
                <a:cs typeface="Times New Roman" panose="02020603050405020304" pitchFamily="18" charset="0"/>
              </a:rPr>
              <a:t> </a:t>
            </a:r>
            <a:r>
              <a:rPr lang="vi-VN" altLang="ko-KR" sz="950" dirty="0">
                <a:latin typeface="LG Smart_H Regular" panose="020B0600000101010101" pitchFamily="34" charset="-127"/>
                <a:ea typeface="LG Smart_H Regular" panose="020B0600000101010101" pitchFamily="34" charset="-127"/>
                <a:cs typeface="Times New Roman" panose="02020603050405020304" pitchFamily="18" charset="0"/>
              </a:rPr>
              <a:t>Áp suất trong buồng chuyển tiếp ở trạng thái chảy tự do nên ngay lập tức giảm xuống áp suất khí quyển.</a:t>
            </a:r>
            <a:endParaRPr lang="en-US" altLang="ko-KR" sz="950" dirty="0">
              <a:latin typeface="LG Smart_H Regular" panose="020B0600000101010101" pitchFamily="34" charset="-127"/>
              <a:ea typeface="LG Smart_H Regular" panose="020B0600000101010101" pitchFamily="34" charset="-127"/>
              <a:cs typeface="Times New Roman" panose="02020603050405020304" pitchFamily="18" charset="0"/>
            </a:endParaRPr>
          </a:p>
          <a:p>
            <a:pPr eaLnBrk="1" hangingPunct="1">
              <a:spcBef>
                <a:spcPct val="0"/>
              </a:spcBef>
              <a:buFontTx/>
              <a:buNone/>
            </a:pPr>
            <a:r>
              <a:rPr lang="ko-KR" altLang="en-US" sz="950">
                <a:latin typeface="LG Smart_H Regular" panose="020B0600000101010101" pitchFamily="34" charset="-127"/>
                <a:ea typeface="LG Smart_H Regular" panose="020B0600000101010101" pitchFamily="34" charset="-127"/>
                <a:cs typeface="Times New Roman" panose="02020603050405020304" pitchFamily="18" charset="0"/>
              </a:rPr>
              <a:t> </a:t>
            </a:r>
            <a:r>
              <a:rPr lang="en-US" altLang="ko-KR" sz="950" smtClean="0">
                <a:latin typeface="LG Smart_H Regular" panose="020B0600000101010101" pitchFamily="34" charset="-127"/>
                <a:ea typeface="LG Smart_H Regular" panose="020B0600000101010101" pitchFamily="34" charset="-127"/>
                <a:cs typeface="Times New Roman" panose="02020603050405020304" pitchFamily="18" charset="0"/>
              </a:rPr>
              <a:t>C</a:t>
            </a:r>
            <a:r>
              <a:rPr lang="ko-KR" altLang="en-US" sz="950" smtClean="0">
                <a:latin typeface="LG Smart_H Regular" panose="020B0600000101010101" pitchFamily="34" charset="-127"/>
                <a:ea typeface="LG Smart_H Regular" panose="020B0600000101010101" pitchFamily="34" charset="-127"/>
                <a:cs typeface="Times New Roman" panose="02020603050405020304" pitchFamily="18" charset="0"/>
              </a:rPr>
              <a:t> </a:t>
            </a:r>
            <a:r>
              <a:rPr lang="vi-VN" altLang="ko-KR" sz="950" dirty="0">
                <a:latin typeface="LG Smart_H Regular" panose="020B0600000101010101" pitchFamily="34" charset="-127"/>
                <a:ea typeface="LG Smart_H Regular" panose="020B0600000101010101" pitchFamily="34" charset="-127"/>
                <a:cs typeface="Times New Roman" panose="02020603050405020304" pitchFamily="18" charset="0"/>
              </a:rPr>
              <a:t>Do khả năng nén của không khí nên khó tránh khỏi khởi động nhanh của piston </a:t>
            </a:r>
            <a:endParaRPr lang="en-US" altLang="ko-KR" sz="950" dirty="0">
              <a:latin typeface="LG Smart_H Regular" panose="020B0600000101010101" pitchFamily="34" charset="-127"/>
              <a:ea typeface="LG Smart_H Regular" panose="020B0600000101010101" pitchFamily="34" charset="-127"/>
              <a:cs typeface="Times New Roman" panose="02020603050405020304" pitchFamily="18" charset="0"/>
            </a:endParaRPr>
          </a:p>
          <a:p>
            <a:pPr eaLnBrk="1" hangingPunct="1">
              <a:spcBef>
                <a:spcPct val="0"/>
              </a:spcBef>
              <a:buFontTx/>
              <a:buNone/>
            </a:pPr>
            <a:r>
              <a:rPr lang="ko-KR" altLang="en-US" sz="950">
                <a:latin typeface="LG Smart_H Regular" panose="020B0600000101010101" pitchFamily="34" charset="-127"/>
                <a:ea typeface="LG Smart_H Regular" panose="020B0600000101010101" pitchFamily="34" charset="-127"/>
                <a:cs typeface="Times New Roman" panose="02020603050405020304" pitchFamily="18" charset="0"/>
              </a:rPr>
              <a:t> </a:t>
            </a:r>
            <a:r>
              <a:rPr lang="en-US" altLang="ko-KR" sz="950" smtClean="0">
                <a:latin typeface="LG Smart_H Regular" panose="020B0600000101010101" pitchFamily="34" charset="-127"/>
                <a:ea typeface="LG Smart_H Regular" panose="020B0600000101010101" pitchFamily="34" charset="-127"/>
                <a:cs typeface="Times New Roman" panose="02020603050405020304" pitchFamily="18" charset="0"/>
              </a:rPr>
              <a:t>D</a:t>
            </a:r>
            <a:r>
              <a:rPr lang="ko-KR" altLang="en-US" sz="950" smtClean="0">
                <a:latin typeface="LG Smart_H Regular" panose="020B0600000101010101" pitchFamily="34" charset="-127"/>
                <a:ea typeface="LG Smart_H Regular" panose="020B0600000101010101" pitchFamily="34" charset="-127"/>
                <a:cs typeface="Times New Roman" panose="02020603050405020304" pitchFamily="18" charset="0"/>
              </a:rPr>
              <a:t> </a:t>
            </a:r>
            <a:r>
              <a:rPr lang="vi-VN" altLang="ko-KR" sz="950" dirty="0">
                <a:latin typeface="LG Smart_H Regular" panose="020B0600000101010101" pitchFamily="34" charset="-127"/>
                <a:ea typeface="LG Smart_H Regular" panose="020B0600000101010101" pitchFamily="34" charset="-127"/>
                <a:cs typeface="Times New Roman" panose="02020603050405020304" pitchFamily="18" charset="0"/>
              </a:rPr>
              <a:t>Do chênh lệch áp suất giữa buồng tiến và buồng lùi gây ra Piston chuyển động tương đối đều nhờ lực đẩy. </a:t>
            </a:r>
            <a:endParaRPr lang="en-US" altLang="ko-KR" sz="950" dirty="0">
              <a:latin typeface="LG Smart_H Regular" panose="020B0600000101010101" pitchFamily="34" charset="-127"/>
              <a:ea typeface="LG Smart_H Regular" panose="020B0600000101010101" pitchFamily="34" charset="-127"/>
              <a:cs typeface="Times New Roman" panose="02020603050405020304" pitchFamily="18" charset="0"/>
            </a:endParaRPr>
          </a:p>
        </p:txBody>
      </p:sp>
      <p:sp>
        <p:nvSpPr>
          <p:cNvPr id="7182" name="Rectangle 100"/>
          <p:cNvSpPr>
            <a:spLocks noChangeArrowheads="1"/>
          </p:cNvSpPr>
          <p:nvPr/>
        </p:nvSpPr>
        <p:spPr bwMode="auto">
          <a:xfrm>
            <a:off x="3405188" y="8286098"/>
            <a:ext cx="3187700" cy="12034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kumimoji="1" sz="3200">
                <a:solidFill>
                  <a:schemeClr val="tx1"/>
                </a:solidFill>
                <a:latin typeface="굴림" charset="-127"/>
                <a:ea typeface="굴림" charset="-127"/>
              </a:defRPr>
            </a:lvl1pPr>
            <a:lvl2pPr marL="742950" indent="-285750" eaLnBrk="0" hangingPunct="0">
              <a:spcBef>
                <a:spcPct val="20000"/>
              </a:spcBef>
              <a:buChar char="–"/>
              <a:defRPr kumimoji="1" sz="2800">
                <a:solidFill>
                  <a:schemeClr val="tx1"/>
                </a:solidFill>
                <a:latin typeface="굴림" charset="-127"/>
                <a:ea typeface="굴림" charset="-127"/>
              </a:defRPr>
            </a:lvl2pPr>
            <a:lvl3pPr marL="1143000" indent="-228600" eaLnBrk="0" hangingPunct="0">
              <a:spcBef>
                <a:spcPct val="20000"/>
              </a:spcBef>
              <a:buChar char="•"/>
              <a:defRPr kumimoji="1" sz="2400">
                <a:solidFill>
                  <a:schemeClr val="tx1"/>
                </a:solidFill>
                <a:latin typeface="굴림" charset="-127"/>
                <a:ea typeface="굴림" charset="-127"/>
              </a:defRPr>
            </a:lvl3pPr>
            <a:lvl4pPr marL="1600200" indent="-228600" eaLnBrk="0" hangingPunct="0">
              <a:spcBef>
                <a:spcPct val="20000"/>
              </a:spcBef>
              <a:buChar char="–"/>
              <a:defRPr kumimoji="1" sz="2000">
                <a:solidFill>
                  <a:schemeClr val="tx1"/>
                </a:solidFill>
                <a:latin typeface="굴림" charset="-127"/>
                <a:ea typeface="굴림" charset="-127"/>
              </a:defRPr>
            </a:lvl4pPr>
            <a:lvl5pPr marL="2057400" indent="-228600" eaLnBrk="0" hangingPunct="0">
              <a:spcBef>
                <a:spcPct val="20000"/>
              </a:spcBef>
              <a:buChar char="»"/>
              <a:defRPr kumimoji="1" sz="2000">
                <a:solidFill>
                  <a:schemeClr val="tx1"/>
                </a:solidFill>
                <a:latin typeface="굴림" charset="-127"/>
                <a:ea typeface="굴림" charset="-127"/>
              </a:defRPr>
            </a:lvl5pPr>
            <a:lvl6pPr marL="2514600" indent="-228600" eaLnBrk="0" fontAlgn="base" hangingPunct="0">
              <a:spcBef>
                <a:spcPct val="20000"/>
              </a:spcBef>
              <a:spcAft>
                <a:spcPct val="0"/>
              </a:spcAft>
              <a:buChar char="»"/>
              <a:defRPr kumimoji="1" sz="2000">
                <a:solidFill>
                  <a:schemeClr val="tx1"/>
                </a:solidFill>
                <a:latin typeface="굴림" charset="-127"/>
                <a:ea typeface="굴림" charset="-127"/>
              </a:defRPr>
            </a:lvl6pPr>
            <a:lvl7pPr marL="2971800" indent="-228600" eaLnBrk="0" fontAlgn="base" hangingPunct="0">
              <a:spcBef>
                <a:spcPct val="20000"/>
              </a:spcBef>
              <a:spcAft>
                <a:spcPct val="0"/>
              </a:spcAft>
              <a:buChar char="»"/>
              <a:defRPr kumimoji="1" sz="2000">
                <a:solidFill>
                  <a:schemeClr val="tx1"/>
                </a:solidFill>
                <a:latin typeface="굴림" charset="-127"/>
                <a:ea typeface="굴림" charset="-127"/>
              </a:defRPr>
            </a:lvl7pPr>
            <a:lvl8pPr marL="3429000" indent="-228600" eaLnBrk="0" fontAlgn="base" hangingPunct="0">
              <a:spcBef>
                <a:spcPct val="20000"/>
              </a:spcBef>
              <a:spcAft>
                <a:spcPct val="0"/>
              </a:spcAft>
              <a:buChar char="»"/>
              <a:defRPr kumimoji="1" sz="2000">
                <a:solidFill>
                  <a:schemeClr val="tx1"/>
                </a:solidFill>
                <a:latin typeface="굴림" charset="-127"/>
                <a:ea typeface="굴림" charset="-127"/>
              </a:defRPr>
            </a:lvl8pPr>
            <a:lvl9pPr marL="3886200" indent="-228600" eaLnBrk="0" fontAlgn="base" hangingPunct="0">
              <a:spcBef>
                <a:spcPct val="20000"/>
              </a:spcBef>
              <a:spcAft>
                <a:spcPct val="0"/>
              </a:spcAft>
              <a:buChar char="»"/>
              <a:defRPr kumimoji="1" sz="2000">
                <a:solidFill>
                  <a:schemeClr val="tx1"/>
                </a:solidFill>
                <a:latin typeface="굴림" charset="-127"/>
                <a:ea typeface="굴림" charset="-127"/>
              </a:defRPr>
            </a:lvl9pPr>
          </a:lstStyle>
          <a:p>
            <a:pPr eaLnBrk="1" hangingPunct="1">
              <a:spcBef>
                <a:spcPct val="0"/>
              </a:spcBef>
              <a:buFontTx/>
              <a:buNone/>
            </a:pPr>
            <a:r>
              <a:rPr lang="en-US" altLang="ko-KR" sz="950" dirty="0">
                <a:latin typeface="LG Smart_H Regular" panose="020B0600000101010101" pitchFamily="34" charset="-127"/>
                <a:ea typeface="LG Smart_H Regular" panose="020B0600000101010101" pitchFamily="34" charset="-127"/>
                <a:cs typeface="Times New Roman" panose="02020603050405020304" pitchFamily="18" charset="0"/>
              </a:rPr>
              <a:t>51. </a:t>
            </a:r>
            <a:r>
              <a:rPr lang="vi-VN" altLang="ko-KR" sz="950" dirty="0">
                <a:latin typeface="LG Smart_H Regular" panose="020B0600000101010101" pitchFamily="34" charset="-127"/>
                <a:ea typeface="LG Smart_H Regular" panose="020B0600000101010101" pitchFamily="34" charset="-127"/>
                <a:cs typeface="Times New Roman" panose="02020603050405020304" pitchFamily="18" charset="0"/>
              </a:rPr>
              <a:t>Điều gì khác khi giải thích về hoạt động của van điện từ</a:t>
            </a:r>
            <a:r>
              <a:rPr lang="en-US" altLang="ko-KR" sz="950" dirty="0">
                <a:latin typeface="LG Smart_H Regular" panose="020B0600000101010101" pitchFamily="34" charset="-127"/>
                <a:ea typeface="LG Smart_H Regular" panose="020B0600000101010101" pitchFamily="34" charset="-127"/>
                <a:cs typeface="Times New Roman" panose="02020603050405020304" pitchFamily="18" charset="0"/>
              </a:rPr>
              <a:t>?     </a:t>
            </a:r>
          </a:p>
          <a:p>
            <a:pPr eaLnBrk="1" hangingPunct="1">
              <a:spcBef>
                <a:spcPct val="0"/>
              </a:spcBef>
              <a:buFontTx/>
              <a:buNone/>
            </a:pPr>
            <a:endParaRPr lang="en-US" altLang="ko-KR" sz="950" dirty="0">
              <a:latin typeface="LG Smart_H Regular" panose="020B0600000101010101" pitchFamily="34" charset="-127"/>
              <a:ea typeface="LG Smart_H Regular" panose="020B0600000101010101" pitchFamily="34" charset="-127"/>
              <a:cs typeface="Times New Roman" panose="02020603050405020304" pitchFamily="18" charset="0"/>
            </a:endParaRPr>
          </a:p>
          <a:p>
            <a:pPr eaLnBrk="1" hangingPunct="1">
              <a:spcBef>
                <a:spcPct val="0"/>
              </a:spcBef>
              <a:buFontTx/>
              <a:buNone/>
            </a:pPr>
            <a:r>
              <a:rPr lang="en-US" altLang="ko-KR" sz="950" dirty="0">
                <a:latin typeface="LG Smart_H Regular" panose="020B0600000101010101" pitchFamily="34" charset="-127"/>
                <a:ea typeface="LG Smart_H Regular" panose="020B0600000101010101" pitchFamily="34" charset="-127"/>
                <a:cs typeface="Times New Roman" panose="02020603050405020304" pitchFamily="18" charset="0"/>
              </a:rPr>
              <a:t>A</a:t>
            </a:r>
            <a:r>
              <a:rPr lang="en-US" altLang="ko-KR" sz="950" smtClean="0">
                <a:latin typeface="LG Smart_H Regular" panose="020B0600000101010101" pitchFamily="34" charset="-127"/>
                <a:ea typeface="LG Smart_H Regular" panose="020B0600000101010101" pitchFamily="34" charset="-127"/>
                <a:cs typeface="Times New Roman" panose="02020603050405020304" pitchFamily="18" charset="0"/>
              </a:rPr>
              <a:t>  </a:t>
            </a:r>
            <a:r>
              <a:rPr lang="vi-VN" altLang="ko-KR" sz="950" dirty="0">
                <a:latin typeface="LG Smart_H Regular" panose="020B0600000101010101" pitchFamily="34" charset="-127"/>
                <a:ea typeface="LG Smart_H Regular" panose="020B0600000101010101" pitchFamily="34" charset="-127"/>
                <a:cs typeface="Times New Roman" panose="02020603050405020304" pitchFamily="18" charset="0"/>
              </a:rPr>
              <a:t>Không dễ hỏng</a:t>
            </a:r>
            <a:endParaRPr lang="en-US" altLang="ko-KR" sz="950" dirty="0">
              <a:latin typeface="LG Smart_H Regular" panose="020B0600000101010101" pitchFamily="34" charset="-127"/>
              <a:ea typeface="LG Smart_H Regular" panose="020B0600000101010101" pitchFamily="34" charset="-127"/>
              <a:cs typeface="Times New Roman" panose="02020603050405020304" pitchFamily="18" charset="0"/>
            </a:endParaRPr>
          </a:p>
          <a:p>
            <a:pPr eaLnBrk="1" hangingPunct="1">
              <a:spcBef>
                <a:spcPct val="0"/>
              </a:spcBef>
              <a:buFontTx/>
              <a:buNone/>
            </a:pPr>
            <a:r>
              <a:rPr lang="en-US" altLang="ko-KR" sz="950" dirty="0">
                <a:latin typeface="LG Smart_H Regular" panose="020B0600000101010101" pitchFamily="34" charset="-127"/>
                <a:ea typeface="LG Smart_H Regular" panose="020B0600000101010101" pitchFamily="34" charset="-127"/>
                <a:cs typeface="Times New Roman" panose="02020603050405020304" pitchFamily="18" charset="0"/>
              </a:rPr>
              <a:t>B</a:t>
            </a:r>
            <a:r>
              <a:rPr lang="en-US" altLang="ko-KR" sz="950" smtClean="0">
                <a:latin typeface="LG Smart_H Regular" panose="020B0600000101010101" pitchFamily="34" charset="-127"/>
                <a:ea typeface="LG Smart_H Regular" panose="020B0600000101010101" pitchFamily="34" charset="-127"/>
                <a:cs typeface="Times New Roman" panose="02020603050405020304" pitchFamily="18" charset="0"/>
              </a:rPr>
              <a:t> </a:t>
            </a:r>
            <a:r>
              <a:rPr lang="vi-VN" altLang="ko-KR" sz="950" dirty="0">
                <a:latin typeface="LG Smart_H Regular" panose="020B0600000101010101" pitchFamily="34" charset="-127"/>
                <a:ea typeface="LG Smart_H Regular" panose="020B0600000101010101" pitchFamily="34" charset="-127"/>
                <a:cs typeface="Times New Roman" panose="02020603050405020304" pitchFamily="18" charset="0"/>
              </a:rPr>
              <a:t>Tiếng ồn và lượng phát sinh nhiệt van nhỏ</a:t>
            </a:r>
            <a:endParaRPr lang="en-US" altLang="ko-KR" sz="950" dirty="0">
              <a:latin typeface="LG Smart_H Regular" panose="020B0600000101010101" pitchFamily="34" charset="-127"/>
              <a:ea typeface="LG Smart_H Regular" panose="020B0600000101010101" pitchFamily="34" charset="-127"/>
              <a:cs typeface="Times New Roman" panose="02020603050405020304" pitchFamily="18" charset="0"/>
            </a:endParaRPr>
          </a:p>
          <a:p>
            <a:pPr eaLnBrk="1" hangingPunct="1">
              <a:lnSpc>
                <a:spcPct val="130000"/>
              </a:lnSpc>
              <a:spcBef>
                <a:spcPct val="0"/>
              </a:spcBef>
              <a:buFontTx/>
              <a:buNone/>
            </a:pPr>
            <a:r>
              <a:rPr lang="en-US" altLang="ko-KR" sz="950" dirty="0">
                <a:latin typeface="LG Smart_H Regular" panose="020B0600000101010101" pitchFamily="34" charset="-127"/>
                <a:ea typeface="LG Smart_H Regular" panose="020B0600000101010101" pitchFamily="34" charset="-127"/>
                <a:cs typeface="Times New Roman" panose="02020603050405020304" pitchFamily="18" charset="0"/>
              </a:rPr>
              <a:t>C</a:t>
            </a:r>
            <a:r>
              <a:rPr lang="en-US" altLang="ko-KR" sz="950" smtClean="0">
                <a:latin typeface="LG Smart_H Regular" panose="020B0600000101010101" pitchFamily="34" charset="-127"/>
                <a:ea typeface="LG Smart_H Regular" panose="020B0600000101010101" pitchFamily="34" charset="-127"/>
                <a:cs typeface="Times New Roman" panose="02020603050405020304" pitchFamily="18" charset="0"/>
              </a:rPr>
              <a:t> </a:t>
            </a:r>
            <a:r>
              <a:rPr lang="vi-VN" altLang="ko-KR" sz="950" dirty="0">
                <a:latin typeface="LG Smart_H Regular" panose="020B0600000101010101" pitchFamily="34" charset="-127"/>
                <a:ea typeface="LG Smart_H Regular" panose="020B0600000101010101" pitchFamily="34" charset="-127"/>
                <a:cs typeface="Times New Roman" panose="02020603050405020304" pitchFamily="18" charset="0"/>
              </a:rPr>
              <a:t>Thời gian chuyển đổi của </a:t>
            </a:r>
            <a:r>
              <a:rPr lang="en-US" altLang="ko-KR" sz="950" dirty="0">
                <a:latin typeface="LG Smart_H Regular" panose="020B0600000101010101" pitchFamily="34" charset="-127"/>
                <a:ea typeface="LG Smart_H Regular" panose="020B0600000101010101" pitchFamily="34" charset="-127"/>
                <a:cs typeface="Times New Roman" panose="02020603050405020304" pitchFamily="18" charset="0"/>
              </a:rPr>
              <a:t>v</a:t>
            </a:r>
            <a:r>
              <a:rPr lang="vi-VN" altLang="ko-KR" sz="950" dirty="0">
                <a:latin typeface="LG Smart_H Regular" panose="020B0600000101010101" pitchFamily="34" charset="-127"/>
                <a:ea typeface="LG Smart_H Regular" panose="020B0600000101010101" pitchFamily="34" charset="-127"/>
                <a:cs typeface="Times New Roman" panose="02020603050405020304" pitchFamily="18" charset="0"/>
              </a:rPr>
              <a:t>an nhanh</a:t>
            </a:r>
            <a:endParaRPr lang="en-US" altLang="ko-KR" sz="950" dirty="0">
              <a:latin typeface="LG Smart_H Regular" panose="020B0600000101010101" pitchFamily="34" charset="-127"/>
              <a:ea typeface="LG Smart_H Regular" panose="020B0600000101010101" pitchFamily="34" charset="-127"/>
              <a:cs typeface="Times New Roman" panose="02020603050405020304" pitchFamily="18" charset="0"/>
            </a:endParaRPr>
          </a:p>
          <a:p>
            <a:pPr eaLnBrk="1" hangingPunct="1">
              <a:lnSpc>
                <a:spcPct val="130000"/>
              </a:lnSpc>
              <a:spcBef>
                <a:spcPct val="0"/>
              </a:spcBef>
              <a:buFontTx/>
              <a:buNone/>
            </a:pPr>
            <a:r>
              <a:rPr lang="en-US" altLang="ko-KR" sz="950" dirty="0">
                <a:latin typeface="LG Smart_H Regular" panose="020B0600000101010101" pitchFamily="34" charset="-127"/>
                <a:ea typeface="LG Smart_H Regular" panose="020B0600000101010101" pitchFamily="34" charset="-127"/>
                <a:cs typeface="Times New Roman" panose="02020603050405020304" pitchFamily="18" charset="0"/>
              </a:rPr>
              <a:t>D</a:t>
            </a:r>
            <a:r>
              <a:rPr lang="en-US" altLang="ko-KR" sz="950" smtClean="0">
                <a:latin typeface="LG Smart_H Regular" panose="020B0600000101010101" pitchFamily="34" charset="-127"/>
                <a:ea typeface="LG Smart_H Regular" panose="020B0600000101010101" pitchFamily="34" charset="-127"/>
                <a:cs typeface="Times New Roman" panose="02020603050405020304" pitchFamily="18" charset="0"/>
              </a:rPr>
              <a:t> </a:t>
            </a:r>
            <a:r>
              <a:rPr lang="vi-VN" altLang="ko-KR" sz="950" dirty="0">
                <a:latin typeface="LG Smart_H Regular" panose="020B0600000101010101" pitchFamily="34" charset="-127"/>
                <a:ea typeface="LG Smart_H Regular" panose="020B0600000101010101" pitchFamily="34" charset="-127"/>
                <a:cs typeface="Times New Roman" panose="02020603050405020304" pitchFamily="18" charset="0"/>
              </a:rPr>
              <a:t>Tiêu thụ điện thấp </a:t>
            </a:r>
            <a:endParaRPr lang="en-US" altLang="ko-KR" sz="950" dirty="0">
              <a:latin typeface="LG Smart_H Regular" panose="020B0600000101010101" pitchFamily="34" charset="-127"/>
              <a:ea typeface="LG Smart_H Regular" panose="020B0600000101010101" pitchFamily="34" charset="-127"/>
              <a:cs typeface="Times New Roman" panose="02020603050405020304" pitchFamily="18" charset="0"/>
            </a:endParaRPr>
          </a:p>
        </p:txBody>
      </p:sp>
      <p:sp>
        <p:nvSpPr>
          <p:cNvPr id="7183" name="Rectangle 95"/>
          <p:cNvSpPr>
            <a:spLocks noChangeArrowheads="1"/>
          </p:cNvSpPr>
          <p:nvPr/>
        </p:nvSpPr>
        <p:spPr bwMode="auto">
          <a:xfrm>
            <a:off x="269875" y="1136576"/>
            <a:ext cx="3159125" cy="8379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kumimoji="1" sz="3200">
                <a:solidFill>
                  <a:schemeClr val="tx1"/>
                </a:solidFill>
                <a:latin typeface="굴림" charset="-127"/>
                <a:ea typeface="굴림" charset="-127"/>
              </a:defRPr>
            </a:lvl1pPr>
            <a:lvl2pPr marL="742950" indent="-285750" eaLnBrk="0" hangingPunct="0">
              <a:spcBef>
                <a:spcPct val="20000"/>
              </a:spcBef>
              <a:buChar char="–"/>
              <a:defRPr kumimoji="1" sz="2800">
                <a:solidFill>
                  <a:schemeClr val="tx1"/>
                </a:solidFill>
                <a:latin typeface="굴림" charset="-127"/>
                <a:ea typeface="굴림" charset="-127"/>
              </a:defRPr>
            </a:lvl2pPr>
            <a:lvl3pPr marL="1143000" indent="-228600" eaLnBrk="0" hangingPunct="0">
              <a:spcBef>
                <a:spcPct val="20000"/>
              </a:spcBef>
              <a:buChar char="•"/>
              <a:defRPr kumimoji="1" sz="2400">
                <a:solidFill>
                  <a:schemeClr val="tx1"/>
                </a:solidFill>
                <a:latin typeface="굴림" charset="-127"/>
                <a:ea typeface="굴림" charset="-127"/>
              </a:defRPr>
            </a:lvl3pPr>
            <a:lvl4pPr marL="1600200" indent="-228600" eaLnBrk="0" hangingPunct="0">
              <a:spcBef>
                <a:spcPct val="20000"/>
              </a:spcBef>
              <a:buChar char="–"/>
              <a:defRPr kumimoji="1" sz="2000">
                <a:solidFill>
                  <a:schemeClr val="tx1"/>
                </a:solidFill>
                <a:latin typeface="굴림" charset="-127"/>
                <a:ea typeface="굴림" charset="-127"/>
              </a:defRPr>
            </a:lvl4pPr>
            <a:lvl5pPr marL="2057400" indent="-228600" eaLnBrk="0" hangingPunct="0">
              <a:spcBef>
                <a:spcPct val="20000"/>
              </a:spcBef>
              <a:buChar char="»"/>
              <a:defRPr kumimoji="1" sz="2000">
                <a:solidFill>
                  <a:schemeClr val="tx1"/>
                </a:solidFill>
                <a:latin typeface="굴림" charset="-127"/>
                <a:ea typeface="굴림" charset="-127"/>
              </a:defRPr>
            </a:lvl5pPr>
            <a:lvl6pPr marL="2514600" indent="-228600" eaLnBrk="0" fontAlgn="base" hangingPunct="0">
              <a:spcBef>
                <a:spcPct val="20000"/>
              </a:spcBef>
              <a:spcAft>
                <a:spcPct val="0"/>
              </a:spcAft>
              <a:buChar char="»"/>
              <a:defRPr kumimoji="1" sz="2000">
                <a:solidFill>
                  <a:schemeClr val="tx1"/>
                </a:solidFill>
                <a:latin typeface="굴림" charset="-127"/>
                <a:ea typeface="굴림" charset="-127"/>
              </a:defRPr>
            </a:lvl6pPr>
            <a:lvl7pPr marL="2971800" indent="-228600" eaLnBrk="0" fontAlgn="base" hangingPunct="0">
              <a:spcBef>
                <a:spcPct val="20000"/>
              </a:spcBef>
              <a:spcAft>
                <a:spcPct val="0"/>
              </a:spcAft>
              <a:buChar char="»"/>
              <a:defRPr kumimoji="1" sz="2000">
                <a:solidFill>
                  <a:schemeClr val="tx1"/>
                </a:solidFill>
                <a:latin typeface="굴림" charset="-127"/>
                <a:ea typeface="굴림" charset="-127"/>
              </a:defRPr>
            </a:lvl7pPr>
            <a:lvl8pPr marL="3429000" indent="-228600" eaLnBrk="0" fontAlgn="base" hangingPunct="0">
              <a:spcBef>
                <a:spcPct val="20000"/>
              </a:spcBef>
              <a:spcAft>
                <a:spcPct val="0"/>
              </a:spcAft>
              <a:buChar char="»"/>
              <a:defRPr kumimoji="1" sz="2000">
                <a:solidFill>
                  <a:schemeClr val="tx1"/>
                </a:solidFill>
                <a:latin typeface="굴림" charset="-127"/>
                <a:ea typeface="굴림" charset="-127"/>
              </a:defRPr>
            </a:lvl8pPr>
            <a:lvl9pPr marL="3886200" indent="-228600" eaLnBrk="0" fontAlgn="base" hangingPunct="0">
              <a:spcBef>
                <a:spcPct val="20000"/>
              </a:spcBef>
              <a:spcAft>
                <a:spcPct val="0"/>
              </a:spcAft>
              <a:buChar char="»"/>
              <a:defRPr kumimoji="1" sz="2000">
                <a:solidFill>
                  <a:schemeClr val="tx1"/>
                </a:solidFill>
                <a:latin typeface="굴림" charset="-127"/>
                <a:ea typeface="굴림" charset="-127"/>
              </a:defRPr>
            </a:lvl9pPr>
          </a:lstStyle>
          <a:p>
            <a:pPr eaLnBrk="1" hangingPunct="1">
              <a:spcBef>
                <a:spcPct val="0"/>
              </a:spcBef>
              <a:buFontTx/>
              <a:buNone/>
            </a:pPr>
            <a:r>
              <a:rPr lang="en-US" altLang="ko-KR" sz="950" dirty="0">
                <a:latin typeface="LG Smart_H Regular" panose="020B0600000101010101" pitchFamily="34" charset="-127"/>
                <a:ea typeface="LG Smart_H Regular" panose="020B0600000101010101" pitchFamily="34" charset="-127"/>
                <a:cs typeface="Times New Roman" panose="02020603050405020304" pitchFamily="18" charset="0"/>
              </a:rPr>
              <a:t>41. </a:t>
            </a:r>
            <a:r>
              <a:rPr lang="vi-VN" altLang="ko-KR" sz="950" dirty="0">
                <a:latin typeface="LG Smart_H Regular" panose="020B0600000101010101" pitchFamily="34" charset="-127"/>
                <a:ea typeface="LG Smart_H Regular" panose="020B0600000101010101" pitchFamily="34" charset="-127"/>
                <a:cs typeface="Times New Roman" panose="02020603050405020304" pitchFamily="18" charset="0"/>
              </a:rPr>
              <a:t>Thiết bị khí nén hút chân không nào dựa theo nguyên tắc Ventury</a:t>
            </a:r>
            <a:r>
              <a:rPr lang="en-US" altLang="ko-KR" sz="950" dirty="0">
                <a:latin typeface="LG Smart_H Regular" panose="020B0600000101010101" pitchFamily="34" charset="-127"/>
                <a:ea typeface="LG Smart_H Regular" panose="020B0600000101010101" pitchFamily="34" charset="-127"/>
                <a:cs typeface="Times New Roman" panose="02020603050405020304" pitchFamily="18" charset="0"/>
              </a:rPr>
              <a:t>?   </a:t>
            </a:r>
          </a:p>
          <a:p>
            <a:pPr eaLnBrk="1" hangingPunct="1">
              <a:spcBef>
                <a:spcPct val="0"/>
              </a:spcBef>
              <a:buFontTx/>
              <a:buNone/>
            </a:pPr>
            <a:r>
              <a:rPr lang="en-US" altLang="ko-KR" sz="950" dirty="0">
                <a:latin typeface="LG Smart_H Regular" panose="020B0600000101010101" pitchFamily="34" charset="-127"/>
                <a:ea typeface="LG Smart_H Regular" panose="020B0600000101010101" pitchFamily="34" charset="-127"/>
                <a:cs typeface="Times New Roman" panose="02020603050405020304" pitchFamily="18" charset="0"/>
              </a:rPr>
              <a:t>                            </a:t>
            </a:r>
          </a:p>
          <a:p>
            <a:pPr eaLnBrk="1" hangingPunct="1">
              <a:spcBef>
                <a:spcPct val="0"/>
              </a:spcBef>
              <a:buFontTx/>
              <a:buNone/>
            </a:pPr>
            <a:r>
              <a:rPr lang="en-US" altLang="ko-KR" sz="950">
                <a:latin typeface="LG Smart_H Regular" panose="020B0600000101010101" pitchFamily="34" charset="-127"/>
                <a:ea typeface="LG Smart_H Regular" panose="020B0600000101010101" pitchFamily="34" charset="-127"/>
                <a:cs typeface="Times New Roman" panose="02020603050405020304" pitchFamily="18" charset="0"/>
              </a:rPr>
              <a:t>  </a:t>
            </a:r>
            <a:r>
              <a:rPr lang="en-US" altLang="ko-KR" sz="950" smtClean="0">
                <a:latin typeface="LG Smart_H Regular" panose="020B0600000101010101" pitchFamily="34" charset="-127"/>
                <a:ea typeface="LG Smart_H Regular" panose="020B0600000101010101" pitchFamily="34" charset="-127"/>
                <a:cs typeface="Times New Roman" panose="02020603050405020304" pitchFamily="18" charset="0"/>
              </a:rPr>
              <a:t>A </a:t>
            </a:r>
            <a:r>
              <a:rPr lang="vi-VN" altLang="ko-KR" sz="950" dirty="0">
                <a:latin typeface="LG Smart_H Regular" panose="020B0600000101010101" pitchFamily="34" charset="-127"/>
                <a:ea typeface="LG Smart_H Regular" panose="020B0600000101010101" pitchFamily="34" charset="-127"/>
                <a:cs typeface="Times New Roman" panose="02020603050405020304" pitchFamily="18" charset="0"/>
              </a:rPr>
              <a:t>Swich áp </a:t>
            </a:r>
            <a:r>
              <a:rPr lang="vi-VN" altLang="ko-KR" sz="950">
                <a:latin typeface="LG Smart_H Regular" panose="020B0600000101010101" pitchFamily="34" charset="-127"/>
                <a:ea typeface="LG Smart_H Regular" panose="020B0600000101010101" pitchFamily="34" charset="-127"/>
                <a:cs typeface="Times New Roman" panose="02020603050405020304" pitchFamily="18" charset="0"/>
              </a:rPr>
              <a:t>lực</a:t>
            </a:r>
            <a:r>
              <a:rPr lang="ko-KR" altLang="en-US" sz="950">
                <a:latin typeface="LG Smart_H Regular" panose="020B0600000101010101" pitchFamily="34" charset="-127"/>
                <a:ea typeface="LG Smart_H Regular" panose="020B0600000101010101" pitchFamily="34" charset="-127"/>
                <a:cs typeface="Times New Roman" panose="02020603050405020304" pitchFamily="18" charset="0"/>
              </a:rPr>
              <a:t>                 </a:t>
            </a:r>
            <a:r>
              <a:rPr lang="en-US" altLang="ko-KR" sz="950" dirty="0">
                <a:latin typeface="LG Smart_H Regular" panose="020B0600000101010101" pitchFamily="34" charset="-127"/>
                <a:ea typeface="LG Smart_H Regular" panose="020B0600000101010101" pitchFamily="34" charset="-127"/>
                <a:cs typeface="Times New Roman" panose="02020603050405020304" pitchFamily="18" charset="0"/>
              </a:rPr>
              <a:t>B</a:t>
            </a:r>
            <a:r>
              <a:rPr lang="ko-KR" altLang="en-US" sz="950" smtClean="0">
                <a:latin typeface="LG Smart_H Regular" panose="020B0600000101010101" pitchFamily="34" charset="-127"/>
                <a:ea typeface="LG Smart_H Regular" panose="020B0600000101010101" pitchFamily="34" charset="-127"/>
                <a:cs typeface="Times New Roman" panose="02020603050405020304" pitchFamily="18" charset="0"/>
              </a:rPr>
              <a:t> </a:t>
            </a:r>
            <a:r>
              <a:rPr lang="vi-VN" altLang="ko-KR" sz="950" dirty="0">
                <a:latin typeface="LG Smart_H Regular" panose="020B0600000101010101" pitchFamily="34" charset="-127"/>
                <a:ea typeface="LG Smart_H Regular" panose="020B0600000101010101" pitchFamily="34" charset="-127"/>
                <a:cs typeface="Times New Roman" panose="02020603050405020304" pitchFamily="18" charset="0"/>
              </a:rPr>
              <a:t>Ejector</a:t>
            </a:r>
            <a:endParaRPr lang="en-US" altLang="ko-KR" sz="950" dirty="0">
              <a:latin typeface="LG Smart_H Regular" panose="020B0600000101010101" pitchFamily="34" charset="-127"/>
              <a:ea typeface="LG Smart_H Regular" panose="020B0600000101010101" pitchFamily="34" charset="-127"/>
              <a:cs typeface="Times New Roman" panose="02020603050405020304" pitchFamily="18" charset="0"/>
            </a:endParaRPr>
          </a:p>
          <a:p>
            <a:pPr eaLnBrk="1" hangingPunct="1">
              <a:lnSpc>
                <a:spcPct val="110000"/>
              </a:lnSpc>
              <a:spcBef>
                <a:spcPct val="0"/>
              </a:spcBef>
              <a:buFontTx/>
              <a:buNone/>
            </a:pPr>
            <a:r>
              <a:rPr lang="ko-KR" altLang="en-US" sz="950">
                <a:latin typeface="LG Smart_H Regular" panose="020B0600000101010101" pitchFamily="34" charset="-127"/>
                <a:ea typeface="LG Smart_H Regular" panose="020B0600000101010101" pitchFamily="34" charset="-127"/>
                <a:cs typeface="Times New Roman" panose="02020603050405020304" pitchFamily="18" charset="0"/>
              </a:rPr>
              <a:t>  </a:t>
            </a:r>
            <a:r>
              <a:rPr lang="en-US" altLang="ko-KR" sz="950" smtClean="0">
                <a:latin typeface="LG Smart_H Regular" panose="020B0600000101010101" pitchFamily="34" charset="-127"/>
                <a:ea typeface="LG Smart_H Regular" panose="020B0600000101010101" pitchFamily="34" charset="-127"/>
                <a:cs typeface="Times New Roman" panose="02020603050405020304" pitchFamily="18" charset="0"/>
              </a:rPr>
              <a:t>C</a:t>
            </a:r>
            <a:r>
              <a:rPr lang="ko-KR" altLang="en-US" sz="950" smtClean="0">
                <a:latin typeface="LG Smart_H Regular" panose="020B0600000101010101" pitchFamily="34" charset="-127"/>
                <a:ea typeface="LG Smart_H Regular" panose="020B0600000101010101" pitchFamily="34" charset="-127"/>
                <a:cs typeface="Times New Roman" panose="02020603050405020304" pitchFamily="18" charset="0"/>
              </a:rPr>
              <a:t> </a:t>
            </a:r>
            <a:r>
              <a:rPr lang="vi-VN" altLang="ko-KR" sz="950">
                <a:latin typeface="LG Smart_H Regular" panose="020B0600000101010101" pitchFamily="34" charset="-127"/>
                <a:ea typeface="LG Smart_H Regular" panose="020B0600000101010101" pitchFamily="34" charset="-127"/>
                <a:cs typeface="Times New Roman" panose="02020603050405020304" pitchFamily="18" charset="0"/>
              </a:rPr>
              <a:t>Pad</a:t>
            </a:r>
            <a:r>
              <a:rPr lang="ko-KR" altLang="en-US" sz="950">
                <a:latin typeface="LG Smart_H Regular" panose="020B0600000101010101" pitchFamily="34" charset="-127"/>
                <a:ea typeface="LG Smart_H Regular" panose="020B0600000101010101" pitchFamily="34" charset="-127"/>
                <a:cs typeface="Times New Roman" panose="02020603050405020304" pitchFamily="18" charset="0"/>
              </a:rPr>
              <a:t>                         </a:t>
            </a:r>
            <a:r>
              <a:rPr lang="ko-KR" altLang="en-US" sz="950" smtClean="0">
                <a:latin typeface="LG Smart_H Regular" panose="020B0600000101010101" pitchFamily="34" charset="-127"/>
                <a:ea typeface="LG Smart_H Regular" panose="020B0600000101010101" pitchFamily="34" charset="-127"/>
                <a:cs typeface="Times New Roman" panose="02020603050405020304" pitchFamily="18" charset="0"/>
              </a:rPr>
              <a:t>   </a:t>
            </a:r>
            <a:r>
              <a:rPr lang="vi-VN" altLang="ko-KR" sz="950" smtClean="0">
                <a:latin typeface="LG Smart_H Regular" panose="020B0600000101010101" pitchFamily="34" charset="-127"/>
                <a:ea typeface="LG Smart_H Regular" panose="020B0600000101010101" pitchFamily="34" charset="-127"/>
                <a:cs typeface="Times New Roman" panose="02020603050405020304" pitchFamily="18" charset="0"/>
              </a:rPr>
              <a:t>  </a:t>
            </a:r>
            <a:r>
              <a:rPr lang="en-US" altLang="ko-KR" sz="950" dirty="0">
                <a:latin typeface="LG Smart_H Regular" panose="020B0600000101010101" pitchFamily="34" charset="-127"/>
                <a:ea typeface="LG Smart_H Regular" panose="020B0600000101010101" pitchFamily="34" charset="-127"/>
                <a:cs typeface="Times New Roman" panose="02020603050405020304" pitchFamily="18" charset="0"/>
              </a:rPr>
              <a:t>D</a:t>
            </a:r>
            <a:r>
              <a:rPr lang="ko-KR" altLang="en-US" sz="950" smtClean="0">
                <a:latin typeface="LG Smart_H Regular" panose="020B0600000101010101" pitchFamily="34" charset="-127"/>
                <a:ea typeface="LG Smart_H Regular" panose="020B0600000101010101" pitchFamily="34" charset="-127"/>
                <a:cs typeface="Times New Roman" panose="02020603050405020304" pitchFamily="18" charset="0"/>
              </a:rPr>
              <a:t> </a:t>
            </a:r>
            <a:r>
              <a:rPr lang="vi-VN" altLang="ko-KR" sz="950" dirty="0">
                <a:latin typeface="LG Smart_H Regular" panose="020B0600000101010101" pitchFamily="34" charset="-127"/>
                <a:ea typeface="LG Smart_H Regular" panose="020B0600000101010101" pitchFamily="34" charset="-127"/>
                <a:cs typeface="Times New Roman" panose="02020603050405020304" pitchFamily="18" charset="0"/>
              </a:rPr>
              <a:t>Van điện tử</a:t>
            </a:r>
            <a:endParaRPr lang="ko-KR" altLang="en-US" sz="950" dirty="0">
              <a:latin typeface="LG Smart_H Regular" panose="020B0600000101010101" pitchFamily="34" charset="-127"/>
              <a:ea typeface="LG Smart_H Regular" panose="020B0600000101010101" pitchFamily="34" charset="-127"/>
              <a:cs typeface="Times New Roman" panose="02020603050405020304" pitchFamily="18" charset="0"/>
            </a:endParaRPr>
          </a:p>
        </p:txBody>
      </p:sp>
      <p:sp>
        <p:nvSpPr>
          <p:cNvPr id="7184" name="Rectangle 128"/>
          <p:cNvSpPr>
            <a:spLocks noChangeArrowheads="1"/>
          </p:cNvSpPr>
          <p:nvPr/>
        </p:nvSpPr>
        <p:spPr bwMode="auto">
          <a:xfrm>
            <a:off x="296717" y="2160296"/>
            <a:ext cx="3168650" cy="1554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kumimoji="1" sz="3200">
                <a:solidFill>
                  <a:schemeClr val="tx1"/>
                </a:solidFill>
                <a:latin typeface="굴림" charset="-127"/>
                <a:ea typeface="굴림" charset="-127"/>
              </a:defRPr>
            </a:lvl1pPr>
            <a:lvl2pPr marL="742950" indent="-285750" eaLnBrk="0" hangingPunct="0">
              <a:spcBef>
                <a:spcPct val="20000"/>
              </a:spcBef>
              <a:buChar char="–"/>
              <a:defRPr kumimoji="1" sz="2800">
                <a:solidFill>
                  <a:schemeClr val="tx1"/>
                </a:solidFill>
                <a:latin typeface="굴림" charset="-127"/>
                <a:ea typeface="굴림" charset="-127"/>
              </a:defRPr>
            </a:lvl2pPr>
            <a:lvl3pPr marL="1143000" indent="-228600" eaLnBrk="0" hangingPunct="0">
              <a:spcBef>
                <a:spcPct val="20000"/>
              </a:spcBef>
              <a:buChar char="•"/>
              <a:defRPr kumimoji="1" sz="2400">
                <a:solidFill>
                  <a:schemeClr val="tx1"/>
                </a:solidFill>
                <a:latin typeface="굴림" charset="-127"/>
                <a:ea typeface="굴림" charset="-127"/>
              </a:defRPr>
            </a:lvl3pPr>
            <a:lvl4pPr marL="1600200" indent="-228600" eaLnBrk="0" hangingPunct="0">
              <a:spcBef>
                <a:spcPct val="20000"/>
              </a:spcBef>
              <a:buChar char="–"/>
              <a:defRPr kumimoji="1" sz="2000">
                <a:solidFill>
                  <a:schemeClr val="tx1"/>
                </a:solidFill>
                <a:latin typeface="굴림" charset="-127"/>
                <a:ea typeface="굴림" charset="-127"/>
              </a:defRPr>
            </a:lvl4pPr>
            <a:lvl5pPr marL="2057400" indent="-228600" eaLnBrk="0" hangingPunct="0">
              <a:spcBef>
                <a:spcPct val="20000"/>
              </a:spcBef>
              <a:buChar char="»"/>
              <a:defRPr kumimoji="1" sz="2000">
                <a:solidFill>
                  <a:schemeClr val="tx1"/>
                </a:solidFill>
                <a:latin typeface="굴림" charset="-127"/>
                <a:ea typeface="굴림" charset="-127"/>
              </a:defRPr>
            </a:lvl5pPr>
            <a:lvl6pPr marL="2514600" indent="-228600" eaLnBrk="0" fontAlgn="base" hangingPunct="0">
              <a:spcBef>
                <a:spcPct val="20000"/>
              </a:spcBef>
              <a:spcAft>
                <a:spcPct val="0"/>
              </a:spcAft>
              <a:buChar char="»"/>
              <a:defRPr kumimoji="1" sz="2000">
                <a:solidFill>
                  <a:schemeClr val="tx1"/>
                </a:solidFill>
                <a:latin typeface="굴림" charset="-127"/>
                <a:ea typeface="굴림" charset="-127"/>
              </a:defRPr>
            </a:lvl6pPr>
            <a:lvl7pPr marL="2971800" indent="-228600" eaLnBrk="0" fontAlgn="base" hangingPunct="0">
              <a:spcBef>
                <a:spcPct val="20000"/>
              </a:spcBef>
              <a:spcAft>
                <a:spcPct val="0"/>
              </a:spcAft>
              <a:buChar char="»"/>
              <a:defRPr kumimoji="1" sz="2000">
                <a:solidFill>
                  <a:schemeClr val="tx1"/>
                </a:solidFill>
                <a:latin typeface="굴림" charset="-127"/>
                <a:ea typeface="굴림" charset="-127"/>
              </a:defRPr>
            </a:lvl7pPr>
            <a:lvl8pPr marL="3429000" indent="-228600" eaLnBrk="0" fontAlgn="base" hangingPunct="0">
              <a:spcBef>
                <a:spcPct val="20000"/>
              </a:spcBef>
              <a:spcAft>
                <a:spcPct val="0"/>
              </a:spcAft>
              <a:buChar char="»"/>
              <a:defRPr kumimoji="1" sz="2000">
                <a:solidFill>
                  <a:schemeClr val="tx1"/>
                </a:solidFill>
                <a:latin typeface="굴림" charset="-127"/>
                <a:ea typeface="굴림" charset="-127"/>
              </a:defRPr>
            </a:lvl8pPr>
            <a:lvl9pPr marL="3886200" indent="-228600" eaLnBrk="0" fontAlgn="base" hangingPunct="0">
              <a:spcBef>
                <a:spcPct val="20000"/>
              </a:spcBef>
              <a:spcAft>
                <a:spcPct val="0"/>
              </a:spcAft>
              <a:buChar char="»"/>
              <a:defRPr kumimoji="1" sz="2000">
                <a:solidFill>
                  <a:schemeClr val="tx1"/>
                </a:solidFill>
                <a:latin typeface="굴림" charset="-127"/>
                <a:ea typeface="굴림" charset="-127"/>
              </a:defRPr>
            </a:lvl9pPr>
          </a:lstStyle>
          <a:p>
            <a:pPr eaLnBrk="1" hangingPunct="1">
              <a:spcBef>
                <a:spcPct val="0"/>
              </a:spcBef>
              <a:buFontTx/>
              <a:buNone/>
            </a:pPr>
            <a:r>
              <a:rPr lang="en-US" altLang="ko-KR" sz="950" dirty="0">
                <a:latin typeface="LG Smart_H Regular" panose="020B0600000101010101" pitchFamily="34" charset="-127"/>
                <a:ea typeface="LG Smart_H Regular" panose="020B0600000101010101" pitchFamily="34" charset="-127"/>
                <a:cs typeface="Times New Roman" panose="02020603050405020304" pitchFamily="18" charset="0"/>
              </a:rPr>
              <a:t>42. </a:t>
            </a:r>
            <a:r>
              <a:rPr lang="vi-VN" altLang="ko-KR" sz="950" dirty="0">
                <a:latin typeface="LG Smart_H Regular" panose="020B0600000101010101" pitchFamily="34" charset="-127"/>
                <a:ea typeface="LG Smart_H Regular" panose="020B0600000101010101" pitchFamily="34" charset="-127"/>
                <a:cs typeface="Times New Roman" panose="02020603050405020304" pitchFamily="18" charset="0"/>
              </a:rPr>
              <a:t>Khi vượt quá giá trị cài đặt áp lực không khí bên trong mạch điện van nào dưới đây sẽ duy trì áp lực không khí bên trong khi xả khí ?</a:t>
            </a:r>
            <a:endParaRPr lang="en-US" altLang="ko-KR" sz="950" dirty="0">
              <a:latin typeface="LG Smart_H Regular" panose="020B0600000101010101" pitchFamily="34" charset="-127"/>
              <a:ea typeface="LG Smart_H Regular" panose="020B0600000101010101" pitchFamily="34" charset="-127"/>
              <a:cs typeface="Times New Roman" panose="02020603050405020304" pitchFamily="18" charset="0"/>
            </a:endParaRPr>
          </a:p>
          <a:p>
            <a:pPr eaLnBrk="1" hangingPunct="1">
              <a:spcBef>
                <a:spcPct val="0"/>
              </a:spcBef>
              <a:buFontTx/>
              <a:buNone/>
            </a:pPr>
            <a:endParaRPr lang="en-US" altLang="ko-KR" sz="950" dirty="0">
              <a:latin typeface="LG Smart_H Regular" panose="020B0600000101010101" pitchFamily="34" charset="-127"/>
              <a:ea typeface="LG Smart_H Regular" panose="020B0600000101010101" pitchFamily="34" charset="-127"/>
              <a:cs typeface="Times New Roman" panose="02020603050405020304" pitchFamily="18" charset="0"/>
            </a:endParaRPr>
          </a:p>
          <a:p>
            <a:pPr eaLnBrk="1" hangingPunct="1">
              <a:spcBef>
                <a:spcPct val="0"/>
              </a:spcBef>
              <a:buFontTx/>
              <a:buNone/>
            </a:pPr>
            <a:endParaRPr lang="en-US" altLang="ko-KR" sz="950" dirty="0">
              <a:latin typeface="LG Smart_H Regular" panose="020B0600000101010101" pitchFamily="34" charset="-127"/>
              <a:ea typeface="LG Smart_H Regular" panose="020B0600000101010101" pitchFamily="34" charset="-127"/>
              <a:cs typeface="Times New Roman" panose="02020603050405020304" pitchFamily="18" charset="0"/>
            </a:endParaRPr>
          </a:p>
          <a:p>
            <a:pPr eaLnBrk="1" hangingPunct="1">
              <a:spcBef>
                <a:spcPct val="0"/>
              </a:spcBef>
              <a:buFontTx/>
              <a:buNone/>
            </a:pPr>
            <a:r>
              <a:rPr lang="en-US" altLang="ko-KR" sz="950">
                <a:latin typeface="LG Smart_H Regular" panose="020B0600000101010101" pitchFamily="34" charset="-127"/>
                <a:ea typeface="LG Smart_H Regular" panose="020B0600000101010101" pitchFamily="34" charset="-127"/>
                <a:cs typeface="Times New Roman" panose="02020603050405020304" pitchFamily="18" charset="0"/>
              </a:rPr>
              <a:t> A</a:t>
            </a:r>
            <a:r>
              <a:rPr lang="en-US" altLang="ko-KR" sz="950" smtClean="0">
                <a:latin typeface="LG Smart_H Regular" panose="020B0600000101010101" pitchFamily="34" charset="-127"/>
                <a:ea typeface="LG Smart_H Regular" panose="020B0600000101010101" pitchFamily="34" charset="-127"/>
                <a:cs typeface="Times New Roman" panose="02020603050405020304" pitchFamily="18" charset="0"/>
              </a:rPr>
              <a:t>                                     </a:t>
            </a:r>
            <a:r>
              <a:rPr lang="ko-KR" altLang="en-US" sz="950" smtClean="0">
                <a:latin typeface="LG Smart_H Regular" panose="020B0600000101010101" pitchFamily="34" charset="-127"/>
                <a:ea typeface="LG Smart_H Regular" panose="020B0600000101010101" pitchFamily="34" charset="-127"/>
                <a:cs typeface="Times New Roman" panose="02020603050405020304" pitchFamily="18" charset="0"/>
              </a:rPr>
              <a:t> </a:t>
            </a:r>
            <a:r>
              <a:rPr lang="en-US" altLang="ko-KR" sz="950" dirty="0">
                <a:latin typeface="LG Smart_H Regular" panose="020B0600000101010101" pitchFamily="34" charset="-127"/>
                <a:ea typeface="LG Smart_H Regular" panose="020B0600000101010101" pitchFamily="34" charset="-127"/>
                <a:cs typeface="Times New Roman" panose="02020603050405020304" pitchFamily="18" charset="0"/>
              </a:rPr>
              <a:t>B</a:t>
            </a:r>
            <a:r>
              <a:rPr lang="ko-KR" altLang="en-US" sz="950" smtClean="0">
                <a:latin typeface="LG Smart_H Regular" panose="020B0600000101010101" pitchFamily="34" charset="-127"/>
                <a:ea typeface="LG Smart_H Regular" panose="020B0600000101010101" pitchFamily="34" charset="-127"/>
                <a:cs typeface="Times New Roman" panose="02020603050405020304" pitchFamily="18" charset="0"/>
              </a:rPr>
              <a:t> </a:t>
            </a:r>
            <a:endParaRPr lang="en-US" altLang="ko-KR" sz="950" dirty="0">
              <a:latin typeface="LG Smart_H Regular" panose="020B0600000101010101" pitchFamily="34" charset="-127"/>
              <a:ea typeface="LG Smart_H Regular" panose="020B0600000101010101" pitchFamily="34" charset="-127"/>
              <a:cs typeface="Times New Roman" panose="02020603050405020304" pitchFamily="18" charset="0"/>
            </a:endParaRPr>
          </a:p>
          <a:p>
            <a:pPr eaLnBrk="1" hangingPunct="1">
              <a:spcBef>
                <a:spcPct val="0"/>
              </a:spcBef>
              <a:buFontTx/>
              <a:buNone/>
            </a:pPr>
            <a:r>
              <a:rPr lang="en-US" altLang="ko-KR" sz="950" dirty="0">
                <a:latin typeface="LG Smart_H Regular" panose="020B0600000101010101" pitchFamily="34" charset="-127"/>
                <a:ea typeface="LG Smart_H Regular" panose="020B0600000101010101" pitchFamily="34" charset="-127"/>
                <a:cs typeface="Times New Roman" panose="02020603050405020304" pitchFamily="18" charset="0"/>
              </a:rPr>
              <a:t> </a:t>
            </a:r>
          </a:p>
          <a:p>
            <a:pPr eaLnBrk="1" hangingPunct="1">
              <a:spcBef>
                <a:spcPct val="0"/>
              </a:spcBef>
              <a:buFontTx/>
              <a:buNone/>
            </a:pPr>
            <a:endParaRPr lang="en-US" altLang="ko-KR" sz="950" dirty="0">
              <a:latin typeface="LG Smart_H Regular" panose="020B0600000101010101" pitchFamily="34" charset="-127"/>
              <a:ea typeface="LG Smart_H Regular" panose="020B0600000101010101" pitchFamily="34" charset="-127"/>
              <a:cs typeface="Times New Roman" panose="02020603050405020304" pitchFamily="18" charset="0"/>
            </a:endParaRPr>
          </a:p>
          <a:p>
            <a:pPr eaLnBrk="1" hangingPunct="1">
              <a:spcBef>
                <a:spcPct val="0"/>
              </a:spcBef>
              <a:buFontTx/>
              <a:buNone/>
            </a:pPr>
            <a:endParaRPr lang="en-US" altLang="ko-KR" sz="950" dirty="0">
              <a:latin typeface="LG Smart_H Regular" panose="020B0600000101010101" pitchFamily="34" charset="-127"/>
              <a:ea typeface="LG Smart_H Regular" panose="020B0600000101010101" pitchFamily="34" charset="-127"/>
              <a:cs typeface="Times New Roman" panose="02020603050405020304" pitchFamily="18" charset="0"/>
            </a:endParaRPr>
          </a:p>
          <a:p>
            <a:pPr eaLnBrk="1" hangingPunct="1">
              <a:spcBef>
                <a:spcPct val="0"/>
              </a:spcBef>
              <a:buFontTx/>
              <a:buNone/>
            </a:pPr>
            <a:r>
              <a:rPr lang="en-US" altLang="ko-KR" sz="950" smtClean="0">
                <a:latin typeface="LG Smart_H Regular" panose="020B0600000101010101" pitchFamily="34" charset="-127"/>
                <a:ea typeface="LG Smart_H Regular" panose="020B0600000101010101" pitchFamily="34" charset="-127"/>
                <a:cs typeface="Times New Roman" panose="02020603050405020304" pitchFamily="18" charset="0"/>
              </a:rPr>
              <a:t> C</a:t>
            </a:r>
            <a:r>
              <a:rPr lang="ko-KR" altLang="en-US" sz="950" smtClean="0">
                <a:latin typeface="LG Smart_H Regular" panose="020B0600000101010101" pitchFamily="34" charset="-127"/>
                <a:ea typeface="LG Smart_H Regular" panose="020B0600000101010101" pitchFamily="34" charset="-127"/>
                <a:cs typeface="Times New Roman" panose="02020603050405020304" pitchFamily="18" charset="0"/>
              </a:rPr>
              <a:t>                                       </a:t>
            </a:r>
            <a:r>
              <a:rPr lang="en-US" altLang="ko-KR" sz="950" dirty="0">
                <a:latin typeface="LG Smart_H Regular" panose="020B0600000101010101" pitchFamily="34" charset="-127"/>
                <a:ea typeface="LG Smart_H Regular" panose="020B0600000101010101" pitchFamily="34" charset="-127"/>
                <a:cs typeface="Times New Roman" panose="02020603050405020304" pitchFamily="18" charset="0"/>
              </a:rPr>
              <a:t>D</a:t>
            </a:r>
            <a:endParaRPr lang="ko-KR" altLang="en-US" sz="950" dirty="0">
              <a:latin typeface="LG Smart_H Regular" panose="020B0600000101010101" pitchFamily="34" charset="-127"/>
              <a:ea typeface="LG Smart_H Regular" panose="020B0600000101010101" pitchFamily="34" charset="-127"/>
              <a:cs typeface="Times New Roman" panose="02020603050405020304" pitchFamily="18" charset="0"/>
            </a:endParaRPr>
          </a:p>
        </p:txBody>
      </p:sp>
      <p:pic>
        <p:nvPicPr>
          <p:cNvPr id="7189" name="Picture 8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39293" y="2864768"/>
            <a:ext cx="701675" cy="350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90" name="Picture 8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3575" y="3247802"/>
            <a:ext cx="614363" cy="525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91" name="Picture 8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72618" y="3379118"/>
            <a:ext cx="74295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92" name="Picture 8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7700" y="2720752"/>
            <a:ext cx="685800" cy="504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 name="Group 1"/>
          <p:cNvGrpSpPr/>
          <p:nvPr/>
        </p:nvGrpSpPr>
        <p:grpSpPr>
          <a:xfrm>
            <a:off x="3395663" y="5980127"/>
            <a:ext cx="3417713" cy="2285241"/>
            <a:chOff x="3395663" y="5889104"/>
            <a:chExt cx="3417713" cy="2285241"/>
          </a:xfrm>
        </p:grpSpPr>
        <p:sp>
          <p:nvSpPr>
            <p:cNvPr id="7193" name="Rectangle 170"/>
            <p:cNvSpPr>
              <a:spLocks noChangeArrowheads="1"/>
            </p:cNvSpPr>
            <p:nvPr/>
          </p:nvSpPr>
          <p:spPr bwMode="auto">
            <a:xfrm>
              <a:off x="3395663" y="5889104"/>
              <a:ext cx="3206750" cy="22852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kumimoji="1" sz="3200">
                  <a:solidFill>
                    <a:schemeClr val="tx1"/>
                  </a:solidFill>
                  <a:latin typeface="굴림" charset="-127"/>
                  <a:ea typeface="굴림" charset="-127"/>
                </a:defRPr>
              </a:lvl1pPr>
              <a:lvl2pPr marL="742950" indent="-285750" eaLnBrk="0" hangingPunct="0">
                <a:spcBef>
                  <a:spcPct val="20000"/>
                </a:spcBef>
                <a:buChar char="–"/>
                <a:defRPr kumimoji="1" sz="2800">
                  <a:solidFill>
                    <a:schemeClr val="tx1"/>
                  </a:solidFill>
                  <a:latin typeface="굴림" charset="-127"/>
                  <a:ea typeface="굴림" charset="-127"/>
                </a:defRPr>
              </a:lvl2pPr>
              <a:lvl3pPr marL="1143000" indent="-228600" eaLnBrk="0" hangingPunct="0">
                <a:spcBef>
                  <a:spcPct val="20000"/>
                </a:spcBef>
                <a:buChar char="•"/>
                <a:defRPr kumimoji="1" sz="2400">
                  <a:solidFill>
                    <a:schemeClr val="tx1"/>
                  </a:solidFill>
                  <a:latin typeface="굴림" charset="-127"/>
                  <a:ea typeface="굴림" charset="-127"/>
                </a:defRPr>
              </a:lvl3pPr>
              <a:lvl4pPr marL="1600200" indent="-228600" eaLnBrk="0" hangingPunct="0">
                <a:spcBef>
                  <a:spcPct val="20000"/>
                </a:spcBef>
                <a:buChar char="–"/>
                <a:defRPr kumimoji="1" sz="2000">
                  <a:solidFill>
                    <a:schemeClr val="tx1"/>
                  </a:solidFill>
                  <a:latin typeface="굴림" charset="-127"/>
                  <a:ea typeface="굴림" charset="-127"/>
                </a:defRPr>
              </a:lvl4pPr>
              <a:lvl5pPr marL="2057400" indent="-228600" eaLnBrk="0" hangingPunct="0">
                <a:spcBef>
                  <a:spcPct val="20000"/>
                </a:spcBef>
                <a:buChar char="»"/>
                <a:defRPr kumimoji="1" sz="2000">
                  <a:solidFill>
                    <a:schemeClr val="tx1"/>
                  </a:solidFill>
                  <a:latin typeface="굴림" charset="-127"/>
                  <a:ea typeface="굴림" charset="-127"/>
                </a:defRPr>
              </a:lvl5pPr>
              <a:lvl6pPr marL="2514600" indent="-228600" eaLnBrk="0" fontAlgn="base" hangingPunct="0">
                <a:spcBef>
                  <a:spcPct val="20000"/>
                </a:spcBef>
                <a:spcAft>
                  <a:spcPct val="0"/>
                </a:spcAft>
                <a:buChar char="»"/>
                <a:defRPr kumimoji="1" sz="2000">
                  <a:solidFill>
                    <a:schemeClr val="tx1"/>
                  </a:solidFill>
                  <a:latin typeface="굴림" charset="-127"/>
                  <a:ea typeface="굴림" charset="-127"/>
                </a:defRPr>
              </a:lvl6pPr>
              <a:lvl7pPr marL="2971800" indent="-228600" eaLnBrk="0" fontAlgn="base" hangingPunct="0">
                <a:spcBef>
                  <a:spcPct val="20000"/>
                </a:spcBef>
                <a:spcAft>
                  <a:spcPct val="0"/>
                </a:spcAft>
                <a:buChar char="»"/>
                <a:defRPr kumimoji="1" sz="2000">
                  <a:solidFill>
                    <a:schemeClr val="tx1"/>
                  </a:solidFill>
                  <a:latin typeface="굴림" charset="-127"/>
                  <a:ea typeface="굴림" charset="-127"/>
                </a:defRPr>
              </a:lvl7pPr>
              <a:lvl8pPr marL="3429000" indent="-228600" eaLnBrk="0" fontAlgn="base" hangingPunct="0">
                <a:spcBef>
                  <a:spcPct val="20000"/>
                </a:spcBef>
                <a:spcAft>
                  <a:spcPct val="0"/>
                </a:spcAft>
                <a:buChar char="»"/>
                <a:defRPr kumimoji="1" sz="2000">
                  <a:solidFill>
                    <a:schemeClr val="tx1"/>
                  </a:solidFill>
                  <a:latin typeface="굴림" charset="-127"/>
                  <a:ea typeface="굴림" charset="-127"/>
                </a:defRPr>
              </a:lvl8pPr>
              <a:lvl9pPr marL="3886200" indent="-228600" eaLnBrk="0" fontAlgn="base" hangingPunct="0">
                <a:spcBef>
                  <a:spcPct val="20000"/>
                </a:spcBef>
                <a:spcAft>
                  <a:spcPct val="0"/>
                </a:spcAft>
                <a:buChar char="»"/>
                <a:defRPr kumimoji="1" sz="2000">
                  <a:solidFill>
                    <a:schemeClr val="tx1"/>
                  </a:solidFill>
                  <a:latin typeface="굴림" charset="-127"/>
                  <a:ea typeface="굴림" charset="-127"/>
                </a:defRPr>
              </a:lvl9pPr>
            </a:lstStyle>
            <a:p>
              <a:pPr eaLnBrk="1" hangingPunct="1">
                <a:spcBef>
                  <a:spcPct val="0"/>
                </a:spcBef>
                <a:buFontTx/>
                <a:buNone/>
              </a:pPr>
              <a:r>
                <a:rPr lang="en-US" altLang="ko-KR" sz="950" dirty="0">
                  <a:latin typeface="LG Smart_H Regular" panose="020B0600000101010101" pitchFamily="34" charset="-127"/>
                  <a:ea typeface="LG Smart_H Regular" panose="020B0600000101010101" pitchFamily="34" charset="-127"/>
                  <a:cs typeface="Times New Roman" panose="02020603050405020304" pitchFamily="18" charset="0"/>
                </a:rPr>
                <a:t>50. </a:t>
              </a:r>
              <a:r>
                <a:rPr lang="vi-VN" altLang="ko-KR" sz="950" dirty="0">
                  <a:latin typeface="LG Smart_H Regular" panose="020B0600000101010101" pitchFamily="34" charset="-127"/>
                  <a:ea typeface="LG Smart_H Regular" panose="020B0600000101010101" pitchFamily="34" charset="-127"/>
                  <a:cs typeface="Times New Roman" panose="02020603050405020304" pitchFamily="18" charset="0"/>
                </a:rPr>
                <a:t>Nhìn vào kí hiệu van điều khiển hướng bên dưới và chọn tên gọi không đúng</a:t>
              </a:r>
              <a:r>
                <a:rPr lang="en-US" altLang="ko-KR" sz="950" dirty="0">
                  <a:latin typeface="LG Smart_H Regular" panose="020B0600000101010101" pitchFamily="34" charset="-127"/>
                  <a:ea typeface="LG Smart_H Regular" panose="020B0600000101010101" pitchFamily="34" charset="-127"/>
                  <a:cs typeface="Times New Roman" panose="02020603050405020304" pitchFamily="18" charset="0"/>
                </a:rPr>
                <a:t>?     </a:t>
              </a:r>
            </a:p>
            <a:p>
              <a:pPr eaLnBrk="1" hangingPunct="1">
                <a:spcBef>
                  <a:spcPct val="0"/>
                </a:spcBef>
                <a:buFontTx/>
                <a:buNone/>
              </a:pPr>
              <a:endParaRPr lang="en-US" altLang="ko-KR" sz="950" dirty="0">
                <a:latin typeface="LG Smart_H Regular" panose="020B0600000101010101" pitchFamily="34" charset="-127"/>
                <a:ea typeface="LG Smart_H Regular" panose="020B0600000101010101" pitchFamily="34" charset="-127"/>
                <a:cs typeface="Times New Roman" panose="02020603050405020304" pitchFamily="18" charset="0"/>
              </a:endParaRPr>
            </a:p>
            <a:p>
              <a:pPr eaLnBrk="1" hangingPunct="1">
                <a:spcBef>
                  <a:spcPct val="0"/>
                </a:spcBef>
                <a:buFontTx/>
                <a:buNone/>
              </a:pPr>
              <a:endParaRPr lang="en-US" altLang="ko-KR" sz="950" dirty="0">
                <a:latin typeface="LG Smart_H Regular" panose="020B0600000101010101" pitchFamily="34" charset="-127"/>
                <a:ea typeface="LG Smart_H Regular" panose="020B0600000101010101" pitchFamily="34" charset="-127"/>
                <a:cs typeface="Times New Roman" panose="02020603050405020304" pitchFamily="18" charset="0"/>
              </a:endParaRPr>
            </a:p>
            <a:p>
              <a:pPr eaLnBrk="1" hangingPunct="1">
                <a:spcBef>
                  <a:spcPct val="0"/>
                </a:spcBef>
                <a:buFontTx/>
                <a:buNone/>
              </a:pPr>
              <a:endParaRPr lang="en-US" altLang="ko-KR" sz="950" dirty="0">
                <a:latin typeface="LG Smart_H Regular" panose="020B0600000101010101" pitchFamily="34" charset="-127"/>
                <a:ea typeface="LG Smart_H Regular" panose="020B0600000101010101" pitchFamily="34" charset="-127"/>
                <a:cs typeface="Times New Roman" panose="02020603050405020304" pitchFamily="18" charset="0"/>
              </a:endParaRPr>
            </a:p>
            <a:p>
              <a:pPr eaLnBrk="1" hangingPunct="1">
                <a:spcBef>
                  <a:spcPct val="0"/>
                </a:spcBef>
                <a:buFontTx/>
                <a:buNone/>
              </a:pPr>
              <a:endParaRPr lang="en-US" altLang="ko-KR" sz="950" dirty="0">
                <a:latin typeface="LG Smart_H Regular" panose="020B0600000101010101" pitchFamily="34" charset="-127"/>
                <a:ea typeface="LG Smart_H Regular" panose="020B0600000101010101" pitchFamily="34" charset="-127"/>
                <a:cs typeface="Times New Roman" panose="02020603050405020304" pitchFamily="18" charset="0"/>
              </a:endParaRPr>
            </a:p>
            <a:p>
              <a:pPr eaLnBrk="1" hangingPunct="1">
                <a:spcBef>
                  <a:spcPct val="0"/>
                </a:spcBef>
                <a:buFontTx/>
                <a:buNone/>
              </a:pPr>
              <a:endParaRPr lang="en-US" altLang="ko-KR" sz="950" dirty="0">
                <a:latin typeface="LG Smart_H Regular" panose="020B0600000101010101" pitchFamily="34" charset="-127"/>
                <a:ea typeface="LG Smart_H Regular" panose="020B0600000101010101" pitchFamily="34" charset="-127"/>
                <a:cs typeface="Times New Roman" panose="02020603050405020304" pitchFamily="18" charset="0"/>
              </a:endParaRPr>
            </a:p>
            <a:p>
              <a:pPr eaLnBrk="1" hangingPunct="1">
                <a:spcBef>
                  <a:spcPct val="0"/>
                </a:spcBef>
                <a:buFontTx/>
                <a:buNone/>
              </a:pPr>
              <a:endParaRPr lang="en-US" altLang="ko-KR" sz="950" dirty="0">
                <a:latin typeface="LG Smart_H Regular" panose="020B0600000101010101" pitchFamily="34" charset="-127"/>
                <a:ea typeface="LG Smart_H Regular" panose="020B0600000101010101" pitchFamily="34" charset="-127"/>
                <a:cs typeface="Times New Roman" panose="02020603050405020304" pitchFamily="18" charset="0"/>
              </a:endParaRPr>
            </a:p>
            <a:p>
              <a:pPr eaLnBrk="1" hangingPunct="1">
                <a:spcBef>
                  <a:spcPct val="0"/>
                </a:spcBef>
                <a:buFontTx/>
                <a:buNone/>
              </a:pPr>
              <a:r>
                <a:rPr lang="en-US" altLang="ko-KR" sz="950" dirty="0">
                  <a:latin typeface="LG Smart_H Regular" panose="020B0600000101010101" pitchFamily="34" charset="-127"/>
                  <a:ea typeface="LG Smart_H Regular" panose="020B0600000101010101" pitchFamily="34" charset="-127"/>
                  <a:cs typeface="Times New Roman" panose="02020603050405020304" pitchFamily="18" charset="0"/>
                </a:rPr>
                <a:t> </a:t>
              </a:r>
            </a:p>
            <a:p>
              <a:pPr eaLnBrk="1" hangingPunct="1">
                <a:spcBef>
                  <a:spcPct val="0"/>
                </a:spcBef>
                <a:buFontTx/>
                <a:buNone/>
              </a:pPr>
              <a:endParaRPr lang="en-US" altLang="ko-KR" sz="950" dirty="0">
                <a:latin typeface="LG Smart_H Regular" panose="020B0600000101010101" pitchFamily="34" charset="-127"/>
                <a:ea typeface="LG Smart_H Regular" panose="020B0600000101010101" pitchFamily="34" charset="-127"/>
                <a:cs typeface="Times New Roman" panose="02020603050405020304" pitchFamily="18" charset="0"/>
              </a:endParaRPr>
            </a:p>
            <a:p>
              <a:pPr eaLnBrk="1" hangingPunct="1">
                <a:spcBef>
                  <a:spcPct val="0"/>
                </a:spcBef>
                <a:buFontTx/>
                <a:buNone/>
              </a:pPr>
              <a:endParaRPr lang="en-US" altLang="ko-KR" sz="950" dirty="0">
                <a:latin typeface="LG Smart_H Regular" panose="020B0600000101010101" pitchFamily="34" charset="-127"/>
                <a:ea typeface="LG Smart_H Regular" panose="020B0600000101010101" pitchFamily="34" charset="-127"/>
                <a:cs typeface="Times New Roman" panose="02020603050405020304" pitchFamily="18" charset="0"/>
              </a:endParaRPr>
            </a:p>
            <a:p>
              <a:pPr eaLnBrk="1" hangingPunct="1">
                <a:spcBef>
                  <a:spcPct val="0"/>
                </a:spcBef>
                <a:buFontTx/>
                <a:buNone/>
              </a:pPr>
              <a:r>
                <a:rPr lang="en-US" altLang="ko-KR" sz="950">
                  <a:latin typeface="LG Smart_H Regular" panose="020B0600000101010101" pitchFamily="34" charset="-127"/>
                  <a:ea typeface="LG Smart_H Regular" panose="020B0600000101010101" pitchFamily="34" charset="-127"/>
                  <a:cs typeface="Times New Roman" panose="02020603050405020304" pitchFamily="18" charset="0"/>
                </a:rPr>
                <a:t>  </a:t>
              </a:r>
              <a:r>
                <a:rPr lang="en-US" altLang="ko-KR" sz="950" smtClean="0">
                  <a:latin typeface="LG Smart_H Regular" panose="020B0600000101010101" pitchFamily="34" charset="-127"/>
                  <a:ea typeface="LG Smart_H Regular" panose="020B0600000101010101" pitchFamily="34" charset="-127"/>
                  <a:cs typeface="Times New Roman" panose="02020603050405020304" pitchFamily="18" charset="0"/>
                </a:rPr>
                <a:t>A </a:t>
              </a:r>
              <a:r>
                <a:rPr lang="vi-VN" altLang="ko-KR" sz="950" dirty="0">
                  <a:latin typeface="LG Smart_H Regular" panose="020B0600000101010101" pitchFamily="34" charset="-127"/>
                  <a:ea typeface="LG Smart_H Regular" panose="020B0600000101010101" pitchFamily="34" charset="-127"/>
                  <a:cs typeface="Times New Roman" panose="02020603050405020304" pitchFamily="18" charset="0"/>
                </a:rPr>
                <a:t>Loại chuyển động gián tiếp</a:t>
              </a:r>
              <a:r>
                <a:rPr lang="ko-KR" altLang="en-US" sz="950" dirty="0">
                  <a:latin typeface="LG Smart_H Regular" panose="020B0600000101010101" pitchFamily="34" charset="-127"/>
                  <a:ea typeface="LG Smart_H Regular" panose="020B0600000101010101" pitchFamily="34" charset="-127"/>
                  <a:cs typeface="Times New Roman" panose="02020603050405020304" pitchFamily="18" charset="0"/>
                </a:rPr>
                <a:t>   </a:t>
              </a:r>
              <a:endParaRPr lang="en-US" altLang="ko-KR" sz="950" dirty="0">
                <a:latin typeface="LG Smart_H Regular" panose="020B0600000101010101" pitchFamily="34" charset="-127"/>
                <a:ea typeface="LG Smart_H Regular" panose="020B0600000101010101" pitchFamily="34" charset="-127"/>
                <a:cs typeface="Times New Roman" panose="02020603050405020304" pitchFamily="18" charset="0"/>
              </a:endParaRPr>
            </a:p>
            <a:p>
              <a:pPr eaLnBrk="1" hangingPunct="1">
                <a:spcBef>
                  <a:spcPct val="0"/>
                </a:spcBef>
                <a:buFontTx/>
                <a:buNone/>
              </a:pPr>
              <a:r>
                <a:rPr lang="en-US" altLang="ko-KR" sz="950">
                  <a:latin typeface="LG Smart_H Regular" panose="020B0600000101010101" pitchFamily="34" charset="-127"/>
                  <a:ea typeface="LG Smart_H Regular" panose="020B0600000101010101" pitchFamily="34" charset="-127"/>
                  <a:cs typeface="Times New Roman" panose="02020603050405020304" pitchFamily="18" charset="0"/>
                </a:rPr>
                <a:t>  </a:t>
              </a:r>
              <a:r>
                <a:rPr lang="en-US" altLang="ko-KR" sz="950" dirty="0">
                  <a:latin typeface="LG Smart_H Regular" panose="020B0600000101010101" pitchFamily="34" charset="-127"/>
                  <a:ea typeface="LG Smart_H Regular" panose="020B0600000101010101" pitchFamily="34" charset="-127"/>
                  <a:cs typeface="Times New Roman" panose="02020603050405020304" pitchFamily="18" charset="0"/>
                </a:rPr>
                <a:t>B</a:t>
              </a:r>
              <a:r>
                <a:rPr lang="ko-KR" altLang="en-US" sz="950" smtClean="0">
                  <a:latin typeface="LG Smart_H Regular" panose="020B0600000101010101" pitchFamily="34" charset="-127"/>
                  <a:ea typeface="LG Smart_H Regular" panose="020B0600000101010101" pitchFamily="34" charset="-127"/>
                  <a:cs typeface="Times New Roman" panose="02020603050405020304" pitchFamily="18" charset="0"/>
                </a:rPr>
                <a:t> </a:t>
              </a:r>
              <a:r>
                <a:rPr lang="vi-VN" altLang="ko-KR" sz="950" dirty="0">
                  <a:latin typeface="LG Smart_H Regular" panose="020B0600000101010101" pitchFamily="34" charset="-127"/>
                  <a:ea typeface="LG Smart_H Regular" panose="020B0600000101010101" pitchFamily="34" charset="-127"/>
                  <a:cs typeface="Times New Roman" panose="02020603050405020304" pitchFamily="18" charset="0"/>
                </a:rPr>
                <a:t>Vận hành thủ công</a:t>
              </a:r>
              <a:endParaRPr lang="ko-KR" altLang="en-US" sz="950" dirty="0">
                <a:latin typeface="LG Smart_H Regular" panose="020B0600000101010101" pitchFamily="34" charset="-127"/>
                <a:ea typeface="LG Smart_H Regular" panose="020B0600000101010101" pitchFamily="34" charset="-127"/>
                <a:cs typeface="Times New Roman" panose="02020603050405020304" pitchFamily="18" charset="0"/>
              </a:endParaRPr>
            </a:p>
            <a:p>
              <a:pPr eaLnBrk="1" hangingPunct="1">
                <a:spcBef>
                  <a:spcPct val="0"/>
                </a:spcBef>
                <a:buFontTx/>
                <a:buNone/>
              </a:pPr>
              <a:r>
                <a:rPr lang="ko-KR" altLang="en-US" sz="950">
                  <a:latin typeface="LG Smart_H Regular" panose="020B0600000101010101" pitchFamily="34" charset="-127"/>
                  <a:ea typeface="LG Smart_H Regular" panose="020B0600000101010101" pitchFamily="34" charset="-127"/>
                  <a:cs typeface="Times New Roman" panose="02020603050405020304" pitchFamily="18" charset="0"/>
                </a:rPr>
                <a:t>  </a:t>
              </a:r>
              <a:r>
                <a:rPr lang="en-US" altLang="ko-KR" sz="950" dirty="0">
                  <a:latin typeface="LG Smart_H Regular" panose="020B0600000101010101" pitchFamily="34" charset="-127"/>
                  <a:ea typeface="LG Smart_H Regular" panose="020B0600000101010101" pitchFamily="34" charset="-127"/>
                  <a:cs typeface="Times New Roman" panose="02020603050405020304" pitchFamily="18" charset="0"/>
                </a:rPr>
                <a:t>C</a:t>
              </a:r>
              <a:r>
                <a:rPr lang="ko-KR" altLang="en-US" sz="950" smtClean="0">
                  <a:latin typeface="LG Smart_H Regular" panose="020B0600000101010101" pitchFamily="34" charset="-127"/>
                  <a:ea typeface="LG Smart_H Regular" panose="020B0600000101010101" pitchFamily="34" charset="-127"/>
                  <a:cs typeface="Times New Roman" panose="02020603050405020304" pitchFamily="18" charset="0"/>
                </a:rPr>
                <a:t> </a:t>
              </a:r>
              <a:r>
                <a:rPr lang="vi-VN" altLang="ko-KR" sz="950" dirty="0">
                  <a:latin typeface="LG Smart_H Regular" panose="020B0600000101010101" pitchFamily="34" charset="-127"/>
                  <a:ea typeface="LG Smart_H Regular" panose="020B0600000101010101" pitchFamily="34" charset="-127"/>
                  <a:cs typeface="Times New Roman" panose="02020603050405020304" pitchFamily="18" charset="0"/>
                </a:rPr>
                <a:t>Vị trí ban đầu </a:t>
              </a:r>
              <a:r>
                <a:rPr lang="en-US" altLang="ko-KR" sz="950" dirty="0">
                  <a:latin typeface="LG Smart_H Regular" panose="020B0600000101010101" pitchFamily="34" charset="-127"/>
                  <a:ea typeface="LG Smart_H Regular" panose="020B0600000101010101" pitchFamily="34" charset="-127"/>
                  <a:cs typeface="Times New Roman" panose="02020603050405020304" pitchFamily="18" charset="0"/>
                </a:rPr>
                <a:t>v</a:t>
              </a:r>
              <a:r>
                <a:rPr lang="vi-VN" altLang="ko-KR" sz="950" dirty="0">
                  <a:latin typeface="LG Smart_H Regular" panose="020B0600000101010101" pitchFamily="34" charset="-127"/>
                  <a:ea typeface="LG Smart_H Regular" panose="020B0600000101010101" pitchFamily="34" charset="-127"/>
                  <a:cs typeface="Times New Roman" panose="02020603050405020304" pitchFamily="18" charset="0"/>
                </a:rPr>
                <a:t>an</a:t>
              </a:r>
              <a:r>
                <a:rPr lang="ko-KR" altLang="en-US" sz="950" dirty="0">
                  <a:latin typeface="LG Smart_H Regular" panose="020B0600000101010101" pitchFamily="34" charset="-127"/>
                  <a:ea typeface="LG Smart_H Regular" panose="020B0600000101010101" pitchFamily="34" charset="-127"/>
                  <a:cs typeface="Times New Roman" panose="02020603050405020304" pitchFamily="18" charset="0"/>
                </a:rPr>
                <a:t>            </a:t>
              </a:r>
              <a:endParaRPr lang="en-US" altLang="ko-KR" sz="950" dirty="0">
                <a:latin typeface="LG Smart_H Regular" panose="020B0600000101010101" pitchFamily="34" charset="-127"/>
                <a:ea typeface="LG Smart_H Regular" panose="020B0600000101010101" pitchFamily="34" charset="-127"/>
                <a:cs typeface="Times New Roman" panose="02020603050405020304" pitchFamily="18" charset="0"/>
              </a:endParaRPr>
            </a:p>
            <a:p>
              <a:pPr eaLnBrk="1" hangingPunct="1">
                <a:spcBef>
                  <a:spcPct val="0"/>
                </a:spcBef>
                <a:buFontTx/>
                <a:buNone/>
              </a:pPr>
              <a:r>
                <a:rPr lang="en-US" altLang="ko-KR" sz="950">
                  <a:latin typeface="LG Smart_H Regular" panose="020B0600000101010101" pitchFamily="34" charset="-127"/>
                  <a:ea typeface="LG Smart_H Regular" panose="020B0600000101010101" pitchFamily="34" charset="-127"/>
                  <a:cs typeface="Times New Roman" panose="02020603050405020304" pitchFamily="18" charset="0"/>
                </a:rPr>
                <a:t>  </a:t>
              </a:r>
              <a:r>
                <a:rPr lang="en-US" altLang="ko-KR" sz="950" dirty="0">
                  <a:latin typeface="LG Smart_H Regular" panose="020B0600000101010101" pitchFamily="34" charset="-127"/>
                  <a:ea typeface="LG Smart_H Regular" panose="020B0600000101010101" pitchFamily="34" charset="-127"/>
                  <a:cs typeface="Times New Roman" panose="02020603050405020304" pitchFamily="18" charset="0"/>
                </a:rPr>
                <a:t>D</a:t>
              </a:r>
              <a:r>
                <a:rPr lang="ko-KR" altLang="en-US" sz="950" smtClean="0">
                  <a:latin typeface="LG Smart_H Regular" panose="020B0600000101010101" pitchFamily="34" charset="-127"/>
                  <a:ea typeface="LG Smart_H Regular" panose="020B0600000101010101" pitchFamily="34" charset="-127"/>
                  <a:cs typeface="Times New Roman" panose="02020603050405020304" pitchFamily="18" charset="0"/>
                </a:rPr>
                <a:t> </a:t>
              </a:r>
              <a:r>
                <a:rPr lang="vi-VN" altLang="ko-KR" sz="950" dirty="0">
                  <a:latin typeface="LG Smart_H Regular" panose="020B0600000101010101" pitchFamily="34" charset="-127"/>
                  <a:ea typeface="LG Smart_H Regular" panose="020B0600000101010101" pitchFamily="34" charset="-127"/>
                  <a:cs typeface="Times New Roman" panose="02020603050405020304" pitchFamily="18" charset="0"/>
                </a:rPr>
                <a:t>Tín hiệu điện</a:t>
              </a:r>
              <a:endParaRPr lang="ko-KR" altLang="en-US" sz="950" dirty="0">
                <a:latin typeface="LG Smart_H Regular" panose="020B0600000101010101" pitchFamily="34" charset="-127"/>
                <a:ea typeface="LG Smart_H Regular" panose="020B0600000101010101" pitchFamily="34" charset="-127"/>
                <a:cs typeface="Times New Roman" panose="02020603050405020304" pitchFamily="18" charset="0"/>
              </a:endParaRPr>
            </a:p>
          </p:txBody>
        </p:sp>
        <p:pic>
          <p:nvPicPr>
            <p:cNvPr id="7194" name="Picture 2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67150" y="6461274"/>
              <a:ext cx="1276350" cy="723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195" name="TextBox 24"/>
            <p:cNvSpPr txBox="1">
              <a:spLocks noChangeArrowheads="1"/>
            </p:cNvSpPr>
            <p:nvPr/>
          </p:nvSpPr>
          <p:spPr bwMode="auto">
            <a:xfrm>
              <a:off x="3476625" y="6377137"/>
              <a:ext cx="1034257"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kumimoji="1" sz="3200">
                  <a:solidFill>
                    <a:schemeClr val="tx1"/>
                  </a:solidFill>
                  <a:latin typeface="굴림" charset="-127"/>
                  <a:ea typeface="굴림" charset="-127"/>
                </a:defRPr>
              </a:lvl1pPr>
              <a:lvl2pPr marL="742950" indent="-285750" eaLnBrk="0" hangingPunct="0">
                <a:spcBef>
                  <a:spcPct val="20000"/>
                </a:spcBef>
                <a:buChar char="–"/>
                <a:defRPr kumimoji="1" sz="2800">
                  <a:solidFill>
                    <a:schemeClr val="tx1"/>
                  </a:solidFill>
                  <a:latin typeface="굴림" charset="-127"/>
                  <a:ea typeface="굴림" charset="-127"/>
                </a:defRPr>
              </a:lvl2pPr>
              <a:lvl3pPr marL="1143000" indent="-228600" eaLnBrk="0" hangingPunct="0">
                <a:spcBef>
                  <a:spcPct val="20000"/>
                </a:spcBef>
                <a:buChar char="•"/>
                <a:defRPr kumimoji="1" sz="2400">
                  <a:solidFill>
                    <a:schemeClr val="tx1"/>
                  </a:solidFill>
                  <a:latin typeface="굴림" charset="-127"/>
                  <a:ea typeface="굴림" charset="-127"/>
                </a:defRPr>
              </a:lvl3pPr>
              <a:lvl4pPr marL="1600200" indent="-228600" eaLnBrk="0" hangingPunct="0">
                <a:spcBef>
                  <a:spcPct val="20000"/>
                </a:spcBef>
                <a:buChar char="–"/>
                <a:defRPr kumimoji="1" sz="2000">
                  <a:solidFill>
                    <a:schemeClr val="tx1"/>
                  </a:solidFill>
                  <a:latin typeface="굴림" charset="-127"/>
                  <a:ea typeface="굴림" charset="-127"/>
                </a:defRPr>
              </a:lvl4pPr>
              <a:lvl5pPr marL="2057400" indent="-228600" eaLnBrk="0" hangingPunct="0">
                <a:spcBef>
                  <a:spcPct val="20000"/>
                </a:spcBef>
                <a:buChar char="»"/>
                <a:defRPr kumimoji="1" sz="2000">
                  <a:solidFill>
                    <a:schemeClr val="tx1"/>
                  </a:solidFill>
                  <a:latin typeface="굴림" charset="-127"/>
                  <a:ea typeface="굴림" charset="-127"/>
                </a:defRPr>
              </a:lvl5pPr>
              <a:lvl6pPr marL="2514600" indent="-228600" eaLnBrk="0" fontAlgn="base" hangingPunct="0">
                <a:spcBef>
                  <a:spcPct val="20000"/>
                </a:spcBef>
                <a:spcAft>
                  <a:spcPct val="0"/>
                </a:spcAft>
                <a:buChar char="»"/>
                <a:defRPr kumimoji="1" sz="2000">
                  <a:solidFill>
                    <a:schemeClr val="tx1"/>
                  </a:solidFill>
                  <a:latin typeface="굴림" charset="-127"/>
                  <a:ea typeface="굴림" charset="-127"/>
                </a:defRPr>
              </a:lvl6pPr>
              <a:lvl7pPr marL="2971800" indent="-228600" eaLnBrk="0" fontAlgn="base" hangingPunct="0">
                <a:spcBef>
                  <a:spcPct val="20000"/>
                </a:spcBef>
                <a:spcAft>
                  <a:spcPct val="0"/>
                </a:spcAft>
                <a:buChar char="»"/>
                <a:defRPr kumimoji="1" sz="2000">
                  <a:solidFill>
                    <a:schemeClr val="tx1"/>
                  </a:solidFill>
                  <a:latin typeface="굴림" charset="-127"/>
                  <a:ea typeface="굴림" charset="-127"/>
                </a:defRPr>
              </a:lvl7pPr>
              <a:lvl8pPr marL="3429000" indent="-228600" eaLnBrk="0" fontAlgn="base" hangingPunct="0">
                <a:spcBef>
                  <a:spcPct val="20000"/>
                </a:spcBef>
                <a:spcAft>
                  <a:spcPct val="0"/>
                </a:spcAft>
                <a:buChar char="»"/>
                <a:defRPr kumimoji="1" sz="2000">
                  <a:solidFill>
                    <a:schemeClr val="tx1"/>
                  </a:solidFill>
                  <a:latin typeface="굴림" charset="-127"/>
                  <a:ea typeface="굴림" charset="-127"/>
                </a:defRPr>
              </a:lvl8pPr>
              <a:lvl9pPr marL="3886200" indent="-228600" eaLnBrk="0" fontAlgn="base" hangingPunct="0">
                <a:spcBef>
                  <a:spcPct val="20000"/>
                </a:spcBef>
                <a:spcAft>
                  <a:spcPct val="0"/>
                </a:spcAft>
                <a:buChar char="»"/>
                <a:defRPr kumimoji="1" sz="2000">
                  <a:solidFill>
                    <a:schemeClr val="tx1"/>
                  </a:solidFill>
                  <a:latin typeface="굴림" charset="-127"/>
                  <a:ea typeface="굴림" charset="-127"/>
                </a:defRPr>
              </a:lvl9pPr>
            </a:lstStyle>
            <a:p>
              <a:pPr eaLnBrk="1" hangingPunct="1">
                <a:spcBef>
                  <a:spcPct val="0"/>
                </a:spcBef>
                <a:buFontTx/>
                <a:buNone/>
              </a:pPr>
              <a:r>
                <a:rPr lang="vi-VN" altLang="ko-KR" sz="900" smtClean="0">
                  <a:latin typeface="Times New Roman" panose="02020603050405020304" pitchFamily="18" charset="0"/>
                  <a:ea typeface="Dotum" pitchFamily="50" charset="-127"/>
                  <a:cs typeface="Times New Roman" panose="02020603050405020304" pitchFamily="18" charset="0"/>
                </a:rPr>
                <a:t>vận </a:t>
              </a:r>
              <a:r>
                <a:rPr lang="vi-VN" altLang="ko-KR" sz="900" dirty="0" smtClean="0">
                  <a:latin typeface="Times New Roman" panose="02020603050405020304" pitchFamily="18" charset="0"/>
                  <a:ea typeface="Dotum" pitchFamily="50" charset="-127"/>
                  <a:cs typeface="Times New Roman" panose="02020603050405020304" pitchFamily="18" charset="0"/>
                </a:rPr>
                <a:t>hành thủ công</a:t>
              </a:r>
              <a:endParaRPr lang="ko-KR" altLang="en-US" sz="900" dirty="0">
                <a:latin typeface="Times New Roman" panose="02020603050405020304" pitchFamily="18" charset="0"/>
                <a:ea typeface="Dotum" pitchFamily="50" charset="-127"/>
                <a:cs typeface="Times New Roman" panose="02020603050405020304" pitchFamily="18" charset="0"/>
              </a:endParaRPr>
            </a:p>
          </p:txBody>
        </p:sp>
        <p:cxnSp>
          <p:nvCxnSpPr>
            <p:cNvPr id="7196" name="직선 화살표 연결선 26"/>
            <p:cNvCxnSpPr>
              <a:cxnSpLocks noChangeShapeType="1"/>
            </p:cNvCxnSpPr>
            <p:nvPr/>
          </p:nvCxnSpPr>
          <p:spPr bwMode="auto">
            <a:xfrm>
              <a:off x="3790950" y="6566049"/>
              <a:ext cx="215900" cy="139700"/>
            </a:xfrm>
            <a:prstGeom prst="straightConnector1">
              <a:avLst/>
            </a:prstGeom>
            <a:noFill/>
            <a:ln w="9525" algn="ctr">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7197" name="직선 화살표 연결선 27"/>
            <p:cNvCxnSpPr>
              <a:cxnSpLocks noChangeShapeType="1"/>
            </p:cNvCxnSpPr>
            <p:nvPr/>
          </p:nvCxnSpPr>
          <p:spPr bwMode="auto">
            <a:xfrm flipH="1">
              <a:off x="4791075" y="6566049"/>
              <a:ext cx="352425" cy="195263"/>
            </a:xfrm>
            <a:prstGeom prst="straightConnector1">
              <a:avLst/>
            </a:prstGeom>
            <a:noFill/>
            <a:ln w="9525" algn="ctr">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7198" name="TextBox 28"/>
            <p:cNvSpPr txBox="1">
              <a:spLocks noChangeArrowheads="1"/>
            </p:cNvSpPr>
            <p:nvPr/>
          </p:nvSpPr>
          <p:spPr bwMode="auto">
            <a:xfrm>
              <a:off x="5010150" y="6377137"/>
              <a:ext cx="1008609"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kumimoji="1" sz="3200">
                  <a:solidFill>
                    <a:schemeClr val="tx1"/>
                  </a:solidFill>
                  <a:latin typeface="굴림" charset="-127"/>
                  <a:ea typeface="굴림" charset="-127"/>
                </a:defRPr>
              </a:lvl1pPr>
              <a:lvl2pPr marL="742950" indent="-285750" eaLnBrk="0" hangingPunct="0">
                <a:spcBef>
                  <a:spcPct val="20000"/>
                </a:spcBef>
                <a:buChar char="–"/>
                <a:defRPr kumimoji="1" sz="2800">
                  <a:solidFill>
                    <a:schemeClr val="tx1"/>
                  </a:solidFill>
                  <a:latin typeface="굴림" charset="-127"/>
                  <a:ea typeface="굴림" charset="-127"/>
                </a:defRPr>
              </a:lvl2pPr>
              <a:lvl3pPr marL="1143000" indent="-228600" eaLnBrk="0" hangingPunct="0">
                <a:spcBef>
                  <a:spcPct val="20000"/>
                </a:spcBef>
                <a:buChar char="•"/>
                <a:defRPr kumimoji="1" sz="2400">
                  <a:solidFill>
                    <a:schemeClr val="tx1"/>
                  </a:solidFill>
                  <a:latin typeface="굴림" charset="-127"/>
                  <a:ea typeface="굴림" charset="-127"/>
                </a:defRPr>
              </a:lvl3pPr>
              <a:lvl4pPr marL="1600200" indent="-228600" eaLnBrk="0" hangingPunct="0">
                <a:spcBef>
                  <a:spcPct val="20000"/>
                </a:spcBef>
                <a:buChar char="–"/>
                <a:defRPr kumimoji="1" sz="2000">
                  <a:solidFill>
                    <a:schemeClr val="tx1"/>
                  </a:solidFill>
                  <a:latin typeface="굴림" charset="-127"/>
                  <a:ea typeface="굴림" charset="-127"/>
                </a:defRPr>
              </a:lvl4pPr>
              <a:lvl5pPr marL="2057400" indent="-228600" eaLnBrk="0" hangingPunct="0">
                <a:spcBef>
                  <a:spcPct val="20000"/>
                </a:spcBef>
                <a:buChar char="»"/>
                <a:defRPr kumimoji="1" sz="2000">
                  <a:solidFill>
                    <a:schemeClr val="tx1"/>
                  </a:solidFill>
                  <a:latin typeface="굴림" charset="-127"/>
                  <a:ea typeface="굴림" charset="-127"/>
                </a:defRPr>
              </a:lvl5pPr>
              <a:lvl6pPr marL="2514600" indent="-228600" eaLnBrk="0" fontAlgn="base" hangingPunct="0">
                <a:spcBef>
                  <a:spcPct val="20000"/>
                </a:spcBef>
                <a:spcAft>
                  <a:spcPct val="0"/>
                </a:spcAft>
                <a:buChar char="»"/>
                <a:defRPr kumimoji="1" sz="2000">
                  <a:solidFill>
                    <a:schemeClr val="tx1"/>
                  </a:solidFill>
                  <a:latin typeface="굴림" charset="-127"/>
                  <a:ea typeface="굴림" charset="-127"/>
                </a:defRPr>
              </a:lvl6pPr>
              <a:lvl7pPr marL="2971800" indent="-228600" eaLnBrk="0" fontAlgn="base" hangingPunct="0">
                <a:spcBef>
                  <a:spcPct val="20000"/>
                </a:spcBef>
                <a:spcAft>
                  <a:spcPct val="0"/>
                </a:spcAft>
                <a:buChar char="»"/>
                <a:defRPr kumimoji="1" sz="2000">
                  <a:solidFill>
                    <a:schemeClr val="tx1"/>
                  </a:solidFill>
                  <a:latin typeface="굴림" charset="-127"/>
                  <a:ea typeface="굴림" charset="-127"/>
                </a:defRPr>
              </a:lvl7pPr>
              <a:lvl8pPr marL="3429000" indent="-228600" eaLnBrk="0" fontAlgn="base" hangingPunct="0">
                <a:spcBef>
                  <a:spcPct val="20000"/>
                </a:spcBef>
                <a:spcAft>
                  <a:spcPct val="0"/>
                </a:spcAft>
                <a:buChar char="»"/>
                <a:defRPr kumimoji="1" sz="2000">
                  <a:solidFill>
                    <a:schemeClr val="tx1"/>
                  </a:solidFill>
                  <a:latin typeface="굴림" charset="-127"/>
                  <a:ea typeface="굴림" charset="-127"/>
                </a:defRPr>
              </a:lvl8pPr>
              <a:lvl9pPr marL="3886200" indent="-228600" eaLnBrk="0" fontAlgn="base" hangingPunct="0">
                <a:spcBef>
                  <a:spcPct val="20000"/>
                </a:spcBef>
                <a:spcAft>
                  <a:spcPct val="0"/>
                </a:spcAft>
                <a:buChar char="»"/>
                <a:defRPr kumimoji="1" sz="2000">
                  <a:solidFill>
                    <a:schemeClr val="tx1"/>
                  </a:solidFill>
                  <a:latin typeface="굴림" charset="-127"/>
                  <a:ea typeface="굴림" charset="-127"/>
                </a:defRPr>
              </a:lvl9pPr>
            </a:lstStyle>
            <a:p>
              <a:pPr eaLnBrk="1" hangingPunct="1">
                <a:spcBef>
                  <a:spcPct val="0"/>
                </a:spcBef>
                <a:buFontTx/>
                <a:buNone/>
              </a:pPr>
              <a:r>
                <a:rPr lang="vi-VN" altLang="ko-KR" sz="900" smtClean="0">
                  <a:latin typeface="Times New Roman" panose="02020603050405020304" pitchFamily="18" charset="0"/>
                  <a:ea typeface="Dotum" pitchFamily="50" charset="-127"/>
                  <a:cs typeface="Times New Roman" panose="02020603050405020304" pitchFamily="18" charset="0"/>
                </a:rPr>
                <a:t>vị </a:t>
              </a:r>
              <a:r>
                <a:rPr lang="vi-VN" altLang="ko-KR" sz="900" dirty="0" smtClean="0">
                  <a:latin typeface="Times New Roman" panose="02020603050405020304" pitchFamily="18" charset="0"/>
                  <a:ea typeface="Dotum" pitchFamily="50" charset="-127"/>
                  <a:cs typeface="Times New Roman" panose="02020603050405020304" pitchFamily="18" charset="0"/>
                </a:rPr>
                <a:t>trí khởi tạo van</a:t>
              </a:r>
              <a:endParaRPr lang="ko-KR" altLang="en-US" sz="900" dirty="0">
                <a:latin typeface="Times New Roman" panose="02020603050405020304" pitchFamily="18" charset="0"/>
                <a:ea typeface="Dotum" pitchFamily="50" charset="-127"/>
                <a:cs typeface="Times New Roman" panose="02020603050405020304" pitchFamily="18" charset="0"/>
              </a:endParaRPr>
            </a:p>
          </p:txBody>
        </p:sp>
        <p:cxnSp>
          <p:nvCxnSpPr>
            <p:cNvPr id="7199" name="직선 화살표 연결선 29"/>
            <p:cNvCxnSpPr>
              <a:cxnSpLocks noChangeShapeType="1"/>
            </p:cNvCxnSpPr>
            <p:nvPr/>
          </p:nvCxnSpPr>
          <p:spPr bwMode="auto">
            <a:xfrm flipH="1" flipV="1">
              <a:off x="4873625" y="6851799"/>
              <a:ext cx="195263" cy="176213"/>
            </a:xfrm>
            <a:prstGeom prst="straightConnector1">
              <a:avLst/>
            </a:prstGeom>
            <a:noFill/>
            <a:ln w="9525" algn="ctr">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7200" name="TextBox 30"/>
            <p:cNvSpPr txBox="1">
              <a:spLocks noChangeArrowheads="1"/>
            </p:cNvSpPr>
            <p:nvPr/>
          </p:nvSpPr>
          <p:spPr bwMode="auto">
            <a:xfrm>
              <a:off x="5010150" y="7002612"/>
              <a:ext cx="1803226"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har char="•"/>
                <a:defRPr kumimoji="1" sz="3200">
                  <a:solidFill>
                    <a:schemeClr val="tx1"/>
                  </a:solidFill>
                  <a:latin typeface="굴림" charset="-127"/>
                  <a:ea typeface="굴림" charset="-127"/>
                </a:defRPr>
              </a:lvl1pPr>
              <a:lvl2pPr marL="742950" indent="-285750" eaLnBrk="0" hangingPunct="0">
                <a:spcBef>
                  <a:spcPct val="20000"/>
                </a:spcBef>
                <a:buChar char="–"/>
                <a:defRPr kumimoji="1" sz="2800">
                  <a:solidFill>
                    <a:schemeClr val="tx1"/>
                  </a:solidFill>
                  <a:latin typeface="굴림" charset="-127"/>
                  <a:ea typeface="굴림" charset="-127"/>
                </a:defRPr>
              </a:lvl2pPr>
              <a:lvl3pPr marL="1143000" indent="-228600" eaLnBrk="0" hangingPunct="0">
                <a:spcBef>
                  <a:spcPct val="20000"/>
                </a:spcBef>
                <a:buChar char="•"/>
                <a:defRPr kumimoji="1" sz="2400">
                  <a:solidFill>
                    <a:schemeClr val="tx1"/>
                  </a:solidFill>
                  <a:latin typeface="굴림" charset="-127"/>
                  <a:ea typeface="굴림" charset="-127"/>
                </a:defRPr>
              </a:lvl3pPr>
              <a:lvl4pPr marL="1600200" indent="-228600" eaLnBrk="0" hangingPunct="0">
                <a:spcBef>
                  <a:spcPct val="20000"/>
                </a:spcBef>
                <a:buChar char="–"/>
                <a:defRPr kumimoji="1" sz="2000">
                  <a:solidFill>
                    <a:schemeClr val="tx1"/>
                  </a:solidFill>
                  <a:latin typeface="굴림" charset="-127"/>
                  <a:ea typeface="굴림" charset="-127"/>
                </a:defRPr>
              </a:lvl4pPr>
              <a:lvl5pPr marL="2057400" indent="-228600" eaLnBrk="0" hangingPunct="0">
                <a:spcBef>
                  <a:spcPct val="20000"/>
                </a:spcBef>
                <a:buChar char="»"/>
                <a:defRPr kumimoji="1" sz="2000">
                  <a:solidFill>
                    <a:schemeClr val="tx1"/>
                  </a:solidFill>
                  <a:latin typeface="굴림" charset="-127"/>
                  <a:ea typeface="굴림" charset="-127"/>
                </a:defRPr>
              </a:lvl5pPr>
              <a:lvl6pPr marL="2514600" indent="-228600" eaLnBrk="0" fontAlgn="base" hangingPunct="0">
                <a:spcBef>
                  <a:spcPct val="20000"/>
                </a:spcBef>
                <a:spcAft>
                  <a:spcPct val="0"/>
                </a:spcAft>
                <a:buChar char="»"/>
                <a:defRPr kumimoji="1" sz="2000">
                  <a:solidFill>
                    <a:schemeClr val="tx1"/>
                  </a:solidFill>
                  <a:latin typeface="굴림" charset="-127"/>
                  <a:ea typeface="굴림" charset="-127"/>
                </a:defRPr>
              </a:lvl6pPr>
              <a:lvl7pPr marL="2971800" indent="-228600" eaLnBrk="0" fontAlgn="base" hangingPunct="0">
                <a:spcBef>
                  <a:spcPct val="20000"/>
                </a:spcBef>
                <a:spcAft>
                  <a:spcPct val="0"/>
                </a:spcAft>
                <a:buChar char="»"/>
                <a:defRPr kumimoji="1" sz="2000">
                  <a:solidFill>
                    <a:schemeClr val="tx1"/>
                  </a:solidFill>
                  <a:latin typeface="굴림" charset="-127"/>
                  <a:ea typeface="굴림" charset="-127"/>
                </a:defRPr>
              </a:lvl7pPr>
              <a:lvl8pPr marL="3429000" indent="-228600" eaLnBrk="0" fontAlgn="base" hangingPunct="0">
                <a:spcBef>
                  <a:spcPct val="20000"/>
                </a:spcBef>
                <a:spcAft>
                  <a:spcPct val="0"/>
                </a:spcAft>
                <a:buChar char="»"/>
                <a:defRPr kumimoji="1" sz="2000">
                  <a:solidFill>
                    <a:schemeClr val="tx1"/>
                  </a:solidFill>
                  <a:latin typeface="굴림" charset="-127"/>
                  <a:ea typeface="굴림" charset="-127"/>
                </a:defRPr>
              </a:lvl8pPr>
              <a:lvl9pPr marL="3886200" indent="-228600" eaLnBrk="0" fontAlgn="base" hangingPunct="0">
                <a:spcBef>
                  <a:spcPct val="20000"/>
                </a:spcBef>
                <a:spcAft>
                  <a:spcPct val="0"/>
                </a:spcAft>
                <a:buChar char="»"/>
                <a:defRPr kumimoji="1" sz="2000">
                  <a:solidFill>
                    <a:schemeClr val="tx1"/>
                  </a:solidFill>
                  <a:latin typeface="굴림" charset="-127"/>
                  <a:ea typeface="굴림" charset="-127"/>
                </a:defRPr>
              </a:lvl9pPr>
            </a:lstStyle>
            <a:p>
              <a:pPr eaLnBrk="1" hangingPunct="1">
                <a:spcBef>
                  <a:spcPct val="0"/>
                </a:spcBef>
                <a:buFontTx/>
                <a:buNone/>
              </a:pPr>
              <a:r>
                <a:rPr lang="vi-VN" altLang="ko-KR" sz="900" smtClean="0">
                  <a:latin typeface="Times New Roman" panose="02020603050405020304" pitchFamily="18" charset="0"/>
                  <a:ea typeface="Dotum" pitchFamily="50" charset="-127"/>
                  <a:cs typeface="Times New Roman" panose="02020603050405020304" pitchFamily="18" charset="0"/>
                </a:rPr>
                <a:t>loại chuyển động</a:t>
              </a:r>
              <a:r>
                <a:rPr lang="en-US" altLang="ko-KR" sz="900">
                  <a:latin typeface="Times New Roman" panose="02020603050405020304" pitchFamily="18" charset="0"/>
                  <a:ea typeface="Dotum" pitchFamily="50" charset="-127"/>
                  <a:cs typeface="Times New Roman" panose="02020603050405020304" pitchFamily="18" charset="0"/>
                </a:rPr>
                <a:t> </a:t>
              </a:r>
              <a:r>
                <a:rPr lang="vi-VN" altLang="ko-KR" sz="900" smtClean="0">
                  <a:latin typeface="Times New Roman" panose="02020603050405020304" pitchFamily="18" charset="0"/>
                  <a:ea typeface="Dotum" pitchFamily="50" charset="-127"/>
                  <a:cs typeface="Times New Roman" panose="02020603050405020304" pitchFamily="18" charset="0"/>
                </a:rPr>
                <a:t>gián </a:t>
              </a:r>
              <a:r>
                <a:rPr lang="vi-VN" altLang="ko-KR" sz="900" dirty="0" smtClean="0">
                  <a:latin typeface="Times New Roman" panose="02020603050405020304" pitchFamily="18" charset="0"/>
                  <a:ea typeface="Dotum" pitchFamily="50" charset="-127"/>
                  <a:cs typeface="Times New Roman" panose="02020603050405020304" pitchFamily="18" charset="0"/>
                </a:rPr>
                <a:t>tiếp</a:t>
              </a:r>
              <a:endParaRPr lang="ko-KR" altLang="en-US" sz="900" dirty="0">
                <a:latin typeface="Times New Roman" panose="02020603050405020304" pitchFamily="18" charset="0"/>
                <a:ea typeface="Dotum" pitchFamily="50" charset="-127"/>
                <a:cs typeface="Times New Roman" panose="02020603050405020304" pitchFamily="18" charset="0"/>
              </a:endParaRPr>
            </a:p>
          </p:txBody>
        </p:sp>
        <p:cxnSp>
          <p:nvCxnSpPr>
            <p:cNvPr id="7201" name="직선 화살표 연결선 31"/>
            <p:cNvCxnSpPr>
              <a:cxnSpLocks noChangeShapeType="1"/>
            </p:cNvCxnSpPr>
            <p:nvPr/>
          </p:nvCxnSpPr>
          <p:spPr bwMode="auto">
            <a:xfrm flipV="1">
              <a:off x="3860800" y="6842274"/>
              <a:ext cx="133350" cy="179388"/>
            </a:xfrm>
            <a:prstGeom prst="straightConnector1">
              <a:avLst/>
            </a:prstGeom>
            <a:noFill/>
            <a:ln w="9525" algn="ctr">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7202" name="TextBox 32"/>
            <p:cNvSpPr txBox="1">
              <a:spLocks noChangeArrowheads="1"/>
            </p:cNvSpPr>
            <p:nvPr/>
          </p:nvSpPr>
          <p:spPr bwMode="auto">
            <a:xfrm>
              <a:off x="3429000" y="7026424"/>
              <a:ext cx="761747"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kumimoji="1" sz="3200">
                  <a:solidFill>
                    <a:schemeClr val="tx1"/>
                  </a:solidFill>
                  <a:latin typeface="굴림" charset="-127"/>
                  <a:ea typeface="굴림" charset="-127"/>
                </a:defRPr>
              </a:lvl1pPr>
              <a:lvl2pPr marL="742950" indent="-285750" eaLnBrk="0" hangingPunct="0">
                <a:spcBef>
                  <a:spcPct val="20000"/>
                </a:spcBef>
                <a:buChar char="–"/>
                <a:defRPr kumimoji="1" sz="2800">
                  <a:solidFill>
                    <a:schemeClr val="tx1"/>
                  </a:solidFill>
                  <a:latin typeface="굴림" charset="-127"/>
                  <a:ea typeface="굴림" charset="-127"/>
                </a:defRPr>
              </a:lvl2pPr>
              <a:lvl3pPr marL="1143000" indent="-228600" eaLnBrk="0" hangingPunct="0">
                <a:spcBef>
                  <a:spcPct val="20000"/>
                </a:spcBef>
                <a:buChar char="•"/>
                <a:defRPr kumimoji="1" sz="2400">
                  <a:solidFill>
                    <a:schemeClr val="tx1"/>
                  </a:solidFill>
                  <a:latin typeface="굴림" charset="-127"/>
                  <a:ea typeface="굴림" charset="-127"/>
                </a:defRPr>
              </a:lvl3pPr>
              <a:lvl4pPr marL="1600200" indent="-228600" eaLnBrk="0" hangingPunct="0">
                <a:spcBef>
                  <a:spcPct val="20000"/>
                </a:spcBef>
                <a:buChar char="–"/>
                <a:defRPr kumimoji="1" sz="2000">
                  <a:solidFill>
                    <a:schemeClr val="tx1"/>
                  </a:solidFill>
                  <a:latin typeface="굴림" charset="-127"/>
                  <a:ea typeface="굴림" charset="-127"/>
                </a:defRPr>
              </a:lvl4pPr>
              <a:lvl5pPr marL="2057400" indent="-228600" eaLnBrk="0" hangingPunct="0">
                <a:spcBef>
                  <a:spcPct val="20000"/>
                </a:spcBef>
                <a:buChar char="»"/>
                <a:defRPr kumimoji="1" sz="2000">
                  <a:solidFill>
                    <a:schemeClr val="tx1"/>
                  </a:solidFill>
                  <a:latin typeface="굴림" charset="-127"/>
                  <a:ea typeface="굴림" charset="-127"/>
                </a:defRPr>
              </a:lvl5pPr>
              <a:lvl6pPr marL="2514600" indent="-228600" eaLnBrk="0" fontAlgn="base" hangingPunct="0">
                <a:spcBef>
                  <a:spcPct val="20000"/>
                </a:spcBef>
                <a:spcAft>
                  <a:spcPct val="0"/>
                </a:spcAft>
                <a:buChar char="»"/>
                <a:defRPr kumimoji="1" sz="2000">
                  <a:solidFill>
                    <a:schemeClr val="tx1"/>
                  </a:solidFill>
                  <a:latin typeface="굴림" charset="-127"/>
                  <a:ea typeface="굴림" charset="-127"/>
                </a:defRPr>
              </a:lvl6pPr>
              <a:lvl7pPr marL="2971800" indent="-228600" eaLnBrk="0" fontAlgn="base" hangingPunct="0">
                <a:spcBef>
                  <a:spcPct val="20000"/>
                </a:spcBef>
                <a:spcAft>
                  <a:spcPct val="0"/>
                </a:spcAft>
                <a:buChar char="»"/>
                <a:defRPr kumimoji="1" sz="2000">
                  <a:solidFill>
                    <a:schemeClr val="tx1"/>
                  </a:solidFill>
                  <a:latin typeface="굴림" charset="-127"/>
                  <a:ea typeface="굴림" charset="-127"/>
                </a:defRPr>
              </a:lvl7pPr>
              <a:lvl8pPr marL="3429000" indent="-228600" eaLnBrk="0" fontAlgn="base" hangingPunct="0">
                <a:spcBef>
                  <a:spcPct val="20000"/>
                </a:spcBef>
                <a:spcAft>
                  <a:spcPct val="0"/>
                </a:spcAft>
                <a:buChar char="»"/>
                <a:defRPr kumimoji="1" sz="2000">
                  <a:solidFill>
                    <a:schemeClr val="tx1"/>
                  </a:solidFill>
                  <a:latin typeface="굴림" charset="-127"/>
                  <a:ea typeface="굴림" charset="-127"/>
                </a:defRPr>
              </a:lvl8pPr>
              <a:lvl9pPr marL="3886200" indent="-228600" eaLnBrk="0" fontAlgn="base" hangingPunct="0">
                <a:spcBef>
                  <a:spcPct val="20000"/>
                </a:spcBef>
                <a:spcAft>
                  <a:spcPct val="0"/>
                </a:spcAft>
                <a:buChar char="»"/>
                <a:defRPr kumimoji="1" sz="2000">
                  <a:solidFill>
                    <a:schemeClr val="tx1"/>
                  </a:solidFill>
                  <a:latin typeface="굴림" charset="-127"/>
                  <a:ea typeface="굴림" charset="-127"/>
                </a:defRPr>
              </a:lvl9pPr>
            </a:lstStyle>
            <a:p>
              <a:pPr eaLnBrk="1" hangingPunct="1">
                <a:spcBef>
                  <a:spcPct val="0"/>
                </a:spcBef>
                <a:buFontTx/>
                <a:buNone/>
              </a:pPr>
              <a:r>
                <a:rPr lang="vi-VN" altLang="ko-KR" sz="900" smtClean="0">
                  <a:latin typeface="Times New Roman" panose="02020603050405020304" pitchFamily="18" charset="0"/>
                  <a:ea typeface="Dotum" pitchFamily="50" charset="-127"/>
                  <a:cs typeface="Times New Roman" panose="02020603050405020304" pitchFamily="18" charset="0"/>
                </a:rPr>
                <a:t>tín </a:t>
              </a:r>
              <a:r>
                <a:rPr lang="vi-VN" altLang="ko-KR" sz="900" dirty="0" smtClean="0">
                  <a:latin typeface="Times New Roman" panose="02020603050405020304" pitchFamily="18" charset="0"/>
                  <a:ea typeface="Dotum" pitchFamily="50" charset="-127"/>
                  <a:cs typeface="Times New Roman" panose="02020603050405020304" pitchFamily="18" charset="0"/>
                </a:rPr>
                <a:t>hiệu điện</a:t>
              </a:r>
              <a:endParaRPr lang="ko-KR" altLang="en-US" sz="900" dirty="0">
                <a:latin typeface="Times New Roman" panose="02020603050405020304" pitchFamily="18" charset="0"/>
                <a:ea typeface="Dotum" pitchFamily="50" charset="-127"/>
                <a:cs typeface="Times New Roman" panose="02020603050405020304" pitchFamily="18" charset="0"/>
              </a:endParaRPr>
            </a:p>
          </p:txBody>
        </p:sp>
        <p:sp>
          <p:nvSpPr>
            <p:cNvPr id="7203" name="직사각형 6"/>
            <p:cNvSpPr>
              <a:spLocks noChangeArrowheads="1"/>
            </p:cNvSpPr>
            <p:nvPr/>
          </p:nvSpPr>
          <p:spPr bwMode="auto">
            <a:xfrm>
              <a:off x="4381500" y="6575574"/>
              <a:ext cx="215900" cy="69850"/>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anchor="ctr"/>
            <a:lstStyle>
              <a:lvl1pPr eaLnBrk="0" hangingPunct="0">
                <a:spcBef>
                  <a:spcPct val="20000"/>
                </a:spcBef>
                <a:buChar char="•"/>
                <a:defRPr kumimoji="1" sz="3200">
                  <a:solidFill>
                    <a:schemeClr val="tx1"/>
                  </a:solidFill>
                  <a:latin typeface="굴림" charset="-127"/>
                  <a:ea typeface="굴림" charset="-127"/>
                </a:defRPr>
              </a:lvl1pPr>
              <a:lvl2pPr marL="742950" indent="-285750" eaLnBrk="0" hangingPunct="0">
                <a:spcBef>
                  <a:spcPct val="20000"/>
                </a:spcBef>
                <a:buChar char="–"/>
                <a:defRPr kumimoji="1" sz="2800">
                  <a:solidFill>
                    <a:schemeClr val="tx1"/>
                  </a:solidFill>
                  <a:latin typeface="굴림" charset="-127"/>
                  <a:ea typeface="굴림" charset="-127"/>
                </a:defRPr>
              </a:lvl2pPr>
              <a:lvl3pPr marL="1143000" indent="-228600" eaLnBrk="0" hangingPunct="0">
                <a:spcBef>
                  <a:spcPct val="20000"/>
                </a:spcBef>
                <a:buChar char="•"/>
                <a:defRPr kumimoji="1" sz="2400">
                  <a:solidFill>
                    <a:schemeClr val="tx1"/>
                  </a:solidFill>
                  <a:latin typeface="굴림" charset="-127"/>
                  <a:ea typeface="굴림" charset="-127"/>
                </a:defRPr>
              </a:lvl3pPr>
              <a:lvl4pPr marL="1600200" indent="-228600" eaLnBrk="0" hangingPunct="0">
                <a:spcBef>
                  <a:spcPct val="20000"/>
                </a:spcBef>
                <a:buChar char="–"/>
                <a:defRPr kumimoji="1" sz="2000">
                  <a:solidFill>
                    <a:schemeClr val="tx1"/>
                  </a:solidFill>
                  <a:latin typeface="굴림" charset="-127"/>
                  <a:ea typeface="굴림" charset="-127"/>
                </a:defRPr>
              </a:lvl4pPr>
              <a:lvl5pPr marL="2057400" indent="-228600" eaLnBrk="0" hangingPunct="0">
                <a:spcBef>
                  <a:spcPct val="20000"/>
                </a:spcBef>
                <a:buChar char="»"/>
                <a:defRPr kumimoji="1" sz="2000">
                  <a:solidFill>
                    <a:schemeClr val="tx1"/>
                  </a:solidFill>
                  <a:latin typeface="굴림" charset="-127"/>
                  <a:ea typeface="굴림" charset="-127"/>
                </a:defRPr>
              </a:lvl5pPr>
              <a:lvl6pPr marL="2514600" indent="-228600" eaLnBrk="0" fontAlgn="base" hangingPunct="0">
                <a:spcBef>
                  <a:spcPct val="20000"/>
                </a:spcBef>
                <a:spcAft>
                  <a:spcPct val="0"/>
                </a:spcAft>
                <a:buChar char="»"/>
                <a:defRPr kumimoji="1" sz="2000">
                  <a:solidFill>
                    <a:schemeClr val="tx1"/>
                  </a:solidFill>
                  <a:latin typeface="굴림" charset="-127"/>
                  <a:ea typeface="굴림" charset="-127"/>
                </a:defRPr>
              </a:lvl6pPr>
              <a:lvl7pPr marL="2971800" indent="-228600" eaLnBrk="0" fontAlgn="base" hangingPunct="0">
                <a:spcBef>
                  <a:spcPct val="20000"/>
                </a:spcBef>
                <a:spcAft>
                  <a:spcPct val="0"/>
                </a:spcAft>
                <a:buChar char="»"/>
                <a:defRPr kumimoji="1" sz="2000">
                  <a:solidFill>
                    <a:schemeClr val="tx1"/>
                  </a:solidFill>
                  <a:latin typeface="굴림" charset="-127"/>
                  <a:ea typeface="굴림" charset="-127"/>
                </a:defRPr>
              </a:lvl7pPr>
              <a:lvl8pPr marL="3429000" indent="-228600" eaLnBrk="0" fontAlgn="base" hangingPunct="0">
                <a:spcBef>
                  <a:spcPct val="20000"/>
                </a:spcBef>
                <a:spcAft>
                  <a:spcPct val="0"/>
                </a:spcAft>
                <a:buChar char="»"/>
                <a:defRPr kumimoji="1" sz="2000">
                  <a:solidFill>
                    <a:schemeClr val="tx1"/>
                  </a:solidFill>
                  <a:latin typeface="굴림" charset="-127"/>
                  <a:ea typeface="굴림" charset="-127"/>
                </a:defRPr>
              </a:lvl8pPr>
              <a:lvl9pPr marL="3886200" indent="-228600" eaLnBrk="0" fontAlgn="base" hangingPunct="0">
                <a:spcBef>
                  <a:spcPct val="20000"/>
                </a:spcBef>
                <a:spcAft>
                  <a:spcPct val="0"/>
                </a:spcAft>
                <a:buChar char="»"/>
                <a:defRPr kumimoji="1" sz="2000">
                  <a:solidFill>
                    <a:schemeClr val="tx1"/>
                  </a:solidFill>
                  <a:latin typeface="굴림" charset="-127"/>
                  <a:ea typeface="굴림" charset="-127"/>
                </a:defRPr>
              </a:lvl9pPr>
            </a:lstStyle>
            <a:p>
              <a:pPr eaLnBrk="1" hangingPunct="1">
                <a:spcBef>
                  <a:spcPct val="0"/>
                </a:spcBef>
                <a:buFontTx/>
                <a:buNone/>
              </a:pPr>
              <a:endParaRPr lang="ko-KR" altLang="en-US" sz="900">
                <a:latin typeface="Dotum" pitchFamily="50" charset="-127"/>
                <a:ea typeface="Dotum" pitchFamily="50" charset="-127"/>
              </a:endParaRPr>
            </a:p>
          </p:txBody>
        </p:sp>
        <p:sp>
          <p:nvSpPr>
            <p:cNvPr id="7204" name="직사각형 41"/>
            <p:cNvSpPr>
              <a:spLocks noChangeArrowheads="1"/>
            </p:cNvSpPr>
            <p:nvPr/>
          </p:nvSpPr>
          <p:spPr bwMode="auto">
            <a:xfrm>
              <a:off x="4381500" y="6888312"/>
              <a:ext cx="234950" cy="95250"/>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anchor="ctr"/>
            <a:lstStyle>
              <a:lvl1pPr eaLnBrk="0" hangingPunct="0">
                <a:spcBef>
                  <a:spcPct val="20000"/>
                </a:spcBef>
                <a:buChar char="•"/>
                <a:defRPr kumimoji="1" sz="3200">
                  <a:solidFill>
                    <a:schemeClr val="tx1"/>
                  </a:solidFill>
                  <a:latin typeface="굴림" charset="-127"/>
                  <a:ea typeface="굴림" charset="-127"/>
                </a:defRPr>
              </a:lvl1pPr>
              <a:lvl2pPr marL="742950" indent="-285750" eaLnBrk="0" hangingPunct="0">
                <a:spcBef>
                  <a:spcPct val="20000"/>
                </a:spcBef>
                <a:buChar char="–"/>
                <a:defRPr kumimoji="1" sz="2800">
                  <a:solidFill>
                    <a:schemeClr val="tx1"/>
                  </a:solidFill>
                  <a:latin typeface="굴림" charset="-127"/>
                  <a:ea typeface="굴림" charset="-127"/>
                </a:defRPr>
              </a:lvl2pPr>
              <a:lvl3pPr marL="1143000" indent="-228600" eaLnBrk="0" hangingPunct="0">
                <a:spcBef>
                  <a:spcPct val="20000"/>
                </a:spcBef>
                <a:buChar char="•"/>
                <a:defRPr kumimoji="1" sz="2400">
                  <a:solidFill>
                    <a:schemeClr val="tx1"/>
                  </a:solidFill>
                  <a:latin typeface="굴림" charset="-127"/>
                  <a:ea typeface="굴림" charset="-127"/>
                </a:defRPr>
              </a:lvl3pPr>
              <a:lvl4pPr marL="1600200" indent="-228600" eaLnBrk="0" hangingPunct="0">
                <a:spcBef>
                  <a:spcPct val="20000"/>
                </a:spcBef>
                <a:buChar char="–"/>
                <a:defRPr kumimoji="1" sz="2000">
                  <a:solidFill>
                    <a:schemeClr val="tx1"/>
                  </a:solidFill>
                  <a:latin typeface="굴림" charset="-127"/>
                  <a:ea typeface="굴림" charset="-127"/>
                </a:defRPr>
              </a:lvl4pPr>
              <a:lvl5pPr marL="2057400" indent="-228600" eaLnBrk="0" hangingPunct="0">
                <a:spcBef>
                  <a:spcPct val="20000"/>
                </a:spcBef>
                <a:buChar char="»"/>
                <a:defRPr kumimoji="1" sz="2000">
                  <a:solidFill>
                    <a:schemeClr val="tx1"/>
                  </a:solidFill>
                  <a:latin typeface="굴림" charset="-127"/>
                  <a:ea typeface="굴림" charset="-127"/>
                </a:defRPr>
              </a:lvl5pPr>
              <a:lvl6pPr marL="2514600" indent="-228600" eaLnBrk="0" fontAlgn="base" hangingPunct="0">
                <a:spcBef>
                  <a:spcPct val="20000"/>
                </a:spcBef>
                <a:spcAft>
                  <a:spcPct val="0"/>
                </a:spcAft>
                <a:buChar char="»"/>
                <a:defRPr kumimoji="1" sz="2000">
                  <a:solidFill>
                    <a:schemeClr val="tx1"/>
                  </a:solidFill>
                  <a:latin typeface="굴림" charset="-127"/>
                  <a:ea typeface="굴림" charset="-127"/>
                </a:defRPr>
              </a:lvl6pPr>
              <a:lvl7pPr marL="2971800" indent="-228600" eaLnBrk="0" fontAlgn="base" hangingPunct="0">
                <a:spcBef>
                  <a:spcPct val="20000"/>
                </a:spcBef>
                <a:spcAft>
                  <a:spcPct val="0"/>
                </a:spcAft>
                <a:buChar char="»"/>
                <a:defRPr kumimoji="1" sz="2000">
                  <a:solidFill>
                    <a:schemeClr val="tx1"/>
                  </a:solidFill>
                  <a:latin typeface="굴림" charset="-127"/>
                  <a:ea typeface="굴림" charset="-127"/>
                </a:defRPr>
              </a:lvl7pPr>
              <a:lvl8pPr marL="3429000" indent="-228600" eaLnBrk="0" fontAlgn="base" hangingPunct="0">
                <a:spcBef>
                  <a:spcPct val="20000"/>
                </a:spcBef>
                <a:spcAft>
                  <a:spcPct val="0"/>
                </a:spcAft>
                <a:buChar char="»"/>
                <a:defRPr kumimoji="1" sz="2000">
                  <a:solidFill>
                    <a:schemeClr val="tx1"/>
                  </a:solidFill>
                  <a:latin typeface="굴림" charset="-127"/>
                  <a:ea typeface="굴림" charset="-127"/>
                </a:defRPr>
              </a:lvl8pPr>
              <a:lvl9pPr marL="3886200" indent="-228600" eaLnBrk="0" fontAlgn="base" hangingPunct="0">
                <a:spcBef>
                  <a:spcPct val="20000"/>
                </a:spcBef>
                <a:spcAft>
                  <a:spcPct val="0"/>
                </a:spcAft>
                <a:buChar char="»"/>
                <a:defRPr kumimoji="1" sz="2000">
                  <a:solidFill>
                    <a:schemeClr val="tx1"/>
                  </a:solidFill>
                  <a:latin typeface="굴림" charset="-127"/>
                  <a:ea typeface="굴림" charset="-127"/>
                </a:defRPr>
              </a:lvl9pPr>
            </a:lstStyle>
            <a:p>
              <a:pPr eaLnBrk="1" hangingPunct="1">
                <a:spcBef>
                  <a:spcPct val="0"/>
                </a:spcBef>
                <a:buFontTx/>
                <a:buNone/>
              </a:pPr>
              <a:endParaRPr lang="ko-KR" altLang="en-US" sz="900">
                <a:latin typeface="Dotum" pitchFamily="50" charset="-127"/>
                <a:ea typeface="Dotum" pitchFamily="50" charset="-127"/>
              </a:endParaRPr>
            </a:p>
          </p:txBody>
        </p:sp>
      </p:grpSp>
      <p:sp>
        <p:nvSpPr>
          <p:cNvPr id="37" name="TextBox 36"/>
          <p:cNvSpPr txBox="1"/>
          <p:nvPr/>
        </p:nvSpPr>
        <p:spPr>
          <a:xfrm>
            <a:off x="3212976" y="9690720"/>
            <a:ext cx="663964" cy="230832"/>
          </a:xfrm>
          <a:prstGeom prst="rect">
            <a:avLst/>
          </a:prstGeom>
          <a:noFill/>
        </p:spPr>
        <p:txBody>
          <a:bodyPr wrap="none" rtlCol="0">
            <a:spAutoFit/>
          </a:bodyPr>
          <a:lstStyle/>
          <a:p>
            <a:r>
              <a:rPr lang="en-US" smtClean="0"/>
              <a:t>Trang 07</a:t>
            </a:r>
            <a:endParaRPr lang="en-US"/>
          </a:p>
        </p:txBody>
      </p:sp>
    </p:spTree>
    <p:extLst>
      <p:ext uri="{BB962C8B-B14F-4D97-AF65-F5344CB8AC3E}">
        <p14:creationId xmlns:p14="http://schemas.microsoft.com/office/powerpoint/2010/main" val="20094674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Line 6"/>
          <p:cNvSpPr>
            <a:spLocks noChangeShapeType="1"/>
          </p:cNvSpPr>
          <p:nvPr/>
        </p:nvSpPr>
        <p:spPr bwMode="auto">
          <a:xfrm>
            <a:off x="304801" y="608013"/>
            <a:ext cx="6248400" cy="0"/>
          </a:xfrm>
          <a:prstGeom prst="line">
            <a:avLst/>
          </a:prstGeom>
          <a:noFill/>
          <a:ln w="57150" cmpd="thinThick">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50" name="Text Box 5"/>
          <p:cNvSpPr txBox="1">
            <a:spLocks noChangeArrowheads="1"/>
          </p:cNvSpPr>
          <p:nvPr/>
        </p:nvSpPr>
        <p:spPr bwMode="auto">
          <a:xfrm>
            <a:off x="174626" y="239713"/>
            <a:ext cx="933269"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ko-KR" sz="1600" b="1">
                <a:effectLst>
                  <a:outerShdw blurRad="38100" dist="38100" dir="2700000" algn="tl">
                    <a:srgbClr val="C0C0C0"/>
                  </a:outerShdw>
                </a:effectLst>
              </a:rPr>
              <a:t>Khí nén</a:t>
            </a:r>
            <a:endParaRPr lang="ko-KR" altLang="en-US" sz="1600" b="1" dirty="0">
              <a:effectLst>
                <a:outerShdw blurRad="38100" dist="38100" dir="2700000" algn="tl">
                  <a:srgbClr val="C0C0C0"/>
                </a:outerShdw>
              </a:effectLst>
            </a:endParaRPr>
          </a:p>
        </p:txBody>
      </p:sp>
      <p:sp>
        <p:nvSpPr>
          <p:cNvPr id="6148" name="Rectangle 3"/>
          <p:cNvSpPr>
            <a:spLocks noChangeArrowheads="1"/>
          </p:cNvSpPr>
          <p:nvPr/>
        </p:nvSpPr>
        <p:spPr bwMode="auto">
          <a:xfrm>
            <a:off x="304800" y="776288"/>
            <a:ext cx="3124200" cy="890111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rIns="54000"/>
          <a:lstStyle>
            <a:lvl1pPr marL="457200" indent="-457200" eaLnBrk="0" hangingPunct="0">
              <a:spcBef>
                <a:spcPct val="20000"/>
              </a:spcBef>
              <a:buChar char="•"/>
              <a:defRPr kumimoji="1" sz="3200">
                <a:solidFill>
                  <a:schemeClr val="tx1"/>
                </a:solidFill>
                <a:latin typeface="굴림" charset="-127"/>
                <a:ea typeface="굴림" charset="-127"/>
              </a:defRPr>
            </a:lvl1pPr>
            <a:lvl2pPr marL="742950" indent="-285750" eaLnBrk="0" hangingPunct="0">
              <a:spcBef>
                <a:spcPct val="20000"/>
              </a:spcBef>
              <a:buChar char="–"/>
              <a:defRPr kumimoji="1" sz="2800">
                <a:solidFill>
                  <a:schemeClr val="tx1"/>
                </a:solidFill>
                <a:latin typeface="굴림" charset="-127"/>
                <a:ea typeface="굴림" charset="-127"/>
              </a:defRPr>
            </a:lvl2pPr>
            <a:lvl3pPr marL="1143000" indent="-228600" eaLnBrk="0" hangingPunct="0">
              <a:spcBef>
                <a:spcPct val="20000"/>
              </a:spcBef>
              <a:buChar char="•"/>
              <a:defRPr kumimoji="1" sz="2400">
                <a:solidFill>
                  <a:schemeClr val="tx1"/>
                </a:solidFill>
                <a:latin typeface="굴림" charset="-127"/>
                <a:ea typeface="굴림" charset="-127"/>
              </a:defRPr>
            </a:lvl3pPr>
            <a:lvl4pPr marL="1600200" indent="-228600" eaLnBrk="0" hangingPunct="0">
              <a:spcBef>
                <a:spcPct val="20000"/>
              </a:spcBef>
              <a:buChar char="–"/>
              <a:defRPr kumimoji="1" sz="2000">
                <a:solidFill>
                  <a:schemeClr val="tx1"/>
                </a:solidFill>
                <a:latin typeface="굴림" charset="-127"/>
                <a:ea typeface="굴림" charset="-127"/>
              </a:defRPr>
            </a:lvl4pPr>
            <a:lvl5pPr marL="2057400" indent="-228600" eaLnBrk="0" hangingPunct="0">
              <a:spcBef>
                <a:spcPct val="20000"/>
              </a:spcBef>
              <a:buChar char="»"/>
              <a:defRPr kumimoji="1" sz="2000">
                <a:solidFill>
                  <a:schemeClr val="tx1"/>
                </a:solidFill>
                <a:latin typeface="굴림" charset="-127"/>
                <a:ea typeface="굴림" charset="-127"/>
              </a:defRPr>
            </a:lvl5pPr>
            <a:lvl6pPr marL="2514600" indent="-228600" eaLnBrk="0" fontAlgn="base" hangingPunct="0">
              <a:spcBef>
                <a:spcPct val="20000"/>
              </a:spcBef>
              <a:spcAft>
                <a:spcPct val="0"/>
              </a:spcAft>
              <a:buChar char="»"/>
              <a:defRPr kumimoji="1" sz="2000">
                <a:solidFill>
                  <a:schemeClr val="tx1"/>
                </a:solidFill>
                <a:latin typeface="굴림" charset="-127"/>
                <a:ea typeface="굴림" charset="-127"/>
              </a:defRPr>
            </a:lvl6pPr>
            <a:lvl7pPr marL="2971800" indent="-228600" eaLnBrk="0" fontAlgn="base" hangingPunct="0">
              <a:spcBef>
                <a:spcPct val="20000"/>
              </a:spcBef>
              <a:spcAft>
                <a:spcPct val="0"/>
              </a:spcAft>
              <a:buChar char="»"/>
              <a:defRPr kumimoji="1" sz="2000">
                <a:solidFill>
                  <a:schemeClr val="tx1"/>
                </a:solidFill>
                <a:latin typeface="굴림" charset="-127"/>
                <a:ea typeface="굴림" charset="-127"/>
              </a:defRPr>
            </a:lvl7pPr>
            <a:lvl8pPr marL="3429000" indent="-228600" eaLnBrk="0" fontAlgn="base" hangingPunct="0">
              <a:spcBef>
                <a:spcPct val="20000"/>
              </a:spcBef>
              <a:spcAft>
                <a:spcPct val="0"/>
              </a:spcAft>
              <a:buChar char="»"/>
              <a:defRPr kumimoji="1" sz="2000">
                <a:solidFill>
                  <a:schemeClr val="tx1"/>
                </a:solidFill>
                <a:latin typeface="굴림" charset="-127"/>
                <a:ea typeface="굴림" charset="-127"/>
              </a:defRPr>
            </a:lvl8pPr>
            <a:lvl9pPr marL="3886200" indent="-228600" eaLnBrk="0" fontAlgn="base" hangingPunct="0">
              <a:spcBef>
                <a:spcPct val="20000"/>
              </a:spcBef>
              <a:spcAft>
                <a:spcPct val="0"/>
              </a:spcAft>
              <a:buChar char="»"/>
              <a:defRPr kumimoji="1" sz="2000">
                <a:solidFill>
                  <a:schemeClr val="tx1"/>
                </a:solidFill>
                <a:latin typeface="굴림" charset="-127"/>
                <a:ea typeface="굴림" charset="-127"/>
              </a:defRPr>
            </a:lvl9pPr>
          </a:lstStyle>
          <a:p>
            <a:pPr eaLnBrk="1" hangingPunct="1">
              <a:spcBef>
                <a:spcPct val="0"/>
              </a:spcBef>
              <a:buFontTx/>
              <a:buNone/>
            </a:pPr>
            <a:endParaRPr lang="en-US" altLang="ko-KR" sz="900">
              <a:latin typeface="Arial" charset="0"/>
              <a:ea typeface="돋움" pitchFamily="50" charset="-127"/>
            </a:endParaRPr>
          </a:p>
        </p:txBody>
      </p:sp>
      <p:sp>
        <p:nvSpPr>
          <p:cNvPr id="6149" name="Rectangle 4"/>
          <p:cNvSpPr>
            <a:spLocks noChangeArrowheads="1"/>
          </p:cNvSpPr>
          <p:nvPr/>
        </p:nvSpPr>
        <p:spPr bwMode="auto">
          <a:xfrm>
            <a:off x="3429000" y="776288"/>
            <a:ext cx="3124200" cy="890111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rIns="72000"/>
          <a:lstStyle>
            <a:lvl1pPr marL="457200" indent="-457200" eaLnBrk="0" hangingPunct="0">
              <a:spcBef>
                <a:spcPct val="20000"/>
              </a:spcBef>
              <a:buChar char="•"/>
              <a:defRPr kumimoji="1" sz="3200">
                <a:solidFill>
                  <a:schemeClr val="tx1"/>
                </a:solidFill>
                <a:latin typeface="굴림" charset="-127"/>
                <a:ea typeface="굴림" charset="-127"/>
              </a:defRPr>
            </a:lvl1pPr>
            <a:lvl2pPr marL="742950" indent="-285750" eaLnBrk="0" hangingPunct="0">
              <a:spcBef>
                <a:spcPct val="20000"/>
              </a:spcBef>
              <a:buChar char="–"/>
              <a:defRPr kumimoji="1" sz="2800">
                <a:solidFill>
                  <a:schemeClr val="tx1"/>
                </a:solidFill>
                <a:latin typeface="굴림" charset="-127"/>
                <a:ea typeface="굴림" charset="-127"/>
              </a:defRPr>
            </a:lvl2pPr>
            <a:lvl3pPr marL="1143000" indent="-228600" eaLnBrk="0" hangingPunct="0">
              <a:spcBef>
                <a:spcPct val="20000"/>
              </a:spcBef>
              <a:buChar char="•"/>
              <a:defRPr kumimoji="1" sz="2400">
                <a:solidFill>
                  <a:schemeClr val="tx1"/>
                </a:solidFill>
                <a:latin typeface="굴림" charset="-127"/>
                <a:ea typeface="굴림" charset="-127"/>
              </a:defRPr>
            </a:lvl3pPr>
            <a:lvl4pPr marL="1600200" indent="-228600" eaLnBrk="0" hangingPunct="0">
              <a:spcBef>
                <a:spcPct val="20000"/>
              </a:spcBef>
              <a:buChar char="–"/>
              <a:defRPr kumimoji="1" sz="2000">
                <a:solidFill>
                  <a:schemeClr val="tx1"/>
                </a:solidFill>
                <a:latin typeface="굴림" charset="-127"/>
                <a:ea typeface="굴림" charset="-127"/>
              </a:defRPr>
            </a:lvl4pPr>
            <a:lvl5pPr marL="2057400" indent="-228600" eaLnBrk="0" hangingPunct="0">
              <a:spcBef>
                <a:spcPct val="20000"/>
              </a:spcBef>
              <a:buChar char="»"/>
              <a:defRPr kumimoji="1" sz="2000">
                <a:solidFill>
                  <a:schemeClr val="tx1"/>
                </a:solidFill>
                <a:latin typeface="굴림" charset="-127"/>
                <a:ea typeface="굴림" charset="-127"/>
              </a:defRPr>
            </a:lvl5pPr>
            <a:lvl6pPr marL="2514600" indent="-228600" eaLnBrk="0" fontAlgn="base" hangingPunct="0">
              <a:spcBef>
                <a:spcPct val="20000"/>
              </a:spcBef>
              <a:spcAft>
                <a:spcPct val="0"/>
              </a:spcAft>
              <a:buChar char="»"/>
              <a:defRPr kumimoji="1" sz="2000">
                <a:solidFill>
                  <a:schemeClr val="tx1"/>
                </a:solidFill>
                <a:latin typeface="굴림" charset="-127"/>
                <a:ea typeface="굴림" charset="-127"/>
              </a:defRPr>
            </a:lvl6pPr>
            <a:lvl7pPr marL="2971800" indent="-228600" eaLnBrk="0" fontAlgn="base" hangingPunct="0">
              <a:spcBef>
                <a:spcPct val="20000"/>
              </a:spcBef>
              <a:spcAft>
                <a:spcPct val="0"/>
              </a:spcAft>
              <a:buChar char="»"/>
              <a:defRPr kumimoji="1" sz="2000">
                <a:solidFill>
                  <a:schemeClr val="tx1"/>
                </a:solidFill>
                <a:latin typeface="굴림" charset="-127"/>
                <a:ea typeface="굴림" charset="-127"/>
              </a:defRPr>
            </a:lvl7pPr>
            <a:lvl8pPr marL="3429000" indent="-228600" eaLnBrk="0" fontAlgn="base" hangingPunct="0">
              <a:spcBef>
                <a:spcPct val="20000"/>
              </a:spcBef>
              <a:spcAft>
                <a:spcPct val="0"/>
              </a:spcAft>
              <a:buChar char="»"/>
              <a:defRPr kumimoji="1" sz="2000">
                <a:solidFill>
                  <a:schemeClr val="tx1"/>
                </a:solidFill>
                <a:latin typeface="굴림" charset="-127"/>
                <a:ea typeface="굴림" charset="-127"/>
              </a:defRPr>
            </a:lvl8pPr>
            <a:lvl9pPr marL="3886200" indent="-228600" eaLnBrk="0" fontAlgn="base" hangingPunct="0">
              <a:spcBef>
                <a:spcPct val="20000"/>
              </a:spcBef>
              <a:spcAft>
                <a:spcPct val="0"/>
              </a:spcAft>
              <a:buChar char="»"/>
              <a:defRPr kumimoji="1" sz="2000">
                <a:solidFill>
                  <a:schemeClr val="tx1"/>
                </a:solidFill>
                <a:latin typeface="굴림" charset="-127"/>
                <a:ea typeface="굴림" charset="-127"/>
              </a:defRPr>
            </a:lvl9pPr>
          </a:lstStyle>
          <a:p>
            <a:pPr eaLnBrk="1" hangingPunct="1">
              <a:spcBef>
                <a:spcPct val="0"/>
              </a:spcBef>
              <a:buFontTx/>
              <a:buNone/>
            </a:pPr>
            <a:endParaRPr lang="en-US" altLang="ko-KR" sz="900">
              <a:latin typeface="Arial" charset="0"/>
              <a:ea typeface="돋움" pitchFamily="50" charset="-127"/>
            </a:endParaRPr>
          </a:p>
        </p:txBody>
      </p:sp>
      <p:sp>
        <p:nvSpPr>
          <p:cNvPr id="6150" name="Text Box 6"/>
          <p:cNvSpPr txBox="1">
            <a:spLocks noChangeArrowheads="1"/>
          </p:cNvSpPr>
          <p:nvPr/>
        </p:nvSpPr>
        <p:spPr bwMode="auto">
          <a:xfrm>
            <a:off x="292101" y="817563"/>
            <a:ext cx="167706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spcBef>
                <a:spcPct val="20000"/>
              </a:spcBef>
              <a:buChar char="•"/>
              <a:defRPr kumimoji="1" sz="3200">
                <a:solidFill>
                  <a:schemeClr val="tx1"/>
                </a:solidFill>
                <a:latin typeface="굴림" charset="-127"/>
                <a:ea typeface="굴림" charset="-127"/>
              </a:defRPr>
            </a:lvl1pPr>
            <a:lvl2pPr marL="742950" indent="-285750" eaLnBrk="0" hangingPunct="0">
              <a:spcBef>
                <a:spcPct val="20000"/>
              </a:spcBef>
              <a:buChar char="–"/>
              <a:defRPr kumimoji="1" sz="2800">
                <a:solidFill>
                  <a:schemeClr val="tx1"/>
                </a:solidFill>
                <a:latin typeface="굴림" charset="-127"/>
                <a:ea typeface="굴림" charset="-127"/>
              </a:defRPr>
            </a:lvl2pPr>
            <a:lvl3pPr marL="1143000" indent="-228600" eaLnBrk="0" hangingPunct="0">
              <a:spcBef>
                <a:spcPct val="20000"/>
              </a:spcBef>
              <a:buChar char="•"/>
              <a:defRPr kumimoji="1" sz="2400">
                <a:solidFill>
                  <a:schemeClr val="tx1"/>
                </a:solidFill>
                <a:latin typeface="굴림" charset="-127"/>
                <a:ea typeface="굴림" charset="-127"/>
              </a:defRPr>
            </a:lvl3pPr>
            <a:lvl4pPr marL="1600200" indent="-228600" eaLnBrk="0" hangingPunct="0">
              <a:spcBef>
                <a:spcPct val="20000"/>
              </a:spcBef>
              <a:buChar char="–"/>
              <a:defRPr kumimoji="1" sz="2000">
                <a:solidFill>
                  <a:schemeClr val="tx1"/>
                </a:solidFill>
                <a:latin typeface="굴림" charset="-127"/>
                <a:ea typeface="굴림" charset="-127"/>
              </a:defRPr>
            </a:lvl4pPr>
            <a:lvl5pPr marL="2057400" indent="-228600" eaLnBrk="0" hangingPunct="0">
              <a:spcBef>
                <a:spcPct val="20000"/>
              </a:spcBef>
              <a:buChar char="»"/>
              <a:defRPr kumimoji="1" sz="2000">
                <a:solidFill>
                  <a:schemeClr val="tx1"/>
                </a:solidFill>
                <a:latin typeface="굴림" charset="-127"/>
                <a:ea typeface="굴림" charset="-127"/>
              </a:defRPr>
            </a:lvl5pPr>
            <a:lvl6pPr marL="2514600" indent="-228600" eaLnBrk="0" fontAlgn="base" hangingPunct="0">
              <a:spcBef>
                <a:spcPct val="20000"/>
              </a:spcBef>
              <a:spcAft>
                <a:spcPct val="0"/>
              </a:spcAft>
              <a:buChar char="»"/>
              <a:defRPr kumimoji="1" sz="2000">
                <a:solidFill>
                  <a:schemeClr val="tx1"/>
                </a:solidFill>
                <a:latin typeface="굴림" charset="-127"/>
                <a:ea typeface="굴림" charset="-127"/>
              </a:defRPr>
            </a:lvl6pPr>
            <a:lvl7pPr marL="2971800" indent="-228600" eaLnBrk="0" fontAlgn="base" hangingPunct="0">
              <a:spcBef>
                <a:spcPct val="20000"/>
              </a:spcBef>
              <a:spcAft>
                <a:spcPct val="0"/>
              </a:spcAft>
              <a:buChar char="»"/>
              <a:defRPr kumimoji="1" sz="2000">
                <a:solidFill>
                  <a:schemeClr val="tx1"/>
                </a:solidFill>
                <a:latin typeface="굴림" charset="-127"/>
                <a:ea typeface="굴림" charset="-127"/>
              </a:defRPr>
            </a:lvl7pPr>
            <a:lvl8pPr marL="3429000" indent="-228600" eaLnBrk="0" fontAlgn="base" hangingPunct="0">
              <a:spcBef>
                <a:spcPct val="20000"/>
              </a:spcBef>
              <a:spcAft>
                <a:spcPct val="0"/>
              </a:spcAft>
              <a:buChar char="»"/>
              <a:defRPr kumimoji="1" sz="2000">
                <a:solidFill>
                  <a:schemeClr val="tx1"/>
                </a:solidFill>
                <a:latin typeface="굴림" charset="-127"/>
                <a:ea typeface="굴림" charset="-127"/>
              </a:defRPr>
            </a:lvl8pPr>
            <a:lvl9pPr marL="3886200" indent="-228600" eaLnBrk="0" fontAlgn="base" hangingPunct="0">
              <a:spcBef>
                <a:spcPct val="20000"/>
              </a:spcBef>
              <a:spcAft>
                <a:spcPct val="0"/>
              </a:spcAft>
              <a:buChar char="»"/>
              <a:defRPr kumimoji="1" sz="2000">
                <a:solidFill>
                  <a:schemeClr val="tx1"/>
                </a:solidFill>
                <a:latin typeface="굴림" charset="-127"/>
                <a:ea typeface="굴림" charset="-127"/>
              </a:defRPr>
            </a:lvl9pPr>
          </a:lstStyle>
          <a:p>
            <a:pPr eaLnBrk="1" hangingPunct="1">
              <a:spcBef>
                <a:spcPct val="0"/>
              </a:spcBef>
              <a:buFontTx/>
              <a:buNone/>
            </a:pPr>
            <a:r>
              <a:rPr lang="en-US" altLang="ko-KR" sz="1000" b="1">
                <a:latin typeface="돋움" pitchFamily="50" charset="-127"/>
                <a:ea typeface="돋움" pitchFamily="50" charset="-127"/>
              </a:rPr>
              <a:t>※ Khí nén</a:t>
            </a:r>
            <a:r>
              <a:rPr lang="ko-KR" altLang="en-US" sz="1000" b="1">
                <a:latin typeface="돋움" pitchFamily="50" charset="-127"/>
                <a:ea typeface="돋움" pitchFamily="50" charset="-127"/>
              </a:rPr>
              <a:t> </a:t>
            </a:r>
            <a:r>
              <a:rPr lang="en-US" altLang="ko-KR" sz="1000" b="1">
                <a:latin typeface="돋움" pitchFamily="50" charset="-127"/>
                <a:ea typeface="돋움" pitchFamily="50" charset="-127"/>
              </a:rPr>
              <a:t>: Câu 41</a:t>
            </a:r>
            <a:r>
              <a:rPr lang="ko-KR" altLang="en-US" sz="1000" b="1">
                <a:latin typeface="돋움" pitchFamily="50" charset="-127"/>
                <a:ea typeface="돋움" pitchFamily="50" charset="-127"/>
              </a:rPr>
              <a:t> </a:t>
            </a:r>
            <a:r>
              <a:rPr lang="en-US" altLang="ko-KR" sz="1000" b="1">
                <a:latin typeface="돋움" pitchFamily="50" charset="-127"/>
                <a:ea typeface="돋움" pitchFamily="50" charset="-127"/>
              </a:rPr>
              <a:t>~ 60</a:t>
            </a:r>
            <a:endParaRPr lang="ko-KR" altLang="en-US" sz="1000" b="1">
              <a:latin typeface="돋움" pitchFamily="50" charset="-127"/>
              <a:ea typeface="돋움" pitchFamily="50" charset="-127"/>
            </a:endParaRPr>
          </a:p>
        </p:txBody>
      </p:sp>
      <p:sp>
        <p:nvSpPr>
          <p:cNvPr id="6151" name="Rectangle 31"/>
          <p:cNvSpPr>
            <a:spLocks noChangeArrowheads="1"/>
          </p:cNvSpPr>
          <p:nvPr/>
        </p:nvSpPr>
        <p:spPr bwMode="auto">
          <a:xfrm>
            <a:off x="260350" y="4560888"/>
            <a:ext cx="3168650" cy="10618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kumimoji="1" sz="3200">
                <a:solidFill>
                  <a:schemeClr val="tx1"/>
                </a:solidFill>
                <a:latin typeface="굴림" charset="-127"/>
                <a:ea typeface="굴림" charset="-127"/>
              </a:defRPr>
            </a:lvl1pPr>
            <a:lvl2pPr marL="742950" indent="-285750" eaLnBrk="0" hangingPunct="0">
              <a:spcBef>
                <a:spcPct val="20000"/>
              </a:spcBef>
              <a:buChar char="–"/>
              <a:defRPr kumimoji="1" sz="2800">
                <a:solidFill>
                  <a:schemeClr val="tx1"/>
                </a:solidFill>
                <a:latin typeface="굴림" charset="-127"/>
                <a:ea typeface="굴림" charset="-127"/>
              </a:defRPr>
            </a:lvl2pPr>
            <a:lvl3pPr marL="1143000" indent="-228600" eaLnBrk="0" hangingPunct="0">
              <a:spcBef>
                <a:spcPct val="20000"/>
              </a:spcBef>
              <a:buChar char="•"/>
              <a:defRPr kumimoji="1" sz="2400">
                <a:solidFill>
                  <a:schemeClr val="tx1"/>
                </a:solidFill>
                <a:latin typeface="굴림" charset="-127"/>
                <a:ea typeface="굴림" charset="-127"/>
              </a:defRPr>
            </a:lvl3pPr>
            <a:lvl4pPr marL="1600200" indent="-228600" eaLnBrk="0" hangingPunct="0">
              <a:spcBef>
                <a:spcPct val="20000"/>
              </a:spcBef>
              <a:buChar char="–"/>
              <a:defRPr kumimoji="1" sz="2000">
                <a:solidFill>
                  <a:schemeClr val="tx1"/>
                </a:solidFill>
                <a:latin typeface="굴림" charset="-127"/>
                <a:ea typeface="굴림" charset="-127"/>
              </a:defRPr>
            </a:lvl4pPr>
            <a:lvl5pPr marL="2057400" indent="-228600" eaLnBrk="0" hangingPunct="0">
              <a:spcBef>
                <a:spcPct val="20000"/>
              </a:spcBef>
              <a:buChar char="»"/>
              <a:defRPr kumimoji="1" sz="2000">
                <a:solidFill>
                  <a:schemeClr val="tx1"/>
                </a:solidFill>
                <a:latin typeface="굴림" charset="-127"/>
                <a:ea typeface="굴림" charset="-127"/>
              </a:defRPr>
            </a:lvl5pPr>
            <a:lvl6pPr marL="2514600" indent="-228600" eaLnBrk="0" fontAlgn="base" hangingPunct="0">
              <a:spcBef>
                <a:spcPct val="20000"/>
              </a:spcBef>
              <a:spcAft>
                <a:spcPct val="0"/>
              </a:spcAft>
              <a:buChar char="»"/>
              <a:defRPr kumimoji="1" sz="2000">
                <a:solidFill>
                  <a:schemeClr val="tx1"/>
                </a:solidFill>
                <a:latin typeface="굴림" charset="-127"/>
                <a:ea typeface="굴림" charset="-127"/>
              </a:defRPr>
            </a:lvl6pPr>
            <a:lvl7pPr marL="2971800" indent="-228600" eaLnBrk="0" fontAlgn="base" hangingPunct="0">
              <a:spcBef>
                <a:spcPct val="20000"/>
              </a:spcBef>
              <a:spcAft>
                <a:spcPct val="0"/>
              </a:spcAft>
              <a:buChar char="»"/>
              <a:defRPr kumimoji="1" sz="2000">
                <a:solidFill>
                  <a:schemeClr val="tx1"/>
                </a:solidFill>
                <a:latin typeface="굴림" charset="-127"/>
                <a:ea typeface="굴림" charset="-127"/>
              </a:defRPr>
            </a:lvl7pPr>
            <a:lvl8pPr marL="3429000" indent="-228600" eaLnBrk="0" fontAlgn="base" hangingPunct="0">
              <a:spcBef>
                <a:spcPct val="20000"/>
              </a:spcBef>
              <a:spcAft>
                <a:spcPct val="0"/>
              </a:spcAft>
              <a:buChar char="»"/>
              <a:defRPr kumimoji="1" sz="2000">
                <a:solidFill>
                  <a:schemeClr val="tx1"/>
                </a:solidFill>
                <a:latin typeface="굴림" charset="-127"/>
                <a:ea typeface="굴림" charset="-127"/>
              </a:defRPr>
            </a:lvl8pPr>
            <a:lvl9pPr marL="3886200" indent="-228600" eaLnBrk="0" fontAlgn="base" hangingPunct="0">
              <a:spcBef>
                <a:spcPct val="20000"/>
              </a:spcBef>
              <a:spcAft>
                <a:spcPct val="0"/>
              </a:spcAft>
              <a:buChar char="»"/>
              <a:defRPr kumimoji="1" sz="2000">
                <a:solidFill>
                  <a:schemeClr val="tx1"/>
                </a:solidFill>
                <a:latin typeface="굴림" charset="-127"/>
                <a:ea typeface="굴림" charset="-127"/>
              </a:defRPr>
            </a:lvl9pPr>
          </a:lstStyle>
          <a:p>
            <a:pPr eaLnBrk="1" hangingPunct="1">
              <a:spcBef>
                <a:spcPct val="0"/>
              </a:spcBef>
              <a:buFontTx/>
              <a:buNone/>
            </a:pPr>
            <a:r>
              <a:rPr lang="vi-VN" altLang="ko-KR" sz="900">
                <a:latin typeface="Times New Roman" pitchFamily="18" charset="0"/>
                <a:ea typeface="돋움" pitchFamily="50" charset="-127"/>
                <a:cs typeface="Times New Roman" pitchFamily="18" charset="0"/>
              </a:rPr>
              <a:t>43. Chức năng nào không phải của bộ giảm thanh khí nén?</a:t>
            </a:r>
          </a:p>
          <a:p>
            <a:pPr eaLnBrk="1" hangingPunct="1">
              <a:spcBef>
                <a:spcPct val="0"/>
              </a:spcBef>
              <a:buFontTx/>
              <a:buNone/>
            </a:pPr>
            <a:endParaRPr lang="en-US" altLang="ko-KR" sz="900">
              <a:latin typeface="Times New Roman" pitchFamily="18" charset="0"/>
              <a:ea typeface="돋움" pitchFamily="50" charset="-127"/>
              <a:cs typeface="Times New Roman" pitchFamily="18" charset="0"/>
            </a:endParaRPr>
          </a:p>
          <a:p>
            <a:pPr eaLnBrk="1" hangingPunct="1">
              <a:spcBef>
                <a:spcPct val="0"/>
              </a:spcBef>
              <a:buFontTx/>
              <a:buNone/>
            </a:pPr>
            <a:r>
              <a:rPr lang="en-US" altLang="ko-KR" sz="900">
                <a:latin typeface="Times New Roman" pitchFamily="18" charset="0"/>
                <a:ea typeface="돋움" pitchFamily="50" charset="-127"/>
                <a:cs typeface="Times New Roman" pitchFamily="18" charset="0"/>
              </a:rPr>
              <a:t>① Hiệu quả giảm tiếng ồn tốt.</a:t>
            </a:r>
          </a:p>
          <a:p>
            <a:pPr eaLnBrk="1" hangingPunct="1">
              <a:spcBef>
                <a:spcPct val="0"/>
              </a:spcBef>
              <a:buFontTx/>
              <a:buNone/>
            </a:pPr>
            <a:r>
              <a:rPr lang="vi-VN" altLang="ko-KR" sz="900">
                <a:latin typeface="Times New Roman" pitchFamily="18" charset="0"/>
                <a:ea typeface="돋움" pitchFamily="50" charset="-127"/>
                <a:cs typeface="Times New Roman" pitchFamily="18" charset="0"/>
              </a:rPr>
              <a:t>② Không bị biến dạng do va đập hoặc rung động của ống xả</a:t>
            </a:r>
          </a:p>
          <a:p>
            <a:pPr eaLnBrk="1" hangingPunct="1">
              <a:spcBef>
                <a:spcPct val="0"/>
              </a:spcBef>
              <a:buFontTx/>
              <a:buNone/>
            </a:pPr>
            <a:r>
              <a:rPr lang="vi-VN" altLang="ko-KR" sz="900">
                <a:latin typeface="Times New Roman" pitchFamily="18" charset="0"/>
                <a:ea typeface="돋움" pitchFamily="50" charset="-127"/>
                <a:cs typeface="Times New Roman" pitchFamily="18" charset="0"/>
              </a:rPr>
              <a:t>③ Lực </a:t>
            </a:r>
            <a:r>
              <a:rPr lang="en-US" altLang="ko-KR" sz="900">
                <a:latin typeface="Times New Roman" pitchFamily="18" charset="0"/>
                <a:ea typeface="돋움" pitchFamily="50" charset="-127"/>
                <a:cs typeface="Times New Roman" pitchFamily="18" charset="0"/>
              </a:rPr>
              <a:t>kháng</a:t>
            </a:r>
            <a:r>
              <a:rPr lang="vi-VN" altLang="ko-KR" sz="900">
                <a:latin typeface="Times New Roman" pitchFamily="18" charset="0"/>
                <a:ea typeface="돋움" pitchFamily="50" charset="-127"/>
                <a:cs typeface="Times New Roman" pitchFamily="18" charset="0"/>
              </a:rPr>
              <a:t> xả phải lớn và </a:t>
            </a:r>
            <a:r>
              <a:rPr lang="en-US" altLang="ko-KR" sz="900">
                <a:latin typeface="Times New Roman" pitchFamily="18" charset="0"/>
                <a:ea typeface="돋움" pitchFamily="50" charset="-127"/>
                <a:cs typeface="Times New Roman" pitchFamily="18" charset="0"/>
              </a:rPr>
              <a:t>không làm ảnh hưởng tới hoạt động của </a:t>
            </a:r>
            <a:r>
              <a:rPr lang="vi-VN" altLang="ko-KR" sz="900">
                <a:latin typeface="Times New Roman" pitchFamily="18" charset="0"/>
                <a:ea typeface="돋움" pitchFamily="50" charset="-127"/>
                <a:cs typeface="Times New Roman" pitchFamily="18" charset="0"/>
              </a:rPr>
              <a:t>bộ truyền động</a:t>
            </a:r>
            <a:r>
              <a:rPr lang="en-US" altLang="ko-KR" sz="900">
                <a:latin typeface="Times New Roman" pitchFamily="18" charset="0"/>
                <a:ea typeface="돋움" pitchFamily="50" charset="-127"/>
                <a:cs typeface="Times New Roman" pitchFamily="18" charset="0"/>
              </a:rPr>
              <a:t>.</a:t>
            </a:r>
          </a:p>
          <a:p>
            <a:pPr eaLnBrk="1" hangingPunct="1">
              <a:spcBef>
                <a:spcPct val="0"/>
              </a:spcBef>
              <a:buFontTx/>
              <a:buNone/>
            </a:pPr>
            <a:r>
              <a:rPr lang="vi-VN" altLang="ko-KR" sz="900">
                <a:latin typeface="Times New Roman" pitchFamily="18" charset="0"/>
                <a:ea typeface="돋움" pitchFamily="50" charset="-127"/>
                <a:cs typeface="Times New Roman" pitchFamily="18" charset="0"/>
              </a:rPr>
              <a:t>④ Nó phải có hình dạng nhỏ gọn, dễ lắp vào van điện từ, v.v.</a:t>
            </a:r>
            <a:endParaRPr lang="en-US" altLang="ko-KR" sz="900">
              <a:latin typeface="Times New Roman" pitchFamily="18" charset="0"/>
              <a:ea typeface="돋움" pitchFamily="50" charset="-127"/>
              <a:cs typeface="Times New Roman" pitchFamily="18" charset="0"/>
            </a:endParaRPr>
          </a:p>
        </p:txBody>
      </p:sp>
      <p:sp>
        <p:nvSpPr>
          <p:cNvPr id="6152" name="Rectangle 33"/>
          <p:cNvSpPr>
            <a:spLocks noChangeArrowheads="1"/>
          </p:cNvSpPr>
          <p:nvPr/>
        </p:nvSpPr>
        <p:spPr bwMode="auto">
          <a:xfrm>
            <a:off x="3394076" y="920750"/>
            <a:ext cx="3168650" cy="10618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kumimoji="1" sz="3200">
                <a:solidFill>
                  <a:schemeClr val="tx1"/>
                </a:solidFill>
                <a:latin typeface="굴림" charset="-127"/>
                <a:ea typeface="굴림" charset="-127"/>
              </a:defRPr>
            </a:lvl1pPr>
            <a:lvl2pPr marL="742950" indent="-285750" eaLnBrk="0" hangingPunct="0">
              <a:spcBef>
                <a:spcPct val="20000"/>
              </a:spcBef>
              <a:buChar char="–"/>
              <a:defRPr kumimoji="1" sz="2800">
                <a:solidFill>
                  <a:schemeClr val="tx1"/>
                </a:solidFill>
                <a:latin typeface="굴림" charset="-127"/>
                <a:ea typeface="굴림" charset="-127"/>
              </a:defRPr>
            </a:lvl2pPr>
            <a:lvl3pPr marL="1143000" indent="-228600" eaLnBrk="0" hangingPunct="0">
              <a:spcBef>
                <a:spcPct val="20000"/>
              </a:spcBef>
              <a:buChar char="•"/>
              <a:defRPr kumimoji="1" sz="2400">
                <a:solidFill>
                  <a:schemeClr val="tx1"/>
                </a:solidFill>
                <a:latin typeface="굴림" charset="-127"/>
                <a:ea typeface="굴림" charset="-127"/>
              </a:defRPr>
            </a:lvl3pPr>
            <a:lvl4pPr marL="1600200" indent="-228600" eaLnBrk="0" hangingPunct="0">
              <a:spcBef>
                <a:spcPct val="20000"/>
              </a:spcBef>
              <a:buChar char="–"/>
              <a:defRPr kumimoji="1" sz="2000">
                <a:solidFill>
                  <a:schemeClr val="tx1"/>
                </a:solidFill>
                <a:latin typeface="굴림" charset="-127"/>
                <a:ea typeface="굴림" charset="-127"/>
              </a:defRPr>
            </a:lvl4pPr>
            <a:lvl5pPr marL="2057400" indent="-228600" eaLnBrk="0" hangingPunct="0">
              <a:spcBef>
                <a:spcPct val="20000"/>
              </a:spcBef>
              <a:buChar char="»"/>
              <a:defRPr kumimoji="1" sz="2000">
                <a:solidFill>
                  <a:schemeClr val="tx1"/>
                </a:solidFill>
                <a:latin typeface="굴림" charset="-127"/>
                <a:ea typeface="굴림" charset="-127"/>
              </a:defRPr>
            </a:lvl5pPr>
            <a:lvl6pPr marL="2514600" indent="-228600" eaLnBrk="0" fontAlgn="base" hangingPunct="0">
              <a:spcBef>
                <a:spcPct val="20000"/>
              </a:spcBef>
              <a:spcAft>
                <a:spcPct val="0"/>
              </a:spcAft>
              <a:buChar char="»"/>
              <a:defRPr kumimoji="1" sz="2000">
                <a:solidFill>
                  <a:schemeClr val="tx1"/>
                </a:solidFill>
                <a:latin typeface="굴림" charset="-127"/>
                <a:ea typeface="굴림" charset="-127"/>
              </a:defRPr>
            </a:lvl6pPr>
            <a:lvl7pPr marL="2971800" indent="-228600" eaLnBrk="0" fontAlgn="base" hangingPunct="0">
              <a:spcBef>
                <a:spcPct val="20000"/>
              </a:spcBef>
              <a:spcAft>
                <a:spcPct val="0"/>
              </a:spcAft>
              <a:buChar char="»"/>
              <a:defRPr kumimoji="1" sz="2000">
                <a:solidFill>
                  <a:schemeClr val="tx1"/>
                </a:solidFill>
                <a:latin typeface="굴림" charset="-127"/>
                <a:ea typeface="굴림" charset="-127"/>
              </a:defRPr>
            </a:lvl7pPr>
            <a:lvl8pPr marL="3429000" indent="-228600" eaLnBrk="0" fontAlgn="base" hangingPunct="0">
              <a:spcBef>
                <a:spcPct val="20000"/>
              </a:spcBef>
              <a:spcAft>
                <a:spcPct val="0"/>
              </a:spcAft>
              <a:buChar char="»"/>
              <a:defRPr kumimoji="1" sz="2000">
                <a:solidFill>
                  <a:schemeClr val="tx1"/>
                </a:solidFill>
                <a:latin typeface="굴림" charset="-127"/>
                <a:ea typeface="굴림" charset="-127"/>
              </a:defRPr>
            </a:lvl8pPr>
            <a:lvl9pPr marL="3886200" indent="-228600" eaLnBrk="0" fontAlgn="base" hangingPunct="0">
              <a:spcBef>
                <a:spcPct val="20000"/>
              </a:spcBef>
              <a:spcAft>
                <a:spcPct val="0"/>
              </a:spcAft>
              <a:buChar char="»"/>
              <a:defRPr kumimoji="1" sz="2000">
                <a:solidFill>
                  <a:schemeClr val="tx1"/>
                </a:solidFill>
                <a:latin typeface="굴림" charset="-127"/>
                <a:ea typeface="굴림" charset="-127"/>
              </a:defRPr>
            </a:lvl9pPr>
          </a:lstStyle>
          <a:p>
            <a:pPr eaLnBrk="1" hangingPunct="1">
              <a:spcBef>
                <a:spcPct val="0"/>
              </a:spcBef>
              <a:buFontTx/>
              <a:buNone/>
            </a:pPr>
            <a:r>
              <a:rPr lang="vi-VN" altLang="ko-KR" sz="900">
                <a:latin typeface="Times New Roman" pitchFamily="18" charset="0"/>
                <a:ea typeface="돋움" pitchFamily="50" charset="-127"/>
                <a:cs typeface="Times New Roman" pitchFamily="18" charset="0"/>
              </a:rPr>
              <a:t>46. Đặc điểm nào không phải của van đệm?</a:t>
            </a:r>
          </a:p>
          <a:p>
            <a:pPr eaLnBrk="1" hangingPunct="1">
              <a:spcBef>
                <a:spcPct val="0"/>
              </a:spcBef>
              <a:buFontTx/>
              <a:buNone/>
            </a:pPr>
            <a:r>
              <a:rPr lang="en-US" altLang="ko-KR" sz="900">
                <a:latin typeface="Times New Roman" pitchFamily="18" charset="0"/>
                <a:ea typeface="돋움" pitchFamily="50" charset="-127"/>
                <a:cs typeface="Times New Roman" pitchFamily="18" charset="0"/>
              </a:rPr>
              <a:t> </a:t>
            </a:r>
          </a:p>
          <a:p>
            <a:pPr eaLnBrk="1" hangingPunct="1">
              <a:spcBef>
                <a:spcPct val="0"/>
              </a:spcBef>
              <a:buFontTx/>
              <a:buNone/>
            </a:pPr>
            <a:r>
              <a:rPr lang="vi-VN" altLang="ko-KR" sz="900">
                <a:latin typeface="Times New Roman" pitchFamily="18" charset="0"/>
                <a:ea typeface="돋움" pitchFamily="50" charset="-127"/>
                <a:cs typeface="Times New Roman" pitchFamily="18" charset="0"/>
              </a:rPr>
              <a:t> ① Lực hoạt động của van nhỏ</a:t>
            </a:r>
          </a:p>
          <a:p>
            <a:pPr eaLnBrk="1" hangingPunct="1">
              <a:spcBef>
                <a:spcPct val="0"/>
              </a:spcBef>
              <a:buFontTx/>
              <a:buNone/>
            </a:pPr>
            <a:r>
              <a:rPr lang="vi-VN" altLang="ko-KR" sz="900">
                <a:latin typeface="Times New Roman" pitchFamily="18" charset="0"/>
                <a:ea typeface="돋움" pitchFamily="50" charset="-127"/>
                <a:cs typeface="Times New Roman" pitchFamily="18" charset="0"/>
              </a:rPr>
              <a:t> ② Thích hợp cho van vận hành tự động hoặc áp suất cao</a:t>
            </a:r>
          </a:p>
          <a:p>
            <a:pPr eaLnBrk="1" hangingPunct="1">
              <a:spcBef>
                <a:spcPct val="0"/>
              </a:spcBef>
              <a:buFontTx/>
              <a:buNone/>
            </a:pPr>
            <a:r>
              <a:rPr lang="vi-VN" altLang="ko-KR" sz="900">
                <a:latin typeface="Times New Roman" pitchFamily="18" charset="0"/>
                <a:ea typeface="돋움" pitchFamily="50" charset="-127"/>
                <a:cs typeface="Times New Roman" pitchFamily="18" charset="0"/>
              </a:rPr>
              <a:t> ③ Cấu trúc đơn giản và dễ sản xuất với độ chính xác cao</a:t>
            </a:r>
          </a:p>
          <a:p>
            <a:pPr eaLnBrk="1" hangingPunct="1">
              <a:spcBef>
                <a:spcPct val="0"/>
              </a:spcBef>
              <a:buFontTx/>
              <a:buNone/>
            </a:pPr>
            <a:r>
              <a:rPr lang="vi-VN" altLang="ko-KR" sz="900">
                <a:latin typeface="Times New Roman" pitchFamily="18" charset="0"/>
                <a:ea typeface="돋움" pitchFamily="50" charset="-127"/>
                <a:cs typeface="Times New Roman" pitchFamily="18" charset="0"/>
              </a:rPr>
              <a:t> ④ Quãng đường di chuyển của bộ phận chuyển động ngắn nên tốc độ đóng mở nhanh.</a:t>
            </a:r>
          </a:p>
        </p:txBody>
      </p:sp>
      <p:sp>
        <p:nvSpPr>
          <p:cNvPr id="6153" name="Rectangle 111"/>
          <p:cNvSpPr>
            <a:spLocks noChangeArrowheads="1"/>
          </p:cNvSpPr>
          <p:nvPr/>
        </p:nvSpPr>
        <p:spPr bwMode="auto">
          <a:xfrm>
            <a:off x="3381376" y="4953002"/>
            <a:ext cx="3222625"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kumimoji="1" sz="3200">
                <a:solidFill>
                  <a:schemeClr val="tx1"/>
                </a:solidFill>
                <a:latin typeface="굴림" charset="-127"/>
                <a:ea typeface="굴림" charset="-127"/>
              </a:defRPr>
            </a:lvl1pPr>
            <a:lvl2pPr marL="742950" indent="-285750" eaLnBrk="0" hangingPunct="0">
              <a:spcBef>
                <a:spcPct val="20000"/>
              </a:spcBef>
              <a:buChar char="–"/>
              <a:defRPr kumimoji="1" sz="2800">
                <a:solidFill>
                  <a:schemeClr val="tx1"/>
                </a:solidFill>
                <a:latin typeface="굴림" charset="-127"/>
                <a:ea typeface="굴림" charset="-127"/>
              </a:defRPr>
            </a:lvl2pPr>
            <a:lvl3pPr marL="1143000" indent="-228600" eaLnBrk="0" hangingPunct="0">
              <a:spcBef>
                <a:spcPct val="20000"/>
              </a:spcBef>
              <a:buChar char="•"/>
              <a:defRPr kumimoji="1" sz="2400">
                <a:solidFill>
                  <a:schemeClr val="tx1"/>
                </a:solidFill>
                <a:latin typeface="굴림" charset="-127"/>
                <a:ea typeface="굴림" charset="-127"/>
              </a:defRPr>
            </a:lvl3pPr>
            <a:lvl4pPr marL="1600200" indent="-228600" eaLnBrk="0" hangingPunct="0">
              <a:spcBef>
                <a:spcPct val="20000"/>
              </a:spcBef>
              <a:buChar char="–"/>
              <a:defRPr kumimoji="1" sz="2000">
                <a:solidFill>
                  <a:schemeClr val="tx1"/>
                </a:solidFill>
                <a:latin typeface="굴림" charset="-127"/>
                <a:ea typeface="굴림" charset="-127"/>
              </a:defRPr>
            </a:lvl4pPr>
            <a:lvl5pPr marL="2057400" indent="-228600" eaLnBrk="0" hangingPunct="0">
              <a:spcBef>
                <a:spcPct val="20000"/>
              </a:spcBef>
              <a:buChar char="»"/>
              <a:defRPr kumimoji="1" sz="2000">
                <a:solidFill>
                  <a:schemeClr val="tx1"/>
                </a:solidFill>
                <a:latin typeface="굴림" charset="-127"/>
                <a:ea typeface="굴림" charset="-127"/>
              </a:defRPr>
            </a:lvl5pPr>
            <a:lvl6pPr marL="2514600" indent="-228600" eaLnBrk="0" fontAlgn="base" hangingPunct="0">
              <a:spcBef>
                <a:spcPct val="20000"/>
              </a:spcBef>
              <a:spcAft>
                <a:spcPct val="0"/>
              </a:spcAft>
              <a:buChar char="»"/>
              <a:defRPr kumimoji="1" sz="2000">
                <a:solidFill>
                  <a:schemeClr val="tx1"/>
                </a:solidFill>
                <a:latin typeface="굴림" charset="-127"/>
                <a:ea typeface="굴림" charset="-127"/>
              </a:defRPr>
            </a:lvl6pPr>
            <a:lvl7pPr marL="2971800" indent="-228600" eaLnBrk="0" fontAlgn="base" hangingPunct="0">
              <a:spcBef>
                <a:spcPct val="20000"/>
              </a:spcBef>
              <a:spcAft>
                <a:spcPct val="0"/>
              </a:spcAft>
              <a:buChar char="»"/>
              <a:defRPr kumimoji="1" sz="2000">
                <a:solidFill>
                  <a:schemeClr val="tx1"/>
                </a:solidFill>
                <a:latin typeface="굴림" charset="-127"/>
                <a:ea typeface="굴림" charset="-127"/>
              </a:defRPr>
            </a:lvl7pPr>
            <a:lvl8pPr marL="3429000" indent="-228600" eaLnBrk="0" fontAlgn="base" hangingPunct="0">
              <a:spcBef>
                <a:spcPct val="20000"/>
              </a:spcBef>
              <a:spcAft>
                <a:spcPct val="0"/>
              </a:spcAft>
              <a:buChar char="»"/>
              <a:defRPr kumimoji="1" sz="2000">
                <a:solidFill>
                  <a:schemeClr val="tx1"/>
                </a:solidFill>
                <a:latin typeface="굴림" charset="-127"/>
                <a:ea typeface="굴림" charset="-127"/>
              </a:defRPr>
            </a:lvl8pPr>
            <a:lvl9pPr marL="3886200" indent="-228600" eaLnBrk="0" fontAlgn="base" hangingPunct="0">
              <a:spcBef>
                <a:spcPct val="20000"/>
              </a:spcBef>
              <a:spcAft>
                <a:spcPct val="0"/>
              </a:spcAft>
              <a:buChar char="»"/>
              <a:defRPr kumimoji="1" sz="2000">
                <a:solidFill>
                  <a:schemeClr val="tx1"/>
                </a:solidFill>
                <a:latin typeface="굴림" charset="-127"/>
                <a:ea typeface="굴림" charset="-127"/>
              </a:defRPr>
            </a:lvl9pPr>
          </a:lstStyle>
          <a:p>
            <a:pPr eaLnBrk="1" hangingPunct="1">
              <a:spcBef>
                <a:spcPct val="0"/>
              </a:spcBef>
              <a:buFontTx/>
              <a:buNone/>
            </a:pPr>
            <a:r>
              <a:rPr lang="vi-VN" altLang="ko-KR" sz="900">
                <a:latin typeface="Times New Roman" pitchFamily="18" charset="0"/>
                <a:ea typeface="돋움" pitchFamily="50" charset="-127"/>
                <a:cs typeface="Times New Roman" pitchFamily="18" charset="0"/>
              </a:rPr>
              <a:t>49. Tùy theo phương thức hoạt động mà loại van điều hướng nào khác </a:t>
            </a:r>
            <a:r>
              <a:rPr lang="en-US" altLang="ko-KR" sz="900">
                <a:latin typeface="Times New Roman" pitchFamily="18" charset="0"/>
                <a:ea typeface="돋움" pitchFamily="50" charset="-127"/>
                <a:cs typeface="Times New Roman" pitchFamily="18" charset="0"/>
              </a:rPr>
              <a:t>biệt nhất</a:t>
            </a:r>
            <a:r>
              <a:rPr lang="vi-VN" altLang="ko-KR" sz="900">
                <a:latin typeface="Times New Roman" pitchFamily="18" charset="0"/>
                <a:ea typeface="돋움" pitchFamily="50" charset="-127"/>
                <a:cs typeface="Times New Roman" pitchFamily="18" charset="0"/>
              </a:rPr>
              <a:t>?</a:t>
            </a:r>
          </a:p>
          <a:p>
            <a:pPr eaLnBrk="1" hangingPunct="1">
              <a:spcBef>
                <a:spcPct val="0"/>
              </a:spcBef>
              <a:buFontTx/>
              <a:buNone/>
            </a:pPr>
            <a:endParaRPr lang="vi-VN" altLang="ko-KR" sz="900">
              <a:latin typeface="Times New Roman" pitchFamily="18" charset="0"/>
              <a:ea typeface="돋움" pitchFamily="50" charset="-127"/>
              <a:cs typeface="Times New Roman" pitchFamily="18" charset="0"/>
            </a:endParaRPr>
          </a:p>
          <a:p>
            <a:pPr eaLnBrk="1" hangingPunct="1">
              <a:spcBef>
                <a:spcPct val="0"/>
              </a:spcBef>
              <a:buFontTx/>
              <a:buNone/>
            </a:pPr>
            <a:r>
              <a:rPr lang="vi-VN" altLang="ko-KR" sz="900">
                <a:latin typeface="Times New Roman" pitchFamily="18" charset="0"/>
                <a:ea typeface="돋움" pitchFamily="50" charset="-127"/>
                <a:cs typeface="Times New Roman" pitchFamily="18" charset="0"/>
              </a:rPr>
              <a:t>① </a:t>
            </a:r>
            <a:r>
              <a:rPr lang="en-US" altLang="ko-KR" sz="900">
                <a:latin typeface="Times New Roman" pitchFamily="18" charset="0"/>
                <a:ea typeface="돋움" pitchFamily="50" charset="-127"/>
                <a:cs typeface="Times New Roman" pitchFamily="18" charset="0"/>
              </a:rPr>
              <a:t>                              </a:t>
            </a:r>
            <a:r>
              <a:rPr lang="vi-VN" altLang="ko-KR" sz="900">
                <a:latin typeface="Times New Roman" pitchFamily="18" charset="0"/>
                <a:ea typeface="돋움" pitchFamily="50" charset="-127"/>
                <a:cs typeface="Times New Roman" pitchFamily="18" charset="0"/>
              </a:rPr>
              <a:t>②</a:t>
            </a:r>
          </a:p>
          <a:p>
            <a:pPr eaLnBrk="1" hangingPunct="1">
              <a:spcBef>
                <a:spcPct val="0"/>
              </a:spcBef>
              <a:buFontTx/>
              <a:buNone/>
            </a:pPr>
            <a:endParaRPr lang="vi-VN" altLang="ko-KR" sz="900">
              <a:latin typeface="Times New Roman" pitchFamily="18" charset="0"/>
              <a:ea typeface="돋움" pitchFamily="50" charset="-127"/>
              <a:cs typeface="Times New Roman" pitchFamily="18" charset="0"/>
            </a:endParaRPr>
          </a:p>
          <a:p>
            <a:pPr eaLnBrk="1" hangingPunct="1">
              <a:spcBef>
                <a:spcPct val="0"/>
              </a:spcBef>
              <a:buFontTx/>
              <a:buNone/>
            </a:pPr>
            <a:r>
              <a:rPr lang="vi-VN" altLang="ko-KR" sz="900">
                <a:latin typeface="Times New Roman" pitchFamily="18" charset="0"/>
                <a:ea typeface="돋움" pitchFamily="50" charset="-127"/>
                <a:cs typeface="Times New Roman" pitchFamily="18" charset="0"/>
              </a:rPr>
              <a:t>③ </a:t>
            </a:r>
            <a:r>
              <a:rPr lang="en-US" altLang="ko-KR" sz="900">
                <a:latin typeface="Times New Roman" pitchFamily="18" charset="0"/>
                <a:ea typeface="돋움" pitchFamily="50" charset="-127"/>
                <a:cs typeface="Times New Roman" pitchFamily="18" charset="0"/>
              </a:rPr>
              <a:t>                              </a:t>
            </a:r>
            <a:r>
              <a:rPr lang="vi-VN" altLang="ko-KR" sz="900">
                <a:latin typeface="Times New Roman" pitchFamily="18" charset="0"/>
                <a:ea typeface="돋움" pitchFamily="50" charset="-127"/>
                <a:cs typeface="Times New Roman" pitchFamily="18" charset="0"/>
              </a:rPr>
              <a:t>④</a:t>
            </a:r>
            <a:endParaRPr lang="en-US" altLang="ko-KR" sz="900">
              <a:latin typeface="Times New Roman" pitchFamily="18" charset="0"/>
              <a:ea typeface="돋움" pitchFamily="50" charset="-127"/>
              <a:cs typeface="Times New Roman" pitchFamily="18" charset="0"/>
            </a:endParaRPr>
          </a:p>
        </p:txBody>
      </p:sp>
      <p:sp>
        <p:nvSpPr>
          <p:cNvPr id="6154" name="Rectangle 76"/>
          <p:cNvSpPr>
            <a:spLocks noChangeArrowheads="1"/>
          </p:cNvSpPr>
          <p:nvPr/>
        </p:nvSpPr>
        <p:spPr bwMode="auto">
          <a:xfrm>
            <a:off x="266700" y="8408988"/>
            <a:ext cx="3162300"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kumimoji="1" sz="3200">
                <a:solidFill>
                  <a:schemeClr val="tx1"/>
                </a:solidFill>
                <a:latin typeface="굴림" charset="-127"/>
                <a:ea typeface="굴림" charset="-127"/>
              </a:defRPr>
            </a:lvl1pPr>
            <a:lvl2pPr marL="742950" indent="-285750" eaLnBrk="0" hangingPunct="0">
              <a:spcBef>
                <a:spcPct val="20000"/>
              </a:spcBef>
              <a:buChar char="–"/>
              <a:defRPr kumimoji="1" sz="2800">
                <a:solidFill>
                  <a:schemeClr val="tx1"/>
                </a:solidFill>
                <a:latin typeface="굴림" charset="-127"/>
                <a:ea typeface="굴림" charset="-127"/>
              </a:defRPr>
            </a:lvl2pPr>
            <a:lvl3pPr marL="1143000" indent="-228600" eaLnBrk="0" hangingPunct="0">
              <a:spcBef>
                <a:spcPct val="20000"/>
              </a:spcBef>
              <a:buChar char="•"/>
              <a:defRPr kumimoji="1" sz="2400">
                <a:solidFill>
                  <a:schemeClr val="tx1"/>
                </a:solidFill>
                <a:latin typeface="굴림" charset="-127"/>
                <a:ea typeface="굴림" charset="-127"/>
              </a:defRPr>
            </a:lvl3pPr>
            <a:lvl4pPr marL="1600200" indent="-228600" eaLnBrk="0" hangingPunct="0">
              <a:spcBef>
                <a:spcPct val="20000"/>
              </a:spcBef>
              <a:buChar char="–"/>
              <a:defRPr kumimoji="1" sz="2000">
                <a:solidFill>
                  <a:schemeClr val="tx1"/>
                </a:solidFill>
                <a:latin typeface="굴림" charset="-127"/>
                <a:ea typeface="굴림" charset="-127"/>
              </a:defRPr>
            </a:lvl4pPr>
            <a:lvl5pPr marL="2057400" indent="-228600" eaLnBrk="0" hangingPunct="0">
              <a:spcBef>
                <a:spcPct val="20000"/>
              </a:spcBef>
              <a:buChar char="»"/>
              <a:defRPr kumimoji="1" sz="2000">
                <a:solidFill>
                  <a:schemeClr val="tx1"/>
                </a:solidFill>
                <a:latin typeface="굴림" charset="-127"/>
                <a:ea typeface="굴림" charset="-127"/>
              </a:defRPr>
            </a:lvl5pPr>
            <a:lvl6pPr marL="2514600" indent="-228600" eaLnBrk="0" fontAlgn="base" hangingPunct="0">
              <a:spcBef>
                <a:spcPct val="20000"/>
              </a:spcBef>
              <a:spcAft>
                <a:spcPct val="0"/>
              </a:spcAft>
              <a:buChar char="»"/>
              <a:defRPr kumimoji="1" sz="2000">
                <a:solidFill>
                  <a:schemeClr val="tx1"/>
                </a:solidFill>
                <a:latin typeface="굴림" charset="-127"/>
                <a:ea typeface="굴림" charset="-127"/>
              </a:defRPr>
            </a:lvl6pPr>
            <a:lvl7pPr marL="2971800" indent="-228600" eaLnBrk="0" fontAlgn="base" hangingPunct="0">
              <a:spcBef>
                <a:spcPct val="20000"/>
              </a:spcBef>
              <a:spcAft>
                <a:spcPct val="0"/>
              </a:spcAft>
              <a:buChar char="»"/>
              <a:defRPr kumimoji="1" sz="2000">
                <a:solidFill>
                  <a:schemeClr val="tx1"/>
                </a:solidFill>
                <a:latin typeface="굴림" charset="-127"/>
                <a:ea typeface="굴림" charset="-127"/>
              </a:defRPr>
            </a:lvl7pPr>
            <a:lvl8pPr marL="3429000" indent="-228600" eaLnBrk="0" fontAlgn="base" hangingPunct="0">
              <a:spcBef>
                <a:spcPct val="20000"/>
              </a:spcBef>
              <a:spcAft>
                <a:spcPct val="0"/>
              </a:spcAft>
              <a:buChar char="»"/>
              <a:defRPr kumimoji="1" sz="2000">
                <a:solidFill>
                  <a:schemeClr val="tx1"/>
                </a:solidFill>
                <a:latin typeface="굴림" charset="-127"/>
                <a:ea typeface="굴림" charset="-127"/>
              </a:defRPr>
            </a:lvl8pPr>
            <a:lvl9pPr marL="3886200" indent="-228600" eaLnBrk="0" fontAlgn="base" hangingPunct="0">
              <a:spcBef>
                <a:spcPct val="20000"/>
              </a:spcBef>
              <a:spcAft>
                <a:spcPct val="0"/>
              </a:spcAft>
              <a:buChar char="»"/>
              <a:defRPr kumimoji="1" sz="2000">
                <a:solidFill>
                  <a:schemeClr val="tx1"/>
                </a:solidFill>
                <a:latin typeface="굴림" charset="-127"/>
                <a:ea typeface="굴림" charset="-127"/>
              </a:defRPr>
            </a:lvl9pPr>
          </a:lstStyle>
          <a:p>
            <a:pPr eaLnBrk="1" hangingPunct="1">
              <a:spcBef>
                <a:spcPct val="50000"/>
              </a:spcBef>
              <a:buFontTx/>
              <a:buNone/>
            </a:pPr>
            <a:r>
              <a:rPr lang="vi-VN" altLang="ko-KR" sz="900">
                <a:latin typeface="Times New Roman" pitchFamily="18" charset="0"/>
                <a:ea typeface="돋움" pitchFamily="50" charset="-127"/>
                <a:cs typeface="Times New Roman" pitchFamily="18" charset="0"/>
              </a:rPr>
              <a:t>45. Trong số các máy nén piston, phương pháp làm mát nào được sử dụng cho cỡ trung bình / lớn?</a:t>
            </a:r>
          </a:p>
          <a:p>
            <a:pPr eaLnBrk="1" hangingPunct="1">
              <a:spcBef>
                <a:spcPct val="50000"/>
              </a:spcBef>
              <a:buFontTx/>
              <a:buNone/>
            </a:pPr>
            <a:r>
              <a:rPr lang="vi-VN" altLang="ko-KR" sz="900">
                <a:latin typeface="Times New Roman" pitchFamily="18" charset="0"/>
                <a:ea typeface="돋움" pitchFamily="50" charset="-127"/>
                <a:cs typeface="Times New Roman" pitchFamily="18" charset="0"/>
              </a:rPr>
              <a:t>① Loại làm mát bằng nước </a:t>
            </a:r>
            <a:endParaRPr lang="en-US" altLang="ko-KR" sz="900">
              <a:latin typeface="Times New Roman" pitchFamily="18" charset="0"/>
              <a:ea typeface="돋움" pitchFamily="50" charset="-127"/>
              <a:cs typeface="Times New Roman" pitchFamily="18" charset="0"/>
            </a:endParaRPr>
          </a:p>
          <a:p>
            <a:pPr eaLnBrk="1" hangingPunct="1">
              <a:spcBef>
                <a:spcPct val="50000"/>
              </a:spcBef>
              <a:buFontTx/>
              <a:buNone/>
            </a:pPr>
            <a:r>
              <a:rPr lang="vi-VN" altLang="ko-KR" sz="900">
                <a:latin typeface="Times New Roman" pitchFamily="18" charset="0"/>
                <a:ea typeface="돋움" pitchFamily="50" charset="-127"/>
                <a:cs typeface="Times New Roman" pitchFamily="18" charset="0"/>
              </a:rPr>
              <a:t>② Loại làm lạnh</a:t>
            </a:r>
          </a:p>
          <a:p>
            <a:pPr eaLnBrk="1" hangingPunct="1">
              <a:spcBef>
                <a:spcPct val="50000"/>
              </a:spcBef>
              <a:buFontTx/>
              <a:buNone/>
            </a:pPr>
            <a:r>
              <a:rPr lang="vi-VN" altLang="ko-KR" sz="900">
                <a:latin typeface="Times New Roman" pitchFamily="18" charset="0"/>
                <a:ea typeface="돋움" pitchFamily="50" charset="-127"/>
                <a:cs typeface="Times New Roman" pitchFamily="18" charset="0"/>
              </a:rPr>
              <a:t>③ Loại làm mát bằng không khí </a:t>
            </a:r>
            <a:endParaRPr lang="en-US" altLang="ko-KR" sz="900">
              <a:latin typeface="Times New Roman" pitchFamily="18" charset="0"/>
              <a:ea typeface="돋움" pitchFamily="50" charset="-127"/>
              <a:cs typeface="Times New Roman" pitchFamily="18" charset="0"/>
            </a:endParaRPr>
          </a:p>
          <a:p>
            <a:pPr eaLnBrk="1" hangingPunct="1">
              <a:spcBef>
                <a:spcPct val="50000"/>
              </a:spcBef>
              <a:buFontTx/>
              <a:buNone/>
            </a:pPr>
            <a:r>
              <a:rPr lang="vi-VN" altLang="ko-KR" sz="900">
                <a:latin typeface="Times New Roman" pitchFamily="18" charset="0"/>
                <a:ea typeface="돋움" pitchFamily="50" charset="-127"/>
                <a:cs typeface="Times New Roman" pitchFamily="18" charset="0"/>
              </a:rPr>
              <a:t>④ Loại hấp phụ</a:t>
            </a:r>
            <a:endParaRPr lang="ko-KR" altLang="en-US" sz="900">
              <a:latin typeface="Times New Roman" pitchFamily="18" charset="0"/>
              <a:ea typeface="돋움" pitchFamily="50" charset="-127"/>
              <a:cs typeface="Times New Roman" pitchFamily="18" charset="0"/>
            </a:endParaRPr>
          </a:p>
        </p:txBody>
      </p:sp>
      <p:sp>
        <p:nvSpPr>
          <p:cNvPr id="6155" name="Text Box 44"/>
          <p:cNvSpPr txBox="1">
            <a:spLocks noChangeArrowheads="1"/>
          </p:cNvSpPr>
          <p:nvPr/>
        </p:nvSpPr>
        <p:spPr bwMode="auto">
          <a:xfrm>
            <a:off x="3400425" y="3746500"/>
            <a:ext cx="3162300"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kumimoji="1" sz="3200">
                <a:solidFill>
                  <a:schemeClr val="tx1"/>
                </a:solidFill>
                <a:latin typeface="굴림" charset="-127"/>
                <a:ea typeface="굴림" charset="-127"/>
              </a:defRPr>
            </a:lvl1pPr>
            <a:lvl2pPr marL="742950" indent="-285750" eaLnBrk="0" hangingPunct="0">
              <a:spcBef>
                <a:spcPct val="20000"/>
              </a:spcBef>
              <a:buChar char="–"/>
              <a:defRPr kumimoji="1" sz="2800">
                <a:solidFill>
                  <a:schemeClr val="tx1"/>
                </a:solidFill>
                <a:latin typeface="굴림" charset="-127"/>
                <a:ea typeface="굴림" charset="-127"/>
              </a:defRPr>
            </a:lvl2pPr>
            <a:lvl3pPr marL="1143000" indent="-228600" eaLnBrk="0" hangingPunct="0">
              <a:spcBef>
                <a:spcPct val="20000"/>
              </a:spcBef>
              <a:buChar char="•"/>
              <a:defRPr kumimoji="1" sz="2400">
                <a:solidFill>
                  <a:schemeClr val="tx1"/>
                </a:solidFill>
                <a:latin typeface="굴림" charset="-127"/>
                <a:ea typeface="굴림" charset="-127"/>
              </a:defRPr>
            </a:lvl3pPr>
            <a:lvl4pPr marL="1600200" indent="-228600" eaLnBrk="0" hangingPunct="0">
              <a:spcBef>
                <a:spcPct val="20000"/>
              </a:spcBef>
              <a:buChar char="–"/>
              <a:defRPr kumimoji="1" sz="2000">
                <a:solidFill>
                  <a:schemeClr val="tx1"/>
                </a:solidFill>
                <a:latin typeface="굴림" charset="-127"/>
                <a:ea typeface="굴림" charset="-127"/>
              </a:defRPr>
            </a:lvl4pPr>
            <a:lvl5pPr marL="2057400" indent="-228600" eaLnBrk="0" hangingPunct="0">
              <a:spcBef>
                <a:spcPct val="20000"/>
              </a:spcBef>
              <a:buChar char="»"/>
              <a:defRPr kumimoji="1" sz="2000">
                <a:solidFill>
                  <a:schemeClr val="tx1"/>
                </a:solidFill>
                <a:latin typeface="굴림" charset="-127"/>
                <a:ea typeface="굴림" charset="-127"/>
              </a:defRPr>
            </a:lvl5pPr>
            <a:lvl6pPr marL="2514600" indent="-228600" eaLnBrk="0" fontAlgn="base" hangingPunct="0">
              <a:spcBef>
                <a:spcPct val="20000"/>
              </a:spcBef>
              <a:spcAft>
                <a:spcPct val="0"/>
              </a:spcAft>
              <a:buChar char="»"/>
              <a:defRPr kumimoji="1" sz="2000">
                <a:solidFill>
                  <a:schemeClr val="tx1"/>
                </a:solidFill>
                <a:latin typeface="굴림" charset="-127"/>
                <a:ea typeface="굴림" charset="-127"/>
              </a:defRPr>
            </a:lvl6pPr>
            <a:lvl7pPr marL="2971800" indent="-228600" eaLnBrk="0" fontAlgn="base" hangingPunct="0">
              <a:spcBef>
                <a:spcPct val="20000"/>
              </a:spcBef>
              <a:spcAft>
                <a:spcPct val="0"/>
              </a:spcAft>
              <a:buChar char="»"/>
              <a:defRPr kumimoji="1" sz="2000">
                <a:solidFill>
                  <a:schemeClr val="tx1"/>
                </a:solidFill>
                <a:latin typeface="굴림" charset="-127"/>
                <a:ea typeface="굴림" charset="-127"/>
              </a:defRPr>
            </a:lvl7pPr>
            <a:lvl8pPr marL="3429000" indent="-228600" eaLnBrk="0" fontAlgn="base" hangingPunct="0">
              <a:spcBef>
                <a:spcPct val="20000"/>
              </a:spcBef>
              <a:spcAft>
                <a:spcPct val="0"/>
              </a:spcAft>
              <a:buChar char="»"/>
              <a:defRPr kumimoji="1" sz="2000">
                <a:solidFill>
                  <a:schemeClr val="tx1"/>
                </a:solidFill>
                <a:latin typeface="굴림" charset="-127"/>
                <a:ea typeface="굴림" charset="-127"/>
              </a:defRPr>
            </a:lvl8pPr>
            <a:lvl9pPr marL="3886200" indent="-228600" eaLnBrk="0" fontAlgn="base" hangingPunct="0">
              <a:spcBef>
                <a:spcPct val="20000"/>
              </a:spcBef>
              <a:spcAft>
                <a:spcPct val="0"/>
              </a:spcAft>
              <a:buChar char="»"/>
              <a:defRPr kumimoji="1" sz="2000">
                <a:solidFill>
                  <a:schemeClr val="tx1"/>
                </a:solidFill>
                <a:latin typeface="굴림" charset="-127"/>
                <a:ea typeface="굴림" charset="-127"/>
              </a:defRPr>
            </a:lvl9pPr>
          </a:lstStyle>
          <a:p>
            <a:pPr eaLnBrk="1" hangingPunct="1">
              <a:spcBef>
                <a:spcPct val="0"/>
              </a:spcBef>
              <a:buFontTx/>
              <a:buNone/>
            </a:pPr>
            <a:r>
              <a:rPr lang="vi-VN" altLang="ko-KR" sz="900">
                <a:latin typeface="Times New Roman" pitchFamily="18" charset="0"/>
                <a:cs typeface="Times New Roman" pitchFamily="18" charset="0"/>
              </a:rPr>
              <a:t>48. Đâu không phải là nhược điểm của </a:t>
            </a:r>
            <a:r>
              <a:rPr lang="en-US" altLang="ko-KR" sz="900">
                <a:latin typeface="Times New Roman" pitchFamily="18" charset="0"/>
                <a:cs typeface="Times New Roman" pitchFamily="18" charset="0"/>
              </a:rPr>
              <a:t>kỹ thuật</a:t>
            </a:r>
            <a:r>
              <a:rPr lang="vi-VN" altLang="ko-KR" sz="900">
                <a:latin typeface="Times New Roman" pitchFamily="18" charset="0"/>
                <a:cs typeface="Times New Roman" pitchFamily="18" charset="0"/>
              </a:rPr>
              <a:t> khí nén?</a:t>
            </a:r>
          </a:p>
          <a:p>
            <a:pPr eaLnBrk="1" hangingPunct="1">
              <a:spcBef>
                <a:spcPct val="0"/>
              </a:spcBef>
              <a:buFontTx/>
              <a:buNone/>
            </a:pPr>
            <a:r>
              <a:rPr lang="en-US" altLang="ko-KR" sz="900">
                <a:latin typeface="Times New Roman" pitchFamily="18" charset="0"/>
                <a:cs typeface="Times New Roman" pitchFamily="18" charset="0"/>
              </a:rPr>
              <a:t> </a:t>
            </a:r>
          </a:p>
          <a:p>
            <a:pPr eaLnBrk="1" hangingPunct="1">
              <a:spcBef>
                <a:spcPct val="0"/>
              </a:spcBef>
              <a:buFontTx/>
              <a:buNone/>
            </a:pPr>
            <a:r>
              <a:rPr lang="vi-VN" altLang="ko-KR" sz="900">
                <a:latin typeface="Times New Roman" pitchFamily="18" charset="0"/>
                <a:cs typeface="Times New Roman" pitchFamily="18" charset="0"/>
              </a:rPr>
              <a:t> ① Không có độ đàn hồi</a:t>
            </a:r>
          </a:p>
          <a:p>
            <a:pPr eaLnBrk="1" hangingPunct="1">
              <a:spcBef>
                <a:spcPct val="0"/>
              </a:spcBef>
              <a:buFontTx/>
              <a:buNone/>
            </a:pPr>
            <a:r>
              <a:rPr lang="vi-VN" altLang="ko-KR" sz="900">
                <a:latin typeface="Times New Roman" pitchFamily="18" charset="0"/>
                <a:cs typeface="Times New Roman" pitchFamily="18" charset="0"/>
              </a:rPr>
              <a:t> ② Khó kiểm soát tốc độ chính xác</a:t>
            </a:r>
          </a:p>
          <a:p>
            <a:pPr eaLnBrk="1" hangingPunct="1">
              <a:spcBef>
                <a:spcPct val="0"/>
              </a:spcBef>
              <a:buFontTx/>
              <a:buNone/>
            </a:pPr>
            <a:r>
              <a:rPr lang="en-US" altLang="ko-KR" sz="900">
                <a:latin typeface="Times New Roman" pitchFamily="18" charset="0"/>
                <a:cs typeface="Times New Roman" pitchFamily="18" charset="0"/>
              </a:rPr>
              <a:t> ③ Hiệu quả kém</a:t>
            </a:r>
          </a:p>
          <a:p>
            <a:pPr eaLnBrk="1" hangingPunct="1">
              <a:spcBef>
                <a:spcPct val="0"/>
              </a:spcBef>
              <a:buFontTx/>
              <a:buNone/>
            </a:pPr>
            <a:r>
              <a:rPr lang="vi-VN" altLang="ko-KR" sz="900">
                <a:latin typeface="Times New Roman" pitchFamily="18" charset="0"/>
                <a:cs typeface="Times New Roman" pitchFamily="18" charset="0"/>
              </a:rPr>
              <a:t> ④ </a:t>
            </a:r>
            <a:r>
              <a:rPr lang="en-US" altLang="ko-KR" sz="900">
                <a:latin typeface="Times New Roman" pitchFamily="18" charset="0"/>
                <a:cs typeface="Times New Roman" pitchFamily="18" charset="0"/>
              </a:rPr>
              <a:t>Ngừng giữa chừng khó khăn.</a:t>
            </a:r>
            <a:endParaRPr lang="vi-VN" altLang="ko-KR" sz="900">
              <a:latin typeface="Times New Roman" pitchFamily="18" charset="0"/>
              <a:cs typeface="Times New Roman" pitchFamily="18" charset="0"/>
            </a:endParaRPr>
          </a:p>
        </p:txBody>
      </p:sp>
      <p:sp>
        <p:nvSpPr>
          <p:cNvPr id="6156" name="Text Box 22"/>
          <p:cNvSpPr txBox="1">
            <a:spLocks noChangeArrowheads="1"/>
          </p:cNvSpPr>
          <p:nvPr/>
        </p:nvSpPr>
        <p:spPr bwMode="auto">
          <a:xfrm>
            <a:off x="3395663" y="2384425"/>
            <a:ext cx="3201987"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kumimoji="1" sz="3200">
                <a:solidFill>
                  <a:schemeClr val="tx1"/>
                </a:solidFill>
                <a:latin typeface="굴림" charset="-127"/>
                <a:ea typeface="굴림" charset="-127"/>
              </a:defRPr>
            </a:lvl1pPr>
            <a:lvl2pPr marL="742950" indent="-285750" eaLnBrk="0" hangingPunct="0">
              <a:spcBef>
                <a:spcPct val="20000"/>
              </a:spcBef>
              <a:buChar char="–"/>
              <a:defRPr kumimoji="1" sz="2800">
                <a:solidFill>
                  <a:schemeClr val="tx1"/>
                </a:solidFill>
                <a:latin typeface="굴림" charset="-127"/>
                <a:ea typeface="굴림" charset="-127"/>
              </a:defRPr>
            </a:lvl2pPr>
            <a:lvl3pPr marL="1143000" indent="-228600" eaLnBrk="0" hangingPunct="0">
              <a:spcBef>
                <a:spcPct val="20000"/>
              </a:spcBef>
              <a:buChar char="•"/>
              <a:defRPr kumimoji="1" sz="2400">
                <a:solidFill>
                  <a:schemeClr val="tx1"/>
                </a:solidFill>
                <a:latin typeface="굴림" charset="-127"/>
                <a:ea typeface="굴림" charset="-127"/>
              </a:defRPr>
            </a:lvl3pPr>
            <a:lvl4pPr marL="1600200" indent="-228600" eaLnBrk="0" hangingPunct="0">
              <a:spcBef>
                <a:spcPct val="20000"/>
              </a:spcBef>
              <a:buChar char="–"/>
              <a:defRPr kumimoji="1" sz="2000">
                <a:solidFill>
                  <a:schemeClr val="tx1"/>
                </a:solidFill>
                <a:latin typeface="굴림" charset="-127"/>
                <a:ea typeface="굴림" charset="-127"/>
              </a:defRPr>
            </a:lvl4pPr>
            <a:lvl5pPr marL="2057400" indent="-228600" eaLnBrk="0" hangingPunct="0">
              <a:spcBef>
                <a:spcPct val="20000"/>
              </a:spcBef>
              <a:buChar char="»"/>
              <a:defRPr kumimoji="1" sz="2000">
                <a:solidFill>
                  <a:schemeClr val="tx1"/>
                </a:solidFill>
                <a:latin typeface="굴림" charset="-127"/>
                <a:ea typeface="굴림" charset="-127"/>
              </a:defRPr>
            </a:lvl5pPr>
            <a:lvl6pPr marL="2514600" indent="-228600" eaLnBrk="0" fontAlgn="base" hangingPunct="0">
              <a:spcBef>
                <a:spcPct val="20000"/>
              </a:spcBef>
              <a:spcAft>
                <a:spcPct val="0"/>
              </a:spcAft>
              <a:buChar char="»"/>
              <a:defRPr kumimoji="1" sz="2000">
                <a:solidFill>
                  <a:schemeClr val="tx1"/>
                </a:solidFill>
                <a:latin typeface="굴림" charset="-127"/>
                <a:ea typeface="굴림" charset="-127"/>
              </a:defRPr>
            </a:lvl6pPr>
            <a:lvl7pPr marL="2971800" indent="-228600" eaLnBrk="0" fontAlgn="base" hangingPunct="0">
              <a:spcBef>
                <a:spcPct val="20000"/>
              </a:spcBef>
              <a:spcAft>
                <a:spcPct val="0"/>
              </a:spcAft>
              <a:buChar char="»"/>
              <a:defRPr kumimoji="1" sz="2000">
                <a:solidFill>
                  <a:schemeClr val="tx1"/>
                </a:solidFill>
                <a:latin typeface="굴림" charset="-127"/>
                <a:ea typeface="굴림" charset="-127"/>
              </a:defRPr>
            </a:lvl7pPr>
            <a:lvl8pPr marL="3429000" indent="-228600" eaLnBrk="0" fontAlgn="base" hangingPunct="0">
              <a:spcBef>
                <a:spcPct val="20000"/>
              </a:spcBef>
              <a:spcAft>
                <a:spcPct val="0"/>
              </a:spcAft>
              <a:buChar char="»"/>
              <a:defRPr kumimoji="1" sz="2000">
                <a:solidFill>
                  <a:schemeClr val="tx1"/>
                </a:solidFill>
                <a:latin typeface="굴림" charset="-127"/>
                <a:ea typeface="굴림" charset="-127"/>
              </a:defRPr>
            </a:lvl8pPr>
            <a:lvl9pPr marL="3886200" indent="-228600" eaLnBrk="0" fontAlgn="base" hangingPunct="0">
              <a:spcBef>
                <a:spcPct val="20000"/>
              </a:spcBef>
              <a:spcAft>
                <a:spcPct val="0"/>
              </a:spcAft>
              <a:buChar char="»"/>
              <a:defRPr kumimoji="1" sz="2000">
                <a:solidFill>
                  <a:schemeClr val="tx1"/>
                </a:solidFill>
                <a:latin typeface="굴림" charset="-127"/>
                <a:ea typeface="굴림" charset="-127"/>
              </a:defRPr>
            </a:lvl9pPr>
          </a:lstStyle>
          <a:p>
            <a:pPr eaLnBrk="1" hangingPunct="1">
              <a:spcBef>
                <a:spcPct val="0"/>
              </a:spcBef>
              <a:buFontTx/>
              <a:buNone/>
            </a:pPr>
            <a:r>
              <a:rPr lang="vi-VN" altLang="ko-KR" sz="900">
                <a:latin typeface="Times New Roman" pitchFamily="18" charset="0"/>
                <a:cs typeface="Times New Roman" pitchFamily="18" charset="0"/>
              </a:rPr>
              <a:t>47. </a:t>
            </a:r>
            <a:r>
              <a:rPr lang="en-US" altLang="ko-KR" sz="900">
                <a:latin typeface="Times New Roman" pitchFamily="18" charset="0"/>
                <a:cs typeface="Times New Roman" pitchFamily="18" charset="0"/>
              </a:rPr>
              <a:t>Quay đĩa quay với tốc độ cao, tăng lượng chuyển động của chất khí thông qua cánh làm tăng  tốc độ và áp suất.</a:t>
            </a:r>
          </a:p>
          <a:p>
            <a:pPr eaLnBrk="1" hangingPunct="1">
              <a:spcBef>
                <a:spcPct val="0"/>
              </a:spcBef>
              <a:buFontTx/>
              <a:buNone/>
            </a:pPr>
            <a:r>
              <a:rPr lang="en-US" altLang="ko-KR" sz="900">
                <a:latin typeface="Times New Roman" pitchFamily="18" charset="0"/>
                <a:cs typeface="Times New Roman" pitchFamily="18" charset="0"/>
              </a:rPr>
              <a:t>Động cơ</a:t>
            </a:r>
            <a:r>
              <a:rPr lang="vi-VN" altLang="ko-KR" sz="900">
                <a:latin typeface="Times New Roman" pitchFamily="18" charset="0"/>
                <a:cs typeface="Times New Roman" pitchFamily="18" charset="0"/>
              </a:rPr>
              <a:t> khí nén</a:t>
            </a:r>
            <a:r>
              <a:rPr lang="en-US" altLang="ko-KR" sz="900">
                <a:latin typeface="Times New Roman" pitchFamily="18" charset="0"/>
                <a:cs typeface="Times New Roman" pitchFamily="18" charset="0"/>
              </a:rPr>
              <a:t> trên</a:t>
            </a:r>
            <a:r>
              <a:rPr lang="vi-VN" altLang="ko-KR" sz="900">
                <a:latin typeface="Times New Roman" pitchFamily="18" charset="0"/>
                <a:cs typeface="Times New Roman" pitchFamily="18" charset="0"/>
              </a:rPr>
              <a:t> là gì?</a:t>
            </a:r>
          </a:p>
          <a:p>
            <a:pPr eaLnBrk="1" hangingPunct="1">
              <a:spcBef>
                <a:spcPct val="0"/>
              </a:spcBef>
              <a:buFontTx/>
              <a:buNone/>
            </a:pPr>
            <a:r>
              <a:rPr lang="en-US" altLang="ko-KR" sz="900">
                <a:latin typeface="Times New Roman" pitchFamily="18" charset="0"/>
                <a:cs typeface="Times New Roman" pitchFamily="18" charset="0"/>
              </a:rPr>
              <a:t> </a:t>
            </a:r>
          </a:p>
          <a:p>
            <a:pPr eaLnBrk="1" hangingPunct="1">
              <a:spcBef>
                <a:spcPct val="0"/>
              </a:spcBef>
              <a:buFontTx/>
              <a:buNone/>
            </a:pPr>
            <a:r>
              <a:rPr lang="vi-VN" altLang="ko-KR" sz="900">
                <a:latin typeface="Times New Roman" pitchFamily="18" charset="0"/>
                <a:cs typeface="Times New Roman" pitchFamily="18" charset="0"/>
              </a:rPr>
              <a:t> ① Động cơ bánh răng</a:t>
            </a:r>
            <a:r>
              <a:rPr lang="en-US" altLang="ko-KR" sz="900">
                <a:latin typeface="Times New Roman" pitchFamily="18" charset="0"/>
                <a:cs typeface="Times New Roman" pitchFamily="18" charset="0"/>
              </a:rPr>
              <a:t> </a:t>
            </a:r>
            <a:r>
              <a:rPr lang="vi-VN" altLang="ko-KR" sz="900">
                <a:latin typeface="Times New Roman" pitchFamily="18" charset="0"/>
                <a:cs typeface="Times New Roman" pitchFamily="18" charset="0"/>
              </a:rPr>
              <a:t> </a:t>
            </a:r>
            <a:r>
              <a:rPr lang="en-US" altLang="ko-KR" sz="900">
                <a:latin typeface="Times New Roman" pitchFamily="18" charset="0"/>
                <a:cs typeface="Times New Roman" pitchFamily="18" charset="0"/>
              </a:rPr>
              <a:t> </a:t>
            </a:r>
            <a:r>
              <a:rPr lang="vi-VN" altLang="ko-KR" sz="900">
                <a:latin typeface="Times New Roman" pitchFamily="18" charset="0"/>
                <a:cs typeface="Times New Roman" pitchFamily="18" charset="0"/>
              </a:rPr>
              <a:t>② Động cơ piston</a:t>
            </a:r>
          </a:p>
          <a:p>
            <a:pPr eaLnBrk="1" hangingPunct="1">
              <a:spcBef>
                <a:spcPct val="0"/>
              </a:spcBef>
              <a:buFontTx/>
              <a:buNone/>
            </a:pPr>
            <a:r>
              <a:rPr lang="vi-VN" altLang="ko-KR" sz="900">
                <a:latin typeface="Times New Roman" pitchFamily="18" charset="0"/>
                <a:cs typeface="Times New Roman" pitchFamily="18" charset="0"/>
              </a:rPr>
              <a:t> ③ Động cơ kiểu tuabin ④ Động cơ kiểu cánh gạt</a:t>
            </a:r>
          </a:p>
        </p:txBody>
      </p:sp>
      <p:sp>
        <p:nvSpPr>
          <p:cNvPr id="6157" name="Rectangle 151"/>
          <p:cNvSpPr>
            <a:spLocks noChangeArrowheads="1"/>
          </p:cNvSpPr>
          <p:nvPr/>
        </p:nvSpPr>
        <p:spPr bwMode="auto">
          <a:xfrm>
            <a:off x="260350" y="6234114"/>
            <a:ext cx="3168650" cy="1505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kumimoji="1" sz="3200">
                <a:solidFill>
                  <a:schemeClr val="tx1"/>
                </a:solidFill>
                <a:latin typeface="굴림" charset="-127"/>
                <a:ea typeface="굴림" charset="-127"/>
              </a:defRPr>
            </a:lvl1pPr>
            <a:lvl2pPr marL="742950" indent="-285750" eaLnBrk="0" hangingPunct="0">
              <a:spcBef>
                <a:spcPct val="20000"/>
              </a:spcBef>
              <a:buChar char="–"/>
              <a:defRPr kumimoji="1" sz="2800">
                <a:solidFill>
                  <a:schemeClr val="tx1"/>
                </a:solidFill>
                <a:latin typeface="굴림" charset="-127"/>
                <a:ea typeface="굴림" charset="-127"/>
              </a:defRPr>
            </a:lvl2pPr>
            <a:lvl3pPr marL="1143000" indent="-228600" eaLnBrk="0" hangingPunct="0">
              <a:spcBef>
                <a:spcPct val="20000"/>
              </a:spcBef>
              <a:buChar char="•"/>
              <a:defRPr kumimoji="1" sz="2400">
                <a:solidFill>
                  <a:schemeClr val="tx1"/>
                </a:solidFill>
                <a:latin typeface="굴림" charset="-127"/>
                <a:ea typeface="굴림" charset="-127"/>
              </a:defRPr>
            </a:lvl3pPr>
            <a:lvl4pPr marL="1600200" indent="-228600" eaLnBrk="0" hangingPunct="0">
              <a:spcBef>
                <a:spcPct val="20000"/>
              </a:spcBef>
              <a:buChar char="–"/>
              <a:defRPr kumimoji="1" sz="2000">
                <a:solidFill>
                  <a:schemeClr val="tx1"/>
                </a:solidFill>
                <a:latin typeface="굴림" charset="-127"/>
                <a:ea typeface="굴림" charset="-127"/>
              </a:defRPr>
            </a:lvl4pPr>
            <a:lvl5pPr marL="2057400" indent="-228600" eaLnBrk="0" hangingPunct="0">
              <a:spcBef>
                <a:spcPct val="20000"/>
              </a:spcBef>
              <a:buChar char="»"/>
              <a:defRPr kumimoji="1" sz="2000">
                <a:solidFill>
                  <a:schemeClr val="tx1"/>
                </a:solidFill>
                <a:latin typeface="굴림" charset="-127"/>
                <a:ea typeface="굴림" charset="-127"/>
              </a:defRPr>
            </a:lvl5pPr>
            <a:lvl6pPr marL="2514600" indent="-228600" eaLnBrk="0" fontAlgn="base" hangingPunct="0">
              <a:spcBef>
                <a:spcPct val="20000"/>
              </a:spcBef>
              <a:spcAft>
                <a:spcPct val="0"/>
              </a:spcAft>
              <a:buChar char="»"/>
              <a:defRPr kumimoji="1" sz="2000">
                <a:solidFill>
                  <a:schemeClr val="tx1"/>
                </a:solidFill>
                <a:latin typeface="굴림" charset="-127"/>
                <a:ea typeface="굴림" charset="-127"/>
              </a:defRPr>
            </a:lvl6pPr>
            <a:lvl7pPr marL="2971800" indent="-228600" eaLnBrk="0" fontAlgn="base" hangingPunct="0">
              <a:spcBef>
                <a:spcPct val="20000"/>
              </a:spcBef>
              <a:spcAft>
                <a:spcPct val="0"/>
              </a:spcAft>
              <a:buChar char="»"/>
              <a:defRPr kumimoji="1" sz="2000">
                <a:solidFill>
                  <a:schemeClr val="tx1"/>
                </a:solidFill>
                <a:latin typeface="굴림" charset="-127"/>
                <a:ea typeface="굴림" charset="-127"/>
              </a:defRPr>
            </a:lvl7pPr>
            <a:lvl8pPr marL="3429000" indent="-228600" eaLnBrk="0" fontAlgn="base" hangingPunct="0">
              <a:spcBef>
                <a:spcPct val="20000"/>
              </a:spcBef>
              <a:spcAft>
                <a:spcPct val="0"/>
              </a:spcAft>
              <a:buChar char="»"/>
              <a:defRPr kumimoji="1" sz="2000">
                <a:solidFill>
                  <a:schemeClr val="tx1"/>
                </a:solidFill>
                <a:latin typeface="굴림" charset="-127"/>
                <a:ea typeface="굴림" charset="-127"/>
              </a:defRPr>
            </a:lvl8pPr>
            <a:lvl9pPr marL="3886200" indent="-228600" eaLnBrk="0" fontAlgn="base" hangingPunct="0">
              <a:spcBef>
                <a:spcPct val="20000"/>
              </a:spcBef>
              <a:spcAft>
                <a:spcPct val="0"/>
              </a:spcAft>
              <a:buChar char="»"/>
              <a:defRPr kumimoji="1" sz="2000">
                <a:solidFill>
                  <a:schemeClr val="tx1"/>
                </a:solidFill>
                <a:latin typeface="굴림" charset="-127"/>
                <a:ea typeface="굴림" charset="-127"/>
              </a:defRPr>
            </a:lvl9pPr>
          </a:lstStyle>
          <a:p>
            <a:pPr eaLnBrk="1" hangingPunct="1">
              <a:spcBef>
                <a:spcPct val="0"/>
              </a:spcBef>
              <a:buFontTx/>
              <a:buNone/>
            </a:pPr>
            <a:r>
              <a:rPr lang="vi-VN" altLang="ko-KR" sz="900">
                <a:latin typeface="Times New Roman" pitchFamily="18" charset="0"/>
                <a:ea typeface="돋움" pitchFamily="50" charset="-127"/>
                <a:cs typeface="Times New Roman" pitchFamily="18" charset="0"/>
              </a:rPr>
              <a:t>44. </a:t>
            </a:r>
            <a:r>
              <a:rPr lang="en-US" altLang="ko-KR" sz="900">
                <a:latin typeface="Times New Roman" pitchFamily="18" charset="0"/>
                <a:ea typeface="돋움" pitchFamily="50" charset="-127"/>
                <a:cs typeface="Times New Roman" pitchFamily="18" charset="0"/>
              </a:rPr>
              <a:t>Đáp án nào khác biệt</a:t>
            </a:r>
            <a:r>
              <a:rPr lang="vi-VN" altLang="ko-KR" sz="900">
                <a:latin typeface="Times New Roman" pitchFamily="18" charset="0"/>
                <a:ea typeface="돋움" pitchFamily="50" charset="-127"/>
                <a:cs typeface="Times New Roman" pitchFamily="18" charset="0"/>
              </a:rPr>
              <a:t> </a:t>
            </a:r>
            <a:r>
              <a:rPr lang="en-US" altLang="ko-KR" sz="900">
                <a:latin typeface="Times New Roman" pitchFamily="18" charset="0"/>
                <a:ea typeface="돋움" pitchFamily="50" charset="-127"/>
                <a:cs typeface="Times New Roman" pitchFamily="18" charset="0"/>
              </a:rPr>
              <a:t>khi</a:t>
            </a:r>
            <a:r>
              <a:rPr lang="vi-VN" altLang="ko-KR" sz="900">
                <a:latin typeface="Times New Roman" pitchFamily="18" charset="0"/>
                <a:ea typeface="돋움" pitchFamily="50" charset="-127"/>
                <a:cs typeface="Times New Roman" pitchFamily="18" charset="0"/>
              </a:rPr>
              <a:t> mô tả mạch </a:t>
            </a:r>
            <a:r>
              <a:rPr lang="en-US" altLang="ko-KR" sz="900">
                <a:latin typeface="Times New Roman" pitchFamily="18" charset="0"/>
                <a:ea typeface="돋움" pitchFamily="50" charset="-127"/>
                <a:cs typeface="Times New Roman" pitchFamily="18" charset="0"/>
              </a:rPr>
              <a:t>Meter In </a:t>
            </a:r>
            <a:r>
              <a:rPr lang="vi-VN" altLang="ko-KR" sz="900">
                <a:latin typeface="Times New Roman" pitchFamily="18" charset="0"/>
                <a:ea typeface="돋움" pitchFamily="50" charset="-127"/>
                <a:cs typeface="Times New Roman" pitchFamily="18" charset="0"/>
              </a:rPr>
              <a:t>và </a:t>
            </a:r>
            <a:r>
              <a:rPr lang="en-US" altLang="ko-KR" sz="900">
                <a:latin typeface="Times New Roman" pitchFamily="18" charset="0"/>
                <a:ea typeface="돋움" pitchFamily="50" charset="-127"/>
                <a:cs typeface="Times New Roman" pitchFamily="18" charset="0"/>
              </a:rPr>
              <a:t>Meter Out </a:t>
            </a:r>
            <a:r>
              <a:rPr lang="vi-VN" altLang="ko-KR" sz="900">
                <a:latin typeface="Times New Roman" pitchFamily="18" charset="0"/>
                <a:ea typeface="돋움" pitchFamily="50" charset="-127"/>
                <a:cs typeface="Times New Roman" pitchFamily="18" charset="0"/>
              </a:rPr>
              <a:t>?</a:t>
            </a:r>
          </a:p>
          <a:p>
            <a:pPr eaLnBrk="1" hangingPunct="1">
              <a:spcBef>
                <a:spcPct val="0"/>
              </a:spcBef>
              <a:buFontTx/>
              <a:buNone/>
            </a:pPr>
            <a:endParaRPr lang="en-US" altLang="ko-KR" sz="900">
              <a:latin typeface="Times New Roman" pitchFamily="18" charset="0"/>
              <a:ea typeface="돋움" pitchFamily="50" charset="-127"/>
              <a:cs typeface="Times New Roman" pitchFamily="18" charset="0"/>
            </a:endParaRPr>
          </a:p>
          <a:p>
            <a:pPr eaLnBrk="1" hangingPunct="1">
              <a:spcBef>
                <a:spcPct val="0"/>
              </a:spcBef>
              <a:buFontTx/>
              <a:buNone/>
            </a:pPr>
            <a:r>
              <a:rPr lang="vi-VN" altLang="ko-KR" sz="900">
                <a:latin typeface="Times New Roman" pitchFamily="18" charset="0"/>
                <a:ea typeface="돋움" pitchFamily="50" charset="-127"/>
                <a:cs typeface="Times New Roman" pitchFamily="18" charset="0"/>
              </a:rPr>
              <a:t>① Khi mặt buồng ngược ở trạng thái tự do, áp suất khí nén tăng ngay lập tức.</a:t>
            </a:r>
          </a:p>
          <a:p>
            <a:pPr eaLnBrk="1" hangingPunct="1">
              <a:spcBef>
                <a:spcPct val="0"/>
              </a:spcBef>
              <a:buFontTx/>
              <a:buNone/>
            </a:pPr>
            <a:r>
              <a:rPr lang="en-US" altLang="ko-KR" sz="900">
                <a:latin typeface="Times New Roman" pitchFamily="18" charset="0"/>
                <a:ea typeface="돋움" pitchFamily="50" charset="-127"/>
                <a:cs typeface="Times New Roman" pitchFamily="18" charset="0"/>
              </a:rPr>
              <a:t>② Vì áp suất trong buồng chuyển tiếp ở trạng thái dòng chảy tự do, giảm xuống áp suất khí quyển</a:t>
            </a:r>
          </a:p>
          <a:p>
            <a:pPr>
              <a:buFontTx/>
              <a:buNone/>
            </a:pPr>
            <a:r>
              <a:rPr lang="vi-VN" altLang="ko-KR" sz="900">
                <a:latin typeface="Times New Roman" pitchFamily="18" charset="0"/>
                <a:ea typeface="돋움" pitchFamily="50" charset="-127"/>
                <a:cs typeface="Times New Roman" pitchFamily="18" charset="0"/>
              </a:rPr>
              <a:t>③ Do không khí có khả năng nén nên quá trình khởi động nhanh của piston</a:t>
            </a:r>
            <a:r>
              <a:rPr lang="en-US" altLang="ko-KR" sz="900">
                <a:latin typeface="Times New Roman" pitchFamily="18" charset="0"/>
                <a:ea typeface="돋움" pitchFamily="50" charset="-127"/>
                <a:cs typeface="Times New Roman" pitchFamily="18" charset="0"/>
              </a:rPr>
              <a:t> k</a:t>
            </a:r>
            <a:r>
              <a:rPr lang="vi-VN" altLang="ko-KR" sz="900">
                <a:latin typeface="Times New Roman" pitchFamily="18" charset="0"/>
                <a:ea typeface="돋움" pitchFamily="50" charset="-127"/>
                <a:cs typeface="Times New Roman" pitchFamily="18" charset="0"/>
              </a:rPr>
              <a:t>hó ngăn chặn hoàn toàn</a:t>
            </a:r>
            <a:r>
              <a:rPr lang="en-US" altLang="ko-KR" sz="900">
                <a:latin typeface="Times New Roman" pitchFamily="18" charset="0"/>
                <a:ea typeface="돋움" pitchFamily="50" charset="-127"/>
                <a:cs typeface="Times New Roman" pitchFamily="18" charset="0"/>
              </a:rPr>
              <a:t>.</a:t>
            </a:r>
          </a:p>
          <a:p>
            <a:pPr eaLnBrk="1" hangingPunct="1">
              <a:spcBef>
                <a:spcPct val="0"/>
              </a:spcBef>
              <a:buFontTx/>
              <a:buNone/>
            </a:pPr>
            <a:r>
              <a:rPr lang="vi-VN" altLang="ko-KR" sz="900">
                <a:latin typeface="Times New Roman" pitchFamily="18" charset="0"/>
                <a:ea typeface="돋움" pitchFamily="50" charset="-127"/>
                <a:cs typeface="Times New Roman" pitchFamily="18" charset="0"/>
              </a:rPr>
              <a:t>④ Do lực đẩy gây ra bởi chênh lệch áp suất giữa buồng tiến và buồng lùi, pít-tông</a:t>
            </a:r>
            <a:r>
              <a:rPr lang="en-US" altLang="ko-KR" sz="900">
                <a:latin typeface="Times New Roman" pitchFamily="18" charset="0"/>
                <a:ea typeface="돋움" pitchFamily="50" charset="-127"/>
                <a:cs typeface="Times New Roman" pitchFamily="18" charset="0"/>
              </a:rPr>
              <a:t> d</a:t>
            </a:r>
            <a:r>
              <a:rPr lang="vi-VN" altLang="ko-KR" sz="900">
                <a:latin typeface="Times New Roman" pitchFamily="18" charset="0"/>
                <a:ea typeface="돋움" pitchFamily="50" charset="-127"/>
                <a:cs typeface="Times New Roman" pitchFamily="18" charset="0"/>
              </a:rPr>
              <a:t>i chuyển tương đối đồng đều</a:t>
            </a:r>
          </a:p>
        </p:txBody>
      </p:sp>
      <p:sp>
        <p:nvSpPr>
          <p:cNvPr id="6158" name="Rectangle 100"/>
          <p:cNvSpPr>
            <a:spLocks noChangeArrowheads="1"/>
          </p:cNvSpPr>
          <p:nvPr/>
        </p:nvSpPr>
        <p:spPr bwMode="auto">
          <a:xfrm>
            <a:off x="3405188" y="8337551"/>
            <a:ext cx="3187700"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kumimoji="1" sz="3200">
                <a:solidFill>
                  <a:schemeClr val="tx1"/>
                </a:solidFill>
                <a:latin typeface="굴림" charset="-127"/>
                <a:ea typeface="굴림" charset="-127"/>
              </a:defRPr>
            </a:lvl1pPr>
            <a:lvl2pPr marL="742950" indent="-285750" eaLnBrk="0" hangingPunct="0">
              <a:spcBef>
                <a:spcPct val="20000"/>
              </a:spcBef>
              <a:buChar char="–"/>
              <a:defRPr kumimoji="1" sz="2800">
                <a:solidFill>
                  <a:schemeClr val="tx1"/>
                </a:solidFill>
                <a:latin typeface="굴림" charset="-127"/>
                <a:ea typeface="굴림" charset="-127"/>
              </a:defRPr>
            </a:lvl2pPr>
            <a:lvl3pPr marL="1143000" indent="-228600" eaLnBrk="0" hangingPunct="0">
              <a:spcBef>
                <a:spcPct val="20000"/>
              </a:spcBef>
              <a:buChar char="•"/>
              <a:defRPr kumimoji="1" sz="2400">
                <a:solidFill>
                  <a:schemeClr val="tx1"/>
                </a:solidFill>
                <a:latin typeface="굴림" charset="-127"/>
                <a:ea typeface="굴림" charset="-127"/>
              </a:defRPr>
            </a:lvl3pPr>
            <a:lvl4pPr marL="1600200" indent="-228600" eaLnBrk="0" hangingPunct="0">
              <a:spcBef>
                <a:spcPct val="20000"/>
              </a:spcBef>
              <a:buChar char="–"/>
              <a:defRPr kumimoji="1" sz="2000">
                <a:solidFill>
                  <a:schemeClr val="tx1"/>
                </a:solidFill>
                <a:latin typeface="굴림" charset="-127"/>
                <a:ea typeface="굴림" charset="-127"/>
              </a:defRPr>
            </a:lvl4pPr>
            <a:lvl5pPr marL="2057400" indent="-228600" eaLnBrk="0" hangingPunct="0">
              <a:spcBef>
                <a:spcPct val="20000"/>
              </a:spcBef>
              <a:buChar char="»"/>
              <a:defRPr kumimoji="1" sz="2000">
                <a:solidFill>
                  <a:schemeClr val="tx1"/>
                </a:solidFill>
                <a:latin typeface="굴림" charset="-127"/>
                <a:ea typeface="굴림" charset="-127"/>
              </a:defRPr>
            </a:lvl5pPr>
            <a:lvl6pPr marL="2514600" indent="-228600" eaLnBrk="0" fontAlgn="base" hangingPunct="0">
              <a:spcBef>
                <a:spcPct val="20000"/>
              </a:spcBef>
              <a:spcAft>
                <a:spcPct val="0"/>
              </a:spcAft>
              <a:buChar char="»"/>
              <a:defRPr kumimoji="1" sz="2000">
                <a:solidFill>
                  <a:schemeClr val="tx1"/>
                </a:solidFill>
                <a:latin typeface="굴림" charset="-127"/>
                <a:ea typeface="굴림" charset="-127"/>
              </a:defRPr>
            </a:lvl6pPr>
            <a:lvl7pPr marL="2971800" indent="-228600" eaLnBrk="0" fontAlgn="base" hangingPunct="0">
              <a:spcBef>
                <a:spcPct val="20000"/>
              </a:spcBef>
              <a:spcAft>
                <a:spcPct val="0"/>
              </a:spcAft>
              <a:buChar char="»"/>
              <a:defRPr kumimoji="1" sz="2000">
                <a:solidFill>
                  <a:schemeClr val="tx1"/>
                </a:solidFill>
                <a:latin typeface="굴림" charset="-127"/>
                <a:ea typeface="굴림" charset="-127"/>
              </a:defRPr>
            </a:lvl7pPr>
            <a:lvl8pPr marL="3429000" indent="-228600" eaLnBrk="0" fontAlgn="base" hangingPunct="0">
              <a:spcBef>
                <a:spcPct val="20000"/>
              </a:spcBef>
              <a:spcAft>
                <a:spcPct val="0"/>
              </a:spcAft>
              <a:buChar char="»"/>
              <a:defRPr kumimoji="1" sz="2000">
                <a:solidFill>
                  <a:schemeClr val="tx1"/>
                </a:solidFill>
                <a:latin typeface="굴림" charset="-127"/>
                <a:ea typeface="굴림" charset="-127"/>
              </a:defRPr>
            </a:lvl8pPr>
            <a:lvl9pPr marL="3886200" indent="-228600" eaLnBrk="0" fontAlgn="base" hangingPunct="0">
              <a:spcBef>
                <a:spcPct val="20000"/>
              </a:spcBef>
              <a:spcAft>
                <a:spcPct val="0"/>
              </a:spcAft>
              <a:buChar char="»"/>
              <a:defRPr kumimoji="1" sz="2000">
                <a:solidFill>
                  <a:schemeClr val="tx1"/>
                </a:solidFill>
                <a:latin typeface="굴림" charset="-127"/>
                <a:ea typeface="굴림" charset="-127"/>
              </a:defRPr>
            </a:lvl9pPr>
          </a:lstStyle>
          <a:p>
            <a:pPr eaLnBrk="1" hangingPunct="1">
              <a:spcBef>
                <a:spcPct val="0"/>
              </a:spcBef>
              <a:buFontTx/>
              <a:buNone/>
            </a:pPr>
            <a:r>
              <a:rPr lang="vi-VN" altLang="ko-KR" sz="900">
                <a:latin typeface="Times New Roman" pitchFamily="18" charset="0"/>
                <a:ea typeface="돋움" pitchFamily="50" charset="-127"/>
                <a:cs typeface="Times New Roman" pitchFamily="18" charset="0"/>
              </a:rPr>
              <a:t>51. C</a:t>
            </a:r>
            <a:r>
              <a:rPr lang="en-US" altLang="ko-KR" sz="900">
                <a:latin typeface="Times New Roman" pitchFamily="18" charset="0"/>
                <a:ea typeface="돋움" pitchFamily="50" charset="-127"/>
                <a:cs typeface="Times New Roman" pitchFamily="18" charset="0"/>
              </a:rPr>
              <a:t>âu nào sai khi nói</a:t>
            </a:r>
            <a:r>
              <a:rPr lang="vi-VN" altLang="ko-KR" sz="900">
                <a:latin typeface="Times New Roman" pitchFamily="18" charset="0"/>
                <a:ea typeface="돋움" pitchFamily="50" charset="-127"/>
                <a:cs typeface="Times New Roman" pitchFamily="18" charset="0"/>
              </a:rPr>
              <a:t> về cách thức hoạt động của van điện từ?</a:t>
            </a:r>
          </a:p>
          <a:p>
            <a:pPr eaLnBrk="1" hangingPunct="1">
              <a:spcBef>
                <a:spcPct val="0"/>
              </a:spcBef>
              <a:buFontTx/>
              <a:buNone/>
            </a:pPr>
            <a:endParaRPr lang="en-US" altLang="ko-KR" sz="900">
              <a:latin typeface="Times New Roman" pitchFamily="18" charset="0"/>
              <a:ea typeface="돋움" pitchFamily="50" charset="-127"/>
              <a:cs typeface="Times New Roman" pitchFamily="18" charset="0"/>
            </a:endParaRPr>
          </a:p>
          <a:p>
            <a:pPr eaLnBrk="1" hangingPunct="1">
              <a:spcBef>
                <a:spcPct val="0"/>
              </a:spcBef>
              <a:buFontTx/>
              <a:buNone/>
            </a:pPr>
            <a:r>
              <a:rPr lang="vi-VN" altLang="ko-KR" sz="900">
                <a:latin typeface="Times New Roman" pitchFamily="18" charset="0"/>
                <a:ea typeface="돋움" pitchFamily="50" charset="-127"/>
                <a:cs typeface="Times New Roman" pitchFamily="18" charset="0"/>
              </a:rPr>
              <a:t>①</a:t>
            </a:r>
            <a:r>
              <a:rPr lang="en-US" altLang="ko-KR" sz="900">
                <a:latin typeface="Times New Roman" pitchFamily="18" charset="0"/>
                <a:ea typeface="돋움" pitchFamily="50" charset="-127"/>
                <a:cs typeface="Times New Roman" pitchFamily="18" charset="0"/>
              </a:rPr>
              <a:t> Chống va đập tốt</a:t>
            </a:r>
            <a:endParaRPr lang="vi-VN" altLang="ko-KR" sz="900">
              <a:latin typeface="Times New Roman" pitchFamily="18" charset="0"/>
              <a:ea typeface="돋움" pitchFamily="50" charset="-127"/>
              <a:cs typeface="Times New Roman" pitchFamily="18" charset="0"/>
            </a:endParaRPr>
          </a:p>
          <a:p>
            <a:pPr eaLnBrk="1" hangingPunct="1">
              <a:spcBef>
                <a:spcPct val="0"/>
              </a:spcBef>
              <a:buFontTx/>
              <a:buNone/>
            </a:pPr>
            <a:r>
              <a:rPr lang="en-US" altLang="ko-KR" sz="900">
                <a:latin typeface="Times New Roman" pitchFamily="18" charset="0"/>
                <a:ea typeface="돋움" pitchFamily="50" charset="-127"/>
                <a:cs typeface="Times New Roman" pitchFamily="18" charset="0"/>
              </a:rPr>
              <a:t>② Tiếng ồn van thấp và sinh nhiệt</a:t>
            </a:r>
          </a:p>
          <a:p>
            <a:pPr eaLnBrk="1" hangingPunct="1">
              <a:spcBef>
                <a:spcPct val="0"/>
              </a:spcBef>
              <a:buFontTx/>
              <a:buNone/>
            </a:pPr>
            <a:r>
              <a:rPr lang="vi-VN" altLang="ko-KR" sz="900">
                <a:latin typeface="Times New Roman" pitchFamily="18" charset="0"/>
                <a:ea typeface="돋움" pitchFamily="50" charset="-127"/>
                <a:cs typeface="Times New Roman" pitchFamily="18" charset="0"/>
              </a:rPr>
              <a:t>③ Thời gian chuyển đổi van nhanh chóng</a:t>
            </a:r>
          </a:p>
          <a:p>
            <a:pPr eaLnBrk="1" hangingPunct="1">
              <a:spcBef>
                <a:spcPct val="0"/>
              </a:spcBef>
              <a:buFontTx/>
              <a:buNone/>
            </a:pPr>
            <a:r>
              <a:rPr lang="vi-VN" altLang="ko-KR" sz="900">
                <a:latin typeface="Times New Roman" pitchFamily="18" charset="0"/>
                <a:ea typeface="돋움" pitchFamily="50" charset="-127"/>
                <a:cs typeface="Times New Roman" pitchFamily="18" charset="0"/>
              </a:rPr>
              <a:t>④ Tiêu thụ điện thấp</a:t>
            </a:r>
          </a:p>
        </p:txBody>
      </p:sp>
      <p:sp>
        <p:nvSpPr>
          <p:cNvPr id="6159" name="Rectangle 95"/>
          <p:cNvSpPr>
            <a:spLocks noChangeArrowheads="1"/>
          </p:cNvSpPr>
          <p:nvPr/>
        </p:nvSpPr>
        <p:spPr bwMode="auto">
          <a:xfrm>
            <a:off x="269876" y="1208089"/>
            <a:ext cx="3159125"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kumimoji="1" sz="3200">
                <a:solidFill>
                  <a:schemeClr val="tx1"/>
                </a:solidFill>
                <a:latin typeface="굴림" charset="-127"/>
                <a:ea typeface="굴림" charset="-127"/>
              </a:defRPr>
            </a:lvl1pPr>
            <a:lvl2pPr marL="742950" indent="-285750" eaLnBrk="0" hangingPunct="0">
              <a:spcBef>
                <a:spcPct val="20000"/>
              </a:spcBef>
              <a:buChar char="–"/>
              <a:defRPr kumimoji="1" sz="2800">
                <a:solidFill>
                  <a:schemeClr val="tx1"/>
                </a:solidFill>
                <a:latin typeface="굴림" charset="-127"/>
                <a:ea typeface="굴림" charset="-127"/>
              </a:defRPr>
            </a:lvl2pPr>
            <a:lvl3pPr marL="1143000" indent="-228600" eaLnBrk="0" hangingPunct="0">
              <a:spcBef>
                <a:spcPct val="20000"/>
              </a:spcBef>
              <a:buChar char="•"/>
              <a:defRPr kumimoji="1" sz="2400">
                <a:solidFill>
                  <a:schemeClr val="tx1"/>
                </a:solidFill>
                <a:latin typeface="굴림" charset="-127"/>
                <a:ea typeface="굴림" charset="-127"/>
              </a:defRPr>
            </a:lvl3pPr>
            <a:lvl4pPr marL="1600200" indent="-228600" eaLnBrk="0" hangingPunct="0">
              <a:spcBef>
                <a:spcPct val="20000"/>
              </a:spcBef>
              <a:buChar char="–"/>
              <a:defRPr kumimoji="1" sz="2000">
                <a:solidFill>
                  <a:schemeClr val="tx1"/>
                </a:solidFill>
                <a:latin typeface="굴림" charset="-127"/>
                <a:ea typeface="굴림" charset="-127"/>
              </a:defRPr>
            </a:lvl4pPr>
            <a:lvl5pPr marL="2057400" indent="-228600" eaLnBrk="0" hangingPunct="0">
              <a:spcBef>
                <a:spcPct val="20000"/>
              </a:spcBef>
              <a:buChar char="»"/>
              <a:defRPr kumimoji="1" sz="2000">
                <a:solidFill>
                  <a:schemeClr val="tx1"/>
                </a:solidFill>
                <a:latin typeface="굴림" charset="-127"/>
                <a:ea typeface="굴림" charset="-127"/>
              </a:defRPr>
            </a:lvl5pPr>
            <a:lvl6pPr marL="2514600" indent="-228600" eaLnBrk="0" fontAlgn="base" hangingPunct="0">
              <a:spcBef>
                <a:spcPct val="20000"/>
              </a:spcBef>
              <a:spcAft>
                <a:spcPct val="0"/>
              </a:spcAft>
              <a:buChar char="»"/>
              <a:defRPr kumimoji="1" sz="2000">
                <a:solidFill>
                  <a:schemeClr val="tx1"/>
                </a:solidFill>
                <a:latin typeface="굴림" charset="-127"/>
                <a:ea typeface="굴림" charset="-127"/>
              </a:defRPr>
            </a:lvl6pPr>
            <a:lvl7pPr marL="2971800" indent="-228600" eaLnBrk="0" fontAlgn="base" hangingPunct="0">
              <a:spcBef>
                <a:spcPct val="20000"/>
              </a:spcBef>
              <a:spcAft>
                <a:spcPct val="0"/>
              </a:spcAft>
              <a:buChar char="»"/>
              <a:defRPr kumimoji="1" sz="2000">
                <a:solidFill>
                  <a:schemeClr val="tx1"/>
                </a:solidFill>
                <a:latin typeface="굴림" charset="-127"/>
                <a:ea typeface="굴림" charset="-127"/>
              </a:defRPr>
            </a:lvl7pPr>
            <a:lvl8pPr marL="3429000" indent="-228600" eaLnBrk="0" fontAlgn="base" hangingPunct="0">
              <a:spcBef>
                <a:spcPct val="20000"/>
              </a:spcBef>
              <a:spcAft>
                <a:spcPct val="0"/>
              </a:spcAft>
              <a:buChar char="»"/>
              <a:defRPr kumimoji="1" sz="2000">
                <a:solidFill>
                  <a:schemeClr val="tx1"/>
                </a:solidFill>
                <a:latin typeface="굴림" charset="-127"/>
                <a:ea typeface="굴림" charset="-127"/>
              </a:defRPr>
            </a:lvl8pPr>
            <a:lvl9pPr marL="3886200" indent="-228600" eaLnBrk="0" fontAlgn="base" hangingPunct="0">
              <a:spcBef>
                <a:spcPct val="20000"/>
              </a:spcBef>
              <a:spcAft>
                <a:spcPct val="0"/>
              </a:spcAft>
              <a:buChar char="»"/>
              <a:defRPr kumimoji="1" sz="2000">
                <a:solidFill>
                  <a:schemeClr val="tx1"/>
                </a:solidFill>
                <a:latin typeface="굴림" charset="-127"/>
                <a:ea typeface="굴림" charset="-127"/>
              </a:defRPr>
            </a:lvl9pPr>
          </a:lstStyle>
          <a:p>
            <a:pPr eaLnBrk="1" hangingPunct="1">
              <a:spcBef>
                <a:spcPct val="0"/>
              </a:spcBef>
              <a:buFontTx/>
              <a:buNone/>
            </a:pPr>
            <a:r>
              <a:rPr lang="vi-VN" altLang="ko-KR" sz="900">
                <a:latin typeface="Times New Roman" pitchFamily="18" charset="0"/>
                <a:ea typeface="돋움" pitchFamily="50" charset="-127"/>
                <a:cs typeface="Times New Roman" pitchFamily="18" charset="0"/>
              </a:rPr>
              <a:t>41. Thiết bị khí nén </a:t>
            </a:r>
            <a:r>
              <a:rPr lang="en-US" altLang="ko-KR" sz="900">
                <a:latin typeface="Times New Roman" pitchFamily="18" charset="0"/>
                <a:ea typeface="돋움" pitchFamily="50" charset="-127"/>
                <a:cs typeface="Times New Roman" pitchFamily="18" charset="0"/>
              </a:rPr>
              <a:t>tạo chân không</a:t>
            </a:r>
            <a:r>
              <a:rPr lang="vi-VN" altLang="ko-KR" sz="900">
                <a:latin typeface="Times New Roman" pitchFamily="18" charset="0"/>
                <a:ea typeface="돋움" pitchFamily="50" charset="-127"/>
                <a:cs typeface="Times New Roman" pitchFamily="18" charset="0"/>
              </a:rPr>
              <a:t> theo nguyên lý Venturi là gì?</a:t>
            </a:r>
          </a:p>
          <a:p>
            <a:pPr eaLnBrk="1" hangingPunct="1">
              <a:spcBef>
                <a:spcPct val="0"/>
              </a:spcBef>
              <a:buFontTx/>
              <a:buNone/>
            </a:pPr>
            <a:r>
              <a:rPr lang="ko-KR" altLang="en-US" sz="900">
                <a:latin typeface="Times New Roman" pitchFamily="18" charset="0"/>
                <a:ea typeface="돋움" pitchFamily="50" charset="-127"/>
                <a:cs typeface="Times New Roman" pitchFamily="18" charset="0"/>
              </a:rPr>
              <a:t>                            </a:t>
            </a:r>
          </a:p>
          <a:p>
            <a:pPr eaLnBrk="1" hangingPunct="1">
              <a:spcBef>
                <a:spcPct val="0"/>
              </a:spcBef>
              <a:buFontTx/>
              <a:buNone/>
            </a:pPr>
            <a:r>
              <a:rPr lang="vi-VN" altLang="ko-KR" sz="900">
                <a:latin typeface="Times New Roman" pitchFamily="18" charset="0"/>
                <a:ea typeface="돋움" pitchFamily="50" charset="-127"/>
                <a:cs typeface="Times New Roman" pitchFamily="18" charset="0"/>
              </a:rPr>
              <a:t>  ① Công tắc áp suất </a:t>
            </a:r>
            <a:r>
              <a:rPr lang="en-US" altLang="ko-KR" sz="900">
                <a:latin typeface="Times New Roman" pitchFamily="18" charset="0"/>
                <a:ea typeface="돋움" pitchFamily="50" charset="-127"/>
                <a:cs typeface="Times New Roman" pitchFamily="18" charset="0"/>
              </a:rPr>
              <a:t>       </a:t>
            </a:r>
            <a:r>
              <a:rPr lang="vi-VN" altLang="ko-KR" sz="900">
                <a:latin typeface="Times New Roman" pitchFamily="18" charset="0"/>
                <a:ea typeface="돋움" pitchFamily="50" charset="-127"/>
                <a:cs typeface="Times New Roman" pitchFamily="18" charset="0"/>
              </a:rPr>
              <a:t>② Ejector</a:t>
            </a:r>
          </a:p>
          <a:p>
            <a:pPr eaLnBrk="1" hangingPunct="1">
              <a:spcBef>
                <a:spcPct val="0"/>
              </a:spcBef>
              <a:buFontTx/>
              <a:buNone/>
            </a:pPr>
            <a:r>
              <a:rPr lang="vi-VN" altLang="ko-KR" sz="900">
                <a:latin typeface="Times New Roman" pitchFamily="18" charset="0"/>
                <a:ea typeface="돋움" pitchFamily="50" charset="-127"/>
                <a:cs typeface="Times New Roman" pitchFamily="18" charset="0"/>
              </a:rPr>
              <a:t>  ③ Tấm đệm </a:t>
            </a:r>
            <a:r>
              <a:rPr lang="en-US" altLang="ko-KR" sz="900">
                <a:latin typeface="Times New Roman" pitchFamily="18" charset="0"/>
                <a:ea typeface="돋움" pitchFamily="50" charset="-127"/>
                <a:cs typeface="Times New Roman" pitchFamily="18" charset="0"/>
              </a:rPr>
              <a:t>                  </a:t>
            </a:r>
            <a:r>
              <a:rPr lang="vi-VN" altLang="ko-KR" sz="900">
                <a:latin typeface="Times New Roman" pitchFamily="18" charset="0"/>
                <a:ea typeface="돋움" pitchFamily="50" charset="-127"/>
                <a:cs typeface="Times New Roman" pitchFamily="18" charset="0"/>
              </a:rPr>
              <a:t>④ Van điện từ</a:t>
            </a:r>
          </a:p>
        </p:txBody>
      </p:sp>
      <p:sp>
        <p:nvSpPr>
          <p:cNvPr id="6160" name="Rectangle 128"/>
          <p:cNvSpPr>
            <a:spLocks noChangeArrowheads="1"/>
          </p:cNvSpPr>
          <p:nvPr/>
        </p:nvSpPr>
        <p:spPr bwMode="auto">
          <a:xfrm>
            <a:off x="260350" y="2505076"/>
            <a:ext cx="316865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kumimoji="1" sz="3200">
                <a:solidFill>
                  <a:schemeClr val="tx1"/>
                </a:solidFill>
                <a:latin typeface="굴림" charset="-127"/>
                <a:ea typeface="굴림" charset="-127"/>
              </a:defRPr>
            </a:lvl1pPr>
            <a:lvl2pPr marL="742950" indent="-285750" eaLnBrk="0" hangingPunct="0">
              <a:spcBef>
                <a:spcPct val="20000"/>
              </a:spcBef>
              <a:buChar char="–"/>
              <a:defRPr kumimoji="1" sz="2800">
                <a:solidFill>
                  <a:schemeClr val="tx1"/>
                </a:solidFill>
                <a:latin typeface="굴림" charset="-127"/>
                <a:ea typeface="굴림" charset="-127"/>
              </a:defRPr>
            </a:lvl2pPr>
            <a:lvl3pPr marL="1143000" indent="-228600" eaLnBrk="0" hangingPunct="0">
              <a:spcBef>
                <a:spcPct val="20000"/>
              </a:spcBef>
              <a:buChar char="•"/>
              <a:defRPr kumimoji="1" sz="2400">
                <a:solidFill>
                  <a:schemeClr val="tx1"/>
                </a:solidFill>
                <a:latin typeface="굴림" charset="-127"/>
                <a:ea typeface="굴림" charset="-127"/>
              </a:defRPr>
            </a:lvl3pPr>
            <a:lvl4pPr marL="1600200" indent="-228600" eaLnBrk="0" hangingPunct="0">
              <a:spcBef>
                <a:spcPct val="20000"/>
              </a:spcBef>
              <a:buChar char="–"/>
              <a:defRPr kumimoji="1" sz="2000">
                <a:solidFill>
                  <a:schemeClr val="tx1"/>
                </a:solidFill>
                <a:latin typeface="굴림" charset="-127"/>
                <a:ea typeface="굴림" charset="-127"/>
              </a:defRPr>
            </a:lvl4pPr>
            <a:lvl5pPr marL="2057400" indent="-228600" eaLnBrk="0" hangingPunct="0">
              <a:spcBef>
                <a:spcPct val="20000"/>
              </a:spcBef>
              <a:buChar char="»"/>
              <a:defRPr kumimoji="1" sz="2000">
                <a:solidFill>
                  <a:schemeClr val="tx1"/>
                </a:solidFill>
                <a:latin typeface="굴림" charset="-127"/>
                <a:ea typeface="굴림" charset="-127"/>
              </a:defRPr>
            </a:lvl5pPr>
            <a:lvl6pPr marL="2514600" indent="-228600" eaLnBrk="0" fontAlgn="base" hangingPunct="0">
              <a:spcBef>
                <a:spcPct val="20000"/>
              </a:spcBef>
              <a:spcAft>
                <a:spcPct val="0"/>
              </a:spcAft>
              <a:buChar char="»"/>
              <a:defRPr kumimoji="1" sz="2000">
                <a:solidFill>
                  <a:schemeClr val="tx1"/>
                </a:solidFill>
                <a:latin typeface="굴림" charset="-127"/>
                <a:ea typeface="굴림" charset="-127"/>
              </a:defRPr>
            </a:lvl6pPr>
            <a:lvl7pPr marL="2971800" indent="-228600" eaLnBrk="0" fontAlgn="base" hangingPunct="0">
              <a:spcBef>
                <a:spcPct val="20000"/>
              </a:spcBef>
              <a:spcAft>
                <a:spcPct val="0"/>
              </a:spcAft>
              <a:buChar char="»"/>
              <a:defRPr kumimoji="1" sz="2000">
                <a:solidFill>
                  <a:schemeClr val="tx1"/>
                </a:solidFill>
                <a:latin typeface="굴림" charset="-127"/>
                <a:ea typeface="굴림" charset="-127"/>
              </a:defRPr>
            </a:lvl7pPr>
            <a:lvl8pPr marL="3429000" indent="-228600" eaLnBrk="0" fontAlgn="base" hangingPunct="0">
              <a:spcBef>
                <a:spcPct val="20000"/>
              </a:spcBef>
              <a:spcAft>
                <a:spcPct val="0"/>
              </a:spcAft>
              <a:buChar char="»"/>
              <a:defRPr kumimoji="1" sz="2000">
                <a:solidFill>
                  <a:schemeClr val="tx1"/>
                </a:solidFill>
                <a:latin typeface="굴림" charset="-127"/>
                <a:ea typeface="굴림" charset="-127"/>
              </a:defRPr>
            </a:lvl8pPr>
            <a:lvl9pPr marL="3886200" indent="-228600" eaLnBrk="0" fontAlgn="base" hangingPunct="0">
              <a:spcBef>
                <a:spcPct val="20000"/>
              </a:spcBef>
              <a:spcAft>
                <a:spcPct val="0"/>
              </a:spcAft>
              <a:buChar char="»"/>
              <a:defRPr kumimoji="1" sz="2000">
                <a:solidFill>
                  <a:schemeClr val="tx1"/>
                </a:solidFill>
                <a:latin typeface="굴림" charset="-127"/>
                <a:ea typeface="굴림" charset="-127"/>
              </a:defRPr>
            </a:lvl9pPr>
          </a:lstStyle>
          <a:p>
            <a:pPr eaLnBrk="1" hangingPunct="1">
              <a:spcBef>
                <a:spcPct val="0"/>
              </a:spcBef>
              <a:buFontTx/>
              <a:buNone/>
            </a:pPr>
            <a:r>
              <a:rPr lang="vi-VN" altLang="ko-KR" sz="900">
                <a:latin typeface="Times New Roman" pitchFamily="18" charset="0"/>
                <a:ea typeface="돋움" pitchFamily="50" charset="-127"/>
                <a:cs typeface="Times New Roman" pitchFamily="18" charset="0"/>
              </a:rPr>
              <a:t>42. Khi áp suất không khí trong mạch vượt quá giá trị đặt</a:t>
            </a:r>
            <a:r>
              <a:rPr lang="en-US" altLang="ko-KR" sz="900">
                <a:latin typeface="Times New Roman" pitchFamily="18" charset="0"/>
                <a:ea typeface="돋움" pitchFamily="50" charset="-127"/>
                <a:cs typeface="Times New Roman" pitchFamily="18" charset="0"/>
              </a:rPr>
              <a:t>,</a:t>
            </a:r>
            <a:endParaRPr lang="vi-VN" altLang="ko-KR" sz="900">
              <a:latin typeface="Times New Roman" pitchFamily="18" charset="0"/>
              <a:ea typeface="돋움" pitchFamily="50" charset="-127"/>
              <a:cs typeface="Times New Roman" pitchFamily="18" charset="0"/>
            </a:endParaRPr>
          </a:p>
          <a:p>
            <a:pPr eaLnBrk="1" hangingPunct="1">
              <a:spcBef>
                <a:spcPct val="0"/>
              </a:spcBef>
              <a:buFontTx/>
              <a:buNone/>
            </a:pPr>
            <a:r>
              <a:rPr lang="vi-VN" altLang="ko-KR" sz="900">
                <a:latin typeface="Times New Roman" pitchFamily="18" charset="0"/>
                <a:ea typeface="돋움" pitchFamily="50" charset="-127"/>
                <a:cs typeface="Times New Roman" pitchFamily="18" charset="0"/>
              </a:rPr>
              <a:t>      Để </a:t>
            </a:r>
            <a:r>
              <a:rPr lang="en-US" altLang="ko-KR" sz="900">
                <a:latin typeface="Times New Roman" pitchFamily="18" charset="0"/>
                <a:ea typeface="돋움" pitchFamily="50" charset="-127"/>
                <a:cs typeface="Times New Roman" pitchFamily="18" charset="0"/>
              </a:rPr>
              <a:t>điều chỉnh áp suất, sử dụng van nào dưới đây?</a:t>
            </a:r>
          </a:p>
          <a:p>
            <a:pPr eaLnBrk="1" hangingPunct="1">
              <a:spcBef>
                <a:spcPct val="0"/>
              </a:spcBef>
              <a:buFontTx/>
              <a:buNone/>
            </a:pPr>
            <a:endParaRPr lang="en-US" altLang="ko-KR" sz="900">
              <a:latin typeface="Times New Roman" pitchFamily="18" charset="0"/>
              <a:ea typeface="돋움" pitchFamily="50" charset="-127"/>
              <a:cs typeface="Times New Roman" pitchFamily="18" charset="0"/>
            </a:endParaRPr>
          </a:p>
          <a:p>
            <a:pPr eaLnBrk="1" hangingPunct="1">
              <a:spcBef>
                <a:spcPct val="0"/>
              </a:spcBef>
              <a:buFontTx/>
              <a:buNone/>
            </a:pPr>
            <a:endParaRPr lang="en-US" altLang="ko-KR" sz="900">
              <a:latin typeface="Times New Roman" pitchFamily="18" charset="0"/>
              <a:ea typeface="돋움" pitchFamily="50" charset="-127"/>
              <a:cs typeface="Times New Roman" pitchFamily="18" charset="0"/>
            </a:endParaRPr>
          </a:p>
          <a:p>
            <a:pPr eaLnBrk="1" hangingPunct="1">
              <a:spcBef>
                <a:spcPct val="0"/>
              </a:spcBef>
              <a:buFontTx/>
              <a:buNone/>
            </a:pPr>
            <a:r>
              <a:rPr lang="en-US" altLang="ko-KR" sz="900">
                <a:latin typeface="Times New Roman" pitchFamily="18" charset="0"/>
                <a:ea typeface="돋움" pitchFamily="50" charset="-127"/>
                <a:cs typeface="Times New Roman" pitchFamily="18" charset="0"/>
              </a:rPr>
              <a:t> ①                                        ②</a:t>
            </a:r>
          </a:p>
          <a:p>
            <a:pPr eaLnBrk="1" hangingPunct="1">
              <a:spcBef>
                <a:spcPct val="0"/>
              </a:spcBef>
              <a:buFontTx/>
              <a:buNone/>
            </a:pPr>
            <a:r>
              <a:rPr lang="en-US" altLang="ko-KR" sz="900">
                <a:latin typeface="Times New Roman" pitchFamily="18" charset="0"/>
                <a:ea typeface="돋움" pitchFamily="50" charset="-127"/>
                <a:cs typeface="Times New Roman" pitchFamily="18" charset="0"/>
              </a:rPr>
              <a:t> </a:t>
            </a:r>
          </a:p>
          <a:p>
            <a:pPr eaLnBrk="1" hangingPunct="1">
              <a:spcBef>
                <a:spcPct val="0"/>
              </a:spcBef>
              <a:buFontTx/>
              <a:buNone/>
            </a:pPr>
            <a:endParaRPr lang="en-US" altLang="ko-KR" sz="900">
              <a:latin typeface="Times New Roman" pitchFamily="18" charset="0"/>
              <a:ea typeface="돋움" pitchFamily="50" charset="-127"/>
              <a:cs typeface="Times New Roman" pitchFamily="18" charset="0"/>
            </a:endParaRPr>
          </a:p>
          <a:p>
            <a:pPr eaLnBrk="1" hangingPunct="1">
              <a:spcBef>
                <a:spcPct val="0"/>
              </a:spcBef>
              <a:buFontTx/>
              <a:buNone/>
            </a:pPr>
            <a:r>
              <a:rPr lang="en-US" altLang="ko-KR" sz="900">
                <a:latin typeface="Times New Roman" pitchFamily="18" charset="0"/>
                <a:ea typeface="돋움" pitchFamily="50" charset="-127"/>
                <a:cs typeface="Times New Roman" pitchFamily="18" charset="0"/>
              </a:rPr>
              <a:t> ③                                        ④</a:t>
            </a:r>
          </a:p>
        </p:txBody>
      </p:sp>
      <p:pic>
        <p:nvPicPr>
          <p:cNvPr id="6161" name="Picture 8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02050" y="5411789"/>
            <a:ext cx="561975" cy="1809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62" name="Picture 8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32389" y="5422899"/>
            <a:ext cx="504825" cy="171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63" name="Picture 9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83000" y="5670552"/>
            <a:ext cx="561975" cy="200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64" name="Picture 9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65725" y="5699125"/>
            <a:ext cx="495300" cy="1905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65" name="Picture 8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89139" y="3081339"/>
            <a:ext cx="701675" cy="350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66" name="Picture 8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63588" y="3584575"/>
            <a:ext cx="614362" cy="525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67" name="Picture 8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916113" y="3689350"/>
            <a:ext cx="74295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68" name="Picture 8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47713" y="3008314"/>
            <a:ext cx="685800" cy="504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169" name="Rectangle 170"/>
          <p:cNvSpPr>
            <a:spLocks noChangeArrowheads="1"/>
          </p:cNvSpPr>
          <p:nvPr/>
        </p:nvSpPr>
        <p:spPr bwMode="auto">
          <a:xfrm>
            <a:off x="3395663" y="6176964"/>
            <a:ext cx="3206750" cy="16158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kumimoji="1" sz="3200">
                <a:solidFill>
                  <a:schemeClr val="tx1"/>
                </a:solidFill>
                <a:latin typeface="굴림" charset="-127"/>
                <a:ea typeface="굴림" charset="-127"/>
              </a:defRPr>
            </a:lvl1pPr>
            <a:lvl2pPr marL="742950" indent="-285750" eaLnBrk="0" hangingPunct="0">
              <a:spcBef>
                <a:spcPct val="20000"/>
              </a:spcBef>
              <a:buChar char="–"/>
              <a:defRPr kumimoji="1" sz="2800">
                <a:solidFill>
                  <a:schemeClr val="tx1"/>
                </a:solidFill>
                <a:latin typeface="굴림" charset="-127"/>
                <a:ea typeface="굴림" charset="-127"/>
              </a:defRPr>
            </a:lvl2pPr>
            <a:lvl3pPr marL="1143000" indent="-228600" eaLnBrk="0" hangingPunct="0">
              <a:spcBef>
                <a:spcPct val="20000"/>
              </a:spcBef>
              <a:buChar char="•"/>
              <a:defRPr kumimoji="1" sz="2400">
                <a:solidFill>
                  <a:schemeClr val="tx1"/>
                </a:solidFill>
                <a:latin typeface="굴림" charset="-127"/>
                <a:ea typeface="굴림" charset="-127"/>
              </a:defRPr>
            </a:lvl3pPr>
            <a:lvl4pPr marL="1600200" indent="-228600" eaLnBrk="0" hangingPunct="0">
              <a:spcBef>
                <a:spcPct val="20000"/>
              </a:spcBef>
              <a:buChar char="–"/>
              <a:defRPr kumimoji="1" sz="2000">
                <a:solidFill>
                  <a:schemeClr val="tx1"/>
                </a:solidFill>
                <a:latin typeface="굴림" charset="-127"/>
                <a:ea typeface="굴림" charset="-127"/>
              </a:defRPr>
            </a:lvl4pPr>
            <a:lvl5pPr marL="2057400" indent="-228600" eaLnBrk="0" hangingPunct="0">
              <a:spcBef>
                <a:spcPct val="20000"/>
              </a:spcBef>
              <a:buChar char="»"/>
              <a:defRPr kumimoji="1" sz="2000">
                <a:solidFill>
                  <a:schemeClr val="tx1"/>
                </a:solidFill>
                <a:latin typeface="굴림" charset="-127"/>
                <a:ea typeface="굴림" charset="-127"/>
              </a:defRPr>
            </a:lvl5pPr>
            <a:lvl6pPr marL="2514600" indent="-228600" eaLnBrk="0" fontAlgn="base" hangingPunct="0">
              <a:spcBef>
                <a:spcPct val="20000"/>
              </a:spcBef>
              <a:spcAft>
                <a:spcPct val="0"/>
              </a:spcAft>
              <a:buChar char="»"/>
              <a:defRPr kumimoji="1" sz="2000">
                <a:solidFill>
                  <a:schemeClr val="tx1"/>
                </a:solidFill>
                <a:latin typeface="굴림" charset="-127"/>
                <a:ea typeface="굴림" charset="-127"/>
              </a:defRPr>
            </a:lvl6pPr>
            <a:lvl7pPr marL="2971800" indent="-228600" eaLnBrk="0" fontAlgn="base" hangingPunct="0">
              <a:spcBef>
                <a:spcPct val="20000"/>
              </a:spcBef>
              <a:spcAft>
                <a:spcPct val="0"/>
              </a:spcAft>
              <a:buChar char="»"/>
              <a:defRPr kumimoji="1" sz="2000">
                <a:solidFill>
                  <a:schemeClr val="tx1"/>
                </a:solidFill>
                <a:latin typeface="굴림" charset="-127"/>
                <a:ea typeface="굴림" charset="-127"/>
              </a:defRPr>
            </a:lvl7pPr>
            <a:lvl8pPr marL="3429000" indent="-228600" eaLnBrk="0" fontAlgn="base" hangingPunct="0">
              <a:spcBef>
                <a:spcPct val="20000"/>
              </a:spcBef>
              <a:spcAft>
                <a:spcPct val="0"/>
              </a:spcAft>
              <a:buChar char="»"/>
              <a:defRPr kumimoji="1" sz="2000">
                <a:solidFill>
                  <a:schemeClr val="tx1"/>
                </a:solidFill>
                <a:latin typeface="굴림" charset="-127"/>
                <a:ea typeface="굴림" charset="-127"/>
              </a:defRPr>
            </a:lvl8pPr>
            <a:lvl9pPr marL="3886200" indent="-228600" eaLnBrk="0" fontAlgn="base" hangingPunct="0">
              <a:spcBef>
                <a:spcPct val="20000"/>
              </a:spcBef>
              <a:spcAft>
                <a:spcPct val="0"/>
              </a:spcAft>
              <a:buChar char="»"/>
              <a:defRPr kumimoji="1" sz="2000">
                <a:solidFill>
                  <a:schemeClr val="tx1"/>
                </a:solidFill>
                <a:latin typeface="굴림" charset="-127"/>
                <a:ea typeface="굴림" charset="-127"/>
              </a:defRPr>
            </a:lvl9pPr>
          </a:lstStyle>
          <a:p>
            <a:pPr eaLnBrk="1" hangingPunct="1">
              <a:spcBef>
                <a:spcPct val="0"/>
              </a:spcBef>
              <a:buFontTx/>
              <a:buNone/>
            </a:pPr>
            <a:r>
              <a:rPr lang="vi-VN" altLang="ko-KR" sz="900">
                <a:latin typeface="Times New Roman" pitchFamily="18" charset="0"/>
                <a:ea typeface="돋움" pitchFamily="50" charset="-127"/>
                <a:cs typeface="Times New Roman" pitchFamily="18" charset="0"/>
              </a:rPr>
              <a:t>50. Điều gì sai với tên của ký hiệu van điều khiển hướng?</a:t>
            </a:r>
          </a:p>
          <a:p>
            <a:pPr eaLnBrk="1" hangingPunct="1">
              <a:spcBef>
                <a:spcPct val="0"/>
              </a:spcBef>
              <a:buFontTx/>
              <a:buNone/>
            </a:pPr>
            <a:endParaRPr lang="en-US" altLang="ko-KR" sz="900">
              <a:latin typeface="Times New Roman" pitchFamily="18" charset="0"/>
              <a:ea typeface="돋움" pitchFamily="50" charset="-127"/>
              <a:cs typeface="Times New Roman" pitchFamily="18" charset="0"/>
            </a:endParaRPr>
          </a:p>
          <a:p>
            <a:pPr eaLnBrk="1" hangingPunct="1">
              <a:spcBef>
                <a:spcPct val="0"/>
              </a:spcBef>
              <a:buFontTx/>
              <a:buNone/>
            </a:pPr>
            <a:endParaRPr lang="en-US" altLang="ko-KR" sz="900">
              <a:latin typeface="Times New Roman" pitchFamily="18" charset="0"/>
              <a:ea typeface="돋움" pitchFamily="50" charset="-127"/>
              <a:cs typeface="Times New Roman" pitchFamily="18" charset="0"/>
            </a:endParaRPr>
          </a:p>
          <a:p>
            <a:pPr eaLnBrk="1" hangingPunct="1">
              <a:spcBef>
                <a:spcPct val="0"/>
              </a:spcBef>
              <a:buFontTx/>
              <a:buNone/>
            </a:pPr>
            <a:endParaRPr lang="en-US" altLang="ko-KR" sz="900">
              <a:latin typeface="Times New Roman" pitchFamily="18" charset="0"/>
              <a:ea typeface="돋움" pitchFamily="50" charset="-127"/>
              <a:cs typeface="Times New Roman" pitchFamily="18" charset="0"/>
            </a:endParaRPr>
          </a:p>
          <a:p>
            <a:pPr eaLnBrk="1" hangingPunct="1">
              <a:spcBef>
                <a:spcPct val="0"/>
              </a:spcBef>
              <a:buFontTx/>
              <a:buNone/>
            </a:pPr>
            <a:endParaRPr lang="en-US" altLang="ko-KR" sz="900">
              <a:latin typeface="Times New Roman" pitchFamily="18" charset="0"/>
              <a:ea typeface="돋움" pitchFamily="50" charset="-127"/>
              <a:cs typeface="Times New Roman" pitchFamily="18" charset="0"/>
            </a:endParaRPr>
          </a:p>
          <a:p>
            <a:pPr eaLnBrk="1" hangingPunct="1">
              <a:spcBef>
                <a:spcPct val="0"/>
              </a:spcBef>
              <a:buFontTx/>
              <a:buNone/>
            </a:pPr>
            <a:endParaRPr lang="en-US" altLang="ko-KR" sz="900">
              <a:latin typeface="Times New Roman" pitchFamily="18" charset="0"/>
              <a:ea typeface="돋움" pitchFamily="50" charset="-127"/>
              <a:cs typeface="Times New Roman" pitchFamily="18" charset="0"/>
            </a:endParaRPr>
          </a:p>
          <a:p>
            <a:pPr eaLnBrk="1" hangingPunct="1">
              <a:spcBef>
                <a:spcPct val="0"/>
              </a:spcBef>
              <a:buFontTx/>
              <a:buNone/>
            </a:pPr>
            <a:endParaRPr lang="en-US" altLang="ko-KR" sz="900">
              <a:latin typeface="Times New Roman" pitchFamily="18" charset="0"/>
              <a:ea typeface="돋움" pitchFamily="50" charset="-127"/>
              <a:cs typeface="Times New Roman" pitchFamily="18" charset="0"/>
            </a:endParaRPr>
          </a:p>
          <a:p>
            <a:pPr eaLnBrk="1" hangingPunct="1">
              <a:spcBef>
                <a:spcPct val="0"/>
              </a:spcBef>
              <a:buFontTx/>
              <a:buNone/>
            </a:pPr>
            <a:r>
              <a:rPr lang="en-US" altLang="ko-KR" sz="900">
                <a:latin typeface="Times New Roman" pitchFamily="18" charset="0"/>
                <a:ea typeface="돋움" pitchFamily="50" charset="-127"/>
                <a:cs typeface="Times New Roman" pitchFamily="18" charset="0"/>
              </a:rPr>
              <a:t> </a:t>
            </a:r>
          </a:p>
          <a:p>
            <a:pPr eaLnBrk="1" hangingPunct="1">
              <a:spcBef>
                <a:spcPct val="0"/>
              </a:spcBef>
              <a:buFontTx/>
              <a:buNone/>
            </a:pPr>
            <a:endParaRPr lang="en-US" altLang="ko-KR" sz="900">
              <a:latin typeface="Times New Roman" pitchFamily="18" charset="0"/>
              <a:ea typeface="돋움" pitchFamily="50" charset="-127"/>
              <a:cs typeface="Times New Roman" pitchFamily="18" charset="0"/>
            </a:endParaRPr>
          </a:p>
          <a:p>
            <a:pPr eaLnBrk="1" hangingPunct="1">
              <a:spcBef>
                <a:spcPct val="0"/>
              </a:spcBef>
              <a:buFontTx/>
              <a:buNone/>
            </a:pPr>
            <a:r>
              <a:rPr lang="ko-KR" altLang="en-US" sz="900">
                <a:latin typeface="Times New Roman" pitchFamily="18" charset="0"/>
                <a:ea typeface="돋움" pitchFamily="50" charset="-127"/>
                <a:cs typeface="Times New Roman" pitchFamily="18" charset="0"/>
              </a:rPr>
              <a:t>  ① ㉠ </a:t>
            </a:r>
            <a:r>
              <a:rPr lang="vi-VN" altLang="ko-KR" sz="900">
                <a:latin typeface="Times New Roman" pitchFamily="18" charset="0"/>
                <a:ea typeface="돋움" pitchFamily="50" charset="-127"/>
                <a:cs typeface="Times New Roman" pitchFamily="18" charset="0"/>
              </a:rPr>
              <a:t>loại hoạt động trực tiếp </a:t>
            </a:r>
            <a:r>
              <a:rPr lang="en-US" altLang="ko-KR" sz="900">
                <a:latin typeface="Times New Roman" pitchFamily="18" charset="0"/>
                <a:ea typeface="돋움" pitchFamily="50" charset="-127"/>
                <a:cs typeface="Times New Roman" pitchFamily="18" charset="0"/>
              </a:rPr>
              <a:t>  </a:t>
            </a:r>
            <a:r>
              <a:rPr lang="vi-VN" altLang="ko-KR" sz="900">
                <a:latin typeface="Times New Roman" pitchFamily="18" charset="0"/>
                <a:ea typeface="돋움" pitchFamily="50" charset="-127"/>
                <a:cs typeface="Times New Roman" pitchFamily="18" charset="0"/>
              </a:rPr>
              <a:t>② </a:t>
            </a:r>
            <a:r>
              <a:rPr lang="ko-KR" altLang="en-US" sz="900">
                <a:latin typeface="돋움" pitchFamily="50" charset="-127"/>
                <a:ea typeface="돋움" pitchFamily="50" charset="-127"/>
                <a:cs typeface="Times New Roman" pitchFamily="18" charset="0"/>
              </a:rPr>
              <a:t>㉡ </a:t>
            </a:r>
            <a:r>
              <a:rPr lang="vi-VN" altLang="ko-KR" sz="900">
                <a:latin typeface="Times New Roman" pitchFamily="18" charset="0"/>
                <a:ea typeface="돋움" pitchFamily="50" charset="-127"/>
                <a:cs typeface="Times New Roman" pitchFamily="18" charset="0"/>
              </a:rPr>
              <a:t>hoạt động thủ công</a:t>
            </a:r>
          </a:p>
          <a:p>
            <a:pPr eaLnBrk="1" hangingPunct="1">
              <a:spcBef>
                <a:spcPct val="0"/>
              </a:spcBef>
              <a:buFontTx/>
              <a:buNone/>
            </a:pPr>
            <a:r>
              <a:rPr lang="ko-KR" altLang="en-US" sz="900">
                <a:latin typeface="Times New Roman" pitchFamily="18" charset="0"/>
                <a:ea typeface="돋움" pitchFamily="50" charset="-127"/>
                <a:cs typeface="Times New Roman" pitchFamily="18" charset="0"/>
              </a:rPr>
              <a:t>  ③ ㉢ </a:t>
            </a:r>
            <a:r>
              <a:rPr lang="vi-VN" altLang="ko-KR" sz="900">
                <a:latin typeface="Times New Roman" pitchFamily="18" charset="0"/>
                <a:ea typeface="돋움" pitchFamily="50" charset="-127"/>
                <a:cs typeface="Times New Roman" pitchFamily="18" charset="0"/>
              </a:rPr>
              <a:t>vị trí ban đầu của van </a:t>
            </a:r>
            <a:r>
              <a:rPr lang="en-US" altLang="ko-KR" sz="900">
                <a:latin typeface="Times New Roman" pitchFamily="18" charset="0"/>
                <a:ea typeface="돋움" pitchFamily="50" charset="-127"/>
                <a:cs typeface="Times New Roman" pitchFamily="18" charset="0"/>
              </a:rPr>
              <a:t>     </a:t>
            </a:r>
            <a:r>
              <a:rPr lang="vi-VN" altLang="ko-KR" sz="900">
                <a:latin typeface="Times New Roman" pitchFamily="18" charset="0"/>
                <a:ea typeface="돋움" pitchFamily="50" charset="-127"/>
                <a:cs typeface="Times New Roman" pitchFamily="18" charset="0"/>
              </a:rPr>
              <a:t>④ </a:t>
            </a:r>
            <a:r>
              <a:rPr lang="ko-KR" altLang="en-US" sz="900">
                <a:latin typeface="Times New Roman" pitchFamily="18" charset="0"/>
                <a:ea typeface="돋움" pitchFamily="50" charset="-127"/>
                <a:cs typeface="Times New Roman" pitchFamily="18" charset="0"/>
              </a:rPr>
              <a:t>㉣ </a:t>
            </a:r>
            <a:r>
              <a:rPr lang="vi-VN" altLang="ko-KR" sz="900">
                <a:latin typeface="Times New Roman" pitchFamily="18" charset="0"/>
                <a:ea typeface="돋움" pitchFamily="50" charset="-127"/>
                <a:cs typeface="Times New Roman" pitchFamily="18" charset="0"/>
              </a:rPr>
              <a:t>tín hiệu điện</a:t>
            </a:r>
          </a:p>
        </p:txBody>
      </p:sp>
      <p:pic>
        <p:nvPicPr>
          <p:cNvPr id="6170" name="Picture 2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022726" y="6535737"/>
            <a:ext cx="1276350" cy="7239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171" name="TextBox 24"/>
          <p:cNvSpPr txBox="1">
            <a:spLocks noChangeArrowheads="1"/>
          </p:cNvSpPr>
          <p:nvPr/>
        </p:nvSpPr>
        <p:spPr bwMode="auto">
          <a:xfrm>
            <a:off x="3632200" y="6451600"/>
            <a:ext cx="761747"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kumimoji="1" sz="3200">
                <a:solidFill>
                  <a:schemeClr val="tx1"/>
                </a:solidFill>
                <a:latin typeface="굴림" charset="-127"/>
                <a:ea typeface="굴림" charset="-127"/>
              </a:defRPr>
            </a:lvl1pPr>
            <a:lvl2pPr marL="742950" indent="-285750" eaLnBrk="0" hangingPunct="0">
              <a:spcBef>
                <a:spcPct val="20000"/>
              </a:spcBef>
              <a:buChar char="–"/>
              <a:defRPr kumimoji="1" sz="2800">
                <a:solidFill>
                  <a:schemeClr val="tx1"/>
                </a:solidFill>
                <a:latin typeface="굴림" charset="-127"/>
                <a:ea typeface="굴림" charset="-127"/>
              </a:defRPr>
            </a:lvl2pPr>
            <a:lvl3pPr marL="1143000" indent="-228600" eaLnBrk="0" hangingPunct="0">
              <a:spcBef>
                <a:spcPct val="20000"/>
              </a:spcBef>
              <a:buChar char="•"/>
              <a:defRPr kumimoji="1" sz="2400">
                <a:solidFill>
                  <a:schemeClr val="tx1"/>
                </a:solidFill>
                <a:latin typeface="굴림" charset="-127"/>
                <a:ea typeface="굴림" charset="-127"/>
              </a:defRPr>
            </a:lvl3pPr>
            <a:lvl4pPr marL="1600200" indent="-228600" eaLnBrk="0" hangingPunct="0">
              <a:spcBef>
                <a:spcPct val="20000"/>
              </a:spcBef>
              <a:buChar char="–"/>
              <a:defRPr kumimoji="1" sz="2000">
                <a:solidFill>
                  <a:schemeClr val="tx1"/>
                </a:solidFill>
                <a:latin typeface="굴림" charset="-127"/>
                <a:ea typeface="굴림" charset="-127"/>
              </a:defRPr>
            </a:lvl4pPr>
            <a:lvl5pPr marL="2057400" indent="-228600" eaLnBrk="0" hangingPunct="0">
              <a:spcBef>
                <a:spcPct val="20000"/>
              </a:spcBef>
              <a:buChar char="»"/>
              <a:defRPr kumimoji="1" sz="2000">
                <a:solidFill>
                  <a:schemeClr val="tx1"/>
                </a:solidFill>
                <a:latin typeface="굴림" charset="-127"/>
                <a:ea typeface="굴림" charset="-127"/>
              </a:defRPr>
            </a:lvl5pPr>
            <a:lvl6pPr marL="2514600" indent="-228600" eaLnBrk="0" fontAlgn="base" hangingPunct="0">
              <a:spcBef>
                <a:spcPct val="20000"/>
              </a:spcBef>
              <a:spcAft>
                <a:spcPct val="0"/>
              </a:spcAft>
              <a:buChar char="»"/>
              <a:defRPr kumimoji="1" sz="2000">
                <a:solidFill>
                  <a:schemeClr val="tx1"/>
                </a:solidFill>
                <a:latin typeface="굴림" charset="-127"/>
                <a:ea typeface="굴림" charset="-127"/>
              </a:defRPr>
            </a:lvl6pPr>
            <a:lvl7pPr marL="2971800" indent="-228600" eaLnBrk="0" fontAlgn="base" hangingPunct="0">
              <a:spcBef>
                <a:spcPct val="20000"/>
              </a:spcBef>
              <a:spcAft>
                <a:spcPct val="0"/>
              </a:spcAft>
              <a:buChar char="»"/>
              <a:defRPr kumimoji="1" sz="2000">
                <a:solidFill>
                  <a:schemeClr val="tx1"/>
                </a:solidFill>
                <a:latin typeface="굴림" charset="-127"/>
                <a:ea typeface="굴림" charset="-127"/>
              </a:defRPr>
            </a:lvl7pPr>
            <a:lvl8pPr marL="3429000" indent="-228600" eaLnBrk="0" fontAlgn="base" hangingPunct="0">
              <a:spcBef>
                <a:spcPct val="20000"/>
              </a:spcBef>
              <a:spcAft>
                <a:spcPct val="0"/>
              </a:spcAft>
              <a:buChar char="»"/>
              <a:defRPr kumimoji="1" sz="2000">
                <a:solidFill>
                  <a:schemeClr val="tx1"/>
                </a:solidFill>
                <a:latin typeface="굴림" charset="-127"/>
                <a:ea typeface="굴림" charset="-127"/>
              </a:defRPr>
            </a:lvl8pPr>
            <a:lvl9pPr marL="3886200" indent="-228600" eaLnBrk="0" fontAlgn="base" hangingPunct="0">
              <a:spcBef>
                <a:spcPct val="20000"/>
              </a:spcBef>
              <a:spcAft>
                <a:spcPct val="0"/>
              </a:spcAft>
              <a:buChar char="»"/>
              <a:defRPr kumimoji="1" sz="2000">
                <a:solidFill>
                  <a:schemeClr val="tx1"/>
                </a:solidFill>
                <a:latin typeface="굴림" charset="-127"/>
                <a:ea typeface="굴림" charset="-127"/>
              </a:defRPr>
            </a:lvl9pPr>
          </a:lstStyle>
          <a:p>
            <a:pPr eaLnBrk="1" hangingPunct="1">
              <a:spcBef>
                <a:spcPct val="0"/>
              </a:spcBef>
              <a:buFontTx/>
              <a:buNone/>
            </a:pPr>
            <a:r>
              <a:rPr lang="ko-KR" altLang="en-US" sz="900">
                <a:latin typeface="돋움" pitchFamily="50" charset="-127"/>
                <a:ea typeface="돋움" pitchFamily="50" charset="-127"/>
              </a:rPr>
              <a:t>㉡수동조작</a:t>
            </a:r>
          </a:p>
        </p:txBody>
      </p:sp>
      <p:cxnSp>
        <p:nvCxnSpPr>
          <p:cNvPr id="6172" name="직선 화살표 연결선 26"/>
          <p:cNvCxnSpPr>
            <a:cxnSpLocks noChangeShapeType="1"/>
          </p:cNvCxnSpPr>
          <p:nvPr/>
        </p:nvCxnSpPr>
        <p:spPr bwMode="auto">
          <a:xfrm>
            <a:off x="3946525" y="6640514"/>
            <a:ext cx="215900" cy="139699"/>
          </a:xfrm>
          <a:prstGeom prst="straightConnector1">
            <a:avLst/>
          </a:prstGeom>
          <a:noFill/>
          <a:ln w="9525" algn="ctr">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6173" name="직선 화살표 연결선 27"/>
          <p:cNvCxnSpPr>
            <a:cxnSpLocks noChangeShapeType="1"/>
          </p:cNvCxnSpPr>
          <p:nvPr/>
        </p:nvCxnSpPr>
        <p:spPr bwMode="auto">
          <a:xfrm flipH="1">
            <a:off x="4946651" y="6640514"/>
            <a:ext cx="352425" cy="195261"/>
          </a:xfrm>
          <a:prstGeom prst="straightConnector1">
            <a:avLst/>
          </a:prstGeom>
          <a:noFill/>
          <a:ln w="9525" algn="ctr">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6174" name="TextBox 28"/>
          <p:cNvSpPr txBox="1">
            <a:spLocks noChangeArrowheads="1"/>
          </p:cNvSpPr>
          <p:nvPr/>
        </p:nvSpPr>
        <p:spPr bwMode="auto">
          <a:xfrm>
            <a:off x="5165726" y="6451600"/>
            <a:ext cx="992579"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kumimoji="1" sz="3200">
                <a:solidFill>
                  <a:schemeClr val="tx1"/>
                </a:solidFill>
                <a:latin typeface="굴림" charset="-127"/>
                <a:ea typeface="굴림" charset="-127"/>
              </a:defRPr>
            </a:lvl1pPr>
            <a:lvl2pPr marL="742950" indent="-285750" eaLnBrk="0" hangingPunct="0">
              <a:spcBef>
                <a:spcPct val="20000"/>
              </a:spcBef>
              <a:buChar char="–"/>
              <a:defRPr kumimoji="1" sz="2800">
                <a:solidFill>
                  <a:schemeClr val="tx1"/>
                </a:solidFill>
                <a:latin typeface="굴림" charset="-127"/>
                <a:ea typeface="굴림" charset="-127"/>
              </a:defRPr>
            </a:lvl2pPr>
            <a:lvl3pPr marL="1143000" indent="-228600" eaLnBrk="0" hangingPunct="0">
              <a:spcBef>
                <a:spcPct val="20000"/>
              </a:spcBef>
              <a:buChar char="•"/>
              <a:defRPr kumimoji="1" sz="2400">
                <a:solidFill>
                  <a:schemeClr val="tx1"/>
                </a:solidFill>
                <a:latin typeface="굴림" charset="-127"/>
                <a:ea typeface="굴림" charset="-127"/>
              </a:defRPr>
            </a:lvl3pPr>
            <a:lvl4pPr marL="1600200" indent="-228600" eaLnBrk="0" hangingPunct="0">
              <a:spcBef>
                <a:spcPct val="20000"/>
              </a:spcBef>
              <a:buChar char="–"/>
              <a:defRPr kumimoji="1" sz="2000">
                <a:solidFill>
                  <a:schemeClr val="tx1"/>
                </a:solidFill>
                <a:latin typeface="굴림" charset="-127"/>
                <a:ea typeface="굴림" charset="-127"/>
              </a:defRPr>
            </a:lvl4pPr>
            <a:lvl5pPr marL="2057400" indent="-228600" eaLnBrk="0" hangingPunct="0">
              <a:spcBef>
                <a:spcPct val="20000"/>
              </a:spcBef>
              <a:buChar char="»"/>
              <a:defRPr kumimoji="1" sz="2000">
                <a:solidFill>
                  <a:schemeClr val="tx1"/>
                </a:solidFill>
                <a:latin typeface="굴림" charset="-127"/>
                <a:ea typeface="굴림" charset="-127"/>
              </a:defRPr>
            </a:lvl5pPr>
            <a:lvl6pPr marL="2514600" indent="-228600" eaLnBrk="0" fontAlgn="base" hangingPunct="0">
              <a:spcBef>
                <a:spcPct val="20000"/>
              </a:spcBef>
              <a:spcAft>
                <a:spcPct val="0"/>
              </a:spcAft>
              <a:buChar char="»"/>
              <a:defRPr kumimoji="1" sz="2000">
                <a:solidFill>
                  <a:schemeClr val="tx1"/>
                </a:solidFill>
                <a:latin typeface="굴림" charset="-127"/>
                <a:ea typeface="굴림" charset="-127"/>
              </a:defRPr>
            </a:lvl6pPr>
            <a:lvl7pPr marL="2971800" indent="-228600" eaLnBrk="0" fontAlgn="base" hangingPunct="0">
              <a:spcBef>
                <a:spcPct val="20000"/>
              </a:spcBef>
              <a:spcAft>
                <a:spcPct val="0"/>
              </a:spcAft>
              <a:buChar char="»"/>
              <a:defRPr kumimoji="1" sz="2000">
                <a:solidFill>
                  <a:schemeClr val="tx1"/>
                </a:solidFill>
                <a:latin typeface="굴림" charset="-127"/>
                <a:ea typeface="굴림" charset="-127"/>
              </a:defRPr>
            </a:lvl7pPr>
            <a:lvl8pPr marL="3429000" indent="-228600" eaLnBrk="0" fontAlgn="base" hangingPunct="0">
              <a:spcBef>
                <a:spcPct val="20000"/>
              </a:spcBef>
              <a:spcAft>
                <a:spcPct val="0"/>
              </a:spcAft>
              <a:buChar char="»"/>
              <a:defRPr kumimoji="1" sz="2000">
                <a:solidFill>
                  <a:schemeClr val="tx1"/>
                </a:solidFill>
                <a:latin typeface="굴림" charset="-127"/>
                <a:ea typeface="굴림" charset="-127"/>
              </a:defRPr>
            </a:lvl8pPr>
            <a:lvl9pPr marL="3886200" indent="-228600" eaLnBrk="0" fontAlgn="base" hangingPunct="0">
              <a:spcBef>
                <a:spcPct val="20000"/>
              </a:spcBef>
              <a:spcAft>
                <a:spcPct val="0"/>
              </a:spcAft>
              <a:buChar char="»"/>
              <a:defRPr kumimoji="1" sz="2000">
                <a:solidFill>
                  <a:schemeClr val="tx1"/>
                </a:solidFill>
                <a:latin typeface="굴림" charset="-127"/>
                <a:ea typeface="굴림" charset="-127"/>
              </a:defRPr>
            </a:lvl9pPr>
          </a:lstStyle>
          <a:p>
            <a:pPr eaLnBrk="1" hangingPunct="1">
              <a:spcBef>
                <a:spcPct val="0"/>
              </a:spcBef>
              <a:buFontTx/>
              <a:buNone/>
            </a:pPr>
            <a:r>
              <a:rPr lang="ko-KR" altLang="en-US" sz="900">
                <a:latin typeface="돋움" pitchFamily="50" charset="-127"/>
                <a:ea typeface="돋움" pitchFamily="50" charset="-127"/>
              </a:rPr>
              <a:t>㉢밸브초기위치</a:t>
            </a:r>
          </a:p>
        </p:txBody>
      </p:sp>
      <p:cxnSp>
        <p:nvCxnSpPr>
          <p:cNvPr id="6175" name="직선 화살표 연결선 29"/>
          <p:cNvCxnSpPr>
            <a:cxnSpLocks noChangeShapeType="1"/>
          </p:cNvCxnSpPr>
          <p:nvPr/>
        </p:nvCxnSpPr>
        <p:spPr bwMode="auto">
          <a:xfrm flipH="1" flipV="1">
            <a:off x="5029201" y="6926264"/>
            <a:ext cx="195263" cy="176212"/>
          </a:xfrm>
          <a:prstGeom prst="straightConnector1">
            <a:avLst/>
          </a:prstGeom>
          <a:noFill/>
          <a:ln w="9525" algn="ctr">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6176" name="TextBox 30"/>
          <p:cNvSpPr txBox="1">
            <a:spLocks noChangeArrowheads="1"/>
          </p:cNvSpPr>
          <p:nvPr/>
        </p:nvSpPr>
        <p:spPr bwMode="auto">
          <a:xfrm>
            <a:off x="5165725" y="7077076"/>
            <a:ext cx="877163"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kumimoji="1" sz="3200">
                <a:solidFill>
                  <a:schemeClr val="tx1"/>
                </a:solidFill>
                <a:latin typeface="굴림" charset="-127"/>
                <a:ea typeface="굴림" charset="-127"/>
              </a:defRPr>
            </a:lvl1pPr>
            <a:lvl2pPr marL="742950" indent="-285750" eaLnBrk="0" hangingPunct="0">
              <a:spcBef>
                <a:spcPct val="20000"/>
              </a:spcBef>
              <a:buChar char="–"/>
              <a:defRPr kumimoji="1" sz="2800">
                <a:solidFill>
                  <a:schemeClr val="tx1"/>
                </a:solidFill>
                <a:latin typeface="굴림" charset="-127"/>
                <a:ea typeface="굴림" charset="-127"/>
              </a:defRPr>
            </a:lvl2pPr>
            <a:lvl3pPr marL="1143000" indent="-228600" eaLnBrk="0" hangingPunct="0">
              <a:spcBef>
                <a:spcPct val="20000"/>
              </a:spcBef>
              <a:buChar char="•"/>
              <a:defRPr kumimoji="1" sz="2400">
                <a:solidFill>
                  <a:schemeClr val="tx1"/>
                </a:solidFill>
                <a:latin typeface="굴림" charset="-127"/>
                <a:ea typeface="굴림" charset="-127"/>
              </a:defRPr>
            </a:lvl3pPr>
            <a:lvl4pPr marL="1600200" indent="-228600" eaLnBrk="0" hangingPunct="0">
              <a:spcBef>
                <a:spcPct val="20000"/>
              </a:spcBef>
              <a:buChar char="–"/>
              <a:defRPr kumimoji="1" sz="2000">
                <a:solidFill>
                  <a:schemeClr val="tx1"/>
                </a:solidFill>
                <a:latin typeface="굴림" charset="-127"/>
                <a:ea typeface="굴림" charset="-127"/>
              </a:defRPr>
            </a:lvl4pPr>
            <a:lvl5pPr marL="2057400" indent="-228600" eaLnBrk="0" hangingPunct="0">
              <a:spcBef>
                <a:spcPct val="20000"/>
              </a:spcBef>
              <a:buChar char="»"/>
              <a:defRPr kumimoji="1" sz="2000">
                <a:solidFill>
                  <a:schemeClr val="tx1"/>
                </a:solidFill>
                <a:latin typeface="굴림" charset="-127"/>
                <a:ea typeface="굴림" charset="-127"/>
              </a:defRPr>
            </a:lvl5pPr>
            <a:lvl6pPr marL="2514600" indent="-228600" eaLnBrk="0" fontAlgn="base" hangingPunct="0">
              <a:spcBef>
                <a:spcPct val="20000"/>
              </a:spcBef>
              <a:spcAft>
                <a:spcPct val="0"/>
              </a:spcAft>
              <a:buChar char="»"/>
              <a:defRPr kumimoji="1" sz="2000">
                <a:solidFill>
                  <a:schemeClr val="tx1"/>
                </a:solidFill>
                <a:latin typeface="굴림" charset="-127"/>
                <a:ea typeface="굴림" charset="-127"/>
              </a:defRPr>
            </a:lvl6pPr>
            <a:lvl7pPr marL="2971800" indent="-228600" eaLnBrk="0" fontAlgn="base" hangingPunct="0">
              <a:spcBef>
                <a:spcPct val="20000"/>
              </a:spcBef>
              <a:spcAft>
                <a:spcPct val="0"/>
              </a:spcAft>
              <a:buChar char="»"/>
              <a:defRPr kumimoji="1" sz="2000">
                <a:solidFill>
                  <a:schemeClr val="tx1"/>
                </a:solidFill>
                <a:latin typeface="굴림" charset="-127"/>
                <a:ea typeface="굴림" charset="-127"/>
              </a:defRPr>
            </a:lvl7pPr>
            <a:lvl8pPr marL="3429000" indent="-228600" eaLnBrk="0" fontAlgn="base" hangingPunct="0">
              <a:spcBef>
                <a:spcPct val="20000"/>
              </a:spcBef>
              <a:spcAft>
                <a:spcPct val="0"/>
              </a:spcAft>
              <a:buChar char="»"/>
              <a:defRPr kumimoji="1" sz="2000">
                <a:solidFill>
                  <a:schemeClr val="tx1"/>
                </a:solidFill>
                <a:latin typeface="굴림" charset="-127"/>
                <a:ea typeface="굴림" charset="-127"/>
              </a:defRPr>
            </a:lvl8pPr>
            <a:lvl9pPr marL="3886200" indent="-228600" eaLnBrk="0" fontAlgn="base" hangingPunct="0">
              <a:spcBef>
                <a:spcPct val="20000"/>
              </a:spcBef>
              <a:spcAft>
                <a:spcPct val="0"/>
              </a:spcAft>
              <a:buChar char="»"/>
              <a:defRPr kumimoji="1" sz="2000">
                <a:solidFill>
                  <a:schemeClr val="tx1"/>
                </a:solidFill>
                <a:latin typeface="굴림" charset="-127"/>
                <a:ea typeface="굴림" charset="-127"/>
              </a:defRPr>
            </a:lvl9pPr>
          </a:lstStyle>
          <a:p>
            <a:pPr eaLnBrk="1" hangingPunct="1">
              <a:spcBef>
                <a:spcPct val="0"/>
              </a:spcBef>
              <a:buFontTx/>
              <a:buNone/>
            </a:pPr>
            <a:r>
              <a:rPr lang="ko-KR" altLang="en-US" sz="900">
                <a:latin typeface="돋움" pitchFamily="50" charset="-127"/>
                <a:ea typeface="돋움" pitchFamily="50" charset="-127"/>
              </a:rPr>
              <a:t>㉠간접작동형</a:t>
            </a:r>
          </a:p>
        </p:txBody>
      </p:sp>
      <p:cxnSp>
        <p:nvCxnSpPr>
          <p:cNvPr id="6177" name="직선 화살표 연결선 31"/>
          <p:cNvCxnSpPr>
            <a:cxnSpLocks noChangeShapeType="1"/>
          </p:cNvCxnSpPr>
          <p:nvPr/>
        </p:nvCxnSpPr>
        <p:spPr bwMode="auto">
          <a:xfrm flipV="1">
            <a:off x="4016375" y="6916739"/>
            <a:ext cx="133350" cy="179387"/>
          </a:xfrm>
          <a:prstGeom prst="straightConnector1">
            <a:avLst/>
          </a:prstGeom>
          <a:noFill/>
          <a:ln w="9525" algn="ctr">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6178" name="TextBox 32"/>
          <p:cNvSpPr txBox="1">
            <a:spLocks noChangeArrowheads="1"/>
          </p:cNvSpPr>
          <p:nvPr/>
        </p:nvSpPr>
        <p:spPr bwMode="auto">
          <a:xfrm>
            <a:off x="3584575" y="7100889"/>
            <a:ext cx="761747"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kumimoji="1" sz="3200">
                <a:solidFill>
                  <a:schemeClr val="tx1"/>
                </a:solidFill>
                <a:latin typeface="굴림" charset="-127"/>
                <a:ea typeface="굴림" charset="-127"/>
              </a:defRPr>
            </a:lvl1pPr>
            <a:lvl2pPr marL="742950" indent="-285750" eaLnBrk="0" hangingPunct="0">
              <a:spcBef>
                <a:spcPct val="20000"/>
              </a:spcBef>
              <a:buChar char="–"/>
              <a:defRPr kumimoji="1" sz="2800">
                <a:solidFill>
                  <a:schemeClr val="tx1"/>
                </a:solidFill>
                <a:latin typeface="굴림" charset="-127"/>
                <a:ea typeface="굴림" charset="-127"/>
              </a:defRPr>
            </a:lvl2pPr>
            <a:lvl3pPr marL="1143000" indent="-228600" eaLnBrk="0" hangingPunct="0">
              <a:spcBef>
                <a:spcPct val="20000"/>
              </a:spcBef>
              <a:buChar char="•"/>
              <a:defRPr kumimoji="1" sz="2400">
                <a:solidFill>
                  <a:schemeClr val="tx1"/>
                </a:solidFill>
                <a:latin typeface="굴림" charset="-127"/>
                <a:ea typeface="굴림" charset="-127"/>
              </a:defRPr>
            </a:lvl3pPr>
            <a:lvl4pPr marL="1600200" indent="-228600" eaLnBrk="0" hangingPunct="0">
              <a:spcBef>
                <a:spcPct val="20000"/>
              </a:spcBef>
              <a:buChar char="–"/>
              <a:defRPr kumimoji="1" sz="2000">
                <a:solidFill>
                  <a:schemeClr val="tx1"/>
                </a:solidFill>
                <a:latin typeface="굴림" charset="-127"/>
                <a:ea typeface="굴림" charset="-127"/>
              </a:defRPr>
            </a:lvl4pPr>
            <a:lvl5pPr marL="2057400" indent="-228600" eaLnBrk="0" hangingPunct="0">
              <a:spcBef>
                <a:spcPct val="20000"/>
              </a:spcBef>
              <a:buChar char="»"/>
              <a:defRPr kumimoji="1" sz="2000">
                <a:solidFill>
                  <a:schemeClr val="tx1"/>
                </a:solidFill>
                <a:latin typeface="굴림" charset="-127"/>
                <a:ea typeface="굴림" charset="-127"/>
              </a:defRPr>
            </a:lvl5pPr>
            <a:lvl6pPr marL="2514600" indent="-228600" eaLnBrk="0" fontAlgn="base" hangingPunct="0">
              <a:spcBef>
                <a:spcPct val="20000"/>
              </a:spcBef>
              <a:spcAft>
                <a:spcPct val="0"/>
              </a:spcAft>
              <a:buChar char="»"/>
              <a:defRPr kumimoji="1" sz="2000">
                <a:solidFill>
                  <a:schemeClr val="tx1"/>
                </a:solidFill>
                <a:latin typeface="굴림" charset="-127"/>
                <a:ea typeface="굴림" charset="-127"/>
              </a:defRPr>
            </a:lvl6pPr>
            <a:lvl7pPr marL="2971800" indent="-228600" eaLnBrk="0" fontAlgn="base" hangingPunct="0">
              <a:spcBef>
                <a:spcPct val="20000"/>
              </a:spcBef>
              <a:spcAft>
                <a:spcPct val="0"/>
              </a:spcAft>
              <a:buChar char="»"/>
              <a:defRPr kumimoji="1" sz="2000">
                <a:solidFill>
                  <a:schemeClr val="tx1"/>
                </a:solidFill>
                <a:latin typeface="굴림" charset="-127"/>
                <a:ea typeface="굴림" charset="-127"/>
              </a:defRPr>
            </a:lvl7pPr>
            <a:lvl8pPr marL="3429000" indent="-228600" eaLnBrk="0" fontAlgn="base" hangingPunct="0">
              <a:spcBef>
                <a:spcPct val="20000"/>
              </a:spcBef>
              <a:spcAft>
                <a:spcPct val="0"/>
              </a:spcAft>
              <a:buChar char="»"/>
              <a:defRPr kumimoji="1" sz="2000">
                <a:solidFill>
                  <a:schemeClr val="tx1"/>
                </a:solidFill>
                <a:latin typeface="굴림" charset="-127"/>
                <a:ea typeface="굴림" charset="-127"/>
              </a:defRPr>
            </a:lvl8pPr>
            <a:lvl9pPr marL="3886200" indent="-228600" eaLnBrk="0" fontAlgn="base" hangingPunct="0">
              <a:spcBef>
                <a:spcPct val="20000"/>
              </a:spcBef>
              <a:spcAft>
                <a:spcPct val="0"/>
              </a:spcAft>
              <a:buChar char="»"/>
              <a:defRPr kumimoji="1" sz="2000">
                <a:solidFill>
                  <a:schemeClr val="tx1"/>
                </a:solidFill>
                <a:latin typeface="굴림" charset="-127"/>
                <a:ea typeface="굴림" charset="-127"/>
              </a:defRPr>
            </a:lvl9pPr>
          </a:lstStyle>
          <a:p>
            <a:pPr eaLnBrk="1" hangingPunct="1">
              <a:spcBef>
                <a:spcPct val="0"/>
              </a:spcBef>
              <a:buFontTx/>
              <a:buNone/>
            </a:pPr>
            <a:r>
              <a:rPr lang="ko-KR" altLang="en-US" sz="900">
                <a:latin typeface="돋움" pitchFamily="50" charset="-127"/>
                <a:ea typeface="돋움" pitchFamily="50" charset="-127"/>
              </a:rPr>
              <a:t>㉣전기신호</a:t>
            </a:r>
          </a:p>
        </p:txBody>
      </p:sp>
      <p:sp>
        <p:nvSpPr>
          <p:cNvPr id="6179" name="직사각형 6"/>
          <p:cNvSpPr>
            <a:spLocks noChangeArrowheads="1"/>
          </p:cNvSpPr>
          <p:nvPr/>
        </p:nvSpPr>
        <p:spPr bwMode="auto">
          <a:xfrm>
            <a:off x="4537075" y="6650038"/>
            <a:ext cx="215900" cy="69850"/>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anchor="ctr"/>
          <a:lstStyle>
            <a:lvl1pPr eaLnBrk="0" hangingPunct="0">
              <a:spcBef>
                <a:spcPct val="20000"/>
              </a:spcBef>
              <a:buChar char="•"/>
              <a:defRPr kumimoji="1" sz="3200">
                <a:solidFill>
                  <a:schemeClr val="tx1"/>
                </a:solidFill>
                <a:latin typeface="굴림" charset="-127"/>
                <a:ea typeface="굴림" charset="-127"/>
              </a:defRPr>
            </a:lvl1pPr>
            <a:lvl2pPr marL="742950" indent="-285750" eaLnBrk="0" hangingPunct="0">
              <a:spcBef>
                <a:spcPct val="20000"/>
              </a:spcBef>
              <a:buChar char="–"/>
              <a:defRPr kumimoji="1" sz="2800">
                <a:solidFill>
                  <a:schemeClr val="tx1"/>
                </a:solidFill>
                <a:latin typeface="굴림" charset="-127"/>
                <a:ea typeface="굴림" charset="-127"/>
              </a:defRPr>
            </a:lvl2pPr>
            <a:lvl3pPr marL="1143000" indent="-228600" eaLnBrk="0" hangingPunct="0">
              <a:spcBef>
                <a:spcPct val="20000"/>
              </a:spcBef>
              <a:buChar char="•"/>
              <a:defRPr kumimoji="1" sz="2400">
                <a:solidFill>
                  <a:schemeClr val="tx1"/>
                </a:solidFill>
                <a:latin typeface="굴림" charset="-127"/>
                <a:ea typeface="굴림" charset="-127"/>
              </a:defRPr>
            </a:lvl3pPr>
            <a:lvl4pPr marL="1600200" indent="-228600" eaLnBrk="0" hangingPunct="0">
              <a:spcBef>
                <a:spcPct val="20000"/>
              </a:spcBef>
              <a:buChar char="–"/>
              <a:defRPr kumimoji="1" sz="2000">
                <a:solidFill>
                  <a:schemeClr val="tx1"/>
                </a:solidFill>
                <a:latin typeface="굴림" charset="-127"/>
                <a:ea typeface="굴림" charset="-127"/>
              </a:defRPr>
            </a:lvl4pPr>
            <a:lvl5pPr marL="2057400" indent="-228600" eaLnBrk="0" hangingPunct="0">
              <a:spcBef>
                <a:spcPct val="20000"/>
              </a:spcBef>
              <a:buChar char="»"/>
              <a:defRPr kumimoji="1" sz="2000">
                <a:solidFill>
                  <a:schemeClr val="tx1"/>
                </a:solidFill>
                <a:latin typeface="굴림" charset="-127"/>
                <a:ea typeface="굴림" charset="-127"/>
              </a:defRPr>
            </a:lvl5pPr>
            <a:lvl6pPr marL="2514600" indent="-228600" eaLnBrk="0" fontAlgn="base" hangingPunct="0">
              <a:spcBef>
                <a:spcPct val="20000"/>
              </a:spcBef>
              <a:spcAft>
                <a:spcPct val="0"/>
              </a:spcAft>
              <a:buChar char="»"/>
              <a:defRPr kumimoji="1" sz="2000">
                <a:solidFill>
                  <a:schemeClr val="tx1"/>
                </a:solidFill>
                <a:latin typeface="굴림" charset="-127"/>
                <a:ea typeface="굴림" charset="-127"/>
              </a:defRPr>
            </a:lvl6pPr>
            <a:lvl7pPr marL="2971800" indent="-228600" eaLnBrk="0" fontAlgn="base" hangingPunct="0">
              <a:spcBef>
                <a:spcPct val="20000"/>
              </a:spcBef>
              <a:spcAft>
                <a:spcPct val="0"/>
              </a:spcAft>
              <a:buChar char="»"/>
              <a:defRPr kumimoji="1" sz="2000">
                <a:solidFill>
                  <a:schemeClr val="tx1"/>
                </a:solidFill>
                <a:latin typeface="굴림" charset="-127"/>
                <a:ea typeface="굴림" charset="-127"/>
              </a:defRPr>
            </a:lvl7pPr>
            <a:lvl8pPr marL="3429000" indent="-228600" eaLnBrk="0" fontAlgn="base" hangingPunct="0">
              <a:spcBef>
                <a:spcPct val="20000"/>
              </a:spcBef>
              <a:spcAft>
                <a:spcPct val="0"/>
              </a:spcAft>
              <a:buChar char="»"/>
              <a:defRPr kumimoji="1" sz="2000">
                <a:solidFill>
                  <a:schemeClr val="tx1"/>
                </a:solidFill>
                <a:latin typeface="굴림" charset="-127"/>
                <a:ea typeface="굴림" charset="-127"/>
              </a:defRPr>
            </a:lvl8pPr>
            <a:lvl9pPr marL="3886200" indent="-228600" eaLnBrk="0" fontAlgn="base" hangingPunct="0">
              <a:spcBef>
                <a:spcPct val="20000"/>
              </a:spcBef>
              <a:spcAft>
                <a:spcPct val="0"/>
              </a:spcAft>
              <a:buChar char="»"/>
              <a:defRPr kumimoji="1" sz="2000">
                <a:solidFill>
                  <a:schemeClr val="tx1"/>
                </a:solidFill>
                <a:latin typeface="굴림" charset="-127"/>
                <a:ea typeface="굴림" charset="-127"/>
              </a:defRPr>
            </a:lvl9pPr>
          </a:lstStyle>
          <a:p>
            <a:pPr eaLnBrk="1" hangingPunct="1">
              <a:spcBef>
                <a:spcPct val="0"/>
              </a:spcBef>
              <a:buFontTx/>
              <a:buNone/>
            </a:pPr>
            <a:endParaRPr lang="ko-KR" altLang="en-US" sz="900">
              <a:latin typeface="돋움" pitchFamily="50" charset="-127"/>
              <a:ea typeface="돋움" pitchFamily="50" charset="-127"/>
            </a:endParaRPr>
          </a:p>
        </p:txBody>
      </p:sp>
      <p:sp>
        <p:nvSpPr>
          <p:cNvPr id="6180" name="직사각형 41"/>
          <p:cNvSpPr>
            <a:spLocks noChangeArrowheads="1"/>
          </p:cNvSpPr>
          <p:nvPr/>
        </p:nvSpPr>
        <p:spPr bwMode="auto">
          <a:xfrm>
            <a:off x="4537075" y="6962775"/>
            <a:ext cx="234950" cy="95250"/>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anchor="ctr"/>
          <a:lstStyle>
            <a:lvl1pPr eaLnBrk="0" hangingPunct="0">
              <a:spcBef>
                <a:spcPct val="20000"/>
              </a:spcBef>
              <a:buChar char="•"/>
              <a:defRPr kumimoji="1" sz="3200">
                <a:solidFill>
                  <a:schemeClr val="tx1"/>
                </a:solidFill>
                <a:latin typeface="굴림" charset="-127"/>
                <a:ea typeface="굴림" charset="-127"/>
              </a:defRPr>
            </a:lvl1pPr>
            <a:lvl2pPr marL="742950" indent="-285750" eaLnBrk="0" hangingPunct="0">
              <a:spcBef>
                <a:spcPct val="20000"/>
              </a:spcBef>
              <a:buChar char="–"/>
              <a:defRPr kumimoji="1" sz="2800">
                <a:solidFill>
                  <a:schemeClr val="tx1"/>
                </a:solidFill>
                <a:latin typeface="굴림" charset="-127"/>
                <a:ea typeface="굴림" charset="-127"/>
              </a:defRPr>
            </a:lvl2pPr>
            <a:lvl3pPr marL="1143000" indent="-228600" eaLnBrk="0" hangingPunct="0">
              <a:spcBef>
                <a:spcPct val="20000"/>
              </a:spcBef>
              <a:buChar char="•"/>
              <a:defRPr kumimoji="1" sz="2400">
                <a:solidFill>
                  <a:schemeClr val="tx1"/>
                </a:solidFill>
                <a:latin typeface="굴림" charset="-127"/>
                <a:ea typeface="굴림" charset="-127"/>
              </a:defRPr>
            </a:lvl3pPr>
            <a:lvl4pPr marL="1600200" indent="-228600" eaLnBrk="0" hangingPunct="0">
              <a:spcBef>
                <a:spcPct val="20000"/>
              </a:spcBef>
              <a:buChar char="–"/>
              <a:defRPr kumimoji="1" sz="2000">
                <a:solidFill>
                  <a:schemeClr val="tx1"/>
                </a:solidFill>
                <a:latin typeface="굴림" charset="-127"/>
                <a:ea typeface="굴림" charset="-127"/>
              </a:defRPr>
            </a:lvl4pPr>
            <a:lvl5pPr marL="2057400" indent="-228600" eaLnBrk="0" hangingPunct="0">
              <a:spcBef>
                <a:spcPct val="20000"/>
              </a:spcBef>
              <a:buChar char="»"/>
              <a:defRPr kumimoji="1" sz="2000">
                <a:solidFill>
                  <a:schemeClr val="tx1"/>
                </a:solidFill>
                <a:latin typeface="굴림" charset="-127"/>
                <a:ea typeface="굴림" charset="-127"/>
              </a:defRPr>
            </a:lvl5pPr>
            <a:lvl6pPr marL="2514600" indent="-228600" eaLnBrk="0" fontAlgn="base" hangingPunct="0">
              <a:spcBef>
                <a:spcPct val="20000"/>
              </a:spcBef>
              <a:spcAft>
                <a:spcPct val="0"/>
              </a:spcAft>
              <a:buChar char="»"/>
              <a:defRPr kumimoji="1" sz="2000">
                <a:solidFill>
                  <a:schemeClr val="tx1"/>
                </a:solidFill>
                <a:latin typeface="굴림" charset="-127"/>
                <a:ea typeface="굴림" charset="-127"/>
              </a:defRPr>
            </a:lvl6pPr>
            <a:lvl7pPr marL="2971800" indent="-228600" eaLnBrk="0" fontAlgn="base" hangingPunct="0">
              <a:spcBef>
                <a:spcPct val="20000"/>
              </a:spcBef>
              <a:spcAft>
                <a:spcPct val="0"/>
              </a:spcAft>
              <a:buChar char="»"/>
              <a:defRPr kumimoji="1" sz="2000">
                <a:solidFill>
                  <a:schemeClr val="tx1"/>
                </a:solidFill>
                <a:latin typeface="굴림" charset="-127"/>
                <a:ea typeface="굴림" charset="-127"/>
              </a:defRPr>
            </a:lvl7pPr>
            <a:lvl8pPr marL="3429000" indent="-228600" eaLnBrk="0" fontAlgn="base" hangingPunct="0">
              <a:spcBef>
                <a:spcPct val="20000"/>
              </a:spcBef>
              <a:spcAft>
                <a:spcPct val="0"/>
              </a:spcAft>
              <a:buChar char="»"/>
              <a:defRPr kumimoji="1" sz="2000">
                <a:solidFill>
                  <a:schemeClr val="tx1"/>
                </a:solidFill>
                <a:latin typeface="굴림" charset="-127"/>
                <a:ea typeface="굴림" charset="-127"/>
              </a:defRPr>
            </a:lvl8pPr>
            <a:lvl9pPr marL="3886200" indent="-228600" eaLnBrk="0" fontAlgn="base" hangingPunct="0">
              <a:spcBef>
                <a:spcPct val="20000"/>
              </a:spcBef>
              <a:spcAft>
                <a:spcPct val="0"/>
              </a:spcAft>
              <a:buChar char="»"/>
              <a:defRPr kumimoji="1" sz="2000">
                <a:solidFill>
                  <a:schemeClr val="tx1"/>
                </a:solidFill>
                <a:latin typeface="굴림" charset="-127"/>
                <a:ea typeface="굴림" charset="-127"/>
              </a:defRPr>
            </a:lvl9pPr>
          </a:lstStyle>
          <a:p>
            <a:pPr eaLnBrk="1" hangingPunct="1">
              <a:spcBef>
                <a:spcPct val="0"/>
              </a:spcBef>
              <a:buFontTx/>
              <a:buNone/>
            </a:pPr>
            <a:endParaRPr lang="ko-KR" altLang="en-US" sz="900">
              <a:latin typeface="돋움" pitchFamily="50" charset="-127"/>
              <a:ea typeface="돋움" pitchFamily="50" charset="-127"/>
            </a:endParaRPr>
          </a:p>
        </p:txBody>
      </p:sp>
    </p:spTree>
    <p:extLst>
      <p:ext uri="{BB962C8B-B14F-4D97-AF65-F5344CB8AC3E}">
        <p14:creationId xmlns:p14="http://schemas.microsoft.com/office/powerpoint/2010/main" val="2305781049"/>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Line 6"/>
          <p:cNvSpPr>
            <a:spLocks noChangeShapeType="1"/>
          </p:cNvSpPr>
          <p:nvPr/>
        </p:nvSpPr>
        <p:spPr bwMode="auto">
          <a:xfrm>
            <a:off x="304800" y="608013"/>
            <a:ext cx="6248400" cy="0"/>
          </a:xfrm>
          <a:prstGeom prst="line">
            <a:avLst/>
          </a:prstGeom>
          <a:noFill/>
          <a:ln w="57150" cmpd="thinThick">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17" name="Text Box 5"/>
          <p:cNvSpPr txBox="1">
            <a:spLocks noChangeArrowheads="1"/>
          </p:cNvSpPr>
          <p:nvPr/>
        </p:nvSpPr>
        <p:spPr bwMode="auto">
          <a:xfrm>
            <a:off x="174625" y="239713"/>
            <a:ext cx="1225015"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900">
                <a:solidFill>
                  <a:schemeClr val="tx1"/>
                </a:solidFill>
                <a:latin typeface="Dotum" pitchFamily="50" charset="-127"/>
                <a:ea typeface="Dotum" pitchFamily="50" charset="-127"/>
              </a:defRPr>
            </a:lvl1pPr>
            <a:lvl2pPr marL="742950" indent="-285750" eaLnBrk="0" hangingPunct="0">
              <a:defRPr kumimoji="1" sz="900">
                <a:solidFill>
                  <a:schemeClr val="tx1"/>
                </a:solidFill>
                <a:latin typeface="Dotum" pitchFamily="50" charset="-127"/>
                <a:ea typeface="Dotum" pitchFamily="50" charset="-127"/>
              </a:defRPr>
            </a:lvl2pPr>
            <a:lvl3pPr marL="1143000" indent="-228600" eaLnBrk="0" hangingPunct="0">
              <a:defRPr kumimoji="1" sz="900">
                <a:solidFill>
                  <a:schemeClr val="tx1"/>
                </a:solidFill>
                <a:latin typeface="Dotum" pitchFamily="50" charset="-127"/>
                <a:ea typeface="Dotum" pitchFamily="50" charset="-127"/>
              </a:defRPr>
            </a:lvl3pPr>
            <a:lvl4pPr marL="1600200" indent="-228600" eaLnBrk="0" hangingPunct="0">
              <a:defRPr kumimoji="1" sz="900">
                <a:solidFill>
                  <a:schemeClr val="tx1"/>
                </a:solidFill>
                <a:latin typeface="Dotum" pitchFamily="50" charset="-127"/>
                <a:ea typeface="Dotum" pitchFamily="50" charset="-127"/>
              </a:defRPr>
            </a:lvl4pPr>
            <a:lvl5pPr marL="2057400" indent="-228600" eaLnBrk="0" hangingPunct="0">
              <a:defRPr kumimoji="1" sz="900">
                <a:solidFill>
                  <a:schemeClr val="tx1"/>
                </a:solidFill>
                <a:latin typeface="Dotum" pitchFamily="50" charset="-127"/>
                <a:ea typeface="Dotum" pitchFamily="50" charset="-127"/>
              </a:defRPr>
            </a:lvl5pPr>
            <a:lvl6pPr marL="2514600" indent="-228600" eaLnBrk="0" fontAlgn="base" hangingPunct="0">
              <a:spcBef>
                <a:spcPct val="0"/>
              </a:spcBef>
              <a:spcAft>
                <a:spcPct val="0"/>
              </a:spcAft>
              <a:defRPr kumimoji="1" sz="900">
                <a:solidFill>
                  <a:schemeClr val="tx1"/>
                </a:solidFill>
                <a:latin typeface="Dotum" pitchFamily="50" charset="-127"/>
                <a:ea typeface="Dotum" pitchFamily="50" charset="-127"/>
              </a:defRPr>
            </a:lvl6pPr>
            <a:lvl7pPr marL="2971800" indent="-228600" eaLnBrk="0" fontAlgn="base" hangingPunct="0">
              <a:spcBef>
                <a:spcPct val="0"/>
              </a:spcBef>
              <a:spcAft>
                <a:spcPct val="0"/>
              </a:spcAft>
              <a:defRPr kumimoji="1" sz="900">
                <a:solidFill>
                  <a:schemeClr val="tx1"/>
                </a:solidFill>
                <a:latin typeface="Dotum" pitchFamily="50" charset="-127"/>
                <a:ea typeface="Dotum" pitchFamily="50" charset="-127"/>
              </a:defRPr>
            </a:lvl7pPr>
            <a:lvl8pPr marL="3429000" indent="-228600" eaLnBrk="0" fontAlgn="base" hangingPunct="0">
              <a:spcBef>
                <a:spcPct val="0"/>
              </a:spcBef>
              <a:spcAft>
                <a:spcPct val="0"/>
              </a:spcAft>
              <a:defRPr kumimoji="1" sz="900">
                <a:solidFill>
                  <a:schemeClr val="tx1"/>
                </a:solidFill>
                <a:latin typeface="Dotum" pitchFamily="50" charset="-127"/>
                <a:ea typeface="Dotum" pitchFamily="50" charset="-127"/>
              </a:defRPr>
            </a:lvl8pPr>
            <a:lvl9pPr marL="3886200" indent="-228600" eaLnBrk="0" fontAlgn="base" hangingPunct="0">
              <a:spcBef>
                <a:spcPct val="0"/>
              </a:spcBef>
              <a:spcAft>
                <a:spcPct val="0"/>
              </a:spcAft>
              <a:defRPr kumimoji="1" sz="900">
                <a:solidFill>
                  <a:schemeClr val="tx1"/>
                </a:solidFill>
                <a:latin typeface="Dotum" pitchFamily="50" charset="-127"/>
                <a:ea typeface="Dotum" pitchFamily="50" charset="-127"/>
              </a:defRPr>
            </a:lvl9pPr>
          </a:lstStyle>
          <a:p>
            <a:pPr eaLnBrk="1" hangingPunct="1"/>
            <a:r>
              <a:rPr lang="en-US" altLang="ko-KR" sz="1600" b="1" smtClean="0">
                <a:effectLst>
                  <a:outerShdw blurRad="38100" dist="38100" dir="2700000" algn="tl">
                    <a:srgbClr val="C0C0C0"/>
                  </a:outerShdw>
                </a:effectLst>
              </a:rPr>
              <a:t>[ Khí nén ]</a:t>
            </a:r>
            <a:endParaRPr lang="ko-KR" altLang="en-US" sz="1600" b="1">
              <a:effectLst>
                <a:outerShdw blurRad="38100" dist="38100" dir="2700000" algn="tl">
                  <a:srgbClr val="C0C0C0"/>
                </a:outerShdw>
              </a:effectLst>
            </a:endParaRPr>
          </a:p>
        </p:txBody>
      </p:sp>
      <p:sp>
        <p:nvSpPr>
          <p:cNvPr id="8196" name="Rectangle 3"/>
          <p:cNvSpPr>
            <a:spLocks noChangeArrowheads="1"/>
          </p:cNvSpPr>
          <p:nvPr/>
        </p:nvSpPr>
        <p:spPr bwMode="auto">
          <a:xfrm>
            <a:off x="304800" y="776288"/>
            <a:ext cx="3124200" cy="890111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rIns="54000"/>
          <a:lstStyle>
            <a:lvl1pPr marL="457200" indent="-457200" eaLnBrk="0" hangingPunct="0">
              <a:spcBef>
                <a:spcPct val="20000"/>
              </a:spcBef>
              <a:buChar char="•"/>
              <a:defRPr kumimoji="1" sz="3200">
                <a:solidFill>
                  <a:schemeClr val="tx1"/>
                </a:solidFill>
                <a:latin typeface="굴림" charset="-127"/>
                <a:ea typeface="굴림" charset="-127"/>
              </a:defRPr>
            </a:lvl1pPr>
            <a:lvl2pPr marL="742950" indent="-285750" eaLnBrk="0" hangingPunct="0">
              <a:spcBef>
                <a:spcPct val="20000"/>
              </a:spcBef>
              <a:buChar char="–"/>
              <a:defRPr kumimoji="1" sz="2800">
                <a:solidFill>
                  <a:schemeClr val="tx1"/>
                </a:solidFill>
                <a:latin typeface="굴림" charset="-127"/>
                <a:ea typeface="굴림" charset="-127"/>
              </a:defRPr>
            </a:lvl2pPr>
            <a:lvl3pPr marL="1143000" indent="-228600" eaLnBrk="0" hangingPunct="0">
              <a:spcBef>
                <a:spcPct val="20000"/>
              </a:spcBef>
              <a:buChar char="•"/>
              <a:defRPr kumimoji="1" sz="2400">
                <a:solidFill>
                  <a:schemeClr val="tx1"/>
                </a:solidFill>
                <a:latin typeface="굴림" charset="-127"/>
                <a:ea typeface="굴림" charset="-127"/>
              </a:defRPr>
            </a:lvl3pPr>
            <a:lvl4pPr marL="1600200" indent="-228600" eaLnBrk="0" hangingPunct="0">
              <a:spcBef>
                <a:spcPct val="20000"/>
              </a:spcBef>
              <a:buChar char="–"/>
              <a:defRPr kumimoji="1" sz="2000">
                <a:solidFill>
                  <a:schemeClr val="tx1"/>
                </a:solidFill>
                <a:latin typeface="굴림" charset="-127"/>
                <a:ea typeface="굴림" charset="-127"/>
              </a:defRPr>
            </a:lvl4pPr>
            <a:lvl5pPr marL="2057400" indent="-228600" eaLnBrk="0" hangingPunct="0">
              <a:spcBef>
                <a:spcPct val="20000"/>
              </a:spcBef>
              <a:buChar char="»"/>
              <a:defRPr kumimoji="1" sz="2000">
                <a:solidFill>
                  <a:schemeClr val="tx1"/>
                </a:solidFill>
                <a:latin typeface="굴림" charset="-127"/>
                <a:ea typeface="굴림" charset="-127"/>
              </a:defRPr>
            </a:lvl5pPr>
            <a:lvl6pPr marL="2514600" indent="-228600" eaLnBrk="0" fontAlgn="base" hangingPunct="0">
              <a:spcBef>
                <a:spcPct val="20000"/>
              </a:spcBef>
              <a:spcAft>
                <a:spcPct val="0"/>
              </a:spcAft>
              <a:buChar char="»"/>
              <a:defRPr kumimoji="1" sz="2000">
                <a:solidFill>
                  <a:schemeClr val="tx1"/>
                </a:solidFill>
                <a:latin typeface="굴림" charset="-127"/>
                <a:ea typeface="굴림" charset="-127"/>
              </a:defRPr>
            </a:lvl6pPr>
            <a:lvl7pPr marL="2971800" indent="-228600" eaLnBrk="0" fontAlgn="base" hangingPunct="0">
              <a:spcBef>
                <a:spcPct val="20000"/>
              </a:spcBef>
              <a:spcAft>
                <a:spcPct val="0"/>
              </a:spcAft>
              <a:buChar char="»"/>
              <a:defRPr kumimoji="1" sz="2000">
                <a:solidFill>
                  <a:schemeClr val="tx1"/>
                </a:solidFill>
                <a:latin typeface="굴림" charset="-127"/>
                <a:ea typeface="굴림" charset="-127"/>
              </a:defRPr>
            </a:lvl7pPr>
            <a:lvl8pPr marL="3429000" indent="-228600" eaLnBrk="0" fontAlgn="base" hangingPunct="0">
              <a:spcBef>
                <a:spcPct val="20000"/>
              </a:spcBef>
              <a:spcAft>
                <a:spcPct val="0"/>
              </a:spcAft>
              <a:buChar char="»"/>
              <a:defRPr kumimoji="1" sz="2000">
                <a:solidFill>
                  <a:schemeClr val="tx1"/>
                </a:solidFill>
                <a:latin typeface="굴림" charset="-127"/>
                <a:ea typeface="굴림" charset="-127"/>
              </a:defRPr>
            </a:lvl8pPr>
            <a:lvl9pPr marL="3886200" indent="-228600" eaLnBrk="0" fontAlgn="base" hangingPunct="0">
              <a:spcBef>
                <a:spcPct val="20000"/>
              </a:spcBef>
              <a:spcAft>
                <a:spcPct val="0"/>
              </a:spcAft>
              <a:buChar char="»"/>
              <a:defRPr kumimoji="1" sz="2000">
                <a:solidFill>
                  <a:schemeClr val="tx1"/>
                </a:solidFill>
                <a:latin typeface="굴림" charset="-127"/>
                <a:ea typeface="굴림" charset="-127"/>
              </a:defRPr>
            </a:lvl9pPr>
          </a:lstStyle>
          <a:p>
            <a:pPr eaLnBrk="1" hangingPunct="1">
              <a:spcBef>
                <a:spcPct val="0"/>
              </a:spcBef>
              <a:buFontTx/>
              <a:buNone/>
            </a:pPr>
            <a:endParaRPr lang="en-US" altLang="ko-KR" sz="900">
              <a:latin typeface="Dotum" pitchFamily="50" charset="-127"/>
              <a:ea typeface="Dotum" pitchFamily="50" charset="-127"/>
            </a:endParaRPr>
          </a:p>
          <a:p>
            <a:pPr eaLnBrk="1" hangingPunct="1">
              <a:spcBef>
                <a:spcPct val="0"/>
              </a:spcBef>
              <a:buFontTx/>
              <a:buNone/>
            </a:pPr>
            <a:endParaRPr lang="en-US" altLang="ko-KR" sz="900">
              <a:latin typeface="Dotum" pitchFamily="50" charset="-127"/>
              <a:ea typeface="Dotum" pitchFamily="50" charset="-127"/>
            </a:endParaRPr>
          </a:p>
        </p:txBody>
      </p:sp>
      <p:sp>
        <p:nvSpPr>
          <p:cNvPr id="8197" name="Rectangle 4"/>
          <p:cNvSpPr>
            <a:spLocks noChangeArrowheads="1"/>
          </p:cNvSpPr>
          <p:nvPr/>
        </p:nvSpPr>
        <p:spPr bwMode="auto">
          <a:xfrm>
            <a:off x="3429000" y="776288"/>
            <a:ext cx="3124200" cy="890111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marL="457200" indent="-457200" eaLnBrk="0" hangingPunct="0">
              <a:spcBef>
                <a:spcPct val="20000"/>
              </a:spcBef>
              <a:buChar char="•"/>
              <a:defRPr kumimoji="1" sz="3200">
                <a:solidFill>
                  <a:schemeClr val="tx1"/>
                </a:solidFill>
                <a:latin typeface="굴림" charset="-127"/>
                <a:ea typeface="굴림" charset="-127"/>
              </a:defRPr>
            </a:lvl1pPr>
            <a:lvl2pPr marL="742950" indent="-285750" eaLnBrk="0" hangingPunct="0">
              <a:spcBef>
                <a:spcPct val="20000"/>
              </a:spcBef>
              <a:buChar char="–"/>
              <a:defRPr kumimoji="1" sz="2800">
                <a:solidFill>
                  <a:schemeClr val="tx1"/>
                </a:solidFill>
                <a:latin typeface="굴림" charset="-127"/>
                <a:ea typeface="굴림" charset="-127"/>
              </a:defRPr>
            </a:lvl2pPr>
            <a:lvl3pPr marL="1143000" indent="-228600" eaLnBrk="0" hangingPunct="0">
              <a:spcBef>
                <a:spcPct val="20000"/>
              </a:spcBef>
              <a:buChar char="•"/>
              <a:defRPr kumimoji="1" sz="2400">
                <a:solidFill>
                  <a:schemeClr val="tx1"/>
                </a:solidFill>
                <a:latin typeface="굴림" charset="-127"/>
                <a:ea typeface="굴림" charset="-127"/>
              </a:defRPr>
            </a:lvl3pPr>
            <a:lvl4pPr marL="1600200" indent="-228600" eaLnBrk="0" hangingPunct="0">
              <a:spcBef>
                <a:spcPct val="20000"/>
              </a:spcBef>
              <a:buChar char="–"/>
              <a:defRPr kumimoji="1" sz="2000">
                <a:solidFill>
                  <a:schemeClr val="tx1"/>
                </a:solidFill>
                <a:latin typeface="굴림" charset="-127"/>
                <a:ea typeface="굴림" charset="-127"/>
              </a:defRPr>
            </a:lvl4pPr>
            <a:lvl5pPr marL="2057400" indent="-228600" eaLnBrk="0" hangingPunct="0">
              <a:spcBef>
                <a:spcPct val="20000"/>
              </a:spcBef>
              <a:buChar char="»"/>
              <a:defRPr kumimoji="1" sz="2000">
                <a:solidFill>
                  <a:schemeClr val="tx1"/>
                </a:solidFill>
                <a:latin typeface="굴림" charset="-127"/>
                <a:ea typeface="굴림" charset="-127"/>
              </a:defRPr>
            </a:lvl5pPr>
            <a:lvl6pPr marL="2514600" indent="-228600" eaLnBrk="0" fontAlgn="base" hangingPunct="0">
              <a:spcBef>
                <a:spcPct val="20000"/>
              </a:spcBef>
              <a:spcAft>
                <a:spcPct val="0"/>
              </a:spcAft>
              <a:buChar char="»"/>
              <a:defRPr kumimoji="1" sz="2000">
                <a:solidFill>
                  <a:schemeClr val="tx1"/>
                </a:solidFill>
                <a:latin typeface="굴림" charset="-127"/>
                <a:ea typeface="굴림" charset="-127"/>
              </a:defRPr>
            </a:lvl6pPr>
            <a:lvl7pPr marL="2971800" indent="-228600" eaLnBrk="0" fontAlgn="base" hangingPunct="0">
              <a:spcBef>
                <a:spcPct val="20000"/>
              </a:spcBef>
              <a:spcAft>
                <a:spcPct val="0"/>
              </a:spcAft>
              <a:buChar char="»"/>
              <a:defRPr kumimoji="1" sz="2000">
                <a:solidFill>
                  <a:schemeClr val="tx1"/>
                </a:solidFill>
                <a:latin typeface="굴림" charset="-127"/>
                <a:ea typeface="굴림" charset="-127"/>
              </a:defRPr>
            </a:lvl7pPr>
            <a:lvl8pPr marL="3429000" indent="-228600" eaLnBrk="0" fontAlgn="base" hangingPunct="0">
              <a:spcBef>
                <a:spcPct val="20000"/>
              </a:spcBef>
              <a:spcAft>
                <a:spcPct val="0"/>
              </a:spcAft>
              <a:buChar char="»"/>
              <a:defRPr kumimoji="1" sz="2000">
                <a:solidFill>
                  <a:schemeClr val="tx1"/>
                </a:solidFill>
                <a:latin typeface="굴림" charset="-127"/>
                <a:ea typeface="굴림" charset="-127"/>
              </a:defRPr>
            </a:lvl8pPr>
            <a:lvl9pPr marL="3886200" indent="-228600" eaLnBrk="0" fontAlgn="base" hangingPunct="0">
              <a:spcBef>
                <a:spcPct val="20000"/>
              </a:spcBef>
              <a:spcAft>
                <a:spcPct val="0"/>
              </a:spcAft>
              <a:buChar char="»"/>
              <a:defRPr kumimoji="1" sz="2000">
                <a:solidFill>
                  <a:schemeClr val="tx1"/>
                </a:solidFill>
                <a:latin typeface="굴림" charset="-127"/>
                <a:ea typeface="굴림" charset="-127"/>
              </a:defRPr>
            </a:lvl9pPr>
          </a:lstStyle>
          <a:p>
            <a:pPr eaLnBrk="1" hangingPunct="1">
              <a:spcBef>
                <a:spcPct val="0"/>
              </a:spcBef>
              <a:buFontTx/>
              <a:buNone/>
            </a:pPr>
            <a:endParaRPr lang="ko-KR" altLang="ko-KR" sz="900">
              <a:latin typeface="Dotum" pitchFamily="50" charset="-127"/>
              <a:ea typeface="Dotum" pitchFamily="50" charset="-127"/>
            </a:endParaRPr>
          </a:p>
        </p:txBody>
      </p:sp>
      <p:sp>
        <p:nvSpPr>
          <p:cNvPr id="8199" name="Rectangle 144"/>
          <p:cNvSpPr>
            <a:spLocks noChangeArrowheads="1"/>
          </p:cNvSpPr>
          <p:nvPr/>
        </p:nvSpPr>
        <p:spPr bwMode="auto">
          <a:xfrm>
            <a:off x="3409950" y="5085240"/>
            <a:ext cx="3143250" cy="14519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har char="•"/>
              <a:defRPr kumimoji="1" sz="3200">
                <a:solidFill>
                  <a:schemeClr val="tx1"/>
                </a:solidFill>
                <a:latin typeface="굴림" charset="-127"/>
                <a:ea typeface="굴림" charset="-127"/>
              </a:defRPr>
            </a:lvl1pPr>
            <a:lvl2pPr marL="742950" indent="-285750" eaLnBrk="0" hangingPunct="0">
              <a:spcBef>
                <a:spcPct val="20000"/>
              </a:spcBef>
              <a:buChar char="–"/>
              <a:defRPr kumimoji="1" sz="2800">
                <a:solidFill>
                  <a:schemeClr val="tx1"/>
                </a:solidFill>
                <a:latin typeface="굴림" charset="-127"/>
                <a:ea typeface="굴림" charset="-127"/>
              </a:defRPr>
            </a:lvl2pPr>
            <a:lvl3pPr marL="1143000" indent="-228600" eaLnBrk="0" hangingPunct="0">
              <a:spcBef>
                <a:spcPct val="20000"/>
              </a:spcBef>
              <a:buChar char="•"/>
              <a:defRPr kumimoji="1" sz="2400">
                <a:solidFill>
                  <a:schemeClr val="tx1"/>
                </a:solidFill>
                <a:latin typeface="굴림" charset="-127"/>
                <a:ea typeface="굴림" charset="-127"/>
              </a:defRPr>
            </a:lvl3pPr>
            <a:lvl4pPr marL="1600200" indent="-228600" eaLnBrk="0" hangingPunct="0">
              <a:spcBef>
                <a:spcPct val="20000"/>
              </a:spcBef>
              <a:buChar char="–"/>
              <a:defRPr kumimoji="1" sz="2000">
                <a:solidFill>
                  <a:schemeClr val="tx1"/>
                </a:solidFill>
                <a:latin typeface="굴림" charset="-127"/>
                <a:ea typeface="굴림" charset="-127"/>
              </a:defRPr>
            </a:lvl4pPr>
            <a:lvl5pPr marL="2057400" indent="-228600" eaLnBrk="0" hangingPunct="0">
              <a:spcBef>
                <a:spcPct val="20000"/>
              </a:spcBef>
              <a:buChar char="»"/>
              <a:defRPr kumimoji="1" sz="2000">
                <a:solidFill>
                  <a:schemeClr val="tx1"/>
                </a:solidFill>
                <a:latin typeface="굴림" charset="-127"/>
                <a:ea typeface="굴림" charset="-127"/>
              </a:defRPr>
            </a:lvl5pPr>
            <a:lvl6pPr marL="2514600" indent="-228600" eaLnBrk="0" fontAlgn="base" hangingPunct="0">
              <a:spcBef>
                <a:spcPct val="20000"/>
              </a:spcBef>
              <a:spcAft>
                <a:spcPct val="0"/>
              </a:spcAft>
              <a:buChar char="»"/>
              <a:defRPr kumimoji="1" sz="2000">
                <a:solidFill>
                  <a:schemeClr val="tx1"/>
                </a:solidFill>
                <a:latin typeface="굴림" charset="-127"/>
                <a:ea typeface="굴림" charset="-127"/>
              </a:defRPr>
            </a:lvl6pPr>
            <a:lvl7pPr marL="2971800" indent="-228600" eaLnBrk="0" fontAlgn="base" hangingPunct="0">
              <a:spcBef>
                <a:spcPct val="20000"/>
              </a:spcBef>
              <a:spcAft>
                <a:spcPct val="0"/>
              </a:spcAft>
              <a:buChar char="»"/>
              <a:defRPr kumimoji="1" sz="2000">
                <a:solidFill>
                  <a:schemeClr val="tx1"/>
                </a:solidFill>
                <a:latin typeface="굴림" charset="-127"/>
                <a:ea typeface="굴림" charset="-127"/>
              </a:defRPr>
            </a:lvl7pPr>
            <a:lvl8pPr marL="3429000" indent="-228600" eaLnBrk="0" fontAlgn="base" hangingPunct="0">
              <a:spcBef>
                <a:spcPct val="20000"/>
              </a:spcBef>
              <a:spcAft>
                <a:spcPct val="0"/>
              </a:spcAft>
              <a:buChar char="»"/>
              <a:defRPr kumimoji="1" sz="2000">
                <a:solidFill>
                  <a:schemeClr val="tx1"/>
                </a:solidFill>
                <a:latin typeface="굴림" charset="-127"/>
                <a:ea typeface="굴림" charset="-127"/>
              </a:defRPr>
            </a:lvl8pPr>
            <a:lvl9pPr marL="3886200" indent="-228600" eaLnBrk="0" fontAlgn="base" hangingPunct="0">
              <a:spcBef>
                <a:spcPct val="20000"/>
              </a:spcBef>
              <a:spcAft>
                <a:spcPct val="0"/>
              </a:spcAft>
              <a:buChar char="»"/>
              <a:defRPr kumimoji="1" sz="2000">
                <a:solidFill>
                  <a:schemeClr val="tx1"/>
                </a:solidFill>
                <a:latin typeface="굴림" charset="-127"/>
                <a:ea typeface="굴림" charset="-127"/>
              </a:defRPr>
            </a:lvl9pPr>
          </a:lstStyle>
          <a:p>
            <a:pPr eaLnBrk="1" hangingPunct="1">
              <a:spcBef>
                <a:spcPct val="0"/>
              </a:spcBef>
              <a:buFontTx/>
              <a:buNone/>
            </a:pPr>
            <a:r>
              <a:rPr lang="en-US" altLang="ko-KR" sz="950" dirty="0">
                <a:latin typeface="LG Smart_H Regular" panose="020B0600000101010101" pitchFamily="34" charset="-127"/>
                <a:ea typeface="LG Smart_H Regular" panose="020B0600000101010101" pitchFamily="34" charset="-127"/>
                <a:cs typeface="Times New Roman" panose="02020603050405020304" pitchFamily="18" charset="0"/>
              </a:rPr>
              <a:t>59. </a:t>
            </a:r>
            <a:r>
              <a:rPr lang="vi-VN" altLang="ko-KR" sz="950" dirty="0">
                <a:latin typeface="LG Smart_H Regular" panose="020B0600000101010101" pitchFamily="34" charset="-127"/>
                <a:ea typeface="LG Smart_H Regular" panose="020B0600000101010101" pitchFamily="34" charset="-127"/>
                <a:cs typeface="Times New Roman" panose="02020603050405020304" pitchFamily="18" charset="0"/>
              </a:rPr>
              <a:t>Chọn phương án đúng về giải thích tính năng nổi bật của rơ le</a:t>
            </a:r>
            <a:r>
              <a:rPr lang="ko-KR" altLang="en-US" sz="950" dirty="0">
                <a:latin typeface="LG Smart_H Regular" panose="020B0600000101010101" pitchFamily="34" charset="-127"/>
                <a:ea typeface="LG Smart_H Regular" panose="020B0600000101010101" pitchFamily="34" charset="-127"/>
                <a:cs typeface="Times New Roman" panose="02020603050405020304" pitchFamily="18" charset="0"/>
              </a:rPr>
              <a:t> </a:t>
            </a:r>
            <a:r>
              <a:rPr lang="en-US" altLang="ko-KR" sz="950" dirty="0">
                <a:latin typeface="LG Smart_H Regular" panose="020B0600000101010101" pitchFamily="34" charset="-127"/>
                <a:ea typeface="LG Smart_H Regular" panose="020B0600000101010101" pitchFamily="34" charset="-127"/>
                <a:cs typeface="Times New Roman" panose="02020603050405020304" pitchFamily="18" charset="0"/>
              </a:rPr>
              <a:t>?   </a:t>
            </a:r>
          </a:p>
          <a:p>
            <a:pPr eaLnBrk="1" hangingPunct="1">
              <a:spcBef>
                <a:spcPct val="0"/>
              </a:spcBef>
              <a:buFontTx/>
              <a:buNone/>
            </a:pPr>
            <a:endParaRPr lang="en-US" altLang="ko-KR" sz="950" dirty="0">
              <a:latin typeface="LG Smart_H Regular" panose="020B0600000101010101" pitchFamily="34" charset="-127"/>
              <a:ea typeface="LG Smart_H Regular" panose="020B0600000101010101" pitchFamily="34" charset="-127"/>
              <a:cs typeface="Times New Roman" panose="02020603050405020304" pitchFamily="18" charset="0"/>
            </a:endParaRPr>
          </a:p>
          <a:p>
            <a:pPr eaLnBrk="1" hangingPunct="1">
              <a:spcBef>
                <a:spcPct val="0"/>
              </a:spcBef>
              <a:buFontTx/>
              <a:buNone/>
            </a:pPr>
            <a:r>
              <a:rPr lang="en-US" altLang="ko-KR" sz="950" dirty="0">
                <a:latin typeface="LG Smart_H Regular" panose="020B0600000101010101" pitchFamily="34" charset="-127"/>
                <a:ea typeface="LG Smart_H Regular" panose="020B0600000101010101" pitchFamily="34" charset="-127"/>
                <a:cs typeface="Times New Roman" panose="02020603050405020304" pitchFamily="18" charset="0"/>
              </a:rPr>
              <a:t>[</a:t>
            </a:r>
            <a:r>
              <a:rPr lang="vi-VN" altLang="ko-KR" sz="950" dirty="0">
                <a:latin typeface="LG Smart_H Regular" panose="020B0600000101010101" pitchFamily="34" charset="-127"/>
                <a:ea typeface="LG Smart_H Regular" panose="020B0600000101010101" pitchFamily="34" charset="-127"/>
                <a:cs typeface="Times New Roman" panose="02020603050405020304" pitchFamily="18" charset="0"/>
              </a:rPr>
              <a:t>Ví dụ</a:t>
            </a:r>
            <a:r>
              <a:rPr lang="en-US" altLang="ko-KR" sz="950" dirty="0">
                <a:latin typeface="LG Smart_H Regular" panose="020B0600000101010101" pitchFamily="34" charset="-127"/>
                <a:ea typeface="LG Smart_H Regular" panose="020B0600000101010101" pitchFamily="34" charset="-127"/>
                <a:cs typeface="Times New Roman" panose="02020603050405020304" pitchFamily="18" charset="0"/>
              </a:rPr>
              <a:t>] </a:t>
            </a:r>
            <a:r>
              <a:rPr lang="vi-VN" altLang="ko-KR" sz="950" dirty="0">
                <a:latin typeface="LG Smart_H Regular" panose="020B0600000101010101" pitchFamily="34" charset="-127"/>
                <a:ea typeface="LG Smart_H Regular" panose="020B0600000101010101" pitchFamily="34" charset="-127"/>
                <a:cs typeface="Times New Roman" panose="02020603050405020304" pitchFamily="18" charset="0"/>
              </a:rPr>
              <a:t>Khi nhập công suất tiêu thụ của cuộn rơ le tại tiếp điểm đầu ra dòng điện có thể cấp lên đến vài chục lần</a:t>
            </a:r>
            <a:endParaRPr lang="en-US" altLang="ko-KR" sz="950" dirty="0">
              <a:latin typeface="LG Smart_H Regular" panose="020B0600000101010101" pitchFamily="34" charset="-127"/>
              <a:ea typeface="LG Smart_H Regular" panose="020B0600000101010101" pitchFamily="34" charset="-127"/>
              <a:cs typeface="Times New Roman" panose="02020603050405020304" pitchFamily="18" charset="0"/>
            </a:endParaRPr>
          </a:p>
          <a:p>
            <a:pPr eaLnBrk="1" hangingPunct="1">
              <a:spcBef>
                <a:spcPct val="0"/>
              </a:spcBef>
              <a:buFontTx/>
              <a:buNone/>
            </a:pPr>
            <a:r>
              <a:rPr lang="en-US" altLang="ko-KR" sz="950" dirty="0">
                <a:latin typeface="LG Smart_H Regular" panose="020B0600000101010101" pitchFamily="34" charset="-127"/>
                <a:ea typeface="LG Smart_H Regular" panose="020B0600000101010101" pitchFamily="34" charset="-127"/>
                <a:cs typeface="Times New Roman" panose="02020603050405020304" pitchFamily="18" charset="0"/>
              </a:rPr>
              <a:t>                   </a:t>
            </a:r>
            <a:r>
              <a:rPr lang="en-US" altLang="ko-KR" sz="950" dirty="0" smtClean="0">
                <a:latin typeface="LG Smart_H Regular" panose="020B0600000101010101" pitchFamily="34" charset="-127"/>
                <a:ea typeface="LG Smart_H Regular" panose="020B0600000101010101" pitchFamily="34" charset="-127"/>
                <a:cs typeface="Times New Roman" panose="02020603050405020304" pitchFamily="18" charset="0"/>
              </a:rPr>
              <a:t>                                                                  </a:t>
            </a:r>
            <a:endParaRPr lang="en-US" altLang="ko-KR" sz="950" dirty="0">
              <a:latin typeface="LG Smart_H Regular" panose="020B0600000101010101" pitchFamily="34" charset="-127"/>
              <a:ea typeface="LG Smart_H Regular" panose="020B0600000101010101" pitchFamily="34" charset="-127"/>
              <a:cs typeface="Times New Roman" panose="02020603050405020304" pitchFamily="18" charset="0"/>
            </a:endParaRPr>
          </a:p>
          <a:p>
            <a:pPr eaLnBrk="1" hangingPunct="1">
              <a:spcBef>
                <a:spcPct val="0"/>
              </a:spcBef>
              <a:buFontTx/>
              <a:buNone/>
            </a:pPr>
            <a:r>
              <a:rPr lang="en-US" altLang="ko-KR" sz="950" dirty="0">
                <a:latin typeface="LG Smart_H Regular" panose="020B0600000101010101" pitchFamily="34" charset="-127"/>
                <a:ea typeface="LG Smart_H Regular" panose="020B0600000101010101" pitchFamily="34" charset="-127"/>
                <a:cs typeface="Times New Roman" panose="02020603050405020304" pitchFamily="18" charset="0"/>
              </a:rPr>
              <a:t>A</a:t>
            </a:r>
            <a:r>
              <a:rPr lang="en-US" altLang="ko-KR" sz="950" smtClean="0">
                <a:latin typeface="LG Smart_H Regular" panose="020B0600000101010101" pitchFamily="34" charset="-127"/>
                <a:ea typeface="LG Smart_H Regular" panose="020B0600000101010101" pitchFamily="34" charset="-127"/>
                <a:cs typeface="Times New Roman" panose="02020603050405020304" pitchFamily="18" charset="0"/>
              </a:rPr>
              <a:t> </a:t>
            </a:r>
            <a:r>
              <a:rPr lang="vi-VN" altLang="ko-KR" sz="950" dirty="0">
                <a:latin typeface="LG Smart_H Regular" panose="020B0600000101010101" pitchFamily="34" charset="-127"/>
                <a:ea typeface="LG Smart_H Regular" panose="020B0600000101010101" pitchFamily="34" charset="-127"/>
                <a:cs typeface="Times New Roman" panose="02020603050405020304" pitchFamily="18" charset="0"/>
              </a:rPr>
              <a:t>Tính năng ghi </a:t>
            </a:r>
            <a:r>
              <a:rPr lang="vi-VN" altLang="ko-KR" sz="950">
                <a:latin typeface="LG Smart_H Regular" panose="020B0600000101010101" pitchFamily="34" charset="-127"/>
                <a:ea typeface="LG Smart_H Regular" panose="020B0600000101010101" pitchFamily="34" charset="-127"/>
                <a:cs typeface="Times New Roman" panose="02020603050405020304" pitchFamily="18" charset="0"/>
              </a:rPr>
              <a:t>nhớ</a:t>
            </a:r>
            <a:r>
              <a:rPr lang="ko-KR" altLang="en-US" sz="950">
                <a:latin typeface="LG Smart_H Regular" panose="020B0600000101010101" pitchFamily="34" charset="-127"/>
                <a:ea typeface="LG Smart_H Regular" panose="020B0600000101010101" pitchFamily="34" charset="-127"/>
                <a:cs typeface="Times New Roman" panose="02020603050405020304" pitchFamily="18" charset="0"/>
              </a:rPr>
              <a:t>   </a:t>
            </a:r>
            <a:r>
              <a:rPr lang="ko-KR" altLang="en-US" sz="950" smtClean="0">
                <a:latin typeface="LG Smart_H Regular" panose="020B0600000101010101" pitchFamily="34" charset="-127"/>
                <a:ea typeface="LG Smart_H Regular" panose="020B0600000101010101" pitchFamily="34" charset="-127"/>
                <a:cs typeface="Times New Roman" panose="02020603050405020304" pitchFamily="18" charset="0"/>
              </a:rPr>
              <a:t>  </a:t>
            </a:r>
            <a:r>
              <a:rPr lang="en-US" altLang="ko-KR" sz="950" smtClean="0">
                <a:latin typeface="LG Smart_H Regular" panose="020B0600000101010101" pitchFamily="34" charset="-127"/>
                <a:ea typeface="LG Smart_H Regular" panose="020B0600000101010101" pitchFamily="34" charset="-127"/>
                <a:cs typeface="Times New Roman" panose="02020603050405020304" pitchFamily="18" charset="0"/>
              </a:rPr>
              <a:t>B</a:t>
            </a:r>
            <a:r>
              <a:rPr lang="ko-KR" altLang="en-US" sz="950" smtClean="0">
                <a:latin typeface="LG Smart_H Regular" panose="020B0600000101010101" pitchFamily="34" charset="-127"/>
                <a:ea typeface="LG Smart_H Regular" panose="020B0600000101010101" pitchFamily="34" charset="-127"/>
                <a:cs typeface="Times New Roman" panose="02020603050405020304" pitchFamily="18" charset="0"/>
              </a:rPr>
              <a:t> </a:t>
            </a:r>
            <a:r>
              <a:rPr lang="vi-VN" altLang="ko-KR" sz="950" dirty="0">
                <a:latin typeface="LG Smart_H Regular" panose="020B0600000101010101" pitchFamily="34" charset="-127"/>
                <a:ea typeface="LG Smart_H Regular" panose="020B0600000101010101" pitchFamily="34" charset="-127"/>
                <a:cs typeface="Times New Roman" panose="02020603050405020304" pitchFamily="18" charset="0"/>
              </a:rPr>
              <a:t>Tính năng phân nhánh</a:t>
            </a:r>
            <a:endParaRPr lang="en-US" altLang="ko-KR" sz="950" dirty="0">
              <a:latin typeface="LG Smart_H Regular" panose="020B0600000101010101" pitchFamily="34" charset="-127"/>
              <a:ea typeface="LG Smart_H Regular" panose="020B0600000101010101" pitchFamily="34" charset="-127"/>
              <a:cs typeface="Times New Roman" panose="02020603050405020304" pitchFamily="18" charset="0"/>
            </a:endParaRPr>
          </a:p>
          <a:p>
            <a:pPr eaLnBrk="1" hangingPunct="1">
              <a:lnSpc>
                <a:spcPct val="130000"/>
              </a:lnSpc>
              <a:spcBef>
                <a:spcPct val="0"/>
              </a:spcBef>
              <a:buFontTx/>
              <a:buNone/>
            </a:pPr>
            <a:r>
              <a:rPr lang="en-US" altLang="ko-KR" sz="950" dirty="0">
                <a:latin typeface="LG Smart_H Regular" panose="020B0600000101010101" pitchFamily="34" charset="-127"/>
                <a:ea typeface="LG Smart_H Regular" panose="020B0600000101010101" pitchFamily="34" charset="-127"/>
                <a:cs typeface="Times New Roman" panose="02020603050405020304" pitchFamily="18" charset="0"/>
              </a:rPr>
              <a:t>C</a:t>
            </a:r>
            <a:r>
              <a:rPr lang="ko-KR" altLang="en-US" sz="950" smtClean="0">
                <a:latin typeface="LG Smart_H Regular" panose="020B0600000101010101" pitchFamily="34" charset="-127"/>
                <a:ea typeface="LG Smart_H Regular" panose="020B0600000101010101" pitchFamily="34" charset="-127"/>
                <a:cs typeface="Times New Roman" panose="02020603050405020304" pitchFamily="18" charset="0"/>
              </a:rPr>
              <a:t> </a:t>
            </a:r>
            <a:r>
              <a:rPr lang="vi-VN" altLang="ko-KR" sz="950" dirty="0">
                <a:latin typeface="LG Smart_H Regular" panose="020B0600000101010101" pitchFamily="34" charset="-127"/>
                <a:ea typeface="LG Smart_H Regular" panose="020B0600000101010101" pitchFamily="34" charset="-127"/>
                <a:cs typeface="Times New Roman" panose="02020603050405020304" pitchFamily="18" charset="0"/>
              </a:rPr>
              <a:t>Tính năng khuyếch </a:t>
            </a:r>
            <a:r>
              <a:rPr lang="vi-VN" altLang="ko-KR" sz="950">
                <a:latin typeface="LG Smart_H Regular" panose="020B0600000101010101" pitchFamily="34" charset="-127"/>
                <a:ea typeface="LG Smart_H Regular" panose="020B0600000101010101" pitchFamily="34" charset="-127"/>
                <a:cs typeface="Times New Roman" panose="02020603050405020304" pitchFamily="18" charset="0"/>
              </a:rPr>
              <a:t>đại</a:t>
            </a:r>
            <a:r>
              <a:rPr lang="ko-KR" altLang="en-US" sz="950">
                <a:latin typeface="LG Smart_H Regular" panose="020B0600000101010101" pitchFamily="34" charset="-127"/>
                <a:ea typeface="LG Smart_H Regular" panose="020B0600000101010101" pitchFamily="34" charset="-127"/>
                <a:cs typeface="Times New Roman" panose="02020603050405020304" pitchFamily="18" charset="0"/>
              </a:rPr>
              <a:t>   </a:t>
            </a:r>
            <a:r>
              <a:rPr lang="en-US" altLang="ko-KR" sz="950" smtClean="0">
                <a:latin typeface="LG Smart_H Regular" panose="020B0600000101010101" pitchFamily="34" charset="-127"/>
                <a:ea typeface="LG Smart_H Regular" panose="020B0600000101010101" pitchFamily="34" charset="-127"/>
                <a:cs typeface="Times New Roman" panose="02020603050405020304" pitchFamily="18" charset="0"/>
              </a:rPr>
              <a:t>D</a:t>
            </a:r>
            <a:r>
              <a:rPr lang="ko-KR" altLang="en-US" sz="950" smtClean="0">
                <a:latin typeface="LG Smart_H Regular" panose="020B0600000101010101" pitchFamily="34" charset="-127"/>
                <a:ea typeface="LG Smart_H Regular" panose="020B0600000101010101" pitchFamily="34" charset="-127"/>
                <a:cs typeface="Times New Roman" panose="02020603050405020304" pitchFamily="18" charset="0"/>
              </a:rPr>
              <a:t> </a:t>
            </a:r>
            <a:r>
              <a:rPr lang="vi-VN" altLang="ko-KR" sz="950" dirty="0">
                <a:latin typeface="LG Smart_H Regular" panose="020B0600000101010101" pitchFamily="34" charset="-127"/>
                <a:ea typeface="LG Smart_H Regular" panose="020B0600000101010101" pitchFamily="34" charset="-127"/>
                <a:cs typeface="Times New Roman" panose="02020603050405020304" pitchFamily="18" charset="0"/>
              </a:rPr>
              <a:t>Tính năng thay đổi</a:t>
            </a:r>
            <a:endParaRPr lang="ko-KR" altLang="en-US" sz="950" dirty="0">
              <a:latin typeface="LG Smart_H Regular" panose="020B0600000101010101" pitchFamily="34" charset="-127"/>
              <a:ea typeface="LG Smart_H Regular" panose="020B0600000101010101" pitchFamily="34" charset="-127"/>
              <a:cs typeface="Times New Roman" panose="02020603050405020304" pitchFamily="18" charset="0"/>
            </a:endParaRPr>
          </a:p>
        </p:txBody>
      </p:sp>
      <p:sp>
        <p:nvSpPr>
          <p:cNvPr id="8202" name="Rectangle 170"/>
          <p:cNvSpPr>
            <a:spLocks noChangeArrowheads="1"/>
          </p:cNvSpPr>
          <p:nvPr/>
        </p:nvSpPr>
        <p:spPr bwMode="auto">
          <a:xfrm>
            <a:off x="3429000" y="6465168"/>
            <a:ext cx="3124200" cy="3162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spcBef>
                <a:spcPct val="20000"/>
              </a:spcBef>
              <a:buChar char="•"/>
              <a:defRPr kumimoji="1" sz="3200">
                <a:solidFill>
                  <a:schemeClr val="tx1"/>
                </a:solidFill>
                <a:latin typeface="굴림" charset="-127"/>
                <a:ea typeface="굴림" charset="-127"/>
              </a:defRPr>
            </a:lvl1pPr>
            <a:lvl2pPr marL="742950" indent="-285750" eaLnBrk="0" hangingPunct="0">
              <a:spcBef>
                <a:spcPct val="20000"/>
              </a:spcBef>
              <a:buChar char="–"/>
              <a:defRPr kumimoji="1" sz="2800">
                <a:solidFill>
                  <a:schemeClr val="tx1"/>
                </a:solidFill>
                <a:latin typeface="굴림" charset="-127"/>
                <a:ea typeface="굴림" charset="-127"/>
              </a:defRPr>
            </a:lvl2pPr>
            <a:lvl3pPr marL="1143000" indent="-228600" eaLnBrk="0" hangingPunct="0">
              <a:spcBef>
                <a:spcPct val="20000"/>
              </a:spcBef>
              <a:buChar char="•"/>
              <a:defRPr kumimoji="1" sz="2400">
                <a:solidFill>
                  <a:schemeClr val="tx1"/>
                </a:solidFill>
                <a:latin typeface="굴림" charset="-127"/>
                <a:ea typeface="굴림" charset="-127"/>
              </a:defRPr>
            </a:lvl3pPr>
            <a:lvl4pPr marL="1600200" indent="-228600" eaLnBrk="0" hangingPunct="0">
              <a:spcBef>
                <a:spcPct val="20000"/>
              </a:spcBef>
              <a:buChar char="–"/>
              <a:defRPr kumimoji="1" sz="2000">
                <a:solidFill>
                  <a:schemeClr val="tx1"/>
                </a:solidFill>
                <a:latin typeface="굴림" charset="-127"/>
                <a:ea typeface="굴림" charset="-127"/>
              </a:defRPr>
            </a:lvl4pPr>
            <a:lvl5pPr marL="2057400" indent="-228600" eaLnBrk="0" hangingPunct="0">
              <a:spcBef>
                <a:spcPct val="20000"/>
              </a:spcBef>
              <a:buChar char="»"/>
              <a:defRPr kumimoji="1" sz="2000">
                <a:solidFill>
                  <a:schemeClr val="tx1"/>
                </a:solidFill>
                <a:latin typeface="굴림" charset="-127"/>
                <a:ea typeface="굴림" charset="-127"/>
              </a:defRPr>
            </a:lvl5pPr>
            <a:lvl6pPr marL="2514600" indent="-228600" eaLnBrk="0" fontAlgn="base" hangingPunct="0">
              <a:spcBef>
                <a:spcPct val="20000"/>
              </a:spcBef>
              <a:spcAft>
                <a:spcPct val="0"/>
              </a:spcAft>
              <a:buChar char="»"/>
              <a:defRPr kumimoji="1" sz="2000">
                <a:solidFill>
                  <a:schemeClr val="tx1"/>
                </a:solidFill>
                <a:latin typeface="굴림" charset="-127"/>
                <a:ea typeface="굴림" charset="-127"/>
              </a:defRPr>
            </a:lvl6pPr>
            <a:lvl7pPr marL="2971800" indent="-228600" eaLnBrk="0" fontAlgn="base" hangingPunct="0">
              <a:spcBef>
                <a:spcPct val="20000"/>
              </a:spcBef>
              <a:spcAft>
                <a:spcPct val="0"/>
              </a:spcAft>
              <a:buChar char="»"/>
              <a:defRPr kumimoji="1" sz="2000">
                <a:solidFill>
                  <a:schemeClr val="tx1"/>
                </a:solidFill>
                <a:latin typeface="굴림" charset="-127"/>
                <a:ea typeface="굴림" charset="-127"/>
              </a:defRPr>
            </a:lvl7pPr>
            <a:lvl8pPr marL="3429000" indent="-228600" eaLnBrk="0" fontAlgn="base" hangingPunct="0">
              <a:spcBef>
                <a:spcPct val="20000"/>
              </a:spcBef>
              <a:spcAft>
                <a:spcPct val="0"/>
              </a:spcAft>
              <a:buChar char="»"/>
              <a:defRPr kumimoji="1" sz="2000">
                <a:solidFill>
                  <a:schemeClr val="tx1"/>
                </a:solidFill>
                <a:latin typeface="굴림" charset="-127"/>
                <a:ea typeface="굴림" charset="-127"/>
              </a:defRPr>
            </a:lvl8pPr>
            <a:lvl9pPr marL="3886200" indent="-228600" eaLnBrk="0" fontAlgn="base" hangingPunct="0">
              <a:spcBef>
                <a:spcPct val="20000"/>
              </a:spcBef>
              <a:spcAft>
                <a:spcPct val="0"/>
              </a:spcAft>
              <a:buChar char="»"/>
              <a:defRPr kumimoji="1" sz="2000">
                <a:solidFill>
                  <a:schemeClr val="tx1"/>
                </a:solidFill>
                <a:latin typeface="굴림" charset="-127"/>
                <a:ea typeface="굴림" charset="-127"/>
              </a:defRPr>
            </a:lvl9pPr>
          </a:lstStyle>
          <a:p>
            <a:pPr eaLnBrk="1" hangingPunct="1">
              <a:spcBef>
                <a:spcPct val="0"/>
              </a:spcBef>
              <a:buFontTx/>
              <a:buNone/>
            </a:pPr>
            <a:r>
              <a:rPr lang="en-US" altLang="ko-KR" sz="950" dirty="0">
                <a:latin typeface="LG Smart_H Regular" panose="020B0600000101010101" pitchFamily="34" charset="-127"/>
                <a:ea typeface="LG Smart_H Regular" panose="020B0600000101010101" pitchFamily="34" charset="-127"/>
                <a:cs typeface="Times New Roman" panose="02020603050405020304" pitchFamily="18" charset="0"/>
              </a:rPr>
              <a:t>60. </a:t>
            </a:r>
            <a:r>
              <a:rPr lang="vi-VN" altLang="ko-KR" sz="950" dirty="0">
                <a:latin typeface="LG Smart_H Regular" panose="020B0600000101010101" pitchFamily="34" charset="-127"/>
                <a:ea typeface="LG Smart_H Regular" panose="020B0600000101010101" pitchFamily="34" charset="-127"/>
                <a:cs typeface="Times New Roman" panose="02020603050405020304" pitchFamily="18" charset="0"/>
              </a:rPr>
              <a:t>Mạch đ</a:t>
            </a:r>
            <a:r>
              <a:rPr lang="en-US" altLang="ko-KR" sz="950" dirty="0" err="1">
                <a:latin typeface="LG Smart_H Regular" panose="020B0600000101010101" pitchFamily="34" charset="-127"/>
                <a:ea typeface="LG Smart_H Regular" panose="020B0600000101010101" pitchFamily="34" charset="-127"/>
                <a:cs typeface="Times New Roman" panose="02020603050405020304" pitchFamily="18" charset="0"/>
              </a:rPr>
              <a:t>iều</a:t>
            </a:r>
            <a:r>
              <a:rPr lang="en-US" altLang="ko-KR" sz="950" dirty="0">
                <a:latin typeface="LG Smart_H Regular" panose="020B0600000101010101" pitchFamily="34" charset="-127"/>
                <a:ea typeface="LG Smart_H Regular" panose="020B0600000101010101" pitchFamily="34" charset="-127"/>
                <a:cs typeface="Times New Roman" panose="02020603050405020304" pitchFamily="18" charset="0"/>
              </a:rPr>
              <a:t> </a:t>
            </a:r>
            <a:r>
              <a:rPr lang="en-US" altLang="ko-KR" sz="950" dirty="0" err="1">
                <a:latin typeface="LG Smart_H Regular" panose="020B0600000101010101" pitchFamily="34" charset="-127"/>
                <a:ea typeface="LG Smart_H Regular" panose="020B0600000101010101" pitchFamily="34" charset="-127"/>
                <a:cs typeface="Times New Roman" panose="02020603050405020304" pitchFamily="18" charset="0"/>
              </a:rPr>
              <a:t>khiển</a:t>
            </a:r>
            <a:r>
              <a:rPr lang="vi-VN" altLang="ko-KR" sz="950" dirty="0">
                <a:latin typeface="LG Smart_H Regular" panose="020B0600000101010101" pitchFamily="34" charset="-127"/>
                <a:ea typeface="LG Smart_H Regular" panose="020B0600000101010101" pitchFamily="34" charset="-127"/>
                <a:cs typeface="Times New Roman" panose="02020603050405020304" pitchFamily="18" charset="0"/>
              </a:rPr>
              <a:t> khí nén của Van trì hoãn thời gian ON</a:t>
            </a:r>
            <a:r>
              <a:rPr lang="en-US" altLang="ko-KR" sz="950" dirty="0">
                <a:latin typeface="LG Smart_H Regular" panose="020B0600000101010101" pitchFamily="34" charset="-127"/>
                <a:ea typeface="LG Smart_H Regular" panose="020B0600000101010101" pitchFamily="34" charset="-127"/>
                <a:cs typeface="Times New Roman" panose="02020603050405020304" pitchFamily="18" charset="0"/>
              </a:rPr>
              <a:t> </a:t>
            </a:r>
            <a:r>
              <a:rPr lang="en-US" altLang="ko-KR" sz="950" dirty="0" err="1">
                <a:latin typeface="LG Smart_H Regular" panose="020B0600000101010101" pitchFamily="34" charset="-127"/>
                <a:ea typeface="LG Smart_H Regular" panose="020B0600000101010101" pitchFamily="34" charset="-127"/>
                <a:cs typeface="Times New Roman" panose="02020603050405020304" pitchFamily="18" charset="0"/>
              </a:rPr>
              <a:t>là</a:t>
            </a:r>
            <a:r>
              <a:rPr lang="en-US" altLang="ko-KR" sz="950" dirty="0">
                <a:latin typeface="LG Smart_H Regular" panose="020B0600000101010101" pitchFamily="34" charset="-127"/>
                <a:ea typeface="LG Smart_H Regular" panose="020B0600000101010101" pitchFamily="34" charset="-127"/>
                <a:cs typeface="Times New Roman" panose="02020603050405020304" pitchFamily="18" charset="0"/>
              </a:rPr>
              <a:t> </a:t>
            </a:r>
            <a:r>
              <a:rPr lang="en-US" altLang="ko-KR" sz="950" dirty="0" err="1">
                <a:latin typeface="LG Smart_H Regular" panose="020B0600000101010101" pitchFamily="34" charset="-127"/>
                <a:ea typeface="LG Smart_H Regular" panose="020B0600000101010101" pitchFamily="34" charset="-127"/>
                <a:cs typeface="Times New Roman" panose="02020603050405020304" pitchFamily="18" charset="0"/>
              </a:rPr>
              <a:t>ký</a:t>
            </a:r>
            <a:r>
              <a:rPr lang="en-US" altLang="ko-KR" sz="950" dirty="0">
                <a:latin typeface="LG Smart_H Regular" panose="020B0600000101010101" pitchFamily="34" charset="-127"/>
                <a:ea typeface="LG Smart_H Regular" panose="020B0600000101010101" pitchFamily="34" charset="-127"/>
                <a:cs typeface="Times New Roman" panose="02020603050405020304" pitchFamily="18" charset="0"/>
              </a:rPr>
              <a:t> </a:t>
            </a:r>
            <a:r>
              <a:rPr lang="en-US" altLang="ko-KR" sz="950" dirty="0" err="1">
                <a:latin typeface="LG Smart_H Regular" panose="020B0600000101010101" pitchFamily="34" charset="-127"/>
                <a:ea typeface="LG Smart_H Regular" panose="020B0600000101010101" pitchFamily="34" charset="-127"/>
                <a:cs typeface="Times New Roman" panose="02020603050405020304" pitchFamily="18" charset="0"/>
              </a:rPr>
              <a:t>hiệu</a:t>
            </a:r>
            <a:r>
              <a:rPr lang="en-US" altLang="ko-KR" sz="950" dirty="0">
                <a:latin typeface="LG Smart_H Regular" panose="020B0600000101010101" pitchFamily="34" charset="-127"/>
                <a:ea typeface="LG Smart_H Regular" panose="020B0600000101010101" pitchFamily="34" charset="-127"/>
                <a:cs typeface="Times New Roman" panose="02020603050405020304" pitchFamily="18" charset="0"/>
              </a:rPr>
              <a:t> </a:t>
            </a:r>
            <a:r>
              <a:rPr lang="en-US" altLang="ko-KR" sz="950" dirty="0" err="1">
                <a:latin typeface="LG Smart_H Regular" panose="020B0600000101010101" pitchFamily="34" charset="-127"/>
                <a:ea typeface="LG Smart_H Regular" panose="020B0600000101010101" pitchFamily="34" charset="-127"/>
                <a:cs typeface="Times New Roman" panose="02020603050405020304" pitchFamily="18" charset="0"/>
              </a:rPr>
              <a:t>nào</a:t>
            </a:r>
            <a:r>
              <a:rPr lang="en-US" altLang="ko-KR" sz="950" dirty="0">
                <a:latin typeface="LG Smart_H Regular" panose="020B0600000101010101" pitchFamily="34" charset="-127"/>
                <a:ea typeface="LG Smart_H Regular" panose="020B0600000101010101" pitchFamily="34" charset="-127"/>
                <a:cs typeface="Times New Roman" panose="02020603050405020304" pitchFamily="18" charset="0"/>
              </a:rPr>
              <a:t> </a:t>
            </a:r>
            <a:r>
              <a:rPr lang="en-US" altLang="ko-KR" sz="950" dirty="0" err="1">
                <a:latin typeface="LG Smart_H Regular" panose="020B0600000101010101" pitchFamily="34" charset="-127"/>
                <a:ea typeface="LG Smart_H Regular" panose="020B0600000101010101" pitchFamily="34" charset="-127"/>
                <a:cs typeface="Times New Roman" panose="02020603050405020304" pitchFamily="18" charset="0"/>
              </a:rPr>
              <a:t>dưới</a:t>
            </a:r>
            <a:r>
              <a:rPr lang="en-US" altLang="ko-KR" sz="950" dirty="0">
                <a:latin typeface="LG Smart_H Regular" panose="020B0600000101010101" pitchFamily="34" charset="-127"/>
                <a:ea typeface="LG Smart_H Regular" panose="020B0600000101010101" pitchFamily="34" charset="-127"/>
                <a:cs typeface="Times New Roman" panose="02020603050405020304" pitchFamily="18" charset="0"/>
              </a:rPr>
              <a:t> </a:t>
            </a:r>
            <a:r>
              <a:rPr lang="en-US" altLang="ko-KR" sz="950" dirty="0" err="1">
                <a:latin typeface="LG Smart_H Regular" panose="020B0600000101010101" pitchFamily="34" charset="-127"/>
                <a:ea typeface="LG Smart_H Regular" panose="020B0600000101010101" pitchFamily="34" charset="-127"/>
                <a:cs typeface="Times New Roman" panose="02020603050405020304" pitchFamily="18" charset="0"/>
              </a:rPr>
              <a:t>đây</a:t>
            </a:r>
            <a:r>
              <a:rPr lang="ko-KR" altLang="en-US" sz="950" dirty="0">
                <a:latin typeface="LG Smart_H Regular" panose="020B0600000101010101" pitchFamily="34" charset="-127"/>
                <a:ea typeface="LG Smart_H Regular" panose="020B0600000101010101" pitchFamily="34" charset="-127"/>
                <a:cs typeface="Times New Roman" panose="02020603050405020304" pitchFamily="18" charset="0"/>
              </a:rPr>
              <a:t> </a:t>
            </a:r>
            <a:r>
              <a:rPr lang="en-US" altLang="ko-KR" sz="950" dirty="0">
                <a:latin typeface="LG Smart_H Regular" panose="020B0600000101010101" pitchFamily="34" charset="-127"/>
                <a:ea typeface="LG Smart_H Regular" panose="020B0600000101010101" pitchFamily="34" charset="-127"/>
                <a:cs typeface="Times New Roman" panose="02020603050405020304" pitchFamily="18" charset="0"/>
              </a:rPr>
              <a:t>?         </a:t>
            </a:r>
          </a:p>
          <a:p>
            <a:pPr eaLnBrk="1" hangingPunct="1">
              <a:spcBef>
                <a:spcPct val="0"/>
              </a:spcBef>
              <a:buFontTx/>
              <a:buNone/>
            </a:pPr>
            <a:endParaRPr lang="en-US" altLang="ko-KR" sz="950" dirty="0">
              <a:latin typeface="LG Smart_H Regular" panose="020B0600000101010101" pitchFamily="34" charset="-127"/>
              <a:ea typeface="LG Smart_H Regular" panose="020B0600000101010101" pitchFamily="34" charset="-127"/>
              <a:cs typeface="Times New Roman" panose="02020603050405020304" pitchFamily="18" charset="0"/>
            </a:endParaRPr>
          </a:p>
          <a:p>
            <a:pPr eaLnBrk="1" hangingPunct="1">
              <a:spcBef>
                <a:spcPct val="0"/>
              </a:spcBef>
              <a:buFontTx/>
              <a:buNone/>
            </a:pPr>
            <a:endParaRPr lang="en-US" altLang="ko-KR" sz="950" dirty="0">
              <a:latin typeface="LG Smart_H Regular" panose="020B0600000101010101" pitchFamily="34" charset="-127"/>
              <a:ea typeface="LG Smart_H Regular" panose="020B0600000101010101" pitchFamily="34" charset="-127"/>
              <a:cs typeface="Times New Roman" panose="02020603050405020304" pitchFamily="18" charset="0"/>
            </a:endParaRPr>
          </a:p>
          <a:p>
            <a:pPr eaLnBrk="1" hangingPunct="1">
              <a:spcBef>
                <a:spcPct val="0"/>
              </a:spcBef>
              <a:buFontTx/>
              <a:buNone/>
            </a:pPr>
            <a:endParaRPr lang="en-US" altLang="ko-KR" sz="950" dirty="0">
              <a:latin typeface="LG Smart_H Regular" panose="020B0600000101010101" pitchFamily="34" charset="-127"/>
              <a:ea typeface="LG Smart_H Regular" panose="020B0600000101010101" pitchFamily="34" charset="-127"/>
              <a:cs typeface="Times New Roman" panose="02020603050405020304" pitchFamily="18" charset="0"/>
            </a:endParaRPr>
          </a:p>
          <a:p>
            <a:pPr eaLnBrk="1" hangingPunct="1">
              <a:spcBef>
                <a:spcPct val="0"/>
              </a:spcBef>
              <a:buFontTx/>
              <a:buNone/>
            </a:pPr>
            <a:r>
              <a:rPr lang="en-US" altLang="ko-KR" sz="950">
                <a:latin typeface="LG Smart_H Regular" panose="020B0600000101010101" pitchFamily="34" charset="-127"/>
                <a:ea typeface="LG Smart_H Regular" panose="020B0600000101010101" pitchFamily="34" charset="-127"/>
                <a:cs typeface="Times New Roman" panose="02020603050405020304" pitchFamily="18" charset="0"/>
              </a:rPr>
              <a:t>  </a:t>
            </a:r>
            <a:r>
              <a:rPr lang="en-US" altLang="ko-KR" sz="950" smtClean="0">
                <a:latin typeface="LG Smart_H Regular" panose="020B0600000101010101" pitchFamily="34" charset="-127"/>
                <a:ea typeface="LG Smart_H Regular" panose="020B0600000101010101" pitchFamily="34" charset="-127"/>
                <a:cs typeface="Times New Roman" panose="02020603050405020304" pitchFamily="18" charset="0"/>
              </a:rPr>
              <a:t>A </a:t>
            </a:r>
            <a:endParaRPr lang="en-US" altLang="ko-KR" sz="950" dirty="0">
              <a:latin typeface="LG Smart_H Regular" panose="020B0600000101010101" pitchFamily="34" charset="-127"/>
              <a:ea typeface="LG Smart_H Regular" panose="020B0600000101010101" pitchFamily="34" charset="-127"/>
              <a:cs typeface="Times New Roman" panose="02020603050405020304" pitchFamily="18" charset="0"/>
            </a:endParaRPr>
          </a:p>
          <a:p>
            <a:pPr eaLnBrk="1" hangingPunct="1">
              <a:spcBef>
                <a:spcPct val="0"/>
              </a:spcBef>
              <a:buFontTx/>
              <a:buNone/>
            </a:pPr>
            <a:endParaRPr lang="en-US" altLang="ko-KR" sz="950" dirty="0">
              <a:latin typeface="LG Smart_H Regular" panose="020B0600000101010101" pitchFamily="34" charset="-127"/>
              <a:ea typeface="LG Smart_H Regular" panose="020B0600000101010101" pitchFamily="34" charset="-127"/>
              <a:cs typeface="Times New Roman" panose="02020603050405020304" pitchFamily="18" charset="0"/>
            </a:endParaRPr>
          </a:p>
          <a:p>
            <a:pPr eaLnBrk="1" hangingPunct="1">
              <a:spcBef>
                <a:spcPct val="0"/>
              </a:spcBef>
              <a:buFontTx/>
              <a:buNone/>
            </a:pPr>
            <a:endParaRPr lang="en-US" altLang="ko-KR" sz="950" dirty="0">
              <a:latin typeface="LG Smart_H Regular" panose="020B0600000101010101" pitchFamily="34" charset="-127"/>
              <a:ea typeface="LG Smart_H Regular" panose="020B0600000101010101" pitchFamily="34" charset="-127"/>
              <a:cs typeface="Times New Roman" panose="02020603050405020304" pitchFamily="18" charset="0"/>
            </a:endParaRPr>
          </a:p>
          <a:p>
            <a:pPr eaLnBrk="1" hangingPunct="1">
              <a:spcBef>
                <a:spcPct val="0"/>
              </a:spcBef>
              <a:buFontTx/>
              <a:buNone/>
            </a:pPr>
            <a:endParaRPr lang="en-US" altLang="ko-KR" sz="950" dirty="0">
              <a:latin typeface="LG Smart_H Regular" panose="020B0600000101010101" pitchFamily="34" charset="-127"/>
              <a:ea typeface="LG Smart_H Regular" panose="020B0600000101010101" pitchFamily="34" charset="-127"/>
              <a:cs typeface="Times New Roman" panose="02020603050405020304" pitchFamily="18" charset="0"/>
            </a:endParaRPr>
          </a:p>
          <a:p>
            <a:pPr eaLnBrk="1" hangingPunct="1">
              <a:spcBef>
                <a:spcPct val="0"/>
              </a:spcBef>
              <a:buFontTx/>
              <a:buNone/>
            </a:pPr>
            <a:endParaRPr lang="en-US" altLang="ko-KR" sz="950" dirty="0">
              <a:latin typeface="LG Smart_H Regular" panose="020B0600000101010101" pitchFamily="34" charset="-127"/>
              <a:ea typeface="LG Smart_H Regular" panose="020B0600000101010101" pitchFamily="34" charset="-127"/>
              <a:cs typeface="Times New Roman" panose="02020603050405020304" pitchFamily="18" charset="0"/>
            </a:endParaRPr>
          </a:p>
          <a:p>
            <a:pPr eaLnBrk="1" hangingPunct="1">
              <a:spcBef>
                <a:spcPct val="0"/>
              </a:spcBef>
              <a:buFontTx/>
              <a:buNone/>
            </a:pPr>
            <a:r>
              <a:rPr lang="en-US" altLang="ko-KR" sz="950">
                <a:latin typeface="LG Smart_H Regular" panose="020B0600000101010101" pitchFamily="34" charset="-127"/>
                <a:ea typeface="LG Smart_H Regular" panose="020B0600000101010101" pitchFamily="34" charset="-127"/>
                <a:cs typeface="Times New Roman" panose="02020603050405020304" pitchFamily="18" charset="0"/>
              </a:rPr>
              <a:t>  </a:t>
            </a:r>
            <a:r>
              <a:rPr lang="en-US" altLang="ko-KR" sz="950" dirty="0">
                <a:latin typeface="LG Smart_H Regular" panose="020B0600000101010101" pitchFamily="34" charset="-127"/>
                <a:ea typeface="LG Smart_H Regular" panose="020B0600000101010101" pitchFamily="34" charset="-127"/>
                <a:cs typeface="Times New Roman" panose="02020603050405020304" pitchFamily="18" charset="0"/>
              </a:rPr>
              <a:t>B</a:t>
            </a:r>
            <a:endParaRPr lang="ko-KR" altLang="en-US" sz="950" dirty="0">
              <a:latin typeface="LG Smart_H Regular" panose="020B0600000101010101" pitchFamily="34" charset="-127"/>
              <a:ea typeface="LG Smart_H Regular" panose="020B0600000101010101" pitchFamily="34" charset="-127"/>
              <a:cs typeface="Times New Roman" panose="02020603050405020304" pitchFamily="18" charset="0"/>
            </a:endParaRPr>
          </a:p>
          <a:p>
            <a:pPr eaLnBrk="1" hangingPunct="1">
              <a:spcBef>
                <a:spcPct val="0"/>
              </a:spcBef>
              <a:buFontTx/>
              <a:buNone/>
            </a:pPr>
            <a:r>
              <a:rPr lang="ko-KR" altLang="en-US" sz="950" dirty="0">
                <a:latin typeface="LG Smart_H Regular" panose="020B0600000101010101" pitchFamily="34" charset="-127"/>
                <a:ea typeface="LG Smart_H Regular" panose="020B0600000101010101" pitchFamily="34" charset="-127"/>
                <a:cs typeface="Times New Roman" panose="02020603050405020304" pitchFamily="18" charset="0"/>
              </a:rPr>
              <a:t>  </a:t>
            </a:r>
            <a:endParaRPr lang="en-US" altLang="ko-KR" sz="950" dirty="0">
              <a:latin typeface="LG Smart_H Regular" panose="020B0600000101010101" pitchFamily="34" charset="-127"/>
              <a:ea typeface="LG Smart_H Regular" panose="020B0600000101010101" pitchFamily="34" charset="-127"/>
              <a:cs typeface="Times New Roman" panose="02020603050405020304" pitchFamily="18" charset="0"/>
            </a:endParaRPr>
          </a:p>
          <a:p>
            <a:pPr eaLnBrk="1" hangingPunct="1">
              <a:spcBef>
                <a:spcPct val="0"/>
              </a:spcBef>
              <a:buFontTx/>
              <a:buNone/>
            </a:pPr>
            <a:endParaRPr lang="en-US" altLang="ko-KR" sz="950" dirty="0">
              <a:latin typeface="LG Smart_H Regular" panose="020B0600000101010101" pitchFamily="34" charset="-127"/>
              <a:ea typeface="LG Smart_H Regular" panose="020B0600000101010101" pitchFamily="34" charset="-127"/>
              <a:cs typeface="Times New Roman" panose="02020603050405020304" pitchFamily="18" charset="0"/>
            </a:endParaRPr>
          </a:p>
          <a:p>
            <a:pPr eaLnBrk="1" hangingPunct="1">
              <a:spcBef>
                <a:spcPct val="0"/>
              </a:spcBef>
              <a:buFontTx/>
              <a:buNone/>
            </a:pPr>
            <a:endParaRPr lang="en-US" altLang="ko-KR" sz="950" dirty="0">
              <a:latin typeface="LG Smart_H Regular" panose="020B0600000101010101" pitchFamily="34" charset="-127"/>
              <a:ea typeface="LG Smart_H Regular" panose="020B0600000101010101" pitchFamily="34" charset="-127"/>
              <a:cs typeface="Times New Roman" panose="02020603050405020304" pitchFamily="18" charset="0"/>
            </a:endParaRPr>
          </a:p>
          <a:p>
            <a:pPr eaLnBrk="1" hangingPunct="1">
              <a:spcBef>
                <a:spcPct val="0"/>
              </a:spcBef>
              <a:buFontTx/>
              <a:buNone/>
            </a:pPr>
            <a:r>
              <a:rPr lang="ko-KR" altLang="en-US" sz="950" dirty="0">
                <a:latin typeface="LG Smart_H Regular" panose="020B0600000101010101" pitchFamily="34" charset="-127"/>
                <a:ea typeface="LG Smart_H Regular" panose="020B0600000101010101" pitchFamily="34" charset="-127"/>
                <a:cs typeface="Times New Roman" panose="02020603050405020304" pitchFamily="18" charset="0"/>
              </a:rPr>
              <a:t>  </a:t>
            </a:r>
            <a:endParaRPr lang="en-US" altLang="ko-KR" sz="950" dirty="0">
              <a:latin typeface="LG Smart_H Regular" panose="020B0600000101010101" pitchFamily="34" charset="-127"/>
              <a:ea typeface="LG Smart_H Regular" panose="020B0600000101010101" pitchFamily="34" charset="-127"/>
              <a:cs typeface="Times New Roman" panose="02020603050405020304" pitchFamily="18" charset="0"/>
            </a:endParaRPr>
          </a:p>
          <a:p>
            <a:pPr eaLnBrk="1" hangingPunct="1">
              <a:spcBef>
                <a:spcPct val="0"/>
              </a:spcBef>
              <a:buFontTx/>
              <a:buNone/>
            </a:pPr>
            <a:r>
              <a:rPr lang="en-US" altLang="ko-KR" sz="950">
                <a:latin typeface="LG Smart_H Regular" panose="020B0600000101010101" pitchFamily="34" charset="-127"/>
                <a:ea typeface="LG Smart_H Regular" panose="020B0600000101010101" pitchFamily="34" charset="-127"/>
                <a:cs typeface="Times New Roman" panose="02020603050405020304" pitchFamily="18" charset="0"/>
              </a:rPr>
              <a:t>  </a:t>
            </a:r>
            <a:r>
              <a:rPr lang="en-US" altLang="ko-KR" sz="950" dirty="0">
                <a:latin typeface="LG Smart_H Regular" panose="020B0600000101010101" pitchFamily="34" charset="-127"/>
                <a:ea typeface="LG Smart_H Regular" panose="020B0600000101010101" pitchFamily="34" charset="-127"/>
                <a:cs typeface="Times New Roman" panose="02020603050405020304" pitchFamily="18" charset="0"/>
              </a:rPr>
              <a:t>C</a:t>
            </a:r>
            <a:r>
              <a:rPr lang="ko-KR" altLang="en-US" sz="950" smtClean="0">
                <a:latin typeface="LG Smart_H Regular" panose="020B0600000101010101" pitchFamily="34" charset="-127"/>
                <a:ea typeface="LG Smart_H Regular" panose="020B0600000101010101" pitchFamily="34" charset="-127"/>
                <a:cs typeface="Times New Roman" panose="02020603050405020304" pitchFamily="18" charset="0"/>
              </a:rPr>
              <a:t> </a:t>
            </a:r>
            <a:endParaRPr lang="en-US" altLang="ko-KR" sz="950" dirty="0">
              <a:latin typeface="LG Smart_H Regular" panose="020B0600000101010101" pitchFamily="34" charset="-127"/>
              <a:ea typeface="LG Smart_H Regular" panose="020B0600000101010101" pitchFamily="34" charset="-127"/>
              <a:cs typeface="Times New Roman" panose="02020603050405020304" pitchFamily="18" charset="0"/>
            </a:endParaRPr>
          </a:p>
          <a:p>
            <a:pPr eaLnBrk="1" hangingPunct="1">
              <a:spcBef>
                <a:spcPct val="0"/>
              </a:spcBef>
              <a:buFontTx/>
              <a:buNone/>
            </a:pPr>
            <a:endParaRPr lang="en-US" altLang="ko-KR" sz="950" dirty="0">
              <a:latin typeface="LG Smart_H Regular" panose="020B0600000101010101" pitchFamily="34" charset="-127"/>
              <a:ea typeface="LG Smart_H Regular" panose="020B0600000101010101" pitchFamily="34" charset="-127"/>
              <a:cs typeface="Times New Roman" panose="02020603050405020304" pitchFamily="18" charset="0"/>
            </a:endParaRPr>
          </a:p>
          <a:p>
            <a:pPr eaLnBrk="1" hangingPunct="1">
              <a:spcBef>
                <a:spcPct val="0"/>
              </a:spcBef>
              <a:buFontTx/>
              <a:buNone/>
            </a:pPr>
            <a:endParaRPr lang="en-US" altLang="ko-KR" sz="950" dirty="0">
              <a:latin typeface="LG Smart_H Regular" panose="020B0600000101010101" pitchFamily="34" charset="-127"/>
              <a:ea typeface="LG Smart_H Regular" panose="020B0600000101010101" pitchFamily="34" charset="-127"/>
              <a:cs typeface="Times New Roman" panose="02020603050405020304" pitchFamily="18" charset="0"/>
            </a:endParaRPr>
          </a:p>
          <a:p>
            <a:pPr eaLnBrk="1" hangingPunct="1">
              <a:spcBef>
                <a:spcPct val="0"/>
              </a:spcBef>
              <a:buFontTx/>
              <a:buNone/>
            </a:pPr>
            <a:endParaRPr lang="en-US" altLang="ko-KR" sz="950" dirty="0">
              <a:latin typeface="LG Smart_H Regular" panose="020B0600000101010101" pitchFamily="34" charset="-127"/>
              <a:ea typeface="LG Smart_H Regular" panose="020B0600000101010101" pitchFamily="34" charset="-127"/>
              <a:cs typeface="Times New Roman" panose="02020603050405020304" pitchFamily="18" charset="0"/>
            </a:endParaRPr>
          </a:p>
          <a:p>
            <a:pPr eaLnBrk="1" hangingPunct="1">
              <a:spcBef>
                <a:spcPct val="0"/>
              </a:spcBef>
              <a:buFontTx/>
              <a:buNone/>
            </a:pPr>
            <a:endParaRPr lang="en-US" altLang="ko-KR" sz="950" dirty="0">
              <a:latin typeface="LG Smart_H Regular" panose="020B0600000101010101" pitchFamily="34" charset="-127"/>
              <a:ea typeface="LG Smart_H Regular" panose="020B0600000101010101" pitchFamily="34" charset="-127"/>
              <a:cs typeface="Times New Roman" panose="02020603050405020304" pitchFamily="18" charset="0"/>
            </a:endParaRPr>
          </a:p>
          <a:p>
            <a:pPr eaLnBrk="1" hangingPunct="1">
              <a:spcBef>
                <a:spcPct val="0"/>
              </a:spcBef>
              <a:buFontTx/>
              <a:buNone/>
            </a:pPr>
            <a:r>
              <a:rPr lang="en-US" altLang="ko-KR" sz="950">
                <a:latin typeface="LG Smart_H Regular" panose="020B0600000101010101" pitchFamily="34" charset="-127"/>
                <a:ea typeface="LG Smart_H Regular" panose="020B0600000101010101" pitchFamily="34" charset="-127"/>
                <a:cs typeface="Times New Roman" panose="02020603050405020304" pitchFamily="18" charset="0"/>
              </a:rPr>
              <a:t>  </a:t>
            </a:r>
            <a:r>
              <a:rPr lang="en-US" altLang="ko-KR" sz="950" dirty="0">
                <a:latin typeface="LG Smart_H Regular" panose="020B0600000101010101" pitchFamily="34" charset="-127"/>
                <a:ea typeface="LG Smart_H Regular" panose="020B0600000101010101" pitchFamily="34" charset="-127"/>
                <a:cs typeface="Times New Roman" panose="02020603050405020304" pitchFamily="18" charset="0"/>
              </a:rPr>
              <a:t>D</a:t>
            </a:r>
            <a:endParaRPr lang="ko-KR" altLang="en-US" sz="950" dirty="0">
              <a:latin typeface="LG Smart_H Regular" panose="020B0600000101010101" pitchFamily="34" charset="-127"/>
              <a:ea typeface="LG Smart_H Regular" panose="020B0600000101010101" pitchFamily="34" charset="-127"/>
              <a:cs typeface="Times New Roman" panose="02020603050405020304" pitchFamily="18" charset="0"/>
            </a:endParaRPr>
          </a:p>
        </p:txBody>
      </p:sp>
      <p:sp>
        <p:nvSpPr>
          <p:cNvPr id="8206" name="직사각형 1"/>
          <p:cNvSpPr>
            <a:spLocks noChangeArrowheads="1"/>
          </p:cNvSpPr>
          <p:nvPr/>
        </p:nvSpPr>
        <p:spPr bwMode="auto">
          <a:xfrm>
            <a:off x="3476625" y="5586214"/>
            <a:ext cx="3048000" cy="517278"/>
          </a:xfrm>
          <a:prstGeom prst="rect">
            <a:avLst/>
          </a:prstGeom>
          <a:noFill/>
          <a:ln w="9525" algn="ctr">
            <a:noFill/>
            <a:round/>
            <a:headEnd/>
            <a:tailEnd/>
          </a:ln>
          <a:extLst/>
        </p:spPr>
        <p:txBody>
          <a:bodyPr wrap="none" anchor="ctr"/>
          <a:lstStyle>
            <a:lvl1pPr eaLnBrk="0" hangingPunct="0">
              <a:spcBef>
                <a:spcPct val="20000"/>
              </a:spcBef>
              <a:buChar char="•"/>
              <a:defRPr kumimoji="1" sz="3200">
                <a:solidFill>
                  <a:schemeClr val="tx1"/>
                </a:solidFill>
                <a:latin typeface="굴림" charset="-127"/>
                <a:ea typeface="굴림" charset="-127"/>
              </a:defRPr>
            </a:lvl1pPr>
            <a:lvl2pPr marL="742950" indent="-285750" eaLnBrk="0" hangingPunct="0">
              <a:spcBef>
                <a:spcPct val="20000"/>
              </a:spcBef>
              <a:buChar char="–"/>
              <a:defRPr kumimoji="1" sz="2800">
                <a:solidFill>
                  <a:schemeClr val="tx1"/>
                </a:solidFill>
                <a:latin typeface="굴림" charset="-127"/>
                <a:ea typeface="굴림" charset="-127"/>
              </a:defRPr>
            </a:lvl2pPr>
            <a:lvl3pPr marL="1143000" indent="-228600" eaLnBrk="0" hangingPunct="0">
              <a:spcBef>
                <a:spcPct val="20000"/>
              </a:spcBef>
              <a:buChar char="•"/>
              <a:defRPr kumimoji="1" sz="2400">
                <a:solidFill>
                  <a:schemeClr val="tx1"/>
                </a:solidFill>
                <a:latin typeface="굴림" charset="-127"/>
                <a:ea typeface="굴림" charset="-127"/>
              </a:defRPr>
            </a:lvl3pPr>
            <a:lvl4pPr marL="1600200" indent="-228600" eaLnBrk="0" hangingPunct="0">
              <a:spcBef>
                <a:spcPct val="20000"/>
              </a:spcBef>
              <a:buChar char="–"/>
              <a:defRPr kumimoji="1" sz="2000">
                <a:solidFill>
                  <a:schemeClr val="tx1"/>
                </a:solidFill>
                <a:latin typeface="굴림" charset="-127"/>
                <a:ea typeface="굴림" charset="-127"/>
              </a:defRPr>
            </a:lvl4pPr>
            <a:lvl5pPr marL="2057400" indent="-228600" eaLnBrk="0" hangingPunct="0">
              <a:spcBef>
                <a:spcPct val="20000"/>
              </a:spcBef>
              <a:buChar char="»"/>
              <a:defRPr kumimoji="1" sz="2000">
                <a:solidFill>
                  <a:schemeClr val="tx1"/>
                </a:solidFill>
                <a:latin typeface="굴림" charset="-127"/>
                <a:ea typeface="굴림" charset="-127"/>
              </a:defRPr>
            </a:lvl5pPr>
            <a:lvl6pPr marL="2514600" indent="-228600" eaLnBrk="0" fontAlgn="base" hangingPunct="0">
              <a:spcBef>
                <a:spcPct val="20000"/>
              </a:spcBef>
              <a:spcAft>
                <a:spcPct val="0"/>
              </a:spcAft>
              <a:buChar char="»"/>
              <a:defRPr kumimoji="1" sz="2000">
                <a:solidFill>
                  <a:schemeClr val="tx1"/>
                </a:solidFill>
                <a:latin typeface="굴림" charset="-127"/>
                <a:ea typeface="굴림" charset="-127"/>
              </a:defRPr>
            </a:lvl6pPr>
            <a:lvl7pPr marL="2971800" indent="-228600" eaLnBrk="0" fontAlgn="base" hangingPunct="0">
              <a:spcBef>
                <a:spcPct val="20000"/>
              </a:spcBef>
              <a:spcAft>
                <a:spcPct val="0"/>
              </a:spcAft>
              <a:buChar char="»"/>
              <a:defRPr kumimoji="1" sz="2000">
                <a:solidFill>
                  <a:schemeClr val="tx1"/>
                </a:solidFill>
                <a:latin typeface="굴림" charset="-127"/>
                <a:ea typeface="굴림" charset="-127"/>
              </a:defRPr>
            </a:lvl7pPr>
            <a:lvl8pPr marL="3429000" indent="-228600" eaLnBrk="0" fontAlgn="base" hangingPunct="0">
              <a:spcBef>
                <a:spcPct val="20000"/>
              </a:spcBef>
              <a:spcAft>
                <a:spcPct val="0"/>
              </a:spcAft>
              <a:buChar char="»"/>
              <a:defRPr kumimoji="1" sz="2000">
                <a:solidFill>
                  <a:schemeClr val="tx1"/>
                </a:solidFill>
                <a:latin typeface="굴림" charset="-127"/>
                <a:ea typeface="굴림" charset="-127"/>
              </a:defRPr>
            </a:lvl8pPr>
            <a:lvl9pPr marL="3886200" indent="-228600" eaLnBrk="0" fontAlgn="base" hangingPunct="0">
              <a:spcBef>
                <a:spcPct val="20000"/>
              </a:spcBef>
              <a:spcAft>
                <a:spcPct val="0"/>
              </a:spcAft>
              <a:buChar char="»"/>
              <a:defRPr kumimoji="1" sz="2000">
                <a:solidFill>
                  <a:schemeClr val="tx1"/>
                </a:solidFill>
                <a:latin typeface="굴림" charset="-127"/>
                <a:ea typeface="굴림" charset="-127"/>
              </a:defRPr>
            </a:lvl9pPr>
          </a:lstStyle>
          <a:p>
            <a:pPr eaLnBrk="1" hangingPunct="1">
              <a:spcBef>
                <a:spcPct val="0"/>
              </a:spcBef>
              <a:buFontTx/>
              <a:buNone/>
            </a:pPr>
            <a:endParaRPr lang="ko-KR" altLang="en-US" sz="900">
              <a:latin typeface="Dotum" pitchFamily="50" charset="-127"/>
              <a:ea typeface="Dotum" pitchFamily="50" charset="-127"/>
            </a:endParaRPr>
          </a:p>
        </p:txBody>
      </p:sp>
      <p:pic>
        <p:nvPicPr>
          <p:cNvPr id="8207" name="Picture 4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32238" y="7654925"/>
            <a:ext cx="1570037" cy="601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208" name="자유형 37"/>
          <p:cNvSpPr>
            <a:spLocks/>
          </p:cNvSpPr>
          <p:nvPr/>
        </p:nvSpPr>
        <p:spPr bwMode="auto">
          <a:xfrm>
            <a:off x="4352925" y="7993063"/>
            <a:ext cx="85725" cy="133350"/>
          </a:xfrm>
          <a:custGeom>
            <a:avLst/>
            <a:gdLst>
              <a:gd name="T0" fmla="*/ 0 w 85725"/>
              <a:gd name="T1" fmla="*/ 0 h 133350"/>
              <a:gd name="T2" fmla="*/ 85725 w 85725"/>
              <a:gd name="T3" fmla="*/ 57150 h 133350"/>
              <a:gd name="T4" fmla="*/ 9525 w 85725"/>
              <a:gd name="T5" fmla="*/ 133350 h 133350"/>
              <a:gd name="T6" fmla="*/ 0 60000 65536"/>
              <a:gd name="T7" fmla="*/ 0 60000 65536"/>
              <a:gd name="T8" fmla="*/ 0 60000 65536"/>
            </a:gdLst>
            <a:ahLst/>
            <a:cxnLst>
              <a:cxn ang="T6">
                <a:pos x="T0" y="T1"/>
              </a:cxn>
              <a:cxn ang="T7">
                <a:pos x="T2" y="T3"/>
              </a:cxn>
              <a:cxn ang="T8">
                <a:pos x="T4" y="T5"/>
              </a:cxn>
            </a:cxnLst>
            <a:rect l="0" t="0" r="r" b="b"/>
            <a:pathLst>
              <a:path w="85725" h="133350">
                <a:moveTo>
                  <a:pt x="0" y="0"/>
                </a:moveTo>
                <a:lnTo>
                  <a:pt x="85725" y="57150"/>
                </a:lnTo>
                <a:lnTo>
                  <a:pt x="9525" y="133350"/>
                </a:lnTo>
              </a:path>
            </a:pathLst>
          </a:custGeom>
          <a:noFill/>
          <a:ln w="19050" cap="flat" cmpd="sng" algn="ctr">
            <a:solidFill>
              <a:schemeClr val="tx1"/>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wrap="none" anchor="ctr"/>
          <a:lstStyle/>
          <a:p>
            <a:endParaRPr lang="ko-KR" altLang="en-US"/>
          </a:p>
        </p:txBody>
      </p:sp>
      <p:pic>
        <p:nvPicPr>
          <p:cNvPr id="8209" name="Picture 4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29050" y="8289925"/>
            <a:ext cx="2366963" cy="704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210" name="자유형 39"/>
          <p:cNvSpPr>
            <a:spLocks/>
          </p:cNvSpPr>
          <p:nvPr/>
        </p:nvSpPr>
        <p:spPr bwMode="auto">
          <a:xfrm>
            <a:off x="4183063" y="8759825"/>
            <a:ext cx="85725" cy="133350"/>
          </a:xfrm>
          <a:custGeom>
            <a:avLst/>
            <a:gdLst>
              <a:gd name="T0" fmla="*/ 0 w 85725"/>
              <a:gd name="T1" fmla="*/ 0 h 133350"/>
              <a:gd name="T2" fmla="*/ 85725 w 85725"/>
              <a:gd name="T3" fmla="*/ 57150 h 133350"/>
              <a:gd name="T4" fmla="*/ 9525 w 85725"/>
              <a:gd name="T5" fmla="*/ 133350 h 133350"/>
              <a:gd name="T6" fmla="*/ 0 60000 65536"/>
              <a:gd name="T7" fmla="*/ 0 60000 65536"/>
              <a:gd name="T8" fmla="*/ 0 60000 65536"/>
            </a:gdLst>
            <a:ahLst/>
            <a:cxnLst>
              <a:cxn ang="T6">
                <a:pos x="T0" y="T1"/>
              </a:cxn>
              <a:cxn ang="T7">
                <a:pos x="T2" y="T3"/>
              </a:cxn>
              <a:cxn ang="T8">
                <a:pos x="T4" y="T5"/>
              </a:cxn>
            </a:cxnLst>
            <a:rect l="0" t="0" r="r" b="b"/>
            <a:pathLst>
              <a:path w="85725" h="133350">
                <a:moveTo>
                  <a:pt x="0" y="0"/>
                </a:moveTo>
                <a:lnTo>
                  <a:pt x="85725" y="57150"/>
                </a:lnTo>
                <a:lnTo>
                  <a:pt x="9525" y="133350"/>
                </a:lnTo>
              </a:path>
            </a:pathLst>
          </a:custGeom>
          <a:noFill/>
          <a:ln w="19050" cap="flat" cmpd="sng" algn="ctr">
            <a:solidFill>
              <a:schemeClr val="tx1"/>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wrap="none" anchor="ctr"/>
          <a:lstStyle/>
          <a:p>
            <a:endParaRPr lang="ko-KR" altLang="en-US"/>
          </a:p>
        </p:txBody>
      </p:sp>
      <p:sp>
        <p:nvSpPr>
          <p:cNvPr id="8211" name="자유형 40"/>
          <p:cNvSpPr>
            <a:spLocks/>
          </p:cNvSpPr>
          <p:nvPr/>
        </p:nvSpPr>
        <p:spPr bwMode="auto">
          <a:xfrm rot="10800000">
            <a:off x="4714875" y="8524875"/>
            <a:ext cx="85725" cy="133350"/>
          </a:xfrm>
          <a:custGeom>
            <a:avLst/>
            <a:gdLst>
              <a:gd name="T0" fmla="*/ 0 w 85725"/>
              <a:gd name="T1" fmla="*/ 0 h 133350"/>
              <a:gd name="T2" fmla="*/ 85725 w 85725"/>
              <a:gd name="T3" fmla="*/ 57150 h 133350"/>
              <a:gd name="T4" fmla="*/ 9525 w 85725"/>
              <a:gd name="T5" fmla="*/ 133350 h 133350"/>
              <a:gd name="T6" fmla="*/ 0 60000 65536"/>
              <a:gd name="T7" fmla="*/ 0 60000 65536"/>
              <a:gd name="T8" fmla="*/ 0 60000 65536"/>
            </a:gdLst>
            <a:ahLst/>
            <a:cxnLst>
              <a:cxn ang="T6">
                <a:pos x="T0" y="T1"/>
              </a:cxn>
              <a:cxn ang="T7">
                <a:pos x="T2" y="T3"/>
              </a:cxn>
              <a:cxn ang="T8">
                <a:pos x="T4" y="T5"/>
              </a:cxn>
            </a:cxnLst>
            <a:rect l="0" t="0" r="r" b="b"/>
            <a:pathLst>
              <a:path w="85725" h="133350">
                <a:moveTo>
                  <a:pt x="0" y="0"/>
                </a:moveTo>
                <a:lnTo>
                  <a:pt x="85725" y="57150"/>
                </a:lnTo>
                <a:lnTo>
                  <a:pt x="9525" y="133350"/>
                </a:lnTo>
              </a:path>
            </a:pathLst>
          </a:custGeom>
          <a:noFill/>
          <a:ln w="19050" cap="flat" cmpd="sng" algn="ctr">
            <a:solidFill>
              <a:schemeClr val="tx1"/>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wrap="none" anchor="ctr"/>
          <a:lstStyle/>
          <a:p>
            <a:endParaRPr lang="ko-KR" altLang="en-US"/>
          </a:p>
        </p:txBody>
      </p:sp>
      <p:pic>
        <p:nvPicPr>
          <p:cNvPr id="8212" name="Picture 4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49813" y="8970963"/>
            <a:ext cx="704850" cy="561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213" name="Picture 4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71925" y="6970166"/>
            <a:ext cx="1738313" cy="719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8214" name="직선 연결선 43"/>
          <p:cNvCxnSpPr>
            <a:cxnSpLocks noChangeShapeType="1"/>
          </p:cNvCxnSpPr>
          <p:nvPr/>
        </p:nvCxnSpPr>
        <p:spPr bwMode="auto">
          <a:xfrm>
            <a:off x="5187950" y="8966200"/>
            <a:ext cx="0" cy="119063"/>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8215" name="직선 연결선 44"/>
          <p:cNvCxnSpPr>
            <a:cxnSpLocks noChangeShapeType="1"/>
          </p:cNvCxnSpPr>
          <p:nvPr/>
        </p:nvCxnSpPr>
        <p:spPr bwMode="auto">
          <a:xfrm>
            <a:off x="5187950" y="9464675"/>
            <a:ext cx="0" cy="87313"/>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pic>
        <p:nvPicPr>
          <p:cNvPr id="8216" name="Picture 4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65575" y="9080500"/>
            <a:ext cx="895350" cy="552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217" name="자유형 46"/>
          <p:cNvSpPr>
            <a:spLocks/>
          </p:cNvSpPr>
          <p:nvPr/>
        </p:nvSpPr>
        <p:spPr bwMode="auto">
          <a:xfrm rot="10800000">
            <a:off x="4119563" y="7185248"/>
            <a:ext cx="85725" cy="133350"/>
          </a:xfrm>
          <a:custGeom>
            <a:avLst/>
            <a:gdLst>
              <a:gd name="T0" fmla="*/ 0 w 85725"/>
              <a:gd name="T1" fmla="*/ 0 h 133350"/>
              <a:gd name="T2" fmla="*/ 85725 w 85725"/>
              <a:gd name="T3" fmla="*/ 57150 h 133350"/>
              <a:gd name="T4" fmla="*/ 9525 w 85725"/>
              <a:gd name="T5" fmla="*/ 133350 h 133350"/>
              <a:gd name="T6" fmla="*/ 0 60000 65536"/>
              <a:gd name="T7" fmla="*/ 0 60000 65536"/>
              <a:gd name="T8" fmla="*/ 0 60000 65536"/>
            </a:gdLst>
            <a:ahLst/>
            <a:cxnLst>
              <a:cxn ang="T6">
                <a:pos x="T0" y="T1"/>
              </a:cxn>
              <a:cxn ang="T7">
                <a:pos x="T2" y="T3"/>
              </a:cxn>
              <a:cxn ang="T8">
                <a:pos x="T4" y="T5"/>
              </a:cxn>
            </a:cxnLst>
            <a:rect l="0" t="0" r="r" b="b"/>
            <a:pathLst>
              <a:path w="85725" h="133350">
                <a:moveTo>
                  <a:pt x="0" y="0"/>
                </a:moveTo>
                <a:lnTo>
                  <a:pt x="85725" y="57150"/>
                </a:lnTo>
                <a:lnTo>
                  <a:pt x="9525" y="133350"/>
                </a:lnTo>
              </a:path>
            </a:pathLst>
          </a:custGeom>
          <a:noFill/>
          <a:ln w="19050" cap="flat" cmpd="sng" algn="ctr">
            <a:solidFill>
              <a:schemeClr val="tx1"/>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wrap="none" anchor="ctr"/>
          <a:lstStyle/>
          <a:p>
            <a:endParaRPr lang="ko-KR" altLang="en-US"/>
          </a:p>
        </p:txBody>
      </p:sp>
      <p:sp>
        <p:nvSpPr>
          <p:cNvPr id="8222" name="Rectangle 110"/>
          <p:cNvSpPr>
            <a:spLocks noChangeArrowheads="1"/>
          </p:cNvSpPr>
          <p:nvPr/>
        </p:nvSpPr>
        <p:spPr bwMode="auto">
          <a:xfrm>
            <a:off x="3405188" y="863600"/>
            <a:ext cx="3187700" cy="27238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kumimoji="1" sz="3200">
                <a:solidFill>
                  <a:schemeClr val="tx1"/>
                </a:solidFill>
                <a:latin typeface="굴림" charset="-127"/>
                <a:ea typeface="굴림" charset="-127"/>
              </a:defRPr>
            </a:lvl1pPr>
            <a:lvl2pPr marL="742950" indent="-285750" eaLnBrk="0" hangingPunct="0">
              <a:spcBef>
                <a:spcPct val="20000"/>
              </a:spcBef>
              <a:buChar char="–"/>
              <a:defRPr kumimoji="1" sz="2800">
                <a:solidFill>
                  <a:schemeClr val="tx1"/>
                </a:solidFill>
                <a:latin typeface="굴림" charset="-127"/>
                <a:ea typeface="굴림" charset="-127"/>
              </a:defRPr>
            </a:lvl2pPr>
            <a:lvl3pPr marL="1143000" indent="-228600" eaLnBrk="0" hangingPunct="0">
              <a:spcBef>
                <a:spcPct val="20000"/>
              </a:spcBef>
              <a:buChar char="•"/>
              <a:defRPr kumimoji="1" sz="2400">
                <a:solidFill>
                  <a:schemeClr val="tx1"/>
                </a:solidFill>
                <a:latin typeface="굴림" charset="-127"/>
                <a:ea typeface="굴림" charset="-127"/>
              </a:defRPr>
            </a:lvl3pPr>
            <a:lvl4pPr marL="1600200" indent="-228600" eaLnBrk="0" hangingPunct="0">
              <a:spcBef>
                <a:spcPct val="20000"/>
              </a:spcBef>
              <a:buChar char="–"/>
              <a:defRPr kumimoji="1" sz="2000">
                <a:solidFill>
                  <a:schemeClr val="tx1"/>
                </a:solidFill>
                <a:latin typeface="굴림" charset="-127"/>
                <a:ea typeface="굴림" charset="-127"/>
              </a:defRPr>
            </a:lvl4pPr>
            <a:lvl5pPr marL="2057400" indent="-228600" eaLnBrk="0" hangingPunct="0">
              <a:spcBef>
                <a:spcPct val="20000"/>
              </a:spcBef>
              <a:buChar char="»"/>
              <a:defRPr kumimoji="1" sz="2000">
                <a:solidFill>
                  <a:schemeClr val="tx1"/>
                </a:solidFill>
                <a:latin typeface="굴림" charset="-127"/>
                <a:ea typeface="굴림" charset="-127"/>
              </a:defRPr>
            </a:lvl5pPr>
            <a:lvl6pPr marL="2514600" indent="-228600" eaLnBrk="0" fontAlgn="base" hangingPunct="0">
              <a:spcBef>
                <a:spcPct val="20000"/>
              </a:spcBef>
              <a:spcAft>
                <a:spcPct val="0"/>
              </a:spcAft>
              <a:buChar char="»"/>
              <a:defRPr kumimoji="1" sz="2000">
                <a:solidFill>
                  <a:schemeClr val="tx1"/>
                </a:solidFill>
                <a:latin typeface="굴림" charset="-127"/>
                <a:ea typeface="굴림" charset="-127"/>
              </a:defRPr>
            </a:lvl6pPr>
            <a:lvl7pPr marL="2971800" indent="-228600" eaLnBrk="0" fontAlgn="base" hangingPunct="0">
              <a:spcBef>
                <a:spcPct val="20000"/>
              </a:spcBef>
              <a:spcAft>
                <a:spcPct val="0"/>
              </a:spcAft>
              <a:buChar char="»"/>
              <a:defRPr kumimoji="1" sz="2000">
                <a:solidFill>
                  <a:schemeClr val="tx1"/>
                </a:solidFill>
                <a:latin typeface="굴림" charset="-127"/>
                <a:ea typeface="굴림" charset="-127"/>
              </a:defRPr>
            </a:lvl7pPr>
            <a:lvl8pPr marL="3429000" indent="-228600" eaLnBrk="0" fontAlgn="base" hangingPunct="0">
              <a:spcBef>
                <a:spcPct val="20000"/>
              </a:spcBef>
              <a:spcAft>
                <a:spcPct val="0"/>
              </a:spcAft>
              <a:buChar char="»"/>
              <a:defRPr kumimoji="1" sz="2000">
                <a:solidFill>
                  <a:schemeClr val="tx1"/>
                </a:solidFill>
                <a:latin typeface="굴림" charset="-127"/>
                <a:ea typeface="굴림" charset="-127"/>
              </a:defRPr>
            </a:lvl8pPr>
            <a:lvl9pPr marL="3886200" indent="-228600" eaLnBrk="0" fontAlgn="base" hangingPunct="0">
              <a:spcBef>
                <a:spcPct val="20000"/>
              </a:spcBef>
              <a:spcAft>
                <a:spcPct val="0"/>
              </a:spcAft>
              <a:buChar char="»"/>
              <a:defRPr kumimoji="1" sz="2000">
                <a:solidFill>
                  <a:schemeClr val="tx1"/>
                </a:solidFill>
                <a:latin typeface="굴림" charset="-127"/>
                <a:ea typeface="굴림" charset="-127"/>
              </a:defRPr>
            </a:lvl9pPr>
          </a:lstStyle>
          <a:p>
            <a:pPr eaLnBrk="1" hangingPunct="1">
              <a:spcBef>
                <a:spcPct val="0"/>
              </a:spcBef>
              <a:buFontTx/>
              <a:buNone/>
            </a:pPr>
            <a:r>
              <a:rPr lang="en-US" altLang="ko-KR" sz="950" dirty="0">
                <a:latin typeface="LG Smart_H Regular" panose="020B0600000101010101" pitchFamily="34" charset="-127"/>
                <a:ea typeface="LG Smart_H Regular" panose="020B0600000101010101" pitchFamily="34" charset="-127"/>
                <a:cs typeface="Times New Roman" panose="02020603050405020304" pitchFamily="18" charset="0"/>
              </a:rPr>
              <a:t>58. </a:t>
            </a:r>
            <a:r>
              <a:rPr lang="vi-VN" altLang="ko-KR" sz="950" dirty="0">
                <a:latin typeface="LG Smart_H Regular" panose="020B0600000101010101" pitchFamily="34" charset="-127"/>
                <a:ea typeface="LG Smart_H Regular" panose="020B0600000101010101" pitchFamily="34" charset="-127"/>
                <a:cs typeface="Times New Roman" panose="02020603050405020304" pitchFamily="18" charset="0"/>
              </a:rPr>
              <a:t>Chọn đáp án biểu hiện không đúng về Point, kí hiệu và cấu trúc bên trong Van điều khiển phương hướng</a:t>
            </a:r>
            <a:r>
              <a:rPr lang="ko-KR" altLang="en-US" sz="950" dirty="0">
                <a:latin typeface="LG Smart_H Regular" panose="020B0600000101010101" pitchFamily="34" charset="-127"/>
                <a:ea typeface="LG Smart_H Regular" panose="020B0600000101010101" pitchFamily="34" charset="-127"/>
                <a:cs typeface="Times New Roman" panose="02020603050405020304" pitchFamily="18" charset="0"/>
              </a:rPr>
              <a:t> </a:t>
            </a:r>
            <a:r>
              <a:rPr lang="en-US" altLang="ko-KR" sz="950" dirty="0">
                <a:latin typeface="LG Smart_H Regular" panose="020B0600000101010101" pitchFamily="34" charset="-127"/>
                <a:ea typeface="LG Smart_H Regular" panose="020B0600000101010101" pitchFamily="34" charset="-127"/>
                <a:cs typeface="Times New Roman" panose="02020603050405020304" pitchFamily="18" charset="0"/>
              </a:rPr>
              <a:t>?     </a:t>
            </a:r>
          </a:p>
          <a:p>
            <a:pPr eaLnBrk="1" hangingPunct="1">
              <a:spcBef>
                <a:spcPct val="0"/>
              </a:spcBef>
              <a:buFontTx/>
              <a:buNone/>
            </a:pPr>
            <a:endParaRPr lang="en-US" altLang="ko-KR" sz="950" dirty="0">
              <a:latin typeface="LG Smart_H Regular" panose="020B0600000101010101" pitchFamily="34" charset="-127"/>
              <a:ea typeface="LG Smart_H Regular" panose="020B0600000101010101" pitchFamily="34" charset="-127"/>
              <a:cs typeface="Times New Roman" panose="02020603050405020304" pitchFamily="18" charset="0"/>
            </a:endParaRPr>
          </a:p>
          <a:p>
            <a:pPr eaLnBrk="1" hangingPunct="1">
              <a:spcBef>
                <a:spcPct val="0"/>
              </a:spcBef>
              <a:buFontTx/>
              <a:buNone/>
            </a:pPr>
            <a:r>
              <a:rPr lang="en-US" altLang="ko-KR" sz="950" dirty="0">
                <a:latin typeface="LG Smart_H Regular" panose="020B0600000101010101" pitchFamily="34" charset="-127"/>
                <a:ea typeface="LG Smart_H Regular" panose="020B0600000101010101" pitchFamily="34" charset="-127"/>
                <a:cs typeface="Times New Roman" panose="02020603050405020304" pitchFamily="18" charset="0"/>
              </a:rPr>
              <a:t>                                                                </a:t>
            </a:r>
          </a:p>
          <a:p>
            <a:pPr eaLnBrk="1" hangingPunct="1">
              <a:spcBef>
                <a:spcPct val="0"/>
              </a:spcBef>
              <a:buFontTx/>
              <a:buNone/>
            </a:pPr>
            <a:r>
              <a:rPr lang="en-US" altLang="ko-KR" sz="950">
                <a:latin typeface="LG Smart_H Regular" panose="020B0600000101010101" pitchFamily="34" charset="-127"/>
                <a:ea typeface="LG Smart_H Regular" panose="020B0600000101010101" pitchFamily="34" charset="-127"/>
                <a:cs typeface="Times New Roman" panose="02020603050405020304" pitchFamily="18" charset="0"/>
              </a:rPr>
              <a:t> </a:t>
            </a:r>
            <a:r>
              <a:rPr lang="en-US" altLang="ko-KR" sz="950" smtClean="0">
                <a:latin typeface="LG Smart_H Regular" panose="020B0600000101010101" pitchFamily="34" charset="-127"/>
                <a:ea typeface="LG Smart_H Regular" panose="020B0600000101010101" pitchFamily="34" charset="-127"/>
                <a:cs typeface="Times New Roman" panose="02020603050405020304" pitchFamily="18" charset="0"/>
              </a:rPr>
              <a:t>A                                     </a:t>
            </a:r>
            <a:r>
              <a:rPr lang="ko-KR" altLang="en-US" sz="950" smtClean="0">
                <a:latin typeface="LG Smart_H Regular" panose="020B0600000101010101" pitchFamily="34" charset="-127"/>
                <a:ea typeface="LG Smart_H Regular" panose="020B0600000101010101" pitchFamily="34" charset="-127"/>
                <a:cs typeface="Times New Roman" panose="02020603050405020304" pitchFamily="18" charset="0"/>
              </a:rPr>
              <a:t> </a:t>
            </a:r>
            <a:r>
              <a:rPr lang="en-US" altLang="ko-KR" sz="950" dirty="0">
                <a:latin typeface="LG Smart_H Regular" panose="020B0600000101010101" pitchFamily="34" charset="-127"/>
                <a:ea typeface="LG Smart_H Regular" panose="020B0600000101010101" pitchFamily="34" charset="-127"/>
                <a:cs typeface="Times New Roman" panose="02020603050405020304" pitchFamily="18" charset="0"/>
              </a:rPr>
              <a:t>B</a:t>
            </a:r>
          </a:p>
          <a:p>
            <a:pPr eaLnBrk="1" hangingPunct="1">
              <a:lnSpc>
                <a:spcPct val="130000"/>
              </a:lnSpc>
              <a:spcBef>
                <a:spcPct val="0"/>
              </a:spcBef>
              <a:buFontTx/>
              <a:buNone/>
            </a:pPr>
            <a:endParaRPr lang="en-US" altLang="ko-KR" sz="950" dirty="0">
              <a:latin typeface="LG Smart_H Regular" panose="020B0600000101010101" pitchFamily="34" charset="-127"/>
              <a:ea typeface="LG Smart_H Regular" panose="020B0600000101010101" pitchFamily="34" charset="-127"/>
              <a:cs typeface="Times New Roman" panose="02020603050405020304" pitchFamily="18" charset="0"/>
            </a:endParaRPr>
          </a:p>
          <a:p>
            <a:pPr eaLnBrk="1" hangingPunct="1">
              <a:lnSpc>
                <a:spcPct val="130000"/>
              </a:lnSpc>
              <a:spcBef>
                <a:spcPct val="0"/>
              </a:spcBef>
              <a:buFontTx/>
              <a:buNone/>
            </a:pPr>
            <a:endParaRPr lang="en-US" altLang="ko-KR" sz="950" dirty="0">
              <a:latin typeface="LG Smart_H Regular" panose="020B0600000101010101" pitchFamily="34" charset="-127"/>
              <a:ea typeface="LG Smart_H Regular" panose="020B0600000101010101" pitchFamily="34" charset="-127"/>
              <a:cs typeface="Times New Roman" panose="02020603050405020304" pitchFamily="18" charset="0"/>
            </a:endParaRPr>
          </a:p>
          <a:p>
            <a:pPr eaLnBrk="1" hangingPunct="1">
              <a:lnSpc>
                <a:spcPct val="130000"/>
              </a:lnSpc>
              <a:spcBef>
                <a:spcPct val="0"/>
              </a:spcBef>
              <a:buFontTx/>
              <a:buNone/>
            </a:pPr>
            <a:endParaRPr lang="en-US" altLang="ko-KR" sz="950" dirty="0">
              <a:latin typeface="LG Smart_H Regular" panose="020B0600000101010101" pitchFamily="34" charset="-127"/>
              <a:ea typeface="LG Smart_H Regular" panose="020B0600000101010101" pitchFamily="34" charset="-127"/>
              <a:cs typeface="Times New Roman" panose="02020603050405020304" pitchFamily="18" charset="0"/>
            </a:endParaRPr>
          </a:p>
          <a:p>
            <a:pPr eaLnBrk="1" hangingPunct="1">
              <a:lnSpc>
                <a:spcPct val="130000"/>
              </a:lnSpc>
              <a:spcBef>
                <a:spcPct val="0"/>
              </a:spcBef>
              <a:buFontTx/>
              <a:buNone/>
            </a:pPr>
            <a:endParaRPr lang="en-US" altLang="ko-KR" sz="950" dirty="0">
              <a:latin typeface="LG Smart_H Regular" panose="020B0600000101010101" pitchFamily="34" charset="-127"/>
              <a:ea typeface="LG Smart_H Regular" panose="020B0600000101010101" pitchFamily="34" charset="-127"/>
              <a:cs typeface="Times New Roman" panose="02020603050405020304" pitchFamily="18" charset="0"/>
            </a:endParaRPr>
          </a:p>
          <a:p>
            <a:pPr eaLnBrk="1" hangingPunct="1">
              <a:lnSpc>
                <a:spcPct val="130000"/>
              </a:lnSpc>
              <a:spcBef>
                <a:spcPct val="0"/>
              </a:spcBef>
              <a:buFontTx/>
              <a:buNone/>
            </a:pPr>
            <a:endParaRPr lang="en-US" altLang="ko-KR" sz="950" dirty="0">
              <a:latin typeface="LG Smart_H Regular" panose="020B0600000101010101" pitchFamily="34" charset="-127"/>
              <a:ea typeface="LG Smart_H Regular" panose="020B0600000101010101" pitchFamily="34" charset="-127"/>
              <a:cs typeface="Times New Roman" panose="02020603050405020304" pitchFamily="18" charset="0"/>
            </a:endParaRPr>
          </a:p>
          <a:p>
            <a:pPr eaLnBrk="1" hangingPunct="1">
              <a:lnSpc>
                <a:spcPct val="130000"/>
              </a:lnSpc>
              <a:spcBef>
                <a:spcPct val="0"/>
              </a:spcBef>
              <a:buFontTx/>
              <a:buNone/>
            </a:pPr>
            <a:endParaRPr lang="en-US" altLang="ko-KR" sz="950" dirty="0">
              <a:latin typeface="LG Smart_H Regular" panose="020B0600000101010101" pitchFamily="34" charset="-127"/>
              <a:ea typeface="LG Smart_H Regular" panose="020B0600000101010101" pitchFamily="34" charset="-127"/>
              <a:cs typeface="Times New Roman" panose="02020603050405020304" pitchFamily="18" charset="0"/>
            </a:endParaRPr>
          </a:p>
          <a:p>
            <a:pPr eaLnBrk="1" hangingPunct="1">
              <a:lnSpc>
                <a:spcPct val="130000"/>
              </a:lnSpc>
              <a:spcBef>
                <a:spcPct val="0"/>
              </a:spcBef>
              <a:buFontTx/>
              <a:buNone/>
            </a:pPr>
            <a:endParaRPr lang="en-US" altLang="ko-KR" sz="950" dirty="0">
              <a:latin typeface="LG Smart_H Regular" panose="020B0600000101010101" pitchFamily="34" charset="-127"/>
              <a:ea typeface="LG Smart_H Regular" panose="020B0600000101010101" pitchFamily="34" charset="-127"/>
              <a:cs typeface="Times New Roman" panose="02020603050405020304" pitchFamily="18" charset="0"/>
            </a:endParaRPr>
          </a:p>
          <a:p>
            <a:pPr eaLnBrk="1" hangingPunct="1">
              <a:lnSpc>
                <a:spcPct val="130000"/>
              </a:lnSpc>
              <a:spcBef>
                <a:spcPct val="0"/>
              </a:spcBef>
              <a:buFontTx/>
              <a:buNone/>
            </a:pPr>
            <a:endParaRPr lang="en-US" altLang="ko-KR" sz="950" dirty="0">
              <a:latin typeface="LG Smart_H Regular" panose="020B0600000101010101" pitchFamily="34" charset="-127"/>
              <a:ea typeface="LG Smart_H Regular" panose="020B0600000101010101" pitchFamily="34" charset="-127"/>
              <a:cs typeface="Times New Roman" panose="02020603050405020304" pitchFamily="18" charset="0"/>
            </a:endParaRPr>
          </a:p>
          <a:p>
            <a:pPr eaLnBrk="1" hangingPunct="1">
              <a:lnSpc>
                <a:spcPct val="130000"/>
              </a:lnSpc>
              <a:spcBef>
                <a:spcPct val="0"/>
              </a:spcBef>
              <a:buFontTx/>
              <a:buNone/>
            </a:pPr>
            <a:endParaRPr lang="en-US" altLang="ko-KR" sz="950" dirty="0">
              <a:latin typeface="LG Smart_H Regular" panose="020B0600000101010101" pitchFamily="34" charset="-127"/>
              <a:ea typeface="LG Smart_H Regular" panose="020B0600000101010101" pitchFamily="34" charset="-127"/>
              <a:cs typeface="Times New Roman" panose="02020603050405020304" pitchFamily="18" charset="0"/>
            </a:endParaRPr>
          </a:p>
          <a:p>
            <a:pPr eaLnBrk="1" hangingPunct="1">
              <a:lnSpc>
                <a:spcPct val="130000"/>
              </a:lnSpc>
              <a:spcBef>
                <a:spcPct val="0"/>
              </a:spcBef>
              <a:buFontTx/>
              <a:buNone/>
            </a:pPr>
            <a:r>
              <a:rPr lang="ko-KR" altLang="en-US" sz="950">
                <a:latin typeface="LG Smart_H Regular" panose="020B0600000101010101" pitchFamily="34" charset="-127"/>
                <a:ea typeface="LG Smart_H Regular" panose="020B0600000101010101" pitchFamily="34" charset="-127"/>
                <a:cs typeface="Times New Roman" panose="02020603050405020304" pitchFamily="18" charset="0"/>
              </a:rPr>
              <a:t> </a:t>
            </a:r>
            <a:r>
              <a:rPr lang="en-US" altLang="ko-KR" sz="950" smtClean="0">
                <a:latin typeface="LG Smart_H Regular" panose="020B0600000101010101" pitchFamily="34" charset="-127"/>
                <a:ea typeface="LG Smart_H Regular" panose="020B0600000101010101" pitchFamily="34" charset="-127"/>
                <a:cs typeface="Times New Roman" panose="02020603050405020304" pitchFamily="18" charset="0"/>
              </a:rPr>
              <a:t>C</a:t>
            </a:r>
            <a:r>
              <a:rPr lang="ko-KR" altLang="en-US" sz="950" smtClean="0">
                <a:latin typeface="LG Smart_H Regular" panose="020B0600000101010101" pitchFamily="34" charset="-127"/>
                <a:ea typeface="LG Smart_H Regular" panose="020B0600000101010101" pitchFamily="34" charset="-127"/>
                <a:cs typeface="Times New Roman" panose="02020603050405020304" pitchFamily="18" charset="0"/>
              </a:rPr>
              <a:t>                                      </a:t>
            </a:r>
            <a:r>
              <a:rPr lang="en-US" altLang="ko-KR" sz="950" dirty="0">
                <a:latin typeface="LG Smart_H Regular" panose="020B0600000101010101" pitchFamily="34" charset="-127"/>
                <a:ea typeface="LG Smart_H Regular" panose="020B0600000101010101" pitchFamily="34" charset="-127"/>
                <a:cs typeface="Times New Roman" panose="02020603050405020304" pitchFamily="18" charset="0"/>
              </a:rPr>
              <a:t>D</a:t>
            </a:r>
            <a:endParaRPr lang="ko-KR" altLang="en-US" sz="950" dirty="0">
              <a:latin typeface="LG Smart_H Regular" panose="020B0600000101010101" pitchFamily="34" charset="-127"/>
              <a:ea typeface="LG Smart_H Regular" panose="020B0600000101010101" pitchFamily="34" charset="-127"/>
              <a:cs typeface="Times New Roman" panose="02020603050405020304" pitchFamily="18" charset="0"/>
            </a:endParaRPr>
          </a:p>
        </p:txBody>
      </p:sp>
      <p:pic>
        <p:nvPicPr>
          <p:cNvPr id="8223" name="Picture 7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805238" y="1382142"/>
            <a:ext cx="944562" cy="1227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224" name="TextBox 53"/>
          <p:cNvSpPr txBox="1">
            <a:spLocks noChangeArrowheads="1"/>
          </p:cNvSpPr>
          <p:nvPr/>
        </p:nvSpPr>
        <p:spPr bwMode="auto">
          <a:xfrm>
            <a:off x="4667250" y="2182242"/>
            <a:ext cx="250825" cy="21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kumimoji="1" sz="3200">
                <a:solidFill>
                  <a:schemeClr val="tx1"/>
                </a:solidFill>
                <a:latin typeface="굴림" charset="-127"/>
                <a:ea typeface="굴림" charset="-127"/>
              </a:defRPr>
            </a:lvl1pPr>
            <a:lvl2pPr marL="742950" indent="-285750" eaLnBrk="0" hangingPunct="0">
              <a:spcBef>
                <a:spcPct val="20000"/>
              </a:spcBef>
              <a:buChar char="–"/>
              <a:defRPr kumimoji="1" sz="2800">
                <a:solidFill>
                  <a:schemeClr val="tx1"/>
                </a:solidFill>
                <a:latin typeface="굴림" charset="-127"/>
                <a:ea typeface="굴림" charset="-127"/>
              </a:defRPr>
            </a:lvl2pPr>
            <a:lvl3pPr marL="1143000" indent="-228600" eaLnBrk="0" hangingPunct="0">
              <a:spcBef>
                <a:spcPct val="20000"/>
              </a:spcBef>
              <a:buChar char="•"/>
              <a:defRPr kumimoji="1" sz="2400">
                <a:solidFill>
                  <a:schemeClr val="tx1"/>
                </a:solidFill>
                <a:latin typeface="굴림" charset="-127"/>
                <a:ea typeface="굴림" charset="-127"/>
              </a:defRPr>
            </a:lvl3pPr>
            <a:lvl4pPr marL="1600200" indent="-228600" eaLnBrk="0" hangingPunct="0">
              <a:spcBef>
                <a:spcPct val="20000"/>
              </a:spcBef>
              <a:buChar char="–"/>
              <a:defRPr kumimoji="1" sz="2000">
                <a:solidFill>
                  <a:schemeClr val="tx1"/>
                </a:solidFill>
                <a:latin typeface="굴림" charset="-127"/>
                <a:ea typeface="굴림" charset="-127"/>
              </a:defRPr>
            </a:lvl4pPr>
            <a:lvl5pPr marL="2057400" indent="-228600" eaLnBrk="0" hangingPunct="0">
              <a:spcBef>
                <a:spcPct val="20000"/>
              </a:spcBef>
              <a:buChar char="»"/>
              <a:defRPr kumimoji="1" sz="2000">
                <a:solidFill>
                  <a:schemeClr val="tx1"/>
                </a:solidFill>
                <a:latin typeface="굴림" charset="-127"/>
                <a:ea typeface="굴림" charset="-127"/>
              </a:defRPr>
            </a:lvl5pPr>
            <a:lvl6pPr marL="2514600" indent="-228600" eaLnBrk="0" fontAlgn="base" hangingPunct="0">
              <a:spcBef>
                <a:spcPct val="20000"/>
              </a:spcBef>
              <a:spcAft>
                <a:spcPct val="0"/>
              </a:spcAft>
              <a:buChar char="»"/>
              <a:defRPr kumimoji="1" sz="2000">
                <a:solidFill>
                  <a:schemeClr val="tx1"/>
                </a:solidFill>
                <a:latin typeface="굴림" charset="-127"/>
                <a:ea typeface="굴림" charset="-127"/>
              </a:defRPr>
            </a:lvl6pPr>
            <a:lvl7pPr marL="2971800" indent="-228600" eaLnBrk="0" fontAlgn="base" hangingPunct="0">
              <a:spcBef>
                <a:spcPct val="20000"/>
              </a:spcBef>
              <a:spcAft>
                <a:spcPct val="0"/>
              </a:spcAft>
              <a:buChar char="»"/>
              <a:defRPr kumimoji="1" sz="2000">
                <a:solidFill>
                  <a:schemeClr val="tx1"/>
                </a:solidFill>
                <a:latin typeface="굴림" charset="-127"/>
                <a:ea typeface="굴림" charset="-127"/>
              </a:defRPr>
            </a:lvl7pPr>
            <a:lvl8pPr marL="3429000" indent="-228600" eaLnBrk="0" fontAlgn="base" hangingPunct="0">
              <a:spcBef>
                <a:spcPct val="20000"/>
              </a:spcBef>
              <a:spcAft>
                <a:spcPct val="0"/>
              </a:spcAft>
              <a:buChar char="»"/>
              <a:defRPr kumimoji="1" sz="2000">
                <a:solidFill>
                  <a:schemeClr val="tx1"/>
                </a:solidFill>
                <a:latin typeface="굴림" charset="-127"/>
                <a:ea typeface="굴림" charset="-127"/>
              </a:defRPr>
            </a:lvl8pPr>
            <a:lvl9pPr marL="3886200" indent="-228600" eaLnBrk="0" fontAlgn="base" hangingPunct="0">
              <a:spcBef>
                <a:spcPct val="20000"/>
              </a:spcBef>
              <a:spcAft>
                <a:spcPct val="0"/>
              </a:spcAft>
              <a:buChar char="»"/>
              <a:defRPr kumimoji="1" sz="2000">
                <a:solidFill>
                  <a:schemeClr val="tx1"/>
                </a:solidFill>
                <a:latin typeface="굴림" charset="-127"/>
                <a:ea typeface="굴림" charset="-127"/>
              </a:defRPr>
            </a:lvl9pPr>
          </a:lstStyle>
          <a:p>
            <a:pPr eaLnBrk="1" hangingPunct="1">
              <a:spcBef>
                <a:spcPct val="0"/>
              </a:spcBef>
              <a:buFontTx/>
              <a:buNone/>
            </a:pPr>
            <a:r>
              <a:rPr lang="en-US" altLang="ko-KR" sz="800">
                <a:latin typeface="Dotum" pitchFamily="50" charset="-127"/>
                <a:ea typeface="Dotum" pitchFamily="50" charset="-127"/>
              </a:rPr>
              <a:t>P</a:t>
            </a:r>
            <a:endParaRPr lang="ko-KR" altLang="en-US" sz="800">
              <a:latin typeface="Dotum" pitchFamily="50" charset="-127"/>
              <a:ea typeface="Dotum" pitchFamily="50" charset="-127"/>
            </a:endParaRPr>
          </a:p>
        </p:txBody>
      </p:sp>
      <p:sp>
        <p:nvSpPr>
          <p:cNvPr id="8225" name="TextBox 54"/>
          <p:cNvSpPr txBox="1">
            <a:spLocks noChangeArrowheads="1"/>
          </p:cNvSpPr>
          <p:nvPr/>
        </p:nvSpPr>
        <p:spPr bwMode="auto">
          <a:xfrm>
            <a:off x="4667250" y="1794892"/>
            <a:ext cx="254000" cy="21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kumimoji="1" sz="3200">
                <a:solidFill>
                  <a:schemeClr val="tx1"/>
                </a:solidFill>
                <a:latin typeface="굴림" charset="-127"/>
                <a:ea typeface="굴림" charset="-127"/>
              </a:defRPr>
            </a:lvl1pPr>
            <a:lvl2pPr marL="742950" indent="-285750" eaLnBrk="0" hangingPunct="0">
              <a:spcBef>
                <a:spcPct val="20000"/>
              </a:spcBef>
              <a:buChar char="–"/>
              <a:defRPr kumimoji="1" sz="2800">
                <a:solidFill>
                  <a:schemeClr val="tx1"/>
                </a:solidFill>
                <a:latin typeface="굴림" charset="-127"/>
                <a:ea typeface="굴림" charset="-127"/>
              </a:defRPr>
            </a:lvl2pPr>
            <a:lvl3pPr marL="1143000" indent="-228600" eaLnBrk="0" hangingPunct="0">
              <a:spcBef>
                <a:spcPct val="20000"/>
              </a:spcBef>
              <a:buChar char="•"/>
              <a:defRPr kumimoji="1" sz="2400">
                <a:solidFill>
                  <a:schemeClr val="tx1"/>
                </a:solidFill>
                <a:latin typeface="굴림" charset="-127"/>
                <a:ea typeface="굴림" charset="-127"/>
              </a:defRPr>
            </a:lvl3pPr>
            <a:lvl4pPr marL="1600200" indent="-228600" eaLnBrk="0" hangingPunct="0">
              <a:spcBef>
                <a:spcPct val="20000"/>
              </a:spcBef>
              <a:buChar char="–"/>
              <a:defRPr kumimoji="1" sz="2000">
                <a:solidFill>
                  <a:schemeClr val="tx1"/>
                </a:solidFill>
                <a:latin typeface="굴림" charset="-127"/>
                <a:ea typeface="굴림" charset="-127"/>
              </a:defRPr>
            </a:lvl4pPr>
            <a:lvl5pPr marL="2057400" indent="-228600" eaLnBrk="0" hangingPunct="0">
              <a:spcBef>
                <a:spcPct val="20000"/>
              </a:spcBef>
              <a:buChar char="»"/>
              <a:defRPr kumimoji="1" sz="2000">
                <a:solidFill>
                  <a:schemeClr val="tx1"/>
                </a:solidFill>
                <a:latin typeface="굴림" charset="-127"/>
                <a:ea typeface="굴림" charset="-127"/>
              </a:defRPr>
            </a:lvl5pPr>
            <a:lvl6pPr marL="2514600" indent="-228600" eaLnBrk="0" fontAlgn="base" hangingPunct="0">
              <a:spcBef>
                <a:spcPct val="20000"/>
              </a:spcBef>
              <a:spcAft>
                <a:spcPct val="0"/>
              </a:spcAft>
              <a:buChar char="»"/>
              <a:defRPr kumimoji="1" sz="2000">
                <a:solidFill>
                  <a:schemeClr val="tx1"/>
                </a:solidFill>
                <a:latin typeface="굴림" charset="-127"/>
                <a:ea typeface="굴림" charset="-127"/>
              </a:defRPr>
            </a:lvl6pPr>
            <a:lvl7pPr marL="2971800" indent="-228600" eaLnBrk="0" fontAlgn="base" hangingPunct="0">
              <a:spcBef>
                <a:spcPct val="20000"/>
              </a:spcBef>
              <a:spcAft>
                <a:spcPct val="0"/>
              </a:spcAft>
              <a:buChar char="»"/>
              <a:defRPr kumimoji="1" sz="2000">
                <a:solidFill>
                  <a:schemeClr val="tx1"/>
                </a:solidFill>
                <a:latin typeface="굴림" charset="-127"/>
                <a:ea typeface="굴림" charset="-127"/>
              </a:defRPr>
            </a:lvl7pPr>
            <a:lvl8pPr marL="3429000" indent="-228600" eaLnBrk="0" fontAlgn="base" hangingPunct="0">
              <a:spcBef>
                <a:spcPct val="20000"/>
              </a:spcBef>
              <a:spcAft>
                <a:spcPct val="0"/>
              </a:spcAft>
              <a:buChar char="»"/>
              <a:defRPr kumimoji="1" sz="2000">
                <a:solidFill>
                  <a:schemeClr val="tx1"/>
                </a:solidFill>
                <a:latin typeface="굴림" charset="-127"/>
                <a:ea typeface="굴림" charset="-127"/>
              </a:defRPr>
            </a:lvl8pPr>
            <a:lvl9pPr marL="3886200" indent="-228600" eaLnBrk="0" fontAlgn="base" hangingPunct="0">
              <a:spcBef>
                <a:spcPct val="20000"/>
              </a:spcBef>
              <a:spcAft>
                <a:spcPct val="0"/>
              </a:spcAft>
              <a:buChar char="»"/>
              <a:defRPr kumimoji="1" sz="2000">
                <a:solidFill>
                  <a:schemeClr val="tx1"/>
                </a:solidFill>
                <a:latin typeface="굴림" charset="-127"/>
                <a:ea typeface="굴림" charset="-127"/>
              </a:defRPr>
            </a:lvl9pPr>
          </a:lstStyle>
          <a:p>
            <a:pPr eaLnBrk="1" hangingPunct="1">
              <a:spcBef>
                <a:spcPct val="0"/>
              </a:spcBef>
              <a:buFontTx/>
              <a:buNone/>
            </a:pPr>
            <a:r>
              <a:rPr lang="en-US" altLang="ko-KR" sz="800">
                <a:latin typeface="Dotum" pitchFamily="50" charset="-127"/>
                <a:ea typeface="Dotum" pitchFamily="50" charset="-127"/>
              </a:rPr>
              <a:t>R</a:t>
            </a:r>
            <a:endParaRPr lang="ko-KR" altLang="en-US" sz="800">
              <a:latin typeface="Dotum" pitchFamily="50" charset="-127"/>
              <a:ea typeface="Dotum" pitchFamily="50" charset="-127"/>
            </a:endParaRPr>
          </a:p>
        </p:txBody>
      </p:sp>
      <p:sp>
        <p:nvSpPr>
          <p:cNvPr id="8226" name="TextBox 55"/>
          <p:cNvSpPr txBox="1">
            <a:spLocks noChangeArrowheads="1"/>
          </p:cNvSpPr>
          <p:nvPr/>
        </p:nvSpPr>
        <p:spPr bwMode="auto">
          <a:xfrm>
            <a:off x="3630613" y="2004442"/>
            <a:ext cx="252412" cy="21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kumimoji="1" sz="3200">
                <a:solidFill>
                  <a:schemeClr val="tx1"/>
                </a:solidFill>
                <a:latin typeface="굴림" charset="-127"/>
                <a:ea typeface="굴림" charset="-127"/>
              </a:defRPr>
            </a:lvl1pPr>
            <a:lvl2pPr marL="742950" indent="-285750" eaLnBrk="0" hangingPunct="0">
              <a:spcBef>
                <a:spcPct val="20000"/>
              </a:spcBef>
              <a:buChar char="–"/>
              <a:defRPr kumimoji="1" sz="2800">
                <a:solidFill>
                  <a:schemeClr val="tx1"/>
                </a:solidFill>
                <a:latin typeface="굴림" charset="-127"/>
                <a:ea typeface="굴림" charset="-127"/>
              </a:defRPr>
            </a:lvl2pPr>
            <a:lvl3pPr marL="1143000" indent="-228600" eaLnBrk="0" hangingPunct="0">
              <a:spcBef>
                <a:spcPct val="20000"/>
              </a:spcBef>
              <a:buChar char="•"/>
              <a:defRPr kumimoji="1" sz="2400">
                <a:solidFill>
                  <a:schemeClr val="tx1"/>
                </a:solidFill>
                <a:latin typeface="굴림" charset="-127"/>
                <a:ea typeface="굴림" charset="-127"/>
              </a:defRPr>
            </a:lvl3pPr>
            <a:lvl4pPr marL="1600200" indent="-228600" eaLnBrk="0" hangingPunct="0">
              <a:spcBef>
                <a:spcPct val="20000"/>
              </a:spcBef>
              <a:buChar char="–"/>
              <a:defRPr kumimoji="1" sz="2000">
                <a:solidFill>
                  <a:schemeClr val="tx1"/>
                </a:solidFill>
                <a:latin typeface="굴림" charset="-127"/>
                <a:ea typeface="굴림" charset="-127"/>
              </a:defRPr>
            </a:lvl4pPr>
            <a:lvl5pPr marL="2057400" indent="-228600" eaLnBrk="0" hangingPunct="0">
              <a:spcBef>
                <a:spcPct val="20000"/>
              </a:spcBef>
              <a:buChar char="»"/>
              <a:defRPr kumimoji="1" sz="2000">
                <a:solidFill>
                  <a:schemeClr val="tx1"/>
                </a:solidFill>
                <a:latin typeface="굴림" charset="-127"/>
                <a:ea typeface="굴림" charset="-127"/>
              </a:defRPr>
            </a:lvl5pPr>
            <a:lvl6pPr marL="2514600" indent="-228600" eaLnBrk="0" fontAlgn="base" hangingPunct="0">
              <a:spcBef>
                <a:spcPct val="20000"/>
              </a:spcBef>
              <a:spcAft>
                <a:spcPct val="0"/>
              </a:spcAft>
              <a:buChar char="»"/>
              <a:defRPr kumimoji="1" sz="2000">
                <a:solidFill>
                  <a:schemeClr val="tx1"/>
                </a:solidFill>
                <a:latin typeface="굴림" charset="-127"/>
                <a:ea typeface="굴림" charset="-127"/>
              </a:defRPr>
            </a:lvl6pPr>
            <a:lvl7pPr marL="2971800" indent="-228600" eaLnBrk="0" fontAlgn="base" hangingPunct="0">
              <a:spcBef>
                <a:spcPct val="20000"/>
              </a:spcBef>
              <a:spcAft>
                <a:spcPct val="0"/>
              </a:spcAft>
              <a:buChar char="»"/>
              <a:defRPr kumimoji="1" sz="2000">
                <a:solidFill>
                  <a:schemeClr val="tx1"/>
                </a:solidFill>
                <a:latin typeface="굴림" charset="-127"/>
                <a:ea typeface="굴림" charset="-127"/>
              </a:defRPr>
            </a:lvl7pPr>
            <a:lvl8pPr marL="3429000" indent="-228600" eaLnBrk="0" fontAlgn="base" hangingPunct="0">
              <a:spcBef>
                <a:spcPct val="20000"/>
              </a:spcBef>
              <a:spcAft>
                <a:spcPct val="0"/>
              </a:spcAft>
              <a:buChar char="»"/>
              <a:defRPr kumimoji="1" sz="2000">
                <a:solidFill>
                  <a:schemeClr val="tx1"/>
                </a:solidFill>
                <a:latin typeface="굴림" charset="-127"/>
                <a:ea typeface="굴림" charset="-127"/>
              </a:defRPr>
            </a:lvl8pPr>
            <a:lvl9pPr marL="3886200" indent="-228600" eaLnBrk="0" fontAlgn="base" hangingPunct="0">
              <a:spcBef>
                <a:spcPct val="20000"/>
              </a:spcBef>
              <a:spcAft>
                <a:spcPct val="0"/>
              </a:spcAft>
              <a:buChar char="»"/>
              <a:defRPr kumimoji="1" sz="2000">
                <a:solidFill>
                  <a:schemeClr val="tx1"/>
                </a:solidFill>
                <a:latin typeface="굴림" charset="-127"/>
                <a:ea typeface="굴림" charset="-127"/>
              </a:defRPr>
            </a:lvl9pPr>
          </a:lstStyle>
          <a:p>
            <a:pPr eaLnBrk="1" hangingPunct="1">
              <a:spcBef>
                <a:spcPct val="0"/>
              </a:spcBef>
              <a:buFontTx/>
              <a:buNone/>
            </a:pPr>
            <a:r>
              <a:rPr lang="en-US" altLang="ko-KR" sz="800">
                <a:latin typeface="Dotum" pitchFamily="50" charset="-127"/>
                <a:ea typeface="Dotum" pitchFamily="50" charset="-127"/>
              </a:rPr>
              <a:t>A</a:t>
            </a:r>
            <a:endParaRPr lang="ko-KR" altLang="en-US" sz="800">
              <a:latin typeface="Dotum" pitchFamily="50" charset="-127"/>
              <a:ea typeface="Dotum" pitchFamily="50" charset="-127"/>
            </a:endParaRPr>
          </a:p>
        </p:txBody>
      </p:sp>
      <p:sp>
        <p:nvSpPr>
          <p:cNvPr id="8227" name="TextBox 56"/>
          <p:cNvSpPr txBox="1">
            <a:spLocks noChangeArrowheads="1"/>
          </p:cNvSpPr>
          <p:nvPr/>
        </p:nvSpPr>
        <p:spPr bwMode="auto">
          <a:xfrm>
            <a:off x="4667250" y="1431354"/>
            <a:ext cx="24765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kumimoji="1" sz="3200">
                <a:solidFill>
                  <a:schemeClr val="tx1"/>
                </a:solidFill>
                <a:latin typeface="굴림" charset="-127"/>
                <a:ea typeface="굴림" charset="-127"/>
              </a:defRPr>
            </a:lvl1pPr>
            <a:lvl2pPr marL="742950" indent="-285750" eaLnBrk="0" hangingPunct="0">
              <a:spcBef>
                <a:spcPct val="20000"/>
              </a:spcBef>
              <a:buChar char="–"/>
              <a:defRPr kumimoji="1" sz="2800">
                <a:solidFill>
                  <a:schemeClr val="tx1"/>
                </a:solidFill>
                <a:latin typeface="굴림" charset="-127"/>
                <a:ea typeface="굴림" charset="-127"/>
              </a:defRPr>
            </a:lvl2pPr>
            <a:lvl3pPr marL="1143000" indent="-228600" eaLnBrk="0" hangingPunct="0">
              <a:spcBef>
                <a:spcPct val="20000"/>
              </a:spcBef>
              <a:buChar char="•"/>
              <a:defRPr kumimoji="1" sz="2400">
                <a:solidFill>
                  <a:schemeClr val="tx1"/>
                </a:solidFill>
                <a:latin typeface="굴림" charset="-127"/>
                <a:ea typeface="굴림" charset="-127"/>
              </a:defRPr>
            </a:lvl3pPr>
            <a:lvl4pPr marL="1600200" indent="-228600" eaLnBrk="0" hangingPunct="0">
              <a:spcBef>
                <a:spcPct val="20000"/>
              </a:spcBef>
              <a:buChar char="–"/>
              <a:defRPr kumimoji="1" sz="2000">
                <a:solidFill>
                  <a:schemeClr val="tx1"/>
                </a:solidFill>
                <a:latin typeface="굴림" charset="-127"/>
                <a:ea typeface="굴림" charset="-127"/>
              </a:defRPr>
            </a:lvl4pPr>
            <a:lvl5pPr marL="2057400" indent="-228600" eaLnBrk="0" hangingPunct="0">
              <a:spcBef>
                <a:spcPct val="20000"/>
              </a:spcBef>
              <a:buChar char="»"/>
              <a:defRPr kumimoji="1" sz="2000">
                <a:solidFill>
                  <a:schemeClr val="tx1"/>
                </a:solidFill>
                <a:latin typeface="굴림" charset="-127"/>
                <a:ea typeface="굴림" charset="-127"/>
              </a:defRPr>
            </a:lvl5pPr>
            <a:lvl6pPr marL="2514600" indent="-228600" eaLnBrk="0" fontAlgn="base" hangingPunct="0">
              <a:spcBef>
                <a:spcPct val="20000"/>
              </a:spcBef>
              <a:spcAft>
                <a:spcPct val="0"/>
              </a:spcAft>
              <a:buChar char="»"/>
              <a:defRPr kumimoji="1" sz="2000">
                <a:solidFill>
                  <a:schemeClr val="tx1"/>
                </a:solidFill>
                <a:latin typeface="굴림" charset="-127"/>
                <a:ea typeface="굴림" charset="-127"/>
              </a:defRPr>
            </a:lvl6pPr>
            <a:lvl7pPr marL="2971800" indent="-228600" eaLnBrk="0" fontAlgn="base" hangingPunct="0">
              <a:spcBef>
                <a:spcPct val="20000"/>
              </a:spcBef>
              <a:spcAft>
                <a:spcPct val="0"/>
              </a:spcAft>
              <a:buChar char="»"/>
              <a:defRPr kumimoji="1" sz="2000">
                <a:solidFill>
                  <a:schemeClr val="tx1"/>
                </a:solidFill>
                <a:latin typeface="굴림" charset="-127"/>
                <a:ea typeface="굴림" charset="-127"/>
              </a:defRPr>
            </a:lvl7pPr>
            <a:lvl8pPr marL="3429000" indent="-228600" eaLnBrk="0" fontAlgn="base" hangingPunct="0">
              <a:spcBef>
                <a:spcPct val="20000"/>
              </a:spcBef>
              <a:spcAft>
                <a:spcPct val="0"/>
              </a:spcAft>
              <a:buChar char="»"/>
              <a:defRPr kumimoji="1" sz="2000">
                <a:solidFill>
                  <a:schemeClr val="tx1"/>
                </a:solidFill>
                <a:latin typeface="굴림" charset="-127"/>
                <a:ea typeface="굴림" charset="-127"/>
              </a:defRPr>
            </a:lvl8pPr>
            <a:lvl9pPr marL="3886200" indent="-228600" eaLnBrk="0" fontAlgn="base" hangingPunct="0">
              <a:spcBef>
                <a:spcPct val="20000"/>
              </a:spcBef>
              <a:spcAft>
                <a:spcPct val="0"/>
              </a:spcAft>
              <a:buChar char="»"/>
              <a:defRPr kumimoji="1" sz="2000">
                <a:solidFill>
                  <a:schemeClr val="tx1"/>
                </a:solidFill>
                <a:latin typeface="굴림" charset="-127"/>
                <a:ea typeface="굴림" charset="-127"/>
              </a:defRPr>
            </a:lvl9pPr>
          </a:lstStyle>
          <a:p>
            <a:pPr eaLnBrk="1" hangingPunct="1">
              <a:spcBef>
                <a:spcPct val="0"/>
              </a:spcBef>
              <a:buFontTx/>
              <a:buNone/>
            </a:pPr>
            <a:r>
              <a:rPr lang="en-US" altLang="ko-KR" sz="800">
                <a:latin typeface="Dotum" pitchFamily="50" charset="-127"/>
                <a:ea typeface="Dotum" pitchFamily="50" charset="-127"/>
              </a:rPr>
              <a:t>Z</a:t>
            </a:r>
            <a:endParaRPr lang="ko-KR" altLang="en-US" sz="800">
              <a:latin typeface="Dotum" pitchFamily="50" charset="-127"/>
              <a:ea typeface="Dotum" pitchFamily="50" charset="-127"/>
            </a:endParaRPr>
          </a:p>
        </p:txBody>
      </p:sp>
      <p:pic>
        <p:nvPicPr>
          <p:cNvPr id="8228" name="Picture 7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733800" y="2701354"/>
            <a:ext cx="1063625" cy="271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229" name="직사각형 58"/>
          <p:cNvSpPr>
            <a:spLocks noChangeArrowheads="1"/>
          </p:cNvSpPr>
          <p:nvPr/>
        </p:nvSpPr>
        <p:spPr bwMode="auto">
          <a:xfrm>
            <a:off x="3697288" y="2671192"/>
            <a:ext cx="217487" cy="112712"/>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anchor="ctr"/>
          <a:lstStyle>
            <a:lvl1pPr eaLnBrk="0" hangingPunct="0">
              <a:spcBef>
                <a:spcPct val="20000"/>
              </a:spcBef>
              <a:buChar char="•"/>
              <a:defRPr kumimoji="1" sz="3200">
                <a:solidFill>
                  <a:schemeClr val="tx1"/>
                </a:solidFill>
                <a:latin typeface="굴림" charset="-127"/>
                <a:ea typeface="굴림" charset="-127"/>
              </a:defRPr>
            </a:lvl1pPr>
            <a:lvl2pPr marL="742950" indent="-285750" eaLnBrk="0" hangingPunct="0">
              <a:spcBef>
                <a:spcPct val="20000"/>
              </a:spcBef>
              <a:buChar char="–"/>
              <a:defRPr kumimoji="1" sz="2800">
                <a:solidFill>
                  <a:schemeClr val="tx1"/>
                </a:solidFill>
                <a:latin typeface="굴림" charset="-127"/>
                <a:ea typeface="굴림" charset="-127"/>
              </a:defRPr>
            </a:lvl2pPr>
            <a:lvl3pPr marL="1143000" indent="-228600" eaLnBrk="0" hangingPunct="0">
              <a:spcBef>
                <a:spcPct val="20000"/>
              </a:spcBef>
              <a:buChar char="•"/>
              <a:defRPr kumimoji="1" sz="2400">
                <a:solidFill>
                  <a:schemeClr val="tx1"/>
                </a:solidFill>
                <a:latin typeface="굴림" charset="-127"/>
                <a:ea typeface="굴림" charset="-127"/>
              </a:defRPr>
            </a:lvl3pPr>
            <a:lvl4pPr marL="1600200" indent="-228600" eaLnBrk="0" hangingPunct="0">
              <a:spcBef>
                <a:spcPct val="20000"/>
              </a:spcBef>
              <a:buChar char="–"/>
              <a:defRPr kumimoji="1" sz="2000">
                <a:solidFill>
                  <a:schemeClr val="tx1"/>
                </a:solidFill>
                <a:latin typeface="굴림" charset="-127"/>
                <a:ea typeface="굴림" charset="-127"/>
              </a:defRPr>
            </a:lvl4pPr>
            <a:lvl5pPr marL="2057400" indent="-228600" eaLnBrk="0" hangingPunct="0">
              <a:spcBef>
                <a:spcPct val="20000"/>
              </a:spcBef>
              <a:buChar char="»"/>
              <a:defRPr kumimoji="1" sz="2000">
                <a:solidFill>
                  <a:schemeClr val="tx1"/>
                </a:solidFill>
                <a:latin typeface="굴림" charset="-127"/>
                <a:ea typeface="굴림" charset="-127"/>
              </a:defRPr>
            </a:lvl5pPr>
            <a:lvl6pPr marL="2514600" indent="-228600" eaLnBrk="0" fontAlgn="base" hangingPunct="0">
              <a:spcBef>
                <a:spcPct val="20000"/>
              </a:spcBef>
              <a:spcAft>
                <a:spcPct val="0"/>
              </a:spcAft>
              <a:buChar char="»"/>
              <a:defRPr kumimoji="1" sz="2000">
                <a:solidFill>
                  <a:schemeClr val="tx1"/>
                </a:solidFill>
                <a:latin typeface="굴림" charset="-127"/>
                <a:ea typeface="굴림" charset="-127"/>
              </a:defRPr>
            </a:lvl6pPr>
            <a:lvl7pPr marL="2971800" indent="-228600" eaLnBrk="0" fontAlgn="base" hangingPunct="0">
              <a:spcBef>
                <a:spcPct val="20000"/>
              </a:spcBef>
              <a:spcAft>
                <a:spcPct val="0"/>
              </a:spcAft>
              <a:buChar char="»"/>
              <a:defRPr kumimoji="1" sz="2000">
                <a:solidFill>
                  <a:schemeClr val="tx1"/>
                </a:solidFill>
                <a:latin typeface="굴림" charset="-127"/>
                <a:ea typeface="굴림" charset="-127"/>
              </a:defRPr>
            </a:lvl7pPr>
            <a:lvl8pPr marL="3429000" indent="-228600" eaLnBrk="0" fontAlgn="base" hangingPunct="0">
              <a:spcBef>
                <a:spcPct val="20000"/>
              </a:spcBef>
              <a:spcAft>
                <a:spcPct val="0"/>
              </a:spcAft>
              <a:buChar char="»"/>
              <a:defRPr kumimoji="1" sz="2000">
                <a:solidFill>
                  <a:schemeClr val="tx1"/>
                </a:solidFill>
                <a:latin typeface="굴림" charset="-127"/>
                <a:ea typeface="굴림" charset="-127"/>
              </a:defRPr>
            </a:lvl8pPr>
            <a:lvl9pPr marL="3886200" indent="-228600" eaLnBrk="0" fontAlgn="base" hangingPunct="0">
              <a:spcBef>
                <a:spcPct val="20000"/>
              </a:spcBef>
              <a:spcAft>
                <a:spcPct val="0"/>
              </a:spcAft>
              <a:buChar char="»"/>
              <a:defRPr kumimoji="1" sz="2000">
                <a:solidFill>
                  <a:schemeClr val="tx1"/>
                </a:solidFill>
                <a:latin typeface="굴림" charset="-127"/>
                <a:ea typeface="굴림" charset="-127"/>
              </a:defRPr>
            </a:lvl9pPr>
          </a:lstStyle>
          <a:p>
            <a:pPr eaLnBrk="1" hangingPunct="1">
              <a:spcBef>
                <a:spcPct val="0"/>
              </a:spcBef>
              <a:buFontTx/>
              <a:buNone/>
            </a:pPr>
            <a:endParaRPr lang="ko-KR" altLang="en-US" sz="900">
              <a:latin typeface="Dotum" pitchFamily="50" charset="-127"/>
              <a:ea typeface="Dotum" pitchFamily="50" charset="-127"/>
            </a:endParaRPr>
          </a:p>
        </p:txBody>
      </p:sp>
      <p:sp>
        <p:nvSpPr>
          <p:cNvPr id="8230" name="TextBox 59"/>
          <p:cNvSpPr txBox="1">
            <a:spLocks noChangeArrowheads="1"/>
          </p:cNvSpPr>
          <p:nvPr/>
        </p:nvSpPr>
        <p:spPr bwMode="auto">
          <a:xfrm>
            <a:off x="4287838" y="2552129"/>
            <a:ext cx="244475"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kumimoji="1" sz="3200">
                <a:solidFill>
                  <a:schemeClr val="tx1"/>
                </a:solidFill>
                <a:latin typeface="굴림" charset="-127"/>
                <a:ea typeface="굴림" charset="-127"/>
              </a:defRPr>
            </a:lvl1pPr>
            <a:lvl2pPr marL="742950" indent="-285750" eaLnBrk="0" hangingPunct="0">
              <a:spcBef>
                <a:spcPct val="20000"/>
              </a:spcBef>
              <a:buChar char="–"/>
              <a:defRPr kumimoji="1" sz="2800">
                <a:solidFill>
                  <a:schemeClr val="tx1"/>
                </a:solidFill>
                <a:latin typeface="굴림" charset="-127"/>
                <a:ea typeface="굴림" charset="-127"/>
              </a:defRPr>
            </a:lvl2pPr>
            <a:lvl3pPr marL="1143000" indent="-228600" eaLnBrk="0" hangingPunct="0">
              <a:spcBef>
                <a:spcPct val="20000"/>
              </a:spcBef>
              <a:buChar char="•"/>
              <a:defRPr kumimoji="1" sz="2400">
                <a:solidFill>
                  <a:schemeClr val="tx1"/>
                </a:solidFill>
                <a:latin typeface="굴림" charset="-127"/>
                <a:ea typeface="굴림" charset="-127"/>
              </a:defRPr>
            </a:lvl3pPr>
            <a:lvl4pPr marL="1600200" indent="-228600" eaLnBrk="0" hangingPunct="0">
              <a:spcBef>
                <a:spcPct val="20000"/>
              </a:spcBef>
              <a:buChar char="–"/>
              <a:defRPr kumimoji="1" sz="2000">
                <a:solidFill>
                  <a:schemeClr val="tx1"/>
                </a:solidFill>
                <a:latin typeface="굴림" charset="-127"/>
                <a:ea typeface="굴림" charset="-127"/>
              </a:defRPr>
            </a:lvl4pPr>
            <a:lvl5pPr marL="2057400" indent="-228600" eaLnBrk="0" hangingPunct="0">
              <a:spcBef>
                <a:spcPct val="20000"/>
              </a:spcBef>
              <a:buChar char="»"/>
              <a:defRPr kumimoji="1" sz="2000">
                <a:solidFill>
                  <a:schemeClr val="tx1"/>
                </a:solidFill>
                <a:latin typeface="굴림" charset="-127"/>
                <a:ea typeface="굴림" charset="-127"/>
              </a:defRPr>
            </a:lvl5pPr>
            <a:lvl6pPr marL="2514600" indent="-228600" eaLnBrk="0" fontAlgn="base" hangingPunct="0">
              <a:spcBef>
                <a:spcPct val="20000"/>
              </a:spcBef>
              <a:spcAft>
                <a:spcPct val="0"/>
              </a:spcAft>
              <a:buChar char="»"/>
              <a:defRPr kumimoji="1" sz="2000">
                <a:solidFill>
                  <a:schemeClr val="tx1"/>
                </a:solidFill>
                <a:latin typeface="굴림" charset="-127"/>
                <a:ea typeface="굴림" charset="-127"/>
              </a:defRPr>
            </a:lvl6pPr>
            <a:lvl7pPr marL="2971800" indent="-228600" eaLnBrk="0" fontAlgn="base" hangingPunct="0">
              <a:spcBef>
                <a:spcPct val="20000"/>
              </a:spcBef>
              <a:spcAft>
                <a:spcPct val="0"/>
              </a:spcAft>
              <a:buChar char="»"/>
              <a:defRPr kumimoji="1" sz="2000">
                <a:solidFill>
                  <a:schemeClr val="tx1"/>
                </a:solidFill>
                <a:latin typeface="굴림" charset="-127"/>
                <a:ea typeface="굴림" charset="-127"/>
              </a:defRPr>
            </a:lvl7pPr>
            <a:lvl8pPr marL="3429000" indent="-228600" eaLnBrk="0" fontAlgn="base" hangingPunct="0">
              <a:spcBef>
                <a:spcPct val="20000"/>
              </a:spcBef>
              <a:spcAft>
                <a:spcPct val="0"/>
              </a:spcAft>
              <a:buChar char="»"/>
              <a:defRPr kumimoji="1" sz="2000">
                <a:solidFill>
                  <a:schemeClr val="tx1"/>
                </a:solidFill>
                <a:latin typeface="굴림" charset="-127"/>
                <a:ea typeface="굴림" charset="-127"/>
              </a:defRPr>
            </a:lvl8pPr>
            <a:lvl9pPr marL="3886200" indent="-228600" eaLnBrk="0" fontAlgn="base" hangingPunct="0">
              <a:spcBef>
                <a:spcPct val="20000"/>
              </a:spcBef>
              <a:spcAft>
                <a:spcPct val="0"/>
              </a:spcAft>
              <a:buChar char="»"/>
              <a:defRPr kumimoji="1" sz="2000">
                <a:solidFill>
                  <a:schemeClr val="tx1"/>
                </a:solidFill>
                <a:latin typeface="굴림" charset="-127"/>
                <a:ea typeface="굴림" charset="-127"/>
              </a:defRPr>
            </a:lvl9pPr>
          </a:lstStyle>
          <a:p>
            <a:pPr eaLnBrk="1" hangingPunct="1">
              <a:spcBef>
                <a:spcPct val="0"/>
              </a:spcBef>
              <a:buFontTx/>
              <a:buNone/>
            </a:pPr>
            <a:r>
              <a:rPr lang="en-US" altLang="ko-KR" sz="800">
                <a:latin typeface="Dotum" pitchFamily="50" charset="-127"/>
                <a:ea typeface="Dotum" pitchFamily="50" charset="-127"/>
              </a:rPr>
              <a:t>2</a:t>
            </a:r>
            <a:endParaRPr lang="ko-KR" altLang="en-US" sz="800">
              <a:latin typeface="Dotum" pitchFamily="50" charset="-127"/>
              <a:ea typeface="Dotum" pitchFamily="50" charset="-127"/>
            </a:endParaRPr>
          </a:p>
        </p:txBody>
      </p:sp>
      <p:sp>
        <p:nvSpPr>
          <p:cNvPr id="8231" name="TextBox 60"/>
          <p:cNvSpPr txBox="1">
            <a:spLocks noChangeArrowheads="1"/>
          </p:cNvSpPr>
          <p:nvPr/>
        </p:nvSpPr>
        <p:spPr bwMode="auto">
          <a:xfrm>
            <a:off x="4241800" y="2918842"/>
            <a:ext cx="244475"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kumimoji="1" sz="3200">
                <a:solidFill>
                  <a:schemeClr val="tx1"/>
                </a:solidFill>
                <a:latin typeface="굴림" charset="-127"/>
                <a:ea typeface="굴림" charset="-127"/>
              </a:defRPr>
            </a:lvl1pPr>
            <a:lvl2pPr marL="742950" indent="-285750" eaLnBrk="0" hangingPunct="0">
              <a:spcBef>
                <a:spcPct val="20000"/>
              </a:spcBef>
              <a:buChar char="–"/>
              <a:defRPr kumimoji="1" sz="2800">
                <a:solidFill>
                  <a:schemeClr val="tx1"/>
                </a:solidFill>
                <a:latin typeface="굴림" charset="-127"/>
                <a:ea typeface="굴림" charset="-127"/>
              </a:defRPr>
            </a:lvl2pPr>
            <a:lvl3pPr marL="1143000" indent="-228600" eaLnBrk="0" hangingPunct="0">
              <a:spcBef>
                <a:spcPct val="20000"/>
              </a:spcBef>
              <a:buChar char="•"/>
              <a:defRPr kumimoji="1" sz="2400">
                <a:solidFill>
                  <a:schemeClr val="tx1"/>
                </a:solidFill>
                <a:latin typeface="굴림" charset="-127"/>
                <a:ea typeface="굴림" charset="-127"/>
              </a:defRPr>
            </a:lvl3pPr>
            <a:lvl4pPr marL="1600200" indent="-228600" eaLnBrk="0" hangingPunct="0">
              <a:spcBef>
                <a:spcPct val="20000"/>
              </a:spcBef>
              <a:buChar char="–"/>
              <a:defRPr kumimoji="1" sz="2000">
                <a:solidFill>
                  <a:schemeClr val="tx1"/>
                </a:solidFill>
                <a:latin typeface="굴림" charset="-127"/>
                <a:ea typeface="굴림" charset="-127"/>
              </a:defRPr>
            </a:lvl4pPr>
            <a:lvl5pPr marL="2057400" indent="-228600" eaLnBrk="0" hangingPunct="0">
              <a:spcBef>
                <a:spcPct val="20000"/>
              </a:spcBef>
              <a:buChar char="»"/>
              <a:defRPr kumimoji="1" sz="2000">
                <a:solidFill>
                  <a:schemeClr val="tx1"/>
                </a:solidFill>
                <a:latin typeface="굴림" charset="-127"/>
                <a:ea typeface="굴림" charset="-127"/>
              </a:defRPr>
            </a:lvl5pPr>
            <a:lvl6pPr marL="2514600" indent="-228600" eaLnBrk="0" fontAlgn="base" hangingPunct="0">
              <a:spcBef>
                <a:spcPct val="20000"/>
              </a:spcBef>
              <a:spcAft>
                <a:spcPct val="0"/>
              </a:spcAft>
              <a:buChar char="»"/>
              <a:defRPr kumimoji="1" sz="2000">
                <a:solidFill>
                  <a:schemeClr val="tx1"/>
                </a:solidFill>
                <a:latin typeface="굴림" charset="-127"/>
                <a:ea typeface="굴림" charset="-127"/>
              </a:defRPr>
            </a:lvl6pPr>
            <a:lvl7pPr marL="2971800" indent="-228600" eaLnBrk="0" fontAlgn="base" hangingPunct="0">
              <a:spcBef>
                <a:spcPct val="20000"/>
              </a:spcBef>
              <a:spcAft>
                <a:spcPct val="0"/>
              </a:spcAft>
              <a:buChar char="»"/>
              <a:defRPr kumimoji="1" sz="2000">
                <a:solidFill>
                  <a:schemeClr val="tx1"/>
                </a:solidFill>
                <a:latin typeface="굴림" charset="-127"/>
                <a:ea typeface="굴림" charset="-127"/>
              </a:defRPr>
            </a:lvl7pPr>
            <a:lvl8pPr marL="3429000" indent="-228600" eaLnBrk="0" fontAlgn="base" hangingPunct="0">
              <a:spcBef>
                <a:spcPct val="20000"/>
              </a:spcBef>
              <a:spcAft>
                <a:spcPct val="0"/>
              </a:spcAft>
              <a:buChar char="»"/>
              <a:defRPr kumimoji="1" sz="2000">
                <a:solidFill>
                  <a:schemeClr val="tx1"/>
                </a:solidFill>
                <a:latin typeface="굴림" charset="-127"/>
                <a:ea typeface="굴림" charset="-127"/>
              </a:defRPr>
            </a:lvl8pPr>
            <a:lvl9pPr marL="3886200" indent="-228600" eaLnBrk="0" fontAlgn="base" hangingPunct="0">
              <a:spcBef>
                <a:spcPct val="20000"/>
              </a:spcBef>
              <a:spcAft>
                <a:spcPct val="0"/>
              </a:spcAft>
              <a:buChar char="»"/>
              <a:defRPr kumimoji="1" sz="2000">
                <a:solidFill>
                  <a:schemeClr val="tx1"/>
                </a:solidFill>
                <a:latin typeface="굴림" charset="-127"/>
                <a:ea typeface="굴림" charset="-127"/>
              </a:defRPr>
            </a:lvl9pPr>
          </a:lstStyle>
          <a:p>
            <a:pPr eaLnBrk="1" hangingPunct="1">
              <a:spcBef>
                <a:spcPct val="0"/>
              </a:spcBef>
              <a:buFontTx/>
              <a:buNone/>
            </a:pPr>
            <a:r>
              <a:rPr lang="en-US" altLang="ko-KR" sz="800">
                <a:latin typeface="Dotum" pitchFamily="50" charset="-127"/>
                <a:ea typeface="Dotum" pitchFamily="50" charset="-127"/>
              </a:rPr>
              <a:t>1</a:t>
            </a:r>
            <a:endParaRPr lang="ko-KR" altLang="en-US" sz="800">
              <a:latin typeface="Dotum" pitchFamily="50" charset="-127"/>
              <a:ea typeface="Dotum" pitchFamily="50" charset="-127"/>
            </a:endParaRPr>
          </a:p>
        </p:txBody>
      </p:sp>
      <p:sp>
        <p:nvSpPr>
          <p:cNvPr id="8232" name="TextBox 61"/>
          <p:cNvSpPr txBox="1">
            <a:spLocks noChangeArrowheads="1"/>
          </p:cNvSpPr>
          <p:nvPr/>
        </p:nvSpPr>
        <p:spPr bwMode="auto">
          <a:xfrm>
            <a:off x="4365625" y="2918842"/>
            <a:ext cx="244475"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kumimoji="1" sz="3200">
                <a:solidFill>
                  <a:schemeClr val="tx1"/>
                </a:solidFill>
                <a:latin typeface="굴림" charset="-127"/>
                <a:ea typeface="굴림" charset="-127"/>
              </a:defRPr>
            </a:lvl1pPr>
            <a:lvl2pPr marL="742950" indent="-285750" eaLnBrk="0" hangingPunct="0">
              <a:spcBef>
                <a:spcPct val="20000"/>
              </a:spcBef>
              <a:buChar char="–"/>
              <a:defRPr kumimoji="1" sz="2800">
                <a:solidFill>
                  <a:schemeClr val="tx1"/>
                </a:solidFill>
                <a:latin typeface="굴림" charset="-127"/>
                <a:ea typeface="굴림" charset="-127"/>
              </a:defRPr>
            </a:lvl2pPr>
            <a:lvl3pPr marL="1143000" indent="-228600" eaLnBrk="0" hangingPunct="0">
              <a:spcBef>
                <a:spcPct val="20000"/>
              </a:spcBef>
              <a:buChar char="•"/>
              <a:defRPr kumimoji="1" sz="2400">
                <a:solidFill>
                  <a:schemeClr val="tx1"/>
                </a:solidFill>
                <a:latin typeface="굴림" charset="-127"/>
                <a:ea typeface="굴림" charset="-127"/>
              </a:defRPr>
            </a:lvl3pPr>
            <a:lvl4pPr marL="1600200" indent="-228600" eaLnBrk="0" hangingPunct="0">
              <a:spcBef>
                <a:spcPct val="20000"/>
              </a:spcBef>
              <a:buChar char="–"/>
              <a:defRPr kumimoji="1" sz="2000">
                <a:solidFill>
                  <a:schemeClr val="tx1"/>
                </a:solidFill>
                <a:latin typeface="굴림" charset="-127"/>
                <a:ea typeface="굴림" charset="-127"/>
              </a:defRPr>
            </a:lvl4pPr>
            <a:lvl5pPr marL="2057400" indent="-228600" eaLnBrk="0" hangingPunct="0">
              <a:spcBef>
                <a:spcPct val="20000"/>
              </a:spcBef>
              <a:buChar char="»"/>
              <a:defRPr kumimoji="1" sz="2000">
                <a:solidFill>
                  <a:schemeClr val="tx1"/>
                </a:solidFill>
                <a:latin typeface="굴림" charset="-127"/>
                <a:ea typeface="굴림" charset="-127"/>
              </a:defRPr>
            </a:lvl5pPr>
            <a:lvl6pPr marL="2514600" indent="-228600" eaLnBrk="0" fontAlgn="base" hangingPunct="0">
              <a:spcBef>
                <a:spcPct val="20000"/>
              </a:spcBef>
              <a:spcAft>
                <a:spcPct val="0"/>
              </a:spcAft>
              <a:buChar char="»"/>
              <a:defRPr kumimoji="1" sz="2000">
                <a:solidFill>
                  <a:schemeClr val="tx1"/>
                </a:solidFill>
                <a:latin typeface="굴림" charset="-127"/>
                <a:ea typeface="굴림" charset="-127"/>
              </a:defRPr>
            </a:lvl6pPr>
            <a:lvl7pPr marL="2971800" indent="-228600" eaLnBrk="0" fontAlgn="base" hangingPunct="0">
              <a:spcBef>
                <a:spcPct val="20000"/>
              </a:spcBef>
              <a:spcAft>
                <a:spcPct val="0"/>
              </a:spcAft>
              <a:buChar char="»"/>
              <a:defRPr kumimoji="1" sz="2000">
                <a:solidFill>
                  <a:schemeClr val="tx1"/>
                </a:solidFill>
                <a:latin typeface="굴림" charset="-127"/>
                <a:ea typeface="굴림" charset="-127"/>
              </a:defRPr>
            </a:lvl7pPr>
            <a:lvl8pPr marL="3429000" indent="-228600" eaLnBrk="0" fontAlgn="base" hangingPunct="0">
              <a:spcBef>
                <a:spcPct val="20000"/>
              </a:spcBef>
              <a:spcAft>
                <a:spcPct val="0"/>
              </a:spcAft>
              <a:buChar char="»"/>
              <a:defRPr kumimoji="1" sz="2000">
                <a:solidFill>
                  <a:schemeClr val="tx1"/>
                </a:solidFill>
                <a:latin typeface="굴림" charset="-127"/>
                <a:ea typeface="굴림" charset="-127"/>
              </a:defRPr>
            </a:lvl8pPr>
            <a:lvl9pPr marL="3886200" indent="-228600" eaLnBrk="0" fontAlgn="base" hangingPunct="0">
              <a:spcBef>
                <a:spcPct val="20000"/>
              </a:spcBef>
              <a:spcAft>
                <a:spcPct val="0"/>
              </a:spcAft>
              <a:buChar char="»"/>
              <a:defRPr kumimoji="1" sz="2000">
                <a:solidFill>
                  <a:schemeClr val="tx1"/>
                </a:solidFill>
                <a:latin typeface="굴림" charset="-127"/>
                <a:ea typeface="굴림" charset="-127"/>
              </a:defRPr>
            </a:lvl9pPr>
          </a:lstStyle>
          <a:p>
            <a:pPr eaLnBrk="1" hangingPunct="1">
              <a:spcBef>
                <a:spcPct val="0"/>
              </a:spcBef>
              <a:buFontTx/>
              <a:buNone/>
            </a:pPr>
            <a:r>
              <a:rPr lang="en-US" altLang="ko-KR" sz="800">
                <a:latin typeface="Dotum" pitchFamily="50" charset="-127"/>
                <a:ea typeface="Dotum" pitchFamily="50" charset="-127"/>
              </a:rPr>
              <a:t>3</a:t>
            </a:r>
            <a:endParaRPr lang="ko-KR" altLang="en-US" sz="800">
              <a:latin typeface="Dotum" pitchFamily="50" charset="-127"/>
              <a:ea typeface="Dotum" pitchFamily="50" charset="-127"/>
            </a:endParaRPr>
          </a:p>
        </p:txBody>
      </p:sp>
      <p:sp>
        <p:nvSpPr>
          <p:cNvPr id="8233" name="TextBox 62"/>
          <p:cNvSpPr txBox="1">
            <a:spLocks noChangeArrowheads="1"/>
          </p:cNvSpPr>
          <p:nvPr/>
        </p:nvSpPr>
        <p:spPr bwMode="auto">
          <a:xfrm>
            <a:off x="3659188" y="2637854"/>
            <a:ext cx="303212"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kumimoji="1" sz="3200">
                <a:solidFill>
                  <a:schemeClr val="tx1"/>
                </a:solidFill>
                <a:latin typeface="굴림" charset="-127"/>
                <a:ea typeface="굴림" charset="-127"/>
              </a:defRPr>
            </a:lvl1pPr>
            <a:lvl2pPr marL="742950" indent="-285750" eaLnBrk="0" hangingPunct="0">
              <a:spcBef>
                <a:spcPct val="20000"/>
              </a:spcBef>
              <a:buChar char="–"/>
              <a:defRPr kumimoji="1" sz="2800">
                <a:solidFill>
                  <a:schemeClr val="tx1"/>
                </a:solidFill>
                <a:latin typeface="굴림" charset="-127"/>
                <a:ea typeface="굴림" charset="-127"/>
              </a:defRPr>
            </a:lvl2pPr>
            <a:lvl3pPr marL="1143000" indent="-228600" eaLnBrk="0" hangingPunct="0">
              <a:spcBef>
                <a:spcPct val="20000"/>
              </a:spcBef>
              <a:buChar char="•"/>
              <a:defRPr kumimoji="1" sz="2400">
                <a:solidFill>
                  <a:schemeClr val="tx1"/>
                </a:solidFill>
                <a:latin typeface="굴림" charset="-127"/>
                <a:ea typeface="굴림" charset="-127"/>
              </a:defRPr>
            </a:lvl3pPr>
            <a:lvl4pPr marL="1600200" indent="-228600" eaLnBrk="0" hangingPunct="0">
              <a:spcBef>
                <a:spcPct val="20000"/>
              </a:spcBef>
              <a:buChar char="–"/>
              <a:defRPr kumimoji="1" sz="2000">
                <a:solidFill>
                  <a:schemeClr val="tx1"/>
                </a:solidFill>
                <a:latin typeface="굴림" charset="-127"/>
                <a:ea typeface="굴림" charset="-127"/>
              </a:defRPr>
            </a:lvl4pPr>
            <a:lvl5pPr marL="2057400" indent="-228600" eaLnBrk="0" hangingPunct="0">
              <a:spcBef>
                <a:spcPct val="20000"/>
              </a:spcBef>
              <a:buChar char="»"/>
              <a:defRPr kumimoji="1" sz="2000">
                <a:solidFill>
                  <a:schemeClr val="tx1"/>
                </a:solidFill>
                <a:latin typeface="굴림" charset="-127"/>
                <a:ea typeface="굴림" charset="-127"/>
              </a:defRPr>
            </a:lvl5pPr>
            <a:lvl6pPr marL="2514600" indent="-228600" eaLnBrk="0" fontAlgn="base" hangingPunct="0">
              <a:spcBef>
                <a:spcPct val="20000"/>
              </a:spcBef>
              <a:spcAft>
                <a:spcPct val="0"/>
              </a:spcAft>
              <a:buChar char="»"/>
              <a:defRPr kumimoji="1" sz="2000">
                <a:solidFill>
                  <a:schemeClr val="tx1"/>
                </a:solidFill>
                <a:latin typeface="굴림" charset="-127"/>
                <a:ea typeface="굴림" charset="-127"/>
              </a:defRPr>
            </a:lvl6pPr>
            <a:lvl7pPr marL="2971800" indent="-228600" eaLnBrk="0" fontAlgn="base" hangingPunct="0">
              <a:spcBef>
                <a:spcPct val="20000"/>
              </a:spcBef>
              <a:spcAft>
                <a:spcPct val="0"/>
              </a:spcAft>
              <a:buChar char="»"/>
              <a:defRPr kumimoji="1" sz="2000">
                <a:solidFill>
                  <a:schemeClr val="tx1"/>
                </a:solidFill>
                <a:latin typeface="굴림" charset="-127"/>
                <a:ea typeface="굴림" charset="-127"/>
              </a:defRPr>
            </a:lvl7pPr>
            <a:lvl8pPr marL="3429000" indent="-228600" eaLnBrk="0" fontAlgn="base" hangingPunct="0">
              <a:spcBef>
                <a:spcPct val="20000"/>
              </a:spcBef>
              <a:spcAft>
                <a:spcPct val="0"/>
              </a:spcAft>
              <a:buChar char="»"/>
              <a:defRPr kumimoji="1" sz="2000">
                <a:solidFill>
                  <a:schemeClr val="tx1"/>
                </a:solidFill>
                <a:latin typeface="굴림" charset="-127"/>
                <a:ea typeface="굴림" charset="-127"/>
              </a:defRPr>
            </a:lvl8pPr>
            <a:lvl9pPr marL="3886200" indent="-228600" eaLnBrk="0" fontAlgn="base" hangingPunct="0">
              <a:spcBef>
                <a:spcPct val="20000"/>
              </a:spcBef>
              <a:spcAft>
                <a:spcPct val="0"/>
              </a:spcAft>
              <a:buChar char="»"/>
              <a:defRPr kumimoji="1" sz="2000">
                <a:solidFill>
                  <a:schemeClr val="tx1"/>
                </a:solidFill>
                <a:latin typeface="굴림" charset="-127"/>
                <a:ea typeface="굴림" charset="-127"/>
              </a:defRPr>
            </a:lvl9pPr>
          </a:lstStyle>
          <a:p>
            <a:pPr eaLnBrk="1" hangingPunct="1">
              <a:spcBef>
                <a:spcPct val="0"/>
              </a:spcBef>
              <a:buFontTx/>
              <a:buNone/>
            </a:pPr>
            <a:r>
              <a:rPr lang="en-US" altLang="ko-KR" sz="800">
                <a:latin typeface="Dotum" pitchFamily="50" charset="-127"/>
                <a:ea typeface="Dotum" pitchFamily="50" charset="-127"/>
              </a:rPr>
              <a:t>12</a:t>
            </a:r>
            <a:endParaRPr lang="ko-KR" altLang="en-US" sz="800">
              <a:latin typeface="Dotum" pitchFamily="50" charset="-127"/>
              <a:ea typeface="Dotum" pitchFamily="50" charset="-127"/>
            </a:endParaRPr>
          </a:p>
        </p:txBody>
      </p:sp>
      <p:pic>
        <p:nvPicPr>
          <p:cNvPr id="8234" name="Picture 7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445224" y="1350891"/>
            <a:ext cx="998538" cy="1300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235" name="Picture 79"/>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413375" y="2698179"/>
            <a:ext cx="895350" cy="293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236" name="TextBox 65"/>
          <p:cNvSpPr txBox="1">
            <a:spLocks noChangeArrowheads="1"/>
          </p:cNvSpPr>
          <p:nvPr/>
        </p:nvSpPr>
        <p:spPr bwMode="auto">
          <a:xfrm>
            <a:off x="5743575" y="2542604"/>
            <a:ext cx="242888"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kumimoji="1" sz="3200">
                <a:solidFill>
                  <a:schemeClr val="tx1"/>
                </a:solidFill>
                <a:latin typeface="굴림" charset="-127"/>
                <a:ea typeface="굴림" charset="-127"/>
              </a:defRPr>
            </a:lvl1pPr>
            <a:lvl2pPr marL="742950" indent="-285750" eaLnBrk="0" hangingPunct="0">
              <a:spcBef>
                <a:spcPct val="20000"/>
              </a:spcBef>
              <a:buChar char="–"/>
              <a:defRPr kumimoji="1" sz="2800">
                <a:solidFill>
                  <a:schemeClr val="tx1"/>
                </a:solidFill>
                <a:latin typeface="굴림" charset="-127"/>
                <a:ea typeface="굴림" charset="-127"/>
              </a:defRPr>
            </a:lvl2pPr>
            <a:lvl3pPr marL="1143000" indent="-228600" eaLnBrk="0" hangingPunct="0">
              <a:spcBef>
                <a:spcPct val="20000"/>
              </a:spcBef>
              <a:buChar char="•"/>
              <a:defRPr kumimoji="1" sz="2400">
                <a:solidFill>
                  <a:schemeClr val="tx1"/>
                </a:solidFill>
                <a:latin typeface="굴림" charset="-127"/>
                <a:ea typeface="굴림" charset="-127"/>
              </a:defRPr>
            </a:lvl3pPr>
            <a:lvl4pPr marL="1600200" indent="-228600" eaLnBrk="0" hangingPunct="0">
              <a:spcBef>
                <a:spcPct val="20000"/>
              </a:spcBef>
              <a:buChar char="–"/>
              <a:defRPr kumimoji="1" sz="2000">
                <a:solidFill>
                  <a:schemeClr val="tx1"/>
                </a:solidFill>
                <a:latin typeface="굴림" charset="-127"/>
                <a:ea typeface="굴림" charset="-127"/>
              </a:defRPr>
            </a:lvl4pPr>
            <a:lvl5pPr marL="2057400" indent="-228600" eaLnBrk="0" hangingPunct="0">
              <a:spcBef>
                <a:spcPct val="20000"/>
              </a:spcBef>
              <a:buChar char="»"/>
              <a:defRPr kumimoji="1" sz="2000">
                <a:solidFill>
                  <a:schemeClr val="tx1"/>
                </a:solidFill>
                <a:latin typeface="굴림" charset="-127"/>
                <a:ea typeface="굴림" charset="-127"/>
              </a:defRPr>
            </a:lvl5pPr>
            <a:lvl6pPr marL="2514600" indent="-228600" eaLnBrk="0" fontAlgn="base" hangingPunct="0">
              <a:spcBef>
                <a:spcPct val="20000"/>
              </a:spcBef>
              <a:spcAft>
                <a:spcPct val="0"/>
              </a:spcAft>
              <a:buChar char="»"/>
              <a:defRPr kumimoji="1" sz="2000">
                <a:solidFill>
                  <a:schemeClr val="tx1"/>
                </a:solidFill>
                <a:latin typeface="굴림" charset="-127"/>
                <a:ea typeface="굴림" charset="-127"/>
              </a:defRPr>
            </a:lvl6pPr>
            <a:lvl7pPr marL="2971800" indent="-228600" eaLnBrk="0" fontAlgn="base" hangingPunct="0">
              <a:spcBef>
                <a:spcPct val="20000"/>
              </a:spcBef>
              <a:spcAft>
                <a:spcPct val="0"/>
              </a:spcAft>
              <a:buChar char="»"/>
              <a:defRPr kumimoji="1" sz="2000">
                <a:solidFill>
                  <a:schemeClr val="tx1"/>
                </a:solidFill>
                <a:latin typeface="굴림" charset="-127"/>
                <a:ea typeface="굴림" charset="-127"/>
              </a:defRPr>
            </a:lvl7pPr>
            <a:lvl8pPr marL="3429000" indent="-228600" eaLnBrk="0" fontAlgn="base" hangingPunct="0">
              <a:spcBef>
                <a:spcPct val="20000"/>
              </a:spcBef>
              <a:spcAft>
                <a:spcPct val="0"/>
              </a:spcAft>
              <a:buChar char="»"/>
              <a:defRPr kumimoji="1" sz="2000">
                <a:solidFill>
                  <a:schemeClr val="tx1"/>
                </a:solidFill>
                <a:latin typeface="굴림" charset="-127"/>
                <a:ea typeface="굴림" charset="-127"/>
              </a:defRPr>
            </a:lvl8pPr>
            <a:lvl9pPr marL="3886200" indent="-228600" eaLnBrk="0" fontAlgn="base" hangingPunct="0">
              <a:spcBef>
                <a:spcPct val="20000"/>
              </a:spcBef>
              <a:spcAft>
                <a:spcPct val="0"/>
              </a:spcAft>
              <a:buChar char="»"/>
              <a:defRPr kumimoji="1" sz="2000">
                <a:solidFill>
                  <a:schemeClr val="tx1"/>
                </a:solidFill>
                <a:latin typeface="굴림" charset="-127"/>
                <a:ea typeface="굴림" charset="-127"/>
              </a:defRPr>
            </a:lvl9pPr>
          </a:lstStyle>
          <a:p>
            <a:pPr eaLnBrk="1" hangingPunct="1">
              <a:spcBef>
                <a:spcPct val="0"/>
              </a:spcBef>
              <a:buFontTx/>
              <a:buNone/>
            </a:pPr>
            <a:r>
              <a:rPr lang="en-US" altLang="ko-KR" sz="800">
                <a:latin typeface="Dotum" pitchFamily="50" charset="-127"/>
                <a:ea typeface="Dotum" pitchFamily="50" charset="-127"/>
              </a:rPr>
              <a:t>2</a:t>
            </a:r>
            <a:endParaRPr lang="ko-KR" altLang="en-US" sz="800">
              <a:latin typeface="Dotum" pitchFamily="50" charset="-127"/>
              <a:ea typeface="Dotum" pitchFamily="50" charset="-127"/>
            </a:endParaRPr>
          </a:p>
        </p:txBody>
      </p:sp>
      <p:sp>
        <p:nvSpPr>
          <p:cNvPr id="8237" name="TextBox 66"/>
          <p:cNvSpPr txBox="1">
            <a:spLocks noChangeArrowheads="1"/>
          </p:cNvSpPr>
          <p:nvPr/>
        </p:nvSpPr>
        <p:spPr bwMode="auto">
          <a:xfrm>
            <a:off x="5281613" y="2628329"/>
            <a:ext cx="303212"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kumimoji="1" sz="3200">
                <a:solidFill>
                  <a:schemeClr val="tx1"/>
                </a:solidFill>
                <a:latin typeface="굴림" charset="-127"/>
                <a:ea typeface="굴림" charset="-127"/>
              </a:defRPr>
            </a:lvl1pPr>
            <a:lvl2pPr marL="742950" indent="-285750" eaLnBrk="0" hangingPunct="0">
              <a:spcBef>
                <a:spcPct val="20000"/>
              </a:spcBef>
              <a:buChar char="–"/>
              <a:defRPr kumimoji="1" sz="2800">
                <a:solidFill>
                  <a:schemeClr val="tx1"/>
                </a:solidFill>
                <a:latin typeface="굴림" charset="-127"/>
                <a:ea typeface="굴림" charset="-127"/>
              </a:defRPr>
            </a:lvl2pPr>
            <a:lvl3pPr marL="1143000" indent="-228600" eaLnBrk="0" hangingPunct="0">
              <a:spcBef>
                <a:spcPct val="20000"/>
              </a:spcBef>
              <a:buChar char="•"/>
              <a:defRPr kumimoji="1" sz="2400">
                <a:solidFill>
                  <a:schemeClr val="tx1"/>
                </a:solidFill>
                <a:latin typeface="굴림" charset="-127"/>
                <a:ea typeface="굴림" charset="-127"/>
              </a:defRPr>
            </a:lvl3pPr>
            <a:lvl4pPr marL="1600200" indent="-228600" eaLnBrk="0" hangingPunct="0">
              <a:spcBef>
                <a:spcPct val="20000"/>
              </a:spcBef>
              <a:buChar char="–"/>
              <a:defRPr kumimoji="1" sz="2000">
                <a:solidFill>
                  <a:schemeClr val="tx1"/>
                </a:solidFill>
                <a:latin typeface="굴림" charset="-127"/>
                <a:ea typeface="굴림" charset="-127"/>
              </a:defRPr>
            </a:lvl4pPr>
            <a:lvl5pPr marL="2057400" indent="-228600" eaLnBrk="0" hangingPunct="0">
              <a:spcBef>
                <a:spcPct val="20000"/>
              </a:spcBef>
              <a:buChar char="»"/>
              <a:defRPr kumimoji="1" sz="2000">
                <a:solidFill>
                  <a:schemeClr val="tx1"/>
                </a:solidFill>
                <a:latin typeface="굴림" charset="-127"/>
                <a:ea typeface="굴림" charset="-127"/>
              </a:defRPr>
            </a:lvl5pPr>
            <a:lvl6pPr marL="2514600" indent="-228600" eaLnBrk="0" fontAlgn="base" hangingPunct="0">
              <a:spcBef>
                <a:spcPct val="20000"/>
              </a:spcBef>
              <a:spcAft>
                <a:spcPct val="0"/>
              </a:spcAft>
              <a:buChar char="»"/>
              <a:defRPr kumimoji="1" sz="2000">
                <a:solidFill>
                  <a:schemeClr val="tx1"/>
                </a:solidFill>
                <a:latin typeface="굴림" charset="-127"/>
                <a:ea typeface="굴림" charset="-127"/>
              </a:defRPr>
            </a:lvl6pPr>
            <a:lvl7pPr marL="2971800" indent="-228600" eaLnBrk="0" fontAlgn="base" hangingPunct="0">
              <a:spcBef>
                <a:spcPct val="20000"/>
              </a:spcBef>
              <a:spcAft>
                <a:spcPct val="0"/>
              </a:spcAft>
              <a:buChar char="»"/>
              <a:defRPr kumimoji="1" sz="2000">
                <a:solidFill>
                  <a:schemeClr val="tx1"/>
                </a:solidFill>
                <a:latin typeface="굴림" charset="-127"/>
                <a:ea typeface="굴림" charset="-127"/>
              </a:defRPr>
            </a:lvl7pPr>
            <a:lvl8pPr marL="3429000" indent="-228600" eaLnBrk="0" fontAlgn="base" hangingPunct="0">
              <a:spcBef>
                <a:spcPct val="20000"/>
              </a:spcBef>
              <a:spcAft>
                <a:spcPct val="0"/>
              </a:spcAft>
              <a:buChar char="»"/>
              <a:defRPr kumimoji="1" sz="2000">
                <a:solidFill>
                  <a:schemeClr val="tx1"/>
                </a:solidFill>
                <a:latin typeface="굴림" charset="-127"/>
                <a:ea typeface="굴림" charset="-127"/>
              </a:defRPr>
            </a:lvl8pPr>
            <a:lvl9pPr marL="3886200" indent="-228600" eaLnBrk="0" fontAlgn="base" hangingPunct="0">
              <a:spcBef>
                <a:spcPct val="20000"/>
              </a:spcBef>
              <a:spcAft>
                <a:spcPct val="0"/>
              </a:spcAft>
              <a:buChar char="»"/>
              <a:defRPr kumimoji="1" sz="2000">
                <a:solidFill>
                  <a:schemeClr val="tx1"/>
                </a:solidFill>
                <a:latin typeface="굴림" charset="-127"/>
                <a:ea typeface="굴림" charset="-127"/>
              </a:defRPr>
            </a:lvl9pPr>
          </a:lstStyle>
          <a:p>
            <a:pPr eaLnBrk="1" hangingPunct="1">
              <a:spcBef>
                <a:spcPct val="0"/>
              </a:spcBef>
              <a:buFontTx/>
              <a:buNone/>
            </a:pPr>
            <a:r>
              <a:rPr lang="en-US" altLang="ko-KR" sz="800">
                <a:latin typeface="Dotum" pitchFamily="50" charset="-127"/>
                <a:ea typeface="Dotum" pitchFamily="50" charset="-127"/>
              </a:rPr>
              <a:t>12</a:t>
            </a:r>
            <a:endParaRPr lang="ko-KR" altLang="en-US" sz="800">
              <a:latin typeface="Dotum" pitchFamily="50" charset="-127"/>
              <a:ea typeface="Dotum" pitchFamily="50" charset="-127"/>
            </a:endParaRPr>
          </a:p>
        </p:txBody>
      </p:sp>
      <p:sp>
        <p:nvSpPr>
          <p:cNvPr id="8238" name="TextBox 67"/>
          <p:cNvSpPr txBox="1">
            <a:spLocks noChangeArrowheads="1"/>
          </p:cNvSpPr>
          <p:nvPr/>
        </p:nvSpPr>
        <p:spPr bwMode="auto">
          <a:xfrm>
            <a:off x="5219700" y="2291779"/>
            <a:ext cx="250825"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kumimoji="1" sz="3200">
                <a:solidFill>
                  <a:schemeClr val="tx1"/>
                </a:solidFill>
                <a:latin typeface="굴림" charset="-127"/>
                <a:ea typeface="굴림" charset="-127"/>
              </a:defRPr>
            </a:lvl1pPr>
            <a:lvl2pPr marL="742950" indent="-285750" eaLnBrk="0" hangingPunct="0">
              <a:spcBef>
                <a:spcPct val="20000"/>
              </a:spcBef>
              <a:buChar char="–"/>
              <a:defRPr kumimoji="1" sz="2800">
                <a:solidFill>
                  <a:schemeClr val="tx1"/>
                </a:solidFill>
                <a:latin typeface="굴림" charset="-127"/>
                <a:ea typeface="굴림" charset="-127"/>
              </a:defRPr>
            </a:lvl2pPr>
            <a:lvl3pPr marL="1143000" indent="-228600" eaLnBrk="0" hangingPunct="0">
              <a:spcBef>
                <a:spcPct val="20000"/>
              </a:spcBef>
              <a:buChar char="•"/>
              <a:defRPr kumimoji="1" sz="2400">
                <a:solidFill>
                  <a:schemeClr val="tx1"/>
                </a:solidFill>
                <a:latin typeface="굴림" charset="-127"/>
                <a:ea typeface="굴림" charset="-127"/>
              </a:defRPr>
            </a:lvl3pPr>
            <a:lvl4pPr marL="1600200" indent="-228600" eaLnBrk="0" hangingPunct="0">
              <a:spcBef>
                <a:spcPct val="20000"/>
              </a:spcBef>
              <a:buChar char="–"/>
              <a:defRPr kumimoji="1" sz="2000">
                <a:solidFill>
                  <a:schemeClr val="tx1"/>
                </a:solidFill>
                <a:latin typeface="굴림" charset="-127"/>
                <a:ea typeface="굴림" charset="-127"/>
              </a:defRPr>
            </a:lvl4pPr>
            <a:lvl5pPr marL="2057400" indent="-228600" eaLnBrk="0" hangingPunct="0">
              <a:spcBef>
                <a:spcPct val="20000"/>
              </a:spcBef>
              <a:buChar char="»"/>
              <a:defRPr kumimoji="1" sz="2000">
                <a:solidFill>
                  <a:schemeClr val="tx1"/>
                </a:solidFill>
                <a:latin typeface="굴림" charset="-127"/>
                <a:ea typeface="굴림" charset="-127"/>
              </a:defRPr>
            </a:lvl5pPr>
            <a:lvl6pPr marL="2514600" indent="-228600" eaLnBrk="0" fontAlgn="base" hangingPunct="0">
              <a:spcBef>
                <a:spcPct val="20000"/>
              </a:spcBef>
              <a:spcAft>
                <a:spcPct val="0"/>
              </a:spcAft>
              <a:buChar char="»"/>
              <a:defRPr kumimoji="1" sz="2000">
                <a:solidFill>
                  <a:schemeClr val="tx1"/>
                </a:solidFill>
                <a:latin typeface="굴림" charset="-127"/>
                <a:ea typeface="굴림" charset="-127"/>
              </a:defRPr>
            </a:lvl6pPr>
            <a:lvl7pPr marL="2971800" indent="-228600" eaLnBrk="0" fontAlgn="base" hangingPunct="0">
              <a:spcBef>
                <a:spcPct val="20000"/>
              </a:spcBef>
              <a:spcAft>
                <a:spcPct val="0"/>
              </a:spcAft>
              <a:buChar char="»"/>
              <a:defRPr kumimoji="1" sz="2000">
                <a:solidFill>
                  <a:schemeClr val="tx1"/>
                </a:solidFill>
                <a:latin typeface="굴림" charset="-127"/>
                <a:ea typeface="굴림" charset="-127"/>
              </a:defRPr>
            </a:lvl7pPr>
            <a:lvl8pPr marL="3429000" indent="-228600" eaLnBrk="0" fontAlgn="base" hangingPunct="0">
              <a:spcBef>
                <a:spcPct val="20000"/>
              </a:spcBef>
              <a:spcAft>
                <a:spcPct val="0"/>
              </a:spcAft>
              <a:buChar char="»"/>
              <a:defRPr kumimoji="1" sz="2000">
                <a:solidFill>
                  <a:schemeClr val="tx1"/>
                </a:solidFill>
                <a:latin typeface="굴림" charset="-127"/>
                <a:ea typeface="굴림" charset="-127"/>
              </a:defRPr>
            </a:lvl8pPr>
            <a:lvl9pPr marL="3886200" indent="-228600" eaLnBrk="0" fontAlgn="base" hangingPunct="0">
              <a:spcBef>
                <a:spcPct val="20000"/>
              </a:spcBef>
              <a:spcAft>
                <a:spcPct val="0"/>
              </a:spcAft>
              <a:buChar char="»"/>
              <a:defRPr kumimoji="1" sz="2000">
                <a:solidFill>
                  <a:schemeClr val="tx1"/>
                </a:solidFill>
                <a:latin typeface="굴림" charset="-127"/>
                <a:ea typeface="굴림" charset="-127"/>
              </a:defRPr>
            </a:lvl9pPr>
          </a:lstStyle>
          <a:p>
            <a:pPr eaLnBrk="1" hangingPunct="1">
              <a:spcBef>
                <a:spcPct val="0"/>
              </a:spcBef>
              <a:buFontTx/>
              <a:buNone/>
            </a:pPr>
            <a:r>
              <a:rPr lang="en-US" altLang="ko-KR" sz="800">
                <a:latin typeface="Dotum" pitchFamily="50" charset="-127"/>
                <a:ea typeface="Dotum" pitchFamily="50" charset="-127"/>
              </a:rPr>
              <a:t>P</a:t>
            </a:r>
            <a:endParaRPr lang="ko-KR" altLang="en-US" sz="800">
              <a:latin typeface="Dotum" pitchFamily="50" charset="-127"/>
              <a:ea typeface="Dotum" pitchFamily="50" charset="-127"/>
            </a:endParaRPr>
          </a:p>
        </p:txBody>
      </p:sp>
      <p:sp>
        <p:nvSpPr>
          <p:cNvPr id="8239" name="TextBox 68"/>
          <p:cNvSpPr txBox="1">
            <a:spLocks noChangeArrowheads="1"/>
          </p:cNvSpPr>
          <p:nvPr/>
        </p:nvSpPr>
        <p:spPr bwMode="auto">
          <a:xfrm>
            <a:off x="5210175" y="1877442"/>
            <a:ext cx="254000" cy="21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kumimoji="1" sz="3200">
                <a:solidFill>
                  <a:schemeClr val="tx1"/>
                </a:solidFill>
                <a:latin typeface="굴림" charset="-127"/>
                <a:ea typeface="굴림" charset="-127"/>
              </a:defRPr>
            </a:lvl1pPr>
            <a:lvl2pPr marL="742950" indent="-285750" eaLnBrk="0" hangingPunct="0">
              <a:spcBef>
                <a:spcPct val="20000"/>
              </a:spcBef>
              <a:buChar char="–"/>
              <a:defRPr kumimoji="1" sz="2800">
                <a:solidFill>
                  <a:schemeClr val="tx1"/>
                </a:solidFill>
                <a:latin typeface="굴림" charset="-127"/>
                <a:ea typeface="굴림" charset="-127"/>
              </a:defRPr>
            </a:lvl2pPr>
            <a:lvl3pPr marL="1143000" indent="-228600" eaLnBrk="0" hangingPunct="0">
              <a:spcBef>
                <a:spcPct val="20000"/>
              </a:spcBef>
              <a:buChar char="•"/>
              <a:defRPr kumimoji="1" sz="2400">
                <a:solidFill>
                  <a:schemeClr val="tx1"/>
                </a:solidFill>
                <a:latin typeface="굴림" charset="-127"/>
                <a:ea typeface="굴림" charset="-127"/>
              </a:defRPr>
            </a:lvl3pPr>
            <a:lvl4pPr marL="1600200" indent="-228600" eaLnBrk="0" hangingPunct="0">
              <a:spcBef>
                <a:spcPct val="20000"/>
              </a:spcBef>
              <a:buChar char="–"/>
              <a:defRPr kumimoji="1" sz="2000">
                <a:solidFill>
                  <a:schemeClr val="tx1"/>
                </a:solidFill>
                <a:latin typeface="굴림" charset="-127"/>
                <a:ea typeface="굴림" charset="-127"/>
              </a:defRPr>
            </a:lvl4pPr>
            <a:lvl5pPr marL="2057400" indent="-228600" eaLnBrk="0" hangingPunct="0">
              <a:spcBef>
                <a:spcPct val="20000"/>
              </a:spcBef>
              <a:buChar char="»"/>
              <a:defRPr kumimoji="1" sz="2000">
                <a:solidFill>
                  <a:schemeClr val="tx1"/>
                </a:solidFill>
                <a:latin typeface="굴림" charset="-127"/>
                <a:ea typeface="굴림" charset="-127"/>
              </a:defRPr>
            </a:lvl5pPr>
            <a:lvl6pPr marL="2514600" indent="-228600" eaLnBrk="0" fontAlgn="base" hangingPunct="0">
              <a:spcBef>
                <a:spcPct val="20000"/>
              </a:spcBef>
              <a:spcAft>
                <a:spcPct val="0"/>
              </a:spcAft>
              <a:buChar char="»"/>
              <a:defRPr kumimoji="1" sz="2000">
                <a:solidFill>
                  <a:schemeClr val="tx1"/>
                </a:solidFill>
                <a:latin typeface="굴림" charset="-127"/>
                <a:ea typeface="굴림" charset="-127"/>
              </a:defRPr>
            </a:lvl6pPr>
            <a:lvl7pPr marL="2971800" indent="-228600" eaLnBrk="0" fontAlgn="base" hangingPunct="0">
              <a:spcBef>
                <a:spcPct val="20000"/>
              </a:spcBef>
              <a:spcAft>
                <a:spcPct val="0"/>
              </a:spcAft>
              <a:buChar char="»"/>
              <a:defRPr kumimoji="1" sz="2000">
                <a:solidFill>
                  <a:schemeClr val="tx1"/>
                </a:solidFill>
                <a:latin typeface="굴림" charset="-127"/>
                <a:ea typeface="굴림" charset="-127"/>
              </a:defRPr>
            </a:lvl7pPr>
            <a:lvl8pPr marL="3429000" indent="-228600" eaLnBrk="0" fontAlgn="base" hangingPunct="0">
              <a:spcBef>
                <a:spcPct val="20000"/>
              </a:spcBef>
              <a:spcAft>
                <a:spcPct val="0"/>
              </a:spcAft>
              <a:buChar char="»"/>
              <a:defRPr kumimoji="1" sz="2000">
                <a:solidFill>
                  <a:schemeClr val="tx1"/>
                </a:solidFill>
                <a:latin typeface="굴림" charset="-127"/>
                <a:ea typeface="굴림" charset="-127"/>
              </a:defRPr>
            </a:lvl8pPr>
            <a:lvl9pPr marL="3886200" indent="-228600" eaLnBrk="0" fontAlgn="base" hangingPunct="0">
              <a:spcBef>
                <a:spcPct val="20000"/>
              </a:spcBef>
              <a:spcAft>
                <a:spcPct val="0"/>
              </a:spcAft>
              <a:buChar char="»"/>
              <a:defRPr kumimoji="1" sz="2000">
                <a:solidFill>
                  <a:schemeClr val="tx1"/>
                </a:solidFill>
                <a:latin typeface="굴림" charset="-127"/>
                <a:ea typeface="굴림" charset="-127"/>
              </a:defRPr>
            </a:lvl9pPr>
          </a:lstStyle>
          <a:p>
            <a:pPr eaLnBrk="1" hangingPunct="1">
              <a:spcBef>
                <a:spcPct val="0"/>
              </a:spcBef>
              <a:buFontTx/>
              <a:buNone/>
            </a:pPr>
            <a:r>
              <a:rPr lang="en-US" altLang="ko-KR" sz="800">
                <a:latin typeface="Dotum" pitchFamily="50" charset="-127"/>
                <a:ea typeface="Dotum" pitchFamily="50" charset="-127"/>
              </a:rPr>
              <a:t>A</a:t>
            </a:r>
            <a:endParaRPr lang="ko-KR" altLang="en-US" sz="800">
              <a:latin typeface="Dotum" pitchFamily="50" charset="-127"/>
              <a:ea typeface="Dotum" pitchFamily="50" charset="-127"/>
            </a:endParaRPr>
          </a:p>
        </p:txBody>
      </p:sp>
      <p:sp>
        <p:nvSpPr>
          <p:cNvPr id="8240" name="TextBox 69"/>
          <p:cNvSpPr txBox="1">
            <a:spLocks noChangeArrowheads="1"/>
          </p:cNvSpPr>
          <p:nvPr/>
        </p:nvSpPr>
        <p:spPr bwMode="auto">
          <a:xfrm>
            <a:off x="6272213" y="2137792"/>
            <a:ext cx="252412" cy="21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kumimoji="1" sz="3200">
                <a:solidFill>
                  <a:schemeClr val="tx1"/>
                </a:solidFill>
                <a:latin typeface="굴림" charset="-127"/>
                <a:ea typeface="굴림" charset="-127"/>
              </a:defRPr>
            </a:lvl1pPr>
            <a:lvl2pPr marL="742950" indent="-285750" eaLnBrk="0" hangingPunct="0">
              <a:spcBef>
                <a:spcPct val="20000"/>
              </a:spcBef>
              <a:buChar char="–"/>
              <a:defRPr kumimoji="1" sz="2800">
                <a:solidFill>
                  <a:schemeClr val="tx1"/>
                </a:solidFill>
                <a:latin typeface="굴림" charset="-127"/>
                <a:ea typeface="굴림" charset="-127"/>
              </a:defRPr>
            </a:lvl2pPr>
            <a:lvl3pPr marL="1143000" indent="-228600" eaLnBrk="0" hangingPunct="0">
              <a:spcBef>
                <a:spcPct val="20000"/>
              </a:spcBef>
              <a:buChar char="•"/>
              <a:defRPr kumimoji="1" sz="2400">
                <a:solidFill>
                  <a:schemeClr val="tx1"/>
                </a:solidFill>
                <a:latin typeface="굴림" charset="-127"/>
                <a:ea typeface="굴림" charset="-127"/>
              </a:defRPr>
            </a:lvl3pPr>
            <a:lvl4pPr marL="1600200" indent="-228600" eaLnBrk="0" hangingPunct="0">
              <a:spcBef>
                <a:spcPct val="20000"/>
              </a:spcBef>
              <a:buChar char="–"/>
              <a:defRPr kumimoji="1" sz="2000">
                <a:solidFill>
                  <a:schemeClr val="tx1"/>
                </a:solidFill>
                <a:latin typeface="굴림" charset="-127"/>
                <a:ea typeface="굴림" charset="-127"/>
              </a:defRPr>
            </a:lvl4pPr>
            <a:lvl5pPr marL="2057400" indent="-228600" eaLnBrk="0" hangingPunct="0">
              <a:spcBef>
                <a:spcPct val="20000"/>
              </a:spcBef>
              <a:buChar char="»"/>
              <a:defRPr kumimoji="1" sz="2000">
                <a:solidFill>
                  <a:schemeClr val="tx1"/>
                </a:solidFill>
                <a:latin typeface="굴림" charset="-127"/>
                <a:ea typeface="굴림" charset="-127"/>
              </a:defRPr>
            </a:lvl5pPr>
            <a:lvl6pPr marL="2514600" indent="-228600" eaLnBrk="0" fontAlgn="base" hangingPunct="0">
              <a:spcBef>
                <a:spcPct val="20000"/>
              </a:spcBef>
              <a:spcAft>
                <a:spcPct val="0"/>
              </a:spcAft>
              <a:buChar char="»"/>
              <a:defRPr kumimoji="1" sz="2000">
                <a:solidFill>
                  <a:schemeClr val="tx1"/>
                </a:solidFill>
                <a:latin typeface="굴림" charset="-127"/>
                <a:ea typeface="굴림" charset="-127"/>
              </a:defRPr>
            </a:lvl6pPr>
            <a:lvl7pPr marL="2971800" indent="-228600" eaLnBrk="0" fontAlgn="base" hangingPunct="0">
              <a:spcBef>
                <a:spcPct val="20000"/>
              </a:spcBef>
              <a:spcAft>
                <a:spcPct val="0"/>
              </a:spcAft>
              <a:buChar char="»"/>
              <a:defRPr kumimoji="1" sz="2000">
                <a:solidFill>
                  <a:schemeClr val="tx1"/>
                </a:solidFill>
                <a:latin typeface="굴림" charset="-127"/>
                <a:ea typeface="굴림" charset="-127"/>
              </a:defRPr>
            </a:lvl7pPr>
            <a:lvl8pPr marL="3429000" indent="-228600" eaLnBrk="0" fontAlgn="base" hangingPunct="0">
              <a:spcBef>
                <a:spcPct val="20000"/>
              </a:spcBef>
              <a:spcAft>
                <a:spcPct val="0"/>
              </a:spcAft>
              <a:buChar char="»"/>
              <a:defRPr kumimoji="1" sz="2000">
                <a:solidFill>
                  <a:schemeClr val="tx1"/>
                </a:solidFill>
                <a:latin typeface="굴림" charset="-127"/>
                <a:ea typeface="굴림" charset="-127"/>
              </a:defRPr>
            </a:lvl8pPr>
            <a:lvl9pPr marL="3886200" indent="-228600" eaLnBrk="0" fontAlgn="base" hangingPunct="0">
              <a:spcBef>
                <a:spcPct val="20000"/>
              </a:spcBef>
              <a:spcAft>
                <a:spcPct val="0"/>
              </a:spcAft>
              <a:buChar char="»"/>
              <a:defRPr kumimoji="1" sz="2000">
                <a:solidFill>
                  <a:schemeClr val="tx1"/>
                </a:solidFill>
                <a:latin typeface="굴림" charset="-127"/>
                <a:ea typeface="굴림" charset="-127"/>
              </a:defRPr>
            </a:lvl9pPr>
          </a:lstStyle>
          <a:p>
            <a:pPr eaLnBrk="1" hangingPunct="1">
              <a:spcBef>
                <a:spcPct val="0"/>
              </a:spcBef>
              <a:buFontTx/>
              <a:buNone/>
            </a:pPr>
            <a:r>
              <a:rPr lang="en-US" altLang="ko-KR" sz="800">
                <a:latin typeface="Dotum" pitchFamily="50" charset="-127"/>
                <a:ea typeface="Dotum" pitchFamily="50" charset="-127"/>
              </a:rPr>
              <a:t>R</a:t>
            </a:r>
            <a:endParaRPr lang="ko-KR" altLang="en-US" sz="800">
              <a:latin typeface="Dotum" pitchFamily="50" charset="-127"/>
              <a:ea typeface="Dotum" pitchFamily="50" charset="-127"/>
            </a:endParaRPr>
          </a:p>
        </p:txBody>
      </p:sp>
      <p:pic>
        <p:nvPicPr>
          <p:cNvPr id="8241" name="Picture 80"/>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810000" y="4582542"/>
            <a:ext cx="1084263" cy="298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242" name="Picture 81"/>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24288" y="3134742"/>
            <a:ext cx="912812" cy="1370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243" name="TextBox 72"/>
          <p:cNvSpPr txBox="1">
            <a:spLocks noChangeArrowheads="1"/>
          </p:cNvSpPr>
          <p:nvPr/>
        </p:nvSpPr>
        <p:spPr bwMode="auto">
          <a:xfrm>
            <a:off x="3735388" y="4493642"/>
            <a:ext cx="303212" cy="2159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kumimoji="1" sz="3200">
                <a:solidFill>
                  <a:schemeClr val="tx1"/>
                </a:solidFill>
                <a:latin typeface="굴림" charset="-127"/>
                <a:ea typeface="굴림" charset="-127"/>
              </a:defRPr>
            </a:lvl1pPr>
            <a:lvl2pPr marL="742950" indent="-285750" eaLnBrk="0" hangingPunct="0">
              <a:spcBef>
                <a:spcPct val="20000"/>
              </a:spcBef>
              <a:buChar char="–"/>
              <a:defRPr kumimoji="1" sz="2800">
                <a:solidFill>
                  <a:schemeClr val="tx1"/>
                </a:solidFill>
                <a:latin typeface="굴림" charset="-127"/>
                <a:ea typeface="굴림" charset="-127"/>
              </a:defRPr>
            </a:lvl2pPr>
            <a:lvl3pPr marL="1143000" indent="-228600" eaLnBrk="0" hangingPunct="0">
              <a:spcBef>
                <a:spcPct val="20000"/>
              </a:spcBef>
              <a:buChar char="•"/>
              <a:defRPr kumimoji="1" sz="2400">
                <a:solidFill>
                  <a:schemeClr val="tx1"/>
                </a:solidFill>
                <a:latin typeface="굴림" charset="-127"/>
                <a:ea typeface="굴림" charset="-127"/>
              </a:defRPr>
            </a:lvl3pPr>
            <a:lvl4pPr marL="1600200" indent="-228600" eaLnBrk="0" hangingPunct="0">
              <a:spcBef>
                <a:spcPct val="20000"/>
              </a:spcBef>
              <a:buChar char="–"/>
              <a:defRPr kumimoji="1" sz="2000">
                <a:solidFill>
                  <a:schemeClr val="tx1"/>
                </a:solidFill>
                <a:latin typeface="굴림" charset="-127"/>
                <a:ea typeface="굴림" charset="-127"/>
              </a:defRPr>
            </a:lvl4pPr>
            <a:lvl5pPr marL="2057400" indent="-228600" eaLnBrk="0" hangingPunct="0">
              <a:spcBef>
                <a:spcPct val="20000"/>
              </a:spcBef>
              <a:buChar char="»"/>
              <a:defRPr kumimoji="1" sz="2000">
                <a:solidFill>
                  <a:schemeClr val="tx1"/>
                </a:solidFill>
                <a:latin typeface="굴림" charset="-127"/>
                <a:ea typeface="굴림" charset="-127"/>
              </a:defRPr>
            </a:lvl5pPr>
            <a:lvl6pPr marL="2514600" indent="-228600" eaLnBrk="0" fontAlgn="base" hangingPunct="0">
              <a:spcBef>
                <a:spcPct val="20000"/>
              </a:spcBef>
              <a:spcAft>
                <a:spcPct val="0"/>
              </a:spcAft>
              <a:buChar char="»"/>
              <a:defRPr kumimoji="1" sz="2000">
                <a:solidFill>
                  <a:schemeClr val="tx1"/>
                </a:solidFill>
                <a:latin typeface="굴림" charset="-127"/>
                <a:ea typeface="굴림" charset="-127"/>
              </a:defRPr>
            </a:lvl6pPr>
            <a:lvl7pPr marL="2971800" indent="-228600" eaLnBrk="0" fontAlgn="base" hangingPunct="0">
              <a:spcBef>
                <a:spcPct val="20000"/>
              </a:spcBef>
              <a:spcAft>
                <a:spcPct val="0"/>
              </a:spcAft>
              <a:buChar char="»"/>
              <a:defRPr kumimoji="1" sz="2000">
                <a:solidFill>
                  <a:schemeClr val="tx1"/>
                </a:solidFill>
                <a:latin typeface="굴림" charset="-127"/>
                <a:ea typeface="굴림" charset="-127"/>
              </a:defRPr>
            </a:lvl7pPr>
            <a:lvl8pPr marL="3429000" indent="-228600" eaLnBrk="0" fontAlgn="base" hangingPunct="0">
              <a:spcBef>
                <a:spcPct val="20000"/>
              </a:spcBef>
              <a:spcAft>
                <a:spcPct val="0"/>
              </a:spcAft>
              <a:buChar char="»"/>
              <a:defRPr kumimoji="1" sz="2000">
                <a:solidFill>
                  <a:schemeClr val="tx1"/>
                </a:solidFill>
                <a:latin typeface="굴림" charset="-127"/>
                <a:ea typeface="굴림" charset="-127"/>
              </a:defRPr>
            </a:lvl8pPr>
            <a:lvl9pPr marL="3886200" indent="-228600" eaLnBrk="0" fontAlgn="base" hangingPunct="0">
              <a:spcBef>
                <a:spcPct val="20000"/>
              </a:spcBef>
              <a:spcAft>
                <a:spcPct val="0"/>
              </a:spcAft>
              <a:buChar char="»"/>
              <a:defRPr kumimoji="1" sz="2000">
                <a:solidFill>
                  <a:schemeClr val="tx1"/>
                </a:solidFill>
                <a:latin typeface="굴림" charset="-127"/>
                <a:ea typeface="굴림" charset="-127"/>
              </a:defRPr>
            </a:lvl9pPr>
          </a:lstStyle>
          <a:p>
            <a:pPr eaLnBrk="1" hangingPunct="1">
              <a:spcBef>
                <a:spcPct val="0"/>
              </a:spcBef>
              <a:buFontTx/>
              <a:buNone/>
            </a:pPr>
            <a:r>
              <a:rPr lang="en-US" altLang="ko-KR" sz="800">
                <a:latin typeface="Dotum" pitchFamily="50" charset="-127"/>
                <a:ea typeface="Dotum" pitchFamily="50" charset="-127"/>
              </a:rPr>
              <a:t>12</a:t>
            </a:r>
            <a:endParaRPr lang="ko-KR" altLang="en-US" sz="800">
              <a:latin typeface="Dotum" pitchFamily="50" charset="-127"/>
              <a:ea typeface="Dotum" pitchFamily="50" charset="-127"/>
            </a:endParaRPr>
          </a:p>
        </p:txBody>
      </p:sp>
      <p:sp>
        <p:nvSpPr>
          <p:cNvPr id="8244" name="TextBox 73"/>
          <p:cNvSpPr txBox="1">
            <a:spLocks noChangeArrowheads="1"/>
          </p:cNvSpPr>
          <p:nvPr/>
        </p:nvSpPr>
        <p:spPr bwMode="auto">
          <a:xfrm>
            <a:off x="4381500" y="4431729"/>
            <a:ext cx="242888" cy="21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kumimoji="1" sz="3200">
                <a:solidFill>
                  <a:schemeClr val="tx1"/>
                </a:solidFill>
                <a:latin typeface="굴림" charset="-127"/>
                <a:ea typeface="굴림" charset="-127"/>
              </a:defRPr>
            </a:lvl1pPr>
            <a:lvl2pPr marL="742950" indent="-285750" eaLnBrk="0" hangingPunct="0">
              <a:spcBef>
                <a:spcPct val="20000"/>
              </a:spcBef>
              <a:buChar char="–"/>
              <a:defRPr kumimoji="1" sz="2800">
                <a:solidFill>
                  <a:schemeClr val="tx1"/>
                </a:solidFill>
                <a:latin typeface="굴림" charset="-127"/>
                <a:ea typeface="굴림" charset="-127"/>
              </a:defRPr>
            </a:lvl2pPr>
            <a:lvl3pPr marL="1143000" indent="-228600" eaLnBrk="0" hangingPunct="0">
              <a:spcBef>
                <a:spcPct val="20000"/>
              </a:spcBef>
              <a:buChar char="•"/>
              <a:defRPr kumimoji="1" sz="2400">
                <a:solidFill>
                  <a:schemeClr val="tx1"/>
                </a:solidFill>
                <a:latin typeface="굴림" charset="-127"/>
                <a:ea typeface="굴림" charset="-127"/>
              </a:defRPr>
            </a:lvl3pPr>
            <a:lvl4pPr marL="1600200" indent="-228600" eaLnBrk="0" hangingPunct="0">
              <a:spcBef>
                <a:spcPct val="20000"/>
              </a:spcBef>
              <a:buChar char="–"/>
              <a:defRPr kumimoji="1" sz="2000">
                <a:solidFill>
                  <a:schemeClr val="tx1"/>
                </a:solidFill>
                <a:latin typeface="굴림" charset="-127"/>
                <a:ea typeface="굴림" charset="-127"/>
              </a:defRPr>
            </a:lvl4pPr>
            <a:lvl5pPr marL="2057400" indent="-228600" eaLnBrk="0" hangingPunct="0">
              <a:spcBef>
                <a:spcPct val="20000"/>
              </a:spcBef>
              <a:buChar char="»"/>
              <a:defRPr kumimoji="1" sz="2000">
                <a:solidFill>
                  <a:schemeClr val="tx1"/>
                </a:solidFill>
                <a:latin typeface="굴림" charset="-127"/>
                <a:ea typeface="굴림" charset="-127"/>
              </a:defRPr>
            </a:lvl5pPr>
            <a:lvl6pPr marL="2514600" indent="-228600" eaLnBrk="0" fontAlgn="base" hangingPunct="0">
              <a:spcBef>
                <a:spcPct val="20000"/>
              </a:spcBef>
              <a:spcAft>
                <a:spcPct val="0"/>
              </a:spcAft>
              <a:buChar char="»"/>
              <a:defRPr kumimoji="1" sz="2000">
                <a:solidFill>
                  <a:schemeClr val="tx1"/>
                </a:solidFill>
                <a:latin typeface="굴림" charset="-127"/>
                <a:ea typeface="굴림" charset="-127"/>
              </a:defRPr>
            </a:lvl6pPr>
            <a:lvl7pPr marL="2971800" indent="-228600" eaLnBrk="0" fontAlgn="base" hangingPunct="0">
              <a:spcBef>
                <a:spcPct val="20000"/>
              </a:spcBef>
              <a:spcAft>
                <a:spcPct val="0"/>
              </a:spcAft>
              <a:buChar char="»"/>
              <a:defRPr kumimoji="1" sz="2000">
                <a:solidFill>
                  <a:schemeClr val="tx1"/>
                </a:solidFill>
                <a:latin typeface="굴림" charset="-127"/>
                <a:ea typeface="굴림" charset="-127"/>
              </a:defRPr>
            </a:lvl7pPr>
            <a:lvl8pPr marL="3429000" indent="-228600" eaLnBrk="0" fontAlgn="base" hangingPunct="0">
              <a:spcBef>
                <a:spcPct val="20000"/>
              </a:spcBef>
              <a:spcAft>
                <a:spcPct val="0"/>
              </a:spcAft>
              <a:buChar char="»"/>
              <a:defRPr kumimoji="1" sz="2000">
                <a:solidFill>
                  <a:schemeClr val="tx1"/>
                </a:solidFill>
                <a:latin typeface="굴림" charset="-127"/>
                <a:ea typeface="굴림" charset="-127"/>
              </a:defRPr>
            </a:lvl8pPr>
            <a:lvl9pPr marL="3886200" indent="-228600" eaLnBrk="0" fontAlgn="base" hangingPunct="0">
              <a:spcBef>
                <a:spcPct val="20000"/>
              </a:spcBef>
              <a:spcAft>
                <a:spcPct val="0"/>
              </a:spcAft>
              <a:buChar char="»"/>
              <a:defRPr kumimoji="1" sz="2000">
                <a:solidFill>
                  <a:schemeClr val="tx1"/>
                </a:solidFill>
                <a:latin typeface="굴림" charset="-127"/>
                <a:ea typeface="굴림" charset="-127"/>
              </a:defRPr>
            </a:lvl9pPr>
          </a:lstStyle>
          <a:p>
            <a:pPr eaLnBrk="1" hangingPunct="1">
              <a:spcBef>
                <a:spcPct val="0"/>
              </a:spcBef>
              <a:buFontTx/>
              <a:buNone/>
            </a:pPr>
            <a:r>
              <a:rPr lang="en-US" altLang="ko-KR" sz="800">
                <a:latin typeface="Dotum" pitchFamily="50" charset="-127"/>
                <a:ea typeface="Dotum" pitchFamily="50" charset="-127"/>
              </a:rPr>
              <a:t>2</a:t>
            </a:r>
            <a:endParaRPr lang="ko-KR" altLang="en-US" sz="800">
              <a:latin typeface="Dotum" pitchFamily="50" charset="-127"/>
              <a:ea typeface="Dotum" pitchFamily="50" charset="-127"/>
            </a:endParaRPr>
          </a:p>
        </p:txBody>
      </p:sp>
      <p:sp>
        <p:nvSpPr>
          <p:cNvPr id="8245" name="TextBox 74"/>
          <p:cNvSpPr txBox="1">
            <a:spLocks noChangeArrowheads="1"/>
          </p:cNvSpPr>
          <p:nvPr/>
        </p:nvSpPr>
        <p:spPr bwMode="auto">
          <a:xfrm>
            <a:off x="4313238" y="4809108"/>
            <a:ext cx="242887"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kumimoji="1" sz="3200">
                <a:solidFill>
                  <a:schemeClr val="tx1"/>
                </a:solidFill>
                <a:latin typeface="굴림" charset="-127"/>
                <a:ea typeface="굴림" charset="-127"/>
              </a:defRPr>
            </a:lvl1pPr>
            <a:lvl2pPr marL="742950" indent="-285750" eaLnBrk="0" hangingPunct="0">
              <a:spcBef>
                <a:spcPct val="20000"/>
              </a:spcBef>
              <a:buChar char="–"/>
              <a:defRPr kumimoji="1" sz="2800">
                <a:solidFill>
                  <a:schemeClr val="tx1"/>
                </a:solidFill>
                <a:latin typeface="굴림" charset="-127"/>
                <a:ea typeface="굴림" charset="-127"/>
              </a:defRPr>
            </a:lvl2pPr>
            <a:lvl3pPr marL="1143000" indent="-228600" eaLnBrk="0" hangingPunct="0">
              <a:spcBef>
                <a:spcPct val="20000"/>
              </a:spcBef>
              <a:buChar char="•"/>
              <a:defRPr kumimoji="1" sz="2400">
                <a:solidFill>
                  <a:schemeClr val="tx1"/>
                </a:solidFill>
                <a:latin typeface="굴림" charset="-127"/>
                <a:ea typeface="굴림" charset="-127"/>
              </a:defRPr>
            </a:lvl3pPr>
            <a:lvl4pPr marL="1600200" indent="-228600" eaLnBrk="0" hangingPunct="0">
              <a:spcBef>
                <a:spcPct val="20000"/>
              </a:spcBef>
              <a:buChar char="–"/>
              <a:defRPr kumimoji="1" sz="2000">
                <a:solidFill>
                  <a:schemeClr val="tx1"/>
                </a:solidFill>
                <a:latin typeface="굴림" charset="-127"/>
                <a:ea typeface="굴림" charset="-127"/>
              </a:defRPr>
            </a:lvl4pPr>
            <a:lvl5pPr marL="2057400" indent="-228600" eaLnBrk="0" hangingPunct="0">
              <a:spcBef>
                <a:spcPct val="20000"/>
              </a:spcBef>
              <a:buChar char="»"/>
              <a:defRPr kumimoji="1" sz="2000">
                <a:solidFill>
                  <a:schemeClr val="tx1"/>
                </a:solidFill>
                <a:latin typeface="굴림" charset="-127"/>
                <a:ea typeface="굴림" charset="-127"/>
              </a:defRPr>
            </a:lvl5pPr>
            <a:lvl6pPr marL="2514600" indent="-228600" eaLnBrk="0" fontAlgn="base" hangingPunct="0">
              <a:spcBef>
                <a:spcPct val="20000"/>
              </a:spcBef>
              <a:spcAft>
                <a:spcPct val="0"/>
              </a:spcAft>
              <a:buChar char="»"/>
              <a:defRPr kumimoji="1" sz="2000">
                <a:solidFill>
                  <a:schemeClr val="tx1"/>
                </a:solidFill>
                <a:latin typeface="굴림" charset="-127"/>
                <a:ea typeface="굴림" charset="-127"/>
              </a:defRPr>
            </a:lvl6pPr>
            <a:lvl7pPr marL="2971800" indent="-228600" eaLnBrk="0" fontAlgn="base" hangingPunct="0">
              <a:spcBef>
                <a:spcPct val="20000"/>
              </a:spcBef>
              <a:spcAft>
                <a:spcPct val="0"/>
              </a:spcAft>
              <a:buChar char="»"/>
              <a:defRPr kumimoji="1" sz="2000">
                <a:solidFill>
                  <a:schemeClr val="tx1"/>
                </a:solidFill>
                <a:latin typeface="굴림" charset="-127"/>
                <a:ea typeface="굴림" charset="-127"/>
              </a:defRPr>
            </a:lvl7pPr>
            <a:lvl8pPr marL="3429000" indent="-228600" eaLnBrk="0" fontAlgn="base" hangingPunct="0">
              <a:spcBef>
                <a:spcPct val="20000"/>
              </a:spcBef>
              <a:spcAft>
                <a:spcPct val="0"/>
              </a:spcAft>
              <a:buChar char="»"/>
              <a:defRPr kumimoji="1" sz="2000">
                <a:solidFill>
                  <a:schemeClr val="tx1"/>
                </a:solidFill>
                <a:latin typeface="굴림" charset="-127"/>
                <a:ea typeface="굴림" charset="-127"/>
              </a:defRPr>
            </a:lvl8pPr>
            <a:lvl9pPr marL="3886200" indent="-228600" eaLnBrk="0" fontAlgn="base" hangingPunct="0">
              <a:spcBef>
                <a:spcPct val="20000"/>
              </a:spcBef>
              <a:spcAft>
                <a:spcPct val="0"/>
              </a:spcAft>
              <a:buChar char="»"/>
              <a:defRPr kumimoji="1" sz="2000">
                <a:solidFill>
                  <a:schemeClr val="tx1"/>
                </a:solidFill>
                <a:latin typeface="굴림" charset="-127"/>
                <a:ea typeface="굴림" charset="-127"/>
              </a:defRPr>
            </a:lvl9pPr>
          </a:lstStyle>
          <a:p>
            <a:pPr eaLnBrk="1" hangingPunct="1">
              <a:spcBef>
                <a:spcPct val="0"/>
              </a:spcBef>
              <a:buFontTx/>
              <a:buNone/>
            </a:pPr>
            <a:r>
              <a:rPr lang="en-US" altLang="ko-KR" sz="800">
                <a:latin typeface="Dotum" pitchFamily="50" charset="-127"/>
                <a:ea typeface="Dotum" pitchFamily="50" charset="-127"/>
              </a:rPr>
              <a:t>1</a:t>
            </a:r>
            <a:endParaRPr lang="ko-KR" altLang="en-US" sz="800">
              <a:latin typeface="Dotum" pitchFamily="50" charset="-127"/>
              <a:ea typeface="Dotum" pitchFamily="50" charset="-127"/>
            </a:endParaRPr>
          </a:p>
        </p:txBody>
      </p:sp>
      <p:sp>
        <p:nvSpPr>
          <p:cNvPr id="8246" name="TextBox 75"/>
          <p:cNvSpPr txBox="1">
            <a:spLocks noChangeArrowheads="1"/>
          </p:cNvSpPr>
          <p:nvPr/>
        </p:nvSpPr>
        <p:spPr bwMode="auto">
          <a:xfrm>
            <a:off x="4452938" y="4809108"/>
            <a:ext cx="242887"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kumimoji="1" sz="3200">
                <a:solidFill>
                  <a:schemeClr val="tx1"/>
                </a:solidFill>
                <a:latin typeface="굴림" charset="-127"/>
                <a:ea typeface="굴림" charset="-127"/>
              </a:defRPr>
            </a:lvl1pPr>
            <a:lvl2pPr marL="742950" indent="-285750" eaLnBrk="0" hangingPunct="0">
              <a:spcBef>
                <a:spcPct val="20000"/>
              </a:spcBef>
              <a:buChar char="–"/>
              <a:defRPr kumimoji="1" sz="2800">
                <a:solidFill>
                  <a:schemeClr val="tx1"/>
                </a:solidFill>
                <a:latin typeface="굴림" charset="-127"/>
                <a:ea typeface="굴림" charset="-127"/>
              </a:defRPr>
            </a:lvl2pPr>
            <a:lvl3pPr marL="1143000" indent="-228600" eaLnBrk="0" hangingPunct="0">
              <a:spcBef>
                <a:spcPct val="20000"/>
              </a:spcBef>
              <a:buChar char="•"/>
              <a:defRPr kumimoji="1" sz="2400">
                <a:solidFill>
                  <a:schemeClr val="tx1"/>
                </a:solidFill>
                <a:latin typeface="굴림" charset="-127"/>
                <a:ea typeface="굴림" charset="-127"/>
              </a:defRPr>
            </a:lvl3pPr>
            <a:lvl4pPr marL="1600200" indent="-228600" eaLnBrk="0" hangingPunct="0">
              <a:spcBef>
                <a:spcPct val="20000"/>
              </a:spcBef>
              <a:buChar char="–"/>
              <a:defRPr kumimoji="1" sz="2000">
                <a:solidFill>
                  <a:schemeClr val="tx1"/>
                </a:solidFill>
                <a:latin typeface="굴림" charset="-127"/>
                <a:ea typeface="굴림" charset="-127"/>
              </a:defRPr>
            </a:lvl4pPr>
            <a:lvl5pPr marL="2057400" indent="-228600" eaLnBrk="0" hangingPunct="0">
              <a:spcBef>
                <a:spcPct val="20000"/>
              </a:spcBef>
              <a:buChar char="»"/>
              <a:defRPr kumimoji="1" sz="2000">
                <a:solidFill>
                  <a:schemeClr val="tx1"/>
                </a:solidFill>
                <a:latin typeface="굴림" charset="-127"/>
                <a:ea typeface="굴림" charset="-127"/>
              </a:defRPr>
            </a:lvl5pPr>
            <a:lvl6pPr marL="2514600" indent="-228600" eaLnBrk="0" fontAlgn="base" hangingPunct="0">
              <a:spcBef>
                <a:spcPct val="20000"/>
              </a:spcBef>
              <a:spcAft>
                <a:spcPct val="0"/>
              </a:spcAft>
              <a:buChar char="»"/>
              <a:defRPr kumimoji="1" sz="2000">
                <a:solidFill>
                  <a:schemeClr val="tx1"/>
                </a:solidFill>
                <a:latin typeface="굴림" charset="-127"/>
                <a:ea typeface="굴림" charset="-127"/>
              </a:defRPr>
            </a:lvl6pPr>
            <a:lvl7pPr marL="2971800" indent="-228600" eaLnBrk="0" fontAlgn="base" hangingPunct="0">
              <a:spcBef>
                <a:spcPct val="20000"/>
              </a:spcBef>
              <a:spcAft>
                <a:spcPct val="0"/>
              </a:spcAft>
              <a:buChar char="»"/>
              <a:defRPr kumimoji="1" sz="2000">
                <a:solidFill>
                  <a:schemeClr val="tx1"/>
                </a:solidFill>
                <a:latin typeface="굴림" charset="-127"/>
                <a:ea typeface="굴림" charset="-127"/>
              </a:defRPr>
            </a:lvl7pPr>
            <a:lvl8pPr marL="3429000" indent="-228600" eaLnBrk="0" fontAlgn="base" hangingPunct="0">
              <a:spcBef>
                <a:spcPct val="20000"/>
              </a:spcBef>
              <a:spcAft>
                <a:spcPct val="0"/>
              </a:spcAft>
              <a:buChar char="»"/>
              <a:defRPr kumimoji="1" sz="2000">
                <a:solidFill>
                  <a:schemeClr val="tx1"/>
                </a:solidFill>
                <a:latin typeface="굴림" charset="-127"/>
                <a:ea typeface="굴림" charset="-127"/>
              </a:defRPr>
            </a:lvl8pPr>
            <a:lvl9pPr marL="3886200" indent="-228600" eaLnBrk="0" fontAlgn="base" hangingPunct="0">
              <a:spcBef>
                <a:spcPct val="20000"/>
              </a:spcBef>
              <a:spcAft>
                <a:spcPct val="0"/>
              </a:spcAft>
              <a:buChar char="»"/>
              <a:defRPr kumimoji="1" sz="2000">
                <a:solidFill>
                  <a:schemeClr val="tx1"/>
                </a:solidFill>
                <a:latin typeface="굴림" charset="-127"/>
                <a:ea typeface="굴림" charset="-127"/>
              </a:defRPr>
            </a:lvl9pPr>
          </a:lstStyle>
          <a:p>
            <a:pPr eaLnBrk="1" hangingPunct="1">
              <a:spcBef>
                <a:spcPct val="0"/>
              </a:spcBef>
              <a:buFontTx/>
              <a:buNone/>
            </a:pPr>
            <a:r>
              <a:rPr lang="en-US" altLang="ko-KR" sz="800">
                <a:latin typeface="Dotum" pitchFamily="50" charset="-127"/>
                <a:ea typeface="Dotum" pitchFamily="50" charset="-127"/>
              </a:rPr>
              <a:t>3</a:t>
            </a:r>
            <a:endParaRPr lang="ko-KR" altLang="en-US" sz="800">
              <a:latin typeface="Dotum" pitchFamily="50" charset="-127"/>
              <a:ea typeface="Dotum" pitchFamily="50" charset="-127"/>
            </a:endParaRPr>
          </a:p>
        </p:txBody>
      </p:sp>
      <p:pic>
        <p:nvPicPr>
          <p:cNvPr id="8247" name="Picture 82"/>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427501" y="3080819"/>
            <a:ext cx="950912" cy="1417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248" name="TextBox 77"/>
          <p:cNvSpPr txBox="1">
            <a:spLocks noChangeArrowheads="1"/>
          </p:cNvSpPr>
          <p:nvPr/>
        </p:nvSpPr>
        <p:spPr bwMode="auto">
          <a:xfrm>
            <a:off x="6021388" y="3093467"/>
            <a:ext cx="254000" cy="2159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kumimoji="1" sz="3200">
                <a:solidFill>
                  <a:schemeClr val="tx1"/>
                </a:solidFill>
                <a:latin typeface="굴림" charset="-127"/>
                <a:ea typeface="굴림" charset="-127"/>
              </a:defRPr>
            </a:lvl1pPr>
            <a:lvl2pPr marL="742950" indent="-285750" eaLnBrk="0" hangingPunct="0">
              <a:spcBef>
                <a:spcPct val="20000"/>
              </a:spcBef>
              <a:buChar char="–"/>
              <a:defRPr kumimoji="1" sz="2800">
                <a:solidFill>
                  <a:schemeClr val="tx1"/>
                </a:solidFill>
                <a:latin typeface="굴림" charset="-127"/>
                <a:ea typeface="굴림" charset="-127"/>
              </a:defRPr>
            </a:lvl2pPr>
            <a:lvl3pPr marL="1143000" indent="-228600" eaLnBrk="0" hangingPunct="0">
              <a:spcBef>
                <a:spcPct val="20000"/>
              </a:spcBef>
              <a:buChar char="•"/>
              <a:defRPr kumimoji="1" sz="2400">
                <a:solidFill>
                  <a:schemeClr val="tx1"/>
                </a:solidFill>
                <a:latin typeface="굴림" charset="-127"/>
                <a:ea typeface="굴림" charset="-127"/>
              </a:defRPr>
            </a:lvl3pPr>
            <a:lvl4pPr marL="1600200" indent="-228600" eaLnBrk="0" hangingPunct="0">
              <a:spcBef>
                <a:spcPct val="20000"/>
              </a:spcBef>
              <a:buChar char="–"/>
              <a:defRPr kumimoji="1" sz="2000">
                <a:solidFill>
                  <a:schemeClr val="tx1"/>
                </a:solidFill>
                <a:latin typeface="굴림" charset="-127"/>
                <a:ea typeface="굴림" charset="-127"/>
              </a:defRPr>
            </a:lvl4pPr>
            <a:lvl5pPr marL="2057400" indent="-228600" eaLnBrk="0" hangingPunct="0">
              <a:spcBef>
                <a:spcPct val="20000"/>
              </a:spcBef>
              <a:buChar char="»"/>
              <a:defRPr kumimoji="1" sz="2000">
                <a:solidFill>
                  <a:schemeClr val="tx1"/>
                </a:solidFill>
                <a:latin typeface="굴림" charset="-127"/>
                <a:ea typeface="굴림" charset="-127"/>
              </a:defRPr>
            </a:lvl5pPr>
            <a:lvl6pPr marL="2514600" indent="-228600" eaLnBrk="0" fontAlgn="base" hangingPunct="0">
              <a:spcBef>
                <a:spcPct val="20000"/>
              </a:spcBef>
              <a:spcAft>
                <a:spcPct val="0"/>
              </a:spcAft>
              <a:buChar char="»"/>
              <a:defRPr kumimoji="1" sz="2000">
                <a:solidFill>
                  <a:schemeClr val="tx1"/>
                </a:solidFill>
                <a:latin typeface="굴림" charset="-127"/>
                <a:ea typeface="굴림" charset="-127"/>
              </a:defRPr>
            </a:lvl6pPr>
            <a:lvl7pPr marL="2971800" indent="-228600" eaLnBrk="0" fontAlgn="base" hangingPunct="0">
              <a:spcBef>
                <a:spcPct val="20000"/>
              </a:spcBef>
              <a:spcAft>
                <a:spcPct val="0"/>
              </a:spcAft>
              <a:buChar char="»"/>
              <a:defRPr kumimoji="1" sz="2000">
                <a:solidFill>
                  <a:schemeClr val="tx1"/>
                </a:solidFill>
                <a:latin typeface="굴림" charset="-127"/>
                <a:ea typeface="굴림" charset="-127"/>
              </a:defRPr>
            </a:lvl7pPr>
            <a:lvl8pPr marL="3429000" indent="-228600" eaLnBrk="0" fontAlgn="base" hangingPunct="0">
              <a:spcBef>
                <a:spcPct val="20000"/>
              </a:spcBef>
              <a:spcAft>
                <a:spcPct val="0"/>
              </a:spcAft>
              <a:buChar char="»"/>
              <a:defRPr kumimoji="1" sz="2000">
                <a:solidFill>
                  <a:schemeClr val="tx1"/>
                </a:solidFill>
                <a:latin typeface="굴림" charset="-127"/>
                <a:ea typeface="굴림" charset="-127"/>
              </a:defRPr>
            </a:lvl8pPr>
            <a:lvl9pPr marL="3886200" indent="-228600" eaLnBrk="0" fontAlgn="base" hangingPunct="0">
              <a:spcBef>
                <a:spcPct val="20000"/>
              </a:spcBef>
              <a:spcAft>
                <a:spcPct val="0"/>
              </a:spcAft>
              <a:buChar char="»"/>
              <a:defRPr kumimoji="1" sz="2000">
                <a:solidFill>
                  <a:schemeClr val="tx1"/>
                </a:solidFill>
                <a:latin typeface="굴림" charset="-127"/>
                <a:ea typeface="굴림" charset="-127"/>
              </a:defRPr>
            </a:lvl9pPr>
          </a:lstStyle>
          <a:p>
            <a:pPr eaLnBrk="1" hangingPunct="1">
              <a:spcBef>
                <a:spcPct val="0"/>
              </a:spcBef>
              <a:buFontTx/>
              <a:buNone/>
            </a:pPr>
            <a:r>
              <a:rPr lang="en-US" altLang="ko-KR" sz="800">
                <a:latin typeface="Dotum" pitchFamily="50" charset="-127"/>
                <a:ea typeface="Dotum" pitchFamily="50" charset="-127"/>
              </a:rPr>
              <a:t>R</a:t>
            </a:r>
            <a:endParaRPr lang="ko-KR" altLang="en-US" sz="800">
              <a:latin typeface="Dotum" pitchFamily="50" charset="-127"/>
              <a:ea typeface="Dotum" pitchFamily="50" charset="-127"/>
            </a:endParaRPr>
          </a:p>
        </p:txBody>
      </p:sp>
      <p:pic>
        <p:nvPicPr>
          <p:cNvPr id="8249" name="Picture 83"/>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487119" y="4538092"/>
            <a:ext cx="1038225"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250" name="TextBox 79"/>
          <p:cNvSpPr txBox="1">
            <a:spLocks noChangeArrowheads="1"/>
          </p:cNvSpPr>
          <p:nvPr/>
        </p:nvSpPr>
        <p:spPr bwMode="auto">
          <a:xfrm>
            <a:off x="5765800" y="2918842"/>
            <a:ext cx="244475"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kumimoji="1" sz="3200">
                <a:solidFill>
                  <a:schemeClr val="tx1"/>
                </a:solidFill>
                <a:latin typeface="굴림" charset="-127"/>
                <a:ea typeface="굴림" charset="-127"/>
              </a:defRPr>
            </a:lvl1pPr>
            <a:lvl2pPr marL="742950" indent="-285750" eaLnBrk="0" hangingPunct="0">
              <a:spcBef>
                <a:spcPct val="20000"/>
              </a:spcBef>
              <a:buChar char="–"/>
              <a:defRPr kumimoji="1" sz="2800">
                <a:solidFill>
                  <a:schemeClr val="tx1"/>
                </a:solidFill>
                <a:latin typeface="굴림" charset="-127"/>
                <a:ea typeface="굴림" charset="-127"/>
              </a:defRPr>
            </a:lvl2pPr>
            <a:lvl3pPr marL="1143000" indent="-228600" eaLnBrk="0" hangingPunct="0">
              <a:spcBef>
                <a:spcPct val="20000"/>
              </a:spcBef>
              <a:buChar char="•"/>
              <a:defRPr kumimoji="1" sz="2400">
                <a:solidFill>
                  <a:schemeClr val="tx1"/>
                </a:solidFill>
                <a:latin typeface="굴림" charset="-127"/>
                <a:ea typeface="굴림" charset="-127"/>
              </a:defRPr>
            </a:lvl3pPr>
            <a:lvl4pPr marL="1600200" indent="-228600" eaLnBrk="0" hangingPunct="0">
              <a:spcBef>
                <a:spcPct val="20000"/>
              </a:spcBef>
              <a:buChar char="–"/>
              <a:defRPr kumimoji="1" sz="2000">
                <a:solidFill>
                  <a:schemeClr val="tx1"/>
                </a:solidFill>
                <a:latin typeface="굴림" charset="-127"/>
                <a:ea typeface="굴림" charset="-127"/>
              </a:defRPr>
            </a:lvl4pPr>
            <a:lvl5pPr marL="2057400" indent="-228600" eaLnBrk="0" hangingPunct="0">
              <a:spcBef>
                <a:spcPct val="20000"/>
              </a:spcBef>
              <a:buChar char="»"/>
              <a:defRPr kumimoji="1" sz="2000">
                <a:solidFill>
                  <a:schemeClr val="tx1"/>
                </a:solidFill>
                <a:latin typeface="굴림" charset="-127"/>
                <a:ea typeface="굴림" charset="-127"/>
              </a:defRPr>
            </a:lvl5pPr>
            <a:lvl6pPr marL="2514600" indent="-228600" eaLnBrk="0" fontAlgn="base" hangingPunct="0">
              <a:spcBef>
                <a:spcPct val="20000"/>
              </a:spcBef>
              <a:spcAft>
                <a:spcPct val="0"/>
              </a:spcAft>
              <a:buChar char="»"/>
              <a:defRPr kumimoji="1" sz="2000">
                <a:solidFill>
                  <a:schemeClr val="tx1"/>
                </a:solidFill>
                <a:latin typeface="굴림" charset="-127"/>
                <a:ea typeface="굴림" charset="-127"/>
              </a:defRPr>
            </a:lvl6pPr>
            <a:lvl7pPr marL="2971800" indent="-228600" eaLnBrk="0" fontAlgn="base" hangingPunct="0">
              <a:spcBef>
                <a:spcPct val="20000"/>
              </a:spcBef>
              <a:spcAft>
                <a:spcPct val="0"/>
              </a:spcAft>
              <a:buChar char="»"/>
              <a:defRPr kumimoji="1" sz="2000">
                <a:solidFill>
                  <a:schemeClr val="tx1"/>
                </a:solidFill>
                <a:latin typeface="굴림" charset="-127"/>
                <a:ea typeface="굴림" charset="-127"/>
              </a:defRPr>
            </a:lvl7pPr>
            <a:lvl8pPr marL="3429000" indent="-228600" eaLnBrk="0" fontAlgn="base" hangingPunct="0">
              <a:spcBef>
                <a:spcPct val="20000"/>
              </a:spcBef>
              <a:spcAft>
                <a:spcPct val="0"/>
              </a:spcAft>
              <a:buChar char="»"/>
              <a:defRPr kumimoji="1" sz="2000">
                <a:solidFill>
                  <a:schemeClr val="tx1"/>
                </a:solidFill>
                <a:latin typeface="굴림" charset="-127"/>
                <a:ea typeface="굴림" charset="-127"/>
              </a:defRPr>
            </a:lvl8pPr>
            <a:lvl9pPr marL="3886200" indent="-228600" eaLnBrk="0" fontAlgn="base" hangingPunct="0">
              <a:spcBef>
                <a:spcPct val="20000"/>
              </a:spcBef>
              <a:spcAft>
                <a:spcPct val="0"/>
              </a:spcAft>
              <a:buChar char="»"/>
              <a:defRPr kumimoji="1" sz="2000">
                <a:solidFill>
                  <a:schemeClr val="tx1"/>
                </a:solidFill>
                <a:latin typeface="굴림" charset="-127"/>
                <a:ea typeface="굴림" charset="-127"/>
              </a:defRPr>
            </a:lvl9pPr>
          </a:lstStyle>
          <a:p>
            <a:pPr eaLnBrk="1" hangingPunct="1">
              <a:spcBef>
                <a:spcPct val="0"/>
              </a:spcBef>
              <a:buFontTx/>
              <a:buNone/>
            </a:pPr>
            <a:r>
              <a:rPr lang="en-US" altLang="ko-KR" sz="800">
                <a:latin typeface="Dotum" pitchFamily="50" charset="-127"/>
                <a:ea typeface="Dotum" pitchFamily="50" charset="-127"/>
              </a:rPr>
              <a:t>1</a:t>
            </a:r>
            <a:endParaRPr lang="ko-KR" altLang="en-US" sz="800">
              <a:latin typeface="Dotum" pitchFamily="50" charset="-127"/>
              <a:ea typeface="Dotum" pitchFamily="50" charset="-127"/>
            </a:endParaRPr>
          </a:p>
        </p:txBody>
      </p:sp>
      <p:sp>
        <p:nvSpPr>
          <p:cNvPr id="8251" name="TextBox 80"/>
          <p:cNvSpPr txBox="1">
            <a:spLocks noChangeArrowheads="1"/>
          </p:cNvSpPr>
          <p:nvPr/>
        </p:nvSpPr>
        <p:spPr bwMode="auto">
          <a:xfrm>
            <a:off x="5889625" y="2918842"/>
            <a:ext cx="244475"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kumimoji="1" sz="3200">
                <a:solidFill>
                  <a:schemeClr val="tx1"/>
                </a:solidFill>
                <a:latin typeface="굴림" charset="-127"/>
                <a:ea typeface="굴림" charset="-127"/>
              </a:defRPr>
            </a:lvl1pPr>
            <a:lvl2pPr marL="742950" indent="-285750" eaLnBrk="0" hangingPunct="0">
              <a:spcBef>
                <a:spcPct val="20000"/>
              </a:spcBef>
              <a:buChar char="–"/>
              <a:defRPr kumimoji="1" sz="2800">
                <a:solidFill>
                  <a:schemeClr val="tx1"/>
                </a:solidFill>
                <a:latin typeface="굴림" charset="-127"/>
                <a:ea typeface="굴림" charset="-127"/>
              </a:defRPr>
            </a:lvl2pPr>
            <a:lvl3pPr marL="1143000" indent="-228600" eaLnBrk="0" hangingPunct="0">
              <a:spcBef>
                <a:spcPct val="20000"/>
              </a:spcBef>
              <a:buChar char="•"/>
              <a:defRPr kumimoji="1" sz="2400">
                <a:solidFill>
                  <a:schemeClr val="tx1"/>
                </a:solidFill>
                <a:latin typeface="굴림" charset="-127"/>
                <a:ea typeface="굴림" charset="-127"/>
              </a:defRPr>
            </a:lvl3pPr>
            <a:lvl4pPr marL="1600200" indent="-228600" eaLnBrk="0" hangingPunct="0">
              <a:spcBef>
                <a:spcPct val="20000"/>
              </a:spcBef>
              <a:buChar char="–"/>
              <a:defRPr kumimoji="1" sz="2000">
                <a:solidFill>
                  <a:schemeClr val="tx1"/>
                </a:solidFill>
                <a:latin typeface="굴림" charset="-127"/>
                <a:ea typeface="굴림" charset="-127"/>
              </a:defRPr>
            </a:lvl4pPr>
            <a:lvl5pPr marL="2057400" indent="-228600" eaLnBrk="0" hangingPunct="0">
              <a:spcBef>
                <a:spcPct val="20000"/>
              </a:spcBef>
              <a:buChar char="»"/>
              <a:defRPr kumimoji="1" sz="2000">
                <a:solidFill>
                  <a:schemeClr val="tx1"/>
                </a:solidFill>
                <a:latin typeface="굴림" charset="-127"/>
                <a:ea typeface="굴림" charset="-127"/>
              </a:defRPr>
            </a:lvl5pPr>
            <a:lvl6pPr marL="2514600" indent="-228600" eaLnBrk="0" fontAlgn="base" hangingPunct="0">
              <a:spcBef>
                <a:spcPct val="20000"/>
              </a:spcBef>
              <a:spcAft>
                <a:spcPct val="0"/>
              </a:spcAft>
              <a:buChar char="»"/>
              <a:defRPr kumimoji="1" sz="2000">
                <a:solidFill>
                  <a:schemeClr val="tx1"/>
                </a:solidFill>
                <a:latin typeface="굴림" charset="-127"/>
                <a:ea typeface="굴림" charset="-127"/>
              </a:defRPr>
            </a:lvl6pPr>
            <a:lvl7pPr marL="2971800" indent="-228600" eaLnBrk="0" fontAlgn="base" hangingPunct="0">
              <a:spcBef>
                <a:spcPct val="20000"/>
              </a:spcBef>
              <a:spcAft>
                <a:spcPct val="0"/>
              </a:spcAft>
              <a:buChar char="»"/>
              <a:defRPr kumimoji="1" sz="2000">
                <a:solidFill>
                  <a:schemeClr val="tx1"/>
                </a:solidFill>
                <a:latin typeface="굴림" charset="-127"/>
                <a:ea typeface="굴림" charset="-127"/>
              </a:defRPr>
            </a:lvl7pPr>
            <a:lvl8pPr marL="3429000" indent="-228600" eaLnBrk="0" fontAlgn="base" hangingPunct="0">
              <a:spcBef>
                <a:spcPct val="20000"/>
              </a:spcBef>
              <a:spcAft>
                <a:spcPct val="0"/>
              </a:spcAft>
              <a:buChar char="»"/>
              <a:defRPr kumimoji="1" sz="2000">
                <a:solidFill>
                  <a:schemeClr val="tx1"/>
                </a:solidFill>
                <a:latin typeface="굴림" charset="-127"/>
                <a:ea typeface="굴림" charset="-127"/>
              </a:defRPr>
            </a:lvl8pPr>
            <a:lvl9pPr marL="3886200" indent="-228600" eaLnBrk="0" fontAlgn="base" hangingPunct="0">
              <a:spcBef>
                <a:spcPct val="20000"/>
              </a:spcBef>
              <a:spcAft>
                <a:spcPct val="0"/>
              </a:spcAft>
              <a:buChar char="»"/>
              <a:defRPr kumimoji="1" sz="2000">
                <a:solidFill>
                  <a:schemeClr val="tx1"/>
                </a:solidFill>
                <a:latin typeface="굴림" charset="-127"/>
                <a:ea typeface="굴림" charset="-127"/>
              </a:defRPr>
            </a:lvl9pPr>
          </a:lstStyle>
          <a:p>
            <a:pPr eaLnBrk="1" hangingPunct="1">
              <a:spcBef>
                <a:spcPct val="0"/>
              </a:spcBef>
              <a:buFontTx/>
              <a:buNone/>
            </a:pPr>
            <a:r>
              <a:rPr lang="en-US" altLang="ko-KR" sz="800">
                <a:latin typeface="Dotum" pitchFamily="50" charset="-127"/>
                <a:ea typeface="Dotum" pitchFamily="50" charset="-127"/>
              </a:rPr>
              <a:t>3</a:t>
            </a:r>
            <a:endParaRPr lang="ko-KR" altLang="en-US" sz="800">
              <a:latin typeface="Dotum" pitchFamily="50" charset="-127"/>
              <a:ea typeface="Dotum" pitchFamily="50" charset="-127"/>
            </a:endParaRPr>
          </a:p>
        </p:txBody>
      </p:sp>
      <p:sp>
        <p:nvSpPr>
          <p:cNvPr id="8252" name="TextBox 81"/>
          <p:cNvSpPr txBox="1">
            <a:spLocks noChangeArrowheads="1"/>
          </p:cNvSpPr>
          <p:nvPr/>
        </p:nvSpPr>
        <p:spPr bwMode="auto">
          <a:xfrm>
            <a:off x="5963369" y="4403154"/>
            <a:ext cx="242888"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kumimoji="1" sz="3200">
                <a:solidFill>
                  <a:schemeClr val="tx1"/>
                </a:solidFill>
                <a:latin typeface="굴림" charset="-127"/>
                <a:ea typeface="굴림" charset="-127"/>
              </a:defRPr>
            </a:lvl1pPr>
            <a:lvl2pPr marL="742950" indent="-285750" eaLnBrk="0" hangingPunct="0">
              <a:spcBef>
                <a:spcPct val="20000"/>
              </a:spcBef>
              <a:buChar char="–"/>
              <a:defRPr kumimoji="1" sz="2800">
                <a:solidFill>
                  <a:schemeClr val="tx1"/>
                </a:solidFill>
                <a:latin typeface="굴림" charset="-127"/>
                <a:ea typeface="굴림" charset="-127"/>
              </a:defRPr>
            </a:lvl2pPr>
            <a:lvl3pPr marL="1143000" indent="-228600" eaLnBrk="0" hangingPunct="0">
              <a:spcBef>
                <a:spcPct val="20000"/>
              </a:spcBef>
              <a:buChar char="•"/>
              <a:defRPr kumimoji="1" sz="2400">
                <a:solidFill>
                  <a:schemeClr val="tx1"/>
                </a:solidFill>
                <a:latin typeface="굴림" charset="-127"/>
                <a:ea typeface="굴림" charset="-127"/>
              </a:defRPr>
            </a:lvl3pPr>
            <a:lvl4pPr marL="1600200" indent="-228600" eaLnBrk="0" hangingPunct="0">
              <a:spcBef>
                <a:spcPct val="20000"/>
              </a:spcBef>
              <a:buChar char="–"/>
              <a:defRPr kumimoji="1" sz="2000">
                <a:solidFill>
                  <a:schemeClr val="tx1"/>
                </a:solidFill>
                <a:latin typeface="굴림" charset="-127"/>
                <a:ea typeface="굴림" charset="-127"/>
              </a:defRPr>
            </a:lvl4pPr>
            <a:lvl5pPr marL="2057400" indent="-228600" eaLnBrk="0" hangingPunct="0">
              <a:spcBef>
                <a:spcPct val="20000"/>
              </a:spcBef>
              <a:buChar char="»"/>
              <a:defRPr kumimoji="1" sz="2000">
                <a:solidFill>
                  <a:schemeClr val="tx1"/>
                </a:solidFill>
                <a:latin typeface="굴림" charset="-127"/>
                <a:ea typeface="굴림" charset="-127"/>
              </a:defRPr>
            </a:lvl5pPr>
            <a:lvl6pPr marL="2514600" indent="-228600" eaLnBrk="0" fontAlgn="base" hangingPunct="0">
              <a:spcBef>
                <a:spcPct val="20000"/>
              </a:spcBef>
              <a:spcAft>
                <a:spcPct val="0"/>
              </a:spcAft>
              <a:buChar char="»"/>
              <a:defRPr kumimoji="1" sz="2000">
                <a:solidFill>
                  <a:schemeClr val="tx1"/>
                </a:solidFill>
                <a:latin typeface="굴림" charset="-127"/>
                <a:ea typeface="굴림" charset="-127"/>
              </a:defRPr>
            </a:lvl6pPr>
            <a:lvl7pPr marL="2971800" indent="-228600" eaLnBrk="0" fontAlgn="base" hangingPunct="0">
              <a:spcBef>
                <a:spcPct val="20000"/>
              </a:spcBef>
              <a:spcAft>
                <a:spcPct val="0"/>
              </a:spcAft>
              <a:buChar char="»"/>
              <a:defRPr kumimoji="1" sz="2000">
                <a:solidFill>
                  <a:schemeClr val="tx1"/>
                </a:solidFill>
                <a:latin typeface="굴림" charset="-127"/>
                <a:ea typeface="굴림" charset="-127"/>
              </a:defRPr>
            </a:lvl7pPr>
            <a:lvl8pPr marL="3429000" indent="-228600" eaLnBrk="0" fontAlgn="base" hangingPunct="0">
              <a:spcBef>
                <a:spcPct val="20000"/>
              </a:spcBef>
              <a:spcAft>
                <a:spcPct val="0"/>
              </a:spcAft>
              <a:buChar char="»"/>
              <a:defRPr kumimoji="1" sz="2000">
                <a:solidFill>
                  <a:schemeClr val="tx1"/>
                </a:solidFill>
                <a:latin typeface="굴림" charset="-127"/>
                <a:ea typeface="굴림" charset="-127"/>
              </a:defRPr>
            </a:lvl8pPr>
            <a:lvl9pPr marL="3886200" indent="-228600" eaLnBrk="0" fontAlgn="base" hangingPunct="0">
              <a:spcBef>
                <a:spcPct val="20000"/>
              </a:spcBef>
              <a:spcAft>
                <a:spcPct val="0"/>
              </a:spcAft>
              <a:buChar char="»"/>
              <a:defRPr kumimoji="1" sz="2000">
                <a:solidFill>
                  <a:schemeClr val="tx1"/>
                </a:solidFill>
                <a:latin typeface="굴림" charset="-127"/>
                <a:ea typeface="굴림" charset="-127"/>
              </a:defRPr>
            </a:lvl9pPr>
          </a:lstStyle>
          <a:p>
            <a:pPr eaLnBrk="1" hangingPunct="1">
              <a:spcBef>
                <a:spcPct val="0"/>
              </a:spcBef>
              <a:buFontTx/>
              <a:buNone/>
            </a:pPr>
            <a:r>
              <a:rPr lang="en-US" altLang="ko-KR" sz="800">
                <a:latin typeface="Dotum" pitchFamily="50" charset="-127"/>
                <a:ea typeface="Dotum" pitchFamily="50" charset="-127"/>
              </a:rPr>
              <a:t>2</a:t>
            </a:r>
            <a:endParaRPr lang="ko-KR" altLang="en-US" sz="800">
              <a:latin typeface="Dotum" pitchFamily="50" charset="-127"/>
              <a:ea typeface="Dotum" pitchFamily="50" charset="-127"/>
            </a:endParaRPr>
          </a:p>
        </p:txBody>
      </p:sp>
      <p:sp>
        <p:nvSpPr>
          <p:cNvPr id="8253" name="TextBox 82"/>
          <p:cNvSpPr txBox="1">
            <a:spLocks noChangeArrowheads="1"/>
          </p:cNvSpPr>
          <p:nvPr/>
        </p:nvSpPr>
        <p:spPr bwMode="auto">
          <a:xfrm>
            <a:off x="5909394" y="4799583"/>
            <a:ext cx="244475"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kumimoji="1" sz="3200">
                <a:solidFill>
                  <a:schemeClr val="tx1"/>
                </a:solidFill>
                <a:latin typeface="굴림" charset="-127"/>
                <a:ea typeface="굴림" charset="-127"/>
              </a:defRPr>
            </a:lvl1pPr>
            <a:lvl2pPr marL="742950" indent="-285750" eaLnBrk="0" hangingPunct="0">
              <a:spcBef>
                <a:spcPct val="20000"/>
              </a:spcBef>
              <a:buChar char="–"/>
              <a:defRPr kumimoji="1" sz="2800">
                <a:solidFill>
                  <a:schemeClr val="tx1"/>
                </a:solidFill>
                <a:latin typeface="굴림" charset="-127"/>
                <a:ea typeface="굴림" charset="-127"/>
              </a:defRPr>
            </a:lvl2pPr>
            <a:lvl3pPr marL="1143000" indent="-228600" eaLnBrk="0" hangingPunct="0">
              <a:spcBef>
                <a:spcPct val="20000"/>
              </a:spcBef>
              <a:buChar char="•"/>
              <a:defRPr kumimoji="1" sz="2400">
                <a:solidFill>
                  <a:schemeClr val="tx1"/>
                </a:solidFill>
                <a:latin typeface="굴림" charset="-127"/>
                <a:ea typeface="굴림" charset="-127"/>
              </a:defRPr>
            </a:lvl3pPr>
            <a:lvl4pPr marL="1600200" indent="-228600" eaLnBrk="0" hangingPunct="0">
              <a:spcBef>
                <a:spcPct val="20000"/>
              </a:spcBef>
              <a:buChar char="–"/>
              <a:defRPr kumimoji="1" sz="2000">
                <a:solidFill>
                  <a:schemeClr val="tx1"/>
                </a:solidFill>
                <a:latin typeface="굴림" charset="-127"/>
                <a:ea typeface="굴림" charset="-127"/>
              </a:defRPr>
            </a:lvl4pPr>
            <a:lvl5pPr marL="2057400" indent="-228600" eaLnBrk="0" hangingPunct="0">
              <a:spcBef>
                <a:spcPct val="20000"/>
              </a:spcBef>
              <a:buChar char="»"/>
              <a:defRPr kumimoji="1" sz="2000">
                <a:solidFill>
                  <a:schemeClr val="tx1"/>
                </a:solidFill>
                <a:latin typeface="굴림" charset="-127"/>
                <a:ea typeface="굴림" charset="-127"/>
              </a:defRPr>
            </a:lvl5pPr>
            <a:lvl6pPr marL="2514600" indent="-228600" eaLnBrk="0" fontAlgn="base" hangingPunct="0">
              <a:spcBef>
                <a:spcPct val="20000"/>
              </a:spcBef>
              <a:spcAft>
                <a:spcPct val="0"/>
              </a:spcAft>
              <a:buChar char="»"/>
              <a:defRPr kumimoji="1" sz="2000">
                <a:solidFill>
                  <a:schemeClr val="tx1"/>
                </a:solidFill>
                <a:latin typeface="굴림" charset="-127"/>
                <a:ea typeface="굴림" charset="-127"/>
              </a:defRPr>
            </a:lvl6pPr>
            <a:lvl7pPr marL="2971800" indent="-228600" eaLnBrk="0" fontAlgn="base" hangingPunct="0">
              <a:spcBef>
                <a:spcPct val="20000"/>
              </a:spcBef>
              <a:spcAft>
                <a:spcPct val="0"/>
              </a:spcAft>
              <a:buChar char="»"/>
              <a:defRPr kumimoji="1" sz="2000">
                <a:solidFill>
                  <a:schemeClr val="tx1"/>
                </a:solidFill>
                <a:latin typeface="굴림" charset="-127"/>
                <a:ea typeface="굴림" charset="-127"/>
              </a:defRPr>
            </a:lvl7pPr>
            <a:lvl8pPr marL="3429000" indent="-228600" eaLnBrk="0" fontAlgn="base" hangingPunct="0">
              <a:spcBef>
                <a:spcPct val="20000"/>
              </a:spcBef>
              <a:spcAft>
                <a:spcPct val="0"/>
              </a:spcAft>
              <a:buChar char="»"/>
              <a:defRPr kumimoji="1" sz="2000">
                <a:solidFill>
                  <a:schemeClr val="tx1"/>
                </a:solidFill>
                <a:latin typeface="굴림" charset="-127"/>
                <a:ea typeface="굴림" charset="-127"/>
              </a:defRPr>
            </a:lvl8pPr>
            <a:lvl9pPr marL="3886200" indent="-228600" eaLnBrk="0" fontAlgn="base" hangingPunct="0">
              <a:spcBef>
                <a:spcPct val="20000"/>
              </a:spcBef>
              <a:spcAft>
                <a:spcPct val="0"/>
              </a:spcAft>
              <a:buChar char="»"/>
              <a:defRPr kumimoji="1" sz="2000">
                <a:solidFill>
                  <a:schemeClr val="tx1"/>
                </a:solidFill>
                <a:latin typeface="굴림" charset="-127"/>
                <a:ea typeface="굴림" charset="-127"/>
              </a:defRPr>
            </a:lvl9pPr>
          </a:lstStyle>
          <a:p>
            <a:pPr eaLnBrk="1" hangingPunct="1">
              <a:spcBef>
                <a:spcPct val="0"/>
              </a:spcBef>
              <a:buFontTx/>
              <a:buNone/>
            </a:pPr>
            <a:r>
              <a:rPr lang="en-US" altLang="ko-KR" sz="800">
                <a:latin typeface="Dotum" pitchFamily="50" charset="-127"/>
                <a:ea typeface="Dotum" pitchFamily="50" charset="-127"/>
              </a:rPr>
              <a:t>1</a:t>
            </a:r>
            <a:endParaRPr lang="ko-KR" altLang="en-US" sz="800">
              <a:latin typeface="Dotum" pitchFamily="50" charset="-127"/>
              <a:ea typeface="Dotum" pitchFamily="50" charset="-127"/>
            </a:endParaRPr>
          </a:p>
        </p:txBody>
      </p:sp>
      <p:sp>
        <p:nvSpPr>
          <p:cNvPr id="8254" name="TextBox 83"/>
          <p:cNvSpPr txBox="1">
            <a:spLocks noChangeArrowheads="1"/>
          </p:cNvSpPr>
          <p:nvPr/>
        </p:nvSpPr>
        <p:spPr bwMode="auto">
          <a:xfrm>
            <a:off x="6071319" y="4809108"/>
            <a:ext cx="244475"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kumimoji="1" sz="3200">
                <a:solidFill>
                  <a:schemeClr val="tx1"/>
                </a:solidFill>
                <a:latin typeface="굴림" charset="-127"/>
                <a:ea typeface="굴림" charset="-127"/>
              </a:defRPr>
            </a:lvl1pPr>
            <a:lvl2pPr marL="742950" indent="-285750" eaLnBrk="0" hangingPunct="0">
              <a:spcBef>
                <a:spcPct val="20000"/>
              </a:spcBef>
              <a:buChar char="–"/>
              <a:defRPr kumimoji="1" sz="2800">
                <a:solidFill>
                  <a:schemeClr val="tx1"/>
                </a:solidFill>
                <a:latin typeface="굴림" charset="-127"/>
                <a:ea typeface="굴림" charset="-127"/>
              </a:defRPr>
            </a:lvl2pPr>
            <a:lvl3pPr marL="1143000" indent="-228600" eaLnBrk="0" hangingPunct="0">
              <a:spcBef>
                <a:spcPct val="20000"/>
              </a:spcBef>
              <a:buChar char="•"/>
              <a:defRPr kumimoji="1" sz="2400">
                <a:solidFill>
                  <a:schemeClr val="tx1"/>
                </a:solidFill>
                <a:latin typeface="굴림" charset="-127"/>
                <a:ea typeface="굴림" charset="-127"/>
              </a:defRPr>
            </a:lvl3pPr>
            <a:lvl4pPr marL="1600200" indent="-228600" eaLnBrk="0" hangingPunct="0">
              <a:spcBef>
                <a:spcPct val="20000"/>
              </a:spcBef>
              <a:buChar char="–"/>
              <a:defRPr kumimoji="1" sz="2000">
                <a:solidFill>
                  <a:schemeClr val="tx1"/>
                </a:solidFill>
                <a:latin typeface="굴림" charset="-127"/>
                <a:ea typeface="굴림" charset="-127"/>
              </a:defRPr>
            </a:lvl4pPr>
            <a:lvl5pPr marL="2057400" indent="-228600" eaLnBrk="0" hangingPunct="0">
              <a:spcBef>
                <a:spcPct val="20000"/>
              </a:spcBef>
              <a:buChar char="»"/>
              <a:defRPr kumimoji="1" sz="2000">
                <a:solidFill>
                  <a:schemeClr val="tx1"/>
                </a:solidFill>
                <a:latin typeface="굴림" charset="-127"/>
                <a:ea typeface="굴림" charset="-127"/>
              </a:defRPr>
            </a:lvl5pPr>
            <a:lvl6pPr marL="2514600" indent="-228600" eaLnBrk="0" fontAlgn="base" hangingPunct="0">
              <a:spcBef>
                <a:spcPct val="20000"/>
              </a:spcBef>
              <a:spcAft>
                <a:spcPct val="0"/>
              </a:spcAft>
              <a:buChar char="»"/>
              <a:defRPr kumimoji="1" sz="2000">
                <a:solidFill>
                  <a:schemeClr val="tx1"/>
                </a:solidFill>
                <a:latin typeface="굴림" charset="-127"/>
                <a:ea typeface="굴림" charset="-127"/>
              </a:defRPr>
            </a:lvl6pPr>
            <a:lvl7pPr marL="2971800" indent="-228600" eaLnBrk="0" fontAlgn="base" hangingPunct="0">
              <a:spcBef>
                <a:spcPct val="20000"/>
              </a:spcBef>
              <a:spcAft>
                <a:spcPct val="0"/>
              </a:spcAft>
              <a:buChar char="»"/>
              <a:defRPr kumimoji="1" sz="2000">
                <a:solidFill>
                  <a:schemeClr val="tx1"/>
                </a:solidFill>
                <a:latin typeface="굴림" charset="-127"/>
                <a:ea typeface="굴림" charset="-127"/>
              </a:defRPr>
            </a:lvl7pPr>
            <a:lvl8pPr marL="3429000" indent="-228600" eaLnBrk="0" fontAlgn="base" hangingPunct="0">
              <a:spcBef>
                <a:spcPct val="20000"/>
              </a:spcBef>
              <a:spcAft>
                <a:spcPct val="0"/>
              </a:spcAft>
              <a:buChar char="»"/>
              <a:defRPr kumimoji="1" sz="2000">
                <a:solidFill>
                  <a:schemeClr val="tx1"/>
                </a:solidFill>
                <a:latin typeface="굴림" charset="-127"/>
                <a:ea typeface="굴림" charset="-127"/>
              </a:defRPr>
            </a:lvl8pPr>
            <a:lvl9pPr marL="3886200" indent="-228600" eaLnBrk="0" fontAlgn="base" hangingPunct="0">
              <a:spcBef>
                <a:spcPct val="20000"/>
              </a:spcBef>
              <a:spcAft>
                <a:spcPct val="0"/>
              </a:spcAft>
              <a:buChar char="»"/>
              <a:defRPr kumimoji="1" sz="2000">
                <a:solidFill>
                  <a:schemeClr val="tx1"/>
                </a:solidFill>
                <a:latin typeface="굴림" charset="-127"/>
                <a:ea typeface="굴림" charset="-127"/>
              </a:defRPr>
            </a:lvl9pPr>
          </a:lstStyle>
          <a:p>
            <a:pPr eaLnBrk="1" hangingPunct="1">
              <a:spcBef>
                <a:spcPct val="0"/>
              </a:spcBef>
              <a:buFontTx/>
              <a:buNone/>
            </a:pPr>
            <a:r>
              <a:rPr lang="en-US" altLang="ko-KR" sz="800">
                <a:latin typeface="Dotum" pitchFamily="50" charset="-127"/>
                <a:ea typeface="Dotum" pitchFamily="50" charset="-127"/>
              </a:rPr>
              <a:t>3</a:t>
            </a:r>
            <a:endParaRPr lang="ko-KR" altLang="en-US" sz="800">
              <a:latin typeface="Dotum" pitchFamily="50" charset="-127"/>
              <a:ea typeface="Dotum" pitchFamily="50" charset="-127"/>
            </a:endParaRPr>
          </a:p>
        </p:txBody>
      </p:sp>
      <p:sp>
        <p:nvSpPr>
          <p:cNvPr id="8255" name="TextBox 84"/>
          <p:cNvSpPr txBox="1">
            <a:spLocks noChangeArrowheads="1"/>
          </p:cNvSpPr>
          <p:nvPr/>
        </p:nvSpPr>
        <p:spPr bwMode="auto">
          <a:xfrm>
            <a:off x="5396632" y="4490467"/>
            <a:ext cx="303212"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kumimoji="1" sz="3200">
                <a:solidFill>
                  <a:schemeClr val="tx1"/>
                </a:solidFill>
                <a:latin typeface="굴림" charset="-127"/>
                <a:ea typeface="굴림" charset="-127"/>
              </a:defRPr>
            </a:lvl1pPr>
            <a:lvl2pPr marL="742950" indent="-285750" eaLnBrk="0" hangingPunct="0">
              <a:spcBef>
                <a:spcPct val="20000"/>
              </a:spcBef>
              <a:buChar char="–"/>
              <a:defRPr kumimoji="1" sz="2800">
                <a:solidFill>
                  <a:schemeClr val="tx1"/>
                </a:solidFill>
                <a:latin typeface="굴림" charset="-127"/>
                <a:ea typeface="굴림" charset="-127"/>
              </a:defRPr>
            </a:lvl2pPr>
            <a:lvl3pPr marL="1143000" indent="-228600" eaLnBrk="0" hangingPunct="0">
              <a:spcBef>
                <a:spcPct val="20000"/>
              </a:spcBef>
              <a:buChar char="•"/>
              <a:defRPr kumimoji="1" sz="2400">
                <a:solidFill>
                  <a:schemeClr val="tx1"/>
                </a:solidFill>
                <a:latin typeface="굴림" charset="-127"/>
                <a:ea typeface="굴림" charset="-127"/>
              </a:defRPr>
            </a:lvl3pPr>
            <a:lvl4pPr marL="1600200" indent="-228600" eaLnBrk="0" hangingPunct="0">
              <a:spcBef>
                <a:spcPct val="20000"/>
              </a:spcBef>
              <a:buChar char="–"/>
              <a:defRPr kumimoji="1" sz="2000">
                <a:solidFill>
                  <a:schemeClr val="tx1"/>
                </a:solidFill>
                <a:latin typeface="굴림" charset="-127"/>
                <a:ea typeface="굴림" charset="-127"/>
              </a:defRPr>
            </a:lvl4pPr>
            <a:lvl5pPr marL="2057400" indent="-228600" eaLnBrk="0" hangingPunct="0">
              <a:spcBef>
                <a:spcPct val="20000"/>
              </a:spcBef>
              <a:buChar char="»"/>
              <a:defRPr kumimoji="1" sz="2000">
                <a:solidFill>
                  <a:schemeClr val="tx1"/>
                </a:solidFill>
                <a:latin typeface="굴림" charset="-127"/>
                <a:ea typeface="굴림" charset="-127"/>
              </a:defRPr>
            </a:lvl5pPr>
            <a:lvl6pPr marL="2514600" indent="-228600" eaLnBrk="0" fontAlgn="base" hangingPunct="0">
              <a:spcBef>
                <a:spcPct val="20000"/>
              </a:spcBef>
              <a:spcAft>
                <a:spcPct val="0"/>
              </a:spcAft>
              <a:buChar char="»"/>
              <a:defRPr kumimoji="1" sz="2000">
                <a:solidFill>
                  <a:schemeClr val="tx1"/>
                </a:solidFill>
                <a:latin typeface="굴림" charset="-127"/>
                <a:ea typeface="굴림" charset="-127"/>
              </a:defRPr>
            </a:lvl6pPr>
            <a:lvl7pPr marL="2971800" indent="-228600" eaLnBrk="0" fontAlgn="base" hangingPunct="0">
              <a:spcBef>
                <a:spcPct val="20000"/>
              </a:spcBef>
              <a:spcAft>
                <a:spcPct val="0"/>
              </a:spcAft>
              <a:buChar char="»"/>
              <a:defRPr kumimoji="1" sz="2000">
                <a:solidFill>
                  <a:schemeClr val="tx1"/>
                </a:solidFill>
                <a:latin typeface="굴림" charset="-127"/>
                <a:ea typeface="굴림" charset="-127"/>
              </a:defRPr>
            </a:lvl7pPr>
            <a:lvl8pPr marL="3429000" indent="-228600" eaLnBrk="0" fontAlgn="base" hangingPunct="0">
              <a:spcBef>
                <a:spcPct val="20000"/>
              </a:spcBef>
              <a:spcAft>
                <a:spcPct val="0"/>
              </a:spcAft>
              <a:buChar char="»"/>
              <a:defRPr kumimoji="1" sz="2000">
                <a:solidFill>
                  <a:schemeClr val="tx1"/>
                </a:solidFill>
                <a:latin typeface="굴림" charset="-127"/>
                <a:ea typeface="굴림" charset="-127"/>
              </a:defRPr>
            </a:lvl8pPr>
            <a:lvl9pPr marL="3886200" indent="-228600" eaLnBrk="0" fontAlgn="base" hangingPunct="0">
              <a:spcBef>
                <a:spcPct val="20000"/>
              </a:spcBef>
              <a:spcAft>
                <a:spcPct val="0"/>
              </a:spcAft>
              <a:buChar char="»"/>
              <a:defRPr kumimoji="1" sz="2000">
                <a:solidFill>
                  <a:schemeClr val="tx1"/>
                </a:solidFill>
                <a:latin typeface="굴림" charset="-127"/>
                <a:ea typeface="굴림" charset="-127"/>
              </a:defRPr>
            </a:lvl9pPr>
          </a:lstStyle>
          <a:p>
            <a:pPr eaLnBrk="1" hangingPunct="1">
              <a:spcBef>
                <a:spcPct val="0"/>
              </a:spcBef>
              <a:buFontTx/>
              <a:buNone/>
            </a:pPr>
            <a:r>
              <a:rPr lang="en-US" altLang="ko-KR" sz="800">
                <a:latin typeface="Dotum" pitchFamily="50" charset="-127"/>
                <a:ea typeface="Dotum" pitchFamily="50" charset="-127"/>
              </a:rPr>
              <a:t>12</a:t>
            </a:r>
            <a:endParaRPr lang="ko-KR" altLang="en-US" sz="800">
              <a:latin typeface="Dotum" pitchFamily="50" charset="-127"/>
              <a:ea typeface="Dotum" pitchFamily="50" charset="-127"/>
            </a:endParaRPr>
          </a:p>
        </p:txBody>
      </p:sp>
      <p:sp>
        <p:nvSpPr>
          <p:cNvPr id="8256" name="TextBox 85"/>
          <p:cNvSpPr txBox="1">
            <a:spLocks noChangeArrowheads="1"/>
          </p:cNvSpPr>
          <p:nvPr/>
        </p:nvSpPr>
        <p:spPr bwMode="auto">
          <a:xfrm>
            <a:off x="6219825" y="3987229"/>
            <a:ext cx="250825"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kumimoji="1" sz="3200">
                <a:solidFill>
                  <a:schemeClr val="tx1"/>
                </a:solidFill>
                <a:latin typeface="굴림" charset="-127"/>
                <a:ea typeface="굴림" charset="-127"/>
              </a:defRPr>
            </a:lvl1pPr>
            <a:lvl2pPr marL="742950" indent="-285750" eaLnBrk="0" hangingPunct="0">
              <a:spcBef>
                <a:spcPct val="20000"/>
              </a:spcBef>
              <a:buChar char="–"/>
              <a:defRPr kumimoji="1" sz="2800">
                <a:solidFill>
                  <a:schemeClr val="tx1"/>
                </a:solidFill>
                <a:latin typeface="굴림" charset="-127"/>
                <a:ea typeface="굴림" charset="-127"/>
              </a:defRPr>
            </a:lvl2pPr>
            <a:lvl3pPr marL="1143000" indent="-228600" eaLnBrk="0" hangingPunct="0">
              <a:spcBef>
                <a:spcPct val="20000"/>
              </a:spcBef>
              <a:buChar char="•"/>
              <a:defRPr kumimoji="1" sz="2400">
                <a:solidFill>
                  <a:schemeClr val="tx1"/>
                </a:solidFill>
                <a:latin typeface="굴림" charset="-127"/>
                <a:ea typeface="굴림" charset="-127"/>
              </a:defRPr>
            </a:lvl3pPr>
            <a:lvl4pPr marL="1600200" indent="-228600" eaLnBrk="0" hangingPunct="0">
              <a:spcBef>
                <a:spcPct val="20000"/>
              </a:spcBef>
              <a:buChar char="–"/>
              <a:defRPr kumimoji="1" sz="2000">
                <a:solidFill>
                  <a:schemeClr val="tx1"/>
                </a:solidFill>
                <a:latin typeface="굴림" charset="-127"/>
                <a:ea typeface="굴림" charset="-127"/>
              </a:defRPr>
            </a:lvl4pPr>
            <a:lvl5pPr marL="2057400" indent="-228600" eaLnBrk="0" hangingPunct="0">
              <a:spcBef>
                <a:spcPct val="20000"/>
              </a:spcBef>
              <a:buChar char="»"/>
              <a:defRPr kumimoji="1" sz="2000">
                <a:solidFill>
                  <a:schemeClr val="tx1"/>
                </a:solidFill>
                <a:latin typeface="굴림" charset="-127"/>
                <a:ea typeface="굴림" charset="-127"/>
              </a:defRPr>
            </a:lvl5pPr>
            <a:lvl6pPr marL="2514600" indent="-228600" eaLnBrk="0" fontAlgn="base" hangingPunct="0">
              <a:spcBef>
                <a:spcPct val="20000"/>
              </a:spcBef>
              <a:spcAft>
                <a:spcPct val="0"/>
              </a:spcAft>
              <a:buChar char="»"/>
              <a:defRPr kumimoji="1" sz="2000">
                <a:solidFill>
                  <a:schemeClr val="tx1"/>
                </a:solidFill>
                <a:latin typeface="굴림" charset="-127"/>
                <a:ea typeface="굴림" charset="-127"/>
              </a:defRPr>
            </a:lvl6pPr>
            <a:lvl7pPr marL="2971800" indent="-228600" eaLnBrk="0" fontAlgn="base" hangingPunct="0">
              <a:spcBef>
                <a:spcPct val="20000"/>
              </a:spcBef>
              <a:spcAft>
                <a:spcPct val="0"/>
              </a:spcAft>
              <a:buChar char="»"/>
              <a:defRPr kumimoji="1" sz="2000">
                <a:solidFill>
                  <a:schemeClr val="tx1"/>
                </a:solidFill>
                <a:latin typeface="굴림" charset="-127"/>
                <a:ea typeface="굴림" charset="-127"/>
              </a:defRPr>
            </a:lvl7pPr>
            <a:lvl8pPr marL="3429000" indent="-228600" eaLnBrk="0" fontAlgn="base" hangingPunct="0">
              <a:spcBef>
                <a:spcPct val="20000"/>
              </a:spcBef>
              <a:spcAft>
                <a:spcPct val="0"/>
              </a:spcAft>
              <a:buChar char="»"/>
              <a:defRPr kumimoji="1" sz="2000">
                <a:solidFill>
                  <a:schemeClr val="tx1"/>
                </a:solidFill>
                <a:latin typeface="굴림" charset="-127"/>
                <a:ea typeface="굴림" charset="-127"/>
              </a:defRPr>
            </a:lvl8pPr>
            <a:lvl9pPr marL="3886200" indent="-228600" eaLnBrk="0" fontAlgn="base" hangingPunct="0">
              <a:spcBef>
                <a:spcPct val="20000"/>
              </a:spcBef>
              <a:spcAft>
                <a:spcPct val="0"/>
              </a:spcAft>
              <a:buChar char="»"/>
              <a:defRPr kumimoji="1" sz="2000">
                <a:solidFill>
                  <a:schemeClr val="tx1"/>
                </a:solidFill>
                <a:latin typeface="굴림" charset="-127"/>
                <a:ea typeface="굴림" charset="-127"/>
              </a:defRPr>
            </a:lvl9pPr>
          </a:lstStyle>
          <a:p>
            <a:pPr eaLnBrk="1" hangingPunct="1">
              <a:spcBef>
                <a:spcPct val="0"/>
              </a:spcBef>
              <a:buFontTx/>
              <a:buNone/>
            </a:pPr>
            <a:r>
              <a:rPr lang="en-US" altLang="ko-KR" sz="800">
                <a:latin typeface="Dotum" pitchFamily="50" charset="-127"/>
                <a:ea typeface="Dotum" pitchFamily="50" charset="-127"/>
              </a:rPr>
              <a:t>P</a:t>
            </a:r>
            <a:endParaRPr lang="ko-KR" altLang="en-US" sz="800">
              <a:latin typeface="Dotum" pitchFamily="50" charset="-127"/>
              <a:ea typeface="Dotum" pitchFamily="50" charset="-127"/>
            </a:endParaRPr>
          </a:p>
        </p:txBody>
      </p:sp>
      <p:sp>
        <p:nvSpPr>
          <p:cNvPr id="8257" name="TextBox 86"/>
          <p:cNvSpPr txBox="1">
            <a:spLocks noChangeArrowheads="1"/>
          </p:cNvSpPr>
          <p:nvPr/>
        </p:nvSpPr>
        <p:spPr bwMode="auto">
          <a:xfrm>
            <a:off x="6210300" y="3506217"/>
            <a:ext cx="254000" cy="21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kumimoji="1" sz="3200">
                <a:solidFill>
                  <a:schemeClr val="tx1"/>
                </a:solidFill>
                <a:latin typeface="굴림" charset="-127"/>
                <a:ea typeface="굴림" charset="-127"/>
              </a:defRPr>
            </a:lvl1pPr>
            <a:lvl2pPr marL="742950" indent="-285750" eaLnBrk="0" hangingPunct="0">
              <a:spcBef>
                <a:spcPct val="20000"/>
              </a:spcBef>
              <a:buChar char="–"/>
              <a:defRPr kumimoji="1" sz="2800">
                <a:solidFill>
                  <a:schemeClr val="tx1"/>
                </a:solidFill>
                <a:latin typeface="굴림" charset="-127"/>
                <a:ea typeface="굴림" charset="-127"/>
              </a:defRPr>
            </a:lvl2pPr>
            <a:lvl3pPr marL="1143000" indent="-228600" eaLnBrk="0" hangingPunct="0">
              <a:spcBef>
                <a:spcPct val="20000"/>
              </a:spcBef>
              <a:buChar char="•"/>
              <a:defRPr kumimoji="1" sz="2400">
                <a:solidFill>
                  <a:schemeClr val="tx1"/>
                </a:solidFill>
                <a:latin typeface="굴림" charset="-127"/>
                <a:ea typeface="굴림" charset="-127"/>
              </a:defRPr>
            </a:lvl3pPr>
            <a:lvl4pPr marL="1600200" indent="-228600" eaLnBrk="0" hangingPunct="0">
              <a:spcBef>
                <a:spcPct val="20000"/>
              </a:spcBef>
              <a:buChar char="–"/>
              <a:defRPr kumimoji="1" sz="2000">
                <a:solidFill>
                  <a:schemeClr val="tx1"/>
                </a:solidFill>
                <a:latin typeface="굴림" charset="-127"/>
                <a:ea typeface="굴림" charset="-127"/>
              </a:defRPr>
            </a:lvl4pPr>
            <a:lvl5pPr marL="2057400" indent="-228600" eaLnBrk="0" hangingPunct="0">
              <a:spcBef>
                <a:spcPct val="20000"/>
              </a:spcBef>
              <a:buChar char="»"/>
              <a:defRPr kumimoji="1" sz="2000">
                <a:solidFill>
                  <a:schemeClr val="tx1"/>
                </a:solidFill>
                <a:latin typeface="굴림" charset="-127"/>
                <a:ea typeface="굴림" charset="-127"/>
              </a:defRPr>
            </a:lvl5pPr>
            <a:lvl6pPr marL="2514600" indent="-228600" eaLnBrk="0" fontAlgn="base" hangingPunct="0">
              <a:spcBef>
                <a:spcPct val="20000"/>
              </a:spcBef>
              <a:spcAft>
                <a:spcPct val="0"/>
              </a:spcAft>
              <a:buChar char="»"/>
              <a:defRPr kumimoji="1" sz="2000">
                <a:solidFill>
                  <a:schemeClr val="tx1"/>
                </a:solidFill>
                <a:latin typeface="굴림" charset="-127"/>
                <a:ea typeface="굴림" charset="-127"/>
              </a:defRPr>
            </a:lvl6pPr>
            <a:lvl7pPr marL="2971800" indent="-228600" eaLnBrk="0" fontAlgn="base" hangingPunct="0">
              <a:spcBef>
                <a:spcPct val="20000"/>
              </a:spcBef>
              <a:spcAft>
                <a:spcPct val="0"/>
              </a:spcAft>
              <a:buChar char="»"/>
              <a:defRPr kumimoji="1" sz="2000">
                <a:solidFill>
                  <a:schemeClr val="tx1"/>
                </a:solidFill>
                <a:latin typeface="굴림" charset="-127"/>
                <a:ea typeface="굴림" charset="-127"/>
              </a:defRPr>
            </a:lvl7pPr>
            <a:lvl8pPr marL="3429000" indent="-228600" eaLnBrk="0" fontAlgn="base" hangingPunct="0">
              <a:spcBef>
                <a:spcPct val="20000"/>
              </a:spcBef>
              <a:spcAft>
                <a:spcPct val="0"/>
              </a:spcAft>
              <a:buChar char="»"/>
              <a:defRPr kumimoji="1" sz="2000">
                <a:solidFill>
                  <a:schemeClr val="tx1"/>
                </a:solidFill>
                <a:latin typeface="굴림" charset="-127"/>
                <a:ea typeface="굴림" charset="-127"/>
              </a:defRPr>
            </a:lvl8pPr>
            <a:lvl9pPr marL="3886200" indent="-228600" eaLnBrk="0" fontAlgn="base" hangingPunct="0">
              <a:spcBef>
                <a:spcPct val="20000"/>
              </a:spcBef>
              <a:spcAft>
                <a:spcPct val="0"/>
              </a:spcAft>
              <a:buChar char="»"/>
              <a:defRPr kumimoji="1" sz="2000">
                <a:solidFill>
                  <a:schemeClr val="tx1"/>
                </a:solidFill>
                <a:latin typeface="굴림" charset="-127"/>
                <a:ea typeface="굴림" charset="-127"/>
              </a:defRPr>
            </a:lvl9pPr>
          </a:lstStyle>
          <a:p>
            <a:pPr eaLnBrk="1" hangingPunct="1">
              <a:spcBef>
                <a:spcPct val="0"/>
              </a:spcBef>
              <a:buFontTx/>
              <a:buNone/>
            </a:pPr>
            <a:r>
              <a:rPr lang="en-US" altLang="ko-KR" sz="800">
                <a:latin typeface="Dotum" pitchFamily="50" charset="-127"/>
                <a:ea typeface="Dotum" pitchFamily="50" charset="-127"/>
              </a:rPr>
              <a:t>A</a:t>
            </a:r>
            <a:endParaRPr lang="ko-KR" altLang="en-US" sz="800">
              <a:latin typeface="Dotum" pitchFamily="50" charset="-127"/>
              <a:ea typeface="Dotum" pitchFamily="50" charset="-127"/>
            </a:endParaRPr>
          </a:p>
        </p:txBody>
      </p:sp>
      <p:sp>
        <p:nvSpPr>
          <p:cNvPr id="8258" name="TextBox 87"/>
          <p:cNvSpPr txBox="1">
            <a:spLocks noChangeArrowheads="1"/>
          </p:cNvSpPr>
          <p:nvPr/>
        </p:nvSpPr>
        <p:spPr bwMode="auto">
          <a:xfrm>
            <a:off x="3657600" y="3183954"/>
            <a:ext cx="24765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kumimoji="1" sz="3200">
                <a:solidFill>
                  <a:schemeClr val="tx1"/>
                </a:solidFill>
                <a:latin typeface="굴림" charset="-127"/>
                <a:ea typeface="굴림" charset="-127"/>
              </a:defRPr>
            </a:lvl1pPr>
            <a:lvl2pPr marL="742950" indent="-285750" eaLnBrk="0" hangingPunct="0">
              <a:spcBef>
                <a:spcPct val="20000"/>
              </a:spcBef>
              <a:buChar char="–"/>
              <a:defRPr kumimoji="1" sz="2800">
                <a:solidFill>
                  <a:schemeClr val="tx1"/>
                </a:solidFill>
                <a:latin typeface="굴림" charset="-127"/>
                <a:ea typeface="굴림" charset="-127"/>
              </a:defRPr>
            </a:lvl2pPr>
            <a:lvl3pPr marL="1143000" indent="-228600" eaLnBrk="0" hangingPunct="0">
              <a:spcBef>
                <a:spcPct val="20000"/>
              </a:spcBef>
              <a:buChar char="•"/>
              <a:defRPr kumimoji="1" sz="2400">
                <a:solidFill>
                  <a:schemeClr val="tx1"/>
                </a:solidFill>
                <a:latin typeface="굴림" charset="-127"/>
                <a:ea typeface="굴림" charset="-127"/>
              </a:defRPr>
            </a:lvl3pPr>
            <a:lvl4pPr marL="1600200" indent="-228600" eaLnBrk="0" hangingPunct="0">
              <a:spcBef>
                <a:spcPct val="20000"/>
              </a:spcBef>
              <a:buChar char="–"/>
              <a:defRPr kumimoji="1" sz="2000">
                <a:solidFill>
                  <a:schemeClr val="tx1"/>
                </a:solidFill>
                <a:latin typeface="굴림" charset="-127"/>
                <a:ea typeface="굴림" charset="-127"/>
              </a:defRPr>
            </a:lvl4pPr>
            <a:lvl5pPr marL="2057400" indent="-228600" eaLnBrk="0" hangingPunct="0">
              <a:spcBef>
                <a:spcPct val="20000"/>
              </a:spcBef>
              <a:buChar char="»"/>
              <a:defRPr kumimoji="1" sz="2000">
                <a:solidFill>
                  <a:schemeClr val="tx1"/>
                </a:solidFill>
                <a:latin typeface="굴림" charset="-127"/>
                <a:ea typeface="굴림" charset="-127"/>
              </a:defRPr>
            </a:lvl5pPr>
            <a:lvl6pPr marL="2514600" indent="-228600" eaLnBrk="0" fontAlgn="base" hangingPunct="0">
              <a:spcBef>
                <a:spcPct val="20000"/>
              </a:spcBef>
              <a:spcAft>
                <a:spcPct val="0"/>
              </a:spcAft>
              <a:buChar char="»"/>
              <a:defRPr kumimoji="1" sz="2000">
                <a:solidFill>
                  <a:schemeClr val="tx1"/>
                </a:solidFill>
                <a:latin typeface="굴림" charset="-127"/>
                <a:ea typeface="굴림" charset="-127"/>
              </a:defRPr>
            </a:lvl6pPr>
            <a:lvl7pPr marL="2971800" indent="-228600" eaLnBrk="0" fontAlgn="base" hangingPunct="0">
              <a:spcBef>
                <a:spcPct val="20000"/>
              </a:spcBef>
              <a:spcAft>
                <a:spcPct val="0"/>
              </a:spcAft>
              <a:buChar char="»"/>
              <a:defRPr kumimoji="1" sz="2000">
                <a:solidFill>
                  <a:schemeClr val="tx1"/>
                </a:solidFill>
                <a:latin typeface="굴림" charset="-127"/>
                <a:ea typeface="굴림" charset="-127"/>
              </a:defRPr>
            </a:lvl7pPr>
            <a:lvl8pPr marL="3429000" indent="-228600" eaLnBrk="0" fontAlgn="base" hangingPunct="0">
              <a:spcBef>
                <a:spcPct val="20000"/>
              </a:spcBef>
              <a:spcAft>
                <a:spcPct val="0"/>
              </a:spcAft>
              <a:buChar char="»"/>
              <a:defRPr kumimoji="1" sz="2000">
                <a:solidFill>
                  <a:schemeClr val="tx1"/>
                </a:solidFill>
                <a:latin typeface="굴림" charset="-127"/>
                <a:ea typeface="굴림" charset="-127"/>
              </a:defRPr>
            </a:lvl8pPr>
            <a:lvl9pPr marL="3886200" indent="-228600" eaLnBrk="0" fontAlgn="base" hangingPunct="0">
              <a:spcBef>
                <a:spcPct val="20000"/>
              </a:spcBef>
              <a:spcAft>
                <a:spcPct val="0"/>
              </a:spcAft>
              <a:buChar char="»"/>
              <a:defRPr kumimoji="1" sz="2000">
                <a:solidFill>
                  <a:schemeClr val="tx1"/>
                </a:solidFill>
                <a:latin typeface="굴림" charset="-127"/>
                <a:ea typeface="굴림" charset="-127"/>
              </a:defRPr>
            </a:lvl9pPr>
          </a:lstStyle>
          <a:p>
            <a:pPr eaLnBrk="1" hangingPunct="1">
              <a:spcBef>
                <a:spcPct val="0"/>
              </a:spcBef>
              <a:buFontTx/>
              <a:buNone/>
            </a:pPr>
            <a:r>
              <a:rPr lang="en-US" altLang="ko-KR" sz="800">
                <a:latin typeface="Dotum" pitchFamily="50" charset="-127"/>
                <a:ea typeface="Dotum" pitchFamily="50" charset="-127"/>
              </a:rPr>
              <a:t>Z</a:t>
            </a:r>
            <a:endParaRPr lang="ko-KR" altLang="en-US" sz="800">
              <a:latin typeface="Dotum" pitchFamily="50" charset="-127"/>
              <a:ea typeface="Dotum" pitchFamily="50" charset="-127"/>
            </a:endParaRPr>
          </a:p>
        </p:txBody>
      </p:sp>
      <p:sp>
        <p:nvSpPr>
          <p:cNvPr id="8259" name="TextBox 88"/>
          <p:cNvSpPr txBox="1">
            <a:spLocks noChangeArrowheads="1"/>
          </p:cNvSpPr>
          <p:nvPr/>
        </p:nvSpPr>
        <p:spPr bwMode="auto">
          <a:xfrm>
            <a:off x="4638675" y="3610992"/>
            <a:ext cx="250825" cy="21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kumimoji="1" sz="3200">
                <a:solidFill>
                  <a:schemeClr val="tx1"/>
                </a:solidFill>
                <a:latin typeface="굴림" charset="-127"/>
                <a:ea typeface="굴림" charset="-127"/>
              </a:defRPr>
            </a:lvl1pPr>
            <a:lvl2pPr marL="742950" indent="-285750" eaLnBrk="0" hangingPunct="0">
              <a:spcBef>
                <a:spcPct val="20000"/>
              </a:spcBef>
              <a:buChar char="–"/>
              <a:defRPr kumimoji="1" sz="2800">
                <a:solidFill>
                  <a:schemeClr val="tx1"/>
                </a:solidFill>
                <a:latin typeface="굴림" charset="-127"/>
                <a:ea typeface="굴림" charset="-127"/>
              </a:defRPr>
            </a:lvl2pPr>
            <a:lvl3pPr marL="1143000" indent="-228600" eaLnBrk="0" hangingPunct="0">
              <a:spcBef>
                <a:spcPct val="20000"/>
              </a:spcBef>
              <a:buChar char="•"/>
              <a:defRPr kumimoji="1" sz="2400">
                <a:solidFill>
                  <a:schemeClr val="tx1"/>
                </a:solidFill>
                <a:latin typeface="굴림" charset="-127"/>
                <a:ea typeface="굴림" charset="-127"/>
              </a:defRPr>
            </a:lvl3pPr>
            <a:lvl4pPr marL="1600200" indent="-228600" eaLnBrk="0" hangingPunct="0">
              <a:spcBef>
                <a:spcPct val="20000"/>
              </a:spcBef>
              <a:buChar char="–"/>
              <a:defRPr kumimoji="1" sz="2000">
                <a:solidFill>
                  <a:schemeClr val="tx1"/>
                </a:solidFill>
                <a:latin typeface="굴림" charset="-127"/>
                <a:ea typeface="굴림" charset="-127"/>
              </a:defRPr>
            </a:lvl4pPr>
            <a:lvl5pPr marL="2057400" indent="-228600" eaLnBrk="0" hangingPunct="0">
              <a:spcBef>
                <a:spcPct val="20000"/>
              </a:spcBef>
              <a:buChar char="»"/>
              <a:defRPr kumimoji="1" sz="2000">
                <a:solidFill>
                  <a:schemeClr val="tx1"/>
                </a:solidFill>
                <a:latin typeface="굴림" charset="-127"/>
                <a:ea typeface="굴림" charset="-127"/>
              </a:defRPr>
            </a:lvl5pPr>
            <a:lvl6pPr marL="2514600" indent="-228600" eaLnBrk="0" fontAlgn="base" hangingPunct="0">
              <a:spcBef>
                <a:spcPct val="20000"/>
              </a:spcBef>
              <a:spcAft>
                <a:spcPct val="0"/>
              </a:spcAft>
              <a:buChar char="»"/>
              <a:defRPr kumimoji="1" sz="2000">
                <a:solidFill>
                  <a:schemeClr val="tx1"/>
                </a:solidFill>
                <a:latin typeface="굴림" charset="-127"/>
                <a:ea typeface="굴림" charset="-127"/>
              </a:defRPr>
            </a:lvl6pPr>
            <a:lvl7pPr marL="2971800" indent="-228600" eaLnBrk="0" fontAlgn="base" hangingPunct="0">
              <a:spcBef>
                <a:spcPct val="20000"/>
              </a:spcBef>
              <a:spcAft>
                <a:spcPct val="0"/>
              </a:spcAft>
              <a:buChar char="»"/>
              <a:defRPr kumimoji="1" sz="2000">
                <a:solidFill>
                  <a:schemeClr val="tx1"/>
                </a:solidFill>
                <a:latin typeface="굴림" charset="-127"/>
                <a:ea typeface="굴림" charset="-127"/>
              </a:defRPr>
            </a:lvl7pPr>
            <a:lvl8pPr marL="3429000" indent="-228600" eaLnBrk="0" fontAlgn="base" hangingPunct="0">
              <a:spcBef>
                <a:spcPct val="20000"/>
              </a:spcBef>
              <a:spcAft>
                <a:spcPct val="0"/>
              </a:spcAft>
              <a:buChar char="»"/>
              <a:defRPr kumimoji="1" sz="2000">
                <a:solidFill>
                  <a:schemeClr val="tx1"/>
                </a:solidFill>
                <a:latin typeface="굴림" charset="-127"/>
                <a:ea typeface="굴림" charset="-127"/>
              </a:defRPr>
            </a:lvl8pPr>
            <a:lvl9pPr marL="3886200" indent="-228600" eaLnBrk="0" fontAlgn="base" hangingPunct="0">
              <a:spcBef>
                <a:spcPct val="20000"/>
              </a:spcBef>
              <a:spcAft>
                <a:spcPct val="0"/>
              </a:spcAft>
              <a:buChar char="»"/>
              <a:defRPr kumimoji="1" sz="2000">
                <a:solidFill>
                  <a:schemeClr val="tx1"/>
                </a:solidFill>
                <a:latin typeface="굴림" charset="-127"/>
                <a:ea typeface="굴림" charset="-127"/>
              </a:defRPr>
            </a:lvl9pPr>
          </a:lstStyle>
          <a:p>
            <a:pPr eaLnBrk="1" hangingPunct="1">
              <a:spcBef>
                <a:spcPct val="0"/>
              </a:spcBef>
              <a:buFontTx/>
              <a:buNone/>
            </a:pPr>
            <a:r>
              <a:rPr lang="en-US" altLang="ko-KR" sz="800">
                <a:latin typeface="Dotum" pitchFamily="50" charset="-127"/>
                <a:ea typeface="Dotum" pitchFamily="50" charset="-127"/>
              </a:rPr>
              <a:t>P</a:t>
            </a:r>
            <a:endParaRPr lang="ko-KR" altLang="en-US" sz="800">
              <a:latin typeface="Dotum" pitchFamily="50" charset="-127"/>
              <a:ea typeface="Dotum" pitchFamily="50" charset="-127"/>
            </a:endParaRPr>
          </a:p>
        </p:txBody>
      </p:sp>
      <p:sp>
        <p:nvSpPr>
          <p:cNvPr id="8260" name="TextBox 89"/>
          <p:cNvSpPr txBox="1">
            <a:spLocks noChangeArrowheads="1"/>
          </p:cNvSpPr>
          <p:nvPr/>
        </p:nvSpPr>
        <p:spPr bwMode="auto">
          <a:xfrm>
            <a:off x="4638675" y="4033267"/>
            <a:ext cx="254000" cy="21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kumimoji="1" sz="3200">
                <a:solidFill>
                  <a:schemeClr val="tx1"/>
                </a:solidFill>
                <a:latin typeface="굴림" charset="-127"/>
                <a:ea typeface="굴림" charset="-127"/>
              </a:defRPr>
            </a:lvl1pPr>
            <a:lvl2pPr marL="742950" indent="-285750" eaLnBrk="0" hangingPunct="0">
              <a:spcBef>
                <a:spcPct val="20000"/>
              </a:spcBef>
              <a:buChar char="–"/>
              <a:defRPr kumimoji="1" sz="2800">
                <a:solidFill>
                  <a:schemeClr val="tx1"/>
                </a:solidFill>
                <a:latin typeface="굴림" charset="-127"/>
                <a:ea typeface="굴림" charset="-127"/>
              </a:defRPr>
            </a:lvl2pPr>
            <a:lvl3pPr marL="1143000" indent="-228600" eaLnBrk="0" hangingPunct="0">
              <a:spcBef>
                <a:spcPct val="20000"/>
              </a:spcBef>
              <a:buChar char="•"/>
              <a:defRPr kumimoji="1" sz="2400">
                <a:solidFill>
                  <a:schemeClr val="tx1"/>
                </a:solidFill>
                <a:latin typeface="굴림" charset="-127"/>
                <a:ea typeface="굴림" charset="-127"/>
              </a:defRPr>
            </a:lvl3pPr>
            <a:lvl4pPr marL="1600200" indent="-228600" eaLnBrk="0" hangingPunct="0">
              <a:spcBef>
                <a:spcPct val="20000"/>
              </a:spcBef>
              <a:buChar char="–"/>
              <a:defRPr kumimoji="1" sz="2000">
                <a:solidFill>
                  <a:schemeClr val="tx1"/>
                </a:solidFill>
                <a:latin typeface="굴림" charset="-127"/>
                <a:ea typeface="굴림" charset="-127"/>
              </a:defRPr>
            </a:lvl4pPr>
            <a:lvl5pPr marL="2057400" indent="-228600" eaLnBrk="0" hangingPunct="0">
              <a:spcBef>
                <a:spcPct val="20000"/>
              </a:spcBef>
              <a:buChar char="»"/>
              <a:defRPr kumimoji="1" sz="2000">
                <a:solidFill>
                  <a:schemeClr val="tx1"/>
                </a:solidFill>
                <a:latin typeface="굴림" charset="-127"/>
                <a:ea typeface="굴림" charset="-127"/>
              </a:defRPr>
            </a:lvl5pPr>
            <a:lvl6pPr marL="2514600" indent="-228600" eaLnBrk="0" fontAlgn="base" hangingPunct="0">
              <a:spcBef>
                <a:spcPct val="20000"/>
              </a:spcBef>
              <a:spcAft>
                <a:spcPct val="0"/>
              </a:spcAft>
              <a:buChar char="»"/>
              <a:defRPr kumimoji="1" sz="2000">
                <a:solidFill>
                  <a:schemeClr val="tx1"/>
                </a:solidFill>
                <a:latin typeface="굴림" charset="-127"/>
                <a:ea typeface="굴림" charset="-127"/>
              </a:defRPr>
            </a:lvl6pPr>
            <a:lvl7pPr marL="2971800" indent="-228600" eaLnBrk="0" fontAlgn="base" hangingPunct="0">
              <a:spcBef>
                <a:spcPct val="20000"/>
              </a:spcBef>
              <a:spcAft>
                <a:spcPct val="0"/>
              </a:spcAft>
              <a:buChar char="»"/>
              <a:defRPr kumimoji="1" sz="2000">
                <a:solidFill>
                  <a:schemeClr val="tx1"/>
                </a:solidFill>
                <a:latin typeface="굴림" charset="-127"/>
                <a:ea typeface="굴림" charset="-127"/>
              </a:defRPr>
            </a:lvl7pPr>
            <a:lvl8pPr marL="3429000" indent="-228600" eaLnBrk="0" fontAlgn="base" hangingPunct="0">
              <a:spcBef>
                <a:spcPct val="20000"/>
              </a:spcBef>
              <a:spcAft>
                <a:spcPct val="0"/>
              </a:spcAft>
              <a:buChar char="»"/>
              <a:defRPr kumimoji="1" sz="2000">
                <a:solidFill>
                  <a:schemeClr val="tx1"/>
                </a:solidFill>
                <a:latin typeface="굴림" charset="-127"/>
                <a:ea typeface="굴림" charset="-127"/>
              </a:defRPr>
            </a:lvl8pPr>
            <a:lvl9pPr marL="3886200" indent="-228600" eaLnBrk="0" fontAlgn="base" hangingPunct="0">
              <a:spcBef>
                <a:spcPct val="20000"/>
              </a:spcBef>
              <a:spcAft>
                <a:spcPct val="0"/>
              </a:spcAft>
              <a:buChar char="»"/>
              <a:defRPr kumimoji="1" sz="2000">
                <a:solidFill>
                  <a:schemeClr val="tx1"/>
                </a:solidFill>
                <a:latin typeface="굴림" charset="-127"/>
                <a:ea typeface="굴림" charset="-127"/>
              </a:defRPr>
            </a:lvl9pPr>
          </a:lstStyle>
          <a:p>
            <a:pPr eaLnBrk="1" hangingPunct="1">
              <a:spcBef>
                <a:spcPct val="0"/>
              </a:spcBef>
              <a:buFontTx/>
              <a:buNone/>
            </a:pPr>
            <a:r>
              <a:rPr lang="en-US" altLang="ko-KR" sz="800">
                <a:latin typeface="Dotum" pitchFamily="50" charset="-127"/>
                <a:ea typeface="Dotum" pitchFamily="50" charset="-127"/>
              </a:rPr>
              <a:t>R</a:t>
            </a:r>
            <a:endParaRPr lang="ko-KR" altLang="en-US" sz="800">
              <a:latin typeface="Dotum" pitchFamily="50" charset="-127"/>
              <a:ea typeface="Dotum" pitchFamily="50" charset="-127"/>
            </a:endParaRPr>
          </a:p>
        </p:txBody>
      </p:sp>
      <p:sp>
        <p:nvSpPr>
          <p:cNvPr id="8261" name="TextBox 90"/>
          <p:cNvSpPr txBox="1">
            <a:spLocks noChangeArrowheads="1"/>
          </p:cNvSpPr>
          <p:nvPr/>
        </p:nvSpPr>
        <p:spPr bwMode="auto">
          <a:xfrm>
            <a:off x="3638550" y="3820542"/>
            <a:ext cx="254000" cy="21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kumimoji="1" sz="3200">
                <a:solidFill>
                  <a:schemeClr val="tx1"/>
                </a:solidFill>
                <a:latin typeface="굴림" charset="-127"/>
                <a:ea typeface="굴림" charset="-127"/>
              </a:defRPr>
            </a:lvl1pPr>
            <a:lvl2pPr marL="742950" indent="-285750" eaLnBrk="0" hangingPunct="0">
              <a:spcBef>
                <a:spcPct val="20000"/>
              </a:spcBef>
              <a:buChar char="–"/>
              <a:defRPr kumimoji="1" sz="2800">
                <a:solidFill>
                  <a:schemeClr val="tx1"/>
                </a:solidFill>
                <a:latin typeface="굴림" charset="-127"/>
                <a:ea typeface="굴림" charset="-127"/>
              </a:defRPr>
            </a:lvl2pPr>
            <a:lvl3pPr marL="1143000" indent="-228600" eaLnBrk="0" hangingPunct="0">
              <a:spcBef>
                <a:spcPct val="20000"/>
              </a:spcBef>
              <a:buChar char="•"/>
              <a:defRPr kumimoji="1" sz="2400">
                <a:solidFill>
                  <a:schemeClr val="tx1"/>
                </a:solidFill>
                <a:latin typeface="굴림" charset="-127"/>
                <a:ea typeface="굴림" charset="-127"/>
              </a:defRPr>
            </a:lvl3pPr>
            <a:lvl4pPr marL="1600200" indent="-228600" eaLnBrk="0" hangingPunct="0">
              <a:spcBef>
                <a:spcPct val="20000"/>
              </a:spcBef>
              <a:buChar char="–"/>
              <a:defRPr kumimoji="1" sz="2000">
                <a:solidFill>
                  <a:schemeClr val="tx1"/>
                </a:solidFill>
                <a:latin typeface="굴림" charset="-127"/>
                <a:ea typeface="굴림" charset="-127"/>
              </a:defRPr>
            </a:lvl4pPr>
            <a:lvl5pPr marL="2057400" indent="-228600" eaLnBrk="0" hangingPunct="0">
              <a:spcBef>
                <a:spcPct val="20000"/>
              </a:spcBef>
              <a:buChar char="»"/>
              <a:defRPr kumimoji="1" sz="2000">
                <a:solidFill>
                  <a:schemeClr val="tx1"/>
                </a:solidFill>
                <a:latin typeface="굴림" charset="-127"/>
                <a:ea typeface="굴림" charset="-127"/>
              </a:defRPr>
            </a:lvl5pPr>
            <a:lvl6pPr marL="2514600" indent="-228600" eaLnBrk="0" fontAlgn="base" hangingPunct="0">
              <a:spcBef>
                <a:spcPct val="20000"/>
              </a:spcBef>
              <a:spcAft>
                <a:spcPct val="0"/>
              </a:spcAft>
              <a:buChar char="»"/>
              <a:defRPr kumimoji="1" sz="2000">
                <a:solidFill>
                  <a:schemeClr val="tx1"/>
                </a:solidFill>
                <a:latin typeface="굴림" charset="-127"/>
                <a:ea typeface="굴림" charset="-127"/>
              </a:defRPr>
            </a:lvl6pPr>
            <a:lvl7pPr marL="2971800" indent="-228600" eaLnBrk="0" fontAlgn="base" hangingPunct="0">
              <a:spcBef>
                <a:spcPct val="20000"/>
              </a:spcBef>
              <a:spcAft>
                <a:spcPct val="0"/>
              </a:spcAft>
              <a:buChar char="»"/>
              <a:defRPr kumimoji="1" sz="2000">
                <a:solidFill>
                  <a:schemeClr val="tx1"/>
                </a:solidFill>
                <a:latin typeface="굴림" charset="-127"/>
                <a:ea typeface="굴림" charset="-127"/>
              </a:defRPr>
            </a:lvl7pPr>
            <a:lvl8pPr marL="3429000" indent="-228600" eaLnBrk="0" fontAlgn="base" hangingPunct="0">
              <a:spcBef>
                <a:spcPct val="20000"/>
              </a:spcBef>
              <a:spcAft>
                <a:spcPct val="0"/>
              </a:spcAft>
              <a:buChar char="»"/>
              <a:defRPr kumimoji="1" sz="2000">
                <a:solidFill>
                  <a:schemeClr val="tx1"/>
                </a:solidFill>
                <a:latin typeface="굴림" charset="-127"/>
                <a:ea typeface="굴림" charset="-127"/>
              </a:defRPr>
            </a:lvl8pPr>
            <a:lvl9pPr marL="3886200" indent="-228600" eaLnBrk="0" fontAlgn="base" hangingPunct="0">
              <a:spcBef>
                <a:spcPct val="20000"/>
              </a:spcBef>
              <a:spcAft>
                <a:spcPct val="0"/>
              </a:spcAft>
              <a:buChar char="»"/>
              <a:defRPr kumimoji="1" sz="2000">
                <a:solidFill>
                  <a:schemeClr val="tx1"/>
                </a:solidFill>
                <a:latin typeface="굴림" charset="-127"/>
                <a:ea typeface="굴림" charset="-127"/>
              </a:defRPr>
            </a:lvl9pPr>
          </a:lstStyle>
          <a:p>
            <a:pPr eaLnBrk="1" hangingPunct="1">
              <a:spcBef>
                <a:spcPct val="0"/>
              </a:spcBef>
              <a:buFontTx/>
              <a:buNone/>
            </a:pPr>
            <a:r>
              <a:rPr lang="en-US" altLang="ko-KR" sz="800">
                <a:latin typeface="Dotum" pitchFamily="50" charset="-127"/>
                <a:ea typeface="Dotum" pitchFamily="50" charset="-127"/>
              </a:rPr>
              <a:t>A</a:t>
            </a:r>
            <a:endParaRPr lang="ko-KR" altLang="en-US" sz="800">
              <a:latin typeface="Dotum" pitchFamily="50" charset="-127"/>
              <a:ea typeface="Dotum" pitchFamily="50" charset="-127"/>
            </a:endParaRPr>
          </a:p>
        </p:txBody>
      </p:sp>
      <p:sp>
        <p:nvSpPr>
          <p:cNvPr id="74" name="TextBox 73"/>
          <p:cNvSpPr txBox="1"/>
          <p:nvPr/>
        </p:nvSpPr>
        <p:spPr>
          <a:xfrm>
            <a:off x="3212976" y="9690720"/>
            <a:ext cx="663964" cy="230832"/>
          </a:xfrm>
          <a:prstGeom prst="rect">
            <a:avLst/>
          </a:prstGeom>
          <a:noFill/>
        </p:spPr>
        <p:txBody>
          <a:bodyPr wrap="none" rtlCol="0">
            <a:spAutoFit/>
          </a:bodyPr>
          <a:lstStyle/>
          <a:p>
            <a:r>
              <a:rPr lang="en-US" smtClean="0"/>
              <a:t>Trang 08</a:t>
            </a:r>
            <a:endParaRPr lang="en-US"/>
          </a:p>
        </p:txBody>
      </p:sp>
      <p:sp>
        <p:nvSpPr>
          <p:cNvPr id="75" name="Rectangle 19"/>
          <p:cNvSpPr>
            <a:spLocks noChangeArrowheads="1"/>
          </p:cNvSpPr>
          <p:nvPr/>
        </p:nvSpPr>
        <p:spPr bwMode="auto">
          <a:xfrm>
            <a:off x="305247" y="856644"/>
            <a:ext cx="3123902" cy="823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900">
                <a:solidFill>
                  <a:schemeClr val="tx1"/>
                </a:solidFill>
                <a:latin typeface="돋움" pitchFamily="50" charset="-127"/>
                <a:ea typeface="돋움" pitchFamily="50" charset="-127"/>
              </a:defRPr>
            </a:lvl1pPr>
            <a:lvl2pPr marL="742950" indent="-285750" eaLnBrk="0" hangingPunct="0">
              <a:defRPr kumimoji="1" sz="900">
                <a:solidFill>
                  <a:schemeClr val="tx1"/>
                </a:solidFill>
                <a:latin typeface="돋움" pitchFamily="50" charset="-127"/>
                <a:ea typeface="돋움" pitchFamily="50" charset="-127"/>
              </a:defRPr>
            </a:lvl2pPr>
            <a:lvl3pPr marL="1143000" indent="-228600" eaLnBrk="0" hangingPunct="0">
              <a:defRPr kumimoji="1" sz="900">
                <a:solidFill>
                  <a:schemeClr val="tx1"/>
                </a:solidFill>
                <a:latin typeface="돋움" pitchFamily="50" charset="-127"/>
                <a:ea typeface="돋움" pitchFamily="50" charset="-127"/>
              </a:defRPr>
            </a:lvl3pPr>
            <a:lvl4pPr marL="1600200" indent="-228600" eaLnBrk="0" hangingPunct="0">
              <a:defRPr kumimoji="1" sz="900">
                <a:solidFill>
                  <a:schemeClr val="tx1"/>
                </a:solidFill>
                <a:latin typeface="돋움" pitchFamily="50" charset="-127"/>
                <a:ea typeface="돋움" pitchFamily="50" charset="-127"/>
              </a:defRPr>
            </a:lvl4pPr>
            <a:lvl5pPr marL="2057400" indent="-228600" eaLnBrk="0" hangingPunct="0">
              <a:defRPr kumimoji="1" sz="900">
                <a:solidFill>
                  <a:schemeClr val="tx1"/>
                </a:solidFill>
                <a:latin typeface="돋움" pitchFamily="50" charset="-127"/>
                <a:ea typeface="돋움" pitchFamily="50" charset="-127"/>
              </a:defRPr>
            </a:lvl5pPr>
            <a:lvl6pPr marL="2514600" indent="-228600" eaLnBrk="0" fontAlgn="base" hangingPunct="0">
              <a:spcBef>
                <a:spcPct val="0"/>
              </a:spcBef>
              <a:spcAft>
                <a:spcPct val="0"/>
              </a:spcAft>
              <a:defRPr kumimoji="1" sz="900">
                <a:solidFill>
                  <a:schemeClr val="tx1"/>
                </a:solidFill>
                <a:latin typeface="돋움" pitchFamily="50" charset="-127"/>
                <a:ea typeface="돋움" pitchFamily="50" charset="-127"/>
              </a:defRPr>
            </a:lvl6pPr>
            <a:lvl7pPr marL="2971800" indent="-228600" eaLnBrk="0" fontAlgn="base" hangingPunct="0">
              <a:spcBef>
                <a:spcPct val="0"/>
              </a:spcBef>
              <a:spcAft>
                <a:spcPct val="0"/>
              </a:spcAft>
              <a:defRPr kumimoji="1" sz="900">
                <a:solidFill>
                  <a:schemeClr val="tx1"/>
                </a:solidFill>
                <a:latin typeface="돋움" pitchFamily="50" charset="-127"/>
                <a:ea typeface="돋움" pitchFamily="50" charset="-127"/>
              </a:defRPr>
            </a:lvl7pPr>
            <a:lvl8pPr marL="3429000" indent="-228600" eaLnBrk="0" fontAlgn="base" hangingPunct="0">
              <a:spcBef>
                <a:spcPct val="0"/>
              </a:spcBef>
              <a:spcAft>
                <a:spcPct val="0"/>
              </a:spcAft>
              <a:defRPr kumimoji="1" sz="900">
                <a:solidFill>
                  <a:schemeClr val="tx1"/>
                </a:solidFill>
                <a:latin typeface="돋움" pitchFamily="50" charset="-127"/>
                <a:ea typeface="돋움" pitchFamily="50" charset="-127"/>
              </a:defRPr>
            </a:lvl8pPr>
            <a:lvl9pPr marL="3886200" indent="-228600" eaLnBrk="0" fontAlgn="base" hangingPunct="0">
              <a:spcBef>
                <a:spcPct val="0"/>
              </a:spcBef>
              <a:spcAft>
                <a:spcPct val="0"/>
              </a:spcAft>
              <a:defRPr kumimoji="1" sz="900">
                <a:solidFill>
                  <a:schemeClr val="tx1"/>
                </a:solidFill>
                <a:latin typeface="돋움" pitchFamily="50" charset="-127"/>
                <a:ea typeface="돋움" pitchFamily="50" charset="-127"/>
              </a:defRPr>
            </a:lvl9pPr>
          </a:lstStyle>
          <a:p>
            <a:pPr eaLnBrk="1" fontAlgn="base" hangingPunct="1">
              <a:spcBef>
                <a:spcPct val="0"/>
              </a:spcBef>
              <a:spcAft>
                <a:spcPct val="0"/>
              </a:spcAft>
            </a:pPr>
            <a:r>
              <a:rPr lang="en-US" altLang="ko-KR" sz="950" smtClean="0">
                <a:latin typeface="LG Smart_H Regular" panose="020B0600000101010101" pitchFamily="34" charset="-127"/>
                <a:ea typeface="LG Smart_H Regular" panose="020B0600000101010101" pitchFamily="34" charset="-127"/>
                <a:cs typeface="Times New Roman" panose="02020603050405020304" pitchFamily="18" charset="0"/>
              </a:rPr>
              <a:t>52.  Thiết </a:t>
            </a:r>
            <a:r>
              <a:rPr lang="en-US" altLang="ko-KR" sz="950">
                <a:latin typeface="LG Smart_H Regular" panose="020B0600000101010101" pitchFamily="34" charset="-127"/>
                <a:ea typeface="LG Smart_H Regular" panose="020B0600000101010101" pitchFamily="34" charset="-127"/>
                <a:cs typeface="Times New Roman" panose="02020603050405020304" pitchFamily="18" charset="0"/>
              </a:rPr>
              <a:t>bị</a:t>
            </a:r>
            <a:r>
              <a:rPr lang="vi-VN" sz="950">
                <a:latin typeface="LG Smart_H Regular" panose="020B0600000101010101" pitchFamily="34" charset="-127"/>
                <a:ea typeface="LG Smart_H Regular" panose="020B0600000101010101" pitchFamily="34" charset="-127"/>
                <a:cs typeface="Times New Roman" panose="02020603050405020304" pitchFamily="18" charset="0"/>
              </a:rPr>
              <a:t> </a:t>
            </a:r>
            <a:r>
              <a:rPr lang="vi-VN" sz="950" dirty="0">
                <a:latin typeface="LG Smart_H Regular" panose="020B0600000101010101" pitchFamily="34" charset="-127"/>
                <a:ea typeface="LG Smart_H Regular" panose="020B0600000101010101" pitchFamily="34" charset="-127"/>
                <a:cs typeface="Times New Roman" panose="02020603050405020304" pitchFamily="18" charset="0"/>
              </a:rPr>
              <a:t>nào </a:t>
            </a:r>
            <a:r>
              <a:rPr lang="vi-VN" sz="950" b="1">
                <a:latin typeface="LG Smart_H Regular" panose="020B0600000101010101" pitchFamily="34" charset="-127"/>
                <a:ea typeface="LG Smart_H Regular" panose="020B0600000101010101" pitchFamily="34" charset="-127"/>
                <a:cs typeface="Times New Roman" panose="02020603050405020304" pitchFamily="18" charset="0"/>
              </a:rPr>
              <a:t>không </a:t>
            </a:r>
            <a:r>
              <a:rPr lang="en-US" sz="950" b="1">
                <a:latin typeface="LG Smart_H Regular" panose="020B0600000101010101" pitchFamily="34" charset="-127"/>
                <a:ea typeface="LG Smart_H Regular" panose="020B0600000101010101" pitchFamily="34" charset="-127"/>
                <a:cs typeface="Times New Roman" panose="02020603050405020304" pitchFamily="18" charset="0"/>
              </a:rPr>
              <a:t>phải </a:t>
            </a:r>
            <a:r>
              <a:rPr lang="en-US" sz="950">
                <a:latin typeface="LG Smart_H Regular" panose="020B0600000101010101" pitchFamily="34" charset="-127"/>
                <a:ea typeface="LG Smart_H Regular" panose="020B0600000101010101" pitchFamily="34" charset="-127"/>
                <a:cs typeface="Times New Roman" panose="02020603050405020304" pitchFamily="18" charset="0"/>
              </a:rPr>
              <a:t>là thiết bị thường </a:t>
            </a:r>
            <a:endParaRPr lang="en-US" sz="950" smtClean="0">
              <a:latin typeface="LG Smart_H Regular" panose="020B0600000101010101" pitchFamily="34" charset="-127"/>
              <a:ea typeface="LG Smart_H Regular" panose="020B0600000101010101" pitchFamily="34" charset="-127"/>
              <a:cs typeface="Times New Roman" panose="02020603050405020304" pitchFamily="18" charset="0"/>
            </a:endParaRPr>
          </a:p>
          <a:p>
            <a:pPr eaLnBrk="1" fontAlgn="base" hangingPunct="1">
              <a:spcBef>
                <a:spcPct val="0"/>
              </a:spcBef>
              <a:spcAft>
                <a:spcPct val="0"/>
              </a:spcAft>
            </a:pPr>
            <a:r>
              <a:rPr lang="en-US" sz="950" smtClean="0">
                <a:latin typeface="LG Smart_H Regular" panose="020B0600000101010101" pitchFamily="34" charset="-127"/>
                <a:ea typeface="LG Smart_H Regular" panose="020B0600000101010101" pitchFamily="34" charset="-127"/>
                <a:cs typeface="Times New Roman" panose="02020603050405020304" pitchFamily="18" charset="0"/>
              </a:rPr>
              <a:t>được sử </a:t>
            </a:r>
            <a:r>
              <a:rPr lang="vi-VN" sz="950" smtClean="0">
                <a:latin typeface="LG Smart_H Regular" panose="020B0600000101010101" pitchFamily="34" charset="-127"/>
                <a:ea typeface="LG Smart_H Regular" panose="020B0600000101010101" pitchFamily="34" charset="-127"/>
                <a:cs typeface="Times New Roman" panose="02020603050405020304" pitchFamily="18" charset="0"/>
              </a:rPr>
              <a:t>d</a:t>
            </a:r>
            <a:r>
              <a:rPr lang="vi-VN" sz="950">
                <a:latin typeface="LG Smart_H Regular" panose="020B0600000101010101" pitchFamily="34" charset="-127"/>
                <a:ea typeface="LG Smart_H Regular" panose="020B0600000101010101" pitchFamily="34" charset="-127"/>
                <a:cs typeface="Times New Roman" panose="02020603050405020304" pitchFamily="18" charset="0"/>
              </a:rPr>
              <a:t>ụ</a:t>
            </a:r>
            <a:r>
              <a:rPr lang="vi-VN" sz="950" smtClean="0">
                <a:latin typeface="LG Smart_H Regular" panose="020B0600000101010101" pitchFamily="34" charset="-127"/>
                <a:ea typeface="LG Smart_H Regular" panose="020B0600000101010101" pitchFamily="34" charset="-127"/>
                <a:cs typeface="Times New Roman" panose="02020603050405020304" pitchFamily="18" charset="0"/>
              </a:rPr>
              <a:t>ng </a:t>
            </a:r>
            <a:r>
              <a:rPr lang="vi-VN" sz="950" dirty="0">
                <a:latin typeface="LG Smart_H Regular" panose="020B0600000101010101" pitchFamily="34" charset="-127"/>
                <a:ea typeface="LG Smart_H Regular" panose="020B0600000101010101" pitchFamily="34" charset="-127"/>
                <a:cs typeface="Times New Roman" panose="02020603050405020304" pitchFamily="18" charset="0"/>
              </a:rPr>
              <a:t>với </a:t>
            </a:r>
            <a:r>
              <a:rPr lang="vi-VN" sz="950">
                <a:latin typeface="LG Smart_H Regular" panose="020B0600000101010101" pitchFamily="34" charset="-127"/>
                <a:ea typeface="LG Smart_H Regular" panose="020B0600000101010101" pitchFamily="34" charset="-127"/>
                <a:cs typeface="Times New Roman" panose="02020603050405020304" pitchFamily="18" charset="0"/>
              </a:rPr>
              <a:t>Ejector </a:t>
            </a:r>
            <a:r>
              <a:rPr lang="en-US" altLang="ko-KR" sz="950">
                <a:latin typeface="LG Smart_H Regular" panose="020B0600000101010101" pitchFamily="34" charset="-127"/>
                <a:ea typeface="LG Smart_H Regular" panose="020B0600000101010101" pitchFamily="34" charset="-127"/>
                <a:cs typeface="Times New Roman" panose="02020603050405020304" pitchFamily="18" charset="0"/>
              </a:rPr>
              <a:t>? </a:t>
            </a:r>
            <a:endParaRPr lang="en-US" altLang="ko-KR" sz="950" dirty="0">
              <a:latin typeface="LG Smart_H Regular" panose="020B0600000101010101" pitchFamily="34" charset="-127"/>
              <a:ea typeface="LG Smart_H Regular" panose="020B0600000101010101" pitchFamily="34" charset="-127"/>
              <a:cs typeface="Times New Roman" panose="02020603050405020304" pitchFamily="18" charset="0"/>
            </a:endParaRPr>
          </a:p>
          <a:p>
            <a:pPr eaLnBrk="1" fontAlgn="base" hangingPunct="1">
              <a:spcBef>
                <a:spcPct val="0"/>
              </a:spcBef>
              <a:spcAft>
                <a:spcPct val="0"/>
              </a:spcAft>
            </a:pPr>
            <a:endParaRPr lang="en-US" altLang="ko-KR" sz="950" dirty="0">
              <a:latin typeface="LG Smart_H Regular" panose="020B0600000101010101" pitchFamily="34" charset="-127"/>
              <a:ea typeface="LG Smart_H Regular" panose="020B0600000101010101" pitchFamily="34" charset="-127"/>
              <a:cs typeface="Times New Roman" panose="02020603050405020304" pitchFamily="18" charset="0"/>
            </a:endParaRPr>
          </a:p>
          <a:p>
            <a:pPr eaLnBrk="1" fontAlgn="base" hangingPunct="1">
              <a:spcBef>
                <a:spcPct val="0"/>
              </a:spcBef>
              <a:spcAft>
                <a:spcPct val="0"/>
              </a:spcAft>
            </a:pPr>
            <a:r>
              <a:rPr lang="en-US" altLang="ko-KR" sz="950">
                <a:latin typeface="LG Smart_H Regular" panose="020B0600000101010101" pitchFamily="34" charset="-127"/>
                <a:ea typeface="LG Smart_H Regular" panose="020B0600000101010101" pitchFamily="34" charset="-127"/>
                <a:cs typeface="Times New Roman" panose="02020603050405020304" pitchFamily="18" charset="0"/>
              </a:rPr>
              <a:t> </a:t>
            </a:r>
            <a:r>
              <a:rPr lang="en-US" altLang="ko-KR" sz="950" smtClean="0">
                <a:latin typeface="LG Smart_H Regular" panose="020B0600000101010101" pitchFamily="34" charset="-127"/>
                <a:ea typeface="LG Smart_H Regular" panose="020B0600000101010101" pitchFamily="34" charset="-127"/>
                <a:cs typeface="Times New Roman" panose="02020603050405020304" pitchFamily="18" charset="0"/>
              </a:rPr>
              <a:t>A.  </a:t>
            </a:r>
            <a:r>
              <a:rPr lang="vi-VN" altLang="ko-KR" sz="950" smtClean="0">
                <a:latin typeface="LG Smart_H Regular" panose="020B0600000101010101" pitchFamily="34" charset="-127"/>
                <a:ea typeface="LG Smart_H Regular" panose="020B0600000101010101" pitchFamily="34" charset="-127"/>
                <a:cs typeface="Times New Roman" panose="02020603050405020304" pitchFamily="18" charset="0"/>
              </a:rPr>
              <a:t>Công </a:t>
            </a:r>
            <a:r>
              <a:rPr lang="vi-VN" altLang="ko-KR" sz="950" dirty="0">
                <a:latin typeface="LG Smart_H Regular" panose="020B0600000101010101" pitchFamily="34" charset="-127"/>
                <a:ea typeface="LG Smart_H Regular" panose="020B0600000101010101" pitchFamily="34" charset="-127"/>
                <a:cs typeface="Times New Roman" panose="02020603050405020304" pitchFamily="18" charset="0"/>
              </a:rPr>
              <a:t>tắc áp </a:t>
            </a:r>
            <a:r>
              <a:rPr lang="vi-VN" altLang="ko-KR" sz="950">
                <a:latin typeface="LG Smart_H Regular" panose="020B0600000101010101" pitchFamily="34" charset="-127"/>
                <a:ea typeface="LG Smart_H Regular" panose="020B0600000101010101" pitchFamily="34" charset="-127"/>
                <a:cs typeface="Times New Roman" panose="02020603050405020304" pitchFamily="18" charset="0"/>
              </a:rPr>
              <a:t>lực</a:t>
            </a:r>
            <a:r>
              <a:rPr lang="ko-KR" altLang="en-US" sz="950">
                <a:latin typeface="LG Smart_H Regular" panose="020B0600000101010101" pitchFamily="34" charset="-127"/>
                <a:ea typeface="LG Smart_H Regular" panose="020B0600000101010101" pitchFamily="34" charset="-127"/>
                <a:cs typeface="Times New Roman" panose="02020603050405020304" pitchFamily="18" charset="0"/>
              </a:rPr>
              <a:t>             </a:t>
            </a:r>
            <a:r>
              <a:rPr lang="en-US" altLang="ko-KR" sz="950" smtClean="0">
                <a:latin typeface="LG Smart_H Regular" panose="020B0600000101010101" pitchFamily="34" charset="-127"/>
                <a:ea typeface="LG Smart_H Regular" panose="020B0600000101010101" pitchFamily="34" charset="-127"/>
                <a:cs typeface="Times New Roman" panose="02020603050405020304" pitchFamily="18" charset="0"/>
              </a:rPr>
              <a:t>B.  </a:t>
            </a:r>
            <a:r>
              <a:rPr lang="vi-VN" altLang="ko-KR" sz="950" smtClean="0">
                <a:latin typeface="LG Smart_H Regular" panose="020B0600000101010101" pitchFamily="34" charset="-127"/>
                <a:ea typeface="LG Smart_H Regular" panose="020B0600000101010101" pitchFamily="34" charset="-127"/>
                <a:cs typeface="Times New Roman" panose="02020603050405020304" pitchFamily="18" charset="0"/>
              </a:rPr>
              <a:t>Van </a:t>
            </a:r>
            <a:r>
              <a:rPr lang="vi-VN" altLang="ko-KR" sz="950" dirty="0">
                <a:latin typeface="LG Smart_H Regular" panose="020B0600000101010101" pitchFamily="34" charset="-127"/>
                <a:ea typeface="LG Smart_H Regular" panose="020B0600000101010101" pitchFamily="34" charset="-127"/>
                <a:cs typeface="Times New Roman" panose="02020603050405020304" pitchFamily="18" charset="0"/>
              </a:rPr>
              <a:t>điện tử </a:t>
            </a:r>
            <a:endParaRPr lang="ko-KR" altLang="en-US" sz="950" dirty="0">
              <a:latin typeface="LG Smart_H Regular" panose="020B0600000101010101" pitchFamily="34" charset="-127"/>
              <a:ea typeface="LG Smart_H Regular" panose="020B0600000101010101" pitchFamily="34" charset="-127"/>
              <a:cs typeface="Times New Roman" panose="02020603050405020304" pitchFamily="18" charset="0"/>
            </a:endParaRPr>
          </a:p>
          <a:p>
            <a:pPr eaLnBrk="1" fontAlgn="base" hangingPunct="1">
              <a:spcBef>
                <a:spcPct val="0"/>
              </a:spcBef>
              <a:spcAft>
                <a:spcPct val="0"/>
              </a:spcAft>
            </a:pPr>
            <a:r>
              <a:rPr lang="ko-KR" altLang="en-US" sz="950">
                <a:latin typeface="LG Smart_H Regular" panose="020B0600000101010101" pitchFamily="34" charset="-127"/>
                <a:ea typeface="LG Smart_H Regular" panose="020B0600000101010101" pitchFamily="34" charset="-127"/>
                <a:cs typeface="Times New Roman" panose="02020603050405020304" pitchFamily="18" charset="0"/>
              </a:rPr>
              <a:t> </a:t>
            </a:r>
            <a:r>
              <a:rPr lang="en-US" altLang="ko-KR" sz="950" smtClean="0">
                <a:latin typeface="LG Smart_H Regular" panose="020B0600000101010101" pitchFamily="34" charset="-127"/>
                <a:ea typeface="LG Smart_H Regular" panose="020B0600000101010101" pitchFamily="34" charset="-127"/>
                <a:cs typeface="Times New Roman" panose="02020603050405020304" pitchFamily="18" charset="0"/>
              </a:rPr>
              <a:t>C.  </a:t>
            </a:r>
            <a:r>
              <a:rPr lang="vi-VN" altLang="ko-KR" sz="950" smtClean="0">
                <a:latin typeface="LG Smart_H Regular" panose="020B0600000101010101" pitchFamily="34" charset="-127"/>
                <a:ea typeface="LG Smart_H Regular" panose="020B0600000101010101" pitchFamily="34" charset="-127"/>
                <a:cs typeface="Times New Roman" panose="02020603050405020304" pitchFamily="18" charset="0"/>
              </a:rPr>
              <a:t>Fi</a:t>
            </a:r>
            <a:r>
              <a:rPr lang="en-US" altLang="ko-KR" sz="950">
                <a:latin typeface="LG Smart_H Regular" panose="020B0600000101010101" pitchFamily="34" charset="-127"/>
                <a:ea typeface="LG Smart_H Regular" panose="020B0600000101010101" pitchFamily="34" charset="-127"/>
                <a:cs typeface="Times New Roman" panose="02020603050405020304" pitchFamily="18" charset="0"/>
              </a:rPr>
              <a:t>l</a:t>
            </a:r>
            <a:r>
              <a:rPr lang="vi-VN" altLang="ko-KR" sz="950">
                <a:latin typeface="LG Smart_H Regular" panose="020B0600000101010101" pitchFamily="34" charset="-127"/>
                <a:ea typeface="LG Smart_H Regular" panose="020B0600000101010101" pitchFamily="34" charset="-127"/>
                <a:cs typeface="Times New Roman" panose="02020603050405020304" pitchFamily="18" charset="0"/>
              </a:rPr>
              <a:t>ter</a:t>
            </a:r>
            <a:r>
              <a:rPr lang="ko-KR" altLang="en-US" sz="950">
                <a:latin typeface="LG Smart_H Regular" panose="020B0600000101010101" pitchFamily="34" charset="-127"/>
                <a:ea typeface="LG Smart_H Regular" panose="020B0600000101010101" pitchFamily="34" charset="-127"/>
                <a:cs typeface="Times New Roman" panose="02020603050405020304" pitchFamily="18" charset="0"/>
              </a:rPr>
              <a:t>                            </a:t>
            </a:r>
            <a:r>
              <a:rPr lang="en-US" altLang="ko-KR" sz="950" smtClean="0">
                <a:latin typeface="LG Smart_H Regular" panose="020B0600000101010101" pitchFamily="34" charset="-127"/>
                <a:ea typeface="LG Smart_H Regular" panose="020B0600000101010101" pitchFamily="34" charset="-127"/>
                <a:cs typeface="Times New Roman" panose="02020603050405020304" pitchFamily="18" charset="0"/>
              </a:rPr>
              <a:t>D.  </a:t>
            </a:r>
            <a:r>
              <a:rPr lang="vi-VN" altLang="ko-KR" sz="950" smtClean="0">
                <a:latin typeface="LG Smart_H Regular" panose="020B0600000101010101" pitchFamily="34" charset="-127"/>
                <a:ea typeface="LG Smart_H Regular" panose="020B0600000101010101" pitchFamily="34" charset="-127"/>
                <a:cs typeface="Times New Roman" panose="02020603050405020304" pitchFamily="18" charset="0"/>
              </a:rPr>
              <a:t>Sensor </a:t>
            </a:r>
            <a:r>
              <a:rPr lang="vi-VN" altLang="ko-KR" sz="950" dirty="0">
                <a:latin typeface="LG Smart_H Regular" panose="020B0600000101010101" pitchFamily="34" charset="-127"/>
                <a:ea typeface="LG Smart_H Regular" panose="020B0600000101010101" pitchFamily="34" charset="-127"/>
                <a:cs typeface="Times New Roman" panose="02020603050405020304" pitchFamily="18" charset="0"/>
              </a:rPr>
              <a:t>tiếp cận</a:t>
            </a:r>
            <a:endParaRPr lang="ko-KR" altLang="en-US" sz="950" dirty="0">
              <a:latin typeface="LG Smart_H Regular" panose="020B0600000101010101" pitchFamily="34" charset="-127"/>
              <a:ea typeface="LG Smart_H Regular" panose="020B0600000101010101" pitchFamily="34" charset="-127"/>
              <a:cs typeface="Times New Roman" panose="02020603050405020304" pitchFamily="18" charset="0"/>
            </a:endParaRPr>
          </a:p>
        </p:txBody>
      </p:sp>
      <p:grpSp>
        <p:nvGrpSpPr>
          <p:cNvPr id="2" name="Group 1"/>
          <p:cNvGrpSpPr/>
          <p:nvPr/>
        </p:nvGrpSpPr>
        <p:grpSpPr>
          <a:xfrm>
            <a:off x="304800" y="4880992"/>
            <a:ext cx="3124200" cy="1700466"/>
            <a:chOff x="304800" y="4880992"/>
            <a:chExt cx="3124200" cy="1700466"/>
          </a:xfrm>
        </p:grpSpPr>
        <p:sp>
          <p:nvSpPr>
            <p:cNvPr id="76" name="Rectangle 20"/>
            <p:cNvSpPr>
              <a:spLocks noChangeArrowheads="1"/>
            </p:cNvSpPr>
            <p:nvPr/>
          </p:nvSpPr>
          <p:spPr bwMode="auto">
            <a:xfrm>
              <a:off x="304800" y="4880992"/>
              <a:ext cx="3124200" cy="17004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900">
                  <a:solidFill>
                    <a:schemeClr val="tx1"/>
                  </a:solidFill>
                  <a:latin typeface="돋움" pitchFamily="50" charset="-127"/>
                  <a:ea typeface="돋움" pitchFamily="50" charset="-127"/>
                </a:defRPr>
              </a:lvl1pPr>
              <a:lvl2pPr marL="742950" indent="-285750" eaLnBrk="0" hangingPunct="0">
                <a:defRPr kumimoji="1" sz="900">
                  <a:solidFill>
                    <a:schemeClr val="tx1"/>
                  </a:solidFill>
                  <a:latin typeface="돋움" pitchFamily="50" charset="-127"/>
                  <a:ea typeface="돋움" pitchFamily="50" charset="-127"/>
                </a:defRPr>
              </a:lvl2pPr>
              <a:lvl3pPr marL="1143000" indent="-228600" eaLnBrk="0" hangingPunct="0">
                <a:defRPr kumimoji="1" sz="900">
                  <a:solidFill>
                    <a:schemeClr val="tx1"/>
                  </a:solidFill>
                  <a:latin typeface="돋움" pitchFamily="50" charset="-127"/>
                  <a:ea typeface="돋움" pitchFamily="50" charset="-127"/>
                </a:defRPr>
              </a:lvl3pPr>
              <a:lvl4pPr marL="1600200" indent="-228600" eaLnBrk="0" hangingPunct="0">
                <a:defRPr kumimoji="1" sz="900">
                  <a:solidFill>
                    <a:schemeClr val="tx1"/>
                  </a:solidFill>
                  <a:latin typeface="돋움" pitchFamily="50" charset="-127"/>
                  <a:ea typeface="돋움" pitchFamily="50" charset="-127"/>
                </a:defRPr>
              </a:lvl4pPr>
              <a:lvl5pPr marL="2057400" indent="-228600" eaLnBrk="0" hangingPunct="0">
                <a:defRPr kumimoji="1" sz="900">
                  <a:solidFill>
                    <a:schemeClr val="tx1"/>
                  </a:solidFill>
                  <a:latin typeface="돋움" pitchFamily="50" charset="-127"/>
                  <a:ea typeface="돋움" pitchFamily="50" charset="-127"/>
                </a:defRPr>
              </a:lvl5pPr>
              <a:lvl6pPr marL="2514600" indent="-228600" eaLnBrk="0" fontAlgn="base" hangingPunct="0">
                <a:spcBef>
                  <a:spcPct val="0"/>
                </a:spcBef>
                <a:spcAft>
                  <a:spcPct val="0"/>
                </a:spcAft>
                <a:defRPr kumimoji="1" sz="900">
                  <a:solidFill>
                    <a:schemeClr val="tx1"/>
                  </a:solidFill>
                  <a:latin typeface="돋움" pitchFamily="50" charset="-127"/>
                  <a:ea typeface="돋움" pitchFamily="50" charset="-127"/>
                </a:defRPr>
              </a:lvl6pPr>
              <a:lvl7pPr marL="2971800" indent="-228600" eaLnBrk="0" fontAlgn="base" hangingPunct="0">
                <a:spcBef>
                  <a:spcPct val="0"/>
                </a:spcBef>
                <a:spcAft>
                  <a:spcPct val="0"/>
                </a:spcAft>
                <a:defRPr kumimoji="1" sz="900">
                  <a:solidFill>
                    <a:schemeClr val="tx1"/>
                  </a:solidFill>
                  <a:latin typeface="돋움" pitchFamily="50" charset="-127"/>
                  <a:ea typeface="돋움" pitchFamily="50" charset="-127"/>
                </a:defRPr>
              </a:lvl7pPr>
              <a:lvl8pPr marL="3429000" indent="-228600" eaLnBrk="0" fontAlgn="base" hangingPunct="0">
                <a:spcBef>
                  <a:spcPct val="0"/>
                </a:spcBef>
                <a:spcAft>
                  <a:spcPct val="0"/>
                </a:spcAft>
                <a:defRPr kumimoji="1" sz="900">
                  <a:solidFill>
                    <a:schemeClr val="tx1"/>
                  </a:solidFill>
                  <a:latin typeface="돋움" pitchFamily="50" charset="-127"/>
                  <a:ea typeface="돋움" pitchFamily="50" charset="-127"/>
                </a:defRPr>
              </a:lvl8pPr>
              <a:lvl9pPr marL="3886200" indent="-228600" eaLnBrk="0" fontAlgn="base" hangingPunct="0">
                <a:spcBef>
                  <a:spcPct val="0"/>
                </a:spcBef>
                <a:spcAft>
                  <a:spcPct val="0"/>
                </a:spcAft>
                <a:defRPr kumimoji="1" sz="900">
                  <a:solidFill>
                    <a:schemeClr val="tx1"/>
                  </a:solidFill>
                  <a:latin typeface="돋움" pitchFamily="50" charset="-127"/>
                  <a:ea typeface="돋움" pitchFamily="50" charset="-127"/>
                </a:defRPr>
              </a:lvl9pPr>
            </a:lstStyle>
            <a:p>
              <a:pPr eaLnBrk="1" fontAlgn="base" hangingPunct="1">
                <a:spcBef>
                  <a:spcPct val="0"/>
                </a:spcBef>
                <a:spcAft>
                  <a:spcPct val="0"/>
                </a:spcAft>
              </a:pPr>
              <a:r>
                <a:rPr lang="en-US" altLang="ko-KR" sz="950" smtClean="0">
                  <a:latin typeface="LG Smart_H Regular" panose="020B0600000101010101" pitchFamily="34" charset="-127"/>
                  <a:ea typeface="LG Smart_H Regular" panose="020B0600000101010101" pitchFamily="34" charset="-127"/>
                  <a:cs typeface="Times New Roman" panose="02020603050405020304" pitchFamily="18" charset="0"/>
                </a:rPr>
                <a:t>55. </a:t>
              </a:r>
              <a:r>
                <a:rPr lang="vi-VN" altLang="ko-KR" sz="950">
                  <a:latin typeface="LG Smart_H Regular" panose="020B0600000101010101" pitchFamily="34" charset="-127"/>
                  <a:ea typeface="LG Smart_H Regular" panose="020B0600000101010101" pitchFamily="34" charset="-127"/>
                  <a:cs typeface="Times New Roman" panose="02020603050405020304" pitchFamily="18" charset="0"/>
                </a:rPr>
                <a:t>Điều </a:t>
              </a:r>
              <a:r>
                <a:rPr lang="vi-VN" altLang="ko-KR" sz="950" dirty="0">
                  <a:latin typeface="LG Smart_H Regular" panose="020B0600000101010101" pitchFamily="34" charset="-127"/>
                  <a:ea typeface="LG Smart_H Regular" panose="020B0600000101010101" pitchFamily="34" charset="-127"/>
                  <a:cs typeface="Times New Roman" panose="02020603050405020304" pitchFamily="18" charset="0"/>
                </a:rPr>
                <a:t>gì sai khi giải thích về kí hiệu </a:t>
              </a:r>
              <a:r>
                <a:rPr lang="vi-VN" altLang="ko-KR" sz="950">
                  <a:latin typeface="LG Smart_H Regular" panose="020B0600000101010101" pitchFamily="34" charset="-127"/>
                  <a:ea typeface="LG Smart_H Regular" panose="020B0600000101010101" pitchFamily="34" charset="-127"/>
                  <a:cs typeface="Times New Roman" panose="02020603050405020304" pitchFamily="18" charset="0"/>
                </a:rPr>
                <a:t>dưới đây</a:t>
              </a:r>
              <a:r>
                <a:rPr lang="en-US" altLang="ko-KR" sz="950">
                  <a:latin typeface="LG Smart_H Regular" panose="020B0600000101010101" pitchFamily="34" charset="-127"/>
                  <a:ea typeface="LG Smart_H Regular" panose="020B0600000101010101" pitchFamily="34" charset="-127"/>
                  <a:cs typeface="Times New Roman" panose="02020603050405020304" pitchFamily="18" charset="0"/>
                </a:rPr>
                <a:t> ?          </a:t>
              </a:r>
              <a:endParaRPr lang="en-US" altLang="ko-KR" sz="950" dirty="0">
                <a:latin typeface="LG Smart_H Regular" panose="020B0600000101010101" pitchFamily="34" charset="-127"/>
                <a:ea typeface="LG Smart_H Regular" panose="020B0600000101010101" pitchFamily="34" charset="-127"/>
                <a:cs typeface="Times New Roman" panose="02020603050405020304" pitchFamily="18" charset="0"/>
              </a:endParaRPr>
            </a:p>
            <a:p>
              <a:pPr eaLnBrk="1" fontAlgn="base" hangingPunct="1">
                <a:spcBef>
                  <a:spcPct val="0"/>
                </a:spcBef>
                <a:spcAft>
                  <a:spcPct val="0"/>
                </a:spcAft>
              </a:pPr>
              <a:endParaRPr lang="en-US" altLang="ko-KR" sz="950" dirty="0">
                <a:latin typeface="LG Smart_H Regular" panose="020B0600000101010101" pitchFamily="34" charset="-127"/>
                <a:ea typeface="LG Smart_H Regular" panose="020B0600000101010101" pitchFamily="34" charset="-127"/>
                <a:cs typeface="Times New Roman" panose="02020603050405020304" pitchFamily="18" charset="0"/>
              </a:endParaRPr>
            </a:p>
            <a:p>
              <a:pPr eaLnBrk="1" fontAlgn="base" hangingPunct="1">
                <a:spcBef>
                  <a:spcPct val="0"/>
                </a:spcBef>
                <a:spcAft>
                  <a:spcPct val="0"/>
                </a:spcAft>
              </a:pPr>
              <a:endParaRPr lang="en-US" altLang="ko-KR" sz="950" dirty="0">
                <a:latin typeface="LG Smart_H Regular" panose="020B0600000101010101" pitchFamily="34" charset="-127"/>
                <a:ea typeface="LG Smart_H Regular" panose="020B0600000101010101" pitchFamily="34" charset="-127"/>
                <a:cs typeface="Times New Roman" panose="02020603050405020304" pitchFamily="18" charset="0"/>
              </a:endParaRPr>
            </a:p>
            <a:p>
              <a:pPr eaLnBrk="1" fontAlgn="base" hangingPunct="1">
                <a:spcBef>
                  <a:spcPct val="0"/>
                </a:spcBef>
                <a:spcAft>
                  <a:spcPct val="0"/>
                </a:spcAft>
              </a:pPr>
              <a:endParaRPr lang="en-US" altLang="ko-KR" sz="950" dirty="0">
                <a:latin typeface="LG Smart_H Regular" panose="020B0600000101010101" pitchFamily="34" charset="-127"/>
                <a:ea typeface="LG Smart_H Regular" panose="020B0600000101010101" pitchFamily="34" charset="-127"/>
                <a:cs typeface="Times New Roman" panose="02020603050405020304" pitchFamily="18" charset="0"/>
              </a:endParaRPr>
            </a:p>
            <a:p>
              <a:pPr eaLnBrk="1" fontAlgn="base" hangingPunct="1">
                <a:spcBef>
                  <a:spcPct val="0"/>
                </a:spcBef>
                <a:spcAft>
                  <a:spcPct val="0"/>
                </a:spcAft>
              </a:pPr>
              <a:endParaRPr lang="en-US" altLang="ko-KR" sz="950" dirty="0">
                <a:latin typeface="LG Smart_H Regular" panose="020B0600000101010101" pitchFamily="34" charset="-127"/>
                <a:ea typeface="LG Smart_H Regular" panose="020B0600000101010101" pitchFamily="34" charset="-127"/>
                <a:cs typeface="Times New Roman" panose="02020603050405020304" pitchFamily="18" charset="0"/>
              </a:endParaRPr>
            </a:p>
            <a:p>
              <a:pPr eaLnBrk="1" fontAlgn="base" hangingPunct="1">
                <a:spcBef>
                  <a:spcPct val="0"/>
                </a:spcBef>
                <a:spcAft>
                  <a:spcPct val="0"/>
                </a:spcAft>
              </a:pPr>
              <a:endParaRPr lang="en-US" altLang="ko-KR" sz="950" dirty="0">
                <a:latin typeface="LG Smart_H Regular" panose="020B0600000101010101" pitchFamily="34" charset="-127"/>
                <a:ea typeface="LG Smart_H Regular" panose="020B0600000101010101" pitchFamily="34" charset="-127"/>
                <a:cs typeface="Times New Roman" panose="02020603050405020304" pitchFamily="18" charset="0"/>
              </a:endParaRPr>
            </a:p>
            <a:p>
              <a:pPr eaLnBrk="1" fontAlgn="base" hangingPunct="1">
                <a:spcBef>
                  <a:spcPct val="0"/>
                </a:spcBef>
                <a:spcAft>
                  <a:spcPct val="0"/>
                </a:spcAft>
              </a:pPr>
              <a:endParaRPr lang="en-US" altLang="ko-KR" sz="950" dirty="0">
                <a:latin typeface="LG Smart_H Regular" panose="020B0600000101010101" pitchFamily="34" charset="-127"/>
                <a:ea typeface="LG Smart_H Regular" panose="020B0600000101010101" pitchFamily="34" charset="-127"/>
                <a:cs typeface="Times New Roman" panose="02020603050405020304" pitchFamily="18" charset="0"/>
              </a:endParaRPr>
            </a:p>
            <a:p>
              <a:pPr marL="228600" indent="-228600" eaLnBrk="1" fontAlgn="base" hangingPunct="1">
                <a:spcBef>
                  <a:spcPct val="0"/>
                </a:spcBef>
                <a:spcAft>
                  <a:spcPct val="0"/>
                </a:spcAft>
                <a:buFont typeface="+mj-lt"/>
                <a:buAutoNum type="alphaUcPeriod"/>
              </a:pPr>
              <a:r>
                <a:rPr lang="vi-VN" altLang="ko-KR" sz="950">
                  <a:latin typeface="LG Smart_H Regular" panose="020B0600000101010101" pitchFamily="34" charset="-127"/>
                  <a:ea typeface="LG Smart_H Regular" panose="020B0600000101010101" pitchFamily="34" charset="-127"/>
                  <a:cs typeface="Times New Roman" panose="02020603050405020304" pitchFamily="18" charset="0"/>
                </a:rPr>
                <a:t>Là van có công tắc điều khiển bằng tay</a:t>
              </a:r>
              <a:r>
                <a:rPr lang="en-US" altLang="ko-KR" sz="950">
                  <a:latin typeface="LG Smart_H Regular" panose="020B0600000101010101" pitchFamily="34" charset="-127"/>
                  <a:ea typeface="LG Smart_H Regular" panose="020B0600000101010101" pitchFamily="34" charset="-127"/>
                  <a:cs typeface="Times New Roman" panose="02020603050405020304" pitchFamily="18" charset="0"/>
                </a:rPr>
                <a:t> </a:t>
              </a:r>
            </a:p>
            <a:p>
              <a:pPr marL="228600" indent="-228600" eaLnBrk="1" fontAlgn="base" hangingPunct="1">
                <a:spcBef>
                  <a:spcPct val="0"/>
                </a:spcBef>
                <a:spcAft>
                  <a:spcPct val="0"/>
                </a:spcAft>
                <a:buFont typeface="+mj-lt"/>
                <a:buAutoNum type="alphaUcPeriod"/>
              </a:pPr>
              <a:r>
                <a:rPr lang="vi-VN" altLang="ko-KR" sz="950">
                  <a:latin typeface="LG Smart_H Regular" panose="020B0600000101010101" pitchFamily="34" charset="-127"/>
                  <a:ea typeface="LG Smart_H Regular" panose="020B0600000101010101" pitchFamily="34" charset="-127"/>
                  <a:cs typeface="Times New Roman" panose="02020603050405020304" pitchFamily="18" charset="0"/>
                </a:rPr>
                <a:t>Là </a:t>
              </a:r>
              <a:r>
                <a:rPr lang="vi-VN" altLang="ko-KR" sz="950" dirty="0">
                  <a:latin typeface="LG Smart_H Regular" panose="020B0600000101010101" pitchFamily="34" charset="-127"/>
                  <a:ea typeface="LG Smart_H Regular" panose="020B0600000101010101" pitchFamily="34" charset="-127"/>
                  <a:cs typeface="Times New Roman" panose="02020603050405020304" pitchFamily="18" charset="0"/>
                </a:rPr>
                <a:t>van mang đặc tính </a:t>
              </a:r>
              <a:r>
                <a:rPr lang="vi-VN" altLang="ko-KR" sz="950">
                  <a:latin typeface="LG Smart_H Regular" panose="020B0600000101010101" pitchFamily="34" charset="-127"/>
                  <a:ea typeface="LG Smart_H Regular" panose="020B0600000101010101" pitchFamily="34" charset="-127"/>
                  <a:cs typeface="Times New Roman" panose="02020603050405020304" pitchFamily="18" charset="0"/>
                </a:rPr>
                <a:t>bộ nhớ</a:t>
              </a:r>
              <a:endParaRPr lang="en-US" altLang="ko-KR" sz="950" dirty="0">
                <a:latin typeface="LG Smart_H Regular" panose="020B0600000101010101" pitchFamily="34" charset="-127"/>
                <a:ea typeface="LG Smart_H Regular" panose="020B0600000101010101" pitchFamily="34" charset="-127"/>
                <a:cs typeface="Times New Roman" panose="02020603050405020304" pitchFamily="18" charset="0"/>
              </a:endParaRPr>
            </a:p>
            <a:p>
              <a:pPr marL="228600" indent="-228600" eaLnBrk="1" fontAlgn="base" hangingPunct="1">
                <a:spcBef>
                  <a:spcPct val="0"/>
                </a:spcBef>
                <a:spcAft>
                  <a:spcPct val="0"/>
                </a:spcAft>
                <a:buFont typeface="+mj-lt"/>
                <a:buAutoNum type="alphaUcPeriod"/>
              </a:pPr>
              <a:r>
                <a:rPr lang="vi-VN" altLang="ko-KR" sz="950">
                  <a:latin typeface="LG Smart_H Regular" panose="020B0600000101010101" pitchFamily="34" charset="-127"/>
                  <a:ea typeface="LG Smart_H Regular" panose="020B0600000101010101" pitchFamily="34" charset="-127"/>
                  <a:cs typeface="Times New Roman" panose="02020603050405020304" pitchFamily="18" charset="0"/>
                </a:rPr>
                <a:t>Là van hoạt động trực tiếp</a:t>
              </a:r>
              <a:endParaRPr lang="en-US" altLang="ko-KR" sz="950" dirty="0">
                <a:latin typeface="LG Smart_H Regular" panose="020B0600000101010101" pitchFamily="34" charset="-127"/>
                <a:ea typeface="LG Smart_H Regular" panose="020B0600000101010101" pitchFamily="34" charset="-127"/>
                <a:cs typeface="Times New Roman" panose="02020603050405020304" pitchFamily="18" charset="0"/>
              </a:endParaRPr>
            </a:p>
            <a:p>
              <a:pPr marL="228600" indent="-228600" eaLnBrk="1" fontAlgn="base" hangingPunct="1">
                <a:spcBef>
                  <a:spcPct val="0"/>
                </a:spcBef>
                <a:spcAft>
                  <a:spcPct val="0"/>
                </a:spcAft>
                <a:buFont typeface="+mj-lt"/>
                <a:buAutoNum type="alphaUcPeriod"/>
              </a:pPr>
              <a:r>
                <a:rPr lang="vi-VN" altLang="ko-KR" sz="950">
                  <a:latin typeface="LG Smart_H Regular" panose="020B0600000101010101" pitchFamily="34" charset="-127"/>
                  <a:ea typeface="LG Smart_H Regular" panose="020B0600000101010101" pitchFamily="34" charset="-127"/>
                  <a:cs typeface="Times New Roman" panose="02020603050405020304" pitchFamily="18" charset="0"/>
                </a:rPr>
                <a:t>Là </a:t>
              </a:r>
              <a:r>
                <a:rPr lang="vi-VN" altLang="ko-KR" sz="950" dirty="0">
                  <a:latin typeface="LG Smart_H Regular" panose="020B0600000101010101" pitchFamily="34" charset="-127"/>
                  <a:ea typeface="LG Smart_H Regular" panose="020B0600000101010101" pitchFamily="34" charset="-127"/>
                  <a:cs typeface="Times New Roman" panose="02020603050405020304" pitchFamily="18" charset="0"/>
                </a:rPr>
                <a:t>van điện tử 2 vị trí 5 cửa</a:t>
              </a:r>
              <a:endParaRPr lang="ko-KR" altLang="en-US" sz="950" dirty="0">
                <a:latin typeface="LG Smart_H Regular" panose="020B0600000101010101" pitchFamily="34" charset="-127"/>
                <a:ea typeface="LG Smart_H Regular" panose="020B0600000101010101" pitchFamily="34" charset="-127"/>
                <a:cs typeface="Times New Roman" panose="02020603050405020304" pitchFamily="18" charset="0"/>
              </a:endParaRPr>
            </a:p>
          </p:txBody>
        </p:sp>
        <p:pic>
          <p:nvPicPr>
            <p:cNvPr id="77" name="Picture 21"/>
            <p:cNvPicPr>
              <a:picLocks noChangeAspect="1" noChangeArrowheads="1"/>
            </p:cNvPicPr>
            <p:nvPr/>
          </p:nvPicPr>
          <p:blipFill>
            <a:blip r:embed="rId16">
              <a:extLst>
                <a:ext uri="{28A0092B-C50C-407E-A947-70E740481C1C}">
                  <a14:useLocalDpi xmlns:a14="http://schemas.microsoft.com/office/drawing/2010/main" val="0"/>
                </a:ext>
              </a:extLst>
            </a:blip>
            <a:srcRect l="63750" t="30832" r="16875" b="60834"/>
            <a:stretch>
              <a:fillRect/>
            </a:stretch>
          </p:blipFill>
          <p:spPr bwMode="auto">
            <a:xfrm>
              <a:off x="904503" y="5169024"/>
              <a:ext cx="1876425" cy="60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78" name="Rectangle 28"/>
          <p:cNvSpPr>
            <a:spLocks noChangeArrowheads="1"/>
          </p:cNvSpPr>
          <p:nvPr/>
        </p:nvSpPr>
        <p:spPr bwMode="auto">
          <a:xfrm>
            <a:off x="254529" y="3075070"/>
            <a:ext cx="3123902" cy="14080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900">
                <a:solidFill>
                  <a:schemeClr val="tx1"/>
                </a:solidFill>
                <a:latin typeface="돋움" pitchFamily="50" charset="-127"/>
                <a:ea typeface="돋움" pitchFamily="50" charset="-127"/>
              </a:defRPr>
            </a:lvl1pPr>
            <a:lvl2pPr marL="742950" indent="-285750" eaLnBrk="0" hangingPunct="0">
              <a:defRPr kumimoji="1" sz="900">
                <a:solidFill>
                  <a:schemeClr val="tx1"/>
                </a:solidFill>
                <a:latin typeface="돋움" pitchFamily="50" charset="-127"/>
                <a:ea typeface="돋움" pitchFamily="50" charset="-127"/>
              </a:defRPr>
            </a:lvl2pPr>
            <a:lvl3pPr marL="1143000" indent="-228600" eaLnBrk="0" hangingPunct="0">
              <a:defRPr kumimoji="1" sz="900">
                <a:solidFill>
                  <a:schemeClr val="tx1"/>
                </a:solidFill>
                <a:latin typeface="돋움" pitchFamily="50" charset="-127"/>
                <a:ea typeface="돋움" pitchFamily="50" charset="-127"/>
              </a:defRPr>
            </a:lvl3pPr>
            <a:lvl4pPr marL="1600200" indent="-228600" eaLnBrk="0" hangingPunct="0">
              <a:defRPr kumimoji="1" sz="900">
                <a:solidFill>
                  <a:schemeClr val="tx1"/>
                </a:solidFill>
                <a:latin typeface="돋움" pitchFamily="50" charset="-127"/>
                <a:ea typeface="돋움" pitchFamily="50" charset="-127"/>
              </a:defRPr>
            </a:lvl4pPr>
            <a:lvl5pPr marL="2057400" indent="-228600" eaLnBrk="0" hangingPunct="0">
              <a:defRPr kumimoji="1" sz="900">
                <a:solidFill>
                  <a:schemeClr val="tx1"/>
                </a:solidFill>
                <a:latin typeface="돋움" pitchFamily="50" charset="-127"/>
                <a:ea typeface="돋움" pitchFamily="50" charset="-127"/>
              </a:defRPr>
            </a:lvl5pPr>
            <a:lvl6pPr marL="2514600" indent="-228600" eaLnBrk="0" fontAlgn="base" hangingPunct="0">
              <a:spcBef>
                <a:spcPct val="0"/>
              </a:spcBef>
              <a:spcAft>
                <a:spcPct val="0"/>
              </a:spcAft>
              <a:defRPr kumimoji="1" sz="900">
                <a:solidFill>
                  <a:schemeClr val="tx1"/>
                </a:solidFill>
                <a:latin typeface="돋움" pitchFamily="50" charset="-127"/>
                <a:ea typeface="돋움" pitchFamily="50" charset="-127"/>
              </a:defRPr>
            </a:lvl6pPr>
            <a:lvl7pPr marL="2971800" indent="-228600" eaLnBrk="0" fontAlgn="base" hangingPunct="0">
              <a:spcBef>
                <a:spcPct val="0"/>
              </a:spcBef>
              <a:spcAft>
                <a:spcPct val="0"/>
              </a:spcAft>
              <a:defRPr kumimoji="1" sz="900">
                <a:solidFill>
                  <a:schemeClr val="tx1"/>
                </a:solidFill>
                <a:latin typeface="돋움" pitchFamily="50" charset="-127"/>
                <a:ea typeface="돋움" pitchFamily="50" charset="-127"/>
              </a:defRPr>
            </a:lvl7pPr>
            <a:lvl8pPr marL="3429000" indent="-228600" eaLnBrk="0" fontAlgn="base" hangingPunct="0">
              <a:spcBef>
                <a:spcPct val="0"/>
              </a:spcBef>
              <a:spcAft>
                <a:spcPct val="0"/>
              </a:spcAft>
              <a:defRPr kumimoji="1" sz="900">
                <a:solidFill>
                  <a:schemeClr val="tx1"/>
                </a:solidFill>
                <a:latin typeface="돋움" pitchFamily="50" charset="-127"/>
                <a:ea typeface="돋움" pitchFamily="50" charset="-127"/>
              </a:defRPr>
            </a:lvl8pPr>
            <a:lvl9pPr marL="3886200" indent="-228600" eaLnBrk="0" fontAlgn="base" hangingPunct="0">
              <a:spcBef>
                <a:spcPct val="0"/>
              </a:spcBef>
              <a:spcAft>
                <a:spcPct val="0"/>
              </a:spcAft>
              <a:defRPr kumimoji="1" sz="900">
                <a:solidFill>
                  <a:schemeClr val="tx1"/>
                </a:solidFill>
                <a:latin typeface="돋움" pitchFamily="50" charset="-127"/>
                <a:ea typeface="돋움" pitchFamily="50" charset="-127"/>
              </a:defRPr>
            </a:lvl9pPr>
          </a:lstStyle>
          <a:p>
            <a:pPr eaLnBrk="1" fontAlgn="base" hangingPunct="1">
              <a:spcBef>
                <a:spcPct val="0"/>
              </a:spcBef>
              <a:spcAft>
                <a:spcPct val="0"/>
              </a:spcAft>
            </a:pPr>
            <a:r>
              <a:rPr lang="en-US" altLang="ko-KR" sz="950" smtClean="0">
                <a:latin typeface="LG Smart_H Regular" panose="020B0600000101010101" pitchFamily="34" charset="-127"/>
                <a:ea typeface="LG Smart_H Regular" panose="020B0600000101010101" pitchFamily="34" charset="-127"/>
                <a:cs typeface="Times New Roman" panose="02020603050405020304" pitchFamily="18" charset="0"/>
              </a:rPr>
              <a:t>54. </a:t>
            </a:r>
            <a:r>
              <a:rPr lang="vi-VN" altLang="ko-KR" sz="950">
                <a:latin typeface="LG Smart_H Regular" panose="020B0600000101010101" pitchFamily="34" charset="-127"/>
                <a:ea typeface="LG Smart_H Regular" panose="020B0600000101010101" pitchFamily="34" charset="-127"/>
                <a:cs typeface="Times New Roman" panose="02020603050405020304" pitchFamily="18" charset="0"/>
              </a:rPr>
              <a:t>Đâu </a:t>
            </a:r>
            <a:r>
              <a:rPr lang="vi-VN" altLang="ko-KR" sz="950" dirty="0">
                <a:latin typeface="LG Smart_H Regular" panose="020B0600000101010101" pitchFamily="34" charset="-127"/>
                <a:ea typeface="LG Smart_H Regular" panose="020B0600000101010101" pitchFamily="34" charset="-127"/>
                <a:cs typeface="Times New Roman" panose="02020603050405020304" pitchFamily="18" charset="0"/>
              </a:rPr>
              <a:t>không phải là đặc tính của máy nén Screw nén không khí sử dụng nguyên lí thay đổi </a:t>
            </a:r>
            <a:r>
              <a:rPr lang="vi-VN" altLang="ko-KR" sz="950">
                <a:latin typeface="LG Smart_H Regular" panose="020B0600000101010101" pitchFamily="34" charset="-127"/>
                <a:ea typeface="LG Smart_H Regular" panose="020B0600000101010101" pitchFamily="34" charset="-127"/>
                <a:cs typeface="Times New Roman" panose="02020603050405020304" pitchFamily="18" charset="0"/>
              </a:rPr>
              <a:t>tối ưu</a:t>
            </a:r>
            <a:r>
              <a:rPr lang="en-US" altLang="ko-KR" sz="950">
                <a:latin typeface="LG Smart_H Regular" panose="020B0600000101010101" pitchFamily="34" charset="-127"/>
                <a:ea typeface="LG Smart_H Regular" panose="020B0600000101010101" pitchFamily="34" charset="-127"/>
                <a:cs typeface="Times New Roman" panose="02020603050405020304" pitchFamily="18" charset="0"/>
              </a:rPr>
              <a:t> ?        </a:t>
            </a:r>
            <a:endParaRPr lang="en-US" altLang="ko-KR" sz="950" dirty="0">
              <a:latin typeface="LG Smart_H Regular" panose="020B0600000101010101" pitchFamily="34" charset="-127"/>
              <a:ea typeface="LG Smart_H Regular" panose="020B0600000101010101" pitchFamily="34" charset="-127"/>
              <a:cs typeface="Times New Roman" panose="02020603050405020304" pitchFamily="18" charset="0"/>
            </a:endParaRPr>
          </a:p>
          <a:p>
            <a:pPr eaLnBrk="1" fontAlgn="base" hangingPunct="1">
              <a:spcBef>
                <a:spcPct val="0"/>
              </a:spcBef>
              <a:spcAft>
                <a:spcPct val="0"/>
              </a:spcAft>
            </a:pPr>
            <a:endParaRPr lang="en-US" altLang="ko-KR" sz="950" dirty="0">
              <a:latin typeface="LG Smart_H Regular" panose="020B0600000101010101" pitchFamily="34" charset="-127"/>
              <a:ea typeface="LG Smart_H Regular" panose="020B0600000101010101" pitchFamily="34" charset="-127"/>
              <a:cs typeface="Times New Roman" panose="02020603050405020304" pitchFamily="18" charset="0"/>
            </a:endParaRPr>
          </a:p>
          <a:p>
            <a:pPr marL="228600" indent="-228600" eaLnBrk="1" fontAlgn="base" hangingPunct="1">
              <a:spcBef>
                <a:spcPct val="0"/>
              </a:spcBef>
              <a:spcAft>
                <a:spcPct val="0"/>
              </a:spcAft>
              <a:buFont typeface="+mj-lt"/>
              <a:buAutoNum type="alphaUcPeriod"/>
            </a:pPr>
            <a:r>
              <a:rPr lang="vi-VN" altLang="ko-KR" sz="950">
                <a:latin typeface="LG Smart_H Regular" panose="020B0600000101010101" pitchFamily="34" charset="-127"/>
                <a:ea typeface="LG Smart_H Regular" panose="020B0600000101010101" pitchFamily="34" charset="-127"/>
                <a:cs typeface="Times New Roman" panose="02020603050405020304" pitchFamily="18" charset="0"/>
              </a:rPr>
              <a:t>Tiếng </a:t>
            </a:r>
            <a:r>
              <a:rPr lang="vi-VN" altLang="ko-KR" sz="950" dirty="0">
                <a:latin typeface="LG Smart_H Regular" panose="020B0600000101010101" pitchFamily="34" charset="-127"/>
                <a:ea typeface="LG Smart_H Regular" panose="020B0600000101010101" pitchFamily="34" charset="-127"/>
                <a:cs typeface="Times New Roman" panose="02020603050405020304" pitchFamily="18" charset="0"/>
              </a:rPr>
              <a:t>ồn tần số thấp và dễ dàng </a:t>
            </a:r>
            <a:r>
              <a:rPr lang="vi-VN" altLang="ko-KR" sz="950">
                <a:latin typeface="LG Smart_H Regular" panose="020B0600000101010101" pitchFamily="34" charset="-127"/>
                <a:ea typeface="LG Smart_H Regular" panose="020B0600000101010101" pitchFamily="34" charset="-127"/>
                <a:cs typeface="Times New Roman" panose="02020603050405020304" pitchFamily="18" charset="0"/>
              </a:rPr>
              <a:t>loại bỏ</a:t>
            </a:r>
            <a:endParaRPr lang="en-US" altLang="ko-KR" sz="950" dirty="0">
              <a:latin typeface="LG Smart_H Regular" panose="020B0600000101010101" pitchFamily="34" charset="-127"/>
              <a:ea typeface="LG Smart_H Regular" panose="020B0600000101010101" pitchFamily="34" charset="-127"/>
              <a:cs typeface="Times New Roman" panose="02020603050405020304" pitchFamily="18" charset="0"/>
            </a:endParaRPr>
          </a:p>
          <a:p>
            <a:pPr marL="228600" indent="-228600" eaLnBrk="1" fontAlgn="base" hangingPunct="1">
              <a:spcBef>
                <a:spcPct val="0"/>
              </a:spcBef>
              <a:spcAft>
                <a:spcPct val="0"/>
              </a:spcAft>
              <a:buFont typeface="+mj-lt"/>
              <a:buAutoNum type="alphaUcPeriod"/>
            </a:pPr>
            <a:r>
              <a:rPr lang="vi-VN" sz="950">
                <a:latin typeface="LG Smart_H Regular" panose="020B0600000101010101" pitchFamily="34" charset="-127"/>
                <a:ea typeface="LG Smart_H Regular" panose="020B0600000101010101" pitchFamily="34" charset="-127"/>
                <a:cs typeface="Times New Roman" panose="02020603050405020304" pitchFamily="18" charset="0"/>
              </a:rPr>
              <a:t>Không rung và không cần Tank Air</a:t>
            </a:r>
            <a:r>
              <a:rPr lang="en-US" sz="950">
                <a:latin typeface="LG Smart_H Regular" panose="020B0600000101010101" pitchFamily="34" charset="-127"/>
                <a:ea typeface="LG Smart_H Regular" panose="020B0600000101010101" pitchFamily="34" charset="-127"/>
                <a:cs typeface="Times New Roman" panose="02020603050405020304" pitchFamily="18" charset="0"/>
              </a:rPr>
              <a:t> </a:t>
            </a:r>
            <a:r>
              <a:rPr lang="vi-VN" sz="950">
                <a:latin typeface="LG Smart_H Regular" panose="020B0600000101010101" pitchFamily="34" charset="-127"/>
                <a:ea typeface="LG Smart_H Regular" panose="020B0600000101010101" pitchFamily="34" charset="-127"/>
                <a:cs typeface="Times New Roman" panose="02020603050405020304" pitchFamily="18" charset="0"/>
              </a:rPr>
              <a:t>lớn</a:t>
            </a:r>
            <a:r>
              <a:rPr lang="en-US" sz="950">
                <a:latin typeface="LG Smart_H Regular" panose="020B0600000101010101" pitchFamily="34" charset="-127"/>
                <a:ea typeface="LG Smart_H Regular" panose="020B0600000101010101" pitchFamily="34" charset="-127"/>
                <a:cs typeface="Times New Roman" panose="02020603050405020304" pitchFamily="18" charset="0"/>
              </a:rPr>
              <a:t> </a:t>
            </a:r>
          </a:p>
          <a:p>
            <a:pPr marL="228600" indent="-228600" eaLnBrk="1" fontAlgn="base" hangingPunct="1">
              <a:spcBef>
                <a:spcPct val="0"/>
              </a:spcBef>
              <a:spcAft>
                <a:spcPct val="0"/>
              </a:spcAft>
              <a:buFont typeface="+mj-lt"/>
              <a:buAutoNum type="alphaUcPeriod"/>
            </a:pPr>
            <a:r>
              <a:rPr lang="vi-VN" altLang="ko-KR" sz="950">
                <a:latin typeface="LG Smart_H Regular" panose="020B0600000101010101" pitchFamily="34" charset="-127"/>
                <a:ea typeface="LG Smart_H Regular" panose="020B0600000101010101" pitchFamily="34" charset="-127"/>
                <a:cs typeface="Times New Roman" panose="02020603050405020304" pitchFamily="18" charset="0"/>
              </a:rPr>
              <a:t>Có thể tạo ra áp suất lớn và khả năng quay tốc độ cao</a:t>
            </a:r>
            <a:endParaRPr lang="en-US" sz="950" dirty="0">
              <a:latin typeface="LG Smart_H Regular" panose="020B0600000101010101" pitchFamily="34" charset="-127"/>
              <a:ea typeface="LG Smart_H Regular" panose="020B0600000101010101" pitchFamily="34" charset="-127"/>
              <a:cs typeface="Times New Roman" panose="02020603050405020304" pitchFamily="18" charset="0"/>
            </a:endParaRPr>
          </a:p>
          <a:p>
            <a:pPr marL="228600" indent="-228600" eaLnBrk="1" fontAlgn="base" hangingPunct="1">
              <a:spcBef>
                <a:spcPct val="0"/>
              </a:spcBef>
              <a:spcAft>
                <a:spcPct val="0"/>
              </a:spcAft>
              <a:buFont typeface="+mj-lt"/>
              <a:buAutoNum type="alphaUcPeriod"/>
            </a:pPr>
            <a:r>
              <a:rPr lang="vi-VN" sz="950">
                <a:latin typeface="LG Smart_H Regular" panose="020B0600000101010101" pitchFamily="34" charset="-127"/>
                <a:ea typeface="LG Smart_H Regular" panose="020B0600000101010101" pitchFamily="34" charset="-127"/>
                <a:cs typeface="Times New Roman" panose="02020603050405020304" pitchFamily="18" charset="0"/>
              </a:rPr>
              <a:t>Bên </a:t>
            </a:r>
            <a:r>
              <a:rPr lang="vi-VN" sz="950" dirty="0">
                <a:latin typeface="LG Smart_H Regular" panose="020B0600000101010101" pitchFamily="34" charset="-127"/>
                <a:ea typeface="LG Smart_H Regular" panose="020B0600000101010101" pitchFamily="34" charset="-127"/>
                <a:cs typeface="Times New Roman" panose="02020603050405020304" pitchFamily="18" charset="0"/>
              </a:rPr>
              <a:t>trong máy nén có ít  nhiễu loạn </a:t>
            </a:r>
            <a:r>
              <a:rPr lang="vi-VN" sz="950">
                <a:latin typeface="LG Smart_H Regular" panose="020B0600000101010101" pitchFamily="34" charset="-127"/>
                <a:ea typeface="LG Smart_H Regular" panose="020B0600000101010101" pitchFamily="34" charset="-127"/>
                <a:cs typeface="Times New Roman" panose="02020603050405020304" pitchFamily="18" charset="0"/>
              </a:rPr>
              <a:t>nên </a:t>
            </a:r>
            <a:r>
              <a:rPr lang="en-US" sz="950">
                <a:latin typeface="LG Smart_H Regular" panose="020B0600000101010101" pitchFamily="34" charset="-127"/>
                <a:ea typeface="LG Smart_H Regular" panose="020B0600000101010101" pitchFamily="34" charset="-127"/>
                <a:cs typeface="Times New Roman" panose="02020603050405020304" pitchFamily="18" charset="0"/>
              </a:rPr>
              <a:t>    </a:t>
            </a:r>
            <a:r>
              <a:rPr lang="vi-VN" sz="950">
                <a:latin typeface="LG Smart_H Regular" panose="020B0600000101010101" pitchFamily="34" charset="-127"/>
                <a:ea typeface="LG Smart_H Regular" panose="020B0600000101010101" pitchFamily="34" charset="-127"/>
                <a:cs typeface="Times New Roman" panose="02020603050405020304" pitchFamily="18" charset="0"/>
              </a:rPr>
              <a:t>không cần</a:t>
            </a:r>
            <a:r>
              <a:rPr lang="en-US" sz="950">
                <a:latin typeface="LG Smart_H Regular" panose="020B0600000101010101" pitchFamily="34" charset="-127"/>
                <a:ea typeface="LG Smart_H Regular" panose="020B0600000101010101" pitchFamily="34" charset="-127"/>
                <a:cs typeface="Times New Roman" panose="02020603050405020304" pitchFamily="18" charset="0"/>
              </a:rPr>
              <a:t> </a:t>
            </a:r>
            <a:r>
              <a:rPr lang="vi-VN" sz="950">
                <a:latin typeface="LG Smart_H Regular" panose="020B0600000101010101" pitchFamily="34" charset="-127"/>
                <a:ea typeface="LG Smart_H Regular" panose="020B0600000101010101" pitchFamily="34" charset="-127"/>
                <a:cs typeface="Times New Roman" panose="02020603050405020304" pitchFamily="18" charset="0"/>
              </a:rPr>
              <a:t>bôi trơn</a:t>
            </a:r>
            <a:endParaRPr lang="ko-KR" altLang="en-US" sz="950" dirty="0">
              <a:latin typeface="LG Smart_H Regular" panose="020B0600000101010101" pitchFamily="34" charset="-127"/>
              <a:ea typeface="LG Smart_H Regular" panose="020B0600000101010101" pitchFamily="34" charset="-127"/>
              <a:cs typeface="Times New Roman" panose="02020603050405020304" pitchFamily="18" charset="0"/>
            </a:endParaRPr>
          </a:p>
        </p:txBody>
      </p:sp>
      <p:sp>
        <p:nvSpPr>
          <p:cNvPr id="79" name="Rectangle 29"/>
          <p:cNvSpPr>
            <a:spLocks noChangeArrowheads="1"/>
          </p:cNvSpPr>
          <p:nvPr/>
        </p:nvSpPr>
        <p:spPr bwMode="auto">
          <a:xfrm>
            <a:off x="241598" y="1960355"/>
            <a:ext cx="3123902" cy="976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eaLnBrk="0" hangingPunct="0">
              <a:defRPr kumimoji="1" sz="900">
                <a:solidFill>
                  <a:schemeClr val="tx1"/>
                </a:solidFill>
                <a:latin typeface="돋움" pitchFamily="50" charset="-127"/>
                <a:ea typeface="돋움" pitchFamily="50" charset="-127"/>
              </a:defRPr>
            </a:lvl1pPr>
            <a:lvl2pPr marL="742950" indent="-285750" eaLnBrk="0" hangingPunct="0">
              <a:defRPr kumimoji="1" sz="900">
                <a:solidFill>
                  <a:schemeClr val="tx1"/>
                </a:solidFill>
                <a:latin typeface="돋움" pitchFamily="50" charset="-127"/>
                <a:ea typeface="돋움" pitchFamily="50" charset="-127"/>
              </a:defRPr>
            </a:lvl2pPr>
            <a:lvl3pPr marL="1143000" indent="-228600" eaLnBrk="0" hangingPunct="0">
              <a:defRPr kumimoji="1" sz="900">
                <a:solidFill>
                  <a:schemeClr val="tx1"/>
                </a:solidFill>
                <a:latin typeface="돋움" pitchFamily="50" charset="-127"/>
                <a:ea typeface="돋움" pitchFamily="50" charset="-127"/>
              </a:defRPr>
            </a:lvl3pPr>
            <a:lvl4pPr marL="1600200" indent="-228600" eaLnBrk="0" hangingPunct="0">
              <a:defRPr kumimoji="1" sz="900">
                <a:solidFill>
                  <a:schemeClr val="tx1"/>
                </a:solidFill>
                <a:latin typeface="돋움" pitchFamily="50" charset="-127"/>
                <a:ea typeface="돋움" pitchFamily="50" charset="-127"/>
              </a:defRPr>
            </a:lvl4pPr>
            <a:lvl5pPr marL="2057400" indent="-228600" eaLnBrk="0" hangingPunct="0">
              <a:defRPr kumimoji="1" sz="900">
                <a:solidFill>
                  <a:schemeClr val="tx1"/>
                </a:solidFill>
                <a:latin typeface="돋움" pitchFamily="50" charset="-127"/>
                <a:ea typeface="돋움" pitchFamily="50" charset="-127"/>
              </a:defRPr>
            </a:lvl5pPr>
            <a:lvl6pPr marL="2514600" indent="-228600" eaLnBrk="0" fontAlgn="base" hangingPunct="0">
              <a:spcBef>
                <a:spcPct val="0"/>
              </a:spcBef>
              <a:spcAft>
                <a:spcPct val="0"/>
              </a:spcAft>
              <a:defRPr kumimoji="1" sz="900">
                <a:solidFill>
                  <a:schemeClr val="tx1"/>
                </a:solidFill>
                <a:latin typeface="돋움" pitchFamily="50" charset="-127"/>
                <a:ea typeface="돋움" pitchFamily="50" charset="-127"/>
              </a:defRPr>
            </a:lvl6pPr>
            <a:lvl7pPr marL="2971800" indent="-228600" eaLnBrk="0" fontAlgn="base" hangingPunct="0">
              <a:spcBef>
                <a:spcPct val="0"/>
              </a:spcBef>
              <a:spcAft>
                <a:spcPct val="0"/>
              </a:spcAft>
              <a:defRPr kumimoji="1" sz="900">
                <a:solidFill>
                  <a:schemeClr val="tx1"/>
                </a:solidFill>
                <a:latin typeface="돋움" pitchFamily="50" charset="-127"/>
                <a:ea typeface="돋움" pitchFamily="50" charset="-127"/>
              </a:defRPr>
            </a:lvl7pPr>
            <a:lvl8pPr marL="3429000" indent="-228600" eaLnBrk="0" fontAlgn="base" hangingPunct="0">
              <a:spcBef>
                <a:spcPct val="0"/>
              </a:spcBef>
              <a:spcAft>
                <a:spcPct val="0"/>
              </a:spcAft>
              <a:defRPr kumimoji="1" sz="900">
                <a:solidFill>
                  <a:schemeClr val="tx1"/>
                </a:solidFill>
                <a:latin typeface="돋움" pitchFamily="50" charset="-127"/>
                <a:ea typeface="돋움" pitchFamily="50" charset="-127"/>
              </a:defRPr>
            </a:lvl8pPr>
            <a:lvl9pPr marL="3886200" indent="-228600" eaLnBrk="0" fontAlgn="base" hangingPunct="0">
              <a:spcBef>
                <a:spcPct val="0"/>
              </a:spcBef>
              <a:spcAft>
                <a:spcPct val="0"/>
              </a:spcAft>
              <a:defRPr kumimoji="1" sz="900">
                <a:solidFill>
                  <a:schemeClr val="tx1"/>
                </a:solidFill>
                <a:latin typeface="돋움" pitchFamily="50" charset="-127"/>
                <a:ea typeface="돋움" pitchFamily="50" charset="-127"/>
              </a:defRPr>
            </a:lvl9pPr>
          </a:lstStyle>
          <a:p>
            <a:pPr marL="0" indent="0" eaLnBrk="1" fontAlgn="base" hangingPunct="1">
              <a:spcBef>
                <a:spcPct val="0"/>
              </a:spcBef>
              <a:spcAft>
                <a:spcPct val="0"/>
              </a:spcAft>
            </a:pPr>
            <a:r>
              <a:rPr lang="en-US" altLang="ko-KR" sz="950" smtClean="0">
                <a:latin typeface="LG Smart_H Regular" panose="020B0600000101010101" pitchFamily="34" charset="-127"/>
                <a:ea typeface="LG Smart_H Regular" panose="020B0600000101010101" pitchFamily="34" charset="-127"/>
                <a:cs typeface="Times New Roman" panose="02020603050405020304" pitchFamily="18" charset="0"/>
              </a:rPr>
              <a:t>53.  </a:t>
            </a:r>
            <a:r>
              <a:rPr lang="vi-VN" altLang="ko-KR" sz="950">
                <a:latin typeface="LG Smart_H Regular" panose="020B0600000101010101" pitchFamily="34" charset="-127"/>
                <a:ea typeface="LG Smart_H Regular" panose="020B0600000101010101" pitchFamily="34" charset="-127"/>
                <a:cs typeface="Times New Roman" panose="02020603050405020304" pitchFamily="18" charset="0"/>
              </a:rPr>
              <a:t>Định luật nào trong đó thể tích và nhiệt độ tỉ lệ thuận với nhau mà vẫn giữ cho áp suất không khí không đổi</a:t>
            </a:r>
            <a:r>
              <a:rPr lang="en-US" altLang="ko-KR" sz="950">
                <a:latin typeface="LG Smart_H Regular" panose="020B0600000101010101" pitchFamily="34" charset="-127"/>
                <a:ea typeface="LG Smart_H Regular" panose="020B0600000101010101" pitchFamily="34" charset="-127"/>
                <a:cs typeface="Times New Roman" panose="02020603050405020304" pitchFamily="18" charset="0"/>
              </a:rPr>
              <a:t> ?      </a:t>
            </a:r>
          </a:p>
          <a:p>
            <a:pPr eaLnBrk="1" fontAlgn="base" hangingPunct="1">
              <a:lnSpc>
                <a:spcPct val="150000"/>
              </a:lnSpc>
              <a:spcBef>
                <a:spcPct val="0"/>
              </a:spcBef>
              <a:spcAft>
                <a:spcPct val="0"/>
              </a:spcAft>
              <a:buFontTx/>
              <a:buNone/>
            </a:pPr>
            <a:r>
              <a:rPr lang="en-US" altLang="ko-KR" sz="950">
                <a:latin typeface="LG Smart_H Regular" panose="020B0600000101010101" pitchFamily="34" charset="-127"/>
                <a:ea typeface="LG Smart_H Regular" panose="020B0600000101010101" pitchFamily="34" charset="-127"/>
                <a:cs typeface="Times New Roman" panose="02020603050405020304" pitchFamily="18" charset="0"/>
              </a:rPr>
              <a:t>A. </a:t>
            </a:r>
            <a:r>
              <a:rPr lang="vi-VN" altLang="ko-KR" sz="950">
                <a:latin typeface="LG Smart_H Regular" panose="020B0600000101010101" pitchFamily="34" charset="-127"/>
                <a:ea typeface="LG Smart_H Regular" panose="020B0600000101010101" pitchFamily="34" charset="-127"/>
                <a:cs typeface="Times New Roman" panose="02020603050405020304" pitchFamily="18" charset="0"/>
              </a:rPr>
              <a:t>Định luật Pascal</a:t>
            </a:r>
            <a:r>
              <a:rPr lang="ko-KR" altLang="en-US" sz="950">
                <a:latin typeface="LG Smart_H Regular" panose="020B0600000101010101" pitchFamily="34" charset="-127"/>
                <a:ea typeface="LG Smart_H Regular" panose="020B0600000101010101" pitchFamily="34" charset="-127"/>
                <a:cs typeface="Times New Roman" panose="02020603050405020304" pitchFamily="18" charset="0"/>
              </a:rPr>
              <a:t>   </a:t>
            </a:r>
            <a:r>
              <a:rPr lang="en-US" altLang="ko-KR" sz="950">
                <a:latin typeface="LG Smart_H Regular" panose="020B0600000101010101" pitchFamily="34" charset="-127"/>
                <a:ea typeface="LG Smart_H Regular" panose="020B0600000101010101" pitchFamily="34" charset="-127"/>
                <a:cs typeface="Times New Roman" panose="02020603050405020304" pitchFamily="18" charset="0"/>
              </a:rPr>
              <a:t>B.  </a:t>
            </a:r>
            <a:r>
              <a:rPr lang="vi-VN" altLang="ko-KR" sz="950">
                <a:latin typeface="LG Smart_H Regular" panose="020B0600000101010101" pitchFamily="34" charset="-127"/>
                <a:ea typeface="LG Smart_H Regular" panose="020B0600000101010101" pitchFamily="34" charset="-127"/>
                <a:cs typeface="Times New Roman" panose="02020603050405020304" pitchFamily="18" charset="0"/>
              </a:rPr>
              <a:t>Định luật Charles-Boyle</a:t>
            </a:r>
            <a:endParaRPr lang="en-US" altLang="ko-KR" sz="950">
              <a:latin typeface="LG Smart_H Regular" panose="020B0600000101010101" pitchFamily="34" charset="-127"/>
              <a:ea typeface="LG Smart_H Regular" panose="020B0600000101010101" pitchFamily="34" charset="-127"/>
              <a:cs typeface="Times New Roman" panose="02020603050405020304" pitchFamily="18" charset="0"/>
            </a:endParaRPr>
          </a:p>
          <a:p>
            <a:pPr eaLnBrk="1" fontAlgn="base" hangingPunct="1">
              <a:lnSpc>
                <a:spcPct val="60000"/>
              </a:lnSpc>
              <a:spcBef>
                <a:spcPct val="0"/>
              </a:spcBef>
              <a:spcAft>
                <a:spcPct val="0"/>
              </a:spcAft>
              <a:buFontTx/>
              <a:buNone/>
            </a:pPr>
            <a:r>
              <a:rPr lang="en-US" altLang="ko-KR" sz="950">
                <a:latin typeface="LG Smart_H Regular" panose="020B0600000101010101" pitchFamily="34" charset="-127"/>
                <a:ea typeface="LG Smart_H Regular" panose="020B0600000101010101" pitchFamily="34" charset="-127"/>
                <a:cs typeface="Times New Roman" panose="02020603050405020304" pitchFamily="18" charset="0"/>
              </a:rPr>
              <a:t>C. </a:t>
            </a:r>
            <a:r>
              <a:rPr lang="vi-VN" altLang="ko-KR" sz="950">
                <a:latin typeface="LG Smart_H Regular" panose="020B0600000101010101" pitchFamily="34" charset="-127"/>
                <a:ea typeface="LG Smart_H Regular" panose="020B0600000101010101" pitchFamily="34" charset="-127"/>
                <a:cs typeface="Times New Roman" panose="02020603050405020304" pitchFamily="18" charset="0"/>
              </a:rPr>
              <a:t>Định luật</a:t>
            </a:r>
            <a:r>
              <a:rPr lang="ko-KR" altLang="en-US" sz="950">
                <a:latin typeface="LG Smart_H Regular" panose="020B0600000101010101" pitchFamily="34" charset="-127"/>
                <a:ea typeface="LG Smart_H Regular" panose="020B0600000101010101" pitchFamily="34" charset="-127"/>
                <a:cs typeface="Times New Roman" panose="02020603050405020304" pitchFamily="18" charset="0"/>
              </a:rPr>
              <a:t> </a:t>
            </a:r>
            <a:r>
              <a:rPr lang="vi-VN" altLang="ko-KR" sz="950">
                <a:latin typeface="LG Smart_H Regular" panose="020B0600000101010101" pitchFamily="34" charset="-127"/>
                <a:ea typeface="LG Smart_H Regular" panose="020B0600000101010101" pitchFamily="34" charset="-127"/>
                <a:cs typeface="Times New Roman" panose="02020603050405020304" pitchFamily="18" charset="0"/>
              </a:rPr>
              <a:t>Boyle</a:t>
            </a:r>
            <a:r>
              <a:rPr lang="ko-KR" altLang="en-US" sz="950">
                <a:latin typeface="LG Smart_H Regular" panose="020B0600000101010101" pitchFamily="34" charset="-127"/>
                <a:ea typeface="LG Smart_H Regular" panose="020B0600000101010101" pitchFamily="34" charset="-127"/>
                <a:cs typeface="Times New Roman" panose="02020603050405020304" pitchFamily="18" charset="0"/>
              </a:rPr>
              <a:t>    </a:t>
            </a:r>
            <a:r>
              <a:rPr lang="en-US" altLang="ko-KR" sz="950">
                <a:latin typeface="LG Smart_H Regular" panose="020B0600000101010101" pitchFamily="34" charset="-127"/>
                <a:ea typeface="LG Smart_H Regular" panose="020B0600000101010101" pitchFamily="34" charset="-127"/>
                <a:cs typeface="Times New Roman" panose="02020603050405020304" pitchFamily="18" charset="0"/>
              </a:rPr>
              <a:t>D. </a:t>
            </a:r>
            <a:r>
              <a:rPr lang="vi-VN" altLang="ko-KR" sz="950">
                <a:latin typeface="LG Smart_H Regular" panose="020B0600000101010101" pitchFamily="34" charset="-127"/>
                <a:ea typeface="LG Smart_H Regular" panose="020B0600000101010101" pitchFamily="34" charset="-127"/>
                <a:cs typeface="Times New Roman" panose="02020603050405020304" pitchFamily="18" charset="0"/>
              </a:rPr>
              <a:t>Định luật Chales</a:t>
            </a:r>
            <a:endParaRPr lang="ko-KR" altLang="en-US" sz="950">
              <a:latin typeface="LG Smart_H Regular" panose="020B0600000101010101" pitchFamily="34" charset="-127"/>
              <a:ea typeface="LG Smart_H Regular" panose="020B0600000101010101" pitchFamily="34" charset="-127"/>
              <a:cs typeface="Times New Roman" panose="02020603050405020304" pitchFamily="18" charset="0"/>
            </a:endParaRPr>
          </a:p>
          <a:p>
            <a:pPr eaLnBrk="1" fontAlgn="base" hangingPunct="1">
              <a:spcBef>
                <a:spcPct val="0"/>
              </a:spcBef>
              <a:spcAft>
                <a:spcPct val="0"/>
              </a:spcAft>
            </a:pPr>
            <a:endParaRPr lang="ko-KR" altLang="en-US" sz="950" dirty="0">
              <a:latin typeface="LG Smart_H Regular" panose="020B0600000101010101" pitchFamily="34" charset="-127"/>
              <a:ea typeface="LG Smart_H Regular" panose="020B0600000101010101" pitchFamily="34" charset="-127"/>
              <a:cs typeface="Times New Roman" panose="02020603050405020304" pitchFamily="18" charset="0"/>
            </a:endParaRPr>
          </a:p>
        </p:txBody>
      </p:sp>
      <p:grpSp>
        <p:nvGrpSpPr>
          <p:cNvPr id="3" name="Group 2"/>
          <p:cNvGrpSpPr/>
          <p:nvPr/>
        </p:nvGrpSpPr>
        <p:grpSpPr>
          <a:xfrm>
            <a:off x="331004" y="6609184"/>
            <a:ext cx="3124200" cy="1700466"/>
            <a:chOff x="331004" y="6811616"/>
            <a:chExt cx="3124200" cy="1700466"/>
          </a:xfrm>
        </p:grpSpPr>
        <p:sp>
          <p:nvSpPr>
            <p:cNvPr id="80" name="Rectangle 33"/>
            <p:cNvSpPr>
              <a:spLocks noChangeArrowheads="1"/>
            </p:cNvSpPr>
            <p:nvPr/>
          </p:nvSpPr>
          <p:spPr bwMode="auto">
            <a:xfrm>
              <a:off x="331004" y="6811616"/>
              <a:ext cx="3124200" cy="17004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900">
                  <a:solidFill>
                    <a:schemeClr val="tx1"/>
                  </a:solidFill>
                  <a:latin typeface="돋움" pitchFamily="50" charset="-127"/>
                  <a:ea typeface="돋움" pitchFamily="50" charset="-127"/>
                </a:defRPr>
              </a:lvl1pPr>
              <a:lvl2pPr marL="742950" indent="-285750" eaLnBrk="0" hangingPunct="0">
                <a:defRPr kumimoji="1" sz="900">
                  <a:solidFill>
                    <a:schemeClr val="tx1"/>
                  </a:solidFill>
                  <a:latin typeface="돋움" pitchFamily="50" charset="-127"/>
                  <a:ea typeface="돋움" pitchFamily="50" charset="-127"/>
                </a:defRPr>
              </a:lvl2pPr>
              <a:lvl3pPr marL="1143000" indent="-228600" eaLnBrk="0" hangingPunct="0">
                <a:defRPr kumimoji="1" sz="900">
                  <a:solidFill>
                    <a:schemeClr val="tx1"/>
                  </a:solidFill>
                  <a:latin typeface="돋움" pitchFamily="50" charset="-127"/>
                  <a:ea typeface="돋움" pitchFamily="50" charset="-127"/>
                </a:defRPr>
              </a:lvl3pPr>
              <a:lvl4pPr marL="1600200" indent="-228600" eaLnBrk="0" hangingPunct="0">
                <a:defRPr kumimoji="1" sz="900">
                  <a:solidFill>
                    <a:schemeClr val="tx1"/>
                  </a:solidFill>
                  <a:latin typeface="돋움" pitchFamily="50" charset="-127"/>
                  <a:ea typeface="돋움" pitchFamily="50" charset="-127"/>
                </a:defRPr>
              </a:lvl4pPr>
              <a:lvl5pPr marL="2057400" indent="-228600" eaLnBrk="0" hangingPunct="0">
                <a:defRPr kumimoji="1" sz="900">
                  <a:solidFill>
                    <a:schemeClr val="tx1"/>
                  </a:solidFill>
                  <a:latin typeface="돋움" pitchFamily="50" charset="-127"/>
                  <a:ea typeface="돋움" pitchFamily="50" charset="-127"/>
                </a:defRPr>
              </a:lvl5pPr>
              <a:lvl6pPr marL="2514600" indent="-228600" eaLnBrk="0" fontAlgn="base" hangingPunct="0">
                <a:spcBef>
                  <a:spcPct val="0"/>
                </a:spcBef>
                <a:spcAft>
                  <a:spcPct val="0"/>
                </a:spcAft>
                <a:defRPr kumimoji="1" sz="900">
                  <a:solidFill>
                    <a:schemeClr val="tx1"/>
                  </a:solidFill>
                  <a:latin typeface="돋움" pitchFamily="50" charset="-127"/>
                  <a:ea typeface="돋움" pitchFamily="50" charset="-127"/>
                </a:defRPr>
              </a:lvl6pPr>
              <a:lvl7pPr marL="2971800" indent="-228600" eaLnBrk="0" fontAlgn="base" hangingPunct="0">
                <a:spcBef>
                  <a:spcPct val="0"/>
                </a:spcBef>
                <a:spcAft>
                  <a:spcPct val="0"/>
                </a:spcAft>
                <a:defRPr kumimoji="1" sz="900">
                  <a:solidFill>
                    <a:schemeClr val="tx1"/>
                  </a:solidFill>
                  <a:latin typeface="돋움" pitchFamily="50" charset="-127"/>
                  <a:ea typeface="돋움" pitchFamily="50" charset="-127"/>
                </a:defRPr>
              </a:lvl7pPr>
              <a:lvl8pPr marL="3429000" indent="-228600" eaLnBrk="0" fontAlgn="base" hangingPunct="0">
                <a:spcBef>
                  <a:spcPct val="0"/>
                </a:spcBef>
                <a:spcAft>
                  <a:spcPct val="0"/>
                </a:spcAft>
                <a:defRPr kumimoji="1" sz="900">
                  <a:solidFill>
                    <a:schemeClr val="tx1"/>
                  </a:solidFill>
                  <a:latin typeface="돋움" pitchFamily="50" charset="-127"/>
                  <a:ea typeface="돋움" pitchFamily="50" charset="-127"/>
                </a:defRPr>
              </a:lvl8pPr>
              <a:lvl9pPr marL="3886200" indent="-228600" eaLnBrk="0" fontAlgn="base" hangingPunct="0">
                <a:spcBef>
                  <a:spcPct val="0"/>
                </a:spcBef>
                <a:spcAft>
                  <a:spcPct val="0"/>
                </a:spcAft>
                <a:defRPr kumimoji="1" sz="900">
                  <a:solidFill>
                    <a:schemeClr val="tx1"/>
                  </a:solidFill>
                  <a:latin typeface="돋움" pitchFamily="50" charset="-127"/>
                  <a:ea typeface="돋움" pitchFamily="50" charset="-127"/>
                </a:defRPr>
              </a:lvl9pPr>
            </a:lstStyle>
            <a:p>
              <a:pPr eaLnBrk="1" fontAlgn="base" hangingPunct="1">
                <a:spcBef>
                  <a:spcPct val="0"/>
                </a:spcBef>
                <a:spcAft>
                  <a:spcPct val="0"/>
                </a:spcAft>
              </a:pPr>
              <a:r>
                <a:rPr lang="en-US" altLang="ko-KR" sz="950" smtClean="0">
                  <a:latin typeface="LG Smart_H Regular" panose="020B0600000101010101" pitchFamily="34" charset="-127"/>
                  <a:ea typeface="LG Smart_H Regular" panose="020B0600000101010101" pitchFamily="34" charset="-127"/>
                  <a:cs typeface="Times New Roman" panose="02020603050405020304" pitchFamily="18" charset="0"/>
                </a:rPr>
                <a:t>56. </a:t>
              </a:r>
              <a:r>
                <a:rPr lang="vi-VN" altLang="ko-KR" sz="950" smtClean="0">
                  <a:latin typeface="LG Smart_H Regular" panose="020B0600000101010101" pitchFamily="34" charset="-127"/>
                  <a:ea typeface="LG Smart_H Regular" panose="020B0600000101010101" pitchFamily="34" charset="-127"/>
                  <a:cs typeface="Times New Roman" panose="02020603050405020304" pitchFamily="18" charset="0"/>
                </a:rPr>
                <a:t>Xem </a:t>
              </a:r>
              <a:r>
                <a:rPr lang="vi-VN" altLang="ko-KR" sz="950" dirty="0">
                  <a:latin typeface="LG Smart_H Regular" panose="020B0600000101010101" pitchFamily="34" charset="-127"/>
                  <a:ea typeface="LG Smart_H Regular" panose="020B0600000101010101" pitchFamily="34" charset="-127"/>
                  <a:cs typeface="Times New Roman" panose="02020603050405020304" pitchFamily="18" charset="0"/>
                </a:rPr>
                <a:t>xét về cấu trúc của xi lanh khí nén bộ phận nào sử dụng với mục đích ngăn rò rỉ </a:t>
              </a:r>
              <a:r>
                <a:rPr lang="vi-VN" altLang="ko-KR" sz="950">
                  <a:latin typeface="LG Smart_H Regular" panose="020B0600000101010101" pitchFamily="34" charset="-127"/>
                  <a:ea typeface="LG Smart_H Regular" panose="020B0600000101010101" pitchFamily="34" charset="-127"/>
                  <a:cs typeface="Times New Roman" panose="02020603050405020304" pitchFamily="18" charset="0"/>
                </a:rPr>
                <a:t>dầu bên </a:t>
              </a:r>
              <a:r>
                <a:rPr lang="vi-VN" altLang="ko-KR" sz="950" dirty="0">
                  <a:latin typeface="LG Smart_H Regular" panose="020B0600000101010101" pitchFamily="34" charset="-127"/>
                  <a:ea typeface="LG Smart_H Regular" panose="020B0600000101010101" pitchFamily="34" charset="-127"/>
                  <a:cs typeface="Times New Roman" panose="02020603050405020304" pitchFamily="18" charset="0"/>
                </a:rPr>
                <a:t>trong và tránh thâm nhập dị vật từ </a:t>
              </a:r>
              <a:r>
                <a:rPr lang="vi-VN" altLang="ko-KR" sz="950">
                  <a:latin typeface="LG Smart_H Regular" panose="020B0600000101010101" pitchFamily="34" charset="-127"/>
                  <a:ea typeface="LG Smart_H Regular" panose="020B0600000101010101" pitchFamily="34" charset="-127"/>
                  <a:cs typeface="Times New Roman" panose="02020603050405020304" pitchFamily="18" charset="0"/>
                </a:rPr>
                <a:t>bên ngoài</a:t>
              </a:r>
              <a:r>
                <a:rPr lang="en-US" altLang="ko-KR" sz="950">
                  <a:latin typeface="LG Smart_H Regular" panose="020B0600000101010101" pitchFamily="34" charset="-127"/>
                  <a:ea typeface="LG Smart_H Regular" panose="020B0600000101010101" pitchFamily="34" charset="-127"/>
                  <a:cs typeface="Times New Roman" panose="02020603050405020304" pitchFamily="18" charset="0"/>
                </a:rPr>
                <a:t> ?    </a:t>
              </a:r>
              <a:endParaRPr lang="en-US" altLang="ko-KR" sz="950" dirty="0">
                <a:latin typeface="LG Smart_H Regular" panose="020B0600000101010101" pitchFamily="34" charset="-127"/>
                <a:ea typeface="LG Smart_H Regular" panose="020B0600000101010101" pitchFamily="34" charset="-127"/>
                <a:cs typeface="Times New Roman" panose="02020603050405020304" pitchFamily="18" charset="0"/>
              </a:endParaRPr>
            </a:p>
            <a:p>
              <a:pPr eaLnBrk="1" fontAlgn="base" hangingPunct="1">
                <a:spcBef>
                  <a:spcPct val="0"/>
                </a:spcBef>
                <a:spcAft>
                  <a:spcPct val="0"/>
                </a:spcAft>
              </a:pPr>
              <a:r>
                <a:rPr lang="en-US" altLang="ko-KR" sz="950" dirty="0">
                  <a:latin typeface="LG Smart_H Regular" panose="020B0600000101010101" pitchFamily="34" charset="-127"/>
                  <a:ea typeface="LG Smart_H Regular" panose="020B0600000101010101" pitchFamily="34" charset="-127"/>
                  <a:cs typeface="Times New Roman" panose="02020603050405020304" pitchFamily="18" charset="0"/>
                </a:rPr>
                <a:t> </a:t>
              </a:r>
            </a:p>
            <a:p>
              <a:pPr eaLnBrk="1" fontAlgn="base" hangingPunct="1">
                <a:spcBef>
                  <a:spcPct val="0"/>
                </a:spcBef>
                <a:spcAft>
                  <a:spcPct val="0"/>
                </a:spcAft>
              </a:pPr>
              <a:endParaRPr lang="en-US" altLang="ko-KR" sz="950" dirty="0">
                <a:latin typeface="LG Smart_H Regular" panose="020B0600000101010101" pitchFamily="34" charset="-127"/>
                <a:ea typeface="LG Smart_H Regular" panose="020B0600000101010101" pitchFamily="34" charset="-127"/>
                <a:cs typeface="Times New Roman" panose="02020603050405020304" pitchFamily="18" charset="0"/>
              </a:endParaRPr>
            </a:p>
            <a:p>
              <a:pPr eaLnBrk="1" fontAlgn="base" hangingPunct="1">
                <a:spcBef>
                  <a:spcPct val="0"/>
                </a:spcBef>
                <a:spcAft>
                  <a:spcPct val="0"/>
                </a:spcAft>
              </a:pPr>
              <a:endParaRPr lang="en-US" altLang="ko-KR" sz="950" dirty="0">
                <a:latin typeface="LG Smart_H Regular" panose="020B0600000101010101" pitchFamily="34" charset="-127"/>
                <a:ea typeface="LG Smart_H Regular" panose="020B0600000101010101" pitchFamily="34" charset="-127"/>
                <a:cs typeface="Times New Roman" panose="02020603050405020304" pitchFamily="18" charset="0"/>
              </a:endParaRPr>
            </a:p>
            <a:p>
              <a:pPr eaLnBrk="1" fontAlgn="base" hangingPunct="1">
                <a:spcBef>
                  <a:spcPct val="0"/>
                </a:spcBef>
                <a:spcAft>
                  <a:spcPct val="0"/>
                </a:spcAft>
              </a:pPr>
              <a:endParaRPr lang="en-US" altLang="ko-KR" sz="950" dirty="0">
                <a:latin typeface="LG Smart_H Regular" panose="020B0600000101010101" pitchFamily="34" charset="-127"/>
                <a:ea typeface="LG Smart_H Regular" panose="020B0600000101010101" pitchFamily="34" charset="-127"/>
                <a:cs typeface="Times New Roman" panose="02020603050405020304" pitchFamily="18" charset="0"/>
              </a:endParaRPr>
            </a:p>
            <a:p>
              <a:pPr eaLnBrk="1" fontAlgn="base" hangingPunct="1">
                <a:spcBef>
                  <a:spcPct val="0"/>
                </a:spcBef>
                <a:spcAft>
                  <a:spcPct val="0"/>
                </a:spcAft>
              </a:pPr>
              <a:endParaRPr lang="en-US" altLang="ko-KR" sz="950" dirty="0">
                <a:latin typeface="LG Smart_H Regular" panose="020B0600000101010101" pitchFamily="34" charset="-127"/>
                <a:ea typeface="LG Smart_H Regular" panose="020B0600000101010101" pitchFamily="34" charset="-127"/>
                <a:cs typeface="Times New Roman" panose="02020603050405020304" pitchFamily="18" charset="0"/>
              </a:endParaRPr>
            </a:p>
            <a:p>
              <a:pPr eaLnBrk="1" fontAlgn="base" hangingPunct="1">
                <a:spcBef>
                  <a:spcPct val="0"/>
                </a:spcBef>
                <a:spcAft>
                  <a:spcPct val="0"/>
                </a:spcAft>
              </a:pPr>
              <a:endParaRPr lang="en-US" altLang="ko-KR" sz="950" dirty="0">
                <a:latin typeface="LG Smart_H Regular" panose="020B0600000101010101" pitchFamily="34" charset="-127"/>
                <a:ea typeface="LG Smart_H Regular" panose="020B0600000101010101" pitchFamily="34" charset="-127"/>
                <a:cs typeface="Times New Roman" panose="02020603050405020304" pitchFamily="18" charset="0"/>
              </a:endParaRPr>
            </a:p>
            <a:p>
              <a:pPr eaLnBrk="1" fontAlgn="base" hangingPunct="1">
                <a:spcBef>
                  <a:spcPct val="0"/>
                </a:spcBef>
                <a:spcAft>
                  <a:spcPct val="0"/>
                </a:spcAft>
              </a:pPr>
              <a:r>
                <a:rPr lang="en-US" altLang="ko-KR" sz="950">
                  <a:latin typeface="LG Smart_H Regular" panose="020B0600000101010101" pitchFamily="34" charset="-127"/>
                  <a:ea typeface="LG Smart_H Regular" panose="020B0600000101010101" pitchFamily="34" charset="-127"/>
                  <a:cs typeface="Times New Roman" panose="02020603050405020304" pitchFamily="18" charset="0"/>
                </a:rPr>
                <a:t> </a:t>
              </a:r>
              <a:r>
                <a:rPr lang="en-US" altLang="ko-KR" sz="950" smtClean="0">
                  <a:latin typeface="LG Smart_H Regular" panose="020B0600000101010101" pitchFamily="34" charset="-127"/>
                  <a:ea typeface="LG Smart_H Regular" panose="020B0600000101010101" pitchFamily="34" charset="-127"/>
                  <a:cs typeface="Times New Roman" panose="02020603050405020304" pitchFamily="18" charset="0"/>
                </a:rPr>
                <a:t>A.  </a:t>
              </a:r>
              <a:r>
                <a:rPr lang="vi-VN" altLang="ko-KR" sz="950" smtClean="0">
                  <a:latin typeface="LG Smart_H Regular" panose="020B0600000101010101" pitchFamily="34" charset="-127"/>
                  <a:ea typeface="LG Smart_H Regular" panose="020B0600000101010101" pitchFamily="34" charset="-127"/>
                  <a:cs typeface="Times New Roman" panose="02020603050405020304" pitchFamily="18" charset="0"/>
                </a:rPr>
                <a:t>Buồng </a:t>
              </a:r>
              <a:r>
                <a:rPr lang="vi-VN" altLang="ko-KR" sz="950">
                  <a:latin typeface="LG Smart_H Regular" panose="020B0600000101010101" pitchFamily="34" charset="-127"/>
                  <a:ea typeface="LG Smart_H Regular" panose="020B0600000101010101" pitchFamily="34" charset="-127"/>
                  <a:cs typeface="Times New Roman" panose="02020603050405020304" pitchFamily="18" charset="0"/>
                </a:rPr>
                <a:t>piston</a:t>
              </a:r>
              <a:r>
                <a:rPr lang="ko-KR" altLang="en-US" sz="950">
                  <a:latin typeface="LG Smart_H Regular" panose="020B0600000101010101" pitchFamily="34" charset="-127"/>
                  <a:ea typeface="LG Smart_H Regular" panose="020B0600000101010101" pitchFamily="34" charset="-127"/>
                  <a:cs typeface="Times New Roman" panose="02020603050405020304" pitchFamily="18" charset="0"/>
                </a:rPr>
                <a:t>         </a:t>
              </a:r>
              <a:r>
                <a:rPr lang="en-US" altLang="ko-KR" sz="950">
                  <a:latin typeface="LG Smart_H Regular" panose="020B0600000101010101" pitchFamily="34" charset="-127"/>
                  <a:ea typeface="LG Smart_H Regular" panose="020B0600000101010101" pitchFamily="34" charset="-127"/>
                  <a:cs typeface="Times New Roman" panose="02020603050405020304" pitchFamily="18" charset="0"/>
                </a:rPr>
                <a:t>B</a:t>
              </a:r>
              <a:r>
                <a:rPr lang="en-US" altLang="ko-KR" sz="950" smtClean="0">
                  <a:latin typeface="LG Smart_H Regular" panose="020B0600000101010101" pitchFamily="34" charset="-127"/>
                  <a:ea typeface="LG Smart_H Regular" panose="020B0600000101010101" pitchFamily="34" charset="-127"/>
                  <a:cs typeface="Times New Roman" panose="02020603050405020304" pitchFamily="18" charset="0"/>
                </a:rPr>
                <a:t> </a:t>
              </a:r>
              <a:r>
                <a:rPr lang="vi-VN" altLang="ko-KR" sz="950" smtClean="0">
                  <a:latin typeface="LG Smart_H Regular" panose="020B0600000101010101" pitchFamily="34" charset="-127"/>
                  <a:ea typeface="LG Smart_H Regular" panose="020B0600000101010101" pitchFamily="34" charset="-127"/>
                  <a:cs typeface="Times New Roman" panose="02020603050405020304" pitchFamily="18" charset="0"/>
                </a:rPr>
                <a:t>Scrapping </a:t>
              </a:r>
              <a:r>
                <a:rPr lang="vi-VN" altLang="ko-KR" sz="950">
                  <a:latin typeface="LG Smart_H Regular" panose="020B0600000101010101" pitchFamily="34" charset="-127"/>
                  <a:ea typeface="LG Smart_H Regular" panose="020B0600000101010101" pitchFamily="34" charset="-127"/>
                  <a:cs typeface="Times New Roman" panose="02020603050405020304" pitchFamily="18" charset="0"/>
                </a:rPr>
                <a:t>ring</a:t>
              </a:r>
              <a:endParaRPr lang="ko-KR" altLang="en-US" sz="950" dirty="0">
                <a:latin typeface="LG Smart_H Regular" panose="020B0600000101010101" pitchFamily="34" charset="-127"/>
                <a:ea typeface="LG Smart_H Regular" panose="020B0600000101010101" pitchFamily="34" charset="-127"/>
                <a:cs typeface="Times New Roman" panose="02020603050405020304" pitchFamily="18" charset="0"/>
              </a:endParaRPr>
            </a:p>
            <a:p>
              <a:pPr eaLnBrk="1" fontAlgn="base" hangingPunct="1">
                <a:spcBef>
                  <a:spcPct val="0"/>
                </a:spcBef>
                <a:spcAft>
                  <a:spcPct val="0"/>
                </a:spcAft>
              </a:pPr>
              <a:r>
                <a:rPr lang="ko-KR" altLang="en-US" sz="950">
                  <a:latin typeface="LG Smart_H Regular" panose="020B0600000101010101" pitchFamily="34" charset="-127"/>
                  <a:ea typeface="LG Smart_H Regular" panose="020B0600000101010101" pitchFamily="34" charset="-127"/>
                  <a:cs typeface="Times New Roman" panose="02020603050405020304" pitchFamily="18" charset="0"/>
                </a:rPr>
                <a:t> </a:t>
              </a:r>
              <a:r>
                <a:rPr lang="en-US" altLang="ko-KR" sz="950">
                  <a:latin typeface="LG Smart_H Regular" panose="020B0600000101010101" pitchFamily="34" charset="-127"/>
                  <a:ea typeface="LG Smart_H Regular" panose="020B0600000101010101" pitchFamily="34" charset="-127"/>
                  <a:cs typeface="Times New Roman" panose="02020603050405020304" pitchFamily="18" charset="0"/>
                </a:rPr>
                <a:t>C</a:t>
              </a:r>
              <a:r>
                <a:rPr lang="en-US" altLang="ko-KR" sz="950" smtClean="0">
                  <a:latin typeface="LG Smart_H Regular" panose="020B0600000101010101" pitchFamily="34" charset="-127"/>
                  <a:ea typeface="LG Smart_H Regular" panose="020B0600000101010101" pitchFamily="34" charset="-127"/>
                  <a:cs typeface="Times New Roman" panose="02020603050405020304" pitchFamily="18" charset="0"/>
                </a:rPr>
                <a:t>.  </a:t>
              </a:r>
              <a:r>
                <a:rPr lang="vi-VN" altLang="ko-KR" sz="950" smtClean="0">
                  <a:latin typeface="LG Smart_H Regular" panose="020B0600000101010101" pitchFamily="34" charset="-127"/>
                  <a:ea typeface="LG Smart_H Regular" panose="020B0600000101010101" pitchFamily="34" charset="-127"/>
                  <a:cs typeface="Times New Roman" panose="02020603050405020304" pitchFamily="18" charset="0"/>
                </a:rPr>
                <a:t>Vòng </a:t>
              </a:r>
              <a:r>
                <a:rPr lang="vi-VN" altLang="ko-KR" sz="950" dirty="0">
                  <a:latin typeface="LG Smart_H Regular" panose="020B0600000101010101" pitchFamily="34" charset="-127"/>
                  <a:ea typeface="LG Smart_H Regular" panose="020B0600000101010101" pitchFamily="34" charset="-127"/>
                  <a:cs typeface="Times New Roman" panose="02020603050405020304" pitchFamily="18" charset="0"/>
                </a:rPr>
                <a:t>làm </a:t>
              </a:r>
              <a:r>
                <a:rPr lang="vi-VN" altLang="ko-KR" sz="950">
                  <a:latin typeface="LG Smart_H Regular" panose="020B0600000101010101" pitchFamily="34" charset="-127"/>
                  <a:ea typeface="LG Smart_H Regular" panose="020B0600000101010101" pitchFamily="34" charset="-127"/>
                  <a:cs typeface="Times New Roman" panose="02020603050405020304" pitchFamily="18" charset="0"/>
                </a:rPr>
                <a:t>kín</a:t>
              </a:r>
              <a:r>
                <a:rPr lang="ko-KR" altLang="en-US" sz="950">
                  <a:latin typeface="LG Smart_H Regular" panose="020B0600000101010101" pitchFamily="34" charset="-127"/>
                  <a:ea typeface="LG Smart_H Regular" panose="020B0600000101010101" pitchFamily="34" charset="-127"/>
                  <a:cs typeface="Times New Roman" panose="02020603050405020304" pitchFamily="18" charset="0"/>
                </a:rPr>
                <a:t>         </a:t>
              </a:r>
              <a:r>
                <a:rPr lang="en-US" altLang="ko-KR" sz="950" smtClean="0">
                  <a:latin typeface="LG Smart_H Regular" panose="020B0600000101010101" pitchFamily="34" charset="-127"/>
                  <a:ea typeface="LG Smart_H Regular" panose="020B0600000101010101" pitchFamily="34" charset="-127"/>
                  <a:cs typeface="Times New Roman" panose="02020603050405020304" pitchFamily="18" charset="0"/>
                </a:rPr>
                <a:t>D. </a:t>
              </a:r>
              <a:r>
                <a:rPr lang="vi-VN" altLang="ko-KR" sz="950">
                  <a:latin typeface="LG Smart_H Regular" panose="020B0600000101010101" pitchFamily="34" charset="-127"/>
                  <a:ea typeface="LG Smart_H Regular" panose="020B0600000101010101" pitchFamily="34" charset="-127"/>
                  <a:cs typeface="Times New Roman" panose="02020603050405020304" pitchFamily="18" charset="0"/>
                </a:rPr>
                <a:t>Rod cover</a:t>
              </a:r>
              <a:r>
                <a:rPr lang="en-US" altLang="ko-KR" sz="950">
                  <a:latin typeface="LG Smart_H Regular" panose="020B0600000101010101" pitchFamily="34" charset="-127"/>
                  <a:ea typeface="LG Smart_H Regular" panose="020B0600000101010101" pitchFamily="34" charset="-127"/>
                  <a:cs typeface="Times New Roman" panose="02020603050405020304" pitchFamily="18" charset="0"/>
                </a:rPr>
                <a:t> </a:t>
              </a:r>
              <a:endParaRPr lang="ko-KR" altLang="en-US" sz="950" dirty="0">
                <a:latin typeface="LG Smart_H Regular" panose="020B0600000101010101" pitchFamily="34" charset="-127"/>
                <a:ea typeface="LG Smart_H Regular" panose="020B0600000101010101" pitchFamily="34" charset="-127"/>
                <a:cs typeface="Times New Roman" panose="02020603050405020304" pitchFamily="18" charset="0"/>
              </a:endParaRPr>
            </a:p>
          </p:txBody>
        </p:sp>
        <p:pic>
          <p:nvPicPr>
            <p:cNvPr id="81" name="Picture 34"/>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519015" y="7588091"/>
              <a:ext cx="2617788"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84" name="Rectangle 131"/>
          <p:cNvSpPr>
            <a:spLocks noChangeArrowheads="1"/>
          </p:cNvSpPr>
          <p:nvPr/>
        </p:nvSpPr>
        <p:spPr bwMode="auto">
          <a:xfrm>
            <a:off x="307478" y="8481392"/>
            <a:ext cx="3124498" cy="11156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har char="•"/>
              <a:defRPr kumimoji="1" sz="3200">
                <a:solidFill>
                  <a:schemeClr val="tx1"/>
                </a:solidFill>
                <a:latin typeface="굴림" charset="-127"/>
                <a:ea typeface="굴림" charset="-127"/>
              </a:defRPr>
            </a:lvl1pPr>
            <a:lvl2pPr marL="742950" indent="-285750" eaLnBrk="0" hangingPunct="0">
              <a:spcBef>
                <a:spcPct val="20000"/>
              </a:spcBef>
              <a:buChar char="–"/>
              <a:defRPr kumimoji="1" sz="2800">
                <a:solidFill>
                  <a:schemeClr val="tx1"/>
                </a:solidFill>
                <a:latin typeface="굴림" charset="-127"/>
                <a:ea typeface="굴림" charset="-127"/>
              </a:defRPr>
            </a:lvl2pPr>
            <a:lvl3pPr marL="1143000" indent="-228600" eaLnBrk="0" hangingPunct="0">
              <a:spcBef>
                <a:spcPct val="20000"/>
              </a:spcBef>
              <a:buChar char="•"/>
              <a:defRPr kumimoji="1" sz="2400">
                <a:solidFill>
                  <a:schemeClr val="tx1"/>
                </a:solidFill>
                <a:latin typeface="굴림" charset="-127"/>
                <a:ea typeface="굴림" charset="-127"/>
              </a:defRPr>
            </a:lvl3pPr>
            <a:lvl4pPr marL="1600200" indent="-228600" eaLnBrk="0" hangingPunct="0">
              <a:spcBef>
                <a:spcPct val="20000"/>
              </a:spcBef>
              <a:buChar char="–"/>
              <a:defRPr kumimoji="1" sz="2000">
                <a:solidFill>
                  <a:schemeClr val="tx1"/>
                </a:solidFill>
                <a:latin typeface="굴림" charset="-127"/>
                <a:ea typeface="굴림" charset="-127"/>
              </a:defRPr>
            </a:lvl4pPr>
            <a:lvl5pPr marL="2057400" indent="-228600" eaLnBrk="0" hangingPunct="0">
              <a:spcBef>
                <a:spcPct val="20000"/>
              </a:spcBef>
              <a:buChar char="»"/>
              <a:defRPr kumimoji="1" sz="2000">
                <a:solidFill>
                  <a:schemeClr val="tx1"/>
                </a:solidFill>
                <a:latin typeface="굴림" charset="-127"/>
                <a:ea typeface="굴림" charset="-127"/>
              </a:defRPr>
            </a:lvl5pPr>
            <a:lvl6pPr marL="2514600" indent="-228600" eaLnBrk="0" fontAlgn="base" hangingPunct="0">
              <a:spcBef>
                <a:spcPct val="20000"/>
              </a:spcBef>
              <a:spcAft>
                <a:spcPct val="0"/>
              </a:spcAft>
              <a:buChar char="»"/>
              <a:defRPr kumimoji="1" sz="2000">
                <a:solidFill>
                  <a:schemeClr val="tx1"/>
                </a:solidFill>
                <a:latin typeface="굴림" charset="-127"/>
                <a:ea typeface="굴림" charset="-127"/>
              </a:defRPr>
            </a:lvl6pPr>
            <a:lvl7pPr marL="2971800" indent="-228600" eaLnBrk="0" fontAlgn="base" hangingPunct="0">
              <a:spcBef>
                <a:spcPct val="20000"/>
              </a:spcBef>
              <a:spcAft>
                <a:spcPct val="0"/>
              </a:spcAft>
              <a:buChar char="»"/>
              <a:defRPr kumimoji="1" sz="2000">
                <a:solidFill>
                  <a:schemeClr val="tx1"/>
                </a:solidFill>
                <a:latin typeface="굴림" charset="-127"/>
                <a:ea typeface="굴림" charset="-127"/>
              </a:defRPr>
            </a:lvl7pPr>
            <a:lvl8pPr marL="3429000" indent="-228600" eaLnBrk="0" fontAlgn="base" hangingPunct="0">
              <a:spcBef>
                <a:spcPct val="20000"/>
              </a:spcBef>
              <a:spcAft>
                <a:spcPct val="0"/>
              </a:spcAft>
              <a:buChar char="»"/>
              <a:defRPr kumimoji="1" sz="2000">
                <a:solidFill>
                  <a:schemeClr val="tx1"/>
                </a:solidFill>
                <a:latin typeface="굴림" charset="-127"/>
                <a:ea typeface="굴림" charset="-127"/>
              </a:defRPr>
            </a:lvl8pPr>
            <a:lvl9pPr marL="3886200" indent="-228600" eaLnBrk="0" fontAlgn="base" hangingPunct="0">
              <a:spcBef>
                <a:spcPct val="20000"/>
              </a:spcBef>
              <a:spcAft>
                <a:spcPct val="0"/>
              </a:spcAft>
              <a:buChar char="»"/>
              <a:defRPr kumimoji="1" sz="2000">
                <a:solidFill>
                  <a:schemeClr val="tx1"/>
                </a:solidFill>
                <a:latin typeface="굴림" charset="-127"/>
                <a:ea typeface="굴림" charset="-127"/>
              </a:defRPr>
            </a:lvl9pPr>
          </a:lstStyle>
          <a:p>
            <a:pPr eaLnBrk="1" hangingPunct="1">
              <a:spcBef>
                <a:spcPct val="0"/>
              </a:spcBef>
              <a:buNone/>
            </a:pPr>
            <a:r>
              <a:rPr lang="en-US" altLang="ko-KR" sz="950" smtClean="0">
                <a:latin typeface="LG Smart_H Regular" panose="020B0600000101010101" pitchFamily="34" charset="-127"/>
                <a:ea typeface="LG Smart_H Regular" panose="020B0600000101010101" pitchFamily="34" charset="-127"/>
                <a:cs typeface="Times New Roman" panose="02020603050405020304" pitchFamily="18" charset="0"/>
              </a:rPr>
              <a:t>57 </a:t>
            </a:r>
            <a:r>
              <a:rPr lang="vi-VN" altLang="ko-KR" sz="950" smtClean="0">
                <a:latin typeface="LG Smart_H Regular" panose="020B0600000101010101" pitchFamily="34" charset="-127"/>
                <a:ea typeface="LG Smart_H Regular" panose="020B0600000101010101" pitchFamily="34" charset="-127"/>
                <a:cs typeface="Times New Roman" panose="02020603050405020304" pitchFamily="18" charset="0"/>
              </a:rPr>
              <a:t>Chọn </a:t>
            </a:r>
            <a:r>
              <a:rPr lang="vi-VN" altLang="ko-KR" sz="950" dirty="0">
                <a:latin typeface="LG Smart_H Regular" panose="020B0600000101010101" pitchFamily="34" charset="-127"/>
                <a:ea typeface="LG Smart_H Regular" panose="020B0600000101010101" pitchFamily="34" charset="-127"/>
                <a:cs typeface="Times New Roman" panose="02020603050405020304" pitchFamily="18" charset="0"/>
              </a:rPr>
              <a:t>đáp án </a:t>
            </a:r>
            <a:r>
              <a:rPr lang="vi-VN" altLang="ko-KR" sz="950" b="1" dirty="0">
                <a:latin typeface="LG Smart_H Regular" panose="020B0600000101010101" pitchFamily="34" charset="-127"/>
                <a:ea typeface="LG Smart_H Regular" panose="020B0600000101010101" pitchFamily="34" charset="-127"/>
                <a:cs typeface="Times New Roman" panose="02020603050405020304" pitchFamily="18" charset="0"/>
              </a:rPr>
              <a:t>sai</a:t>
            </a:r>
            <a:r>
              <a:rPr lang="vi-VN" altLang="ko-KR" sz="950" dirty="0">
                <a:latin typeface="LG Smart_H Regular" panose="020B0600000101010101" pitchFamily="34" charset="-127"/>
                <a:ea typeface="LG Smart_H Regular" panose="020B0600000101010101" pitchFamily="34" charset="-127"/>
                <a:cs typeface="Times New Roman" panose="02020603050405020304" pitchFamily="18" charset="0"/>
              </a:rPr>
              <a:t> về phương thức làm khô của Air Dryer</a:t>
            </a:r>
            <a:r>
              <a:rPr lang="ko-KR" altLang="en-US" sz="950" dirty="0">
                <a:latin typeface="LG Smart_H Regular" panose="020B0600000101010101" pitchFamily="34" charset="-127"/>
                <a:ea typeface="LG Smart_H Regular" panose="020B0600000101010101" pitchFamily="34" charset="-127"/>
                <a:cs typeface="Times New Roman" panose="02020603050405020304" pitchFamily="18" charset="0"/>
              </a:rPr>
              <a:t> </a:t>
            </a:r>
            <a:r>
              <a:rPr lang="en-US" altLang="ko-KR" sz="950" dirty="0">
                <a:latin typeface="LG Smart_H Regular" panose="020B0600000101010101" pitchFamily="34" charset="-127"/>
                <a:ea typeface="LG Smart_H Regular" panose="020B0600000101010101" pitchFamily="34" charset="-127"/>
                <a:cs typeface="Times New Roman" panose="02020603050405020304" pitchFamily="18" charset="0"/>
              </a:rPr>
              <a:t>?    </a:t>
            </a:r>
          </a:p>
          <a:p>
            <a:pPr eaLnBrk="1" hangingPunct="1">
              <a:spcBef>
                <a:spcPct val="0"/>
              </a:spcBef>
              <a:buFontTx/>
              <a:buNone/>
            </a:pPr>
            <a:r>
              <a:rPr lang="en-US" altLang="ko-KR" sz="950" dirty="0">
                <a:latin typeface="LG Smart_H Regular" panose="020B0600000101010101" pitchFamily="34" charset="-127"/>
                <a:ea typeface="LG Smart_H Regular" panose="020B0600000101010101" pitchFamily="34" charset="-127"/>
                <a:cs typeface="Times New Roman" panose="02020603050405020304" pitchFamily="18" charset="0"/>
              </a:rPr>
              <a:t> </a:t>
            </a:r>
          </a:p>
          <a:p>
            <a:pPr marL="228600" indent="-228600" eaLnBrk="1" hangingPunct="1">
              <a:spcBef>
                <a:spcPct val="0"/>
              </a:spcBef>
              <a:buFont typeface="+mj-lt"/>
              <a:buAutoNum type="alphaUcPeriod"/>
            </a:pPr>
            <a:r>
              <a:rPr lang="vi-VN" altLang="ko-KR" sz="950">
                <a:latin typeface="LG Smart_H Regular" panose="020B0600000101010101" pitchFamily="34" charset="-127"/>
                <a:ea typeface="LG Smart_H Regular" panose="020B0600000101010101" pitchFamily="34" charset="-127"/>
                <a:cs typeface="Times New Roman" panose="02020603050405020304" pitchFamily="18" charset="0"/>
              </a:rPr>
              <a:t>Air </a:t>
            </a:r>
            <a:r>
              <a:rPr lang="vi-VN" altLang="ko-KR" sz="950" dirty="0">
                <a:latin typeface="LG Smart_H Regular" panose="020B0600000101010101" pitchFamily="34" charset="-127"/>
                <a:ea typeface="LG Smart_H Regular" panose="020B0600000101010101" pitchFamily="34" charset="-127"/>
                <a:cs typeface="Times New Roman" panose="02020603050405020304" pitchFamily="18" charset="0"/>
              </a:rPr>
              <a:t>Dryer làm mát bằng </a:t>
            </a:r>
            <a:r>
              <a:rPr lang="vi-VN" altLang="ko-KR" sz="950">
                <a:latin typeface="LG Smart_H Regular" panose="020B0600000101010101" pitchFamily="34" charset="-127"/>
                <a:ea typeface="LG Smart_H Regular" panose="020B0600000101010101" pitchFamily="34" charset="-127"/>
                <a:cs typeface="Times New Roman" panose="02020603050405020304" pitchFamily="18" charset="0"/>
              </a:rPr>
              <a:t>nước</a:t>
            </a:r>
            <a:r>
              <a:rPr lang="ko-KR" altLang="en-US" sz="950">
                <a:latin typeface="LG Smart_H Regular" panose="020B0600000101010101" pitchFamily="34" charset="-127"/>
                <a:ea typeface="LG Smart_H Regular" panose="020B0600000101010101" pitchFamily="34" charset="-127"/>
                <a:cs typeface="Times New Roman" panose="02020603050405020304" pitchFamily="18" charset="0"/>
              </a:rPr>
              <a:t> </a:t>
            </a:r>
            <a:endParaRPr lang="en-US" altLang="ko-KR" sz="950">
              <a:latin typeface="LG Smart_H Regular" panose="020B0600000101010101" pitchFamily="34" charset="-127"/>
              <a:ea typeface="LG Smart_H Regular" panose="020B0600000101010101" pitchFamily="34" charset="-127"/>
              <a:cs typeface="Times New Roman" panose="02020603050405020304" pitchFamily="18" charset="0"/>
            </a:endParaRPr>
          </a:p>
          <a:p>
            <a:pPr marL="228600" indent="-228600" eaLnBrk="1" hangingPunct="1">
              <a:spcBef>
                <a:spcPct val="0"/>
              </a:spcBef>
              <a:buFont typeface="+mj-lt"/>
              <a:buAutoNum type="alphaUcPeriod"/>
            </a:pPr>
            <a:r>
              <a:rPr lang="vi-VN" altLang="ko-KR" sz="950" smtClean="0">
                <a:latin typeface="LG Smart_H Regular" panose="020B0600000101010101" pitchFamily="34" charset="-127"/>
                <a:ea typeface="LG Smart_H Regular" panose="020B0600000101010101" pitchFamily="34" charset="-127"/>
                <a:cs typeface="Times New Roman" panose="02020603050405020304" pitchFamily="18" charset="0"/>
              </a:rPr>
              <a:t>Air </a:t>
            </a:r>
            <a:r>
              <a:rPr lang="vi-VN" altLang="ko-KR" sz="950" dirty="0">
                <a:latin typeface="LG Smart_H Regular" panose="020B0600000101010101" pitchFamily="34" charset="-127"/>
                <a:ea typeface="LG Smart_H Regular" panose="020B0600000101010101" pitchFamily="34" charset="-127"/>
                <a:cs typeface="Times New Roman" panose="02020603050405020304" pitchFamily="18" charset="0"/>
              </a:rPr>
              <a:t>Dryer </a:t>
            </a:r>
            <a:r>
              <a:rPr lang="vi-VN" altLang="ko-KR" sz="950">
                <a:latin typeface="LG Smart_H Regular" panose="020B0600000101010101" pitchFamily="34" charset="-127"/>
                <a:ea typeface="LG Smart_H Regular" panose="020B0600000101010101" pitchFamily="34" charset="-127"/>
                <a:cs typeface="Times New Roman" panose="02020603050405020304" pitchFamily="18" charset="0"/>
              </a:rPr>
              <a:t>hấp </a:t>
            </a:r>
            <a:r>
              <a:rPr lang="vi-VN" altLang="ko-KR" sz="950" smtClean="0">
                <a:latin typeface="LG Smart_H Regular" panose="020B0600000101010101" pitchFamily="34" charset="-127"/>
                <a:ea typeface="LG Smart_H Regular" panose="020B0600000101010101" pitchFamily="34" charset="-127"/>
                <a:cs typeface="Times New Roman" panose="02020603050405020304" pitchFamily="18" charset="0"/>
              </a:rPr>
              <a:t>thụ</a:t>
            </a:r>
            <a:endParaRPr lang="en-US" altLang="ko-KR" sz="950" dirty="0">
              <a:latin typeface="LG Smart_H Regular" panose="020B0600000101010101" pitchFamily="34" charset="-127"/>
              <a:ea typeface="LG Smart_H Regular" panose="020B0600000101010101" pitchFamily="34" charset="-127"/>
              <a:cs typeface="Times New Roman" panose="02020603050405020304" pitchFamily="18" charset="0"/>
            </a:endParaRPr>
          </a:p>
          <a:p>
            <a:pPr marL="228600" indent="-228600" eaLnBrk="1" hangingPunct="1">
              <a:spcBef>
                <a:spcPct val="0"/>
              </a:spcBef>
              <a:buFont typeface="+mj-lt"/>
              <a:buAutoNum type="alphaUcPeriod"/>
            </a:pPr>
            <a:r>
              <a:rPr lang="vi-VN" altLang="ko-KR" sz="950" smtClean="0">
                <a:latin typeface="LG Smart_H Regular" panose="020B0600000101010101" pitchFamily="34" charset="-127"/>
                <a:ea typeface="LG Smart_H Regular" panose="020B0600000101010101" pitchFamily="34" charset="-127"/>
                <a:cs typeface="Times New Roman" panose="02020603050405020304" pitchFamily="18" charset="0"/>
              </a:rPr>
              <a:t>Air </a:t>
            </a:r>
            <a:r>
              <a:rPr lang="vi-VN" altLang="ko-KR" sz="950">
                <a:latin typeface="LG Smart_H Regular" panose="020B0600000101010101" pitchFamily="34" charset="-127"/>
                <a:ea typeface="LG Smart_H Regular" panose="020B0600000101010101" pitchFamily="34" charset="-127"/>
                <a:cs typeface="Times New Roman" panose="02020603050405020304" pitchFamily="18" charset="0"/>
              </a:rPr>
              <a:t>Dryer </a:t>
            </a:r>
            <a:r>
              <a:rPr lang="en-US" altLang="ko-KR" sz="950" smtClean="0">
                <a:latin typeface="LG Smart_H Regular" panose="020B0600000101010101" pitchFamily="34" charset="-127"/>
                <a:ea typeface="LG Smart_H Regular" panose="020B0600000101010101" pitchFamily="34" charset="-127"/>
                <a:cs typeface="Times New Roman" panose="02020603050405020304" pitchFamily="18" charset="0"/>
              </a:rPr>
              <a:t>Làm mát bằng khí gas</a:t>
            </a:r>
            <a:endParaRPr lang="en-US" altLang="ko-KR" sz="950">
              <a:latin typeface="LG Smart_H Regular" panose="020B0600000101010101" pitchFamily="34" charset="-127"/>
              <a:ea typeface="LG Smart_H Regular" panose="020B0600000101010101" pitchFamily="34" charset="-127"/>
              <a:cs typeface="Times New Roman" panose="02020603050405020304" pitchFamily="18" charset="0"/>
            </a:endParaRPr>
          </a:p>
          <a:p>
            <a:pPr marL="228600" indent="-228600" eaLnBrk="1" hangingPunct="1">
              <a:spcBef>
                <a:spcPct val="0"/>
              </a:spcBef>
              <a:buFont typeface="+mj-lt"/>
              <a:buAutoNum type="alphaUcPeriod"/>
            </a:pPr>
            <a:r>
              <a:rPr lang="vi-VN" altLang="ko-KR" sz="950" smtClean="0">
                <a:latin typeface="LG Smart_H Regular" panose="020B0600000101010101" pitchFamily="34" charset="-127"/>
                <a:ea typeface="LG Smart_H Regular" panose="020B0600000101010101" pitchFamily="34" charset="-127"/>
                <a:cs typeface="Times New Roman" panose="02020603050405020304" pitchFamily="18" charset="0"/>
              </a:rPr>
              <a:t>Air </a:t>
            </a:r>
            <a:r>
              <a:rPr lang="vi-VN" altLang="ko-KR" sz="950">
                <a:latin typeface="LG Smart_H Regular" panose="020B0600000101010101" pitchFamily="34" charset="-127"/>
                <a:ea typeface="LG Smart_H Regular" panose="020B0600000101010101" pitchFamily="34" charset="-127"/>
                <a:cs typeface="Times New Roman" panose="02020603050405020304" pitchFamily="18" charset="0"/>
              </a:rPr>
              <a:t>Dryer hút</a:t>
            </a:r>
            <a:r>
              <a:rPr lang="en-US" altLang="ko-KR" sz="950">
                <a:latin typeface="LG Smart_H Regular" panose="020B0600000101010101" pitchFamily="34" charset="-127"/>
                <a:ea typeface="LG Smart_H Regular" panose="020B0600000101010101" pitchFamily="34" charset="-127"/>
                <a:cs typeface="Times New Roman" panose="02020603050405020304" pitchFamily="18" charset="0"/>
              </a:rPr>
              <a:t> ẩm</a:t>
            </a:r>
            <a:endParaRPr lang="ko-KR" altLang="en-US" sz="950" dirty="0">
              <a:latin typeface="LG Smart_H Regular" panose="020B0600000101010101" pitchFamily="34" charset="-127"/>
              <a:ea typeface="LG Smart_H Regular" panose="020B0600000101010101" pitchFamily="34" charset="-127"/>
              <a:cs typeface="Times New Roman" panose="02020603050405020304" pitchFamily="18" charset="0"/>
            </a:endParaRPr>
          </a:p>
        </p:txBody>
      </p:sp>
    </p:spTree>
    <p:extLst>
      <p:ext uri="{BB962C8B-B14F-4D97-AF65-F5344CB8AC3E}">
        <p14:creationId xmlns:p14="http://schemas.microsoft.com/office/powerpoint/2010/main" val="1651521563"/>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Line 2"/>
          <p:cNvSpPr>
            <a:spLocks noChangeShapeType="1"/>
          </p:cNvSpPr>
          <p:nvPr/>
        </p:nvSpPr>
        <p:spPr bwMode="auto">
          <a:xfrm>
            <a:off x="228600" y="609600"/>
            <a:ext cx="6324600" cy="0"/>
          </a:xfrm>
          <a:prstGeom prst="line">
            <a:avLst/>
          </a:prstGeom>
          <a:noFill/>
          <a:ln w="57150" cmpd="thinThick">
            <a:solidFill>
              <a:schemeClr val="tx1"/>
            </a:solidFill>
            <a:round/>
            <a:headEnd/>
            <a:tailEnd/>
          </a:ln>
          <a:extLst>
            <a:ext uri="{909E8E84-426E-40DD-AFC4-6F175D3DCCD1}">
              <a14:hiddenFill xmlns:a14="http://schemas.microsoft.com/office/drawing/2010/main">
                <a:noFill/>
              </a14:hiddenFill>
            </a:ext>
          </a:extLst>
        </p:spPr>
        <p:txBody>
          <a:bodyPr/>
          <a:lstStyle/>
          <a:p>
            <a:pPr fontAlgn="base" latinLnBrk="1">
              <a:spcBef>
                <a:spcPct val="0"/>
              </a:spcBef>
              <a:spcAft>
                <a:spcPct val="0"/>
              </a:spcAft>
            </a:pPr>
            <a:endParaRPr kumimoji="1" lang="ko-KR" altLang="en-US" sz="900">
              <a:latin typeface="Arial" charset="0"/>
              <a:ea typeface="돋움" pitchFamily="50" charset="-127"/>
            </a:endParaRPr>
          </a:p>
        </p:txBody>
      </p:sp>
      <p:sp>
        <p:nvSpPr>
          <p:cNvPr id="8195" name="Rectangle 3"/>
          <p:cNvSpPr>
            <a:spLocks noChangeArrowheads="1"/>
          </p:cNvSpPr>
          <p:nvPr/>
        </p:nvSpPr>
        <p:spPr bwMode="auto">
          <a:xfrm>
            <a:off x="304800" y="773115"/>
            <a:ext cx="3124200" cy="8904286"/>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marL="457200" indent="-457200" eaLnBrk="0" hangingPunct="0">
              <a:defRPr kumimoji="1" sz="900">
                <a:solidFill>
                  <a:schemeClr val="tx1"/>
                </a:solidFill>
                <a:latin typeface="Arial" charset="0"/>
                <a:ea typeface="돋움" pitchFamily="50" charset="-127"/>
              </a:defRPr>
            </a:lvl1pPr>
            <a:lvl2pPr marL="742950" indent="-285750" eaLnBrk="0" hangingPunct="0">
              <a:defRPr kumimoji="1" sz="900">
                <a:solidFill>
                  <a:schemeClr val="tx1"/>
                </a:solidFill>
                <a:latin typeface="Arial" charset="0"/>
                <a:ea typeface="돋움" pitchFamily="50" charset="-127"/>
              </a:defRPr>
            </a:lvl2pPr>
            <a:lvl3pPr marL="1143000" indent="-228600" eaLnBrk="0" hangingPunct="0">
              <a:defRPr kumimoji="1" sz="900">
                <a:solidFill>
                  <a:schemeClr val="tx1"/>
                </a:solidFill>
                <a:latin typeface="Arial" charset="0"/>
                <a:ea typeface="돋움" pitchFamily="50" charset="-127"/>
              </a:defRPr>
            </a:lvl3pPr>
            <a:lvl4pPr marL="1600200" indent="-228600" eaLnBrk="0" hangingPunct="0">
              <a:defRPr kumimoji="1" sz="900">
                <a:solidFill>
                  <a:schemeClr val="tx1"/>
                </a:solidFill>
                <a:latin typeface="Arial" charset="0"/>
                <a:ea typeface="돋움" pitchFamily="50" charset="-127"/>
              </a:defRPr>
            </a:lvl4pPr>
            <a:lvl5pPr marL="2057400" indent="-228600" eaLnBrk="0" hangingPunct="0">
              <a:defRPr kumimoji="1" sz="900">
                <a:solidFill>
                  <a:schemeClr val="tx1"/>
                </a:solidFill>
                <a:latin typeface="Arial" charset="0"/>
                <a:ea typeface="돋움" pitchFamily="50" charset="-127"/>
              </a:defRPr>
            </a:lvl5pPr>
            <a:lvl6pPr marL="2514600" indent="-228600" eaLnBrk="0" fontAlgn="base" hangingPunct="0">
              <a:spcBef>
                <a:spcPct val="0"/>
              </a:spcBef>
              <a:spcAft>
                <a:spcPct val="0"/>
              </a:spcAft>
              <a:defRPr kumimoji="1" sz="900">
                <a:solidFill>
                  <a:schemeClr val="tx1"/>
                </a:solidFill>
                <a:latin typeface="Arial" charset="0"/>
                <a:ea typeface="돋움" pitchFamily="50" charset="-127"/>
              </a:defRPr>
            </a:lvl6pPr>
            <a:lvl7pPr marL="2971800" indent="-228600" eaLnBrk="0" fontAlgn="base" hangingPunct="0">
              <a:spcBef>
                <a:spcPct val="0"/>
              </a:spcBef>
              <a:spcAft>
                <a:spcPct val="0"/>
              </a:spcAft>
              <a:defRPr kumimoji="1" sz="900">
                <a:solidFill>
                  <a:schemeClr val="tx1"/>
                </a:solidFill>
                <a:latin typeface="Arial" charset="0"/>
                <a:ea typeface="돋움" pitchFamily="50" charset="-127"/>
              </a:defRPr>
            </a:lvl7pPr>
            <a:lvl8pPr marL="3429000" indent="-228600" eaLnBrk="0" fontAlgn="base" hangingPunct="0">
              <a:spcBef>
                <a:spcPct val="0"/>
              </a:spcBef>
              <a:spcAft>
                <a:spcPct val="0"/>
              </a:spcAft>
              <a:defRPr kumimoji="1" sz="900">
                <a:solidFill>
                  <a:schemeClr val="tx1"/>
                </a:solidFill>
                <a:latin typeface="Arial" charset="0"/>
                <a:ea typeface="돋움" pitchFamily="50" charset="-127"/>
              </a:defRPr>
            </a:lvl8pPr>
            <a:lvl9pPr marL="3886200" indent="-228600" eaLnBrk="0" fontAlgn="base" hangingPunct="0">
              <a:spcBef>
                <a:spcPct val="0"/>
              </a:spcBef>
              <a:spcAft>
                <a:spcPct val="0"/>
              </a:spcAft>
              <a:defRPr kumimoji="1" sz="900">
                <a:solidFill>
                  <a:schemeClr val="tx1"/>
                </a:solidFill>
                <a:latin typeface="Arial" charset="0"/>
                <a:ea typeface="돋움" pitchFamily="50" charset="-127"/>
              </a:defRPr>
            </a:lvl9pPr>
          </a:lstStyle>
          <a:p>
            <a:pPr eaLnBrk="1" fontAlgn="base" latinLnBrk="1" hangingPunct="1">
              <a:spcBef>
                <a:spcPct val="0"/>
              </a:spcBef>
              <a:spcAft>
                <a:spcPct val="0"/>
              </a:spcAft>
            </a:pPr>
            <a:endParaRPr lang="en-US" altLang="ko-KR" dirty="0" smtClean="0">
              <a:latin typeface="LG Smart_H Bold" panose="020B0600000101010101" pitchFamily="34" charset="-127"/>
              <a:ea typeface="LG Smart_H Bold" panose="020B0600000101010101" pitchFamily="34" charset="-127"/>
            </a:endParaRPr>
          </a:p>
          <a:p>
            <a:pPr eaLnBrk="1" fontAlgn="base" latinLnBrk="1" hangingPunct="1">
              <a:spcBef>
                <a:spcPct val="0"/>
              </a:spcBef>
              <a:spcAft>
                <a:spcPct val="0"/>
              </a:spcAft>
            </a:pPr>
            <a:endParaRPr lang="en-US" altLang="ko-KR" dirty="0" smtClean="0">
              <a:latin typeface="LG Smart_H Bold" panose="020B0600000101010101" pitchFamily="34" charset="-127"/>
              <a:ea typeface="LG Smart_H Bold" panose="020B0600000101010101" pitchFamily="34" charset="-127"/>
            </a:endParaRPr>
          </a:p>
          <a:p>
            <a:pPr eaLnBrk="1" fontAlgn="base" latinLnBrk="1" hangingPunct="1">
              <a:spcBef>
                <a:spcPct val="0"/>
              </a:spcBef>
              <a:spcAft>
                <a:spcPct val="0"/>
              </a:spcAft>
            </a:pPr>
            <a:endParaRPr lang="en-US" altLang="ko-KR" dirty="0" smtClean="0">
              <a:latin typeface="LG Smart_H Bold" panose="020B0600000101010101" pitchFamily="34" charset="-127"/>
              <a:ea typeface="LG Smart_H Bold" panose="020B0600000101010101" pitchFamily="34" charset="-127"/>
            </a:endParaRPr>
          </a:p>
          <a:p>
            <a:pPr fontAlgn="base">
              <a:spcBef>
                <a:spcPct val="0"/>
              </a:spcBef>
              <a:spcAft>
                <a:spcPct val="0"/>
              </a:spcAft>
            </a:pPr>
            <a:endParaRPr lang="ko-KR" altLang="en-US" dirty="0">
              <a:latin typeface="LG Smart_H Regular" panose="020B0600000101010101" pitchFamily="34" charset="-127"/>
              <a:ea typeface="LG Smart_H Regular" panose="020B0600000101010101" pitchFamily="34" charset="-127"/>
              <a:cs typeface="Arial" panose="020B0604020202020204" pitchFamily="34" charset="0"/>
            </a:endParaRPr>
          </a:p>
        </p:txBody>
      </p:sp>
      <p:sp>
        <p:nvSpPr>
          <p:cNvPr id="8196" name="Rectangle 4"/>
          <p:cNvSpPr>
            <a:spLocks noChangeArrowheads="1"/>
          </p:cNvSpPr>
          <p:nvPr/>
        </p:nvSpPr>
        <p:spPr bwMode="auto">
          <a:xfrm>
            <a:off x="3429000" y="773115"/>
            <a:ext cx="3124200" cy="8904286"/>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marL="457200" indent="-457200" eaLnBrk="0" hangingPunct="0">
              <a:defRPr kumimoji="1" sz="900">
                <a:solidFill>
                  <a:schemeClr val="tx1"/>
                </a:solidFill>
                <a:latin typeface="Arial" charset="0"/>
                <a:ea typeface="돋움" pitchFamily="50" charset="-127"/>
              </a:defRPr>
            </a:lvl1pPr>
            <a:lvl2pPr marL="742950" indent="-285750" eaLnBrk="0" hangingPunct="0">
              <a:defRPr kumimoji="1" sz="900">
                <a:solidFill>
                  <a:schemeClr val="tx1"/>
                </a:solidFill>
                <a:latin typeface="Arial" charset="0"/>
                <a:ea typeface="돋움" pitchFamily="50" charset="-127"/>
              </a:defRPr>
            </a:lvl2pPr>
            <a:lvl3pPr marL="1143000" indent="-228600" eaLnBrk="0" hangingPunct="0">
              <a:defRPr kumimoji="1" sz="900">
                <a:solidFill>
                  <a:schemeClr val="tx1"/>
                </a:solidFill>
                <a:latin typeface="Arial" charset="0"/>
                <a:ea typeface="돋움" pitchFamily="50" charset="-127"/>
              </a:defRPr>
            </a:lvl3pPr>
            <a:lvl4pPr marL="1600200" indent="-228600" eaLnBrk="0" hangingPunct="0">
              <a:defRPr kumimoji="1" sz="900">
                <a:solidFill>
                  <a:schemeClr val="tx1"/>
                </a:solidFill>
                <a:latin typeface="Arial" charset="0"/>
                <a:ea typeface="돋움" pitchFamily="50" charset="-127"/>
              </a:defRPr>
            </a:lvl4pPr>
            <a:lvl5pPr marL="2057400" indent="-228600" eaLnBrk="0" hangingPunct="0">
              <a:defRPr kumimoji="1" sz="900">
                <a:solidFill>
                  <a:schemeClr val="tx1"/>
                </a:solidFill>
                <a:latin typeface="Arial" charset="0"/>
                <a:ea typeface="돋움" pitchFamily="50" charset="-127"/>
              </a:defRPr>
            </a:lvl5pPr>
            <a:lvl6pPr marL="2514600" indent="-228600" eaLnBrk="0" fontAlgn="base" hangingPunct="0">
              <a:spcBef>
                <a:spcPct val="0"/>
              </a:spcBef>
              <a:spcAft>
                <a:spcPct val="0"/>
              </a:spcAft>
              <a:defRPr kumimoji="1" sz="900">
                <a:solidFill>
                  <a:schemeClr val="tx1"/>
                </a:solidFill>
                <a:latin typeface="Arial" charset="0"/>
                <a:ea typeface="돋움" pitchFamily="50" charset="-127"/>
              </a:defRPr>
            </a:lvl6pPr>
            <a:lvl7pPr marL="2971800" indent="-228600" eaLnBrk="0" fontAlgn="base" hangingPunct="0">
              <a:spcBef>
                <a:spcPct val="0"/>
              </a:spcBef>
              <a:spcAft>
                <a:spcPct val="0"/>
              </a:spcAft>
              <a:defRPr kumimoji="1" sz="900">
                <a:solidFill>
                  <a:schemeClr val="tx1"/>
                </a:solidFill>
                <a:latin typeface="Arial" charset="0"/>
                <a:ea typeface="돋움" pitchFamily="50" charset="-127"/>
              </a:defRPr>
            </a:lvl7pPr>
            <a:lvl8pPr marL="3429000" indent="-228600" eaLnBrk="0" fontAlgn="base" hangingPunct="0">
              <a:spcBef>
                <a:spcPct val="0"/>
              </a:spcBef>
              <a:spcAft>
                <a:spcPct val="0"/>
              </a:spcAft>
              <a:defRPr kumimoji="1" sz="900">
                <a:solidFill>
                  <a:schemeClr val="tx1"/>
                </a:solidFill>
                <a:latin typeface="Arial" charset="0"/>
                <a:ea typeface="돋움" pitchFamily="50" charset="-127"/>
              </a:defRPr>
            </a:lvl8pPr>
            <a:lvl9pPr marL="3886200" indent="-228600" eaLnBrk="0" fontAlgn="base" hangingPunct="0">
              <a:spcBef>
                <a:spcPct val="0"/>
              </a:spcBef>
              <a:spcAft>
                <a:spcPct val="0"/>
              </a:spcAft>
              <a:defRPr kumimoji="1" sz="900">
                <a:solidFill>
                  <a:schemeClr val="tx1"/>
                </a:solidFill>
                <a:latin typeface="Arial" charset="0"/>
                <a:ea typeface="돋움" pitchFamily="50" charset="-127"/>
              </a:defRPr>
            </a:lvl9pPr>
          </a:lstStyle>
          <a:p>
            <a:pPr fontAlgn="base">
              <a:spcBef>
                <a:spcPct val="0"/>
              </a:spcBef>
              <a:spcAft>
                <a:spcPct val="0"/>
              </a:spcAft>
            </a:pPr>
            <a:endParaRPr lang="en-US" altLang="ko-KR" smtClean="0">
              <a:latin typeface="돋움" pitchFamily="50" charset="-127"/>
            </a:endParaRPr>
          </a:p>
          <a:p>
            <a:pPr fontAlgn="base">
              <a:spcBef>
                <a:spcPct val="0"/>
              </a:spcBef>
              <a:spcAft>
                <a:spcPct val="0"/>
              </a:spcAft>
            </a:pPr>
            <a:endParaRPr lang="en-US" altLang="ko-KR">
              <a:latin typeface="LG Smart_H Regular" panose="020B0600000101010101" pitchFamily="34" charset="-127"/>
              <a:ea typeface="LG Smart_H Regular" panose="020B0600000101010101" pitchFamily="34" charset="-127"/>
              <a:cs typeface="Arial" panose="020B0604020202020204" pitchFamily="34" charset="0"/>
            </a:endParaRPr>
          </a:p>
          <a:p>
            <a:pPr fontAlgn="base">
              <a:spcBef>
                <a:spcPct val="0"/>
              </a:spcBef>
              <a:spcAft>
                <a:spcPct val="0"/>
              </a:spcAft>
            </a:pPr>
            <a:r>
              <a:rPr lang="en-US" altLang="ko-KR">
                <a:latin typeface="LG Smart_H Regular" panose="020B0600000101010101" pitchFamily="34" charset="-127"/>
                <a:ea typeface="LG Smart_H Regular" panose="020B0600000101010101" pitchFamily="34" charset="-127"/>
                <a:cs typeface="Arial" panose="020B0604020202020204" pitchFamily="34" charset="0"/>
              </a:rPr>
              <a:t>68</a:t>
            </a:r>
            <a:r>
              <a:rPr lang="en-US" altLang="ko-KR" dirty="0">
                <a:latin typeface="LG Smart_H Regular" panose="020B0600000101010101" pitchFamily="34" charset="-127"/>
                <a:ea typeface="LG Smart_H Regular" panose="020B0600000101010101" pitchFamily="34" charset="-127"/>
                <a:cs typeface="Arial" panose="020B0604020202020204" pitchFamily="34" charset="0"/>
              </a:rPr>
              <a:t>. </a:t>
            </a:r>
            <a:r>
              <a:rPr lang="vi-VN" altLang="ko-KR" dirty="0">
                <a:latin typeface="LG Smart_H Regular" panose="020B0600000101010101" pitchFamily="34" charset="-127"/>
                <a:ea typeface="LG Smart_H Regular" panose="020B0600000101010101" pitchFamily="34" charset="-127"/>
                <a:cs typeface="Arial" panose="020B0604020202020204" pitchFamily="34" charset="0"/>
              </a:rPr>
              <a:t>Tên gọi điền vào chỗ trống trong cấu tạo Timing Belt dưới đây</a:t>
            </a:r>
            <a:r>
              <a:rPr lang="en-US" altLang="ko-KR" dirty="0">
                <a:latin typeface="LG Smart_H Regular" panose="020B0600000101010101" pitchFamily="34" charset="-127"/>
                <a:ea typeface="LG Smart_H Regular" panose="020B0600000101010101" pitchFamily="34" charset="-127"/>
                <a:cs typeface="Arial" panose="020B0604020202020204" pitchFamily="34" charset="0"/>
              </a:rPr>
              <a:t>? </a:t>
            </a:r>
          </a:p>
          <a:p>
            <a:pPr fontAlgn="base">
              <a:spcBef>
                <a:spcPct val="0"/>
              </a:spcBef>
              <a:spcAft>
                <a:spcPct val="0"/>
              </a:spcAft>
            </a:pPr>
            <a:endParaRPr lang="en-US" altLang="ko-KR" dirty="0">
              <a:latin typeface="LG Smart_H Regular" panose="020B0600000101010101" pitchFamily="34" charset="-127"/>
              <a:ea typeface="LG Smart_H Regular" panose="020B0600000101010101" pitchFamily="34" charset="-127"/>
              <a:cs typeface="Arial" panose="020B0604020202020204" pitchFamily="34" charset="0"/>
            </a:endParaRPr>
          </a:p>
          <a:p>
            <a:pPr fontAlgn="base">
              <a:spcBef>
                <a:spcPct val="0"/>
              </a:spcBef>
              <a:spcAft>
                <a:spcPct val="0"/>
              </a:spcAft>
            </a:pPr>
            <a:r>
              <a:rPr lang="en-US" altLang="ko-KR" dirty="0">
                <a:latin typeface="LG Smart_H Regular" panose="020B0600000101010101" pitchFamily="34" charset="-127"/>
                <a:ea typeface="LG Smart_H Regular" panose="020B0600000101010101" pitchFamily="34" charset="-127"/>
                <a:cs typeface="Arial" panose="020B0604020202020204" pitchFamily="34" charset="0"/>
              </a:rPr>
              <a:t> </a:t>
            </a:r>
          </a:p>
          <a:p>
            <a:pPr fontAlgn="base">
              <a:spcBef>
                <a:spcPct val="0"/>
              </a:spcBef>
              <a:spcAft>
                <a:spcPct val="0"/>
              </a:spcAft>
            </a:pPr>
            <a:endParaRPr lang="en-US" altLang="ko-KR" dirty="0">
              <a:latin typeface="LG Smart_H Regular" panose="020B0600000101010101" pitchFamily="34" charset="-127"/>
              <a:ea typeface="LG Smart_H Regular" panose="020B0600000101010101" pitchFamily="34" charset="-127"/>
              <a:cs typeface="Arial" panose="020B0604020202020204" pitchFamily="34" charset="0"/>
            </a:endParaRPr>
          </a:p>
          <a:p>
            <a:pPr fontAlgn="base">
              <a:spcBef>
                <a:spcPct val="0"/>
              </a:spcBef>
              <a:spcAft>
                <a:spcPct val="0"/>
              </a:spcAft>
            </a:pPr>
            <a:endParaRPr lang="en-US" altLang="ko-KR" dirty="0">
              <a:latin typeface="LG Smart_H Regular" panose="020B0600000101010101" pitchFamily="34" charset="-127"/>
              <a:ea typeface="LG Smart_H Regular" panose="020B0600000101010101" pitchFamily="34" charset="-127"/>
              <a:cs typeface="Arial" panose="020B0604020202020204" pitchFamily="34" charset="0"/>
            </a:endParaRPr>
          </a:p>
          <a:p>
            <a:pPr fontAlgn="base">
              <a:spcBef>
                <a:spcPct val="0"/>
              </a:spcBef>
              <a:spcAft>
                <a:spcPct val="0"/>
              </a:spcAft>
            </a:pPr>
            <a:endParaRPr lang="en-US" altLang="ko-KR">
              <a:latin typeface="LG Smart_H Regular" panose="020B0600000101010101" pitchFamily="34" charset="-127"/>
              <a:ea typeface="LG Smart_H Regular" panose="020B0600000101010101" pitchFamily="34" charset="-127"/>
              <a:cs typeface="Arial" panose="020B0604020202020204" pitchFamily="34" charset="0"/>
            </a:endParaRPr>
          </a:p>
          <a:p>
            <a:pPr fontAlgn="base">
              <a:spcBef>
                <a:spcPct val="0"/>
              </a:spcBef>
              <a:spcAft>
                <a:spcPct val="0"/>
              </a:spcAft>
            </a:pPr>
            <a:endParaRPr lang="en-US" altLang="ko-KR">
              <a:latin typeface="LG Smart_H Regular" panose="020B0600000101010101" pitchFamily="34" charset="-127"/>
              <a:ea typeface="LG Smart_H Regular" panose="020B0600000101010101" pitchFamily="34" charset="-127"/>
              <a:cs typeface="Arial" panose="020B0604020202020204" pitchFamily="34" charset="0"/>
            </a:endParaRPr>
          </a:p>
          <a:p>
            <a:pPr fontAlgn="base">
              <a:spcBef>
                <a:spcPct val="0"/>
              </a:spcBef>
              <a:spcAft>
                <a:spcPct val="0"/>
              </a:spcAft>
            </a:pPr>
            <a:endParaRPr lang="en-US" altLang="ko-KR" dirty="0">
              <a:latin typeface="LG Smart_H Regular" panose="020B0600000101010101" pitchFamily="34" charset="-127"/>
              <a:ea typeface="LG Smart_H Regular" panose="020B0600000101010101" pitchFamily="34" charset="-127"/>
              <a:cs typeface="Arial" panose="020B0604020202020204" pitchFamily="34" charset="0"/>
            </a:endParaRPr>
          </a:p>
          <a:p>
            <a:pPr fontAlgn="base">
              <a:spcBef>
                <a:spcPct val="0"/>
              </a:spcBef>
              <a:spcAft>
                <a:spcPct val="0"/>
              </a:spcAft>
            </a:pPr>
            <a:endParaRPr lang="en-US" altLang="ko-KR" dirty="0">
              <a:latin typeface="LG Smart_H Regular" panose="020B0600000101010101" pitchFamily="34" charset="-127"/>
              <a:ea typeface="LG Smart_H Regular" panose="020B0600000101010101" pitchFamily="34" charset="-127"/>
              <a:cs typeface="Arial" panose="020B0604020202020204" pitchFamily="34" charset="0"/>
            </a:endParaRPr>
          </a:p>
          <a:p>
            <a:pPr fontAlgn="base">
              <a:spcBef>
                <a:spcPct val="0"/>
              </a:spcBef>
              <a:spcAft>
                <a:spcPct val="0"/>
              </a:spcAft>
            </a:pPr>
            <a:r>
              <a:rPr lang="en-US" altLang="ko-KR">
                <a:latin typeface="LG Smart_H Regular" panose="020B0600000101010101" pitchFamily="34" charset="-127"/>
                <a:ea typeface="LG Smart_H Regular" panose="020B0600000101010101" pitchFamily="34" charset="-127"/>
                <a:cs typeface="Arial" panose="020B0604020202020204" pitchFamily="34" charset="0"/>
              </a:rPr>
              <a:t>  </a:t>
            </a:r>
            <a:r>
              <a:rPr lang="en-US" altLang="ko-KR" smtClean="0">
                <a:latin typeface="LG Smart_H Regular" panose="020B0600000101010101" pitchFamily="34" charset="-127"/>
                <a:ea typeface="LG Smart_H Regular" panose="020B0600000101010101" pitchFamily="34" charset="-127"/>
                <a:cs typeface="Arial" panose="020B0604020202020204" pitchFamily="34" charset="0"/>
              </a:rPr>
              <a:t>A </a:t>
            </a:r>
            <a:r>
              <a:rPr lang="vi-VN" altLang="ko-KR" dirty="0">
                <a:latin typeface="LG Smart_H Regular" panose="020B0600000101010101" pitchFamily="34" charset="-127"/>
                <a:ea typeface="LG Smart_H Regular" panose="020B0600000101010101" pitchFamily="34" charset="-127"/>
                <a:cs typeface="Arial" panose="020B0604020202020204" pitchFamily="34" charset="0"/>
              </a:rPr>
              <a:t>Hanging </a:t>
            </a:r>
            <a:r>
              <a:rPr lang="vi-VN" altLang="ko-KR">
                <a:latin typeface="LG Smart_H Regular" panose="020B0600000101010101" pitchFamily="34" charset="-127"/>
                <a:ea typeface="LG Smart_H Regular" panose="020B0600000101010101" pitchFamily="34" charset="-127"/>
                <a:cs typeface="Arial" panose="020B0604020202020204" pitchFamily="34" charset="0"/>
              </a:rPr>
              <a:t>body</a:t>
            </a:r>
            <a:r>
              <a:rPr lang="ko-KR" altLang="en-US">
                <a:latin typeface="LG Smart_H Regular" panose="020B0600000101010101" pitchFamily="34" charset="-127"/>
                <a:ea typeface="LG Smart_H Regular" panose="020B0600000101010101" pitchFamily="34" charset="-127"/>
                <a:cs typeface="Arial" panose="020B0604020202020204" pitchFamily="34" charset="0"/>
              </a:rPr>
              <a:t>                        </a:t>
            </a:r>
            <a:r>
              <a:rPr lang="en-US" altLang="ko-KR" smtClean="0">
                <a:latin typeface="LG Smart_H Regular" panose="020B0600000101010101" pitchFamily="34" charset="-127"/>
                <a:ea typeface="LG Smart_H Regular" panose="020B0600000101010101" pitchFamily="34" charset="-127"/>
                <a:cs typeface="Arial" panose="020B0604020202020204" pitchFamily="34" charset="0"/>
              </a:rPr>
              <a:t>B</a:t>
            </a:r>
            <a:r>
              <a:rPr lang="ko-KR" altLang="en-US" smtClean="0">
                <a:latin typeface="LG Smart_H Regular" panose="020B0600000101010101" pitchFamily="34" charset="-127"/>
                <a:ea typeface="LG Smart_H Regular" panose="020B0600000101010101" pitchFamily="34" charset="-127"/>
                <a:cs typeface="Arial" panose="020B0604020202020204" pitchFamily="34" charset="0"/>
              </a:rPr>
              <a:t> </a:t>
            </a:r>
            <a:r>
              <a:rPr lang="vi-VN" altLang="ko-KR" dirty="0">
                <a:latin typeface="LG Smart_H Regular" panose="020B0600000101010101" pitchFamily="34" charset="-127"/>
                <a:ea typeface="LG Smart_H Regular" panose="020B0600000101010101" pitchFamily="34" charset="-127"/>
                <a:cs typeface="Arial" panose="020B0604020202020204" pitchFamily="34" charset="0"/>
              </a:rPr>
              <a:t>Bottom canvas</a:t>
            </a:r>
            <a:endParaRPr lang="ko-KR" altLang="en-US" dirty="0">
              <a:latin typeface="LG Smart_H Regular" panose="020B0600000101010101" pitchFamily="34" charset="-127"/>
              <a:ea typeface="LG Smart_H Regular" panose="020B0600000101010101" pitchFamily="34" charset="-127"/>
              <a:cs typeface="Arial" panose="020B0604020202020204" pitchFamily="34" charset="0"/>
            </a:endParaRPr>
          </a:p>
          <a:p>
            <a:pPr fontAlgn="base">
              <a:spcBef>
                <a:spcPct val="0"/>
              </a:spcBef>
              <a:spcAft>
                <a:spcPct val="0"/>
              </a:spcAft>
            </a:pPr>
            <a:r>
              <a:rPr lang="ko-KR" altLang="en-US">
                <a:latin typeface="LG Smart_H Regular" panose="020B0600000101010101" pitchFamily="34" charset="-127"/>
                <a:ea typeface="LG Smart_H Regular" panose="020B0600000101010101" pitchFamily="34" charset="-127"/>
                <a:cs typeface="Arial" panose="020B0604020202020204" pitchFamily="34" charset="0"/>
              </a:rPr>
              <a:t>  </a:t>
            </a:r>
            <a:r>
              <a:rPr lang="en-US" altLang="ko-KR" smtClean="0">
                <a:latin typeface="LG Smart_H Regular" panose="020B0600000101010101" pitchFamily="34" charset="-127"/>
                <a:ea typeface="LG Smart_H Regular" panose="020B0600000101010101" pitchFamily="34" charset="-127"/>
                <a:cs typeface="Arial" panose="020B0604020202020204" pitchFamily="34" charset="0"/>
              </a:rPr>
              <a:t>C</a:t>
            </a:r>
            <a:r>
              <a:rPr lang="ko-KR" altLang="en-US" smtClean="0">
                <a:latin typeface="LG Smart_H Regular" panose="020B0600000101010101" pitchFamily="34" charset="-127"/>
                <a:ea typeface="LG Smart_H Regular" panose="020B0600000101010101" pitchFamily="34" charset="-127"/>
                <a:cs typeface="Arial" panose="020B0604020202020204" pitchFamily="34" charset="0"/>
              </a:rPr>
              <a:t> </a:t>
            </a:r>
            <a:r>
              <a:rPr lang="vi-VN" altLang="ko-KR" smtClean="0">
                <a:latin typeface="LG Smart_H Regular" panose="020B0600000101010101" pitchFamily="34" charset="-127"/>
                <a:ea typeface="LG Smart_H Regular" panose="020B0600000101010101" pitchFamily="34" charset="-127"/>
                <a:cs typeface="Arial" panose="020B0604020202020204" pitchFamily="34" charset="0"/>
              </a:rPr>
              <a:t> </a:t>
            </a:r>
            <a:r>
              <a:rPr lang="vi-VN" altLang="ko-KR" dirty="0">
                <a:latin typeface="LG Smart_H Regular" panose="020B0600000101010101" pitchFamily="34" charset="-127"/>
                <a:ea typeface="LG Smart_H Regular" panose="020B0600000101010101" pitchFamily="34" charset="-127"/>
                <a:cs typeface="Arial" panose="020B0604020202020204" pitchFamily="34" charset="0"/>
              </a:rPr>
              <a:t>Cover cao </a:t>
            </a:r>
            <a:r>
              <a:rPr lang="vi-VN" altLang="ko-KR">
                <a:latin typeface="LG Smart_H Regular" panose="020B0600000101010101" pitchFamily="34" charset="-127"/>
                <a:ea typeface="LG Smart_H Regular" panose="020B0600000101010101" pitchFamily="34" charset="-127"/>
                <a:cs typeface="Arial" panose="020B0604020202020204" pitchFamily="34" charset="0"/>
              </a:rPr>
              <a:t>su</a:t>
            </a:r>
            <a:r>
              <a:rPr lang="ko-KR" altLang="en-US">
                <a:latin typeface="LG Smart_H Regular" panose="020B0600000101010101" pitchFamily="34" charset="-127"/>
                <a:ea typeface="LG Smart_H Regular" panose="020B0600000101010101" pitchFamily="34" charset="-127"/>
                <a:cs typeface="Arial" panose="020B0604020202020204" pitchFamily="34" charset="0"/>
              </a:rPr>
              <a:t>              </a:t>
            </a:r>
            <a:r>
              <a:rPr lang="ko-KR" altLang="en-US" smtClean="0">
                <a:latin typeface="LG Smart_H Regular" panose="020B0600000101010101" pitchFamily="34" charset="-127"/>
                <a:ea typeface="LG Smart_H Regular" panose="020B0600000101010101" pitchFamily="34" charset="-127"/>
                <a:cs typeface="Arial" panose="020B0604020202020204" pitchFamily="34" charset="0"/>
              </a:rPr>
              <a:t>       </a:t>
            </a:r>
            <a:r>
              <a:rPr lang="vi-VN" altLang="ko-KR" smtClean="0">
                <a:latin typeface="LG Smart_H Regular" panose="020B0600000101010101" pitchFamily="34" charset="-127"/>
                <a:ea typeface="LG Smart_H Regular" panose="020B0600000101010101" pitchFamily="34" charset="-127"/>
                <a:cs typeface="Arial" panose="020B0604020202020204" pitchFamily="34" charset="0"/>
              </a:rPr>
              <a:t>   </a:t>
            </a:r>
            <a:r>
              <a:rPr lang="en-US" altLang="ko-KR" dirty="0">
                <a:latin typeface="LG Smart_H Regular" panose="020B0600000101010101" pitchFamily="34" charset="-127"/>
                <a:ea typeface="LG Smart_H Regular" panose="020B0600000101010101" pitchFamily="34" charset="-127"/>
                <a:cs typeface="Arial" panose="020B0604020202020204" pitchFamily="34" charset="0"/>
              </a:rPr>
              <a:t>D</a:t>
            </a:r>
            <a:r>
              <a:rPr lang="ko-KR" altLang="en-US" smtClean="0">
                <a:latin typeface="LG Smart_H Regular" panose="020B0600000101010101" pitchFamily="34" charset="-127"/>
                <a:ea typeface="LG Smart_H Regular" panose="020B0600000101010101" pitchFamily="34" charset="-127"/>
                <a:cs typeface="Arial" panose="020B0604020202020204" pitchFamily="34" charset="0"/>
              </a:rPr>
              <a:t> </a:t>
            </a:r>
            <a:r>
              <a:rPr lang="vi-VN" altLang="ko-KR" dirty="0">
                <a:latin typeface="LG Smart_H Regular" panose="020B0600000101010101" pitchFamily="34" charset="-127"/>
                <a:ea typeface="LG Smart_H Regular" panose="020B0600000101010101" pitchFamily="34" charset="-127"/>
                <a:cs typeface="Arial" panose="020B0604020202020204" pitchFamily="34" charset="0"/>
              </a:rPr>
              <a:t>Răng cao su</a:t>
            </a:r>
            <a:endParaRPr lang="ko-KR" altLang="en-US" dirty="0">
              <a:latin typeface="LG Smart_H Regular" panose="020B0600000101010101" pitchFamily="34" charset="-127"/>
              <a:ea typeface="LG Smart_H Regular" panose="020B0600000101010101" pitchFamily="34" charset="-127"/>
              <a:cs typeface="Arial" panose="020B0604020202020204" pitchFamily="34" charset="0"/>
            </a:endParaRPr>
          </a:p>
          <a:p>
            <a:pPr fontAlgn="base">
              <a:spcBef>
                <a:spcPct val="0"/>
              </a:spcBef>
              <a:spcAft>
                <a:spcPct val="0"/>
              </a:spcAft>
            </a:pPr>
            <a:r>
              <a:rPr lang="ko-KR" altLang="en-US">
                <a:latin typeface="LG Smart_H Regular" panose="020B0600000101010101" pitchFamily="34" charset="-127"/>
                <a:ea typeface="LG Smart_H Regular" panose="020B0600000101010101" pitchFamily="34" charset="-127"/>
                <a:cs typeface="Arial" panose="020B0604020202020204" pitchFamily="34" charset="0"/>
              </a:rPr>
              <a:t> </a:t>
            </a:r>
            <a:endParaRPr lang="en-US" altLang="ko-KR">
              <a:latin typeface="LG Smart_H Regular" panose="020B0600000101010101" pitchFamily="34" charset="-127"/>
              <a:ea typeface="LG Smart_H Regular" panose="020B0600000101010101" pitchFamily="34" charset="-127"/>
              <a:cs typeface="Arial" panose="020B0604020202020204" pitchFamily="34" charset="0"/>
            </a:endParaRPr>
          </a:p>
          <a:p>
            <a:pPr marL="180975" indent="-180975" fontAlgn="base">
              <a:spcBef>
                <a:spcPct val="0"/>
              </a:spcBef>
              <a:spcAft>
                <a:spcPct val="0"/>
              </a:spcAft>
              <a:defRPr/>
            </a:pPr>
            <a:r>
              <a:rPr lang="en-US" altLang="ko-KR">
                <a:latin typeface="LG Smart_H Regular" panose="020B0600000101010101" pitchFamily="34" charset="-127"/>
                <a:ea typeface="LG Smart_H Regular" panose="020B0600000101010101" pitchFamily="34" charset="-127"/>
                <a:cs typeface="Arial" panose="020B0604020202020204" pitchFamily="34" charset="0"/>
              </a:rPr>
              <a:t>69. </a:t>
            </a:r>
            <a:r>
              <a:rPr lang="vi-VN"/>
              <a:t>Trong bu lông đa ren, bu lông 2 ren sẽ bị lệch khi </a:t>
            </a:r>
            <a:endParaRPr lang="en-US" smtClean="0"/>
          </a:p>
          <a:p>
            <a:pPr marL="180975" indent="-180975" fontAlgn="base">
              <a:spcBef>
                <a:spcPct val="0"/>
              </a:spcBef>
              <a:spcAft>
                <a:spcPct val="0"/>
              </a:spcAft>
              <a:defRPr/>
            </a:pPr>
            <a:r>
              <a:rPr lang="vi-VN" smtClean="0"/>
              <a:t>mang </a:t>
            </a:r>
            <a:r>
              <a:rPr lang="vi-VN"/>
              <a:t>hiệu số pha là bao nhiêu độ ở trên cùng một </a:t>
            </a:r>
            <a:r>
              <a:rPr lang="vi-VN" smtClean="0"/>
              <a:t>mặt</a:t>
            </a:r>
            <a:endParaRPr lang="en-US" smtClean="0"/>
          </a:p>
          <a:p>
            <a:pPr marL="180975" indent="-180975" fontAlgn="base">
              <a:spcBef>
                <a:spcPct val="0"/>
              </a:spcBef>
              <a:spcAft>
                <a:spcPct val="0"/>
              </a:spcAft>
              <a:defRPr/>
            </a:pPr>
            <a:r>
              <a:rPr lang="vi-VN" smtClean="0"/>
              <a:t> </a:t>
            </a:r>
            <a:r>
              <a:rPr lang="vi-VN"/>
              <a:t>cắt? </a:t>
            </a:r>
          </a:p>
          <a:p>
            <a:pPr marL="180975" indent="-180975" fontAlgn="base">
              <a:spcBef>
                <a:spcPct val="0"/>
              </a:spcBef>
              <a:spcAft>
                <a:spcPct val="0"/>
              </a:spcAft>
              <a:defRPr/>
            </a:pPr>
            <a:r>
              <a:rPr lang="vi-VN"/>
              <a:t>       </a:t>
            </a:r>
            <a:endParaRPr lang="en-US" altLang="ko-KR"/>
          </a:p>
          <a:p>
            <a:pPr marL="180975" indent="-180975" defTabSz="1435100" fontAlgn="base">
              <a:spcBef>
                <a:spcPct val="0"/>
              </a:spcBef>
              <a:spcAft>
                <a:spcPct val="0"/>
              </a:spcAft>
              <a:defRPr/>
            </a:pPr>
            <a:r>
              <a:rPr lang="vi-VN"/>
              <a:t>    </a:t>
            </a:r>
            <a:r>
              <a:rPr lang="en-US" smtClean="0"/>
              <a:t>A</a:t>
            </a:r>
            <a:r>
              <a:rPr lang="vi-VN" b="1" smtClean="0"/>
              <a:t> </a:t>
            </a:r>
            <a:r>
              <a:rPr lang="vi-VN" smtClean="0"/>
              <a:t> </a:t>
            </a:r>
            <a:r>
              <a:rPr lang="vi-VN"/>
              <a:t>180 độ	</a:t>
            </a:r>
            <a:r>
              <a:rPr lang="en-US" smtClean="0"/>
              <a:t>B</a:t>
            </a:r>
            <a:r>
              <a:rPr lang="vi-VN" smtClean="0"/>
              <a:t> </a:t>
            </a:r>
            <a:r>
              <a:rPr lang="vi-VN"/>
              <a:t>60 độ</a:t>
            </a:r>
          </a:p>
          <a:p>
            <a:pPr marL="180975" indent="-180975" defTabSz="1435100" fontAlgn="base">
              <a:spcBef>
                <a:spcPct val="0"/>
              </a:spcBef>
              <a:spcAft>
                <a:spcPct val="0"/>
              </a:spcAft>
              <a:defRPr/>
            </a:pPr>
            <a:r>
              <a:rPr lang="vi-VN"/>
              <a:t>    </a:t>
            </a:r>
            <a:r>
              <a:rPr lang="en-US" smtClean="0"/>
              <a:t>C</a:t>
            </a:r>
            <a:r>
              <a:rPr lang="vi-VN" smtClean="0"/>
              <a:t>  </a:t>
            </a:r>
            <a:r>
              <a:rPr lang="vi-VN"/>
              <a:t>90 độ	</a:t>
            </a:r>
            <a:r>
              <a:rPr lang="en-US" smtClean="0"/>
              <a:t>D</a:t>
            </a:r>
            <a:r>
              <a:rPr lang="vi-VN" smtClean="0"/>
              <a:t> </a:t>
            </a:r>
            <a:r>
              <a:rPr lang="vi-VN"/>
              <a:t>120 độ</a:t>
            </a:r>
          </a:p>
          <a:p>
            <a:pPr fontAlgn="base">
              <a:spcBef>
                <a:spcPct val="0"/>
              </a:spcBef>
              <a:spcAft>
                <a:spcPct val="0"/>
              </a:spcAft>
            </a:pPr>
            <a:endParaRPr lang="en-US" altLang="ko-KR">
              <a:latin typeface="LG Smart_H Regular" panose="020B0600000101010101" pitchFamily="34" charset="-127"/>
              <a:ea typeface="LG Smart_H Regular" panose="020B0600000101010101" pitchFamily="34" charset="-127"/>
              <a:cs typeface="Arial" panose="020B0604020202020204" pitchFamily="34" charset="0"/>
            </a:endParaRPr>
          </a:p>
          <a:p>
            <a:pPr fontAlgn="base">
              <a:spcBef>
                <a:spcPct val="0"/>
              </a:spcBef>
              <a:spcAft>
                <a:spcPct val="0"/>
              </a:spcAft>
            </a:pPr>
            <a:endParaRPr lang="en-US" altLang="ko-KR" smtClean="0">
              <a:latin typeface="LG Smart_H Regular" panose="020B0600000101010101" pitchFamily="34" charset="-127"/>
              <a:ea typeface="LG Smart_H Regular" panose="020B0600000101010101" pitchFamily="34" charset="-127"/>
              <a:cs typeface="Arial" panose="020B0604020202020204" pitchFamily="34" charset="0"/>
            </a:endParaRPr>
          </a:p>
          <a:p>
            <a:pPr fontAlgn="base">
              <a:spcBef>
                <a:spcPct val="0"/>
              </a:spcBef>
              <a:spcAft>
                <a:spcPct val="0"/>
              </a:spcAft>
            </a:pPr>
            <a:r>
              <a:rPr lang="en-US" altLang="ko-KR" smtClean="0">
                <a:latin typeface="LG Smart_H Regular" panose="020B0600000101010101" pitchFamily="34" charset="-127"/>
                <a:ea typeface="LG Smart_H Regular" panose="020B0600000101010101" pitchFamily="34" charset="-127"/>
                <a:cs typeface="Arial" panose="020B0604020202020204" pitchFamily="34" charset="0"/>
              </a:rPr>
              <a:t>70</a:t>
            </a:r>
            <a:r>
              <a:rPr lang="en-US" altLang="ko-KR" dirty="0">
                <a:latin typeface="LG Smart_H Regular" panose="020B0600000101010101" pitchFamily="34" charset="-127"/>
                <a:ea typeface="LG Smart_H Regular" panose="020B0600000101010101" pitchFamily="34" charset="-127"/>
                <a:cs typeface="Arial" panose="020B0604020202020204" pitchFamily="34" charset="0"/>
              </a:rPr>
              <a:t>. A </a:t>
            </a:r>
            <a:r>
              <a:rPr lang="vi-VN" altLang="ko-KR" dirty="0">
                <a:latin typeface="LG Smart_H Regular" panose="020B0600000101010101" pitchFamily="34" charset="-127"/>
                <a:ea typeface="LG Smart_H Regular" panose="020B0600000101010101" pitchFamily="34" charset="-127"/>
                <a:cs typeface="Arial" panose="020B0604020202020204" pitchFamily="34" charset="0"/>
              </a:rPr>
              <a:t>là gì trong cấu tạo hamonic driver sau đây </a:t>
            </a:r>
            <a:r>
              <a:rPr lang="en-US" altLang="ko-KR" dirty="0">
                <a:latin typeface="LG Smart_H Regular" panose="020B0600000101010101" pitchFamily="34" charset="-127"/>
                <a:ea typeface="LG Smart_H Regular" panose="020B0600000101010101" pitchFamily="34" charset="-127"/>
                <a:cs typeface="Arial" panose="020B0604020202020204" pitchFamily="34" charset="0"/>
              </a:rPr>
              <a:t>?</a:t>
            </a:r>
          </a:p>
          <a:p>
            <a:pPr fontAlgn="base">
              <a:spcBef>
                <a:spcPct val="0"/>
              </a:spcBef>
              <a:spcAft>
                <a:spcPct val="0"/>
              </a:spcAft>
            </a:pPr>
            <a:endParaRPr lang="en-US" altLang="ko-KR" dirty="0">
              <a:latin typeface="LG Smart_H Regular" panose="020B0600000101010101" pitchFamily="34" charset="-127"/>
              <a:ea typeface="LG Smart_H Regular" panose="020B0600000101010101" pitchFamily="34" charset="-127"/>
              <a:cs typeface="Arial" panose="020B0604020202020204" pitchFamily="34" charset="0"/>
            </a:endParaRPr>
          </a:p>
          <a:p>
            <a:pPr fontAlgn="base">
              <a:spcBef>
                <a:spcPct val="0"/>
              </a:spcBef>
              <a:spcAft>
                <a:spcPct val="0"/>
              </a:spcAft>
            </a:pPr>
            <a:endParaRPr lang="en-US" altLang="ko-KR" dirty="0">
              <a:latin typeface="LG Smart_H Regular" panose="020B0600000101010101" pitchFamily="34" charset="-127"/>
              <a:ea typeface="LG Smart_H Regular" panose="020B0600000101010101" pitchFamily="34" charset="-127"/>
              <a:cs typeface="Arial" panose="020B0604020202020204" pitchFamily="34" charset="0"/>
            </a:endParaRPr>
          </a:p>
          <a:p>
            <a:pPr fontAlgn="base">
              <a:spcBef>
                <a:spcPct val="0"/>
              </a:spcBef>
              <a:spcAft>
                <a:spcPct val="0"/>
              </a:spcAft>
            </a:pPr>
            <a:endParaRPr lang="en-US" altLang="ko-KR" dirty="0">
              <a:latin typeface="LG Smart_H Regular" panose="020B0600000101010101" pitchFamily="34" charset="-127"/>
              <a:ea typeface="LG Smart_H Regular" panose="020B0600000101010101" pitchFamily="34" charset="-127"/>
              <a:cs typeface="Arial" panose="020B0604020202020204" pitchFamily="34" charset="0"/>
            </a:endParaRPr>
          </a:p>
          <a:p>
            <a:pPr fontAlgn="base">
              <a:spcBef>
                <a:spcPct val="0"/>
              </a:spcBef>
              <a:spcAft>
                <a:spcPct val="0"/>
              </a:spcAft>
            </a:pPr>
            <a:endParaRPr lang="en-US" altLang="ko-KR" dirty="0">
              <a:latin typeface="LG Smart_H Regular" panose="020B0600000101010101" pitchFamily="34" charset="-127"/>
              <a:ea typeface="LG Smart_H Regular" panose="020B0600000101010101" pitchFamily="34" charset="-127"/>
              <a:cs typeface="Arial" panose="020B0604020202020204" pitchFamily="34" charset="0"/>
            </a:endParaRPr>
          </a:p>
          <a:p>
            <a:pPr fontAlgn="base">
              <a:spcBef>
                <a:spcPct val="0"/>
              </a:spcBef>
              <a:spcAft>
                <a:spcPct val="0"/>
              </a:spcAft>
            </a:pPr>
            <a:endParaRPr lang="en-US" altLang="ko-KR" dirty="0">
              <a:latin typeface="LG Smart_H Regular" panose="020B0600000101010101" pitchFamily="34" charset="-127"/>
              <a:ea typeface="LG Smart_H Regular" panose="020B0600000101010101" pitchFamily="34" charset="-127"/>
              <a:cs typeface="Arial" panose="020B0604020202020204" pitchFamily="34" charset="0"/>
            </a:endParaRPr>
          </a:p>
          <a:p>
            <a:pPr fontAlgn="base">
              <a:spcBef>
                <a:spcPct val="0"/>
              </a:spcBef>
              <a:spcAft>
                <a:spcPct val="0"/>
              </a:spcAft>
            </a:pPr>
            <a:endParaRPr lang="en-US" altLang="ko-KR">
              <a:latin typeface="LG Smart_H Regular" panose="020B0600000101010101" pitchFamily="34" charset="-127"/>
              <a:ea typeface="LG Smart_H Regular" panose="020B0600000101010101" pitchFamily="34" charset="-127"/>
              <a:cs typeface="Arial" panose="020B0604020202020204" pitchFamily="34" charset="0"/>
            </a:endParaRPr>
          </a:p>
          <a:p>
            <a:pPr fontAlgn="base">
              <a:spcBef>
                <a:spcPct val="0"/>
              </a:spcBef>
              <a:spcAft>
                <a:spcPct val="0"/>
              </a:spcAft>
            </a:pPr>
            <a:endParaRPr lang="en-US" altLang="ko-KR">
              <a:latin typeface="LG Smart_H Regular" panose="020B0600000101010101" pitchFamily="34" charset="-127"/>
              <a:ea typeface="LG Smart_H Regular" panose="020B0600000101010101" pitchFamily="34" charset="-127"/>
              <a:cs typeface="Arial" panose="020B0604020202020204" pitchFamily="34" charset="0"/>
            </a:endParaRPr>
          </a:p>
          <a:p>
            <a:pPr fontAlgn="base">
              <a:spcBef>
                <a:spcPct val="0"/>
              </a:spcBef>
              <a:spcAft>
                <a:spcPct val="0"/>
              </a:spcAft>
            </a:pPr>
            <a:endParaRPr lang="en-US" altLang="ko-KR">
              <a:latin typeface="LG Smart_H Regular" panose="020B0600000101010101" pitchFamily="34" charset="-127"/>
              <a:ea typeface="LG Smart_H Regular" panose="020B0600000101010101" pitchFamily="34" charset="-127"/>
              <a:cs typeface="Arial" panose="020B0604020202020204" pitchFamily="34" charset="0"/>
            </a:endParaRPr>
          </a:p>
          <a:p>
            <a:pPr fontAlgn="base">
              <a:spcBef>
                <a:spcPct val="0"/>
              </a:spcBef>
              <a:spcAft>
                <a:spcPct val="0"/>
              </a:spcAft>
            </a:pPr>
            <a:endParaRPr lang="en-US" altLang="ko-KR" smtClean="0">
              <a:latin typeface="LG Smart_H Regular" panose="020B0600000101010101" pitchFamily="34" charset="-127"/>
              <a:ea typeface="LG Smart_H Regular" panose="020B0600000101010101" pitchFamily="34" charset="-127"/>
              <a:cs typeface="Arial" panose="020B0604020202020204" pitchFamily="34" charset="0"/>
            </a:endParaRPr>
          </a:p>
          <a:p>
            <a:pPr fontAlgn="base">
              <a:spcBef>
                <a:spcPct val="0"/>
              </a:spcBef>
              <a:spcAft>
                <a:spcPct val="0"/>
              </a:spcAft>
            </a:pPr>
            <a:endParaRPr lang="en-US" altLang="ko-KR" dirty="0">
              <a:latin typeface="LG Smart_H Regular" panose="020B0600000101010101" pitchFamily="34" charset="-127"/>
              <a:ea typeface="LG Smart_H Regular" panose="020B0600000101010101" pitchFamily="34" charset="-127"/>
              <a:cs typeface="Arial" panose="020B0604020202020204" pitchFamily="34" charset="0"/>
            </a:endParaRPr>
          </a:p>
          <a:p>
            <a:pPr fontAlgn="base">
              <a:spcBef>
                <a:spcPct val="0"/>
              </a:spcBef>
              <a:spcAft>
                <a:spcPct val="0"/>
              </a:spcAft>
            </a:pPr>
            <a:r>
              <a:rPr lang="en-US" altLang="ko-KR" dirty="0">
                <a:latin typeface="LG Smart_H Regular" panose="020B0600000101010101" pitchFamily="34" charset="-127"/>
                <a:ea typeface="LG Smart_H Regular" panose="020B0600000101010101" pitchFamily="34" charset="-127"/>
                <a:cs typeface="Arial" panose="020B0604020202020204" pitchFamily="34" charset="0"/>
              </a:rPr>
              <a:t>  </a:t>
            </a:r>
          </a:p>
          <a:p>
            <a:pPr fontAlgn="base">
              <a:spcBef>
                <a:spcPct val="0"/>
              </a:spcBef>
              <a:spcAft>
                <a:spcPct val="0"/>
              </a:spcAft>
            </a:pPr>
            <a:r>
              <a:rPr lang="en-US" altLang="ko-KR">
                <a:latin typeface="LG Smart_H Regular" panose="020B0600000101010101" pitchFamily="34" charset="-127"/>
                <a:ea typeface="LG Smart_H Regular" panose="020B0600000101010101" pitchFamily="34" charset="-127"/>
                <a:cs typeface="Arial" panose="020B0604020202020204" pitchFamily="34" charset="0"/>
              </a:rPr>
              <a:t> </a:t>
            </a:r>
            <a:r>
              <a:rPr lang="vi-VN" altLang="ko-KR">
                <a:latin typeface="LG Smart_H Regular" panose="020B0600000101010101" pitchFamily="34" charset="-127"/>
                <a:ea typeface="LG Smart_H Regular" panose="020B0600000101010101" pitchFamily="34" charset="-127"/>
                <a:cs typeface="Arial" panose="020B0604020202020204" pitchFamily="34" charset="0"/>
              </a:rPr>
              <a:t> </a:t>
            </a:r>
            <a:r>
              <a:rPr lang="en-US" altLang="ko-KR" dirty="0">
                <a:latin typeface="LG Smart_H Regular" panose="020B0600000101010101" pitchFamily="34" charset="-127"/>
                <a:ea typeface="LG Smart_H Regular" panose="020B0600000101010101" pitchFamily="34" charset="-127"/>
                <a:cs typeface="Arial" panose="020B0604020202020204" pitchFamily="34" charset="0"/>
              </a:rPr>
              <a:t>A</a:t>
            </a:r>
            <a:r>
              <a:rPr lang="en-US" altLang="ko-KR" smtClean="0">
                <a:latin typeface="LG Smart_H Regular" panose="020B0600000101010101" pitchFamily="34" charset="-127"/>
                <a:ea typeface="LG Smart_H Regular" panose="020B0600000101010101" pitchFamily="34" charset="-127"/>
                <a:cs typeface="Arial" panose="020B0604020202020204" pitchFamily="34" charset="0"/>
              </a:rPr>
              <a:t> </a:t>
            </a:r>
            <a:r>
              <a:rPr lang="vi-VN" altLang="ko-KR">
                <a:latin typeface="LG Smart_H Regular" panose="020B0600000101010101" pitchFamily="34" charset="-127"/>
                <a:ea typeface="LG Smart_H Regular" panose="020B0600000101010101" pitchFamily="34" charset="-127"/>
                <a:cs typeface="Arial" panose="020B0604020202020204" pitchFamily="34" charset="0"/>
              </a:rPr>
              <a:t>Flexspline </a:t>
            </a:r>
            <a:r>
              <a:rPr lang="ko-KR" altLang="en-US">
                <a:latin typeface="LG Smart_H Regular" panose="020B0600000101010101" pitchFamily="34" charset="-127"/>
                <a:ea typeface="LG Smart_H Regular" panose="020B0600000101010101" pitchFamily="34" charset="-127"/>
                <a:cs typeface="Arial" panose="020B0604020202020204" pitchFamily="34" charset="0"/>
              </a:rPr>
              <a:t>          </a:t>
            </a:r>
            <a:r>
              <a:rPr lang="vi-VN" altLang="ko-KR">
                <a:latin typeface="LG Smart_H Regular" panose="020B0600000101010101" pitchFamily="34" charset="-127"/>
                <a:ea typeface="LG Smart_H Regular" panose="020B0600000101010101" pitchFamily="34" charset="-127"/>
                <a:cs typeface="Arial" panose="020B0604020202020204" pitchFamily="34" charset="0"/>
              </a:rPr>
              <a:t>         </a:t>
            </a:r>
            <a:r>
              <a:rPr lang="en-US" altLang="ko-KR" smtClean="0">
                <a:latin typeface="LG Smart_H Regular" panose="020B0600000101010101" pitchFamily="34" charset="-127"/>
                <a:ea typeface="LG Smart_H Regular" panose="020B0600000101010101" pitchFamily="34" charset="-127"/>
                <a:cs typeface="Arial" panose="020B0604020202020204" pitchFamily="34" charset="0"/>
              </a:rPr>
              <a:t>    </a:t>
            </a:r>
            <a:r>
              <a:rPr lang="vi-VN" altLang="ko-KR" smtClean="0">
                <a:latin typeface="LG Smart_H Regular" panose="020B0600000101010101" pitchFamily="34" charset="-127"/>
                <a:ea typeface="LG Smart_H Regular" panose="020B0600000101010101" pitchFamily="34" charset="-127"/>
                <a:cs typeface="Arial" panose="020B0604020202020204" pitchFamily="34" charset="0"/>
              </a:rPr>
              <a:t>  </a:t>
            </a:r>
            <a:r>
              <a:rPr lang="en-US" altLang="ko-KR" dirty="0">
                <a:latin typeface="LG Smart_H Regular" panose="020B0600000101010101" pitchFamily="34" charset="-127"/>
                <a:ea typeface="LG Smart_H Regular" panose="020B0600000101010101" pitchFamily="34" charset="-127"/>
                <a:cs typeface="Arial" panose="020B0604020202020204" pitchFamily="34" charset="0"/>
              </a:rPr>
              <a:t>B</a:t>
            </a:r>
            <a:r>
              <a:rPr lang="ko-KR" altLang="en-US" smtClean="0">
                <a:latin typeface="LG Smart_H Regular" panose="020B0600000101010101" pitchFamily="34" charset="-127"/>
                <a:ea typeface="LG Smart_H Regular" panose="020B0600000101010101" pitchFamily="34" charset="-127"/>
                <a:cs typeface="Arial" panose="020B0604020202020204" pitchFamily="34" charset="0"/>
              </a:rPr>
              <a:t> </a:t>
            </a:r>
            <a:r>
              <a:rPr lang="vi-VN" altLang="ko-KR" dirty="0">
                <a:latin typeface="LG Smart_H Regular" panose="020B0600000101010101" pitchFamily="34" charset="-127"/>
                <a:ea typeface="LG Smart_H Regular" panose="020B0600000101010101" pitchFamily="34" charset="-127"/>
                <a:cs typeface="Arial" panose="020B0604020202020204" pitchFamily="34" charset="0"/>
              </a:rPr>
              <a:t>Circular spline</a:t>
            </a:r>
            <a:endParaRPr lang="ko-KR" altLang="en-US" dirty="0">
              <a:latin typeface="LG Smart_H Regular" panose="020B0600000101010101" pitchFamily="34" charset="-127"/>
              <a:ea typeface="LG Smart_H Regular" panose="020B0600000101010101" pitchFamily="34" charset="-127"/>
              <a:cs typeface="Arial" panose="020B0604020202020204" pitchFamily="34" charset="0"/>
            </a:endParaRPr>
          </a:p>
          <a:p>
            <a:pPr fontAlgn="base">
              <a:spcBef>
                <a:spcPct val="0"/>
              </a:spcBef>
              <a:spcAft>
                <a:spcPct val="0"/>
              </a:spcAft>
            </a:pPr>
            <a:r>
              <a:rPr lang="ko-KR" altLang="en-US">
                <a:latin typeface="LG Smart_H Regular" panose="020B0600000101010101" pitchFamily="34" charset="-127"/>
                <a:ea typeface="LG Smart_H Regular" panose="020B0600000101010101" pitchFamily="34" charset="-127"/>
                <a:cs typeface="Arial" panose="020B0604020202020204" pitchFamily="34" charset="0"/>
              </a:rPr>
              <a:t>  </a:t>
            </a:r>
            <a:r>
              <a:rPr lang="en-US" altLang="ko-KR" smtClean="0">
                <a:latin typeface="LG Smart_H Regular" panose="020B0600000101010101" pitchFamily="34" charset="-127"/>
                <a:ea typeface="LG Smart_H Regular" panose="020B0600000101010101" pitchFamily="34" charset="-127"/>
                <a:cs typeface="Arial" panose="020B0604020202020204" pitchFamily="34" charset="0"/>
              </a:rPr>
              <a:t>C</a:t>
            </a:r>
            <a:r>
              <a:rPr lang="ko-KR" altLang="en-US" smtClean="0">
                <a:latin typeface="LG Smart_H Regular" panose="020B0600000101010101" pitchFamily="34" charset="-127"/>
                <a:ea typeface="LG Smart_H Regular" panose="020B0600000101010101" pitchFamily="34" charset="-127"/>
                <a:cs typeface="Arial" panose="020B0604020202020204" pitchFamily="34" charset="0"/>
              </a:rPr>
              <a:t> </a:t>
            </a:r>
            <a:r>
              <a:rPr lang="vi-VN" altLang="ko-KR">
                <a:latin typeface="LG Smart_H Regular" panose="020B0600000101010101" pitchFamily="34" charset="-127"/>
                <a:ea typeface="LG Smart_H Regular" panose="020B0600000101010101" pitchFamily="34" charset="-127"/>
                <a:cs typeface="Arial" panose="020B0604020202020204" pitchFamily="34" charset="0"/>
              </a:rPr>
              <a:t>Wave </a:t>
            </a:r>
            <a:r>
              <a:rPr lang="vi-VN" altLang="ko-KR" smtClean="0">
                <a:latin typeface="LG Smart_H Regular" panose="020B0600000101010101" pitchFamily="34" charset="-127"/>
                <a:ea typeface="LG Smart_H Regular" panose="020B0600000101010101" pitchFamily="34" charset="-127"/>
                <a:cs typeface="Arial" panose="020B0604020202020204" pitchFamily="34" charset="0"/>
              </a:rPr>
              <a:t>generator</a:t>
            </a:r>
            <a:r>
              <a:rPr lang="ko-KR" altLang="en-US" smtClean="0">
                <a:latin typeface="LG Smart_H Regular" panose="020B0600000101010101" pitchFamily="34" charset="-127"/>
                <a:ea typeface="LG Smart_H Regular" panose="020B0600000101010101" pitchFamily="34" charset="-127"/>
                <a:cs typeface="Arial" panose="020B0604020202020204" pitchFamily="34" charset="0"/>
              </a:rPr>
              <a:t>                 </a:t>
            </a:r>
            <a:r>
              <a:rPr lang="en-US" altLang="ko-KR" smtClean="0">
                <a:latin typeface="LG Smart_H Regular" panose="020B0600000101010101" pitchFamily="34" charset="-127"/>
                <a:ea typeface="LG Smart_H Regular" panose="020B0600000101010101" pitchFamily="34" charset="-127"/>
                <a:cs typeface="Arial" panose="020B0604020202020204" pitchFamily="34" charset="0"/>
              </a:rPr>
              <a:t>D </a:t>
            </a:r>
            <a:r>
              <a:rPr lang="vi-VN" altLang="ko-KR" smtClean="0">
                <a:latin typeface="LG Smart_H Regular" panose="020B0600000101010101" pitchFamily="34" charset="-127"/>
                <a:ea typeface="LG Smart_H Regular" panose="020B0600000101010101" pitchFamily="34" charset="-127"/>
                <a:cs typeface="Arial" panose="020B0604020202020204" pitchFamily="34" charset="0"/>
              </a:rPr>
              <a:t>Wormspline</a:t>
            </a:r>
            <a:endParaRPr lang="ko-KR" altLang="en-US" dirty="0">
              <a:latin typeface="LG Smart_H Regular" panose="020B0600000101010101" pitchFamily="34" charset="-127"/>
              <a:ea typeface="LG Smart_H Regular" panose="020B0600000101010101" pitchFamily="34" charset="-127"/>
              <a:cs typeface="Arial" panose="020B0604020202020204" pitchFamily="34" charset="0"/>
            </a:endParaRPr>
          </a:p>
          <a:p>
            <a:pPr fontAlgn="base">
              <a:spcBef>
                <a:spcPct val="0"/>
              </a:spcBef>
              <a:spcAft>
                <a:spcPct val="0"/>
              </a:spcAft>
            </a:pPr>
            <a:endParaRPr lang="ko-KR" altLang="en-US" dirty="0">
              <a:latin typeface="LG Smart_H Regular" panose="020B0600000101010101" pitchFamily="34" charset="-127"/>
              <a:ea typeface="LG Smart_H Regular" panose="020B0600000101010101" pitchFamily="34" charset="-127"/>
              <a:cs typeface="Arial" panose="020B0604020202020204" pitchFamily="34" charset="0"/>
            </a:endParaRPr>
          </a:p>
          <a:p>
            <a:pPr fontAlgn="base">
              <a:spcBef>
                <a:spcPct val="0"/>
              </a:spcBef>
              <a:spcAft>
                <a:spcPct val="0"/>
              </a:spcAft>
            </a:pPr>
            <a:endParaRPr lang="en-US" altLang="ko-KR">
              <a:latin typeface="LG Smart_H Regular" panose="020B0600000101010101" pitchFamily="34" charset="-127"/>
              <a:ea typeface="LG Smart_H Regular" panose="020B0600000101010101" pitchFamily="34" charset="-127"/>
              <a:cs typeface="Arial" panose="020B0604020202020204" pitchFamily="34" charset="0"/>
            </a:endParaRPr>
          </a:p>
          <a:p>
            <a:pPr fontAlgn="base">
              <a:spcBef>
                <a:spcPct val="0"/>
              </a:spcBef>
              <a:spcAft>
                <a:spcPct val="0"/>
              </a:spcAft>
            </a:pPr>
            <a:endParaRPr lang="en-US" altLang="ko-KR">
              <a:latin typeface="LG Smart_H Regular" panose="020B0600000101010101" pitchFamily="34" charset="-127"/>
              <a:ea typeface="LG Smart_H Regular" panose="020B0600000101010101" pitchFamily="34" charset="-127"/>
              <a:cs typeface="Arial" panose="020B0604020202020204" pitchFamily="34" charset="0"/>
            </a:endParaRPr>
          </a:p>
          <a:p>
            <a:pPr fontAlgn="base">
              <a:spcBef>
                <a:spcPct val="0"/>
              </a:spcBef>
              <a:spcAft>
                <a:spcPct val="0"/>
              </a:spcAft>
            </a:pPr>
            <a:endParaRPr lang="en-US" altLang="ko-KR">
              <a:latin typeface="LG Smart_H Regular" panose="020B0600000101010101" pitchFamily="34" charset="-127"/>
              <a:ea typeface="LG Smart_H Regular" panose="020B0600000101010101" pitchFamily="34" charset="-127"/>
              <a:cs typeface="Arial" panose="020B0604020202020204" pitchFamily="34" charset="0"/>
            </a:endParaRPr>
          </a:p>
          <a:p>
            <a:pPr fontAlgn="base">
              <a:spcBef>
                <a:spcPct val="0"/>
              </a:spcBef>
              <a:spcAft>
                <a:spcPct val="0"/>
              </a:spcAft>
            </a:pPr>
            <a:endParaRPr lang="vi-VN" altLang="ko-KR" dirty="0">
              <a:latin typeface="LG Smart_H Regular" panose="020B0600000101010101" pitchFamily="34" charset="-127"/>
              <a:ea typeface="LG Smart_H Regular" panose="020B0600000101010101" pitchFamily="34" charset="-127"/>
              <a:cs typeface="Arial" panose="020B0604020202020204" pitchFamily="34" charset="0"/>
            </a:endParaRPr>
          </a:p>
          <a:p>
            <a:pPr fontAlgn="base">
              <a:spcBef>
                <a:spcPct val="0"/>
              </a:spcBef>
              <a:spcAft>
                <a:spcPct val="0"/>
              </a:spcAft>
            </a:pPr>
            <a:endParaRPr lang="vi-VN" altLang="ko-KR" dirty="0">
              <a:latin typeface="LG Smart_H Regular" panose="020B0600000101010101" pitchFamily="34" charset="-127"/>
              <a:ea typeface="LG Smart_H Regular" panose="020B0600000101010101" pitchFamily="34" charset="-127"/>
              <a:cs typeface="Arial" panose="020B0604020202020204" pitchFamily="34" charset="0"/>
            </a:endParaRPr>
          </a:p>
          <a:p>
            <a:pPr fontAlgn="base">
              <a:spcBef>
                <a:spcPct val="0"/>
              </a:spcBef>
              <a:spcAft>
                <a:spcPct val="0"/>
              </a:spcAft>
            </a:pPr>
            <a:endParaRPr lang="en-US" altLang="ko-KR" smtClean="0">
              <a:latin typeface="LG Smart_H Regular" panose="020B0600000101010101" pitchFamily="34" charset="-127"/>
              <a:ea typeface="LG Smart_H Regular" panose="020B0600000101010101" pitchFamily="34" charset="-127"/>
              <a:cs typeface="Arial" panose="020B0604020202020204" pitchFamily="34" charset="0"/>
            </a:endParaRPr>
          </a:p>
          <a:p>
            <a:pPr fontAlgn="base">
              <a:spcBef>
                <a:spcPct val="0"/>
              </a:spcBef>
              <a:spcAft>
                <a:spcPct val="0"/>
              </a:spcAft>
            </a:pPr>
            <a:endParaRPr lang="en-US" altLang="ko-KR">
              <a:latin typeface="LG Smart_H Regular" panose="020B0600000101010101" pitchFamily="34" charset="-127"/>
              <a:ea typeface="LG Smart_H Regular" panose="020B0600000101010101" pitchFamily="34" charset="-127"/>
              <a:cs typeface="Arial" panose="020B0604020202020204" pitchFamily="34" charset="0"/>
            </a:endParaRPr>
          </a:p>
          <a:p>
            <a:pPr fontAlgn="base">
              <a:spcBef>
                <a:spcPct val="0"/>
              </a:spcBef>
              <a:spcAft>
                <a:spcPct val="0"/>
              </a:spcAft>
            </a:pPr>
            <a:endParaRPr lang="en-US" altLang="ko-KR" smtClean="0">
              <a:latin typeface="LG Smart_H Regular" panose="020B0600000101010101" pitchFamily="34" charset="-127"/>
              <a:ea typeface="LG Smart_H Regular" panose="020B0600000101010101" pitchFamily="34" charset="-127"/>
              <a:cs typeface="Arial" panose="020B0604020202020204" pitchFamily="34" charset="0"/>
            </a:endParaRPr>
          </a:p>
          <a:p>
            <a:pPr fontAlgn="base">
              <a:spcBef>
                <a:spcPct val="0"/>
              </a:spcBef>
              <a:spcAft>
                <a:spcPct val="0"/>
              </a:spcAft>
            </a:pPr>
            <a:endParaRPr lang="en-US" altLang="ko-KR">
              <a:latin typeface="LG Smart_H Regular" panose="020B0600000101010101" pitchFamily="34" charset="-127"/>
              <a:ea typeface="LG Smart_H Regular" panose="020B0600000101010101" pitchFamily="34" charset="-127"/>
              <a:cs typeface="Arial" panose="020B0604020202020204" pitchFamily="34" charset="0"/>
            </a:endParaRPr>
          </a:p>
          <a:p>
            <a:pPr fontAlgn="base">
              <a:spcBef>
                <a:spcPct val="0"/>
              </a:spcBef>
              <a:spcAft>
                <a:spcPct val="0"/>
              </a:spcAft>
            </a:pPr>
            <a:endParaRPr lang="en-US" altLang="ko-KR" smtClean="0">
              <a:latin typeface="LG Smart_H Regular" panose="020B0600000101010101" pitchFamily="34" charset="-127"/>
              <a:ea typeface="LG Smart_H Regular" panose="020B0600000101010101" pitchFamily="34" charset="-127"/>
              <a:cs typeface="Arial" panose="020B0604020202020204" pitchFamily="34" charset="0"/>
            </a:endParaRPr>
          </a:p>
          <a:p>
            <a:pPr fontAlgn="base">
              <a:spcBef>
                <a:spcPct val="0"/>
              </a:spcBef>
              <a:spcAft>
                <a:spcPct val="0"/>
              </a:spcAft>
            </a:pPr>
            <a:endParaRPr lang="vi-VN" altLang="ko-KR" dirty="0">
              <a:latin typeface="LG Smart_H Regular" panose="020B0600000101010101" pitchFamily="34" charset="-127"/>
              <a:ea typeface="LG Smart_H Regular" panose="020B0600000101010101" pitchFamily="34" charset="-127"/>
              <a:cs typeface="Arial" panose="020B0604020202020204" pitchFamily="34" charset="0"/>
            </a:endParaRPr>
          </a:p>
          <a:p>
            <a:pPr marL="180975" indent="-180975" fontAlgn="base">
              <a:spcBef>
                <a:spcPct val="0"/>
              </a:spcBef>
              <a:spcAft>
                <a:spcPct val="0"/>
              </a:spcAft>
              <a:defRPr/>
            </a:pPr>
            <a:r>
              <a:rPr lang="en-US" altLang="ko-KR" dirty="0">
                <a:latin typeface="LG Smart_H Regular" panose="020B0600000101010101" pitchFamily="34" charset="-127"/>
                <a:ea typeface="LG Smart_H Regular" panose="020B0600000101010101" pitchFamily="34" charset="-127"/>
                <a:cs typeface="Arial" panose="020B0604020202020204" pitchFamily="34" charset="0"/>
              </a:rPr>
              <a:t>72</a:t>
            </a:r>
            <a:r>
              <a:rPr lang="en-US" altLang="ko-KR">
                <a:latin typeface="LG Smart_H Regular" panose="020B0600000101010101" pitchFamily="34" charset="-127"/>
                <a:ea typeface="LG Smart_H Regular" panose="020B0600000101010101" pitchFamily="34" charset="-127"/>
                <a:cs typeface="Arial" panose="020B0604020202020204" pitchFamily="34" charset="0"/>
              </a:rPr>
              <a:t>.</a:t>
            </a:r>
            <a:r>
              <a:rPr lang="ko-KR" altLang="en-US">
                <a:latin typeface="LG Smart_H Regular" panose="020B0600000101010101" pitchFamily="34" charset="-127"/>
                <a:ea typeface="LG Smart_H Regular" panose="020B0600000101010101" pitchFamily="34" charset="-127"/>
                <a:cs typeface="Arial" panose="020B0604020202020204" pitchFamily="34" charset="0"/>
              </a:rPr>
              <a:t> </a:t>
            </a:r>
            <a:r>
              <a:rPr lang="vi-VN"/>
              <a:t>Điều gì không </a:t>
            </a:r>
            <a:r>
              <a:rPr lang="en-US"/>
              <a:t>đúng</a:t>
            </a:r>
            <a:r>
              <a:rPr lang="vi-VN"/>
              <a:t> khi sử dụng vòng bi (bearing)?</a:t>
            </a:r>
          </a:p>
          <a:p>
            <a:pPr marL="180975" indent="-180975" fontAlgn="base">
              <a:spcBef>
                <a:spcPct val="0"/>
              </a:spcBef>
              <a:spcAft>
                <a:spcPct val="0"/>
              </a:spcAft>
              <a:defRPr/>
            </a:pPr>
            <a:endParaRPr lang="en-US" altLang="ko-KR"/>
          </a:p>
          <a:p>
            <a:pPr marL="180975" indent="-180975" fontAlgn="base">
              <a:spcBef>
                <a:spcPct val="0"/>
              </a:spcBef>
              <a:spcAft>
                <a:spcPct val="0"/>
              </a:spcAft>
              <a:defRPr/>
            </a:pPr>
            <a:r>
              <a:rPr lang="vi-VN"/>
              <a:t>    </a:t>
            </a:r>
            <a:r>
              <a:rPr lang="en-US" smtClean="0"/>
              <a:t>A</a:t>
            </a:r>
            <a:r>
              <a:rPr lang="vi-VN" smtClean="0"/>
              <a:t> </a:t>
            </a:r>
            <a:r>
              <a:rPr lang="vi-VN"/>
              <a:t>Vòng bi và môi trường xung quanh phải sạch sẽ.</a:t>
            </a:r>
          </a:p>
          <a:p>
            <a:pPr marL="180975" indent="-180975" fontAlgn="base">
              <a:spcBef>
                <a:spcPct val="0"/>
              </a:spcBef>
              <a:spcAft>
                <a:spcPct val="0"/>
              </a:spcAft>
              <a:defRPr/>
            </a:pPr>
            <a:r>
              <a:rPr lang="vi-VN"/>
              <a:t>    </a:t>
            </a:r>
            <a:r>
              <a:rPr lang="en-US" smtClean="0"/>
              <a:t>B</a:t>
            </a:r>
            <a:r>
              <a:rPr lang="vi-VN" smtClean="0"/>
              <a:t> </a:t>
            </a:r>
            <a:r>
              <a:rPr lang="vi-VN"/>
              <a:t>Không đeo găng tay </a:t>
            </a:r>
            <a:endParaRPr lang="en-US" smtClean="0"/>
          </a:p>
          <a:p>
            <a:pPr marL="180975" indent="-180975" fontAlgn="base">
              <a:spcBef>
                <a:spcPct val="0"/>
              </a:spcBef>
              <a:spcAft>
                <a:spcPct val="0"/>
              </a:spcAft>
              <a:defRPr/>
            </a:pPr>
            <a:r>
              <a:rPr lang="en-US" smtClean="0"/>
              <a:t>    </a:t>
            </a:r>
            <a:r>
              <a:rPr lang="en-US"/>
              <a:t>C</a:t>
            </a:r>
            <a:r>
              <a:rPr lang="vi-VN" smtClean="0"/>
              <a:t> </a:t>
            </a:r>
            <a:r>
              <a:rPr lang="vi-VN"/>
              <a:t>Chú ý rỉ sét của vòng </a:t>
            </a:r>
            <a:r>
              <a:rPr lang="vi-VN" smtClean="0"/>
              <a:t>bi</a:t>
            </a:r>
            <a:endParaRPr lang="vi-VN"/>
          </a:p>
          <a:p>
            <a:pPr marL="180975" indent="-180975" fontAlgn="base">
              <a:spcBef>
                <a:spcPct val="0"/>
              </a:spcBef>
              <a:spcAft>
                <a:spcPct val="0"/>
              </a:spcAft>
              <a:defRPr/>
            </a:pPr>
            <a:r>
              <a:rPr lang="vi-VN"/>
              <a:t>    </a:t>
            </a:r>
            <a:r>
              <a:rPr lang="en-US" smtClean="0"/>
              <a:t>D</a:t>
            </a:r>
            <a:r>
              <a:rPr lang="vi-VN" smtClean="0"/>
              <a:t> </a:t>
            </a:r>
            <a:r>
              <a:rPr lang="vi-VN"/>
              <a:t>Sử dụng dụng cụ phù hợp</a:t>
            </a:r>
            <a:endParaRPr lang="vi-VN" dirty="0"/>
          </a:p>
        </p:txBody>
      </p:sp>
      <p:sp>
        <p:nvSpPr>
          <p:cNvPr id="184325" name="Text Box 5"/>
          <p:cNvSpPr txBox="1">
            <a:spLocks noChangeArrowheads="1"/>
          </p:cNvSpPr>
          <p:nvPr/>
        </p:nvSpPr>
        <p:spPr bwMode="auto">
          <a:xfrm>
            <a:off x="123827" y="228599"/>
            <a:ext cx="1806905" cy="338554"/>
          </a:xfrm>
          <a:prstGeom prst="rect">
            <a:avLst/>
          </a:prstGeom>
          <a:noFill/>
          <a:ln w="9525">
            <a:noFill/>
            <a:miter lim="800000"/>
            <a:headEnd/>
            <a:tailEnd/>
          </a:ln>
          <a:effectLst/>
        </p:spPr>
        <p:txBody>
          <a:bodyPr wrap="none">
            <a:spAutoFit/>
          </a:bodyPr>
          <a:lstStyle/>
          <a:p>
            <a:pPr fontAlgn="base" latinLnBrk="1">
              <a:spcBef>
                <a:spcPct val="0"/>
              </a:spcBef>
              <a:spcAft>
                <a:spcPct val="0"/>
              </a:spcAft>
              <a:defRPr/>
            </a:pPr>
            <a:r>
              <a:rPr kumimoji="1" lang="en-US" altLang="ko-KR" sz="1600" b="1">
                <a:effectLst>
                  <a:outerShdw blurRad="38100" dist="38100" dir="2700000" algn="tl">
                    <a:srgbClr val="C0C0C0"/>
                  </a:outerShdw>
                </a:effectLst>
                <a:latin typeface="+mj-lt"/>
              </a:rPr>
              <a:t>[ </a:t>
            </a:r>
            <a:r>
              <a:rPr kumimoji="1" lang="en-US" altLang="ko-KR" sz="1600" b="1" smtClean="0">
                <a:effectLst>
                  <a:outerShdw blurRad="38100" dist="38100" dir="2700000" algn="tl">
                    <a:srgbClr val="C0C0C0"/>
                  </a:outerShdw>
                </a:effectLst>
                <a:latin typeface="+mj-lt"/>
              </a:rPr>
              <a:t>Linh kiện máy] </a:t>
            </a:r>
            <a:endParaRPr kumimoji="1" lang="en-US" altLang="ko-KR" sz="1600" b="1" dirty="0">
              <a:effectLst>
                <a:outerShdw blurRad="38100" dist="38100" dir="2700000" algn="tl">
                  <a:srgbClr val="C0C0C0"/>
                </a:outerShdw>
              </a:effectLst>
              <a:latin typeface="+mj-lt"/>
            </a:endParaRPr>
          </a:p>
        </p:txBody>
      </p:sp>
      <p:grpSp>
        <p:nvGrpSpPr>
          <p:cNvPr id="8199" name="Group 97"/>
          <p:cNvGrpSpPr>
            <a:grpSpLocks/>
          </p:cNvGrpSpPr>
          <p:nvPr/>
        </p:nvGrpSpPr>
        <p:grpSpPr bwMode="auto">
          <a:xfrm>
            <a:off x="3655354" y="1424608"/>
            <a:ext cx="2516846" cy="935037"/>
            <a:chOff x="346" y="2666"/>
            <a:chExt cx="1452" cy="726"/>
          </a:xfrm>
        </p:grpSpPr>
        <p:pic>
          <p:nvPicPr>
            <p:cNvPr id="8208" name="Picture 9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6" y="2666"/>
              <a:ext cx="1416" cy="7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sp>
          <p:nvSpPr>
            <p:cNvPr id="8209" name="Rectangle 99"/>
            <p:cNvSpPr>
              <a:spLocks noChangeArrowheads="1"/>
            </p:cNvSpPr>
            <p:nvPr/>
          </p:nvSpPr>
          <p:spPr bwMode="auto">
            <a:xfrm>
              <a:off x="1163" y="2802"/>
              <a:ext cx="635" cy="181"/>
            </a:xfrm>
            <a:prstGeom prst="rect">
              <a:avLst/>
            </a:prstGeom>
            <a:solidFill>
              <a:schemeClr val="bg1"/>
            </a:solidFill>
            <a:ln w="38100">
              <a:solidFill>
                <a:srgbClr val="FF0000"/>
              </a:solidFill>
              <a:miter lim="800000"/>
              <a:headEnd/>
              <a:tailEnd/>
            </a:ln>
          </p:spPr>
          <p:txBody>
            <a:bodyPr wrap="none" anchor="ctr"/>
            <a:lstStyle>
              <a:lvl1pPr eaLnBrk="0" hangingPunct="0">
                <a:defRPr kumimoji="1" sz="900">
                  <a:solidFill>
                    <a:schemeClr val="tx1"/>
                  </a:solidFill>
                  <a:latin typeface="Arial" charset="0"/>
                  <a:ea typeface="돋움" pitchFamily="50" charset="-127"/>
                </a:defRPr>
              </a:lvl1pPr>
              <a:lvl2pPr marL="742950" indent="-285750" eaLnBrk="0" hangingPunct="0">
                <a:defRPr kumimoji="1" sz="900">
                  <a:solidFill>
                    <a:schemeClr val="tx1"/>
                  </a:solidFill>
                  <a:latin typeface="Arial" charset="0"/>
                  <a:ea typeface="돋움" pitchFamily="50" charset="-127"/>
                </a:defRPr>
              </a:lvl2pPr>
              <a:lvl3pPr marL="1143000" indent="-228600" eaLnBrk="0" hangingPunct="0">
                <a:defRPr kumimoji="1" sz="900">
                  <a:solidFill>
                    <a:schemeClr val="tx1"/>
                  </a:solidFill>
                  <a:latin typeface="Arial" charset="0"/>
                  <a:ea typeface="돋움" pitchFamily="50" charset="-127"/>
                </a:defRPr>
              </a:lvl3pPr>
              <a:lvl4pPr marL="1600200" indent="-228600" eaLnBrk="0" hangingPunct="0">
                <a:defRPr kumimoji="1" sz="900">
                  <a:solidFill>
                    <a:schemeClr val="tx1"/>
                  </a:solidFill>
                  <a:latin typeface="Arial" charset="0"/>
                  <a:ea typeface="돋움" pitchFamily="50" charset="-127"/>
                </a:defRPr>
              </a:lvl4pPr>
              <a:lvl5pPr marL="2057400" indent="-228600" eaLnBrk="0" hangingPunct="0">
                <a:defRPr kumimoji="1" sz="900">
                  <a:solidFill>
                    <a:schemeClr val="tx1"/>
                  </a:solidFill>
                  <a:latin typeface="Arial" charset="0"/>
                  <a:ea typeface="돋움" pitchFamily="50" charset="-127"/>
                </a:defRPr>
              </a:lvl5pPr>
              <a:lvl6pPr marL="2514600" indent="-228600" eaLnBrk="0" fontAlgn="base" hangingPunct="0">
                <a:spcBef>
                  <a:spcPct val="0"/>
                </a:spcBef>
                <a:spcAft>
                  <a:spcPct val="0"/>
                </a:spcAft>
                <a:defRPr kumimoji="1" sz="900">
                  <a:solidFill>
                    <a:schemeClr val="tx1"/>
                  </a:solidFill>
                  <a:latin typeface="Arial" charset="0"/>
                  <a:ea typeface="돋움" pitchFamily="50" charset="-127"/>
                </a:defRPr>
              </a:lvl6pPr>
              <a:lvl7pPr marL="2971800" indent="-228600" eaLnBrk="0" fontAlgn="base" hangingPunct="0">
                <a:spcBef>
                  <a:spcPct val="0"/>
                </a:spcBef>
                <a:spcAft>
                  <a:spcPct val="0"/>
                </a:spcAft>
                <a:defRPr kumimoji="1" sz="900">
                  <a:solidFill>
                    <a:schemeClr val="tx1"/>
                  </a:solidFill>
                  <a:latin typeface="Arial" charset="0"/>
                  <a:ea typeface="돋움" pitchFamily="50" charset="-127"/>
                </a:defRPr>
              </a:lvl7pPr>
              <a:lvl8pPr marL="3429000" indent="-228600" eaLnBrk="0" fontAlgn="base" hangingPunct="0">
                <a:spcBef>
                  <a:spcPct val="0"/>
                </a:spcBef>
                <a:spcAft>
                  <a:spcPct val="0"/>
                </a:spcAft>
                <a:defRPr kumimoji="1" sz="900">
                  <a:solidFill>
                    <a:schemeClr val="tx1"/>
                  </a:solidFill>
                  <a:latin typeface="Arial" charset="0"/>
                  <a:ea typeface="돋움" pitchFamily="50" charset="-127"/>
                </a:defRPr>
              </a:lvl8pPr>
              <a:lvl9pPr marL="3886200" indent="-228600" eaLnBrk="0" fontAlgn="base" hangingPunct="0">
                <a:spcBef>
                  <a:spcPct val="0"/>
                </a:spcBef>
                <a:spcAft>
                  <a:spcPct val="0"/>
                </a:spcAft>
                <a:defRPr kumimoji="1" sz="900">
                  <a:solidFill>
                    <a:schemeClr val="tx1"/>
                  </a:solidFill>
                  <a:latin typeface="Arial" charset="0"/>
                  <a:ea typeface="돋움" pitchFamily="50" charset="-127"/>
                </a:defRPr>
              </a:lvl9pPr>
            </a:lstStyle>
            <a:p>
              <a:pPr algn="ctr" eaLnBrk="1" fontAlgn="base" latinLnBrk="1" hangingPunct="1">
                <a:spcBef>
                  <a:spcPct val="0"/>
                </a:spcBef>
                <a:spcAft>
                  <a:spcPct val="0"/>
                </a:spcAft>
              </a:pPr>
              <a:endParaRPr lang="ko-KR" altLang="ko-KR" sz="1000" smtClean="0">
                <a:latin typeface="굴림" pitchFamily="50" charset="-127"/>
                <a:ea typeface="굴림" pitchFamily="50" charset="-127"/>
              </a:endParaRPr>
            </a:p>
          </p:txBody>
        </p:sp>
        <p:sp>
          <p:nvSpPr>
            <p:cNvPr id="8210" name="Line 100"/>
            <p:cNvSpPr>
              <a:spLocks noChangeShapeType="1"/>
            </p:cNvSpPr>
            <p:nvPr/>
          </p:nvSpPr>
          <p:spPr bwMode="auto">
            <a:xfrm flipH="1">
              <a:off x="1571" y="2983"/>
              <a:ext cx="136" cy="272"/>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fontAlgn="base" latinLnBrk="1">
                <a:spcBef>
                  <a:spcPct val="0"/>
                </a:spcBef>
                <a:spcAft>
                  <a:spcPct val="0"/>
                </a:spcAft>
              </a:pPr>
              <a:endParaRPr kumimoji="1" lang="ko-KR" altLang="en-US" sz="900">
                <a:latin typeface="Arial" charset="0"/>
                <a:ea typeface="돋움" pitchFamily="50" charset="-127"/>
              </a:endParaRPr>
            </a:p>
          </p:txBody>
        </p:sp>
      </p:grpSp>
      <p:grpSp>
        <p:nvGrpSpPr>
          <p:cNvPr id="8200" name="Group 19"/>
          <p:cNvGrpSpPr>
            <a:grpSpLocks/>
          </p:cNvGrpSpPr>
          <p:nvPr/>
        </p:nvGrpSpPr>
        <p:grpSpPr bwMode="auto">
          <a:xfrm>
            <a:off x="3837206" y="4428661"/>
            <a:ext cx="2090739" cy="932681"/>
            <a:chOff x="210" y="4506"/>
            <a:chExt cx="1542" cy="1073"/>
          </a:xfrm>
        </p:grpSpPr>
        <p:pic>
          <p:nvPicPr>
            <p:cNvPr id="8205" name="Picture 20" descr="8-1"/>
            <p:cNvPicPr>
              <a:picLocks noChangeAspect="1" noChangeArrowheads="1"/>
            </p:cNvPicPr>
            <p:nvPr/>
          </p:nvPicPr>
          <p:blipFill>
            <a:blip r:embed="rId4">
              <a:extLst>
                <a:ext uri="{28A0092B-C50C-407E-A947-70E740481C1C}">
                  <a14:useLocalDpi xmlns:a14="http://schemas.microsoft.com/office/drawing/2010/main" val="0"/>
                </a:ext>
              </a:extLst>
            </a:blip>
            <a:srcRect l="16257" t="15794" r="22308" b="11519"/>
            <a:stretch>
              <a:fillRect/>
            </a:stretch>
          </p:blipFill>
          <p:spPr bwMode="auto">
            <a:xfrm>
              <a:off x="210" y="4506"/>
              <a:ext cx="1542" cy="10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06" name="Text Box 21"/>
            <p:cNvSpPr txBox="1">
              <a:spLocks noChangeArrowheads="1"/>
            </p:cNvSpPr>
            <p:nvPr/>
          </p:nvSpPr>
          <p:spPr bwMode="auto">
            <a:xfrm>
              <a:off x="928" y="5008"/>
              <a:ext cx="190" cy="3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900">
                  <a:solidFill>
                    <a:schemeClr val="tx1"/>
                  </a:solidFill>
                  <a:latin typeface="Arial" charset="0"/>
                  <a:ea typeface="돋움" pitchFamily="50" charset="-127"/>
                </a:defRPr>
              </a:lvl1pPr>
              <a:lvl2pPr marL="742950" indent="-285750" eaLnBrk="0" hangingPunct="0">
                <a:defRPr kumimoji="1" sz="900">
                  <a:solidFill>
                    <a:schemeClr val="tx1"/>
                  </a:solidFill>
                  <a:latin typeface="Arial" charset="0"/>
                  <a:ea typeface="돋움" pitchFamily="50" charset="-127"/>
                </a:defRPr>
              </a:lvl2pPr>
              <a:lvl3pPr marL="1143000" indent="-228600" eaLnBrk="0" hangingPunct="0">
                <a:defRPr kumimoji="1" sz="900">
                  <a:solidFill>
                    <a:schemeClr val="tx1"/>
                  </a:solidFill>
                  <a:latin typeface="Arial" charset="0"/>
                  <a:ea typeface="돋움" pitchFamily="50" charset="-127"/>
                </a:defRPr>
              </a:lvl3pPr>
              <a:lvl4pPr marL="1600200" indent="-228600" eaLnBrk="0" hangingPunct="0">
                <a:defRPr kumimoji="1" sz="900">
                  <a:solidFill>
                    <a:schemeClr val="tx1"/>
                  </a:solidFill>
                  <a:latin typeface="Arial" charset="0"/>
                  <a:ea typeface="돋움" pitchFamily="50" charset="-127"/>
                </a:defRPr>
              </a:lvl4pPr>
              <a:lvl5pPr marL="2057400" indent="-228600" eaLnBrk="0" hangingPunct="0">
                <a:defRPr kumimoji="1" sz="900">
                  <a:solidFill>
                    <a:schemeClr val="tx1"/>
                  </a:solidFill>
                  <a:latin typeface="Arial" charset="0"/>
                  <a:ea typeface="돋움" pitchFamily="50" charset="-127"/>
                </a:defRPr>
              </a:lvl5pPr>
              <a:lvl6pPr marL="2514600" indent="-228600" eaLnBrk="0" fontAlgn="base" hangingPunct="0">
                <a:spcBef>
                  <a:spcPct val="0"/>
                </a:spcBef>
                <a:spcAft>
                  <a:spcPct val="0"/>
                </a:spcAft>
                <a:defRPr kumimoji="1" sz="900">
                  <a:solidFill>
                    <a:schemeClr val="tx1"/>
                  </a:solidFill>
                  <a:latin typeface="Arial" charset="0"/>
                  <a:ea typeface="돋움" pitchFamily="50" charset="-127"/>
                </a:defRPr>
              </a:lvl6pPr>
              <a:lvl7pPr marL="2971800" indent="-228600" eaLnBrk="0" fontAlgn="base" hangingPunct="0">
                <a:spcBef>
                  <a:spcPct val="0"/>
                </a:spcBef>
                <a:spcAft>
                  <a:spcPct val="0"/>
                </a:spcAft>
                <a:defRPr kumimoji="1" sz="900">
                  <a:solidFill>
                    <a:schemeClr val="tx1"/>
                  </a:solidFill>
                  <a:latin typeface="Arial" charset="0"/>
                  <a:ea typeface="돋움" pitchFamily="50" charset="-127"/>
                </a:defRPr>
              </a:lvl7pPr>
              <a:lvl8pPr marL="3429000" indent="-228600" eaLnBrk="0" fontAlgn="base" hangingPunct="0">
                <a:spcBef>
                  <a:spcPct val="0"/>
                </a:spcBef>
                <a:spcAft>
                  <a:spcPct val="0"/>
                </a:spcAft>
                <a:defRPr kumimoji="1" sz="900">
                  <a:solidFill>
                    <a:schemeClr val="tx1"/>
                  </a:solidFill>
                  <a:latin typeface="Arial" charset="0"/>
                  <a:ea typeface="돋움" pitchFamily="50" charset="-127"/>
                </a:defRPr>
              </a:lvl8pPr>
              <a:lvl9pPr marL="3886200" indent="-228600" eaLnBrk="0" fontAlgn="base" hangingPunct="0">
                <a:spcBef>
                  <a:spcPct val="0"/>
                </a:spcBef>
                <a:spcAft>
                  <a:spcPct val="0"/>
                </a:spcAft>
                <a:defRPr kumimoji="1" sz="900">
                  <a:solidFill>
                    <a:schemeClr val="tx1"/>
                  </a:solidFill>
                  <a:latin typeface="Arial" charset="0"/>
                  <a:ea typeface="돋움" pitchFamily="50" charset="-127"/>
                </a:defRPr>
              </a:lvl9pPr>
            </a:lstStyle>
            <a:p>
              <a:pPr eaLnBrk="1" fontAlgn="base" latinLnBrk="1" hangingPunct="1">
                <a:spcBef>
                  <a:spcPct val="0"/>
                </a:spcBef>
                <a:spcAft>
                  <a:spcPct val="0"/>
                </a:spcAft>
              </a:pPr>
              <a:r>
                <a:rPr lang="en-US" altLang="ko-KR" sz="1400" b="1" dirty="0" smtClean="0">
                  <a:latin typeface="돋움" pitchFamily="50" charset="-127"/>
                </a:rPr>
                <a:t>A</a:t>
              </a:r>
            </a:p>
          </p:txBody>
        </p:sp>
        <p:sp>
          <p:nvSpPr>
            <p:cNvPr id="8207" name="Oval 22"/>
            <p:cNvSpPr>
              <a:spLocks noChangeArrowheads="1"/>
            </p:cNvSpPr>
            <p:nvPr/>
          </p:nvSpPr>
          <p:spPr bwMode="auto">
            <a:xfrm>
              <a:off x="953" y="5080"/>
              <a:ext cx="136" cy="181"/>
            </a:xfrm>
            <a:prstGeom prst="ellipse">
              <a:avLst/>
            </a:prstGeom>
            <a:noFill/>
            <a:ln w="952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900">
                  <a:solidFill>
                    <a:schemeClr val="tx1"/>
                  </a:solidFill>
                  <a:latin typeface="Arial" charset="0"/>
                  <a:ea typeface="돋움" pitchFamily="50" charset="-127"/>
                </a:defRPr>
              </a:lvl1pPr>
              <a:lvl2pPr marL="742950" indent="-285750" eaLnBrk="0" hangingPunct="0">
                <a:defRPr kumimoji="1" sz="900">
                  <a:solidFill>
                    <a:schemeClr val="tx1"/>
                  </a:solidFill>
                  <a:latin typeface="Arial" charset="0"/>
                  <a:ea typeface="돋움" pitchFamily="50" charset="-127"/>
                </a:defRPr>
              </a:lvl2pPr>
              <a:lvl3pPr marL="1143000" indent="-228600" eaLnBrk="0" hangingPunct="0">
                <a:defRPr kumimoji="1" sz="900">
                  <a:solidFill>
                    <a:schemeClr val="tx1"/>
                  </a:solidFill>
                  <a:latin typeface="Arial" charset="0"/>
                  <a:ea typeface="돋움" pitchFamily="50" charset="-127"/>
                </a:defRPr>
              </a:lvl3pPr>
              <a:lvl4pPr marL="1600200" indent="-228600" eaLnBrk="0" hangingPunct="0">
                <a:defRPr kumimoji="1" sz="900">
                  <a:solidFill>
                    <a:schemeClr val="tx1"/>
                  </a:solidFill>
                  <a:latin typeface="Arial" charset="0"/>
                  <a:ea typeface="돋움" pitchFamily="50" charset="-127"/>
                </a:defRPr>
              </a:lvl4pPr>
              <a:lvl5pPr marL="2057400" indent="-228600" eaLnBrk="0" hangingPunct="0">
                <a:defRPr kumimoji="1" sz="900">
                  <a:solidFill>
                    <a:schemeClr val="tx1"/>
                  </a:solidFill>
                  <a:latin typeface="Arial" charset="0"/>
                  <a:ea typeface="돋움" pitchFamily="50" charset="-127"/>
                </a:defRPr>
              </a:lvl5pPr>
              <a:lvl6pPr marL="2514600" indent="-228600" eaLnBrk="0" fontAlgn="base" hangingPunct="0">
                <a:spcBef>
                  <a:spcPct val="0"/>
                </a:spcBef>
                <a:spcAft>
                  <a:spcPct val="0"/>
                </a:spcAft>
                <a:defRPr kumimoji="1" sz="900">
                  <a:solidFill>
                    <a:schemeClr val="tx1"/>
                  </a:solidFill>
                  <a:latin typeface="Arial" charset="0"/>
                  <a:ea typeface="돋움" pitchFamily="50" charset="-127"/>
                </a:defRPr>
              </a:lvl6pPr>
              <a:lvl7pPr marL="2971800" indent="-228600" eaLnBrk="0" fontAlgn="base" hangingPunct="0">
                <a:spcBef>
                  <a:spcPct val="0"/>
                </a:spcBef>
                <a:spcAft>
                  <a:spcPct val="0"/>
                </a:spcAft>
                <a:defRPr kumimoji="1" sz="900">
                  <a:solidFill>
                    <a:schemeClr val="tx1"/>
                  </a:solidFill>
                  <a:latin typeface="Arial" charset="0"/>
                  <a:ea typeface="돋움" pitchFamily="50" charset="-127"/>
                </a:defRPr>
              </a:lvl7pPr>
              <a:lvl8pPr marL="3429000" indent="-228600" eaLnBrk="0" fontAlgn="base" hangingPunct="0">
                <a:spcBef>
                  <a:spcPct val="0"/>
                </a:spcBef>
                <a:spcAft>
                  <a:spcPct val="0"/>
                </a:spcAft>
                <a:defRPr kumimoji="1" sz="900">
                  <a:solidFill>
                    <a:schemeClr val="tx1"/>
                  </a:solidFill>
                  <a:latin typeface="Arial" charset="0"/>
                  <a:ea typeface="돋움" pitchFamily="50" charset="-127"/>
                </a:defRPr>
              </a:lvl8pPr>
              <a:lvl9pPr marL="3886200" indent="-228600" eaLnBrk="0" fontAlgn="base" hangingPunct="0">
                <a:spcBef>
                  <a:spcPct val="0"/>
                </a:spcBef>
                <a:spcAft>
                  <a:spcPct val="0"/>
                </a:spcAft>
                <a:defRPr kumimoji="1" sz="900">
                  <a:solidFill>
                    <a:schemeClr val="tx1"/>
                  </a:solidFill>
                  <a:latin typeface="Arial" charset="0"/>
                  <a:ea typeface="돋움" pitchFamily="50" charset="-127"/>
                </a:defRPr>
              </a:lvl9pPr>
            </a:lstStyle>
            <a:p>
              <a:pPr eaLnBrk="1" fontAlgn="base" latinLnBrk="1" hangingPunct="1">
                <a:spcBef>
                  <a:spcPct val="0"/>
                </a:spcBef>
                <a:spcAft>
                  <a:spcPct val="0"/>
                </a:spcAft>
              </a:pPr>
              <a:endParaRPr lang="ko-KR" altLang="ko-KR" smtClean="0">
                <a:latin typeface="돋움" pitchFamily="50" charset="-127"/>
              </a:endParaRPr>
            </a:p>
          </p:txBody>
        </p:sp>
      </p:grpSp>
      <p:sp>
        <p:nvSpPr>
          <p:cNvPr id="8204" name="Text Box 20"/>
          <p:cNvSpPr txBox="1">
            <a:spLocks noChangeArrowheads="1"/>
          </p:cNvSpPr>
          <p:nvPr/>
        </p:nvSpPr>
        <p:spPr bwMode="auto">
          <a:xfrm>
            <a:off x="292102" y="817563"/>
            <a:ext cx="2109873"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kumimoji="1" sz="900">
                <a:solidFill>
                  <a:schemeClr val="tx1"/>
                </a:solidFill>
                <a:latin typeface="Arial" charset="0"/>
                <a:ea typeface="돋움" pitchFamily="50" charset="-127"/>
              </a:defRPr>
            </a:lvl1pPr>
            <a:lvl2pPr marL="742950" indent="-285750" eaLnBrk="0" hangingPunct="0">
              <a:defRPr kumimoji="1" sz="900">
                <a:solidFill>
                  <a:schemeClr val="tx1"/>
                </a:solidFill>
                <a:latin typeface="Arial" charset="0"/>
                <a:ea typeface="돋움" pitchFamily="50" charset="-127"/>
              </a:defRPr>
            </a:lvl2pPr>
            <a:lvl3pPr marL="1143000" indent="-228600" eaLnBrk="0" hangingPunct="0">
              <a:defRPr kumimoji="1" sz="900">
                <a:solidFill>
                  <a:schemeClr val="tx1"/>
                </a:solidFill>
                <a:latin typeface="Arial" charset="0"/>
                <a:ea typeface="돋움" pitchFamily="50" charset="-127"/>
              </a:defRPr>
            </a:lvl3pPr>
            <a:lvl4pPr marL="1600200" indent="-228600" eaLnBrk="0" hangingPunct="0">
              <a:defRPr kumimoji="1" sz="900">
                <a:solidFill>
                  <a:schemeClr val="tx1"/>
                </a:solidFill>
                <a:latin typeface="Arial" charset="0"/>
                <a:ea typeface="돋움" pitchFamily="50" charset="-127"/>
              </a:defRPr>
            </a:lvl4pPr>
            <a:lvl5pPr marL="2057400" indent="-228600" eaLnBrk="0" hangingPunct="0">
              <a:defRPr kumimoji="1" sz="900">
                <a:solidFill>
                  <a:schemeClr val="tx1"/>
                </a:solidFill>
                <a:latin typeface="Arial" charset="0"/>
                <a:ea typeface="돋움" pitchFamily="50" charset="-127"/>
              </a:defRPr>
            </a:lvl5pPr>
            <a:lvl6pPr marL="2514600" indent="-228600" eaLnBrk="0" fontAlgn="base" hangingPunct="0">
              <a:spcBef>
                <a:spcPct val="0"/>
              </a:spcBef>
              <a:spcAft>
                <a:spcPct val="0"/>
              </a:spcAft>
              <a:defRPr kumimoji="1" sz="900">
                <a:solidFill>
                  <a:schemeClr val="tx1"/>
                </a:solidFill>
                <a:latin typeface="Arial" charset="0"/>
                <a:ea typeface="돋움" pitchFamily="50" charset="-127"/>
              </a:defRPr>
            </a:lvl6pPr>
            <a:lvl7pPr marL="2971800" indent="-228600" eaLnBrk="0" fontAlgn="base" hangingPunct="0">
              <a:spcBef>
                <a:spcPct val="0"/>
              </a:spcBef>
              <a:spcAft>
                <a:spcPct val="0"/>
              </a:spcAft>
              <a:defRPr kumimoji="1" sz="900">
                <a:solidFill>
                  <a:schemeClr val="tx1"/>
                </a:solidFill>
                <a:latin typeface="Arial" charset="0"/>
                <a:ea typeface="돋움" pitchFamily="50" charset="-127"/>
              </a:defRPr>
            </a:lvl7pPr>
            <a:lvl8pPr marL="3429000" indent="-228600" eaLnBrk="0" fontAlgn="base" hangingPunct="0">
              <a:spcBef>
                <a:spcPct val="0"/>
              </a:spcBef>
              <a:spcAft>
                <a:spcPct val="0"/>
              </a:spcAft>
              <a:defRPr kumimoji="1" sz="900">
                <a:solidFill>
                  <a:schemeClr val="tx1"/>
                </a:solidFill>
                <a:latin typeface="Arial" charset="0"/>
                <a:ea typeface="돋움" pitchFamily="50" charset="-127"/>
              </a:defRPr>
            </a:lvl8pPr>
            <a:lvl9pPr marL="3886200" indent="-228600" eaLnBrk="0" fontAlgn="base" hangingPunct="0">
              <a:spcBef>
                <a:spcPct val="0"/>
              </a:spcBef>
              <a:spcAft>
                <a:spcPct val="0"/>
              </a:spcAft>
              <a:defRPr kumimoji="1" sz="900">
                <a:solidFill>
                  <a:schemeClr val="tx1"/>
                </a:solidFill>
                <a:latin typeface="Arial" charset="0"/>
                <a:ea typeface="돋움" pitchFamily="50" charset="-127"/>
              </a:defRPr>
            </a:lvl9pPr>
          </a:lstStyle>
          <a:p>
            <a:pPr eaLnBrk="1" fontAlgn="base" latinLnBrk="1" hangingPunct="1">
              <a:spcBef>
                <a:spcPct val="0"/>
              </a:spcBef>
              <a:spcAft>
                <a:spcPct val="0"/>
              </a:spcAft>
            </a:pPr>
            <a:r>
              <a:rPr lang="en-US" altLang="ko-KR" sz="1000" b="1" smtClean="0"/>
              <a:t>※ Linh kiện máy:</a:t>
            </a:r>
            <a:r>
              <a:rPr lang="vi-VN" altLang="ko-KR" sz="1000" b="1" smtClean="0"/>
              <a:t> </a:t>
            </a:r>
            <a:r>
              <a:rPr lang="vi-VN" altLang="ko-KR" sz="1000" b="1" dirty="0" smtClean="0"/>
              <a:t>số </a:t>
            </a:r>
            <a:r>
              <a:rPr lang="en-US" altLang="ko-KR" sz="1000" b="1" dirty="0" smtClean="0"/>
              <a:t> 61</a:t>
            </a:r>
            <a:r>
              <a:rPr lang="ko-KR" altLang="en-US" sz="1000" b="1" dirty="0" smtClean="0"/>
              <a:t> </a:t>
            </a:r>
            <a:r>
              <a:rPr lang="en-US" altLang="ko-KR" sz="1000" b="1" dirty="0" smtClean="0"/>
              <a:t>~ </a:t>
            </a:r>
            <a:r>
              <a:rPr lang="vi-VN" altLang="ko-KR" sz="1000" b="1" dirty="0" smtClean="0"/>
              <a:t>số </a:t>
            </a:r>
            <a:r>
              <a:rPr lang="en-US" altLang="ko-KR" sz="1000" b="1" dirty="0" smtClean="0"/>
              <a:t>80</a:t>
            </a:r>
            <a:endParaRPr lang="ko-KR" altLang="en-US" sz="1000" b="1" dirty="0" smtClean="0"/>
          </a:p>
        </p:txBody>
      </p:sp>
      <p:sp>
        <p:nvSpPr>
          <p:cNvPr id="16" name="직사각형 1"/>
          <p:cNvSpPr>
            <a:spLocks noChangeArrowheads="1"/>
          </p:cNvSpPr>
          <p:nvPr/>
        </p:nvSpPr>
        <p:spPr bwMode="auto">
          <a:xfrm>
            <a:off x="260350" y="1095537"/>
            <a:ext cx="3130550" cy="86885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eaLnBrk="0" hangingPunct="0">
              <a:spcBef>
                <a:spcPct val="20000"/>
              </a:spcBef>
              <a:buChar char="•"/>
              <a:defRPr kumimoji="1" sz="3200">
                <a:solidFill>
                  <a:schemeClr val="tx1"/>
                </a:solidFill>
                <a:latin typeface="굴림" charset="-127"/>
                <a:ea typeface="굴림" charset="-127"/>
              </a:defRPr>
            </a:lvl1pPr>
            <a:lvl2pPr marL="742950" indent="-285750" eaLnBrk="0" hangingPunct="0">
              <a:spcBef>
                <a:spcPct val="20000"/>
              </a:spcBef>
              <a:buChar char="–"/>
              <a:defRPr kumimoji="1" sz="2800">
                <a:solidFill>
                  <a:schemeClr val="tx1"/>
                </a:solidFill>
                <a:latin typeface="굴림" charset="-127"/>
                <a:ea typeface="굴림" charset="-127"/>
              </a:defRPr>
            </a:lvl2pPr>
            <a:lvl3pPr marL="1143000" indent="-228600" eaLnBrk="0" hangingPunct="0">
              <a:spcBef>
                <a:spcPct val="20000"/>
              </a:spcBef>
              <a:buChar char="•"/>
              <a:defRPr kumimoji="1" sz="2400">
                <a:solidFill>
                  <a:schemeClr val="tx1"/>
                </a:solidFill>
                <a:latin typeface="굴림" charset="-127"/>
                <a:ea typeface="굴림" charset="-127"/>
              </a:defRPr>
            </a:lvl3pPr>
            <a:lvl4pPr marL="1600200" indent="-228600" eaLnBrk="0" hangingPunct="0">
              <a:spcBef>
                <a:spcPct val="20000"/>
              </a:spcBef>
              <a:buChar char="–"/>
              <a:defRPr kumimoji="1" sz="2000">
                <a:solidFill>
                  <a:schemeClr val="tx1"/>
                </a:solidFill>
                <a:latin typeface="굴림" charset="-127"/>
                <a:ea typeface="굴림" charset="-127"/>
              </a:defRPr>
            </a:lvl4pPr>
            <a:lvl5pPr marL="2057400" indent="-228600" eaLnBrk="0" hangingPunct="0">
              <a:spcBef>
                <a:spcPct val="20000"/>
              </a:spcBef>
              <a:buChar char="»"/>
              <a:defRPr kumimoji="1" sz="2000">
                <a:solidFill>
                  <a:schemeClr val="tx1"/>
                </a:solidFill>
                <a:latin typeface="굴림" charset="-127"/>
                <a:ea typeface="굴림" charset="-127"/>
              </a:defRPr>
            </a:lvl5pPr>
            <a:lvl6pPr marL="2514600" indent="-228600" eaLnBrk="0" fontAlgn="base" hangingPunct="0">
              <a:spcBef>
                <a:spcPct val="20000"/>
              </a:spcBef>
              <a:spcAft>
                <a:spcPct val="0"/>
              </a:spcAft>
              <a:buChar char="»"/>
              <a:defRPr kumimoji="1" sz="2000">
                <a:solidFill>
                  <a:schemeClr val="tx1"/>
                </a:solidFill>
                <a:latin typeface="굴림" charset="-127"/>
                <a:ea typeface="굴림" charset="-127"/>
              </a:defRPr>
            </a:lvl6pPr>
            <a:lvl7pPr marL="2971800" indent="-228600" eaLnBrk="0" fontAlgn="base" hangingPunct="0">
              <a:spcBef>
                <a:spcPct val="20000"/>
              </a:spcBef>
              <a:spcAft>
                <a:spcPct val="0"/>
              </a:spcAft>
              <a:buChar char="»"/>
              <a:defRPr kumimoji="1" sz="2000">
                <a:solidFill>
                  <a:schemeClr val="tx1"/>
                </a:solidFill>
                <a:latin typeface="굴림" charset="-127"/>
                <a:ea typeface="굴림" charset="-127"/>
              </a:defRPr>
            </a:lvl7pPr>
            <a:lvl8pPr marL="3429000" indent="-228600" eaLnBrk="0" fontAlgn="base" hangingPunct="0">
              <a:spcBef>
                <a:spcPct val="20000"/>
              </a:spcBef>
              <a:spcAft>
                <a:spcPct val="0"/>
              </a:spcAft>
              <a:buChar char="»"/>
              <a:defRPr kumimoji="1" sz="2000">
                <a:solidFill>
                  <a:schemeClr val="tx1"/>
                </a:solidFill>
                <a:latin typeface="굴림" charset="-127"/>
                <a:ea typeface="굴림" charset="-127"/>
              </a:defRPr>
            </a:lvl8pPr>
            <a:lvl9pPr marL="3886200" indent="-228600" eaLnBrk="0" fontAlgn="base" hangingPunct="0">
              <a:spcBef>
                <a:spcPct val="20000"/>
              </a:spcBef>
              <a:spcAft>
                <a:spcPct val="0"/>
              </a:spcAft>
              <a:buChar char="»"/>
              <a:defRPr kumimoji="1" sz="2000">
                <a:solidFill>
                  <a:schemeClr val="tx1"/>
                </a:solidFill>
                <a:latin typeface="굴림" charset="-127"/>
                <a:ea typeface="굴림" charset="-127"/>
              </a:defRPr>
            </a:lvl9pPr>
          </a:lstStyle>
          <a:p>
            <a:pPr marL="0" marR="0" lvl="0" indent="0" algn="l" defTabSz="914400" rtl="0" eaLnBrk="1" fontAlgn="base" latinLnBrk="1" hangingPunct="1">
              <a:lnSpc>
                <a:spcPct val="100000"/>
              </a:lnSpc>
              <a:spcBef>
                <a:spcPct val="0"/>
              </a:spcBef>
              <a:spcAft>
                <a:spcPct val="0"/>
              </a:spcAft>
              <a:buClrTx/>
              <a:buSzTx/>
              <a:buNone/>
              <a:tabLst/>
              <a:defRPr/>
            </a:pPr>
            <a:r>
              <a:rPr lang="en-US" altLang="ko-KR" sz="950" noProof="0" smtClean="0">
                <a:latin typeface="LG Smart_H Regular" panose="020B0600000101010101" pitchFamily="34" charset="-127"/>
                <a:ea typeface="LG Smart_H Regular" panose="020B0600000101010101" pitchFamily="34" charset="-127"/>
                <a:cs typeface="Times New Roman" panose="02020603050405020304" pitchFamily="18" charset="0"/>
              </a:rPr>
              <a:t>6</a:t>
            </a:r>
            <a:r>
              <a:rPr kumimoji="1" lang="en-US" altLang="ko-KR" sz="950" b="0" i="0" u="none" strike="noStrike" kern="1200" cap="none" spc="0" normalizeH="0" baseline="0" noProof="0" smtClean="0">
                <a:ln>
                  <a:noFill/>
                </a:ln>
                <a:effectLst/>
                <a:uLnTx/>
                <a:uFillTx/>
                <a:latin typeface="LG Smart_H Regular" panose="020B0600000101010101" pitchFamily="34" charset="-127"/>
                <a:ea typeface="LG Smart_H Regular" panose="020B0600000101010101" pitchFamily="34" charset="-127"/>
                <a:cs typeface="Times New Roman" panose="02020603050405020304" pitchFamily="18" charset="0"/>
              </a:rPr>
              <a:t>1. </a:t>
            </a:r>
            <a:r>
              <a:rPr kumimoji="1" lang="vi-VN" altLang="ko-KR" sz="950" b="0" i="0" u="none" strike="noStrike" kern="1200" cap="none" spc="0" normalizeH="0" baseline="0" noProof="0" smtClean="0">
                <a:ln>
                  <a:noFill/>
                </a:ln>
                <a:effectLst/>
                <a:uLnTx/>
                <a:uFillTx/>
                <a:latin typeface="LG Smart_H Regular" panose="020B0600000101010101" pitchFamily="34" charset="-127"/>
                <a:ea typeface="LG Smart_H Regular" panose="020B0600000101010101" pitchFamily="34" charset="-127"/>
                <a:cs typeface="Times New Roman" panose="02020603050405020304" pitchFamily="18" charset="0"/>
              </a:rPr>
              <a:t>Câu </a:t>
            </a:r>
            <a:r>
              <a:rPr kumimoji="1" lang="vi-VN" altLang="ko-KR" sz="950" b="0" i="0" u="none" strike="noStrike" kern="1200" cap="none" spc="0" normalizeH="0" baseline="0" noProof="0" dirty="0">
                <a:ln>
                  <a:noFill/>
                </a:ln>
                <a:effectLst/>
                <a:uLnTx/>
                <a:uFillTx/>
                <a:latin typeface="LG Smart_H Regular" panose="020B0600000101010101" pitchFamily="34" charset="-127"/>
                <a:ea typeface="LG Smart_H Regular" panose="020B0600000101010101" pitchFamily="34" charset="-127"/>
                <a:cs typeface="Times New Roman" panose="02020603050405020304" pitchFamily="18" charset="0"/>
              </a:rPr>
              <a:t>nào</a:t>
            </a:r>
            <a:r>
              <a:rPr kumimoji="1" lang="vi-VN" altLang="ko-KR" sz="950" b="1" i="0" u="none" strike="noStrike" kern="1200" cap="none" spc="0" normalizeH="0" baseline="0" noProof="0" dirty="0">
                <a:ln>
                  <a:noFill/>
                </a:ln>
                <a:effectLst/>
                <a:uLnTx/>
                <a:uFillTx/>
                <a:latin typeface="LG Smart_H Regular" panose="020B0600000101010101" pitchFamily="34" charset="-127"/>
                <a:ea typeface="LG Smart_H Regular" panose="020B0600000101010101" pitchFamily="34" charset="-127"/>
                <a:cs typeface="Times New Roman" panose="02020603050405020304" pitchFamily="18" charset="0"/>
              </a:rPr>
              <a:t> sai </a:t>
            </a:r>
            <a:r>
              <a:rPr kumimoji="1" lang="vi-VN" altLang="ko-KR" sz="950" b="0" i="0" u="none" strike="noStrike" kern="1200" cap="none" spc="0" normalizeH="0" baseline="0" noProof="0" dirty="0">
                <a:ln>
                  <a:noFill/>
                </a:ln>
                <a:effectLst/>
                <a:uLnTx/>
                <a:uFillTx/>
                <a:latin typeface="LG Smart_H Regular" panose="020B0600000101010101" pitchFamily="34" charset="-127"/>
                <a:ea typeface="LG Smart_H Regular" panose="020B0600000101010101" pitchFamily="34" charset="-127"/>
                <a:cs typeface="Times New Roman" panose="02020603050405020304" pitchFamily="18" charset="0"/>
              </a:rPr>
              <a:t>khi giải thích về kỹ thuật của máy</a:t>
            </a:r>
            <a:r>
              <a:rPr kumimoji="1" lang="ko-KR" altLang="en-US" sz="950" b="0" i="0" u="none" strike="noStrike" kern="1200" cap="none" spc="0" normalizeH="0" baseline="0" noProof="0" dirty="0">
                <a:ln>
                  <a:noFill/>
                </a:ln>
                <a:effectLst/>
                <a:uLnTx/>
                <a:uFillTx/>
                <a:latin typeface="LG Smart_H Regular" panose="020B0600000101010101" pitchFamily="34" charset="-127"/>
                <a:ea typeface="LG Smart_H Regular" panose="020B0600000101010101" pitchFamily="34" charset="-127"/>
                <a:cs typeface="Times New Roman" panose="02020603050405020304" pitchFamily="18" charset="0"/>
              </a:rPr>
              <a:t> </a:t>
            </a:r>
            <a:r>
              <a:rPr kumimoji="1" lang="en-US" altLang="ko-KR" sz="950" b="0" i="0" u="none" strike="noStrike" kern="1200" cap="none" spc="0" normalizeH="0" baseline="0" noProof="0" dirty="0">
                <a:ln>
                  <a:noFill/>
                </a:ln>
                <a:effectLst/>
                <a:uLnTx/>
                <a:uFillTx/>
                <a:latin typeface="LG Smart_H Regular" panose="020B0600000101010101" pitchFamily="34" charset="-127"/>
                <a:ea typeface="LG Smart_H Regular" panose="020B0600000101010101" pitchFamily="34" charset="-127"/>
                <a:cs typeface="Times New Roman" panose="02020603050405020304" pitchFamily="18" charset="0"/>
              </a:rPr>
              <a:t>?</a:t>
            </a:r>
          </a:p>
          <a:p>
            <a:pPr marL="457200" marR="0" lvl="0" indent="-457200" algn="l" defTabSz="914400" rtl="0" eaLnBrk="1" fontAlgn="base" latinLnBrk="1" hangingPunct="1">
              <a:lnSpc>
                <a:spcPct val="100000"/>
              </a:lnSpc>
              <a:spcBef>
                <a:spcPct val="0"/>
              </a:spcBef>
              <a:spcAft>
                <a:spcPct val="0"/>
              </a:spcAft>
              <a:buClrTx/>
              <a:buSzTx/>
              <a:buFontTx/>
              <a:buNone/>
              <a:tabLst/>
              <a:defRPr/>
            </a:pPr>
            <a:endParaRPr kumimoji="1" lang="ko-KR" altLang="en-US" sz="950" b="0" i="0" u="none" strike="noStrike" kern="1200" cap="none" spc="0" normalizeH="0" baseline="0" noProof="0" dirty="0">
              <a:ln>
                <a:noFill/>
              </a:ln>
              <a:effectLst/>
              <a:uLnTx/>
              <a:uFillTx/>
              <a:latin typeface="LG Smart_H Regular" panose="020B0600000101010101" pitchFamily="34" charset="-127"/>
              <a:ea typeface="LG Smart_H Regular" panose="020B0600000101010101" pitchFamily="34" charset="-127"/>
              <a:cs typeface="Times New Roman" panose="02020603050405020304" pitchFamily="18" charset="0"/>
            </a:endParaRPr>
          </a:p>
          <a:p>
            <a:pPr marL="228600" marR="0" lvl="0" indent="-228600" algn="l" defTabSz="914400" rtl="0" eaLnBrk="1" fontAlgn="base" latinLnBrk="1" hangingPunct="1">
              <a:lnSpc>
                <a:spcPct val="100000"/>
              </a:lnSpc>
              <a:spcBef>
                <a:spcPct val="0"/>
              </a:spcBef>
              <a:spcAft>
                <a:spcPct val="0"/>
              </a:spcAft>
              <a:buClrTx/>
              <a:buSzTx/>
              <a:buFont typeface="+mj-lt"/>
              <a:buAutoNum type="alphaUcPeriod"/>
              <a:tabLst/>
              <a:defRPr/>
            </a:pPr>
            <a:r>
              <a:rPr kumimoji="1" lang="vi-VN" altLang="ko-KR" sz="950" b="0" i="0" u="none" strike="noStrike" kern="1200" cap="none" spc="0" normalizeH="0" baseline="0" noProof="0" smtClean="0">
                <a:ln>
                  <a:noFill/>
                </a:ln>
                <a:effectLst/>
                <a:uLnTx/>
                <a:uFillTx/>
                <a:latin typeface="LG Smart_H Regular" panose="020B0600000101010101" pitchFamily="34" charset="-127"/>
                <a:ea typeface="LG Smart_H Regular" panose="020B0600000101010101" pitchFamily="34" charset="-127"/>
                <a:cs typeface="Times New Roman" panose="02020603050405020304" pitchFamily="18" charset="0"/>
              </a:rPr>
              <a:t>Dựa </a:t>
            </a:r>
            <a:r>
              <a:rPr kumimoji="1" lang="vi-VN" altLang="ko-KR" sz="950" b="0" i="0" u="none" strike="noStrike" kern="1200" cap="none" spc="0" normalizeH="0" baseline="0" noProof="0">
                <a:ln>
                  <a:noFill/>
                </a:ln>
                <a:effectLst/>
                <a:uLnTx/>
                <a:uFillTx/>
                <a:latin typeface="LG Smart_H Regular" panose="020B0600000101010101" pitchFamily="34" charset="-127"/>
                <a:ea typeface="LG Smart_H Regular" panose="020B0600000101010101" pitchFamily="34" charset="-127"/>
                <a:cs typeface="Times New Roman" panose="02020603050405020304" pitchFamily="18" charset="0"/>
              </a:rPr>
              <a:t>vào ngoại lực để tạo thành tổ hợp các vật </a:t>
            </a:r>
            <a:r>
              <a:rPr kumimoji="1" lang="vi-VN" altLang="ko-KR" sz="950" b="0" i="0" u="none" strike="noStrike" kern="1200" cap="none" spc="0" normalizeH="0" baseline="0" noProof="0" smtClean="0">
                <a:ln>
                  <a:noFill/>
                </a:ln>
                <a:effectLst/>
                <a:uLnTx/>
                <a:uFillTx/>
                <a:latin typeface="LG Smart_H Regular" panose="020B0600000101010101" pitchFamily="34" charset="-127"/>
                <a:ea typeface="LG Smart_H Regular" panose="020B0600000101010101" pitchFamily="34" charset="-127"/>
                <a:cs typeface="Times New Roman" panose="02020603050405020304" pitchFamily="18" charset="0"/>
              </a:rPr>
              <a:t>thể</a:t>
            </a:r>
            <a:r>
              <a:rPr kumimoji="1" lang="en-US" altLang="ko-KR" sz="950" b="0" i="0" u="none" strike="noStrike" kern="1200" cap="none" spc="0" normalizeH="0" noProof="0" smtClean="0">
                <a:ln>
                  <a:noFill/>
                </a:ln>
                <a:effectLst/>
                <a:uLnTx/>
                <a:uFillTx/>
                <a:latin typeface="LG Smart_H Regular" panose="020B0600000101010101" pitchFamily="34" charset="-127"/>
                <a:ea typeface="LG Smart_H Regular" panose="020B0600000101010101" pitchFamily="34" charset="-127"/>
                <a:cs typeface="Times New Roman" panose="02020603050405020304" pitchFamily="18" charset="0"/>
              </a:rPr>
              <a:t> </a:t>
            </a:r>
            <a:r>
              <a:rPr kumimoji="1" lang="vi-VN" altLang="ko-KR" sz="950" b="0" i="0" u="none" strike="noStrike" kern="1200" cap="none" spc="0" normalizeH="0" baseline="0" noProof="0" smtClean="0">
                <a:ln>
                  <a:noFill/>
                </a:ln>
                <a:effectLst/>
                <a:uLnTx/>
                <a:uFillTx/>
                <a:latin typeface="LG Smart_H Regular" panose="020B0600000101010101" pitchFamily="34" charset="-127"/>
                <a:ea typeface="LG Smart_H Regular" panose="020B0600000101010101" pitchFamily="34" charset="-127"/>
                <a:cs typeface="Times New Roman" panose="02020603050405020304" pitchFamily="18" charset="0"/>
              </a:rPr>
              <a:t>có </a:t>
            </a:r>
            <a:r>
              <a:rPr kumimoji="1" lang="vi-VN" altLang="ko-KR" sz="950" b="0" i="0" u="none" strike="noStrike" kern="1200" cap="none" spc="0" normalizeH="0" baseline="0" noProof="0">
                <a:ln>
                  <a:noFill/>
                </a:ln>
                <a:effectLst/>
                <a:uLnTx/>
                <a:uFillTx/>
                <a:latin typeface="LG Smart_H Regular" panose="020B0600000101010101" pitchFamily="34" charset="-127"/>
                <a:ea typeface="LG Smart_H Regular" panose="020B0600000101010101" pitchFamily="34" charset="-127"/>
                <a:cs typeface="Times New Roman" panose="02020603050405020304" pitchFamily="18" charset="0"/>
              </a:rPr>
              <a:t>sự đối kháng nhau</a:t>
            </a:r>
            <a:r>
              <a:rPr kumimoji="1" lang="en-US" altLang="ko-KR" sz="950" b="0" i="0" u="none" strike="noStrike" kern="1200" cap="none" spc="0" normalizeH="0" baseline="0" noProof="0" smtClean="0">
                <a:ln>
                  <a:noFill/>
                </a:ln>
                <a:effectLst/>
                <a:uLnTx/>
                <a:uFillTx/>
                <a:latin typeface="LG Smart_H Regular" panose="020B0600000101010101" pitchFamily="34" charset="-127"/>
                <a:ea typeface="LG Smart_H Regular" panose="020B0600000101010101" pitchFamily="34" charset="-127"/>
                <a:cs typeface="Times New Roman" panose="02020603050405020304" pitchFamily="18" charset="0"/>
              </a:rPr>
              <a:t>.</a:t>
            </a:r>
            <a:endParaRPr lang="en-US" altLang="ko-KR" sz="950" dirty="0">
              <a:latin typeface="LG Smart_H Regular" panose="020B0600000101010101" pitchFamily="34" charset="-127"/>
              <a:ea typeface="LG Smart_H Regular" panose="020B0600000101010101" pitchFamily="34" charset="-127"/>
              <a:cs typeface="Times New Roman" panose="02020603050405020304" pitchFamily="18" charset="0"/>
            </a:endParaRPr>
          </a:p>
          <a:p>
            <a:pPr marL="228600" marR="0" lvl="0" indent="-228600" algn="l" defTabSz="914400" rtl="0" eaLnBrk="1" fontAlgn="base" latinLnBrk="1" hangingPunct="1">
              <a:lnSpc>
                <a:spcPct val="100000"/>
              </a:lnSpc>
              <a:spcBef>
                <a:spcPct val="0"/>
              </a:spcBef>
              <a:spcAft>
                <a:spcPct val="0"/>
              </a:spcAft>
              <a:buClrTx/>
              <a:buSzTx/>
              <a:buFont typeface="+mj-lt"/>
              <a:buAutoNum type="alphaUcPeriod"/>
              <a:tabLst/>
              <a:defRPr/>
            </a:pPr>
            <a:r>
              <a:rPr kumimoji="1" lang="vi-VN" altLang="ko-KR" sz="950" b="0" i="0" u="none" strike="noStrike" kern="1200" cap="none" spc="0" normalizeH="0" baseline="0" noProof="0" smtClean="0">
                <a:ln>
                  <a:noFill/>
                </a:ln>
                <a:effectLst/>
                <a:uLnTx/>
                <a:uFillTx/>
                <a:latin typeface="LG Smart_H Regular" panose="020B0600000101010101" pitchFamily="34" charset="-127"/>
                <a:ea typeface="LG Smart_H Regular" panose="020B0600000101010101" pitchFamily="34" charset="-127"/>
                <a:cs typeface="Times New Roman" panose="02020603050405020304" pitchFamily="18" charset="0"/>
              </a:rPr>
              <a:t>Các </a:t>
            </a:r>
            <a:r>
              <a:rPr kumimoji="1" lang="vi-VN" altLang="ko-KR" sz="950" b="0" i="0" u="none" strike="noStrike" kern="1200" cap="none" spc="0" normalizeH="0" baseline="0" noProof="0">
                <a:ln>
                  <a:noFill/>
                </a:ln>
                <a:effectLst/>
                <a:uLnTx/>
                <a:uFillTx/>
                <a:latin typeface="LG Smart_H Regular" panose="020B0600000101010101" pitchFamily="34" charset="-127"/>
                <a:ea typeface="LG Smart_H Regular" panose="020B0600000101010101" pitchFamily="34" charset="-127"/>
                <a:cs typeface="Times New Roman" panose="02020603050405020304" pitchFamily="18" charset="0"/>
              </a:rPr>
              <a:t>vật sau khi tổ hợp lại với nhau sẽ được vận hành thử nghiệm định </a:t>
            </a:r>
            <a:r>
              <a:rPr kumimoji="1" lang="vi-VN" altLang="ko-KR" sz="950" b="0" i="0" u="none" strike="noStrike" kern="1200" cap="none" spc="0" normalizeH="0" baseline="0" noProof="0" smtClean="0">
                <a:ln>
                  <a:noFill/>
                </a:ln>
                <a:effectLst/>
                <a:uLnTx/>
                <a:uFillTx/>
                <a:latin typeface="LG Smart_H Regular" panose="020B0600000101010101" pitchFamily="34" charset="-127"/>
                <a:ea typeface="LG Smart_H Regular" panose="020B0600000101010101" pitchFamily="34" charset="-127"/>
                <a:cs typeface="Times New Roman" panose="02020603050405020304" pitchFamily="18" charset="0"/>
              </a:rPr>
              <a:t>sẵn</a:t>
            </a:r>
            <a:endParaRPr lang="en-US" altLang="ko-KR" sz="950">
              <a:latin typeface="LG Smart_H Regular" panose="020B0600000101010101" pitchFamily="34" charset="-127"/>
              <a:ea typeface="LG Smart_H Regular" panose="020B0600000101010101" pitchFamily="34" charset="-127"/>
              <a:cs typeface="Times New Roman" panose="02020603050405020304" pitchFamily="18" charset="0"/>
            </a:endParaRPr>
          </a:p>
          <a:p>
            <a:pPr marL="228600" marR="0" lvl="0" indent="-228600" algn="l" defTabSz="914400" rtl="0" eaLnBrk="1" fontAlgn="base" latinLnBrk="1" hangingPunct="1">
              <a:lnSpc>
                <a:spcPct val="100000"/>
              </a:lnSpc>
              <a:spcBef>
                <a:spcPct val="0"/>
              </a:spcBef>
              <a:spcAft>
                <a:spcPct val="0"/>
              </a:spcAft>
              <a:buClrTx/>
              <a:buSzTx/>
              <a:buFont typeface="+mj-lt"/>
              <a:buAutoNum type="alphaUcPeriod"/>
              <a:tabLst/>
              <a:defRPr/>
            </a:pPr>
            <a:r>
              <a:rPr kumimoji="1" lang="vi-VN" altLang="ko-KR" sz="950" b="0" i="0" u="none" strike="noStrike" kern="1200" cap="none" spc="0" normalizeH="0" baseline="0" noProof="0" smtClean="0">
                <a:ln>
                  <a:noFill/>
                </a:ln>
                <a:effectLst/>
                <a:uLnTx/>
                <a:uFillTx/>
                <a:latin typeface="LG Smart_H Regular" panose="020B0600000101010101" pitchFamily="34" charset="-127"/>
                <a:ea typeface="LG Smart_H Regular" panose="020B0600000101010101" pitchFamily="34" charset="-127"/>
                <a:cs typeface="Times New Roman" panose="02020603050405020304" pitchFamily="18" charset="0"/>
              </a:rPr>
              <a:t>Là </a:t>
            </a:r>
            <a:r>
              <a:rPr kumimoji="1" lang="vi-VN" altLang="ko-KR" sz="950" b="0" i="0" u="none" strike="noStrike" kern="1200" cap="none" spc="0" normalizeH="0" baseline="0" noProof="0" dirty="0">
                <a:ln>
                  <a:noFill/>
                </a:ln>
                <a:effectLst/>
                <a:uLnTx/>
                <a:uFillTx/>
                <a:latin typeface="LG Smart_H Regular" panose="020B0600000101010101" pitchFamily="34" charset="-127"/>
                <a:ea typeface="LG Smart_H Regular" panose="020B0600000101010101" pitchFamily="34" charset="-127"/>
                <a:cs typeface="Times New Roman" panose="02020603050405020304" pitchFamily="18" charset="0"/>
              </a:rPr>
              <a:t>trang bị cho phép sự chuyển động phù hợp với </a:t>
            </a:r>
            <a:r>
              <a:rPr kumimoji="1" lang="vi-VN" altLang="ko-KR" sz="950" b="0" i="0" u="none" strike="noStrike" kern="1200" cap="none" spc="0" normalizeH="0" baseline="0" noProof="0">
                <a:ln>
                  <a:noFill/>
                </a:ln>
                <a:effectLst/>
                <a:uLnTx/>
                <a:uFillTx/>
                <a:latin typeface="LG Smart_H Regular" panose="020B0600000101010101" pitchFamily="34" charset="-127"/>
                <a:ea typeface="LG Smart_H Regular" panose="020B0600000101010101" pitchFamily="34" charset="-127"/>
                <a:cs typeface="Times New Roman" panose="02020603050405020304" pitchFamily="18" charset="0"/>
              </a:rPr>
              <a:t>mục </a:t>
            </a:r>
            <a:r>
              <a:rPr kumimoji="1" lang="vi-VN" altLang="ko-KR" sz="950" b="0" i="0" u="none" strike="noStrike" kern="1200" cap="none" spc="0" normalizeH="0" baseline="0" noProof="0" smtClean="0">
                <a:ln>
                  <a:noFill/>
                </a:ln>
                <a:effectLst/>
                <a:uLnTx/>
                <a:uFillTx/>
                <a:latin typeface="LG Smart_H Regular" panose="020B0600000101010101" pitchFamily="34" charset="-127"/>
                <a:ea typeface="LG Smart_H Regular" panose="020B0600000101010101" pitchFamily="34" charset="-127"/>
                <a:cs typeface="Times New Roman" panose="02020603050405020304" pitchFamily="18" charset="0"/>
              </a:rPr>
              <a:t>đích</a:t>
            </a:r>
            <a:endParaRPr lang="en-US" altLang="ko-KR" sz="950" dirty="0">
              <a:latin typeface="LG Smart_H Regular" panose="020B0600000101010101" pitchFamily="34" charset="-127"/>
              <a:ea typeface="LG Smart_H Regular" panose="020B0600000101010101" pitchFamily="34" charset="-127"/>
              <a:cs typeface="Times New Roman" panose="02020603050405020304" pitchFamily="18" charset="0"/>
            </a:endParaRPr>
          </a:p>
          <a:p>
            <a:pPr marL="228600" marR="0" lvl="0" indent="-228600" algn="l" defTabSz="914400" rtl="0" eaLnBrk="1" fontAlgn="base" latinLnBrk="1" hangingPunct="1">
              <a:lnSpc>
                <a:spcPct val="100000"/>
              </a:lnSpc>
              <a:spcBef>
                <a:spcPct val="0"/>
              </a:spcBef>
              <a:spcAft>
                <a:spcPct val="0"/>
              </a:spcAft>
              <a:buClrTx/>
              <a:buSzTx/>
              <a:buFont typeface="+mj-lt"/>
              <a:buAutoNum type="alphaUcPeriod"/>
              <a:tabLst/>
              <a:defRPr/>
            </a:pPr>
            <a:r>
              <a:rPr kumimoji="1" lang="vi-VN" altLang="ko-KR" sz="950" b="0" i="0" u="none" strike="noStrike" kern="1200" cap="none" spc="0" normalizeH="0" baseline="0" noProof="0" smtClean="0">
                <a:ln>
                  <a:noFill/>
                </a:ln>
                <a:effectLst/>
                <a:uLnTx/>
                <a:uFillTx/>
                <a:latin typeface="LG Smart_H Regular" panose="020B0600000101010101" pitchFamily="34" charset="-127"/>
                <a:ea typeface="LG Smart_H Regular" panose="020B0600000101010101" pitchFamily="34" charset="-127"/>
                <a:cs typeface="Times New Roman" panose="02020603050405020304" pitchFamily="18" charset="0"/>
              </a:rPr>
              <a:t>Chuyển </a:t>
            </a:r>
            <a:r>
              <a:rPr kumimoji="1" lang="vi-VN" altLang="ko-KR" sz="950" b="0" i="0" u="none" strike="noStrike" kern="1200" cap="none" spc="0" normalizeH="0" baseline="0" noProof="0" dirty="0">
                <a:ln>
                  <a:noFill/>
                </a:ln>
                <a:effectLst/>
                <a:uLnTx/>
                <a:uFillTx/>
                <a:latin typeface="LG Smart_H Regular" panose="020B0600000101010101" pitchFamily="34" charset="-127"/>
                <a:ea typeface="LG Smart_H Regular" panose="020B0600000101010101" pitchFamily="34" charset="-127"/>
                <a:cs typeface="Times New Roman" panose="02020603050405020304" pitchFamily="18" charset="0"/>
              </a:rPr>
              <a:t>đổi năng lượng được cung </a:t>
            </a:r>
            <a:r>
              <a:rPr kumimoji="1" lang="vi-VN" altLang="ko-KR" sz="950" b="0" i="0" u="none" strike="noStrike" kern="1200" cap="none" spc="0" normalizeH="0" baseline="0" noProof="0">
                <a:ln>
                  <a:noFill/>
                </a:ln>
                <a:effectLst/>
                <a:uLnTx/>
                <a:uFillTx/>
                <a:latin typeface="LG Smart_H Regular" panose="020B0600000101010101" pitchFamily="34" charset="-127"/>
                <a:ea typeface="LG Smart_H Regular" panose="020B0600000101010101" pitchFamily="34" charset="-127"/>
                <a:cs typeface="Times New Roman" panose="02020603050405020304" pitchFamily="18" charset="0"/>
              </a:rPr>
              <a:t>cấp bằng</a:t>
            </a:r>
            <a:r>
              <a:rPr kumimoji="1" lang="en-US" altLang="ko-KR" sz="950" b="0" i="0" u="none" strike="noStrike" kern="1200" cap="none" spc="0" normalizeH="0" baseline="0" noProof="0">
                <a:ln>
                  <a:noFill/>
                </a:ln>
                <a:effectLst/>
                <a:uLnTx/>
                <a:uFillTx/>
                <a:latin typeface="LG Smart_H Regular" panose="020B0600000101010101" pitchFamily="34" charset="-127"/>
                <a:ea typeface="LG Smart_H Regular" panose="020B0600000101010101" pitchFamily="34" charset="-127"/>
                <a:cs typeface="Times New Roman" panose="02020603050405020304" pitchFamily="18" charset="0"/>
              </a:rPr>
              <a:t> thực hiện</a:t>
            </a:r>
            <a:r>
              <a:rPr kumimoji="1" lang="vi-VN" altLang="ko-KR" sz="950" b="0" i="0" u="none" strike="noStrike" kern="1200" cap="none" spc="0" normalizeH="0" baseline="0" noProof="0">
                <a:ln>
                  <a:noFill/>
                </a:ln>
                <a:effectLst/>
                <a:uLnTx/>
                <a:uFillTx/>
                <a:latin typeface="LG Smart_H Regular" panose="020B0600000101010101" pitchFamily="34" charset="-127"/>
                <a:ea typeface="LG Smart_H Regular" panose="020B0600000101010101" pitchFamily="34" charset="-127"/>
                <a:cs typeface="Times New Roman" panose="02020603050405020304" pitchFamily="18" charset="0"/>
              </a:rPr>
              <a:t> </a:t>
            </a:r>
            <a:r>
              <a:rPr kumimoji="1" lang="vi-VN" altLang="ko-KR" sz="950" b="0" i="0" u="none" strike="noStrike" kern="1200" cap="none" spc="0" normalizeH="0" baseline="0" noProof="0" dirty="0">
                <a:ln>
                  <a:noFill/>
                </a:ln>
                <a:effectLst/>
                <a:uLnTx/>
                <a:uFillTx/>
                <a:latin typeface="LG Smart_H Regular" panose="020B0600000101010101" pitchFamily="34" charset="-127"/>
                <a:ea typeface="LG Smart_H Regular" panose="020B0600000101010101" pitchFamily="34" charset="-127"/>
                <a:cs typeface="Times New Roman" panose="02020603050405020304" pitchFamily="18" charset="0"/>
              </a:rPr>
              <a:t>công việc </a:t>
            </a:r>
            <a:r>
              <a:rPr kumimoji="1" lang="vi-VN" altLang="ko-KR" sz="950" b="0" i="0" u="none" strike="noStrike" kern="1200" cap="none" spc="0" normalizeH="0" baseline="0" noProof="0">
                <a:ln>
                  <a:noFill/>
                </a:ln>
                <a:effectLst/>
                <a:uLnTx/>
                <a:uFillTx/>
                <a:latin typeface="LG Smart_H Regular" panose="020B0600000101010101" pitchFamily="34" charset="-127"/>
                <a:ea typeface="LG Smart_H Regular" panose="020B0600000101010101" pitchFamily="34" charset="-127"/>
                <a:cs typeface="Times New Roman" panose="02020603050405020304" pitchFamily="18" charset="0"/>
              </a:rPr>
              <a:t>hiệu </a:t>
            </a:r>
            <a:r>
              <a:rPr kumimoji="1" lang="vi-VN" altLang="ko-KR" sz="950" b="0" i="0" u="none" strike="noStrike" kern="1200" cap="none" spc="0" normalizeH="0" baseline="0" noProof="0" smtClean="0">
                <a:ln>
                  <a:noFill/>
                </a:ln>
                <a:effectLst/>
                <a:uLnTx/>
                <a:uFillTx/>
                <a:latin typeface="LG Smart_H Regular" panose="020B0600000101010101" pitchFamily="34" charset="-127"/>
                <a:ea typeface="LG Smart_H Regular" panose="020B0600000101010101" pitchFamily="34" charset="-127"/>
                <a:cs typeface="Times New Roman" panose="02020603050405020304" pitchFamily="18" charset="0"/>
              </a:rPr>
              <a:t>quả</a:t>
            </a:r>
            <a:endParaRPr kumimoji="1" lang="en-US" altLang="ko-KR" sz="950" b="0" i="0" u="none" strike="noStrike" kern="1200" cap="none" spc="0" normalizeH="0" baseline="0" noProof="0" smtClean="0">
              <a:ln>
                <a:noFill/>
              </a:ln>
              <a:effectLst/>
              <a:uLnTx/>
              <a:uFillTx/>
              <a:latin typeface="LG Smart_H Regular" panose="020B0600000101010101" pitchFamily="34" charset="-127"/>
              <a:ea typeface="LG Smart_H Regular" panose="020B0600000101010101" pitchFamily="34" charset="-127"/>
              <a:cs typeface="Times New Roman" panose="02020603050405020304" pitchFamily="18" charset="0"/>
            </a:endParaRPr>
          </a:p>
          <a:p>
            <a:pPr marL="457200" marR="0" lvl="0" indent="-457200" algn="l" defTabSz="914400" rtl="0" eaLnBrk="1" fontAlgn="base" latinLnBrk="1" hangingPunct="1">
              <a:lnSpc>
                <a:spcPct val="100000"/>
              </a:lnSpc>
              <a:spcBef>
                <a:spcPct val="0"/>
              </a:spcBef>
              <a:spcAft>
                <a:spcPct val="0"/>
              </a:spcAft>
              <a:buClrTx/>
              <a:buSzTx/>
              <a:buFontTx/>
              <a:buNone/>
              <a:tabLst/>
              <a:defRPr/>
            </a:pPr>
            <a:endParaRPr lang="en-US" altLang="ko-KR" sz="950">
              <a:latin typeface="LG Smart_H Regular" panose="020B0600000101010101" pitchFamily="34" charset="-127"/>
              <a:ea typeface="LG Smart_H Regular" panose="020B0600000101010101" pitchFamily="34" charset="-127"/>
              <a:cs typeface="Times New Roman" panose="02020603050405020304" pitchFamily="18" charset="0"/>
            </a:endParaRPr>
          </a:p>
          <a:p>
            <a:pPr marL="0" marR="0" lvl="0" indent="0" algn="l" defTabSz="914400" rtl="0" eaLnBrk="1" fontAlgn="base" latinLnBrk="1" hangingPunct="1">
              <a:lnSpc>
                <a:spcPct val="100000"/>
              </a:lnSpc>
              <a:spcBef>
                <a:spcPct val="0"/>
              </a:spcBef>
              <a:spcAft>
                <a:spcPct val="0"/>
              </a:spcAft>
              <a:buClrTx/>
              <a:buSzTx/>
              <a:buNone/>
              <a:tabLst/>
              <a:defRPr/>
            </a:pPr>
            <a:r>
              <a:rPr lang="en-US" altLang="ko-KR" sz="950">
                <a:latin typeface="LG Smart_H Regular" panose="020B0600000101010101" pitchFamily="34" charset="-127"/>
                <a:ea typeface="LG Smart_H Regular" panose="020B0600000101010101" pitchFamily="34" charset="-127"/>
                <a:cs typeface="Times New Roman" panose="02020603050405020304" pitchFamily="18" charset="0"/>
              </a:rPr>
              <a:t>6</a:t>
            </a:r>
            <a:r>
              <a:rPr kumimoji="1" lang="en-US" altLang="ko-KR" sz="950" b="0" i="0" u="none" strike="noStrike" kern="1200" cap="none" spc="0" normalizeH="0" baseline="0" noProof="0" smtClean="0">
                <a:ln>
                  <a:noFill/>
                </a:ln>
                <a:effectLst/>
                <a:uLnTx/>
                <a:uFillTx/>
                <a:latin typeface="LG Smart_H Regular" panose="020B0600000101010101" pitchFamily="34" charset="-127"/>
                <a:ea typeface="LG Smart_H Regular" panose="020B0600000101010101" pitchFamily="34" charset="-127"/>
                <a:cs typeface="Times New Roman" panose="02020603050405020304" pitchFamily="18" charset="0"/>
              </a:rPr>
              <a:t>2. </a:t>
            </a:r>
            <a:r>
              <a:rPr kumimoji="1" lang="vi-VN" altLang="ko-KR" sz="950" b="0" i="0" u="none" strike="noStrike" kern="1200" cap="none" spc="0" normalizeH="0" baseline="0" noProof="0" smtClean="0">
                <a:ln>
                  <a:noFill/>
                </a:ln>
                <a:effectLst/>
                <a:uLnTx/>
                <a:uFillTx/>
                <a:latin typeface="LG Smart_H Regular" panose="020B0600000101010101" pitchFamily="34" charset="-127"/>
                <a:ea typeface="LG Smart_H Regular" panose="020B0600000101010101" pitchFamily="34" charset="-127"/>
                <a:cs typeface="Times New Roman" panose="02020603050405020304" pitchFamily="18" charset="0"/>
              </a:rPr>
              <a:t>Yếu tố phân loại của trục và khoảng cách là </a:t>
            </a:r>
            <a:r>
              <a:rPr kumimoji="1" lang="en-US" altLang="ko-KR" sz="950" b="0" i="0" u="none" strike="noStrike" kern="1200" cap="none" spc="0" normalizeH="0" baseline="0" noProof="0" smtClean="0">
                <a:ln>
                  <a:noFill/>
                </a:ln>
                <a:effectLst/>
                <a:uLnTx/>
                <a:uFillTx/>
                <a:latin typeface="LG Smart_H Regular" panose="020B0600000101010101" pitchFamily="34" charset="-127"/>
                <a:ea typeface="LG Smart_H Regular" panose="020B0600000101010101" pitchFamily="34" charset="-127"/>
                <a:cs typeface="Times New Roman" panose="02020603050405020304" pitchFamily="18" charset="0"/>
              </a:rPr>
              <a:t>?</a:t>
            </a:r>
          </a:p>
          <a:p>
            <a:pPr marL="457200" marR="0" lvl="0" indent="-457200" algn="l" defTabSz="914400" rtl="0" eaLnBrk="1" fontAlgn="base" latinLnBrk="1" hangingPunct="1">
              <a:lnSpc>
                <a:spcPct val="100000"/>
              </a:lnSpc>
              <a:spcBef>
                <a:spcPct val="0"/>
              </a:spcBef>
              <a:spcAft>
                <a:spcPct val="0"/>
              </a:spcAft>
              <a:buClrTx/>
              <a:buSzTx/>
              <a:buFontTx/>
              <a:buNone/>
              <a:tabLst/>
              <a:defRPr/>
            </a:pPr>
            <a:endParaRPr kumimoji="1" lang="en-US" altLang="ko-KR" sz="950" b="0" i="0" u="none" strike="noStrike" kern="1200" cap="none" spc="0" normalizeH="0" baseline="0" noProof="0" dirty="0">
              <a:ln>
                <a:noFill/>
              </a:ln>
              <a:effectLst/>
              <a:uLnTx/>
              <a:uFillTx/>
              <a:latin typeface="LG Smart_H Regular" panose="020B0600000101010101" pitchFamily="34" charset="-127"/>
              <a:ea typeface="LG Smart_H Regular" panose="020B0600000101010101" pitchFamily="34" charset="-127"/>
              <a:cs typeface="Times New Roman" panose="02020603050405020304" pitchFamily="18" charset="0"/>
            </a:endParaRPr>
          </a:p>
          <a:p>
            <a:pPr marL="228600" marR="0" lvl="0" indent="-228600" algn="l" defTabSz="914400" rtl="0" eaLnBrk="1" fontAlgn="base" latinLnBrk="1" hangingPunct="1">
              <a:lnSpc>
                <a:spcPct val="100000"/>
              </a:lnSpc>
              <a:spcBef>
                <a:spcPct val="0"/>
              </a:spcBef>
              <a:spcAft>
                <a:spcPct val="0"/>
              </a:spcAft>
              <a:buClrTx/>
              <a:buSzTx/>
              <a:buFont typeface="+mj-lt"/>
              <a:buAutoNum type="alphaUcPeriod"/>
              <a:tabLst/>
              <a:defRPr/>
            </a:pPr>
            <a:r>
              <a:rPr kumimoji="1" lang="vi-VN" altLang="ko-KR" sz="950" b="0" i="0" u="none" strike="noStrike" kern="1200" cap="none" spc="0" normalizeH="0" baseline="0" noProof="0" smtClean="0">
                <a:ln>
                  <a:noFill/>
                </a:ln>
                <a:effectLst/>
                <a:uLnTx/>
                <a:uFillTx/>
                <a:latin typeface="LG Smart_H Regular" panose="020B0600000101010101" pitchFamily="34" charset="-127"/>
                <a:ea typeface="LG Smart_H Regular" panose="020B0600000101010101" pitchFamily="34" charset="-127"/>
                <a:cs typeface="Times New Roman" panose="02020603050405020304" pitchFamily="18" charset="0"/>
              </a:rPr>
              <a:t>Phân </a:t>
            </a:r>
            <a:r>
              <a:rPr kumimoji="1" lang="vi-VN" altLang="ko-KR" sz="950" b="0" i="0" u="none" strike="noStrike" kern="1200" cap="none" spc="0" normalizeH="0" baseline="0" noProof="0" dirty="0">
                <a:ln>
                  <a:noFill/>
                </a:ln>
                <a:effectLst/>
                <a:uLnTx/>
                <a:uFillTx/>
                <a:latin typeface="LG Smart_H Regular" panose="020B0600000101010101" pitchFamily="34" charset="-127"/>
                <a:ea typeface="LG Smart_H Regular" panose="020B0600000101010101" pitchFamily="34" charset="-127"/>
                <a:cs typeface="Times New Roman" panose="02020603050405020304" pitchFamily="18" charset="0"/>
              </a:rPr>
              <a:t>loại theo chất liệu </a:t>
            </a:r>
            <a:r>
              <a:rPr kumimoji="1" lang="vi-VN" altLang="ko-KR" sz="950" b="0" i="0" u="none" strike="noStrike" kern="1200" cap="none" spc="0" normalizeH="0" baseline="0" noProof="0">
                <a:ln>
                  <a:noFill/>
                </a:ln>
                <a:effectLst/>
                <a:uLnTx/>
                <a:uFillTx/>
                <a:latin typeface="LG Smart_H Regular" panose="020B0600000101010101" pitchFamily="34" charset="-127"/>
                <a:ea typeface="LG Smart_H Regular" panose="020B0600000101010101" pitchFamily="34" charset="-127"/>
                <a:cs typeface="Times New Roman" panose="02020603050405020304" pitchFamily="18" charset="0"/>
              </a:rPr>
              <a:t>vật </a:t>
            </a:r>
            <a:r>
              <a:rPr kumimoji="1" lang="vi-VN" altLang="ko-KR" sz="950" b="0" i="0" u="none" strike="noStrike" kern="1200" cap="none" spc="0" normalizeH="0" baseline="0" noProof="0" smtClean="0">
                <a:ln>
                  <a:noFill/>
                </a:ln>
                <a:effectLst/>
                <a:uLnTx/>
                <a:uFillTx/>
                <a:latin typeface="LG Smart_H Regular" panose="020B0600000101010101" pitchFamily="34" charset="-127"/>
                <a:ea typeface="LG Smart_H Regular" panose="020B0600000101010101" pitchFamily="34" charset="-127"/>
                <a:cs typeface="Times New Roman" panose="02020603050405020304" pitchFamily="18" charset="0"/>
              </a:rPr>
              <a:t>liệu</a:t>
            </a:r>
            <a:endParaRPr lang="en-US" altLang="ko-KR" sz="950" dirty="0">
              <a:latin typeface="LG Smart_H Regular" panose="020B0600000101010101" pitchFamily="34" charset="-127"/>
              <a:ea typeface="LG Smart_H Regular" panose="020B0600000101010101" pitchFamily="34" charset="-127"/>
              <a:cs typeface="Times New Roman" panose="02020603050405020304" pitchFamily="18" charset="0"/>
            </a:endParaRPr>
          </a:p>
          <a:p>
            <a:pPr marL="228600" marR="0" lvl="0" indent="-228600" algn="l" defTabSz="914400" rtl="0" eaLnBrk="1" fontAlgn="base" latinLnBrk="1" hangingPunct="1">
              <a:lnSpc>
                <a:spcPct val="100000"/>
              </a:lnSpc>
              <a:spcBef>
                <a:spcPct val="0"/>
              </a:spcBef>
              <a:spcAft>
                <a:spcPct val="0"/>
              </a:spcAft>
              <a:buClrTx/>
              <a:buSzTx/>
              <a:buFont typeface="+mj-lt"/>
              <a:buAutoNum type="alphaUcPeriod"/>
              <a:tabLst/>
              <a:defRPr/>
            </a:pPr>
            <a:r>
              <a:rPr kumimoji="1" lang="vi-VN" altLang="ko-KR" sz="950" b="0" i="0" u="none" strike="noStrike" kern="1200" cap="none" spc="0" normalizeH="0" baseline="0" noProof="0" smtClean="0">
                <a:ln>
                  <a:noFill/>
                </a:ln>
                <a:effectLst/>
                <a:uLnTx/>
                <a:uFillTx/>
                <a:latin typeface="LG Smart_H Regular" panose="020B0600000101010101" pitchFamily="34" charset="-127"/>
                <a:ea typeface="LG Smart_H Regular" panose="020B0600000101010101" pitchFamily="34" charset="-127"/>
                <a:cs typeface="Times New Roman" panose="02020603050405020304" pitchFamily="18" charset="0"/>
              </a:rPr>
              <a:t>Phân </a:t>
            </a:r>
            <a:r>
              <a:rPr kumimoji="1" lang="vi-VN" altLang="ko-KR" sz="950" b="0" i="0" u="none" strike="noStrike" kern="1200" cap="none" spc="0" normalizeH="0" baseline="0" noProof="0" dirty="0">
                <a:ln>
                  <a:noFill/>
                </a:ln>
                <a:effectLst/>
                <a:uLnTx/>
                <a:uFillTx/>
                <a:latin typeface="LG Smart_H Regular" panose="020B0600000101010101" pitchFamily="34" charset="-127"/>
                <a:ea typeface="LG Smart_H Regular" panose="020B0600000101010101" pitchFamily="34" charset="-127"/>
                <a:cs typeface="Times New Roman" panose="02020603050405020304" pitchFamily="18" charset="0"/>
              </a:rPr>
              <a:t>loại theo </a:t>
            </a:r>
            <a:r>
              <a:rPr kumimoji="1" lang="vi-VN" altLang="ko-KR" sz="950" b="0" i="0" u="none" strike="noStrike" kern="1200" cap="none" spc="0" normalizeH="0" baseline="0" noProof="0">
                <a:ln>
                  <a:noFill/>
                </a:ln>
                <a:effectLst/>
                <a:uLnTx/>
                <a:uFillTx/>
                <a:latin typeface="LG Smart_H Regular" panose="020B0600000101010101" pitchFamily="34" charset="-127"/>
                <a:ea typeface="LG Smart_H Regular" panose="020B0600000101010101" pitchFamily="34" charset="-127"/>
                <a:cs typeface="Times New Roman" panose="02020603050405020304" pitchFamily="18" charset="0"/>
              </a:rPr>
              <a:t>công </a:t>
            </a:r>
            <a:r>
              <a:rPr kumimoji="1" lang="vi-VN" altLang="ko-KR" sz="950" b="0" i="0" u="none" strike="noStrike" kern="1200" cap="none" spc="0" normalizeH="0" baseline="0" noProof="0" smtClean="0">
                <a:ln>
                  <a:noFill/>
                </a:ln>
                <a:effectLst/>
                <a:uLnTx/>
                <a:uFillTx/>
                <a:latin typeface="LG Smart_H Regular" panose="020B0600000101010101" pitchFamily="34" charset="-127"/>
                <a:ea typeface="LG Smart_H Regular" panose="020B0600000101010101" pitchFamily="34" charset="-127"/>
                <a:cs typeface="Times New Roman" panose="02020603050405020304" pitchFamily="18" charset="0"/>
              </a:rPr>
              <a:t>dụng</a:t>
            </a:r>
            <a:endParaRPr lang="en-US" altLang="ko-KR" sz="950" dirty="0">
              <a:latin typeface="LG Smart_H Regular" panose="020B0600000101010101" pitchFamily="34" charset="-127"/>
              <a:ea typeface="LG Smart_H Regular" panose="020B0600000101010101" pitchFamily="34" charset="-127"/>
              <a:cs typeface="Times New Roman" panose="02020603050405020304" pitchFamily="18" charset="0"/>
            </a:endParaRPr>
          </a:p>
          <a:p>
            <a:pPr marL="228600" marR="0" lvl="0" indent="-228600" algn="l" defTabSz="914400" rtl="0" eaLnBrk="1" fontAlgn="base" latinLnBrk="1" hangingPunct="1">
              <a:lnSpc>
                <a:spcPct val="100000"/>
              </a:lnSpc>
              <a:spcBef>
                <a:spcPct val="0"/>
              </a:spcBef>
              <a:spcAft>
                <a:spcPct val="0"/>
              </a:spcAft>
              <a:buClrTx/>
              <a:buSzTx/>
              <a:buFont typeface="+mj-lt"/>
              <a:buAutoNum type="alphaUcPeriod"/>
              <a:tabLst/>
              <a:defRPr/>
            </a:pPr>
            <a:r>
              <a:rPr kumimoji="1" lang="vi-VN" altLang="ko-KR" sz="950" b="0" i="0" u="none" strike="noStrike" kern="1200" cap="none" spc="0" normalizeH="0" baseline="0" noProof="0" smtClean="0">
                <a:ln>
                  <a:noFill/>
                </a:ln>
                <a:effectLst/>
                <a:uLnTx/>
                <a:uFillTx/>
                <a:latin typeface="LG Smart_H Regular" panose="020B0600000101010101" pitchFamily="34" charset="-127"/>
                <a:ea typeface="LG Smart_H Regular" panose="020B0600000101010101" pitchFamily="34" charset="-127"/>
                <a:cs typeface="Times New Roman" panose="02020603050405020304" pitchFamily="18" charset="0"/>
              </a:rPr>
              <a:t>Phân </a:t>
            </a:r>
            <a:r>
              <a:rPr kumimoji="1" lang="vi-VN" altLang="ko-KR" sz="950" b="0" i="0" u="none" strike="noStrike" kern="1200" cap="none" spc="0" normalizeH="0" baseline="0" noProof="0" dirty="0">
                <a:ln>
                  <a:noFill/>
                </a:ln>
                <a:effectLst/>
                <a:uLnTx/>
                <a:uFillTx/>
                <a:latin typeface="LG Smart_H Regular" panose="020B0600000101010101" pitchFamily="34" charset="-127"/>
                <a:ea typeface="LG Smart_H Regular" panose="020B0600000101010101" pitchFamily="34" charset="-127"/>
                <a:cs typeface="Times New Roman" panose="02020603050405020304" pitchFamily="18" charset="0"/>
              </a:rPr>
              <a:t>loại theo </a:t>
            </a:r>
            <a:r>
              <a:rPr kumimoji="1" lang="vi-VN" altLang="ko-KR" sz="950" b="0" i="0" u="none" strike="noStrike" kern="1200" cap="none" spc="0" normalizeH="0" baseline="0" noProof="0">
                <a:ln>
                  <a:noFill/>
                </a:ln>
                <a:effectLst/>
                <a:uLnTx/>
                <a:uFillTx/>
                <a:latin typeface="LG Smart_H Regular" panose="020B0600000101010101" pitchFamily="34" charset="-127"/>
                <a:ea typeface="LG Smart_H Regular" panose="020B0600000101010101" pitchFamily="34" charset="-127"/>
                <a:cs typeface="Times New Roman" panose="02020603050405020304" pitchFamily="18" charset="0"/>
              </a:rPr>
              <a:t>hình </a:t>
            </a:r>
            <a:r>
              <a:rPr kumimoji="1" lang="vi-VN" altLang="ko-KR" sz="950" b="0" i="0" u="none" strike="noStrike" kern="1200" cap="none" spc="0" normalizeH="0" baseline="0" noProof="0" smtClean="0">
                <a:ln>
                  <a:noFill/>
                </a:ln>
                <a:effectLst/>
                <a:uLnTx/>
                <a:uFillTx/>
                <a:latin typeface="LG Smart_H Regular" panose="020B0600000101010101" pitchFamily="34" charset="-127"/>
                <a:ea typeface="LG Smart_H Regular" panose="020B0600000101010101" pitchFamily="34" charset="-127"/>
                <a:cs typeface="Times New Roman" panose="02020603050405020304" pitchFamily="18" charset="0"/>
              </a:rPr>
              <a:t>dạng</a:t>
            </a:r>
            <a:endParaRPr lang="en-US" altLang="ko-KR" sz="950" dirty="0">
              <a:latin typeface="LG Smart_H Regular" panose="020B0600000101010101" pitchFamily="34" charset="-127"/>
              <a:ea typeface="LG Smart_H Regular" panose="020B0600000101010101" pitchFamily="34" charset="-127"/>
              <a:cs typeface="Times New Roman" panose="02020603050405020304" pitchFamily="18" charset="0"/>
            </a:endParaRPr>
          </a:p>
          <a:p>
            <a:pPr marL="228600" marR="0" lvl="0" indent="-228600" algn="l" defTabSz="914400" rtl="0" eaLnBrk="1" fontAlgn="base" latinLnBrk="1" hangingPunct="1">
              <a:lnSpc>
                <a:spcPct val="100000"/>
              </a:lnSpc>
              <a:spcBef>
                <a:spcPct val="0"/>
              </a:spcBef>
              <a:spcAft>
                <a:spcPct val="0"/>
              </a:spcAft>
              <a:buClrTx/>
              <a:buSzTx/>
              <a:buFont typeface="+mj-lt"/>
              <a:buAutoNum type="alphaUcPeriod"/>
              <a:tabLst/>
              <a:defRPr/>
            </a:pPr>
            <a:r>
              <a:rPr kumimoji="1" lang="vi-VN" altLang="ko-KR" sz="950" b="0" i="0" u="none" strike="noStrike" kern="1200" cap="none" spc="0" normalizeH="0" baseline="0" noProof="0" smtClean="0">
                <a:ln>
                  <a:noFill/>
                </a:ln>
                <a:effectLst/>
                <a:uLnTx/>
                <a:uFillTx/>
                <a:latin typeface="LG Smart_H Regular" panose="020B0600000101010101" pitchFamily="34" charset="-127"/>
                <a:ea typeface="LG Smart_H Regular" panose="020B0600000101010101" pitchFamily="34" charset="-127"/>
                <a:cs typeface="Times New Roman" panose="02020603050405020304" pitchFamily="18" charset="0"/>
              </a:rPr>
              <a:t>Phân </a:t>
            </a:r>
            <a:r>
              <a:rPr kumimoji="1" lang="vi-VN" altLang="ko-KR" sz="950" b="0" i="0" u="none" strike="noStrike" kern="1200" cap="none" spc="0" normalizeH="0" baseline="0" noProof="0" dirty="0">
                <a:ln>
                  <a:noFill/>
                </a:ln>
                <a:effectLst/>
                <a:uLnTx/>
                <a:uFillTx/>
                <a:latin typeface="LG Smart_H Regular" panose="020B0600000101010101" pitchFamily="34" charset="-127"/>
                <a:ea typeface="LG Smart_H Regular" panose="020B0600000101010101" pitchFamily="34" charset="-127"/>
                <a:cs typeface="Times New Roman" panose="02020603050405020304" pitchFamily="18" charset="0"/>
              </a:rPr>
              <a:t>loại theo hình dạng </a:t>
            </a:r>
            <a:r>
              <a:rPr kumimoji="1" lang="vi-VN" altLang="ko-KR" sz="950" b="0" i="0" u="none" strike="noStrike" kern="1200" cap="none" spc="0" normalizeH="0" baseline="0" noProof="0">
                <a:ln>
                  <a:noFill/>
                </a:ln>
                <a:effectLst/>
                <a:uLnTx/>
                <a:uFillTx/>
                <a:latin typeface="LG Smart_H Regular" panose="020B0600000101010101" pitchFamily="34" charset="-127"/>
                <a:ea typeface="LG Smart_H Regular" panose="020B0600000101010101" pitchFamily="34" charset="-127"/>
                <a:cs typeface="Times New Roman" panose="02020603050405020304" pitchFamily="18" charset="0"/>
              </a:rPr>
              <a:t>bản </a:t>
            </a:r>
            <a:r>
              <a:rPr kumimoji="1" lang="vi-VN" altLang="ko-KR" sz="950" b="0" i="0" u="none" strike="noStrike" kern="1200" cap="none" spc="0" normalizeH="0" baseline="0" noProof="0" smtClean="0">
                <a:ln>
                  <a:noFill/>
                </a:ln>
                <a:effectLst/>
                <a:uLnTx/>
                <a:uFillTx/>
                <a:latin typeface="LG Smart_H Regular" panose="020B0600000101010101" pitchFamily="34" charset="-127"/>
                <a:ea typeface="LG Smart_H Regular" panose="020B0600000101010101" pitchFamily="34" charset="-127"/>
                <a:cs typeface="Times New Roman" panose="02020603050405020304" pitchFamily="18" charset="0"/>
              </a:rPr>
              <a:t>vẽ</a:t>
            </a:r>
            <a:endParaRPr kumimoji="1" lang="en-US" altLang="ko-KR" sz="950" b="0" i="0" u="none" strike="noStrike" kern="1200" cap="none" spc="0" normalizeH="0" baseline="0" noProof="0" smtClean="0">
              <a:ln>
                <a:noFill/>
              </a:ln>
              <a:effectLst/>
              <a:uLnTx/>
              <a:uFillTx/>
              <a:latin typeface="LG Smart_H Regular" panose="020B0600000101010101" pitchFamily="34" charset="-127"/>
              <a:ea typeface="LG Smart_H Regular" panose="020B0600000101010101" pitchFamily="34" charset="-127"/>
              <a:cs typeface="Times New Roman" panose="02020603050405020304" pitchFamily="18" charset="0"/>
            </a:endParaRPr>
          </a:p>
          <a:p>
            <a:pPr marL="228600" marR="0" lvl="0" indent="-228600" algn="l" defTabSz="914400" rtl="0" eaLnBrk="1" fontAlgn="base" latinLnBrk="1" hangingPunct="1">
              <a:lnSpc>
                <a:spcPct val="100000"/>
              </a:lnSpc>
              <a:spcBef>
                <a:spcPct val="0"/>
              </a:spcBef>
              <a:spcAft>
                <a:spcPct val="0"/>
              </a:spcAft>
              <a:buClrTx/>
              <a:buSzTx/>
              <a:buFont typeface="+mj-lt"/>
              <a:buAutoNum type="alphaUcPeriod"/>
              <a:tabLst/>
              <a:defRPr/>
            </a:pPr>
            <a:endParaRPr lang="en-US" altLang="ko-KR" sz="950">
              <a:latin typeface="LG Smart_H Regular" panose="020B0600000101010101" pitchFamily="34" charset="-127"/>
              <a:ea typeface="LG Smart_H Regular" panose="020B0600000101010101" pitchFamily="34" charset="-127"/>
              <a:cs typeface="Times New Roman" panose="02020603050405020304" pitchFamily="18" charset="0"/>
            </a:endParaRPr>
          </a:p>
          <a:p>
            <a:pPr marL="0" marR="0" lvl="0" indent="0" algn="l" defTabSz="914400" rtl="0" eaLnBrk="1" fontAlgn="base" latinLnBrk="1" hangingPunct="1">
              <a:lnSpc>
                <a:spcPct val="100000"/>
              </a:lnSpc>
              <a:spcBef>
                <a:spcPct val="0"/>
              </a:spcBef>
              <a:spcAft>
                <a:spcPct val="0"/>
              </a:spcAft>
              <a:buClrTx/>
              <a:buSzTx/>
              <a:buNone/>
              <a:tabLst/>
              <a:defRPr/>
            </a:pPr>
            <a:endParaRPr kumimoji="1" lang="en-US" altLang="ko-KR" sz="950" b="0" i="0" u="none" strike="noStrike" kern="1200" cap="none" spc="0" normalizeH="0" baseline="0" noProof="0" dirty="0">
              <a:ln>
                <a:noFill/>
              </a:ln>
              <a:effectLst/>
              <a:uLnTx/>
              <a:uFillTx/>
              <a:latin typeface="LG Smart_H Regular" panose="020B0600000101010101" pitchFamily="34" charset="-127"/>
              <a:ea typeface="LG Smart_H Regular" panose="020B0600000101010101" pitchFamily="34" charset="-127"/>
              <a:cs typeface="Times New Roman" panose="02020603050405020304" pitchFamily="18" charset="0"/>
            </a:endParaRPr>
          </a:p>
          <a:p>
            <a:pPr marL="457200" marR="0" lvl="0" indent="-457200" algn="l" defTabSz="914400" rtl="0" eaLnBrk="1" fontAlgn="base" latinLnBrk="1" hangingPunct="1">
              <a:lnSpc>
                <a:spcPct val="100000"/>
              </a:lnSpc>
              <a:spcBef>
                <a:spcPct val="0"/>
              </a:spcBef>
              <a:spcAft>
                <a:spcPct val="0"/>
              </a:spcAft>
              <a:buClrTx/>
              <a:buSzTx/>
              <a:buFontTx/>
              <a:buNone/>
              <a:tabLst/>
              <a:defRPr/>
            </a:pPr>
            <a:endParaRPr kumimoji="1" lang="en-US" altLang="ko-KR" sz="950" b="0" i="0" u="none" strike="noStrike" kern="1200" cap="none" spc="0" normalizeH="0" baseline="0" noProof="0" dirty="0">
              <a:ln>
                <a:noFill/>
              </a:ln>
              <a:effectLst/>
              <a:uLnTx/>
              <a:uFillTx/>
              <a:latin typeface="LG Smart_H Regular" panose="020B0600000101010101" pitchFamily="34" charset="-127"/>
              <a:ea typeface="LG Smart_H Regular" panose="020B0600000101010101" pitchFamily="34" charset="-127"/>
              <a:cs typeface="Times New Roman" panose="02020603050405020304" pitchFamily="18" charset="0"/>
            </a:endParaRPr>
          </a:p>
          <a:p>
            <a:pPr marL="457200" marR="0" lvl="0" indent="-457200" algn="l" defTabSz="914400" rtl="0" eaLnBrk="1" fontAlgn="base" latinLnBrk="1" hangingPunct="1">
              <a:lnSpc>
                <a:spcPct val="100000"/>
              </a:lnSpc>
              <a:spcBef>
                <a:spcPct val="0"/>
              </a:spcBef>
              <a:spcAft>
                <a:spcPct val="0"/>
              </a:spcAft>
              <a:buClrTx/>
              <a:buSzTx/>
              <a:buFontTx/>
              <a:buNone/>
              <a:tabLst/>
              <a:defRPr/>
            </a:pPr>
            <a:endParaRPr kumimoji="1" lang="en-US" altLang="ko-KR" sz="950" b="0" i="0" u="none" strike="noStrike" kern="1200" cap="none" spc="0" normalizeH="0" baseline="0" noProof="0" smtClean="0">
              <a:ln>
                <a:noFill/>
              </a:ln>
              <a:effectLst/>
              <a:uLnTx/>
              <a:uFillTx/>
              <a:latin typeface="LG Smart_H Regular" panose="020B0600000101010101" pitchFamily="34" charset="-127"/>
              <a:ea typeface="LG Smart_H Regular" panose="020B0600000101010101" pitchFamily="34" charset="-127"/>
              <a:cs typeface="Times New Roman" panose="02020603050405020304" pitchFamily="18" charset="0"/>
            </a:endParaRPr>
          </a:p>
          <a:p>
            <a:pPr marL="457200" marR="0" lvl="0" indent="-457200" algn="l" defTabSz="914400" rtl="0" eaLnBrk="1" fontAlgn="base" latinLnBrk="1" hangingPunct="1">
              <a:lnSpc>
                <a:spcPct val="100000"/>
              </a:lnSpc>
              <a:spcBef>
                <a:spcPct val="0"/>
              </a:spcBef>
              <a:spcAft>
                <a:spcPct val="0"/>
              </a:spcAft>
              <a:buClrTx/>
              <a:buSzTx/>
              <a:buFontTx/>
              <a:buNone/>
              <a:tabLst/>
              <a:defRPr/>
            </a:pPr>
            <a:endParaRPr lang="en-US" altLang="ko-KR" sz="950">
              <a:latin typeface="LG Smart_H Regular" panose="020B0600000101010101" pitchFamily="34" charset="-127"/>
              <a:ea typeface="LG Smart_H Regular" panose="020B0600000101010101" pitchFamily="34" charset="-127"/>
              <a:cs typeface="Times New Roman" panose="02020603050405020304" pitchFamily="18" charset="0"/>
            </a:endParaRPr>
          </a:p>
          <a:p>
            <a:pPr marL="457200" marR="0" lvl="0" indent="-457200" algn="l" defTabSz="914400" rtl="0" eaLnBrk="1" fontAlgn="base" latinLnBrk="1" hangingPunct="1">
              <a:lnSpc>
                <a:spcPct val="100000"/>
              </a:lnSpc>
              <a:spcBef>
                <a:spcPct val="0"/>
              </a:spcBef>
              <a:spcAft>
                <a:spcPct val="0"/>
              </a:spcAft>
              <a:buClrTx/>
              <a:buSzTx/>
              <a:buFontTx/>
              <a:buNone/>
              <a:tabLst/>
              <a:defRPr/>
            </a:pPr>
            <a:endParaRPr kumimoji="1" lang="en-US" altLang="ko-KR" sz="950" b="0" i="0" u="none" strike="noStrike" kern="1200" cap="none" spc="0" normalizeH="0" baseline="0" noProof="0" smtClean="0">
              <a:ln>
                <a:noFill/>
              </a:ln>
              <a:effectLst/>
              <a:uLnTx/>
              <a:uFillTx/>
              <a:latin typeface="LG Smart_H Regular" panose="020B0600000101010101" pitchFamily="34" charset="-127"/>
              <a:ea typeface="LG Smart_H Regular" panose="020B0600000101010101" pitchFamily="34" charset="-127"/>
              <a:cs typeface="Times New Roman" panose="02020603050405020304" pitchFamily="18" charset="0"/>
            </a:endParaRPr>
          </a:p>
          <a:p>
            <a:pPr marL="457200" marR="0" lvl="0" indent="-457200" algn="l" defTabSz="914400" rtl="0" eaLnBrk="1" fontAlgn="base" latinLnBrk="1" hangingPunct="1">
              <a:lnSpc>
                <a:spcPct val="100000"/>
              </a:lnSpc>
              <a:spcBef>
                <a:spcPct val="0"/>
              </a:spcBef>
              <a:spcAft>
                <a:spcPct val="0"/>
              </a:spcAft>
              <a:buClrTx/>
              <a:buSzTx/>
              <a:buFontTx/>
              <a:buNone/>
              <a:tabLst/>
              <a:defRPr/>
            </a:pPr>
            <a:endParaRPr lang="en-US" altLang="ko-KR" sz="950">
              <a:latin typeface="LG Smart_H Regular" panose="020B0600000101010101" pitchFamily="34" charset="-127"/>
              <a:ea typeface="LG Smart_H Regular" panose="020B0600000101010101" pitchFamily="34" charset="-127"/>
              <a:cs typeface="Times New Roman" panose="02020603050405020304" pitchFamily="18" charset="0"/>
            </a:endParaRPr>
          </a:p>
          <a:p>
            <a:pPr marL="457200" marR="0" lvl="0" indent="-457200" algn="l" defTabSz="914400" rtl="0" eaLnBrk="1" fontAlgn="base" latinLnBrk="1" hangingPunct="1">
              <a:lnSpc>
                <a:spcPct val="100000"/>
              </a:lnSpc>
              <a:spcBef>
                <a:spcPct val="0"/>
              </a:spcBef>
              <a:spcAft>
                <a:spcPct val="0"/>
              </a:spcAft>
              <a:buClrTx/>
              <a:buSzTx/>
              <a:buFontTx/>
              <a:buNone/>
              <a:tabLst/>
              <a:defRPr/>
            </a:pPr>
            <a:endParaRPr kumimoji="1" lang="en-US" altLang="ko-KR" sz="950" b="0" i="0" u="none" strike="noStrike" kern="1200" cap="none" spc="0" normalizeH="0" baseline="0" noProof="0" smtClean="0">
              <a:ln>
                <a:noFill/>
              </a:ln>
              <a:effectLst/>
              <a:uLnTx/>
              <a:uFillTx/>
              <a:latin typeface="LG Smart_H Regular" panose="020B0600000101010101" pitchFamily="34" charset="-127"/>
              <a:ea typeface="LG Smart_H Regular" panose="020B0600000101010101" pitchFamily="34" charset="-127"/>
              <a:cs typeface="Times New Roman" panose="02020603050405020304" pitchFamily="18" charset="0"/>
            </a:endParaRPr>
          </a:p>
          <a:p>
            <a:pPr marL="457200" marR="0" lvl="0" indent="-457200" algn="l" defTabSz="914400" rtl="0" eaLnBrk="1" fontAlgn="base" latinLnBrk="1" hangingPunct="1">
              <a:lnSpc>
                <a:spcPct val="100000"/>
              </a:lnSpc>
              <a:spcBef>
                <a:spcPct val="0"/>
              </a:spcBef>
              <a:spcAft>
                <a:spcPct val="0"/>
              </a:spcAft>
              <a:buClrTx/>
              <a:buSzTx/>
              <a:buFontTx/>
              <a:buNone/>
              <a:tabLst/>
              <a:defRPr/>
            </a:pPr>
            <a:endParaRPr lang="en-US" altLang="ko-KR" sz="950">
              <a:latin typeface="LG Smart_H Regular" panose="020B0600000101010101" pitchFamily="34" charset="-127"/>
              <a:ea typeface="LG Smart_H Regular" panose="020B0600000101010101" pitchFamily="34" charset="-127"/>
              <a:cs typeface="Times New Roman" panose="02020603050405020304" pitchFamily="18" charset="0"/>
            </a:endParaRPr>
          </a:p>
          <a:p>
            <a:pPr marL="457200" marR="0" lvl="0" indent="-457200" algn="l" defTabSz="914400" rtl="0" eaLnBrk="1" fontAlgn="base" latinLnBrk="1" hangingPunct="1">
              <a:lnSpc>
                <a:spcPct val="100000"/>
              </a:lnSpc>
              <a:spcBef>
                <a:spcPct val="0"/>
              </a:spcBef>
              <a:spcAft>
                <a:spcPct val="0"/>
              </a:spcAft>
              <a:buClrTx/>
              <a:buSzTx/>
              <a:buFontTx/>
              <a:buNone/>
              <a:tabLst/>
              <a:defRPr/>
            </a:pPr>
            <a:endParaRPr kumimoji="1" lang="en-US" altLang="ko-KR" sz="950" b="0" i="0" u="none" strike="noStrike" kern="1200" cap="none" spc="0" normalizeH="0" baseline="0" noProof="0" smtClean="0">
              <a:ln>
                <a:noFill/>
              </a:ln>
              <a:effectLst/>
              <a:uLnTx/>
              <a:uFillTx/>
              <a:latin typeface="LG Smart_H Regular" panose="020B0600000101010101" pitchFamily="34" charset="-127"/>
              <a:ea typeface="LG Smart_H Regular" panose="020B0600000101010101" pitchFamily="34" charset="-127"/>
              <a:cs typeface="Times New Roman" panose="02020603050405020304" pitchFamily="18" charset="0"/>
            </a:endParaRPr>
          </a:p>
          <a:p>
            <a:pPr marL="457200" marR="0" lvl="0" indent="-457200" algn="l" defTabSz="914400" rtl="0" eaLnBrk="1" fontAlgn="base" latinLnBrk="1" hangingPunct="1">
              <a:lnSpc>
                <a:spcPct val="100000"/>
              </a:lnSpc>
              <a:spcBef>
                <a:spcPct val="0"/>
              </a:spcBef>
              <a:spcAft>
                <a:spcPct val="0"/>
              </a:spcAft>
              <a:buClrTx/>
              <a:buSzTx/>
              <a:buFontTx/>
              <a:buNone/>
              <a:tabLst/>
              <a:defRPr/>
            </a:pPr>
            <a:endParaRPr lang="en-US" altLang="ko-KR" sz="950">
              <a:latin typeface="LG Smart_H Regular" panose="020B0600000101010101" pitchFamily="34" charset="-127"/>
              <a:ea typeface="LG Smart_H Regular" panose="020B0600000101010101" pitchFamily="34" charset="-127"/>
              <a:cs typeface="Times New Roman" panose="02020603050405020304" pitchFamily="18" charset="0"/>
            </a:endParaRPr>
          </a:p>
          <a:p>
            <a:pPr marL="457200" marR="0" lvl="0" indent="-457200" algn="l" defTabSz="914400" rtl="0" eaLnBrk="1" fontAlgn="base" latinLnBrk="1" hangingPunct="1">
              <a:lnSpc>
                <a:spcPct val="100000"/>
              </a:lnSpc>
              <a:spcBef>
                <a:spcPct val="0"/>
              </a:spcBef>
              <a:spcAft>
                <a:spcPct val="0"/>
              </a:spcAft>
              <a:buClrTx/>
              <a:buSzTx/>
              <a:buFontTx/>
              <a:buNone/>
              <a:tabLst/>
              <a:defRPr/>
            </a:pPr>
            <a:endParaRPr kumimoji="1" lang="en-US" altLang="ko-KR" sz="950" b="0" i="0" u="none" strike="noStrike" kern="1200" cap="none" spc="0" normalizeH="0" baseline="0" noProof="0" smtClean="0">
              <a:ln>
                <a:noFill/>
              </a:ln>
              <a:effectLst/>
              <a:uLnTx/>
              <a:uFillTx/>
              <a:latin typeface="LG Smart_H Regular" panose="020B0600000101010101" pitchFamily="34" charset="-127"/>
              <a:ea typeface="LG Smart_H Regular" panose="020B0600000101010101" pitchFamily="34" charset="-127"/>
              <a:cs typeface="Times New Roman" panose="02020603050405020304" pitchFamily="18" charset="0"/>
            </a:endParaRPr>
          </a:p>
          <a:p>
            <a:pPr marL="457200" marR="0" lvl="0" indent="-457200" algn="l" defTabSz="914400" rtl="0" eaLnBrk="1" fontAlgn="base" latinLnBrk="1" hangingPunct="1">
              <a:lnSpc>
                <a:spcPct val="100000"/>
              </a:lnSpc>
              <a:spcBef>
                <a:spcPct val="0"/>
              </a:spcBef>
              <a:spcAft>
                <a:spcPct val="0"/>
              </a:spcAft>
              <a:buClrTx/>
              <a:buSzTx/>
              <a:buFontTx/>
              <a:buNone/>
              <a:tabLst/>
              <a:defRPr/>
            </a:pPr>
            <a:endParaRPr lang="en-US" altLang="ko-KR" sz="950">
              <a:latin typeface="LG Smart_H Regular" panose="020B0600000101010101" pitchFamily="34" charset="-127"/>
              <a:ea typeface="LG Smart_H Regular" panose="020B0600000101010101" pitchFamily="34" charset="-127"/>
              <a:cs typeface="Times New Roman" panose="02020603050405020304" pitchFamily="18" charset="0"/>
            </a:endParaRPr>
          </a:p>
          <a:p>
            <a:pPr marL="457200" marR="0" lvl="0" indent="-457200" algn="l" defTabSz="914400" rtl="0" eaLnBrk="1" fontAlgn="base" latinLnBrk="1" hangingPunct="1">
              <a:lnSpc>
                <a:spcPct val="100000"/>
              </a:lnSpc>
              <a:spcBef>
                <a:spcPct val="0"/>
              </a:spcBef>
              <a:spcAft>
                <a:spcPct val="0"/>
              </a:spcAft>
              <a:buClrTx/>
              <a:buSzTx/>
              <a:buFontTx/>
              <a:buNone/>
              <a:tabLst/>
              <a:defRPr/>
            </a:pPr>
            <a:endParaRPr kumimoji="1" lang="en-US" altLang="ko-KR" sz="950" b="0" i="0" u="none" strike="noStrike" kern="1200" cap="none" spc="0" normalizeH="0" baseline="0" noProof="0" smtClean="0">
              <a:ln>
                <a:noFill/>
              </a:ln>
              <a:effectLst/>
              <a:uLnTx/>
              <a:uFillTx/>
              <a:latin typeface="LG Smart_H Regular" panose="020B0600000101010101" pitchFamily="34" charset="-127"/>
              <a:ea typeface="LG Smart_H Regular" panose="020B0600000101010101" pitchFamily="34" charset="-127"/>
              <a:cs typeface="Times New Roman" panose="02020603050405020304" pitchFamily="18" charset="0"/>
            </a:endParaRPr>
          </a:p>
          <a:p>
            <a:pPr marL="457200" marR="0" lvl="0" indent="-457200" algn="l" defTabSz="914400" rtl="0" eaLnBrk="1" fontAlgn="base" latinLnBrk="1" hangingPunct="1">
              <a:lnSpc>
                <a:spcPct val="100000"/>
              </a:lnSpc>
              <a:spcBef>
                <a:spcPct val="0"/>
              </a:spcBef>
              <a:spcAft>
                <a:spcPct val="0"/>
              </a:spcAft>
              <a:buClrTx/>
              <a:buSzTx/>
              <a:buFontTx/>
              <a:buNone/>
              <a:tabLst/>
              <a:defRPr/>
            </a:pPr>
            <a:endParaRPr lang="en-US" altLang="ko-KR" sz="950">
              <a:latin typeface="LG Smart_H Regular" panose="020B0600000101010101" pitchFamily="34" charset="-127"/>
              <a:ea typeface="LG Smart_H Regular" panose="020B0600000101010101" pitchFamily="34" charset="-127"/>
              <a:cs typeface="Times New Roman" panose="02020603050405020304" pitchFamily="18" charset="0"/>
            </a:endParaRPr>
          </a:p>
          <a:p>
            <a:pPr marL="457200" marR="0" lvl="0" indent="-457200" algn="l" defTabSz="914400" rtl="0" eaLnBrk="1" fontAlgn="base" latinLnBrk="1" hangingPunct="1">
              <a:lnSpc>
                <a:spcPct val="100000"/>
              </a:lnSpc>
              <a:spcBef>
                <a:spcPct val="0"/>
              </a:spcBef>
              <a:spcAft>
                <a:spcPct val="0"/>
              </a:spcAft>
              <a:buClrTx/>
              <a:buSzTx/>
              <a:buFontTx/>
              <a:buNone/>
              <a:tabLst/>
              <a:defRPr/>
            </a:pPr>
            <a:endParaRPr kumimoji="1" lang="en-US" altLang="ko-KR" sz="950" b="0" i="0" u="none" strike="noStrike" kern="1200" cap="none" spc="0" normalizeH="0" baseline="0" noProof="0" smtClean="0">
              <a:ln>
                <a:noFill/>
              </a:ln>
              <a:effectLst/>
              <a:uLnTx/>
              <a:uFillTx/>
              <a:latin typeface="LG Smart_H Regular" panose="020B0600000101010101" pitchFamily="34" charset="-127"/>
              <a:ea typeface="LG Smart_H Regular" panose="020B0600000101010101" pitchFamily="34" charset="-127"/>
              <a:cs typeface="Times New Roman" panose="02020603050405020304" pitchFamily="18" charset="0"/>
            </a:endParaRPr>
          </a:p>
          <a:p>
            <a:pPr marL="0" marR="0" lvl="0" indent="0" algn="l" defTabSz="914400" rtl="0" eaLnBrk="1" fontAlgn="base" latinLnBrk="1" hangingPunct="1">
              <a:lnSpc>
                <a:spcPct val="100000"/>
              </a:lnSpc>
              <a:spcBef>
                <a:spcPct val="0"/>
              </a:spcBef>
              <a:spcAft>
                <a:spcPct val="0"/>
              </a:spcAft>
              <a:buClrTx/>
              <a:buSzTx/>
              <a:buNone/>
              <a:tabLst/>
              <a:defRPr/>
            </a:pPr>
            <a:endParaRPr lang="en-US" altLang="ko-KR" sz="950" noProof="0" dirty="0">
              <a:latin typeface="LG Smart_H Regular" panose="020B0600000101010101" pitchFamily="34" charset="-127"/>
              <a:ea typeface="LG Smart_H Regular" panose="020B0600000101010101" pitchFamily="34" charset="-127"/>
              <a:cs typeface="Times New Roman" panose="02020603050405020304" pitchFamily="18" charset="0"/>
            </a:endParaRPr>
          </a:p>
          <a:p>
            <a:pPr marL="0" marR="0" lvl="0" indent="0" algn="l" defTabSz="914400" rtl="0" eaLnBrk="1" fontAlgn="base" latinLnBrk="1" hangingPunct="1">
              <a:lnSpc>
                <a:spcPct val="100000"/>
              </a:lnSpc>
              <a:spcBef>
                <a:spcPct val="0"/>
              </a:spcBef>
              <a:spcAft>
                <a:spcPct val="0"/>
              </a:spcAft>
              <a:buClrTx/>
              <a:buSzTx/>
              <a:buNone/>
              <a:tabLst/>
              <a:defRPr/>
            </a:pPr>
            <a:r>
              <a:rPr lang="en-US" altLang="ko-KR" sz="950">
                <a:latin typeface="LG Smart_H Regular" panose="020B0600000101010101" pitchFamily="34" charset="-127"/>
                <a:ea typeface="LG Smart_H Regular" panose="020B0600000101010101" pitchFamily="34" charset="-127"/>
                <a:cs typeface="Times New Roman" panose="02020603050405020304" pitchFamily="18" charset="0"/>
              </a:rPr>
              <a:t>6</a:t>
            </a:r>
            <a:r>
              <a:rPr kumimoji="1" lang="en-US" altLang="ko-KR" sz="950" b="0" i="0" u="none" strike="noStrike" kern="1200" cap="none" spc="0" normalizeH="0" baseline="0" smtClean="0">
                <a:ln>
                  <a:noFill/>
                </a:ln>
                <a:effectLst/>
                <a:uLnTx/>
                <a:uFillTx/>
                <a:latin typeface="LG Smart_H Regular" panose="020B0600000101010101" pitchFamily="34" charset="-127"/>
                <a:ea typeface="LG Smart_H Regular" panose="020B0600000101010101" pitchFamily="34" charset="-127"/>
                <a:cs typeface="Times New Roman" panose="02020603050405020304" pitchFamily="18" charset="0"/>
              </a:rPr>
              <a:t>5.</a:t>
            </a:r>
            <a:r>
              <a:rPr kumimoji="1" lang="en-US" altLang="ko-KR" sz="950" b="0" i="0" u="none" strike="noStrike" kern="1200" cap="none" spc="0" normalizeH="0" smtClean="0">
                <a:ln>
                  <a:noFill/>
                </a:ln>
                <a:effectLst/>
                <a:uLnTx/>
                <a:uFillTx/>
                <a:latin typeface="LG Smart_H Regular" panose="020B0600000101010101" pitchFamily="34" charset="-127"/>
                <a:ea typeface="LG Smart_H Regular" panose="020B0600000101010101" pitchFamily="34" charset="-127"/>
                <a:cs typeface="Times New Roman" panose="02020603050405020304" pitchFamily="18" charset="0"/>
              </a:rPr>
              <a:t> </a:t>
            </a:r>
            <a:r>
              <a:rPr kumimoji="1" lang="vi-VN" altLang="ko-KR" sz="950" b="0" i="0" u="none" strike="noStrike" kern="1200" cap="none" spc="0" normalizeH="0" baseline="0" noProof="0" smtClean="0">
                <a:ln>
                  <a:noFill/>
                </a:ln>
                <a:effectLst/>
                <a:uLnTx/>
                <a:uFillTx/>
                <a:latin typeface="LG Smart_H Regular" panose="020B0600000101010101" pitchFamily="34" charset="-127"/>
                <a:ea typeface="LG Smart_H Regular" panose="020B0600000101010101" pitchFamily="34" charset="-127"/>
                <a:cs typeface="Times New Roman" panose="02020603050405020304" pitchFamily="18" charset="0"/>
              </a:rPr>
              <a:t>Chọn </a:t>
            </a:r>
            <a:r>
              <a:rPr kumimoji="1" lang="vi-VN" altLang="ko-KR" sz="950" b="0" i="0" u="none" strike="noStrike" kern="1200" cap="none" spc="0" normalizeH="0" baseline="0" noProof="0" dirty="0">
                <a:ln>
                  <a:noFill/>
                </a:ln>
                <a:effectLst/>
                <a:uLnTx/>
                <a:uFillTx/>
                <a:latin typeface="LG Smart_H Regular" panose="020B0600000101010101" pitchFamily="34" charset="-127"/>
                <a:ea typeface="LG Smart_H Regular" panose="020B0600000101010101" pitchFamily="34" charset="-127"/>
                <a:cs typeface="Times New Roman" panose="02020603050405020304" pitchFamily="18" charset="0"/>
              </a:rPr>
              <a:t>đáp án </a:t>
            </a:r>
            <a:r>
              <a:rPr kumimoji="1" lang="vi-VN" altLang="ko-KR" sz="950" b="1" i="0" u="none" strike="noStrike" kern="1200" cap="none" spc="0" normalizeH="0" baseline="0" noProof="0" dirty="0">
                <a:ln>
                  <a:noFill/>
                </a:ln>
                <a:effectLst/>
                <a:uLnTx/>
                <a:uFillTx/>
                <a:latin typeface="LG Smart_H Regular" panose="020B0600000101010101" pitchFamily="34" charset="-127"/>
                <a:ea typeface="LG Smart_H Regular" panose="020B0600000101010101" pitchFamily="34" charset="-127"/>
                <a:cs typeface="Times New Roman" panose="02020603050405020304" pitchFamily="18" charset="0"/>
              </a:rPr>
              <a:t>không đúng</a:t>
            </a:r>
            <a:r>
              <a:rPr kumimoji="1" lang="vi-VN" altLang="ko-KR" sz="950" b="0" i="0" u="none" strike="noStrike" kern="1200" cap="none" spc="0" normalizeH="0" baseline="0" noProof="0" dirty="0">
                <a:ln>
                  <a:noFill/>
                </a:ln>
                <a:effectLst/>
                <a:uLnTx/>
                <a:uFillTx/>
                <a:latin typeface="LG Smart_H Regular" panose="020B0600000101010101" pitchFamily="34" charset="-127"/>
                <a:ea typeface="LG Smart_H Regular" panose="020B0600000101010101" pitchFamily="34" charset="-127"/>
                <a:cs typeface="Times New Roman" panose="02020603050405020304" pitchFamily="18" charset="0"/>
              </a:rPr>
              <a:t> khi giải thích về Bearing số </a:t>
            </a:r>
            <a:r>
              <a:rPr kumimoji="1" lang="en-US" altLang="ko-KR" sz="950" b="0" i="0" u="none" strike="noStrike" kern="1200" cap="none" spc="0" normalizeH="0" baseline="0" noProof="0" dirty="0">
                <a:ln>
                  <a:noFill/>
                </a:ln>
                <a:effectLst/>
                <a:uLnTx/>
                <a:uFillTx/>
                <a:latin typeface="LG Smart_H Regular" panose="020B0600000101010101" pitchFamily="34" charset="-127"/>
                <a:ea typeface="LG Smart_H Regular" panose="020B0600000101010101" pitchFamily="34" charset="-127"/>
                <a:cs typeface="Times New Roman" panose="02020603050405020304" pitchFamily="18" charset="0"/>
              </a:rPr>
              <a:t>62 08 C2 P6</a:t>
            </a:r>
            <a:r>
              <a:rPr kumimoji="1" lang="vi-VN" altLang="ko-KR" sz="950" b="0" i="0" u="none" strike="noStrike" kern="1200" cap="none" spc="0" normalizeH="0" baseline="0" noProof="0" dirty="0">
                <a:ln>
                  <a:noFill/>
                </a:ln>
                <a:effectLst/>
                <a:uLnTx/>
                <a:uFillTx/>
                <a:latin typeface="LG Smart_H Regular" panose="020B0600000101010101" pitchFamily="34" charset="-127"/>
                <a:ea typeface="LG Smart_H Regular" panose="020B0600000101010101" pitchFamily="34" charset="-127"/>
                <a:cs typeface="Times New Roman" panose="02020603050405020304" pitchFamily="18" charset="0"/>
              </a:rPr>
              <a:t> </a:t>
            </a:r>
            <a:r>
              <a:rPr kumimoji="1" lang="ko-KR" altLang="ko-KR" sz="950" b="0" i="0" u="none" strike="noStrike" kern="1200" cap="none" spc="0" normalizeH="0" baseline="0" noProof="0" dirty="0">
                <a:ln>
                  <a:noFill/>
                </a:ln>
                <a:effectLst/>
                <a:uLnTx/>
                <a:uFillTx/>
                <a:latin typeface="LG Smart_H Regular" panose="020B0600000101010101" pitchFamily="34" charset="-127"/>
                <a:ea typeface="LG Smart_H Regular" panose="020B0600000101010101" pitchFamily="34" charset="-127"/>
                <a:cs typeface="Times New Roman" panose="02020603050405020304" pitchFamily="18" charset="0"/>
              </a:rPr>
              <a:t>?</a:t>
            </a:r>
            <a:endParaRPr kumimoji="1" lang="en-US" altLang="ko-KR" sz="950" b="0" i="0" u="none" strike="noStrike" kern="1200" cap="none" spc="0" normalizeH="0" baseline="0" noProof="0" dirty="0">
              <a:ln>
                <a:noFill/>
              </a:ln>
              <a:effectLst/>
              <a:uLnTx/>
              <a:uFillTx/>
              <a:latin typeface="LG Smart_H Regular" panose="020B0600000101010101" pitchFamily="34" charset="-127"/>
              <a:ea typeface="LG Smart_H Regular" panose="020B0600000101010101" pitchFamily="34" charset="-127"/>
              <a:cs typeface="Times New Roman" panose="02020603050405020304" pitchFamily="18" charset="0"/>
            </a:endParaRPr>
          </a:p>
          <a:p>
            <a:pPr marL="457200" marR="0" lvl="0" indent="-457200" algn="l" defTabSz="914400" rtl="0" eaLnBrk="1" fontAlgn="base" latinLnBrk="1" hangingPunct="1">
              <a:lnSpc>
                <a:spcPct val="100000"/>
              </a:lnSpc>
              <a:spcBef>
                <a:spcPct val="0"/>
              </a:spcBef>
              <a:spcAft>
                <a:spcPct val="0"/>
              </a:spcAft>
              <a:buClrTx/>
              <a:buSzTx/>
              <a:buFontTx/>
              <a:buNone/>
              <a:tabLst/>
              <a:defRPr/>
            </a:pPr>
            <a:endParaRPr kumimoji="1" lang="en-US" altLang="ko-KR" sz="950" b="0" i="0" u="none" strike="noStrike" kern="1200" cap="none" spc="0" normalizeH="0" baseline="0" noProof="0" dirty="0">
              <a:ln>
                <a:noFill/>
              </a:ln>
              <a:effectLst/>
              <a:uLnTx/>
              <a:uFillTx/>
              <a:latin typeface="LG Smart_H Regular" panose="020B0600000101010101" pitchFamily="34" charset="-127"/>
              <a:ea typeface="LG Smart_H Regular" panose="020B0600000101010101" pitchFamily="34" charset="-127"/>
              <a:cs typeface="Times New Roman" panose="02020603050405020304" pitchFamily="18" charset="0"/>
            </a:endParaRPr>
          </a:p>
          <a:p>
            <a:pPr marL="228600" marR="0" lvl="0" indent="-228600" algn="l" defTabSz="914400" rtl="0" eaLnBrk="1" fontAlgn="base" latinLnBrk="1" hangingPunct="1">
              <a:lnSpc>
                <a:spcPct val="100000"/>
              </a:lnSpc>
              <a:spcBef>
                <a:spcPct val="0"/>
              </a:spcBef>
              <a:spcAft>
                <a:spcPct val="0"/>
              </a:spcAft>
              <a:buClrTx/>
              <a:buSzTx/>
              <a:buFont typeface="+mj-lt"/>
              <a:buAutoNum type="alphaUcPeriod"/>
              <a:tabLst/>
              <a:defRPr/>
            </a:pPr>
            <a:r>
              <a:rPr kumimoji="1" lang="vi-VN" altLang="ko-KR" sz="950" b="0" i="0" u="none" strike="noStrike" kern="1200" cap="none" spc="0" normalizeH="0" baseline="0" noProof="0" smtClean="0">
                <a:ln>
                  <a:noFill/>
                </a:ln>
                <a:effectLst/>
                <a:uLnTx/>
                <a:uFillTx/>
                <a:latin typeface="LG Smart_H Regular" panose="020B0600000101010101" pitchFamily="34" charset="-127"/>
                <a:ea typeface="LG Smart_H Regular" panose="020B0600000101010101" pitchFamily="34" charset="-127"/>
                <a:cs typeface="Times New Roman" panose="02020603050405020304" pitchFamily="18" charset="0"/>
              </a:rPr>
              <a:t>Là </a:t>
            </a:r>
            <a:r>
              <a:rPr kumimoji="1" lang="vi-VN" altLang="ko-KR" sz="950" b="0" i="0" u="none" strike="noStrike" kern="1200" cap="none" spc="0" normalizeH="0" baseline="0" noProof="0" dirty="0">
                <a:ln>
                  <a:noFill/>
                </a:ln>
                <a:effectLst/>
                <a:uLnTx/>
                <a:uFillTx/>
                <a:latin typeface="LG Smart_H Regular" panose="020B0600000101010101" pitchFamily="34" charset="-127"/>
                <a:ea typeface="LG Smart_H Regular" panose="020B0600000101010101" pitchFamily="34" charset="-127"/>
                <a:cs typeface="Times New Roman" panose="02020603050405020304" pitchFamily="18" charset="0"/>
              </a:rPr>
              <a:t>Bearing tự </a:t>
            </a:r>
            <a:r>
              <a:rPr kumimoji="1" lang="vi-VN" altLang="ko-KR" sz="950" b="0" i="0" u="none" strike="noStrike" kern="1200" cap="none" spc="0" normalizeH="0" baseline="0" noProof="0">
                <a:ln>
                  <a:noFill/>
                </a:ln>
                <a:effectLst/>
                <a:uLnTx/>
                <a:uFillTx/>
                <a:latin typeface="LG Smart_H Regular" panose="020B0600000101010101" pitchFamily="34" charset="-127"/>
                <a:ea typeface="LG Smart_H Regular" panose="020B0600000101010101" pitchFamily="34" charset="-127"/>
                <a:cs typeface="Times New Roman" panose="02020603050405020304" pitchFamily="18" charset="0"/>
              </a:rPr>
              <a:t>sắp xếp</a:t>
            </a:r>
            <a:r>
              <a:rPr kumimoji="1" lang="en-US" altLang="ko-KR" sz="950" b="0" i="0" u="none" strike="noStrike" kern="1200" cap="none" spc="0" normalizeH="0" baseline="0" noProof="0">
                <a:ln>
                  <a:noFill/>
                </a:ln>
                <a:effectLst/>
                <a:uLnTx/>
                <a:uFillTx/>
                <a:latin typeface="LG Smart_H Regular" panose="020B0600000101010101" pitchFamily="34" charset="-127"/>
                <a:ea typeface="LG Smart_H Regular" panose="020B0600000101010101" pitchFamily="34" charset="-127"/>
                <a:cs typeface="Times New Roman" panose="02020603050405020304" pitchFamily="18" charset="0"/>
              </a:rPr>
              <a:t> </a:t>
            </a:r>
            <a:r>
              <a:rPr kumimoji="1" lang="vi-VN" altLang="ko-KR" sz="950" b="0" i="0" u="none" strike="noStrike" kern="1200" cap="none" spc="0" normalizeH="0" baseline="0" noProof="0">
                <a:ln>
                  <a:noFill/>
                </a:ln>
                <a:effectLst/>
                <a:uLnTx/>
                <a:uFillTx/>
                <a:latin typeface="LG Smart_H Regular" panose="020B0600000101010101" pitchFamily="34" charset="-127"/>
                <a:ea typeface="LG Smart_H Regular" panose="020B0600000101010101" pitchFamily="34" charset="-127"/>
                <a:cs typeface="Times New Roman" panose="02020603050405020304" pitchFamily="18" charset="0"/>
              </a:rPr>
              <a:t>(self-aligning)</a:t>
            </a:r>
            <a:r>
              <a:rPr kumimoji="1" lang="en-US" altLang="ko-KR" sz="950" b="0" i="0" u="none" strike="noStrike" kern="1200" cap="none" spc="0" normalizeH="0" baseline="0" noProof="0">
                <a:ln>
                  <a:noFill/>
                </a:ln>
                <a:effectLst/>
                <a:uLnTx/>
                <a:uFillTx/>
                <a:latin typeface="LG Smart_H Regular" panose="020B0600000101010101" pitchFamily="34" charset="-127"/>
                <a:ea typeface="LG Smart_H Regular" panose="020B0600000101010101" pitchFamily="34" charset="-127"/>
                <a:cs typeface="Times New Roman" panose="02020603050405020304" pitchFamily="18" charset="0"/>
              </a:rPr>
              <a:t>  </a:t>
            </a:r>
            <a:endParaRPr lang="en-US" altLang="ko-KR" sz="950" dirty="0">
              <a:latin typeface="LG Smart_H Regular" panose="020B0600000101010101" pitchFamily="34" charset="-127"/>
              <a:ea typeface="LG Smart_H Regular" panose="020B0600000101010101" pitchFamily="34" charset="-127"/>
              <a:cs typeface="Times New Roman" panose="02020603050405020304" pitchFamily="18" charset="0"/>
            </a:endParaRPr>
          </a:p>
          <a:p>
            <a:pPr marL="228600" marR="0" lvl="0" indent="-228600" algn="l" defTabSz="914400" rtl="0" eaLnBrk="1" fontAlgn="base" latinLnBrk="1" hangingPunct="1">
              <a:lnSpc>
                <a:spcPct val="100000"/>
              </a:lnSpc>
              <a:spcBef>
                <a:spcPct val="0"/>
              </a:spcBef>
              <a:spcAft>
                <a:spcPct val="0"/>
              </a:spcAft>
              <a:buClrTx/>
              <a:buSzTx/>
              <a:buFont typeface="+mj-lt"/>
              <a:buAutoNum type="alphaUcPeriod"/>
              <a:tabLst/>
              <a:defRPr/>
            </a:pPr>
            <a:r>
              <a:rPr kumimoji="1" lang="vi-VN" altLang="ko-KR" sz="950" b="0" i="0" u="none" strike="noStrike" kern="1200" cap="none" spc="0" normalizeH="0" baseline="0" noProof="0" smtClean="0">
                <a:ln>
                  <a:noFill/>
                </a:ln>
                <a:effectLst/>
                <a:uLnTx/>
                <a:uFillTx/>
                <a:latin typeface="LG Smart_H Regular" panose="020B0600000101010101" pitchFamily="34" charset="-127"/>
                <a:ea typeface="LG Smart_H Regular" panose="020B0600000101010101" pitchFamily="34" charset="-127"/>
                <a:cs typeface="Times New Roman" panose="02020603050405020304" pitchFamily="18" charset="0"/>
              </a:rPr>
              <a:t>Đường </a:t>
            </a:r>
            <a:r>
              <a:rPr kumimoji="1" lang="vi-VN" altLang="ko-KR" sz="950" b="0" i="0" u="none" strike="noStrike" kern="1200" cap="none" spc="0" normalizeH="0" baseline="0" noProof="0" dirty="0">
                <a:ln>
                  <a:noFill/>
                </a:ln>
                <a:effectLst/>
                <a:uLnTx/>
                <a:uFillTx/>
                <a:latin typeface="LG Smart_H Regular" panose="020B0600000101010101" pitchFamily="34" charset="-127"/>
                <a:ea typeface="LG Smart_H Regular" panose="020B0600000101010101" pitchFamily="34" charset="-127"/>
                <a:cs typeface="Times New Roman" panose="02020603050405020304" pitchFamily="18" charset="0"/>
              </a:rPr>
              <a:t>kính trong </a:t>
            </a:r>
            <a:r>
              <a:rPr kumimoji="1" lang="vi-VN" altLang="ko-KR" sz="950" b="0" i="0" u="none" strike="noStrike" kern="1200" cap="none" spc="0" normalizeH="0" baseline="0" noProof="0">
                <a:ln>
                  <a:noFill/>
                </a:ln>
                <a:effectLst/>
                <a:uLnTx/>
                <a:uFillTx/>
                <a:latin typeface="LG Smart_H Regular" panose="020B0600000101010101" pitchFamily="34" charset="-127"/>
                <a:ea typeface="LG Smart_H Regular" panose="020B0600000101010101" pitchFamily="34" charset="-127"/>
                <a:cs typeface="Times New Roman" panose="02020603050405020304" pitchFamily="18" charset="0"/>
              </a:rPr>
              <a:t>là </a:t>
            </a:r>
            <a:r>
              <a:rPr kumimoji="1" lang="en-US" altLang="ko-KR" sz="950" b="0" i="0" u="none" strike="noStrike" kern="1200" cap="none" spc="0" normalizeH="0" baseline="0" noProof="0" smtClean="0">
                <a:ln>
                  <a:noFill/>
                </a:ln>
                <a:effectLst/>
                <a:uLnTx/>
                <a:uFillTx/>
                <a:latin typeface="LG Smart_H Regular" panose="020B0600000101010101" pitchFamily="34" charset="-127"/>
                <a:ea typeface="LG Smart_H Regular" panose="020B0600000101010101" pitchFamily="34" charset="-127"/>
                <a:cs typeface="Times New Roman" panose="02020603050405020304" pitchFamily="18" charset="0"/>
              </a:rPr>
              <a:t>40mm</a:t>
            </a:r>
            <a:endParaRPr lang="en-US" altLang="ko-KR" sz="950" dirty="0">
              <a:latin typeface="LG Smart_H Regular" panose="020B0600000101010101" pitchFamily="34" charset="-127"/>
              <a:ea typeface="LG Smart_H Regular" panose="020B0600000101010101" pitchFamily="34" charset="-127"/>
              <a:cs typeface="Times New Roman" panose="02020603050405020304" pitchFamily="18" charset="0"/>
            </a:endParaRPr>
          </a:p>
          <a:p>
            <a:pPr marL="228600" marR="0" lvl="0" indent="-228600" algn="l" defTabSz="914400" rtl="0" eaLnBrk="1" fontAlgn="base" latinLnBrk="1" hangingPunct="1">
              <a:lnSpc>
                <a:spcPct val="100000"/>
              </a:lnSpc>
              <a:spcBef>
                <a:spcPct val="0"/>
              </a:spcBef>
              <a:spcAft>
                <a:spcPct val="0"/>
              </a:spcAft>
              <a:buClrTx/>
              <a:buSzTx/>
              <a:buFont typeface="+mj-lt"/>
              <a:buAutoNum type="alphaUcPeriod"/>
              <a:tabLst/>
              <a:defRPr/>
            </a:pPr>
            <a:r>
              <a:rPr kumimoji="1" lang="en-US" altLang="ko-KR" sz="950" b="0" i="0" u="none" strike="noStrike" kern="1200" cap="none" spc="0" normalizeH="0" baseline="0" noProof="0" smtClean="0">
                <a:ln>
                  <a:noFill/>
                </a:ln>
                <a:effectLst/>
                <a:uLnTx/>
                <a:uFillTx/>
                <a:latin typeface="LG Smart_H Regular" panose="020B0600000101010101" pitchFamily="34" charset="-127"/>
                <a:ea typeface="LG Smart_H Regular" panose="020B0600000101010101" pitchFamily="34" charset="-127"/>
                <a:cs typeface="Times New Roman" panose="02020603050405020304" pitchFamily="18" charset="0"/>
              </a:rPr>
              <a:t>C2</a:t>
            </a:r>
            <a:r>
              <a:rPr kumimoji="1" lang="vi-VN" altLang="ko-KR" sz="950" b="0" i="0" u="none" strike="noStrike" kern="1200" cap="none" spc="0" normalizeH="0" baseline="0" noProof="0" smtClean="0">
                <a:ln>
                  <a:noFill/>
                </a:ln>
                <a:effectLst/>
                <a:uLnTx/>
                <a:uFillTx/>
                <a:latin typeface="LG Smart_H Regular" panose="020B0600000101010101" pitchFamily="34" charset="-127"/>
                <a:ea typeface="LG Smart_H Regular" panose="020B0600000101010101" pitchFamily="34" charset="-127"/>
                <a:cs typeface="Times New Roman" panose="02020603050405020304" pitchFamily="18" charset="0"/>
              </a:rPr>
              <a:t> </a:t>
            </a:r>
            <a:r>
              <a:rPr kumimoji="1" lang="vi-VN" altLang="ko-KR" sz="950" b="0" i="0" u="none" strike="noStrike" kern="1200" cap="none" spc="0" normalizeH="0" baseline="0" noProof="0" dirty="0">
                <a:ln>
                  <a:noFill/>
                </a:ln>
                <a:effectLst/>
                <a:uLnTx/>
                <a:uFillTx/>
                <a:latin typeface="LG Smart_H Regular" panose="020B0600000101010101" pitchFamily="34" charset="-127"/>
                <a:ea typeface="LG Smart_H Regular" panose="020B0600000101010101" pitchFamily="34" charset="-127"/>
                <a:cs typeface="Times New Roman" panose="02020603050405020304" pitchFamily="18" charset="0"/>
              </a:rPr>
              <a:t>là kí </a:t>
            </a:r>
            <a:r>
              <a:rPr kumimoji="1" lang="vi-VN" altLang="ko-KR" sz="950" b="0" i="0" u="none" strike="noStrike" kern="1200" cap="none" spc="0" normalizeH="0" baseline="0" noProof="0">
                <a:ln>
                  <a:noFill/>
                </a:ln>
                <a:effectLst/>
                <a:uLnTx/>
                <a:uFillTx/>
                <a:latin typeface="LG Smart_H Regular" panose="020B0600000101010101" pitchFamily="34" charset="-127"/>
                <a:ea typeface="LG Smart_H Regular" panose="020B0600000101010101" pitchFamily="34" charset="-127"/>
                <a:cs typeface="Times New Roman" panose="02020603050405020304" pitchFamily="18" charset="0"/>
              </a:rPr>
              <a:t>hiệu </a:t>
            </a:r>
            <a:r>
              <a:rPr kumimoji="1" lang="vi-VN" altLang="ko-KR" sz="950" b="0" i="0" u="none" strike="noStrike" kern="1200" cap="none" spc="0" normalizeH="0" baseline="0" noProof="0" smtClean="0">
                <a:ln>
                  <a:noFill/>
                </a:ln>
                <a:effectLst/>
                <a:uLnTx/>
                <a:uFillTx/>
                <a:latin typeface="LG Smart_H Regular" panose="020B0600000101010101" pitchFamily="34" charset="-127"/>
                <a:ea typeface="LG Smart_H Regular" panose="020B0600000101010101" pitchFamily="34" charset="-127"/>
                <a:cs typeface="Times New Roman" panose="02020603050405020304" pitchFamily="18" charset="0"/>
              </a:rPr>
              <a:t>Clearance</a:t>
            </a:r>
            <a:endParaRPr lang="en-US" altLang="ko-KR" sz="950" dirty="0">
              <a:latin typeface="LG Smart_H Regular" panose="020B0600000101010101" pitchFamily="34" charset="-127"/>
              <a:ea typeface="LG Smart_H Regular" panose="020B0600000101010101" pitchFamily="34" charset="-127"/>
              <a:cs typeface="Times New Roman" panose="02020603050405020304" pitchFamily="18" charset="0"/>
            </a:endParaRPr>
          </a:p>
          <a:p>
            <a:pPr marL="228600" marR="0" lvl="0" indent="-228600" algn="l" defTabSz="914400" rtl="0" eaLnBrk="1" fontAlgn="base" latinLnBrk="1" hangingPunct="1">
              <a:lnSpc>
                <a:spcPct val="100000"/>
              </a:lnSpc>
              <a:spcBef>
                <a:spcPct val="0"/>
              </a:spcBef>
              <a:spcAft>
                <a:spcPct val="0"/>
              </a:spcAft>
              <a:buClrTx/>
              <a:buSzTx/>
              <a:buFont typeface="+mj-lt"/>
              <a:buAutoNum type="alphaUcPeriod"/>
              <a:tabLst/>
              <a:defRPr/>
            </a:pPr>
            <a:r>
              <a:rPr kumimoji="1" lang="vi-VN" altLang="ko-KR" sz="950" b="0" i="0" u="none" strike="noStrike" kern="1200" cap="none" spc="0" normalizeH="0" baseline="0" noProof="0" smtClean="0">
                <a:ln>
                  <a:noFill/>
                </a:ln>
                <a:effectLst/>
                <a:uLnTx/>
                <a:uFillTx/>
                <a:latin typeface="LG Smart_H Regular" panose="020B0600000101010101" pitchFamily="34" charset="-127"/>
                <a:ea typeface="LG Smart_H Regular" panose="020B0600000101010101" pitchFamily="34" charset="-127"/>
                <a:cs typeface="Times New Roman" panose="02020603050405020304" pitchFamily="18" charset="0"/>
              </a:rPr>
              <a:t>Mức </a:t>
            </a:r>
            <a:r>
              <a:rPr kumimoji="1" lang="vi-VN" altLang="ko-KR" sz="950" b="0" i="0" u="none" strike="noStrike" kern="1200" cap="none" spc="0" normalizeH="0" baseline="0" noProof="0" dirty="0">
                <a:ln>
                  <a:noFill/>
                </a:ln>
                <a:effectLst/>
                <a:uLnTx/>
                <a:uFillTx/>
                <a:latin typeface="LG Smart_H Regular" panose="020B0600000101010101" pitchFamily="34" charset="-127"/>
                <a:ea typeface="LG Smart_H Regular" panose="020B0600000101010101" pitchFamily="34" charset="-127"/>
                <a:cs typeface="Times New Roman" panose="02020603050405020304" pitchFamily="18" charset="0"/>
              </a:rPr>
              <a:t>độ chính xác </a:t>
            </a:r>
            <a:r>
              <a:rPr kumimoji="1" lang="vi-VN" altLang="ko-KR" sz="950" b="0" i="0" u="none" strike="noStrike" kern="1200" cap="none" spc="0" normalizeH="0" baseline="0" noProof="0">
                <a:ln>
                  <a:noFill/>
                </a:ln>
                <a:effectLst/>
                <a:uLnTx/>
                <a:uFillTx/>
                <a:latin typeface="LG Smart_H Regular" panose="020B0600000101010101" pitchFamily="34" charset="-127"/>
                <a:ea typeface="LG Smart_H Regular" panose="020B0600000101010101" pitchFamily="34" charset="-127"/>
                <a:cs typeface="Times New Roman" panose="02020603050405020304" pitchFamily="18" charset="0"/>
              </a:rPr>
              <a:t>cấp </a:t>
            </a:r>
            <a:r>
              <a:rPr kumimoji="1" lang="vi-VN" altLang="ko-KR" sz="950" b="0" i="0" u="none" strike="noStrike" kern="1200" cap="none" spc="0" normalizeH="0" baseline="0" noProof="0" smtClean="0">
                <a:ln>
                  <a:noFill/>
                </a:ln>
                <a:effectLst/>
                <a:uLnTx/>
                <a:uFillTx/>
                <a:latin typeface="LG Smart_H Regular" panose="020B0600000101010101" pitchFamily="34" charset="-127"/>
                <a:ea typeface="LG Smart_H Regular" panose="020B0600000101010101" pitchFamily="34" charset="-127"/>
                <a:cs typeface="Times New Roman" panose="02020603050405020304" pitchFamily="18" charset="0"/>
              </a:rPr>
              <a:t>6</a:t>
            </a:r>
            <a:endParaRPr kumimoji="1" lang="en-US" altLang="ko-KR" sz="950" b="0" i="0" u="none" strike="noStrike" kern="1200" cap="none" spc="0" normalizeH="0" baseline="0" noProof="0" smtClean="0">
              <a:ln>
                <a:noFill/>
              </a:ln>
              <a:effectLst/>
              <a:uLnTx/>
              <a:uFillTx/>
              <a:latin typeface="LG Smart_H Regular" panose="020B0600000101010101" pitchFamily="34" charset="-127"/>
              <a:ea typeface="LG Smart_H Regular" panose="020B0600000101010101" pitchFamily="34" charset="-127"/>
              <a:cs typeface="Times New Roman" panose="02020603050405020304" pitchFamily="18" charset="0"/>
            </a:endParaRPr>
          </a:p>
          <a:p>
            <a:pPr marL="0" marR="0" lvl="0" indent="0" algn="l" defTabSz="914400" rtl="0" eaLnBrk="1" fontAlgn="base" latinLnBrk="1" hangingPunct="1">
              <a:lnSpc>
                <a:spcPct val="100000"/>
              </a:lnSpc>
              <a:spcBef>
                <a:spcPct val="0"/>
              </a:spcBef>
              <a:spcAft>
                <a:spcPct val="0"/>
              </a:spcAft>
              <a:buClrTx/>
              <a:buSzTx/>
              <a:buNone/>
              <a:tabLst/>
              <a:defRPr/>
            </a:pPr>
            <a:endParaRPr kumimoji="1" lang="en-US" altLang="ko-KR" sz="950" b="0" i="0" u="none" strike="noStrike" kern="1200" cap="none" spc="0" normalizeH="0" baseline="0" noProof="0" smtClean="0">
              <a:ln>
                <a:noFill/>
              </a:ln>
              <a:effectLst/>
              <a:uLnTx/>
              <a:uFillTx/>
              <a:latin typeface="LG Smart_H Regular" panose="020B0600000101010101" pitchFamily="34" charset="-127"/>
              <a:ea typeface="LG Smart_H Regular" panose="020B0600000101010101" pitchFamily="34" charset="-127"/>
              <a:cs typeface="Times New Roman" panose="02020603050405020304" pitchFamily="18" charset="0"/>
            </a:endParaRPr>
          </a:p>
          <a:p>
            <a:pPr marL="228600" marR="0" lvl="0" indent="-228600" algn="l" defTabSz="914400" rtl="0" eaLnBrk="1" fontAlgn="base" latinLnBrk="1" hangingPunct="1">
              <a:lnSpc>
                <a:spcPct val="100000"/>
              </a:lnSpc>
              <a:spcBef>
                <a:spcPct val="0"/>
              </a:spcBef>
              <a:spcAft>
                <a:spcPct val="0"/>
              </a:spcAft>
              <a:buClrTx/>
              <a:buSzTx/>
              <a:buFont typeface="+mj-lt"/>
              <a:buAutoNum type="alphaUcPeriod"/>
              <a:tabLst/>
              <a:defRPr/>
            </a:pPr>
            <a:endParaRPr lang="en-US" altLang="ko-KR" sz="950">
              <a:latin typeface="LG Smart_H Regular" panose="020B0600000101010101" pitchFamily="34" charset="-127"/>
              <a:ea typeface="LG Smart_H Regular" panose="020B0600000101010101" pitchFamily="34" charset="-127"/>
              <a:cs typeface="Times New Roman" panose="02020603050405020304" pitchFamily="18" charset="0"/>
            </a:endParaRPr>
          </a:p>
          <a:p>
            <a:pPr marL="228600" marR="0" lvl="0" indent="-228600" algn="l" defTabSz="914400" rtl="0" eaLnBrk="1" fontAlgn="base" latinLnBrk="1" hangingPunct="1">
              <a:lnSpc>
                <a:spcPct val="100000"/>
              </a:lnSpc>
              <a:spcBef>
                <a:spcPct val="0"/>
              </a:spcBef>
              <a:spcAft>
                <a:spcPct val="0"/>
              </a:spcAft>
              <a:buClrTx/>
              <a:buSzTx/>
              <a:buFont typeface="+mj-lt"/>
              <a:buAutoNum type="alphaUcPeriod"/>
              <a:tabLst/>
              <a:defRPr/>
            </a:pPr>
            <a:endParaRPr kumimoji="1" lang="en-US" altLang="ko-KR" sz="950" b="0" i="0" u="none" strike="noStrike" kern="1200" cap="none" spc="0" normalizeH="0" baseline="0" noProof="0" smtClean="0">
              <a:ln>
                <a:noFill/>
              </a:ln>
              <a:effectLst/>
              <a:uLnTx/>
              <a:uFillTx/>
              <a:latin typeface="LG Smart_H Regular" panose="020B0600000101010101" pitchFamily="34" charset="-127"/>
              <a:ea typeface="LG Smart_H Regular" panose="020B0600000101010101" pitchFamily="34" charset="-127"/>
              <a:cs typeface="Times New Roman" panose="02020603050405020304" pitchFamily="18" charset="0"/>
            </a:endParaRPr>
          </a:p>
          <a:p>
            <a:pPr marL="228600" marR="0" lvl="0" indent="-228600" algn="l" defTabSz="914400" rtl="0" eaLnBrk="1" fontAlgn="base" latinLnBrk="1" hangingPunct="1">
              <a:lnSpc>
                <a:spcPct val="100000"/>
              </a:lnSpc>
              <a:spcBef>
                <a:spcPct val="0"/>
              </a:spcBef>
              <a:spcAft>
                <a:spcPct val="0"/>
              </a:spcAft>
              <a:buClrTx/>
              <a:buSzTx/>
              <a:buFont typeface="+mj-lt"/>
              <a:buAutoNum type="alphaUcPeriod"/>
              <a:tabLst/>
              <a:defRPr/>
            </a:pPr>
            <a:endParaRPr lang="en-US" altLang="ko-KR" sz="950">
              <a:latin typeface="LG Smart_H Regular" panose="020B0600000101010101" pitchFamily="34" charset="-127"/>
              <a:ea typeface="LG Smart_H Regular" panose="020B0600000101010101" pitchFamily="34" charset="-127"/>
              <a:cs typeface="Times New Roman" panose="02020603050405020304" pitchFamily="18" charset="0"/>
            </a:endParaRPr>
          </a:p>
          <a:p>
            <a:pPr marL="228600" marR="0" lvl="0" indent="-228600" algn="l" defTabSz="914400" rtl="0" eaLnBrk="1" fontAlgn="base" latinLnBrk="1" hangingPunct="1">
              <a:lnSpc>
                <a:spcPct val="100000"/>
              </a:lnSpc>
              <a:spcBef>
                <a:spcPct val="0"/>
              </a:spcBef>
              <a:spcAft>
                <a:spcPct val="0"/>
              </a:spcAft>
              <a:buClrTx/>
              <a:buSzTx/>
              <a:buFont typeface="+mj-lt"/>
              <a:buAutoNum type="alphaUcPeriod"/>
              <a:tabLst/>
              <a:defRPr/>
            </a:pPr>
            <a:endParaRPr kumimoji="1" lang="en-US" altLang="ko-KR" sz="950" b="0" i="0" u="none" strike="noStrike" kern="1200" cap="none" spc="0" normalizeH="0" baseline="0" noProof="0" smtClean="0">
              <a:ln>
                <a:noFill/>
              </a:ln>
              <a:effectLst/>
              <a:uLnTx/>
              <a:uFillTx/>
              <a:latin typeface="LG Smart_H Regular" panose="020B0600000101010101" pitchFamily="34" charset="-127"/>
              <a:ea typeface="LG Smart_H Regular" panose="020B0600000101010101" pitchFamily="34" charset="-127"/>
              <a:cs typeface="Times New Roman" panose="02020603050405020304" pitchFamily="18" charset="0"/>
            </a:endParaRPr>
          </a:p>
          <a:p>
            <a:pPr marL="228600" marR="0" lvl="0" indent="-228600" algn="l" defTabSz="914400" rtl="0" eaLnBrk="1" fontAlgn="base" latinLnBrk="1" hangingPunct="1">
              <a:lnSpc>
                <a:spcPct val="100000"/>
              </a:lnSpc>
              <a:spcBef>
                <a:spcPct val="0"/>
              </a:spcBef>
              <a:spcAft>
                <a:spcPct val="0"/>
              </a:spcAft>
              <a:buClrTx/>
              <a:buSzTx/>
              <a:buFont typeface="+mj-lt"/>
              <a:buAutoNum type="alphaUcPeriod"/>
              <a:tabLst/>
              <a:defRPr/>
            </a:pPr>
            <a:endParaRPr lang="en-US" altLang="ko-KR" sz="950">
              <a:latin typeface="LG Smart_H Regular" panose="020B0600000101010101" pitchFamily="34" charset="-127"/>
              <a:ea typeface="LG Smart_H Regular" panose="020B0600000101010101" pitchFamily="34" charset="-127"/>
              <a:cs typeface="Times New Roman" panose="02020603050405020304" pitchFamily="18" charset="0"/>
            </a:endParaRPr>
          </a:p>
          <a:p>
            <a:pPr marL="228600" marR="0" lvl="0" indent="-228600" algn="l" defTabSz="914400" rtl="0" eaLnBrk="1" fontAlgn="base" latinLnBrk="1" hangingPunct="1">
              <a:lnSpc>
                <a:spcPct val="100000"/>
              </a:lnSpc>
              <a:spcBef>
                <a:spcPct val="0"/>
              </a:spcBef>
              <a:spcAft>
                <a:spcPct val="0"/>
              </a:spcAft>
              <a:buClrTx/>
              <a:buSzTx/>
              <a:buFont typeface="+mj-lt"/>
              <a:buAutoNum type="alphaUcPeriod"/>
              <a:tabLst/>
              <a:defRPr/>
            </a:pPr>
            <a:endParaRPr kumimoji="1" lang="en-US" altLang="ko-KR" sz="950" b="0" i="0" u="none" strike="noStrike" kern="1200" cap="none" spc="0" normalizeH="0" baseline="0" noProof="0" smtClean="0">
              <a:ln>
                <a:noFill/>
              </a:ln>
              <a:effectLst/>
              <a:uLnTx/>
              <a:uFillTx/>
              <a:latin typeface="LG Smart_H Regular" panose="020B0600000101010101" pitchFamily="34" charset="-127"/>
              <a:ea typeface="LG Smart_H Regular" panose="020B0600000101010101" pitchFamily="34" charset="-127"/>
              <a:cs typeface="Times New Roman" panose="02020603050405020304" pitchFamily="18" charset="0"/>
            </a:endParaRPr>
          </a:p>
          <a:p>
            <a:pPr marL="228600" marR="0" lvl="0" indent="-228600" algn="l" defTabSz="914400" rtl="0" eaLnBrk="1" fontAlgn="base" latinLnBrk="1" hangingPunct="1">
              <a:lnSpc>
                <a:spcPct val="100000"/>
              </a:lnSpc>
              <a:spcBef>
                <a:spcPct val="0"/>
              </a:spcBef>
              <a:spcAft>
                <a:spcPct val="0"/>
              </a:spcAft>
              <a:buClrTx/>
              <a:buSzTx/>
              <a:buFont typeface="+mj-lt"/>
              <a:buAutoNum type="alphaUcPeriod"/>
              <a:tabLst/>
              <a:defRPr/>
            </a:pPr>
            <a:endParaRPr lang="en-US" altLang="ko-KR" sz="950">
              <a:latin typeface="LG Smart_H Regular" panose="020B0600000101010101" pitchFamily="34" charset="-127"/>
              <a:ea typeface="LG Smart_H Regular" panose="020B0600000101010101" pitchFamily="34" charset="-127"/>
              <a:cs typeface="Times New Roman" panose="02020603050405020304" pitchFamily="18" charset="0"/>
            </a:endParaRPr>
          </a:p>
          <a:p>
            <a:pPr marL="0" marR="0" lvl="0" indent="0" algn="l" defTabSz="914400" rtl="0" eaLnBrk="1" fontAlgn="base" latinLnBrk="1" hangingPunct="1">
              <a:lnSpc>
                <a:spcPct val="100000"/>
              </a:lnSpc>
              <a:spcBef>
                <a:spcPct val="0"/>
              </a:spcBef>
              <a:spcAft>
                <a:spcPct val="0"/>
              </a:spcAft>
              <a:buClrTx/>
              <a:buSzTx/>
              <a:buNone/>
              <a:tabLst/>
              <a:defRPr/>
            </a:pPr>
            <a:endParaRPr kumimoji="1" lang="en-US" altLang="ko-KR" sz="950" b="0" i="0" u="none" strike="noStrike" kern="1200" cap="none" spc="0" normalizeH="0" baseline="0" noProof="0" dirty="0">
              <a:ln>
                <a:noFill/>
              </a:ln>
              <a:effectLst/>
              <a:uLnTx/>
              <a:uFillTx/>
              <a:latin typeface="LG Smart_H Regular" panose="020B0600000101010101" pitchFamily="34" charset="-127"/>
              <a:ea typeface="LG Smart_H Regular" panose="020B0600000101010101" pitchFamily="34" charset="-127"/>
              <a:cs typeface="Times New Roman" panose="02020603050405020304" pitchFamily="18" charset="0"/>
            </a:endParaRPr>
          </a:p>
          <a:p>
            <a:pPr marL="457200" marR="0" lvl="0" indent="-457200" algn="l" defTabSz="914400" rtl="0" eaLnBrk="1" fontAlgn="base" latinLnBrk="1" hangingPunct="1">
              <a:lnSpc>
                <a:spcPct val="100000"/>
              </a:lnSpc>
              <a:spcBef>
                <a:spcPct val="0"/>
              </a:spcBef>
              <a:spcAft>
                <a:spcPct val="0"/>
              </a:spcAft>
              <a:buClrTx/>
              <a:buSzTx/>
              <a:buFontTx/>
              <a:buNone/>
              <a:tabLst/>
              <a:defRPr/>
            </a:pPr>
            <a:endParaRPr kumimoji="1" lang="en-US" altLang="ko-KR" sz="950" b="0" i="0" u="none" strike="noStrike" kern="1200" cap="none" spc="0" normalizeH="0" baseline="0" noProof="0" dirty="0">
              <a:ln>
                <a:noFill/>
              </a:ln>
              <a:effectLst/>
              <a:uLnTx/>
              <a:uFillTx/>
              <a:latin typeface="LG Smart_H Regular" panose="020B0600000101010101" pitchFamily="34" charset="-127"/>
              <a:ea typeface="LG Smart_H Regular" panose="020B0600000101010101" pitchFamily="34" charset="-127"/>
              <a:cs typeface="Times New Roman" panose="02020603050405020304" pitchFamily="18" charset="0"/>
            </a:endParaRPr>
          </a:p>
          <a:p>
            <a:pPr marL="0" marR="0" lvl="0" indent="0" algn="l" defTabSz="914400" rtl="0" eaLnBrk="1" fontAlgn="base" latinLnBrk="1" hangingPunct="1">
              <a:lnSpc>
                <a:spcPct val="100000"/>
              </a:lnSpc>
              <a:spcBef>
                <a:spcPct val="20000"/>
              </a:spcBef>
              <a:spcAft>
                <a:spcPct val="0"/>
              </a:spcAft>
              <a:buClrTx/>
              <a:buSzTx/>
              <a:buNone/>
              <a:tabLst/>
              <a:defRPr/>
            </a:pPr>
            <a:r>
              <a:rPr lang="en-US" altLang="ko-KR" sz="950">
                <a:latin typeface="LG Smart_H Regular" panose="020B0600000101010101" pitchFamily="34" charset="-127"/>
                <a:ea typeface="LG Smart_H Regular" panose="020B0600000101010101" pitchFamily="34" charset="-127"/>
                <a:cs typeface="Times New Roman" panose="02020603050405020304" pitchFamily="18" charset="0"/>
              </a:rPr>
              <a:t>6</a:t>
            </a:r>
            <a:r>
              <a:rPr lang="en-US" altLang="ko-KR" sz="950" smtClean="0">
                <a:latin typeface="LG Smart_H Regular" panose="020B0600000101010101" pitchFamily="34" charset="-127"/>
                <a:ea typeface="LG Smart_H Regular" panose="020B0600000101010101" pitchFamily="34" charset="-127"/>
                <a:cs typeface="Times New Roman" panose="02020603050405020304" pitchFamily="18" charset="0"/>
              </a:rPr>
              <a:t>7. </a:t>
            </a:r>
            <a:r>
              <a:rPr kumimoji="1" lang="vi-VN" altLang="ko-KR" sz="950" b="0" i="0" u="none" strike="noStrike" kern="1200" cap="none" spc="0" normalizeH="0" baseline="0" noProof="0" smtClean="0">
                <a:ln>
                  <a:noFill/>
                </a:ln>
                <a:effectLst/>
                <a:uLnTx/>
                <a:uFillTx/>
                <a:latin typeface="LG Smart_H Regular" panose="020B0600000101010101" pitchFamily="34" charset="-127"/>
                <a:ea typeface="LG Smart_H Regular" panose="020B0600000101010101" pitchFamily="34" charset="-127"/>
                <a:cs typeface="Times New Roman" panose="02020603050405020304" pitchFamily="18" charset="0"/>
              </a:rPr>
              <a:t>Vật </a:t>
            </a:r>
            <a:r>
              <a:rPr kumimoji="1" lang="vi-VN" altLang="ko-KR" sz="950" b="0" i="0" u="none" strike="noStrike" kern="1200" cap="none" spc="0" normalizeH="0" baseline="0" noProof="0" dirty="0">
                <a:ln>
                  <a:noFill/>
                </a:ln>
                <a:effectLst/>
                <a:uLnTx/>
                <a:uFillTx/>
                <a:latin typeface="LG Smart_H Regular" panose="020B0600000101010101" pitchFamily="34" charset="-127"/>
                <a:ea typeface="LG Smart_H Regular" panose="020B0600000101010101" pitchFamily="34" charset="-127"/>
                <a:cs typeface="Times New Roman" panose="02020603050405020304" pitchFamily="18" charset="0"/>
              </a:rPr>
              <a:t>nào dưới đây là đinh ốc (vít) dùng để ghép nối  </a:t>
            </a:r>
            <a:r>
              <a:rPr kumimoji="1" lang="en-US" altLang="ko-KR" sz="950" b="0" i="0" u="none" strike="noStrike" kern="1200" cap="none" spc="0" normalizeH="0" baseline="0" noProof="0" dirty="0">
                <a:ln>
                  <a:noFill/>
                </a:ln>
                <a:effectLst/>
                <a:uLnTx/>
                <a:uFillTx/>
                <a:latin typeface="LG Smart_H Regular" panose="020B0600000101010101" pitchFamily="34" charset="-127"/>
                <a:ea typeface="LG Smart_H Regular" panose="020B0600000101010101" pitchFamily="34" charset="-127"/>
                <a:cs typeface="Times New Roman" panose="02020603050405020304" pitchFamily="18" charset="0"/>
              </a:rPr>
              <a:t>?</a:t>
            </a:r>
          </a:p>
          <a:p>
            <a:pPr marL="457200" marR="0" lvl="0" indent="-457200" algn="l" defTabSz="914400" rtl="0" eaLnBrk="1" fontAlgn="base" latinLnBrk="1" hangingPunct="1">
              <a:lnSpc>
                <a:spcPct val="100000"/>
              </a:lnSpc>
              <a:spcBef>
                <a:spcPct val="20000"/>
              </a:spcBef>
              <a:spcAft>
                <a:spcPct val="0"/>
              </a:spcAft>
              <a:buClrTx/>
              <a:buSzTx/>
              <a:buFontTx/>
              <a:buChar char="•"/>
              <a:tabLst/>
              <a:defRPr/>
            </a:pPr>
            <a:endParaRPr kumimoji="1" lang="en-US" altLang="ko-KR" sz="950" b="0" i="0" u="none" strike="noStrike" kern="1200" cap="none" spc="0" normalizeH="0" baseline="0" noProof="0" dirty="0">
              <a:ln>
                <a:noFill/>
              </a:ln>
              <a:effectLst/>
              <a:uLnTx/>
              <a:uFillTx/>
              <a:latin typeface="LG Smart_H Regular" panose="020B0600000101010101" pitchFamily="34" charset="-127"/>
              <a:ea typeface="LG Smart_H Regular" panose="020B0600000101010101" pitchFamily="34" charset="-127"/>
              <a:cs typeface="Times New Roman" panose="02020603050405020304" pitchFamily="18" charset="0"/>
            </a:endParaRPr>
          </a:p>
          <a:p>
            <a:pPr marL="457200" marR="0" lvl="0" indent="-457200" algn="l" defTabSz="914400" rtl="0" eaLnBrk="1" fontAlgn="base" latinLnBrk="1" hangingPunct="1">
              <a:lnSpc>
                <a:spcPct val="100000"/>
              </a:lnSpc>
              <a:spcBef>
                <a:spcPct val="20000"/>
              </a:spcBef>
              <a:spcAft>
                <a:spcPct val="0"/>
              </a:spcAft>
              <a:buClrTx/>
              <a:buSzTx/>
              <a:buFontTx/>
              <a:buNone/>
              <a:tabLst/>
              <a:defRPr/>
            </a:pPr>
            <a:r>
              <a:rPr kumimoji="1" lang="en-US" altLang="ko-KR" sz="950" b="0" i="0" u="none" strike="noStrike" kern="1200" cap="none" spc="0" normalizeH="0" baseline="0" noProof="0">
                <a:ln>
                  <a:noFill/>
                </a:ln>
                <a:effectLst/>
                <a:uLnTx/>
                <a:uFillTx/>
                <a:latin typeface="LG Smart_H Regular" panose="020B0600000101010101" pitchFamily="34" charset="-127"/>
                <a:ea typeface="LG Smart_H Regular" panose="020B0600000101010101" pitchFamily="34" charset="-127"/>
                <a:cs typeface="Times New Roman" panose="02020603050405020304" pitchFamily="18" charset="0"/>
              </a:rPr>
              <a:t> </a:t>
            </a:r>
            <a:r>
              <a:rPr lang="en-US" altLang="ko-KR" sz="950" smtClean="0">
                <a:latin typeface="LG Smart_H Regular" panose="020B0600000101010101" pitchFamily="34" charset="-127"/>
                <a:ea typeface="LG Smart_H Regular" panose="020B0600000101010101" pitchFamily="34" charset="-127"/>
                <a:cs typeface="Times New Roman" panose="02020603050405020304" pitchFamily="18" charset="0"/>
              </a:rPr>
              <a:t>A.  </a:t>
            </a:r>
            <a:r>
              <a:rPr kumimoji="1" lang="vi-VN" altLang="ko-KR" sz="950" b="0" i="0" u="none" strike="noStrike" kern="1200" cap="none" spc="0" normalizeH="0" baseline="0" noProof="0" smtClean="0">
                <a:ln>
                  <a:noFill/>
                </a:ln>
                <a:effectLst/>
                <a:uLnTx/>
                <a:uFillTx/>
                <a:latin typeface="LG Smart_H Regular" panose="020B0600000101010101" pitchFamily="34" charset="-127"/>
                <a:ea typeface="LG Smart_H Regular" panose="020B0600000101010101" pitchFamily="34" charset="-127"/>
                <a:cs typeface="Times New Roman" panose="02020603050405020304" pitchFamily="18" charset="0"/>
              </a:rPr>
              <a:t>Vít </a:t>
            </a:r>
            <a:r>
              <a:rPr kumimoji="1" lang="vi-VN" altLang="ko-KR" sz="950" b="0" i="0" u="none" strike="noStrike" kern="1200" cap="none" spc="0" normalizeH="0" baseline="0" noProof="0">
                <a:ln>
                  <a:noFill/>
                </a:ln>
                <a:effectLst/>
                <a:uLnTx/>
                <a:uFillTx/>
                <a:latin typeface="LG Smart_H Regular" panose="020B0600000101010101" pitchFamily="34" charset="-127"/>
                <a:ea typeface="LG Smart_H Regular" panose="020B0600000101010101" pitchFamily="34" charset="-127"/>
                <a:cs typeface="Times New Roman" panose="02020603050405020304" pitchFamily="18" charset="0"/>
              </a:rPr>
              <a:t>vuông</a:t>
            </a:r>
            <a:r>
              <a:rPr kumimoji="1" lang="ko-KR" altLang="en-US" sz="950" b="0" i="0" u="none" strike="noStrike" kern="1200" cap="none" spc="0" normalizeH="0" baseline="0" noProof="0">
                <a:ln>
                  <a:noFill/>
                </a:ln>
                <a:effectLst/>
                <a:uLnTx/>
                <a:uFillTx/>
                <a:latin typeface="LG Smart_H Regular" panose="020B0600000101010101" pitchFamily="34" charset="-127"/>
                <a:ea typeface="LG Smart_H Regular" panose="020B0600000101010101" pitchFamily="34" charset="-127"/>
                <a:cs typeface="Times New Roman" panose="02020603050405020304" pitchFamily="18" charset="0"/>
              </a:rPr>
              <a:t>                 </a:t>
            </a:r>
            <a:r>
              <a:rPr lang="en-US" altLang="ko-KR" sz="950" smtClean="0">
                <a:latin typeface="LG Smart_H Regular" panose="020B0600000101010101" pitchFamily="34" charset="-127"/>
                <a:ea typeface="LG Smart_H Regular" panose="020B0600000101010101" pitchFamily="34" charset="-127"/>
                <a:cs typeface="Times New Roman" panose="02020603050405020304" pitchFamily="18" charset="0"/>
              </a:rPr>
              <a:t>B.  </a:t>
            </a:r>
            <a:r>
              <a:rPr kumimoji="1" lang="vi-VN" altLang="ko-KR" sz="950" b="0" i="0" u="none" strike="noStrike" kern="1200" cap="none" spc="0" normalizeH="0" baseline="0" noProof="0" smtClean="0">
                <a:ln>
                  <a:noFill/>
                </a:ln>
                <a:effectLst/>
                <a:uLnTx/>
                <a:uFillTx/>
                <a:latin typeface="LG Smart_H Regular" panose="020B0600000101010101" pitchFamily="34" charset="-127"/>
                <a:ea typeface="LG Smart_H Regular" panose="020B0600000101010101" pitchFamily="34" charset="-127"/>
                <a:cs typeface="Times New Roman" panose="02020603050405020304" pitchFamily="18" charset="0"/>
              </a:rPr>
              <a:t>Vít </a:t>
            </a:r>
            <a:r>
              <a:rPr kumimoji="1" lang="vi-VN" altLang="ko-KR" sz="950" b="0" i="0" u="none" strike="noStrike" kern="1200" cap="none" spc="0" normalizeH="0" baseline="0" noProof="0" dirty="0">
                <a:ln>
                  <a:noFill/>
                </a:ln>
                <a:effectLst/>
                <a:uLnTx/>
                <a:uFillTx/>
                <a:latin typeface="LG Smart_H Regular" panose="020B0600000101010101" pitchFamily="34" charset="-127"/>
                <a:ea typeface="LG Smart_H Regular" panose="020B0600000101010101" pitchFamily="34" charset="-127"/>
                <a:cs typeface="Times New Roman" panose="02020603050405020304" pitchFamily="18" charset="0"/>
              </a:rPr>
              <a:t>răng cưa</a:t>
            </a:r>
            <a:endParaRPr kumimoji="1" lang="ko-KR" altLang="en-US" sz="950" b="0" i="0" u="none" strike="noStrike" kern="1200" cap="none" spc="0" normalizeH="0" baseline="0" noProof="0" dirty="0">
              <a:ln>
                <a:noFill/>
              </a:ln>
              <a:effectLst/>
              <a:uLnTx/>
              <a:uFillTx/>
              <a:latin typeface="LG Smart_H Regular" panose="020B0600000101010101" pitchFamily="34" charset="-127"/>
              <a:ea typeface="LG Smart_H Regular" panose="020B0600000101010101" pitchFamily="34" charset="-127"/>
              <a:cs typeface="Times New Roman" panose="02020603050405020304" pitchFamily="18" charset="0"/>
            </a:endParaRPr>
          </a:p>
          <a:p>
            <a:pPr marL="457200" marR="0" lvl="0" indent="-457200" algn="l" defTabSz="914400" rtl="0" eaLnBrk="1" fontAlgn="base" latinLnBrk="1" hangingPunct="1">
              <a:lnSpc>
                <a:spcPct val="100000"/>
              </a:lnSpc>
              <a:spcBef>
                <a:spcPct val="20000"/>
              </a:spcBef>
              <a:spcAft>
                <a:spcPct val="0"/>
              </a:spcAft>
              <a:buClrTx/>
              <a:buSzTx/>
              <a:buFontTx/>
              <a:buNone/>
              <a:tabLst/>
              <a:defRPr/>
            </a:pPr>
            <a:r>
              <a:rPr kumimoji="1" lang="ko-KR" altLang="en-US" sz="950" b="0" i="0" u="none" strike="noStrike" kern="1200" cap="none" spc="0" normalizeH="0" baseline="0" noProof="0">
                <a:ln>
                  <a:noFill/>
                </a:ln>
                <a:effectLst/>
                <a:uLnTx/>
                <a:uFillTx/>
                <a:latin typeface="LG Smart_H Regular" panose="020B0600000101010101" pitchFamily="34" charset="-127"/>
                <a:ea typeface="LG Smart_H Regular" panose="020B0600000101010101" pitchFamily="34" charset="-127"/>
                <a:cs typeface="Times New Roman" panose="02020603050405020304" pitchFamily="18" charset="0"/>
              </a:rPr>
              <a:t> </a:t>
            </a:r>
            <a:r>
              <a:rPr kumimoji="1" lang="en-US" altLang="ko-KR" sz="950" b="0" i="0" u="none" strike="noStrike" kern="1200" cap="none" spc="0" normalizeH="0" baseline="0" noProof="0" smtClean="0">
                <a:ln>
                  <a:noFill/>
                </a:ln>
                <a:effectLst/>
                <a:uLnTx/>
                <a:uFillTx/>
                <a:latin typeface="LG Smart_H Regular" panose="020B0600000101010101" pitchFamily="34" charset="-127"/>
                <a:ea typeface="LG Smart_H Regular" panose="020B0600000101010101" pitchFamily="34" charset="-127"/>
                <a:cs typeface="Times New Roman" panose="02020603050405020304" pitchFamily="18" charset="0"/>
              </a:rPr>
              <a:t>C.</a:t>
            </a:r>
            <a:r>
              <a:rPr kumimoji="1" lang="en-US" altLang="ko-KR" sz="950" b="0" i="0" u="none" strike="noStrike" kern="1200" cap="none" spc="0" normalizeH="0" noProof="0" smtClean="0">
                <a:ln>
                  <a:noFill/>
                </a:ln>
                <a:effectLst/>
                <a:uLnTx/>
                <a:uFillTx/>
                <a:latin typeface="LG Smart_H Regular" panose="020B0600000101010101" pitchFamily="34" charset="-127"/>
                <a:ea typeface="LG Smart_H Regular" panose="020B0600000101010101" pitchFamily="34" charset="-127"/>
                <a:cs typeface="Times New Roman" panose="02020603050405020304" pitchFamily="18" charset="0"/>
              </a:rPr>
              <a:t>  </a:t>
            </a:r>
            <a:r>
              <a:rPr kumimoji="1" lang="vi-VN" altLang="ko-KR" sz="950" b="0" i="0" u="none" strike="noStrike" kern="1200" cap="none" spc="0" normalizeH="0" baseline="0" noProof="0" smtClean="0">
                <a:ln>
                  <a:noFill/>
                </a:ln>
                <a:effectLst/>
                <a:uLnTx/>
                <a:uFillTx/>
                <a:latin typeface="LG Smart_H Regular" panose="020B0600000101010101" pitchFamily="34" charset="-127"/>
                <a:ea typeface="LG Smart_H Regular" panose="020B0600000101010101" pitchFamily="34" charset="-127"/>
                <a:cs typeface="Times New Roman" panose="02020603050405020304" pitchFamily="18" charset="0"/>
              </a:rPr>
              <a:t>Vít </a:t>
            </a:r>
            <a:r>
              <a:rPr kumimoji="1" lang="vi-VN" altLang="ko-KR" sz="950" b="0" i="0" u="none" strike="noStrike" kern="1200" cap="none" spc="0" normalizeH="0" baseline="0" noProof="0">
                <a:ln>
                  <a:noFill/>
                </a:ln>
                <a:effectLst/>
                <a:uLnTx/>
                <a:uFillTx/>
                <a:latin typeface="LG Smart_H Regular" panose="020B0600000101010101" pitchFamily="34" charset="-127"/>
                <a:ea typeface="LG Smart_H Regular" panose="020B0600000101010101" pitchFamily="34" charset="-127"/>
                <a:cs typeface="Times New Roman" panose="02020603050405020304" pitchFamily="18" charset="0"/>
              </a:rPr>
              <a:t>knuckle</a:t>
            </a:r>
            <a:r>
              <a:rPr kumimoji="1" lang="ko-KR" altLang="en-US" sz="950" b="0" i="0" u="none" strike="noStrike" kern="1200" cap="none" spc="0" normalizeH="0" baseline="0" noProof="0">
                <a:ln>
                  <a:noFill/>
                </a:ln>
                <a:effectLst/>
                <a:uLnTx/>
                <a:uFillTx/>
                <a:latin typeface="LG Smart_H Regular" panose="020B0600000101010101" pitchFamily="34" charset="-127"/>
                <a:ea typeface="LG Smart_H Regular" panose="020B0600000101010101" pitchFamily="34" charset="-127"/>
                <a:cs typeface="Times New Roman" panose="02020603050405020304" pitchFamily="18" charset="0"/>
              </a:rPr>
              <a:t>               </a:t>
            </a:r>
            <a:r>
              <a:rPr lang="en-US" altLang="ko-KR" sz="950" smtClean="0">
                <a:latin typeface="LG Smart_H Regular" panose="020B0600000101010101" pitchFamily="34" charset="-127"/>
                <a:ea typeface="LG Smart_H Regular" panose="020B0600000101010101" pitchFamily="34" charset="-127"/>
                <a:cs typeface="Times New Roman" panose="02020603050405020304" pitchFamily="18" charset="0"/>
              </a:rPr>
              <a:t>D.  </a:t>
            </a:r>
            <a:r>
              <a:rPr kumimoji="1" lang="vi-VN" altLang="ko-KR" sz="950" b="0" i="0" u="none" strike="noStrike" kern="1200" cap="none" spc="0" normalizeH="0" baseline="0" noProof="0" smtClean="0">
                <a:ln>
                  <a:noFill/>
                </a:ln>
                <a:effectLst/>
                <a:uLnTx/>
                <a:uFillTx/>
                <a:latin typeface="LG Smart_H Regular" panose="020B0600000101010101" pitchFamily="34" charset="-127"/>
                <a:ea typeface="LG Smart_H Regular" panose="020B0600000101010101" pitchFamily="34" charset="-127"/>
                <a:cs typeface="Times New Roman" panose="02020603050405020304" pitchFamily="18" charset="0"/>
              </a:rPr>
              <a:t>Vít unif</a:t>
            </a:r>
            <a:r>
              <a:rPr kumimoji="1" lang="en-US" altLang="ko-KR" sz="950" b="0" i="0" u="none" strike="noStrike" kern="1200" cap="none" spc="0" normalizeH="0" baseline="0" noProof="0" smtClean="0">
                <a:ln>
                  <a:noFill/>
                </a:ln>
                <a:effectLst/>
                <a:uLnTx/>
                <a:uFillTx/>
                <a:latin typeface="LG Smart_H Regular" panose="020B0600000101010101" pitchFamily="34" charset="-127"/>
                <a:ea typeface="LG Smart_H Regular" panose="020B0600000101010101" pitchFamily="34" charset="-127"/>
                <a:cs typeface="Times New Roman" panose="02020603050405020304" pitchFamily="18" charset="0"/>
              </a:rPr>
              <a:t>ied</a:t>
            </a:r>
            <a:endParaRPr kumimoji="1" lang="en-US" altLang="ko-KR" sz="950" b="0" i="0" u="none" strike="noStrike" kern="1200" cap="none" spc="0" normalizeH="0" baseline="0" noProof="0" dirty="0">
              <a:ln>
                <a:noFill/>
              </a:ln>
              <a:effectLst/>
              <a:uLnTx/>
              <a:uFillTx/>
              <a:latin typeface="LG Smart_H Regular" panose="020B0600000101010101" pitchFamily="34" charset="-127"/>
              <a:ea typeface="LG Smart_H Regular" panose="020B0600000101010101" pitchFamily="34" charset="-127"/>
              <a:cs typeface="Times New Roman" panose="02020603050405020304" pitchFamily="18" charset="0"/>
            </a:endParaRPr>
          </a:p>
          <a:p>
            <a:pPr marL="457200" marR="0" lvl="0" indent="-457200" algn="l" defTabSz="914400" rtl="0" eaLnBrk="1" fontAlgn="base" latinLnBrk="1" hangingPunct="1">
              <a:lnSpc>
                <a:spcPct val="100000"/>
              </a:lnSpc>
              <a:spcBef>
                <a:spcPct val="0"/>
              </a:spcBef>
              <a:spcAft>
                <a:spcPct val="0"/>
              </a:spcAft>
              <a:buClrTx/>
              <a:buSzTx/>
              <a:buFontTx/>
              <a:buNone/>
              <a:tabLst/>
              <a:defRPr/>
            </a:pPr>
            <a:endParaRPr kumimoji="1" lang="en-US" altLang="ko-KR" sz="950" b="0" i="0" u="none" strike="noStrike" kern="1200" cap="none" spc="0" normalizeH="0" baseline="0" noProof="0" dirty="0">
              <a:ln>
                <a:noFill/>
              </a:ln>
              <a:effectLst/>
              <a:uLnTx/>
              <a:uFillTx/>
              <a:latin typeface="LG Smart_H Regular" panose="020B0600000101010101" pitchFamily="34" charset="-127"/>
              <a:ea typeface="LG Smart_H Regular" panose="020B0600000101010101" pitchFamily="34" charset="-127"/>
              <a:cs typeface="Times New Roman" panose="02020603050405020304" pitchFamily="18" charset="0"/>
            </a:endParaRPr>
          </a:p>
        </p:txBody>
      </p:sp>
      <p:sp>
        <p:nvSpPr>
          <p:cNvPr id="17" name="Rectangle 16"/>
          <p:cNvSpPr/>
          <p:nvPr/>
        </p:nvSpPr>
        <p:spPr>
          <a:xfrm>
            <a:off x="228600" y="5243934"/>
            <a:ext cx="3429000" cy="823302"/>
          </a:xfrm>
          <a:prstGeom prst="rect">
            <a:avLst/>
          </a:prstGeom>
        </p:spPr>
        <p:txBody>
          <a:bodyPr>
            <a:spAutoFit/>
          </a:bodyPr>
          <a:lstStyle/>
          <a:p>
            <a:pPr lvl="0" fontAlgn="base">
              <a:spcBef>
                <a:spcPct val="0"/>
              </a:spcBef>
              <a:spcAft>
                <a:spcPct val="0"/>
              </a:spcAft>
              <a:defRPr/>
            </a:pPr>
            <a:r>
              <a:rPr lang="en-US" altLang="ko-KR" sz="950">
                <a:latin typeface="LG Smart_H Regular" panose="020B0600000101010101" pitchFamily="34" charset="-127"/>
                <a:ea typeface="LG Smart_H Regular" panose="020B0600000101010101" pitchFamily="34" charset="-127"/>
                <a:cs typeface="Times New Roman" panose="02020603050405020304" pitchFamily="18" charset="0"/>
              </a:rPr>
              <a:t>6</a:t>
            </a:r>
            <a:r>
              <a:rPr kumimoji="1" lang="en-US" altLang="ko-KR" sz="950" smtClean="0">
                <a:latin typeface="LG Smart_H Regular" panose="020B0600000101010101" pitchFamily="34" charset="-127"/>
                <a:ea typeface="LG Smart_H Regular" panose="020B0600000101010101" pitchFamily="34" charset="-127"/>
                <a:cs typeface="Times New Roman" panose="02020603050405020304" pitchFamily="18" charset="0"/>
              </a:rPr>
              <a:t>4. </a:t>
            </a:r>
            <a:r>
              <a:rPr kumimoji="1" lang="vi-VN" altLang="ko-KR" sz="950" smtClean="0">
                <a:latin typeface="LG Smart_H Regular" panose="020B0600000101010101" pitchFamily="34" charset="-127"/>
                <a:ea typeface="LG Smart_H Regular" panose="020B0600000101010101" pitchFamily="34" charset="-127"/>
                <a:cs typeface="Times New Roman" panose="02020603050405020304" pitchFamily="18" charset="0"/>
              </a:rPr>
              <a:t>Coupling </a:t>
            </a:r>
            <a:r>
              <a:rPr kumimoji="1" lang="vi-VN" altLang="ko-KR" sz="950">
                <a:latin typeface="LG Smart_H Regular" panose="020B0600000101010101" pitchFamily="34" charset="-127"/>
                <a:ea typeface="LG Smart_H Regular" panose="020B0600000101010101" pitchFamily="34" charset="-127"/>
                <a:cs typeface="Times New Roman" panose="02020603050405020304" pitchFamily="18" charset="0"/>
              </a:rPr>
              <a:t>được sử dụng trong trường hợp cắt ngang trục là gì</a:t>
            </a:r>
            <a:r>
              <a:rPr kumimoji="1" lang="en-US" altLang="ko-KR" sz="950">
                <a:latin typeface="LG Smart_H Regular" panose="020B0600000101010101" pitchFamily="34" charset="-127"/>
                <a:ea typeface="LG Smart_H Regular" panose="020B0600000101010101" pitchFamily="34" charset="-127"/>
                <a:cs typeface="Times New Roman" panose="02020603050405020304" pitchFamily="18" charset="0"/>
              </a:rPr>
              <a:t> ?</a:t>
            </a:r>
          </a:p>
          <a:p>
            <a:pPr marL="457200" lvl="0" indent="-457200" fontAlgn="base">
              <a:spcBef>
                <a:spcPct val="0"/>
              </a:spcBef>
              <a:spcAft>
                <a:spcPct val="0"/>
              </a:spcAft>
              <a:defRPr/>
            </a:pPr>
            <a:endParaRPr kumimoji="1" lang="en-US" altLang="ko-KR" sz="950">
              <a:latin typeface="LG Smart_H Regular" panose="020B0600000101010101" pitchFamily="34" charset="-127"/>
              <a:ea typeface="LG Smart_H Regular" panose="020B0600000101010101" pitchFamily="34" charset="-127"/>
              <a:cs typeface="Times New Roman" panose="02020603050405020304" pitchFamily="18" charset="0"/>
            </a:endParaRPr>
          </a:p>
          <a:p>
            <a:pPr marL="457200" lvl="0" indent="-457200" fontAlgn="base">
              <a:spcBef>
                <a:spcPct val="0"/>
              </a:spcBef>
              <a:spcAft>
                <a:spcPct val="0"/>
              </a:spcAft>
              <a:defRPr/>
            </a:pPr>
            <a:r>
              <a:rPr kumimoji="1" lang="en-US" altLang="ko-KR" sz="950">
                <a:latin typeface="LG Smart_H Regular" panose="020B0600000101010101" pitchFamily="34" charset="-127"/>
                <a:ea typeface="LG Smart_H Regular" panose="020B0600000101010101" pitchFamily="34" charset="-127"/>
                <a:cs typeface="Times New Roman" panose="02020603050405020304" pitchFamily="18" charset="0"/>
              </a:rPr>
              <a:t>  A.  Universal coupling</a:t>
            </a:r>
            <a:r>
              <a:rPr kumimoji="1" lang="ko-KR" altLang="en-US" sz="950">
                <a:latin typeface="LG Smart_H Regular" panose="020B0600000101010101" pitchFamily="34" charset="-127"/>
                <a:ea typeface="LG Smart_H Regular" panose="020B0600000101010101" pitchFamily="34" charset="-127"/>
                <a:cs typeface="Times New Roman" panose="02020603050405020304" pitchFamily="18" charset="0"/>
              </a:rPr>
              <a:t>       </a:t>
            </a:r>
            <a:r>
              <a:rPr kumimoji="1" lang="en-US" altLang="ko-KR" sz="950">
                <a:latin typeface="LG Smart_H Regular" panose="020B0600000101010101" pitchFamily="34" charset="-127"/>
                <a:ea typeface="LG Smart_H Regular" panose="020B0600000101010101" pitchFamily="34" charset="-127"/>
                <a:cs typeface="Times New Roman" panose="02020603050405020304" pitchFamily="18" charset="0"/>
              </a:rPr>
              <a:t>B.  </a:t>
            </a:r>
            <a:r>
              <a:rPr kumimoji="1" lang="vi-VN" altLang="ko-KR" sz="950">
                <a:latin typeface="LG Smart_H Regular" panose="020B0600000101010101" pitchFamily="34" charset="-127"/>
                <a:ea typeface="LG Smart_H Regular" panose="020B0600000101010101" pitchFamily="34" charset="-127"/>
                <a:cs typeface="Times New Roman" panose="02020603050405020304" pitchFamily="18" charset="0"/>
              </a:rPr>
              <a:t>Coupling </a:t>
            </a:r>
            <a:r>
              <a:rPr kumimoji="1" lang="en-US" altLang="ko-KR" sz="950">
                <a:latin typeface="LG Smart_H Regular" panose="020B0600000101010101" pitchFamily="34" charset="-127"/>
                <a:ea typeface="LG Smart_H Regular" panose="020B0600000101010101" pitchFamily="34" charset="-127"/>
                <a:cs typeface="Times New Roman" panose="02020603050405020304" pitchFamily="18" charset="0"/>
              </a:rPr>
              <a:t>O</a:t>
            </a:r>
            <a:r>
              <a:rPr kumimoji="1" lang="vi-VN" altLang="ko-KR" sz="950">
                <a:latin typeface="LG Smart_H Regular" panose="020B0600000101010101" pitchFamily="34" charset="-127"/>
                <a:ea typeface="LG Smart_H Regular" panose="020B0600000101010101" pitchFamily="34" charset="-127"/>
                <a:cs typeface="Times New Roman" panose="02020603050405020304" pitchFamily="18" charset="0"/>
              </a:rPr>
              <a:t>ldham</a:t>
            </a:r>
            <a:endParaRPr kumimoji="1" lang="ko-KR" altLang="en-US" sz="950">
              <a:latin typeface="LG Smart_H Regular" panose="020B0600000101010101" pitchFamily="34" charset="-127"/>
              <a:ea typeface="LG Smart_H Regular" panose="020B0600000101010101" pitchFamily="34" charset="-127"/>
              <a:cs typeface="Times New Roman" panose="02020603050405020304" pitchFamily="18" charset="0"/>
            </a:endParaRPr>
          </a:p>
          <a:p>
            <a:pPr marL="457200" lvl="0" indent="-457200" fontAlgn="base">
              <a:spcBef>
                <a:spcPct val="0"/>
              </a:spcBef>
              <a:spcAft>
                <a:spcPct val="0"/>
              </a:spcAft>
              <a:defRPr/>
            </a:pPr>
            <a:r>
              <a:rPr kumimoji="1" lang="ko-KR" altLang="en-US" sz="950">
                <a:latin typeface="LG Smart_H Regular" panose="020B0600000101010101" pitchFamily="34" charset="-127"/>
                <a:ea typeface="LG Smart_H Regular" panose="020B0600000101010101" pitchFamily="34" charset="-127"/>
                <a:cs typeface="Times New Roman" panose="02020603050405020304" pitchFamily="18" charset="0"/>
              </a:rPr>
              <a:t>  </a:t>
            </a:r>
            <a:r>
              <a:rPr kumimoji="1" lang="en-US" altLang="ko-KR" sz="950">
                <a:latin typeface="LG Smart_H Regular" panose="020B0600000101010101" pitchFamily="34" charset="-127"/>
                <a:ea typeface="LG Smart_H Regular" panose="020B0600000101010101" pitchFamily="34" charset="-127"/>
                <a:cs typeface="Times New Roman" panose="02020603050405020304" pitchFamily="18" charset="0"/>
              </a:rPr>
              <a:t>C.  </a:t>
            </a:r>
            <a:r>
              <a:rPr kumimoji="1" lang="vi-VN" altLang="ko-KR" sz="950">
                <a:latin typeface="LG Smart_H Regular" panose="020B0600000101010101" pitchFamily="34" charset="-127"/>
                <a:ea typeface="LG Smart_H Regular" panose="020B0600000101010101" pitchFamily="34" charset="-127"/>
                <a:cs typeface="Times New Roman" panose="02020603050405020304" pitchFamily="18" charset="0"/>
              </a:rPr>
              <a:t>Coupling hình trụ</a:t>
            </a:r>
            <a:r>
              <a:rPr kumimoji="1" lang="ko-KR" altLang="en-US" sz="950">
                <a:latin typeface="LG Smart_H Regular" panose="020B0600000101010101" pitchFamily="34" charset="-127"/>
                <a:ea typeface="LG Smart_H Regular" panose="020B0600000101010101" pitchFamily="34" charset="-127"/>
                <a:cs typeface="Times New Roman" panose="02020603050405020304" pitchFamily="18" charset="0"/>
              </a:rPr>
              <a:t>        </a:t>
            </a:r>
            <a:r>
              <a:rPr kumimoji="1" lang="en-US" altLang="ko-KR" sz="950">
                <a:latin typeface="LG Smart_H Regular" panose="020B0600000101010101" pitchFamily="34" charset="-127"/>
                <a:ea typeface="LG Smart_H Regular" panose="020B0600000101010101" pitchFamily="34" charset="-127"/>
                <a:cs typeface="Times New Roman" panose="02020603050405020304" pitchFamily="18" charset="0"/>
              </a:rPr>
              <a:t>D.  </a:t>
            </a:r>
            <a:r>
              <a:rPr kumimoji="1" lang="vi-VN" altLang="ko-KR" sz="950">
                <a:latin typeface="LG Smart_H Regular" panose="020B0600000101010101" pitchFamily="34" charset="-127"/>
                <a:ea typeface="LG Smart_H Regular" panose="020B0600000101010101" pitchFamily="34" charset="-127"/>
                <a:cs typeface="Times New Roman" panose="02020603050405020304" pitchFamily="18" charset="0"/>
              </a:rPr>
              <a:t>Coupling Flange</a:t>
            </a:r>
            <a:endParaRPr kumimoji="1" lang="en-US" altLang="ko-KR" sz="950" dirty="0">
              <a:latin typeface="LG Smart_H Regular" panose="020B0600000101010101" pitchFamily="34" charset="-127"/>
              <a:ea typeface="LG Smart_H Regular" panose="020B0600000101010101" pitchFamily="34" charset="-127"/>
              <a:cs typeface="Times New Roman" panose="02020603050405020304" pitchFamily="18" charset="0"/>
            </a:endParaRPr>
          </a:p>
        </p:txBody>
      </p:sp>
      <p:grpSp>
        <p:nvGrpSpPr>
          <p:cNvPr id="18" name="Group 17"/>
          <p:cNvGrpSpPr/>
          <p:nvPr/>
        </p:nvGrpSpPr>
        <p:grpSpPr>
          <a:xfrm>
            <a:off x="260350" y="4024434"/>
            <a:ext cx="3124200" cy="969496"/>
            <a:chOff x="-4297476" y="1496616"/>
            <a:chExt cx="3429000" cy="969496"/>
          </a:xfrm>
        </p:grpSpPr>
        <p:pic>
          <p:nvPicPr>
            <p:cNvPr id="19" name="Picture 23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10128" y="1865566"/>
              <a:ext cx="965200" cy="4945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Rectangle 19"/>
            <p:cNvSpPr/>
            <p:nvPr/>
          </p:nvSpPr>
          <p:spPr>
            <a:xfrm>
              <a:off x="-4297476" y="1496616"/>
              <a:ext cx="3429000" cy="969496"/>
            </a:xfrm>
            <a:prstGeom prst="rect">
              <a:avLst/>
            </a:prstGeom>
          </p:spPr>
          <p:txBody>
            <a:bodyPr>
              <a:spAutoFit/>
            </a:bodyPr>
            <a:lstStyle/>
            <a:p>
              <a:pPr fontAlgn="base">
                <a:spcBef>
                  <a:spcPct val="0"/>
                </a:spcBef>
                <a:spcAft>
                  <a:spcPct val="0"/>
                </a:spcAft>
                <a:defRPr/>
              </a:pPr>
              <a:r>
                <a:rPr lang="en-US" altLang="ko-KR" sz="950">
                  <a:latin typeface="LG Smart_H Regular" panose="020B0600000101010101" pitchFamily="34" charset="-127"/>
                  <a:ea typeface="LG Smart_H Regular" panose="020B0600000101010101" pitchFamily="34" charset="-127"/>
                  <a:cs typeface="Times New Roman" panose="02020603050405020304" pitchFamily="18" charset="0"/>
                </a:rPr>
                <a:t>6</a:t>
              </a:r>
              <a:r>
                <a:rPr kumimoji="1" lang="en-US" altLang="ko-KR" sz="950" smtClean="0">
                  <a:latin typeface="LG Smart_H Regular" panose="020B0600000101010101" pitchFamily="34" charset="-127"/>
                  <a:ea typeface="LG Smart_H Regular" panose="020B0600000101010101" pitchFamily="34" charset="-127"/>
                  <a:cs typeface="Times New Roman" panose="02020603050405020304" pitchFamily="18" charset="0"/>
                </a:rPr>
                <a:t>3. </a:t>
              </a:r>
              <a:r>
                <a:rPr kumimoji="1" lang="vi-VN" altLang="ko-KR" sz="950" smtClean="0">
                  <a:latin typeface="LG Smart_H Regular" panose="020B0600000101010101" pitchFamily="34" charset="-127"/>
                  <a:ea typeface="LG Smart_H Regular" panose="020B0600000101010101" pitchFamily="34" charset="-127"/>
                  <a:cs typeface="Times New Roman" panose="02020603050405020304" pitchFamily="18" charset="0"/>
                </a:rPr>
                <a:t>Tên </a:t>
              </a:r>
              <a:r>
                <a:rPr kumimoji="1" lang="vi-VN" altLang="ko-KR" sz="950">
                  <a:latin typeface="LG Smart_H Regular" panose="020B0600000101010101" pitchFamily="34" charset="-127"/>
                  <a:ea typeface="LG Smart_H Regular" panose="020B0600000101010101" pitchFamily="34" charset="-127"/>
                  <a:cs typeface="Times New Roman" panose="02020603050405020304" pitchFamily="18" charset="0"/>
                </a:rPr>
                <a:t>gọi của Ball spline trong hình dưới đây</a:t>
              </a:r>
              <a:r>
                <a:rPr kumimoji="1" lang="en-US" altLang="ko-KR" sz="950">
                  <a:latin typeface="LG Smart_H Regular" panose="020B0600000101010101" pitchFamily="34" charset="-127"/>
                  <a:ea typeface="LG Smart_H Regular" panose="020B0600000101010101" pitchFamily="34" charset="-127"/>
                  <a:cs typeface="Times New Roman" panose="02020603050405020304" pitchFamily="18" charset="0"/>
                </a:rPr>
                <a:t> ?</a:t>
              </a:r>
            </a:p>
            <a:p>
              <a:pPr marL="228600" indent="-228600" fontAlgn="base">
                <a:spcBef>
                  <a:spcPct val="0"/>
                </a:spcBef>
                <a:spcAft>
                  <a:spcPct val="0"/>
                </a:spcAft>
                <a:buFont typeface="+mj-lt"/>
                <a:buAutoNum type="alphaUcPeriod"/>
                <a:defRPr/>
              </a:pPr>
              <a:endParaRPr kumimoji="1" lang="en-US" altLang="ko-KR" sz="950">
                <a:latin typeface="LG Smart_H Regular" panose="020B0600000101010101" pitchFamily="34" charset="-127"/>
                <a:ea typeface="LG Smart_H Regular" panose="020B0600000101010101" pitchFamily="34" charset="-127"/>
                <a:cs typeface="Times New Roman" panose="02020603050405020304" pitchFamily="18" charset="0"/>
              </a:endParaRPr>
            </a:p>
            <a:p>
              <a:pPr marL="228600" indent="-228600" fontAlgn="base">
                <a:spcBef>
                  <a:spcPct val="0"/>
                </a:spcBef>
                <a:spcAft>
                  <a:spcPct val="0"/>
                </a:spcAft>
                <a:buFont typeface="+mj-lt"/>
                <a:buAutoNum type="alphaUcPeriod"/>
                <a:defRPr/>
              </a:pPr>
              <a:r>
                <a:rPr kumimoji="1" lang="vi-VN" altLang="ko-KR" sz="950">
                  <a:latin typeface="LG Smart_H Regular" panose="020B0600000101010101" pitchFamily="34" charset="-127"/>
                  <a:ea typeface="LG Smart_H Regular" panose="020B0600000101010101" pitchFamily="34" charset="-127"/>
                  <a:cs typeface="Times New Roman" panose="02020603050405020304" pitchFamily="18" charset="0"/>
                </a:rPr>
                <a:t>Involute</a:t>
              </a:r>
              <a:endParaRPr kumimoji="1" lang="en-US" altLang="ko-KR" sz="950">
                <a:latin typeface="LG Smart_H Regular" panose="020B0600000101010101" pitchFamily="34" charset="-127"/>
                <a:ea typeface="LG Smart_H Regular" panose="020B0600000101010101" pitchFamily="34" charset="-127"/>
                <a:cs typeface="Times New Roman" panose="02020603050405020304" pitchFamily="18" charset="0"/>
              </a:endParaRPr>
            </a:p>
            <a:p>
              <a:pPr marL="228600" indent="-228600" fontAlgn="base">
                <a:spcBef>
                  <a:spcPct val="0"/>
                </a:spcBef>
                <a:spcAft>
                  <a:spcPct val="0"/>
                </a:spcAft>
                <a:buFont typeface="+mj-lt"/>
                <a:buAutoNum type="alphaUcPeriod"/>
                <a:defRPr/>
              </a:pPr>
              <a:r>
                <a:rPr kumimoji="1" lang="vi-VN" altLang="ko-KR" sz="950">
                  <a:latin typeface="LG Smart_H Regular" panose="020B0600000101010101" pitchFamily="34" charset="-127"/>
                  <a:ea typeface="LG Smart_H Regular" panose="020B0600000101010101" pitchFamily="34" charset="-127"/>
                  <a:cs typeface="Times New Roman" panose="02020603050405020304" pitchFamily="18" charset="0"/>
                </a:rPr>
                <a:t>Serration</a:t>
              </a:r>
              <a:endParaRPr kumimoji="1" lang="en-US" altLang="ko-KR" sz="950">
                <a:latin typeface="LG Smart_H Regular" panose="020B0600000101010101" pitchFamily="34" charset="-127"/>
                <a:ea typeface="LG Smart_H Regular" panose="020B0600000101010101" pitchFamily="34" charset="-127"/>
                <a:cs typeface="Times New Roman" panose="02020603050405020304" pitchFamily="18" charset="0"/>
              </a:endParaRPr>
            </a:p>
            <a:p>
              <a:pPr marL="228600" indent="-228600" fontAlgn="base">
                <a:spcBef>
                  <a:spcPct val="0"/>
                </a:spcBef>
                <a:spcAft>
                  <a:spcPct val="0"/>
                </a:spcAft>
                <a:buFont typeface="+mj-lt"/>
                <a:buAutoNum type="alphaUcPeriod"/>
                <a:defRPr/>
              </a:pPr>
              <a:r>
                <a:rPr kumimoji="1" lang="vi-VN" altLang="ko-KR" sz="950">
                  <a:latin typeface="LG Smart_H Regular" panose="020B0600000101010101" pitchFamily="34" charset="-127"/>
                  <a:ea typeface="LG Smart_H Regular" panose="020B0600000101010101" pitchFamily="34" charset="-127"/>
                  <a:cs typeface="Times New Roman" panose="02020603050405020304" pitchFamily="18" charset="0"/>
                </a:rPr>
                <a:t>Straight-sided spline</a:t>
              </a:r>
              <a:endParaRPr kumimoji="1" lang="en-US" altLang="ko-KR" sz="950">
                <a:latin typeface="LG Smart_H Regular" panose="020B0600000101010101" pitchFamily="34" charset="-127"/>
                <a:ea typeface="LG Smart_H Regular" panose="020B0600000101010101" pitchFamily="34" charset="-127"/>
                <a:cs typeface="Times New Roman" panose="02020603050405020304" pitchFamily="18" charset="0"/>
              </a:endParaRPr>
            </a:p>
            <a:p>
              <a:pPr marL="228600" indent="-228600" fontAlgn="base">
                <a:spcBef>
                  <a:spcPct val="0"/>
                </a:spcBef>
                <a:spcAft>
                  <a:spcPct val="0"/>
                </a:spcAft>
                <a:buFont typeface="+mj-lt"/>
                <a:buAutoNum type="alphaUcPeriod"/>
                <a:defRPr/>
              </a:pPr>
              <a:r>
                <a:rPr kumimoji="1" lang="vi-VN" altLang="ko-KR" sz="950">
                  <a:latin typeface="LG Smart_H Regular" panose="020B0600000101010101" pitchFamily="34" charset="-127"/>
                  <a:ea typeface="LG Smart_H Regular" panose="020B0600000101010101" pitchFamily="34" charset="-127"/>
                  <a:cs typeface="Times New Roman" panose="02020603050405020304" pitchFamily="18" charset="0"/>
                </a:rPr>
                <a:t>Toothed spline</a:t>
              </a:r>
              <a:endParaRPr kumimoji="1" lang="ko-KR" altLang="en-US" sz="950">
                <a:latin typeface="LG Smart_H Regular" panose="020B0600000101010101" pitchFamily="34" charset="-127"/>
                <a:ea typeface="LG Smart_H Regular" panose="020B0600000101010101" pitchFamily="34" charset="-127"/>
                <a:cs typeface="Times New Roman" panose="02020603050405020304" pitchFamily="18" charset="0"/>
              </a:endParaRPr>
            </a:p>
          </p:txBody>
        </p:sp>
      </p:grpSp>
      <p:sp>
        <p:nvSpPr>
          <p:cNvPr id="22" name="Rectangle 21"/>
          <p:cNvSpPr/>
          <p:nvPr/>
        </p:nvSpPr>
        <p:spPr>
          <a:xfrm>
            <a:off x="254000" y="7442066"/>
            <a:ext cx="3130550" cy="823302"/>
          </a:xfrm>
          <a:prstGeom prst="rect">
            <a:avLst/>
          </a:prstGeom>
        </p:spPr>
        <p:txBody>
          <a:bodyPr wrap="square">
            <a:spAutoFit/>
          </a:bodyPr>
          <a:lstStyle/>
          <a:p>
            <a:pPr lvl="0" fontAlgn="base">
              <a:spcBef>
                <a:spcPct val="0"/>
              </a:spcBef>
              <a:spcAft>
                <a:spcPct val="0"/>
              </a:spcAft>
              <a:defRPr/>
            </a:pPr>
            <a:r>
              <a:rPr lang="en-US" altLang="ko-KR" sz="950">
                <a:latin typeface="LG Smart_H Regular" panose="020B0600000101010101" pitchFamily="34" charset="-127"/>
                <a:ea typeface="LG Smart_H Regular" panose="020B0600000101010101" pitchFamily="34" charset="-127"/>
                <a:cs typeface="Times New Roman" panose="02020603050405020304" pitchFamily="18" charset="0"/>
              </a:rPr>
              <a:t>6</a:t>
            </a:r>
            <a:r>
              <a:rPr kumimoji="1" lang="en-US" altLang="ko-KR" sz="950" smtClean="0">
                <a:latin typeface="LG Smart_H Regular" panose="020B0600000101010101" pitchFamily="34" charset="-127"/>
                <a:ea typeface="LG Smart_H Regular" panose="020B0600000101010101" pitchFamily="34" charset="-127"/>
                <a:cs typeface="Times New Roman" panose="02020603050405020304" pitchFamily="18" charset="0"/>
              </a:rPr>
              <a:t>6. </a:t>
            </a:r>
            <a:r>
              <a:rPr kumimoji="1" lang="vi-VN" altLang="ko-KR" sz="950" smtClean="0">
                <a:latin typeface="LG Smart_H Regular" panose="020B0600000101010101" pitchFamily="34" charset="-127"/>
                <a:ea typeface="LG Smart_H Regular" panose="020B0600000101010101" pitchFamily="34" charset="-127"/>
                <a:cs typeface="Times New Roman" panose="02020603050405020304" pitchFamily="18" charset="0"/>
              </a:rPr>
              <a:t>Pin </a:t>
            </a:r>
            <a:r>
              <a:rPr kumimoji="1" lang="vi-VN" altLang="ko-KR" sz="950">
                <a:latin typeface="LG Smart_H Regular" panose="020B0600000101010101" pitchFamily="34" charset="-127"/>
                <a:ea typeface="LG Smart_H Regular" panose="020B0600000101010101" pitchFamily="34" charset="-127"/>
                <a:cs typeface="Times New Roman" panose="02020603050405020304" pitchFamily="18" charset="0"/>
              </a:rPr>
              <a:t>nào được sử dụng để gắn kết bản lề và tránh nới lỏng của bu lông và đai ốc</a:t>
            </a:r>
            <a:r>
              <a:rPr kumimoji="1" lang="en-US" altLang="ko-KR" sz="950">
                <a:latin typeface="LG Smart_H Regular" panose="020B0600000101010101" pitchFamily="34" charset="-127"/>
                <a:ea typeface="LG Smart_H Regular" panose="020B0600000101010101" pitchFamily="34" charset="-127"/>
                <a:cs typeface="Times New Roman" panose="02020603050405020304" pitchFamily="18" charset="0"/>
              </a:rPr>
              <a:t> ?                                </a:t>
            </a:r>
          </a:p>
          <a:p>
            <a:pPr marL="457200" lvl="0" indent="-457200" fontAlgn="base">
              <a:spcBef>
                <a:spcPct val="0"/>
              </a:spcBef>
              <a:spcAft>
                <a:spcPct val="0"/>
              </a:spcAft>
              <a:defRPr/>
            </a:pPr>
            <a:r>
              <a:rPr kumimoji="1" lang="en-US" altLang="ko-KR" sz="950">
                <a:latin typeface="LG Smart_H Regular" panose="020B0600000101010101" pitchFamily="34" charset="-127"/>
                <a:ea typeface="LG Smart_H Regular" panose="020B0600000101010101" pitchFamily="34" charset="-127"/>
                <a:cs typeface="Times New Roman" panose="02020603050405020304" pitchFamily="18" charset="0"/>
              </a:rPr>
              <a:t>  </a:t>
            </a:r>
          </a:p>
          <a:p>
            <a:pPr marL="457200" lvl="0" indent="-457200" fontAlgn="base">
              <a:spcBef>
                <a:spcPct val="0"/>
              </a:spcBef>
              <a:spcAft>
                <a:spcPct val="0"/>
              </a:spcAft>
              <a:defRPr/>
            </a:pPr>
            <a:r>
              <a:rPr kumimoji="1" lang="en-US" altLang="ko-KR" sz="950">
                <a:latin typeface="LG Smart_H Regular" panose="020B0600000101010101" pitchFamily="34" charset="-127"/>
                <a:ea typeface="LG Smart_H Regular" panose="020B0600000101010101" pitchFamily="34" charset="-127"/>
                <a:cs typeface="Times New Roman" panose="02020603050405020304" pitchFamily="18" charset="0"/>
              </a:rPr>
              <a:t>  A.  </a:t>
            </a:r>
            <a:r>
              <a:rPr kumimoji="1" lang="vi-VN" altLang="ko-KR" sz="950">
                <a:latin typeface="LG Smart_H Regular" panose="020B0600000101010101" pitchFamily="34" charset="-127"/>
                <a:ea typeface="LG Smart_H Regular" panose="020B0600000101010101" pitchFamily="34" charset="-127"/>
                <a:cs typeface="Times New Roman" panose="02020603050405020304" pitchFamily="18" charset="0"/>
              </a:rPr>
              <a:t>Pin song song</a:t>
            </a:r>
            <a:r>
              <a:rPr kumimoji="1" lang="ko-KR" altLang="en-US" sz="950">
                <a:latin typeface="LG Smart_H Regular" panose="020B0600000101010101" pitchFamily="34" charset="-127"/>
                <a:ea typeface="LG Smart_H Regular" panose="020B0600000101010101" pitchFamily="34" charset="-127"/>
                <a:cs typeface="Times New Roman" panose="02020603050405020304" pitchFamily="18" charset="0"/>
              </a:rPr>
              <a:t>                    </a:t>
            </a:r>
            <a:r>
              <a:rPr kumimoji="1" lang="en-US" altLang="ko-KR" sz="950">
                <a:latin typeface="LG Smart_H Regular" panose="020B0600000101010101" pitchFamily="34" charset="-127"/>
                <a:ea typeface="LG Smart_H Regular" panose="020B0600000101010101" pitchFamily="34" charset="-127"/>
                <a:cs typeface="Times New Roman" panose="02020603050405020304" pitchFamily="18" charset="0"/>
              </a:rPr>
              <a:t>B.  </a:t>
            </a:r>
            <a:r>
              <a:rPr kumimoji="1" lang="vi-VN" altLang="ko-KR" sz="950">
                <a:latin typeface="LG Smart_H Regular" panose="020B0600000101010101" pitchFamily="34" charset="-127"/>
                <a:ea typeface="LG Smart_H Regular" panose="020B0600000101010101" pitchFamily="34" charset="-127"/>
                <a:cs typeface="Times New Roman" panose="02020603050405020304" pitchFamily="18" charset="0"/>
              </a:rPr>
              <a:t>Pin </a:t>
            </a:r>
            <a:r>
              <a:rPr kumimoji="1" lang="en-US" altLang="ko-KR" sz="950">
                <a:latin typeface="LG Smart_H Regular" panose="020B0600000101010101" pitchFamily="34" charset="-127"/>
                <a:ea typeface="LG Smart_H Regular" panose="020B0600000101010101" pitchFamily="34" charset="-127"/>
                <a:cs typeface="Times New Roman" panose="02020603050405020304" pitchFamily="18" charset="0"/>
              </a:rPr>
              <a:t>t</a:t>
            </a:r>
            <a:r>
              <a:rPr kumimoji="1" lang="vi-VN" altLang="ko-KR" sz="950">
                <a:latin typeface="LG Smart_H Regular" panose="020B0600000101010101" pitchFamily="34" charset="-127"/>
                <a:ea typeface="LG Smart_H Regular" panose="020B0600000101010101" pitchFamily="34" charset="-127"/>
                <a:cs typeface="Times New Roman" panose="02020603050405020304" pitchFamily="18" charset="0"/>
              </a:rPr>
              <a:t>aper</a:t>
            </a:r>
            <a:endParaRPr kumimoji="1" lang="en-US" altLang="ko-KR" sz="950">
              <a:latin typeface="LG Smart_H Regular" panose="020B0600000101010101" pitchFamily="34" charset="-127"/>
              <a:ea typeface="LG Smart_H Regular" panose="020B0600000101010101" pitchFamily="34" charset="-127"/>
              <a:cs typeface="Times New Roman" panose="02020603050405020304" pitchFamily="18" charset="0"/>
            </a:endParaRPr>
          </a:p>
          <a:p>
            <a:pPr marL="457200" lvl="0" indent="-457200" fontAlgn="base">
              <a:spcBef>
                <a:spcPct val="0"/>
              </a:spcBef>
              <a:spcAft>
                <a:spcPct val="0"/>
              </a:spcAft>
              <a:defRPr/>
            </a:pPr>
            <a:r>
              <a:rPr kumimoji="1" lang="en-US" altLang="ko-KR" sz="950">
                <a:latin typeface="LG Smart_H Regular" panose="020B0600000101010101" pitchFamily="34" charset="-127"/>
                <a:ea typeface="LG Smart_H Regular" panose="020B0600000101010101" pitchFamily="34" charset="-127"/>
                <a:cs typeface="Times New Roman" panose="02020603050405020304" pitchFamily="18" charset="0"/>
              </a:rPr>
              <a:t>  C.  </a:t>
            </a:r>
            <a:r>
              <a:rPr kumimoji="1" lang="vi-VN" altLang="ko-KR" sz="950">
                <a:latin typeface="LG Smart_H Regular" panose="020B0600000101010101" pitchFamily="34" charset="-127"/>
                <a:ea typeface="LG Smart_H Regular" panose="020B0600000101010101" pitchFamily="34" charset="-127"/>
                <a:cs typeface="Times New Roman" panose="02020603050405020304" pitchFamily="18" charset="0"/>
              </a:rPr>
              <a:t>Pin tách </a:t>
            </a:r>
            <a:r>
              <a:rPr kumimoji="1" lang="ko-KR" altLang="en-US" sz="950">
                <a:latin typeface="LG Smart_H Regular" panose="020B0600000101010101" pitchFamily="34" charset="-127"/>
                <a:ea typeface="LG Smart_H Regular" panose="020B0600000101010101" pitchFamily="34" charset="-127"/>
                <a:cs typeface="Times New Roman" panose="02020603050405020304" pitchFamily="18" charset="0"/>
              </a:rPr>
              <a:t>                  </a:t>
            </a:r>
            <a:r>
              <a:rPr kumimoji="1" lang="vi-VN" altLang="ko-KR" sz="950">
                <a:latin typeface="LG Smart_H Regular" panose="020B0600000101010101" pitchFamily="34" charset="-127"/>
                <a:ea typeface="LG Smart_H Regular" panose="020B0600000101010101" pitchFamily="34" charset="-127"/>
                <a:cs typeface="Times New Roman" panose="02020603050405020304" pitchFamily="18" charset="0"/>
              </a:rPr>
              <a:t>        </a:t>
            </a:r>
            <a:r>
              <a:rPr kumimoji="1" lang="en-US" altLang="ko-KR" sz="950" smtClean="0">
                <a:latin typeface="LG Smart_H Regular" panose="020B0600000101010101" pitchFamily="34" charset="-127"/>
                <a:ea typeface="LG Smart_H Regular" panose="020B0600000101010101" pitchFamily="34" charset="-127"/>
                <a:cs typeface="Times New Roman" panose="02020603050405020304" pitchFamily="18" charset="0"/>
              </a:rPr>
              <a:t> </a:t>
            </a:r>
            <a:r>
              <a:rPr kumimoji="1" lang="en-US" altLang="ko-KR" sz="950">
                <a:latin typeface="LG Smart_H Regular" panose="020B0600000101010101" pitchFamily="34" charset="-127"/>
                <a:ea typeface="LG Smart_H Regular" panose="020B0600000101010101" pitchFamily="34" charset="-127"/>
                <a:cs typeface="Times New Roman" panose="02020603050405020304" pitchFamily="18" charset="0"/>
              </a:rPr>
              <a:t>D.  </a:t>
            </a:r>
            <a:r>
              <a:rPr kumimoji="1" lang="vi-VN" altLang="ko-KR" sz="950">
                <a:latin typeface="LG Smart_H Regular" panose="020B0600000101010101" pitchFamily="34" charset="-127"/>
                <a:ea typeface="LG Smart_H Regular" panose="020B0600000101010101" pitchFamily="34" charset="-127"/>
                <a:cs typeface="Times New Roman" panose="02020603050405020304" pitchFamily="18" charset="0"/>
              </a:rPr>
              <a:t>Pin spring</a:t>
            </a:r>
            <a:endParaRPr kumimoji="1" lang="en-US" altLang="ko-KR" sz="950" dirty="0">
              <a:latin typeface="LG Smart_H Regular" panose="020B0600000101010101" pitchFamily="34" charset="-127"/>
              <a:ea typeface="LG Smart_H Regular" panose="020B0600000101010101" pitchFamily="34" charset="-127"/>
              <a:cs typeface="Times New Roman" panose="02020603050405020304" pitchFamily="18" charset="0"/>
            </a:endParaRPr>
          </a:p>
        </p:txBody>
      </p:sp>
      <p:sp>
        <p:nvSpPr>
          <p:cNvPr id="23" name="Rectangle 22"/>
          <p:cNvSpPr/>
          <p:nvPr/>
        </p:nvSpPr>
        <p:spPr>
          <a:xfrm>
            <a:off x="3422650" y="6174164"/>
            <a:ext cx="3429000" cy="1115690"/>
          </a:xfrm>
          <a:prstGeom prst="rect">
            <a:avLst/>
          </a:prstGeom>
        </p:spPr>
        <p:txBody>
          <a:bodyPr>
            <a:spAutoFit/>
          </a:bodyPr>
          <a:lstStyle/>
          <a:p>
            <a:pPr lvl="0" fontAlgn="base">
              <a:spcBef>
                <a:spcPct val="0"/>
              </a:spcBef>
              <a:spcAft>
                <a:spcPct val="0"/>
              </a:spcAft>
              <a:defRPr/>
            </a:pPr>
            <a:r>
              <a:rPr lang="en-US" altLang="ko-KR" sz="950">
                <a:latin typeface="LG Smart_H Regular" panose="020B0600000101010101" pitchFamily="34" charset="-127"/>
                <a:ea typeface="LG Smart_H Regular" panose="020B0600000101010101" pitchFamily="34" charset="-127"/>
                <a:cs typeface="Times New Roman" panose="02020603050405020304" pitchFamily="18" charset="0"/>
              </a:rPr>
              <a:t>7</a:t>
            </a:r>
            <a:r>
              <a:rPr kumimoji="1" lang="en-US" altLang="ko-KR" sz="950" smtClean="0">
                <a:latin typeface="LG Smart_H Regular" panose="020B0600000101010101" pitchFamily="34" charset="-127"/>
                <a:ea typeface="LG Smart_H Regular" panose="020B0600000101010101" pitchFamily="34" charset="-127"/>
                <a:cs typeface="Times New Roman" panose="02020603050405020304" pitchFamily="18" charset="0"/>
              </a:rPr>
              <a:t>1.  </a:t>
            </a:r>
            <a:r>
              <a:rPr kumimoji="1" lang="vi-VN" altLang="ko-KR" sz="950">
                <a:latin typeface="LG Smart_H Regular" panose="020B0600000101010101" pitchFamily="34" charset="-127"/>
                <a:ea typeface="LG Smart_H Regular" panose="020B0600000101010101" pitchFamily="34" charset="-127"/>
                <a:cs typeface="Times New Roman" panose="02020603050405020304" pitchFamily="18" charset="0"/>
              </a:rPr>
              <a:t>Trong các chủng loại Gear dưới đây gear nào</a:t>
            </a:r>
            <a:r>
              <a:rPr kumimoji="1" lang="en-US" altLang="ko-KR" sz="950">
                <a:latin typeface="LG Smart_H Regular" panose="020B0600000101010101" pitchFamily="34" charset="-127"/>
                <a:ea typeface="LG Smart_H Regular" panose="020B0600000101010101" pitchFamily="34" charset="-127"/>
                <a:cs typeface="Times New Roman" panose="02020603050405020304" pitchFamily="18" charset="0"/>
              </a:rPr>
              <a:t> </a:t>
            </a:r>
            <a:r>
              <a:rPr kumimoji="1" lang="vi-VN" altLang="ko-KR" sz="950">
                <a:latin typeface="LG Smart_H Regular" panose="020B0600000101010101" pitchFamily="34" charset="-127"/>
                <a:ea typeface="LG Smart_H Regular" panose="020B0600000101010101" pitchFamily="34" charset="-127"/>
                <a:cs typeface="Times New Roman" panose="02020603050405020304" pitchFamily="18" charset="0"/>
              </a:rPr>
              <a:t>không thuộc trục song song</a:t>
            </a:r>
            <a:r>
              <a:rPr kumimoji="1" lang="en-US" altLang="ko-KR" sz="950">
                <a:latin typeface="LG Smart_H Regular" panose="020B0600000101010101" pitchFamily="34" charset="-127"/>
                <a:ea typeface="LG Smart_H Regular" panose="020B0600000101010101" pitchFamily="34" charset="-127"/>
                <a:cs typeface="Times New Roman" panose="02020603050405020304" pitchFamily="18" charset="0"/>
              </a:rPr>
              <a:t> ? </a:t>
            </a:r>
          </a:p>
          <a:p>
            <a:pPr marL="457200" lvl="0" indent="-457200" fontAlgn="base">
              <a:spcBef>
                <a:spcPct val="0"/>
              </a:spcBef>
              <a:spcAft>
                <a:spcPct val="0"/>
              </a:spcAft>
              <a:defRPr/>
            </a:pPr>
            <a:endParaRPr kumimoji="1" lang="en-US" altLang="ko-KR" sz="950">
              <a:latin typeface="LG Smart_H Regular" panose="020B0600000101010101" pitchFamily="34" charset="-127"/>
              <a:ea typeface="LG Smart_H Regular" panose="020B0600000101010101" pitchFamily="34" charset="-127"/>
              <a:cs typeface="Times New Roman" panose="02020603050405020304" pitchFamily="18" charset="0"/>
            </a:endParaRPr>
          </a:p>
          <a:p>
            <a:pPr marL="228600" lvl="0" indent="-228600" fontAlgn="base">
              <a:spcBef>
                <a:spcPct val="0"/>
              </a:spcBef>
              <a:spcAft>
                <a:spcPct val="0"/>
              </a:spcAft>
              <a:buFont typeface="+mj-lt"/>
              <a:buAutoNum type="alphaUcPeriod"/>
              <a:tabLst>
                <a:tab pos="228600" algn="l"/>
              </a:tabLst>
              <a:defRPr/>
            </a:pPr>
            <a:r>
              <a:rPr kumimoji="1" lang="vi-VN" altLang="ko-KR" sz="950">
                <a:latin typeface="LG Smart_H Regular" panose="020B0600000101010101" pitchFamily="34" charset="-127"/>
                <a:ea typeface="LG Smart_H Regular" panose="020B0600000101010101" pitchFamily="34" charset="-127"/>
                <a:cs typeface="Times New Roman" panose="02020603050405020304" pitchFamily="18" charset="0"/>
              </a:rPr>
              <a:t>Rack gear</a:t>
            </a:r>
            <a:r>
              <a:rPr kumimoji="1" lang="en-US" altLang="ko-KR" sz="950">
                <a:latin typeface="LG Smart_H Regular" panose="020B0600000101010101" pitchFamily="34" charset="-127"/>
                <a:ea typeface="LG Smart_H Regular" panose="020B0600000101010101" pitchFamily="34" charset="-127"/>
                <a:cs typeface="Times New Roman" panose="02020603050405020304" pitchFamily="18" charset="0"/>
              </a:rPr>
              <a:t> </a:t>
            </a:r>
            <a:endParaRPr kumimoji="1" lang="en-US" altLang="ko-KR" sz="950" smtClean="0">
              <a:latin typeface="LG Smart_H Regular" panose="020B0600000101010101" pitchFamily="34" charset="-127"/>
              <a:ea typeface="LG Smart_H Regular" panose="020B0600000101010101" pitchFamily="34" charset="-127"/>
              <a:cs typeface="Times New Roman" panose="02020603050405020304" pitchFamily="18" charset="0"/>
            </a:endParaRPr>
          </a:p>
          <a:p>
            <a:pPr marL="228600" lvl="0" indent="-228600" fontAlgn="base">
              <a:spcBef>
                <a:spcPct val="0"/>
              </a:spcBef>
              <a:spcAft>
                <a:spcPct val="0"/>
              </a:spcAft>
              <a:buFont typeface="+mj-lt"/>
              <a:buAutoNum type="alphaUcPeriod"/>
              <a:tabLst>
                <a:tab pos="228600" algn="l"/>
              </a:tabLst>
              <a:defRPr/>
            </a:pPr>
            <a:r>
              <a:rPr kumimoji="1" lang="vi-VN" altLang="ko-KR" sz="950" smtClean="0">
                <a:latin typeface="LG Smart_H Regular" panose="020B0600000101010101" pitchFamily="34" charset="-127"/>
                <a:ea typeface="LG Smart_H Regular" panose="020B0600000101010101" pitchFamily="34" charset="-127"/>
                <a:cs typeface="Times New Roman" panose="02020603050405020304" pitchFamily="18" charset="0"/>
              </a:rPr>
              <a:t>Internal </a:t>
            </a:r>
            <a:r>
              <a:rPr kumimoji="1" lang="vi-VN" altLang="ko-KR" sz="950">
                <a:latin typeface="LG Smart_H Regular" panose="020B0600000101010101" pitchFamily="34" charset="-127"/>
                <a:ea typeface="LG Smart_H Regular" panose="020B0600000101010101" pitchFamily="34" charset="-127"/>
                <a:cs typeface="Times New Roman" panose="02020603050405020304" pitchFamily="18" charset="0"/>
              </a:rPr>
              <a:t>gear</a:t>
            </a:r>
            <a:endParaRPr kumimoji="1" lang="en-US" altLang="ko-KR" sz="950">
              <a:latin typeface="LG Smart_H Regular" panose="020B0600000101010101" pitchFamily="34" charset="-127"/>
              <a:ea typeface="LG Smart_H Regular" panose="020B0600000101010101" pitchFamily="34" charset="-127"/>
              <a:cs typeface="Times New Roman" panose="02020603050405020304" pitchFamily="18" charset="0"/>
            </a:endParaRPr>
          </a:p>
          <a:p>
            <a:pPr marL="228600" indent="-228600" fontAlgn="base">
              <a:spcBef>
                <a:spcPct val="0"/>
              </a:spcBef>
              <a:spcAft>
                <a:spcPct val="0"/>
              </a:spcAft>
              <a:buFont typeface="+mj-lt"/>
              <a:buAutoNum type="alphaUcPeriod"/>
              <a:tabLst>
                <a:tab pos="228600" algn="l"/>
              </a:tabLst>
              <a:defRPr/>
            </a:pPr>
            <a:r>
              <a:rPr kumimoji="1" lang="vi-VN" altLang="ko-KR" sz="950" smtClean="0">
                <a:latin typeface="LG Smart_H Regular" panose="020B0600000101010101" pitchFamily="34" charset="-127"/>
                <a:ea typeface="LG Smart_H Regular" panose="020B0600000101010101" pitchFamily="34" charset="-127"/>
                <a:cs typeface="Times New Roman" panose="02020603050405020304" pitchFamily="18" charset="0"/>
              </a:rPr>
              <a:t>Worm gear</a:t>
            </a:r>
            <a:endParaRPr kumimoji="1" lang="en-US" altLang="ko-KR" sz="950">
              <a:latin typeface="LG Smart_H Regular" panose="020B0600000101010101" pitchFamily="34" charset="-127"/>
              <a:ea typeface="LG Smart_H Regular" panose="020B0600000101010101" pitchFamily="34" charset="-127"/>
              <a:cs typeface="Times New Roman" panose="02020603050405020304" pitchFamily="18" charset="0"/>
            </a:endParaRPr>
          </a:p>
          <a:p>
            <a:pPr marL="228600" lvl="0" indent="-228600" fontAlgn="base">
              <a:spcBef>
                <a:spcPct val="0"/>
              </a:spcBef>
              <a:spcAft>
                <a:spcPct val="0"/>
              </a:spcAft>
              <a:buFont typeface="+mj-lt"/>
              <a:buAutoNum type="alphaUcPeriod"/>
              <a:tabLst>
                <a:tab pos="228600" algn="l"/>
              </a:tabLst>
              <a:defRPr/>
            </a:pPr>
            <a:r>
              <a:rPr kumimoji="1" lang="vi-VN" altLang="ko-KR" sz="950">
                <a:latin typeface="LG Smart_H Regular" panose="020B0600000101010101" pitchFamily="34" charset="-127"/>
                <a:ea typeface="LG Smart_H Regular" panose="020B0600000101010101" pitchFamily="34" charset="-127"/>
                <a:cs typeface="Times New Roman" panose="02020603050405020304" pitchFamily="18" charset="0"/>
              </a:rPr>
              <a:t>Helicon </a:t>
            </a:r>
            <a:r>
              <a:rPr kumimoji="1" lang="en-US" altLang="ko-KR" sz="950">
                <a:latin typeface="LG Smart_H Regular" panose="020B0600000101010101" pitchFamily="34" charset="-127"/>
                <a:ea typeface="LG Smart_H Regular" panose="020B0600000101010101" pitchFamily="34" charset="-127"/>
                <a:cs typeface="Times New Roman" panose="02020603050405020304" pitchFamily="18" charset="0"/>
              </a:rPr>
              <a:t>g</a:t>
            </a:r>
            <a:r>
              <a:rPr kumimoji="1" lang="vi-VN" altLang="ko-KR" sz="950">
                <a:latin typeface="LG Smart_H Regular" panose="020B0600000101010101" pitchFamily="34" charset="-127"/>
                <a:ea typeface="LG Smart_H Regular" panose="020B0600000101010101" pitchFamily="34" charset="-127"/>
                <a:cs typeface="Times New Roman" panose="02020603050405020304" pitchFamily="18" charset="0"/>
              </a:rPr>
              <a:t>ear </a:t>
            </a:r>
            <a:endParaRPr kumimoji="1" lang="en-US" altLang="ko-KR" sz="950">
              <a:latin typeface="LG Smart_H Regular" panose="020B0600000101010101" pitchFamily="34" charset="-127"/>
              <a:ea typeface="LG Smart_H Regular" panose="020B0600000101010101" pitchFamily="34" charset="-127"/>
              <a:cs typeface="Times New Roman" panose="02020603050405020304" pitchFamily="18" charset="0"/>
            </a:endParaRPr>
          </a:p>
        </p:txBody>
      </p:sp>
    </p:spTree>
    <p:extLst>
      <p:ext uri="{BB962C8B-B14F-4D97-AF65-F5344CB8AC3E}">
        <p14:creationId xmlns:p14="http://schemas.microsoft.com/office/powerpoint/2010/main" val="3781062862"/>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Line 3"/>
          <p:cNvSpPr>
            <a:spLocks noChangeShapeType="1"/>
          </p:cNvSpPr>
          <p:nvPr/>
        </p:nvSpPr>
        <p:spPr bwMode="auto">
          <a:xfrm>
            <a:off x="228600" y="609600"/>
            <a:ext cx="6324600" cy="0"/>
          </a:xfrm>
          <a:prstGeom prst="line">
            <a:avLst/>
          </a:prstGeom>
          <a:noFill/>
          <a:ln w="57150" cmpd="thinThick">
            <a:solidFill>
              <a:schemeClr val="tx1"/>
            </a:solidFill>
            <a:round/>
            <a:headEnd/>
            <a:tailEnd/>
          </a:ln>
          <a:extLst>
            <a:ext uri="{909E8E84-426E-40DD-AFC4-6F175D3DCCD1}">
              <a14:hiddenFill xmlns:a14="http://schemas.microsoft.com/office/drawing/2010/main">
                <a:noFill/>
              </a14:hiddenFill>
            </a:ext>
          </a:extLst>
        </p:spPr>
        <p:txBody>
          <a:bodyPr/>
          <a:lstStyle/>
          <a:p>
            <a:pPr fontAlgn="base" latinLnBrk="1">
              <a:spcBef>
                <a:spcPct val="0"/>
              </a:spcBef>
              <a:spcAft>
                <a:spcPct val="0"/>
              </a:spcAft>
            </a:pPr>
            <a:endParaRPr kumimoji="1" lang="ko-KR" altLang="en-US" sz="900">
              <a:latin typeface="Arial" charset="0"/>
              <a:ea typeface="돋움" pitchFamily="50" charset="-127"/>
            </a:endParaRPr>
          </a:p>
        </p:txBody>
      </p:sp>
      <p:sp>
        <p:nvSpPr>
          <p:cNvPr id="9219" name="Rectangle 4"/>
          <p:cNvSpPr>
            <a:spLocks noChangeArrowheads="1"/>
          </p:cNvSpPr>
          <p:nvPr/>
        </p:nvSpPr>
        <p:spPr bwMode="auto">
          <a:xfrm>
            <a:off x="304800" y="763590"/>
            <a:ext cx="3124200" cy="891381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marL="457200" indent="-457200" eaLnBrk="0" hangingPunct="0">
              <a:defRPr kumimoji="1" sz="900">
                <a:solidFill>
                  <a:schemeClr val="tx1"/>
                </a:solidFill>
                <a:latin typeface="Arial" charset="0"/>
                <a:ea typeface="돋움" pitchFamily="50" charset="-127"/>
              </a:defRPr>
            </a:lvl1pPr>
            <a:lvl2pPr marL="742950" indent="-285750" eaLnBrk="0" hangingPunct="0">
              <a:defRPr kumimoji="1" sz="900">
                <a:solidFill>
                  <a:schemeClr val="tx1"/>
                </a:solidFill>
                <a:latin typeface="Arial" charset="0"/>
                <a:ea typeface="돋움" pitchFamily="50" charset="-127"/>
              </a:defRPr>
            </a:lvl2pPr>
            <a:lvl3pPr marL="1143000" indent="-228600" eaLnBrk="0" hangingPunct="0">
              <a:defRPr kumimoji="1" sz="900">
                <a:solidFill>
                  <a:schemeClr val="tx1"/>
                </a:solidFill>
                <a:latin typeface="Arial" charset="0"/>
                <a:ea typeface="돋움" pitchFamily="50" charset="-127"/>
              </a:defRPr>
            </a:lvl3pPr>
            <a:lvl4pPr marL="1600200" indent="-228600" eaLnBrk="0" hangingPunct="0">
              <a:defRPr kumimoji="1" sz="900">
                <a:solidFill>
                  <a:schemeClr val="tx1"/>
                </a:solidFill>
                <a:latin typeface="Arial" charset="0"/>
                <a:ea typeface="돋움" pitchFamily="50" charset="-127"/>
              </a:defRPr>
            </a:lvl4pPr>
            <a:lvl5pPr marL="2057400" indent="-228600" eaLnBrk="0" hangingPunct="0">
              <a:defRPr kumimoji="1" sz="900">
                <a:solidFill>
                  <a:schemeClr val="tx1"/>
                </a:solidFill>
                <a:latin typeface="Arial" charset="0"/>
                <a:ea typeface="돋움" pitchFamily="50" charset="-127"/>
              </a:defRPr>
            </a:lvl5pPr>
            <a:lvl6pPr marL="2514600" indent="-228600" eaLnBrk="0" fontAlgn="base" hangingPunct="0">
              <a:spcBef>
                <a:spcPct val="0"/>
              </a:spcBef>
              <a:spcAft>
                <a:spcPct val="0"/>
              </a:spcAft>
              <a:defRPr kumimoji="1" sz="900">
                <a:solidFill>
                  <a:schemeClr val="tx1"/>
                </a:solidFill>
                <a:latin typeface="Arial" charset="0"/>
                <a:ea typeface="돋움" pitchFamily="50" charset="-127"/>
              </a:defRPr>
            </a:lvl6pPr>
            <a:lvl7pPr marL="2971800" indent="-228600" eaLnBrk="0" fontAlgn="base" hangingPunct="0">
              <a:spcBef>
                <a:spcPct val="0"/>
              </a:spcBef>
              <a:spcAft>
                <a:spcPct val="0"/>
              </a:spcAft>
              <a:defRPr kumimoji="1" sz="900">
                <a:solidFill>
                  <a:schemeClr val="tx1"/>
                </a:solidFill>
                <a:latin typeface="Arial" charset="0"/>
                <a:ea typeface="돋움" pitchFamily="50" charset="-127"/>
              </a:defRPr>
            </a:lvl7pPr>
            <a:lvl8pPr marL="3429000" indent="-228600" eaLnBrk="0" fontAlgn="base" hangingPunct="0">
              <a:spcBef>
                <a:spcPct val="0"/>
              </a:spcBef>
              <a:spcAft>
                <a:spcPct val="0"/>
              </a:spcAft>
              <a:defRPr kumimoji="1" sz="900">
                <a:solidFill>
                  <a:schemeClr val="tx1"/>
                </a:solidFill>
                <a:latin typeface="Arial" charset="0"/>
                <a:ea typeface="돋움" pitchFamily="50" charset="-127"/>
              </a:defRPr>
            </a:lvl8pPr>
            <a:lvl9pPr marL="3886200" indent="-228600" eaLnBrk="0" fontAlgn="base" hangingPunct="0">
              <a:spcBef>
                <a:spcPct val="0"/>
              </a:spcBef>
              <a:spcAft>
                <a:spcPct val="0"/>
              </a:spcAft>
              <a:defRPr kumimoji="1" sz="900">
                <a:solidFill>
                  <a:schemeClr val="tx1"/>
                </a:solidFill>
                <a:latin typeface="Arial" charset="0"/>
                <a:ea typeface="돋움" pitchFamily="50" charset="-127"/>
              </a:defRPr>
            </a:lvl9pPr>
          </a:lstStyle>
          <a:p>
            <a:pPr eaLnBrk="1" fontAlgn="base" latinLnBrk="1" hangingPunct="1">
              <a:spcBef>
                <a:spcPct val="0"/>
              </a:spcBef>
              <a:spcAft>
                <a:spcPct val="0"/>
              </a:spcAft>
            </a:pPr>
            <a:endParaRPr lang="en-US" altLang="ko-KR" smtClean="0">
              <a:latin typeface="LG Smart_H Regular" panose="020B0600000101010101" pitchFamily="34" charset="-127"/>
              <a:ea typeface="LG Smart_H Regular" panose="020B0600000101010101" pitchFamily="34" charset="-127"/>
              <a:cs typeface="Arial" panose="020B0604020202020204" pitchFamily="34" charset="0"/>
            </a:endParaRPr>
          </a:p>
          <a:p>
            <a:pPr eaLnBrk="1" fontAlgn="base" latinLnBrk="1" hangingPunct="1">
              <a:spcBef>
                <a:spcPct val="0"/>
              </a:spcBef>
              <a:spcAft>
                <a:spcPct val="0"/>
              </a:spcAft>
            </a:pPr>
            <a:r>
              <a:rPr lang="en-US" altLang="ko-KR" smtClean="0">
                <a:latin typeface="LG Smart_H Regular" panose="020B0600000101010101" pitchFamily="34" charset="-127"/>
                <a:ea typeface="LG Smart_H Regular" panose="020B0600000101010101" pitchFamily="34" charset="-127"/>
                <a:cs typeface="Arial" panose="020B0604020202020204" pitchFamily="34" charset="0"/>
              </a:rPr>
              <a:t>73</a:t>
            </a:r>
            <a:r>
              <a:rPr lang="en-US" altLang="ko-KR" dirty="0">
                <a:latin typeface="LG Smart_H Regular" panose="020B0600000101010101" pitchFamily="34" charset="-127"/>
                <a:ea typeface="LG Smart_H Regular" panose="020B0600000101010101" pitchFamily="34" charset="-127"/>
                <a:cs typeface="Arial" panose="020B0604020202020204" pitchFamily="34" charset="0"/>
              </a:rPr>
              <a:t>. </a:t>
            </a:r>
            <a:r>
              <a:rPr lang="vi-VN" altLang="ko-KR" dirty="0">
                <a:latin typeface="LG Smart_H Regular" panose="020B0600000101010101" pitchFamily="34" charset="-127"/>
                <a:ea typeface="LG Smart_H Regular" panose="020B0600000101010101" pitchFamily="34" charset="-127"/>
                <a:cs typeface="Arial" panose="020B0604020202020204" pitchFamily="34" charset="0"/>
              </a:rPr>
              <a:t>Khi hai hoặc nhiều loại dòng chồng lên nhau </a:t>
            </a:r>
            <a:r>
              <a:rPr lang="vi-VN" altLang="ko-KR">
                <a:latin typeface="LG Smart_H Regular" panose="020B0600000101010101" pitchFamily="34" charset="-127"/>
                <a:ea typeface="LG Smart_H Regular" panose="020B0600000101010101" pitchFamily="34" charset="-127"/>
                <a:cs typeface="Arial" panose="020B0604020202020204" pitchFamily="34" charset="0"/>
              </a:rPr>
              <a:t>ở </a:t>
            </a:r>
            <a:endParaRPr lang="en-US" altLang="ko-KR" smtClean="0">
              <a:latin typeface="LG Smart_H Regular" panose="020B0600000101010101" pitchFamily="34" charset="-127"/>
              <a:ea typeface="LG Smart_H Regular" panose="020B0600000101010101" pitchFamily="34" charset="-127"/>
              <a:cs typeface="Arial" panose="020B0604020202020204" pitchFamily="34" charset="0"/>
            </a:endParaRPr>
          </a:p>
          <a:p>
            <a:pPr eaLnBrk="1" fontAlgn="base" latinLnBrk="1" hangingPunct="1">
              <a:spcBef>
                <a:spcPct val="0"/>
              </a:spcBef>
              <a:spcAft>
                <a:spcPct val="0"/>
              </a:spcAft>
            </a:pPr>
            <a:r>
              <a:rPr lang="vi-VN" altLang="ko-KR" smtClean="0">
                <a:latin typeface="LG Smart_H Regular" panose="020B0600000101010101" pitchFamily="34" charset="-127"/>
                <a:ea typeface="LG Smart_H Regular" panose="020B0600000101010101" pitchFamily="34" charset="-127"/>
                <a:cs typeface="Arial" panose="020B0604020202020204" pitchFamily="34" charset="0"/>
              </a:rPr>
              <a:t>cùng </a:t>
            </a:r>
            <a:r>
              <a:rPr lang="vi-VN" altLang="ko-KR" dirty="0">
                <a:latin typeface="LG Smart_H Regular" panose="020B0600000101010101" pitchFamily="34" charset="-127"/>
                <a:ea typeface="LG Smart_H Regular" panose="020B0600000101010101" pitchFamily="34" charset="-127"/>
                <a:cs typeface="Arial" panose="020B0604020202020204" pitchFamily="34" charset="0"/>
              </a:rPr>
              <a:t>một vị trí, thứ tự nào nên được hiển thị trước</a:t>
            </a:r>
            <a:r>
              <a:rPr lang="en-US" altLang="ko-KR" dirty="0">
                <a:latin typeface="LG Smart_H Regular" panose="020B0600000101010101" pitchFamily="34" charset="-127"/>
                <a:ea typeface="LG Smart_H Regular" panose="020B0600000101010101" pitchFamily="34" charset="-127"/>
                <a:cs typeface="Arial" panose="020B0604020202020204" pitchFamily="34" charset="0"/>
              </a:rPr>
              <a:t>?</a:t>
            </a:r>
            <a:endParaRPr lang="vi-VN" altLang="ko-KR" dirty="0">
              <a:latin typeface="LG Smart_H Regular" panose="020B0600000101010101" pitchFamily="34" charset="-127"/>
              <a:ea typeface="LG Smart_H Regular" panose="020B0600000101010101" pitchFamily="34" charset="-127"/>
              <a:cs typeface="Arial" panose="020B0604020202020204" pitchFamily="34" charset="0"/>
            </a:endParaRPr>
          </a:p>
          <a:p>
            <a:pPr eaLnBrk="1" fontAlgn="base" latinLnBrk="1" hangingPunct="1">
              <a:spcBef>
                <a:spcPct val="0"/>
              </a:spcBef>
              <a:spcAft>
                <a:spcPct val="0"/>
              </a:spcAft>
            </a:pPr>
            <a:endParaRPr lang="en-US" altLang="ko-KR" dirty="0">
              <a:latin typeface="LG Smart_H Regular" panose="020B0600000101010101" pitchFamily="34" charset="-127"/>
              <a:ea typeface="LG Smart_H Regular" panose="020B0600000101010101" pitchFamily="34" charset="-127"/>
              <a:cs typeface="Arial" panose="020B0604020202020204" pitchFamily="34" charset="0"/>
            </a:endParaRPr>
          </a:p>
          <a:p>
            <a:pPr eaLnBrk="1" fontAlgn="base" latinLnBrk="1" hangingPunct="1">
              <a:spcBef>
                <a:spcPct val="0"/>
              </a:spcBef>
              <a:spcAft>
                <a:spcPct val="0"/>
              </a:spcAft>
            </a:pPr>
            <a:r>
              <a:rPr lang="en-US" altLang="ko-KR">
                <a:latin typeface="LG Smart_H Regular" panose="020B0600000101010101" pitchFamily="34" charset="-127"/>
                <a:ea typeface="LG Smart_H Regular" panose="020B0600000101010101" pitchFamily="34" charset="-127"/>
                <a:cs typeface="Arial" panose="020B0604020202020204" pitchFamily="34" charset="0"/>
              </a:rPr>
              <a:t> </a:t>
            </a:r>
            <a:r>
              <a:rPr lang="en-US" altLang="ko-KR" smtClean="0">
                <a:latin typeface="LG Smart_H Regular" panose="020B0600000101010101" pitchFamily="34" charset="-127"/>
                <a:ea typeface="LG Smart_H Regular" panose="020B0600000101010101" pitchFamily="34" charset="-127"/>
                <a:cs typeface="Arial" panose="020B0604020202020204" pitchFamily="34" charset="0"/>
              </a:rPr>
              <a:t>A </a:t>
            </a:r>
            <a:r>
              <a:rPr lang="vi-VN" altLang="ko-KR" dirty="0">
                <a:latin typeface="LG Smart_H Regular" panose="020B0600000101010101" pitchFamily="34" charset="-127"/>
                <a:ea typeface="LG Smart_H Regular" panose="020B0600000101010101" pitchFamily="34" charset="-127"/>
                <a:cs typeface="Arial" panose="020B0604020202020204" pitchFamily="34" charset="0"/>
              </a:rPr>
              <a:t>Đường đồng mức</a:t>
            </a:r>
            <a:r>
              <a:rPr lang="ko-KR" altLang="en-US" dirty="0">
                <a:latin typeface="LG Smart_H Regular" panose="020B0600000101010101" pitchFamily="34" charset="-127"/>
                <a:ea typeface="LG Smart_H Regular" panose="020B0600000101010101" pitchFamily="34" charset="-127"/>
                <a:cs typeface="Arial" panose="020B0604020202020204" pitchFamily="34" charset="0"/>
              </a:rPr>
              <a:t> </a:t>
            </a:r>
            <a:r>
              <a:rPr lang="ko-KR" altLang="en-US" dirty="0">
                <a:latin typeface="LG Smart_H Regular" panose="020B0600000101010101" pitchFamily="34" charset="-127"/>
                <a:ea typeface="LG Smart_H Regular" panose="020B0600000101010101" pitchFamily="34" charset="-127"/>
                <a:cs typeface="Arial" panose="020B0604020202020204" pitchFamily="34" charset="0"/>
                <a:sym typeface="Wingdings" pitchFamily="2" charset="2"/>
              </a:rPr>
              <a:t>  </a:t>
            </a:r>
            <a:r>
              <a:rPr lang="vi-VN" altLang="ko-KR" dirty="0">
                <a:latin typeface="LG Smart_H Regular" panose="020B0600000101010101" pitchFamily="34" charset="-127"/>
                <a:ea typeface="LG Smart_H Regular" panose="020B0600000101010101" pitchFamily="34" charset="-127"/>
                <a:cs typeface="Arial" panose="020B0604020202020204" pitchFamily="34" charset="0"/>
                <a:sym typeface="Wingdings" pitchFamily="2" charset="2"/>
              </a:rPr>
              <a:t>Đường ẩn </a:t>
            </a:r>
            <a:r>
              <a:rPr lang="ko-KR" altLang="en-US" dirty="0">
                <a:latin typeface="LG Smart_H Regular" panose="020B0600000101010101" pitchFamily="34" charset="-127"/>
                <a:ea typeface="LG Smart_H Regular" panose="020B0600000101010101" pitchFamily="34" charset="-127"/>
                <a:cs typeface="Arial" panose="020B0604020202020204" pitchFamily="34" charset="0"/>
                <a:sym typeface="Wingdings" pitchFamily="2" charset="2"/>
              </a:rPr>
              <a:t>  </a:t>
            </a:r>
            <a:r>
              <a:rPr lang="vi-VN" altLang="ko-KR" dirty="0">
                <a:latin typeface="LG Smart_H Regular" panose="020B0600000101010101" pitchFamily="34" charset="-127"/>
                <a:ea typeface="LG Smart_H Regular" panose="020B0600000101010101" pitchFamily="34" charset="-127"/>
                <a:cs typeface="Arial" panose="020B0604020202020204" pitchFamily="34" charset="0"/>
                <a:sym typeface="Wingdings" pitchFamily="2" charset="2"/>
              </a:rPr>
              <a:t>Đường cắt</a:t>
            </a:r>
            <a:r>
              <a:rPr lang="ko-KR" altLang="en-US" dirty="0">
                <a:latin typeface="LG Smart_H Regular" panose="020B0600000101010101" pitchFamily="34" charset="-127"/>
                <a:ea typeface="LG Smart_H Regular" panose="020B0600000101010101" pitchFamily="34" charset="-127"/>
                <a:cs typeface="Arial" panose="020B0604020202020204" pitchFamily="34" charset="0"/>
                <a:sym typeface="Wingdings" pitchFamily="2" charset="2"/>
              </a:rPr>
              <a:t> </a:t>
            </a:r>
            <a:r>
              <a:rPr lang="ko-KR" altLang="en-US">
                <a:latin typeface="LG Smart_H Regular" panose="020B0600000101010101" pitchFamily="34" charset="-127"/>
                <a:ea typeface="LG Smart_H Regular" panose="020B0600000101010101" pitchFamily="34" charset="-127"/>
                <a:cs typeface="Arial" panose="020B0604020202020204" pitchFamily="34" charset="0"/>
                <a:sym typeface="Wingdings" pitchFamily="2" charset="2"/>
              </a:rPr>
              <a:t> </a:t>
            </a:r>
            <a:endParaRPr lang="en-US" altLang="ko-KR" smtClean="0">
              <a:latin typeface="LG Smart_H Regular" panose="020B0600000101010101" pitchFamily="34" charset="-127"/>
              <a:ea typeface="LG Smart_H Regular" panose="020B0600000101010101" pitchFamily="34" charset="-127"/>
              <a:cs typeface="Arial" panose="020B0604020202020204" pitchFamily="34" charset="0"/>
              <a:sym typeface="Wingdings" pitchFamily="2" charset="2"/>
            </a:endParaRPr>
          </a:p>
          <a:p>
            <a:pPr eaLnBrk="1" fontAlgn="base" latinLnBrk="1" hangingPunct="1">
              <a:spcBef>
                <a:spcPct val="0"/>
              </a:spcBef>
              <a:spcAft>
                <a:spcPct val="0"/>
              </a:spcAft>
            </a:pPr>
            <a:r>
              <a:rPr lang="vi-VN" altLang="ko-KR" smtClean="0">
                <a:latin typeface="LG Smart_H Regular" panose="020B0600000101010101" pitchFamily="34" charset="-127"/>
                <a:ea typeface="LG Smart_H Regular" panose="020B0600000101010101" pitchFamily="34" charset="-127"/>
                <a:cs typeface="Arial" panose="020B0604020202020204" pitchFamily="34" charset="0"/>
                <a:sym typeface="Wingdings" pitchFamily="2" charset="2"/>
              </a:rPr>
              <a:t>Đường </a:t>
            </a:r>
            <a:r>
              <a:rPr lang="vi-VN" altLang="ko-KR" dirty="0">
                <a:latin typeface="LG Smart_H Regular" panose="020B0600000101010101" pitchFamily="34" charset="-127"/>
                <a:ea typeface="LG Smart_H Regular" panose="020B0600000101010101" pitchFamily="34" charset="-127"/>
                <a:cs typeface="Arial" panose="020B0604020202020204" pitchFamily="34" charset="0"/>
                <a:sym typeface="Wingdings" pitchFamily="2" charset="2"/>
              </a:rPr>
              <a:t>trung tâm</a:t>
            </a:r>
            <a:r>
              <a:rPr lang="ko-KR" altLang="en-US" dirty="0">
                <a:latin typeface="LG Smart_H Regular" panose="020B0600000101010101" pitchFamily="34" charset="-127"/>
                <a:ea typeface="LG Smart_H Regular" panose="020B0600000101010101" pitchFamily="34" charset="-127"/>
                <a:cs typeface="Arial" panose="020B0604020202020204" pitchFamily="34" charset="0"/>
                <a:sym typeface="Wingdings" pitchFamily="2" charset="2"/>
              </a:rPr>
              <a:t>  </a:t>
            </a:r>
            <a:r>
              <a:rPr lang="vi-VN" altLang="ko-KR" dirty="0">
                <a:latin typeface="LG Smart_H Regular" panose="020B0600000101010101" pitchFamily="34" charset="-127"/>
                <a:ea typeface="LG Smart_H Regular" panose="020B0600000101010101" pitchFamily="34" charset="-127"/>
                <a:cs typeface="Arial" panose="020B0604020202020204" pitchFamily="34" charset="0"/>
                <a:sym typeface="Wingdings" pitchFamily="2" charset="2"/>
              </a:rPr>
              <a:t>Đường trung tâm nặng</a:t>
            </a:r>
            <a:endParaRPr lang="ko-KR" altLang="en-US" dirty="0">
              <a:latin typeface="LG Smart_H Regular" panose="020B0600000101010101" pitchFamily="34" charset="-127"/>
              <a:ea typeface="LG Smart_H Regular" panose="020B0600000101010101" pitchFamily="34" charset="-127"/>
              <a:cs typeface="Arial" panose="020B0604020202020204" pitchFamily="34" charset="0"/>
            </a:endParaRPr>
          </a:p>
          <a:p>
            <a:pPr eaLnBrk="1" fontAlgn="base" latinLnBrk="1" hangingPunct="1">
              <a:spcBef>
                <a:spcPct val="0"/>
              </a:spcBef>
              <a:spcAft>
                <a:spcPct val="0"/>
              </a:spcAft>
            </a:pPr>
            <a:r>
              <a:rPr lang="ko-KR" altLang="en-US">
                <a:latin typeface="LG Smart_H Regular" panose="020B0600000101010101" pitchFamily="34" charset="-127"/>
                <a:ea typeface="LG Smart_H Regular" panose="020B0600000101010101" pitchFamily="34" charset="-127"/>
                <a:cs typeface="Arial" panose="020B0604020202020204" pitchFamily="34" charset="0"/>
              </a:rPr>
              <a:t> </a:t>
            </a:r>
            <a:r>
              <a:rPr lang="en-US" altLang="ko-KR" smtClean="0">
                <a:latin typeface="LG Smart_H Regular" panose="020B0600000101010101" pitchFamily="34" charset="-127"/>
                <a:ea typeface="LG Smart_H Regular" panose="020B0600000101010101" pitchFamily="34" charset="-127"/>
                <a:cs typeface="Arial" panose="020B0604020202020204" pitchFamily="34" charset="0"/>
              </a:rPr>
              <a:t>B</a:t>
            </a:r>
            <a:r>
              <a:rPr lang="ko-KR" altLang="en-US" smtClean="0">
                <a:latin typeface="LG Smart_H Regular" panose="020B0600000101010101" pitchFamily="34" charset="-127"/>
                <a:ea typeface="LG Smart_H Regular" panose="020B0600000101010101" pitchFamily="34" charset="-127"/>
                <a:cs typeface="Arial" panose="020B0604020202020204" pitchFamily="34" charset="0"/>
              </a:rPr>
              <a:t> </a:t>
            </a:r>
            <a:r>
              <a:rPr lang="vi-VN" altLang="ko-KR" dirty="0">
                <a:latin typeface="LG Smart_H Regular" panose="020B0600000101010101" pitchFamily="34" charset="-127"/>
                <a:ea typeface="LG Smart_H Regular" panose="020B0600000101010101" pitchFamily="34" charset="-127"/>
                <a:cs typeface="Arial" panose="020B0604020202020204" pitchFamily="34" charset="0"/>
              </a:rPr>
              <a:t>Đường đồng mức </a:t>
            </a:r>
            <a:r>
              <a:rPr lang="ko-KR" altLang="en-US" dirty="0">
                <a:latin typeface="LG Smart_H Regular" panose="020B0600000101010101" pitchFamily="34" charset="-127"/>
                <a:ea typeface="LG Smart_H Regular" panose="020B0600000101010101" pitchFamily="34" charset="-127"/>
                <a:cs typeface="Arial" panose="020B0604020202020204" pitchFamily="34" charset="0"/>
              </a:rPr>
              <a:t> </a:t>
            </a:r>
            <a:r>
              <a:rPr lang="ko-KR" altLang="en-US" dirty="0">
                <a:latin typeface="LG Smart_H Regular" panose="020B0600000101010101" pitchFamily="34" charset="-127"/>
                <a:ea typeface="LG Smart_H Regular" panose="020B0600000101010101" pitchFamily="34" charset="-127"/>
                <a:cs typeface="Arial" panose="020B0604020202020204" pitchFamily="34" charset="0"/>
                <a:sym typeface="Wingdings" pitchFamily="2" charset="2"/>
              </a:rPr>
              <a:t>  </a:t>
            </a:r>
            <a:r>
              <a:rPr lang="vi-VN" altLang="ko-KR" dirty="0">
                <a:latin typeface="LG Smart_H Regular" panose="020B0600000101010101" pitchFamily="34" charset="-127"/>
                <a:ea typeface="LG Smart_H Regular" panose="020B0600000101010101" pitchFamily="34" charset="-127"/>
                <a:cs typeface="Arial" panose="020B0604020202020204" pitchFamily="34" charset="0"/>
                <a:sym typeface="Wingdings" pitchFamily="2" charset="2"/>
              </a:rPr>
              <a:t>Đường cắt</a:t>
            </a:r>
            <a:r>
              <a:rPr lang="ko-KR" altLang="en-US" dirty="0">
                <a:latin typeface="LG Smart_H Regular" panose="020B0600000101010101" pitchFamily="34" charset="-127"/>
                <a:ea typeface="LG Smart_H Regular" panose="020B0600000101010101" pitchFamily="34" charset="-127"/>
                <a:cs typeface="Arial" panose="020B0604020202020204" pitchFamily="34" charset="0"/>
                <a:sym typeface="Wingdings" pitchFamily="2" charset="2"/>
              </a:rPr>
              <a:t> </a:t>
            </a:r>
            <a:r>
              <a:rPr lang="vi-VN" altLang="ko-KR" dirty="0">
                <a:latin typeface="LG Smart_H Regular" panose="020B0600000101010101" pitchFamily="34" charset="-127"/>
                <a:ea typeface="LG Smart_H Regular" panose="020B0600000101010101" pitchFamily="34" charset="-127"/>
                <a:cs typeface="Arial" panose="020B0604020202020204" pitchFamily="34" charset="0"/>
                <a:sym typeface="Wingdings" pitchFamily="2" charset="2"/>
              </a:rPr>
              <a:t>Đường ẩn</a:t>
            </a:r>
            <a:r>
              <a:rPr lang="ko-KR" altLang="en-US" dirty="0">
                <a:latin typeface="LG Smart_H Regular" panose="020B0600000101010101" pitchFamily="34" charset="-127"/>
                <a:ea typeface="LG Smart_H Regular" panose="020B0600000101010101" pitchFamily="34" charset="-127"/>
                <a:cs typeface="Arial" panose="020B0604020202020204" pitchFamily="34" charset="0"/>
                <a:sym typeface="Wingdings" pitchFamily="2" charset="2"/>
              </a:rPr>
              <a:t> </a:t>
            </a:r>
            <a:r>
              <a:rPr lang="ko-KR" altLang="en-US">
                <a:latin typeface="LG Smart_H Regular" panose="020B0600000101010101" pitchFamily="34" charset="-127"/>
                <a:ea typeface="LG Smart_H Regular" panose="020B0600000101010101" pitchFamily="34" charset="-127"/>
                <a:cs typeface="Arial" panose="020B0604020202020204" pitchFamily="34" charset="0"/>
                <a:sym typeface="Wingdings" pitchFamily="2" charset="2"/>
              </a:rPr>
              <a:t> </a:t>
            </a:r>
            <a:endParaRPr lang="en-US" altLang="ko-KR" smtClean="0">
              <a:latin typeface="LG Smart_H Regular" panose="020B0600000101010101" pitchFamily="34" charset="-127"/>
              <a:ea typeface="LG Smart_H Regular" panose="020B0600000101010101" pitchFamily="34" charset="-127"/>
              <a:cs typeface="Arial" panose="020B0604020202020204" pitchFamily="34" charset="0"/>
              <a:sym typeface="Wingdings" pitchFamily="2" charset="2"/>
            </a:endParaRPr>
          </a:p>
          <a:p>
            <a:pPr eaLnBrk="1" fontAlgn="base" latinLnBrk="1" hangingPunct="1">
              <a:spcBef>
                <a:spcPct val="0"/>
              </a:spcBef>
              <a:spcAft>
                <a:spcPct val="0"/>
              </a:spcAft>
            </a:pPr>
            <a:r>
              <a:rPr lang="vi-VN" altLang="ko-KR" smtClean="0">
                <a:latin typeface="LG Smart_H Regular" panose="020B0600000101010101" pitchFamily="34" charset="-127"/>
                <a:ea typeface="LG Smart_H Regular" panose="020B0600000101010101" pitchFamily="34" charset="-127"/>
                <a:cs typeface="Arial" panose="020B0604020202020204" pitchFamily="34" charset="0"/>
                <a:sym typeface="Wingdings" pitchFamily="2" charset="2"/>
              </a:rPr>
              <a:t>đường </a:t>
            </a:r>
            <a:r>
              <a:rPr lang="vi-VN" altLang="ko-KR" dirty="0">
                <a:latin typeface="LG Smart_H Regular" panose="020B0600000101010101" pitchFamily="34" charset="-127"/>
                <a:ea typeface="LG Smart_H Regular" panose="020B0600000101010101" pitchFamily="34" charset="-127"/>
                <a:cs typeface="Arial" panose="020B0604020202020204" pitchFamily="34" charset="0"/>
                <a:sym typeface="Wingdings" pitchFamily="2" charset="2"/>
              </a:rPr>
              <a:t>trọng tâm </a:t>
            </a:r>
            <a:r>
              <a:rPr lang="ko-KR" altLang="en-US" dirty="0">
                <a:latin typeface="LG Smart_H Regular" panose="020B0600000101010101" pitchFamily="34" charset="-127"/>
                <a:ea typeface="LG Smart_H Regular" panose="020B0600000101010101" pitchFamily="34" charset="-127"/>
                <a:cs typeface="Arial" panose="020B0604020202020204" pitchFamily="34" charset="0"/>
                <a:sym typeface="Wingdings" pitchFamily="2" charset="2"/>
              </a:rPr>
              <a:t> </a:t>
            </a:r>
            <a:r>
              <a:rPr lang="vi-VN" altLang="ko-KR" dirty="0">
                <a:latin typeface="LG Smart_H Regular" panose="020B0600000101010101" pitchFamily="34" charset="-127"/>
                <a:ea typeface="LG Smart_H Regular" panose="020B0600000101010101" pitchFamily="34" charset="-127"/>
                <a:cs typeface="Arial" panose="020B0604020202020204" pitchFamily="34" charset="0"/>
                <a:sym typeface="Wingdings" pitchFamily="2" charset="2"/>
              </a:rPr>
              <a:t>Đường trọng tâm nặng</a:t>
            </a:r>
            <a:endParaRPr lang="ko-KR" altLang="en-US" dirty="0">
              <a:latin typeface="LG Smart_H Regular" panose="020B0600000101010101" pitchFamily="34" charset="-127"/>
              <a:ea typeface="LG Smart_H Regular" panose="020B0600000101010101" pitchFamily="34" charset="-127"/>
              <a:cs typeface="Arial" panose="020B0604020202020204" pitchFamily="34" charset="0"/>
              <a:sym typeface="Wingdings" pitchFamily="2" charset="2"/>
            </a:endParaRPr>
          </a:p>
          <a:p>
            <a:pPr eaLnBrk="1" fontAlgn="base" latinLnBrk="1" hangingPunct="1">
              <a:spcBef>
                <a:spcPct val="0"/>
              </a:spcBef>
              <a:spcAft>
                <a:spcPct val="0"/>
              </a:spcAft>
            </a:pPr>
            <a:r>
              <a:rPr lang="ko-KR" altLang="en-US">
                <a:latin typeface="LG Smart_H Regular" panose="020B0600000101010101" pitchFamily="34" charset="-127"/>
                <a:ea typeface="LG Smart_H Regular" panose="020B0600000101010101" pitchFamily="34" charset="-127"/>
                <a:cs typeface="Arial" panose="020B0604020202020204" pitchFamily="34" charset="0"/>
              </a:rPr>
              <a:t> </a:t>
            </a:r>
            <a:r>
              <a:rPr lang="en-US" altLang="ko-KR" smtClean="0">
                <a:latin typeface="LG Smart_H Regular" panose="020B0600000101010101" pitchFamily="34" charset="-127"/>
                <a:ea typeface="LG Smart_H Regular" panose="020B0600000101010101" pitchFamily="34" charset="-127"/>
                <a:cs typeface="Arial" panose="020B0604020202020204" pitchFamily="34" charset="0"/>
              </a:rPr>
              <a:t>C</a:t>
            </a:r>
            <a:r>
              <a:rPr lang="vi-VN" altLang="ko-KR" smtClean="0">
                <a:latin typeface="LG Smart_H Regular" panose="020B0600000101010101" pitchFamily="34" charset="-127"/>
                <a:ea typeface="LG Smart_H Regular" panose="020B0600000101010101" pitchFamily="34" charset="-127"/>
                <a:cs typeface="Arial" panose="020B0604020202020204" pitchFamily="34" charset="0"/>
              </a:rPr>
              <a:t> </a:t>
            </a:r>
            <a:r>
              <a:rPr lang="vi-VN" altLang="ko-KR" dirty="0">
                <a:latin typeface="LG Smart_H Regular" panose="020B0600000101010101" pitchFamily="34" charset="-127"/>
                <a:ea typeface="LG Smart_H Regular" panose="020B0600000101010101" pitchFamily="34" charset="-127"/>
                <a:cs typeface="Arial" panose="020B0604020202020204" pitchFamily="34" charset="0"/>
              </a:rPr>
              <a:t>Đường đồng mức </a:t>
            </a:r>
            <a:r>
              <a:rPr lang="ko-KR" altLang="en-US" dirty="0">
                <a:latin typeface="LG Smart_H Regular" panose="020B0600000101010101" pitchFamily="34" charset="-127"/>
                <a:ea typeface="LG Smart_H Regular" panose="020B0600000101010101" pitchFamily="34" charset="-127"/>
                <a:cs typeface="Arial" panose="020B0604020202020204" pitchFamily="34" charset="0"/>
              </a:rPr>
              <a:t> </a:t>
            </a:r>
            <a:r>
              <a:rPr lang="ko-KR" altLang="en-US" dirty="0">
                <a:latin typeface="LG Smart_H Regular" panose="020B0600000101010101" pitchFamily="34" charset="-127"/>
                <a:ea typeface="LG Smart_H Regular" panose="020B0600000101010101" pitchFamily="34" charset="-127"/>
                <a:cs typeface="Arial" panose="020B0604020202020204" pitchFamily="34" charset="0"/>
                <a:sym typeface="Wingdings" pitchFamily="2" charset="2"/>
              </a:rPr>
              <a:t>  </a:t>
            </a:r>
            <a:r>
              <a:rPr lang="vi-VN" altLang="ko-KR" dirty="0">
                <a:latin typeface="LG Smart_H Regular" panose="020B0600000101010101" pitchFamily="34" charset="-127"/>
                <a:ea typeface="LG Smart_H Regular" panose="020B0600000101010101" pitchFamily="34" charset="-127"/>
                <a:cs typeface="Arial" panose="020B0604020202020204" pitchFamily="34" charset="0"/>
                <a:sym typeface="Wingdings" pitchFamily="2" charset="2"/>
              </a:rPr>
              <a:t>Đường cắt </a:t>
            </a:r>
            <a:r>
              <a:rPr lang="ko-KR" altLang="en-US" dirty="0">
                <a:latin typeface="LG Smart_H Regular" panose="020B0600000101010101" pitchFamily="34" charset="-127"/>
                <a:ea typeface="LG Smart_H Regular" panose="020B0600000101010101" pitchFamily="34" charset="-127"/>
                <a:cs typeface="Arial" panose="020B0604020202020204" pitchFamily="34" charset="0"/>
                <a:sym typeface="Wingdings" pitchFamily="2" charset="2"/>
              </a:rPr>
              <a:t>  </a:t>
            </a:r>
            <a:r>
              <a:rPr lang="vi-VN" altLang="ko-KR">
                <a:latin typeface="LG Smart_H Regular" panose="020B0600000101010101" pitchFamily="34" charset="-127"/>
                <a:ea typeface="LG Smart_H Regular" panose="020B0600000101010101" pitchFamily="34" charset="-127"/>
                <a:cs typeface="Arial" panose="020B0604020202020204" pitchFamily="34" charset="0"/>
                <a:sym typeface="Wingdings" pitchFamily="2" charset="2"/>
              </a:rPr>
              <a:t>Đường </a:t>
            </a:r>
            <a:endParaRPr lang="en-US" altLang="ko-KR" smtClean="0">
              <a:latin typeface="LG Smart_H Regular" panose="020B0600000101010101" pitchFamily="34" charset="-127"/>
              <a:ea typeface="LG Smart_H Regular" panose="020B0600000101010101" pitchFamily="34" charset="-127"/>
              <a:cs typeface="Arial" panose="020B0604020202020204" pitchFamily="34" charset="0"/>
              <a:sym typeface="Wingdings" pitchFamily="2" charset="2"/>
            </a:endParaRPr>
          </a:p>
          <a:p>
            <a:pPr eaLnBrk="1" fontAlgn="base" latinLnBrk="1" hangingPunct="1">
              <a:spcBef>
                <a:spcPct val="0"/>
              </a:spcBef>
              <a:spcAft>
                <a:spcPct val="0"/>
              </a:spcAft>
            </a:pPr>
            <a:r>
              <a:rPr lang="vi-VN" altLang="ko-KR" smtClean="0">
                <a:latin typeface="LG Smart_H Regular" panose="020B0600000101010101" pitchFamily="34" charset="-127"/>
                <a:ea typeface="LG Smart_H Regular" panose="020B0600000101010101" pitchFamily="34" charset="-127"/>
                <a:cs typeface="Arial" panose="020B0604020202020204" pitchFamily="34" charset="0"/>
                <a:sym typeface="Wingdings" pitchFamily="2" charset="2"/>
              </a:rPr>
              <a:t>trọng </a:t>
            </a:r>
            <a:r>
              <a:rPr lang="vi-VN" altLang="ko-KR" dirty="0">
                <a:latin typeface="LG Smart_H Regular" panose="020B0600000101010101" pitchFamily="34" charset="-127"/>
                <a:ea typeface="LG Smart_H Regular" panose="020B0600000101010101" pitchFamily="34" charset="-127"/>
                <a:cs typeface="Arial" panose="020B0604020202020204" pitchFamily="34" charset="0"/>
                <a:sym typeface="Wingdings" pitchFamily="2" charset="2"/>
              </a:rPr>
              <a:t>tâm </a:t>
            </a:r>
            <a:r>
              <a:rPr lang="ko-KR" altLang="en-US" dirty="0">
                <a:latin typeface="LG Smart_H Regular" panose="020B0600000101010101" pitchFamily="34" charset="-127"/>
                <a:ea typeface="LG Smart_H Regular" panose="020B0600000101010101" pitchFamily="34" charset="-127"/>
                <a:cs typeface="Arial" panose="020B0604020202020204" pitchFamily="34" charset="0"/>
                <a:sym typeface="Wingdings" pitchFamily="2" charset="2"/>
              </a:rPr>
              <a:t>  </a:t>
            </a:r>
            <a:r>
              <a:rPr lang="vi-VN" altLang="ko-KR" dirty="0">
                <a:latin typeface="LG Smart_H Regular" panose="020B0600000101010101" pitchFamily="34" charset="-127"/>
                <a:ea typeface="LG Smart_H Regular" panose="020B0600000101010101" pitchFamily="34" charset="-127"/>
                <a:cs typeface="Arial" panose="020B0604020202020204" pitchFamily="34" charset="0"/>
                <a:sym typeface="Wingdings" pitchFamily="2" charset="2"/>
              </a:rPr>
              <a:t>Đường ẩn </a:t>
            </a:r>
            <a:r>
              <a:rPr lang="ko-KR" altLang="en-US" dirty="0">
                <a:latin typeface="LG Smart_H Regular" panose="020B0600000101010101" pitchFamily="34" charset="-127"/>
                <a:ea typeface="LG Smart_H Regular" panose="020B0600000101010101" pitchFamily="34" charset="-127"/>
                <a:cs typeface="Arial" panose="020B0604020202020204" pitchFamily="34" charset="0"/>
                <a:sym typeface="Wingdings" pitchFamily="2" charset="2"/>
              </a:rPr>
              <a:t>  </a:t>
            </a:r>
            <a:r>
              <a:rPr lang="vi-VN" altLang="ko-KR" dirty="0">
                <a:latin typeface="LG Smart_H Regular" panose="020B0600000101010101" pitchFamily="34" charset="-127"/>
                <a:ea typeface="LG Smart_H Regular" panose="020B0600000101010101" pitchFamily="34" charset="-127"/>
                <a:cs typeface="Arial" panose="020B0604020202020204" pitchFamily="34" charset="0"/>
                <a:sym typeface="Wingdings" pitchFamily="2" charset="2"/>
              </a:rPr>
              <a:t>Đường trọng tâm nặng</a:t>
            </a:r>
            <a:endParaRPr lang="ko-KR" altLang="en-US" dirty="0">
              <a:latin typeface="LG Smart_H Regular" panose="020B0600000101010101" pitchFamily="34" charset="-127"/>
              <a:ea typeface="LG Smart_H Regular" panose="020B0600000101010101" pitchFamily="34" charset="-127"/>
              <a:cs typeface="Arial" panose="020B0604020202020204" pitchFamily="34" charset="0"/>
              <a:sym typeface="Wingdings" pitchFamily="2" charset="2"/>
            </a:endParaRPr>
          </a:p>
          <a:p>
            <a:pPr eaLnBrk="1" fontAlgn="base" latinLnBrk="1" hangingPunct="1">
              <a:spcBef>
                <a:spcPct val="0"/>
              </a:spcBef>
              <a:spcAft>
                <a:spcPct val="0"/>
              </a:spcAft>
            </a:pPr>
            <a:r>
              <a:rPr lang="ko-KR" altLang="en-US">
                <a:latin typeface="LG Smart_H Regular" panose="020B0600000101010101" pitchFamily="34" charset="-127"/>
                <a:ea typeface="LG Smart_H Regular" panose="020B0600000101010101" pitchFamily="34" charset="-127"/>
                <a:cs typeface="Arial" panose="020B0604020202020204" pitchFamily="34" charset="0"/>
              </a:rPr>
              <a:t> </a:t>
            </a:r>
            <a:r>
              <a:rPr lang="en-US" altLang="ko-KR" smtClean="0">
                <a:latin typeface="LG Smart_H Regular" panose="020B0600000101010101" pitchFamily="34" charset="-127"/>
                <a:ea typeface="LG Smart_H Regular" panose="020B0600000101010101" pitchFamily="34" charset="-127"/>
                <a:cs typeface="Arial" panose="020B0604020202020204" pitchFamily="34" charset="0"/>
              </a:rPr>
              <a:t>D</a:t>
            </a:r>
            <a:r>
              <a:rPr lang="ko-KR" altLang="en-US" smtClean="0">
                <a:latin typeface="LG Smart_H Regular" panose="020B0600000101010101" pitchFamily="34" charset="-127"/>
                <a:ea typeface="LG Smart_H Regular" panose="020B0600000101010101" pitchFamily="34" charset="-127"/>
                <a:cs typeface="Arial" panose="020B0604020202020204" pitchFamily="34" charset="0"/>
              </a:rPr>
              <a:t> </a:t>
            </a:r>
            <a:r>
              <a:rPr lang="vi-VN" altLang="ko-KR" dirty="0">
                <a:latin typeface="LG Smart_H Regular" panose="020B0600000101010101" pitchFamily="34" charset="-127"/>
                <a:ea typeface="LG Smart_H Regular" panose="020B0600000101010101" pitchFamily="34" charset="-127"/>
                <a:cs typeface="Arial" panose="020B0604020202020204" pitchFamily="34" charset="0"/>
              </a:rPr>
              <a:t>Đường đồng mức </a:t>
            </a:r>
            <a:r>
              <a:rPr lang="ko-KR" altLang="en-US" dirty="0">
                <a:latin typeface="LG Smart_H Regular" panose="020B0600000101010101" pitchFamily="34" charset="-127"/>
                <a:ea typeface="LG Smart_H Regular" panose="020B0600000101010101" pitchFamily="34" charset="-127"/>
                <a:cs typeface="Arial" panose="020B0604020202020204" pitchFamily="34" charset="0"/>
              </a:rPr>
              <a:t> </a:t>
            </a:r>
            <a:r>
              <a:rPr lang="ko-KR" altLang="en-US" dirty="0">
                <a:latin typeface="LG Smart_H Regular" panose="020B0600000101010101" pitchFamily="34" charset="-127"/>
                <a:ea typeface="LG Smart_H Regular" panose="020B0600000101010101" pitchFamily="34" charset="-127"/>
                <a:cs typeface="Arial" panose="020B0604020202020204" pitchFamily="34" charset="0"/>
                <a:sym typeface="Wingdings" pitchFamily="2" charset="2"/>
              </a:rPr>
              <a:t>  </a:t>
            </a:r>
            <a:r>
              <a:rPr lang="vi-VN" altLang="ko-KR" dirty="0">
                <a:latin typeface="LG Smart_H Regular" panose="020B0600000101010101" pitchFamily="34" charset="-127"/>
                <a:ea typeface="LG Smart_H Regular" panose="020B0600000101010101" pitchFamily="34" charset="-127"/>
                <a:cs typeface="Arial" panose="020B0604020202020204" pitchFamily="34" charset="0"/>
                <a:sym typeface="Wingdings" pitchFamily="2" charset="2"/>
              </a:rPr>
              <a:t>Đường trung tâm </a:t>
            </a:r>
            <a:r>
              <a:rPr lang="ko-KR" altLang="en-US">
                <a:latin typeface="LG Smart_H Regular" panose="020B0600000101010101" pitchFamily="34" charset="-127"/>
                <a:ea typeface="LG Smart_H Regular" panose="020B0600000101010101" pitchFamily="34" charset="-127"/>
                <a:cs typeface="Arial" panose="020B0604020202020204" pitchFamily="34" charset="0"/>
                <a:sym typeface="Wingdings" pitchFamily="2" charset="2"/>
              </a:rPr>
              <a:t> </a:t>
            </a:r>
            <a:endParaRPr lang="en-US" altLang="ko-KR" smtClean="0">
              <a:latin typeface="LG Smart_H Regular" panose="020B0600000101010101" pitchFamily="34" charset="-127"/>
              <a:ea typeface="LG Smart_H Regular" panose="020B0600000101010101" pitchFamily="34" charset="-127"/>
              <a:cs typeface="Arial" panose="020B0604020202020204" pitchFamily="34" charset="0"/>
              <a:sym typeface="Wingdings" pitchFamily="2" charset="2"/>
            </a:endParaRPr>
          </a:p>
          <a:p>
            <a:pPr eaLnBrk="1" fontAlgn="base" latinLnBrk="1" hangingPunct="1">
              <a:spcBef>
                <a:spcPct val="0"/>
              </a:spcBef>
              <a:spcAft>
                <a:spcPct val="0"/>
              </a:spcAft>
            </a:pPr>
            <a:r>
              <a:rPr lang="vi-VN" altLang="ko-KR" smtClean="0">
                <a:latin typeface="LG Smart_H Regular" panose="020B0600000101010101" pitchFamily="34" charset="-127"/>
                <a:ea typeface="LG Smart_H Regular" panose="020B0600000101010101" pitchFamily="34" charset="-127"/>
                <a:cs typeface="Arial" panose="020B0604020202020204" pitchFamily="34" charset="0"/>
                <a:sym typeface="Wingdings" pitchFamily="2" charset="2"/>
              </a:rPr>
              <a:t>Đường </a:t>
            </a:r>
            <a:r>
              <a:rPr lang="vi-VN" altLang="ko-KR" dirty="0">
                <a:latin typeface="LG Smart_H Regular" panose="020B0600000101010101" pitchFamily="34" charset="-127"/>
                <a:ea typeface="LG Smart_H Regular" panose="020B0600000101010101" pitchFamily="34" charset="-127"/>
                <a:cs typeface="Arial" panose="020B0604020202020204" pitchFamily="34" charset="0"/>
                <a:sym typeface="Wingdings" pitchFamily="2" charset="2"/>
              </a:rPr>
              <a:t>cắt</a:t>
            </a:r>
            <a:r>
              <a:rPr lang="ko-KR" altLang="en-US" dirty="0">
                <a:latin typeface="LG Smart_H Regular" panose="020B0600000101010101" pitchFamily="34" charset="-127"/>
                <a:ea typeface="LG Smart_H Regular" panose="020B0600000101010101" pitchFamily="34" charset="-127"/>
                <a:cs typeface="Arial" panose="020B0604020202020204" pitchFamily="34" charset="0"/>
                <a:sym typeface="Wingdings" pitchFamily="2" charset="2"/>
              </a:rPr>
              <a:t>  </a:t>
            </a:r>
            <a:r>
              <a:rPr lang="vi-VN" altLang="ko-KR" dirty="0">
                <a:latin typeface="LG Smart_H Regular" panose="020B0600000101010101" pitchFamily="34" charset="-127"/>
                <a:ea typeface="LG Smart_H Regular" panose="020B0600000101010101" pitchFamily="34" charset="-127"/>
                <a:cs typeface="Arial" panose="020B0604020202020204" pitchFamily="34" charset="0"/>
                <a:sym typeface="Wingdings" pitchFamily="2" charset="2"/>
              </a:rPr>
              <a:t>Đường ẩn</a:t>
            </a:r>
            <a:r>
              <a:rPr lang="ko-KR" altLang="en-US" dirty="0">
                <a:latin typeface="LG Smart_H Regular" panose="020B0600000101010101" pitchFamily="34" charset="-127"/>
                <a:ea typeface="LG Smart_H Regular" panose="020B0600000101010101" pitchFamily="34" charset="-127"/>
                <a:cs typeface="Arial" panose="020B0604020202020204" pitchFamily="34" charset="0"/>
                <a:sym typeface="Wingdings" pitchFamily="2" charset="2"/>
              </a:rPr>
              <a:t>  </a:t>
            </a:r>
            <a:r>
              <a:rPr lang="vi-VN" altLang="ko-KR" dirty="0">
                <a:latin typeface="LG Smart_H Regular" panose="020B0600000101010101" pitchFamily="34" charset="-127"/>
                <a:ea typeface="LG Smart_H Regular" panose="020B0600000101010101" pitchFamily="34" charset="-127"/>
                <a:cs typeface="Arial" panose="020B0604020202020204" pitchFamily="34" charset="0"/>
                <a:sym typeface="Wingdings" pitchFamily="2" charset="2"/>
              </a:rPr>
              <a:t>Đường trung tâm nặng</a:t>
            </a:r>
            <a:endParaRPr lang="ko-KR" altLang="en-US" dirty="0">
              <a:latin typeface="LG Smart_H Regular" panose="020B0600000101010101" pitchFamily="34" charset="-127"/>
              <a:ea typeface="LG Smart_H Regular" panose="020B0600000101010101" pitchFamily="34" charset="-127"/>
              <a:cs typeface="Arial" panose="020B0604020202020204" pitchFamily="34" charset="0"/>
              <a:sym typeface="Wingdings" pitchFamily="2" charset="2"/>
            </a:endParaRPr>
          </a:p>
          <a:p>
            <a:pPr eaLnBrk="1" fontAlgn="base" latinLnBrk="1" hangingPunct="1">
              <a:spcBef>
                <a:spcPct val="0"/>
              </a:spcBef>
              <a:spcAft>
                <a:spcPct val="0"/>
              </a:spcAft>
            </a:pPr>
            <a:endParaRPr lang="ko-KR" altLang="en-US" dirty="0">
              <a:latin typeface="LG Smart_H Regular" panose="020B0600000101010101" pitchFamily="34" charset="-127"/>
              <a:ea typeface="LG Smart_H Regular" panose="020B0600000101010101" pitchFamily="34" charset="-127"/>
              <a:cs typeface="Arial" panose="020B0604020202020204" pitchFamily="34" charset="0"/>
            </a:endParaRPr>
          </a:p>
          <a:p>
            <a:pPr eaLnBrk="1" fontAlgn="base" latinLnBrk="1" hangingPunct="1">
              <a:spcBef>
                <a:spcPct val="0"/>
              </a:spcBef>
              <a:spcAft>
                <a:spcPct val="0"/>
              </a:spcAft>
            </a:pPr>
            <a:endParaRPr lang="en-US" altLang="ko-KR" smtClean="0">
              <a:latin typeface="LG Smart_H Regular" panose="020B0600000101010101" pitchFamily="34" charset="-127"/>
              <a:ea typeface="LG Smart_H Regular" panose="020B0600000101010101" pitchFamily="34" charset="-127"/>
              <a:cs typeface="Arial" panose="020B0604020202020204" pitchFamily="34" charset="0"/>
            </a:endParaRPr>
          </a:p>
          <a:p>
            <a:pPr eaLnBrk="1" fontAlgn="base" latinLnBrk="1" hangingPunct="1">
              <a:spcBef>
                <a:spcPct val="0"/>
              </a:spcBef>
              <a:spcAft>
                <a:spcPct val="0"/>
              </a:spcAft>
            </a:pPr>
            <a:r>
              <a:rPr lang="en-US" altLang="ko-KR" smtClean="0">
                <a:latin typeface="LG Smart_H Regular" panose="020B0600000101010101" pitchFamily="34" charset="-127"/>
                <a:ea typeface="LG Smart_H Regular" panose="020B0600000101010101" pitchFamily="34" charset="-127"/>
                <a:cs typeface="Arial" panose="020B0604020202020204" pitchFamily="34" charset="0"/>
              </a:rPr>
              <a:t>74</a:t>
            </a:r>
            <a:r>
              <a:rPr lang="en-US" altLang="ko-KR" dirty="0">
                <a:latin typeface="LG Smart_H Regular" panose="020B0600000101010101" pitchFamily="34" charset="-127"/>
                <a:ea typeface="LG Smart_H Regular" panose="020B0600000101010101" pitchFamily="34" charset="-127"/>
                <a:cs typeface="Arial" panose="020B0604020202020204" pitchFamily="34" charset="0"/>
              </a:rPr>
              <a:t>. </a:t>
            </a:r>
            <a:r>
              <a:rPr lang="vi-VN" altLang="ko-KR" dirty="0">
                <a:latin typeface="LG Smart_H Regular" panose="020B0600000101010101" pitchFamily="34" charset="-127"/>
                <a:ea typeface="LG Smart_H Regular" panose="020B0600000101010101" pitchFamily="34" charset="-127"/>
                <a:cs typeface="Arial" panose="020B0604020202020204" pitchFamily="34" charset="0"/>
              </a:rPr>
              <a:t>Chọn đáp án sai khi so sánh giữa dầu bôi </a:t>
            </a:r>
            <a:r>
              <a:rPr lang="vi-VN" altLang="ko-KR">
                <a:latin typeface="LG Smart_H Regular" panose="020B0600000101010101" pitchFamily="34" charset="-127"/>
                <a:ea typeface="LG Smart_H Regular" panose="020B0600000101010101" pitchFamily="34" charset="-127"/>
                <a:cs typeface="Arial" panose="020B0604020202020204" pitchFamily="34" charset="0"/>
              </a:rPr>
              <a:t>trơn </a:t>
            </a:r>
            <a:endParaRPr lang="en-US" altLang="ko-KR" smtClean="0">
              <a:latin typeface="LG Smart_H Regular" panose="020B0600000101010101" pitchFamily="34" charset="-127"/>
              <a:ea typeface="LG Smart_H Regular" panose="020B0600000101010101" pitchFamily="34" charset="-127"/>
              <a:cs typeface="Arial" panose="020B0604020202020204" pitchFamily="34" charset="0"/>
            </a:endParaRPr>
          </a:p>
          <a:p>
            <a:pPr eaLnBrk="1" fontAlgn="base" latinLnBrk="1" hangingPunct="1">
              <a:spcBef>
                <a:spcPct val="0"/>
              </a:spcBef>
              <a:spcAft>
                <a:spcPct val="0"/>
              </a:spcAft>
            </a:pPr>
            <a:r>
              <a:rPr lang="vi-VN" altLang="ko-KR" smtClean="0">
                <a:latin typeface="LG Smart_H Regular" panose="020B0600000101010101" pitchFamily="34" charset="-127"/>
                <a:ea typeface="LG Smart_H Regular" panose="020B0600000101010101" pitchFamily="34" charset="-127"/>
                <a:cs typeface="Arial" panose="020B0604020202020204" pitchFamily="34" charset="0"/>
              </a:rPr>
              <a:t>và </a:t>
            </a:r>
            <a:r>
              <a:rPr lang="vi-VN" altLang="ko-KR" dirty="0">
                <a:latin typeface="LG Smart_H Regular" panose="020B0600000101010101" pitchFamily="34" charset="-127"/>
                <a:ea typeface="LG Smart_H Regular" panose="020B0600000101010101" pitchFamily="34" charset="-127"/>
                <a:cs typeface="Arial" panose="020B0604020202020204" pitchFamily="34" charset="0"/>
              </a:rPr>
              <a:t>mỡ</a:t>
            </a:r>
            <a:r>
              <a:rPr lang="en-US" altLang="ko-KR" dirty="0">
                <a:latin typeface="LG Smart_H Regular" panose="020B0600000101010101" pitchFamily="34" charset="-127"/>
                <a:ea typeface="LG Smart_H Regular" panose="020B0600000101010101" pitchFamily="34" charset="-127"/>
                <a:cs typeface="Arial" panose="020B0604020202020204" pitchFamily="34" charset="0"/>
              </a:rPr>
              <a:t>?</a:t>
            </a:r>
          </a:p>
          <a:p>
            <a:pPr eaLnBrk="1" fontAlgn="base" latinLnBrk="1" hangingPunct="1">
              <a:spcBef>
                <a:spcPct val="0"/>
              </a:spcBef>
              <a:spcAft>
                <a:spcPct val="0"/>
              </a:spcAft>
            </a:pPr>
            <a:endParaRPr lang="en-US" altLang="ko-KR" dirty="0">
              <a:latin typeface="LG Smart_H Regular" panose="020B0600000101010101" pitchFamily="34" charset="-127"/>
              <a:ea typeface="LG Smart_H Regular" panose="020B0600000101010101" pitchFamily="34" charset="-127"/>
              <a:cs typeface="Arial" panose="020B0604020202020204" pitchFamily="34" charset="0"/>
            </a:endParaRPr>
          </a:p>
          <a:p>
            <a:pPr eaLnBrk="1" fontAlgn="base" latinLnBrk="1" hangingPunct="1">
              <a:spcBef>
                <a:spcPct val="0"/>
              </a:spcBef>
              <a:spcAft>
                <a:spcPct val="0"/>
              </a:spcAft>
            </a:pPr>
            <a:r>
              <a:rPr lang="en-US" altLang="ko-KR">
                <a:latin typeface="LG Smart_H Regular" panose="020B0600000101010101" pitchFamily="34" charset="-127"/>
                <a:ea typeface="LG Smart_H Regular" panose="020B0600000101010101" pitchFamily="34" charset="-127"/>
                <a:cs typeface="Arial" panose="020B0604020202020204" pitchFamily="34" charset="0"/>
              </a:rPr>
              <a:t>  A</a:t>
            </a:r>
            <a:r>
              <a:rPr lang="en-US" altLang="ko-KR" smtClean="0">
                <a:latin typeface="LG Smart_H Regular" panose="020B0600000101010101" pitchFamily="34" charset="-127"/>
                <a:ea typeface="LG Smart_H Regular" panose="020B0600000101010101" pitchFamily="34" charset="-127"/>
                <a:cs typeface="Arial" panose="020B0604020202020204" pitchFamily="34" charset="0"/>
              </a:rPr>
              <a:t> </a:t>
            </a:r>
            <a:r>
              <a:rPr lang="vi-VN" altLang="ko-KR" smtClean="0">
                <a:latin typeface="LG Smart_H Regular" panose="020B0600000101010101" pitchFamily="34" charset="-127"/>
                <a:ea typeface="LG Smart_H Regular" panose="020B0600000101010101" pitchFamily="34" charset="-127"/>
                <a:cs typeface="Arial" panose="020B0604020202020204" pitchFamily="34" charset="0"/>
              </a:rPr>
              <a:t> </a:t>
            </a:r>
            <a:r>
              <a:rPr lang="vi-VN" altLang="ko-KR" dirty="0">
                <a:latin typeface="LG Smart_H Regular" panose="020B0600000101010101" pitchFamily="34" charset="-127"/>
                <a:ea typeface="LG Smart_H Regular" panose="020B0600000101010101" pitchFamily="34" charset="-127"/>
                <a:cs typeface="Arial" panose="020B0604020202020204" pitchFamily="34" charset="0"/>
              </a:rPr>
              <a:t>Mỡ có thể bôi trơn bằng một lượng nhỏ so </a:t>
            </a:r>
            <a:r>
              <a:rPr lang="vi-VN" altLang="ko-KR">
                <a:latin typeface="LG Smart_H Regular" panose="020B0600000101010101" pitchFamily="34" charset="-127"/>
                <a:ea typeface="LG Smart_H Regular" panose="020B0600000101010101" pitchFamily="34" charset="-127"/>
                <a:cs typeface="Arial" panose="020B0604020202020204" pitchFamily="34" charset="0"/>
              </a:rPr>
              <a:t>với </a:t>
            </a:r>
            <a:endParaRPr lang="en-US" altLang="ko-KR" smtClean="0">
              <a:latin typeface="LG Smart_H Regular" panose="020B0600000101010101" pitchFamily="34" charset="-127"/>
              <a:ea typeface="LG Smart_H Regular" panose="020B0600000101010101" pitchFamily="34" charset="-127"/>
              <a:cs typeface="Arial" panose="020B0604020202020204" pitchFamily="34" charset="0"/>
            </a:endParaRPr>
          </a:p>
          <a:p>
            <a:pPr eaLnBrk="1" fontAlgn="base" latinLnBrk="1" hangingPunct="1">
              <a:spcBef>
                <a:spcPct val="0"/>
              </a:spcBef>
              <a:spcAft>
                <a:spcPct val="0"/>
              </a:spcAft>
            </a:pPr>
            <a:r>
              <a:rPr lang="vi-VN" altLang="ko-KR" smtClean="0">
                <a:latin typeface="LG Smart_H Regular" panose="020B0600000101010101" pitchFamily="34" charset="-127"/>
                <a:ea typeface="LG Smart_H Regular" panose="020B0600000101010101" pitchFamily="34" charset="-127"/>
                <a:cs typeface="Arial" panose="020B0604020202020204" pitchFamily="34" charset="0"/>
              </a:rPr>
              <a:t>dầu</a:t>
            </a:r>
            <a:endParaRPr lang="ko-KR" altLang="en-US" dirty="0">
              <a:latin typeface="LG Smart_H Regular" panose="020B0600000101010101" pitchFamily="34" charset="-127"/>
              <a:ea typeface="LG Smart_H Regular" panose="020B0600000101010101" pitchFamily="34" charset="-127"/>
              <a:cs typeface="Arial" panose="020B0604020202020204" pitchFamily="34" charset="0"/>
            </a:endParaRPr>
          </a:p>
          <a:p>
            <a:pPr eaLnBrk="1" fontAlgn="base" latinLnBrk="1" hangingPunct="1">
              <a:spcBef>
                <a:spcPct val="0"/>
              </a:spcBef>
              <a:spcAft>
                <a:spcPct val="0"/>
              </a:spcAft>
            </a:pPr>
            <a:r>
              <a:rPr lang="ko-KR" altLang="en-US">
                <a:latin typeface="LG Smart_H Regular" panose="020B0600000101010101" pitchFamily="34" charset="-127"/>
                <a:ea typeface="LG Smart_H Regular" panose="020B0600000101010101" pitchFamily="34" charset="-127"/>
                <a:cs typeface="Arial" panose="020B0604020202020204" pitchFamily="34" charset="0"/>
              </a:rPr>
              <a:t>  </a:t>
            </a:r>
            <a:r>
              <a:rPr lang="en-US" altLang="ko-KR" smtClean="0">
                <a:latin typeface="LG Smart_H Regular" panose="020B0600000101010101" pitchFamily="34" charset="-127"/>
                <a:ea typeface="LG Smart_H Regular" panose="020B0600000101010101" pitchFamily="34" charset="-127"/>
                <a:cs typeface="Arial" panose="020B0604020202020204" pitchFamily="34" charset="0"/>
              </a:rPr>
              <a:t>B</a:t>
            </a:r>
            <a:r>
              <a:rPr lang="ko-KR" altLang="en-US" smtClean="0">
                <a:latin typeface="LG Smart_H Regular" panose="020B0600000101010101" pitchFamily="34" charset="-127"/>
                <a:ea typeface="LG Smart_H Regular" panose="020B0600000101010101" pitchFamily="34" charset="-127"/>
                <a:cs typeface="Arial" panose="020B0604020202020204" pitchFamily="34" charset="0"/>
              </a:rPr>
              <a:t> </a:t>
            </a:r>
            <a:r>
              <a:rPr lang="vi-VN" altLang="ko-KR" dirty="0">
                <a:latin typeface="LG Smart_H Regular" panose="020B0600000101010101" pitchFamily="34" charset="-127"/>
                <a:ea typeface="LG Smart_H Regular" panose="020B0600000101010101" pitchFamily="34" charset="-127"/>
                <a:cs typeface="Arial" panose="020B0604020202020204" pitchFamily="34" charset="0"/>
              </a:rPr>
              <a:t>Mỡ có thể dễ dàng loại bỏ dị vật so với dầu</a:t>
            </a:r>
            <a:endParaRPr lang="ko-KR" altLang="en-US" dirty="0">
              <a:latin typeface="LG Smart_H Regular" panose="020B0600000101010101" pitchFamily="34" charset="-127"/>
              <a:ea typeface="LG Smart_H Regular" panose="020B0600000101010101" pitchFamily="34" charset="-127"/>
              <a:cs typeface="Arial" panose="020B0604020202020204" pitchFamily="34" charset="0"/>
            </a:endParaRPr>
          </a:p>
          <a:p>
            <a:pPr eaLnBrk="1" fontAlgn="base" latinLnBrk="1" hangingPunct="1">
              <a:spcBef>
                <a:spcPct val="0"/>
              </a:spcBef>
              <a:spcAft>
                <a:spcPct val="0"/>
              </a:spcAft>
            </a:pPr>
            <a:r>
              <a:rPr lang="ko-KR" altLang="en-US">
                <a:latin typeface="LG Smart_H Regular" panose="020B0600000101010101" pitchFamily="34" charset="-127"/>
                <a:ea typeface="LG Smart_H Regular" panose="020B0600000101010101" pitchFamily="34" charset="-127"/>
                <a:cs typeface="Arial" panose="020B0604020202020204" pitchFamily="34" charset="0"/>
              </a:rPr>
              <a:t>  </a:t>
            </a:r>
            <a:r>
              <a:rPr lang="en-US" altLang="ko-KR" smtClean="0">
                <a:latin typeface="LG Smart_H Regular" panose="020B0600000101010101" pitchFamily="34" charset="-127"/>
                <a:ea typeface="LG Smart_H Regular" panose="020B0600000101010101" pitchFamily="34" charset="-127"/>
                <a:cs typeface="Arial" panose="020B0604020202020204" pitchFamily="34" charset="0"/>
              </a:rPr>
              <a:t>C</a:t>
            </a:r>
            <a:r>
              <a:rPr lang="ko-KR" altLang="en-US" smtClean="0">
                <a:latin typeface="LG Smart_H Regular" panose="020B0600000101010101" pitchFamily="34" charset="-127"/>
                <a:ea typeface="LG Smart_H Regular" panose="020B0600000101010101" pitchFamily="34" charset="-127"/>
                <a:cs typeface="Arial" panose="020B0604020202020204" pitchFamily="34" charset="0"/>
              </a:rPr>
              <a:t> </a:t>
            </a:r>
            <a:r>
              <a:rPr lang="vi-VN" altLang="ko-KR" dirty="0">
                <a:latin typeface="LG Smart_H Regular" panose="020B0600000101010101" pitchFamily="34" charset="-127"/>
                <a:ea typeface="LG Smart_H Regular" panose="020B0600000101010101" pitchFamily="34" charset="-127"/>
                <a:cs typeface="Arial" panose="020B0604020202020204" pitchFamily="34" charset="0"/>
              </a:rPr>
              <a:t>Mỡ có giới hạn tốc độ cao so với dầu</a:t>
            </a:r>
            <a:endParaRPr lang="ko-KR" altLang="en-US" dirty="0">
              <a:latin typeface="LG Smart_H Regular" panose="020B0600000101010101" pitchFamily="34" charset="-127"/>
              <a:ea typeface="LG Smart_H Regular" panose="020B0600000101010101" pitchFamily="34" charset="-127"/>
              <a:cs typeface="Arial" panose="020B0604020202020204" pitchFamily="34" charset="0"/>
            </a:endParaRPr>
          </a:p>
          <a:p>
            <a:pPr eaLnBrk="1" fontAlgn="base" latinLnBrk="1" hangingPunct="1">
              <a:spcBef>
                <a:spcPct val="0"/>
              </a:spcBef>
              <a:spcAft>
                <a:spcPct val="0"/>
              </a:spcAft>
            </a:pPr>
            <a:r>
              <a:rPr lang="ko-KR" altLang="en-US">
                <a:latin typeface="LG Smart_H Regular" panose="020B0600000101010101" pitchFamily="34" charset="-127"/>
                <a:ea typeface="LG Smart_H Regular" panose="020B0600000101010101" pitchFamily="34" charset="-127"/>
                <a:cs typeface="Arial" panose="020B0604020202020204" pitchFamily="34" charset="0"/>
              </a:rPr>
              <a:t>  </a:t>
            </a:r>
            <a:r>
              <a:rPr lang="en-US" altLang="ko-KR" smtClean="0">
                <a:latin typeface="LG Smart_H Regular" panose="020B0600000101010101" pitchFamily="34" charset="-127"/>
                <a:ea typeface="LG Smart_H Regular" panose="020B0600000101010101" pitchFamily="34" charset="-127"/>
                <a:cs typeface="Arial" panose="020B0604020202020204" pitchFamily="34" charset="0"/>
              </a:rPr>
              <a:t>D</a:t>
            </a:r>
            <a:r>
              <a:rPr lang="ko-KR" altLang="en-US" smtClean="0">
                <a:latin typeface="LG Smart_H Regular" panose="020B0600000101010101" pitchFamily="34" charset="-127"/>
                <a:ea typeface="LG Smart_H Regular" panose="020B0600000101010101" pitchFamily="34" charset="-127"/>
                <a:cs typeface="Arial" panose="020B0604020202020204" pitchFamily="34" charset="0"/>
              </a:rPr>
              <a:t> </a:t>
            </a:r>
            <a:r>
              <a:rPr lang="vi-VN" altLang="ko-KR" dirty="0">
                <a:latin typeface="LG Smart_H Regular" panose="020B0600000101010101" pitchFamily="34" charset="-127"/>
                <a:ea typeface="LG Smart_H Regular" panose="020B0600000101010101" pitchFamily="34" charset="-127"/>
                <a:cs typeface="Arial" panose="020B0604020202020204" pitchFamily="34" charset="0"/>
              </a:rPr>
              <a:t>Mỡ có khả năng bôi trơn lâu hơn so với dầu </a:t>
            </a:r>
            <a:endParaRPr lang="ko-KR" altLang="en-US" dirty="0">
              <a:latin typeface="LG Smart_H Regular" panose="020B0600000101010101" pitchFamily="34" charset="-127"/>
              <a:ea typeface="LG Smart_H Regular" panose="020B0600000101010101" pitchFamily="34" charset="-127"/>
              <a:cs typeface="Arial" panose="020B0604020202020204" pitchFamily="34" charset="0"/>
            </a:endParaRPr>
          </a:p>
          <a:p>
            <a:pPr eaLnBrk="1" fontAlgn="base" latinLnBrk="1" hangingPunct="1">
              <a:spcBef>
                <a:spcPct val="0"/>
              </a:spcBef>
              <a:spcAft>
                <a:spcPct val="0"/>
              </a:spcAft>
            </a:pPr>
            <a:endParaRPr lang="ko-KR" altLang="en-US" dirty="0">
              <a:latin typeface="LG Smart_H Regular" panose="020B0600000101010101" pitchFamily="34" charset="-127"/>
              <a:ea typeface="LG Smart_H Regular" panose="020B0600000101010101" pitchFamily="34" charset="-127"/>
              <a:cs typeface="Arial" panose="020B0604020202020204" pitchFamily="34" charset="0"/>
            </a:endParaRPr>
          </a:p>
          <a:p>
            <a:pPr eaLnBrk="1" fontAlgn="base" latinLnBrk="1" hangingPunct="1">
              <a:spcBef>
                <a:spcPct val="0"/>
              </a:spcBef>
              <a:spcAft>
                <a:spcPct val="0"/>
              </a:spcAft>
            </a:pPr>
            <a:endParaRPr lang="en-US" altLang="ko-KR" smtClean="0">
              <a:latin typeface="LG Smart_H Regular" panose="020B0600000101010101" pitchFamily="34" charset="-127"/>
              <a:ea typeface="LG Smart_H Regular" panose="020B0600000101010101" pitchFamily="34" charset="-127"/>
              <a:cs typeface="Arial" panose="020B0604020202020204" pitchFamily="34" charset="0"/>
            </a:endParaRPr>
          </a:p>
          <a:p>
            <a:pPr eaLnBrk="1" fontAlgn="base" latinLnBrk="1" hangingPunct="1">
              <a:spcBef>
                <a:spcPct val="0"/>
              </a:spcBef>
              <a:spcAft>
                <a:spcPct val="0"/>
              </a:spcAft>
            </a:pPr>
            <a:r>
              <a:rPr lang="en-US" altLang="ko-KR" smtClean="0">
                <a:latin typeface="LG Smart_H Regular" panose="020B0600000101010101" pitchFamily="34" charset="-127"/>
                <a:ea typeface="LG Smart_H Regular" panose="020B0600000101010101" pitchFamily="34" charset="-127"/>
                <a:cs typeface="Arial" panose="020B0604020202020204" pitchFamily="34" charset="0"/>
              </a:rPr>
              <a:t>75</a:t>
            </a:r>
            <a:r>
              <a:rPr lang="en-US" altLang="ko-KR" dirty="0">
                <a:latin typeface="LG Smart_H Regular" panose="020B0600000101010101" pitchFamily="34" charset="-127"/>
                <a:ea typeface="LG Smart_H Regular" panose="020B0600000101010101" pitchFamily="34" charset="-127"/>
                <a:cs typeface="Arial" panose="020B0604020202020204" pitchFamily="34" charset="0"/>
              </a:rPr>
              <a:t>.</a:t>
            </a:r>
            <a:r>
              <a:rPr lang="vi-VN" altLang="ko-KR" dirty="0">
                <a:latin typeface="LG Smart_H Regular" panose="020B0600000101010101" pitchFamily="34" charset="-127"/>
                <a:ea typeface="LG Smart_H Regular" panose="020B0600000101010101" pitchFamily="34" charset="-127"/>
                <a:cs typeface="Arial" panose="020B0604020202020204" pitchFamily="34" charset="0"/>
              </a:rPr>
              <a:t> Đâu không </a:t>
            </a:r>
            <a:r>
              <a:rPr lang="vi-VN" altLang="ko-KR">
                <a:latin typeface="LG Smart_H Regular" panose="020B0600000101010101" pitchFamily="34" charset="-127"/>
                <a:ea typeface="LG Smart_H Regular" panose="020B0600000101010101" pitchFamily="34" charset="-127"/>
                <a:cs typeface="Arial" panose="020B0604020202020204" pitchFamily="34" charset="0"/>
              </a:rPr>
              <a:t>khải </a:t>
            </a:r>
            <a:r>
              <a:rPr lang="vi-VN" altLang="ko-KR" smtClean="0">
                <a:latin typeface="LG Smart_H Regular" panose="020B0600000101010101" pitchFamily="34" charset="-127"/>
                <a:ea typeface="LG Smart_H Regular" panose="020B0600000101010101" pitchFamily="34" charset="-127"/>
                <a:cs typeface="Arial" panose="020B0604020202020204" pitchFamily="34" charset="0"/>
              </a:rPr>
              <a:t>là </a:t>
            </a:r>
            <a:r>
              <a:rPr lang="vi-VN" altLang="ko-KR" dirty="0">
                <a:latin typeface="LG Smart_H Regular" panose="020B0600000101010101" pitchFamily="34" charset="-127"/>
                <a:ea typeface="LG Smart_H Regular" panose="020B0600000101010101" pitchFamily="34" charset="-127"/>
                <a:cs typeface="Arial" panose="020B0604020202020204" pitchFamily="34" charset="0"/>
              </a:rPr>
              <a:t>yếu tố của thành phần mỡ</a:t>
            </a:r>
            <a:r>
              <a:rPr lang="en-US" altLang="ko-KR" dirty="0">
                <a:latin typeface="LG Smart_H Regular" panose="020B0600000101010101" pitchFamily="34" charset="-127"/>
                <a:ea typeface="LG Smart_H Regular" panose="020B0600000101010101" pitchFamily="34" charset="-127"/>
                <a:cs typeface="Arial" panose="020B0604020202020204" pitchFamily="34" charset="0"/>
              </a:rPr>
              <a:t>?</a:t>
            </a:r>
          </a:p>
          <a:p>
            <a:pPr eaLnBrk="1" fontAlgn="base" latinLnBrk="1" hangingPunct="1">
              <a:spcBef>
                <a:spcPct val="0"/>
              </a:spcBef>
              <a:spcAft>
                <a:spcPct val="0"/>
              </a:spcAft>
            </a:pPr>
            <a:r>
              <a:rPr lang="en-US" altLang="ko-KR" dirty="0">
                <a:latin typeface="LG Smart_H Regular" panose="020B0600000101010101" pitchFamily="34" charset="-127"/>
                <a:ea typeface="LG Smart_H Regular" panose="020B0600000101010101" pitchFamily="34" charset="-127"/>
                <a:cs typeface="Arial" panose="020B0604020202020204" pitchFamily="34" charset="0"/>
              </a:rPr>
              <a:t> </a:t>
            </a:r>
          </a:p>
          <a:p>
            <a:pPr eaLnBrk="1" fontAlgn="base" latinLnBrk="1" hangingPunct="1">
              <a:spcBef>
                <a:spcPct val="0"/>
              </a:spcBef>
              <a:spcAft>
                <a:spcPct val="0"/>
              </a:spcAft>
            </a:pPr>
            <a:r>
              <a:rPr lang="en-US" altLang="ko-KR">
                <a:latin typeface="LG Smart_H Regular" panose="020B0600000101010101" pitchFamily="34" charset="-127"/>
                <a:ea typeface="LG Smart_H Regular" panose="020B0600000101010101" pitchFamily="34" charset="-127"/>
                <a:cs typeface="Arial" panose="020B0604020202020204" pitchFamily="34" charset="0"/>
              </a:rPr>
              <a:t>  </a:t>
            </a:r>
            <a:r>
              <a:rPr lang="en-US" altLang="ko-KR" smtClean="0">
                <a:latin typeface="LG Smart_H Regular" panose="020B0600000101010101" pitchFamily="34" charset="-127"/>
                <a:ea typeface="LG Smart_H Regular" panose="020B0600000101010101" pitchFamily="34" charset="-127"/>
                <a:cs typeface="Arial" panose="020B0604020202020204" pitchFamily="34" charset="0"/>
              </a:rPr>
              <a:t>A </a:t>
            </a:r>
            <a:r>
              <a:rPr lang="vi-VN" altLang="ko-KR" smtClean="0">
                <a:latin typeface="LG Smart_H Regular" panose="020B0600000101010101" pitchFamily="34" charset="-127"/>
                <a:ea typeface="LG Smart_H Regular" panose="020B0600000101010101" pitchFamily="34" charset="-127"/>
                <a:cs typeface="Arial" panose="020B0604020202020204" pitchFamily="34" charset="0"/>
              </a:rPr>
              <a:t> </a:t>
            </a:r>
            <a:r>
              <a:rPr lang="vi-VN" altLang="ko-KR" dirty="0">
                <a:latin typeface="LG Smart_H Regular" panose="020B0600000101010101" pitchFamily="34" charset="-127"/>
                <a:ea typeface="LG Smart_H Regular" panose="020B0600000101010101" pitchFamily="34" charset="-127"/>
                <a:cs typeface="Arial" panose="020B0604020202020204" pitchFamily="34" charset="0"/>
              </a:rPr>
              <a:t>Dầu cơ bản</a:t>
            </a:r>
            <a:endParaRPr lang="ko-KR" altLang="en-US" dirty="0">
              <a:latin typeface="LG Smart_H Regular" panose="020B0600000101010101" pitchFamily="34" charset="-127"/>
              <a:ea typeface="LG Smart_H Regular" panose="020B0600000101010101" pitchFamily="34" charset="-127"/>
              <a:cs typeface="Arial" panose="020B0604020202020204" pitchFamily="34" charset="0"/>
            </a:endParaRPr>
          </a:p>
          <a:p>
            <a:pPr eaLnBrk="1" fontAlgn="base" latinLnBrk="1" hangingPunct="1">
              <a:spcBef>
                <a:spcPct val="0"/>
              </a:spcBef>
              <a:spcAft>
                <a:spcPct val="0"/>
              </a:spcAft>
            </a:pPr>
            <a:r>
              <a:rPr lang="ko-KR" altLang="en-US">
                <a:latin typeface="LG Smart_H Regular" panose="020B0600000101010101" pitchFamily="34" charset="-127"/>
                <a:ea typeface="LG Smart_H Regular" panose="020B0600000101010101" pitchFamily="34" charset="-127"/>
                <a:cs typeface="Arial" panose="020B0604020202020204" pitchFamily="34" charset="0"/>
              </a:rPr>
              <a:t>  </a:t>
            </a:r>
            <a:r>
              <a:rPr lang="en-US" altLang="ko-KR" smtClean="0">
                <a:latin typeface="LG Smart_H Regular" panose="020B0600000101010101" pitchFamily="34" charset="-127"/>
                <a:ea typeface="LG Smart_H Regular" panose="020B0600000101010101" pitchFamily="34" charset="-127"/>
                <a:cs typeface="Arial" panose="020B0604020202020204" pitchFamily="34" charset="0"/>
              </a:rPr>
              <a:t>B</a:t>
            </a:r>
            <a:r>
              <a:rPr lang="ko-KR" altLang="en-US" smtClean="0">
                <a:latin typeface="LG Smart_H Regular" panose="020B0600000101010101" pitchFamily="34" charset="-127"/>
                <a:ea typeface="LG Smart_H Regular" panose="020B0600000101010101" pitchFamily="34" charset="-127"/>
                <a:cs typeface="Arial" panose="020B0604020202020204" pitchFamily="34" charset="0"/>
              </a:rPr>
              <a:t> </a:t>
            </a:r>
            <a:r>
              <a:rPr lang="vi-VN" altLang="ko-KR" smtClean="0">
                <a:latin typeface="LG Smart_H Regular" panose="020B0600000101010101" pitchFamily="34" charset="-127"/>
                <a:ea typeface="LG Smart_H Regular" panose="020B0600000101010101" pitchFamily="34" charset="-127"/>
                <a:cs typeface="Arial" panose="020B0604020202020204" pitchFamily="34" charset="0"/>
              </a:rPr>
              <a:t> </a:t>
            </a:r>
            <a:r>
              <a:rPr lang="vi-VN" altLang="ko-KR" dirty="0">
                <a:latin typeface="LG Smart_H Regular" panose="020B0600000101010101" pitchFamily="34" charset="-127"/>
                <a:ea typeface="LG Smart_H Regular" panose="020B0600000101010101" pitchFamily="34" charset="-127"/>
                <a:cs typeface="Arial" panose="020B0604020202020204" pitchFamily="34" charset="0"/>
              </a:rPr>
              <a:t>Dầu cô đặc</a:t>
            </a:r>
            <a:endParaRPr lang="ko-KR" altLang="en-US" dirty="0">
              <a:latin typeface="LG Smart_H Regular" panose="020B0600000101010101" pitchFamily="34" charset="-127"/>
              <a:ea typeface="LG Smart_H Regular" panose="020B0600000101010101" pitchFamily="34" charset="-127"/>
              <a:cs typeface="Arial" panose="020B0604020202020204" pitchFamily="34" charset="0"/>
            </a:endParaRPr>
          </a:p>
          <a:p>
            <a:pPr eaLnBrk="1" fontAlgn="base" latinLnBrk="1" hangingPunct="1">
              <a:spcBef>
                <a:spcPct val="0"/>
              </a:spcBef>
              <a:spcAft>
                <a:spcPct val="0"/>
              </a:spcAft>
            </a:pPr>
            <a:r>
              <a:rPr lang="ko-KR" altLang="en-US">
                <a:latin typeface="LG Smart_H Regular" panose="020B0600000101010101" pitchFamily="34" charset="-127"/>
                <a:ea typeface="LG Smart_H Regular" panose="020B0600000101010101" pitchFamily="34" charset="-127"/>
                <a:cs typeface="Arial" panose="020B0604020202020204" pitchFamily="34" charset="0"/>
              </a:rPr>
              <a:t>  </a:t>
            </a:r>
            <a:r>
              <a:rPr lang="en-US" altLang="ko-KR" smtClean="0">
                <a:latin typeface="LG Smart_H Regular" panose="020B0600000101010101" pitchFamily="34" charset="-127"/>
                <a:ea typeface="LG Smart_H Regular" panose="020B0600000101010101" pitchFamily="34" charset="-127"/>
                <a:cs typeface="Arial" panose="020B0604020202020204" pitchFamily="34" charset="0"/>
              </a:rPr>
              <a:t>C</a:t>
            </a:r>
            <a:r>
              <a:rPr lang="ko-KR" altLang="en-US" smtClean="0">
                <a:latin typeface="LG Smart_H Regular" panose="020B0600000101010101" pitchFamily="34" charset="-127"/>
                <a:ea typeface="LG Smart_H Regular" panose="020B0600000101010101" pitchFamily="34" charset="-127"/>
                <a:cs typeface="Arial" panose="020B0604020202020204" pitchFamily="34" charset="0"/>
              </a:rPr>
              <a:t> </a:t>
            </a:r>
            <a:r>
              <a:rPr lang="vi-VN" altLang="ko-KR" smtClean="0">
                <a:latin typeface="LG Smart_H Regular" panose="020B0600000101010101" pitchFamily="34" charset="-127"/>
                <a:ea typeface="LG Smart_H Regular" panose="020B0600000101010101" pitchFamily="34" charset="-127"/>
                <a:cs typeface="Arial" panose="020B0604020202020204" pitchFamily="34" charset="0"/>
              </a:rPr>
              <a:t> </a:t>
            </a:r>
            <a:r>
              <a:rPr lang="vi-VN" altLang="ko-KR" dirty="0">
                <a:latin typeface="LG Smart_H Regular" panose="020B0600000101010101" pitchFamily="34" charset="-127"/>
                <a:ea typeface="LG Smart_H Regular" panose="020B0600000101010101" pitchFamily="34" charset="-127"/>
                <a:cs typeface="Arial" panose="020B0604020202020204" pitchFamily="34" charset="0"/>
              </a:rPr>
              <a:t>Dầu nhớt</a:t>
            </a:r>
            <a:endParaRPr lang="ko-KR" altLang="en-US" dirty="0">
              <a:latin typeface="LG Smart_H Regular" panose="020B0600000101010101" pitchFamily="34" charset="-127"/>
              <a:ea typeface="LG Smart_H Regular" panose="020B0600000101010101" pitchFamily="34" charset="-127"/>
              <a:cs typeface="Arial" panose="020B0604020202020204" pitchFamily="34" charset="0"/>
            </a:endParaRPr>
          </a:p>
          <a:p>
            <a:pPr eaLnBrk="1" fontAlgn="base" latinLnBrk="1" hangingPunct="1">
              <a:spcBef>
                <a:spcPct val="0"/>
              </a:spcBef>
              <a:spcAft>
                <a:spcPct val="0"/>
              </a:spcAft>
            </a:pPr>
            <a:r>
              <a:rPr lang="ko-KR" altLang="en-US">
                <a:latin typeface="LG Smart_H Regular" panose="020B0600000101010101" pitchFamily="34" charset="-127"/>
                <a:ea typeface="LG Smart_H Regular" panose="020B0600000101010101" pitchFamily="34" charset="-127"/>
                <a:cs typeface="Arial" panose="020B0604020202020204" pitchFamily="34" charset="0"/>
              </a:rPr>
              <a:t>  </a:t>
            </a:r>
            <a:r>
              <a:rPr lang="en-US" altLang="ko-KR" smtClean="0">
                <a:latin typeface="LG Smart_H Regular" panose="020B0600000101010101" pitchFamily="34" charset="-127"/>
                <a:ea typeface="LG Smart_H Regular" panose="020B0600000101010101" pitchFamily="34" charset="-127"/>
                <a:cs typeface="Arial" panose="020B0604020202020204" pitchFamily="34" charset="0"/>
              </a:rPr>
              <a:t>D</a:t>
            </a:r>
            <a:r>
              <a:rPr lang="ko-KR" altLang="en-US" smtClean="0">
                <a:latin typeface="LG Smart_H Regular" panose="020B0600000101010101" pitchFamily="34" charset="-127"/>
                <a:ea typeface="LG Smart_H Regular" panose="020B0600000101010101" pitchFamily="34" charset="-127"/>
                <a:cs typeface="Arial" panose="020B0604020202020204" pitchFamily="34" charset="0"/>
              </a:rPr>
              <a:t> </a:t>
            </a:r>
            <a:r>
              <a:rPr lang="vi-VN" altLang="ko-KR" smtClean="0">
                <a:latin typeface="LG Smart_H Regular" panose="020B0600000101010101" pitchFamily="34" charset="-127"/>
                <a:ea typeface="LG Smart_H Regular" panose="020B0600000101010101" pitchFamily="34" charset="-127"/>
                <a:cs typeface="Arial" panose="020B0604020202020204" pitchFamily="34" charset="0"/>
              </a:rPr>
              <a:t> </a:t>
            </a:r>
            <a:r>
              <a:rPr lang="vi-VN" altLang="ko-KR" dirty="0">
                <a:latin typeface="LG Smart_H Regular" panose="020B0600000101010101" pitchFamily="34" charset="-127"/>
                <a:ea typeface="LG Smart_H Regular" panose="020B0600000101010101" pitchFamily="34" charset="-127"/>
                <a:cs typeface="Arial" panose="020B0604020202020204" pitchFamily="34" charset="0"/>
              </a:rPr>
              <a:t>Chất chống ẩm</a:t>
            </a:r>
            <a:endParaRPr lang="ko-KR" altLang="en-US" dirty="0">
              <a:latin typeface="LG Smart_H Regular" panose="020B0600000101010101" pitchFamily="34" charset="-127"/>
              <a:ea typeface="LG Smart_H Regular" panose="020B0600000101010101" pitchFamily="34" charset="-127"/>
              <a:cs typeface="Arial" panose="020B0604020202020204" pitchFamily="34" charset="0"/>
            </a:endParaRPr>
          </a:p>
          <a:p>
            <a:pPr eaLnBrk="1" fontAlgn="base" latinLnBrk="1" hangingPunct="1">
              <a:spcBef>
                <a:spcPct val="0"/>
              </a:spcBef>
              <a:spcAft>
                <a:spcPct val="0"/>
              </a:spcAft>
            </a:pPr>
            <a:endParaRPr lang="ko-KR" altLang="en-US" dirty="0">
              <a:latin typeface="LG Smart_H Regular" panose="020B0600000101010101" pitchFamily="34" charset="-127"/>
              <a:ea typeface="LG Smart_H Regular" panose="020B0600000101010101" pitchFamily="34" charset="-127"/>
              <a:cs typeface="Arial" panose="020B0604020202020204" pitchFamily="34" charset="0"/>
            </a:endParaRPr>
          </a:p>
          <a:p>
            <a:pPr eaLnBrk="1" fontAlgn="base" latinLnBrk="1" hangingPunct="1">
              <a:spcBef>
                <a:spcPct val="0"/>
              </a:spcBef>
              <a:spcAft>
                <a:spcPct val="0"/>
              </a:spcAft>
            </a:pPr>
            <a:endParaRPr lang="en-US" altLang="ko-KR" smtClean="0">
              <a:latin typeface="LG Smart_H Regular" panose="020B0600000101010101" pitchFamily="34" charset="-127"/>
              <a:ea typeface="LG Smart_H Regular" panose="020B0600000101010101" pitchFamily="34" charset="-127"/>
              <a:cs typeface="Arial" panose="020B0604020202020204" pitchFamily="34" charset="0"/>
            </a:endParaRPr>
          </a:p>
          <a:p>
            <a:pPr eaLnBrk="1" fontAlgn="base" latinLnBrk="1" hangingPunct="1">
              <a:spcBef>
                <a:spcPct val="0"/>
              </a:spcBef>
              <a:spcAft>
                <a:spcPct val="0"/>
              </a:spcAft>
            </a:pPr>
            <a:r>
              <a:rPr lang="en-US" altLang="ko-KR" smtClean="0">
                <a:latin typeface="LG Smart_H Regular" panose="020B0600000101010101" pitchFamily="34" charset="-127"/>
                <a:ea typeface="LG Smart_H Regular" panose="020B0600000101010101" pitchFamily="34" charset="-127"/>
                <a:cs typeface="Arial" panose="020B0604020202020204" pitchFamily="34" charset="0"/>
              </a:rPr>
              <a:t>76</a:t>
            </a:r>
            <a:r>
              <a:rPr lang="en-US" altLang="ko-KR" dirty="0">
                <a:latin typeface="LG Smart_H Regular" panose="020B0600000101010101" pitchFamily="34" charset="-127"/>
                <a:ea typeface="LG Smart_H Regular" panose="020B0600000101010101" pitchFamily="34" charset="-127"/>
                <a:cs typeface="Arial" panose="020B0604020202020204" pitchFamily="34" charset="0"/>
              </a:rPr>
              <a:t>. </a:t>
            </a:r>
            <a:r>
              <a:rPr lang="vi-VN" altLang="ko-KR" dirty="0">
                <a:latin typeface="LG Smart_H Regular" panose="020B0600000101010101" pitchFamily="34" charset="-127"/>
                <a:ea typeface="LG Smart_H Regular" panose="020B0600000101010101" pitchFamily="34" charset="-127"/>
                <a:cs typeface="Arial" panose="020B0604020202020204" pitchFamily="34" charset="0"/>
              </a:rPr>
              <a:t>Bản vẽ kỹ thuật việc vẽ lớn hơn so với </a:t>
            </a:r>
            <a:r>
              <a:rPr lang="vi-VN" altLang="ko-KR">
                <a:latin typeface="LG Smart_H Regular" panose="020B0600000101010101" pitchFamily="34" charset="-127"/>
                <a:ea typeface="LG Smart_H Regular" panose="020B0600000101010101" pitchFamily="34" charset="-127"/>
                <a:cs typeface="Arial" panose="020B0604020202020204" pitchFamily="34" charset="0"/>
              </a:rPr>
              <a:t>vật </a:t>
            </a:r>
            <a:endParaRPr lang="en-US" altLang="ko-KR" smtClean="0">
              <a:latin typeface="LG Smart_H Regular" panose="020B0600000101010101" pitchFamily="34" charset="-127"/>
              <a:ea typeface="LG Smart_H Regular" panose="020B0600000101010101" pitchFamily="34" charset="-127"/>
              <a:cs typeface="Arial" panose="020B0604020202020204" pitchFamily="34" charset="0"/>
            </a:endParaRPr>
          </a:p>
          <a:p>
            <a:pPr eaLnBrk="1" fontAlgn="base" latinLnBrk="1" hangingPunct="1">
              <a:spcBef>
                <a:spcPct val="0"/>
              </a:spcBef>
              <a:spcAft>
                <a:spcPct val="0"/>
              </a:spcAft>
            </a:pPr>
            <a:r>
              <a:rPr lang="vi-VN" altLang="ko-KR" smtClean="0">
                <a:latin typeface="LG Smart_H Regular" panose="020B0600000101010101" pitchFamily="34" charset="-127"/>
                <a:ea typeface="LG Smart_H Regular" panose="020B0600000101010101" pitchFamily="34" charset="-127"/>
                <a:cs typeface="Arial" panose="020B0604020202020204" pitchFamily="34" charset="0"/>
              </a:rPr>
              <a:t>thực tế </a:t>
            </a:r>
            <a:r>
              <a:rPr lang="vi-VN" altLang="ko-KR" dirty="0">
                <a:latin typeface="LG Smart_H Regular" panose="020B0600000101010101" pitchFamily="34" charset="-127"/>
                <a:ea typeface="LG Smart_H Regular" panose="020B0600000101010101" pitchFamily="34" charset="-127"/>
                <a:cs typeface="Arial" panose="020B0604020202020204" pitchFamily="34" charset="0"/>
              </a:rPr>
              <a:t>là gì?</a:t>
            </a:r>
            <a:endParaRPr lang="en-US" altLang="ko-KR" dirty="0">
              <a:latin typeface="LG Smart_H Regular" panose="020B0600000101010101" pitchFamily="34" charset="-127"/>
              <a:ea typeface="LG Smart_H Regular" panose="020B0600000101010101" pitchFamily="34" charset="-127"/>
              <a:cs typeface="Arial" panose="020B0604020202020204" pitchFamily="34" charset="0"/>
            </a:endParaRPr>
          </a:p>
          <a:p>
            <a:pPr eaLnBrk="1" fontAlgn="base" latinLnBrk="1" hangingPunct="1">
              <a:spcBef>
                <a:spcPct val="0"/>
              </a:spcBef>
              <a:spcAft>
                <a:spcPct val="0"/>
              </a:spcAft>
            </a:pPr>
            <a:endParaRPr lang="en-US" altLang="ko-KR" dirty="0">
              <a:latin typeface="LG Smart_H Regular" panose="020B0600000101010101" pitchFamily="34" charset="-127"/>
              <a:ea typeface="LG Smart_H Regular" panose="020B0600000101010101" pitchFamily="34" charset="-127"/>
              <a:cs typeface="Arial" panose="020B0604020202020204" pitchFamily="34" charset="0"/>
            </a:endParaRPr>
          </a:p>
          <a:p>
            <a:pPr eaLnBrk="1" fontAlgn="base" latinLnBrk="1" hangingPunct="1">
              <a:spcBef>
                <a:spcPct val="0"/>
              </a:spcBef>
              <a:spcAft>
                <a:spcPct val="0"/>
              </a:spcAft>
            </a:pPr>
            <a:r>
              <a:rPr lang="en-US" altLang="ko-KR">
                <a:latin typeface="LG Smart_H Regular" panose="020B0600000101010101" pitchFamily="34" charset="-127"/>
                <a:ea typeface="LG Smart_H Regular" panose="020B0600000101010101" pitchFamily="34" charset="-127"/>
                <a:cs typeface="Arial" panose="020B0604020202020204" pitchFamily="34" charset="0"/>
              </a:rPr>
              <a:t>    A</a:t>
            </a:r>
            <a:r>
              <a:rPr lang="en-US" altLang="ko-KR" smtClean="0">
                <a:latin typeface="LG Smart_H Regular" panose="020B0600000101010101" pitchFamily="34" charset="-127"/>
                <a:ea typeface="LG Smart_H Regular" panose="020B0600000101010101" pitchFamily="34" charset="-127"/>
                <a:cs typeface="Arial" panose="020B0604020202020204" pitchFamily="34" charset="0"/>
              </a:rPr>
              <a:t> 1:1       </a:t>
            </a:r>
            <a:r>
              <a:rPr lang="ko-KR" altLang="en-US" smtClean="0">
                <a:latin typeface="LG Smart_H Regular" panose="020B0600000101010101" pitchFamily="34" charset="-127"/>
                <a:ea typeface="LG Smart_H Regular" panose="020B0600000101010101" pitchFamily="34" charset="-127"/>
                <a:cs typeface="Arial" panose="020B0604020202020204" pitchFamily="34" charset="0"/>
              </a:rPr>
              <a:t>                  </a:t>
            </a:r>
            <a:r>
              <a:rPr lang="en-US" altLang="ko-KR">
                <a:latin typeface="LG Smart_H Regular" panose="020B0600000101010101" pitchFamily="34" charset="-127"/>
                <a:ea typeface="LG Smart_H Regular" panose="020B0600000101010101" pitchFamily="34" charset="-127"/>
                <a:cs typeface="Arial" panose="020B0604020202020204" pitchFamily="34" charset="0"/>
              </a:rPr>
              <a:t>B</a:t>
            </a:r>
            <a:r>
              <a:rPr lang="ko-KR" altLang="en-US" smtClean="0">
                <a:latin typeface="LG Smart_H Regular" panose="020B0600000101010101" pitchFamily="34" charset="-127"/>
                <a:ea typeface="LG Smart_H Regular" panose="020B0600000101010101" pitchFamily="34" charset="-127"/>
                <a:cs typeface="Arial" panose="020B0604020202020204" pitchFamily="34" charset="0"/>
              </a:rPr>
              <a:t> </a:t>
            </a:r>
            <a:r>
              <a:rPr lang="en-US" altLang="ko-KR" smtClean="0">
                <a:latin typeface="LG Smart_H Regular" panose="020B0600000101010101" pitchFamily="34" charset="-127"/>
                <a:ea typeface="LG Smart_H Regular" panose="020B0600000101010101" pitchFamily="34" charset="-127"/>
                <a:cs typeface="Arial" panose="020B0604020202020204" pitchFamily="34" charset="0"/>
              </a:rPr>
              <a:t>1:2</a:t>
            </a:r>
            <a:endParaRPr lang="ko-KR" altLang="en-US" dirty="0">
              <a:latin typeface="LG Smart_H Regular" panose="020B0600000101010101" pitchFamily="34" charset="-127"/>
              <a:ea typeface="LG Smart_H Regular" panose="020B0600000101010101" pitchFamily="34" charset="-127"/>
              <a:cs typeface="Arial" panose="020B0604020202020204" pitchFamily="34" charset="0"/>
            </a:endParaRPr>
          </a:p>
          <a:p>
            <a:pPr eaLnBrk="1" fontAlgn="base" latinLnBrk="1" hangingPunct="1">
              <a:spcBef>
                <a:spcPct val="0"/>
              </a:spcBef>
              <a:spcAft>
                <a:spcPct val="0"/>
              </a:spcAft>
            </a:pPr>
            <a:r>
              <a:rPr lang="ko-KR" altLang="en-US">
                <a:latin typeface="LG Smart_H Regular" panose="020B0600000101010101" pitchFamily="34" charset="-127"/>
                <a:ea typeface="LG Smart_H Regular" panose="020B0600000101010101" pitchFamily="34" charset="-127"/>
                <a:cs typeface="Arial" panose="020B0604020202020204" pitchFamily="34" charset="0"/>
              </a:rPr>
              <a:t>    </a:t>
            </a:r>
            <a:r>
              <a:rPr lang="en-US" altLang="ko-KR">
                <a:latin typeface="LG Smart_H Regular" panose="020B0600000101010101" pitchFamily="34" charset="-127"/>
                <a:ea typeface="LG Smart_H Regular" panose="020B0600000101010101" pitchFamily="34" charset="-127"/>
                <a:cs typeface="Arial" panose="020B0604020202020204" pitchFamily="34" charset="0"/>
              </a:rPr>
              <a:t>C</a:t>
            </a:r>
            <a:r>
              <a:rPr lang="ko-KR" altLang="en-US" smtClean="0">
                <a:latin typeface="LG Smart_H Regular" panose="020B0600000101010101" pitchFamily="34" charset="-127"/>
                <a:ea typeface="LG Smart_H Regular" panose="020B0600000101010101" pitchFamily="34" charset="-127"/>
                <a:cs typeface="Arial" panose="020B0604020202020204" pitchFamily="34" charset="0"/>
              </a:rPr>
              <a:t> </a:t>
            </a:r>
            <a:r>
              <a:rPr lang="en-US" altLang="ko-KR" smtClean="0">
                <a:latin typeface="LG Smart_H Regular" panose="020B0600000101010101" pitchFamily="34" charset="-127"/>
                <a:ea typeface="LG Smart_H Regular" panose="020B0600000101010101" pitchFamily="34" charset="-127"/>
                <a:cs typeface="Arial" panose="020B0604020202020204" pitchFamily="34" charset="0"/>
              </a:rPr>
              <a:t>200:1</a:t>
            </a:r>
            <a:r>
              <a:rPr lang="ko-KR" altLang="en-US" smtClean="0">
                <a:latin typeface="LG Smart_H Regular" panose="020B0600000101010101" pitchFamily="34" charset="-127"/>
                <a:ea typeface="LG Smart_H Regular" panose="020B0600000101010101" pitchFamily="34" charset="-127"/>
                <a:cs typeface="Arial" panose="020B0604020202020204" pitchFamily="34" charset="0"/>
              </a:rPr>
              <a:t>                     </a:t>
            </a:r>
            <a:r>
              <a:rPr lang="en-US" altLang="ko-KR" smtClean="0">
                <a:latin typeface="LG Smart_H Regular" panose="020B0600000101010101" pitchFamily="34" charset="-127"/>
                <a:ea typeface="LG Smart_H Regular" panose="020B0600000101010101" pitchFamily="34" charset="-127"/>
                <a:cs typeface="Arial" panose="020B0604020202020204" pitchFamily="34" charset="0"/>
              </a:rPr>
              <a:t>D</a:t>
            </a:r>
            <a:r>
              <a:rPr lang="ko-KR" altLang="en-US" smtClean="0">
                <a:latin typeface="LG Smart_H Regular" panose="020B0600000101010101" pitchFamily="34" charset="-127"/>
                <a:ea typeface="LG Smart_H Regular" panose="020B0600000101010101" pitchFamily="34" charset="-127"/>
                <a:cs typeface="Arial" panose="020B0604020202020204" pitchFamily="34" charset="0"/>
              </a:rPr>
              <a:t> </a:t>
            </a:r>
            <a:r>
              <a:rPr lang="en-US" altLang="ko-KR" smtClean="0">
                <a:latin typeface="LG Smart_H Regular" panose="020B0600000101010101" pitchFamily="34" charset="-127"/>
                <a:ea typeface="LG Smart_H Regular" panose="020B0600000101010101" pitchFamily="34" charset="-127"/>
                <a:cs typeface="Arial" panose="020B0604020202020204" pitchFamily="34" charset="0"/>
              </a:rPr>
              <a:t>50:50</a:t>
            </a:r>
            <a:endParaRPr lang="ko-KR" altLang="en-US" dirty="0">
              <a:latin typeface="LG Smart_H Regular" panose="020B0600000101010101" pitchFamily="34" charset="-127"/>
              <a:ea typeface="LG Smart_H Regular" panose="020B0600000101010101" pitchFamily="34" charset="-127"/>
              <a:cs typeface="Arial" panose="020B0604020202020204" pitchFamily="34" charset="0"/>
            </a:endParaRPr>
          </a:p>
          <a:p>
            <a:pPr eaLnBrk="1" fontAlgn="base" latinLnBrk="1" hangingPunct="1">
              <a:spcBef>
                <a:spcPct val="0"/>
              </a:spcBef>
              <a:spcAft>
                <a:spcPct val="0"/>
              </a:spcAft>
            </a:pPr>
            <a:endParaRPr lang="ko-KR" altLang="en-US" dirty="0">
              <a:latin typeface="LG Smart_H Regular" panose="020B0600000101010101" pitchFamily="34" charset="-127"/>
              <a:ea typeface="LG Smart_H Regular" panose="020B0600000101010101" pitchFamily="34" charset="-127"/>
              <a:cs typeface="Arial" panose="020B0604020202020204" pitchFamily="34" charset="0"/>
            </a:endParaRPr>
          </a:p>
          <a:p>
            <a:pPr eaLnBrk="1" fontAlgn="base" latinLnBrk="1" hangingPunct="1">
              <a:spcBef>
                <a:spcPct val="0"/>
              </a:spcBef>
              <a:spcAft>
                <a:spcPct val="0"/>
              </a:spcAft>
            </a:pPr>
            <a:endParaRPr lang="en-US" altLang="ko-KR" smtClean="0">
              <a:latin typeface="LG Smart_H Regular" panose="020B0600000101010101" pitchFamily="34" charset="-127"/>
              <a:ea typeface="LG Smart_H Regular" panose="020B0600000101010101" pitchFamily="34" charset="-127"/>
              <a:cs typeface="Arial" panose="020B0604020202020204" pitchFamily="34" charset="0"/>
            </a:endParaRPr>
          </a:p>
          <a:p>
            <a:pPr eaLnBrk="1" hangingPunct="1">
              <a:spcBef>
                <a:spcPct val="0"/>
              </a:spcBef>
              <a:buFontTx/>
              <a:buNone/>
            </a:pPr>
            <a:r>
              <a:rPr lang="en-US" altLang="ko-KR" smtClean="0">
                <a:latin typeface="LG Smart_H Regular" panose="020B0600000101010101" pitchFamily="34" charset="-127"/>
                <a:ea typeface="LG Smart_H Regular" panose="020B0600000101010101" pitchFamily="34" charset="-127"/>
                <a:cs typeface="Arial" panose="020B0604020202020204" pitchFamily="34" charset="0"/>
              </a:rPr>
              <a:t>77</a:t>
            </a:r>
            <a:r>
              <a:rPr lang="en-US" altLang="ko-KR">
                <a:latin typeface="LG Smart_H Regular" panose="020B0600000101010101" pitchFamily="34" charset="-127"/>
                <a:ea typeface="LG Smart_H Regular" panose="020B0600000101010101" pitchFamily="34" charset="-127"/>
                <a:cs typeface="Arial" panose="020B0604020202020204" pitchFamily="34" charset="0"/>
              </a:rPr>
              <a:t>. </a:t>
            </a:r>
            <a:r>
              <a:rPr lang="vi-VN" altLang="ko-KR">
                <a:latin typeface="LG Smart_H Regular" panose="020B0600000101010101" pitchFamily="34" charset="-127"/>
                <a:ea typeface="LG Smart_H Regular" panose="020B0600000101010101" pitchFamily="34" charset="-127"/>
                <a:cs typeface="Arial" panose="020B0604020202020204" pitchFamily="34" charset="0"/>
              </a:rPr>
              <a:t>Câu nào sai khi giải thích về kỹ thuật của máy</a:t>
            </a:r>
            <a:r>
              <a:rPr lang="ko-KR" altLang="en-US">
                <a:latin typeface="LG Smart_H Regular" panose="020B0600000101010101" pitchFamily="34" charset="-127"/>
                <a:ea typeface="LG Smart_H Regular" panose="020B0600000101010101" pitchFamily="34" charset="-127"/>
                <a:cs typeface="Arial" panose="020B0604020202020204" pitchFamily="34" charset="0"/>
              </a:rPr>
              <a:t> </a:t>
            </a:r>
            <a:r>
              <a:rPr lang="en-US" altLang="ko-KR">
                <a:latin typeface="LG Smart_H Regular" panose="020B0600000101010101" pitchFamily="34" charset="-127"/>
                <a:ea typeface="LG Smart_H Regular" panose="020B0600000101010101" pitchFamily="34" charset="-127"/>
                <a:cs typeface="Arial" panose="020B0604020202020204" pitchFamily="34" charset="0"/>
              </a:rPr>
              <a:t>?</a:t>
            </a:r>
          </a:p>
          <a:p>
            <a:pPr eaLnBrk="1" hangingPunct="1">
              <a:spcBef>
                <a:spcPct val="0"/>
              </a:spcBef>
              <a:buFontTx/>
              <a:buNone/>
            </a:pPr>
            <a:endParaRPr lang="ko-KR" altLang="en-US">
              <a:latin typeface="LG Smart_H Regular" panose="020B0600000101010101" pitchFamily="34" charset="-127"/>
              <a:ea typeface="LG Smart_H Regular" panose="020B0600000101010101" pitchFamily="34" charset="-127"/>
              <a:cs typeface="Arial" panose="020B0604020202020204" pitchFamily="34" charset="0"/>
            </a:endParaRPr>
          </a:p>
          <a:p>
            <a:pPr marL="91440" eaLnBrk="1" hangingPunct="1">
              <a:spcBef>
                <a:spcPct val="0"/>
              </a:spcBef>
              <a:buFontTx/>
              <a:buNone/>
            </a:pPr>
            <a:r>
              <a:rPr lang="ko-KR" altLang="en-US">
                <a:latin typeface="LG Smart_H Regular" panose="020B0600000101010101" pitchFamily="34" charset="-127"/>
                <a:ea typeface="LG Smart_H Regular" panose="020B0600000101010101" pitchFamily="34" charset="-127"/>
                <a:cs typeface="Arial" panose="020B0604020202020204" pitchFamily="34" charset="0"/>
              </a:rPr>
              <a:t> </a:t>
            </a:r>
            <a:r>
              <a:rPr lang="en-US" altLang="ko-KR" smtClean="0">
                <a:latin typeface="LG Smart_H Regular" panose="020B0600000101010101" pitchFamily="34" charset="-127"/>
                <a:ea typeface="LG Smart_H Regular" panose="020B0600000101010101" pitchFamily="34" charset="-127"/>
                <a:cs typeface="Arial" panose="020B0604020202020204" pitchFamily="34" charset="0"/>
              </a:rPr>
              <a:t>A</a:t>
            </a:r>
            <a:r>
              <a:rPr lang="ko-KR" altLang="en-US" smtClean="0">
                <a:latin typeface="LG Smart_H Regular" panose="020B0600000101010101" pitchFamily="34" charset="-127"/>
                <a:ea typeface="LG Smart_H Regular" panose="020B0600000101010101" pitchFamily="34" charset="-127"/>
                <a:cs typeface="Arial" panose="020B0604020202020204" pitchFamily="34" charset="0"/>
              </a:rPr>
              <a:t> </a:t>
            </a:r>
            <a:r>
              <a:rPr lang="vi-VN" altLang="ko-KR">
                <a:latin typeface="LG Smart_H Regular" panose="020B0600000101010101" pitchFamily="34" charset="-127"/>
                <a:ea typeface="LG Smart_H Regular" panose="020B0600000101010101" pitchFamily="34" charset="-127"/>
                <a:cs typeface="Arial" panose="020B0604020202020204" pitchFamily="34" charset="0"/>
              </a:rPr>
              <a:t>Dựa vào ngoại lực để tạo thành tổ hợp các vật </a:t>
            </a:r>
            <a:endParaRPr lang="en-US" altLang="ko-KR" smtClean="0">
              <a:latin typeface="LG Smart_H Regular" panose="020B0600000101010101" pitchFamily="34" charset="-127"/>
              <a:ea typeface="LG Smart_H Regular" panose="020B0600000101010101" pitchFamily="34" charset="-127"/>
              <a:cs typeface="Arial" panose="020B0604020202020204" pitchFamily="34" charset="0"/>
            </a:endParaRPr>
          </a:p>
          <a:p>
            <a:pPr marL="91440" eaLnBrk="1" hangingPunct="1">
              <a:spcBef>
                <a:spcPct val="0"/>
              </a:spcBef>
              <a:buFontTx/>
              <a:buNone/>
            </a:pPr>
            <a:r>
              <a:rPr lang="vi-VN" altLang="ko-KR" smtClean="0">
                <a:latin typeface="LG Smart_H Regular" panose="020B0600000101010101" pitchFamily="34" charset="-127"/>
                <a:ea typeface="LG Smart_H Regular" panose="020B0600000101010101" pitchFamily="34" charset="-127"/>
                <a:cs typeface="Arial" panose="020B0604020202020204" pitchFamily="34" charset="0"/>
              </a:rPr>
              <a:t>thể </a:t>
            </a:r>
            <a:r>
              <a:rPr lang="vi-VN" altLang="ko-KR">
                <a:latin typeface="LG Smart_H Regular" panose="020B0600000101010101" pitchFamily="34" charset="-127"/>
                <a:ea typeface="LG Smart_H Regular" panose="020B0600000101010101" pitchFamily="34" charset="-127"/>
                <a:cs typeface="Arial" panose="020B0604020202020204" pitchFamily="34" charset="0"/>
              </a:rPr>
              <a:t>có sự đối kháng nhau</a:t>
            </a:r>
            <a:r>
              <a:rPr lang="en-US" altLang="ko-KR">
                <a:latin typeface="LG Smart_H Regular" panose="020B0600000101010101" pitchFamily="34" charset="-127"/>
                <a:ea typeface="LG Smart_H Regular" panose="020B0600000101010101" pitchFamily="34" charset="-127"/>
                <a:cs typeface="Arial" panose="020B0604020202020204" pitchFamily="34" charset="0"/>
              </a:rPr>
              <a:t>.</a:t>
            </a:r>
          </a:p>
          <a:p>
            <a:pPr marL="91440" eaLnBrk="1" hangingPunct="1">
              <a:spcBef>
                <a:spcPct val="0"/>
              </a:spcBef>
            </a:pPr>
            <a:r>
              <a:rPr lang="en-US" altLang="ko-KR">
                <a:latin typeface="LG Smart_H Regular" panose="020B0600000101010101" pitchFamily="34" charset="-127"/>
                <a:ea typeface="LG Smart_H Regular" panose="020B0600000101010101" pitchFamily="34" charset="-127"/>
                <a:cs typeface="Arial" panose="020B0604020202020204" pitchFamily="34" charset="0"/>
              </a:rPr>
              <a:t> B</a:t>
            </a:r>
            <a:r>
              <a:rPr lang="ko-KR" altLang="en-US" smtClean="0">
                <a:latin typeface="LG Smart_H Regular" panose="020B0600000101010101" pitchFamily="34" charset="-127"/>
                <a:ea typeface="LG Smart_H Regular" panose="020B0600000101010101" pitchFamily="34" charset="-127"/>
                <a:cs typeface="Arial" panose="020B0604020202020204" pitchFamily="34" charset="0"/>
              </a:rPr>
              <a:t> </a:t>
            </a:r>
            <a:r>
              <a:rPr lang="vi-VN" altLang="ko-KR">
                <a:latin typeface="LG Smart_H Regular" panose="020B0600000101010101" pitchFamily="34" charset="-127"/>
                <a:ea typeface="LG Smart_H Regular" panose="020B0600000101010101" pitchFamily="34" charset="-127"/>
                <a:cs typeface="Arial" panose="020B0604020202020204" pitchFamily="34" charset="0"/>
              </a:rPr>
              <a:t>Là trang bị cho phép sự chuyển động phù hợp </a:t>
            </a:r>
            <a:endParaRPr lang="en-US" altLang="ko-KR" smtClean="0">
              <a:latin typeface="LG Smart_H Regular" panose="020B0600000101010101" pitchFamily="34" charset="-127"/>
              <a:ea typeface="LG Smart_H Regular" panose="020B0600000101010101" pitchFamily="34" charset="-127"/>
              <a:cs typeface="Arial" panose="020B0604020202020204" pitchFamily="34" charset="0"/>
            </a:endParaRPr>
          </a:p>
          <a:p>
            <a:pPr marL="91440" eaLnBrk="1" hangingPunct="1">
              <a:spcBef>
                <a:spcPct val="0"/>
              </a:spcBef>
            </a:pPr>
            <a:r>
              <a:rPr lang="vi-VN" altLang="ko-KR" smtClean="0">
                <a:latin typeface="LG Smart_H Regular" panose="020B0600000101010101" pitchFamily="34" charset="-127"/>
                <a:ea typeface="LG Smart_H Regular" panose="020B0600000101010101" pitchFamily="34" charset="-127"/>
                <a:cs typeface="Arial" panose="020B0604020202020204" pitchFamily="34" charset="0"/>
              </a:rPr>
              <a:t>với </a:t>
            </a:r>
            <a:r>
              <a:rPr lang="vi-VN" altLang="ko-KR">
                <a:latin typeface="LG Smart_H Regular" panose="020B0600000101010101" pitchFamily="34" charset="-127"/>
                <a:ea typeface="LG Smart_H Regular" panose="020B0600000101010101" pitchFamily="34" charset="-127"/>
                <a:cs typeface="Arial" panose="020B0604020202020204" pitchFamily="34" charset="0"/>
              </a:rPr>
              <a:t>mục đích</a:t>
            </a:r>
            <a:endParaRPr lang="ko-KR" altLang="en-US">
              <a:latin typeface="LG Smart_H Regular" panose="020B0600000101010101" pitchFamily="34" charset="-127"/>
              <a:ea typeface="LG Smart_H Regular" panose="020B0600000101010101" pitchFamily="34" charset="-127"/>
              <a:cs typeface="Arial" panose="020B0604020202020204" pitchFamily="34" charset="0"/>
            </a:endParaRPr>
          </a:p>
          <a:p>
            <a:pPr marL="91440" eaLnBrk="1" hangingPunct="1">
              <a:spcBef>
                <a:spcPct val="0"/>
              </a:spcBef>
            </a:pPr>
            <a:r>
              <a:rPr lang="ko-KR" altLang="en-US">
                <a:latin typeface="LG Smart_H Regular" panose="020B0600000101010101" pitchFamily="34" charset="-127"/>
                <a:ea typeface="LG Smart_H Regular" panose="020B0600000101010101" pitchFamily="34" charset="-127"/>
                <a:cs typeface="Arial" panose="020B0604020202020204" pitchFamily="34" charset="0"/>
              </a:rPr>
              <a:t> </a:t>
            </a:r>
            <a:r>
              <a:rPr lang="en-US" altLang="ko-KR" smtClean="0">
                <a:latin typeface="LG Smart_H Regular" panose="020B0600000101010101" pitchFamily="34" charset="-127"/>
                <a:ea typeface="LG Smart_H Regular" panose="020B0600000101010101" pitchFamily="34" charset="-127"/>
                <a:cs typeface="Arial" panose="020B0604020202020204" pitchFamily="34" charset="0"/>
              </a:rPr>
              <a:t>C</a:t>
            </a:r>
            <a:r>
              <a:rPr lang="ko-KR" altLang="en-US" smtClean="0">
                <a:latin typeface="LG Smart_H Regular" panose="020B0600000101010101" pitchFamily="34" charset="-127"/>
                <a:ea typeface="LG Smart_H Regular" panose="020B0600000101010101" pitchFamily="34" charset="-127"/>
                <a:cs typeface="Arial" panose="020B0604020202020204" pitchFamily="34" charset="0"/>
              </a:rPr>
              <a:t> </a:t>
            </a:r>
            <a:r>
              <a:rPr lang="vi-VN" altLang="ko-KR">
                <a:latin typeface="LG Smart_H Regular" panose="020B0600000101010101" pitchFamily="34" charset="-127"/>
                <a:ea typeface="LG Smart_H Regular" panose="020B0600000101010101" pitchFamily="34" charset="-127"/>
                <a:cs typeface="Arial" panose="020B0604020202020204" pitchFamily="34" charset="0"/>
              </a:rPr>
              <a:t>Các vật sau khi tổ hợp lại với nhau sẽ được vận </a:t>
            </a:r>
            <a:endParaRPr lang="en-US" altLang="ko-KR" smtClean="0">
              <a:latin typeface="LG Smart_H Regular" panose="020B0600000101010101" pitchFamily="34" charset="-127"/>
              <a:ea typeface="LG Smart_H Regular" panose="020B0600000101010101" pitchFamily="34" charset="-127"/>
              <a:cs typeface="Arial" panose="020B0604020202020204" pitchFamily="34" charset="0"/>
            </a:endParaRPr>
          </a:p>
          <a:p>
            <a:pPr marL="91440" eaLnBrk="1" hangingPunct="1">
              <a:spcBef>
                <a:spcPct val="0"/>
              </a:spcBef>
            </a:pPr>
            <a:r>
              <a:rPr lang="vi-VN" altLang="ko-KR" smtClean="0">
                <a:latin typeface="LG Smart_H Regular" panose="020B0600000101010101" pitchFamily="34" charset="-127"/>
                <a:ea typeface="LG Smart_H Regular" panose="020B0600000101010101" pitchFamily="34" charset="-127"/>
                <a:cs typeface="Arial" panose="020B0604020202020204" pitchFamily="34" charset="0"/>
              </a:rPr>
              <a:t>hành </a:t>
            </a:r>
            <a:r>
              <a:rPr lang="vi-VN" altLang="ko-KR">
                <a:latin typeface="LG Smart_H Regular" panose="020B0600000101010101" pitchFamily="34" charset="-127"/>
                <a:ea typeface="LG Smart_H Regular" panose="020B0600000101010101" pitchFamily="34" charset="-127"/>
                <a:cs typeface="Arial" panose="020B0604020202020204" pitchFamily="34" charset="0"/>
              </a:rPr>
              <a:t>thử nghiệm định sẵn</a:t>
            </a:r>
            <a:endParaRPr lang="en-US" altLang="ko-KR">
              <a:latin typeface="LG Smart_H Regular" panose="020B0600000101010101" pitchFamily="34" charset="-127"/>
              <a:ea typeface="LG Smart_H Regular" panose="020B0600000101010101" pitchFamily="34" charset="-127"/>
              <a:cs typeface="Arial" panose="020B0604020202020204" pitchFamily="34" charset="0"/>
            </a:endParaRPr>
          </a:p>
          <a:p>
            <a:pPr marL="91440" eaLnBrk="1" hangingPunct="1">
              <a:spcBef>
                <a:spcPct val="0"/>
              </a:spcBef>
              <a:buFontTx/>
              <a:buNone/>
            </a:pPr>
            <a:r>
              <a:rPr lang="ko-KR" altLang="en-US">
                <a:latin typeface="LG Smart_H Regular" panose="020B0600000101010101" pitchFamily="34" charset="-127"/>
                <a:ea typeface="LG Smart_H Regular" panose="020B0600000101010101" pitchFamily="34" charset="-127"/>
                <a:cs typeface="Arial" panose="020B0604020202020204" pitchFamily="34" charset="0"/>
              </a:rPr>
              <a:t> </a:t>
            </a:r>
            <a:r>
              <a:rPr lang="en-US" altLang="ko-KR" smtClean="0">
                <a:latin typeface="LG Smart_H Regular" panose="020B0600000101010101" pitchFamily="34" charset="-127"/>
                <a:ea typeface="LG Smart_H Regular" panose="020B0600000101010101" pitchFamily="34" charset="-127"/>
                <a:cs typeface="Arial" panose="020B0604020202020204" pitchFamily="34" charset="0"/>
              </a:rPr>
              <a:t>D</a:t>
            </a:r>
            <a:r>
              <a:rPr lang="ko-KR" altLang="en-US" smtClean="0">
                <a:latin typeface="LG Smart_H Regular" panose="020B0600000101010101" pitchFamily="34" charset="-127"/>
                <a:ea typeface="LG Smart_H Regular" panose="020B0600000101010101" pitchFamily="34" charset="-127"/>
                <a:cs typeface="Arial" panose="020B0604020202020204" pitchFamily="34" charset="0"/>
              </a:rPr>
              <a:t> </a:t>
            </a:r>
            <a:r>
              <a:rPr lang="vi-VN" altLang="ko-KR">
                <a:latin typeface="LG Smart_H Regular" panose="020B0600000101010101" pitchFamily="34" charset="-127"/>
                <a:ea typeface="LG Smart_H Regular" panose="020B0600000101010101" pitchFamily="34" charset="-127"/>
                <a:cs typeface="Arial" panose="020B0604020202020204" pitchFamily="34" charset="0"/>
              </a:rPr>
              <a:t>Chuyển đổi năng lượng được cung cấp bằng</a:t>
            </a:r>
            <a:r>
              <a:rPr lang="en-US" altLang="ko-KR">
                <a:latin typeface="LG Smart_H Regular" panose="020B0600000101010101" pitchFamily="34" charset="-127"/>
                <a:ea typeface="LG Smart_H Regular" panose="020B0600000101010101" pitchFamily="34" charset="-127"/>
                <a:cs typeface="Arial" panose="020B0604020202020204" pitchFamily="34" charset="0"/>
              </a:rPr>
              <a:t> </a:t>
            </a:r>
            <a:endParaRPr lang="en-US" altLang="ko-KR" smtClean="0">
              <a:latin typeface="LG Smart_H Regular" panose="020B0600000101010101" pitchFamily="34" charset="-127"/>
              <a:ea typeface="LG Smart_H Regular" panose="020B0600000101010101" pitchFamily="34" charset="-127"/>
              <a:cs typeface="Arial" panose="020B0604020202020204" pitchFamily="34" charset="0"/>
            </a:endParaRPr>
          </a:p>
          <a:p>
            <a:pPr marL="91440" eaLnBrk="1" hangingPunct="1">
              <a:spcBef>
                <a:spcPct val="0"/>
              </a:spcBef>
              <a:buFontTx/>
              <a:buNone/>
            </a:pPr>
            <a:r>
              <a:rPr lang="en-US" altLang="ko-KR" smtClean="0">
                <a:latin typeface="LG Smart_H Regular" panose="020B0600000101010101" pitchFamily="34" charset="-127"/>
                <a:ea typeface="LG Smart_H Regular" panose="020B0600000101010101" pitchFamily="34" charset="-127"/>
                <a:cs typeface="Arial" panose="020B0604020202020204" pitchFamily="34" charset="0"/>
              </a:rPr>
              <a:t>thực </a:t>
            </a:r>
            <a:r>
              <a:rPr lang="en-US" altLang="ko-KR">
                <a:latin typeface="LG Smart_H Regular" panose="020B0600000101010101" pitchFamily="34" charset="-127"/>
                <a:ea typeface="LG Smart_H Regular" panose="020B0600000101010101" pitchFamily="34" charset="-127"/>
                <a:cs typeface="Arial" panose="020B0604020202020204" pitchFamily="34" charset="0"/>
              </a:rPr>
              <a:t>hiện</a:t>
            </a:r>
            <a:r>
              <a:rPr lang="vi-VN" altLang="ko-KR">
                <a:latin typeface="LG Smart_H Regular" panose="020B0600000101010101" pitchFamily="34" charset="-127"/>
                <a:ea typeface="LG Smart_H Regular" panose="020B0600000101010101" pitchFamily="34" charset="-127"/>
                <a:cs typeface="Arial" panose="020B0604020202020204" pitchFamily="34" charset="0"/>
              </a:rPr>
              <a:t> công việc hiệu quả</a:t>
            </a:r>
            <a:endParaRPr lang="en-US" altLang="ko-KR">
              <a:latin typeface="LG Smart_H Regular" panose="020B0600000101010101" pitchFamily="34" charset="-127"/>
              <a:ea typeface="LG Smart_H Regular" panose="020B0600000101010101" pitchFamily="34" charset="-127"/>
              <a:cs typeface="Arial" panose="020B0604020202020204" pitchFamily="34" charset="0"/>
            </a:endParaRPr>
          </a:p>
          <a:p>
            <a:pPr eaLnBrk="1" fontAlgn="base" latinLnBrk="1" hangingPunct="1">
              <a:spcBef>
                <a:spcPct val="0"/>
              </a:spcBef>
              <a:spcAft>
                <a:spcPct val="0"/>
              </a:spcAft>
            </a:pPr>
            <a:endParaRPr lang="en-US" altLang="ko-KR" dirty="0">
              <a:latin typeface="LG Smart_H Regular" panose="020B0600000101010101" pitchFamily="34" charset="-127"/>
              <a:ea typeface="LG Smart_H Regular" panose="020B0600000101010101" pitchFamily="34" charset="-127"/>
              <a:cs typeface="Arial" panose="020B0604020202020204" pitchFamily="34" charset="0"/>
            </a:endParaRPr>
          </a:p>
          <a:p>
            <a:pPr eaLnBrk="1" fontAlgn="base" latinLnBrk="1" hangingPunct="1">
              <a:spcBef>
                <a:spcPct val="0"/>
              </a:spcBef>
              <a:spcAft>
                <a:spcPct val="0"/>
              </a:spcAft>
            </a:pPr>
            <a:endParaRPr lang="en-US" altLang="ko-KR" dirty="0">
              <a:latin typeface="LG Smart_H Regular" panose="020B0600000101010101" pitchFamily="34" charset="-127"/>
              <a:ea typeface="LG Smart_H Regular" panose="020B0600000101010101" pitchFamily="34" charset="-127"/>
              <a:cs typeface="Arial" panose="020B0604020202020204" pitchFamily="34" charset="0"/>
            </a:endParaRPr>
          </a:p>
          <a:p>
            <a:pPr eaLnBrk="1" fontAlgn="base" latinLnBrk="1" hangingPunct="1">
              <a:spcBef>
                <a:spcPct val="0"/>
              </a:spcBef>
              <a:spcAft>
                <a:spcPct val="0"/>
              </a:spcAft>
            </a:pPr>
            <a:endParaRPr lang="en-US" altLang="ko-KR" dirty="0">
              <a:latin typeface="LG Smart_H Regular" panose="020B0600000101010101" pitchFamily="34" charset="-127"/>
              <a:ea typeface="LG Smart_H Regular" panose="020B0600000101010101" pitchFamily="34" charset="-127"/>
              <a:cs typeface="Arial" panose="020B0604020202020204" pitchFamily="34" charset="0"/>
            </a:endParaRPr>
          </a:p>
          <a:p>
            <a:pPr eaLnBrk="1" fontAlgn="base" latinLnBrk="1" hangingPunct="1">
              <a:spcBef>
                <a:spcPct val="0"/>
              </a:spcBef>
              <a:spcAft>
                <a:spcPct val="0"/>
              </a:spcAft>
            </a:pPr>
            <a:endParaRPr lang="en-US" altLang="ko-KR" dirty="0" smtClean="0">
              <a:latin typeface="돋움" pitchFamily="50" charset="-127"/>
            </a:endParaRPr>
          </a:p>
          <a:p>
            <a:pPr eaLnBrk="1" fontAlgn="base" latinLnBrk="1" hangingPunct="1">
              <a:spcBef>
                <a:spcPct val="0"/>
              </a:spcBef>
              <a:spcAft>
                <a:spcPct val="0"/>
              </a:spcAft>
            </a:pPr>
            <a:endParaRPr lang="en-US" altLang="ko-KR" dirty="0" smtClean="0">
              <a:latin typeface="돋움" pitchFamily="50" charset="-127"/>
            </a:endParaRPr>
          </a:p>
          <a:p>
            <a:pPr eaLnBrk="1" fontAlgn="base" latinLnBrk="1" hangingPunct="1">
              <a:spcBef>
                <a:spcPct val="0"/>
              </a:spcBef>
              <a:spcAft>
                <a:spcPct val="0"/>
              </a:spcAft>
            </a:pPr>
            <a:endParaRPr lang="en-US" altLang="ko-KR" dirty="0" smtClean="0">
              <a:latin typeface="돋움" pitchFamily="50" charset="-127"/>
            </a:endParaRPr>
          </a:p>
          <a:p>
            <a:pPr eaLnBrk="1" fontAlgn="base" latinLnBrk="1" hangingPunct="1">
              <a:spcBef>
                <a:spcPct val="0"/>
              </a:spcBef>
              <a:spcAft>
                <a:spcPct val="0"/>
              </a:spcAft>
            </a:pPr>
            <a:endParaRPr lang="en-US" altLang="ko-KR" dirty="0" smtClean="0">
              <a:latin typeface="돋움" pitchFamily="50" charset="-127"/>
            </a:endParaRPr>
          </a:p>
          <a:p>
            <a:pPr eaLnBrk="1" fontAlgn="base" latinLnBrk="1" hangingPunct="1">
              <a:spcBef>
                <a:spcPct val="0"/>
              </a:spcBef>
              <a:spcAft>
                <a:spcPct val="0"/>
              </a:spcAft>
            </a:pPr>
            <a:endParaRPr lang="en-US" altLang="ko-KR" dirty="0" smtClean="0">
              <a:latin typeface="돋움" pitchFamily="50" charset="-127"/>
            </a:endParaRPr>
          </a:p>
        </p:txBody>
      </p:sp>
      <p:sp>
        <p:nvSpPr>
          <p:cNvPr id="9220" name="Rectangle 5"/>
          <p:cNvSpPr>
            <a:spLocks noChangeArrowheads="1"/>
          </p:cNvSpPr>
          <p:nvPr/>
        </p:nvSpPr>
        <p:spPr bwMode="auto">
          <a:xfrm>
            <a:off x="3436939" y="776288"/>
            <a:ext cx="3187700" cy="890111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marL="457200" indent="-457200" eaLnBrk="0" hangingPunct="0">
              <a:defRPr kumimoji="1" sz="900">
                <a:solidFill>
                  <a:schemeClr val="tx1"/>
                </a:solidFill>
                <a:latin typeface="Arial" charset="0"/>
                <a:ea typeface="돋움" pitchFamily="50" charset="-127"/>
              </a:defRPr>
            </a:lvl1pPr>
            <a:lvl2pPr marL="742950" indent="-285750" eaLnBrk="0" hangingPunct="0">
              <a:defRPr kumimoji="1" sz="900">
                <a:solidFill>
                  <a:schemeClr val="tx1"/>
                </a:solidFill>
                <a:latin typeface="Arial" charset="0"/>
                <a:ea typeface="돋움" pitchFamily="50" charset="-127"/>
              </a:defRPr>
            </a:lvl2pPr>
            <a:lvl3pPr marL="1143000" indent="-228600" eaLnBrk="0" hangingPunct="0">
              <a:defRPr kumimoji="1" sz="900">
                <a:solidFill>
                  <a:schemeClr val="tx1"/>
                </a:solidFill>
                <a:latin typeface="Arial" charset="0"/>
                <a:ea typeface="돋움" pitchFamily="50" charset="-127"/>
              </a:defRPr>
            </a:lvl3pPr>
            <a:lvl4pPr marL="1600200" indent="-228600" eaLnBrk="0" hangingPunct="0">
              <a:defRPr kumimoji="1" sz="900">
                <a:solidFill>
                  <a:schemeClr val="tx1"/>
                </a:solidFill>
                <a:latin typeface="Arial" charset="0"/>
                <a:ea typeface="돋움" pitchFamily="50" charset="-127"/>
              </a:defRPr>
            </a:lvl4pPr>
            <a:lvl5pPr marL="2057400" indent="-228600" eaLnBrk="0" hangingPunct="0">
              <a:defRPr kumimoji="1" sz="900">
                <a:solidFill>
                  <a:schemeClr val="tx1"/>
                </a:solidFill>
                <a:latin typeface="Arial" charset="0"/>
                <a:ea typeface="돋움" pitchFamily="50" charset="-127"/>
              </a:defRPr>
            </a:lvl5pPr>
            <a:lvl6pPr marL="2514600" indent="-228600" eaLnBrk="0" fontAlgn="base" hangingPunct="0">
              <a:spcBef>
                <a:spcPct val="0"/>
              </a:spcBef>
              <a:spcAft>
                <a:spcPct val="0"/>
              </a:spcAft>
              <a:defRPr kumimoji="1" sz="900">
                <a:solidFill>
                  <a:schemeClr val="tx1"/>
                </a:solidFill>
                <a:latin typeface="Arial" charset="0"/>
                <a:ea typeface="돋움" pitchFamily="50" charset="-127"/>
              </a:defRPr>
            </a:lvl6pPr>
            <a:lvl7pPr marL="2971800" indent="-228600" eaLnBrk="0" fontAlgn="base" hangingPunct="0">
              <a:spcBef>
                <a:spcPct val="0"/>
              </a:spcBef>
              <a:spcAft>
                <a:spcPct val="0"/>
              </a:spcAft>
              <a:defRPr kumimoji="1" sz="900">
                <a:solidFill>
                  <a:schemeClr val="tx1"/>
                </a:solidFill>
                <a:latin typeface="Arial" charset="0"/>
                <a:ea typeface="돋움" pitchFamily="50" charset="-127"/>
              </a:defRPr>
            </a:lvl7pPr>
            <a:lvl8pPr marL="3429000" indent="-228600" eaLnBrk="0" fontAlgn="base" hangingPunct="0">
              <a:spcBef>
                <a:spcPct val="0"/>
              </a:spcBef>
              <a:spcAft>
                <a:spcPct val="0"/>
              </a:spcAft>
              <a:defRPr kumimoji="1" sz="900">
                <a:solidFill>
                  <a:schemeClr val="tx1"/>
                </a:solidFill>
                <a:latin typeface="Arial" charset="0"/>
                <a:ea typeface="돋움" pitchFamily="50" charset="-127"/>
              </a:defRPr>
            </a:lvl8pPr>
            <a:lvl9pPr marL="3886200" indent="-228600" eaLnBrk="0" fontAlgn="base" hangingPunct="0">
              <a:spcBef>
                <a:spcPct val="0"/>
              </a:spcBef>
              <a:spcAft>
                <a:spcPct val="0"/>
              </a:spcAft>
              <a:defRPr kumimoji="1" sz="900">
                <a:solidFill>
                  <a:schemeClr val="tx1"/>
                </a:solidFill>
                <a:latin typeface="Arial" charset="0"/>
                <a:ea typeface="돋움" pitchFamily="50" charset="-127"/>
              </a:defRPr>
            </a:lvl9pPr>
          </a:lstStyle>
          <a:p>
            <a:pPr eaLnBrk="1" fontAlgn="base" latinLnBrk="1" hangingPunct="1">
              <a:spcBef>
                <a:spcPct val="0"/>
              </a:spcBef>
              <a:spcAft>
                <a:spcPct val="0"/>
              </a:spcAft>
            </a:pPr>
            <a:endParaRPr lang="ko-KR" altLang="ko-KR" smtClean="0">
              <a:latin typeface="돋움" pitchFamily="50" charset="-127"/>
            </a:endParaRPr>
          </a:p>
        </p:txBody>
      </p:sp>
      <p:sp>
        <p:nvSpPr>
          <p:cNvPr id="186374" name="Text Box 6"/>
          <p:cNvSpPr txBox="1">
            <a:spLocks noChangeArrowheads="1"/>
          </p:cNvSpPr>
          <p:nvPr/>
        </p:nvSpPr>
        <p:spPr bwMode="auto">
          <a:xfrm>
            <a:off x="123827" y="228599"/>
            <a:ext cx="1898277" cy="338554"/>
          </a:xfrm>
          <a:prstGeom prst="rect">
            <a:avLst/>
          </a:prstGeom>
          <a:noFill/>
          <a:ln w="9525">
            <a:noFill/>
            <a:miter lim="800000"/>
            <a:headEnd/>
            <a:tailEnd/>
          </a:ln>
          <a:effectLst/>
        </p:spPr>
        <p:txBody>
          <a:bodyPr wrap="none">
            <a:spAutoFit/>
          </a:bodyPr>
          <a:lstStyle/>
          <a:p>
            <a:pPr fontAlgn="base" latinLnBrk="1">
              <a:spcBef>
                <a:spcPct val="0"/>
              </a:spcBef>
              <a:spcAft>
                <a:spcPct val="0"/>
              </a:spcAft>
              <a:defRPr/>
            </a:pPr>
            <a:r>
              <a:rPr kumimoji="1" lang="en-US" altLang="ko-KR" sz="1600" b="1" smtClean="0">
                <a:effectLst>
                  <a:outerShdw blurRad="38100" dist="38100" dir="2700000" algn="tl">
                    <a:srgbClr val="C0C0C0"/>
                  </a:outerShdw>
                </a:effectLst>
                <a:latin typeface="+mj-lt"/>
              </a:rPr>
              <a:t>[ Linh Kiện máy ] </a:t>
            </a:r>
            <a:endParaRPr kumimoji="1" lang="en-US" altLang="ko-KR" sz="1600" b="1" dirty="0">
              <a:effectLst>
                <a:outerShdw blurRad="38100" dist="38100" dir="2700000" algn="tl">
                  <a:srgbClr val="C0C0C0"/>
                </a:outerShdw>
              </a:effectLst>
              <a:latin typeface="+mj-lt"/>
            </a:endParaRPr>
          </a:p>
        </p:txBody>
      </p:sp>
      <p:sp>
        <p:nvSpPr>
          <p:cNvPr id="9222" name="Rectangle 22"/>
          <p:cNvSpPr>
            <a:spLocks noChangeArrowheads="1"/>
          </p:cNvSpPr>
          <p:nvPr/>
        </p:nvSpPr>
        <p:spPr bwMode="auto">
          <a:xfrm>
            <a:off x="3548063" y="1111250"/>
            <a:ext cx="3095625" cy="24468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900">
                <a:solidFill>
                  <a:schemeClr val="tx1"/>
                </a:solidFill>
                <a:latin typeface="Arial" charset="0"/>
                <a:ea typeface="돋움" pitchFamily="50" charset="-127"/>
              </a:defRPr>
            </a:lvl1pPr>
            <a:lvl2pPr marL="742950" indent="-285750" eaLnBrk="0" hangingPunct="0">
              <a:defRPr kumimoji="1" sz="900">
                <a:solidFill>
                  <a:schemeClr val="tx1"/>
                </a:solidFill>
                <a:latin typeface="Arial" charset="0"/>
                <a:ea typeface="돋움" pitchFamily="50" charset="-127"/>
              </a:defRPr>
            </a:lvl2pPr>
            <a:lvl3pPr marL="1143000" indent="-228600" eaLnBrk="0" hangingPunct="0">
              <a:defRPr kumimoji="1" sz="900">
                <a:solidFill>
                  <a:schemeClr val="tx1"/>
                </a:solidFill>
                <a:latin typeface="Arial" charset="0"/>
                <a:ea typeface="돋움" pitchFamily="50" charset="-127"/>
              </a:defRPr>
            </a:lvl3pPr>
            <a:lvl4pPr marL="1600200" indent="-228600" eaLnBrk="0" hangingPunct="0">
              <a:defRPr kumimoji="1" sz="900">
                <a:solidFill>
                  <a:schemeClr val="tx1"/>
                </a:solidFill>
                <a:latin typeface="Arial" charset="0"/>
                <a:ea typeface="돋움" pitchFamily="50" charset="-127"/>
              </a:defRPr>
            </a:lvl4pPr>
            <a:lvl5pPr marL="2057400" indent="-228600" eaLnBrk="0" hangingPunct="0">
              <a:defRPr kumimoji="1" sz="900">
                <a:solidFill>
                  <a:schemeClr val="tx1"/>
                </a:solidFill>
                <a:latin typeface="Arial" charset="0"/>
                <a:ea typeface="돋움" pitchFamily="50" charset="-127"/>
              </a:defRPr>
            </a:lvl5pPr>
            <a:lvl6pPr marL="2514600" indent="-228600" eaLnBrk="0" fontAlgn="base" hangingPunct="0">
              <a:spcBef>
                <a:spcPct val="0"/>
              </a:spcBef>
              <a:spcAft>
                <a:spcPct val="0"/>
              </a:spcAft>
              <a:defRPr kumimoji="1" sz="900">
                <a:solidFill>
                  <a:schemeClr val="tx1"/>
                </a:solidFill>
                <a:latin typeface="Arial" charset="0"/>
                <a:ea typeface="돋움" pitchFamily="50" charset="-127"/>
              </a:defRPr>
            </a:lvl6pPr>
            <a:lvl7pPr marL="2971800" indent="-228600" eaLnBrk="0" fontAlgn="base" hangingPunct="0">
              <a:spcBef>
                <a:spcPct val="0"/>
              </a:spcBef>
              <a:spcAft>
                <a:spcPct val="0"/>
              </a:spcAft>
              <a:defRPr kumimoji="1" sz="900">
                <a:solidFill>
                  <a:schemeClr val="tx1"/>
                </a:solidFill>
                <a:latin typeface="Arial" charset="0"/>
                <a:ea typeface="돋움" pitchFamily="50" charset="-127"/>
              </a:defRPr>
            </a:lvl7pPr>
            <a:lvl8pPr marL="3429000" indent="-228600" eaLnBrk="0" fontAlgn="base" hangingPunct="0">
              <a:spcBef>
                <a:spcPct val="0"/>
              </a:spcBef>
              <a:spcAft>
                <a:spcPct val="0"/>
              </a:spcAft>
              <a:defRPr kumimoji="1" sz="900">
                <a:solidFill>
                  <a:schemeClr val="tx1"/>
                </a:solidFill>
                <a:latin typeface="Arial" charset="0"/>
                <a:ea typeface="돋움" pitchFamily="50" charset="-127"/>
              </a:defRPr>
            </a:lvl8pPr>
            <a:lvl9pPr marL="3886200" indent="-228600" eaLnBrk="0" fontAlgn="base" hangingPunct="0">
              <a:spcBef>
                <a:spcPct val="0"/>
              </a:spcBef>
              <a:spcAft>
                <a:spcPct val="0"/>
              </a:spcAft>
              <a:defRPr kumimoji="1" sz="900">
                <a:solidFill>
                  <a:schemeClr val="tx1"/>
                </a:solidFill>
                <a:latin typeface="Arial" charset="0"/>
                <a:ea typeface="돋움" pitchFamily="50" charset="-127"/>
              </a:defRPr>
            </a:lvl9pPr>
          </a:lstStyle>
          <a:p>
            <a:pPr eaLnBrk="1" fontAlgn="base" latinLnBrk="1" hangingPunct="1">
              <a:spcBef>
                <a:spcPct val="0"/>
              </a:spcBef>
              <a:spcAft>
                <a:spcPct val="0"/>
              </a:spcAft>
            </a:pPr>
            <a:endParaRPr lang="en-US" altLang="ko-KR" smtClean="0">
              <a:latin typeface="돋움" pitchFamily="50" charset="-127"/>
            </a:endParaRPr>
          </a:p>
          <a:p>
            <a:pPr eaLnBrk="1" fontAlgn="base" latinLnBrk="1" hangingPunct="1">
              <a:spcBef>
                <a:spcPct val="0"/>
              </a:spcBef>
              <a:spcAft>
                <a:spcPct val="0"/>
              </a:spcAft>
            </a:pPr>
            <a:endParaRPr lang="en-US" altLang="ko-KR" smtClean="0">
              <a:latin typeface="돋움" pitchFamily="50" charset="-127"/>
            </a:endParaRPr>
          </a:p>
          <a:p>
            <a:pPr eaLnBrk="1" fontAlgn="base" latinLnBrk="1" hangingPunct="1">
              <a:spcBef>
                <a:spcPct val="0"/>
              </a:spcBef>
              <a:spcAft>
                <a:spcPct val="0"/>
              </a:spcAft>
            </a:pPr>
            <a:endParaRPr lang="en-US" altLang="ko-KR" smtClean="0">
              <a:latin typeface="돋움" pitchFamily="50" charset="-127"/>
            </a:endParaRPr>
          </a:p>
          <a:p>
            <a:pPr eaLnBrk="1" fontAlgn="base" latinLnBrk="1" hangingPunct="1">
              <a:spcBef>
                <a:spcPct val="0"/>
              </a:spcBef>
              <a:spcAft>
                <a:spcPct val="0"/>
              </a:spcAft>
            </a:pPr>
            <a:endParaRPr lang="en-US" altLang="ko-KR" smtClean="0">
              <a:latin typeface="돋움" pitchFamily="50" charset="-127"/>
            </a:endParaRPr>
          </a:p>
          <a:p>
            <a:pPr eaLnBrk="1" fontAlgn="base" latinLnBrk="1" hangingPunct="1">
              <a:spcBef>
                <a:spcPct val="0"/>
              </a:spcBef>
              <a:spcAft>
                <a:spcPct val="0"/>
              </a:spcAft>
            </a:pPr>
            <a:endParaRPr lang="en-US" altLang="ko-KR" smtClean="0">
              <a:latin typeface="돋움" pitchFamily="50" charset="-127"/>
            </a:endParaRPr>
          </a:p>
          <a:p>
            <a:pPr eaLnBrk="1" fontAlgn="base" latinLnBrk="1" hangingPunct="1">
              <a:spcBef>
                <a:spcPct val="0"/>
              </a:spcBef>
              <a:spcAft>
                <a:spcPct val="0"/>
              </a:spcAft>
            </a:pPr>
            <a:endParaRPr lang="en-US" altLang="ko-KR" smtClean="0">
              <a:latin typeface="돋움" pitchFamily="50" charset="-127"/>
            </a:endParaRPr>
          </a:p>
          <a:p>
            <a:pPr eaLnBrk="1" fontAlgn="base" latinLnBrk="1" hangingPunct="1">
              <a:spcBef>
                <a:spcPct val="0"/>
              </a:spcBef>
              <a:spcAft>
                <a:spcPct val="0"/>
              </a:spcAft>
            </a:pPr>
            <a:endParaRPr lang="en-US" altLang="ko-KR" smtClean="0">
              <a:latin typeface="돋움" pitchFamily="50" charset="-127"/>
            </a:endParaRPr>
          </a:p>
          <a:p>
            <a:pPr eaLnBrk="1" fontAlgn="base" latinLnBrk="1" hangingPunct="1">
              <a:spcBef>
                <a:spcPct val="0"/>
              </a:spcBef>
              <a:spcAft>
                <a:spcPct val="0"/>
              </a:spcAft>
            </a:pPr>
            <a:endParaRPr lang="en-US" altLang="ko-KR" smtClean="0">
              <a:latin typeface="돋움" pitchFamily="50" charset="-127"/>
            </a:endParaRPr>
          </a:p>
          <a:p>
            <a:pPr eaLnBrk="1" fontAlgn="base" latinLnBrk="1" hangingPunct="1">
              <a:spcBef>
                <a:spcPct val="0"/>
              </a:spcBef>
              <a:spcAft>
                <a:spcPct val="0"/>
              </a:spcAft>
            </a:pPr>
            <a:endParaRPr lang="en-US" altLang="ko-KR" smtClean="0">
              <a:latin typeface="돋움" pitchFamily="50" charset="-127"/>
            </a:endParaRPr>
          </a:p>
          <a:p>
            <a:pPr eaLnBrk="1" fontAlgn="base" latinLnBrk="1" hangingPunct="1">
              <a:spcBef>
                <a:spcPct val="0"/>
              </a:spcBef>
              <a:spcAft>
                <a:spcPct val="0"/>
              </a:spcAft>
            </a:pPr>
            <a:endParaRPr lang="en-US" altLang="ko-KR" smtClean="0">
              <a:latin typeface="돋움" pitchFamily="50" charset="-127"/>
            </a:endParaRPr>
          </a:p>
          <a:p>
            <a:pPr eaLnBrk="1" fontAlgn="base" latinLnBrk="1" hangingPunct="1">
              <a:spcBef>
                <a:spcPct val="0"/>
              </a:spcBef>
              <a:spcAft>
                <a:spcPct val="0"/>
              </a:spcAft>
            </a:pPr>
            <a:endParaRPr lang="en-US" altLang="ko-KR" smtClean="0">
              <a:latin typeface="돋움" pitchFamily="50" charset="-127"/>
            </a:endParaRPr>
          </a:p>
          <a:p>
            <a:pPr eaLnBrk="1" fontAlgn="base" latinLnBrk="1" hangingPunct="1">
              <a:spcBef>
                <a:spcPct val="0"/>
              </a:spcBef>
              <a:spcAft>
                <a:spcPct val="0"/>
              </a:spcAft>
            </a:pPr>
            <a:endParaRPr lang="en-US" altLang="ko-KR" smtClean="0">
              <a:latin typeface="돋움" pitchFamily="50" charset="-127"/>
            </a:endParaRPr>
          </a:p>
          <a:p>
            <a:pPr eaLnBrk="1" fontAlgn="base" latinLnBrk="1" hangingPunct="1">
              <a:spcBef>
                <a:spcPct val="0"/>
              </a:spcBef>
              <a:spcAft>
                <a:spcPct val="0"/>
              </a:spcAft>
            </a:pPr>
            <a:endParaRPr lang="en-US" altLang="ko-KR" smtClean="0">
              <a:latin typeface="돋움" pitchFamily="50" charset="-127"/>
            </a:endParaRPr>
          </a:p>
          <a:p>
            <a:pPr eaLnBrk="1" fontAlgn="base" latinLnBrk="1" hangingPunct="1">
              <a:spcBef>
                <a:spcPct val="0"/>
              </a:spcBef>
              <a:spcAft>
                <a:spcPct val="0"/>
              </a:spcAft>
            </a:pPr>
            <a:endParaRPr lang="en-US" altLang="ko-KR" smtClean="0">
              <a:latin typeface="돋움" pitchFamily="50" charset="-127"/>
            </a:endParaRPr>
          </a:p>
          <a:p>
            <a:pPr eaLnBrk="1" fontAlgn="base" latinLnBrk="1" hangingPunct="1">
              <a:spcBef>
                <a:spcPct val="0"/>
              </a:spcBef>
              <a:spcAft>
                <a:spcPct val="0"/>
              </a:spcAft>
            </a:pPr>
            <a:endParaRPr lang="en-US" altLang="ko-KR" smtClean="0">
              <a:latin typeface="돋움" pitchFamily="50" charset="-127"/>
            </a:endParaRPr>
          </a:p>
          <a:p>
            <a:pPr eaLnBrk="1" fontAlgn="base" latinLnBrk="1" hangingPunct="1">
              <a:spcBef>
                <a:spcPct val="0"/>
              </a:spcBef>
              <a:spcAft>
                <a:spcPct val="0"/>
              </a:spcAft>
            </a:pPr>
            <a:endParaRPr lang="en-US" altLang="ko-KR" smtClean="0">
              <a:latin typeface="돋움" pitchFamily="50" charset="-127"/>
            </a:endParaRPr>
          </a:p>
          <a:p>
            <a:pPr eaLnBrk="1" fontAlgn="base" latinLnBrk="1" hangingPunct="1">
              <a:spcBef>
                <a:spcPct val="0"/>
              </a:spcBef>
              <a:spcAft>
                <a:spcPct val="0"/>
              </a:spcAft>
            </a:pPr>
            <a:endParaRPr lang="en-US" altLang="ko-KR" smtClean="0">
              <a:latin typeface="돋움" pitchFamily="50" charset="-127"/>
            </a:endParaRPr>
          </a:p>
        </p:txBody>
      </p:sp>
      <p:sp>
        <p:nvSpPr>
          <p:cNvPr id="9223" name="TextBox 13"/>
          <p:cNvSpPr txBox="1">
            <a:spLocks noChangeArrowheads="1"/>
          </p:cNvSpPr>
          <p:nvPr/>
        </p:nvSpPr>
        <p:spPr bwMode="auto">
          <a:xfrm>
            <a:off x="3500440" y="776290"/>
            <a:ext cx="3108325" cy="8263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900">
                <a:solidFill>
                  <a:schemeClr val="tx1"/>
                </a:solidFill>
                <a:latin typeface="Arial" charset="0"/>
                <a:ea typeface="돋움" pitchFamily="50" charset="-127"/>
              </a:defRPr>
            </a:lvl1pPr>
            <a:lvl2pPr marL="742950" indent="-285750" eaLnBrk="0" hangingPunct="0">
              <a:defRPr kumimoji="1" sz="900">
                <a:solidFill>
                  <a:schemeClr val="tx1"/>
                </a:solidFill>
                <a:latin typeface="Arial" charset="0"/>
                <a:ea typeface="돋움" pitchFamily="50" charset="-127"/>
              </a:defRPr>
            </a:lvl2pPr>
            <a:lvl3pPr marL="1143000" indent="-228600" eaLnBrk="0" hangingPunct="0">
              <a:defRPr kumimoji="1" sz="900">
                <a:solidFill>
                  <a:schemeClr val="tx1"/>
                </a:solidFill>
                <a:latin typeface="Arial" charset="0"/>
                <a:ea typeface="돋움" pitchFamily="50" charset="-127"/>
              </a:defRPr>
            </a:lvl3pPr>
            <a:lvl4pPr marL="1600200" indent="-228600" eaLnBrk="0" hangingPunct="0">
              <a:defRPr kumimoji="1" sz="900">
                <a:solidFill>
                  <a:schemeClr val="tx1"/>
                </a:solidFill>
                <a:latin typeface="Arial" charset="0"/>
                <a:ea typeface="돋움" pitchFamily="50" charset="-127"/>
              </a:defRPr>
            </a:lvl4pPr>
            <a:lvl5pPr marL="2057400" indent="-228600" eaLnBrk="0" hangingPunct="0">
              <a:defRPr kumimoji="1" sz="900">
                <a:solidFill>
                  <a:schemeClr val="tx1"/>
                </a:solidFill>
                <a:latin typeface="Arial" charset="0"/>
                <a:ea typeface="돋움" pitchFamily="50" charset="-127"/>
              </a:defRPr>
            </a:lvl5pPr>
            <a:lvl6pPr marL="2514600" indent="-228600" eaLnBrk="0" fontAlgn="base" hangingPunct="0">
              <a:spcBef>
                <a:spcPct val="0"/>
              </a:spcBef>
              <a:spcAft>
                <a:spcPct val="0"/>
              </a:spcAft>
              <a:defRPr kumimoji="1" sz="900">
                <a:solidFill>
                  <a:schemeClr val="tx1"/>
                </a:solidFill>
                <a:latin typeface="Arial" charset="0"/>
                <a:ea typeface="돋움" pitchFamily="50" charset="-127"/>
              </a:defRPr>
            </a:lvl6pPr>
            <a:lvl7pPr marL="2971800" indent="-228600" eaLnBrk="0" fontAlgn="base" hangingPunct="0">
              <a:spcBef>
                <a:spcPct val="0"/>
              </a:spcBef>
              <a:spcAft>
                <a:spcPct val="0"/>
              </a:spcAft>
              <a:defRPr kumimoji="1" sz="900">
                <a:solidFill>
                  <a:schemeClr val="tx1"/>
                </a:solidFill>
                <a:latin typeface="Arial" charset="0"/>
                <a:ea typeface="돋움" pitchFamily="50" charset="-127"/>
              </a:defRPr>
            </a:lvl7pPr>
            <a:lvl8pPr marL="3429000" indent="-228600" eaLnBrk="0" fontAlgn="base" hangingPunct="0">
              <a:spcBef>
                <a:spcPct val="0"/>
              </a:spcBef>
              <a:spcAft>
                <a:spcPct val="0"/>
              </a:spcAft>
              <a:defRPr kumimoji="1" sz="900">
                <a:solidFill>
                  <a:schemeClr val="tx1"/>
                </a:solidFill>
                <a:latin typeface="Arial" charset="0"/>
                <a:ea typeface="돋움" pitchFamily="50" charset="-127"/>
              </a:defRPr>
            </a:lvl8pPr>
            <a:lvl9pPr marL="3886200" indent="-228600" eaLnBrk="0" fontAlgn="base" hangingPunct="0">
              <a:spcBef>
                <a:spcPct val="0"/>
              </a:spcBef>
              <a:spcAft>
                <a:spcPct val="0"/>
              </a:spcAft>
              <a:defRPr kumimoji="1" sz="900">
                <a:solidFill>
                  <a:schemeClr val="tx1"/>
                </a:solidFill>
                <a:latin typeface="Arial" charset="0"/>
                <a:ea typeface="돋움" pitchFamily="50" charset="-127"/>
              </a:defRPr>
            </a:lvl9pPr>
          </a:lstStyle>
          <a:p>
            <a:pPr eaLnBrk="1" fontAlgn="base" latinLnBrk="1" hangingPunct="1">
              <a:spcBef>
                <a:spcPct val="0"/>
              </a:spcBef>
              <a:spcAft>
                <a:spcPct val="0"/>
              </a:spcAft>
            </a:pPr>
            <a:r>
              <a:rPr lang="en-US" altLang="ko-KR" smtClean="0">
                <a:latin typeface="돋움" pitchFamily="50" charset="-127"/>
              </a:rPr>
              <a:t>                                                                            </a:t>
            </a:r>
          </a:p>
          <a:p>
            <a:pPr eaLnBrk="1" fontAlgn="base" latinLnBrk="1" hangingPunct="1">
              <a:spcBef>
                <a:spcPct val="0"/>
              </a:spcBef>
              <a:spcAft>
                <a:spcPct val="0"/>
              </a:spcAft>
            </a:pPr>
            <a:endParaRPr lang="en-US" altLang="ko-KR" smtClean="0">
              <a:latin typeface="돋움" pitchFamily="50" charset="-127"/>
            </a:endParaRPr>
          </a:p>
          <a:p>
            <a:pPr eaLnBrk="1" fontAlgn="base" latinLnBrk="1" hangingPunct="1">
              <a:spcBef>
                <a:spcPct val="0"/>
              </a:spcBef>
              <a:spcAft>
                <a:spcPct val="0"/>
              </a:spcAft>
            </a:pPr>
            <a:endParaRPr lang="en-US" altLang="ko-KR" smtClean="0">
              <a:latin typeface="돋움" pitchFamily="50" charset="-127"/>
            </a:endParaRPr>
          </a:p>
          <a:p>
            <a:pPr eaLnBrk="1" fontAlgn="base" latinLnBrk="1" hangingPunct="1">
              <a:spcBef>
                <a:spcPct val="0"/>
              </a:spcBef>
              <a:spcAft>
                <a:spcPct val="0"/>
              </a:spcAft>
            </a:pPr>
            <a:endParaRPr lang="en-US" altLang="ko-KR" smtClean="0">
              <a:latin typeface="돋움" pitchFamily="50" charset="-127"/>
            </a:endParaRPr>
          </a:p>
          <a:p>
            <a:pPr eaLnBrk="1" fontAlgn="base" latinLnBrk="1" hangingPunct="1">
              <a:spcBef>
                <a:spcPct val="0"/>
              </a:spcBef>
              <a:spcAft>
                <a:spcPct val="0"/>
              </a:spcAft>
            </a:pPr>
            <a:endParaRPr lang="en-US" altLang="ko-KR" smtClean="0">
              <a:latin typeface="돋움" pitchFamily="50" charset="-127"/>
            </a:endParaRPr>
          </a:p>
          <a:p>
            <a:pPr eaLnBrk="1" fontAlgn="base" latinLnBrk="1" hangingPunct="1">
              <a:spcBef>
                <a:spcPct val="0"/>
              </a:spcBef>
              <a:spcAft>
                <a:spcPct val="0"/>
              </a:spcAft>
            </a:pPr>
            <a:endParaRPr lang="en-US" altLang="ko-KR" smtClean="0">
              <a:latin typeface="돋움" pitchFamily="50" charset="-127"/>
            </a:endParaRPr>
          </a:p>
          <a:p>
            <a:pPr eaLnBrk="1" fontAlgn="base" latinLnBrk="1" hangingPunct="1">
              <a:spcBef>
                <a:spcPct val="0"/>
              </a:spcBef>
              <a:spcAft>
                <a:spcPct val="0"/>
              </a:spcAft>
            </a:pPr>
            <a:endParaRPr lang="en-US" altLang="ko-KR" smtClean="0">
              <a:latin typeface="돋움" pitchFamily="50" charset="-127"/>
            </a:endParaRPr>
          </a:p>
          <a:p>
            <a:pPr eaLnBrk="1" fontAlgn="base" latinLnBrk="1" hangingPunct="1">
              <a:spcBef>
                <a:spcPct val="0"/>
              </a:spcBef>
              <a:spcAft>
                <a:spcPct val="0"/>
              </a:spcAft>
            </a:pPr>
            <a:endParaRPr lang="en-US" altLang="ko-KR" smtClean="0">
              <a:latin typeface="돋움" pitchFamily="50" charset="-127"/>
            </a:endParaRPr>
          </a:p>
          <a:p>
            <a:pPr eaLnBrk="1" fontAlgn="base" latinLnBrk="1" hangingPunct="1">
              <a:spcBef>
                <a:spcPct val="0"/>
              </a:spcBef>
              <a:spcAft>
                <a:spcPct val="0"/>
              </a:spcAft>
            </a:pPr>
            <a:endParaRPr lang="en-US" altLang="ko-KR" smtClean="0">
              <a:latin typeface="돋움" pitchFamily="50" charset="-127"/>
            </a:endParaRPr>
          </a:p>
          <a:p>
            <a:pPr eaLnBrk="1" fontAlgn="base" latinLnBrk="1" hangingPunct="1">
              <a:spcBef>
                <a:spcPct val="0"/>
              </a:spcBef>
              <a:spcAft>
                <a:spcPct val="0"/>
              </a:spcAft>
            </a:pPr>
            <a:endParaRPr lang="en-US" altLang="ko-KR" smtClean="0">
              <a:latin typeface="돋움" pitchFamily="50" charset="-127"/>
            </a:endParaRPr>
          </a:p>
          <a:p>
            <a:pPr eaLnBrk="1" fontAlgn="base" latinLnBrk="1" hangingPunct="1">
              <a:spcBef>
                <a:spcPct val="0"/>
              </a:spcBef>
              <a:spcAft>
                <a:spcPct val="0"/>
              </a:spcAft>
            </a:pPr>
            <a:endParaRPr lang="en-US" altLang="ko-KR" smtClean="0">
              <a:latin typeface="돋움" pitchFamily="50" charset="-127"/>
            </a:endParaRPr>
          </a:p>
          <a:p>
            <a:pPr eaLnBrk="1" fontAlgn="base" latinLnBrk="1" hangingPunct="1">
              <a:spcBef>
                <a:spcPct val="0"/>
              </a:spcBef>
              <a:spcAft>
                <a:spcPct val="0"/>
              </a:spcAft>
            </a:pPr>
            <a:endParaRPr lang="en-US" altLang="ko-KR" smtClean="0">
              <a:latin typeface="돋움" pitchFamily="50" charset="-127"/>
            </a:endParaRPr>
          </a:p>
          <a:p>
            <a:pPr eaLnBrk="1" fontAlgn="base" latinLnBrk="1" hangingPunct="1">
              <a:spcBef>
                <a:spcPct val="0"/>
              </a:spcBef>
              <a:spcAft>
                <a:spcPct val="0"/>
              </a:spcAft>
            </a:pPr>
            <a:endParaRPr lang="en-US" altLang="ko-KR" smtClean="0">
              <a:latin typeface="돋움" pitchFamily="50" charset="-127"/>
            </a:endParaRPr>
          </a:p>
          <a:p>
            <a:pPr eaLnBrk="1" fontAlgn="base" latinLnBrk="1" hangingPunct="1">
              <a:spcBef>
                <a:spcPct val="0"/>
              </a:spcBef>
              <a:spcAft>
                <a:spcPct val="0"/>
              </a:spcAft>
            </a:pPr>
            <a:endParaRPr lang="en-US" altLang="ko-KR" smtClean="0">
              <a:latin typeface="돋움" pitchFamily="50" charset="-127"/>
            </a:endParaRPr>
          </a:p>
          <a:p>
            <a:pPr eaLnBrk="1" fontAlgn="base" latinLnBrk="1" hangingPunct="1">
              <a:spcBef>
                <a:spcPct val="0"/>
              </a:spcBef>
              <a:spcAft>
                <a:spcPct val="0"/>
              </a:spcAft>
            </a:pPr>
            <a:endParaRPr lang="en-US" altLang="ko-KR" smtClean="0">
              <a:latin typeface="돋움" pitchFamily="50" charset="-127"/>
            </a:endParaRPr>
          </a:p>
          <a:p>
            <a:pPr eaLnBrk="1" fontAlgn="base" latinLnBrk="1" hangingPunct="1">
              <a:spcBef>
                <a:spcPct val="0"/>
              </a:spcBef>
              <a:spcAft>
                <a:spcPct val="0"/>
              </a:spcAft>
            </a:pPr>
            <a:endParaRPr lang="en-US" altLang="ko-KR" smtClean="0">
              <a:latin typeface="돋움" pitchFamily="50" charset="-127"/>
            </a:endParaRPr>
          </a:p>
          <a:p>
            <a:pPr eaLnBrk="1" fontAlgn="base" latinLnBrk="1" hangingPunct="1">
              <a:spcBef>
                <a:spcPct val="0"/>
              </a:spcBef>
              <a:spcAft>
                <a:spcPct val="0"/>
              </a:spcAft>
            </a:pPr>
            <a:endParaRPr lang="en-US" altLang="ko-KR" smtClean="0">
              <a:latin typeface="돋움" pitchFamily="50" charset="-127"/>
            </a:endParaRPr>
          </a:p>
          <a:p>
            <a:pPr eaLnBrk="1" fontAlgn="base" latinLnBrk="1" hangingPunct="1">
              <a:spcBef>
                <a:spcPct val="0"/>
              </a:spcBef>
              <a:spcAft>
                <a:spcPct val="0"/>
              </a:spcAft>
            </a:pPr>
            <a:endParaRPr lang="en-US" altLang="ko-KR" smtClean="0">
              <a:latin typeface="돋움" pitchFamily="50" charset="-127"/>
            </a:endParaRPr>
          </a:p>
          <a:p>
            <a:pPr eaLnBrk="1" fontAlgn="base" latinLnBrk="1" hangingPunct="1">
              <a:spcBef>
                <a:spcPct val="0"/>
              </a:spcBef>
              <a:spcAft>
                <a:spcPct val="0"/>
              </a:spcAft>
            </a:pPr>
            <a:endParaRPr lang="en-US" altLang="ko-KR" smtClean="0">
              <a:latin typeface="돋움" pitchFamily="50" charset="-127"/>
            </a:endParaRPr>
          </a:p>
          <a:p>
            <a:pPr eaLnBrk="1" fontAlgn="base" latinLnBrk="1" hangingPunct="1">
              <a:spcBef>
                <a:spcPct val="0"/>
              </a:spcBef>
              <a:spcAft>
                <a:spcPct val="0"/>
              </a:spcAft>
            </a:pPr>
            <a:endParaRPr lang="en-US" altLang="ko-KR" smtClean="0">
              <a:latin typeface="돋움" pitchFamily="50" charset="-127"/>
            </a:endParaRPr>
          </a:p>
          <a:p>
            <a:pPr eaLnBrk="1" fontAlgn="base" latinLnBrk="1" hangingPunct="1">
              <a:spcBef>
                <a:spcPct val="0"/>
              </a:spcBef>
              <a:spcAft>
                <a:spcPct val="0"/>
              </a:spcAft>
            </a:pPr>
            <a:endParaRPr lang="en-US" altLang="ko-KR" smtClean="0">
              <a:latin typeface="돋움" pitchFamily="50" charset="-127"/>
            </a:endParaRPr>
          </a:p>
          <a:p>
            <a:pPr eaLnBrk="1" fontAlgn="base" latinLnBrk="1" hangingPunct="1">
              <a:spcBef>
                <a:spcPct val="0"/>
              </a:spcBef>
              <a:spcAft>
                <a:spcPct val="0"/>
              </a:spcAft>
            </a:pPr>
            <a:endParaRPr lang="en-US" altLang="ko-KR" smtClean="0">
              <a:latin typeface="돋움" pitchFamily="50" charset="-127"/>
            </a:endParaRPr>
          </a:p>
          <a:p>
            <a:pPr eaLnBrk="1" fontAlgn="base" latinLnBrk="1" hangingPunct="1">
              <a:spcBef>
                <a:spcPct val="0"/>
              </a:spcBef>
              <a:spcAft>
                <a:spcPct val="0"/>
              </a:spcAft>
            </a:pPr>
            <a:endParaRPr lang="en-US" altLang="ko-KR" smtClean="0">
              <a:latin typeface="돋움" pitchFamily="50" charset="-127"/>
            </a:endParaRPr>
          </a:p>
          <a:p>
            <a:pPr eaLnBrk="1" fontAlgn="base" latinLnBrk="1" hangingPunct="1">
              <a:spcBef>
                <a:spcPct val="0"/>
              </a:spcBef>
              <a:spcAft>
                <a:spcPct val="0"/>
              </a:spcAft>
            </a:pPr>
            <a:endParaRPr lang="en-US" altLang="ko-KR" smtClean="0">
              <a:latin typeface="돋움" pitchFamily="50" charset="-127"/>
            </a:endParaRPr>
          </a:p>
          <a:p>
            <a:pPr eaLnBrk="1" fontAlgn="base" latinLnBrk="1" hangingPunct="1">
              <a:spcBef>
                <a:spcPct val="0"/>
              </a:spcBef>
              <a:spcAft>
                <a:spcPct val="0"/>
              </a:spcAft>
            </a:pPr>
            <a:endParaRPr lang="en-US" altLang="ko-KR" smtClean="0">
              <a:latin typeface="돋움" pitchFamily="50" charset="-127"/>
            </a:endParaRPr>
          </a:p>
          <a:p>
            <a:pPr eaLnBrk="1" fontAlgn="base" latinLnBrk="1" hangingPunct="1">
              <a:spcBef>
                <a:spcPct val="0"/>
              </a:spcBef>
              <a:spcAft>
                <a:spcPct val="0"/>
              </a:spcAft>
            </a:pPr>
            <a:endParaRPr lang="en-US" altLang="ko-KR" smtClean="0">
              <a:latin typeface="돋움" pitchFamily="50" charset="-127"/>
            </a:endParaRPr>
          </a:p>
          <a:p>
            <a:pPr eaLnBrk="1" fontAlgn="base" latinLnBrk="1" hangingPunct="1">
              <a:spcBef>
                <a:spcPct val="0"/>
              </a:spcBef>
              <a:spcAft>
                <a:spcPct val="0"/>
              </a:spcAft>
            </a:pPr>
            <a:endParaRPr lang="en-US" altLang="ko-KR" smtClean="0">
              <a:latin typeface="돋움" pitchFamily="50" charset="-127"/>
            </a:endParaRPr>
          </a:p>
          <a:p>
            <a:pPr eaLnBrk="1" fontAlgn="base" latinLnBrk="1" hangingPunct="1">
              <a:spcBef>
                <a:spcPct val="0"/>
              </a:spcBef>
              <a:spcAft>
                <a:spcPct val="0"/>
              </a:spcAft>
            </a:pPr>
            <a:endParaRPr lang="en-US" altLang="ko-KR" smtClean="0">
              <a:latin typeface="돋움" pitchFamily="50" charset="-127"/>
            </a:endParaRPr>
          </a:p>
          <a:p>
            <a:pPr eaLnBrk="1" fontAlgn="base" latinLnBrk="1" hangingPunct="1">
              <a:spcBef>
                <a:spcPct val="0"/>
              </a:spcBef>
              <a:spcAft>
                <a:spcPct val="0"/>
              </a:spcAft>
            </a:pPr>
            <a:endParaRPr lang="en-US" altLang="ko-KR" smtClean="0">
              <a:latin typeface="돋움" pitchFamily="50" charset="-127"/>
            </a:endParaRPr>
          </a:p>
          <a:p>
            <a:pPr eaLnBrk="1" fontAlgn="base" latinLnBrk="1" hangingPunct="1">
              <a:spcBef>
                <a:spcPct val="0"/>
              </a:spcBef>
              <a:spcAft>
                <a:spcPct val="0"/>
              </a:spcAft>
            </a:pPr>
            <a:endParaRPr lang="en-US" altLang="ko-KR" smtClean="0">
              <a:latin typeface="돋움" pitchFamily="50" charset="-127"/>
            </a:endParaRPr>
          </a:p>
          <a:p>
            <a:pPr eaLnBrk="1" fontAlgn="base" latinLnBrk="1" hangingPunct="1">
              <a:spcBef>
                <a:spcPct val="0"/>
              </a:spcBef>
              <a:spcAft>
                <a:spcPct val="0"/>
              </a:spcAft>
            </a:pPr>
            <a:endParaRPr lang="en-US" altLang="ko-KR" smtClean="0">
              <a:latin typeface="돋움" pitchFamily="50" charset="-127"/>
            </a:endParaRPr>
          </a:p>
          <a:p>
            <a:pPr eaLnBrk="1" fontAlgn="base" latinLnBrk="1" hangingPunct="1">
              <a:spcBef>
                <a:spcPct val="0"/>
              </a:spcBef>
              <a:spcAft>
                <a:spcPct val="0"/>
              </a:spcAft>
            </a:pPr>
            <a:endParaRPr lang="en-US" altLang="ko-KR" smtClean="0">
              <a:latin typeface="돋움" pitchFamily="50" charset="-127"/>
            </a:endParaRPr>
          </a:p>
          <a:p>
            <a:pPr eaLnBrk="1" fontAlgn="base" latinLnBrk="1" hangingPunct="1">
              <a:spcBef>
                <a:spcPct val="0"/>
              </a:spcBef>
              <a:spcAft>
                <a:spcPct val="0"/>
              </a:spcAft>
            </a:pPr>
            <a:endParaRPr lang="en-US" altLang="ko-KR" smtClean="0">
              <a:latin typeface="돋움" pitchFamily="50" charset="-127"/>
            </a:endParaRPr>
          </a:p>
          <a:p>
            <a:pPr eaLnBrk="1" fontAlgn="base" latinLnBrk="1" hangingPunct="1">
              <a:spcBef>
                <a:spcPct val="0"/>
              </a:spcBef>
              <a:spcAft>
                <a:spcPct val="0"/>
              </a:spcAft>
            </a:pPr>
            <a:endParaRPr lang="en-US" altLang="ko-KR" smtClean="0">
              <a:latin typeface="돋움" pitchFamily="50" charset="-127"/>
            </a:endParaRPr>
          </a:p>
          <a:p>
            <a:pPr eaLnBrk="1" fontAlgn="base" latinLnBrk="1" hangingPunct="1">
              <a:spcBef>
                <a:spcPct val="0"/>
              </a:spcBef>
              <a:spcAft>
                <a:spcPct val="0"/>
              </a:spcAft>
            </a:pPr>
            <a:endParaRPr lang="en-US" altLang="ko-KR" smtClean="0">
              <a:latin typeface="돋움" pitchFamily="50" charset="-127"/>
            </a:endParaRPr>
          </a:p>
          <a:p>
            <a:pPr eaLnBrk="1" fontAlgn="base" latinLnBrk="1" hangingPunct="1">
              <a:spcBef>
                <a:spcPct val="0"/>
              </a:spcBef>
              <a:spcAft>
                <a:spcPct val="0"/>
              </a:spcAft>
            </a:pPr>
            <a:endParaRPr lang="en-US" altLang="ko-KR" smtClean="0">
              <a:latin typeface="돋움" pitchFamily="50" charset="-127"/>
            </a:endParaRPr>
          </a:p>
          <a:p>
            <a:pPr eaLnBrk="1" fontAlgn="base" latinLnBrk="1" hangingPunct="1">
              <a:spcBef>
                <a:spcPct val="0"/>
              </a:spcBef>
              <a:spcAft>
                <a:spcPct val="0"/>
              </a:spcAft>
            </a:pPr>
            <a:endParaRPr lang="en-US" altLang="ko-KR" smtClean="0">
              <a:latin typeface="돋움" pitchFamily="50" charset="-127"/>
            </a:endParaRPr>
          </a:p>
          <a:p>
            <a:pPr eaLnBrk="1" fontAlgn="base" latinLnBrk="1" hangingPunct="1">
              <a:spcBef>
                <a:spcPct val="0"/>
              </a:spcBef>
              <a:spcAft>
                <a:spcPct val="0"/>
              </a:spcAft>
            </a:pPr>
            <a:endParaRPr lang="en-US" altLang="ko-KR" smtClean="0">
              <a:latin typeface="돋움" pitchFamily="50" charset="-127"/>
            </a:endParaRPr>
          </a:p>
          <a:p>
            <a:pPr eaLnBrk="1" fontAlgn="base" latinLnBrk="1" hangingPunct="1">
              <a:spcBef>
                <a:spcPct val="0"/>
              </a:spcBef>
              <a:spcAft>
                <a:spcPct val="0"/>
              </a:spcAft>
            </a:pPr>
            <a:endParaRPr lang="en-US" altLang="ko-KR" smtClean="0">
              <a:latin typeface="돋움" pitchFamily="50" charset="-127"/>
            </a:endParaRPr>
          </a:p>
          <a:p>
            <a:pPr eaLnBrk="1" fontAlgn="base" latinLnBrk="1" hangingPunct="1">
              <a:spcBef>
                <a:spcPct val="0"/>
              </a:spcBef>
              <a:spcAft>
                <a:spcPct val="0"/>
              </a:spcAft>
            </a:pPr>
            <a:endParaRPr lang="en-US" altLang="ko-KR" smtClean="0">
              <a:latin typeface="돋움" pitchFamily="50" charset="-127"/>
            </a:endParaRPr>
          </a:p>
          <a:p>
            <a:pPr eaLnBrk="1" fontAlgn="base" latinLnBrk="1" hangingPunct="1">
              <a:spcBef>
                <a:spcPct val="0"/>
              </a:spcBef>
              <a:spcAft>
                <a:spcPct val="0"/>
              </a:spcAft>
            </a:pPr>
            <a:endParaRPr lang="en-US" altLang="ko-KR" smtClean="0">
              <a:latin typeface="돋움" pitchFamily="50" charset="-127"/>
            </a:endParaRPr>
          </a:p>
          <a:p>
            <a:pPr eaLnBrk="1" fontAlgn="base" latinLnBrk="1" hangingPunct="1">
              <a:spcBef>
                <a:spcPct val="0"/>
              </a:spcBef>
              <a:spcAft>
                <a:spcPct val="0"/>
              </a:spcAft>
            </a:pPr>
            <a:endParaRPr lang="en-US" altLang="ko-KR" smtClean="0">
              <a:latin typeface="돋움" pitchFamily="50" charset="-127"/>
            </a:endParaRPr>
          </a:p>
          <a:p>
            <a:pPr eaLnBrk="1" fontAlgn="base" latinLnBrk="1" hangingPunct="1">
              <a:spcBef>
                <a:spcPct val="0"/>
              </a:spcBef>
              <a:spcAft>
                <a:spcPct val="0"/>
              </a:spcAft>
            </a:pPr>
            <a:endParaRPr lang="en-US" altLang="ko-KR" smtClean="0">
              <a:latin typeface="돋움" pitchFamily="50" charset="-127"/>
            </a:endParaRPr>
          </a:p>
          <a:p>
            <a:pPr eaLnBrk="1" fontAlgn="base" latinLnBrk="1" hangingPunct="1">
              <a:spcBef>
                <a:spcPct val="0"/>
              </a:spcBef>
              <a:spcAft>
                <a:spcPct val="0"/>
              </a:spcAft>
            </a:pPr>
            <a:endParaRPr lang="en-US" altLang="ko-KR" smtClean="0">
              <a:latin typeface="돋움" pitchFamily="50" charset="-127"/>
            </a:endParaRPr>
          </a:p>
          <a:p>
            <a:pPr eaLnBrk="1" fontAlgn="base" latinLnBrk="1" hangingPunct="1">
              <a:spcBef>
                <a:spcPct val="0"/>
              </a:spcBef>
              <a:spcAft>
                <a:spcPct val="0"/>
              </a:spcAft>
            </a:pPr>
            <a:endParaRPr lang="en-US" altLang="ko-KR" smtClean="0">
              <a:latin typeface="돋움" pitchFamily="50" charset="-127"/>
            </a:endParaRPr>
          </a:p>
          <a:p>
            <a:pPr eaLnBrk="1" fontAlgn="base" latinLnBrk="1" hangingPunct="1">
              <a:spcBef>
                <a:spcPct val="0"/>
              </a:spcBef>
              <a:spcAft>
                <a:spcPct val="0"/>
              </a:spcAft>
            </a:pPr>
            <a:endParaRPr lang="en-US" altLang="ko-KR" smtClean="0">
              <a:latin typeface="돋움" pitchFamily="50" charset="-127"/>
            </a:endParaRPr>
          </a:p>
          <a:p>
            <a:pPr eaLnBrk="1" fontAlgn="base" latinLnBrk="1" hangingPunct="1">
              <a:spcBef>
                <a:spcPct val="0"/>
              </a:spcBef>
              <a:spcAft>
                <a:spcPct val="0"/>
              </a:spcAft>
            </a:pPr>
            <a:endParaRPr lang="en-US" altLang="ko-KR" smtClean="0">
              <a:latin typeface="돋움" pitchFamily="50" charset="-127"/>
            </a:endParaRPr>
          </a:p>
          <a:p>
            <a:pPr eaLnBrk="1" fontAlgn="base" latinLnBrk="1" hangingPunct="1">
              <a:spcBef>
                <a:spcPct val="0"/>
              </a:spcBef>
              <a:spcAft>
                <a:spcPct val="0"/>
              </a:spcAft>
            </a:pPr>
            <a:endParaRPr lang="en-US" altLang="ko-KR" smtClean="0">
              <a:latin typeface="돋움" pitchFamily="50" charset="-127"/>
            </a:endParaRPr>
          </a:p>
          <a:p>
            <a:pPr eaLnBrk="1" fontAlgn="base" latinLnBrk="1" hangingPunct="1">
              <a:spcBef>
                <a:spcPct val="0"/>
              </a:spcBef>
              <a:spcAft>
                <a:spcPct val="0"/>
              </a:spcAft>
            </a:pPr>
            <a:endParaRPr lang="en-US" altLang="ko-KR" smtClean="0">
              <a:latin typeface="돋움" pitchFamily="50" charset="-127"/>
            </a:endParaRPr>
          </a:p>
          <a:p>
            <a:pPr eaLnBrk="1" fontAlgn="base" latinLnBrk="1" hangingPunct="1">
              <a:spcBef>
                <a:spcPct val="0"/>
              </a:spcBef>
              <a:spcAft>
                <a:spcPct val="0"/>
              </a:spcAft>
            </a:pPr>
            <a:endParaRPr lang="en-US" altLang="ko-KR" smtClean="0">
              <a:latin typeface="돋움" pitchFamily="50" charset="-127"/>
            </a:endParaRPr>
          </a:p>
          <a:p>
            <a:pPr eaLnBrk="1" fontAlgn="base" latinLnBrk="1" hangingPunct="1">
              <a:spcBef>
                <a:spcPct val="0"/>
              </a:spcBef>
              <a:spcAft>
                <a:spcPct val="0"/>
              </a:spcAft>
            </a:pPr>
            <a:endParaRPr lang="en-US" altLang="ko-KR" smtClean="0">
              <a:latin typeface="돋움" pitchFamily="50" charset="-127"/>
            </a:endParaRPr>
          </a:p>
          <a:p>
            <a:pPr eaLnBrk="1" fontAlgn="base" latinLnBrk="1" hangingPunct="1">
              <a:spcBef>
                <a:spcPct val="0"/>
              </a:spcBef>
              <a:spcAft>
                <a:spcPct val="0"/>
              </a:spcAft>
            </a:pPr>
            <a:endParaRPr lang="en-US" altLang="ko-KR" smtClean="0">
              <a:latin typeface="돋움" pitchFamily="50" charset="-127"/>
            </a:endParaRPr>
          </a:p>
          <a:p>
            <a:pPr eaLnBrk="1" fontAlgn="base" latinLnBrk="1" hangingPunct="1">
              <a:spcBef>
                <a:spcPct val="0"/>
              </a:spcBef>
              <a:spcAft>
                <a:spcPct val="0"/>
              </a:spcAft>
            </a:pPr>
            <a:endParaRPr lang="en-US" altLang="ko-KR" smtClean="0">
              <a:latin typeface="돋움" pitchFamily="50" charset="-127"/>
            </a:endParaRPr>
          </a:p>
          <a:p>
            <a:pPr eaLnBrk="1" fontAlgn="base" latinLnBrk="1" hangingPunct="1">
              <a:spcBef>
                <a:spcPct val="0"/>
              </a:spcBef>
              <a:spcAft>
                <a:spcPct val="0"/>
              </a:spcAft>
            </a:pPr>
            <a:endParaRPr lang="en-US" altLang="ko-KR" smtClean="0">
              <a:latin typeface="돋움" pitchFamily="50" charset="-127"/>
            </a:endParaRPr>
          </a:p>
          <a:p>
            <a:pPr eaLnBrk="1" fontAlgn="base" latinLnBrk="1" hangingPunct="1">
              <a:spcBef>
                <a:spcPct val="0"/>
              </a:spcBef>
              <a:spcAft>
                <a:spcPct val="0"/>
              </a:spcAft>
            </a:pPr>
            <a:endParaRPr lang="en-US" altLang="ko-KR" smtClean="0">
              <a:latin typeface="돋움" pitchFamily="50" charset="-127"/>
            </a:endParaRPr>
          </a:p>
          <a:p>
            <a:pPr eaLnBrk="1" fontAlgn="base" latinLnBrk="1" hangingPunct="1">
              <a:spcBef>
                <a:spcPct val="0"/>
              </a:spcBef>
              <a:spcAft>
                <a:spcPct val="0"/>
              </a:spcAft>
            </a:pPr>
            <a:endParaRPr lang="en-US" altLang="ko-KR" smtClean="0">
              <a:latin typeface="돋움" pitchFamily="50" charset="-127"/>
            </a:endParaRPr>
          </a:p>
          <a:p>
            <a:pPr eaLnBrk="1" fontAlgn="base" latinLnBrk="1" hangingPunct="1">
              <a:spcBef>
                <a:spcPct val="0"/>
              </a:spcBef>
              <a:spcAft>
                <a:spcPct val="0"/>
              </a:spcAft>
            </a:pPr>
            <a:endParaRPr lang="en-US" altLang="ko-KR" smtClean="0">
              <a:latin typeface="돋움" pitchFamily="50" charset="-127"/>
            </a:endParaRPr>
          </a:p>
          <a:p>
            <a:pPr eaLnBrk="1" fontAlgn="base" latinLnBrk="1" hangingPunct="1">
              <a:spcBef>
                <a:spcPct val="0"/>
              </a:spcBef>
              <a:spcAft>
                <a:spcPct val="0"/>
              </a:spcAft>
            </a:pPr>
            <a:endParaRPr lang="en-US" altLang="ko-KR" smtClean="0">
              <a:latin typeface="돋움" pitchFamily="50" charset="-127"/>
            </a:endParaRPr>
          </a:p>
          <a:p>
            <a:pPr eaLnBrk="1" fontAlgn="base" latinLnBrk="1" hangingPunct="1">
              <a:spcBef>
                <a:spcPct val="0"/>
              </a:spcBef>
              <a:spcAft>
                <a:spcPct val="0"/>
              </a:spcAft>
            </a:pPr>
            <a:r>
              <a:rPr lang="en-US" altLang="ko-KR" smtClean="0">
                <a:latin typeface="돋움" pitchFamily="50" charset="-127"/>
              </a:rPr>
              <a:t> </a:t>
            </a:r>
          </a:p>
        </p:txBody>
      </p:sp>
      <p:sp>
        <p:nvSpPr>
          <p:cNvPr id="9224" name="TextBox 14"/>
          <p:cNvSpPr txBox="1">
            <a:spLocks noChangeArrowheads="1"/>
          </p:cNvSpPr>
          <p:nvPr/>
        </p:nvSpPr>
        <p:spPr bwMode="auto">
          <a:xfrm>
            <a:off x="3436939" y="892878"/>
            <a:ext cx="3171720" cy="9510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eaLnBrk="0" hangingPunct="0">
              <a:defRPr kumimoji="1" sz="900">
                <a:solidFill>
                  <a:schemeClr val="tx1"/>
                </a:solidFill>
                <a:latin typeface="Arial" charset="0"/>
                <a:ea typeface="돋움" pitchFamily="50" charset="-127"/>
              </a:defRPr>
            </a:lvl1pPr>
            <a:lvl2pPr marL="742950" indent="-285750" eaLnBrk="0" hangingPunct="0">
              <a:defRPr kumimoji="1" sz="900">
                <a:solidFill>
                  <a:schemeClr val="tx1"/>
                </a:solidFill>
                <a:latin typeface="Arial" charset="0"/>
                <a:ea typeface="돋움" pitchFamily="50" charset="-127"/>
              </a:defRPr>
            </a:lvl2pPr>
            <a:lvl3pPr marL="1143000" indent="-228600" eaLnBrk="0" hangingPunct="0">
              <a:defRPr kumimoji="1" sz="900">
                <a:solidFill>
                  <a:schemeClr val="tx1"/>
                </a:solidFill>
                <a:latin typeface="Arial" charset="0"/>
                <a:ea typeface="돋움" pitchFamily="50" charset="-127"/>
              </a:defRPr>
            </a:lvl3pPr>
            <a:lvl4pPr marL="1600200" indent="-228600" eaLnBrk="0" hangingPunct="0">
              <a:defRPr kumimoji="1" sz="900">
                <a:solidFill>
                  <a:schemeClr val="tx1"/>
                </a:solidFill>
                <a:latin typeface="Arial" charset="0"/>
                <a:ea typeface="돋움" pitchFamily="50" charset="-127"/>
              </a:defRPr>
            </a:lvl4pPr>
            <a:lvl5pPr marL="2057400" indent="-228600" eaLnBrk="0" hangingPunct="0">
              <a:defRPr kumimoji="1" sz="900">
                <a:solidFill>
                  <a:schemeClr val="tx1"/>
                </a:solidFill>
                <a:latin typeface="Arial" charset="0"/>
                <a:ea typeface="돋움" pitchFamily="50" charset="-127"/>
              </a:defRPr>
            </a:lvl5pPr>
            <a:lvl6pPr marL="2514600" indent="-228600" eaLnBrk="0" fontAlgn="base" hangingPunct="0">
              <a:spcBef>
                <a:spcPct val="0"/>
              </a:spcBef>
              <a:spcAft>
                <a:spcPct val="0"/>
              </a:spcAft>
              <a:defRPr kumimoji="1" sz="900">
                <a:solidFill>
                  <a:schemeClr val="tx1"/>
                </a:solidFill>
                <a:latin typeface="Arial" charset="0"/>
                <a:ea typeface="돋움" pitchFamily="50" charset="-127"/>
              </a:defRPr>
            </a:lvl6pPr>
            <a:lvl7pPr marL="2971800" indent="-228600" eaLnBrk="0" fontAlgn="base" hangingPunct="0">
              <a:spcBef>
                <a:spcPct val="0"/>
              </a:spcBef>
              <a:spcAft>
                <a:spcPct val="0"/>
              </a:spcAft>
              <a:defRPr kumimoji="1" sz="900">
                <a:solidFill>
                  <a:schemeClr val="tx1"/>
                </a:solidFill>
                <a:latin typeface="Arial" charset="0"/>
                <a:ea typeface="돋움" pitchFamily="50" charset="-127"/>
              </a:defRPr>
            </a:lvl7pPr>
            <a:lvl8pPr marL="3429000" indent="-228600" eaLnBrk="0" fontAlgn="base" hangingPunct="0">
              <a:spcBef>
                <a:spcPct val="0"/>
              </a:spcBef>
              <a:spcAft>
                <a:spcPct val="0"/>
              </a:spcAft>
              <a:defRPr kumimoji="1" sz="900">
                <a:solidFill>
                  <a:schemeClr val="tx1"/>
                </a:solidFill>
                <a:latin typeface="Arial" charset="0"/>
                <a:ea typeface="돋움" pitchFamily="50" charset="-127"/>
              </a:defRPr>
            </a:lvl8pPr>
            <a:lvl9pPr marL="3886200" indent="-228600" eaLnBrk="0" fontAlgn="base" hangingPunct="0">
              <a:spcBef>
                <a:spcPct val="0"/>
              </a:spcBef>
              <a:spcAft>
                <a:spcPct val="0"/>
              </a:spcAft>
              <a:defRPr kumimoji="1" sz="900">
                <a:solidFill>
                  <a:schemeClr val="tx1"/>
                </a:solidFill>
                <a:latin typeface="Arial" charset="0"/>
                <a:ea typeface="돋움" pitchFamily="50" charset="-127"/>
              </a:defRPr>
            </a:lvl9pPr>
          </a:lstStyle>
          <a:p>
            <a:pPr eaLnBrk="1" fontAlgn="base" hangingPunct="1">
              <a:spcBef>
                <a:spcPct val="0"/>
              </a:spcBef>
              <a:spcAft>
                <a:spcPct val="0"/>
              </a:spcAft>
            </a:pPr>
            <a:r>
              <a:rPr lang="en-US" altLang="ko-KR" dirty="0">
                <a:latin typeface="LG Smart_H Regular" panose="020B0600000101010101" pitchFamily="34" charset="-127"/>
                <a:ea typeface="LG Smart_H Regular" panose="020B0600000101010101" pitchFamily="34" charset="-127"/>
                <a:cs typeface="Arial" panose="020B0604020202020204" pitchFamily="34" charset="0"/>
              </a:rPr>
              <a:t>78.</a:t>
            </a:r>
            <a:r>
              <a:rPr lang="vi-VN" altLang="ko-KR" dirty="0">
                <a:latin typeface="LG Smart_H Regular" panose="020B0600000101010101" pitchFamily="34" charset="-127"/>
                <a:ea typeface="LG Smart_H Regular" panose="020B0600000101010101" pitchFamily="34" charset="-127"/>
                <a:cs typeface="Arial" panose="020B0604020202020204" pitchFamily="34" charset="0"/>
              </a:rPr>
              <a:t> Gía trị đo bằng thước varrier dưới đây là bao nhiêu</a:t>
            </a:r>
            <a:r>
              <a:rPr lang="en-US" altLang="ko-KR" dirty="0">
                <a:latin typeface="LG Smart_H Regular" panose="020B0600000101010101" pitchFamily="34" charset="-127"/>
                <a:ea typeface="LG Smart_H Regular" panose="020B0600000101010101" pitchFamily="34" charset="-127"/>
                <a:cs typeface="Arial" panose="020B0604020202020204" pitchFamily="34" charset="0"/>
              </a:rPr>
              <a:t>?  </a:t>
            </a:r>
          </a:p>
          <a:p>
            <a:pPr eaLnBrk="1" fontAlgn="base" hangingPunct="1">
              <a:spcBef>
                <a:spcPct val="0"/>
              </a:spcBef>
              <a:spcAft>
                <a:spcPct val="0"/>
              </a:spcAft>
            </a:pPr>
            <a:r>
              <a:rPr lang="en-US" altLang="ko-KR" dirty="0">
                <a:latin typeface="LG Smart_H Regular" panose="020B0600000101010101" pitchFamily="34" charset="-127"/>
                <a:ea typeface="LG Smart_H Regular" panose="020B0600000101010101" pitchFamily="34" charset="-127"/>
                <a:cs typeface="Arial" panose="020B0604020202020204" pitchFamily="34" charset="0"/>
              </a:rPr>
              <a:t>  </a:t>
            </a:r>
          </a:p>
          <a:p>
            <a:pPr eaLnBrk="1" fontAlgn="base" hangingPunct="1">
              <a:spcBef>
                <a:spcPct val="0"/>
              </a:spcBef>
              <a:spcAft>
                <a:spcPct val="0"/>
              </a:spcAft>
            </a:pPr>
            <a:r>
              <a:rPr lang="en-US" altLang="ko-KR">
                <a:latin typeface="LG Smart_H Regular" panose="020B0600000101010101" pitchFamily="34" charset="-127"/>
                <a:ea typeface="LG Smart_H Regular" panose="020B0600000101010101" pitchFamily="34" charset="-127"/>
                <a:cs typeface="Arial" panose="020B0604020202020204" pitchFamily="34" charset="0"/>
              </a:rPr>
              <a:t>  A</a:t>
            </a:r>
            <a:r>
              <a:rPr lang="en-US" altLang="ko-KR" smtClean="0">
                <a:latin typeface="LG Smart_H Regular" panose="020B0600000101010101" pitchFamily="34" charset="-127"/>
                <a:ea typeface="LG Smart_H Regular" panose="020B0600000101010101" pitchFamily="34" charset="-127"/>
                <a:cs typeface="Arial" panose="020B0604020202020204" pitchFamily="34" charset="0"/>
              </a:rPr>
              <a:t> </a:t>
            </a:r>
            <a:r>
              <a:rPr lang="en-US" altLang="ko-KR">
                <a:latin typeface="LG Smart_H Regular" panose="020B0600000101010101" pitchFamily="34" charset="-127"/>
                <a:ea typeface="LG Smart_H Regular" panose="020B0600000101010101" pitchFamily="34" charset="-127"/>
                <a:cs typeface="Arial" panose="020B0604020202020204" pitchFamily="34" charset="0"/>
              </a:rPr>
              <a:t>16.35mm               </a:t>
            </a:r>
            <a:r>
              <a:rPr lang="en-US" altLang="ko-KR" smtClean="0">
                <a:latin typeface="LG Smart_H Regular" panose="020B0600000101010101" pitchFamily="34" charset="-127"/>
                <a:ea typeface="LG Smart_H Regular" panose="020B0600000101010101" pitchFamily="34" charset="-127"/>
                <a:cs typeface="Arial" panose="020B0604020202020204" pitchFamily="34" charset="0"/>
              </a:rPr>
              <a:t>B </a:t>
            </a:r>
            <a:r>
              <a:rPr lang="en-US" altLang="ko-KR" dirty="0">
                <a:latin typeface="LG Smart_H Regular" panose="020B0600000101010101" pitchFamily="34" charset="-127"/>
                <a:ea typeface="LG Smart_H Regular" panose="020B0600000101010101" pitchFamily="34" charset="-127"/>
                <a:cs typeface="Arial" panose="020B0604020202020204" pitchFamily="34" charset="0"/>
              </a:rPr>
              <a:t>2.35mm             </a:t>
            </a:r>
          </a:p>
          <a:p>
            <a:pPr eaLnBrk="1" fontAlgn="base" hangingPunct="1">
              <a:spcBef>
                <a:spcPct val="0"/>
              </a:spcBef>
              <a:spcAft>
                <a:spcPct val="0"/>
              </a:spcAft>
            </a:pPr>
            <a:r>
              <a:rPr lang="en-US" altLang="ko-KR">
                <a:latin typeface="LG Smart_H Regular" panose="020B0600000101010101" pitchFamily="34" charset="-127"/>
                <a:ea typeface="LG Smart_H Regular" panose="020B0600000101010101" pitchFamily="34" charset="-127"/>
                <a:cs typeface="Arial" panose="020B0604020202020204" pitchFamily="34" charset="0"/>
              </a:rPr>
              <a:t>  C</a:t>
            </a:r>
            <a:r>
              <a:rPr lang="en-US" altLang="ko-KR" smtClean="0">
                <a:latin typeface="LG Smart_H Regular" panose="020B0600000101010101" pitchFamily="34" charset="-127"/>
                <a:ea typeface="LG Smart_H Regular" panose="020B0600000101010101" pitchFamily="34" charset="-127"/>
                <a:cs typeface="Arial" panose="020B0604020202020204" pitchFamily="34" charset="0"/>
              </a:rPr>
              <a:t> 0.35mm                 D 16.5mm</a:t>
            </a:r>
            <a:endParaRPr lang="en-US" altLang="ko-KR" dirty="0">
              <a:latin typeface="LG Smart_H Regular" panose="020B0600000101010101" pitchFamily="34" charset="-127"/>
              <a:ea typeface="LG Smart_H Regular" panose="020B0600000101010101" pitchFamily="34" charset="-127"/>
              <a:cs typeface="Arial" panose="020B0604020202020204" pitchFamily="34" charset="0"/>
            </a:endParaRPr>
          </a:p>
          <a:p>
            <a:pPr eaLnBrk="1" fontAlgn="base" hangingPunct="1">
              <a:spcBef>
                <a:spcPct val="0"/>
              </a:spcBef>
              <a:spcAft>
                <a:spcPct val="0"/>
              </a:spcAft>
            </a:pPr>
            <a:endParaRPr lang="en-US" altLang="ko-KR" dirty="0">
              <a:latin typeface="LG Smart_H Regular" panose="020B0600000101010101" pitchFamily="34" charset="-127"/>
              <a:ea typeface="LG Smart_H Regular" panose="020B0600000101010101" pitchFamily="34" charset="-127"/>
              <a:cs typeface="Arial" panose="020B0604020202020204" pitchFamily="34" charset="0"/>
            </a:endParaRPr>
          </a:p>
          <a:p>
            <a:pPr eaLnBrk="1" fontAlgn="base" hangingPunct="1">
              <a:spcBef>
                <a:spcPct val="0"/>
              </a:spcBef>
              <a:spcAft>
                <a:spcPct val="0"/>
              </a:spcAft>
            </a:pPr>
            <a:endParaRPr lang="en-US" altLang="ko-KR" dirty="0">
              <a:latin typeface="LG Smart_H Regular" panose="020B0600000101010101" pitchFamily="34" charset="-127"/>
              <a:ea typeface="LG Smart_H Regular" panose="020B0600000101010101" pitchFamily="34" charset="-127"/>
              <a:cs typeface="Arial" panose="020B0604020202020204" pitchFamily="34" charset="0"/>
            </a:endParaRPr>
          </a:p>
          <a:p>
            <a:pPr eaLnBrk="1" fontAlgn="base" hangingPunct="1">
              <a:spcBef>
                <a:spcPct val="0"/>
              </a:spcBef>
              <a:spcAft>
                <a:spcPct val="0"/>
              </a:spcAft>
            </a:pPr>
            <a:endParaRPr lang="en-US" altLang="ko-KR" dirty="0">
              <a:latin typeface="LG Smart_H Regular" panose="020B0600000101010101" pitchFamily="34" charset="-127"/>
              <a:ea typeface="LG Smart_H Regular" panose="020B0600000101010101" pitchFamily="34" charset="-127"/>
              <a:cs typeface="Arial" panose="020B0604020202020204" pitchFamily="34" charset="0"/>
            </a:endParaRPr>
          </a:p>
          <a:p>
            <a:pPr eaLnBrk="1" fontAlgn="base" hangingPunct="1">
              <a:spcBef>
                <a:spcPct val="0"/>
              </a:spcBef>
              <a:spcAft>
                <a:spcPct val="0"/>
              </a:spcAft>
            </a:pPr>
            <a:endParaRPr lang="en-US" altLang="ko-KR" dirty="0">
              <a:latin typeface="LG Smart_H Regular" panose="020B0600000101010101" pitchFamily="34" charset="-127"/>
              <a:ea typeface="LG Smart_H Regular" panose="020B0600000101010101" pitchFamily="34" charset="-127"/>
              <a:cs typeface="Arial" panose="020B0604020202020204" pitchFamily="34" charset="0"/>
            </a:endParaRPr>
          </a:p>
          <a:p>
            <a:pPr eaLnBrk="1" fontAlgn="base" hangingPunct="1">
              <a:spcBef>
                <a:spcPct val="0"/>
              </a:spcBef>
              <a:spcAft>
                <a:spcPct val="0"/>
              </a:spcAft>
            </a:pPr>
            <a:endParaRPr lang="en-US" altLang="ko-KR" dirty="0">
              <a:latin typeface="LG Smart_H Regular" panose="020B0600000101010101" pitchFamily="34" charset="-127"/>
              <a:ea typeface="LG Smart_H Regular" panose="020B0600000101010101" pitchFamily="34" charset="-127"/>
              <a:cs typeface="Arial" panose="020B0604020202020204" pitchFamily="34" charset="0"/>
            </a:endParaRPr>
          </a:p>
          <a:p>
            <a:pPr eaLnBrk="1" fontAlgn="base" hangingPunct="1">
              <a:spcBef>
                <a:spcPct val="0"/>
              </a:spcBef>
              <a:spcAft>
                <a:spcPct val="0"/>
              </a:spcAft>
            </a:pPr>
            <a:endParaRPr lang="en-US" altLang="ko-KR" dirty="0">
              <a:latin typeface="LG Smart_H Regular" panose="020B0600000101010101" pitchFamily="34" charset="-127"/>
              <a:ea typeface="LG Smart_H Regular" panose="020B0600000101010101" pitchFamily="34" charset="-127"/>
              <a:cs typeface="Arial" panose="020B0604020202020204" pitchFamily="34" charset="0"/>
            </a:endParaRPr>
          </a:p>
          <a:p>
            <a:pPr eaLnBrk="1" fontAlgn="base" hangingPunct="1">
              <a:spcBef>
                <a:spcPct val="0"/>
              </a:spcBef>
              <a:spcAft>
                <a:spcPct val="0"/>
              </a:spcAft>
            </a:pPr>
            <a:endParaRPr lang="en-US" altLang="ko-KR" dirty="0">
              <a:latin typeface="LG Smart_H Regular" panose="020B0600000101010101" pitchFamily="34" charset="-127"/>
              <a:ea typeface="LG Smart_H Regular" panose="020B0600000101010101" pitchFamily="34" charset="-127"/>
              <a:cs typeface="Arial" panose="020B0604020202020204" pitchFamily="34" charset="0"/>
            </a:endParaRPr>
          </a:p>
          <a:p>
            <a:pPr eaLnBrk="1" fontAlgn="base" hangingPunct="1">
              <a:spcBef>
                <a:spcPct val="0"/>
              </a:spcBef>
              <a:spcAft>
                <a:spcPct val="0"/>
              </a:spcAft>
            </a:pPr>
            <a:endParaRPr lang="en-US" altLang="ko-KR" dirty="0">
              <a:latin typeface="LG Smart_H Regular" panose="020B0600000101010101" pitchFamily="34" charset="-127"/>
              <a:ea typeface="LG Smart_H Regular" panose="020B0600000101010101" pitchFamily="34" charset="-127"/>
              <a:cs typeface="Arial" panose="020B0604020202020204" pitchFamily="34" charset="0"/>
            </a:endParaRPr>
          </a:p>
          <a:p>
            <a:pPr eaLnBrk="1" fontAlgn="base" hangingPunct="1">
              <a:spcBef>
                <a:spcPct val="0"/>
              </a:spcBef>
              <a:spcAft>
                <a:spcPct val="0"/>
              </a:spcAft>
            </a:pPr>
            <a:r>
              <a:rPr lang="en-US" altLang="ko-KR">
                <a:latin typeface="LG Smart_H Regular" panose="020B0600000101010101" pitchFamily="34" charset="-127"/>
                <a:ea typeface="LG Smart_H Regular" panose="020B0600000101010101" pitchFamily="34" charset="-127"/>
                <a:cs typeface="Arial" panose="020B0604020202020204" pitchFamily="34" charset="0"/>
              </a:rPr>
              <a:t>  </a:t>
            </a:r>
          </a:p>
          <a:p>
            <a:pPr eaLnBrk="1" fontAlgn="base" hangingPunct="1">
              <a:spcBef>
                <a:spcPct val="0"/>
              </a:spcBef>
              <a:spcAft>
                <a:spcPct val="0"/>
              </a:spcAft>
            </a:pPr>
            <a:endParaRPr lang="en-US" altLang="ko-KR">
              <a:latin typeface="LG Smart_H Regular" panose="020B0600000101010101" pitchFamily="34" charset="-127"/>
              <a:ea typeface="LG Smart_H Regular" panose="020B0600000101010101" pitchFamily="34" charset="-127"/>
              <a:cs typeface="Arial" panose="020B0604020202020204" pitchFamily="34" charset="0"/>
            </a:endParaRPr>
          </a:p>
          <a:p>
            <a:pPr eaLnBrk="1" fontAlgn="base" hangingPunct="1">
              <a:spcBef>
                <a:spcPct val="0"/>
              </a:spcBef>
              <a:spcAft>
                <a:spcPct val="0"/>
              </a:spcAft>
            </a:pPr>
            <a:endParaRPr lang="en-US" altLang="ko-KR">
              <a:latin typeface="LG Smart_H Regular" panose="020B0600000101010101" pitchFamily="34" charset="-127"/>
              <a:ea typeface="LG Smart_H Regular" panose="020B0600000101010101" pitchFamily="34" charset="-127"/>
              <a:cs typeface="Arial" panose="020B0604020202020204" pitchFamily="34" charset="0"/>
            </a:endParaRPr>
          </a:p>
          <a:p>
            <a:pPr eaLnBrk="1" fontAlgn="base" hangingPunct="1">
              <a:spcBef>
                <a:spcPct val="0"/>
              </a:spcBef>
              <a:spcAft>
                <a:spcPct val="0"/>
              </a:spcAft>
            </a:pPr>
            <a:endParaRPr lang="en-US" altLang="ko-KR">
              <a:latin typeface="LG Smart_H Regular" panose="020B0600000101010101" pitchFamily="34" charset="-127"/>
              <a:ea typeface="LG Smart_H Regular" panose="020B0600000101010101" pitchFamily="34" charset="-127"/>
              <a:cs typeface="Arial" panose="020B0604020202020204" pitchFamily="34" charset="0"/>
            </a:endParaRPr>
          </a:p>
          <a:p>
            <a:pPr eaLnBrk="1" fontAlgn="base" hangingPunct="1">
              <a:spcBef>
                <a:spcPct val="0"/>
              </a:spcBef>
              <a:spcAft>
                <a:spcPct val="0"/>
              </a:spcAft>
            </a:pPr>
            <a:endParaRPr lang="vi-VN" altLang="ko-KR" dirty="0">
              <a:latin typeface="LG Smart_H Regular" panose="020B0600000101010101" pitchFamily="34" charset="-127"/>
              <a:ea typeface="LG Smart_H Regular" panose="020B0600000101010101" pitchFamily="34" charset="-127"/>
              <a:cs typeface="Arial" panose="020B0604020202020204" pitchFamily="34" charset="0"/>
            </a:endParaRPr>
          </a:p>
          <a:p>
            <a:pPr fontAlgn="base">
              <a:spcBef>
                <a:spcPct val="0"/>
              </a:spcBef>
              <a:spcAft>
                <a:spcPct val="0"/>
              </a:spcAft>
            </a:pPr>
            <a:r>
              <a:rPr lang="en-US" altLang="ko-KR" smtClean="0">
                <a:latin typeface="Arial" panose="020B0604020202020204" pitchFamily="34" charset="0"/>
                <a:cs typeface="Arial" panose="020B0604020202020204" pitchFamily="34" charset="0"/>
              </a:rPr>
              <a:t>79. </a:t>
            </a:r>
            <a:r>
              <a:rPr lang="vi-VN" altLang="ko-KR">
                <a:latin typeface="Arial" panose="020B0604020202020204" pitchFamily="34" charset="0"/>
                <a:cs typeface="Arial" panose="020B0604020202020204" pitchFamily="34" charset="0"/>
              </a:rPr>
              <a:t>Tên gọi linh kiện dưới đây là gì </a:t>
            </a:r>
            <a:r>
              <a:rPr lang="en-US" altLang="ko-KR">
                <a:latin typeface="Arial" panose="020B0604020202020204" pitchFamily="34" charset="0"/>
                <a:cs typeface="Arial" panose="020B0604020202020204" pitchFamily="34" charset="0"/>
              </a:rPr>
              <a:t>? </a:t>
            </a:r>
          </a:p>
          <a:p>
            <a:pPr eaLnBrk="1" fontAlgn="base" hangingPunct="1">
              <a:spcBef>
                <a:spcPct val="0"/>
              </a:spcBef>
              <a:spcAft>
                <a:spcPct val="0"/>
              </a:spcAft>
            </a:pPr>
            <a:endParaRPr lang="en-US" altLang="ko-KR" dirty="0">
              <a:latin typeface="LG Smart_H Regular" panose="020B0600000101010101" pitchFamily="34" charset="-127"/>
              <a:ea typeface="LG Smart_H Regular" panose="020B0600000101010101" pitchFamily="34" charset="-127"/>
              <a:cs typeface="Arial" panose="020B0604020202020204" pitchFamily="34" charset="0"/>
            </a:endParaRPr>
          </a:p>
          <a:p>
            <a:pPr eaLnBrk="1" fontAlgn="base" hangingPunct="1">
              <a:spcBef>
                <a:spcPct val="0"/>
              </a:spcBef>
              <a:spcAft>
                <a:spcPct val="0"/>
              </a:spcAft>
            </a:pPr>
            <a:r>
              <a:rPr lang="en-US" altLang="ko-KR" dirty="0">
                <a:latin typeface="LG Smart_H Regular" panose="020B0600000101010101" pitchFamily="34" charset="-127"/>
                <a:ea typeface="LG Smart_H Regular" panose="020B0600000101010101" pitchFamily="34" charset="-127"/>
                <a:cs typeface="Arial" panose="020B0604020202020204" pitchFamily="34" charset="0"/>
              </a:rPr>
              <a:t> </a:t>
            </a:r>
          </a:p>
          <a:p>
            <a:pPr eaLnBrk="1" fontAlgn="base" hangingPunct="1">
              <a:spcBef>
                <a:spcPct val="0"/>
              </a:spcBef>
              <a:spcAft>
                <a:spcPct val="0"/>
              </a:spcAft>
            </a:pPr>
            <a:endParaRPr lang="vi-VN" altLang="ko-KR" dirty="0">
              <a:latin typeface="LG Smart_H Regular" panose="020B0600000101010101" pitchFamily="34" charset="-127"/>
              <a:ea typeface="LG Smart_H Regular" panose="020B0600000101010101" pitchFamily="34" charset="-127"/>
              <a:cs typeface="Arial" panose="020B0604020202020204" pitchFamily="34" charset="0"/>
            </a:endParaRPr>
          </a:p>
          <a:p>
            <a:pPr eaLnBrk="1" fontAlgn="base" hangingPunct="1">
              <a:spcBef>
                <a:spcPct val="0"/>
              </a:spcBef>
              <a:spcAft>
                <a:spcPct val="0"/>
              </a:spcAft>
            </a:pPr>
            <a:endParaRPr lang="vi-VN" altLang="ko-KR" dirty="0">
              <a:latin typeface="LG Smart_H Regular" panose="020B0600000101010101" pitchFamily="34" charset="-127"/>
              <a:ea typeface="LG Smart_H Regular" panose="020B0600000101010101" pitchFamily="34" charset="-127"/>
              <a:cs typeface="Arial" panose="020B0604020202020204" pitchFamily="34" charset="0"/>
            </a:endParaRPr>
          </a:p>
          <a:p>
            <a:pPr eaLnBrk="1" fontAlgn="base" hangingPunct="1">
              <a:spcBef>
                <a:spcPct val="0"/>
              </a:spcBef>
              <a:spcAft>
                <a:spcPct val="0"/>
              </a:spcAft>
            </a:pPr>
            <a:endParaRPr lang="vi-VN" altLang="ko-KR" dirty="0">
              <a:latin typeface="LG Smart_H Regular" panose="020B0600000101010101" pitchFamily="34" charset="-127"/>
              <a:ea typeface="LG Smart_H Regular" panose="020B0600000101010101" pitchFamily="34" charset="-127"/>
              <a:cs typeface="Arial" panose="020B0604020202020204" pitchFamily="34" charset="0"/>
            </a:endParaRPr>
          </a:p>
          <a:p>
            <a:pPr eaLnBrk="1" fontAlgn="base" hangingPunct="1">
              <a:spcBef>
                <a:spcPct val="0"/>
              </a:spcBef>
              <a:spcAft>
                <a:spcPct val="0"/>
              </a:spcAft>
            </a:pPr>
            <a:endParaRPr lang="vi-VN" altLang="ko-KR" dirty="0">
              <a:latin typeface="LG Smart_H Regular" panose="020B0600000101010101" pitchFamily="34" charset="-127"/>
              <a:ea typeface="LG Smart_H Regular" panose="020B0600000101010101" pitchFamily="34" charset="-127"/>
              <a:cs typeface="Arial" panose="020B0604020202020204" pitchFamily="34" charset="0"/>
            </a:endParaRPr>
          </a:p>
          <a:p>
            <a:pPr eaLnBrk="1" fontAlgn="base" hangingPunct="1">
              <a:spcBef>
                <a:spcPct val="0"/>
              </a:spcBef>
              <a:spcAft>
                <a:spcPct val="0"/>
              </a:spcAft>
            </a:pPr>
            <a:endParaRPr lang="vi-VN" altLang="ko-KR" dirty="0">
              <a:latin typeface="LG Smart_H Regular" panose="020B0600000101010101" pitchFamily="34" charset="-127"/>
              <a:ea typeface="LG Smart_H Regular" panose="020B0600000101010101" pitchFamily="34" charset="-127"/>
              <a:cs typeface="Arial" panose="020B0604020202020204" pitchFamily="34" charset="0"/>
            </a:endParaRPr>
          </a:p>
          <a:p>
            <a:pPr eaLnBrk="1" fontAlgn="base" hangingPunct="1">
              <a:spcBef>
                <a:spcPct val="0"/>
              </a:spcBef>
              <a:spcAft>
                <a:spcPct val="0"/>
              </a:spcAft>
            </a:pPr>
            <a:endParaRPr lang="vi-VN" altLang="ko-KR" dirty="0">
              <a:latin typeface="LG Smart_H Regular" panose="020B0600000101010101" pitchFamily="34" charset="-127"/>
              <a:ea typeface="LG Smart_H Regular" panose="020B0600000101010101" pitchFamily="34" charset="-127"/>
              <a:cs typeface="Arial" panose="020B0604020202020204" pitchFamily="34" charset="0"/>
            </a:endParaRPr>
          </a:p>
          <a:p>
            <a:pPr eaLnBrk="1" fontAlgn="base" hangingPunct="1">
              <a:spcBef>
                <a:spcPct val="0"/>
              </a:spcBef>
              <a:spcAft>
                <a:spcPct val="0"/>
              </a:spcAft>
            </a:pPr>
            <a:endParaRPr lang="vi-VN" altLang="ko-KR" dirty="0">
              <a:latin typeface="LG Smart_H Regular" panose="020B0600000101010101" pitchFamily="34" charset="-127"/>
              <a:ea typeface="LG Smart_H Regular" panose="020B0600000101010101" pitchFamily="34" charset="-127"/>
              <a:cs typeface="Arial" panose="020B0604020202020204" pitchFamily="34" charset="0"/>
            </a:endParaRPr>
          </a:p>
          <a:p>
            <a:pPr eaLnBrk="1" fontAlgn="base" hangingPunct="1">
              <a:spcBef>
                <a:spcPct val="0"/>
              </a:spcBef>
              <a:spcAft>
                <a:spcPct val="0"/>
              </a:spcAft>
            </a:pPr>
            <a:endParaRPr lang="vi-VN" altLang="ko-KR" dirty="0">
              <a:latin typeface="LG Smart_H Regular" panose="020B0600000101010101" pitchFamily="34" charset="-127"/>
              <a:ea typeface="LG Smart_H Regular" panose="020B0600000101010101" pitchFamily="34" charset="-127"/>
              <a:cs typeface="Arial" panose="020B0604020202020204" pitchFamily="34" charset="0"/>
            </a:endParaRPr>
          </a:p>
          <a:p>
            <a:pPr fontAlgn="base">
              <a:spcBef>
                <a:spcPct val="0"/>
              </a:spcBef>
              <a:spcAft>
                <a:spcPct val="0"/>
              </a:spcAft>
            </a:pPr>
            <a:r>
              <a:rPr lang="vi-VN" altLang="ko-KR">
                <a:latin typeface="LG Smart_H Regular" panose="020B0600000101010101" pitchFamily="34" charset="-127"/>
                <a:ea typeface="LG Smart_H Regular" panose="020B0600000101010101" pitchFamily="34" charset="-127"/>
                <a:cs typeface="Arial" panose="020B0604020202020204" pitchFamily="34" charset="0"/>
              </a:rPr>
              <a:t> </a:t>
            </a:r>
            <a:r>
              <a:rPr lang="en-US" altLang="ko-KR">
                <a:latin typeface="Arial" panose="020B0604020202020204" pitchFamily="34" charset="0"/>
                <a:cs typeface="Arial" panose="020B0604020202020204" pitchFamily="34" charset="0"/>
              </a:rPr>
              <a:t>A</a:t>
            </a:r>
            <a:r>
              <a:rPr lang="en-US" altLang="ko-KR" smtClean="0">
                <a:latin typeface="Arial" panose="020B0604020202020204" pitchFamily="34" charset="0"/>
                <a:cs typeface="Arial" panose="020B0604020202020204" pitchFamily="34" charset="0"/>
              </a:rPr>
              <a:t> </a:t>
            </a:r>
            <a:r>
              <a:rPr lang="vi-VN" altLang="ko-KR">
                <a:latin typeface="Arial" panose="020B0604020202020204" pitchFamily="34" charset="0"/>
                <a:cs typeface="Arial" panose="020B0604020202020204" pitchFamily="34" charset="0"/>
              </a:rPr>
              <a:t>Khớp nối </a:t>
            </a:r>
            <a:r>
              <a:rPr lang="vi-VN" altLang="ko-KR" smtClean="0">
                <a:latin typeface="Arial" panose="020B0604020202020204" pitchFamily="34" charset="0"/>
                <a:cs typeface="Arial" panose="020B0604020202020204" pitchFamily="34" charset="0"/>
              </a:rPr>
              <a:t>Muff</a:t>
            </a:r>
            <a:r>
              <a:rPr lang="en-US" altLang="ko-KR" smtClean="0">
                <a:latin typeface="Arial" panose="020B0604020202020204" pitchFamily="34" charset="0"/>
                <a:cs typeface="Arial" panose="020B0604020202020204" pitchFamily="34" charset="0"/>
              </a:rPr>
              <a:t> (</a:t>
            </a:r>
            <a:r>
              <a:rPr lang="en-US" altLang="ko-KR">
                <a:latin typeface="Arial" panose="020B0604020202020204" pitchFamily="34" charset="0"/>
                <a:cs typeface="Arial" panose="020B0604020202020204" pitchFamily="34" charset="0"/>
              </a:rPr>
              <a:t>Muff Coupling) </a:t>
            </a:r>
          </a:p>
          <a:p>
            <a:pPr fontAlgn="base">
              <a:spcBef>
                <a:spcPct val="0"/>
              </a:spcBef>
              <a:spcAft>
                <a:spcPct val="0"/>
              </a:spcAft>
            </a:pPr>
            <a:r>
              <a:rPr lang="en-US" altLang="ko-KR">
                <a:latin typeface="Arial" panose="020B0604020202020204" pitchFamily="34" charset="0"/>
                <a:cs typeface="Arial" panose="020B0604020202020204" pitchFamily="34" charset="0"/>
              </a:rPr>
              <a:t> </a:t>
            </a:r>
            <a:r>
              <a:rPr lang="en-US" altLang="ko-KR" smtClean="0">
                <a:latin typeface="Arial" panose="020B0604020202020204" pitchFamily="34" charset="0"/>
                <a:cs typeface="Arial" panose="020B0604020202020204" pitchFamily="34" charset="0"/>
              </a:rPr>
              <a:t>B </a:t>
            </a:r>
            <a:r>
              <a:rPr lang="vi-VN" altLang="ko-KR">
                <a:latin typeface="Arial" panose="020B0604020202020204" pitchFamily="34" charset="0"/>
                <a:cs typeface="Arial" panose="020B0604020202020204" pitchFamily="34" charset="0"/>
              </a:rPr>
              <a:t>Khớp nối Seller’s</a:t>
            </a:r>
            <a:r>
              <a:rPr lang="ko-KR" altLang="en-US">
                <a:latin typeface="Arial" panose="020B0604020202020204" pitchFamily="34" charset="0"/>
                <a:cs typeface="Arial" panose="020B0604020202020204" pitchFamily="34" charset="0"/>
              </a:rPr>
              <a:t> </a:t>
            </a:r>
            <a:r>
              <a:rPr lang="en-US" altLang="ko-KR">
                <a:latin typeface="Arial" panose="020B0604020202020204" pitchFamily="34" charset="0"/>
                <a:cs typeface="Arial" panose="020B0604020202020204" pitchFamily="34" charset="0"/>
              </a:rPr>
              <a:t>(Seller’s Coupling) </a:t>
            </a:r>
          </a:p>
          <a:p>
            <a:pPr fontAlgn="base">
              <a:spcBef>
                <a:spcPct val="0"/>
              </a:spcBef>
              <a:spcAft>
                <a:spcPct val="0"/>
              </a:spcAft>
            </a:pPr>
            <a:r>
              <a:rPr lang="en-US" altLang="ko-KR">
                <a:latin typeface="Arial" panose="020B0604020202020204" pitchFamily="34" charset="0"/>
                <a:cs typeface="Arial" panose="020B0604020202020204" pitchFamily="34" charset="0"/>
              </a:rPr>
              <a:t> </a:t>
            </a:r>
            <a:r>
              <a:rPr lang="en-US" altLang="ko-KR" smtClean="0">
                <a:latin typeface="Arial" panose="020B0604020202020204" pitchFamily="34" charset="0"/>
                <a:cs typeface="Arial" panose="020B0604020202020204" pitchFamily="34" charset="0"/>
              </a:rPr>
              <a:t>C </a:t>
            </a:r>
            <a:r>
              <a:rPr lang="vi-VN" altLang="ko-KR">
                <a:latin typeface="Arial" panose="020B0604020202020204" pitchFamily="34" charset="0"/>
                <a:cs typeface="Arial" panose="020B0604020202020204" pitchFamily="34" charset="0"/>
              </a:rPr>
              <a:t>Khớp nối mặt </a:t>
            </a:r>
            <a:r>
              <a:rPr lang="vi-VN" altLang="ko-KR" smtClean="0">
                <a:latin typeface="Arial" panose="020B0604020202020204" pitchFamily="34" charset="0"/>
                <a:cs typeface="Arial" panose="020B0604020202020204" pitchFamily="34" charset="0"/>
              </a:rPr>
              <a:t>bích</a:t>
            </a:r>
            <a:r>
              <a:rPr lang="en-US" altLang="ko-KR" smtClean="0">
                <a:latin typeface="Arial" panose="020B0604020202020204" pitchFamily="34" charset="0"/>
                <a:cs typeface="Arial" panose="020B0604020202020204" pitchFamily="34" charset="0"/>
              </a:rPr>
              <a:t> (</a:t>
            </a:r>
            <a:r>
              <a:rPr lang="en-US" altLang="ko-KR">
                <a:latin typeface="Arial" panose="020B0604020202020204" pitchFamily="34" charset="0"/>
                <a:cs typeface="Arial" panose="020B0604020202020204" pitchFamily="34" charset="0"/>
              </a:rPr>
              <a:t>Flange Coupling)</a:t>
            </a:r>
          </a:p>
          <a:p>
            <a:pPr fontAlgn="base">
              <a:spcBef>
                <a:spcPct val="0"/>
              </a:spcBef>
              <a:spcAft>
                <a:spcPct val="0"/>
              </a:spcAft>
            </a:pPr>
            <a:r>
              <a:rPr lang="en-US" altLang="ko-KR">
                <a:latin typeface="Arial" panose="020B0604020202020204" pitchFamily="34" charset="0"/>
                <a:cs typeface="Arial" panose="020B0604020202020204" pitchFamily="34" charset="0"/>
              </a:rPr>
              <a:t> </a:t>
            </a:r>
            <a:r>
              <a:rPr lang="en-US" altLang="ko-KR" smtClean="0">
                <a:latin typeface="Arial" panose="020B0604020202020204" pitchFamily="34" charset="0"/>
                <a:cs typeface="Arial" panose="020B0604020202020204" pitchFamily="34" charset="0"/>
              </a:rPr>
              <a:t>D </a:t>
            </a:r>
            <a:r>
              <a:rPr lang="vi-VN" altLang="ko-KR">
                <a:latin typeface="Arial" panose="020B0604020202020204" pitchFamily="34" charset="0"/>
                <a:cs typeface="Arial" panose="020B0604020202020204" pitchFamily="34" charset="0"/>
              </a:rPr>
              <a:t>Khớp nối kẹp </a:t>
            </a:r>
            <a:r>
              <a:rPr lang="en-US" altLang="ko-KR">
                <a:latin typeface="Arial" panose="020B0604020202020204" pitchFamily="34" charset="0"/>
                <a:cs typeface="Arial" panose="020B0604020202020204" pitchFamily="34" charset="0"/>
              </a:rPr>
              <a:t>(Clamp Coupling)</a:t>
            </a:r>
          </a:p>
          <a:p>
            <a:pPr eaLnBrk="1" fontAlgn="base" hangingPunct="1">
              <a:spcBef>
                <a:spcPct val="0"/>
              </a:spcBef>
              <a:spcAft>
                <a:spcPct val="0"/>
              </a:spcAft>
            </a:pPr>
            <a:endParaRPr lang="en-US" altLang="ko-KR" smtClean="0">
              <a:latin typeface="LG Smart_H Regular" panose="020B0600000101010101" pitchFamily="34" charset="-127"/>
              <a:ea typeface="LG Smart_H Regular" panose="020B0600000101010101" pitchFamily="34" charset="-127"/>
              <a:cs typeface="Arial" panose="020B0604020202020204" pitchFamily="34" charset="0"/>
            </a:endParaRPr>
          </a:p>
          <a:p>
            <a:pPr eaLnBrk="1" fontAlgn="base" hangingPunct="1">
              <a:spcBef>
                <a:spcPct val="0"/>
              </a:spcBef>
              <a:spcAft>
                <a:spcPct val="0"/>
              </a:spcAft>
            </a:pPr>
            <a:endParaRPr lang="en-US" altLang="ko-KR" smtClean="0">
              <a:latin typeface="LG Smart_H Regular" panose="020B0600000101010101" pitchFamily="34" charset="-127"/>
              <a:ea typeface="LG Smart_H Regular" panose="020B0600000101010101" pitchFamily="34" charset="-127"/>
              <a:cs typeface="Arial" panose="020B0604020202020204" pitchFamily="34" charset="0"/>
            </a:endParaRPr>
          </a:p>
          <a:p>
            <a:pPr eaLnBrk="1" fontAlgn="base" hangingPunct="1">
              <a:spcBef>
                <a:spcPct val="0"/>
              </a:spcBef>
              <a:spcAft>
                <a:spcPct val="0"/>
              </a:spcAft>
            </a:pPr>
            <a:r>
              <a:rPr lang="en-US" altLang="ko-KR" smtClean="0">
                <a:latin typeface="LG Smart_H Regular" panose="020B0600000101010101" pitchFamily="34" charset="-127"/>
                <a:ea typeface="LG Smart_H Regular" panose="020B0600000101010101" pitchFamily="34" charset="-127"/>
                <a:cs typeface="Arial" panose="020B0604020202020204" pitchFamily="34" charset="0"/>
              </a:rPr>
              <a:t>80. </a:t>
            </a:r>
            <a:r>
              <a:rPr lang="vi-VN" altLang="ko-KR" smtClean="0">
                <a:latin typeface="LG Smart_H Regular" panose="020B0600000101010101" pitchFamily="34" charset="-127"/>
                <a:ea typeface="LG Smart_H Regular" panose="020B0600000101010101" pitchFamily="34" charset="-127"/>
                <a:cs typeface="Arial" panose="020B0604020202020204" pitchFamily="34" charset="0"/>
              </a:rPr>
              <a:t>Tên </a:t>
            </a:r>
            <a:r>
              <a:rPr lang="vi-VN" altLang="ko-KR" dirty="0">
                <a:latin typeface="LG Smart_H Regular" panose="020B0600000101010101" pitchFamily="34" charset="-127"/>
                <a:ea typeface="LG Smart_H Regular" panose="020B0600000101010101" pitchFamily="34" charset="-127"/>
                <a:cs typeface="Arial" panose="020B0604020202020204" pitchFamily="34" charset="0"/>
              </a:rPr>
              <a:t>của công cụ dưới đây</a:t>
            </a:r>
            <a:r>
              <a:rPr lang="en-US" altLang="ko-KR" dirty="0">
                <a:latin typeface="LG Smart_H Regular" panose="020B0600000101010101" pitchFamily="34" charset="-127"/>
                <a:ea typeface="LG Smart_H Regular" panose="020B0600000101010101" pitchFamily="34" charset="-127"/>
                <a:cs typeface="Arial" panose="020B0604020202020204" pitchFamily="34" charset="0"/>
              </a:rPr>
              <a:t>?</a:t>
            </a:r>
          </a:p>
          <a:p>
            <a:pPr eaLnBrk="1" fontAlgn="base" hangingPunct="1">
              <a:spcBef>
                <a:spcPct val="0"/>
              </a:spcBef>
              <a:spcAft>
                <a:spcPct val="0"/>
              </a:spcAft>
            </a:pPr>
            <a:endParaRPr lang="vi-VN" altLang="ko-KR" dirty="0">
              <a:latin typeface="LG Smart_H Regular" panose="020B0600000101010101" pitchFamily="34" charset="-127"/>
              <a:ea typeface="LG Smart_H Regular" panose="020B0600000101010101" pitchFamily="34" charset="-127"/>
              <a:cs typeface="Arial" panose="020B0604020202020204" pitchFamily="34" charset="0"/>
            </a:endParaRPr>
          </a:p>
          <a:p>
            <a:pPr eaLnBrk="1" fontAlgn="base" hangingPunct="1">
              <a:spcBef>
                <a:spcPct val="0"/>
              </a:spcBef>
              <a:spcAft>
                <a:spcPct val="0"/>
              </a:spcAft>
            </a:pPr>
            <a:endParaRPr lang="vi-VN" altLang="ko-KR" dirty="0">
              <a:latin typeface="LG Smart_H Regular" panose="020B0600000101010101" pitchFamily="34" charset="-127"/>
              <a:ea typeface="LG Smart_H Regular" panose="020B0600000101010101" pitchFamily="34" charset="-127"/>
              <a:cs typeface="Arial" panose="020B0604020202020204" pitchFamily="34" charset="0"/>
            </a:endParaRPr>
          </a:p>
          <a:p>
            <a:pPr eaLnBrk="1" fontAlgn="base" hangingPunct="1">
              <a:spcBef>
                <a:spcPct val="0"/>
              </a:spcBef>
              <a:spcAft>
                <a:spcPct val="0"/>
              </a:spcAft>
            </a:pPr>
            <a:r>
              <a:rPr lang="vi-VN" altLang="ko-KR">
                <a:latin typeface="LG Smart_H Regular" panose="020B0600000101010101" pitchFamily="34" charset="-127"/>
                <a:ea typeface="LG Smart_H Regular" panose="020B0600000101010101" pitchFamily="34" charset="-127"/>
                <a:cs typeface="Arial" panose="020B0604020202020204" pitchFamily="34" charset="0"/>
              </a:rPr>
              <a:t> </a:t>
            </a:r>
            <a:r>
              <a:rPr lang="en-US" altLang="ko-KR" dirty="0">
                <a:latin typeface="LG Smart_H Regular" panose="020B0600000101010101" pitchFamily="34" charset="-127"/>
                <a:ea typeface="LG Smart_H Regular" panose="020B0600000101010101" pitchFamily="34" charset="-127"/>
                <a:cs typeface="Arial" panose="020B0604020202020204" pitchFamily="34" charset="0"/>
              </a:rPr>
              <a:t>A</a:t>
            </a:r>
            <a:r>
              <a:rPr lang="en-US" altLang="ko-KR" smtClean="0">
                <a:latin typeface="LG Smart_H Regular" panose="020B0600000101010101" pitchFamily="34" charset="-127"/>
                <a:ea typeface="LG Smart_H Regular" panose="020B0600000101010101" pitchFamily="34" charset="-127"/>
                <a:cs typeface="Arial" panose="020B0604020202020204" pitchFamily="34" charset="0"/>
              </a:rPr>
              <a:t> </a:t>
            </a:r>
            <a:r>
              <a:rPr lang="vi-VN" altLang="ko-KR" dirty="0">
                <a:latin typeface="LG Smart_H Regular" panose="020B0600000101010101" pitchFamily="34" charset="-127"/>
                <a:ea typeface="LG Smart_H Regular" panose="020B0600000101010101" pitchFamily="34" charset="-127"/>
                <a:cs typeface="Arial" panose="020B0604020202020204" pitchFamily="34" charset="0"/>
              </a:rPr>
              <a:t>Chuỗi hình tam giác</a:t>
            </a:r>
            <a:endParaRPr lang="ko-KR" altLang="en-US" dirty="0">
              <a:latin typeface="LG Smart_H Regular" panose="020B0600000101010101" pitchFamily="34" charset="-127"/>
              <a:ea typeface="LG Smart_H Regular" panose="020B0600000101010101" pitchFamily="34" charset="-127"/>
              <a:cs typeface="Arial" panose="020B0604020202020204" pitchFamily="34" charset="0"/>
            </a:endParaRPr>
          </a:p>
          <a:p>
            <a:pPr eaLnBrk="1" fontAlgn="base" hangingPunct="1">
              <a:spcBef>
                <a:spcPct val="0"/>
              </a:spcBef>
              <a:spcAft>
                <a:spcPct val="0"/>
              </a:spcAft>
            </a:pPr>
            <a:r>
              <a:rPr lang="ko-KR" altLang="en-US">
                <a:latin typeface="LG Smart_H Regular" panose="020B0600000101010101" pitchFamily="34" charset="-127"/>
                <a:ea typeface="LG Smart_H Regular" panose="020B0600000101010101" pitchFamily="34" charset="-127"/>
                <a:cs typeface="Arial" panose="020B0604020202020204" pitchFamily="34" charset="0"/>
              </a:rPr>
              <a:t> </a:t>
            </a:r>
            <a:r>
              <a:rPr lang="en-US" altLang="ko-KR" smtClean="0">
                <a:latin typeface="LG Smart_H Regular" panose="020B0600000101010101" pitchFamily="34" charset="-127"/>
                <a:ea typeface="LG Smart_H Regular" panose="020B0600000101010101" pitchFamily="34" charset="-127"/>
                <a:cs typeface="Arial" panose="020B0604020202020204" pitchFamily="34" charset="0"/>
              </a:rPr>
              <a:t>B</a:t>
            </a:r>
            <a:r>
              <a:rPr lang="ko-KR" altLang="en-US" smtClean="0">
                <a:latin typeface="LG Smart_H Regular" panose="020B0600000101010101" pitchFamily="34" charset="-127"/>
                <a:ea typeface="LG Smart_H Regular" panose="020B0600000101010101" pitchFamily="34" charset="-127"/>
                <a:cs typeface="Arial" panose="020B0604020202020204" pitchFamily="34" charset="0"/>
              </a:rPr>
              <a:t> </a:t>
            </a:r>
            <a:r>
              <a:rPr lang="vi-VN" altLang="ko-KR" dirty="0">
                <a:latin typeface="LG Smart_H Regular" panose="020B0600000101010101" pitchFamily="34" charset="-127"/>
                <a:ea typeface="LG Smart_H Regular" panose="020B0600000101010101" pitchFamily="34" charset="-127"/>
                <a:cs typeface="Arial" panose="020B0604020202020204" pitchFamily="34" charset="0"/>
              </a:rPr>
              <a:t>Đục hình tam giác</a:t>
            </a:r>
          </a:p>
          <a:p>
            <a:pPr eaLnBrk="1" fontAlgn="base" hangingPunct="1">
              <a:spcBef>
                <a:spcPct val="0"/>
              </a:spcBef>
              <a:spcAft>
                <a:spcPct val="0"/>
              </a:spcAft>
            </a:pPr>
            <a:r>
              <a:rPr lang="vi-VN" altLang="ko-KR">
                <a:latin typeface="LG Smart_H Regular" panose="020B0600000101010101" pitchFamily="34" charset="-127"/>
                <a:ea typeface="LG Smart_H Regular" panose="020B0600000101010101" pitchFamily="34" charset="-127"/>
                <a:cs typeface="Arial" panose="020B0604020202020204" pitchFamily="34" charset="0"/>
              </a:rPr>
              <a:t> </a:t>
            </a:r>
            <a:r>
              <a:rPr lang="en-US" altLang="ko-KR" dirty="0">
                <a:latin typeface="LG Smart_H Regular" panose="020B0600000101010101" pitchFamily="34" charset="-127"/>
                <a:ea typeface="LG Smart_H Regular" panose="020B0600000101010101" pitchFamily="34" charset="-127"/>
                <a:cs typeface="Arial" panose="020B0604020202020204" pitchFamily="34" charset="0"/>
              </a:rPr>
              <a:t>C</a:t>
            </a:r>
            <a:r>
              <a:rPr lang="ko-KR" altLang="en-US" smtClean="0">
                <a:latin typeface="LG Smart_H Regular" panose="020B0600000101010101" pitchFamily="34" charset="-127"/>
                <a:ea typeface="LG Smart_H Regular" panose="020B0600000101010101" pitchFamily="34" charset="-127"/>
                <a:cs typeface="Arial" panose="020B0604020202020204" pitchFamily="34" charset="0"/>
              </a:rPr>
              <a:t> </a:t>
            </a:r>
            <a:r>
              <a:rPr lang="vi-VN" altLang="ko-KR">
                <a:latin typeface="LG Smart_H Regular" panose="020B0600000101010101" pitchFamily="34" charset="-127"/>
                <a:ea typeface="LG Smart_H Regular" panose="020B0600000101010101" pitchFamily="34" charset="-127"/>
                <a:cs typeface="Arial" panose="020B0604020202020204" pitchFamily="34" charset="0"/>
              </a:rPr>
              <a:t>Máy </a:t>
            </a:r>
            <a:r>
              <a:rPr lang="vi-VN" altLang="ko-KR" smtClean="0">
                <a:latin typeface="LG Smart_H Regular" panose="020B0600000101010101" pitchFamily="34" charset="-127"/>
                <a:ea typeface="LG Smart_H Regular" panose="020B0600000101010101" pitchFamily="34" charset="-127"/>
                <a:cs typeface="Arial" panose="020B0604020202020204" pitchFamily="34" charset="0"/>
              </a:rPr>
              <a:t>tháo</a:t>
            </a:r>
            <a:r>
              <a:rPr lang="en-US" altLang="ko-KR" smtClean="0">
                <a:latin typeface="LG Smart_H Regular" panose="020B0600000101010101" pitchFamily="34" charset="-127"/>
                <a:ea typeface="LG Smart_H Regular" panose="020B0600000101010101" pitchFamily="34" charset="-127"/>
                <a:cs typeface="Arial" panose="020B0604020202020204" pitchFamily="34" charset="0"/>
              </a:rPr>
              <a:t> ren</a:t>
            </a:r>
            <a:r>
              <a:rPr lang="vi-VN" altLang="ko-KR" smtClean="0">
                <a:latin typeface="LG Smart_H Regular" panose="020B0600000101010101" pitchFamily="34" charset="-127"/>
                <a:ea typeface="LG Smart_H Regular" panose="020B0600000101010101" pitchFamily="34" charset="-127"/>
                <a:cs typeface="Arial" panose="020B0604020202020204" pitchFamily="34" charset="0"/>
              </a:rPr>
              <a:t> </a:t>
            </a:r>
            <a:r>
              <a:rPr lang="vi-VN" altLang="ko-KR" dirty="0">
                <a:latin typeface="LG Smart_H Regular" panose="020B0600000101010101" pitchFamily="34" charset="-127"/>
                <a:ea typeface="LG Smart_H Regular" panose="020B0600000101010101" pitchFamily="34" charset="-127"/>
                <a:cs typeface="Arial" panose="020B0604020202020204" pitchFamily="34" charset="0"/>
              </a:rPr>
              <a:t>chèn</a:t>
            </a:r>
            <a:endParaRPr lang="ko-KR" altLang="en-US" dirty="0">
              <a:latin typeface="LG Smart_H Regular" panose="020B0600000101010101" pitchFamily="34" charset="-127"/>
              <a:ea typeface="LG Smart_H Regular" panose="020B0600000101010101" pitchFamily="34" charset="-127"/>
              <a:cs typeface="Arial" panose="020B0604020202020204" pitchFamily="34" charset="0"/>
            </a:endParaRPr>
          </a:p>
          <a:p>
            <a:pPr eaLnBrk="1" fontAlgn="base" hangingPunct="1">
              <a:spcBef>
                <a:spcPct val="0"/>
              </a:spcBef>
              <a:spcAft>
                <a:spcPct val="0"/>
              </a:spcAft>
            </a:pPr>
            <a:r>
              <a:rPr lang="ko-KR" altLang="en-US">
                <a:latin typeface="LG Smart_H Regular" panose="020B0600000101010101" pitchFamily="34" charset="-127"/>
                <a:ea typeface="LG Smart_H Regular" panose="020B0600000101010101" pitchFamily="34" charset="-127"/>
                <a:cs typeface="Arial" panose="020B0604020202020204" pitchFamily="34" charset="0"/>
              </a:rPr>
              <a:t> </a:t>
            </a:r>
            <a:r>
              <a:rPr lang="en-US" altLang="ko-KR" smtClean="0">
                <a:latin typeface="LG Smart_H Regular" panose="020B0600000101010101" pitchFamily="34" charset="-127"/>
                <a:ea typeface="LG Smart_H Regular" panose="020B0600000101010101" pitchFamily="34" charset="-127"/>
                <a:cs typeface="Arial" panose="020B0604020202020204" pitchFamily="34" charset="0"/>
              </a:rPr>
              <a:t>D</a:t>
            </a:r>
            <a:r>
              <a:rPr lang="ko-KR" altLang="en-US" smtClean="0">
                <a:latin typeface="LG Smart_H Regular" panose="020B0600000101010101" pitchFamily="34" charset="-127"/>
                <a:ea typeface="LG Smart_H Regular" panose="020B0600000101010101" pitchFamily="34" charset="-127"/>
                <a:cs typeface="Arial" panose="020B0604020202020204" pitchFamily="34" charset="0"/>
              </a:rPr>
              <a:t> </a:t>
            </a:r>
            <a:r>
              <a:rPr lang="vi-VN" altLang="ko-KR" dirty="0">
                <a:latin typeface="LG Smart_H Regular" panose="020B0600000101010101" pitchFamily="34" charset="-127"/>
                <a:ea typeface="LG Smart_H Regular" panose="020B0600000101010101" pitchFamily="34" charset="-127"/>
                <a:cs typeface="Arial" panose="020B0604020202020204" pitchFamily="34" charset="0"/>
              </a:rPr>
              <a:t>Chốt rút</a:t>
            </a:r>
          </a:p>
          <a:p>
            <a:pPr eaLnBrk="1" fontAlgn="base" latinLnBrk="1" hangingPunct="1">
              <a:spcBef>
                <a:spcPct val="0"/>
              </a:spcBef>
              <a:spcAft>
                <a:spcPct val="0"/>
              </a:spcAft>
            </a:pPr>
            <a:endParaRPr lang="ko-KR" altLang="en-US" dirty="0" smtClean="0">
              <a:latin typeface="돋움" pitchFamily="50" charset="-127"/>
            </a:endParaRPr>
          </a:p>
          <a:p>
            <a:pPr eaLnBrk="1" fontAlgn="base" latinLnBrk="1" hangingPunct="1">
              <a:spcBef>
                <a:spcPct val="0"/>
              </a:spcBef>
              <a:spcAft>
                <a:spcPct val="0"/>
              </a:spcAft>
            </a:pPr>
            <a:r>
              <a:rPr lang="ko-KR" altLang="en-US" dirty="0" smtClean="0">
                <a:latin typeface="돋움" pitchFamily="50" charset="-127"/>
              </a:rPr>
              <a:t>  </a:t>
            </a:r>
          </a:p>
          <a:p>
            <a:pPr eaLnBrk="1" fontAlgn="base" latinLnBrk="1" hangingPunct="1">
              <a:spcBef>
                <a:spcPct val="0"/>
              </a:spcBef>
              <a:spcAft>
                <a:spcPct val="0"/>
              </a:spcAft>
            </a:pPr>
            <a:endParaRPr lang="ko-KR" altLang="en-US" dirty="0" smtClean="0">
              <a:latin typeface="돋움" pitchFamily="50" charset="-127"/>
            </a:endParaRPr>
          </a:p>
          <a:p>
            <a:pPr eaLnBrk="1" fontAlgn="base" latinLnBrk="1" hangingPunct="1">
              <a:spcBef>
                <a:spcPct val="0"/>
              </a:spcBef>
              <a:spcAft>
                <a:spcPct val="0"/>
              </a:spcAft>
            </a:pPr>
            <a:endParaRPr lang="ko-KR" altLang="en-US" dirty="0" smtClean="0">
              <a:latin typeface="돋움" pitchFamily="50" charset="-127"/>
            </a:endParaRPr>
          </a:p>
          <a:p>
            <a:pPr eaLnBrk="1" fontAlgn="base" latinLnBrk="1" hangingPunct="1">
              <a:spcBef>
                <a:spcPct val="0"/>
              </a:spcBef>
              <a:spcAft>
                <a:spcPct val="0"/>
              </a:spcAft>
            </a:pPr>
            <a:endParaRPr lang="ko-KR" altLang="en-US" dirty="0" smtClean="0">
              <a:latin typeface="돋움" pitchFamily="50" charset="-127"/>
            </a:endParaRPr>
          </a:p>
          <a:p>
            <a:pPr eaLnBrk="1" fontAlgn="base" latinLnBrk="1" hangingPunct="1">
              <a:spcBef>
                <a:spcPct val="0"/>
              </a:spcBef>
              <a:spcAft>
                <a:spcPct val="0"/>
              </a:spcAft>
            </a:pPr>
            <a:endParaRPr lang="ko-KR" altLang="en-US" dirty="0" smtClean="0">
              <a:latin typeface="돋움" pitchFamily="50" charset="-127"/>
            </a:endParaRPr>
          </a:p>
          <a:p>
            <a:pPr eaLnBrk="1" fontAlgn="base" latinLnBrk="1" hangingPunct="1">
              <a:spcBef>
                <a:spcPct val="0"/>
              </a:spcBef>
              <a:spcAft>
                <a:spcPct val="0"/>
              </a:spcAft>
            </a:pPr>
            <a:endParaRPr lang="ko-KR" altLang="en-US" dirty="0" smtClean="0">
              <a:latin typeface="돋움" pitchFamily="50" charset="-127"/>
            </a:endParaRPr>
          </a:p>
          <a:p>
            <a:pPr eaLnBrk="1" fontAlgn="base" latinLnBrk="1" hangingPunct="1">
              <a:spcBef>
                <a:spcPct val="0"/>
              </a:spcBef>
              <a:spcAft>
                <a:spcPct val="0"/>
              </a:spcAft>
            </a:pPr>
            <a:endParaRPr lang="ko-KR" altLang="en-US" dirty="0" smtClean="0">
              <a:latin typeface="돋움" pitchFamily="50" charset="-127"/>
            </a:endParaRPr>
          </a:p>
          <a:p>
            <a:pPr eaLnBrk="1" fontAlgn="base" latinLnBrk="1" hangingPunct="1">
              <a:spcBef>
                <a:spcPct val="0"/>
              </a:spcBef>
              <a:spcAft>
                <a:spcPct val="0"/>
              </a:spcAft>
            </a:pPr>
            <a:endParaRPr lang="ko-KR" altLang="en-US" dirty="0" smtClean="0">
              <a:latin typeface="돋움" pitchFamily="50" charset="-127"/>
            </a:endParaRPr>
          </a:p>
          <a:p>
            <a:pPr eaLnBrk="1" fontAlgn="base" latinLnBrk="1" hangingPunct="1">
              <a:spcBef>
                <a:spcPct val="0"/>
              </a:spcBef>
              <a:spcAft>
                <a:spcPct val="0"/>
              </a:spcAft>
            </a:pPr>
            <a:endParaRPr lang="ko-KR" altLang="en-US" dirty="0" smtClean="0">
              <a:latin typeface="돋움" pitchFamily="50" charset="-127"/>
            </a:endParaRPr>
          </a:p>
          <a:p>
            <a:pPr eaLnBrk="1" fontAlgn="base" latinLnBrk="1" hangingPunct="1">
              <a:spcBef>
                <a:spcPct val="0"/>
              </a:spcBef>
              <a:spcAft>
                <a:spcPct val="0"/>
              </a:spcAft>
            </a:pPr>
            <a:endParaRPr lang="ko-KR" altLang="en-US" dirty="0" smtClean="0">
              <a:latin typeface="돋움" pitchFamily="50" charset="-127"/>
            </a:endParaRPr>
          </a:p>
          <a:p>
            <a:pPr eaLnBrk="1" fontAlgn="base" latinLnBrk="1" hangingPunct="1">
              <a:spcBef>
                <a:spcPct val="0"/>
              </a:spcBef>
              <a:spcAft>
                <a:spcPct val="0"/>
              </a:spcAft>
            </a:pPr>
            <a:endParaRPr lang="ko-KR" altLang="en-US" dirty="0" smtClean="0">
              <a:latin typeface="돋움" pitchFamily="50" charset="-127"/>
            </a:endParaRPr>
          </a:p>
          <a:p>
            <a:pPr eaLnBrk="1" fontAlgn="base" latinLnBrk="1" hangingPunct="1">
              <a:spcBef>
                <a:spcPct val="0"/>
              </a:spcBef>
              <a:spcAft>
                <a:spcPct val="0"/>
              </a:spcAft>
            </a:pPr>
            <a:endParaRPr lang="ko-KR" altLang="en-US" dirty="0" smtClean="0">
              <a:latin typeface="돋움" pitchFamily="50" charset="-127"/>
            </a:endParaRPr>
          </a:p>
          <a:p>
            <a:pPr eaLnBrk="1" fontAlgn="base" latinLnBrk="1" hangingPunct="1">
              <a:spcBef>
                <a:spcPct val="0"/>
              </a:spcBef>
              <a:spcAft>
                <a:spcPct val="0"/>
              </a:spcAft>
            </a:pPr>
            <a:endParaRPr lang="ko-KR" altLang="en-US" dirty="0" smtClean="0">
              <a:latin typeface="돋움" pitchFamily="50" charset="-127"/>
            </a:endParaRPr>
          </a:p>
          <a:p>
            <a:pPr eaLnBrk="1" fontAlgn="base" latinLnBrk="1" hangingPunct="1">
              <a:spcBef>
                <a:spcPct val="0"/>
              </a:spcBef>
              <a:spcAft>
                <a:spcPct val="0"/>
              </a:spcAft>
            </a:pPr>
            <a:endParaRPr lang="ko-KR" altLang="en-US" dirty="0" smtClean="0">
              <a:latin typeface="돋움" pitchFamily="50" charset="-127"/>
            </a:endParaRPr>
          </a:p>
          <a:p>
            <a:pPr eaLnBrk="1" fontAlgn="base" latinLnBrk="1" hangingPunct="1">
              <a:spcBef>
                <a:spcPct val="0"/>
              </a:spcBef>
              <a:spcAft>
                <a:spcPct val="0"/>
              </a:spcAft>
            </a:pPr>
            <a:endParaRPr lang="ko-KR" altLang="en-US" dirty="0" smtClean="0">
              <a:latin typeface="돋움" pitchFamily="50" charset="-127"/>
            </a:endParaRPr>
          </a:p>
          <a:p>
            <a:pPr eaLnBrk="1" fontAlgn="base" latinLnBrk="1" hangingPunct="1">
              <a:spcBef>
                <a:spcPct val="0"/>
              </a:spcBef>
              <a:spcAft>
                <a:spcPct val="0"/>
              </a:spcAft>
            </a:pPr>
            <a:endParaRPr lang="ko-KR" altLang="en-US" dirty="0" smtClean="0">
              <a:latin typeface="돋움" pitchFamily="50" charset="-127"/>
            </a:endParaRPr>
          </a:p>
          <a:p>
            <a:pPr eaLnBrk="1" fontAlgn="base" latinLnBrk="1" hangingPunct="1">
              <a:spcBef>
                <a:spcPct val="0"/>
              </a:spcBef>
              <a:spcAft>
                <a:spcPct val="0"/>
              </a:spcAft>
            </a:pPr>
            <a:endParaRPr lang="ko-KR" altLang="en-US" dirty="0" smtClean="0">
              <a:latin typeface="돋움" pitchFamily="50" charset="-127"/>
            </a:endParaRPr>
          </a:p>
          <a:p>
            <a:pPr eaLnBrk="1" fontAlgn="base" latinLnBrk="1" hangingPunct="1">
              <a:spcBef>
                <a:spcPct val="0"/>
              </a:spcBef>
              <a:spcAft>
                <a:spcPct val="0"/>
              </a:spcAft>
            </a:pPr>
            <a:endParaRPr lang="ko-KR" altLang="en-US" dirty="0" smtClean="0">
              <a:latin typeface="돋움" pitchFamily="50" charset="-127"/>
            </a:endParaRPr>
          </a:p>
          <a:p>
            <a:pPr eaLnBrk="1" fontAlgn="base" latinLnBrk="1" hangingPunct="1">
              <a:spcBef>
                <a:spcPct val="0"/>
              </a:spcBef>
              <a:spcAft>
                <a:spcPct val="0"/>
              </a:spcAft>
            </a:pPr>
            <a:endParaRPr lang="ko-KR" altLang="en-US" dirty="0" smtClean="0">
              <a:latin typeface="돋움" pitchFamily="50" charset="-127"/>
            </a:endParaRPr>
          </a:p>
          <a:p>
            <a:pPr eaLnBrk="1" fontAlgn="base" latinLnBrk="1" hangingPunct="1">
              <a:spcBef>
                <a:spcPct val="0"/>
              </a:spcBef>
              <a:spcAft>
                <a:spcPct val="0"/>
              </a:spcAft>
            </a:pPr>
            <a:endParaRPr lang="ko-KR" altLang="en-US" dirty="0" smtClean="0">
              <a:latin typeface="돋움" pitchFamily="50" charset="-127"/>
            </a:endParaRPr>
          </a:p>
          <a:p>
            <a:pPr eaLnBrk="1" fontAlgn="base" latinLnBrk="1" hangingPunct="1">
              <a:spcBef>
                <a:spcPct val="0"/>
              </a:spcBef>
              <a:spcAft>
                <a:spcPct val="0"/>
              </a:spcAft>
            </a:pPr>
            <a:endParaRPr lang="ko-KR" altLang="en-US" dirty="0" smtClean="0">
              <a:latin typeface="돋움" pitchFamily="50" charset="-127"/>
            </a:endParaRPr>
          </a:p>
          <a:p>
            <a:pPr eaLnBrk="1" fontAlgn="base" latinLnBrk="1" hangingPunct="1">
              <a:spcBef>
                <a:spcPct val="0"/>
              </a:spcBef>
              <a:spcAft>
                <a:spcPct val="0"/>
              </a:spcAft>
            </a:pPr>
            <a:endParaRPr lang="ko-KR" altLang="en-US" dirty="0" smtClean="0">
              <a:latin typeface="돋움" pitchFamily="50" charset="-127"/>
            </a:endParaRPr>
          </a:p>
          <a:p>
            <a:pPr eaLnBrk="1" fontAlgn="base" latinLnBrk="1" hangingPunct="1">
              <a:spcBef>
                <a:spcPct val="0"/>
              </a:spcBef>
              <a:spcAft>
                <a:spcPct val="0"/>
              </a:spcAft>
            </a:pPr>
            <a:endParaRPr lang="ko-KR" altLang="en-US" dirty="0" smtClean="0">
              <a:latin typeface="돋움" pitchFamily="50" charset="-127"/>
            </a:endParaRPr>
          </a:p>
          <a:p>
            <a:pPr eaLnBrk="1" fontAlgn="base" latinLnBrk="1" hangingPunct="1">
              <a:spcBef>
                <a:spcPct val="0"/>
              </a:spcBef>
              <a:spcAft>
                <a:spcPct val="0"/>
              </a:spcAft>
            </a:pPr>
            <a:endParaRPr lang="ko-KR" altLang="en-US" dirty="0" smtClean="0">
              <a:latin typeface="돋움" pitchFamily="50" charset="-127"/>
            </a:endParaRPr>
          </a:p>
          <a:p>
            <a:pPr eaLnBrk="1" fontAlgn="base" latinLnBrk="1" hangingPunct="1">
              <a:spcBef>
                <a:spcPct val="0"/>
              </a:spcBef>
              <a:spcAft>
                <a:spcPct val="0"/>
              </a:spcAft>
            </a:pPr>
            <a:endParaRPr lang="en-US" altLang="ko-KR" dirty="0" smtClean="0">
              <a:latin typeface="돋움" pitchFamily="50" charset="-127"/>
            </a:endParaRPr>
          </a:p>
        </p:txBody>
      </p:sp>
      <p:grpSp>
        <p:nvGrpSpPr>
          <p:cNvPr id="9225" name="Group 10"/>
          <p:cNvGrpSpPr>
            <a:grpSpLocks/>
          </p:cNvGrpSpPr>
          <p:nvPr/>
        </p:nvGrpSpPr>
        <p:grpSpPr bwMode="auto">
          <a:xfrm>
            <a:off x="3632996" y="1948661"/>
            <a:ext cx="2795586" cy="1046237"/>
            <a:chOff x="243" y="3377"/>
            <a:chExt cx="1892" cy="1161"/>
          </a:xfrm>
        </p:grpSpPr>
        <p:pic>
          <p:nvPicPr>
            <p:cNvPr id="9228" name="Picture 7"/>
            <p:cNvPicPr>
              <a:picLocks noChangeAspect="1" noChangeArrowheads="1"/>
            </p:cNvPicPr>
            <p:nvPr/>
          </p:nvPicPr>
          <p:blipFill>
            <a:blip r:embed="rId3">
              <a:extLst>
                <a:ext uri="{28A0092B-C50C-407E-A947-70E740481C1C}">
                  <a14:useLocalDpi xmlns:a14="http://schemas.microsoft.com/office/drawing/2010/main" val="0"/>
                </a:ext>
              </a:extLst>
            </a:blip>
            <a:srcRect t="37701" r="52574" b="37791"/>
            <a:stretch>
              <a:fillRect/>
            </a:stretch>
          </p:blipFill>
          <p:spPr bwMode="auto">
            <a:xfrm>
              <a:off x="243" y="3377"/>
              <a:ext cx="1892" cy="1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9229" name="Line 8"/>
            <p:cNvSpPr>
              <a:spLocks noChangeShapeType="1"/>
            </p:cNvSpPr>
            <p:nvPr/>
          </p:nvSpPr>
          <p:spPr bwMode="auto">
            <a:xfrm>
              <a:off x="1273" y="3745"/>
              <a:ext cx="46" cy="136"/>
            </a:xfrm>
            <a:prstGeom prst="line">
              <a:avLst/>
            </a:prstGeom>
            <a:noFill/>
            <a:ln w="22225">
              <a:solidFill>
                <a:srgbClr val="FF0000"/>
              </a:solidFill>
              <a:round/>
              <a:headEnd/>
              <a:tailEnd/>
            </a:ln>
            <a:extLst>
              <a:ext uri="{909E8E84-426E-40DD-AFC4-6F175D3DCCD1}">
                <a14:hiddenFill xmlns:a14="http://schemas.microsoft.com/office/drawing/2010/main">
                  <a:noFill/>
                </a14:hiddenFill>
              </a:ext>
            </a:extLst>
          </p:spPr>
          <p:txBody>
            <a:bodyPr wrap="none" anchor="ctr"/>
            <a:lstStyle/>
            <a:p>
              <a:pPr fontAlgn="base" latinLnBrk="1">
                <a:spcBef>
                  <a:spcPct val="0"/>
                </a:spcBef>
                <a:spcAft>
                  <a:spcPct val="0"/>
                </a:spcAft>
              </a:pPr>
              <a:endParaRPr kumimoji="1" lang="ko-KR" altLang="en-US" sz="900">
                <a:latin typeface="Arial" charset="0"/>
                <a:ea typeface="돋움" pitchFamily="50" charset="-127"/>
              </a:endParaRPr>
            </a:p>
          </p:txBody>
        </p:sp>
        <p:sp>
          <p:nvSpPr>
            <p:cNvPr id="9230" name="Line 9"/>
            <p:cNvSpPr>
              <a:spLocks noChangeShapeType="1"/>
            </p:cNvSpPr>
            <p:nvPr/>
          </p:nvSpPr>
          <p:spPr bwMode="auto">
            <a:xfrm flipH="1">
              <a:off x="1327" y="3642"/>
              <a:ext cx="41" cy="236"/>
            </a:xfrm>
            <a:prstGeom prst="line">
              <a:avLst/>
            </a:prstGeom>
            <a:noFill/>
            <a:ln w="22225">
              <a:solidFill>
                <a:srgbClr val="FF0000"/>
              </a:solidFill>
              <a:round/>
              <a:headEnd/>
              <a:tailEnd/>
            </a:ln>
            <a:extLst>
              <a:ext uri="{909E8E84-426E-40DD-AFC4-6F175D3DCCD1}">
                <a14:hiddenFill xmlns:a14="http://schemas.microsoft.com/office/drawing/2010/main">
                  <a:noFill/>
                </a14:hiddenFill>
              </a:ext>
            </a:extLst>
          </p:spPr>
          <p:txBody>
            <a:bodyPr wrap="none" anchor="ctr"/>
            <a:lstStyle/>
            <a:p>
              <a:pPr fontAlgn="base" latinLnBrk="1">
                <a:spcBef>
                  <a:spcPct val="0"/>
                </a:spcBef>
                <a:spcAft>
                  <a:spcPct val="0"/>
                </a:spcAft>
              </a:pPr>
              <a:endParaRPr kumimoji="1" lang="ko-KR" altLang="en-US" sz="900">
                <a:latin typeface="Arial" charset="0"/>
                <a:ea typeface="돋움" pitchFamily="50" charset="-127"/>
              </a:endParaRPr>
            </a:p>
          </p:txBody>
        </p:sp>
      </p:grpSp>
      <p:pic>
        <p:nvPicPr>
          <p:cNvPr id="9227" name="Picture 1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22875" y="6249143"/>
            <a:ext cx="1038225" cy="752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1" descr="2-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44096" y="3931963"/>
            <a:ext cx="2809240" cy="4550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39542740"/>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Line 2"/>
          <p:cNvSpPr>
            <a:spLocks noChangeShapeType="1"/>
          </p:cNvSpPr>
          <p:nvPr/>
        </p:nvSpPr>
        <p:spPr bwMode="auto">
          <a:xfrm>
            <a:off x="228600" y="609600"/>
            <a:ext cx="6324600" cy="0"/>
          </a:xfrm>
          <a:prstGeom prst="line">
            <a:avLst/>
          </a:prstGeom>
          <a:noFill/>
          <a:ln w="57150" cmpd="thinThick">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10243" name="Rectangle 4"/>
          <p:cNvSpPr>
            <a:spLocks noChangeArrowheads="1"/>
          </p:cNvSpPr>
          <p:nvPr/>
        </p:nvSpPr>
        <p:spPr bwMode="auto">
          <a:xfrm>
            <a:off x="304801" y="809626"/>
            <a:ext cx="6278563" cy="886777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har char="•"/>
              <a:defRPr kumimoji="1" sz="3200">
                <a:solidFill>
                  <a:schemeClr val="tx1"/>
                </a:solidFill>
                <a:latin typeface="굴림" charset="-127"/>
                <a:ea typeface="굴림" charset="-127"/>
              </a:defRPr>
            </a:lvl1pPr>
            <a:lvl2pPr marL="742950" indent="-285750" eaLnBrk="0" hangingPunct="0">
              <a:spcBef>
                <a:spcPct val="20000"/>
              </a:spcBef>
              <a:buChar char="–"/>
              <a:defRPr kumimoji="1" sz="2800">
                <a:solidFill>
                  <a:schemeClr val="tx1"/>
                </a:solidFill>
                <a:latin typeface="굴림" charset="-127"/>
                <a:ea typeface="굴림" charset="-127"/>
              </a:defRPr>
            </a:lvl2pPr>
            <a:lvl3pPr marL="1143000" indent="-228600" eaLnBrk="0" hangingPunct="0">
              <a:spcBef>
                <a:spcPct val="20000"/>
              </a:spcBef>
              <a:buChar char="•"/>
              <a:defRPr kumimoji="1" sz="2400">
                <a:solidFill>
                  <a:schemeClr val="tx1"/>
                </a:solidFill>
                <a:latin typeface="굴림" charset="-127"/>
                <a:ea typeface="굴림" charset="-127"/>
              </a:defRPr>
            </a:lvl3pPr>
            <a:lvl4pPr marL="1600200" indent="-228600" eaLnBrk="0" hangingPunct="0">
              <a:spcBef>
                <a:spcPct val="20000"/>
              </a:spcBef>
              <a:buChar char="–"/>
              <a:defRPr kumimoji="1" sz="2000">
                <a:solidFill>
                  <a:schemeClr val="tx1"/>
                </a:solidFill>
                <a:latin typeface="굴림" charset="-127"/>
                <a:ea typeface="굴림" charset="-127"/>
              </a:defRPr>
            </a:lvl4pPr>
            <a:lvl5pPr marL="2057400" indent="-228600" eaLnBrk="0" hangingPunct="0">
              <a:spcBef>
                <a:spcPct val="20000"/>
              </a:spcBef>
              <a:buChar char="»"/>
              <a:defRPr kumimoji="1" sz="2000">
                <a:solidFill>
                  <a:schemeClr val="tx1"/>
                </a:solidFill>
                <a:latin typeface="굴림" charset="-127"/>
                <a:ea typeface="굴림" charset="-127"/>
              </a:defRPr>
            </a:lvl5pPr>
            <a:lvl6pPr marL="2514600" indent="-228600" eaLnBrk="0" fontAlgn="base" hangingPunct="0">
              <a:spcBef>
                <a:spcPct val="20000"/>
              </a:spcBef>
              <a:spcAft>
                <a:spcPct val="0"/>
              </a:spcAft>
              <a:buChar char="»"/>
              <a:defRPr kumimoji="1" sz="2000">
                <a:solidFill>
                  <a:schemeClr val="tx1"/>
                </a:solidFill>
                <a:latin typeface="굴림" charset="-127"/>
                <a:ea typeface="굴림" charset="-127"/>
              </a:defRPr>
            </a:lvl6pPr>
            <a:lvl7pPr marL="2971800" indent="-228600" eaLnBrk="0" fontAlgn="base" hangingPunct="0">
              <a:spcBef>
                <a:spcPct val="20000"/>
              </a:spcBef>
              <a:spcAft>
                <a:spcPct val="0"/>
              </a:spcAft>
              <a:buChar char="»"/>
              <a:defRPr kumimoji="1" sz="2000">
                <a:solidFill>
                  <a:schemeClr val="tx1"/>
                </a:solidFill>
                <a:latin typeface="굴림" charset="-127"/>
                <a:ea typeface="굴림" charset="-127"/>
              </a:defRPr>
            </a:lvl7pPr>
            <a:lvl8pPr marL="3429000" indent="-228600" eaLnBrk="0" fontAlgn="base" hangingPunct="0">
              <a:spcBef>
                <a:spcPct val="20000"/>
              </a:spcBef>
              <a:spcAft>
                <a:spcPct val="0"/>
              </a:spcAft>
              <a:buChar char="»"/>
              <a:defRPr kumimoji="1" sz="2000">
                <a:solidFill>
                  <a:schemeClr val="tx1"/>
                </a:solidFill>
                <a:latin typeface="굴림" charset="-127"/>
                <a:ea typeface="굴림" charset="-127"/>
              </a:defRPr>
            </a:lvl8pPr>
            <a:lvl9pPr marL="3886200" indent="-228600" eaLnBrk="0" fontAlgn="base" hangingPunct="0">
              <a:spcBef>
                <a:spcPct val="20000"/>
              </a:spcBef>
              <a:spcAft>
                <a:spcPct val="0"/>
              </a:spcAft>
              <a:buChar char="»"/>
              <a:defRPr kumimoji="1" sz="2000">
                <a:solidFill>
                  <a:schemeClr val="tx1"/>
                </a:solidFill>
                <a:latin typeface="굴림" charset="-127"/>
                <a:ea typeface="굴림" charset="-127"/>
              </a:defRPr>
            </a:lvl9pPr>
          </a:lstStyle>
          <a:p>
            <a:pPr eaLnBrk="1" hangingPunct="1">
              <a:spcBef>
                <a:spcPct val="0"/>
              </a:spcBef>
              <a:buFontTx/>
              <a:buNone/>
            </a:pPr>
            <a:endParaRPr lang="en-US" altLang="ko-KR" sz="900">
              <a:latin typeface="Times New Roman" pitchFamily="18" charset="0"/>
              <a:ea typeface="돋움" pitchFamily="50" charset="-127"/>
              <a:cs typeface="Times New Roman" pitchFamily="18" charset="0"/>
            </a:endParaRPr>
          </a:p>
        </p:txBody>
      </p:sp>
      <p:sp>
        <p:nvSpPr>
          <p:cNvPr id="10244" name="Rectangle 5"/>
          <p:cNvSpPr>
            <a:spLocks noChangeArrowheads="1"/>
          </p:cNvSpPr>
          <p:nvPr/>
        </p:nvSpPr>
        <p:spPr bwMode="auto">
          <a:xfrm>
            <a:off x="304801" y="812801"/>
            <a:ext cx="6278563" cy="886777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marL="457200" indent="-457200" eaLnBrk="0" hangingPunct="0">
              <a:spcBef>
                <a:spcPct val="20000"/>
              </a:spcBef>
              <a:buChar char="•"/>
              <a:defRPr kumimoji="1" sz="3200">
                <a:solidFill>
                  <a:schemeClr val="tx1"/>
                </a:solidFill>
                <a:latin typeface="굴림" charset="-127"/>
                <a:ea typeface="굴림" charset="-127"/>
              </a:defRPr>
            </a:lvl1pPr>
            <a:lvl2pPr marL="742950" indent="-285750" eaLnBrk="0" hangingPunct="0">
              <a:spcBef>
                <a:spcPct val="20000"/>
              </a:spcBef>
              <a:buChar char="–"/>
              <a:defRPr kumimoji="1" sz="2800">
                <a:solidFill>
                  <a:schemeClr val="tx1"/>
                </a:solidFill>
                <a:latin typeface="굴림" charset="-127"/>
                <a:ea typeface="굴림" charset="-127"/>
              </a:defRPr>
            </a:lvl2pPr>
            <a:lvl3pPr marL="1143000" indent="-228600" eaLnBrk="0" hangingPunct="0">
              <a:spcBef>
                <a:spcPct val="20000"/>
              </a:spcBef>
              <a:buChar char="•"/>
              <a:defRPr kumimoji="1" sz="2400">
                <a:solidFill>
                  <a:schemeClr val="tx1"/>
                </a:solidFill>
                <a:latin typeface="굴림" charset="-127"/>
                <a:ea typeface="굴림" charset="-127"/>
              </a:defRPr>
            </a:lvl3pPr>
            <a:lvl4pPr marL="1600200" indent="-228600" eaLnBrk="0" hangingPunct="0">
              <a:spcBef>
                <a:spcPct val="20000"/>
              </a:spcBef>
              <a:buChar char="–"/>
              <a:defRPr kumimoji="1" sz="2000">
                <a:solidFill>
                  <a:schemeClr val="tx1"/>
                </a:solidFill>
                <a:latin typeface="굴림" charset="-127"/>
                <a:ea typeface="굴림" charset="-127"/>
              </a:defRPr>
            </a:lvl4pPr>
            <a:lvl5pPr marL="2057400" indent="-228600" eaLnBrk="0" hangingPunct="0">
              <a:spcBef>
                <a:spcPct val="20000"/>
              </a:spcBef>
              <a:buChar char="»"/>
              <a:defRPr kumimoji="1" sz="2000">
                <a:solidFill>
                  <a:schemeClr val="tx1"/>
                </a:solidFill>
                <a:latin typeface="굴림" charset="-127"/>
                <a:ea typeface="굴림" charset="-127"/>
              </a:defRPr>
            </a:lvl5pPr>
            <a:lvl6pPr marL="2514600" indent="-228600" eaLnBrk="0" fontAlgn="base" hangingPunct="0">
              <a:spcBef>
                <a:spcPct val="20000"/>
              </a:spcBef>
              <a:spcAft>
                <a:spcPct val="0"/>
              </a:spcAft>
              <a:buChar char="»"/>
              <a:defRPr kumimoji="1" sz="2000">
                <a:solidFill>
                  <a:schemeClr val="tx1"/>
                </a:solidFill>
                <a:latin typeface="굴림" charset="-127"/>
                <a:ea typeface="굴림" charset="-127"/>
              </a:defRPr>
            </a:lvl6pPr>
            <a:lvl7pPr marL="2971800" indent="-228600" eaLnBrk="0" fontAlgn="base" hangingPunct="0">
              <a:spcBef>
                <a:spcPct val="20000"/>
              </a:spcBef>
              <a:spcAft>
                <a:spcPct val="0"/>
              </a:spcAft>
              <a:buChar char="»"/>
              <a:defRPr kumimoji="1" sz="2000">
                <a:solidFill>
                  <a:schemeClr val="tx1"/>
                </a:solidFill>
                <a:latin typeface="굴림" charset="-127"/>
                <a:ea typeface="굴림" charset="-127"/>
              </a:defRPr>
            </a:lvl7pPr>
            <a:lvl8pPr marL="3429000" indent="-228600" eaLnBrk="0" fontAlgn="base" hangingPunct="0">
              <a:spcBef>
                <a:spcPct val="20000"/>
              </a:spcBef>
              <a:spcAft>
                <a:spcPct val="0"/>
              </a:spcAft>
              <a:buChar char="»"/>
              <a:defRPr kumimoji="1" sz="2000">
                <a:solidFill>
                  <a:schemeClr val="tx1"/>
                </a:solidFill>
                <a:latin typeface="굴림" charset="-127"/>
                <a:ea typeface="굴림" charset="-127"/>
              </a:defRPr>
            </a:lvl8pPr>
            <a:lvl9pPr marL="3886200" indent="-228600" eaLnBrk="0" fontAlgn="base" hangingPunct="0">
              <a:spcBef>
                <a:spcPct val="20000"/>
              </a:spcBef>
              <a:spcAft>
                <a:spcPct val="0"/>
              </a:spcAft>
              <a:buChar char="»"/>
              <a:defRPr kumimoji="1" sz="2000">
                <a:solidFill>
                  <a:schemeClr val="tx1"/>
                </a:solidFill>
                <a:latin typeface="굴림" charset="-127"/>
                <a:ea typeface="굴림" charset="-127"/>
              </a:defRPr>
            </a:lvl9pPr>
          </a:lstStyle>
          <a:p>
            <a:pPr eaLnBrk="1" hangingPunct="1">
              <a:spcBef>
                <a:spcPct val="0"/>
              </a:spcBef>
              <a:buFontTx/>
              <a:buNone/>
            </a:pPr>
            <a:endParaRPr lang="ko-KR" altLang="ko-KR" sz="900">
              <a:latin typeface="돋움" pitchFamily="50" charset="-127"/>
              <a:ea typeface="돋움" pitchFamily="50" charset="-127"/>
            </a:endParaRPr>
          </a:p>
        </p:txBody>
      </p:sp>
      <p:sp>
        <p:nvSpPr>
          <p:cNvPr id="6" name="Text Box 6"/>
          <p:cNvSpPr txBox="1">
            <a:spLocks noChangeArrowheads="1"/>
          </p:cNvSpPr>
          <p:nvPr/>
        </p:nvSpPr>
        <p:spPr bwMode="auto">
          <a:xfrm>
            <a:off x="123826" y="228599"/>
            <a:ext cx="100171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900">
                <a:solidFill>
                  <a:schemeClr val="tx1"/>
                </a:solidFill>
                <a:latin typeface="돋움" pitchFamily="50" charset="-127"/>
                <a:ea typeface="돋움" pitchFamily="50" charset="-127"/>
              </a:defRPr>
            </a:lvl1pPr>
            <a:lvl2pPr marL="742950" indent="-285750" eaLnBrk="0" hangingPunct="0">
              <a:defRPr kumimoji="1" sz="900">
                <a:solidFill>
                  <a:schemeClr val="tx1"/>
                </a:solidFill>
                <a:latin typeface="돋움" pitchFamily="50" charset="-127"/>
                <a:ea typeface="돋움" pitchFamily="50" charset="-127"/>
              </a:defRPr>
            </a:lvl2pPr>
            <a:lvl3pPr marL="1143000" indent="-228600" eaLnBrk="0" hangingPunct="0">
              <a:defRPr kumimoji="1" sz="900">
                <a:solidFill>
                  <a:schemeClr val="tx1"/>
                </a:solidFill>
                <a:latin typeface="돋움" pitchFamily="50" charset="-127"/>
                <a:ea typeface="돋움" pitchFamily="50" charset="-127"/>
              </a:defRPr>
            </a:lvl3pPr>
            <a:lvl4pPr marL="1600200" indent="-228600" eaLnBrk="0" hangingPunct="0">
              <a:defRPr kumimoji="1" sz="900">
                <a:solidFill>
                  <a:schemeClr val="tx1"/>
                </a:solidFill>
                <a:latin typeface="돋움" pitchFamily="50" charset="-127"/>
                <a:ea typeface="돋움" pitchFamily="50" charset="-127"/>
              </a:defRPr>
            </a:lvl4pPr>
            <a:lvl5pPr marL="2057400" indent="-228600" eaLnBrk="0" hangingPunct="0">
              <a:defRPr kumimoji="1" sz="900">
                <a:solidFill>
                  <a:schemeClr val="tx1"/>
                </a:solidFill>
                <a:latin typeface="돋움" pitchFamily="50" charset="-127"/>
                <a:ea typeface="돋움" pitchFamily="50" charset="-127"/>
              </a:defRPr>
            </a:lvl5pPr>
            <a:lvl6pPr marL="2514600" indent="-228600" eaLnBrk="0" fontAlgn="base" hangingPunct="0">
              <a:spcBef>
                <a:spcPct val="0"/>
              </a:spcBef>
              <a:spcAft>
                <a:spcPct val="0"/>
              </a:spcAft>
              <a:defRPr kumimoji="1" sz="900">
                <a:solidFill>
                  <a:schemeClr val="tx1"/>
                </a:solidFill>
                <a:latin typeface="돋움" pitchFamily="50" charset="-127"/>
                <a:ea typeface="돋움" pitchFamily="50" charset="-127"/>
              </a:defRPr>
            </a:lvl6pPr>
            <a:lvl7pPr marL="2971800" indent="-228600" eaLnBrk="0" fontAlgn="base" hangingPunct="0">
              <a:spcBef>
                <a:spcPct val="0"/>
              </a:spcBef>
              <a:spcAft>
                <a:spcPct val="0"/>
              </a:spcAft>
              <a:defRPr kumimoji="1" sz="900">
                <a:solidFill>
                  <a:schemeClr val="tx1"/>
                </a:solidFill>
                <a:latin typeface="돋움" pitchFamily="50" charset="-127"/>
                <a:ea typeface="돋움" pitchFamily="50" charset="-127"/>
              </a:defRPr>
            </a:lvl7pPr>
            <a:lvl8pPr marL="3429000" indent="-228600" eaLnBrk="0" fontAlgn="base" hangingPunct="0">
              <a:spcBef>
                <a:spcPct val="0"/>
              </a:spcBef>
              <a:spcAft>
                <a:spcPct val="0"/>
              </a:spcAft>
              <a:defRPr kumimoji="1" sz="900">
                <a:solidFill>
                  <a:schemeClr val="tx1"/>
                </a:solidFill>
                <a:latin typeface="돋움" pitchFamily="50" charset="-127"/>
                <a:ea typeface="돋움" pitchFamily="50" charset="-127"/>
              </a:defRPr>
            </a:lvl8pPr>
            <a:lvl9pPr marL="3886200" indent="-228600" eaLnBrk="0" fontAlgn="base" hangingPunct="0">
              <a:spcBef>
                <a:spcPct val="0"/>
              </a:spcBef>
              <a:spcAft>
                <a:spcPct val="0"/>
              </a:spcAft>
              <a:defRPr kumimoji="1" sz="900">
                <a:solidFill>
                  <a:schemeClr val="tx1"/>
                </a:solidFill>
                <a:latin typeface="돋움" pitchFamily="50" charset="-127"/>
                <a:ea typeface="돋움" pitchFamily="50" charset="-127"/>
              </a:defRPr>
            </a:lvl9pPr>
          </a:lstStyle>
          <a:p>
            <a:pPr eaLnBrk="1" hangingPunct="1">
              <a:defRPr/>
            </a:pPr>
            <a:r>
              <a:rPr lang="en-US" altLang="ko-KR" sz="1600" b="1" smtClean="0">
                <a:effectLst>
                  <a:outerShdw blurRad="38100" dist="38100" dir="2700000" algn="tl">
                    <a:srgbClr val="C0C0C0"/>
                  </a:outerShdw>
                </a:effectLst>
                <a:latin typeface="Times New Roman" panose="02020603050405020304" pitchFamily="18" charset="0"/>
                <a:ea typeface="굴림" pitchFamily="50" charset="-127"/>
                <a:cs typeface="Times New Roman" panose="02020603050405020304" pitchFamily="18" charset="0"/>
              </a:rPr>
              <a:t>Đáp án</a:t>
            </a:r>
            <a:r>
              <a:rPr lang="ko-KR" altLang="en-US" sz="1600" b="1" smtClean="0">
                <a:effectLst>
                  <a:outerShdw blurRad="38100" dist="38100" dir="2700000" algn="tl">
                    <a:srgbClr val="C0C0C0"/>
                  </a:outerShdw>
                </a:effectLst>
                <a:latin typeface="Times New Roman" panose="02020603050405020304" pitchFamily="18" charset="0"/>
                <a:ea typeface="굴림" pitchFamily="50" charset="-127"/>
                <a:cs typeface="Times New Roman" panose="02020603050405020304" pitchFamily="18" charset="0"/>
              </a:rPr>
              <a:t> </a:t>
            </a:r>
            <a:endParaRPr lang="en-US" altLang="ko-KR" sz="1600" b="1" dirty="0" smtClean="0">
              <a:effectLst>
                <a:outerShdw blurRad="38100" dist="38100" dir="2700000" algn="tl">
                  <a:srgbClr val="C0C0C0"/>
                </a:outerShdw>
              </a:effectLst>
              <a:latin typeface="Times New Roman" panose="02020603050405020304" pitchFamily="18" charset="0"/>
              <a:ea typeface="굴림" pitchFamily="50" charset="-127"/>
              <a:cs typeface="Times New Roman" panose="02020603050405020304" pitchFamily="18" charset="0"/>
            </a:endParaRPr>
          </a:p>
        </p:txBody>
      </p:sp>
      <p:graphicFrame>
        <p:nvGraphicFramePr>
          <p:cNvPr id="8" name="Table 7"/>
          <p:cNvGraphicFramePr>
            <a:graphicFrameLocks noGrp="1"/>
          </p:cNvGraphicFramePr>
          <p:nvPr>
            <p:extLst>
              <p:ext uri="{D42A27DB-BD31-4B8C-83A1-F6EECF244321}">
                <p14:modId xmlns:p14="http://schemas.microsoft.com/office/powerpoint/2010/main" val="2367877551"/>
              </p:ext>
            </p:extLst>
          </p:nvPr>
        </p:nvGraphicFramePr>
        <p:xfrm>
          <a:off x="5214938" y="1241425"/>
          <a:ext cx="1166812" cy="4210050"/>
        </p:xfrm>
        <a:graphic>
          <a:graphicData uri="http://schemas.openxmlformats.org/drawingml/2006/table">
            <a:tbl>
              <a:tblPr/>
              <a:tblGrid>
                <a:gridCol w="373911">
                  <a:extLst>
                    <a:ext uri="{9D8B030D-6E8A-4147-A177-3AD203B41FA5}">
                      <a16:colId xmlns:a16="http://schemas.microsoft.com/office/drawing/2014/main" val="20000"/>
                    </a:ext>
                  </a:extLst>
                </a:gridCol>
                <a:gridCol w="792901">
                  <a:extLst>
                    <a:ext uri="{9D8B030D-6E8A-4147-A177-3AD203B41FA5}">
                      <a16:colId xmlns:a16="http://schemas.microsoft.com/office/drawing/2014/main" val="20001"/>
                    </a:ext>
                  </a:extLst>
                </a:gridCol>
              </a:tblGrid>
              <a:tr h="219075">
                <a:tc>
                  <a:txBody>
                    <a:bodyPr/>
                    <a:lstStyle/>
                    <a:p>
                      <a:pPr algn="ctr" fontAlgn="ctr"/>
                      <a:r>
                        <a:rPr lang="en-US" altLang="ko-KR" sz="900" b="0" i="0" u="none" strike="noStrike">
                          <a:solidFill>
                            <a:srgbClr val="000000"/>
                          </a:solidFill>
                          <a:effectLst/>
                          <a:latin typeface="Times New Roman" panose="02020603050405020304" pitchFamily="18" charset="0"/>
                          <a:cs typeface="Times New Roman" panose="02020603050405020304" pitchFamily="18" charset="0"/>
                        </a:rPr>
                        <a:t>61</a:t>
                      </a:r>
                    </a:p>
                  </a:txBody>
                  <a:tcPr marL="9535" marR="953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r>
                        <a:rPr lang="en-US" altLang="ko-KR" sz="900" b="0" i="0" u="none" strike="noStrike" smtClean="0">
                          <a:solidFill>
                            <a:srgbClr val="000000"/>
                          </a:solidFill>
                          <a:effectLst/>
                          <a:latin typeface="Times New Roman" panose="02020603050405020304" pitchFamily="18" charset="0"/>
                          <a:cs typeface="Times New Roman" panose="02020603050405020304" pitchFamily="18" charset="0"/>
                        </a:rPr>
                        <a:t>C</a:t>
                      </a:r>
                      <a:endParaRPr lang="en-US" altLang="ko-KR" sz="900" b="0" i="0" u="none" strike="noStrike">
                        <a:solidFill>
                          <a:srgbClr val="000000"/>
                        </a:solidFill>
                        <a:effectLst/>
                        <a:latin typeface="Times New Roman" panose="02020603050405020304" pitchFamily="18" charset="0"/>
                        <a:cs typeface="Times New Roman" panose="02020603050405020304" pitchFamily="18" charset="0"/>
                      </a:endParaRPr>
                    </a:p>
                  </a:txBody>
                  <a:tcPr marL="9535" marR="953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219075">
                <a:tc>
                  <a:txBody>
                    <a:bodyPr/>
                    <a:lstStyle/>
                    <a:p>
                      <a:pPr algn="ctr" fontAlgn="ctr"/>
                      <a:r>
                        <a:rPr lang="en-US" altLang="ko-KR" sz="900" b="0" i="0" u="none" strike="noStrike">
                          <a:solidFill>
                            <a:srgbClr val="000000"/>
                          </a:solidFill>
                          <a:effectLst/>
                          <a:latin typeface="Times New Roman" panose="02020603050405020304" pitchFamily="18" charset="0"/>
                          <a:cs typeface="Times New Roman" panose="02020603050405020304" pitchFamily="18" charset="0"/>
                        </a:rPr>
                        <a:t>62</a:t>
                      </a:r>
                    </a:p>
                  </a:txBody>
                  <a:tcPr marL="9535" marR="953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r>
                        <a:rPr lang="en-US" altLang="ko-KR" sz="900" b="0" i="0" u="none" strike="noStrike" smtClean="0">
                          <a:solidFill>
                            <a:srgbClr val="000000"/>
                          </a:solidFill>
                          <a:effectLst/>
                          <a:latin typeface="Times New Roman" panose="02020603050405020304" pitchFamily="18" charset="0"/>
                          <a:cs typeface="Times New Roman" panose="02020603050405020304" pitchFamily="18" charset="0"/>
                        </a:rPr>
                        <a:t>C</a:t>
                      </a:r>
                      <a:endParaRPr lang="en-US" altLang="ko-KR" sz="900" b="0" i="0" u="none" strike="noStrike">
                        <a:solidFill>
                          <a:srgbClr val="000000"/>
                        </a:solidFill>
                        <a:effectLst/>
                        <a:latin typeface="Times New Roman" panose="02020603050405020304" pitchFamily="18" charset="0"/>
                        <a:cs typeface="Times New Roman" panose="02020603050405020304" pitchFamily="18" charset="0"/>
                      </a:endParaRPr>
                    </a:p>
                  </a:txBody>
                  <a:tcPr marL="9535" marR="953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209550">
                <a:tc>
                  <a:txBody>
                    <a:bodyPr/>
                    <a:lstStyle/>
                    <a:p>
                      <a:pPr algn="ctr" fontAlgn="ctr"/>
                      <a:r>
                        <a:rPr lang="en-US" altLang="ko-KR" sz="900" b="0" i="0" u="none" strike="noStrike">
                          <a:solidFill>
                            <a:srgbClr val="000000"/>
                          </a:solidFill>
                          <a:effectLst/>
                          <a:latin typeface="Times New Roman" panose="02020603050405020304" pitchFamily="18" charset="0"/>
                          <a:cs typeface="Times New Roman" panose="02020603050405020304" pitchFamily="18" charset="0"/>
                        </a:rPr>
                        <a:t>63</a:t>
                      </a:r>
                    </a:p>
                  </a:txBody>
                  <a:tcPr marL="9535" marR="953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r>
                        <a:rPr lang="en-US" altLang="ko-KR" sz="900" b="0" i="0" u="none" strike="noStrike" smtClean="0">
                          <a:solidFill>
                            <a:srgbClr val="000000"/>
                          </a:solidFill>
                          <a:effectLst/>
                          <a:latin typeface="Times New Roman" panose="02020603050405020304" pitchFamily="18" charset="0"/>
                          <a:cs typeface="Times New Roman" panose="02020603050405020304" pitchFamily="18" charset="0"/>
                        </a:rPr>
                        <a:t>C</a:t>
                      </a:r>
                      <a:endParaRPr lang="en-US" altLang="ko-KR" sz="900" b="0" i="0" u="none" strike="noStrike">
                        <a:solidFill>
                          <a:srgbClr val="000000"/>
                        </a:solidFill>
                        <a:effectLst/>
                        <a:latin typeface="Times New Roman" panose="02020603050405020304" pitchFamily="18" charset="0"/>
                        <a:cs typeface="Times New Roman" panose="02020603050405020304" pitchFamily="18" charset="0"/>
                      </a:endParaRPr>
                    </a:p>
                  </a:txBody>
                  <a:tcPr marL="9535" marR="953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209550">
                <a:tc>
                  <a:txBody>
                    <a:bodyPr/>
                    <a:lstStyle/>
                    <a:p>
                      <a:pPr algn="ctr" fontAlgn="ctr"/>
                      <a:r>
                        <a:rPr lang="en-US" altLang="ko-KR" sz="900" b="0" i="0" u="none" strike="noStrike">
                          <a:solidFill>
                            <a:srgbClr val="000000"/>
                          </a:solidFill>
                          <a:effectLst/>
                          <a:latin typeface="Times New Roman" panose="02020603050405020304" pitchFamily="18" charset="0"/>
                          <a:cs typeface="Times New Roman" panose="02020603050405020304" pitchFamily="18" charset="0"/>
                        </a:rPr>
                        <a:t>64</a:t>
                      </a:r>
                    </a:p>
                  </a:txBody>
                  <a:tcPr marL="9535" marR="953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r>
                        <a:rPr lang="en-US" altLang="ko-KR" sz="900" b="0" i="0" u="none" strike="noStrike" smtClean="0">
                          <a:solidFill>
                            <a:srgbClr val="000000"/>
                          </a:solidFill>
                          <a:effectLst/>
                          <a:latin typeface="Times New Roman" panose="02020603050405020304" pitchFamily="18" charset="0"/>
                          <a:cs typeface="Times New Roman" panose="02020603050405020304" pitchFamily="18" charset="0"/>
                        </a:rPr>
                        <a:t>A</a:t>
                      </a:r>
                      <a:endParaRPr lang="en-US" altLang="ko-KR" sz="900" b="0" i="0" u="none" strike="noStrike">
                        <a:solidFill>
                          <a:srgbClr val="000000"/>
                        </a:solidFill>
                        <a:effectLst/>
                        <a:latin typeface="Times New Roman" panose="02020603050405020304" pitchFamily="18" charset="0"/>
                        <a:cs typeface="Times New Roman" panose="02020603050405020304" pitchFamily="18" charset="0"/>
                      </a:endParaRPr>
                    </a:p>
                  </a:txBody>
                  <a:tcPr marL="9535" marR="953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209550">
                <a:tc>
                  <a:txBody>
                    <a:bodyPr/>
                    <a:lstStyle/>
                    <a:p>
                      <a:pPr algn="ctr" fontAlgn="ctr"/>
                      <a:r>
                        <a:rPr lang="en-US" altLang="ko-KR" sz="900" b="0" i="0" u="none" strike="noStrike">
                          <a:solidFill>
                            <a:srgbClr val="000000"/>
                          </a:solidFill>
                          <a:effectLst/>
                          <a:latin typeface="Times New Roman" panose="02020603050405020304" pitchFamily="18" charset="0"/>
                          <a:cs typeface="Times New Roman" panose="02020603050405020304" pitchFamily="18" charset="0"/>
                        </a:rPr>
                        <a:t>65</a:t>
                      </a:r>
                    </a:p>
                  </a:txBody>
                  <a:tcPr marL="9535" marR="953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r>
                        <a:rPr lang="en-US" altLang="ko-KR" sz="900" b="0" i="0" u="none" strike="noStrike" smtClean="0">
                          <a:solidFill>
                            <a:srgbClr val="000000"/>
                          </a:solidFill>
                          <a:effectLst/>
                          <a:latin typeface="Times New Roman" panose="02020603050405020304" pitchFamily="18" charset="0"/>
                          <a:cs typeface="Times New Roman" panose="02020603050405020304" pitchFamily="18" charset="0"/>
                        </a:rPr>
                        <a:t>A</a:t>
                      </a:r>
                      <a:endParaRPr lang="en-US" altLang="ko-KR" sz="900" b="0" i="0" u="none" strike="noStrike">
                        <a:solidFill>
                          <a:srgbClr val="000000"/>
                        </a:solidFill>
                        <a:effectLst/>
                        <a:latin typeface="Times New Roman" panose="02020603050405020304" pitchFamily="18" charset="0"/>
                        <a:cs typeface="Times New Roman" panose="02020603050405020304" pitchFamily="18" charset="0"/>
                      </a:endParaRPr>
                    </a:p>
                  </a:txBody>
                  <a:tcPr marL="9535" marR="953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209550">
                <a:tc>
                  <a:txBody>
                    <a:bodyPr/>
                    <a:lstStyle/>
                    <a:p>
                      <a:pPr algn="ctr" fontAlgn="ctr"/>
                      <a:r>
                        <a:rPr lang="en-US" altLang="ko-KR" sz="900" b="0" i="0" u="none" strike="noStrike">
                          <a:solidFill>
                            <a:srgbClr val="000000"/>
                          </a:solidFill>
                          <a:effectLst/>
                          <a:latin typeface="Times New Roman" panose="02020603050405020304" pitchFamily="18" charset="0"/>
                          <a:cs typeface="Times New Roman" panose="02020603050405020304" pitchFamily="18" charset="0"/>
                        </a:rPr>
                        <a:t>66</a:t>
                      </a:r>
                    </a:p>
                  </a:txBody>
                  <a:tcPr marL="9535" marR="953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r>
                        <a:rPr lang="en-US" altLang="ko-KR" sz="900" b="0" i="0" u="none" strike="noStrike" smtClean="0">
                          <a:solidFill>
                            <a:srgbClr val="000000"/>
                          </a:solidFill>
                          <a:effectLst/>
                          <a:latin typeface="Times New Roman" panose="02020603050405020304" pitchFamily="18" charset="0"/>
                          <a:cs typeface="Times New Roman" panose="02020603050405020304" pitchFamily="18" charset="0"/>
                        </a:rPr>
                        <a:t>D</a:t>
                      </a:r>
                      <a:endParaRPr lang="en-US" altLang="ko-KR" sz="900" b="0" i="0" u="none" strike="noStrike">
                        <a:solidFill>
                          <a:srgbClr val="000000"/>
                        </a:solidFill>
                        <a:effectLst/>
                        <a:latin typeface="Times New Roman" panose="02020603050405020304" pitchFamily="18" charset="0"/>
                        <a:cs typeface="Times New Roman" panose="02020603050405020304" pitchFamily="18" charset="0"/>
                      </a:endParaRPr>
                    </a:p>
                  </a:txBody>
                  <a:tcPr marL="9535" marR="953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r h="209550">
                <a:tc>
                  <a:txBody>
                    <a:bodyPr/>
                    <a:lstStyle/>
                    <a:p>
                      <a:pPr algn="ctr" fontAlgn="ctr"/>
                      <a:r>
                        <a:rPr lang="en-US" altLang="ko-KR" sz="900" b="0" i="0" u="none" strike="noStrike">
                          <a:solidFill>
                            <a:srgbClr val="000000"/>
                          </a:solidFill>
                          <a:effectLst/>
                          <a:latin typeface="Times New Roman" panose="02020603050405020304" pitchFamily="18" charset="0"/>
                          <a:cs typeface="Times New Roman" panose="02020603050405020304" pitchFamily="18" charset="0"/>
                        </a:rPr>
                        <a:t>67</a:t>
                      </a:r>
                    </a:p>
                  </a:txBody>
                  <a:tcPr marL="9535" marR="953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r>
                        <a:rPr lang="en-US" altLang="ko-KR" sz="900" b="0" i="0" u="none" strike="noStrike" smtClean="0">
                          <a:solidFill>
                            <a:srgbClr val="000000"/>
                          </a:solidFill>
                          <a:effectLst/>
                          <a:latin typeface="Times New Roman" panose="02020603050405020304" pitchFamily="18" charset="0"/>
                          <a:cs typeface="Times New Roman" panose="02020603050405020304" pitchFamily="18" charset="0"/>
                        </a:rPr>
                        <a:t>D</a:t>
                      </a:r>
                      <a:endParaRPr lang="en-US" altLang="ko-KR" sz="900" b="0" i="0" u="none" strike="noStrike">
                        <a:solidFill>
                          <a:srgbClr val="000000"/>
                        </a:solidFill>
                        <a:effectLst/>
                        <a:latin typeface="Times New Roman" panose="02020603050405020304" pitchFamily="18" charset="0"/>
                        <a:cs typeface="Times New Roman" panose="02020603050405020304" pitchFamily="18" charset="0"/>
                      </a:endParaRPr>
                    </a:p>
                  </a:txBody>
                  <a:tcPr marL="9535" marR="953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6"/>
                  </a:ext>
                </a:extLst>
              </a:tr>
              <a:tr h="209550">
                <a:tc>
                  <a:txBody>
                    <a:bodyPr/>
                    <a:lstStyle/>
                    <a:p>
                      <a:pPr algn="ctr" fontAlgn="ctr"/>
                      <a:r>
                        <a:rPr lang="en-US" altLang="ko-KR" sz="900" b="0" i="0" u="none" strike="noStrike">
                          <a:solidFill>
                            <a:srgbClr val="000000"/>
                          </a:solidFill>
                          <a:effectLst/>
                          <a:latin typeface="Times New Roman" panose="02020603050405020304" pitchFamily="18" charset="0"/>
                          <a:cs typeface="Times New Roman" panose="02020603050405020304" pitchFamily="18" charset="0"/>
                        </a:rPr>
                        <a:t>68</a:t>
                      </a:r>
                    </a:p>
                  </a:txBody>
                  <a:tcPr marL="9535" marR="953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r>
                        <a:rPr lang="en-US" altLang="ko-KR" sz="900" b="0" i="0" u="none" strike="noStrike" smtClean="0">
                          <a:solidFill>
                            <a:srgbClr val="000000"/>
                          </a:solidFill>
                          <a:effectLst/>
                          <a:latin typeface="Times New Roman" panose="02020603050405020304" pitchFamily="18" charset="0"/>
                          <a:cs typeface="Times New Roman" panose="02020603050405020304" pitchFamily="18" charset="0"/>
                        </a:rPr>
                        <a:t>A</a:t>
                      </a:r>
                      <a:endParaRPr lang="en-US" altLang="ko-KR" sz="900" b="0" i="0" u="none" strike="noStrike">
                        <a:solidFill>
                          <a:srgbClr val="000000"/>
                        </a:solidFill>
                        <a:effectLst/>
                        <a:latin typeface="Times New Roman" panose="02020603050405020304" pitchFamily="18" charset="0"/>
                        <a:cs typeface="Times New Roman" panose="02020603050405020304" pitchFamily="18" charset="0"/>
                      </a:endParaRPr>
                    </a:p>
                  </a:txBody>
                  <a:tcPr marL="9535" marR="953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7"/>
                  </a:ext>
                </a:extLst>
              </a:tr>
              <a:tr h="209550">
                <a:tc>
                  <a:txBody>
                    <a:bodyPr/>
                    <a:lstStyle/>
                    <a:p>
                      <a:pPr algn="ctr" fontAlgn="ctr"/>
                      <a:r>
                        <a:rPr lang="en-US" altLang="ko-KR" sz="900" b="0" i="0" u="none" strike="noStrike">
                          <a:solidFill>
                            <a:srgbClr val="000000"/>
                          </a:solidFill>
                          <a:effectLst/>
                          <a:latin typeface="Times New Roman" panose="02020603050405020304" pitchFamily="18" charset="0"/>
                          <a:cs typeface="Times New Roman" panose="02020603050405020304" pitchFamily="18" charset="0"/>
                        </a:rPr>
                        <a:t>69</a:t>
                      </a:r>
                    </a:p>
                  </a:txBody>
                  <a:tcPr marL="9535" marR="953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r>
                        <a:rPr lang="en-US" altLang="ko-KR" sz="900" b="0" i="0" u="none" strike="noStrike" smtClean="0">
                          <a:solidFill>
                            <a:srgbClr val="000000"/>
                          </a:solidFill>
                          <a:effectLst/>
                          <a:latin typeface="Times New Roman" panose="02020603050405020304" pitchFamily="18" charset="0"/>
                          <a:cs typeface="Times New Roman" panose="02020603050405020304" pitchFamily="18" charset="0"/>
                        </a:rPr>
                        <a:t>A</a:t>
                      </a:r>
                      <a:endParaRPr lang="en-US" altLang="ko-KR" sz="900" b="0" i="0" u="none" strike="noStrike">
                        <a:solidFill>
                          <a:srgbClr val="000000"/>
                        </a:solidFill>
                        <a:effectLst/>
                        <a:latin typeface="Times New Roman" panose="02020603050405020304" pitchFamily="18" charset="0"/>
                        <a:cs typeface="Times New Roman" panose="02020603050405020304" pitchFamily="18" charset="0"/>
                      </a:endParaRPr>
                    </a:p>
                  </a:txBody>
                  <a:tcPr marL="9535" marR="953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8"/>
                  </a:ext>
                </a:extLst>
              </a:tr>
              <a:tr h="209550">
                <a:tc>
                  <a:txBody>
                    <a:bodyPr/>
                    <a:lstStyle/>
                    <a:p>
                      <a:pPr algn="ctr" fontAlgn="ctr"/>
                      <a:r>
                        <a:rPr lang="en-US" altLang="ko-KR" sz="900" b="0" i="0" u="none" strike="noStrike">
                          <a:solidFill>
                            <a:srgbClr val="000000"/>
                          </a:solidFill>
                          <a:effectLst/>
                          <a:latin typeface="Times New Roman" panose="02020603050405020304" pitchFamily="18" charset="0"/>
                          <a:cs typeface="Times New Roman" panose="02020603050405020304" pitchFamily="18" charset="0"/>
                        </a:rPr>
                        <a:t>70</a:t>
                      </a:r>
                    </a:p>
                  </a:txBody>
                  <a:tcPr marL="9535" marR="953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r>
                        <a:rPr lang="en-US" altLang="ko-KR" sz="900" b="0" i="0" u="none" strike="noStrike" smtClean="0">
                          <a:solidFill>
                            <a:srgbClr val="000000"/>
                          </a:solidFill>
                          <a:effectLst/>
                          <a:latin typeface="Times New Roman" panose="02020603050405020304" pitchFamily="18" charset="0"/>
                          <a:cs typeface="Times New Roman" panose="02020603050405020304" pitchFamily="18" charset="0"/>
                        </a:rPr>
                        <a:t>A</a:t>
                      </a:r>
                      <a:endParaRPr lang="en-US" altLang="ko-KR" sz="900" b="0" i="0" u="none" strike="noStrike">
                        <a:solidFill>
                          <a:srgbClr val="000000"/>
                        </a:solidFill>
                        <a:effectLst/>
                        <a:latin typeface="Times New Roman" panose="02020603050405020304" pitchFamily="18" charset="0"/>
                        <a:cs typeface="Times New Roman" panose="02020603050405020304" pitchFamily="18" charset="0"/>
                      </a:endParaRPr>
                    </a:p>
                  </a:txBody>
                  <a:tcPr marL="9535" marR="953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9"/>
                  </a:ext>
                </a:extLst>
              </a:tr>
              <a:tr h="209550">
                <a:tc>
                  <a:txBody>
                    <a:bodyPr/>
                    <a:lstStyle/>
                    <a:p>
                      <a:pPr algn="ctr" fontAlgn="ctr"/>
                      <a:r>
                        <a:rPr lang="en-US" altLang="ko-KR" sz="900" b="0" i="0" u="none" strike="noStrike">
                          <a:solidFill>
                            <a:srgbClr val="000000"/>
                          </a:solidFill>
                          <a:effectLst/>
                          <a:latin typeface="Times New Roman" panose="02020603050405020304" pitchFamily="18" charset="0"/>
                          <a:cs typeface="Times New Roman" panose="02020603050405020304" pitchFamily="18" charset="0"/>
                        </a:rPr>
                        <a:t>71</a:t>
                      </a:r>
                    </a:p>
                  </a:txBody>
                  <a:tcPr marL="9535" marR="953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r>
                        <a:rPr lang="en-US" altLang="ko-KR" sz="900" b="0" i="0" u="none" strike="noStrike" smtClean="0">
                          <a:solidFill>
                            <a:srgbClr val="000000"/>
                          </a:solidFill>
                          <a:effectLst/>
                          <a:latin typeface="Times New Roman" panose="02020603050405020304" pitchFamily="18" charset="0"/>
                          <a:cs typeface="Times New Roman" panose="02020603050405020304" pitchFamily="18" charset="0"/>
                        </a:rPr>
                        <a:t>C</a:t>
                      </a:r>
                      <a:endParaRPr lang="en-US" altLang="ko-KR" sz="900" b="0" i="0" u="none" strike="noStrike">
                        <a:solidFill>
                          <a:srgbClr val="000000"/>
                        </a:solidFill>
                        <a:effectLst/>
                        <a:latin typeface="Times New Roman" panose="02020603050405020304" pitchFamily="18" charset="0"/>
                        <a:cs typeface="Times New Roman" panose="02020603050405020304" pitchFamily="18" charset="0"/>
                      </a:endParaRPr>
                    </a:p>
                  </a:txBody>
                  <a:tcPr marL="9535" marR="953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10"/>
                  </a:ext>
                </a:extLst>
              </a:tr>
              <a:tr h="209550">
                <a:tc>
                  <a:txBody>
                    <a:bodyPr/>
                    <a:lstStyle/>
                    <a:p>
                      <a:pPr algn="ctr" fontAlgn="ctr"/>
                      <a:r>
                        <a:rPr lang="en-US" altLang="ko-KR" sz="900" b="0" i="0" u="none" strike="noStrike">
                          <a:solidFill>
                            <a:srgbClr val="000000"/>
                          </a:solidFill>
                          <a:effectLst/>
                          <a:latin typeface="Times New Roman" panose="02020603050405020304" pitchFamily="18" charset="0"/>
                          <a:cs typeface="Times New Roman" panose="02020603050405020304" pitchFamily="18" charset="0"/>
                        </a:rPr>
                        <a:t>72</a:t>
                      </a:r>
                    </a:p>
                  </a:txBody>
                  <a:tcPr marL="9535" marR="953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r>
                        <a:rPr lang="en-US" altLang="ko-KR" sz="900" b="0" i="0" u="none" strike="noStrike" smtClean="0">
                          <a:solidFill>
                            <a:srgbClr val="000000"/>
                          </a:solidFill>
                          <a:effectLst/>
                          <a:latin typeface="Times New Roman" panose="02020603050405020304" pitchFamily="18" charset="0"/>
                          <a:cs typeface="Times New Roman" panose="02020603050405020304" pitchFamily="18" charset="0"/>
                        </a:rPr>
                        <a:t>C</a:t>
                      </a:r>
                      <a:endParaRPr lang="en-US" altLang="ko-KR" sz="900" b="0" i="0" u="none" strike="noStrike">
                        <a:solidFill>
                          <a:srgbClr val="000000"/>
                        </a:solidFill>
                        <a:effectLst/>
                        <a:latin typeface="Times New Roman" panose="02020603050405020304" pitchFamily="18" charset="0"/>
                        <a:cs typeface="Times New Roman" panose="02020603050405020304" pitchFamily="18" charset="0"/>
                      </a:endParaRPr>
                    </a:p>
                  </a:txBody>
                  <a:tcPr marL="9535" marR="953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11"/>
                  </a:ext>
                </a:extLst>
              </a:tr>
              <a:tr h="209550">
                <a:tc>
                  <a:txBody>
                    <a:bodyPr/>
                    <a:lstStyle/>
                    <a:p>
                      <a:pPr algn="ctr" fontAlgn="ctr"/>
                      <a:r>
                        <a:rPr lang="en-US" altLang="ko-KR" sz="900" b="0" i="0" u="none" strike="noStrike">
                          <a:solidFill>
                            <a:srgbClr val="000000"/>
                          </a:solidFill>
                          <a:effectLst/>
                          <a:latin typeface="Times New Roman" panose="02020603050405020304" pitchFamily="18" charset="0"/>
                          <a:cs typeface="Times New Roman" panose="02020603050405020304" pitchFamily="18" charset="0"/>
                        </a:rPr>
                        <a:t>73</a:t>
                      </a:r>
                    </a:p>
                  </a:txBody>
                  <a:tcPr marL="9535" marR="953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r>
                        <a:rPr lang="en-US" altLang="ko-KR" sz="900" b="0" i="0" u="none" strike="noStrike" smtClean="0">
                          <a:solidFill>
                            <a:srgbClr val="000000"/>
                          </a:solidFill>
                          <a:effectLst/>
                          <a:latin typeface="Times New Roman" panose="02020603050405020304" pitchFamily="18" charset="0"/>
                          <a:cs typeface="Times New Roman" panose="02020603050405020304" pitchFamily="18" charset="0"/>
                        </a:rPr>
                        <a:t>A</a:t>
                      </a:r>
                      <a:endParaRPr lang="en-US" altLang="ko-KR" sz="900" b="0" i="0" u="none" strike="noStrike">
                        <a:solidFill>
                          <a:srgbClr val="000000"/>
                        </a:solidFill>
                        <a:effectLst/>
                        <a:latin typeface="Times New Roman" panose="02020603050405020304" pitchFamily="18" charset="0"/>
                        <a:cs typeface="Times New Roman" panose="02020603050405020304" pitchFamily="18" charset="0"/>
                      </a:endParaRPr>
                    </a:p>
                  </a:txBody>
                  <a:tcPr marL="9535" marR="953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12"/>
                  </a:ext>
                </a:extLst>
              </a:tr>
              <a:tr h="209550">
                <a:tc>
                  <a:txBody>
                    <a:bodyPr/>
                    <a:lstStyle/>
                    <a:p>
                      <a:pPr algn="ctr" fontAlgn="ctr"/>
                      <a:r>
                        <a:rPr lang="en-US" altLang="ko-KR" sz="900" b="0" i="0" u="none" strike="noStrike">
                          <a:solidFill>
                            <a:srgbClr val="000000"/>
                          </a:solidFill>
                          <a:effectLst/>
                          <a:latin typeface="Times New Roman" panose="02020603050405020304" pitchFamily="18" charset="0"/>
                          <a:cs typeface="Times New Roman" panose="02020603050405020304" pitchFamily="18" charset="0"/>
                        </a:rPr>
                        <a:t>74</a:t>
                      </a:r>
                    </a:p>
                  </a:txBody>
                  <a:tcPr marL="9535" marR="953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r>
                        <a:rPr lang="en-US" altLang="ko-KR" sz="900" b="0" i="0" u="none" strike="noStrike" smtClean="0">
                          <a:solidFill>
                            <a:srgbClr val="000000"/>
                          </a:solidFill>
                          <a:effectLst/>
                          <a:latin typeface="Times New Roman" panose="02020603050405020304" pitchFamily="18" charset="0"/>
                          <a:cs typeface="Times New Roman" panose="02020603050405020304" pitchFamily="18" charset="0"/>
                        </a:rPr>
                        <a:t>B</a:t>
                      </a:r>
                      <a:endParaRPr lang="en-US" altLang="ko-KR" sz="900" b="0" i="0" u="none" strike="noStrike">
                        <a:solidFill>
                          <a:srgbClr val="000000"/>
                        </a:solidFill>
                        <a:effectLst/>
                        <a:latin typeface="Times New Roman" panose="02020603050405020304" pitchFamily="18" charset="0"/>
                        <a:cs typeface="Times New Roman" panose="02020603050405020304" pitchFamily="18" charset="0"/>
                      </a:endParaRPr>
                    </a:p>
                  </a:txBody>
                  <a:tcPr marL="9535" marR="953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13"/>
                  </a:ext>
                </a:extLst>
              </a:tr>
              <a:tr h="209550">
                <a:tc>
                  <a:txBody>
                    <a:bodyPr/>
                    <a:lstStyle/>
                    <a:p>
                      <a:pPr algn="ctr" fontAlgn="ctr"/>
                      <a:r>
                        <a:rPr lang="en-US" altLang="ko-KR" sz="900" b="0" i="0" u="none" strike="noStrike">
                          <a:solidFill>
                            <a:srgbClr val="000000"/>
                          </a:solidFill>
                          <a:effectLst/>
                          <a:latin typeface="Times New Roman" panose="02020603050405020304" pitchFamily="18" charset="0"/>
                          <a:cs typeface="Times New Roman" panose="02020603050405020304" pitchFamily="18" charset="0"/>
                        </a:rPr>
                        <a:t>75</a:t>
                      </a:r>
                    </a:p>
                  </a:txBody>
                  <a:tcPr marL="9535" marR="953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r>
                        <a:rPr lang="en-US" altLang="ko-KR" sz="900" b="0" i="0" u="none" strike="noStrike" smtClean="0">
                          <a:solidFill>
                            <a:srgbClr val="000000"/>
                          </a:solidFill>
                          <a:effectLst/>
                          <a:latin typeface="Times New Roman" panose="02020603050405020304" pitchFamily="18" charset="0"/>
                          <a:cs typeface="Times New Roman" panose="02020603050405020304" pitchFamily="18" charset="0"/>
                        </a:rPr>
                        <a:t>D</a:t>
                      </a:r>
                      <a:endParaRPr lang="en-US" altLang="ko-KR" sz="900" b="0" i="0" u="none" strike="noStrike">
                        <a:solidFill>
                          <a:srgbClr val="000000"/>
                        </a:solidFill>
                        <a:effectLst/>
                        <a:latin typeface="Times New Roman" panose="02020603050405020304" pitchFamily="18" charset="0"/>
                        <a:cs typeface="Times New Roman" panose="02020603050405020304" pitchFamily="18" charset="0"/>
                      </a:endParaRPr>
                    </a:p>
                  </a:txBody>
                  <a:tcPr marL="9535" marR="953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14"/>
                  </a:ext>
                </a:extLst>
              </a:tr>
              <a:tr h="209550">
                <a:tc>
                  <a:txBody>
                    <a:bodyPr/>
                    <a:lstStyle/>
                    <a:p>
                      <a:pPr algn="ctr" fontAlgn="ctr"/>
                      <a:r>
                        <a:rPr lang="en-US" altLang="ko-KR" sz="900" b="0" i="0" u="none" strike="noStrike">
                          <a:solidFill>
                            <a:srgbClr val="000000"/>
                          </a:solidFill>
                          <a:effectLst/>
                          <a:latin typeface="Times New Roman" panose="02020603050405020304" pitchFamily="18" charset="0"/>
                          <a:cs typeface="Times New Roman" panose="02020603050405020304" pitchFamily="18" charset="0"/>
                        </a:rPr>
                        <a:t>76</a:t>
                      </a:r>
                    </a:p>
                  </a:txBody>
                  <a:tcPr marL="9535" marR="953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r>
                        <a:rPr lang="en-US" altLang="ko-KR" sz="900" b="0" i="0" u="none" strike="noStrike" smtClean="0">
                          <a:solidFill>
                            <a:srgbClr val="000000"/>
                          </a:solidFill>
                          <a:effectLst/>
                          <a:latin typeface="Times New Roman" panose="02020603050405020304" pitchFamily="18" charset="0"/>
                          <a:cs typeface="Times New Roman" panose="02020603050405020304" pitchFamily="18" charset="0"/>
                        </a:rPr>
                        <a:t>C</a:t>
                      </a:r>
                      <a:endParaRPr lang="en-US" altLang="ko-KR" sz="900" b="0" i="0" u="none" strike="noStrike">
                        <a:solidFill>
                          <a:srgbClr val="000000"/>
                        </a:solidFill>
                        <a:effectLst/>
                        <a:latin typeface="Times New Roman" panose="02020603050405020304" pitchFamily="18" charset="0"/>
                        <a:cs typeface="Times New Roman" panose="02020603050405020304" pitchFamily="18" charset="0"/>
                      </a:endParaRPr>
                    </a:p>
                  </a:txBody>
                  <a:tcPr marL="9535" marR="953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15"/>
                  </a:ext>
                </a:extLst>
              </a:tr>
              <a:tr h="209550">
                <a:tc>
                  <a:txBody>
                    <a:bodyPr/>
                    <a:lstStyle/>
                    <a:p>
                      <a:pPr algn="ctr" fontAlgn="ctr"/>
                      <a:r>
                        <a:rPr lang="en-US" altLang="ko-KR" sz="900" b="0" i="0" u="none" strike="noStrike">
                          <a:solidFill>
                            <a:srgbClr val="000000"/>
                          </a:solidFill>
                          <a:effectLst/>
                          <a:latin typeface="Times New Roman" panose="02020603050405020304" pitchFamily="18" charset="0"/>
                          <a:cs typeface="Times New Roman" panose="02020603050405020304" pitchFamily="18" charset="0"/>
                        </a:rPr>
                        <a:t>77</a:t>
                      </a:r>
                    </a:p>
                  </a:txBody>
                  <a:tcPr marL="9535" marR="953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r>
                        <a:rPr lang="en-US" altLang="ko-KR" sz="900" b="0" i="0" u="none" strike="noStrike" smtClean="0">
                          <a:solidFill>
                            <a:srgbClr val="000000"/>
                          </a:solidFill>
                          <a:effectLst/>
                          <a:latin typeface="Times New Roman" panose="02020603050405020304" pitchFamily="18" charset="0"/>
                          <a:cs typeface="Times New Roman" panose="02020603050405020304" pitchFamily="18" charset="0"/>
                        </a:rPr>
                        <a:t>B</a:t>
                      </a:r>
                      <a:endParaRPr lang="en-US" altLang="ko-KR" sz="900" b="0" i="0" u="none" strike="noStrike">
                        <a:solidFill>
                          <a:srgbClr val="000000"/>
                        </a:solidFill>
                        <a:effectLst/>
                        <a:latin typeface="Times New Roman" panose="02020603050405020304" pitchFamily="18" charset="0"/>
                        <a:cs typeface="Times New Roman" panose="02020603050405020304" pitchFamily="18" charset="0"/>
                      </a:endParaRPr>
                    </a:p>
                  </a:txBody>
                  <a:tcPr marL="9535" marR="953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16"/>
                  </a:ext>
                </a:extLst>
              </a:tr>
              <a:tr h="209550">
                <a:tc>
                  <a:txBody>
                    <a:bodyPr/>
                    <a:lstStyle/>
                    <a:p>
                      <a:pPr algn="ctr" fontAlgn="ctr"/>
                      <a:r>
                        <a:rPr lang="en-US" altLang="ko-KR" sz="900" b="0" i="0" u="none" strike="noStrike">
                          <a:solidFill>
                            <a:srgbClr val="000000"/>
                          </a:solidFill>
                          <a:effectLst/>
                          <a:latin typeface="Times New Roman" panose="02020603050405020304" pitchFamily="18" charset="0"/>
                          <a:cs typeface="Times New Roman" panose="02020603050405020304" pitchFamily="18" charset="0"/>
                        </a:rPr>
                        <a:t>78</a:t>
                      </a:r>
                    </a:p>
                  </a:txBody>
                  <a:tcPr marL="9535" marR="953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r>
                        <a:rPr lang="en-US" altLang="ko-KR" sz="900" b="0" i="0" u="none" strike="noStrike" smtClean="0">
                          <a:solidFill>
                            <a:srgbClr val="000000"/>
                          </a:solidFill>
                          <a:effectLst/>
                          <a:latin typeface="Times New Roman" panose="02020603050405020304" pitchFamily="18" charset="0"/>
                          <a:cs typeface="Times New Roman" panose="02020603050405020304" pitchFamily="18" charset="0"/>
                        </a:rPr>
                        <a:t>B</a:t>
                      </a:r>
                      <a:endParaRPr lang="en-US" altLang="ko-KR" sz="900" b="0" i="0" u="none" strike="noStrike">
                        <a:solidFill>
                          <a:srgbClr val="000000"/>
                        </a:solidFill>
                        <a:effectLst/>
                        <a:latin typeface="Times New Roman" panose="02020603050405020304" pitchFamily="18" charset="0"/>
                        <a:cs typeface="Times New Roman" panose="02020603050405020304" pitchFamily="18" charset="0"/>
                      </a:endParaRPr>
                    </a:p>
                  </a:txBody>
                  <a:tcPr marL="9535" marR="953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17"/>
                  </a:ext>
                </a:extLst>
              </a:tr>
              <a:tr h="209550">
                <a:tc>
                  <a:txBody>
                    <a:bodyPr/>
                    <a:lstStyle/>
                    <a:p>
                      <a:pPr algn="ctr" fontAlgn="ctr"/>
                      <a:r>
                        <a:rPr lang="en-US" altLang="ko-KR" sz="900" b="0" i="0" u="none" strike="noStrike">
                          <a:solidFill>
                            <a:srgbClr val="000000"/>
                          </a:solidFill>
                          <a:effectLst/>
                          <a:latin typeface="Times New Roman" panose="02020603050405020304" pitchFamily="18" charset="0"/>
                          <a:cs typeface="Times New Roman" panose="02020603050405020304" pitchFamily="18" charset="0"/>
                        </a:rPr>
                        <a:t>79</a:t>
                      </a:r>
                    </a:p>
                  </a:txBody>
                  <a:tcPr marL="9535" marR="953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r>
                        <a:rPr lang="en-US" altLang="ko-KR" sz="900" b="0" i="0" u="none" strike="noStrike" smtClean="0">
                          <a:solidFill>
                            <a:srgbClr val="000000"/>
                          </a:solidFill>
                          <a:effectLst/>
                          <a:latin typeface="Times New Roman" panose="02020603050405020304" pitchFamily="18" charset="0"/>
                          <a:cs typeface="Times New Roman" panose="02020603050405020304" pitchFamily="18" charset="0"/>
                        </a:rPr>
                        <a:t>D</a:t>
                      </a:r>
                      <a:endParaRPr lang="en-US" altLang="ko-KR" sz="900" b="0" i="0" u="none" strike="noStrike">
                        <a:solidFill>
                          <a:srgbClr val="000000"/>
                        </a:solidFill>
                        <a:effectLst/>
                        <a:latin typeface="Times New Roman" panose="02020603050405020304" pitchFamily="18" charset="0"/>
                        <a:cs typeface="Times New Roman" panose="02020603050405020304" pitchFamily="18" charset="0"/>
                      </a:endParaRPr>
                    </a:p>
                  </a:txBody>
                  <a:tcPr marL="9535" marR="953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18"/>
                  </a:ext>
                </a:extLst>
              </a:tr>
              <a:tr h="209550">
                <a:tc>
                  <a:txBody>
                    <a:bodyPr/>
                    <a:lstStyle/>
                    <a:p>
                      <a:pPr algn="ctr" fontAlgn="ctr"/>
                      <a:r>
                        <a:rPr lang="en-US" altLang="ko-KR" sz="900" b="0" i="0" u="none" strike="noStrike">
                          <a:solidFill>
                            <a:srgbClr val="000000"/>
                          </a:solidFill>
                          <a:effectLst/>
                          <a:latin typeface="Times New Roman" panose="02020603050405020304" pitchFamily="18" charset="0"/>
                          <a:cs typeface="Times New Roman" panose="02020603050405020304" pitchFamily="18" charset="0"/>
                        </a:rPr>
                        <a:t>80</a:t>
                      </a:r>
                    </a:p>
                  </a:txBody>
                  <a:tcPr marL="9535" marR="953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r>
                        <a:rPr lang="en-US" altLang="ko-KR" sz="900" b="0" i="0" u="none" strike="noStrike" smtClean="0">
                          <a:solidFill>
                            <a:srgbClr val="000000"/>
                          </a:solidFill>
                          <a:effectLst/>
                          <a:latin typeface="Times New Roman" panose="02020603050405020304" pitchFamily="18" charset="0"/>
                          <a:cs typeface="Times New Roman" panose="02020603050405020304" pitchFamily="18" charset="0"/>
                        </a:rPr>
                        <a:t>C</a:t>
                      </a:r>
                      <a:endParaRPr lang="en-US" altLang="ko-KR" sz="900" b="0" i="0" u="none" strike="noStrike">
                        <a:solidFill>
                          <a:srgbClr val="000000"/>
                        </a:solidFill>
                        <a:effectLst/>
                        <a:latin typeface="Times New Roman" panose="02020603050405020304" pitchFamily="18" charset="0"/>
                        <a:cs typeface="Times New Roman" panose="02020603050405020304" pitchFamily="18" charset="0"/>
                      </a:endParaRPr>
                    </a:p>
                  </a:txBody>
                  <a:tcPr marL="9535" marR="953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19"/>
                  </a:ext>
                </a:extLst>
              </a:tr>
            </a:tbl>
          </a:graphicData>
        </a:graphic>
      </p:graphicFrame>
      <p:graphicFrame>
        <p:nvGraphicFramePr>
          <p:cNvPr id="9" name="Table 8"/>
          <p:cNvGraphicFramePr>
            <a:graphicFrameLocks noGrp="1"/>
          </p:cNvGraphicFramePr>
          <p:nvPr/>
        </p:nvGraphicFramePr>
        <p:xfrm>
          <a:off x="550863" y="927101"/>
          <a:ext cx="1149350" cy="209550"/>
        </p:xfrm>
        <a:graphic>
          <a:graphicData uri="http://schemas.openxmlformats.org/drawingml/2006/table">
            <a:tbl>
              <a:tblPr/>
              <a:tblGrid>
                <a:gridCol w="357841">
                  <a:extLst>
                    <a:ext uri="{9D8B030D-6E8A-4147-A177-3AD203B41FA5}">
                      <a16:colId xmlns:a16="http://schemas.microsoft.com/office/drawing/2014/main" val="20000"/>
                    </a:ext>
                  </a:extLst>
                </a:gridCol>
                <a:gridCol w="791509">
                  <a:extLst>
                    <a:ext uri="{9D8B030D-6E8A-4147-A177-3AD203B41FA5}">
                      <a16:colId xmlns:a16="http://schemas.microsoft.com/office/drawing/2014/main" val="20001"/>
                    </a:ext>
                  </a:extLst>
                </a:gridCol>
              </a:tblGrid>
              <a:tr h="209550">
                <a:tc>
                  <a:txBody>
                    <a:bodyPr/>
                    <a:lstStyle/>
                    <a:p>
                      <a:pPr algn="ctr" fontAlgn="ctr"/>
                      <a:r>
                        <a:rPr lang="en-US" altLang="ko-KR" sz="900" b="0" i="0" u="none" strike="noStrike" smtClean="0">
                          <a:solidFill>
                            <a:srgbClr val="000000"/>
                          </a:solidFill>
                          <a:effectLst/>
                          <a:latin typeface="Times New Roman" panose="02020603050405020304" pitchFamily="18" charset="0"/>
                          <a:cs typeface="Times New Roman" panose="02020603050405020304" pitchFamily="18" charset="0"/>
                        </a:rPr>
                        <a:t>Câu</a:t>
                      </a:r>
                      <a:endParaRPr lang="en-US" altLang="ko-KR" sz="900" b="0" i="0" u="none" strike="noStrike">
                        <a:solidFill>
                          <a:srgbClr val="000000"/>
                        </a:solidFill>
                        <a:effectLst/>
                        <a:latin typeface="Times New Roman" panose="02020603050405020304" pitchFamily="18" charset="0"/>
                        <a:cs typeface="Times New Roman" panose="02020603050405020304" pitchFamily="18" charset="0"/>
                      </a:endParaRPr>
                    </a:p>
                  </a:txBody>
                  <a:tcPr marL="9518" marR="9518"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ctr"/>
                      <a:r>
                        <a:rPr lang="en-US" altLang="ko-KR" sz="900" b="0" i="0" u="none" strike="noStrike" smtClean="0">
                          <a:solidFill>
                            <a:srgbClr val="000000"/>
                          </a:solidFill>
                          <a:effectLst/>
                          <a:latin typeface="Times New Roman" panose="02020603050405020304" pitchFamily="18" charset="0"/>
                          <a:cs typeface="Times New Roman" panose="02020603050405020304" pitchFamily="18" charset="0"/>
                        </a:rPr>
                        <a:t>Đáp</a:t>
                      </a:r>
                      <a:r>
                        <a:rPr lang="en-US" altLang="ko-KR" sz="900" b="0" i="0" u="none" strike="noStrike" baseline="0" smtClean="0">
                          <a:solidFill>
                            <a:srgbClr val="000000"/>
                          </a:solidFill>
                          <a:effectLst/>
                          <a:latin typeface="Times New Roman" panose="02020603050405020304" pitchFamily="18" charset="0"/>
                          <a:cs typeface="Times New Roman" panose="02020603050405020304" pitchFamily="18" charset="0"/>
                        </a:rPr>
                        <a:t> án</a:t>
                      </a:r>
                      <a:endParaRPr lang="en-US" altLang="ko-KR" sz="900" b="0" i="0" u="none" strike="noStrike">
                        <a:solidFill>
                          <a:srgbClr val="000000"/>
                        </a:solidFill>
                        <a:effectLst/>
                        <a:latin typeface="Times New Roman" panose="02020603050405020304" pitchFamily="18" charset="0"/>
                        <a:cs typeface="Times New Roman" panose="02020603050405020304" pitchFamily="18" charset="0"/>
                      </a:endParaRPr>
                    </a:p>
                  </a:txBody>
                  <a:tcPr marL="9518" marR="9518"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bl>
          </a:graphicData>
        </a:graphic>
      </p:graphicFrame>
      <p:graphicFrame>
        <p:nvGraphicFramePr>
          <p:cNvPr id="14" name="Table 13"/>
          <p:cNvGraphicFramePr>
            <a:graphicFrameLocks noGrp="1"/>
          </p:cNvGraphicFramePr>
          <p:nvPr/>
        </p:nvGraphicFramePr>
        <p:xfrm>
          <a:off x="2133600" y="920750"/>
          <a:ext cx="1187450" cy="209550"/>
        </p:xfrm>
        <a:graphic>
          <a:graphicData uri="http://schemas.openxmlformats.org/drawingml/2006/table">
            <a:tbl>
              <a:tblPr/>
              <a:tblGrid>
                <a:gridCol w="396197">
                  <a:extLst>
                    <a:ext uri="{9D8B030D-6E8A-4147-A177-3AD203B41FA5}">
                      <a16:colId xmlns:a16="http://schemas.microsoft.com/office/drawing/2014/main" val="20000"/>
                    </a:ext>
                  </a:extLst>
                </a:gridCol>
                <a:gridCol w="791253">
                  <a:extLst>
                    <a:ext uri="{9D8B030D-6E8A-4147-A177-3AD203B41FA5}">
                      <a16:colId xmlns:a16="http://schemas.microsoft.com/office/drawing/2014/main" val="20001"/>
                    </a:ext>
                  </a:extLst>
                </a:gridCol>
              </a:tblGrid>
              <a:tr h="209550">
                <a:tc>
                  <a:txBody>
                    <a:bodyPr/>
                    <a:lstStyle/>
                    <a:p>
                      <a:pPr algn="ctr" fontAlgn="ctr"/>
                      <a:r>
                        <a:rPr lang="en-US" altLang="ko-KR" sz="900" b="0" i="0" u="none" strike="noStrike" smtClean="0">
                          <a:solidFill>
                            <a:srgbClr val="000000"/>
                          </a:solidFill>
                          <a:effectLst/>
                          <a:latin typeface="Times New Roman" panose="02020603050405020304" pitchFamily="18" charset="0"/>
                          <a:cs typeface="Times New Roman" panose="02020603050405020304" pitchFamily="18" charset="0"/>
                        </a:rPr>
                        <a:t>Câu</a:t>
                      </a:r>
                      <a:endParaRPr lang="en-US" altLang="ko-KR" sz="900" b="0" i="0" u="none" strike="noStrike">
                        <a:solidFill>
                          <a:srgbClr val="000000"/>
                        </a:solidFill>
                        <a:effectLst/>
                        <a:latin typeface="Times New Roman" panose="02020603050405020304" pitchFamily="18" charset="0"/>
                        <a:cs typeface="Times New Roman" panose="02020603050405020304" pitchFamily="18" charset="0"/>
                      </a:endParaRPr>
                    </a:p>
                  </a:txBody>
                  <a:tcPr marL="9515" marR="951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ctr"/>
                      <a:r>
                        <a:rPr lang="en-US" altLang="ko-KR" sz="900" b="0" i="0" u="none" strike="noStrike" smtClean="0">
                          <a:solidFill>
                            <a:srgbClr val="000000"/>
                          </a:solidFill>
                          <a:effectLst/>
                          <a:latin typeface="Times New Roman" panose="02020603050405020304" pitchFamily="18" charset="0"/>
                          <a:cs typeface="Times New Roman" panose="02020603050405020304" pitchFamily="18" charset="0"/>
                        </a:rPr>
                        <a:t>Đáp</a:t>
                      </a:r>
                      <a:r>
                        <a:rPr lang="en-US" altLang="ko-KR" sz="900" b="0" i="0" u="none" strike="noStrike" baseline="0" smtClean="0">
                          <a:solidFill>
                            <a:srgbClr val="000000"/>
                          </a:solidFill>
                          <a:effectLst/>
                          <a:latin typeface="Times New Roman" panose="02020603050405020304" pitchFamily="18" charset="0"/>
                          <a:cs typeface="Times New Roman" panose="02020603050405020304" pitchFamily="18" charset="0"/>
                        </a:rPr>
                        <a:t> án</a:t>
                      </a:r>
                      <a:endParaRPr lang="en-US" altLang="ko-KR" sz="900" b="0" i="0" u="none" strike="noStrike">
                        <a:solidFill>
                          <a:srgbClr val="000000"/>
                        </a:solidFill>
                        <a:effectLst/>
                        <a:latin typeface="Times New Roman" panose="02020603050405020304" pitchFamily="18" charset="0"/>
                        <a:cs typeface="Times New Roman" panose="02020603050405020304" pitchFamily="18" charset="0"/>
                      </a:endParaRPr>
                    </a:p>
                  </a:txBody>
                  <a:tcPr marL="9515" marR="951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bl>
          </a:graphicData>
        </a:graphic>
      </p:graphicFrame>
      <p:graphicFrame>
        <p:nvGraphicFramePr>
          <p:cNvPr id="15" name="Table 14"/>
          <p:cNvGraphicFramePr>
            <a:graphicFrameLocks noGrp="1"/>
          </p:cNvGraphicFramePr>
          <p:nvPr/>
        </p:nvGraphicFramePr>
        <p:xfrm>
          <a:off x="3730625" y="920750"/>
          <a:ext cx="1138238" cy="209550"/>
        </p:xfrm>
        <a:graphic>
          <a:graphicData uri="http://schemas.openxmlformats.org/drawingml/2006/table">
            <a:tbl>
              <a:tblPr/>
              <a:tblGrid>
                <a:gridCol w="418412">
                  <a:extLst>
                    <a:ext uri="{9D8B030D-6E8A-4147-A177-3AD203B41FA5}">
                      <a16:colId xmlns:a16="http://schemas.microsoft.com/office/drawing/2014/main" val="20000"/>
                    </a:ext>
                  </a:extLst>
                </a:gridCol>
                <a:gridCol w="719826">
                  <a:extLst>
                    <a:ext uri="{9D8B030D-6E8A-4147-A177-3AD203B41FA5}">
                      <a16:colId xmlns:a16="http://schemas.microsoft.com/office/drawing/2014/main" val="20001"/>
                    </a:ext>
                  </a:extLst>
                </a:gridCol>
              </a:tblGrid>
              <a:tr h="209550">
                <a:tc>
                  <a:txBody>
                    <a:bodyPr/>
                    <a:lstStyle/>
                    <a:p>
                      <a:pPr algn="ctr" fontAlgn="ctr"/>
                      <a:r>
                        <a:rPr lang="en-US" altLang="ko-KR" sz="900" b="0" i="0" u="none" strike="noStrike" smtClean="0">
                          <a:solidFill>
                            <a:srgbClr val="000000"/>
                          </a:solidFill>
                          <a:effectLst/>
                          <a:latin typeface="Times New Roman" panose="02020603050405020304" pitchFamily="18" charset="0"/>
                          <a:cs typeface="Times New Roman" panose="02020603050405020304" pitchFamily="18" charset="0"/>
                        </a:rPr>
                        <a:t>Câu</a:t>
                      </a:r>
                      <a:endParaRPr lang="en-US" altLang="ko-KR" sz="900" b="0" i="0" u="none" strike="noStrike">
                        <a:solidFill>
                          <a:srgbClr val="000000"/>
                        </a:solidFill>
                        <a:effectLst/>
                        <a:latin typeface="Times New Roman" panose="02020603050405020304" pitchFamily="18" charset="0"/>
                        <a:cs typeface="Times New Roman" panose="02020603050405020304" pitchFamily="18" charset="0"/>
                      </a:endParaRPr>
                    </a:p>
                  </a:txBody>
                  <a:tcPr marL="9522" marR="9522"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ctr"/>
                      <a:r>
                        <a:rPr lang="en-US" altLang="ko-KR" sz="900" b="0" i="0" u="none" strike="noStrike" smtClean="0">
                          <a:solidFill>
                            <a:srgbClr val="000000"/>
                          </a:solidFill>
                          <a:effectLst/>
                          <a:latin typeface="Times New Roman" panose="02020603050405020304" pitchFamily="18" charset="0"/>
                          <a:cs typeface="Times New Roman" panose="02020603050405020304" pitchFamily="18" charset="0"/>
                        </a:rPr>
                        <a:t>Đáp</a:t>
                      </a:r>
                      <a:r>
                        <a:rPr lang="en-US" altLang="ko-KR" sz="900" b="0" i="0" u="none" strike="noStrike" baseline="0" smtClean="0">
                          <a:solidFill>
                            <a:srgbClr val="000000"/>
                          </a:solidFill>
                          <a:effectLst/>
                          <a:latin typeface="Times New Roman" panose="02020603050405020304" pitchFamily="18" charset="0"/>
                          <a:cs typeface="Times New Roman" panose="02020603050405020304" pitchFamily="18" charset="0"/>
                        </a:rPr>
                        <a:t> án</a:t>
                      </a:r>
                      <a:endParaRPr lang="en-US" altLang="ko-KR" sz="900" b="0" i="0" u="none" strike="noStrike">
                        <a:solidFill>
                          <a:srgbClr val="000000"/>
                        </a:solidFill>
                        <a:effectLst/>
                        <a:latin typeface="Times New Roman" panose="02020603050405020304" pitchFamily="18" charset="0"/>
                        <a:cs typeface="Times New Roman" panose="02020603050405020304" pitchFamily="18" charset="0"/>
                      </a:endParaRPr>
                    </a:p>
                  </a:txBody>
                  <a:tcPr marL="9522" marR="9522"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bl>
          </a:graphicData>
        </a:graphic>
      </p:graphicFrame>
      <p:graphicFrame>
        <p:nvGraphicFramePr>
          <p:cNvPr id="16" name="Table 15"/>
          <p:cNvGraphicFramePr>
            <a:graphicFrameLocks noGrp="1"/>
          </p:cNvGraphicFramePr>
          <p:nvPr/>
        </p:nvGraphicFramePr>
        <p:xfrm>
          <a:off x="5224464" y="920750"/>
          <a:ext cx="1157287" cy="209550"/>
        </p:xfrm>
        <a:graphic>
          <a:graphicData uri="http://schemas.openxmlformats.org/drawingml/2006/table">
            <a:tbl>
              <a:tblPr/>
              <a:tblGrid>
                <a:gridCol w="365349">
                  <a:extLst>
                    <a:ext uri="{9D8B030D-6E8A-4147-A177-3AD203B41FA5}">
                      <a16:colId xmlns:a16="http://schemas.microsoft.com/office/drawing/2014/main" val="20000"/>
                    </a:ext>
                  </a:extLst>
                </a:gridCol>
                <a:gridCol w="791938">
                  <a:extLst>
                    <a:ext uri="{9D8B030D-6E8A-4147-A177-3AD203B41FA5}">
                      <a16:colId xmlns:a16="http://schemas.microsoft.com/office/drawing/2014/main" val="20001"/>
                    </a:ext>
                  </a:extLst>
                </a:gridCol>
              </a:tblGrid>
              <a:tr h="209550">
                <a:tc>
                  <a:txBody>
                    <a:bodyPr/>
                    <a:lstStyle/>
                    <a:p>
                      <a:pPr algn="ctr" fontAlgn="ctr"/>
                      <a:r>
                        <a:rPr lang="en-US" altLang="ko-KR" sz="900" b="0" i="0" u="none" strike="noStrike" smtClean="0">
                          <a:solidFill>
                            <a:srgbClr val="000000"/>
                          </a:solidFill>
                          <a:effectLst/>
                          <a:latin typeface="Times New Roman" panose="02020603050405020304" pitchFamily="18" charset="0"/>
                          <a:cs typeface="Times New Roman" panose="02020603050405020304" pitchFamily="18" charset="0"/>
                        </a:rPr>
                        <a:t>Câu</a:t>
                      </a:r>
                      <a:endParaRPr lang="en-US" altLang="ko-KR" sz="900" b="0" i="0" u="none" strike="noStrike">
                        <a:solidFill>
                          <a:srgbClr val="000000"/>
                        </a:solidFill>
                        <a:effectLst/>
                        <a:latin typeface="Times New Roman" panose="02020603050405020304" pitchFamily="18" charset="0"/>
                        <a:cs typeface="Times New Roman" panose="02020603050405020304" pitchFamily="18" charset="0"/>
                      </a:endParaRPr>
                    </a:p>
                  </a:txBody>
                  <a:tcPr marL="9523" marR="9523"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ctr"/>
                      <a:r>
                        <a:rPr lang="en-US" altLang="ko-KR" sz="900" b="0" i="0" u="none" strike="noStrike" smtClean="0">
                          <a:solidFill>
                            <a:srgbClr val="000000"/>
                          </a:solidFill>
                          <a:effectLst/>
                          <a:latin typeface="Times New Roman" panose="02020603050405020304" pitchFamily="18" charset="0"/>
                          <a:cs typeface="Times New Roman" panose="02020603050405020304" pitchFamily="18" charset="0"/>
                        </a:rPr>
                        <a:t>Đáp</a:t>
                      </a:r>
                      <a:r>
                        <a:rPr lang="en-US" altLang="ko-KR" sz="900" b="0" i="0" u="none" strike="noStrike" baseline="0" smtClean="0">
                          <a:solidFill>
                            <a:srgbClr val="000000"/>
                          </a:solidFill>
                          <a:effectLst/>
                          <a:latin typeface="Times New Roman" panose="02020603050405020304" pitchFamily="18" charset="0"/>
                          <a:cs typeface="Times New Roman" panose="02020603050405020304" pitchFamily="18" charset="0"/>
                        </a:rPr>
                        <a:t> án</a:t>
                      </a:r>
                      <a:endParaRPr lang="en-US" altLang="ko-KR" sz="900" b="0" i="0" u="none" strike="noStrike">
                        <a:solidFill>
                          <a:srgbClr val="000000"/>
                        </a:solidFill>
                        <a:effectLst/>
                        <a:latin typeface="Times New Roman" panose="02020603050405020304" pitchFamily="18" charset="0"/>
                        <a:cs typeface="Times New Roman" panose="02020603050405020304" pitchFamily="18" charset="0"/>
                      </a:endParaRPr>
                    </a:p>
                  </a:txBody>
                  <a:tcPr marL="9523" marR="9523"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bl>
          </a:graphicData>
        </a:graphic>
      </p:graphicFrame>
      <p:graphicFrame>
        <p:nvGraphicFramePr>
          <p:cNvPr id="17" name="Table 16"/>
          <p:cNvGraphicFramePr>
            <a:graphicFrameLocks noGrp="1"/>
          </p:cNvGraphicFramePr>
          <p:nvPr>
            <p:extLst>
              <p:ext uri="{D42A27DB-BD31-4B8C-83A1-F6EECF244321}">
                <p14:modId xmlns:p14="http://schemas.microsoft.com/office/powerpoint/2010/main" val="1393609925"/>
              </p:ext>
            </p:extLst>
          </p:nvPr>
        </p:nvGraphicFramePr>
        <p:xfrm>
          <a:off x="550070" y="1280592"/>
          <a:ext cx="1150938" cy="4210050"/>
        </p:xfrm>
        <a:graphic>
          <a:graphicData uri="http://schemas.openxmlformats.org/drawingml/2006/table">
            <a:tbl>
              <a:tblPr/>
              <a:tblGrid>
                <a:gridCol w="359668">
                  <a:extLst>
                    <a:ext uri="{9D8B030D-6E8A-4147-A177-3AD203B41FA5}">
                      <a16:colId xmlns:a16="http://schemas.microsoft.com/office/drawing/2014/main" val="20000"/>
                    </a:ext>
                  </a:extLst>
                </a:gridCol>
                <a:gridCol w="791270">
                  <a:extLst>
                    <a:ext uri="{9D8B030D-6E8A-4147-A177-3AD203B41FA5}">
                      <a16:colId xmlns:a16="http://schemas.microsoft.com/office/drawing/2014/main" val="20001"/>
                    </a:ext>
                  </a:extLst>
                </a:gridCol>
              </a:tblGrid>
              <a:tr h="209550">
                <a:tc>
                  <a:txBody>
                    <a:bodyPr/>
                    <a:lstStyle/>
                    <a:p>
                      <a:pPr algn="ctr" fontAlgn="ctr"/>
                      <a:r>
                        <a:rPr lang="en-US" altLang="ko-KR" sz="900" b="0" i="0" u="none" strike="noStrike">
                          <a:solidFill>
                            <a:srgbClr val="000000"/>
                          </a:solidFill>
                          <a:effectLst/>
                          <a:latin typeface="Times New Roman" panose="02020603050405020304" pitchFamily="18" charset="0"/>
                          <a:cs typeface="Times New Roman" panose="02020603050405020304" pitchFamily="18" charset="0"/>
                        </a:rPr>
                        <a:t>1</a:t>
                      </a:r>
                    </a:p>
                  </a:txBody>
                  <a:tcPr marL="9515" marR="951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ctr"/>
                      <a:r>
                        <a:rPr lang="en-US" altLang="ko-KR" sz="900" b="0" i="0" u="none" strike="noStrike" smtClean="0">
                          <a:solidFill>
                            <a:srgbClr val="000000"/>
                          </a:solidFill>
                          <a:effectLst/>
                          <a:latin typeface="Times New Roman" panose="02020603050405020304" pitchFamily="18" charset="0"/>
                          <a:cs typeface="Times New Roman" panose="02020603050405020304" pitchFamily="18" charset="0"/>
                        </a:rPr>
                        <a:t>A</a:t>
                      </a:r>
                      <a:endParaRPr lang="en-US" altLang="ko-KR" sz="900" b="0" i="0" u="none" strike="noStrike">
                        <a:solidFill>
                          <a:srgbClr val="000000"/>
                        </a:solidFill>
                        <a:effectLst/>
                        <a:latin typeface="Times New Roman" panose="02020603050405020304" pitchFamily="18" charset="0"/>
                        <a:cs typeface="Times New Roman" panose="02020603050405020304" pitchFamily="18" charset="0"/>
                      </a:endParaRPr>
                    </a:p>
                  </a:txBody>
                  <a:tcPr marL="9515" marR="951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209550">
                <a:tc>
                  <a:txBody>
                    <a:bodyPr/>
                    <a:lstStyle/>
                    <a:p>
                      <a:pPr algn="ctr" fontAlgn="ctr"/>
                      <a:r>
                        <a:rPr lang="en-US" altLang="ko-KR" sz="900" b="0" i="0" u="none" strike="noStrike">
                          <a:solidFill>
                            <a:srgbClr val="000000"/>
                          </a:solidFill>
                          <a:effectLst/>
                          <a:latin typeface="Times New Roman" panose="02020603050405020304" pitchFamily="18" charset="0"/>
                          <a:cs typeface="Times New Roman" panose="02020603050405020304" pitchFamily="18" charset="0"/>
                        </a:rPr>
                        <a:t>2</a:t>
                      </a:r>
                    </a:p>
                  </a:txBody>
                  <a:tcPr marL="9515" marR="951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ctr"/>
                      <a:r>
                        <a:rPr lang="en-US" altLang="ko-KR" sz="900" b="0" i="0" u="none" strike="noStrike" smtClean="0">
                          <a:solidFill>
                            <a:srgbClr val="000000"/>
                          </a:solidFill>
                          <a:effectLst/>
                          <a:latin typeface="Times New Roman" panose="02020603050405020304" pitchFamily="18" charset="0"/>
                          <a:cs typeface="Times New Roman" panose="02020603050405020304" pitchFamily="18" charset="0"/>
                        </a:rPr>
                        <a:t>B</a:t>
                      </a:r>
                      <a:endParaRPr lang="en-US" altLang="ko-KR" sz="900" b="0" i="0" u="none" strike="noStrike">
                        <a:solidFill>
                          <a:srgbClr val="000000"/>
                        </a:solidFill>
                        <a:effectLst/>
                        <a:latin typeface="Times New Roman" panose="02020603050405020304" pitchFamily="18" charset="0"/>
                        <a:cs typeface="Times New Roman" panose="02020603050405020304" pitchFamily="18" charset="0"/>
                      </a:endParaRPr>
                    </a:p>
                  </a:txBody>
                  <a:tcPr marL="9515" marR="951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209550">
                <a:tc>
                  <a:txBody>
                    <a:bodyPr/>
                    <a:lstStyle/>
                    <a:p>
                      <a:pPr algn="ctr" fontAlgn="ctr"/>
                      <a:r>
                        <a:rPr lang="en-US" altLang="ko-KR" sz="900" b="0" i="0" u="none" strike="noStrike">
                          <a:solidFill>
                            <a:srgbClr val="000000"/>
                          </a:solidFill>
                          <a:effectLst/>
                          <a:latin typeface="Times New Roman" panose="02020603050405020304" pitchFamily="18" charset="0"/>
                          <a:cs typeface="Times New Roman" panose="02020603050405020304" pitchFamily="18" charset="0"/>
                        </a:rPr>
                        <a:t>3</a:t>
                      </a:r>
                    </a:p>
                  </a:txBody>
                  <a:tcPr marL="9515" marR="951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ctr"/>
                      <a:r>
                        <a:rPr lang="en-US" altLang="ko-KR" sz="900" b="0" i="0" u="none" strike="noStrike" smtClean="0">
                          <a:solidFill>
                            <a:srgbClr val="000000"/>
                          </a:solidFill>
                          <a:effectLst/>
                          <a:latin typeface="Times New Roman" panose="02020603050405020304" pitchFamily="18" charset="0"/>
                          <a:cs typeface="Times New Roman" panose="02020603050405020304" pitchFamily="18" charset="0"/>
                        </a:rPr>
                        <a:t>D</a:t>
                      </a:r>
                      <a:endParaRPr lang="en-US" altLang="ko-KR" sz="900" b="0" i="0" u="none" strike="noStrike">
                        <a:solidFill>
                          <a:srgbClr val="000000"/>
                        </a:solidFill>
                        <a:effectLst/>
                        <a:latin typeface="Times New Roman" panose="02020603050405020304" pitchFamily="18" charset="0"/>
                        <a:cs typeface="Times New Roman" panose="02020603050405020304" pitchFamily="18" charset="0"/>
                      </a:endParaRPr>
                    </a:p>
                  </a:txBody>
                  <a:tcPr marL="9515" marR="951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209550">
                <a:tc>
                  <a:txBody>
                    <a:bodyPr/>
                    <a:lstStyle/>
                    <a:p>
                      <a:pPr algn="ctr" fontAlgn="ctr"/>
                      <a:r>
                        <a:rPr lang="en-US" altLang="ko-KR" sz="900" b="0" i="0" u="none" strike="noStrike">
                          <a:solidFill>
                            <a:srgbClr val="000000"/>
                          </a:solidFill>
                          <a:effectLst/>
                          <a:latin typeface="Times New Roman" panose="02020603050405020304" pitchFamily="18" charset="0"/>
                          <a:cs typeface="Times New Roman" panose="02020603050405020304" pitchFamily="18" charset="0"/>
                        </a:rPr>
                        <a:t>4</a:t>
                      </a:r>
                    </a:p>
                  </a:txBody>
                  <a:tcPr marL="9515" marR="951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ctr"/>
                      <a:r>
                        <a:rPr lang="en-US" altLang="ko-KR" sz="900" b="0" i="0" u="none" strike="noStrike" smtClean="0">
                          <a:solidFill>
                            <a:srgbClr val="000000"/>
                          </a:solidFill>
                          <a:effectLst/>
                          <a:latin typeface="Times New Roman" panose="02020603050405020304" pitchFamily="18" charset="0"/>
                          <a:cs typeface="Times New Roman" panose="02020603050405020304" pitchFamily="18" charset="0"/>
                        </a:rPr>
                        <a:t>C</a:t>
                      </a:r>
                      <a:endParaRPr lang="en-US" altLang="ko-KR" sz="900" b="0" i="0" u="none" strike="noStrike">
                        <a:solidFill>
                          <a:srgbClr val="000000"/>
                        </a:solidFill>
                        <a:effectLst/>
                        <a:latin typeface="Times New Roman" panose="02020603050405020304" pitchFamily="18" charset="0"/>
                        <a:cs typeface="Times New Roman" panose="02020603050405020304" pitchFamily="18" charset="0"/>
                      </a:endParaRPr>
                    </a:p>
                  </a:txBody>
                  <a:tcPr marL="9515" marR="951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209550">
                <a:tc>
                  <a:txBody>
                    <a:bodyPr/>
                    <a:lstStyle/>
                    <a:p>
                      <a:pPr algn="ctr" fontAlgn="ctr"/>
                      <a:r>
                        <a:rPr lang="en-US" altLang="ko-KR" sz="900" b="0" i="0" u="none" strike="noStrike">
                          <a:solidFill>
                            <a:srgbClr val="000000"/>
                          </a:solidFill>
                          <a:effectLst/>
                          <a:latin typeface="Times New Roman" panose="02020603050405020304" pitchFamily="18" charset="0"/>
                          <a:cs typeface="Times New Roman" panose="02020603050405020304" pitchFamily="18" charset="0"/>
                        </a:rPr>
                        <a:t>5</a:t>
                      </a:r>
                    </a:p>
                  </a:txBody>
                  <a:tcPr marL="9515" marR="951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ctr"/>
                      <a:r>
                        <a:rPr lang="en-US" altLang="ko-KR" sz="900" b="0" i="0" u="none" strike="noStrike" smtClean="0">
                          <a:solidFill>
                            <a:srgbClr val="000000"/>
                          </a:solidFill>
                          <a:effectLst/>
                          <a:latin typeface="Times New Roman" panose="02020603050405020304" pitchFamily="18" charset="0"/>
                          <a:cs typeface="Times New Roman" panose="02020603050405020304" pitchFamily="18" charset="0"/>
                        </a:rPr>
                        <a:t>A</a:t>
                      </a:r>
                      <a:endParaRPr lang="en-US" altLang="ko-KR" sz="900" b="0" i="0" u="none" strike="noStrike">
                        <a:solidFill>
                          <a:srgbClr val="000000"/>
                        </a:solidFill>
                        <a:effectLst/>
                        <a:latin typeface="Times New Roman" panose="02020603050405020304" pitchFamily="18" charset="0"/>
                        <a:cs typeface="Times New Roman" panose="02020603050405020304" pitchFamily="18" charset="0"/>
                      </a:endParaRPr>
                    </a:p>
                  </a:txBody>
                  <a:tcPr marL="9515" marR="951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209550">
                <a:tc>
                  <a:txBody>
                    <a:bodyPr/>
                    <a:lstStyle/>
                    <a:p>
                      <a:pPr algn="ctr" fontAlgn="ctr"/>
                      <a:r>
                        <a:rPr lang="en-US" altLang="ko-KR" sz="900" b="0" i="0" u="none" strike="noStrike">
                          <a:solidFill>
                            <a:srgbClr val="000000"/>
                          </a:solidFill>
                          <a:effectLst/>
                          <a:latin typeface="Times New Roman" panose="02020603050405020304" pitchFamily="18" charset="0"/>
                          <a:cs typeface="Times New Roman" panose="02020603050405020304" pitchFamily="18" charset="0"/>
                        </a:rPr>
                        <a:t>6</a:t>
                      </a:r>
                    </a:p>
                  </a:txBody>
                  <a:tcPr marL="9515" marR="951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ctr"/>
                      <a:r>
                        <a:rPr lang="en-US" altLang="ko-KR" sz="900" b="0" i="0" u="none" strike="noStrike" smtClean="0">
                          <a:solidFill>
                            <a:srgbClr val="000000"/>
                          </a:solidFill>
                          <a:effectLst/>
                          <a:latin typeface="Times New Roman" panose="02020603050405020304" pitchFamily="18" charset="0"/>
                          <a:cs typeface="Times New Roman" panose="02020603050405020304" pitchFamily="18" charset="0"/>
                        </a:rPr>
                        <a:t>C</a:t>
                      </a:r>
                      <a:endParaRPr lang="en-US" altLang="ko-KR" sz="900" b="0" i="0" u="none" strike="noStrike">
                        <a:solidFill>
                          <a:srgbClr val="000000"/>
                        </a:solidFill>
                        <a:effectLst/>
                        <a:latin typeface="Times New Roman" panose="02020603050405020304" pitchFamily="18" charset="0"/>
                        <a:cs typeface="Times New Roman" panose="02020603050405020304" pitchFamily="18" charset="0"/>
                      </a:endParaRPr>
                    </a:p>
                  </a:txBody>
                  <a:tcPr marL="9515" marR="951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r h="209550">
                <a:tc>
                  <a:txBody>
                    <a:bodyPr/>
                    <a:lstStyle/>
                    <a:p>
                      <a:pPr algn="ctr" fontAlgn="ctr"/>
                      <a:r>
                        <a:rPr lang="en-US" altLang="ko-KR" sz="900" b="0" i="0" u="none" strike="noStrike">
                          <a:solidFill>
                            <a:srgbClr val="000000"/>
                          </a:solidFill>
                          <a:effectLst/>
                          <a:latin typeface="Times New Roman" panose="02020603050405020304" pitchFamily="18" charset="0"/>
                          <a:cs typeface="Times New Roman" panose="02020603050405020304" pitchFamily="18" charset="0"/>
                        </a:rPr>
                        <a:t>7</a:t>
                      </a:r>
                    </a:p>
                  </a:txBody>
                  <a:tcPr marL="9515" marR="951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ctr"/>
                      <a:r>
                        <a:rPr lang="en-US" altLang="ko-KR" sz="900" b="0" i="0" u="none" strike="noStrike" smtClean="0">
                          <a:solidFill>
                            <a:srgbClr val="000000"/>
                          </a:solidFill>
                          <a:effectLst/>
                          <a:latin typeface="Times New Roman" panose="02020603050405020304" pitchFamily="18" charset="0"/>
                          <a:cs typeface="Times New Roman" panose="02020603050405020304" pitchFamily="18" charset="0"/>
                        </a:rPr>
                        <a:t>A</a:t>
                      </a:r>
                      <a:endParaRPr lang="en-US" altLang="ko-KR" sz="900" b="0" i="0" u="none" strike="noStrike">
                        <a:solidFill>
                          <a:srgbClr val="000000"/>
                        </a:solidFill>
                        <a:effectLst/>
                        <a:latin typeface="Times New Roman" panose="02020603050405020304" pitchFamily="18" charset="0"/>
                        <a:cs typeface="Times New Roman" panose="02020603050405020304" pitchFamily="18" charset="0"/>
                      </a:endParaRPr>
                    </a:p>
                  </a:txBody>
                  <a:tcPr marL="9515" marR="951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6"/>
                  </a:ext>
                </a:extLst>
              </a:tr>
              <a:tr h="209550">
                <a:tc>
                  <a:txBody>
                    <a:bodyPr/>
                    <a:lstStyle/>
                    <a:p>
                      <a:pPr algn="ctr" fontAlgn="ctr"/>
                      <a:r>
                        <a:rPr lang="en-US" altLang="ko-KR" sz="900" b="0" i="0" u="none" strike="noStrike">
                          <a:solidFill>
                            <a:srgbClr val="000000"/>
                          </a:solidFill>
                          <a:effectLst/>
                          <a:latin typeface="Times New Roman" panose="02020603050405020304" pitchFamily="18" charset="0"/>
                          <a:cs typeface="Times New Roman" panose="02020603050405020304" pitchFamily="18" charset="0"/>
                        </a:rPr>
                        <a:t>8</a:t>
                      </a:r>
                    </a:p>
                  </a:txBody>
                  <a:tcPr marL="9515" marR="951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ctr"/>
                      <a:r>
                        <a:rPr lang="en-US" altLang="ko-KR" sz="900" b="0" i="0" u="none" strike="noStrike" smtClean="0">
                          <a:solidFill>
                            <a:srgbClr val="000000"/>
                          </a:solidFill>
                          <a:effectLst/>
                          <a:latin typeface="Times New Roman" panose="02020603050405020304" pitchFamily="18" charset="0"/>
                          <a:cs typeface="Times New Roman" panose="02020603050405020304" pitchFamily="18" charset="0"/>
                        </a:rPr>
                        <a:t>B</a:t>
                      </a:r>
                      <a:endParaRPr lang="en-US" altLang="ko-KR" sz="900" b="0" i="0" u="none" strike="noStrike">
                        <a:solidFill>
                          <a:srgbClr val="000000"/>
                        </a:solidFill>
                        <a:effectLst/>
                        <a:latin typeface="Times New Roman" panose="02020603050405020304" pitchFamily="18" charset="0"/>
                        <a:cs typeface="Times New Roman" panose="02020603050405020304" pitchFamily="18" charset="0"/>
                      </a:endParaRPr>
                    </a:p>
                  </a:txBody>
                  <a:tcPr marL="9515" marR="951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7"/>
                  </a:ext>
                </a:extLst>
              </a:tr>
              <a:tr h="209550">
                <a:tc>
                  <a:txBody>
                    <a:bodyPr/>
                    <a:lstStyle/>
                    <a:p>
                      <a:pPr algn="ctr" fontAlgn="ctr"/>
                      <a:r>
                        <a:rPr lang="en-US" altLang="ko-KR" sz="900" b="0" i="0" u="none" strike="noStrike">
                          <a:solidFill>
                            <a:srgbClr val="000000"/>
                          </a:solidFill>
                          <a:effectLst/>
                          <a:latin typeface="Times New Roman" panose="02020603050405020304" pitchFamily="18" charset="0"/>
                          <a:cs typeface="Times New Roman" panose="02020603050405020304" pitchFamily="18" charset="0"/>
                        </a:rPr>
                        <a:t>9</a:t>
                      </a:r>
                    </a:p>
                  </a:txBody>
                  <a:tcPr marL="9515" marR="951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ctr"/>
                      <a:r>
                        <a:rPr lang="en-US" altLang="ko-KR" sz="900" b="0" i="0" u="none" strike="noStrike" smtClean="0">
                          <a:solidFill>
                            <a:srgbClr val="000000"/>
                          </a:solidFill>
                          <a:effectLst/>
                          <a:latin typeface="Times New Roman" panose="02020603050405020304" pitchFamily="18" charset="0"/>
                          <a:cs typeface="Times New Roman" panose="02020603050405020304" pitchFamily="18" charset="0"/>
                        </a:rPr>
                        <a:t>B</a:t>
                      </a:r>
                      <a:endParaRPr lang="en-US" altLang="ko-KR" sz="900" b="0" i="0" u="none" strike="noStrike">
                        <a:solidFill>
                          <a:srgbClr val="000000"/>
                        </a:solidFill>
                        <a:effectLst/>
                        <a:latin typeface="Times New Roman" panose="02020603050405020304" pitchFamily="18" charset="0"/>
                        <a:cs typeface="Times New Roman" panose="02020603050405020304" pitchFamily="18" charset="0"/>
                      </a:endParaRPr>
                    </a:p>
                  </a:txBody>
                  <a:tcPr marL="9515" marR="951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8"/>
                  </a:ext>
                </a:extLst>
              </a:tr>
              <a:tr h="209550">
                <a:tc>
                  <a:txBody>
                    <a:bodyPr/>
                    <a:lstStyle/>
                    <a:p>
                      <a:pPr algn="ctr" fontAlgn="ctr"/>
                      <a:r>
                        <a:rPr lang="en-US" altLang="ko-KR" sz="900" b="0" i="0" u="none" strike="noStrike">
                          <a:solidFill>
                            <a:srgbClr val="000000"/>
                          </a:solidFill>
                          <a:effectLst/>
                          <a:latin typeface="Times New Roman" panose="02020603050405020304" pitchFamily="18" charset="0"/>
                          <a:cs typeface="Times New Roman" panose="02020603050405020304" pitchFamily="18" charset="0"/>
                        </a:rPr>
                        <a:t>10</a:t>
                      </a:r>
                    </a:p>
                  </a:txBody>
                  <a:tcPr marL="9515" marR="951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ctr"/>
                      <a:r>
                        <a:rPr lang="en-US" altLang="ko-KR" sz="900" b="0" i="0" u="none" strike="noStrike" smtClean="0">
                          <a:solidFill>
                            <a:srgbClr val="000000"/>
                          </a:solidFill>
                          <a:effectLst/>
                          <a:latin typeface="Times New Roman" panose="02020603050405020304" pitchFamily="18" charset="0"/>
                          <a:cs typeface="Times New Roman" panose="02020603050405020304" pitchFamily="18" charset="0"/>
                        </a:rPr>
                        <a:t>A</a:t>
                      </a:r>
                      <a:endParaRPr lang="en-US" altLang="ko-KR" sz="900" b="0" i="0" u="none" strike="noStrike">
                        <a:solidFill>
                          <a:srgbClr val="000000"/>
                        </a:solidFill>
                        <a:effectLst/>
                        <a:latin typeface="Times New Roman" panose="02020603050405020304" pitchFamily="18" charset="0"/>
                        <a:cs typeface="Times New Roman" panose="02020603050405020304" pitchFamily="18" charset="0"/>
                      </a:endParaRPr>
                    </a:p>
                  </a:txBody>
                  <a:tcPr marL="9515" marR="951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9"/>
                  </a:ext>
                </a:extLst>
              </a:tr>
              <a:tr h="209550">
                <a:tc>
                  <a:txBody>
                    <a:bodyPr/>
                    <a:lstStyle/>
                    <a:p>
                      <a:pPr algn="ctr" fontAlgn="ctr"/>
                      <a:r>
                        <a:rPr lang="en-US" altLang="ko-KR" sz="900" b="0" i="0" u="none" strike="noStrike">
                          <a:solidFill>
                            <a:srgbClr val="000000"/>
                          </a:solidFill>
                          <a:effectLst/>
                          <a:latin typeface="Times New Roman" panose="02020603050405020304" pitchFamily="18" charset="0"/>
                          <a:cs typeface="Times New Roman" panose="02020603050405020304" pitchFamily="18" charset="0"/>
                        </a:rPr>
                        <a:t>11</a:t>
                      </a:r>
                    </a:p>
                  </a:txBody>
                  <a:tcPr marL="9515" marR="951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ctr"/>
                      <a:r>
                        <a:rPr lang="en-US" altLang="ko-KR" sz="900" b="0" i="0" u="none" strike="noStrike" smtClean="0">
                          <a:solidFill>
                            <a:srgbClr val="000000"/>
                          </a:solidFill>
                          <a:effectLst/>
                          <a:latin typeface="Times New Roman" panose="02020603050405020304" pitchFamily="18" charset="0"/>
                          <a:cs typeface="Times New Roman" panose="02020603050405020304" pitchFamily="18" charset="0"/>
                        </a:rPr>
                        <a:t>C</a:t>
                      </a:r>
                      <a:endParaRPr lang="en-US" altLang="ko-KR" sz="900" b="0" i="0" u="none" strike="noStrike">
                        <a:solidFill>
                          <a:srgbClr val="000000"/>
                        </a:solidFill>
                        <a:effectLst/>
                        <a:latin typeface="Times New Roman" panose="02020603050405020304" pitchFamily="18" charset="0"/>
                        <a:cs typeface="Times New Roman" panose="02020603050405020304" pitchFamily="18" charset="0"/>
                      </a:endParaRPr>
                    </a:p>
                  </a:txBody>
                  <a:tcPr marL="9515" marR="951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10"/>
                  </a:ext>
                </a:extLst>
              </a:tr>
              <a:tr h="209550">
                <a:tc>
                  <a:txBody>
                    <a:bodyPr/>
                    <a:lstStyle/>
                    <a:p>
                      <a:pPr algn="ctr" fontAlgn="ctr"/>
                      <a:r>
                        <a:rPr lang="en-US" altLang="ko-KR" sz="900" b="0" i="0" u="none" strike="noStrike">
                          <a:solidFill>
                            <a:srgbClr val="000000"/>
                          </a:solidFill>
                          <a:effectLst/>
                          <a:latin typeface="Times New Roman" panose="02020603050405020304" pitchFamily="18" charset="0"/>
                          <a:cs typeface="Times New Roman" panose="02020603050405020304" pitchFamily="18" charset="0"/>
                        </a:rPr>
                        <a:t>12</a:t>
                      </a:r>
                    </a:p>
                  </a:txBody>
                  <a:tcPr marL="9515" marR="951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ctr"/>
                      <a:r>
                        <a:rPr lang="en-US" altLang="ko-KR" sz="900" b="0" i="0" u="none" strike="noStrike" smtClean="0">
                          <a:solidFill>
                            <a:srgbClr val="000000"/>
                          </a:solidFill>
                          <a:effectLst/>
                          <a:latin typeface="Times New Roman" panose="02020603050405020304" pitchFamily="18" charset="0"/>
                          <a:cs typeface="Times New Roman" panose="02020603050405020304" pitchFamily="18" charset="0"/>
                        </a:rPr>
                        <a:t>D</a:t>
                      </a:r>
                      <a:endParaRPr lang="en-US" altLang="ko-KR" sz="900" b="0" i="0" u="none" strike="noStrike">
                        <a:solidFill>
                          <a:srgbClr val="000000"/>
                        </a:solidFill>
                        <a:effectLst/>
                        <a:latin typeface="Times New Roman" panose="02020603050405020304" pitchFamily="18" charset="0"/>
                        <a:cs typeface="Times New Roman" panose="02020603050405020304" pitchFamily="18" charset="0"/>
                      </a:endParaRPr>
                    </a:p>
                  </a:txBody>
                  <a:tcPr marL="9515" marR="951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11"/>
                  </a:ext>
                </a:extLst>
              </a:tr>
              <a:tr h="209550">
                <a:tc>
                  <a:txBody>
                    <a:bodyPr/>
                    <a:lstStyle/>
                    <a:p>
                      <a:pPr algn="ctr" fontAlgn="ctr"/>
                      <a:r>
                        <a:rPr lang="en-US" altLang="ko-KR" sz="900" b="0" i="0" u="none" strike="noStrike">
                          <a:solidFill>
                            <a:srgbClr val="000000"/>
                          </a:solidFill>
                          <a:effectLst/>
                          <a:latin typeface="Times New Roman" panose="02020603050405020304" pitchFamily="18" charset="0"/>
                          <a:cs typeface="Times New Roman" panose="02020603050405020304" pitchFamily="18" charset="0"/>
                        </a:rPr>
                        <a:t>13</a:t>
                      </a:r>
                    </a:p>
                  </a:txBody>
                  <a:tcPr marL="9515" marR="951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ctr"/>
                      <a:r>
                        <a:rPr lang="en-US" altLang="ko-KR" sz="900" b="0" i="0" u="none" strike="noStrike" smtClean="0">
                          <a:solidFill>
                            <a:srgbClr val="000000"/>
                          </a:solidFill>
                          <a:effectLst/>
                          <a:latin typeface="Times New Roman" panose="02020603050405020304" pitchFamily="18" charset="0"/>
                          <a:cs typeface="Times New Roman" panose="02020603050405020304" pitchFamily="18" charset="0"/>
                        </a:rPr>
                        <a:t>D</a:t>
                      </a:r>
                      <a:endParaRPr lang="en-US" altLang="ko-KR" sz="900" b="0" i="0" u="none" strike="noStrike">
                        <a:solidFill>
                          <a:srgbClr val="000000"/>
                        </a:solidFill>
                        <a:effectLst/>
                        <a:latin typeface="Times New Roman" panose="02020603050405020304" pitchFamily="18" charset="0"/>
                        <a:cs typeface="Times New Roman" panose="02020603050405020304" pitchFamily="18" charset="0"/>
                      </a:endParaRPr>
                    </a:p>
                  </a:txBody>
                  <a:tcPr marL="9515" marR="951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12"/>
                  </a:ext>
                </a:extLst>
              </a:tr>
              <a:tr h="209550">
                <a:tc>
                  <a:txBody>
                    <a:bodyPr/>
                    <a:lstStyle/>
                    <a:p>
                      <a:pPr algn="ctr" fontAlgn="ctr"/>
                      <a:r>
                        <a:rPr lang="en-US" altLang="ko-KR" sz="900" b="0" i="0" u="none" strike="noStrike">
                          <a:solidFill>
                            <a:srgbClr val="000000"/>
                          </a:solidFill>
                          <a:effectLst/>
                          <a:latin typeface="Times New Roman" panose="02020603050405020304" pitchFamily="18" charset="0"/>
                          <a:cs typeface="Times New Roman" panose="02020603050405020304" pitchFamily="18" charset="0"/>
                        </a:rPr>
                        <a:t>14</a:t>
                      </a:r>
                    </a:p>
                  </a:txBody>
                  <a:tcPr marL="9515" marR="951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ctr"/>
                      <a:r>
                        <a:rPr lang="en-US" altLang="ko-KR" sz="900" b="0" i="0" u="none" strike="noStrike" smtClean="0">
                          <a:solidFill>
                            <a:srgbClr val="000000"/>
                          </a:solidFill>
                          <a:effectLst/>
                          <a:latin typeface="Times New Roman" panose="02020603050405020304" pitchFamily="18" charset="0"/>
                          <a:cs typeface="Times New Roman" panose="02020603050405020304" pitchFamily="18" charset="0"/>
                        </a:rPr>
                        <a:t>B</a:t>
                      </a:r>
                      <a:endParaRPr lang="en-US" altLang="ko-KR" sz="900" b="0" i="0" u="none" strike="noStrike">
                        <a:solidFill>
                          <a:srgbClr val="000000"/>
                        </a:solidFill>
                        <a:effectLst/>
                        <a:latin typeface="Times New Roman" panose="02020603050405020304" pitchFamily="18" charset="0"/>
                        <a:cs typeface="Times New Roman" panose="02020603050405020304" pitchFamily="18" charset="0"/>
                      </a:endParaRPr>
                    </a:p>
                  </a:txBody>
                  <a:tcPr marL="9515" marR="951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13"/>
                  </a:ext>
                </a:extLst>
              </a:tr>
              <a:tr h="209550">
                <a:tc>
                  <a:txBody>
                    <a:bodyPr/>
                    <a:lstStyle/>
                    <a:p>
                      <a:pPr algn="ctr" fontAlgn="ctr"/>
                      <a:r>
                        <a:rPr lang="en-US" altLang="ko-KR" sz="900" b="0" i="0" u="none" strike="noStrike">
                          <a:solidFill>
                            <a:srgbClr val="000000"/>
                          </a:solidFill>
                          <a:effectLst/>
                          <a:latin typeface="Times New Roman" panose="02020603050405020304" pitchFamily="18" charset="0"/>
                          <a:cs typeface="Times New Roman" panose="02020603050405020304" pitchFamily="18" charset="0"/>
                        </a:rPr>
                        <a:t>15</a:t>
                      </a:r>
                    </a:p>
                  </a:txBody>
                  <a:tcPr marL="9515" marR="951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ctr"/>
                      <a:r>
                        <a:rPr lang="en-US" altLang="ko-KR" sz="900" b="0" i="0" u="none" strike="noStrike" smtClean="0">
                          <a:solidFill>
                            <a:srgbClr val="000000"/>
                          </a:solidFill>
                          <a:effectLst/>
                          <a:latin typeface="Times New Roman" panose="02020603050405020304" pitchFamily="18" charset="0"/>
                          <a:cs typeface="Times New Roman" panose="02020603050405020304" pitchFamily="18" charset="0"/>
                        </a:rPr>
                        <a:t>A</a:t>
                      </a:r>
                      <a:endParaRPr lang="en-US" altLang="ko-KR" sz="900" b="0" i="0" u="none" strike="noStrike">
                        <a:solidFill>
                          <a:srgbClr val="000000"/>
                        </a:solidFill>
                        <a:effectLst/>
                        <a:latin typeface="Times New Roman" panose="02020603050405020304" pitchFamily="18" charset="0"/>
                        <a:cs typeface="Times New Roman" panose="02020603050405020304" pitchFamily="18" charset="0"/>
                      </a:endParaRPr>
                    </a:p>
                  </a:txBody>
                  <a:tcPr marL="9515" marR="951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14"/>
                  </a:ext>
                </a:extLst>
              </a:tr>
              <a:tr h="209550">
                <a:tc>
                  <a:txBody>
                    <a:bodyPr/>
                    <a:lstStyle/>
                    <a:p>
                      <a:pPr algn="ctr" fontAlgn="ctr"/>
                      <a:r>
                        <a:rPr lang="en-US" altLang="ko-KR" sz="900" b="0" i="0" u="none" strike="noStrike">
                          <a:solidFill>
                            <a:srgbClr val="000000"/>
                          </a:solidFill>
                          <a:effectLst/>
                          <a:latin typeface="Times New Roman" panose="02020603050405020304" pitchFamily="18" charset="0"/>
                          <a:cs typeface="Times New Roman" panose="02020603050405020304" pitchFamily="18" charset="0"/>
                        </a:rPr>
                        <a:t>16</a:t>
                      </a:r>
                    </a:p>
                  </a:txBody>
                  <a:tcPr marL="9515" marR="951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ctr"/>
                      <a:r>
                        <a:rPr lang="en-US" altLang="ko-KR" sz="900" b="0" i="0" u="none" strike="noStrike" smtClean="0">
                          <a:solidFill>
                            <a:srgbClr val="000000"/>
                          </a:solidFill>
                          <a:effectLst/>
                          <a:latin typeface="Times New Roman" panose="02020603050405020304" pitchFamily="18" charset="0"/>
                          <a:cs typeface="Times New Roman" panose="02020603050405020304" pitchFamily="18" charset="0"/>
                        </a:rPr>
                        <a:t>A</a:t>
                      </a:r>
                      <a:endParaRPr lang="en-US" altLang="ko-KR" sz="900" b="0" i="0" u="none" strike="noStrike">
                        <a:solidFill>
                          <a:srgbClr val="000000"/>
                        </a:solidFill>
                        <a:effectLst/>
                        <a:latin typeface="Times New Roman" panose="02020603050405020304" pitchFamily="18" charset="0"/>
                        <a:cs typeface="Times New Roman" panose="02020603050405020304" pitchFamily="18" charset="0"/>
                      </a:endParaRPr>
                    </a:p>
                  </a:txBody>
                  <a:tcPr marL="9515" marR="951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15"/>
                  </a:ext>
                </a:extLst>
              </a:tr>
              <a:tr h="209550">
                <a:tc>
                  <a:txBody>
                    <a:bodyPr/>
                    <a:lstStyle/>
                    <a:p>
                      <a:pPr algn="ctr" fontAlgn="ctr"/>
                      <a:r>
                        <a:rPr lang="en-US" altLang="ko-KR" sz="900" b="0" i="0" u="none" strike="noStrike">
                          <a:solidFill>
                            <a:srgbClr val="000000"/>
                          </a:solidFill>
                          <a:effectLst/>
                          <a:latin typeface="Times New Roman" panose="02020603050405020304" pitchFamily="18" charset="0"/>
                          <a:cs typeface="Times New Roman" panose="02020603050405020304" pitchFamily="18" charset="0"/>
                        </a:rPr>
                        <a:t>17</a:t>
                      </a:r>
                    </a:p>
                  </a:txBody>
                  <a:tcPr marL="9515" marR="951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ctr"/>
                      <a:r>
                        <a:rPr lang="en-US" altLang="ko-KR" sz="900" b="0" i="0" u="none" strike="noStrike" smtClean="0">
                          <a:solidFill>
                            <a:srgbClr val="000000"/>
                          </a:solidFill>
                          <a:effectLst/>
                          <a:latin typeface="Times New Roman" panose="02020603050405020304" pitchFamily="18" charset="0"/>
                          <a:cs typeface="Times New Roman" panose="02020603050405020304" pitchFamily="18" charset="0"/>
                        </a:rPr>
                        <a:t>B</a:t>
                      </a:r>
                      <a:endParaRPr lang="en-US" altLang="ko-KR" sz="900" b="0" i="0" u="none" strike="noStrike">
                        <a:solidFill>
                          <a:srgbClr val="000000"/>
                        </a:solidFill>
                        <a:effectLst/>
                        <a:latin typeface="Times New Roman" panose="02020603050405020304" pitchFamily="18" charset="0"/>
                        <a:cs typeface="Times New Roman" panose="02020603050405020304" pitchFamily="18" charset="0"/>
                      </a:endParaRPr>
                    </a:p>
                  </a:txBody>
                  <a:tcPr marL="9515" marR="951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16"/>
                  </a:ext>
                </a:extLst>
              </a:tr>
              <a:tr h="209550">
                <a:tc>
                  <a:txBody>
                    <a:bodyPr/>
                    <a:lstStyle/>
                    <a:p>
                      <a:pPr algn="ctr" fontAlgn="ctr"/>
                      <a:r>
                        <a:rPr lang="en-US" altLang="ko-KR" sz="900" b="0" i="0" u="none" strike="noStrike">
                          <a:solidFill>
                            <a:srgbClr val="000000"/>
                          </a:solidFill>
                          <a:effectLst/>
                          <a:latin typeface="Times New Roman" panose="02020603050405020304" pitchFamily="18" charset="0"/>
                          <a:cs typeface="Times New Roman" panose="02020603050405020304" pitchFamily="18" charset="0"/>
                        </a:rPr>
                        <a:t>18</a:t>
                      </a:r>
                    </a:p>
                  </a:txBody>
                  <a:tcPr marL="9515" marR="951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ctr"/>
                      <a:r>
                        <a:rPr lang="en-US" altLang="ko-KR" sz="900" b="0" i="0" u="none" strike="noStrike" smtClean="0">
                          <a:solidFill>
                            <a:srgbClr val="000000"/>
                          </a:solidFill>
                          <a:effectLst/>
                          <a:latin typeface="Times New Roman" panose="02020603050405020304" pitchFamily="18" charset="0"/>
                          <a:cs typeface="Times New Roman" panose="02020603050405020304" pitchFamily="18" charset="0"/>
                        </a:rPr>
                        <a:t>C</a:t>
                      </a:r>
                      <a:endParaRPr lang="en-US" altLang="ko-KR" sz="900" b="0" i="0" u="none" strike="noStrike">
                        <a:solidFill>
                          <a:srgbClr val="000000"/>
                        </a:solidFill>
                        <a:effectLst/>
                        <a:latin typeface="Times New Roman" panose="02020603050405020304" pitchFamily="18" charset="0"/>
                        <a:cs typeface="Times New Roman" panose="02020603050405020304" pitchFamily="18" charset="0"/>
                      </a:endParaRPr>
                    </a:p>
                  </a:txBody>
                  <a:tcPr marL="9515" marR="951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17"/>
                  </a:ext>
                </a:extLst>
              </a:tr>
              <a:tr h="219075">
                <a:tc>
                  <a:txBody>
                    <a:bodyPr/>
                    <a:lstStyle/>
                    <a:p>
                      <a:pPr algn="ctr" fontAlgn="ctr"/>
                      <a:r>
                        <a:rPr lang="en-US" altLang="ko-KR" sz="900" b="0" i="0" u="none" strike="noStrike">
                          <a:solidFill>
                            <a:srgbClr val="000000"/>
                          </a:solidFill>
                          <a:effectLst/>
                          <a:latin typeface="Times New Roman" panose="02020603050405020304" pitchFamily="18" charset="0"/>
                          <a:cs typeface="Times New Roman" panose="02020603050405020304" pitchFamily="18" charset="0"/>
                        </a:rPr>
                        <a:t>19</a:t>
                      </a:r>
                    </a:p>
                  </a:txBody>
                  <a:tcPr marL="9515" marR="951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ctr"/>
                      <a:r>
                        <a:rPr lang="en-US" altLang="ko-KR" sz="900" b="0" i="0" u="none" strike="noStrike" smtClean="0">
                          <a:solidFill>
                            <a:srgbClr val="000000"/>
                          </a:solidFill>
                          <a:effectLst/>
                          <a:latin typeface="Times New Roman" panose="02020603050405020304" pitchFamily="18" charset="0"/>
                          <a:cs typeface="Times New Roman" panose="02020603050405020304" pitchFamily="18" charset="0"/>
                        </a:rPr>
                        <a:t>B</a:t>
                      </a:r>
                      <a:endParaRPr lang="en-US" altLang="ko-KR" sz="900" b="0" i="0" u="none" strike="noStrike">
                        <a:solidFill>
                          <a:srgbClr val="000000"/>
                        </a:solidFill>
                        <a:effectLst/>
                        <a:latin typeface="Times New Roman" panose="02020603050405020304" pitchFamily="18" charset="0"/>
                        <a:cs typeface="Times New Roman" panose="02020603050405020304" pitchFamily="18" charset="0"/>
                      </a:endParaRPr>
                    </a:p>
                  </a:txBody>
                  <a:tcPr marL="9515" marR="951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18"/>
                  </a:ext>
                </a:extLst>
              </a:tr>
              <a:tr h="219075">
                <a:tc>
                  <a:txBody>
                    <a:bodyPr/>
                    <a:lstStyle/>
                    <a:p>
                      <a:pPr algn="ctr" fontAlgn="ctr"/>
                      <a:r>
                        <a:rPr lang="en-US" altLang="ko-KR" sz="900" b="0" i="0" u="none" strike="noStrike">
                          <a:solidFill>
                            <a:srgbClr val="000000"/>
                          </a:solidFill>
                          <a:effectLst/>
                          <a:latin typeface="Times New Roman" panose="02020603050405020304" pitchFamily="18" charset="0"/>
                          <a:cs typeface="Times New Roman" panose="02020603050405020304" pitchFamily="18" charset="0"/>
                        </a:rPr>
                        <a:t>20</a:t>
                      </a:r>
                    </a:p>
                  </a:txBody>
                  <a:tcPr marL="9515" marR="951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ctr"/>
                      <a:r>
                        <a:rPr lang="en-US" altLang="ko-KR" sz="900" b="0" i="0" u="none" strike="noStrike" smtClean="0">
                          <a:solidFill>
                            <a:srgbClr val="000000"/>
                          </a:solidFill>
                          <a:effectLst/>
                          <a:latin typeface="Times New Roman" panose="02020603050405020304" pitchFamily="18" charset="0"/>
                          <a:cs typeface="Times New Roman" panose="02020603050405020304" pitchFamily="18" charset="0"/>
                        </a:rPr>
                        <a:t>D</a:t>
                      </a:r>
                      <a:endParaRPr lang="en-US" altLang="ko-KR" sz="900" b="0" i="0" u="none" strike="noStrike">
                        <a:solidFill>
                          <a:srgbClr val="000000"/>
                        </a:solidFill>
                        <a:effectLst/>
                        <a:latin typeface="Times New Roman" panose="02020603050405020304" pitchFamily="18" charset="0"/>
                        <a:cs typeface="Times New Roman" panose="02020603050405020304" pitchFamily="18" charset="0"/>
                      </a:endParaRPr>
                    </a:p>
                  </a:txBody>
                  <a:tcPr marL="9515" marR="951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19"/>
                  </a:ext>
                </a:extLst>
              </a:tr>
            </a:tbl>
          </a:graphicData>
        </a:graphic>
      </p:graphicFrame>
      <p:graphicFrame>
        <p:nvGraphicFramePr>
          <p:cNvPr id="18" name="Table 17"/>
          <p:cNvGraphicFramePr>
            <a:graphicFrameLocks noGrp="1"/>
          </p:cNvGraphicFramePr>
          <p:nvPr>
            <p:extLst>
              <p:ext uri="{D42A27DB-BD31-4B8C-83A1-F6EECF244321}">
                <p14:modId xmlns:p14="http://schemas.microsoft.com/office/powerpoint/2010/main" val="888734862"/>
              </p:ext>
            </p:extLst>
          </p:nvPr>
        </p:nvGraphicFramePr>
        <p:xfrm>
          <a:off x="2132856" y="1280592"/>
          <a:ext cx="1182687" cy="4200525"/>
        </p:xfrm>
        <a:graphic>
          <a:graphicData uri="http://schemas.openxmlformats.org/drawingml/2006/table">
            <a:tbl>
              <a:tblPr/>
              <a:tblGrid>
                <a:gridCol w="390980">
                  <a:extLst>
                    <a:ext uri="{9D8B030D-6E8A-4147-A177-3AD203B41FA5}">
                      <a16:colId xmlns:a16="http://schemas.microsoft.com/office/drawing/2014/main" val="20000"/>
                    </a:ext>
                  </a:extLst>
                </a:gridCol>
                <a:gridCol w="791707">
                  <a:extLst>
                    <a:ext uri="{9D8B030D-6E8A-4147-A177-3AD203B41FA5}">
                      <a16:colId xmlns:a16="http://schemas.microsoft.com/office/drawing/2014/main" val="20001"/>
                    </a:ext>
                  </a:extLst>
                </a:gridCol>
              </a:tblGrid>
              <a:tr h="209550">
                <a:tc>
                  <a:txBody>
                    <a:bodyPr/>
                    <a:lstStyle/>
                    <a:p>
                      <a:pPr algn="ctr" fontAlgn="ctr"/>
                      <a:r>
                        <a:rPr lang="en-US" altLang="ko-KR" sz="900" b="0" i="0" u="none" strike="noStrike">
                          <a:solidFill>
                            <a:srgbClr val="000000"/>
                          </a:solidFill>
                          <a:effectLst/>
                          <a:latin typeface="Times New Roman" panose="02020603050405020304" pitchFamily="18" charset="0"/>
                          <a:cs typeface="Times New Roman" panose="02020603050405020304" pitchFamily="18" charset="0"/>
                        </a:rPr>
                        <a:t>21</a:t>
                      </a:r>
                    </a:p>
                  </a:txBody>
                  <a:tcPr marL="9520" marR="9520"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ctr"/>
                      <a:r>
                        <a:rPr lang="en-US" altLang="ko-KR" sz="900" b="0" i="0" u="none" strike="noStrike" smtClean="0">
                          <a:solidFill>
                            <a:srgbClr val="000000"/>
                          </a:solidFill>
                          <a:effectLst/>
                          <a:latin typeface="Times New Roman" panose="02020603050405020304" pitchFamily="18" charset="0"/>
                          <a:cs typeface="Times New Roman" panose="02020603050405020304" pitchFamily="18" charset="0"/>
                        </a:rPr>
                        <a:t>B</a:t>
                      </a:r>
                      <a:endParaRPr lang="en-US" altLang="ko-KR" sz="900" b="0" i="0" u="none" strike="noStrike">
                        <a:solidFill>
                          <a:srgbClr val="000000"/>
                        </a:solidFill>
                        <a:effectLst/>
                        <a:latin typeface="Times New Roman" panose="02020603050405020304" pitchFamily="18" charset="0"/>
                        <a:cs typeface="Times New Roman" panose="02020603050405020304" pitchFamily="18" charset="0"/>
                      </a:endParaRPr>
                    </a:p>
                  </a:txBody>
                  <a:tcPr marL="9520" marR="9520"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209550">
                <a:tc>
                  <a:txBody>
                    <a:bodyPr/>
                    <a:lstStyle/>
                    <a:p>
                      <a:pPr algn="ctr" fontAlgn="ctr"/>
                      <a:r>
                        <a:rPr lang="en-US" altLang="ko-KR" sz="900" b="0" i="0" u="none" strike="noStrike">
                          <a:solidFill>
                            <a:srgbClr val="000000"/>
                          </a:solidFill>
                          <a:effectLst/>
                          <a:latin typeface="Times New Roman" panose="02020603050405020304" pitchFamily="18" charset="0"/>
                          <a:cs typeface="Times New Roman" panose="02020603050405020304" pitchFamily="18" charset="0"/>
                        </a:rPr>
                        <a:t>22</a:t>
                      </a:r>
                    </a:p>
                  </a:txBody>
                  <a:tcPr marL="9520" marR="9520"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ctr"/>
                      <a:r>
                        <a:rPr lang="en-US" altLang="ko-KR" sz="900" b="0" i="0" u="none" strike="noStrike" smtClean="0">
                          <a:solidFill>
                            <a:srgbClr val="000000"/>
                          </a:solidFill>
                          <a:effectLst/>
                          <a:latin typeface="Times New Roman" panose="02020603050405020304" pitchFamily="18" charset="0"/>
                          <a:cs typeface="Times New Roman" panose="02020603050405020304" pitchFamily="18" charset="0"/>
                        </a:rPr>
                        <a:t>D</a:t>
                      </a:r>
                      <a:endParaRPr lang="en-US" altLang="ko-KR" sz="900" b="0" i="0" u="none" strike="noStrike">
                        <a:solidFill>
                          <a:srgbClr val="000000"/>
                        </a:solidFill>
                        <a:effectLst/>
                        <a:latin typeface="Times New Roman" panose="02020603050405020304" pitchFamily="18" charset="0"/>
                        <a:cs typeface="Times New Roman" panose="02020603050405020304" pitchFamily="18" charset="0"/>
                      </a:endParaRPr>
                    </a:p>
                  </a:txBody>
                  <a:tcPr marL="9520" marR="9520"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209550">
                <a:tc>
                  <a:txBody>
                    <a:bodyPr/>
                    <a:lstStyle/>
                    <a:p>
                      <a:pPr algn="ctr" fontAlgn="ctr"/>
                      <a:r>
                        <a:rPr lang="en-US" altLang="ko-KR" sz="900" b="0" i="0" u="none" strike="noStrike">
                          <a:solidFill>
                            <a:srgbClr val="000000"/>
                          </a:solidFill>
                          <a:effectLst/>
                          <a:latin typeface="Times New Roman" panose="02020603050405020304" pitchFamily="18" charset="0"/>
                          <a:cs typeface="Times New Roman" panose="02020603050405020304" pitchFamily="18" charset="0"/>
                        </a:rPr>
                        <a:t>23</a:t>
                      </a:r>
                    </a:p>
                  </a:txBody>
                  <a:tcPr marL="9520" marR="9520"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ctr"/>
                      <a:r>
                        <a:rPr lang="en-US" altLang="ko-KR" sz="900" b="0" i="0" u="none" strike="noStrike" smtClean="0">
                          <a:solidFill>
                            <a:srgbClr val="000000"/>
                          </a:solidFill>
                          <a:effectLst/>
                          <a:latin typeface="Times New Roman" panose="02020603050405020304" pitchFamily="18" charset="0"/>
                          <a:cs typeface="Times New Roman" panose="02020603050405020304" pitchFamily="18" charset="0"/>
                        </a:rPr>
                        <a:t>A</a:t>
                      </a:r>
                      <a:endParaRPr lang="en-US" altLang="ko-KR" sz="900" b="0" i="0" u="none" strike="noStrike">
                        <a:solidFill>
                          <a:srgbClr val="000000"/>
                        </a:solidFill>
                        <a:effectLst/>
                        <a:latin typeface="Times New Roman" panose="02020603050405020304" pitchFamily="18" charset="0"/>
                        <a:cs typeface="Times New Roman" panose="02020603050405020304" pitchFamily="18" charset="0"/>
                      </a:endParaRPr>
                    </a:p>
                  </a:txBody>
                  <a:tcPr marL="9520" marR="9520"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209550">
                <a:tc>
                  <a:txBody>
                    <a:bodyPr/>
                    <a:lstStyle/>
                    <a:p>
                      <a:pPr algn="ctr" fontAlgn="ctr"/>
                      <a:r>
                        <a:rPr lang="en-US" altLang="ko-KR" sz="900" b="0" i="0" u="none" strike="noStrike">
                          <a:solidFill>
                            <a:srgbClr val="000000"/>
                          </a:solidFill>
                          <a:effectLst/>
                          <a:latin typeface="Times New Roman" panose="02020603050405020304" pitchFamily="18" charset="0"/>
                          <a:cs typeface="Times New Roman" panose="02020603050405020304" pitchFamily="18" charset="0"/>
                        </a:rPr>
                        <a:t>24</a:t>
                      </a:r>
                    </a:p>
                  </a:txBody>
                  <a:tcPr marL="9520" marR="9520"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ctr"/>
                      <a:r>
                        <a:rPr lang="en-US" altLang="ko-KR" sz="900" b="0" i="0" u="none" strike="noStrike" smtClean="0">
                          <a:solidFill>
                            <a:srgbClr val="000000"/>
                          </a:solidFill>
                          <a:effectLst/>
                          <a:latin typeface="Times New Roman" panose="02020603050405020304" pitchFamily="18" charset="0"/>
                          <a:cs typeface="Times New Roman" panose="02020603050405020304" pitchFamily="18" charset="0"/>
                        </a:rPr>
                        <a:t>B</a:t>
                      </a:r>
                      <a:endParaRPr lang="en-US" altLang="ko-KR" sz="900" b="0" i="0" u="none" strike="noStrike">
                        <a:solidFill>
                          <a:srgbClr val="000000"/>
                        </a:solidFill>
                        <a:effectLst/>
                        <a:latin typeface="Times New Roman" panose="02020603050405020304" pitchFamily="18" charset="0"/>
                        <a:cs typeface="Times New Roman" panose="02020603050405020304" pitchFamily="18" charset="0"/>
                      </a:endParaRPr>
                    </a:p>
                  </a:txBody>
                  <a:tcPr marL="9520" marR="9520"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209550">
                <a:tc>
                  <a:txBody>
                    <a:bodyPr/>
                    <a:lstStyle/>
                    <a:p>
                      <a:pPr algn="ctr" fontAlgn="ctr"/>
                      <a:r>
                        <a:rPr lang="en-US" altLang="ko-KR" sz="900" b="0" i="0" u="none" strike="noStrike">
                          <a:solidFill>
                            <a:srgbClr val="000000"/>
                          </a:solidFill>
                          <a:effectLst/>
                          <a:latin typeface="Times New Roman" panose="02020603050405020304" pitchFamily="18" charset="0"/>
                          <a:cs typeface="Times New Roman" panose="02020603050405020304" pitchFamily="18" charset="0"/>
                        </a:rPr>
                        <a:t>25</a:t>
                      </a:r>
                    </a:p>
                  </a:txBody>
                  <a:tcPr marL="9520" marR="9520"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ctr"/>
                      <a:r>
                        <a:rPr lang="en-US" altLang="ko-KR" sz="900" b="0" i="0" u="none" strike="noStrike" smtClean="0">
                          <a:solidFill>
                            <a:srgbClr val="000000"/>
                          </a:solidFill>
                          <a:effectLst/>
                          <a:latin typeface="Times New Roman" panose="02020603050405020304" pitchFamily="18" charset="0"/>
                          <a:cs typeface="Times New Roman" panose="02020603050405020304" pitchFamily="18" charset="0"/>
                        </a:rPr>
                        <a:t>B</a:t>
                      </a:r>
                      <a:endParaRPr lang="en-US" altLang="ko-KR" sz="900" b="0" i="0" u="none" strike="noStrike">
                        <a:solidFill>
                          <a:srgbClr val="000000"/>
                        </a:solidFill>
                        <a:effectLst/>
                        <a:latin typeface="Times New Roman" panose="02020603050405020304" pitchFamily="18" charset="0"/>
                        <a:cs typeface="Times New Roman" panose="02020603050405020304" pitchFamily="18" charset="0"/>
                      </a:endParaRPr>
                    </a:p>
                  </a:txBody>
                  <a:tcPr marL="9520" marR="9520"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209550">
                <a:tc>
                  <a:txBody>
                    <a:bodyPr/>
                    <a:lstStyle/>
                    <a:p>
                      <a:pPr algn="ctr" fontAlgn="ctr"/>
                      <a:r>
                        <a:rPr lang="en-US" altLang="ko-KR" sz="900" b="0" i="0" u="none" strike="noStrike">
                          <a:solidFill>
                            <a:srgbClr val="000000"/>
                          </a:solidFill>
                          <a:effectLst/>
                          <a:latin typeface="Times New Roman" panose="02020603050405020304" pitchFamily="18" charset="0"/>
                          <a:cs typeface="Times New Roman" panose="02020603050405020304" pitchFamily="18" charset="0"/>
                        </a:rPr>
                        <a:t>26</a:t>
                      </a:r>
                    </a:p>
                  </a:txBody>
                  <a:tcPr marL="9520" marR="9520"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ctr"/>
                      <a:r>
                        <a:rPr lang="en-US" altLang="ko-KR" sz="900" b="0" i="0" u="none" strike="noStrike" smtClean="0">
                          <a:solidFill>
                            <a:srgbClr val="000000"/>
                          </a:solidFill>
                          <a:effectLst/>
                          <a:latin typeface="Times New Roman" panose="02020603050405020304" pitchFamily="18" charset="0"/>
                          <a:cs typeface="Times New Roman" panose="02020603050405020304" pitchFamily="18" charset="0"/>
                        </a:rPr>
                        <a:t>B</a:t>
                      </a:r>
                      <a:endParaRPr lang="en-US" altLang="ko-KR" sz="900" b="0" i="0" u="none" strike="noStrike">
                        <a:solidFill>
                          <a:srgbClr val="000000"/>
                        </a:solidFill>
                        <a:effectLst/>
                        <a:latin typeface="Times New Roman" panose="02020603050405020304" pitchFamily="18" charset="0"/>
                        <a:cs typeface="Times New Roman" panose="02020603050405020304" pitchFamily="18" charset="0"/>
                      </a:endParaRPr>
                    </a:p>
                  </a:txBody>
                  <a:tcPr marL="9520" marR="9520"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r h="209550">
                <a:tc>
                  <a:txBody>
                    <a:bodyPr/>
                    <a:lstStyle/>
                    <a:p>
                      <a:pPr algn="ctr" fontAlgn="ctr"/>
                      <a:r>
                        <a:rPr lang="en-US" altLang="ko-KR" sz="900" b="0" i="0" u="none" strike="noStrike">
                          <a:solidFill>
                            <a:srgbClr val="000000"/>
                          </a:solidFill>
                          <a:effectLst/>
                          <a:latin typeface="Times New Roman" panose="02020603050405020304" pitchFamily="18" charset="0"/>
                          <a:cs typeface="Times New Roman" panose="02020603050405020304" pitchFamily="18" charset="0"/>
                        </a:rPr>
                        <a:t>27</a:t>
                      </a:r>
                    </a:p>
                  </a:txBody>
                  <a:tcPr marL="9520" marR="9520"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ctr"/>
                      <a:r>
                        <a:rPr lang="en-US" altLang="ko-KR" sz="900" b="0" i="0" u="none" strike="noStrike" smtClean="0">
                          <a:solidFill>
                            <a:srgbClr val="000000"/>
                          </a:solidFill>
                          <a:effectLst/>
                          <a:latin typeface="Times New Roman" panose="02020603050405020304" pitchFamily="18" charset="0"/>
                          <a:cs typeface="Times New Roman" panose="02020603050405020304" pitchFamily="18" charset="0"/>
                        </a:rPr>
                        <a:t>D</a:t>
                      </a:r>
                      <a:endParaRPr lang="en-US" altLang="ko-KR" sz="900" b="0" i="0" u="none" strike="noStrike">
                        <a:solidFill>
                          <a:srgbClr val="000000"/>
                        </a:solidFill>
                        <a:effectLst/>
                        <a:latin typeface="Times New Roman" panose="02020603050405020304" pitchFamily="18" charset="0"/>
                        <a:cs typeface="Times New Roman" panose="02020603050405020304" pitchFamily="18" charset="0"/>
                      </a:endParaRPr>
                    </a:p>
                  </a:txBody>
                  <a:tcPr marL="9520" marR="9520"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6"/>
                  </a:ext>
                </a:extLst>
              </a:tr>
              <a:tr h="209550">
                <a:tc>
                  <a:txBody>
                    <a:bodyPr/>
                    <a:lstStyle/>
                    <a:p>
                      <a:pPr algn="ctr" fontAlgn="ctr"/>
                      <a:r>
                        <a:rPr lang="en-US" altLang="ko-KR" sz="900" b="0" i="0" u="none" strike="noStrike">
                          <a:solidFill>
                            <a:srgbClr val="000000"/>
                          </a:solidFill>
                          <a:effectLst/>
                          <a:latin typeface="Times New Roman" panose="02020603050405020304" pitchFamily="18" charset="0"/>
                          <a:cs typeface="Times New Roman" panose="02020603050405020304" pitchFamily="18" charset="0"/>
                        </a:rPr>
                        <a:t>28</a:t>
                      </a:r>
                    </a:p>
                  </a:txBody>
                  <a:tcPr marL="9520" marR="9520"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ctr"/>
                      <a:r>
                        <a:rPr lang="en-US" altLang="ko-KR" sz="900" b="0" i="0" u="none" strike="noStrike" smtClean="0">
                          <a:solidFill>
                            <a:srgbClr val="000000"/>
                          </a:solidFill>
                          <a:effectLst/>
                          <a:latin typeface="Times New Roman" panose="02020603050405020304" pitchFamily="18" charset="0"/>
                          <a:cs typeface="Times New Roman" panose="02020603050405020304" pitchFamily="18" charset="0"/>
                        </a:rPr>
                        <a:t>C</a:t>
                      </a:r>
                      <a:endParaRPr lang="en-US" altLang="ko-KR" sz="900" b="0" i="0" u="none" strike="noStrike">
                        <a:solidFill>
                          <a:srgbClr val="000000"/>
                        </a:solidFill>
                        <a:effectLst/>
                        <a:latin typeface="Times New Roman" panose="02020603050405020304" pitchFamily="18" charset="0"/>
                        <a:cs typeface="Times New Roman" panose="02020603050405020304" pitchFamily="18" charset="0"/>
                      </a:endParaRPr>
                    </a:p>
                  </a:txBody>
                  <a:tcPr marL="9520" marR="9520"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7"/>
                  </a:ext>
                </a:extLst>
              </a:tr>
              <a:tr h="209550">
                <a:tc>
                  <a:txBody>
                    <a:bodyPr/>
                    <a:lstStyle/>
                    <a:p>
                      <a:pPr algn="ctr" fontAlgn="ctr"/>
                      <a:r>
                        <a:rPr lang="en-US" altLang="ko-KR" sz="900" b="0" i="0" u="none" strike="noStrike">
                          <a:solidFill>
                            <a:srgbClr val="000000"/>
                          </a:solidFill>
                          <a:effectLst/>
                          <a:latin typeface="Times New Roman" panose="02020603050405020304" pitchFamily="18" charset="0"/>
                          <a:cs typeface="Times New Roman" panose="02020603050405020304" pitchFamily="18" charset="0"/>
                        </a:rPr>
                        <a:t>29</a:t>
                      </a:r>
                    </a:p>
                  </a:txBody>
                  <a:tcPr marL="9520" marR="9520"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ctr"/>
                      <a:r>
                        <a:rPr lang="en-US" altLang="ko-KR" sz="900" b="0" i="0" u="none" strike="noStrike" smtClean="0">
                          <a:solidFill>
                            <a:srgbClr val="000000"/>
                          </a:solidFill>
                          <a:effectLst/>
                          <a:latin typeface="Times New Roman" panose="02020603050405020304" pitchFamily="18" charset="0"/>
                          <a:cs typeface="Times New Roman" panose="02020603050405020304" pitchFamily="18" charset="0"/>
                        </a:rPr>
                        <a:t>D</a:t>
                      </a:r>
                      <a:endParaRPr lang="en-US" altLang="ko-KR" sz="900" b="0" i="0" u="none" strike="noStrike">
                        <a:solidFill>
                          <a:srgbClr val="000000"/>
                        </a:solidFill>
                        <a:effectLst/>
                        <a:latin typeface="Times New Roman" panose="02020603050405020304" pitchFamily="18" charset="0"/>
                        <a:cs typeface="Times New Roman" panose="02020603050405020304" pitchFamily="18" charset="0"/>
                      </a:endParaRPr>
                    </a:p>
                  </a:txBody>
                  <a:tcPr marL="9520" marR="9520"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8"/>
                  </a:ext>
                </a:extLst>
              </a:tr>
              <a:tr h="209550">
                <a:tc>
                  <a:txBody>
                    <a:bodyPr/>
                    <a:lstStyle/>
                    <a:p>
                      <a:pPr algn="ctr" fontAlgn="ctr"/>
                      <a:r>
                        <a:rPr lang="en-US" altLang="ko-KR" sz="900" b="0" i="0" u="none" strike="noStrike">
                          <a:solidFill>
                            <a:srgbClr val="000000"/>
                          </a:solidFill>
                          <a:effectLst/>
                          <a:latin typeface="Times New Roman" panose="02020603050405020304" pitchFamily="18" charset="0"/>
                          <a:cs typeface="Times New Roman" panose="02020603050405020304" pitchFamily="18" charset="0"/>
                        </a:rPr>
                        <a:t>30</a:t>
                      </a:r>
                    </a:p>
                  </a:txBody>
                  <a:tcPr marL="9520" marR="9520"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ctr"/>
                      <a:r>
                        <a:rPr lang="en-US" altLang="ko-KR" sz="900" b="0" i="0" u="none" strike="noStrike" smtClean="0">
                          <a:solidFill>
                            <a:srgbClr val="000000"/>
                          </a:solidFill>
                          <a:effectLst/>
                          <a:latin typeface="Times New Roman" panose="02020603050405020304" pitchFamily="18" charset="0"/>
                          <a:cs typeface="Times New Roman" panose="02020603050405020304" pitchFamily="18" charset="0"/>
                        </a:rPr>
                        <a:t>A</a:t>
                      </a:r>
                      <a:endParaRPr lang="en-US" altLang="ko-KR" sz="900" b="0" i="0" u="none" strike="noStrike">
                        <a:solidFill>
                          <a:srgbClr val="000000"/>
                        </a:solidFill>
                        <a:effectLst/>
                        <a:latin typeface="Times New Roman" panose="02020603050405020304" pitchFamily="18" charset="0"/>
                        <a:cs typeface="Times New Roman" panose="02020603050405020304" pitchFamily="18" charset="0"/>
                      </a:endParaRPr>
                    </a:p>
                  </a:txBody>
                  <a:tcPr marL="9520" marR="9520"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9"/>
                  </a:ext>
                </a:extLst>
              </a:tr>
              <a:tr h="209550">
                <a:tc>
                  <a:txBody>
                    <a:bodyPr/>
                    <a:lstStyle/>
                    <a:p>
                      <a:pPr algn="ctr" fontAlgn="ctr"/>
                      <a:r>
                        <a:rPr lang="en-US" altLang="ko-KR" sz="900" b="0" i="0" u="none" strike="noStrike">
                          <a:solidFill>
                            <a:srgbClr val="000000"/>
                          </a:solidFill>
                          <a:effectLst/>
                          <a:latin typeface="Times New Roman" panose="02020603050405020304" pitchFamily="18" charset="0"/>
                          <a:cs typeface="Times New Roman" panose="02020603050405020304" pitchFamily="18" charset="0"/>
                        </a:rPr>
                        <a:t>31</a:t>
                      </a:r>
                    </a:p>
                  </a:txBody>
                  <a:tcPr marL="9520" marR="9520"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ctr"/>
                      <a:r>
                        <a:rPr lang="en-US" altLang="ko-KR" sz="900" b="0" i="0" u="none" strike="noStrike" smtClean="0">
                          <a:solidFill>
                            <a:srgbClr val="000000"/>
                          </a:solidFill>
                          <a:effectLst/>
                          <a:latin typeface="Times New Roman" panose="02020603050405020304" pitchFamily="18" charset="0"/>
                          <a:cs typeface="Times New Roman" panose="02020603050405020304" pitchFamily="18" charset="0"/>
                        </a:rPr>
                        <a:t>A</a:t>
                      </a:r>
                      <a:endParaRPr lang="en-US" altLang="ko-KR" sz="900" b="0" i="0" u="none" strike="noStrike">
                        <a:solidFill>
                          <a:srgbClr val="000000"/>
                        </a:solidFill>
                        <a:effectLst/>
                        <a:latin typeface="Times New Roman" panose="02020603050405020304" pitchFamily="18" charset="0"/>
                        <a:cs typeface="Times New Roman" panose="02020603050405020304" pitchFamily="18" charset="0"/>
                      </a:endParaRPr>
                    </a:p>
                  </a:txBody>
                  <a:tcPr marL="9520" marR="9520"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10"/>
                  </a:ext>
                </a:extLst>
              </a:tr>
              <a:tr h="209550">
                <a:tc>
                  <a:txBody>
                    <a:bodyPr/>
                    <a:lstStyle/>
                    <a:p>
                      <a:pPr algn="ctr" fontAlgn="ctr"/>
                      <a:r>
                        <a:rPr lang="en-US" altLang="ko-KR" sz="900" b="0" i="0" u="none" strike="noStrike">
                          <a:solidFill>
                            <a:srgbClr val="000000"/>
                          </a:solidFill>
                          <a:effectLst/>
                          <a:latin typeface="Times New Roman" panose="02020603050405020304" pitchFamily="18" charset="0"/>
                          <a:cs typeface="Times New Roman" panose="02020603050405020304" pitchFamily="18" charset="0"/>
                        </a:rPr>
                        <a:t>32</a:t>
                      </a:r>
                    </a:p>
                  </a:txBody>
                  <a:tcPr marL="9520" marR="9520"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ctr"/>
                      <a:r>
                        <a:rPr lang="en-US" altLang="ko-KR" sz="900" b="0" i="0" u="none" strike="noStrike" smtClean="0">
                          <a:solidFill>
                            <a:srgbClr val="000000"/>
                          </a:solidFill>
                          <a:effectLst/>
                          <a:latin typeface="Times New Roman" panose="02020603050405020304" pitchFamily="18" charset="0"/>
                          <a:cs typeface="Times New Roman" panose="02020603050405020304" pitchFamily="18" charset="0"/>
                        </a:rPr>
                        <a:t>B</a:t>
                      </a:r>
                      <a:endParaRPr lang="en-US" altLang="ko-KR" sz="900" b="0" i="0" u="none" strike="noStrike">
                        <a:solidFill>
                          <a:srgbClr val="000000"/>
                        </a:solidFill>
                        <a:effectLst/>
                        <a:latin typeface="Times New Roman" panose="02020603050405020304" pitchFamily="18" charset="0"/>
                        <a:cs typeface="Times New Roman" panose="02020603050405020304" pitchFamily="18" charset="0"/>
                      </a:endParaRPr>
                    </a:p>
                  </a:txBody>
                  <a:tcPr marL="9520" marR="9520"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11"/>
                  </a:ext>
                </a:extLst>
              </a:tr>
              <a:tr h="209550">
                <a:tc>
                  <a:txBody>
                    <a:bodyPr/>
                    <a:lstStyle/>
                    <a:p>
                      <a:pPr algn="ctr" fontAlgn="ctr"/>
                      <a:r>
                        <a:rPr lang="en-US" altLang="ko-KR" sz="900" b="0" i="0" u="none" strike="noStrike">
                          <a:solidFill>
                            <a:srgbClr val="000000"/>
                          </a:solidFill>
                          <a:effectLst/>
                          <a:latin typeface="Times New Roman" panose="02020603050405020304" pitchFamily="18" charset="0"/>
                          <a:cs typeface="Times New Roman" panose="02020603050405020304" pitchFamily="18" charset="0"/>
                        </a:rPr>
                        <a:t>33</a:t>
                      </a:r>
                    </a:p>
                  </a:txBody>
                  <a:tcPr marL="9520" marR="9520"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ctr"/>
                      <a:r>
                        <a:rPr lang="en-US" altLang="ko-KR" sz="900" b="0" i="0" u="none" strike="noStrike" smtClean="0">
                          <a:solidFill>
                            <a:srgbClr val="000000"/>
                          </a:solidFill>
                          <a:effectLst/>
                          <a:latin typeface="Times New Roman" panose="02020603050405020304" pitchFamily="18" charset="0"/>
                          <a:cs typeface="Times New Roman" panose="02020603050405020304" pitchFamily="18" charset="0"/>
                        </a:rPr>
                        <a:t>D</a:t>
                      </a:r>
                      <a:endParaRPr lang="en-US" altLang="ko-KR" sz="900" b="0" i="0" u="none" strike="noStrike">
                        <a:solidFill>
                          <a:srgbClr val="000000"/>
                        </a:solidFill>
                        <a:effectLst/>
                        <a:latin typeface="Times New Roman" panose="02020603050405020304" pitchFamily="18" charset="0"/>
                        <a:cs typeface="Times New Roman" panose="02020603050405020304" pitchFamily="18" charset="0"/>
                      </a:endParaRPr>
                    </a:p>
                  </a:txBody>
                  <a:tcPr marL="9520" marR="9520"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12"/>
                  </a:ext>
                </a:extLst>
              </a:tr>
              <a:tr h="209550">
                <a:tc>
                  <a:txBody>
                    <a:bodyPr/>
                    <a:lstStyle/>
                    <a:p>
                      <a:pPr algn="ctr" fontAlgn="ctr"/>
                      <a:r>
                        <a:rPr lang="en-US" altLang="ko-KR" sz="900" b="0" i="0" u="none" strike="noStrike">
                          <a:solidFill>
                            <a:srgbClr val="000000"/>
                          </a:solidFill>
                          <a:effectLst/>
                          <a:latin typeface="Times New Roman" panose="02020603050405020304" pitchFamily="18" charset="0"/>
                          <a:cs typeface="Times New Roman" panose="02020603050405020304" pitchFamily="18" charset="0"/>
                        </a:rPr>
                        <a:t>34</a:t>
                      </a:r>
                    </a:p>
                  </a:txBody>
                  <a:tcPr marL="9520" marR="9520"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ctr"/>
                      <a:r>
                        <a:rPr lang="en-US" altLang="ko-KR" sz="900" b="0" i="0" u="none" strike="noStrike" smtClean="0">
                          <a:solidFill>
                            <a:srgbClr val="000000"/>
                          </a:solidFill>
                          <a:effectLst/>
                          <a:latin typeface="Times New Roman" panose="02020603050405020304" pitchFamily="18" charset="0"/>
                          <a:cs typeface="Times New Roman" panose="02020603050405020304" pitchFamily="18" charset="0"/>
                        </a:rPr>
                        <a:t>C</a:t>
                      </a:r>
                      <a:endParaRPr lang="en-US" altLang="ko-KR" sz="900" b="0" i="0" u="none" strike="noStrike">
                        <a:solidFill>
                          <a:srgbClr val="000000"/>
                        </a:solidFill>
                        <a:effectLst/>
                        <a:latin typeface="Times New Roman" panose="02020603050405020304" pitchFamily="18" charset="0"/>
                        <a:cs typeface="Times New Roman" panose="02020603050405020304" pitchFamily="18" charset="0"/>
                      </a:endParaRPr>
                    </a:p>
                  </a:txBody>
                  <a:tcPr marL="9520" marR="9520"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13"/>
                  </a:ext>
                </a:extLst>
              </a:tr>
              <a:tr h="209550">
                <a:tc>
                  <a:txBody>
                    <a:bodyPr/>
                    <a:lstStyle/>
                    <a:p>
                      <a:pPr algn="ctr" fontAlgn="ctr"/>
                      <a:r>
                        <a:rPr lang="en-US" altLang="ko-KR" sz="900" b="0" i="0" u="none" strike="noStrike">
                          <a:solidFill>
                            <a:srgbClr val="000000"/>
                          </a:solidFill>
                          <a:effectLst/>
                          <a:latin typeface="Times New Roman" panose="02020603050405020304" pitchFamily="18" charset="0"/>
                          <a:cs typeface="Times New Roman" panose="02020603050405020304" pitchFamily="18" charset="0"/>
                        </a:rPr>
                        <a:t>35</a:t>
                      </a:r>
                    </a:p>
                  </a:txBody>
                  <a:tcPr marL="9520" marR="9520"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ctr"/>
                      <a:r>
                        <a:rPr lang="en-US" altLang="ko-KR" sz="900" b="0" i="0" u="none" strike="noStrike" smtClean="0">
                          <a:solidFill>
                            <a:srgbClr val="000000"/>
                          </a:solidFill>
                          <a:effectLst/>
                          <a:latin typeface="Times New Roman" panose="02020603050405020304" pitchFamily="18" charset="0"/>
                          <a:cs typeface="Times New Roman" panose="02020603050405020304" pitchFamily="18" charset="0"/>
                        </a:rPr>
                        <a:t>C</a:t>
                      </a:r>
                      <a:endParaRPr lang="en-US" altLang="ko-KR" sz="900" b="0" i="0" u="none" strike="noStrike">
                        <a:solidFill>
                          <a:srgbClr val="000000"/>
                        </a:solidFill>
                        <a:effectLst/>
                        <a:latin typeface="Times New Roman" panose="02020603050405020304" pitchFamily="18" charset="0"/>
                        <a:cs typeface="Times New Roman" panose="02020603050405020304" pitchFamily="18" charset="0"/>
                      </a:endParaRPr>
                    </a:p>
                  </a:txBody>
                  <a:tcPr marL="9520" marR="9520"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14"/>
                  </a:ext>
                </a:extLst>
              </a:tr>
              <a:tr h="209550">
                <a:tc>
                  <a:txBody>
                    <a:bodyPr/>
                    <a:lstStyle/>
                    <a:p>
                      <a:pPr algn="ctr" fontAlgn="ctr"/>
                      <a:r>
                        <a:rPr lang="en-US" altLang="ko-KR" sz="900" b="0" i="0" u="none" strike="noStrike">
                          <a:solidFill>
                            <a:srgbClr val="000000"/>
                          </a:solidFill>
                          <a:effectLst/>
                          <a:latin typeface="Times New Roman" panose="02020603050405020304" pitchFamily="18" charset="0"/>
                          <a:cs typeface="Times New Roman" panose="02020603050405020304" pitchFamily="18" charset="0"/>
                        </a:rPr>
                        <a:t>36</a:t>
                      </a:r>
                    </a:p>
                  </a:txBody>
                  <a:tcPr marL="9520" marR="9520"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ctr"/>
                      <a:r>
                        <a:rPr lang="en-US" altLang="ko-KR" sz="900" b="0" i="0" u="none" strike="noStrike" smtClean="0">
                          <a:solidFill>
                            <a:srgbClr val="000000"/>
                          </a:solidFill>
                          <a:effectLst/>
                          <a:latin typeface="Times New Roman" panose="02020603050405020304" pitchFamily="18" charset="0"/>
                          <a:cs typeface="Times New Roman" panose="02020603050405020304" pitchFamily="18" charset="0"/>
                        </a:rPr>
                        <a:t>D</a:t>
                      </a:r>
                      <a:endParaRPr lang="en-US" altLang="ko-KR" sz="900" b="0" i="0" u="none" strike="noStrike">
                        <a:solidFill>
                          <a:srgbClr val="000000"/>
                        </a:solidFill>
                        <a:effectLst/>
                        <a:latin typeface="Times New Roman" panose="02020603050405020304" pitchFamily="18" charset="0"/>
                        <a:cs typeface="Times New Roman" panose="02020603050405020304" pitchFamily="18" charset="0"/>
                      </a:endParaRPr>
                    </a:p>
                  </a:txBody>
                  <a:tcPr marL="9520" marR="9520"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15"/>
                  </a:ext>
                </a:extLst>
              </a:tr>
              <a:tr h="209550">
                <a:tc>
                  <a:txBody>
                    <a:bodyPr/>
                    <a:lstStyle/>
                    <a:p>
                      <a:pPr algn="ctr" fontAlgn="ctr"/>
                      <a:r>
                        <a:rPr lang="en-US" altLang="ko-KR" sz="900" b="0" i="0" u="none" strike="noStrike">
                          <a:solidFill>
                            <a:srgbClr val="000000"/>
                          </a:solidFill>
                          <a:effectLst/>
                          <a:latin typeface="Times New Roman" panose="02020603050405020304" pitchFamily="18" charset="0"/>
                          <a:cs typeface="Times New Roman" panose="02020603050405020304" pitchFamily="18" charset="0"/>
                        </a:rPr>
                        <a:t>37</a:t>
                      </a:r>
                    </a:p>
                  </a:txBody>
                  <a:tcPr marL="9520" marR="9520"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ctr"/>
                      <a:r>
                        <a:rPr lang="en-US" altLang="ko-KR" sz="900" b="0" i="0" u="none" strike="noStrike" smtClean="0">
                          <a:solidFill>
                            <a:srgbClr val="000000"/>
                          </a:solidFill>
                          <a:effectLst/>
                          <a:latin typeface="Times New Roman" panose="02020603050405020304" pitchFamily="18" charset="0"/>
                          <a:cs typeface="Times New Roman" panose="02020603050405020304" pitchFamily="18" charset="0"/>
                        </a:rPr>
                        <a:t>C</a:t>
                      </a:r>
                      <a:endParaRPr lang="en-US" altLang="ko-KR" sz="900" b="0" i="0" u="none" strike="noStrike">
                        <a:solidFill>
                          <a:srgbClr val="000000"/>
                        </a:solidFill>
                        <a:effectLst/>
                        <a:latin typeface="Times New Roman" panose="02020603050405020304" pitchFamily="18" charset="0"/>
                        <a:cs typeface="Times New Roman" panose="02020603050405020304" pitchFamily="18" charset="0"/>
                      </a:endParaRPr>
                    </a:p>
                  </a:txBody>
                  <a:tcPr marL="9520" marR="9520"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16"/>
                  </a:ext>
                </a:extLst>
              </a:tr>
              <a:tr h="209550">
                <a:tc>
                  <a:txBody>
                    <a:bodyPr/>
                    <a:lstStyle/>
                    <a:p>
                      <a:pPr algn="ctr" fontAlgn="ctr"/>
                      <a:r>
                        <a:rPr lang="en-US" altLang="ko-KR" sz="900" b="0" i="0" u="none" strike="noStrike">
                          <a:solidFill>
                            <a:srgbClr val="000000"/>
                          </a:solidFill>
                          <a:effectLst/>
                          <a:latin typeface="Times New Roman" panose="02020603050405020304" pitchFamily="18" charset="0"/>
                          <a:cs typeface="Times New Roman" panose="02020603050405020304" pitchFamily="18" charset="0"/>
                        </a:rPr>
                        <a:t>38</a:t>
                      </a:r>
                    </a:p>
                  </a:txBody>
                  <a:tcPr marL="9520" marR="9520"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ctr"/>
                      <a:r>
                        <a:rPr lang="en-US" altLang="ko-KR" sz="900" b="0" i="0" u="none" strike="noStrike" smtClean="0">
                          <a:solidFill>
                            <a:srgbClr val="000000"/>
                          </a:solidFill>
                          <a:effectLst/>
                          <a:latin typeface="Times New Roman" panose="02020603050405020304" pitchFamily="18" charset="0"/>
                          <a:cs typeface="Times New Roman" panose="02020603050405020304" pitchFamily="18" charset="0"/>
                        </a:rPr>
                        <a:t>A</a:t>
                      </a:r>
                      <a:endParaRPr lang="en-US" altLang="ko-KR" sz="900" b="0" i="0" u="none" strike="noStrike">
                        <a:solidFill>
                          <a:srgbClr val="000000"/>
                        </a:solidFill>
                        <a:effectLst/>
                        <a:latin typeface="Times New Roman" panose="02020603050405020304" pitchFamily="18" charset="0"/>
                        <a:cs typeface="Times New Roman" panose="02020603050405020304" pitchFamily="18" charset="0"/>
                      </a:endParaRPr>
                    </a:p>
                  </a:txBody>
                  <a:tcPr marL="9520" marR="9520"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17"/>
                  </a:ext>
                </a:extLst>
              </a:tr>
              <a:tr h="209550">
                <a:tc>
                  <a:txBody>
                    <a:bodyPr/>
                    <a:lstStyle/>
                    <a:p>
                      <a:pPr algn="ctr" fontAlgn="ctr"/>
                      <a:r>
                        <a:rPr lang="en-US" altLang="ko-KR" sz="900" b="0" i="0" u="none" strike="noStrike">
                          <a:solidFill>
                            <a:srgbClr val="000000"/>
                          </a:solidFill>
                          <a:effectLst/>
                          <a:latin typeface="Times New Roman" panose="02020603050405020304" pitchFamily="18" charset="0"/>
                          <a:cs typeface="Times New Roman" panose="02020603050405020304" pitchFamily="18" charset="0"/>
                        </a:rPr>
                        <a:t>39</a:t>
                      </a:r>
                    </a:p>
                  </a:txBody>
                  <a:tcPr marL="9520" marR="9520"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ctr"/>
                      <a:r>
                        <a:rPr lang="en-US" altLang="ko-KR" sz="900" b="0" i="0" u="none" strike="noStrike" smtClean="0">
                          <a:solidFill>
                            <a:srgbClr val="000000"/>
                          </a:solidFill>
                          <a:effectLst/>
                          <a:latin typeface="Times New Roman" panose="02020603050405020304" pitchFamily="18" charset="0"/>
                          <a:cs typeface="Times New Roman" panose="02020603050405020304" pitchFamily="18" charset="0"/>
                        </a:rPr>
                        <a:t>B</a:t>
                      </a:r>
                      <a:endParaRPr lang="en-US" altLang="ko-KR" sz="900" b="0" i="0" u="none" strike="noStrike">
                        <a:solidFill>
                          <a:srgbClr val="000000"/>
                        </a:solidFill>
                        <a:effectLst/>
                        <a:latin typeface="Times New Roman" panose="02020603050405020304" pitchFamily="18" charset="0"/>
                        <a:cs typeface="Times New Roman" panose="02020603050405020304" pitchFamily="18" charset="0"/>
                      </a:endParaRPr>
                    </a:p>
                  </a:txBody>
                  <a:tcPr marL="9520" marR="9520"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18"/>
                  </a:ext>
                </a:extLst>
              </a:tr>
              <a:tr h="219075">
                <a:tc>
                  <a:txBody>
                    <a:bodyPr/>
                    <a:lstStyle/>
                    <a:p>
                      <a:pPr algn="ctr" fontAlgn="ctr"/>
                      <a:r>
                        <a:rPr lang="en-US" altLang="ko-KR" sz="900" b="0" i="0" u="none" strike="noStrike">
                          <a:solidFill>
                            <a:srgbClr val="000000"/>
                          </a:solidFill>
                          <a:effectLst/>
                          <a:latin typeface="Times New Roman" panose="02020603050405020304" pitchFamily="18" charset="0"/>
                          <a:cs typeface="Times New Roman" panose="02020603050405020304" pitchFamily="18" charset="0"/>
                        </a:rPr>
                        <a:t>40</a:t>
                      </a:r>
                    </a:p>
                  </a:txBody>
                  <a:tcPr marL="9520" marR="9520"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ctr"/>
                      <a:r>
                        <a:rPr lang="en-US" altLang="ko-KR" sz="900" b="0" i="0" u="none" strike="noStrike" smtClean="0">
                          <a:solidFill>
                            <a:srgbClr val="000000"/>
                          </a:solidFill>
                          <a:effectLst/>
                          <a:latin typeface="Times New Roman" panose="02020603050405020304" pitchFamily="18" charset="0"/>
                          <a:cs typeface="Times New Roman" panose="02020603050405020304" pitchFamily="18" charset="0"/>
                        </a:rPr>
                        <a:t>A</a:t>
                      </a:r>
                      <a:endParaRPr lang="en-US" altLang="ko-KR" sz="900" b="0" i="0" u="none" strike="noStrike">
                        <a:solidFill>
                          <a:srgbClr val="000000"/>
                        </a:solidFill>
                        <a:effectLst/>
                        <a:latin typeface="Times New Roman" panose="02020603050405020304" pitchFamily="18" charset="0"/>
                        <a:cs typeface="Times New Roman" panose="02020603050405020304" pitchFamily="18" charset="0"/>
                      </a:endParaRPr>
                    </a:p>
                  </a:txBody>
                  <a:tcPr marL="9520" marR="9520"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19"/>
                  </a:ext>
                </a:extLst>
              </a:tr>
            </a:tbl>
          </a:graphicData>
        </a:graphic>
      </p:graphicFrame>
      <p:graphicFrame>
        <p:nvGraphicFramePr>
          <p:cNvPr id="20" name="Table 19"/>
          <p:cNvGraphicFramePr>
            <a:graphicFrameLocks noGrp="1"/>
          </p:cNvGraphicFramePr>
          <p:nvPr>
            <p:extLst>
              <p:ext uri="{D42A27DB-BD31-4B8C-83A1-F6EECF244321}">
                <p14:modId xmlns:p14="http://schemas.microsoft.com/office/powerpoint/2010/main" val="536799155"/>
              </p:ext>
            </p:extLst>
          </p:nvPr>
        </p:nvGraphicFramePr>
        <p:xfrm>
          <a:off x="3717032" y="1280592"/>
          <a:ext cx="1136650" cy="4200525"/>
        </p:xfrm>
        <a:graphic>
          <a:graphicData uri="http://schemas.openxmlformats.org/drawingml/2006/table">
            <a:tbl>
              <a:tblPr/>
              <a:tblGrid>
                <a:gridCol w="417107">
                  <a:extLst>
                    <a:ext uri="{9D8B030D-6E8A-4147-A177-3AD203B41FA5}">
                      <a16:colId xmlns:a16="http://schemas.microsoft.com/office/drawing/2014/main" val="20000"/>
                    </a:ext>
                  </a:extLst>
                </a:gridCol>
                <a:gridCol w="719543">
                  <a:extLst>
                    <a:ext uri="{9D8B030D-6E8A-4147-A177-3AD203B41FA5}">
                      <a16:colId xmlns:a16="http://schemas.microsoft.com/office/drawing/2014/main" val="20001"/>
                    </a:ext>
                  </a:extLst>
                </a:gridCol>
              </a:tblGrid>
              <a:tr h="219075">
                <a:tc>
                  <a:txBody>
                    <a:bodyPr/>
                    <a:lstStyle/>
                    <a:p>
                      <a:pPr algn="ctr" fontAlgn="ctr"/>
                      <a:r>
                        <a:rPr lang="en-US" altLang="ko-KR" sz="900" b="0" i="0" u="none" strike="noStrike">
                          <a:solidFill>
                            <a:srgbClr val="000000"/>
                          </a:solidFill>
                          <a:effectLst/>
                          <a:latin typeface="Times New Roman" panose="02020603050405020304" pitchFamily="18" charset="0"/>
                          <a:cs typeface="Times New Roman" panose="02020603050405020304" pitchFamily="18" charset="0"/>
                        </a:rPr>
                        <a:t>41</a:t>
                      </a:r>
                    </a:p>
                  </a:txBody>
                  <a:tcPr marL="9518" marR="9518"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r>
                        <a:rPr lang="en-US" sz="900" b="0" i="0" u="none" strike="noStrike">
                          <a:solidFill>
                            <a:srgbClr val="000000"/>
                          </a:solidFill>
                          <a:effectLst/>
                          <a:latin typeface="Times New Roman"/>
                        </a:rPr>
                        <a:t>B</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209550">
                <a:tc>
                  <a:txBody>
                    <a:bodyPr/>
                    <a:lstStyle/>
                    <a:p>
                      <a:pPr algn="ctr" fontAlgn="ctr"/>
                      <a:r>
                        <a:rPr lang="en-US" altLang="ko-KR" sz="900" b="0" i="0" u="none" strike="noStrike">
                          <a:solidFill>
                            <a:srgbClr val="000000"/>
                          </a:solidFill>
                          <a:effectLst/>
                          <a:latin typeface="Times New Roman" panose="02020603050405020304" pitchFamily="18" charset="0"/>
                          <a:cs typeface="Times New Roman" panose="02020603050405020304" pitchFamily="18" charset="0"/>
                        </a:rPr>
                        <a:t>42</a:t>
                      </a:r>
                    </a:p>
                  </a:txBody>
                  <a:tcPr marL="9518" marR="9518"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r>
                        <a:rPr lang="en-US" sz="900" b="0" i="0" u="none" strike="noStrike">
                          <a:solidFill>
                            <a:srgbClr val="000000"/>
                          </a:solidFill>
                          <a:effectLst/>
                          <a:latin typeface="Times New Roman"/>
                        </a:rPr>
                        <a:t>A</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209550">
                <a:tc>
                  <a:txBody>
                    <a:bodyPr/>
                    <a:lstStyle/>
                    <a:p>
                      <a:pPr algn="ctr" fontAlgn="ctr"/>
                      <a:r>
                        <a:rPr lang="en-US" altLang="ko-KR" sz="900" b="0" i="0" u="none" strike="noStrike">
                          <a:solidFill>
                            <a:srgbClr val="000000"/>
                          </a:solidFill>
                          <a:effectLst/>
                          <a:latin typeface="Times New Roman" panose="02020603050405020304" pitchFamily="18" charset="0"/>
                          <a:cs typeface="Times New Roman" panose="02020603050405020304" pitchFamily="18" charset="0"/>
                        </a:rPr>
                        <a:t>43</a:t>
                      </a:r>
                    </a:p>
                  </a:txBody>
                  <a:tcPr marL="9518" marR="9518"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r>
                        <a:rPr lang="en-US" sz="900" b="0" i="0" u="none" strike="noStrike">
                          <a:solidFill>
                            <a:srgbClr val="000000"/>
                          </a:solidFill>
                          <a:effectLst/>
                          <a:latin typeface="Times New Roman"/>
                        </a:rPr>
                        <a:t>C</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209550">
                <a:tc>
                  <a:txBody>
                    <a:bodyPr/>
                    <a:lstStyle/>
                    <a:p>
                      <a:pPr algn="ctr" fontAlgn="ctr"/>
                      <a:r>
                        <a:rPr lang="en-US" altLang="ko-KR" sz="900" b="0" i="0" u="none" strike="noStrike">
                          <a:solidFill>
                            <a:srgbClr val="000000"/>
                          </a:solidFill>
                          <a:effectLst/>
                          <a:latin typeface="Times New Roman" panose="02020603050405020304" pitchFamily="18" charset="0"/>
                          <a:cs typeface="Times New Roman" panose="02020603050405020304" pitchFamily="18" charset="0"/>
                        </a:rPr>
                        <a:t>44</a:t>
                      </a:r>
                    </a:p>
                  </a:txBody>
                  <a:tcPr marL="9518" marR="9518"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r>
                        <a:rPr lang="en-US" sz="900" b="0" i="0" u="none" strike="noStrike">
                          <a:solidFill>
                            <a:srgbClr val="000000"/>
                          </a:solidFill>
                          <a:effectLst/>
                          <a:latin typeface="Times New Roman"/>
                        </a:rPr>
                        <a:t>B</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209550">
                <a:tc>
                  <a:txBody>
                    <a:bodyPr/>
                    <a:lstStyle/>
                    <a:p>
                      <a:pPr algn="ctr" fontAlgn="ctr"/>
                      <a:r>
                        <a:rPr lang="en-US" altLang="ko-KR" sz="900" b="0" i="0" u="none" strike="noStrike">
                          <a:solidFill>
                            <a:srgbClr val="000000"/>
                          </a:solidFill>
                          <a:effectLst/>
                          <a:latin typeface="Times New Roman" panose="02020603050405020304" pitchFamily="18" charset="0"/>
                          <a:cs typeface="Times New Roman" panose="02020603050405020304" pitchFamily="18" charset="0"/>
                        </a:rPr>
                        <a:t>45</a:t>
                      </a:r>
                    </a:p>
                  </a:txBody>
                  <a:tcPr marL="9518" marR="9518"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r>
                        <a:rPr lang="en-US" sz="900" b="0" i="0" u="none" strike="noStrike">
                          <a:solidFill>
                            <a:srgbClr val="000000"/>
                          </a:solidFill>
                          <a:effectLst/>
                          <a:latin typeface="Times New Roman"/>
                        </a:rPr>
                        <a:t>A</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209550">
                <a:tc>
                  <a:txBody>
                    <a:bodyPr/>
                    <a:lstStyle/>
                    <a:p>
                      <a:pPr algn="ctr" fontAlgn="ctr"/>
                      <a:r>
                        <a:rPr lang="en-US" altLang="ko-KR" sz="900" b="0" i="0" u="none" strike="noStrike">
                          <a:solidFill>
                            <a:srgbClr val="000000"/>
                          </a:solidFill>
                          <a:effectLst/>
                          <a:latin typeface="Times New Roman" panose="02020603050405020304" pitchFamily="18" charset="0"/>
                          <a:cs typeface="Times New Roman" panose="02020603050405020304" pitchFamily="18" charset="0"/>
                        </a:rPr>
                        <a:t>46</a:t>
                      </a:r>
                    </a:p>
                  </a:txBody>
                  <a:tcPr marL="9518" marR="9518"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r>
                        <a:rPr lang="en-US" sz="900" b="0" i="0" u="none" strike="noStrike">
                          <a:solidFill>
                            <a:srgbClr val="000000"/>
                          </a:solidFill>
                          <a:effectLst/>
                          <a:latin typeface="Times New Roman"/>
                        </a:rPr>
                        <a:t>D</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r h="209550">
                <a:tc>
                  <a:txBody>
                    <a:bodyPr/>
                    <a:lstStyle/>
                    <a:p>
                      <a:pPr algn="ctr" fontAlgn="ctr"/>
                      <a:r>
                        <a:rPr lang="en-US" altLang="ko-KR" sz="900" b="0" i="0" u="none" strike="noStrike">
                          <a:solidFill>
                            <a:srgbClr val="000000"/>
                          </a:solidFill>
                          <a:effectLst/>
                          <a:latin typeface="Times New Roman" panose="02020603050405020304" pitchFamily="18" charset="0"/>
                          <a:cs typeface="Times New Roman" panose="02020603050405020304" pitchFamily="18" charset="0"/>
                        </a:rPr>
                        <a:t>47</a:t>
                      </a:r>
                    </a:p>
                  </a:txBody>
                  <a:tcPr marL="9518" marR="9518"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r>
                        <a:rPr lang="en-US" sz="900" b="0" i="0" u="none" strike="noStrike">
                          <a:solidFill>
                            <a:srgbClr val="000000"/>
                          </a:solidFill>
                          <a:effectLst/>
                          <a:latin typeface="Times New Roman"/>
                        </a:rPr>
                        <a:t>C</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6"/>
                  </a:ext>
                </a:extLst>
              </a:tr>
              <a:tr h="209550">
                <a:tc>
                  <a:txBody>
                    <a:bodyPr/>
                    <a:lstStyle/>
                    <a:p>
                      <a:pPr algn="ctr" fontAlgn="ctr"/>
                      <a:r>
                        <a:rPr lang="en-US" altLang="ko-KR" sz="900" b="0" i="0" u="none" strike="noStrike">
                          <a:solidFill>
                            <a:srgbClr val="000000"/>
                          </a:solidFill>
                          <a:effectLst/>
                          <a:latin typeface="Times New Roman" panose="02020603050405020304" pitchFamily="18" charset="0"/>
                          <a:cs typeface="Times New Roman" panose="02020603050405020304" pitchFamily="18" charset="0"/>
                        </a:rPr>
                        <a:t>48</a:t>
                      </a:r>
                    </a:p>
                  </a:txBody>
                  <a:tcPr marL="9518" marR="9518"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r>
                        <a:rPr lang="en-US" sz="900" b="0" i="0" u="none" strike="noStrike">
                          <a:solidFill>
                            <a:srgbClr val="000000"/>
                          </a:solidFill>
                          <a:effectLst/>
                          <a:latin typeface="Times New Roman"/>
                        </a:rPr>
                        <a:t>A</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7"/>
                  </a:ext>
                </a:extLst>
              </a:tr>
              <a:tr h="209550">
                <a:tc>
                  <a:txBody>
                    <a:bodyPr/>
                    <a:lstStyle/>
                    <a:p>
                      <a:pPr algn="ctr" fontAlgn="ctr"/>
                      <a:r>
                        <a:rPr lang="en-US" altLang="ko-KR" sz="900" b="0" i="0" u="none" strike="noStrike">
                          <a:solidFill>
                            <a:srgbClr val="000000"/>
                          </a:solidFill>
                          <a:effectLst/>
                          <a:latin typeface="Times New Roman" panose="02020603050405020304" pitchFamily="18" charset="0"/>
                          <a:cs typeface="Times New Roman" panose="02020603050405020304" pitchFamily="18" charset="0"/>
                        </a:rPr>
                        <a:t>49</a:t>
                      </a:r>
                    </a:p>
                  </a:txBody>
                  <a:tcPr marL="9518" marR="9518"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r>
                        <a:rPr lang="en-US" sz="900" b="0" i="0" u="none" strike="noStrike">
                          <a:solidFill>
                            <a:srgbClr val="000000"/>
                          </a:solidFill>
                          <a:effectLst/>
                          <a:latin typeface="Times New Roman"/>
                        </a:rPr>
                        <a:t>D</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8"/>
                  </a:ext>
                </a:extLst>
              </a:tr>
              <a:tr h="209550">
                <a:tc>
                  <a:txBody>
                    <a:bodyPr/>
                    <a:lstStyle/>
                    <a:p>
                      <a:pPr algn="ctr" fontAlgn="ctr"/>
                      <a:r>
                        <a:rPr lang="en-US" altLang="ko-KR" sz="900" b="0" i="0" u="none" strike="noStrike">
                          <a:solidFill>
                            <a:srgbClr val="000000"/>
                          </a:solidFill>
                          <a:effectLst/>
                          <a:latin typeface="Times New Roman" panose="02020603050405020304" pitchFamily="18" charset="0"/>
                          <a:cs typeface="Times New Roman" panose="02020603050405020304" pitchFamily="18" charset="0"/>
                        </a:rPr>
                        <a:t>50</a:t>
                      </a:r>
                    </a:p>
                  </a:txBody>
                  <a:tcPr marL="9518" marR="9518"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r>
                        <a:rPr lang="en-US" sz="900" b="0" i="0" u="none" strike="noStrike">
                          <a:solidFill>
                            <a:srgbClr val="000000"/>
                          </a:solidFill>
                          <a:effectLst/>
                          <a:latin typeface="Times New Roman"/>
                        </a:rPr>
                        <a:t>C</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9"/>
                  </a:ext>
                </a:extLst>
              </a:tr>
              <a:tr h="209550">
                <a:tc>
                  <a:txBody>
                    <a:bodyPr/>
                    <a:lstStyle/>
                    <a:p>
                      <a:pPr algn="ctr" fontAlgn="ctr"/>
                      <a:r>
                        <a:rPr lang="en-US" altLang="ko-KR" sz="900" b="0" i="0" u="none" strike="noStrike">
                          <a:solidFill>
                            <a:srgbClr val="000000"/>
                          </a:solidFill>
                          <a:effectLst/>
                          <a:latin typeface="Times New Roman" panose="02020603050405020304" pitchFamily="18" charset="0"/>
                          <a:cs typeface="Times New Roman" panose="02020603050405020304" pitchFamily="18" charset="0"/>
                        </a:rPr>
                        <a:t>51</a:t>
                      </a:r>
                    </a:p>
                  </a:txBody>
                  <a:tcPr marL="9518" marR="9518"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r>
                        <a:rPr lang="en-US" sz="900" b="0" i="0" u="none" strike="noStrike">
                          <a:solidFill>
                            <a:srgbClr val="000000"/>
                          </a:solidFill>
                          <a:effectLst/>
                          <a:latin typeface="Times New Roman"/>
                        </a:rPr>
                        <a:t>A</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10"/>
                  </a:ext>
                </a:extLst>
              </a:tr>
              <a:tr h="209550">
                <a:tc>
                  <a:txBody>
                    <a:bodyPr/>
                    <a:lstStyle/>
                    <a:p>
                      <a:pPr algn="ctr" fontAlgn="ctr"/>
                      <a:r>
                        <a:rPr lang="en-US" altLang="ko-KR" sz="900" b="0" i="0" u="none" strike="noStrike">
                          <a:solidFill>
                            <a:srgbClr val="000000"/>
                          </a:solidFill>
                          <a:effectLst/>
                          <a:latin typeface="Times New Roman" panose="02020603050405020304" pitchFamily="18" charset="0"/>
                          <a:cs typeface="Times New Roman" panose="02020603050405020304" pitchFamily="18" charset="0"/>
                        </a:rPr>
                        <a:t>52</a:t>
                      </a:r>
                    </a:p>
                  </a:txBody>
                  <a:tcPr marL="9518" marR="9518"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r>
                        <a:rPr lang="en-US" sz="900" b="0" i="0" u="none" strike="noStrike">
                          <a:solidFill>
                            <a:srgbClr val="000000"/>
                          </a:solidFill>
                          <a:effectLst/>
                          <a:latin typeface="Times New Roman"/>
                        </a:rPr>
                        <a:t>D</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11"/>
                  </a:ext>
                </a:extLst>
              </a:tr>
              <a:tr h="209550">
                <a:tc>
                  <a:txBody>
                    <a:bodyPr/>
                    <a:lstStyle/>
                    <a:p>
                      <a:pPr algn="ctr" fontAlgn="ctr"/>
                      <a:r>
                        <a:rPr lang="en-US" altLang="ko-KR" sz="900" b="0" i="0" u="none" strike="noStrike">
                          <a:solidFill>
                            <a:srgbClr val="000000"/>
                          </a:solidFill>
                          <a:effectLst/>
                          <a:latin typeface="Times New Roman" panose="02020603050405020304" pitchFamily="18" charset="0"/>
                          <a:cs typeface="Times New Roman" panose="02020603050405020304" pitchFamily="18" charset="0"/>
                        </a:rPr>
                        <a:t>53</a:t>
                      </a:r>
                    </a:p>
                  </a:txBody>
                  <a:tcPr marL="9518" marR="9518"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r>
                        <a:rPr lang="en-US" sz="900" b="0" i="0" u="none" strike="noStrike">
                          <a:solidFill>
                            <a:srgbClr val="000000"/>
                          </a:solidFill>
                          <a:effectLst/>
                          <a:latin typeface="Times New Roman"/>
                        </a:rPr>
                        <a:t>D</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12"/>
                  </a:ext>
                </a:extLst>
              </a:tr>
              <a:tr h="209550">
                <a:tc>
                  <a:txBody>
                    <a:bodyPr/>
                    <a:lstStyle/>
                    <a:p>
                      <a:pPr algn="ctr" fontAlgn="ctr"/>
                      <a:r>
                        <a:rPr lang="en-US" altLang="ko-KR" sz="900" b="0" i="0" u="none" strike="noStrike">
                          <a:solidFill>
                            <a:srgbClr val="000000"/>
                          </a:solidFill>
                          <a:effectLst/>
                          <a:latin typeface="Times New Roman" panose="02020603050405020304" pitchFamily="18" charset="0"/>
                          <a:cs typeface="Times New Roman" panose="02020603050405020304" pitchFamily="18" charset="0"/>
                        </a:rPr>
                        <a:t>54</a:t>
                      </a:r>
                    </a:p>
                  </a:txBody>
                  <a:tcPr marL="9518" marR="9518"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r>
                        <a:rPr lang="en-US" sz="900" b="0" i="0" u="none" strike="noStrike">
                          <a:solidFill>
                            <a:srgbClr val="000000"/>
                          </a:solidFill>
                          <a:effectLst/>
                          <a:latin typeface="Times New Roman"/>
                        </a:rPr>
                        <a:t>C</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13"/>
                  </a:ext>
                </a:extLst>
              </a:tr>
              <a:tr h="209550">
                <a:tc>
                  <a:txBody>
                    <a:bodyPr/>
                    <a:lstStyle/>
                    <a:p>
                      <a:pPr algn="ctr" fontAlgn="ctr"/>
                      <a:r>
                        <a:rPr lang="en-US" altLang="ko-KR" sz="900" b="0" i="0" u="none" strike="noStrike">
                          <a:solidFill>
                            <a:srgbClr val="000000"/>
                          </a:solidFill>
                          <a:effectLst/>
                          <a:latin typeface="Times New Roman" panose="02020603050405020304" pitchFamily="18" charset="0"/>
                          <a:cs typeface="Times New Roman" panose="02020603050405020304" pitchFamily="18" charset="0"/>
                        </a:rPr>
                        <a:t>55</a:t>
                      </a:r>
                    </a:p>
                  </a:txBody>
                  <a:tcPr marL="9518" marR="9518"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r>
                        <a:rPr lang="en-US" sz="900" b="0" i="0" u="none" strike="noStrike">
                          <a:solidFill>
                            <a:srgbClr val="000000"/>
                          </a:solidFill>
                          <a:effectLst/>
                          <a:latin typeface="Times New Roman"/>
                        </a:rPr>
                        <a:t>C</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14"/>
                  </a:ext>
                </a:extLst>
              </a:tr>
              <a:tr h="209550">
                <a:tc>
                  <a:txBody>
                    <a:bodyPr/>
                    <a:lstStyle/>
                    <a:p>
                      <a:pPr algn="ctr" fontAlgn="ctr"/>
                      <a:r>
                        <a:rPr lang="en-US" altLang="ko-KR" sz="900" b="0" i="0" u="none" strike="noStrike">
                          <a:solidFill>
                            <a:srgbClr val="000000"/>
                          </a:solidFill>
                          <a:effectLst/>
                          <a:latin typeface="Times New Roman" panose="02020603050405020304" pitchFamily="18" charset="0"/>
                          <a:cs typeface="Times New Roman" panose="02020603050405020304" pitchFamily="18" charset="0"/>
                        </a:rPr>
                        <a:t>56</a:t>
                      </a:r>
                    </a:p>
                  </a:txBody>
                  <a:tcPr marL="9518" marR="9518"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r>
                        <a:rPr lang="en-US" sz="900" b="0" i="0" u="none" strike="noStrike">
                          <a:solidFill>
                            <a:srgbClr val="000000"/>
                          </a:solidFill>
                          <a:effectLst/>
                          <a:latin typeface="Times New Roman"/>
                        </a:rPr>
                        <a:t>B</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15"/>
                  </a:ext>
                </a:extLst>
              </a:tr>
              <a:tr h="209550">
                <a:tc>
                  <a:txBody>
                    <a:bodyPr/>
                    <a:lstStyle/>
                    <a:p>
                      <a:pPr algn="ctr" fontAlgn="ctr"/>
                      <a:r>
                        <a:rPr lang="en-US" altLang="ko-KR" sz="900" b="0" i="0" u="none" strike="noStrike">
                          <a:solidFill>
                            <a:srgbClr val="000000"/>
                          </a:solidFill>
                          <a:effectLst/>
                          <a:latin typeface="Times New Roman" panose="02020603050405020304" pitchFamily="18" charset="0"/>
                          <a:cs typeface="Times New Roman" panose="02020603050405020304" pitchFamily="18" charset="0"/>
                        </a:rPr>
                        <a:t>57</a:t>
                      </a:r>
                    </a:p>
                  </a:txBody>
                  <a:tcPr marL="9518" marR="9518"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r>
                        <a:rPr lang="en-US" sz="900" b="0" i="0" u="none" strike="noStrike">
                          <a:solidFill>
                            <a:srgbClr val="000000"/>
                          </a:solidFill>
                          <a:effectLst/>
                          <a:latin typeface="Times New Roman"/>
                        </a:rPr>
                        <a:t>A</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16"/>
                  </a:ext>
                </a:extLst>
              </a:tr>
              <a:tr h="209550">
                <a:tc>
                  <a:txBody>
                    <a:bodyPr/>
                    <a:lstStyle/>
                    <a:p>
                      <a:pPr algn="ctr" fontAlgn="ctr"/>
                      <a:r>
                        <a:rPr lang="en-US" altLang="ko-KR" sz="900" b="0" i="0" u="none" strike="noStrike">
                          <a:solidFill>
                            <a:srgbClr val="000000"/>
                          </a:solidFill>
                          <a:effectLst/>
                          <a:latin typeface="Times New Roman" panose="02020603050405020304" pitchFamily="18" charset="0"/>
                          <a:cs typeface="Times New Roman" panose="02020603050405020304" pitchFamily="18" charset="0"/>
                        </a:rPr>
                        <a:t>58</a:t>
                      </a:r>
                    </a:p>
                  </a:txBody>
                  <a:tcPr marL="9518" marR="9518"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r>
                        <a:rPr lang="en-US" sz="900" b="0" i="0" u="none" strike="noStrike">
                          <a:solidFill>
                            <a:srgbClr val="000000"/>
                          </a:solidFill>
                          <a:effectLst/>
                          <a:latin typeface="Times New Roman"/>
                        </a:rPr>
                        <a:t>C</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17"/>
                  </a:ext>
                </a:extLst>
              </a:tr>
              <a:tr h="209550">
                <a:tc>
                  <a:txBody>
                    <a:bodyPr/>
                    <a:lstStyle/>
                    <a:p>
                      <a:pPr algn="ctr" fontAlgn="ctr"/>
                      <a:r>
                        <a:rPr lang="en-US" altLang="ko-KR" sz="900" b="0" i="0" u="none" strike="noStrike">
                          <a:solidFill>
                            <a:srgbClr val="000000"/>
                          </a:solidFill>
                          <a:effectLst/>
                          <a:latin typeface="Times New Roman" panose="02020603050405020304" pitchFamily="18" charset="0"/>
                          <a:cs typeface="Times New Roman" panose="02020603050405020304" pitchFamily="18" charset="0"/>
                        </a:rPr>
                        <a:t>59</a:t>
                      </a:r>
                    </a:p>
                  </a:txBody>
                  <a:tcPr marL="9518" marR="9518"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r>
                        <a:rPr lang="en-US" sz="900" b="0" i="0" u="none" strike="noStrike">
                          <a:solidFill>
                            <a:srgbClr val="000000"/>
                          </a:solidFill>
                          <a:effectLst/>
                          <a:latin typeface="Times New Roman"/>
                        </a:rPr>
                        <a:t>C</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18"/>
                  </a:ext>
                </a:extLst>
              </a:tr>
              <a:tr h="209550">
                <a:tc>
                  <a:txBody>
                    <a:bodyPr/>
                    <a:lstStyle/>
                    <a:p>
                      <a:pPr algn="ctr" fontAlgn="ctr"/>
                      <a:r>
                        <a:rPr lang="en-US" altLang="ko-KR" sz="900" b="0" i="0" u="none" strike="noStrike">
                          <a:solidFill>
                            <a:srgbClr val="000000"/>
                          </a:solidFill>
                          <a:effectLst/>
                          <a:latin typeface="Times New Roman" panose="02020603050405020304" pitchFamily="18" charset="0"/>
                          <a:cs typeface="Times New Roman" panose="02020603050405020304" pitchFamily="18" charset="0"/>
                        </a:rPr>
                        <a:t>60</a:t>
                      </a:r>
                    </a:p>
                  </a:txBody>
                  <a:tcPr marL="9518" marR="9518"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r>
                        <a:rPr lang="en-US" sz="900" b="0" i="0" u="none" strike="noStrike">
                          <a:solidFill>
                            <a:srgbClr val="000000"/>
                          </a:solidFill>
                          <a:effectLst/>
                          <a:latin typeface="Times New Roman"/>
                        </a:rPr>
                        <a:t>B</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19"/>
                  </a:ext>
                </a:extLst>
              </a:tr>
            </a:tbl>
          </a:graphicData>
        </a:graphic>
      </p:graphicFrame>
    </p:spTree>
    <p:extLst>
      <p:ext uri="{BB962C8B-B14F-4D97-AF65-F5344CB8AC3E}">
        <p14:creationId xmlns:p14="http://schemas.microsoft.com/office/powerpoint/2010/main" val="2777556916"/>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Line 2"/>
          <p:cNvSpPr>
            <a:spLocks noChangeShapeType="1"/>
          </p:cNvSpPr>
          <p:nvPr/>
        </p:nvSpPr>
        <p:spPr bwMode="auto">
          <a:xfrm>
            <a:off x="279400" y="609600"/>
            <a:ext cx="6324600" cy="0"/>
          </a:xfrm>
          <a:prstGeom prst="line">
            <a:avLst/>
          </a:prstGeom>
          <a:noFill/>
          <a:ln w="57150" cmpd="thinThick">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sz="1100" smtClean="0">
              <a:latin typeface="Times New Roman" pitchFamily="18" charset="0"/>
              <a:cs typeface="Times New Roman" pitchFamily="18" charset="0"/>
            </a:endParaRPr>
          </a:p>
        </p:txBody>
      </p:sp>
      <p:sp>
        <p:nvSpPr>
          <p:cNvPr id="8196" name="Rectangle 17"/>
          <p:cNvSpPr>
            <a:spLocks noChangeArrowheads="1"/>
          </p:cNvSpPr>
          <p:nvPr/>
        </p:nvSpPr>
        <p:spPr bwMode="auto">
          <a:xfrm>
            <a:off x="304800" y="776288"/>
            <a:ext cx="3124200" cy="890111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rIns="54000"/>
          <a:lstStyle>
            <a:lvl1pPr marL="457200" indent="-457200" eaLnBrk="0" hangingPunct="0">
              <a:defRPr kumimoji="1" sz="900">
                <a:solidFill>
                  <a:schemeClr val="tx1"/>
                </a:solidFill>
                <a:latin typeface="돋움" pitchFamily="50" charset="-127"/>
                <a:ea typeface="돋움" pitchFamily="50" charset="-127"/>
              </a:defRPr>
            </a:lvl1pPr>
            <a:lvl2pPr marL="742950" indent="-285750" eaLnBrk="0" hangingPunct="0">
              <a:defRPr kumimoji="1" sz="900">
                <a:solidFill>
                  <a:schemeClr val="tx1"/>
                </a:solidFill>
                <a:latin typeface="돋움" pitchFamily="50" charset="-127"/>
                <a:ea typeface="돋움" pitchFamily="50" charset="-127"/>
              </a:defRPr>
            </a:lvl2pPr>
            <a:lvl3pPr marL="1143000" indent="-228600" eaLnBrk="0" hangingPunct="0">
              <a:defRPr kumimoji="1" sz="900">
                <a:solidFill>
                  <a:schemeClr val="tx1"/>
                </a:solidFill>
                <a:latin typeface="돋움" pitchFamily="50" charset="-127"/>
                <a:ea typeface="돋움" pitchFamily="50" charset="-127"/>
              </a:defRPr>
            </a:lvl3pPr>
            <a:lvl4pPr marL="1600200" indent="-228600" eaLnBrk="0" hangingPunct="0">
              <a:defRPr kumimoji="1" sz="900">
                <a:solidFill>
                  <a:schemeClr val="tx1"/>
                </a:solidFill>
                <a:latin typeface="돋움" pitchFamily="50" charset="-127"/>
                <a:ea typeface="돋움" pitchFamily="50" charset="-127"/>
              </a:defRPr>
            </a:lvl4pPr>
            <a:lvl5pPr marL="2057400" indent="-228600" eaLnBrk="0" hangingPunct="0">
              <a:defRPr kumimoji="1" sz="900">
                <a:solidFill>
                  <a:schemeClr val="tx1"/>
                </a:solidFill>
                <a:latin typeface="돋움" pitchFamily="50" charset="-127"/>
                <a:ea typeface="돋움" pitchFamily="50" charset="-127"/>
              </a:defRPr>
            </a:lvl5pPr>
            <a:lvl6pPr marL="2514600" indent="-228600" eaLnBrk="0" fontAlgn="base" hangingPunct="0">
              <a:spcBef>
                <a:spcPct val="0"/>
              </a:spcBef>
              <a:spcAft>
                <a:spcPct val="0"/>
              </a:spcAft>
              <a:defRPr kumimoji="1" sz="900">
                <a:solidFill>
                  <a:schemeClr val="tx1"/>
                </a:solidFill>
                <a:latin typeface="돋움" pitchFamily="50" charset="-127"/>
                <a:ea typeface="돋움" pitchFamily="50" charset="-127"/>
              </a:defRPr>
            </a:lvl6pPr>
            <a:lvl7pPr marL="2971800" indent="-228600" eaLnBrk="0" fontAlgn="base" hangingPunct="0">
              <a:spcBef>
                <a:spcPct val="0"/>
              </a:spcBef>
              <a:spcAft>
                <a:spcPct val="0"/>
              </a:spcAft>
              <a:defRPr kumimoji="1" sz="900">
                <a:solidFill>
                  <a:schemeClr val="tx1"/>
                </a:solidFill>
                <a:latin typeface="돋움" pitchFamily="50" charset="-127"/>
                <a:ea typeface="돋움" pitchFamily="50" charset="-127"/>
              </a:defRPr>
            </a:lvl7pPr>
            <a:lvl8pPr marL="3429000" indent="-228600" eaLnBrk="0" fontAlgn="base" hangingPunct="0">
              <a:spcBef>
                <a:spcPct val="0"/>
              </a:spcBef>
              <a:spcAft>
                <a:spcPct val="0"/>
              </a:spcAft>
              <a:defRPr kumimoji="1" sz="900">
                <a:solidFill>
                  <a:schemeClr val="tx1"/>
                </a:solidFill>
                <a:latin typeface="돋움" pitchFamily="50" charset="-127"/>
                <a:ea typeface="돋움" pitchFamily="50" charset="-127"/>
              </a:defRPr>
            </a:lvl8pPr>
            <a:lvl9pPr marL="3886200" indent="-228600" eaLnBrk="0" fontAlgn="base" hangingPunct="0">
              <a:spcBef>
                <a:spcPct val="0"/>
              </a:spcBef>
              <a:spcAft>
                <a:spcPct val="0"/>
              </a:spcAft>
              <a:defRPr kumimoji="1" sz="900">
                <a:solidFill>
                  <a:schemeClr val="tx1"/>
                </a:solidFill>
                <a:latin typeface="돋움" pitchFamily="50" charset="-127"/>
                <a:ea typeface="돋움" pitchFamily="50" charset="-127"/>
              </a:defRPr>
            </a:lvl9pPr>
          </a:lstStyle>
          <a:p>
            <a:pPr eaLnBrk="1" hangingPunct="1"/>
            <a:endParaRPr lang="ko-KR" altLang="ko-KR" sz="1100" smtClean="0">
              <a:latin typeface="Times New Roman" pitchFamily="18" charset="0"/>
              <a:cs typeface="Times New Roman" pitchFamily="18" charset="0"/>
            </a:endParaRPr>
          </a:p>
        </p:txBody>
      </p:sp>
      <p:sp>
        <p:nvSpPr>
          <p:cNvPr id="8197" name="Rectangle 18"/>
          <p:cNvSpPr>
            <a:spLocks noChangeArrowheads="1"/>
          </p:cNvSpPr>
          <p:nvPr/>
        </p:nvSpPr>
        <p:spPr bwMode="auto">
          <a:xfrm>
            <a:off x="3429000" y="776288"/>
            <a:ext cx="3124200" cy="890111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rIns="72000"/>
          <a:lstStyle>
            <a:lvl1pPr marL="457200" indent="-457200" eaLnBrk="0" hangingPunct="0">
              <a:defRPr kumimoji="1" sz="900">
                <a:solidFill>
                  <a:schemeClr val="tx1"/>
                </a:solidFill>
                <a:latin typeface="돋움" pitchFamily="50" charset="-127"/>
                <a:ea typeface="돋움" pitchFamily="50" charset="-127"/>
              </a:defRPr>
            </a:lvl1pPr>
            <a:lvl2pPr marL="742950" indent="-285750" eaLnBrk="0" hangingPunct="0">
              <a:defRPr kumimoji="1" sz="900">
                <a:solidFill>
                  <a:schemeClr val="tx1"/>
                </a:solidFill>
                <a:latin typeface="돋움" pitchFamily="50" charset="-127"/>
                <a:ea typeface="돋움" pitchFamily="50" charset="-127"/>
              </a:defRPr>
            </a:lvl2pPr>
            <a:lvl3pPr marL="1143000" indent="-228600" eaLnBrk="0" hangingPunct="0">
              <a:defRPr kumimoji="1" sz="900">
                <a:solidFill>
                  <a:schemeClr val="tx1"/>
                </a:solidFill>
                <a:latin typeface="돋움" pitchFamily="50" charset="-127"/>
                <a:ea typeface="돋움" pitchFamily="50" charset="-127"/>
              </a:defRPr>
            </a:lvl3pPr>
            <a:lvl4pPr marL="1600200" indent="-228600" eaLnBrk="0" hangingPunct="0">
              <a:defRPr kumimoji="1" sz="900">
                <a:solidFill>
                  <a:schemeClr val="tx1"/>
                </a:solidFill>
                <a:latin typeface="돋움" pitchFamily="50" charset="-127"/>
                <a:ea typeface="돋움" pitchFamily="50" charset="-127"/>
              </a:defRPr>
            </a:lvl4pPr>
            <a:lvl5pPr marL="2057400" indent="-228600" eaLnBrk="0" hangingPunct="0">
              <a:defRPr kumimoji="1" sz="900">
                <a:solidFill>
                  <a:schemeClr val="tx1"/>
                </a:solidFill>
                <a:latin typeface="돋움" pitchFamily="50" charset="-127"/>
                <a:ea typeface="돋움" pitchFamily="50" charset="-127"/>
              </a:defRPr>
            </a:lvl5pPr>
            <a:lvl6pPr marL="2514600" indent="-228600" eaLnBrk="0" fontAlgn="base" hangingPunct="0">
              <a:spcBef>
                <a:spcPct val="0"/>
              </a:spcBef>
              <a:spcAft>
                <a:spcPct val="0"/>
              </a:spcAft>
              <a:defRPr kumimoji="1" sz="900">
                <a:solidFill>
                  <a:schemeClr val="tx1"/>
                </a:solidFill>
                <a:latin typeface="돋움" pitchFamily="50" charset="-127"/>
                <a:ea typeface="돋움" pitchFamily="50" charset="-127"/>
              </a:defRPr>
            </a:lvl6pPr>
            <a:lvl7pPr marL="2971800" indent="-228600" eaLnBrk="0" fontAlgn="base" hangingPunct="0">
              <a:spcBef>
                <a:spcPct val="0"/>
              </a:spcBef>
              <a:spcAft>
                <a:spcPct val="0"/>
              </a:spcAft>
              <a:defRPr kumimoji="1" sz="900">
                <a:solidFill>
                  <a:schemeClr val="tx1"/>
                </a:solidFill>
                <a:latin typeface="돋움" pitchFamily="50" charset="-127"/>
                <a:ea typeface="돋움" pitchFamily="50" charset="-127"/>
              </a:defRPr>
            </a:lvl7pPr>
            <a:lvl8pPr marL="3429000" indent="-228600" eaLnBrk="0" fontAlgn="base" hangingPunct="0">
              <a:spcBef>
                <a:spcPct val="0"/>
              </a:spcBef>
              <a:spcAft>
                <a:spcPct val="0"/>
              </a:spcAft>
              <a:defRPr kumimoji="1" sz="900">
                <a:solidFill>
                  <a:schemeClr val="tx1"/>
                </a:solidFill>
                <a:latin typeface="돋움" pitchFamily="50" charset="-127"/>
                <a:ea typeface="돋움" pitchFamily="50" charset="-127"/>
              </a:defRPr>
            </a:lvl8pPr>
            <a:lvl9pPr marL="3886200" indent="-228600" eaLnBrk="0" fontAlgn="base" hangingPunct="0">
              <a:spcBef>
                <a:spcPct val="0"/>
              </a:spcBef>
              <a:spcAft>
                <a:spcPct val="0"/>
              </a:spcAft>
              <a:defRPr kumimoji="1" sz="900">
                <a:solidFill>
                  <a:schemeClr val="tx1"/>
                </a:solidFill>
                <a:latin typeface="돋움" pitchFamily="50" charset="-127"/>
                <a:ea typeface="돋움" pitchFamily="50" charset="-127"/>
              </a:defRPr>
            </a:lvl9pPr>
          </a:lstStyle>
          <a:p>
            <a:pPr eaLnBrk="1" hangingPunct="1"/>
            <a:endParaRPr lang="ko-KR" altLang="ko-KR" sz="1100" smtClean="0">
              <a:latin typeface="Times New Roman" pitchFamily="18" charset="0"/>
              <a:cs typeface="Times New Roman" pitchFamily="18" charset="0"/>
            </a:endParaRPr>
          </a:p>
        </p:txBody>
      </p:sp>
      <p:sp>
        <p:nvSpPr>
          <p:cNvPr id="16" name="Text Box 5"/>
          <p:cNvSpPr txBox="1">
            <a:spLocks noChangeArrowheads="1"/>
          </p:cNvSpPr>
          <p:nvPr/>
        </p:nvSpPr>
        <p:spPr bwMode="auto">
          <a:xfrm>
            <a:off x="174625" y="239713"/>
            <a:ext cx="667170" cy="261610"/>
          </a:xfrm>
          <a:prstGeom prst="rect">
            <a:avLst/>
          </a:prstGeom>
          <a:noFill/>
          <a:ln w="9525">
            <a:noFill/>
            <a:miter lim="800000"/>
            <a:headEnd/>
            <a:tailEnd/>
          </a:ln>
          <a:effectLst/>
        </p:spPr>
        <p:txBody>
          <a:bodyPr wrap="none">
            <a:spAutoFit/>
          </a:bodyPr>
          <a:lstStyle/>
          <a:p>
            <a:pPr>
              <a:defRPr/>
            </a:pPr>
            <a:r>
              <a:rPr lang="en-US" altLang="ko-KR" sz="1100" b="1">
                <a:effectLst>
                  <a:outerShdw blurRad="38100" dist="38100" dir="2700000" algn="tl">
                    <a:srgbClr val="C0C0C0"/>
                  </a:outerShdw>
                </a:effectLst>
                <a:latin typeface="Times New Roman" pitchFamily="18" charset="0"/>
                <a:cs typeface="Times New Roman" pitchFamily="18" charset="0"/>
              </a:rPr>
              <a:t>[ </a:t>
            </a:r>
            <a:r>
              <a:rPr lang="en-US" altLang="ko-KR" sz="1100" b="1" smtClean="0">
                <a:effectLst>
                  <a:outerShdw blurRad="38100" dist="38100" dir="2700000" algn="tl">
                    <a:srgbClr val="C0C0C0"/>
                  </a:outerShdw>
                </a:effectLst>
                <a:latin typeface="Times New Roman" pitchFamily="18" charset="0"/>
                <a:cs typeface="Times New Roman" pitchFamily="18" charset="0"/>
              </a:rPr>
              <a:t>PLC ] </a:t>
            </a:r>
            <a:endParaRPr lang="en-US" altLang="ko-KR" sz="1100" b="1" dirty="0">
              <a:effectLst>
                <a:outerShdw blurRad="38100" dist="38100" dir="2700000" algn="tl">
                  <a:srgbClr val="C0C0C0"/>
                </a:outerShdw>
              </a:effectLst>
              <a:latin typeface="Times New Roman" pitchFamily="18" charset="0"/>
              <a:cs typeface="Times New Roman" pitchFamily="18" charset="0"/>
            </a:endParaRPr>
          </a:p>
        </p:txBody>
      </p:sp>
      <p:sp>
        <p:nvSpPr>
          <p:cNvPr id="6" name="Text Box 48"/>
          <p:cNvSpPr txBox="1">
            <a:spLocks noChangeArrowheads="1"/>
          </p:cNvSpPr>
          <p:nvPr/>
        </p:nvSpPr>
        <p:spPr bwMode="auto">
          <a:xfrm>
            <a:off x="292100" y="817563"/>
            <a:ext cx="164660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kumimoji="1" sz="900">
                <a:solidFill>
                  <a:schemeClr val="tx1"/>
                </a:solidFill>
                <a:latin typeface="돋움" pitchFamily="50" charset="-127"/>
                <a:ea typeface="돋움" pitchFamily="50" charset="-127"/>
              </a:defRPr>
            </a:lvl1pPr>
            <a:lvl2pPr marL="742950" indent="-285750" eaLnBrk="0" hangingPunct="0">
              <a:defRPr kumimoji="1" sz="900">
                <a:solidFill>
                  <a:schemeClr val="tx1"/>
                </a:solidFill>
                <a:latin typeface="돋움" pitchFamily="50" charset="-127"/>
                <a:ea typeface="돋움" pitchFamily="50" charset="-127"/>
              </a:defRPr>
            </a:lvl2pPr>
            <a:lvl3pPr marL="1143000" indent="-228600" eaLnBrk="0" hangingPunct="0">
              <a:defRPr kumimoji="1" sz="900">
                <a:solidFill>
                  <a:schemeClr val="tx1"/>
                </a:solidFill>
                <a:latin typeface="돋움" pitchFamily="50" charset="-127"/>
                <a:ea typeface="돋움" pitchFamily="50" charset="-127"/>
              </a:defRPr>
            </a:lvl3pPr>
            <a:lvl4pPr marL="1600200" indent="-228600" eaLnBrk="0" hangingPunct="0">
              <a:defRPr kumimoji="1" sz="900">
                <a:solidFill>
                  <a:schemeClr val="tx1"/>
                </a:solidFill>
                <a:latin typeface="돋움" pitchFamily="50" charset="-127"/>
                <a:ea typeface="돋움" pitchFamily="50" charset="-127"/>
              </a:defRPr>
            </a:lvl4pPr>
            <a:lvl5pPr marL="2057400" indent="-228600" eaLnBrk="0" hangingPunct="0">
              <a:defRPr kumimoji="1" sz="900">
                <a:solidFill>
                  <a:schemeClr val="tx1"/>
                </a:solidFill>
                <a:latin typeface="돋움" pitchFamily="50" charset="-127"/>
                <a:ea typeface="돋움" pitchFamily="50" charset="-127"/>
              </a:defRPr>
            </a:lvl5pPr>
            <a:lvl6pPr marL="2514600" indent="-228600" eaLnBrk="0" fontAlgn="base" hangingPunct="0">
              <a:spcBef>
                <a:spcPct val="0"/>
              </a:spcBef>
              <a:spcAft>
                <a:spcPct val="0"/>
              </a:spcAft>
              <a:defRPr kumimoji="1" sz="900">
                <a:solidFill>
                  <a:schemeClr val="tx1"/>
                </a:solidFill>
                <a:latin typeface="돋움" pitchFamily="50" charset="-127"/>
                <a:ea typeface="돋움" pitchFamily="50" charset="-127"/>
              </a:defRPr>
            </a:lvl6pPr>
            <a:lvl7pPr marL="2971800" indent="-228600" eaLnBrk="0" fontAlgn="base" hangingPunct="0">
              <a:spcBef>
                <a:spcPct val="0"/>
              </a:spcBef>
              <a:spcAft>
                <a:spcPct val="0"/>
              </a:spcAft>
              <a:defRPr kumimoji="1" sz="900">
                <a:solidFill>
                  <a:schemeClr val="tx1"/>
                </a:solidFill>
                <a:latin typeface="돋움" pitchFamily="50" charset="-127"/>
                <a:ea typeface="돋움" pitchFamily="50" charset="-127"/>
              </a:defRPr>
            </a:lvl7pPr>
            <a:lvl8pPr marL="3429000" indent="-228600" eaLnBrk="0" fontAlgn="base" hangingPunct="0">
              <a:spcBef>
                <a:spcPct val="0"/>
              </a:spcBef>
              <a:spcAft>
                <a:spcPct val="0"/>
              </a:spcAft>
              <a:defRPr kumimoji="1" sz="900">
                <a:solidFill>
                  <a:schemeClr val="tx1"/>
                </a:solidFill>
                <a:latin typeface="돋움" pitchFamily="50" charset="-127"/>
                <a:ea typeface="돋움" pitchFamily="50" charset="-127"/>
              </a:defRPr>
            </a:lvl8pPr>
            <a:lvl9pPr marL="3886200" indent="-228600" eaLnBrk="0" fontAlgn="base" hangingPunct="0">
              <a:spcBef>
                <a:spcPct val="0"/>
              </a:spcBef>
              <a:spcAft>
                <a:spcPct val="0"/>
              </a:spcAft>
              <a:defRPr kumimoji="1" sz="900">
                <a:solidFill>
                  <a:schemeClr val="tx1"/>
                </a:solidFill>
                <a:latin typeface="돋움" pitchFamily="50" charset="-127"/>
                <a:ea typeface="돋움" pitchFamily="50" charset="-127"/>
              </a:defRPr>
            </a:lvl9pPr>
          </a:lstStyle>
          <a:p>
            <a:pPr eaLnBrk="1" hangingPunct="1"/>
            <a:r>
              <a:rPr lang="en-US" altLang="ko-KR" sz="1100" b="1" smtClean="0">
                <a:latin typeface="Times New Roman" pitchFamily="18" charset="0"/>
                <a:cs typeface="Times New Roman" pitchFamily="18" charset="0"/>
              </a:rPr>
              <a:t>※ PLC: </a:t>
            </a:r>
            <a:r>
              <a:rPr lang="vi-VN" altLang="ko-KR" sz="1100" b="1" smtClean="0">
                <a:latin typeface="Times New Roman" pitchFamily="18" charset="0"/>
                <a:cs typeface="Times New Roman" pitchFamily="18" charset="0"/>
              </a:rPr>
              <a:t>câu </a:t>
            </a:r>
            <a:r>
              <a:rPr lang="en-US" altLang="ko-KR" sz="1100" b="1" smtClean="0">
                <a:latin typeface="Times New Roman" pitchFamily="18" charset="0"/>
                <a:cs typeface="Times New Roman" pitchFamily="18" charset="0"/>
              </a:rPr>
              <a:t>21</a:t>
            </a:r>
            <a:r>
              <a:rPr lang="ko-KR" altLang="en-US" sz="1100" b="1" smtClean="0">
                <a:latin typeface="Times New Roman" pitchFamily="18" charset="0"/>
                <a:cs typeface="Times New Roman" pitchFamily="18" charset="0"/>
              </a:rPr>
              <a:t> </a:t>
            </a:r>
            <a:r>
              <a:rPr lang="en-US" altLang="ko-KR" sz="1100" b="1" dirty="0" smtClean="0">
                <a:latin typeface="Times New Roman" pitchFamily="18" charset="0"/>
                <a:cs typeface="Times New Roman" pitchFamily="18" charset="0"/>
              </a:rPr>
              <a:t>~ </a:t>
            </a:r>
            <a:r>
              <a:rPr lang="vi-VN" altLang="ko-KR" sz="1100" b="1" smtClean="0">
                <a:latin typeface="Times New Roman" pitchFamily="18" charset="0"/>
                <a:cs typeface="Times New Roman" pitchFamily="18" charset="0"/>
              </a:rPr>
              <a:t>câu </a:t>
            </a:r>
            <a:r>
              <a:rPr lang="en-US" altLang="ko-KR" sz="1100" b="1" dirty="0">
                <a:latin typeface="Times New Roman" pitchFamily="18" charset="0"/>
                <a:cs typeface="Times New Roman" pitchFamily="18" charset="0"/>
              </a:rPr>
              <a:t>4</a:t>
            </a:r>
            <a:r>
              <a:rPr lang="en-US" altLang="ko-KR" sz="1100" b="1" smtClean="0">
                <a:latin typeface="Times New Roman" pitchFamily="18" charset="0"/>
                <a:cs typeface="Times New Roman" pitchFamily="18" charset="0"/>
              </a:rPr>
              <a:t>0</a:t>
            </a:r>
            <a:endParaRPr lang="ko-KR" altLang="en-US" sz="1100" b="1" dirty="0" smtClean="0">
              <a:latin typeface="Times New Roman" pitchFamily="18" charset="0"/>
              <a:cs typeface="Times New Roman" pitchFamily="18" charset="0"/>
            </a:endParaRPr>
          </a:p>
        </p:txBody>
      </p:sp>
      <p:sp>
        <p:nvSpPr>
          <p:cNvPr id="2" name="Rectangle 1"/>
          <p:cNvSpPr/>
          <p:nvPr/>
        </p:nvSpPr>
        <p:spPr>
          <a:xfrm>
            <a:off x="304801" y="1208584"/>
            <a:ext cx="3124200" cy="600164"/>
          </a:xfrm>
          <a:prstGeom prst="rect">
            <a:avLst/>
          </a:prstGeom>
        </p:spPr>
        <p:txBody>
          <a:bodyPr wrap="square">
            <a:spAutoFit/>
          </a:bodyPr>
          <a:lstStyle/>
          <a:p>
            <a:pPr fontAlgn="auto">
              <a:spcBef>
                <a:spcPts val="0"/>
              </a:spcBef>
              <a:spcAft>
                <a:spcPts val="0"/>
              </a:spcAft>
            </a:pPr>
            <a:r>
              <a:rPr kumimoji="0" lang="en-US" altLang="ko-KR" sz="1100" smtClean="0">
                <a:latin typeface="Times New Roman" pitchFamily="18" charset="0"/>
                <a:ea typeface="LG Smart_H Regular" panose="020B0600000101010101" pitchFamily="34" charset="-127"/>
                <a:cs typeface="Times New Roman" panose="02020603050405020304" pitchFamily="18" charset="0"/>
              </a:rPr>
              <a:t>21. </a:t>
            </a:r>
            <a:r>
              <a:rPr kumimoji="0" lang="en-US" altLang="ko-KR" sz="1100">
                <a:latin typeface="Times New Roman" panose="02020603050405020304" pitchFamily="18" charset="0"/>
                <a:ea typeface="LG Smart_H Regular" panose="020B0600000101010101" pitchFamily="34" charset="-127"/>
                <a:cs typeface="Times New Roman" panose="02020603050405020304" pitchFamily="18" charset="0"/>
              </a:rPr>
              <a:t>Hãy đổi F14 hệ 16 thành hệ nhị phân .</a:t>
            </a:r>
          </a:p>
          <a:p>
            <a:pPr fontAlgn="auto">
              <a:spcBef>
                <a:spcPts val="0"/>
              </a:spcBef>
              <a:spcAft>
                <a:spcPts val="0"/>
              </a:spcAft>
            </a:pPr>
            <a:r>
              <a:rPr kumimoji="0" lang="en-US" altLang="ko-KR" sz="1100">
                <a:latin typeface="Times New Roman" panose="02020603050405020304" pitchFamily="18" charset="0"/>
                <a:ea typeface="LG Smart_H Regular" panose="020B0600000101010101" pitchFamily="34" charset="-127"/>
                <a:cs typeface="Times New Roman" panose="02020603050405020304" pitchFamily="18" charset="0"/>
              </a:rPr>
              <a:t>  </a:t>
            </a:r>
            <a:r>
              <a:rPr kumimoji="0" lang="en-US" altLang="ko-KR" sz="1100" smtClean="0">
                <a:latin typeface="Times New Roman" panose="02020603050405020304" pitchFamily="18" charset="0"/>
                <a:ea typeface="LG Smart_H Regular" panose="020B0600000101010101" pitchFamily="34" charset="-127"/>
                <a:cs typeface="Times New Roman" panose="02020603050405020304" pitchFamily="18" charset="0"/>
              </a:rPr>
              <a:t>A.1110 </a:t>
            </a:r>
            <a:r>
              <a:rPr kumimoji="0" lang="en-US" altLang="ko-KR" sz="1100">
                <a:latin typeface="Times New Roman" panose="02020603050405020304" pitchFamily="18" charset="0"/>
                <a:ea typeface="LG Smart_H Regular" panose="020B0600000101010101" pitchFamily="34" charset="-127"/>
                <a:cs typeface="Times New Roman" panose="02020603050405020304" pitchFamily="18" charset="0"/>
              </a:rPr>
              <a:t>0001 0100      </a:t>
            </a:r>
            <a:r>
              <a:rPr kumimoji="0" lang="en-US" altLang="ko-KR" sz="1100" smtClean="0">
                <a:latin typeface="Times New Roman" panose="02020603050405020304" pitchFamily="18" charset="0"/>
                <a:ea typeface="LG Smart_H Regular" panose="020B0600000101010101" pitchFamily="34" charset="-127"/>
                <a:cs typeface="Times New Roman" panose="02020603050405020304" pitchFamily="18" charset="0"/>
              </a:rPr>
              <a:t>B. 1010 </a:t>
            </a:r>
            <a:r>
              <a:rPr kumimoji="0" lang="en-US" altLang="ko-KR" sz="1100">
                <a:latin typeface="Times New Roman" panose="02020603050405020304" pitchFamily="18" charset="0"/>
                <a:ea typeface="LG Smart_H Regular" panose="020B0600000101010101" pitchFamily="34" charset="-127"/>
                <a:cs typeface="Times New Roman" panose="02020603050405020304" pitchFamily="18" charset="0"/>
              </a:rPr>
              <a:t>1001 0110  </a:t>
            </a:r>
          </a:p>
          <a:p>
            <a:pPr fontAlgn="auto">
              <a:spcBef>
                <a:spcPts val="0"/>
              </a:spcBef>
              <a:spcAft>
                <a:spcPts val="0"/>
              </a:spcAft>
            </a:pPr>
            <a:r>
              <a:rPr kumimoji="0" lang="en-US" altLang="ko-KR" sz="1100">
                <a:latin typeface="Times New Roman" panose="02020603050405020304" pitchFamily="18" charset="0"/>
                <a:ea typeface="LG Smart_H Regular" panose="020B0600000101010101" pitchFamily="34" charset="-127"/>
                <a:cs typeface="Times New Roman" panose="02020603050405020304" pitchFamily="18" charset="0"/>
              </a:rPr>
              <a:t>  </a:t>
            </a:r>
            <a:r>
              <a:rPr kumimoji="0" lang="en-US" altLang="ko-KR" sz="1100" smtClean="0">
                <a:latin typeface="Times New Roman" panose="02020603050405020304" pitchFamily="18" charset="0"/>
                <a:ea typeface="LG Smart_H Regular" panose="020B0600000101010101" pitchFamily="34" charset="-127"/>
                <a:cs typeface="Times New Roman" panose="02020603050405020304" pitchFamily="18" charset="0"/>
              </a:rPr>
              <a:t>C.1111 </a:t>
            </a:r>
            <a:r>
              <a:rPr kumimoji="0" lang="en-US" altLang="ko-KR" sz="1100">
                <a:latin typeface="Times New Roman" panose="02020603050405020304" pitchFamily="18" charset="0"/>
                <a:ea typeface="LG Smart_H Regular" panose="020B0600000101010101" pitchFamily="34" charset="-127"/>
                <a:cs typeface="Times New Roman" panose="02020603050405020304" pitchFamily="18" charset="0"/>
              </a:rPr>
              <a:t>0001 0100     </a:t>
            </a:r>
            <a:r>
              <a:rPr kumimoji="0" lang="en-US" altLang="ko-KR" sz="1100" smtClean="0">
                <a:latin typeface="Times New Roman" panose="02020603050405020304" pitchFamily="18" charset="0"/>
                <a:ea typeface="LG Smart_H Regular" panose="020B0600000101010101" pitchFamily="34" charset="-127"/>
                <a:cs typeface="Times New Roman" panose="02020603050405020304" pitchFamily="18" charset="0"/>
              </a:rPr>
              <a:t> D. </a:t>
            </a:r>
            <a:r>
              <a:rPr kumimoji="0" lang="en-US" altLang="ko-KR" sz="1100">
                <a:latin typeface="Times New Roman" panose="02020603050405020304" pitchFamily="18" charset="0"/>
                <a:ea typeface="LG Smart_H Regular" panose="020B0600000101010101" pitchFamily="34" charset="-127"/>
                <a:cs typeface="Times New Roman" panose="02020603050405020304" pitchFamily="18" charset="0"/>
              </a:rPr>
              <a:t>1111 1110 1011</a:t>
            </a:r>
          </a:p>
        </p:txBody>
      </p:sp>
      <p:sp>
        <p:nvSpPr>
          <p:cNvPr id="3" name="Rectangle 2"/>
          <p:cNvSpPr/>
          <p:nvPr/>
        </p:nvSpPr>
        <p:spPr>
          <a:xfrm>
            <a:off x="304800" y="1999715"/>
            <a:ext cx="3124199" cy="1277273"/>
          </a:xfrm>
          <a:prstGeom prst="rect">
            <a:avLst/>
          </a:prstGeom>
        </p:spPr>
        <p:txBody>
          <a:bodyPr wrap="square">
            <a:spAutoFit/>
          </a:bodyPr>
          <a:lstStyle/>
          <a:p>
            <a:pPr fontAlgn="auto">
              <a:spcAft>
                <a:spcPts val="0"/>
              </a:spcAft>
            </a:pPr>
            <a:r>
              <a:rPr kumimoji="0" lang="en-US" altLang="ko-KR" sz="1100" smtClean="0">
                <a:latin typeface="Times New Roman" panose="02020603050405020304" pitchFamily="18" charset="0"/>
                <a:ea typeface="LG Smart_H Regular" panose="020B0600000101010101" pitchFamily="34" charset="-127"/>
                <a:cs typeface="Times New Roman" panose="02020603050405020304" pitchFamily="18" charset="0"/>
              </a:rPr>
              <a:t>22. </a:t>
            </a:r>
            <a:r>
              <a:rPr kumimoji="0" lang="vi-VN" altLang="ko-KR" sz="1100">
                <a:latin typeface="Times New Roman" panose="02020603050405020304" pitchFamily="18" charset="0"/>
                <a:ea typeface="LG Smart_H Regular" panose="020B0600000101010101" pitchFamily="34" charset="-127"/>
                <a:cs typeface="Times New Roman" panose="02020603050405020304" pitchFamily="18" charset="0"/>
              </a:rPr>
              <a:t>Khi viết PLC Ladder cần soạn cái gì để giải thích device ?</a:t>
            </a:r>
            <a:endParaRPr kumimoji="0" lang="en-US" altLang="ko-KR" sz="1100">
              <a:latin typeface="Times New Roman" panose="02020603050405020304" pitchFamily="18" charset="0"/>
              <a:ea typeface="LG Smart_H Regular" panose="020B0600000101010101" pitchFamily="34" charset="-127"/>
              <a:cs typeface="Times New Roman" panose="02020603050405020304" pitchFamily="18" charset="0"/>
            </a:endParaRPr>
          </a:p>
          <a:p>
            <a:pPr fontAlgn="auto">
              <a:spcAft>
                <a:spcPts val="0"/>
              </a:spcAft>
            </a:pPr>
            <a:endParaRPr kumimoji="0" lang="en-US" altLang="ko-KR" sz="1100">
              <a:latin typeface="Times New Roman" panose="02020603050405020304" pitchFamily="18" charset="0"/>
              <a:ea typeface="LG Smart_H Regular" panose="020B0600000101010101" pitchFamily="34" charset="-127"/>
              <a:cs typeface="Times New Roman" panose="02020603050405020304" pitchFamily="18" charset="0"/>
            </a:endParaRPr>
          </a:p>
          <a:p>
            <a:pPr fontAlgn="auto">
              <a:spcAft>
                <a:spcPts val="0"/>
              </a:spcAft>
            </a:pPr>
            <a:r>
              <a:rPr kumimoji="0" lang="en-US" altLang="ko-KR" sz="1100" smtClean="0">
                <a:latin typeface="Times New Roman" panose="02020603050405020304" pitchFamily="18" charset="0"/>
                <a:ea typeface="LG Smart_H Regular" panose="020B0600000101010101" pitchFamily="34" charset="-127"/>
                <a:cs typeface="Times New Roman" panose="02020603050405020304" pitchFamily="18" charset="0"/>
              </a:rPr>
              <a:t>A. </a:t>
            </a:r>
            <a:r>
              <a:rPr kumimoji="0" lang="vi-VN" altLang="ko-KR" sz="1100">
                <a:latin typeface="Times New Roman" panose="02020603050405020304" pitchFamily="18" charset="0"/>
                <a:ea typeface="LG Smart_H Regular" panose="020B0600000101010101" pitchFamily="34" charset="-127"/>
                <a:cs typeface="Times New Roman" panose="02020603050405020304" pitchFamily="18" charset="0"/>
              </a:rPr>
              <a:t>Chỉnh sửa coment</a:t>
            </a:r>
            <a:r>
              <a:rPr kumimoji="0" lang="ko-KR" altLang="en-US" sz="1100">
                <a:latin typeface="Times New Roman" panose="02020603050405020304" pitchFamily="18" charset="0"/>
                <a:ea typeface="LG Smart_H Regular" panose="020B0600000101010101" pitchFamily="34" charset="-127"/>
                <a:cs typeface="Times New Roman" panose="02020603050405020304" pitchFamily="18" charset="0"/>
              </a:rPr>
              <a:t>             </a:t>
            </a:r>
            <a:endParaRPr kumimoji="0" lang="en-US" altLang="ko-KR" sz="1100">
              <a:latin typeface="Times New Roman" panose="02020603050405020304" pitchFamily="18" charset="0"/>
              <a:ea typeface="LG Smart_H Regular" panose="020B0600000101010101" pitchFamily="34" charset="-127"/>
              <a:cs typeface="Times New Roman" panose="02020603050405020304" pitchFamily="18" charset="0"/>
            </a:endParaRPr>
          </a:p>
          <a:p>
            <a:pPr fontAlgn="auto">
              <a:spcAft>
                <a:spcPts val="0"/>
              </a:spcAft>
            </a:pPr>
            <a:r>
              <a:rPr kumimoji="0" lang="en-US" altLang="ko-KR" sz="1100" smtClean="0">
                <a:latin typeface="Times New Roman" panose="02020603050405020304" pitchFamily="18" charset="0"/>
                <a:ea typeface="LG Smart_H Regular" panose="020B0600000101010101" pitchFamily="34" charset="-127"/>
                <a:cs typeface="Times New Roman" panose="02020603050405020304" pitchFamily="18" charset="0"/>
              </a:rPr>
              <a:t>B.</a:t>
            </a:r>
            <a:r>
              <a:rPr kumimoji="0" lang="ko-KR" altLang="en-US" sz="1100" smtClean="0">
                <a:latin typeface="Times New Roman" panose="02020603050405020304" pitchFamily="18" charset="0"/>
                <a:ea typeface="LG Smart_H Regular" panose="020B0600000101010101" pitchFamily="34" charset="-127"/>
                <a:cs typeface="Times New Roman" panose="02020603050405020304" pitchFamily="18" charset="0"/>
              </a:rPr>
              <a:t> </a:t>
            </a:r>
            <a:r>
              <a:rPr kumimoji="0" lang="vi-VN" altLang="ko-KR" sz="1100">
                <a:latin typeface="Times New Roman" panose="02020603050405020304" pitchFamily="18" charset="0"/>
                <a:ea typeface="LG Smart_H Regular" panose="020B0600000101010101" pitchFamily="34" charset="-127"/>
                <a:cs typeface="Times New Roman" panose="02020603050405020304" pitchFamily="18" charset="0"/>
              </a:rPr>
              <a:t>Chỉnh sửa note</a:t>
            </a:r>
            <a:endParaRPr kumimoji="0" lang="ko-KR" altLang="en-US" sz="1100">
              <a:latin typeface="Times New Roman" panose="02020603050405020304" pitchFamily="18" charset="0"/>
              <a:ea typeface="LG Smart_H Regular" panose="020B0600000101010101" pitchFamily="34" charset="-127"/>
              <a:cs typeface="Times New Roman" panose="02020603050405020304" pitchFamily="18" charset="0"/>
            </a:endParaRPr>
          </a:p>
          <a:p>
            <a:pPr fontAlgn="auto">
              <a:spcAft>
                <a:spcPts val="0"/>
              </a:spcAft>
            </a:pPr>
            <a:r>
              <a:rPr kumimoji="0" lang="en-US" altLang="ko-KR" sz="1100" smtClean="0">
                <a:latin typeface="Times New Roman" panose="02020603050405020304" pitchFamily="18" charset="0"/>
                <a:ea typeface="LG Smart_H Regular" panose="020B0600000101010101" pitchFamily="34" charset="-127"/>
                <a:cs typeface="Times New Roman" panose="02020603050405020304" pitchFamily="18" charset="0"/>
              </a:rPr>
              <a:t>C.</a:t>
            </a:r>
            <a:r>
              <a:rPr kumimoji="0" lang="ko-KR" altLang="en-US" sz="1100" smtClean="0">
                <a:latin typeface="Times New Roman" panose="02020603050405020304" pitchFamily="18" charset="0"/>
                <a:ea typeface="LG Smart_H Regular" panose="020B0600000101010101" pitchFamily="34" charset="-127"/>
                <a:cs typeface="Times New Roman" panose="02020603050405020304" pitchFamily="18" charset="0"/>
              </a:rPr>
              <a:t> </a:t>
            </a:r>
            <a:r>
              <a:rPr kumimoji="0" lang="vi-VN" altLang="ko-KR" sz="1100">
                <a:latin typeface="Times New Roman" panose="02020603050405020304" pitchFamily="18" charset="0"/>
                <a:ea typeface="LG Smart_H Regular" panose="020B0600000101010101" pitchFamily="34" charset="-127"/>
                <a:cs typeface="Times New Roman" panose="02020603050405020304" pitchFamily="18" charset="0"/>
              </a:rPr>
              <a:t>Chỉnh sửa báo cáo</a:t>
            </a:r>
            <a:endParaRPr kumimoji="0" lang="en-US" altLang="ko-KR" sz="1100">
              <a:latin typeface="Times New Roman" panose="02020603050405020304" pitchFamily="18" charset="0"/>
              <a:ea typeface="LG Smart_H Regular" panose="020B0600000101010101" pitchFamily="34" charset="-127"/>
              <a:cs typeface="Times New Roman" panose="02020603050405020304" pitchFamily="18" charset="0"/>
            </a:endParaRPr>
          </a:p>
          <a:p>
            <a:pPr fontAlgn="auto">
              <a:spcAft>
                <a:spcPts val="0"/>
              </a:spcAft>
            </a:pPr>
            <a:r>
              <a:rPr kumimoji="0" lang="en-US" altLang="ko-KR" sz="1100" smtClean="0">
                <a:latin typeface="Times New Roman" panose="02020603050405020304" pitchFamily="18" charset="0"/>
                <a:ea typeface="LG Smart_H Regular" panose="020B0600000101010101" pitchFamily="34" charset="-127"/>
                <a:cs typeface="Times New Roman" panose="02020603050405020304" pitchFamily="18" charset="0"/>
              </a:rPr>
              <a:t>D.</a:t>
            </a:r>
            <a:r>
              <a:rPr kumimoji="0" lang="ko-KR" altLang="en-US" sz="1100" smtClean="0">
                <a:latin typeface="Times New Roman" panose="02020603050405020304" pitchFamily="18" charset="0"/>
                <a:ea typeface="LG Smart_H Regular" panose="020B0600000101010101" pitchFamily="34" charset="-127"/>
                <a:cs typeface="Times New Roman" panose="02020603050405020304" pitchFamily="18" charset="0"/>
              </a:rPr>
              <a:t> </a:t>
            </a:r>
            <a:r>
              <a:rPr kumimoji="0" lang="vi-VN" altLang="ko-KR" sz="1100">
                <a:latin typeface="Times New Roman" panose="02020603050405020304" pitchFamily="18" charset="0"/>
                <a:ea typeface="LG Smart_H Regular" panose="020B0600000101010101" pitchFamily="34" charset="-127"/>
                <a:cs typeface="Times New Roman" panose="02020603050405020304" pitchFamily="18" charset="0"/>
              </a:rPr>
              <a:t>Parameter</a:t>
            </a:r>
            <a:endParaRPr kumimoji="0" lang="en-US" altLang="ko-KR" sz="1100">
              <a:latin typeface="Times New Roman" panose="02020603050405020304" pitchFamily="18" charset="0"/>
              <a:ea typeface="LG Smart_H Regular" panose="020B0600000101010101" pitchFamily="34" charset="-127"/>
              <a:cs typeface="Times New Roman" panose="02020603050405020304" pitchFamily="18" charset="0"/>
            </a:endParaRPr>
          </a:p>
        </p:txBody>
      </p:sp>
      <p:sp>
        <p:nvSpPr>
          <p:cNvPr id="5" name="Rectangle 4"/>
          <p:cNvSpPr/>
          <p:nvPr/>
        </p:nvSpPr>
        <p:spPr>
          <a:xfrm>
            <a:off x="304800" y="3535811"/>
            <a:ext cx="3124200" cy="1446550"/>
          </a:xfrm>
          <a:prstGeom prst="rect">
            <a:avLst/>
          </a:prstGeom>
        </p:spPr>
        <p:txBody>
          <a:bodyPr wrap="square">
            <a:spAutoFit/>
          </a:bodyPr>
          <a:lstStyle/>
          <a:p>
            <a:pPr fontAlgn="auto">
              <a:spcAft>
                <a:spcPts val="0"/>
              </a:spcAft>
            </a:pPr>
            <a:r>
              <a:rPr kumimoji="0" lang="en-US" altLang="ko-KR" sz="1100" smtClean="0">
                <a:latin typeface="Times New Roman" panose="02020603050405020304" pitchFamily="18" charset="0"/>
                <a:ea typeface="LG Smart_H Regular" panose="020B0600000101010101" pitchFamily="34" charset="-127"/>
                <a:cs typeface="Times New Roman" panose="02020603050405020304" pitchFamily="18" charset="0"/>
              </a:rPr>
              <a:t>23. </a:t>
            </a:r>
            <a:r>
              <a:rPr kumimoji="0" lang="vi-VN" altLang="ko-KR" sz="1100">
                <a:latin typeface="Times New Roman" panose="02020603050405020304" pitchFamily="18" charset="0"/>
                <a:ea typeface="LG Smart_H Regular" panose="020B0600000101010101" pitchFamily="34" charset="-127"/>
                <a:cs typeface="Times New Roman" panose="02020603050405020304" pitchFamily="18" charset="0"/>
              </a:rPr>
              <a:t>Khi lệnh MC OFF giải thích nào đúng về kết quả liên kết giữa MCR và MC</a:t>
            </a:r>
            <a:r>
              <a:rPr kumimoji="0" lang="en-US" altLang="ko-KR" sz="1100">
                <a:latin typeface="Times New Roman" panose="02020603050405020304" pitchFamily="18" charset="0"/>
                <a:ea typeface="LG Smart_H Regular" panose="020B0600000101010101" pitchFamily="34" charset="-127"/>
                <a:cs typeface="Times New Roman" panose="02020603050405020304" pitchFamily="18" charset="0"/>
              </a:rPr>
              <a:t>?</a:t>
            </a:r>
          </a:p>
          <a:p>
            <a:pPr fontAlgn="auto">
              <a:spcAft>
                <a:spcPts val="0"/>
              </a:spcAft>
            </a:pPr>
            <a:endParaRPr kumimoji="0" lang="en-US" altLang="ko-KR" sz="1100">
              <a:latin typeface="Times New Roman" panose="02020603050405020304" pitchFamily="18" charset="0"/>
              <a:ea typeface="LG Smart_H Regular" panose="020B0600000101010101" pitchFamily="34" charset="-127"/>
              <a:cs typeface="Times New Roman" panose="02020603050405020304" pitchFamily="18" charset="0"/>
            </a:endParaRPr>
          </a:p>
          <a:p>
            <a:pPr fontAlgn="auto">
              <a:spcAft>
                <a:spcPts val="0"/>
              </a:spcAft>
            </a:pPr>
            <a:r>
              <a:rPr kumimoji="0" lang="en-US" altLang="ko-KR" sz="1100" smtClean="0">
                <a:latin typeface="Times New Roman" panose="02020603050405020304" pitchFamily="18" charset="0"/>
                <a:ea typeface="LG Smart_H Regular" panose="020B0600000101010101" pitchFamily="34" charset="-127"/>
                <a:cs typeface="Times New Roman" panose="02020603050405020304" pitchFamily="18" charset="0"/>
              </a:rPr>
              <a:t>A. </a:t>
            </a:r>
            <a:r>
              <a:rPr kumimoji="0" lang="vi-VN" altLang="ko-KR" sz="1100">
                <a:latin typeface="Times New Roman" panose="02020603050405020304" pitchFamily="18" charset="0"/>
                <a:ea typeface="LG Smart_H Regular" panose="020B0600000101010101" pitchFamily="34" charset="-127"/>
                <a:cs typeface="Times New Roman" panose="02020603050405020304" pitchFamily="18" charset="0"/>
              </a:rPr>
              <a:t>Duy trì giá trị hiện tại của TIMER</a:t>
            </a:r>
            <a:r>
              <a:rPr kumimoji="0" lang="en-US" altLang="ko-KR" sz="1100">
                <a:latin typeface="Times New Roman" panose="02020603050405020304" pitchFamily="18" charset="0"/>
                <a:ea typeface="LG Smart_H Regular" panose="020B0600000101010101" pitchFamily="34" charset="-127"/>
                <a:cs typeface="Times New Roman" panose="02020603050405020304" pitchFamily="18" charset="0"/>
              </a:rPr>
              <a:t> 100ms,10ms </a:t>
            </a:r>
            <a:endParaRPr kumimoji="0" lang="vi-VN" altLang="ko-KR" sz="1100">
              <a:latin typeface="Times New Roman" panose="02020603050405020304" pitchFamily="18" charset="0"/>
              <a:ea typeface="LG Smart_H Regular" panose="020B0600000101010101" pitchFamily="34" charset="-127"/>
              <a:cs typeface="Times New Roman" panose="02020603050405020304" pitchFamily="18" charset="0"/>
            </a:endParaRPr>
          </a:p>
          <a:p>
            <a:pPr fontAlgn="auto">
              <a:spcAft>
                <a:spcPts val="0"/>
              </a:spcAft>
            </a:pPr>
            <a:r>
              <a:rPr kumimoji="0" lang="en-US" altLang="ko-KR" sz="1100" smtClean="0">
                <a:latin typeface="Times New Roman" panose="02020603050405020304" pitchFamily="18" charset="0"/>
                <a:ea typeface="LG Smart_H Regular" panose="020B0600000101010101" pitchFamily="34" charset="-127"/>
                <a:cs typeface="Times New Roman" panose="02020603050405020304" pitchFamily="18" charset="0"/>
              </a:rPr>
              <a:t>B.</a:t>
            </a:r>
            <a:r>
              <a:rPr kumimoji="0" lang="ko-KR" altLang="en-US" sz="1100" smtClean="0">
                <a:latin typeface="Times New Roman" panose="02020603050405020304" pitchFamily="18" charset="0"/>
                <a:ea typeface="LG Smart_H Regular" panose="020B0600000101010101" pitchFamily="34" charset="-127"/>
                <a:cs typeface="Times New Roman" panose="02020603050405020304" pitchFamily="18" charset="0"/>
              </a:rPr>
              <a:t> </a:t>
            </a:r>
            <a:r>
              <a:rPr kumimoji="0" lang="vi-VN" altLang="ko-KR" sz="1100">
                <a:latin typeface="Times New Roman" panose="02020603050405020304" pitchFamily="18" charset="0"/>
                <a:ea typeface="LG Smart_H Regular" panose="020B0600000101010101" pitchFamily="34" charset="-127"/>
                <a:cs typeface="Times New Roman" panose="02020603050405020304" pitchFamily="18" charset="0"/>
              </a:rPr>
              <a:t>Gía trị </a:t>
            </a:r>
            <a:r>
              <a:rPr kumimoji="0" lang="en-US" altLang="ko-KR" sz="1100">
                <a:latin typeface="Times New Roman" panose="02020603050405020304" pitchFamily="18" charset="0"/>
                <a:ea typeface="LG Smart_H Regular" panose="020B0600000101010101" pitchFamily="34" charset="-127"/>
                <a:cs typeface="Times New Roman" panose="02020603050405020304" pitchFamily="18" charset="0"/>
              </a:rPr>
              <a:t>COUNT</a:t>
            </a:r>
            <a:r>
              <a:rPr kumimoji="0" lang="vi-VN" altLang="ko-KR" sz="1100">
                <a:latin typeface="Times New Roman" panose="02020603050405020304" pitchFamily="18" charset="0"/>
                <a:ea typeface="LG Smart_H Regular" panose="020B0600000101010101" pitchFamily="34" charset="-127"/>
                <a:cs typeface="Times New Roman" panose="02020603050405020304" pitchFamily="18" charset="0"/>
              </a:rPr>
              <a:t> tích lũy TIMER xóa về </a:t>
            </a:r>
            <a:r>
              <a:rPr kumimoji="0" lang="ko-KR" altLang="en-US" sz="1100">
                <a:latin typeface="Times New Roman" panose="02020603050405020304" pitchFamily="18" charset="0"/>
                <a:ea typeface="LG Smart_H Regular" panose="020B0600000101010101" pitchFamily="34" charset="-127"/>
                <a:cs typeface="Times New Roman" panose="02020603050405020304" pitchFamily="18" charset="0"/>
              </a:rPr>
              <a:t> “</a:t>
            </a:r>
            <a:r>
              <a:rPr kumimoji="0" lang="en-US" altLang="ko-KR" sz="1100">
                <a:latin typeface="Times New Roman" panose="02020603050405020304" pitchFamily="18" charset="0"/>
                <a:ea typeface="LG Smart_H Regular" panose="020B0600000101010101" pitchFamily="34" charset="-127"/>
                <a:cs typeface="Times New Roman" panose="02020603050405020304" pitchFamily="18" charset="0"/>
              </a:rPr>
              <a:t>0”</a:t>
            </a:r>
            <a:r>
              <a:rPr kumimoji="0" lang="ko-KR" altLang="en-US" sz="1100">
                <a:latin typeface="Times New Roman" panose="02020603050405020304" pitchFamily="18" charset="0"/>
                <a:ea typeface="LG Smart_H Regular" panose="020B0600000101010101" pitchFamily="34" charset="-127"/>
                <a:cs typeface="Times New Roman" panose="02020603050405020304" pitchFamily="18" charset="0"/>
              </a:rPr>
              <a:t> </a:t>
            </a:r>
            <a:endParaRPr kumimoji="0" lang="vi-VN" altLang="ko-KR" sz="1100">
              <a:latin typeface="Times New Roman" panose="02020603050405020304" pitchFamily="18" charset="0"/>
              <a:ea typeface="LG Smart_H Regular" panose="020B0600000101010101" pitchFamily="34" charset="-127"/>
              <a:cs typeface="Times New Roman" panose="02020603050405020304" pitchFamily="18" charset="0"/>
            </a:endParaRPr>
          </a:p>
          <a:p>
            <a:pPr fontAlgn="auto">
              <a:spcAft>
                <a:spcPts val="0"/>
              </a:spcAft>
            </a:pPr>
            <a:r>
              <a:rPr kumimoji="0" lang="en-US" altLang="ko-KR" sz="1100" smtClean="0">
                <a:latin typeface="Times New Roman" panose="02020603050405020304" pitchFamily="18" charset="0"/>
                <a:ea typeface="LG Smart_H Regular" panose="020B0600000101010101" pitchFamily="34" charset="-127"/>
                <a:cs typeface="Times New Roman" panose="02020603050405020304" pitchFamily="18" charset="0"/>
              </a:rPr>
              <a:t>C.</a:t>
            </a:r>
            <a:r>
              <a:rPr kumimoji="0" lang="ko-KR" altLang="en-US" sz="1100" smtClean="0">
                <a:latin typeface="Times New Roman" panose="02020603050405020304" pitchFamily="18" charset="0"/>
                <a:ea typeface="LG Smart_H Regular" panose="020B0600000101010101" pitchFamily="34" charset="-127"/>
                <a:cs typeface="Times New Roman" panose="02020603050405020304" pitchFamily="18" charset="0"/>
              </a:rPr>
              <a:t> </a:t>
            </a:r>
            <a:r>
              <a:rPr kumimoji="0" lang="vi-VN" altLang="ko-KR" sz="1100">
                <a:latin typeface="Times New Roman" panose="02020603050405020304" pitchFamily="18" charset="0"/>
                <a:ea typeface="LG Smart_H Regular" panose="020B0600000101010101" pitchFamily="34" charset="-127"/>
                <a:cs typeface="Times New Roman" panose="02020603050405020304" pitchFamily="18" charset="0"/>
              </a:rPr>
              <a:t>Mệnh lệnh OUT d</a:t>
            </a:r>
            <a:r>
              <a:rPr kumimoji="0" lang="en-US" altLang="ko-KR" sz="1100">
                <a:latin typeface="Times New Roman" panose="02020603050405020304" pitchFamily="18" charset="0"/>
                <a:ea typeface="LG Smart_H Regular" panose="020B0600000101010101" pitchFamily="34" charset="-127"/>
                <a:cs typeface="Times New Roman" panose="02020603050405020304" pitchFamily="18" charset="0"/>
              </a:rPr>
              <a:t>u</a:t>
            </a:r>
            <a:r>
              <a:rPr kumimoji="0" lang="vi-VN" altLang="ko-KR" sz="1100">
                <a:latin typeface="Times New Roman" panose="02020603050405020304" pitchFamily="18" charset="0"/>
                <a:ea typeface="LG Smart_H Regular" panose="020B0600000101010101" pitchFamily="34" charset="-127"/>
                <a:cs typeface="Times New Roman" panose="02020603050405020304" pitchFamily="18" charset="0"/>
              </a:rPr>
              <a:t>y trì tại trạng thái đó</a:t>
            </a:r>
            <a:endParaRPr kumimoji="0" lang="ko-KR" altLang="en-US" sz="1100">
              <a:latin typeface="Times New Roman" panose="02020603050405020304" pitchFamily="18" charset="0"/>
              <a:ea typeface="LG Smart_H Regular" panose="020B0600000101010101" pitchFamily="34" charset="-127"/>
              <a:cs typeface="Times New Roman" panose="02020603050405020304" pitchFamily="18" charset="0"/>
            </a:endParaRPr>
          </a:p>
          <a:p>
            <a:pPr fontAlgn="auto">
              <a:spcAft>
                <a:spcPts val="0"/>
              </a:spcAft>
            </a:pPr>
            <a:r>
              <a:rPr kumimoji="0" lang="en-US" altLang="ko-KR" sz="1100" smtClean="0">
                <a:latin typeface="Times New Roman" panose="02020603050405020304" pitchFamily="18" charset="0"/>
                <a:ea typeface="LG Smart_H Regular" panose="020B0600000101010101" pitchFamily="34" charset="-127"/>
                <a:cs typeface="Times New Roman" panose="02020603050405020304" pitchFamily="18" charset="0"/>
              </a:rPr>
              <a:t>D.</a:t>
            </a:r>
            <a:r>
              <a:rPr kumimoji="0" lang="ko-KR" altLang="en-US" sz="1100" smtClean="0">
                <a:latin typeface="Times New Roman" panose="02020603050405020304" pitchFamily="18" charset="0"/>
                <a:ea typeface="LG Smart_H Regular" panose="020B0600000101010101" pitchFamily="34" charset="-127"/>
                <a:cs typeface="Times New Roman" panose="02020603050405020304" pitchFamily="18" charset="0"/>
              </a:rPr>
              <a:t> </a:t>
            </a:r>
            <a:r>
              <a:rPr kumimoji="0" lang="vi-VN" altLang="ko-KR" sz="1100">
                <a:latin typeface="Times New Roman" panose="02020603050405020304" pitchFamily="18" charset="0"/>
                <a:ea typeface="LG Smart_H Regular" panose="020B0600000101010101" pitchFamily="34" charset="-127"/>
                <a:cs typeface="Times New Roman" panose="02020603050405020304" pitchFamily="18" charset="0"/>
              </a:rPr>
              <a:t>Mệnh lệnh </a:t>
            </a:r>
            <a:r>
              <a:rPr kumimoji="0" lang="en-US" altLang="ko-KR" sz="1100">
                <a:latin typeface="Times New Roman" panose="02020603050405020304" pitchFamily="18" charset="0"/>
                <a:ea typeface="LG Smart_H Regular" panose="020B0600000101010101" pitchFamily="34" charset="-127"/>
                <a:cs typeface="Times New Roman" panose="02020603050405020304" pitchFamily="18" charset="0"/>
              </a:rPr>
              <a:t>SET, RST, SFT </a:t>
            </a:r>
            <a:r>
              <a:rPr kumimoji="0" lang="vi-VN" altLang="ko-KR" sz="1100">
                <a:latin typeface="Times New Roman" panose="02020603050405020304" pitchFamily="18" charset="0"/>
                <a:ea typeface="LG Smart_H Regular" panose="020B0600000101010101" pitchFamily="34" charset="-127"/>
                <a:cs typeface="Times New Roman" panose="02020603050405020304" pitchFamily="18" charset="0"/>
              </a:rPr>
              <a:t>duy trì</a:t>
            </a:r>
            <a:r>
              <a:rPr kumimoji="0" lang="en-US" altLang="ko-KR" sz="1100">
                <a:latin typeface="Times New Roman" panose="02020603050405020304" pitchFamily="18" charset="0"/>
                <a:ea typeface="LG Smart_H Regular" panose="020B0600000101010101" pitchFamily="34" charset="-127"/>
                <a:cs typeface="Times New Roman" panose="02020603050405020304" pitchFamily="18" charset="0"/>
              </a:rPr>
              <a:t> tại</a:t>
            </a:r>
            <a:r>
              <a:rPr kumimoji="0" lang="vi-VN" altLang="ko-KR" sz="1100">
                <a:latin typeface="Times New Roman" panose="02020603050405020304" pitchFamily="18" charset="0"/>
                <a:ea typeface="LG Smart_H Regular" panose="020B0600000101010101" pitchFamily="34" charset="-127"/>
                <a:cs typeface="Times New Roman" panose="02020603050405020304" pitchFamily="18" charset="0"/>
              </a:rPr>
              <a:t> trạng thái đó</a:t>
            </a:r>
            <a:endParaRPr kumimoji="0" lang="en-US" altLang="ko-KR" sz="1100" dirty="0">
              <a:latin typeface="Times New Roman" panose="02020603050405020304" pitchFamily="18" charset="0"/>
              <a:ea typeface="LG Smart_H Regular" panose="020B0600000101010101" pitchFamily="34" charset="-127"/>
              <a:cs typeface="Times New Roman" panose="02020603050405020304" pitchFamily="18" charset="0"/>
            </a:endParaRPr>
          </a:p>
        </p:txBody>
      </p:sp>
      <p:sp>
        <p:nvSpPr>
          <p:cNvPr id="8" name="Rectangle 7"/>
          <p:cNvSpPr/>
          <p:nvPr/>
        </p:nvSpPr>
        <p:spPr>
          <a:xfrm>
            <a:off x="304799" y="7353071"/>
            <a:ext cx="3124200" cy="938719"/>
          </a:xfrm>
          <a:prstGeom prst="rect">
            <a:avLst/>
          </a:prstGeom>
        </p:spPr>
        <p:txBody>
          <a:bodyPr wrap="square">
            <a:spAutoFit/>
          </a:bodyPr>
          <a:lstStyle/>
          <a:p>
            <a:pPr fontAlgn="auto">
              <a:spcBef>
                <a:spcPts val="0"/>
              </a:spcBef>
              <a:spcAft>
                <a:spcPts val="0"/>
              </a:spcAft>
            </a:pPr>
            <a:r>
              <a:rPr kumimoji="0" lang="en-US" altLang="ko-KR" sz="1100" smtClean="0">
                <a:latin typeface="Times New Roman" panose="02020603050405020304" pitchFamily="18" charset="0"/>
                <a:ea typeface="LG Smart_H Regular" panose="020B0600000101010101" pitchFamily="34" charset="-127"/>
                <a:cs typeface="Times New Roman" panose="02020603050405020304" pitchFamily="18" charset="0"/>
              </a:rPr>
              <a:t>25. </a:t>
            </a:r>
            <a:r>
              <a:rPr kumimoji="0" lang="en-US" altLang="ko-KR" sz="1100">
                <a:latin typeface="Times New Roman" panose="02020603050405020304" pitchFamily="18" charset="0"/>
                <a:ea typeface="LG Smart_H Regular" panose="020B0600000101010101" pitchFamily="34" charset="-127"/>
                <a:cs typeface="Times New Roman" panose="02020603050405020304" pitchFamily="18" charset="0"/>
              </a:rPr>
              <a:t>Những đại lượng vật lí thay đổi tiên tục như điện áp, dòng điện, nhiệt độ, áp lực, lưu lượng, tốc độ được gọi là gì ?</a:t>
            </a:r>
          </a:p>
          <a:p>
            <a:pPr fontAlgn="auto">
              <a:spcBef>
                <a:spcPts val="0"/>
              </a:spcBef>
              <a:spcAft>
                <a:spcPts val="0"/>
              </a:spcAft>
            </a:pPr>
            <a:r>
              <a:rPr kumimoji="0" lang="en-US" altLang="ko-KR" sz="1100" smtClean="0">
                <a:latin typeface="Times New Roman" panose="02020603050405020304" pitchFamily="18" charset="0"/>
                <a:ea typeface="LG Smart_H Regular" panose="020B0600000101010101" pitchFamily="34" charset="-127"/>
                <a:cs typeface="Times New Roman" panose="02020603050405020304" pitchFamily="18" charset="0"/>
              </a:rPr>
              <a:t>A. </a:t>
            </a:r>
            <a:r>
              <a:rPr kumimoji="0" lang="en-US" altLang="ko-KR" sz="1100">
                <a:latin typeface="Times New Roman" panose="02020603050405020304" pitchFamily="18" charset="0"/>
                <a:ea typeface="LG Smart_H Regular" panose="020B0600000101010101" pitchFamily="34" charset="-127"/>
                <a:cs typeface="Times New Roman" panose="02020603050405020304" pitchFamily="18" charset="0"/>
              </a:rPr>
              <a:t>Giá trị digital</a:t>
            </a:r>
            <a:r>
              <a:rPr kumimoji="0" lang="ko-KR" altLang="en-US" sz="1100">
                <a:latin typeface="Times New Roman" panose="02020603050405020304" pitchFamily="18" charset="0"/>
                <a:ea typeface="LG Smart_H Regular" panose="020B0600000101010101" pitchFamily="34" charset="-127"/>
                <a:cs typeface="Times New Roman" panose="02020603050405020304" pitchFamily="18" charset="0"/>
              </a:rPr>
              <a:t>                </a:t>
            </a:r>
            <a:r>
              <a:rPr kumimoji="0" lang="en-US" altLang="ko-KR" sz="1100" smtClean="0">
                <a:latin typeface="Times New Roman" panose="02020603050405020304" pitchFamily="18" charset="0"/>
                <a:ea typeface="LG Smart_H Regular" panose="020B0600000101010101" pitchFamily="34" charset="-127"/>
                <a:cs typeface="Times New Roman" panose="02020603050405020304" pitchFamily="18" charset="0"/>
              </a:rPr>
              <a:t>B.</a:t>
            </a:r>
            <a:r>
              <a:rPr kumimoji="0" lang="ko-KR" altLang="en-US" sz="1100" smtClean="0">
                <a:latin typeface="Times New Roman" panose="02020603050405020304" pitchFamily="18" charset="0"/>
                <a:ea typeface="LG Smart_H Regular" panose="020B0600000101010101" pitchFamily="34" charset="-127"/>
                <a:cs typeface="Times New Roman" panose="02020603050405020304" pitchFamily="18" charset="0"/>
              </a:rPr>
              <a:t> </a:t>
            </a:r>
            <a:r>
              <a:rPr kumimoji="0" lang="en-US" altLang="ko-KR" sz="1100">
                <a:latin typeface="Times New Roman" panose="02020603050405020304" pitchFamily="18" charset="0"/>
                <a:ea typeface="LG Smart_H Regular" panose="020B0600000101010101" pitchFamily="34" charset="-127"/>
                <a:cs typeface="Times New Roman" panose="02020603050405020304" pitchFamily="18" charset="0"/>
              </a:rPr>
              <a:t>Giá trị Analog</a:t>
            </a:r>
            <a:r>
              <a:rPr kumimoji="0" lang="ko-KR" altLang="en-US" sz="1100">
                <a:latin typeface="Times New Roman" panose="02020603050405020304" pitchFamily="18" charset="0"/>
                <a:ea typeface="LG Smart_H Regular" panose="020B0600000101010101" pitchFamily="34" charset="-127"/>
                <a:cs typeface="Times New Roman" panose="02020603050405020304" pitchFamily="18" charset="0"/>
              </a:rPr>
              <a:t>   </a:t>
            </a:r>
            <a:endParaRPr kumimoji="0" lang="en-US" altLang="ko-KR" sz="1100">
              <a:latin typeface="Times New Roman" panose="02020603050405020304" pitchFamily="18" charset="0"/>
              <a:ea typeface="LG Smart_H Regular" panose="020B0600000101010101" pitchFamily="34" charset="-127"/>
              <a:cs typeface="Times New Roman" panose="02020603050405020304" pitchFamily="18" charset="0"/>
            </a:endParaRPr>
          </a:p>
          <a:p>
            <a:pPr fontAlgn="auto">
              <a:spcBef>
                <a:spcPts val="0"/>
              </a:spcBef>
              <a:spcAft>
                <a:spcPts val="0"/>
              </a:spcAft>
            </a:pPr>
            <a:r>
              <a:rPr kumimoji="0" lang="en-US" altLang="ko-KR" sz="1100" smtClean="0">
                <a:latin typeface="Times New Roman" panose="02020603050405020304" pitchFamily="18" charset="0"/>
                <a:ea typeface="LG Smart_H Regular" panose="020B0600000101010101" pitchFamily="34" charset="-127"/>
                <a:cs typeface="Times New Roman" panose="02020603050405020304" pitchFamily="18" charset="0"/>
              </a:rPr>
              <a:t>C.</a:t>
            </a:r>
            <a:r>
              <a:rPr kumimoji="0" lang="ko-KR" altLang="en-US" sz="1100" smtClean="0">
                <a:latin typeface="Times New Roman" panose="02020603050405020304" pitchFamily="18" charset="0"/>
                <a:ea typeface="LG Smart_H Regular" panose="020B0600000101010101" pitchFamily="34" charset="-127"/>
                <a:cs typeface="Times New Roman" panose="02020603050405020304" pitchFamily="18" charset="0"/>
              </a:rPr>
              <a:t> </a:t>
            </a:r>
            <a:r>
              <a:rPr kumimoji="0" lang="en-US" altLang="ko-KR" sz="1100">
                <a:latin typeface="Times New Roman" panose="02020603050405020304" pitchFamily="18" charset="0"/>
                <a:ea typeface="LG Smart_H Regular" panose="020B0600000101010101" pitchFamily="34" charset="-127"/>
                <a:cs typeface="Times New Roman" panose="02020603050405020304" pitchFamily="18" charset="0"/>
              </a:rPr>
              <a:t>Giá trị digital/analog</a:t>
            </a:r>
            <a:r>
              <a:rPr kumimoji="0" lang="ko-KR" altLang="en-US" sz="1100">
                <a:latin typeface="Times New Roman" panose="02020603050405020304" pitchFamily="18" charset="0"/>
                <a:ea typeface="LG Smart_H Regular" panose="020B0600000101010101" pitchFamily="34" charset="-127"/>
                <a:cs typeface="Times New Roman" panose="02020603050405020304" pitchFamily="18" charset="0"/>
              </a:rPr>
              <a:t>     </a:t>
            </a:r>
            <a:r>
              <a:rPr kumimoji="0" lang="en-US" altLang="ko-KR" sz="1100" smtClean="0">
                <a:latin typeface="Times New Roman" panose="02020603050405020304" pitchFamily="18" charset="0"/>
                <a:ea typeface="LG Smart_H Regular" panose="020B0600000101010101" pitchFamily="34" charset="-127"/>
                <a:cs typeface="Times New Roman" panose="02020603050405020304" pitchFamily="18" charset="0"/>
              </a:rPr>
              <a:t>D.</a:t>
            </a:r>
            <a:r>
              <a:rPr kumimoji="0" lang="ko-KR" altLang="en-US" sz="1100" smtClean="0">
                <a:latin typeface="Times New Roman" panose="02020603050405020304" pitchFamily="18" charset="0"/>
                <a:ea typeface="LG Smart_H Regular" panose="020B0600000101010101" pitchFamily="34" charset="-127"/>
                <a:cs typeface="Times New Roman" panose="02020603050405020304" pitchFamily="18" charset="0"/>
              </a:rPr>
              <a:t> </a:t>
            </a:r>
            <a:r>
              <a:rPr kumimoji="0" lang="en-US" altLang="ko-KR" sz="1100">
                <a:latin typeface="Times New Roman" panose="02020603050405020304" pitchFamily="18" charset="0"/>
                <a:ea typeface="LG Smart_H Regular" panose="020B0600000101010101" pitchFamily="34" charset="-127"/>
                <a:cs typeface="Times New Roman" panose="02020603050405020304" pitchFamily="18" charset="0"/>
              </a:rPr>
              <a:t>Giá trị analog/</a:t>
            </a:r>
            <a:r>
              <a:rPr kumimoji="0" lang="ko-KR" altLang="en-US" sz="1100">
                <a:latin typeface="Times New Roman" panose="02020603050405020304" pitchFamily="18" charset="0"/>
                <a:ea typeface="LG Smart_H Regular" panose="020B0600000101010101" pitchFamily="34" charset="-127"/>
                <a:cs typeface="Times New Roman" panose="02020603050405020304" pitchFamily="18" charset="0"/>
              </a:rPr>
              <a:t> </a:t>
            </a:r>
            <a:r>
              <a:rPr kumimoji="0" lang="en-US" altLang="ko-KR" sz="1100">
                <a:latin typeface="Times New Roman" panose="02020603050405020304" pitchFamily="18" charset="0"/>
                <a:ea typeface="LG Smart_H Regular" panose="020B0600000101010101" pitchFamily="34" charset="-127"/>
                <a:cs typeface="Times New Roman" panose="02020603050405020304" pitchFamily="18" charset="0"/>
              </a:rPr>
              <a:t>digital</a:t>
            </a:r>
            <a:endParaRPr kumimoji="0" lang="ko-KR" altLang="en-US" sz="1100">
              <a:latin typeface="Times New Roman" panose="02020603050405020304" pitchFamily="18" charset="0"/>
              <a:ea typeface="LG Smart_H Regular" panose="020B0600000101010101" pitchFamily="34" charset="-127"/>
              <a:cs typeface="Times New Roman" panose="02020603050405020304" pitchFamily="18" charset="0"/>
            </a:endParaRPr>
          </a:p>
        </p:txBody>
      </p:sp>
      <p:sp>
        <p:nvSpPr>
          <p:cNvPr id="9" name="Rectangle 8"/>
          <p:cNvSpPr/>
          <p:nvPr/>
        </p:nvSpPr>
        <p:spPr>
          <a:xfrm>
            <a:off x="304798" y="8541041"/>
            <a:ext cx="3124201" cy="1006429"/>
          </a:xfrm>
          <a:prstGeom prst="rect">
            <a:avLst/>
          </a:prstGeom>
        </p:spPr>
        <p:txBody>
          <a:bodyPr wrap="square">
            <a:spAutoFit/>
          </a:bodyPr>
          <a:lstStyle/>
          <a:p>
            <a:pPr fontAlgn="auto">
              <a:spcBef>
                <a:spcPct val="50000"/>
              </a:spcBef>
              <a:spcAft>
                <a:spcPts val="0"/>
              </a:spcAft>
            </a:pPr>
            <a:r>
              <a:rPr kumimoji="0" lang="en-US" altLang="ko-KR" sz="1100" smtClean="0">
                <a:latin typeface="Times New Roman" panose="02020603050405020304" pitchFamily="18" charset="0"/>
                <a:ea typeface="LG Smart_H Regular" panose="020B0600000101010101" pitchFamily="34" charset="-127"/>
                <a:cs typeface="Times New Roman" panose="02020603050405020304" pitchFamily="18" charset="0"/>
              </a:rPr>
              <a:t>26. </a:t>
            </a:r>
            <a:r>
              <a:rPr kumimoji="0" lang="en-US" altLang="ko-KR" sz="1100">
                <a:latin typeface="Times New Roman" panose="02020603050405020304" pitchFamily="18" charset="0"/>
                <a:ea typeface="LG Smart_H Regular" panose="020B0600000101010101" pitchFamily="34" charset="-127"/>
                <a:cs typeface="Times New Roman" panose="02020603050405020304" pitchFamily="18" charset="0"/>
              </a:rPr>
              <a:t>Chọn</a:t>
            </a:r>
            <a:r>
              <a:rPr kumimoji="0" lang="ko-KR" altLang="en-US" sz="1100">
                <a:latin typeface="Times New Roman" panose="02020603050405020304" pitchFamily="18" charset="0"/>
                <a:ea typeface="LG Smart_H Regular" panose="020B0600000101010101" pitchFamily="34" charset="-127"/>
                <a:cs typeface="Times New Roman" panose="02020603050405020304" pitchFamily="18" charset="0"/>
              </a:rPr>
              <a:t> </a:t>
            </a:r>
            <a:r>
              <a:rPr kumimoji="0" lang="en-US" altLang="ko-KR" sz="1100">
                <a:latin typeface="Times New Roman" panose="02020603050405020304" pitchFamily="18" charset="0"/>
                <a:ea typeface="LG Smart_H Regular" panose="020B0600000101010101" pitchFamily="34" charset="-127"/>
                <a:cs typeface="Times New Roman" panose="02020603050405020304" pitchFamily="18" charset="0"/>
              </a:rPr>
              <a:t>nút</a:t>
            </a:r>
            <a:r>
              <a:rPr kumimoji="0" lang="ko-KR" altLang="en-US" sz="1100">
                <a:latin typeface="Times New Roman" panose="02020603050405020304" pitchFamily="18" charset="0"/>
                <a:ea typeface="LG Smart_H Regular" panose="020B0600000101010101" pitchFamily="34" charset="-127"/>
                <a:cs typeface="Times New Roman" panose="02020603050405020304" pitchFamily="18" charset="0"/>
              </a:rPr>
              <a:t> </a:t>
            </a:r>
            <a:r>
              <a:rPr kumimoji="0" lang="en-US" altLang="ko-KR" sz="1100">
                <a:latin typeface="Times New Roman" panose="02020603050405020304" pitchFamily="18" charset="0"/>
                <a:ea typeface="LG Smart_H Regular" panose="020B0600000101010101" pitchFamily="34" charset="-127"/>
                <a:cs typeface="Times New Roman" panose="02020603050405020304" pitchFamily="18" charset="0"/>
              </a:rPr>
              <a:t>có</a:t>
            </a:r>
            <a:r>
              <a:rPr kumimoji="0" lang="ko-KR" altLang="en-US" sz="1100">
                <a:latin typeface="Times New Roman" panose="02020603050405020304" pitchFamily="18" charset="0"/>
                <a:ea typeface="LG Smart_H Regular" panose="020B0600000101010101" pitchFamily="34" charset="-127"/>
                <a:cs typeface="Times New Roman" panose="02020603050405020304" pitchFamily="18" charset="0"/>
              </a:rPr>
              <a:t> </a:t>
            </a:r>
            <a:r>
              <a:rPr kumimoji="0" lang="en-US" altLang="ko-KR" sz="1100">
                <a:latin typeface="Times New Roman" panose="02020603050405020304" pitchFamily="18" charset="0"/>
                <a:ea typeface="LG Smart_H Regular" panose="020B0600000101010101" pitchFamily="34" charset="-127"/>
                <a:cs typeface="Times New Roman" panose="02020603050405020304" pitchFamily="18" charset="0"/>
              </a:rPr>
              <a:t>thể</a:t>
            </a:r>
            <a:r>
              <a:rPr kumimoji="0" lang="ko-KR" altLang="en-US" sz="1100">
                <a:latin typeface="Times New Roman" panose="02020603050405020304" pitchFamily="18" charset="0"/>
                <a:ea typeface="LG Smart_H Regular" panose="020B0600000101010101" pitchFamily="34" charset="-127"/>
                <a:cs typeface="Times New Roman" panose="02020603050405020304" pitchFamily="18" charset="0"/>
              </a:rPr>
              <a:t> </a:t>
            </a:r>
            <a:r>
              <a:rPr kumimoji="0" lang="en-US" altLang="ko-KR" sz="1100">
                <a:latin typeface="Times New Roman" panose="02020603050405020304" pitchFamily="18" charset="0"/>
                <a:ea typeface="LG Smart_H Regular" panose="020B0600000101010101" pitchFamily="34" charset="-127"/>
                <a:cs typeface="Times New Roman" panose="02020603050405020304" pitchFamily="18" charset="0"/>
              </a:rPr>
              <a:t>khởi</a:t>
            </a:r>
            <a:r>
              <a:rPr kumimoji="0" lang="ko-KR" altLang="en-US" sz="1100">
                <a:latin typeface="Times New Roman" panose="02020603050405020304" pitchFamily="18" charset="0"/>
                <a:ea typeface="LG Smart_H Regular" panose="020B0600000101010101" pitchFamily="34" charset="-127"/>
                <a:cs typeface="Times New Roman" panose="02020603050405020304" pitchFamily="18" charset="0"/>
              </a:rPr>
              <a:t> </a:t>
            </a:r>
            <a:r>
              <a:rPr kumimoji="0" lang="en-US" altLang="ko-KR" sz="1100">
                <a:latin typeface="Times New Roman" panose="02020603050405020304" pitchFamily="18" charset="0"/>
                <a:ea typeface="LG Smart_H Regular" panose="020B0600000101010101" pitchFamily="34" charset="-127"/>
                <a:cs typeface="Times New Roman" panose="02020603050405020304" pitchFamily="18" charset="0"/>
              </a:rPr>
              <a:t>tạo</a:t>
            </a:r>
            <a:r>
              <a:rPr kumimoji="0" lang="ko-KR" altLang="en-US" sz="1100">
                <a:latin typeface="Times New Roman" panose="02020603050405020304" pitchFamily="18" charset="0"/>
                <a:ea typeface="LG Smart_H Regular" panose="020B0600000101010101" pitchFamily="34" charset="-127"/>
                <a:cs typeface="Times New Roman" panose="02020603050405020304" pitchFamily="18" charset="0"/>
              </a:rPr>
              <a:t> </a:t>
            </a:r>
            <a:r>
              <a:rPr kumimoji="0" lang="vi-VN" altLang="ko-KR" sz="1100">
                <a:latin typeface="Times New Roman" panose="02020603050405020304" pitchFamily="18" charset="0"/>
                <a:ea typeface="LG Smart_H Regular" panose="020B0600000101010101" pitchFamily="34" charset="-127"/>
                <a:cs typeface="Times New Roman" panose="02020603050405020304" pitchFamily="18" charset="0"/>
              </a:rPr>
              <a:t>được</a:t>
            </a:r>
            <a:r>
              <a:rPr kumimoji="0" lang="ko-KR" altLang="en-US" sz="1100">
                <a:latin typeface="Times New Roman" panose="02020603050405020304" pitchFamily="18" charset="0"/>
                <a:ea typeface="LG Smart_H Regular" panose="020B0600000101010101" pitchFamily="34" charset="-127"/>
                <a:cs typeface="Times New Roman" panose="02020603050405020304" pitchFamily="18" charset="0"/>
              </a:rPr>
              <a:t> </a:t>
            </a:r>
            <a:r>
              <a:rPr kumimoji="0" lang="vi-VN" altLang="ko-KR" sz="1100">
                <a:latin typeface="Times New Roman" panose="02020603050405020304" pitchFamily="18" charset="0"/>
                <a:ea typeface="LG Smart_H Regular" panose="020B0600000101010101" pitchFamily="34" charset="-127"/>
                <a:cs typeface="Times New Roman" panose="02020603050405020304" pitchFamily="18" charset="0"/>
              </a:rPr>
              <a:t>Data đã</a:t>
            </a:r>
            <a:r>
              <a:rPr kumimoji="0" lang="ko-KR" altLang="en-US" sz="1100">
                <a:latin typeface="Times New Roman" panose="02020603050405020304" pitchFamily="18" charset="0"/>
                <a:ea typeface="LG Smart_H Regular" panose="020B0600000101010101" pitchFamily="34" charset="-127"/>
                <a:cs typeface="Times New Roman" panose="02020603050405020304" pitchFamily="18" charset="0"/>
              </a:rPr>
              <a:t> </a:t>
            </a:r>
            <a:r>
              <a:rPr kumimoji="0" lang="vi-VN" altLang="ko-KR" sz="1100">
                <a:latin typeface="Times New Roman" panose="02020603050405020304" pitchFamily="18" charset="0"/>
                <a:ea typeface="LG Smart_H Regular" panose="020B0600000101010101" pitchFamily="34" charset="-127"/>
                <a:cs typeface="Times New Roman" panose="02020603050405020304" pitchFamily="18" charset="0"/>
              </a:rPr>
              <a:t>được</a:t>
            </a:r>
            <a:r>
              <a:rPr kumimoji="0" lang="ko-KR" altLang="en-US" sz="1100">
                <a:latin typeface="Times New Roman" panose="02020603050405020304" pitchFamily="18" charset="0"/>
                <a:ea typeface="LG Smart_H Regular" panose="020B0600000101010101" pitchFamily="34" charset="-127"/>
                <a:cs typeface="Times New Roman" panose="02020603050405020304" pitchFamily="18" charset="0"/>
              </a:rPr>
              <a:t> </a:t>
            </a:r>
            <a:r>
              <a:rPr kumimoji="0" lang="vi-VN" altLang="ko-KR" sz="1100">
                <a:latin typeface="Times New Roman" panose="02020603050405020304" pitchFamily="18" charset="0"/>
                <a:ea typeface="LG Smart_H Regular" panose="020B0600000101010101" pitchFamily="34" charset="-127"/>
                <a:cs typeface="Times New Roman" panose="02020603050405020304" pitchFamily="18" charset="0"/>
              </a:rPr>
              <a:t>lưu</a:t>
            </a:r>
            <a:r>
              <a:rPr kumimoji="0" lang="ko-KR" altLang="en-US" sz="1100">
                <a:latin typeface="Times New Roman" panose="02020603050405020304" pitchFamily="18" charset="0"/>
                <a:ea typeface="LG Smart_H Regular" panose="020B0600000101010101" pitchFamily="34" charset="-127"/>
                <a:cs typeface="Times New Roman" panose="02020603050405020304" pitchFamily="18" charset="0"/>
              </a:rPr>
              <a:t> </a:t>
            </a:r>
            <a:r>
              <a:rPr kumimoji="0" lang="en-US" altLang="ko-KR" sz="1100">
                <a:latin typeface="Times New Roman" panose="02020603050405020304" pitchFamily="18" charset="0"/>
                <a:ea typeface="LG Smart_H Regular" panose="020B0600000101010101" pitchFamily="34" charset="-127"/>
                <a:cs typeface="Times New Roman" panose="02020603050405020304" pitchFamily="18" charset="0"/>
              </a:rPr>
              <a:t>trong</a:t>
            </a:r>
            <a:r>
              <a:rPr kumimoji="0" lang="ko-KR" altLang="en-US" sz="1100">
                <a:latin typeface="Times New Roman" panose="02020603050405020304" pitchFamily="18" charset="0"/>
                <a:ea typeface="LG Smart_H Regular" panose="020B0600000101010101" pitchFamily="34" charset="-127"/>
                <a:cs typeface="Times New Roman" panose="02020603050405020304" pitchFamily="18" charset="0"/>
              </a:rPr>
              <a:t> </a:t>
            </a:r>
            <a:r>
              <a:rPr kumimoji="0" lang="en-US" altLang="ko-KR" sz="1100">
                <a:latin typeface="Times New Roman" panose="02020603050405020304" pitchFamily="18" charset="0"/>
                <a:ea typeface="LG Smart_H Regular" panose="020B0600000101010101" pitchFamily="34" charset="-127"/>
                <a:cs typeface="Times New Roman" panose="02020603050405020304" pitchFamily="18" charset="0"/>
              </a:rPr>
              <a:t>latch (1) Parameter </a:t>
            </a:r>
            <a:r>
              <a:rPr kumimoji="0" lang="ko-KR" altLang="en-US" sz="1100">
                <a:latin typeface="Times New Roman" panose="02020603050405020304" pitchFamily="18" charset="0"/>
                <a:ea typeface="LG Smart_H Regular" panose="020B0600000101010101" pitchFamily="34" charset="-127"/>
                <a:cs typeface="Times New Roman" panose="02020603050405020304" pitchFamily="18" charset="0"/>
              </a:rPr>
              <a:t>→ </a:t>
            </a:r>
            <a:r>
              <a:rPr kumimoji="0" lang="en-US" altLang="ko-KR" sz="1100">
                <a:latin typeface="Times New Roman" panose="02020603050405020304" pitchFamily="18" charset="0"/>
                <a:ea typeface="LG Smart_H Regular" panose="020B0600000101010101" pitchFamily="34" charset="-127"/>
                <a:cs typeface="Times New Roman" panose="02020603050405020304" pitchFamily="18" charset="0"/>
              </a:rPr>
              <a:t>Device</a:t>
            </a:r>
            <a:r>
              <a:rPr kumimoji="0" lang="ko-KR" altLang="en-US" sz="1100">
                <a:latin typeface="Times New Roman" panose="02020603050405020304" pitchFamily="18" charset="0"/>
                <a:ea typeface="LG Smart_H Regular" panose="020B0600000101010101" pitchFamily="34" charset="-127"/>
                <a:cs typeface="Times New Roman" panose="02020603050405020304" pitchFamily="18" charset="0"/>
              </a:rPr>
              <a:t> </a:t>
            </a:r>
            <a:r>
              <a:rPr kumimoji="0" lang="vi-VN" altLang="ko-KR" sz="1100">
                <a:latin typeface="Times New Roman" panose="02020603050405020304" pitchFamily="18" charset="0"/>
                <a:ea typeface="LG Smart_H Regular" panose="020B0600000101010101" pitchFamily="34" charset="-127"/>
                <a:cs typeface="Times New Roman" panose="02020603050405020304" pitchFamily="18" charset="0"/>
              </a:rPr>
              <a:t>?</a:t>
            </a:r>
            <a:endParaRPr kumimoji="0" lang="en-US" altLang="ko-KR" sz="1100">
              <a:latin typeface="Times New Roman" panose="02020603050405020304" pitchFamily="18" charset="0"/>
              <a:ea typeface="LG Smart_H Regular" panose="020B0600000101010101" pitchFamily="34" charset="-127"/>
              <a:cs typeface="Times New Roman" panose="02020603050405020304" pitchFamily="18" charset="0"/>
            </a:endParaRPr>
          </a:p>
          <a:p>
            <a:pPr fontAlgn="auto">
              <a:lnSpc>
                <a:spcPct val="20000"/>
              </a:lnSpc>
              <a:spcBef>
                <a:spcPct val="50000"/>
              </a:spcBef>
              <a:spcAft>
                <a:spcPts val="0"/>
              </a:spcAft>
            </a:pPr>
            <a:endParaRPr kumimoji="0" lang="en-US" altLang="ko-KR" sz="1100">
              <a:latin typeface="Times New Roman" panose="02020603050405020304" pitchFamily="18" charset="0"/>
              <a:ea typeface="LG Smart_H Regular" panose="020B0600000101010101" pitchFamily="34" charset="-127"/>
              <a:cs typeface="Times New Roman" panose="02020603050405020304" pitchFamily="18" charset="0"/>
            </a:endParaRPr>
          </a:p>
          <a:p>
            <a:pPr fontAlgn="auto">
              <a:spcBef>
                <a:spcPct val="50000"/>
              </a:spcBef>
              <a:spcAft>
                <a:spcPts val="0"/>
              </a:spcAft>
            </a:pPr>
            <a:r>
              <a:rPr kumimoji="0" lang="en-US" altLang="ko-KR" sz="1100" smtClean="0">
                <a:latin typeface="Times New Roman" panose="02020603050405020304" pitchFamily="18" charset="0"/>
                <a:ea typeface="LG Smart_H Regular" panose="020B0600000101010101" pitchFamily="34" charset="-127"/>
                <a:cs typeface="Times New Roman" panose="02020603050405020304" pitchFamily="18" charset="0"/>
              </a:rPr>
              <a:t>A. </a:t>
            </a:r>
            <a:r>
              <a:rPr kumimoji="0" lang="en-US" altLang="ko-KR" sz="1100">
                <a:latin typeface="Times New Roman" panose="02020603050405020304" pitchFamily="18" charset="0"/>
                <a:ea typeface="LG Smart_H Regular" panose="020B0600000101010101" pitchFamily="34" charset="-127"/>
                <a:cs typeface="Times New Roman" panose="02020603050405020304" pitchFamily="18" charset="0"/>
              </a:rPr>
              <a:t>Reset                             </a:t>
            </a:r>
            <a:r>
              <a:rPr kumimoji="0" lang="en-US" altLang="ko-KR" sz="1100" smtClean="0">
                <a:latin typeface="Times New Roman" panose="02020603050405020304" pitchFamily="18" charset="0"/>
                <a:ea typeface="LG Smart_H Regular" panose="020B0600000101010101" pitchFamily="34" charset="-127"/>
                <a:cs typeface="Times New Roman" panose="02020603050405020304" pitchFamily="18" charset="0"/>
              </a:rPr>
              <a:t>B. </a:t>
            </a:r>
            <a:r>
              <a:rPr kumimoji="0" lang="en-US" altLang="ko-KR" sz="1100">
                <a:latin typeface="Times New Roman" panose="02020603050405020304" pitchFamily="18" charset="0"/>
                <a:ea typeface="LG Smart_H Regular" panose="020B0600000101010101" pitchFamily="34" charset="-127"/>
                <a:cs typeface="Times New Roman" panose="02020603050405020304" pitchFamily="18" charset="0"/>
              </a:rPr>
              <a:t>L.CLR   </a:t>
            </a:r>
          </a:p>
          <a:p>
            <a:pPr fontAlgn="auto">
              <a:lnSpc>
                <a:spcPct val="70000"/>
              </a:lnSpc>
              <a:spcBef>
                <a:spcPct val="50000"/>
              </a:spcBef>
              <a:spcAft>
                <a:spcPts val="0"/>
              </a:spcAft>
            </a:pPr>
            <a:r>
              <a:rPr kumimoji="0" lang="en-US" altLang="ko-KR" sz="1100" smtClean="0">
                <a:latin typeface="Times New Roman" panose="02020603050405020304" pitchFamily="18" charset="0"/>
                <a:ea typeface="LG Smart_H Regular" panose="020B0600000101010101" pitchFamily="34" charset="-127"/>
                <a:cs typeface="Times New Roman" panose="02020603050405020304" pitchFamily="18" charset="0"/>
              </a:rPr>
              <a:t>C. </a:t>
            </a:r>
            <a:r>
              <a:rPr kumimoji="0" lang="en-US" altLang="ko-KR" sz="1100">
                <a:latin typeface="Times New Roman" panose="02020603050405020304" pitchFamily="18" charset="0"/>
                <a:ea typeface="LG Smart_H Regular" panose="020B0600000101010101" pitchFamily="34" charset="-127"/>
                <a:cs typeface="Times New Roman" panose="02020603050405020304" pitchFamily="18" charset="0"/>
              </a:rPr>
              <a:t>Dip Switch                  </a:t>
            </a:r>
            <a:r>
              <a:rPr kumimoji="0" lang="en-US" altLang="ko-KR" sz="1100" smtClean="0">
                <a:latin typeface="Times New Roman" panose="02020603050405020304" pitchFamily="18" charset="0"/>
                <a:ea typeface="LG Smart_H Regular" panose="020B0600000101010101" pitchFamily="34" charset="-127"/>
                <a:cs typeface="Times New Roman" panose="02020603050405020304" pitchFamily="18" charset="0"/>
              </a:rPr>
              <a:t>  D. </a:t>
            </a:r>
            <a:r>
              <a:rPr kumimoji="0" lang="en-US" altLang="ko-KR" sz="1100">
                <a:latin typeface="Times New Roman" panose="02020603050405020304" pitchFamily="18" charset="0"/>
                <a:ea typeface="LG Smart_H Regular" panose="020B0600000101010101" pitchFamily="34" charset="-127"/>
                <a:cs typeface="Times New Roman" panose="02020603050405020304" pitchFamily="18" charset="0"/>
              </a:rPr>
              <a:t>Stop Switch</a:t>
            </a:r>
            <a:endParaRPr kumimoji="0" lang="en-US" altLang="ko-KR" sz="1100" dirty="0">
              <a:latin typeface="Times New Roman" panose="02020603050405020304" pitchFamily="18" charset="0"/>
              <a:ea typeface="LG Smart_H Regular" panose="020B0600000101010101" pitchFamily="34" charset="-127"/>
              <a:cs typeface="Times New Roman" panose="02020603050405020304" pitchFamily="18" charset="0"/>
            </a:endParaRPr>
          </a:p>
        </p:txBody>
      </p:sp>
      <p:sp>
        <p:nvSpPr>
          <p:cNvPr id="14" name="Rectangle 115"/>
          <p:cNvSpPr>
            <a:spLocks noChangeArrowheads="1"/>
          </p:cNvSpPr>
          <p:nvPr/>
        </p:nvSpPr>
        <p:spPr bwMode="auto">
          <a:xfrm>
            <a:off x="3441699" y="1190623"/>
            <a:ext cx="3111499" cy="2411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900">
                <a:solidFill>
                  <a:schemeClr val="tx1"/>
                </a:solidFill>
                <a:latin typeface="Arial" charset="0"/>
                <a:ea typeface="돋움" pitchFamily="50" charset="-127"/>
              </a:defRPr>
            </a:lvl1pPr>
            <a:lvl2pPr marL="742950" indent="-285750" eaLnBrk="0" hangingPunct="0">
              <a:defRPr kumimoji="1" sz="900">
                <a:solidFill>
                  <a:schemeClr val="tx1"/>
                </a:solidFill>
                <a:latin typeface="Arial" charset="0"/>
                <a:ea typeface="돋움" pitchFamily="50" charset="-127"/>
              </a:defRPr>
            </a:lvl2pPr>
            <a:lvl3pPr marL="1143000" indent="-228600" eaLnBrk="0" hangingPunct="0">
              <a:defRPr kumimoji="1" sz="900">
                <a:solidFill>
                  <a:schemeClr val="tx1"/>
                </a:solidFill>
                <a:latin typeface="Arial" charset="0"/>
                <a:ea typeface="돋움" pitchFamily="50" charset="-127"/>
              </a:defRPr>
            </a:lvl3pPr>
            <a:lvl4pPr marL="1600200" indent="-228600" eaLnBrk="0" hangingPunct="0">
              <a:defRPr kumimoji="1" sz="900">
                <a:solidFill>
                  <a:schemeClr val="tx1"/>
                </a:solidFill>
                <a:latin typeface="Arial" charset="0"/>
                <a:ea typeface="돋움" pitchFamily="50" charset="-127"/>
              </a:defRPr>
            </a:lvl4pPr>
            <a:lvl5pPr marL="2057400" indent="-228600" eaLnBrk="0" hangingPunct="0">
              <a:defRPr kumimoji="1" sz="900">
                <a:solidFill>
                  <a:schemeClr val="tx1"/>
                </a:solidFill>
                <a:latin typeface="Arial" charset="0"/>
                <a:ea typeface="돋움" pitchFamily="50" charset="-127"/>
              </a:defRPr>
            </a:lvl5pPr>
            <a:lvl6pPr marL="2514600" indent="-228600" eaLnBrk="0" fontAlgn="base" hangingPunct="0">
              <a:spcBef>
                <a:spcPct val="0"/>
              </a:spcBef>
              <a:spcAft>
                <a:spcPct val="0"/>
              </a:spcAft>
              <a:defRPr kumimoji="1" sz="900">
                <a:solidFill>
                  <a:schemeClr val="tx1"/>
                </a:solidFill>
                <a:latin typeface="Arial" charset="0"/>
                <a:ea typeface="돋움" pitchFamily="50" charset="-127"/>
              </a:defRPr>
            </a:lvl6pPr>
            <a:lvl7pPr marL="2971800" indent="-228600" eaLnBrk="0" fontAlgn="base" hangingPunct="0">
              <a:spcBef>
                <a:spcPct val="0"/>
              </a:spcBef>
              <a:spcAft>
                <a:spcPct val="0"/>
              </a:spcAft>
              <a:defRPr kumimoji="1" sz="900">
                <a:solidFill>
                  <a:schemeClr val="tx1"/>
                </a:solidFill>
                <a:latin typeface="Arial" charset="0"/>
                <a:ea typeface="돋움" pitchFamily="50" charset="-127"/>
              </a:defRPr>
            </a:lvl7pPr>
            <a:lvl8pPr marL="3429000" indent="-228600" eaLnBrk="0" fontAlgn="base" hangingPunct="0">
              <a:spcBef>
                <a:spcPct val="0"/>
              </a:spcBef>
              <a:spcAft>
                <a:spcPct val="0"/>
              </a:spcAft>
              <a:defRPr kumimoji="1" sz="900">
                <a:solidFill>
                  <a:schemeClr val="tx1"/>
                </a:solidFill>
                <a:latin typeface="Arial" charset="0"/>
                <a:ea typeface="돋움" pitchFamily="50" charset="-127"/>
              </a:defRPr>
            </a:lvl8pPr>
            <a:lvl9pPr marL="3886200" indent="-228600" eaLnBrk="0" fontAlgn="base" hangingPunct="0">
              <a:spcBef>
                <a:spcPct val="0"/>
              </a:spcBef>
              <a:spcAft>
                <a:spcPct val="0"/>
              </a:spcAft>
              <a:defRPr kumimoji="1" sz="900">
                <a:solidFill>
                  <a:schemeClr val="tx1"/>
                </a:solidFill>
                <a:latin typeface="Arial" charset="0"/>
                <a:ea typeface="돋움" pitchFamily="50" charset="-127"/>
              </a:defRPr>
            </a:lvl9pPr>
          </a:lstStyle>
          <a:p>
            <a:pPr eaLnBrk="1" hangingPunct="1"/>
            <a:r>
              <a:rPr lang="en-US" altLang="ko-KR" sz="1100">
                <a:latin typeface="Times New Roman" panose="02020603050405020304" pitchFamily="18" charset="0"/>
                <a:ea typeface="LG Smart_H Regular" panose="020B0600000101010101" pitchFamily="34" charset="-127"/>
                <a:cs typeface="Times New Roman" panose="02020603050405020304" pitchFamily="18" charset="0"/>
              </a:rPr>
              <a:t>27. </a:t>
            </a:r>
            <a:r>
              <a:rPr lang="vi-VN" altLang="ko-KR" sz="1100" dirty="0">
                <a:latin typeface="Times New Roman" panose="02020603050405020304" pitchFamily="18" charset="0"/>
                <a:ea typeface="LG Smart_H Regular" panose="020B0600000101010101" pitchFamily="34" charset="-127"/>
                <a:cs typeface="Times New Roman" panose="02020603050405020304" pitchFamily="18" charset="0"/>
              </a:rPr>
              <a:t>Điều gì đúng khi giải thích về đầu ra </a:t>
            </a:r>
            <a:r>
              <a:rPr lang="ko-KR" altLang="en-US" sz="1100" dirty="0">
                <a:latin typeface="Times New Roman" panose="02020603050405020304" pitchFamily="18" charset="0"/>
                <a:ea typeface="LG Smart_H Regular" panose="020B0600000101010101" pitchFamily="34" charset="-127"/>
                <a:cs typeface="Times New Roman" panose="02020603050405020304" pitchFamily="18" charset="0"/>
              </a:rPr>
              <a:t> </a:t>
            </a:r>
            <a:r>
              <a:rPr lang="en-US" altLang="ko-KR" sz="1100" dirty="0">
                <a:latin typeface="Times New Roman" panose="02020603050405020304" pitchFamily="18" charset="0"/>
                <a:ea typeface="LG Smart_H Regular" panose="020B0600000101010101" pitchFamily="34" charset="-127"/>
                <a:cs typeface="Times New Roman" panose="02020603050405020304" pitchFamily="18" charset="0"/>
              </a:rPr>
              <a:t>DEVICE "Y"?    </a:t>
            </a:r>
          </a:p>
          <a:p>
            <a:pPr eaLnBrk="1" hangingPunct="1"/>
            <a:endParaRPr lang="en-US" altLang="ko-KR" sz="1100" dirty="0">
              <a:latin typeface="Times New Roman" panose="02020603050405020304" pitchFamily="18" charset="0"/>
              <a:ea typeface="LG Smart_H Regular" panose="020B0600000101010101" pitchFamily="34" charset="-127"/>
              <a:cs typeface="Times New Roman" panose="02020603050405020304" pitchFamily="18" charset="0"/>
            </a:endParaRPr>
          </a:p>
          <a:p>
            <a:pPr eaLnBrk="1" hangingPunct="1"/>
            <a:r>
              <a:rPr lang="vi-VN" altLang="ko-KR" sz="1100">
                <a:latin typeface="Times New Roman" panose="02020603050405020304" pitchFamily="18" charset="0"/>
                <a:ea typeface="LG Smart_H Regular" panose="020B0600000101010101" pitchFamily="34" charset="-127"/>
                <a:cs typeface="Times New Roman" panose="02020603050405020304" pitchFamily="18" charset="0"/>
              </a:rPr>
              <a:t> </a:t>
            </a:r>
            <a:r>
              <a:rPr lang="en-US" altLang="ko-KR" sz="1100" smtClean="0">
                <a:latin typeface="Times New Roman" panose="02020603050405020304" pitchFamily="18" charset="0"/>
                <a:ea typeface="LG Smart_H Regular" panose="020B0600000101010101" pitchFamily="34" charset="-127"/>
                <a:cs typeface="Times New Roman" panose="02020603050405020304" pitchFamily="18" charset="0"/>
              </a:rPr>
              <a:t>A. </a:t>
            </a:r>
            <a:r>
              <a:rPr lang="vi-VN" sz="1100" dirty="0">
                <a:latin typeface="Times New Roman" panose="02020603050405020304" pitchFamily="18" charset="0"/>
                <a:ea typeface="LG Smart_H Regular" panose="020B0600000101010101" pitchFamily="34" charset="-127"/>
                <a:cs typeface="Times New Roman" panose="02020603050405020304" pitchFamily="18" charset="0"/>
              </a:rPr>
              <a:t>Nó là DEVICE </a:t>
            </a:r>
            <a:r>
              <a:rPr lang="vi-VN" sz="1100">
                <a:latin typeface="Times New Roman" panose="02020603050405020304" pitchFamily="18" charset="0"/>
                <a:ea typeface="LG Smart_H Regular" panose="020B0600000101010101" pitchFamily="34" charset="-127"/>
                <a:cs typeface="Times New Roman" panose="02020603050405020304" pitchFamily="18" charset="0"/>
              </a:rPr>
              <a:t>lưu trữ/xuất </a:t>
            </a:r>
            <a:r>
              <a:rPr lang="vi-VN" sz="1100" dirty="0">
                <a:latin typeface="Times New Roman" panose="02020603050405020304" pitchFamily="18" charset="0"/>
                <a:ea typeface="LG Smart_H Regular" panose="020B0600000101010101" pitchFamily="34" charset="-127"/>
                <a:cs typeface="Times New Roman" panose="02020603050405020304" pitchFamily="18" charset="0"/>
              </a:rPr>
              <a:t>DATA </a:t>
            </a:r>
            <a:r>
              <a:rPr lang="vi-VN" sz="1100">
                <a:latin typeface="Times New Roman" panose="02020603050405020304" pitchFamily="18" charset="0"/>
                <a:ea typeface="LG Smart_H Regular" panose="020B0600000101010101" pitchFamily="34" charset="-127"/>
                <a:cs typeface="Times New Roman" panose="02020603050405020304" pitchFamily="18" charset="0"/>
              </a:rPr>
              <a:t>truyền </a:t>
            </a:r>
            <a:endParaRPr lang="en-US" sz="1100" smtClean="0">
              <a:latin typeface="Times New Roman" panose="02020603050405020304" pitchFamily="18" charset="0"/>
              <a:ea typeface="LG Smart_H Regular" panose="020B0600000101010101" pitchFamily="34" charset="-127"/>
              <a:cs typeface="Times New Roman" panose="02020603050405020304" pitchFamily="18" charset="0"/>
            </a:endParaRPr>
          </a:p>
          <a:p>
            <a:pPr eaLnBrk="1" hangingPunct="1"/>
            <a:r>
              <a:rPr lang="vi-VN" sz="1100" smtClean="0">
                <a:latin typeface="Times New Roman" panose="02020603050405020304" pitchFamily="18" charset="0"/>
                <a:ea typeface="LG Smart_H Regular" panose="020B0600000101010101" pitchFamily="34" charset="-127"/>
                <a:cs typeface="Times New Roman" panose="02020603050405020304" pitchFamily="18" charset="0"/>
              </a:rPr>
              <a:t>kết </a:t>
            </a:r>
            <a:r>
              <a:rPr lang="vi-VN" sz="1100" dirty="0">
                <a:latin typeface="Times New Roman" panose="02020603050405020304" pitchFamily="18" charset="0"/>
                <a:ea typeface="LG Smart_H Regular" panose="020B0600000101010101" pitchFamily="34" charset="-127"/>
                <a:cs typeface="Times New Roman" panose="02020603050405020304" pitchFamily="18" charset="0"/>
              </a:rPr>
              <a:t>quả </a:t>
            </a:r>
            <a:r>
              <a:rPr lang="vi-VN" sz="1100">
                <a:latin typeface="Times New Roman" panose="02020603050405020304" pitchFamily="18" charset="0"/>
                <a:ea typeface="LG Smart_H Regular" panose="020B0600000101010101" pitchFamily="34" charset="-127"/>
                <a:cs typeface="Times New Roman" panose="02020603050405020304" pitchFamily="18" charset="0"/>
              </a:rPr>
              <a:t>tính </a:t>
            </a:r>
            <a:r>
              <a:rPr lang="vi-VN" sz="1100" smtClean="0">
                <a:latin typeface="Times New Roman" panose="02020603050405020304" pitchFamily="18" charset="0"/>
                <a:ea typeface="LG Smart_H Regular" panose="020B0600000101010101" pitchFamily="34" charset="-127"/>
                <a:cs typeface="Times New Roman" panose="02020603050405020304" pitchFamily="18" charset="0"/>
              </a:rPr>
              <a:t>toán </a:t>
            </a:r>
            <a:r>
              <a:rPr lang="vi-VN" sz="1100" dirty="0">
                <a:latin typeface="Times New Roman" panose="02020603050405020304" pitchFamily="18" charset="0"/>
                <a:ea typeface="LG Smart_H Regular" panose="020B0600000101010101" pitchFamily="34" charset="-127"/>
                <a:cs typeface="Times New Roman" panose="02020603050405020304" pitchFamily="18" charset="0"/>
              </a:rPr>
              <a:t>đến thiết bị đầu ra được </a:t>
            </a:r>
            <a:r>
              <a:rPr lang="vi-VN" sz="1100">
                <a:latin typeface="Times New Roman" panose="02020603050405020304" pitchFamily="18" charset="0"/>
                <a:ea typeface="LG Smart_H Regular" panose="020B0600000101010101" pitchFamily="34" charset="-127"/>
                <a:cs typeface="Times New Roman" panose="02020603050405020304" pitchFamily="18" charset="0"/>
              </a:rPr>
              <a:t>kết </a:t>
            </a:r>
            <a:endParaRPr lang="en-US" sz="1100" smtClean="0">
              <a:latin typeface="Times New Roman" panose="02020603050405020304" pitchFamily="18" charset="0"/>
              <a:ea typeface="LG Smart_H Regular" panose="020B0600000101010101" pitchFamily="34" charset="-127"/>
              <a:cs typeface="Times New Roman" panose="02020603050405020304" pitchFamily="18" charset="0"/>
            </a:endParaRPr>
          </a:p>
          <a:p>
            <a:pPr eaLnBrk="1" hangingPunct="1"/>
            <a:r>
              <a:rPr lang="vi-VN" sz="1100" smtClean="0">
                <a:latin typeface="Times New Roman" panose="02020603050405020304" pitchFamily="18" charset="0"/>
                <a:ea typeface="LG Smart_H Regular" panose="020B0600000101010101" pitchFamily="34" charset="-127"/>
                <a:cs typeface="Times New Roman" panose="02020603050405020304" pitchFamily="18" charset="0"/>
              </a:rPr>
              <a:t>nối </a:t>
            </a:r>
            <a:r>
              <a:rPr lang="vi-VN" sz="1100" dirty="0">
                <a:latin typeface="Times New Roman" panose="02020603050405020304" pitchFamily="18" charset="0"/>
                <a:ea typeface="LG Smart_H Regular" panose="020B0600000101010101" pitchFamily="34" charset="-127"/>
                <a:cs typeface="Times New Roman" panose="02020603050405020304" pitchFamily="18" charset="0"/>
              </a:rPr>
              <a:t>với UNIT đầu </a:t>
            </a:r>
            <a:r>
              <a:rPr lang="vi-VN" sz="1100">
                <a:latin typeface="Times New Roman" panose="02020603050405020304" pitchFamily="18" charset="0"/>
                <a:ea typeface="LG Smart_H Regular" panose="020B0600000101010101" pitchFamily="34" charset="-127"/>
                <a:cs typeface="Times New Roman" panose="02020603050405020304" pitchFamily="18" charset="0"/>
              </a:rPr>
              <a:t>ra PLC</a:t>
            </a:r>
            <a:endParaRPr lang="ko-KR" altLang="en-US" sz="1100" dirty="0">
              <a:latin typeface="Times New Roman" panose="02020603050405020304" pitchFamily="18" charset="0"/>
              <a:ea typeface="LG Smart_H Regular" panose="020B0600000101010101" pitchFamily="34" charset="-127"/>
              <a:cs typeface="Times New Roman" panose="02020603050405020304" pitchFamily="18" charset="0"/>
            </a:endParaRPr>
          </a:p>
          <a:p>
            <a:pPr eaLnBrk="1" hangingPunct="1">
              <a:lnSpc>
                <a:spcPct val="110000"/>
              </a:lnSpc>
            </a:pPr>
            <a:r>
              <a:rPr lang="vi-VN" altLang="ko-KR" sz="1100">
                <a:latin typeface="Times New Roman" panose="02020603050405020304" pitchFamily="18" charset="0"/>
                <a:ea typeface="LG Smart_H Regular" panose="020B0600000101010101" pitchFamily="34" charset="-127"/>
                <a:cs typeface="Times New Roman" panose="02020603050405020304" pitchFamily="18" charset="0"/>
              </a:rPr>
              <a:t> </a:t>
            </a:r>
            <a:r>
              <a:rPr lang="en-US" altLang="ko-KR" sz="1100" smtClean="0">
                <a:latin typeface="Times New Roman" panose="02020603050405020304" pitchFamily="18" charset="0"/>
                <a:ea typeface="LG Smart_H Regular" panose="020B0600000101010101" pitchFamily="34" charset="-127"/>
                <a:cs typeface="Times New Roman" panose="02020603050405020304" pitchFamily="18" charset="0"/>
              </a:rPr>
              <a:t>B.</a:t>
            </a:r>
            <a:r>
              <a:rPr lang="ko-KR" altLang="en-US" sz="1100" smtClean="0">
                <a:latin typeface="Times New Roman" panose="02020603050405020304" pitchFamily="18" charset="0"/>
                <a:ea typeface="LG Smart_H Regular" panose="020B0600000101010101" pitchFamily="34" charset="-127"/>
                <a:cs typeface="Times New Roman" panose="02020603050405020304" pitchFamily="18" charset="0"/>
              </a:rPr>
              <a:t> </a:t>
            </a:r>
            <a:r>
              <a:rPr lang="vi-VN" sz="1100" dirty="0">
                <a:latin typeface="Times New Roman" panose="02020603050405020304" pitchFamily="18" charset="0"/>
                <a:ea typeface="LG Smart_H Regular" panose="020B0600000101010101" pitchFamily="34" charset="-127"/>
                <a:cs typeface="Times New Roman" panose="02020603050405020304" pitchFamily="18" charset="0"/>
              </a:rPr>
              <a:t>Lưu trữ kết quả được tạo trong quá </a:t>
            </a:r>
            <a:r>
              <a:rPr lang="vi-VN" sz="1100">
                <a:latin typeface="Times New Roman" panose="02020603050405020304" pitchFamily="18" charset="0"/>
                <a:ea typeface="LG Smart_H Regular" panose="020B0600000101010101" pitchFamily="34" charset="-127"/>
                <a:cs typeface="Times New Roman" panose="02020603050405020304" pitchFamily="18" charset="0"/>
              </a:rPr>
              <a:t>trình </a:t>
            </a:r>
            <a:endParaRPr lang="en-US" sz="1100" smtClean="0">
              <a:latin typeface="Times New Roman" panose="02020603050405020304" pitchFamily="18" charset="0"/>
              <a:ea typeface="LG Smart_H Regular" panose="020B0600000101010101" pitchFamily="34" charset="-127"/>
              <a:cs typeface="Times New Roman" panose="02020603050405020304" pitchFamily="18" charset="0"/>
            </a:endParaRPr>
          </a:p>
          <a:p>
            <a:pPr eaLnBrk="1" hangingPunct="1">
              <a:lnSpc>
                <a:spcPct val="110000"/>
              </a:lnSpc>
            </a:pPr>
            <a:r>
              <a:rPr lang="vi-VN" sz="1100" smtClean="0">
                <a:latin typeface="Times New Roman" panose="02020603050405020304" pitchFamily="18" charset="0"/>
                <a:ea typeface="LG Smart_H Regular" panose="020B0600000101010101" pitchFamily="34" charset="-127"/>
                <a:cs typeface="Times New Roman" panose="02020603050405020304" pitchFamily="18" charset="0"/>
              </a:rPr>
              <a:t>hoạt </a:t>
            </a:r>
            <a:r>
              <a:rPr lang="vi-VN" sz="1100" dirty="0">
                <a:latin typeface="Times New Roman" panose="02020603050405020304" pitchFamily="18" charset="0"/>
                <a:ea typeface="LG Smart_H Regular" panose="020B0600000101010101" pitchFamily="34" charset="-127"/>
                <a:cs typeface="Times New Roman" panose="02020603050405020304" pitchFamily="18" charset="0"/>
              </a:rPr>
              <a:t>động của chương trình Main tại vùng </a:t>
            </a:r>
            <a:r>
              <a:rPr lang="vi-VN" sz="1100">
                <a:latin typeface="Times New Roman" panose="02020603050405020304" pitchFamily="18" charset="0"/>
                <a:ea typeface="LG Smart_H Regular" panose="020B0600000101010101" pitchFamily="34" charset="-127"/>
                <a:cs typeface="Times New Roman" panose="02020603050405020304" pitchFamily="18" charset="0"/>
              </a:rPr>
              <a:t>đầu </a:t>
            </a:r>
            <a:endParaRPr lang="en-US" sz="1100" smtClean="0">
              <a:latin typeface="Times New Roman" panose="02020603050405020304" pitchFamily="18" charset="0"/>
              <a:ea typeface="LG Smart_H Regular" panose="020B0600000101010101" pitchFamily="34" charset="-127"/>
              <a:cs typeface="Times New Roman" panose="02020603050405020304" pitchFamily="18" charset="0"/>
            </a:endParaRPr>
          </a:p>
          <a:p>
            <a:pPr eaLnBrk="1" hangingPunct="1">
              <a:lnSpc>
                <a:spcPct val="110000"/>
              </a:lnSpc>
            </a:pPr>
            <a:r>
              <a:rPr lang="vi-VN" sz="1100" smtClean="0">
                <a:latin typeface="Times New Roman" panose="02020603050405020304" pitchFamily="18" charset="0"/>
                <a:ea typeface="LG Smart_H Regular" panose="020B0600000101010101" pitchFamily="34" charset="-127"/>
                <a:cs typeface="Times New Roman" panose="02020603050405020304" pitchFamily="18" charset="0"/>
              </a:rPr>
              <a:t>ra</a:t>
            </a:r>
            <a:r>
              <a:rPr lang="vi-VN" sz="1100" dirty="0">
                <a:latin typeface="Times New Roman" panose="02020603050405020304" pitchFamily="18" charset="0"/>
                <a:ea typeface="LG Smart_H Regular" panose="020B0600000101010101" pitchFamily="34" charset="-127"/>
                <a:cs typeface="Times New Roman" panose="02020603050405020304" pitchFamily="18" charset="0"/>
              </a:rPr>
              <a:t>.</a:t>
            </a:r>
            <a:endParaRPr lang="ko-KR" altLang="en-US" sz="1100" dirty="0">
              <a:latin typeface="Times New Roman" panose="02020603050405020304" pitchFamily="18" charset="0"/>
              <a:ea typeface="LG Smart_H Regular" panose="020B0600000101010101" pitchFamily="34" charset="-127"/>
              <a:cs typeface="Times New Roman" panose="02020603050405020304" pitchFamily="18" charset="0"/>
            </a:endParaRPr>
          </a:p>
          <a:p>
            <a:pPr eaLnBrk="1" hangingPunct="1">
              <a:lnSpc>
                <a:spcPct val="110000"/>
              </a:lnSpc>
            </a:pPr>
            <a:r>
              <a:rPr lang="vi-VN" altLang="ko-KR" sz="1100">
                <a:latin typeface="Times New Roman" panose="02020603050405020304" pitchFamily="18" charset="0"/>
                <a:ea typeface="LG Smart_H Regular" panose="020B0600000101010101" pitchFamily="34" charset="-127"/>
                <a:cs typeface="Times New Roman" panose="02020603050405020304" pitchFamily="18" charset="0"/>
              </a:rPr>
              <a:t> </a:t>
            </a:r>
            <a:r>
              <a:rPr lang="en-US" altLang="ko-KR" sz="1100" smtClean="0">
                <a:latin typeface="Times New Roman" panose="02020603050405020304" pitchFamily="18" charset="0"/>
                <a:ea typeface="LG Smart_H Regular" panose="020B0600000101010101" pitchFamily="34" charset="-127"/>
                <a:cs typeface="Times New Roman" panose="02020603050405020304" pitchFamily="18" charset="0"/>
              </a:rPr>
              <a:t>C.</a:t>
            </a:r>
            <a:r>
              <a:rPr lang="ko-KR" altLang="en-US" sz="1100" smtClean="0">
                <a:latin typeface="Times New Roman" panose="02020603050405020304" pitchFamily="18" charset="0"/>
                <a:ea typeface="LG Smart_H Regular" panose="020B0600000101010101" pitchFamily="34" charset="-127"/>
                <a:cs typeface="Times New Roman" panose="02020603050405020304" pitchFamily="18" charset="0"/>
              </a:rPr>
              <a:t> </a:t>
            </a:r>
            <a:r>
              <a:rPr lang="en-US" altLang="ko-KR" sz="1100" dirty="0">
                <a:latin typeface="Times New Roman" panose="02020603050405020304" pitchFamily="18" charset="0"/>
                <a:ea typeface="LG Smart_H Regular" panose="020B0600000101010101" pitchFamily="34" charset="-127"/>
                <a:cs typeface="Times New Roman" panose="02020603050405020304" pitchFamily="18" charset="0"/>
              </a:rPr>
              <a:t>Y</a:t>
            </a:r>
            <a:r>
              <a:rPr lang="vi-VN" altLang="ko-KR" sz="1100" dirty="0">
                <a:latin typeface="Times New Roman" panose="02020603050405020304" pitchFamily="18" charset="0"/>
                <a:ea typeface="LG Smart_H Regular" panose="020B0600000101010101" pitchFamily="34" charset="-127"/>
                <a:cs typeface="Times New Roman" panose="02020603050405020304" pitchFamily="18" charset="0"/>
              </a:rPr>
              <a:t> không có khả năng sử dụng bởi tiếp điểm tại  </a:t>
            </a:r>
            <a:r>
              <a:rPr lang="en-US" altLang="ko-KR" sz="1100" dirty="0">
                <a:latin typeface="Times New Roman" panose="02020603050405020304" pitchFamily="18" charset="0"/>
                <a:ea typeface="LG Smart_H Regular" panose="020B0600000101010101" pitchFamily="34" charset="-127"/>
                <a:cs typeface="Times New Roman" panose="02020603050405020304" pitchFamily="18" charset="0"/>
              </a:rPr>
              <a:t>PROGRAM</a:t>
            </a:r>
            <a:endParaRPr lang="ko-KR" altLang="en-US" sz="1100" dirty="0">
              <a:latin typeface="Times New Roman" panose="02020603050405020304" pitchFamily="18" charset="0"/>
              <a:ea typeface="LG Smart_H Regular" panose="020B0600000101010101" pitchFamily="34" charset="-127"/>
              <a:cs typeface="Times New Roman" panose="02020603050405020304" pitchFamily="18" charset="0"/>
            </a:endParaRPr>
          </a:p>
          <a:p>
            <a:pPr eaLnBrk="1" hangingPunct="1">
              <a:lnSpc>
                <a:spcPct val="110000"/>
              </a:lnSpc>
            </a:pPr>
            <a:r>
              <a:rPr lang="en-US" altLang="ko-KR" sz="1100" smtClean="0">
                <a:latin typeface="Times New Roman" panose="02020603050405020304" pitchFamily="18" charset="0"/>
                <a:ea typeface="LG Smart_H Regular" panose="020B0600000101010101" pitchFamily="34" charset="-127"/>
                <a:cs typeface="Times New Roman" panose="02020603050405020304" pitchFamily="18" charset="0"/>
              </a:rPr>
              <a:t>D.</a:t>
            </a:r>
            <a:r>
              <a:rPr lang="ko-KR" altLang="en-US" sz="1100" smtClean="0">
                <a:latin typeface="Times New Roman" panose="02020603050405020304" pitchFamily="18" charset="0"/>
                <a:ea typeface="LG Smart_H Regular" panose="020B0600000101010101" pitchFamily="34" charset="-127"/>
                <a:cs typeface="Times New Roman" panose="02020603050405020304" pitchFamily="18" charset="0"/>
              </a:rPr>
              <a:t> </a:t>
            </a:r>
            <a:r>
              <a:rPr lang="vi-VN" altLang="ko-KR" sz="1100" dirty="0">
                <a:latin typeface="Times New Roman" panose="02020603050405020304" pitchFamily="18" charset="0"/>
                <a:ea typeface="LG Smart_H Regular" panose="020B0600000101010101" pitchFamily="34" charset="-127"/>
                <a:cs typeface="Times New Roman" panose="02020603050405020304" pitchFamily="18" charset="0"/>
              </a:rPr>
              <a:t>Khi sử dụng bằng Relay M bên trong thì Y có tính năng duy trì sự mất điện</a:t>
            </a:r>
            <a:endParaRPr lang="ko-KR" altLang="en-US" sz="1100" dirty="0">
              <a:latin typeface="Times New Roman" panose="02020603050405020304" pitchFamily="18" charset="0"/>
              <a:ea typeface="LG Smart_H Regular" panose="020B0600000101010101" pitchFamily="34" charset="-127"/>
              <a:cs typeface="Times New Roman" panose="02020603050405020304" pitchFamily="18" charset="0"/>
            </a:endParaRPr>
          </a:p>
        </p:txBody>
      </p:sp>
      <p:sp>
        <p:nvSpPr>
          <p:cNvPr id="15" name="Rectangle 111"/>
          <p:cNvSpPr>
            <a:spLocks noChangeArrowheads="1"/>
          </p:cNvSpPr>
          <p:nvPr/>
        </p:nvSpPr>
        <p:spPr bwMode="auto">
          <a:xfrm>
            <a:off x="3428999" y="4040751"/>
            <a:ext cx="3124199" cy="9002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900">
                <a:solidFill>
                  <a:schemeClr val="tx1"/>
                </a:solidFill>
                <a:latin typeface="Arial" charset="0"/>
                <a:ea typeface="돋움" pitchFamily="50" charset="-127"/>
              </a:defRPr>
            </a:lvl1pPr>
            <a:lvl2pPr marL="742950" indent="-285750" eaLnBrk="0" hangingPunct="0">
              <a:defRPr kumimoji="1" sz="900">
                <a:solidFill>
                  <a:schemeClr val="tx1"/>
                </a:solidFill>
                <a:latin typeface="Arial" charset="0"/>
                <a:ea typeface="돋움" pitchFamily="50" charset="-127"/>
              </a:defRPr>
            </a:lvl2pPr>
            <a:lvl3pPr marL="1143000" indent="-228600" eaLnBrk="0" hangingPunct="0">
              <a:defRPr kumimoji="1" sz="900">
                <a:solidFill>
                  <a:schemeClr val="tx1"/>
                </a:solidFill>
                <a:latin typeface="Arial" charset="0"/>
                <a:ea typeface="돋움" pitchFamily="50" charset="-127"/>
              </a:defRPr>
            </a:lvl3pPr>
            <a:lvl4pPr marL="1600200" indent="-228600" eaLnBrk="0" hangingPunct="0">
              <a:defRPr kumimoji="1" sz="900">
                <a:solidFill>
                  <a:schemeClr val="tx1"/>
                </a:solidFill>
                <a:latin typeface="Arial" charset="0"/>
                <a:ea typeface="돋움" pitchFamily="50" charset="-127"/>
              </a:defRPr>
            </a:lvl4pPr>
            <a:lvl5pPr marL="2057400" indent="-228600" eaLnBrk="0" hangingPunct="0">
              <a:defRPr kumimoji="1" sz="900">
                <a:solidFill>
                  <a:schemeClr val="tx1"/>
                </a:solidFill>
                <a:latin typeface="Arial" charset="0"/>
                <a:ea typeface="돋움" pitchFamily="50" charset="-127"/>
              </a:defRPr>
            </a:lvl5pPr>
            <a:lvl6pPr marL="2514600" indent="-228600" eaLnBrk="0" fontAlgn="base" hangingPunct="0">
              <a:spcBef>
                <a:spcPct val="0"/>
              </a:spcBef>
              <a:spcAft>
                <a:spcPct val="0"/>
              </a:spcAft>
              <a:defRPr kumimoji="1" sz="900">
                <a:solidFill>
                  <a:schemeClr val="tx1"/>
                </a:solidFill>
                <a:latin typeface="Arial" charset="0"/>
                <a:ea typeface="돋움" pitchFamily="50" charset="-127"/>
              </a:defRPr>
            </a:lvl6pPr>
            <a:lvl7pPr marL="2971800" indent="-228600" eaLnBrk="0" fontAlgn="base" hangingPunct="0">
              <a:spcBef>
                <a:spcPct val="0"/>
              </a:spcBef>
              <a:spcAft>
                <a:spcPct val="0"/>
              </a:spcAft>
              <a:defRPr kumimoji="1" sz="900">
                <a:solidFill>
                  <a:schemeClr val="tx1"/>
                </a:solidFill>
                <a:latin typeface="Arial" charset="0"/>
                <a:ea typeface="돋움" pitchFamily="50" charset="-127"/>
              </a:defRPr>
            </a:lvl7pPr>
            <a:lvl8pPr marL="3429000" indent="-228600" eaLnBrk="0" fontAlgn="base" hangingPunct="0">
              <a:spcBef>
                <a:spcPct val="0"/>
              </a:spcBef>
              <a:spcAft>
                <a:spcPct val="0"/>
              </a:spcAft>
              <a:defRPr kumimoji="1" sz="900">
                <a:solidFill>
                  <a:schemeClr val="tx1"/>
                </a:solidFill>
                <a:latin typeface="Arial" charset="0"/>
                <a:ea typeface="돋움" pitchFamily="50" charset="-127"/>
              </a:defRPr>
            </a:lvl8pPr>
            <a:lvl9pPr marL="3886200" indent="-228600" eaLnBrk="0" fontAlgn="base" hangingPunct="0">
              <a:spcBef>
                <a:spcPct val="0"/>
              </a:spcBef>
              <a:spcAft>
                <a:spcPct val="0"/>
              </a:spcAft>
              <a:defRPr kumimoji="1" sz="900">
                <a:solidFill>
                  <a:schemeClr val="tx1"/>
                </a:solidFill>
                <a:latin typeface="Arial" charset="0"/>
                <a:ea typeface="돋움" pitchFamily="50" charset="-127"/>
              </a:defRPr>
            </a:lvl9pPr>
          </a:lstStyle>
          <a:p>
            <a:pPr eaLnBrk="1" fontAlgn="auto" hangingPunct="1">
              <a:spcAft>
                <a:spcPts val="0"/>
              </a:spcAft>
            </a:pPr>
            <a:r>
              <a:rPr lang="en-US" altLang="ko-KR" sz="1050" smtClean="0">
                <a:latin typeface="Times New Roman" panose="02020603050405020304" pitchFamily="18" charset="0"/>
                <a:ea typeface="LG Smart_H Regular" panose="020B0600000101010101" pitchFamily="34" charset="-127"/>
                <a:cs typeface="Times New Roman" panose="02020603050405020304" pitchFamily="18" charset="0"/>
              </a:rPr>
              <a:t>28. </a:t>
            </a:r>
            <a:r>
              <a:rPr lang="en-US" altLang="ko-KR" sz="1050">
                <a:latin typeface="Times New Roman" panose="02020603050405020304" pitchFamily="18" charset="0"/>
                <a:ea typeface="LG Smart_H Regular" panose="020B0600000101010101" pitchFamily="34" charset="-127"/>
                <a:cs typeface="Times New Roman" panose="02020603050405020304" pitchFamily="18" charset="0"/>
              </a:rPr>
              <a:t>Unit</a:t>
            </a:r>
            <a:r>
              <a:rPr lang="vi-VN" altLang="ko-KR" sz="1050">
                <a:latin typeface="Times New Roman" panose="02020603050405020304" pitchFamily="18" charset="0"/>
                <a:ea typeface="LG Smart_H Regular" panose="020B0600000101010101" pitchFamily="34" charset="-127"/>
                <a:cs typeface="Times New Roman" panose="02020603050405020304" pitchFamily="18" charset="0"/>
              </a:rPr>
              <a:t> điều khiển vận hành tăng giảm tốc, duy trì tốc độ của motor là gì </a:t>
            </a:r>
            <a:r>
              <a:rPr lang="en-US" altLang="ko-KR" sz="1050">
                <a:latin typeface="Times New Roman" panose="02020603050405020304" pitchFamily="18" charset="0"/>
                <a:ea typeface="LG Smart_H Regular" panose="020B0600000101010101" pitchFamily="34" charset="-127"/>
                <a:cs typeface="Times New Roman" panose="02020603050405020304" pitchFamily="18" charset="0"/>
              </a:rPr>
              <a:t>?</a:t>
            </a:r>
          </a:p>
          <a:p>
            <a:pPr eaLnBrk="1" fontAlgn="auto" hangingPunct="1">
              <a:spcAft>
                <a:spcPts val="0"/>
              </a:spcAft>
            </a:pPr>
            <a:r>
              <a:rPr lang="en-US" altLang="ko-KR" sz="1050">
                <a:latin typeface="Times New Roman" panose="02020603050405020304" pitchFamily="18" charset="0"/>
                <a:ea typeface="LG Smart_H Regular" panose="020B0600000101010101" pitchFamily="34" charset="-127"/>
                <a:cs typeface="Times New Roman" panose="02020603050405020304" pitchFamily="18" charset="0"/>
              </a:rPr>
              <a:t>            </a:t>
            </a:r>
          </a:p>
          <a:p>
            <a:pPr eaLnBrk="1" fontAlgn="auto" hangingPunct="1">
              <a:spcAft>
                <a:spcPts val="0"/>
              </a:spcAft>
            </a:pPr>
            <a:r>
              <a:rPr lang="en-US" altLang="ko-KR" sz="1050" smtClean="0">
                <a:latin typeface="Times New Roman" panose="02020603050405020304" pitchFamily="18" charset="0"/>
                <a:ea typeface="LG Smart_H Regular" panose="020B0600000101010101" pitchFamily="34" charset="-127"/>
                <a:cs typeface="Times New Roman" panose="02020603050405020304" pitchFamily="18" charset="0"/>
              </a:rPr>
              <a:t>A. </a:t>
            </a:r>
            <a:r>
              <a:rPr lang="en-US" altLang="ko-KR" sz="1050">
                <a:latin typeface="Times New Roman" panose="02020603050405020304" pitchFamily="18" charset="0"/>
                <a:ea typeface="LG Smart_H Regular" panose="020B0600000101010101" pitchFamily="34" charset="-127"/>
                <a:cs typeface="Times New Roman" panose="02020603050405020304" pitchFamily="18" charset="0"/>
              </a:rPr>
              <a:t>Unit </a:t>
            </a:r>
            <a:r>
              <a:rPr lang="vi-VN" altLang="ko-KR" sz="1050">
                <a:latin typeface="Times New Roman" panose="02020603050405020304" pitchFamily="18" charset="0"/>
                <a:ea typeface="LG Smart_H Regular" panose="020B0600000101010101" pitchFamily="34" charset="-127"/>
                <a:cs typeface="Times New Roman" panose="02020603050405020304" pitchFamily="18" charset="0"/>
              </a:rPr>
              <a:t>quyết định vị trí</a:t>
            </a:r>
            <a:r>
              <a:rPr lang="en-US" altLang="ko-KR" sz="1050">
                <a:latin typeface="Times New Roman" panose="02020603050405020304" pitchFamily="18" charset="0"/>
                <a:ea typeface="LG Smart_H Regular" panose="020B0600000101010101" pitchFamily="34" charset="-127"/>
                <a:cs typeface="Times New Roman" panose="02020603050405020304" pitchFamily="18" charset="0"/>
              </a:rPr>
              <a:t>         </a:t>
            </a:r>
            <a:r>
              <a:rPr lang="en-US" altLang="ko-KR" sz="1050" smtClean="0">
                <a:latin typeface="Times New Roman" panose="02020603050405020304" pitchFamily="18" charset="0"/>
                <a:ea typeface="LG Smart_H Regular" panose="020B0600000101010101" pitchFamily="34" charset="-127"/>
                <a:cs typeface="Times New Roman" panose="02020603050405020304" pitchFamily="18" charset="0"/>
              </a:rPr>
              <a:t>B. </a:t>
            </a:r>
            <a:r>
              <a:rPr lang="en-US" altLang="ko-KR" sz="1050">
                <a:latin typeface="Times New Roman" panose="02020603050405020304" pitchFamily="18" charset="0"/>
                <a:ea typeface="LG Smart_H Regular" panose="020B0600000101010101" pitchFamily="34" charset="-127"/>
                <a:cs typeface="Times New Roman" panose="02020603050405020304" pitchFamily="18" charset="0"/>
              </a:rPr>
              <a:t>Count Unit</a:t>
            </a:r>
            <a:r>
              <a:rPr lang="vi-VN" altLang="ko-KR" sz="1050">
                <a:latin typeface="Times New Roman" panose="02020603050405020304" pitchFamily="18" charset="0"/>
                <a:ea typeface="LG Smart_H Regular" panose="020B0600000101010101" pitchFamily="34" charset="-127"/>
                <a:cs typeface="Times New Roman" panose="02020603050405020304" pitchFamily="18" charset="0"/>
              </a:rPr>
              <a:t> tốc độ</a:t>
            </a:r>
            <a:r>
              <a:rPr lang="en-US" altLang="ko-KR" sz="1050">
                <a:latin typeface="Times New Roman" panose="02020603050405020304" pitchFamily="18" charset="0"/>
                <a:ea typeface="LG Smart_H Regular" panose="020B0600000101010101" pitchFamily="34" charset="-127"/>
                <a:cs typeface="Times New Roman" panose="02020603050405020304" pitchFamily="18" charset="0"/>
              </a:rPr>
              <a:t> </a:t>
            </a:r>
            <a:r>
              <a:rPr lang="vi-VN" altLang="ko-KR" sz="1050">
                <a:latin typeface="Times New Roman" panose="02020603050405020304" pitchFamily="18" charset="0"/>
                <a:ea typeface="LG Smart_H Regular" panose="020B0600000101010101" pitchFamily="34" charset="-127"/>
                <a:cs typeface="Times New Roman" panose="02020603050405020304" pitchFamily="18" charset="0"/>
              </a:rPr>
              <a:t>cao</a:t>
            </a:r>
            <a:endParaRPr lang="en-US" altLang="ko-KR" sz="1050">
              <a:latin typeface="Times New Roman" panose="02020603050405020304" pitchFamily="18" charset="0"/>
              <a:ea typeface="LG Smart_H Regular" panose="020B0600000101010101" pitchFamily="34" charset="-127"/>
              <a:cs typeface="Times New Roman" panose="02020603050405020304" pitchFamily="18" charset="0"/>
            </a:endParaRPr>
          </a:p>
          <a:p>
            <a:pPr eaLnBrk="1" fontAlgn="auto" hangingPunct="1">
              <a:spcAft>
                <a:spcPts val="0"/>
              </a:spcAft>
            </a:pPr>
            <a:r>
              <a:rPr lang="en-US" altLang="ko-KR" sz="1050" smtClean="0">
                <a:latin typeface="Times New Roman" panose="02020603050405020304" pitchFamily="18" charset="0"/>
                <a:ea typeface="LG Smart_H Regular" panose="020B0600000101010101" pitchFamily="34" charset="-127"/>
                <a:cs typeface="Times New Roman" panose="02020603050405020304" pitchFamily="18" charset="0"/>
              </a:rPr>
              <a:t>C. </a:t>
            </a:r>
            <a:r>
              <a:rPr lang="en-US" altLang="ko-KR" sz="1050">
                <a:latin typeface="Times New Roman" panose="02020603050405020304" pitchFamily="18" charset="0"/>
                <a:ea typeface="LG Smart_H Regular" panose="020B0600000101010101" pitchFamily="34" charset="-127"/>
                <a:cs typeface="Times New Roman" panose="02020603050405020304" pitchFamily="18" charset="0"/>
              </a:rPr>
              <a:t>Unit </a:t>
            </a:r>
            <a:r>
              <a:rPr lang="vi-VN" altLang="ko-KR" sz="1050">
                <a:latin typeface="Times New Roman" panose="02020603050405020304" pitchFamily="18" charset="0"/>
                <a:ea typeface="LG Smart_H Regular" panose="020B0600000101010101" pitchFamily="34" charset="-127"/>
                <a:cs typeface="Times New Roman" panose="02020603050405020304" pitchFamily="18" charset="0"/>
              </a:rPr>
              <a:t>chuyển đổi AD</a:t>
            </a:r>
            <a:r>
              <a:rPr lang="en-US" altLang="ko-KR" sz="1050">
                <a:latin typeface="Times New Roman" panose="02020603050405020304" pitchFamily="18" charset="0"/>
                <a:ea typeface="LG Smart_H Regular" panose="020B0600000101010101" pitchFamily="34" charset="-127"/>
                <a:cs typeface="Times New Roman" panose="02020603050405020304" pitchFamily="18" charset="0"/>
              </a:rPr>
              <a:t>           </a:t>
            </a:r>
            <a:r>
              <a:rPr lang="en-US" altLang="ko-KR" sz="1050" smtClean="0">
                <a:latin typeface="Times New Roman" panose="02020603050405020304" pitchFamily="18" charset="0"/>
                <a:ea typeface="LG Smart_H Regular" panose="020B0600000101010101" pitchFamily="34" charset="-127"/>
                <a:cs typeface="Times New Roman" panose="02020603050405020304" pitchFamily="18" charset="0"/>
              </a:rPr>
              <a:t>D. </a:t>
            </a:r>
            <a:r>
              <a:rPr lang="en-US" altLang="ko-KR" sz="1050">
                <a:latin typeface="Times New Roman" panose="02020603050405020304" pitchFamily="18" charset="0"/>
                <a:ea typeface="LG Smart_H Regular" panose="020B0600000101010101" pitchFamily="34" charset="-127"/>
                <a:cs typeface="Times New Roman" panose="02020603050405020304" pitchFamily="18" charset="0"/>
              </a:rPr>
              <a:t>Unit</a:t>
            </a:r>
            <a:r>
              <a:rPr lang="vi-VN" altLang="ko-KR" sz="1050">
                <a:latin typeface="Times New Roman" panose="02020603050405020304" pitchFamily="18" charset="0"/>
                <a:ea typeface="LG Smart_H Regular" panose="020B0600000101010101" pitchFamily="34" charset="-127"/>
                <a:cs typeface="Times New Roman" panose="02020603050405020304" pitchFamily="18" charset="0"/>
              </a:rPr>
              <a:t> chuyển đổi DA</a:t>
            </a:r>
            <a:r>
              <a:rPr lang="en-US" altLang="ko-KR" sz="1050">
                <a:latin typeface="Times New Roman" panose="02020603050405020304" pitchFamily="18" charset="0"/>
                <a:ea typeface="LG Smart_H Regular" panose="020B0600000101010101" pitchFamily="34" charset="-127"/>
                <a:cs typeface="Times New Roman" panose="02020603050405020304" pitchFamily="18" charset="0"/>
              </a:rPr>
              <a:t> </a:t>
            </a:r>
            <a:endParaRPr lang="en-US" altLang="ko-KR" sz="1050" dirty="0">
              <a:latin typeface="Times New Roman" panose="02020603050405020304" pitchFamily="18" charset="0"/>
              <a:ea typeface="LG Smart_H Regular" panose="020B0600000101010101" pitchFamily="34" charset="-127"/>
              <a:cs typeface="Times New Roman" panose="02020603050405020304" pitchFamily="18" charset="0"/>
            </a:endParaRPr>
          </a:p>
        </p:txBody>
      </p:sp>
      <p:sp>
        <p:nvSpPr>
          <p:cNvPr id="17" name="Rectangle 93"/>
          <p:cNvSpPr>
            <a:spLocks noChangeArrowheads="1"/>
          </p:cNvSpPr>
          <p:nvPr/>
        </p:nvSpPr>
        <p:spPr bwMode="auto">
          <a:xfrm>
            <a:off x="3428999" y="5570546"/>
            <a:ext cx="3141662" cy="2462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900">
                <a:solidFill>
                  <a:schemeClr val="tx1"/>
                </a:solidFill>
                <a:latin typeface="Arial" charset="0"/>
                <a:ea typeface="돋움" pitchFamily="50" charset="-127"/>
              </a:defRPr>
            </a:lvl1pPr>
            <a:lvl2pPr marL="742950" indent="-285750" eaLnBrk="0" hangingPunct="0">
              <a:defRPr kumimoji="1" sz="900">
                <a:solidFill>
                  <a:schemeClr val="tx1"/>
                </a:solidFill>
                <a:latin typeface="Arial" charset="0"/>
                <a:ea typeface="돋움" pitchFamily="50" charset="-127"/>
              </a:defRPr>
            </a:lvl2pPr>
            <a:lvl3pPr marL="1143000" indent="-228600" eaLnBrk="0" hangingPunct="0">
              <a:defRPr kumimoji="1" sz="900">
                <a:solidFill>
                  <a:schemeClr val="tx1"/>
                </a:solidFill>
                <a:latin typeface="Arial" charset="0"/>
                <a:ea typeface="돋움" pitchFamily="50" charset="-127"/>
              </a:defRPr>
            </a:lvl3pPr>
            <a:lvl4pPr marL="1600200" indent="-228600" eaLnBrk="0" hangingPunct="0">
              <a:defRPr kumimoji="1" sz="900">
                <a:solidFill>
                  <a:schemeClr val="tx1"/>
                </a:solidFill>
                <a:latin typeface="Arial" charset="0"/>
                <a:ea typeface="돋움" pitchFamily="50" charset="-127"/>
              </a:defRPr>
            </a:lvl4pPr>
            <a:lvl5pPr marL="2057400" indent="-228600" eaLnBrk="0" hangingPunct="0">
              <a:defRPr kumimoji="1" sz="900">
                <a:solidFill>
                  <a:schemeClr val="tx1"/>
                </a:solidFill>
                <a:latin typeface="Arial" charset="0"/>
                <a:ea typeface="돋움" pitchFamily="50" charset="-127"/>
              </a:defRPr>
            </a:lvl5pPr>
            <a:lvl6pPr marL="2514600" indent="-228600" eaLnBrk="0" fontAlgn="base" hangingPunct="0">
              <a:spcBef>
                <a:spcPct val="0"/>
              </a:spcBef>
              <a:spcAft>
                <a:spcPct val="0"/>
              </a:spcAft>
              <a:defRPr kumimoji="1" sz="900">
                <a:solidFill>
                  <a:schemeClr val="tx1"/>
                </a:solidFill>
                <a:latin typeface="Arial" charset="0"/>
                <a:ea typeface="돋움" pitchFamily="50" charset="-127"/>
              </a:defRPr>
            </a:lvl6pPr>
            <a:lvl7pPr marL="2971800" indent="-228600" eaLnBrk="0" fontAlgn="base" hangingPunct="0">
              <a:spcBef>
                <a:spcPct val="0"/>
              </a:spcBef>
              <a:spcAft>
                <a:spcPct val="0"/>
              </a:spcAft>
              <a:defRPr kumimoji="1" sz="900">
                <a:solidFill>
                  <a:schemeClr val="tx1"/>
                </a:solidFill>
                <a:latin typeface="Arial" charset="0"/>
                <a:ea typeface="돋움" pitchFamily="50" charset="-127"/>
              </a:defRPr>
            </a:lvl7pPr>
            <a:lvl8pPr marL="3429000" indent="-228600" eaLnBrk="0" fontAlgn="base" hangingPunct="0">
              <a:spcBef>
                <a:spcPct val="0"/>
              </a:spcBef>
              <a:spcAft>
                <a:spcPct val="0"/>
              </a:spcAft>
              <a:defRPr kumimoji="1" sz="900">
                <a:solidFill>
                  <a:schemeClr val="tx1"/>
                </a:solidFill>
                <a:latin typeface="Arial" charset="0"/>
                <a:ea typeface="돋움" pitchFamily="50" charset="-127"/>
              </a:defRPr>
            </a:lvl8pPr>
            <a:lvl9pPr marL="3886200" indent="-228600" eaLnBrk="0" fontAlgn="base" hangingPunct="0">
              <a:spcBef>
                <a:spcPct val="0"/>
              </a:spcBef>
              <a:spcAft>
                <a:spcPct val="0"/>
              </a:spcAft>
              <a:defRPr kumimoji="1" sz="900">
                <a:solidFill>
                  <a:schemeClr val="tx1"/>
                </a:solidFill>
                <a:latin typeface="Arial" charset="0"/>
                <a:ea typeface="돋움" pitchFamily="50" charset="-127"/>
              </a:defRPr>
            </a:lvl9pPr>
          </a:lstStyle>
          <a:p>
            <a:pPr eaLnBrk="1" hangingPunct="1"/>
            <a:r>
              <a:rPr lang="en-US" altLang="ko-KR" sz="1100" dirty="0">
                <a:latin typeface="Times New Roman" panose="02020603050405020304" pitchFamily="18" charset="0"/>
                <a:ea typeface="LG Smart_H Regular" panose="020B0600000101010101" pitchFamily="34" charset="-127"/>
                <a:cs typeface="Times New Roman" panose="02020603050405020304" pitchFamily="18" charset="0"/>
              </a:rPr>
              <a:t>※</a:t>
            </a:r>
            <a:r>
              <a:rPr lang="vi-VN" altLang="ko-KR" sz="1100" dirty="0">
                <a:latin typeface="Times New Roman" panose="02020603050405020304" pitchFamily="18" charset="0"/>
                <a:ea typeface="LG Smart_H Regular" panose="020B0600000101010101" pitchFamily="34" charset="-127"/>
                <a:cs typeface="Times New Roman" panose="02020603050405020304" pitchFamily="18" charset="0"/>
              </a:rPr>
              <a:t>Nhìn mạch điện dưới đây và trả lời câu hỏi</a:t>
            </a:r>
            <a:endParaRPr lang="ko-KR" altLang="en-US" sz="1100" dirty="0">
              <a:latin typeface="Times New Roman" panose="02020603050405020304" pitchFamily="18" charset="0"/>
              <a:ea typeface="LG Smart_H Regular" panose="020B0600000101010101" pitchFamily="34" charset="-127"/>
              <a:cs typeface="Times New Roman" panose="02020603050405020304" pitchFamily="18" charset="0"/>
            </a:endParaRPr>
          </a:p>
          <a:p>
            <a:pPr eaLnBrk="1" hangingPunct="1"/>
            <a:endParaRPr lang="ko-KR" altLang="en-US" sz="1100" dirty="0">
              <a:latin typeface="Times New Roman" panose="02020603050405020304" pitchFamily="18" charset="0"/>
              <a:ea typeface="LG Smart_H Regular" panose="020B0600000101010101" pitchFamily="34" charset="-127"/>
              <a:cs typeface="Times New Roman" panose="02020603050405020304" pitchFamily="18" charset="0"/>
            </a:endParaRPr>
          </a:p>
          <a:p>
            <a:pPr eaLnBrk="1" hangingPunct="1"/>
            <a:endParaRPr lang="ko-KR" altLang="en-US" sz="1100" dirty="0">
              <a:latin typeface="Times New Roman" panose="02020603050405020304" pitchFamily="18" charset="0"/>
              <a:ea typeface="LG Smart_H Regular" panose="020B0600000101010101" pitchFamily="34" charset="-127"/>
              <a:cs typeface="Times New Roman" panose="02020603050405020304" pitchFamily="18" charset="0"/>
            </a:endParaRPr>
          </a:p>
          <a:p>
            <a:pPr eaLnBrk="1" hangingPunct="1"/>
            <a:endParaRPr lang="ko-KR" altLang="en-US" sz="1100" dirty="0">
              <a:latin typeface="Times New Roman" panose="02020603050405020304" pitchFamily="18" charset="0"/>
              <a:ea typeface="LG Smart_H Regular" panose="020B0600000101010101" pitchFamily="34" charset="-127"/>
              <a:cs typeface="Times New Roman" panose="02020603050405020304" pitchFamily="18" charset="0"/>
            </a:endParaRPr>
          </a:p>
          <a:p>
            <a:pPr eaLnBrk="1" hangingPunct="1"/>
            <a:endParaRPr lang="ko-KR" altLang="en-US" sz="1100" dirty="0">
              <a:latin typeface="Times New Roman" panose="02020603050405020304" pitchFamily="18" charset="0"/>
              <a:ea typeface="LG Smart_H Regular" panose="020B0600000101010101" pitchFamily="34" charset="-127"/>
              <a:cs typeface="Times New Roman" panose="02020603050405020304" pitchFamily="18" charset="0"/>
            </a:endParaRPr>
          </a:p>
          <a:p>
            <a:pPr eaLnBrk="1" hangingPunct="1"/>
            <a:endParaRPr lang="ko-KR" altLang="en-US" sz="1100" dirty="0">
              <a:latin typeface="Times New Roman" panose="02020603050405020304" pitchFamily="18" charset="0"/>
              <a:ea typeface="LG Smart_H Regular" panose="020B0600000101010101" pitchFamily="34" charset="-127"/>
              <a:cs typeface="Times New Roman" panose="02020603050405020304" pitchFamily="18" charset="0"/>
            </a:endParaRPr>
          </a:p>
          <a:p>
            <a:pPr eaLnBrk="1" hangingPunct="1"/>
            <a:endParaRPr lang="ko-KR" altLang="en-US" sz="1100" dirty="0">
              <a:latin typeface="Times New Roman" panose="02020603050405020304" pitchFamily="18" charset="0"/>
              <a:ea typeface="LG Smart_H Regular" panose="020B0600000101010101" pitchFamily="34" charset="-127"/>
              <a:cs typeface="Times New Roman" panose="02020603050405020304" pitchFamily="18" charset="0"/>
            </a:endParaRPr>
          </a:p>
          <a:p>
            <a:pPr eaLnBrk="1" hangingPunct="1"/>
            <a:endParaRPr lang="ko-KR" altLang="en-US" sz="1100" dirty="0">
              <a:latin typeface="Times New Roman" panose="02020603050405020304" pitchFamily="18" charset="0"/>
              <a:ea typeface="LG Smart_H Regular" panose="020B0600000101010101" pitchFamily="34" charset="-127"/>
              <a:cs typeface="Times New Roman" panose="02020603050405020304" pitchFamily="18" charset="0"/>
            </a:endParaRPr>
          </a:p>
          <a:p>
            <a:pPr eaLnBrk="1" hangingPunct="1"/>
            <a:endParaRPr lang="ko-KR" altLang="en-US" sz="1100" dirty="0">
              <a:latin typeface="Times New Roman" panose="02020603050405020304" pitchFamily="18" charset="0"/>
              <a:ea typeface="LG Smart_H Regular" panose="020B0600000101010101" pitchFamily="34" charset="-127"/>
              <a:cs typeface="Times New Roman" panose="02020603050405020304" pitchFamily="18" charset="0"/>
            </a:endParaRPr>
          </a:p>
          <a:p>
            <a:pPr eaLnBrk="1" hangingPunct="1"/>
            <a:endParaRPr lang="ko-KR" altLang="en-US" sz="1100" dirty="0">
              <a:latin typeface="Times New Roman" panose="02020603050405020304" pitchFamily="18" charset="0"/>
              <a:ea typeface="LG Smart_H Regular" panose="020B0600000101010101" pitchFamily="34" charset="-127"/>
              <a:cs typeface="Times New Roman" panose="02020603050405020304" pitchFamily="18" charset="0"/>
            </a:endParaRPr>
          </a:p>
          <a:p>
            <a:pPr eaLnBrk="1" hangingPunct="1"/>
            <a:r>
              <a:rPr lang="en-US" altLang="ko-KR" sz="1100" smtClean="0">
                <a:latin typeface="Times New Roman" panose="02020603050405020304" pitchFamily="18" charset="0"/>
                <a:ea typeface="LG Smart_H Regular" panose="020B0600000101010101" pitchFamily="34" charset="-127"/>
                <a:cs typeface="Times New Roman" panose="02020603050405020304" pitchFamily="18" charset="0"/>
              </a:rPr>
              <a:t>29. </a:t>
            </a:r>
            <a:r>
              <a:rPr lang="vi-VN" altLang="ko-KR" sz="1100" dirty="0">
                <a:latin typeface="Times New Roman" panose="02020603050405020304" pitchFamily="18" charset="0"/>
                <a:ea typeface="LG Smart_H Regular" panose="020B0600000101010101" pitchFamily="34" charset="-127"/>
                <a:cs typeface="Times New Roman" panose="02020603050405020304" pitchFamily="18" charset="0"/>
              </a:rPr>
              <a:t>X1 mà ON thì giá trị hiện tại của Count trước khi RST Count là bao nhiêu</a:t>
            </a:r>
            <a:r>
              <a:rPr lang="en-US" altLang="ko-KR" sz="1100" dirty="0">
                <a:latin typeface="Times New Roman" panose="02020603050405020304" pitchFamily="18" charset="0"/>
                <a:ea typeface="LG Smart_H Regular" panose="020B0600000101010101" pitchFamily="34" charset="-127"/>
                <a:cs typeface="Times New Roman" panose="02020603050405020304" pitchFamily="18" charset="0"/>
              </a:rPr>
              <a:t>?     </a:t>
            </a:r>
          </a:p>
          <a:p>
            <a:pPr eaLnBrk="1" hangingPunct="1"/>
            <a:endParaRPr lang="en-US" altLang="ko-KR" sz="1100" dirty="0">
              <a:latin typeface="Times New Roman" panose="02020603050405020304" pitchFamily="18" charset="0"/>
              <a:ea typeface="LG Smart_H Regular" panose="020B0600000101010101" pitchFamily="34" charset="-127"/>
              <a:cs typeface="Times New Roman" panose="02020603050405020304" pitchFamily="18" charset="0"/>
            </a:endParaRPr>
          </a:p>
          <a:p>
            <a:pPr eaLnBrk="1" hangingPunct="1"/>
            <a:r>
              <a:rPr lang="en-US" altLang="ko-KR" sz="1100" smtClean="0">
                <a:latin typeface="Times New Roman" panose="02020603050405020304" pitchFamily="18" charset="0"/>
                <a:ea typeface="LG Smart_H Regular" panose="020B0600000101010101" pitchFamily="34" charset="-127"/>
                <a:cs typeface="Times New Roman" panose="02020603050405020304" pitchFamily="18" charset="0"/>
              </a:rPr>
              <a:t>A. </a:t>
            </a:r>
            <a:r>
              <a:rPr lang="en-US" altLang="ko-KR" sz="1100">
                <a:latin typeface="Times New Roman" panose="02020603050405020304" pitchFamily="18" charset="0"/>
                <a:ea typeface="LG Smart_H Regular" panose="020B0600000101010101" pitchFamily="34" charset="-127"/>
                <a:cs typeface="Times New Roman" panose="02020603050405020304" pitchFamily="18" charset="0"/>
              </a:rPr>
              <a:t>K4          </a:t>
            </a:r>
            <a:r>
              <a:rPr lang="en-US" altLang="ko-KR" sz="1100" smtClean="0">
                <a:latin typeface="Times New Roman" panose="02020603050405020304" pitchFamily="18" charset="0"/>
                <a:ea typeface="LG Smart_H Regular" panose="020B0600000101010101" pitchFamily="34" charset="-127"/>
                <a:cs typeface="Times New Roman" panose="02020603050405020304" pitchFamily="18" charset="0"/>
              </a:rPr>
              <a:t>B. </a:t>
            </a:r>
            <a:r>
              <a:rPr lang="en-US" altLang="ko-KR" sz="1100">
                <a:latin typeface="Times New Roman" panose="02020603050405020304" pitchFamily="18" charset="0"/>
                <a:ea typeface="LG Smart_H Regular" panose="020B0600000101010101" pitchFamily="34" charset="-127"/>
                <a:cs typeface="Times New Roman" panose="02020603050405020304" pitchFamily="18" charset="0"/>
              </a:rPr>
              <a:t>K5         </a:t>
            </a:r>
            <a:r>
              <a:rPr lang="en-US" altLang="ko-KR" sz="1100" smtClean="0">
                <a:latin typeface="Times New Roman" panose="02020603050405020304" pitchFamily="18" charset="0"/>
                <a:ea typeface="LG Smart_H Regular" panose="020B0600000101010101" pitchFamily="34" charset="-127"/>
                <a:cs typeface="Times New Roman" panose="02020603050405020304" pitchFamily="18" charset="0"/>
              </a:rPr>
              <a:t>C. </a:t>
            </a:r>
            <a:r>
              <a:rPr lang="en-US" altLang="ko-KR" sz="1100">
                <a:latin typeface="Times New Roman" panose="02020603050405020304" pitchFamily="18" charset="0"/>
                <a:ea typeface="LG Smart_H Regular" panose="020B0600000101010101" pitchFamily="34" charset="-127"/>
                <a:cs typeface="Times New Roman" panose="02020603050405020304" pitchFamily="18" charset="0"/>
              </a:rPr>
              <a:t>K6         </a:t>
            </a:r>
            <a:r>
              <a:rPr lang="en-US" altLang="ko-KR" sz="1100" smtClean="0">
                <a:latin typeface="Times New Roman" panose="02020603050405020304" pitchFamily="18" charset="0"/>
                <a:ea typeface="LG Smart_H Regular" panose="020B0600000101010101" pitchFamily="34" charset="-127"/>
                <a:cs typeface="Times New Roman" panose="02020603050405020304" pitchFamily="18" charset="0"/>
              </a:rPr>
              <a:t>D. </a:t>
            </a:r>
            <a:r>
              <a:rPr lang="en-US" altLang="ko-KR" sz="1100" dirty="0">
                <a:latin typeface="Times New Roman" panose="02020603050405020304" pitchFamily="18" charset="0"/>
                <a:ea typeface="LG Smart_H Regular" panose="020B0600000101010101" pitchFamily="34" charset="-127"/>
                <a:cs typeface="Times New Roman" panose="02020603050405020304" pitchFamily="18" charset="0"/>
              </a:rPr>
              <a:t>K7</a:t>
            </a:r>
          </a:p>
        </p:txBody>
      </p:sp>
      <p:grpSp>
        <p:nvGrpSpPr>
          <p:cNvPr id="18" name="Group 98"/>
          <p:cNvGrpSpPr>
            <a:grpSpLocks/>
          </p:cNvGrpSpPr>
          <p:nvPr/>
        </p:nvGrpSpPr>
        <p:grpSpPr bwMode="auto">
          <a:xfrm>
            <a:off x="3505198" y="5930686"/>
            <a:ext cx="2971800" cy="1276350"/>
            <a:chOff x="243" y="3982"/>
            <a:chExt cx="1872" cy="804"/>
          </a:xfrm>
        </p:grpSpPr>
        <p:sp>
          <p:nvSpPr>
            <p:cNvPr id="19" name="Line 1218"/>
            <p:cNvSpPr>
              <a:spLocks noChangeShapeType="1"/>
            </p:cNvSpPr>
            <p:nvPr/>
          </p:nvSpPr>
          <p:spPr bwMode="auto">
            <a:xfrm>
              <a:off x="1261" y="4223"/>
              <a:ext cx="854"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ko-KR" altLang="en-US" sz="1100" smtClean="0">
                <a:latin typeface="Times New Roman" pitchFamily="18" charset="0"/>
                <a:cs typeface="Times New Roman" pitchFamily="18" charset="0"/>
              </a:endParaRPr>
            </a:p>
          </p:txBody>
        </p:sp>
        <p:sp>
          <p:nvSpPr>
            <p:cNvPr id="20" name="Line 1219"/>
            <p:cNvSpPr>
              <a:spLocks noChangeShapeType="1"/>
            </p:cNvSpPr>
            <p:nvPr/>
          </p:nvSpPr>
          <p:spPr bwMode="auto">
            <a:xfrm>
              <a:off x="1261" y="4649"/>
              <a:ext cx="854"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ko-KR" altLang="en-US" sz="1100" smtClean="0">
                <a:latin typeface="Times New Roman" pitchFamily="18" charset="0"/>
                <a:cs typeface="Times New Roman" pitchFamily="18" charset="0"/>
              </a:endParaRPr>
            </a:p>
          </p:txBody>
        </p:sp>
        <p:sp>
          <p:nvSpPr>
            <p:cNvPr id="21" name="Rectangle 1220"/>
            <p:cNvSpPr>
              <a:spLocks noChangeArrowheads="1"/>
            </p:cNvSpPr>
            <p:nvPr/>
          </p:nvSpPr>
          <p:spPr bwMode="auto">
            <a:xfrm>
              <a:off x="1389" y="4127"/>
              <a:ext cx="47" cy="96"/>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900">
                  <a:solidFill>
                    <a:schemeClr val="tx1"/>
                  </a:solidFill>
                  <a:latin typeface="Arial" charset="0"/>
                  <a:ea typeface="돋움" pitchFamily="50" charset="-127"/>
                </a:defRPr>
              </a:lvl1pPr>
              <a:lvl2pPr marL="742950" indent="-285750" eaLnBrk="0" hangingPunct="0">
                <a:defRPr kumimoji="1" sz="900">
                  <a:solidFill>
                    <a:schemeClr val="tx1"/>
                  </a:solidFill>
                  <a:latin typeface="Arial" charset="0"/>
                  <a:ea typeface="돋움" pitchFamily="50" charset="-127"/>
                </a:defRPr>
              </a:lvl2pPr>
              <a:lvl3pPr marL="1143000" indent="-228600" eaLnBrk="0" hangingPunct="0">
                <a:defRPr kumimoji="1" sz="900">
                  <a:solidFill>
                    <a:schemeClr val="tx1"/>
                  </a:solidFill>
                  <a:latin typeface="Arial" charset="0"/>
                  <a:ea typeface="돋움" pitchFamily="50" charset="-127"/>
                </a:defRPr>
              </a:lvl3pPr>
              <a:lvl4pPr marL="1600200" indent="-228600" eaLnBrk="0" hangingPunct="0">
                <a:defRPr kumimoji="1" sz="900">
                  <a:solidFill>
                    <a:schemeClr val="tx1"/>
                  </a:solidFill>
                  <a:latin typeface="Arial" charset="0"/>
                  <a:ea typeface="돋움" pitchFamily="50" charset="-127"/>
                </a:defRPr>
              </a:lvl4pPr>
              <a:lvl5pPr marL="2057400" indent="-228600" eaLnBrk="0" hangingPunct="0">
                <a:defRPr kumimoji="1" sz="900">
                  <a:solidFill>
                    <a:schemeClr val="tx1"/>
                  </a:solidFill>
                  <a:latin typeface="Arial" charset="0"/>
                  <a:ea typeface="돋움" pitchFamily="50" charset="-127"/>
                </a:defRPr>
              </a:lvl5pPr>
              <a:lvl6pPr marL="2514600" indent="-228600" eaLnBrk="0" fontAlgn="base" hangingPunct="0">
                <a:spcBef>
                  <a:spcPct val="0"/>
                </a:spcBef>
                <a:spcAft>
                  <a:spcPct val="0"/>
                </a:spcAft>
                <a:defRPr kumimoji="1" sz="900">
                  <a:solidFill>
                    <a:schemeClr val="tx1"/>
                  </a:solidFill>
                  <a:latin typeface="Arial" charset="0"/>
                  <a:ea typeface="돋움" pitchFamily="50" charset="-127"/>
                </a:defRPr>
              </a:lvl6pPr>
              <a:lvl7pPr marL="2971800" indent="-228600" eaLnBrk="0" fontAlgn="base" hangingPunct="0">
                <a:spcBef>
                  <a:spcPct val="0"/>
                </a:spcBef>
                <a:spcAft>
                  <a:spcPct val="0"/>
                </a:spcAft>
                <a:defRPr kumimoji="1" sz="900">
                  <a:solidFill>
                    <a:schemeClr val="tx1"/>
                  </a:solidFill>
                  <a:latin typeface="Arial" charset="0"/>
                  <a:ea typeface="돋움" pitchFamily="50" charset="-127"/>
                </a:defRPr>
              </a:lvl7pPr>
              <a:lvl8pPr marL="3429000" indent="-228600" eaLnBrk="0" fontAlgn="base" hangingPunct="0">
                <a:spcBef>
                  <a:spcPct val="0"/>
                </a:spcBef>
                <a:spcAft>
                  <a:spcPct val="0"/>
                </a:spcAft>
                <a:defRPr kumimoji="1" sz="900">
                  <a:solidFill>
                    <a:schemeClr val="tx1"/>
                  </a:solidFill>
                  <a:latin typeface="Arial" charset="0"/>
                  <a:ea typeface="돋움" pitchFamily="50" charset="-127"/>
                </a:defRPr>
              </a:lvl8pPr>
              <a:lvl9pPr marL="3886200" indent="-228600" eaLnBrk="0" fontAlgn="base" hangingPunct="0">
                <a:spcBef>
                  <a:spcPct val="0"/>
                </a:spcBef>
                <a:spcAft>
                  <a:spcPct val="0"/>
                </a:spcAft>
                <a:defRPr kumimoji="1" sz="900">
                  <a:solidFill>
                    <a:schemeClr val="tx1"/>
                  </a:solidFill>
                  <a:latin typeface="Arial" charset="0"/>
                  <a:ea typeface="돋움" pitchFamily="50" charset="-127"/>
                </a:defRPr>
              </a:lvl9pPr>
            </a:lstStyle>
            <a:p>
              <a:pPr eaLnBrk="1" hangingPunct="1"/>
              <a:endParaRPr lang="ko-KR" altLang="en-US" sz="1100" smtClean="0">
                <a:latin typeface="Times New Roman" pitchFamily="18" charset="0"/>
                <a:cs typeface="Times New Roman" pitchFamily="18" charset="0"/>
              </a:endParaRPr>
            </a:p>
          </p:txBody>
        </p:sp>
        <p:sp>
          <p:nvSpPr>
            <p:cNvPr id="22" name="Text Box 1221"/>
            <p:cNvSpPr txBox="1">
              <a:spLocks noChangeArrowheads="1"/>
            </p:cNvSpPr>
            <p:nvPr/>
          </p:nvSpPr>
          <p:spPr bwMode="auto">
            <a:xfrm>
              <a:off x="1095" y="4127"/>
              <a:ext cx="249"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900">
                  <a:solidFill>
                    <a:schemeClr val="tx1"/>
                  </a:solidFill>
                  <a:latin typeface="Arial" charset="0"/>
                  <a:ea typeface="돋움" pitchFamily="50" charset="-127"/>
                </a:defRPr>
              </a:lvl1pPr>
              <a:lvl2pPr marL="742950" indent="-285750" eaLnBrk="0" hangingPunct="0">
                <a:defRPr kumimoji="1" sz="900">
                  <a:solidFill>
                    <a:schemeClr val="tx1"/>
                  </a:solidFill>
                  <a:latin typeface="Arial" charset="0"/>
                  <a:ea typeface="돋움" pitchFamily="50" charset="-127"/>
                </a:defRPr>
              </a:lvl2pPr>
              <a:lvl3pPr marL="1143000" indent="-228600" eaLnBrk="0" hangingPunct="0">
                <a:defRPr kumimoji="1" sz="900">
                  <a:solidFill>
                    <a:schemeClr val="tx1"/>
                  </a:solidFill>
                  <a:latin typeface="Arial" charset="0"/>
                  <a:ea typeface="돋움" pitchFamily="50" charset="-127"/>
                </a:defRPr>
              </a:lvl3pPr>
              <a:lvl4pPr marL="1600200" indent="-228600" eaLnBrk="0" hangingPunct="0">
                <a:defRPr kumimoji="1" sz="900">
                  <a:solidFill>
                    <a:schemeClr val="tx1"/>
                  </a:solidFill>
                  <a:latin typeface="Arial" charset="0"/>
                  <a:ea typeface="돋움" pitchFamily="50" charset="-127"/>
                </a:defRPr>
              </a:lvl4pPr>
              <a:lvl5pPr marL="2057400" indent="-228600" eaLnBrk="0" hangingPunct="0">
                <a:defRPr kumimoji="1" sz="900">
                  <a:solidFill>
                    <a:schemeClr val="tx1"/>
                  </a:solidFill>
                  <a:latin typeface="Arial" charset="0"/>
                  <a:ea typeface="돋움" pitchFamily="50" charset="-127"/>
                </a:defRPr>
              </a:lvl5pPr>
              <a:lvl6pPr marL="2514600" indent="-228600" eaLnBrk="0" fontAlgn="base" hangingPunct="0">
                <a:spcBef>
                  <a:spcPct val="0"/>
                </a:spcBef>
                <a:spcAft>
                  <a:spcPct val="0"/>
                </a:spcAft>
                <a:defRPr kumimoji="1" sz="900">
                  <a:solidFill>
                    <a:schemeClr val="tx1"/>
                  </a:solidFill>
                  <a:latin typeface="Arial" charset="0"/>
                  <a:ea typeface="돋움" pitchFamily="50" charset="-127"/>
                </a:defRPr>
              </a:lvl6pPr>
              <a:lvl7pPr marL="2971800" indent="-228600" eaLnBrk="0" fontAlgn="base" hangingPunct="0">
                <a:spcBef>
                  <a:spcPct val="0"/>
                </a:spcBef>
                <a:spcAft>
                  <a:spcPct val="0"/>
                </a:spcAft>
                <a:defRPr kumimoji="1" sz="900">
                  <a:solidFill>
                    <a:schemeClr val="tx1"/>
                  </a:solidFill>
                  <a:latin typeface="Arial" charset="0"/>
                  <a:ea typeface="돋움" pitchFamily="50" charset="-127"/>
                </a:defRPr>
              </a:lvl7pPr>
              <a:lvl8pPr marL="3429000" indent="-228600" eaLnBrk="0" fontAlgn="base" hangingPunct="0">
                <a:spcBef>
                  <a:spcPct val="0"/>
                </a:spcBef>
                <a:spcAft>
                  <a:spcPct val="0"/>
                </a:spcAft>
                <a:defRPr kumimoji="1" sz="900">
                  <a:solidFill>
                    <a:schemeClr val="tx1"/>
                  </a:solidFill>
                  <a:latin typeface="Arial" charset="0"/>
                  <a:ea typeface="돋움" pitchFamily="50" charset="-127"/>
                </a:defRPr>
              </a:lvl8pPr>
              <a:lvl9pPr marL="3886200" indent="-228600" eaLnBrk="0" fontAlgn="base" hangingPunct="0">
                <a:spcBef>
                  <a:spcPct val="0"/>
                </a:spcBef>
                <a:spcAft>
                  <a:spcPct val="0"/>
                </a:spcAft>
                <a:defRPr kumimoji="1" sz="900">
                  <a:solidFill>
                    <a:schemeClr val="tx1"/>
                  </a:solidFill>
                  <a:latin typeface="Arial" charset="0"/>
                  <a:ea typeface="돋움" pitchFamily="50" charset="-127"/>
                </a:defRPr>
              </a:lvl9pPr>
            </a:lstStyle>
            <a:p>
              <a:pPr eaLnBrk="1" hangingPunct="1"/>
              <a:r>
                <a:rPr lang="en-US" altLang="ko-KR" sz="1100" smtClean="0">
                  <a:latin typeface="Times New Roman" pitchFamily="18" charset="0"/>
                  <a:cs typeface="Times New Roman" pitchFamily="18" charset="0"/>
                </a:rPr>
                <a:t>X0</a:t>
              </a:r>
            </a:p>
          </p:txBody>
        </p:sp>
        <p:sp>
          <p:nvSpPr>
            <p:cNvPr id="23" name="Text Box 1222"/>
            <p:cNvSpPr txBox="1">
              <a:spLocks noChangeArrowheads="1"/>
            </p:cNvSpPr>
            <p:nvPr/>
          </p:nvSpPr>
          <p:spPr bwMode="auto">
            <a:xfrm>
              <a:off x="1075" y="4569"/>
              <a:ext cx="269" cy="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900">
                  <a:solidFill>
                    <a:schemeClr val="tx1"/>
                  </a:solidFill>
                  <a:latin typeface="Arial" charset="0"/>
                  <a:ea typeface="돋움" pitchFamily="50" charset="-127"/>
                </a:defRPr>
              </a:lvl1pPr>
              <a:lvl2pPr marL="742950" indent="-285750" eaLnBrk="0" hangingPunct="0">
                <a:defRPr kumimoji="1" sz="900">
                  <a:solidFill>
                    <a:schemeClr val="tx1"/>
                  </a:solidFill>
                  <a:latin typeface="Arial" charset="0"/>
                  <a:ea typeface="돋움" pitchFamily="50" charset="-127"/>
                </a:defRPr>
              </a:lvl2pPr>
              <a:lvl3pPr marL="1143000" indent="-228600" eaLnBrk="0" hangingPunct="0">
                <a:defRPr kumimoji="1" sz="900">
                  <a:solidFill>
                    <a:schemeClr val="tx1"/>
                  </a:solidFill>
                  <a:latin typeface="Arial" charset="0"/>
                  <a:ea typeface="돋움" pitchFamily="50" charset="-127"/>
                </a:defRPr>
              </a:lvl3pPr>
              <a:lvl4pPr marL="1600200" indent="-228600" eaLnBrk="0" hangingPunct="0">
                <a:defRPr kumimoji="1" sz="900">
                  <a:solidFill>
                    <a:schemeClr val="tx1"/>
                  </a:solidFill>
                  <a:latin typeface="Arial" charset="0"/>
                  <a:ea typeface="돋움" pitchFamily="50" charset="-127"/>
                </a:defRPr>
              </a:lvl4pPr>
              <a:lvl5pPr marL="2057400" indent="-228600" eaLnBrk="0" hangingPunct="0">
                <a:defRPr kumimoji="1" sz="900">
                  <a:solidFill>
                    <a:schemeClr val="tx1"/>
                  </a:solidFill>
                  <a:latin typeface="Arial" charset="0"/>
                  <a:ea typeface="돋움" pitchFamily="50" charset="-127"/>
                </a:defRPr>
              </a:lvl5pPr>
              <a:lvl6pPr marL="2514600" indent="-228600" eaLnBrk="0" fontAlgn="base" hangingPunct="0">
                <a:spcBef>
                  <a:spcPct val="0"/>
                </a:spcBef>
                <a:spcAft>
                  <a:spcPct val="0"/>
                </a:spcAft>
                <a:defRPr kumimoji="1" sz="900">
                  <a:solidFill>
                    <a:schemeClr val="tx1"/>
                  </a:solidFill>
                  <a:latin typeface="Arial" charset="0"/>
                  <a:ea typeface="돋움" pitchFamily="50" charset="-127"/>
                </a:defRPr>
              </a:lvl6pPr>
              <a:lvl7pPr marL="2971800" indent="-228600" eaLnBrk="0" fontAlgn="base" hangingPunct="0">
                <a:spcBef>
                  <a:spcPct val="0"/>
                </a:spcBef>
                <a:spcAft>
                  <a:spcPct val="0"/>
                </a:spcAft>
                <a:defRPr kumimoji="1" sz="900">
                  <a:solidFill>
                    <a:schemeClr val="tx1"/>
                  </a:solidFill>
                  <a:latin typeface="Arial" charset="0"/>
                  <a:ea typeface="돋움" pitchFamily="50" charset="-127"/>
                </a:defRPr>
              </a:lvl7pPr>
              <a:lvl8pPr marL="3429000" indent="-228600" eaLnBrk="0" fontAlgn="base" hangingPunct="0">
                <a:spcBef>
                  <a:spcPct val="0"/>
                </a:spcBef>
                <a:spcAft>
                  <a:spcPct val="0"/>
                </a:spcAft>
                <a:defRPr kumimoji="1" sz="900">
                  <a:solidFill>
                    <a:schemeClr val="tx1"/>
                  </a:solidFill>
                  <a:latin typeface="Arial" charset="0"/>
                  <a:ea typeface="돋움" pitchFamily="50" charset="-127"/>
                </a:defRPr>
              </a:lvl8pPr>
              <a:lvl9pPr marL="3886200" indent="-228600" eaLnBrk="0" fontAlgn="base" hangingPunct="0">
                <a:spcBef>
                  <a:spcPct val="0"/>
                </a:spcBef>
                <a:spcAft>
                  <a:spcPct val="0"/>
                </a:spcAft>
                <a:defRPr kumimoji="1" sz="900">
                  <a:solidFill>
                    <a:schemeClr val="tx1"/>
                  </a:solidFill>
                  <a:latin typeface="Arial" charset="0"/>
                  <a:ea typeface="돋움" pitchFamily="50" charset="-127"/>
                </a:defRPr>
              </a:lvl9pPr>
            </a:lstStyle>
            <a:p>
              <a:pPr eaLnBrk="1" hangingPunct="1"/>
              <a:r>
                <a:rPr lang="en-US" altLang="ko-KR" sz="1100" smtClean="0">
                  <a:latin typeface="Times New Roman" pitchFamily="18" charset="0"/>
                  <a:cs typeface="Times New Roman" pitchFamily="18" charset="0"/>
                </a:rPr>
                <a:t>Y40</a:t>
              </a:r>
            </a:p>
          </p:txBody>
        </p:sp>
        <p:sp>
          <p:nvSpPr>
            <p:cNvPr id="24" name="Rectangle 1223"/>
            <p:cNvSpPr>
              <a:spLocks noChangeArrowheads="1"/>
            </p:cNvSpPr>
            <p:nvPr/>
          </p:nvSpPr>
          <p:spPr bwMode="auto">
            <a:xfrm>
              <a:off x="1484" y="4127"/>
              <a:ext cx="47" cy="96"/>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900">
                  <a:solidFill>
                    <a:schemeClr val="tx1"/>
                  </a:solidFill>
                  <a:latin typeface="Arial" charset="0"/>
                  <a:ea typeface="돋움" pitchFamily="50" charset="-127"/>
                </a:defRPr>
              </a:lvl1pPr>
              <a:lvl2pPr marL="742950" indent="-285750" eaLnBrk="0" hangingPunct="0">
                <a:defRPr kumimoji="1" sz="900">
                  <a:solidFill>
                    <a:schemeClr val="tx1"/>
                  </a:solidFill>
                  <a:latin typeface="Arial" charset="0"/>
                  <a:ea typeface="돋움" pitchFamily="50" charset="-127"/>
                </a:defRPr>
              </a:lvl2pPr>
              <a:lvl3pPr marL="1143000" indent="-228600" eaLnBrk="0" hangingPunct="0">
                <a:defRPr kumimoji="1" sz="900">
                  <a:solidFill>
                    <a:schemeClr val="tx1"/>
                  </a:solidFill>
                  <a:latin typeface="Arial" charset="0"/>
                  <a:ea typeface="돋움" pitchFamily="50" charset="-127"/>
                </a:defRPr>
              </a:lvl3pPr>
              <a:lvl4pPr marL="1600200" indent="-228600" eaLnBrk="0" hangingPunct="0">
                <a:defRPr kumimoji="1" sz="900">
                  <a:solidFill>
                    <a:schemeClr val="tx1"/>
                  </a:solidFill>
                  <a:latin typeface="Arial" charset="0"/>
                  <a:ea typeface="돋움" pitchFamily="50" charset="-127"/>
                </a:defRPr>
              </a:lvl4pPr>
              <a:lvl5pPr marL="2057400" indent="-228600" eaLnBrk="0" hangingPunct="0">
                <a:defRPr kumimoji="1" sz="900">
                  <a:solidFill>
                    <a:schemeClr val="tx1"/>
                  </a:solidFill>
                  <a:latin typeface="Arial" charset="0"/>
                  <a:ea typeface="돋움" pitchFamily="50" charset="-127"/>
                </a:defRPr>
              </a:lvl5pPr>
              <a:lvl6pPr marL="2514600" indent="-228600" eaLnBrk="0" fontAlgn="base" hangingPunct="0">
                <a:spcBef>
                  <a:spcPct val="0"/>
                </a:spcBef>
                <a:spcAft>
                  <a:spcPct val="0"/>
                </a:spcAft>
                <a:defRPr kumimoji="1" sz="900">
                  <a:solidFill>
                    <a:schemeClr val="tx1"/>
                  </a:solidFill>
                  <a:latin typeface="Arial" charset="0"/>
                  <a:ea typeface="돋움" pitchFamily="50" charset="-127"/>
                </a:defRPr>
              </a:lvl6pPr>
              <a:lvl7pPr marL="2971800" indent="-228600" eaLnBrk="0" fontAlgn="base" hangingPunct="0">
                <a:spcBef>
                  <a:spcPct val="0"/>
                </a:spcBef>
                <a:spcAft>
                  <a:spcPct val="0"/>
                </a:spcAft>
                <a:defRPr kumimoji="1" sz="900">
                  <a:solidFill>
                    <a:schemeClr val="tx1"/>
                  </a:solidFill>
                  <a:latin typeface="Arial" charset="0"/>
                  <a:ea typeface="돋움" pitchFamily="50" charset="-127"/>
                </a:defRPr>
              </a:lvl7pPr>
              <a:lvl8pPr marL="3429000" indent="-228600" eaLnBrk="0" fontAlgn="base" hangingPunct="0">
                <a:spcBef>
                  <a:spcPct val="0"/>
                </a:spcBef>
                <a:spcAft>
                  <a:spcPct val="0"/>
                </a:spcAft>
                <a:defRPr kumimoji="1" sz="900">
                  <a:solidFill>
                    <a:schemeClr val="tx1"/>
                  </a:solidFill>
                  <a:latin typeface="Arial" charset="0"/>
                  <a:ea typeface="돋움" pitchFamily="50" charset="-127"/>
                </a:defRPr>
              </a:lvl8pPr>
              <a:lvl9pPr marL="3886200" indent="-228600" eaLnBrk="0" fontAlgn="base" hangingPunct="0">
                <a:spcBef>
                  <a:spcPct val="0"/>
                </a:spcBef>
                <a:spcAft>
                  <a:spcPct val="0"/>
                </a:spcAft>
                <a:defRPr kumimoji="1" sz="900">
                  <a:solidFill>
                    <a:schemeClr val="tx1"/>
                  </a:solidFill>
                  <a:latin typeface="Arial" charset="0"/>
                  <a:ea typeface="돋움" pitchFamily="50" charset="-127"/>
                </a:defRPr>
              </a:lvl9pPr>
            </a:lstStyle>
            <a:p>
              <a:pPr eaLnBrk="1" hangingPunct="1"/>
              <a:endParaRPr lang="ko-KR" altLang="en-US" sz="1100" smtClean="0">
                <a:latin typeface="Times New Roman" pitchFamily="18" charset="0"/>
                <a:cs typeface="Times New Roman" pitchFamily="18" charset="0"/>
              </a:endParaRPr>
            </a:p>
          </p:txBody>
        </p:sp>
        <p:sp>
          <p:nvSpPr>
            <p:cNvPr id="25" name="Rectangle 1224"/>
            <p:cNvSpPr>
              <a:spLocks noChangeArrowheads="1"/>
            </p:cNvSpPr>
            <p:nvPr/>
          </p:nvSpPr>
          <p:spPr bwMode="auto">
            <a:xfrm>
              <a:off x="1581" y="4127"/>
              <a:ext cx="47" cy="96"/>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900">
                  <a:solidFill>
                    <a:schemeClr val="tx1"/>
                  </a:solidFill>
                  <a:latin typeface="Arial" charset="0"/>
                  <a:ea typeface="돋움" pitchFamily="50" charset="-127"/>
                </a:defRPr>
              </a:lvl1pPr>
              <a:lvl2pPr marL="742950" indent="-285750" eaLnBrk="0" hangingPunct="0">
                <a:defRPr kumimoji="1" sz="900">
                  <a:solidFill>
                    <a:schemeClr val="tx1"/>
                  </a:solidFill>
                  <a:latin typeface="Arial" charset="0"/>
                  <a:ea typeface="돋움" pitchFamily="50" charset="-127"/>
                </a:defRPr>
              </a:lvl2pPr>
              <a:lvl3pPr marL="1143000" indent="-228600" eaLnBrk="0" hangingPunct="0">
                <a:defRPr kumimoji="1" sz="900">
                  <a:solidFill>
                    <a:schemeClr val="tx1"/>
                  </a:solidFill>
                  <a:latin typeface="Arial" charset="0"/>
                  <a:ea typeface="돋움" pitchFamily="50" charset="-127"/>
                </a:defRPr>
              </a:lvl3pPr>
              <a:lvl4pPr marL="1600200" indent="-228600" eaLnBrk="0" hangingPunct="0">
                <a:defRPr kumimoji="1" sz="900">
                  <a:solidFill>
                    <a:schemeClr val="tx1"/>
                  </a:solidFill>
                  <a:latin typeface="Arial" charset="0"/>
                  <a:ea typeface="돋움" pitchFamily="50" charset="-127"/>
                </a:defRPr>
              </a:lvl4pPr>
              <a:lvl5pPr marL="2057400" indent="-228600" eaLnBrk="0" hangingPunct="0">
                <a:defRPr kumimoji="1" sz="900">
                  <a:solidFill>
                    <a:schemeClr val="tx1"/>
                  </a:solidFill>
                  <a:latin typeface="Arial" charset="0"/>
                  <a:ea typeface="돋움" pitchFamily="50" charset="-127"/>
                </a:defRPr>
              </a:lvl5pPr>
              <a:lvl6pPr marL="2514600" indent="-228600" eaLnBrk="0" fontAlgn="base" hangingPunct="0">
                <a:spcBef>
                  <a:spcPct val="0"/>
                </a:spcBef>
                <a:spcAft>
                  <a:spcPct val="0"/>
                </a:spcAft>
                <a:defRPr kumimoji="1" sz="900">
                  <a:solidFill>
                    <a:schemeClr val="tx1"/>
                  </a:solidFill>
                  <a:latin typeface="Arial" charset="0"/>
                  <a:ea typeface="돋움" pitchFamily="50" charset="-127"/>
                </a:defRPr>
              </a:lvl6pPr>
              <a:lvl7pPr marL="2971800" indent="-228600" eaLnBrk="0" fontAlgn="base" hangingPunct="0">
                <a:spcBef>
                  <a:spcPct val="0"/>
                </a:spcBef>
                <a:spcAft>
                  <a:spcPct val="0"/>
                </a:spcAft>
                <a:defRPr kumimoji="1" sz="900">
                  <a:solidFill>
                    <a:schemeClr val="tx1"/>
                  </a:solidFill>
                  <a:latin typeface="Arial" charset="0"/>
                  <a:ea typeface="돋움" pitchFamily="50" charset="-127"/>
                </a:defRPr>
              </a:lvl7pPr>
              <a:lvl8pPr marL="3429000" indent="-228600" eaLnBrk="0" fontAlgn="base" hangingPunct="0">
                <a:spcBef>
                  <a:spcPct val="0"/>
                </a:spcBef>
                <a:spcAft>
                  <a:spcPct val="0"/>
                </a:spcAft>
                <a:defRPr kumimoji="1" sz="900">
                  <a:solidFill>
                    <a:schemeClr val="tx1"/>
                  </a:solidFill>
                  <a:latin typeface="Arial" charset="0"/>
                  <a:ea typeface="돋움" pitchFamily="50" charset="-127"/>
                </a:defRPr>
              </a:lvl8pPr>
              <a:lvl9pPr marL="3886200" indent="-228600" eaLnBrk="0" fontAlgn="base" hangingPunct="0">
                <a:spcBef>
                  <a:spcPct val="0"/>
                </a:spcBef>
                <a:spcAft>
                  <a:spcPct val="0"/>
                </a:spcAft>
                <a:defRPr kumimoji="1" sz="900">
                  <a:solidFill>
                    <a:schemeClr val="tx1"/>
                  </a:solidFill>
                  <a:latin typeface="Arial" charset="0"/>
                  <a:ea typeface="돋움" pitchFamily="50" charset="-127"/>
                </a:defRPr>
              </a:lvl9pPr>
            </a:lstStyle>
            <a:p>
              <a:pPr eaLnBrk="1" hangingPunct="1"/>
              <a:endParaRPr lang="ko-KR" altLang="en-US" sz="1100" smtClean="0">
                <a:latin typeface="Times New Roman" pitchFamily="18" charset="0"/>
                <a:cs typeface="Times New Roman" pitchFamily="18" charset="0"/>
              </a:endParaRPr>
            </a:p>
          </p:txBody>
        </p:sp>
        <p:sp>
          <p:nvSpPr>
            <p:cNvPr id="26" name="Rectangle 1225"/>
            <p:cNvSpPr>
              <a:spLocks noChangeArrowheads="1"/>
            </p:cNvSpPr>
            <p:nvPr/>
          </p:nvSpPr>
          <p:spPr bwMode="auto">
            <a:xfrm>
              <a:off x="1676" y="4127"/>
              <a:ext cx="47" cy="96"/>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900">
                  <a:solidFill>
                    <a:schemeClr val="tx1"/>
                  </a:solidFill>
                  <a:latin typeface="Arial" charset="0"/>
                  <a:ea typeface="돋움" pitchFamily="50" charset="-127"/>
                </a:defRPr>
              </a:lvl1pPr>
              <a:lvl2pPr marL="742950" indent="-285750" eaLnBrk="0" hangingPunct="0">
                <a:defRPr kumimoji="1" sz="900">
                  <a:solidFill>
                    <a:schemeClr val="tx1"/>
                  </a:solidFill>
                  <a:latin typeface="Arial" charset="0"/>
                  <a:ea typeface="돋움" pitchFamily="50" charset="-127"/>
                </a:defRPr>
              </a:lvl2pPr>
              <a:lvl3pPr marL="1143000" indent="-228600" eaLnBrk="0" hangingPunct="0">
                <a:defRPr kumimoji="1" sz="900">
                  <a:solidFill>
                    <a:schemeClr val="tx1"/>
                  </a:solidFill>
                  <a:latin typeface="Arial" charset="0"/>
                  <a:ea typeface="돋움" pitchFamily="50" charset="-127"/>
                </a:defRPr>
              </a:lvl3pPr>
              <a:lvl4pPr marL="1600200" indent="-228600" eaLnBrk="0" hangingPunct="0">
                <a:defRPr kumimoji="1" sz="900">
                  <a:solidFill>
                    <a:schemeClr val="tx1"/>
                  </a:solidFill>
                  <a:latin typeface="Arial" charset="0"/>
                  <a:ea typeface="돋움" pitchFamily="50" charset="-127"/>
                </a:defRPr>
              </a:lvl4pPr>
              <a:lvl5pPr marL="2057400" indent="-228600" eaLnBrk="0" hangingPunct="0">
                <a:defRPr kumimoji="1" sz="900">
                  <a:solidFill>
                    <a:schemeClr val="tx1"/>
                  </a:solidFill>
                  <a:latin typeface="Arial" charset="0"/>
                  <a:ea typeface="돋움" pitchFamily="50" charset="-127"/>
                </a:defRPr>
              </a:lvl5pPr>
              <a:lvl6pPr marL="2514600" indent="-228600" eaLnBrk="0" fontAlgn="base" hangingPunct="0">
                <a:spcBef>
                  <a:spcPct val="0"/>
                </a:spcBef>
                <a:spcAft>
                  <a:spcPct val="0"/>
                </a:spcAft>
                <a:defRPr kumimoji="1" sz="900">
                  <a:solidFill>
                    <a:schemeClr val="tx1"/>
                  </a:solidFill>
                  <a:latin typeface="Arial" charset="0"/>
                  <a:ea typeface="돋움" pitchFamily="50" charset="-127"/>
                </a:defRPr>
              </a:lvl6pPr>
              <a:lvl7pPr marL="2971800" indent="-228600" eaLnBrk="0" fontAlgn="base" hangingPunct="0">
                <a:spcBef>
                  <a:spcPct val="0"/>
                </a:spcBef>
                <a:spcAft>
                  <a:spcPct val="0"/>
                </a:spcAft>
                <a:defRPr kumimoji="1" sz="900">
                  <a:solidFill>
                    <a:schemeClr val="tx1"/>
                  </a:solidFill>
                  <a:latin typeface="Arial" charset="0"/>
                  <a:ea typeface="돋움" pitchFamily="50" charset="-127"/>
                </a:defRPr>
              </a:lvl7pPr>
              <a:lvl8pPr marL="3429000" indent="-228600" eaLnBrk="0" fontAlgn="base" hangingPunct="0">
                <a:spcBef>
                  <a:spcPct val="0"/>
                </a:spcBef>
                <a:spcAft>
                  <a:spcPct val="0"/>
                </a:spcAft>
                <a:defRPr kumimoji="1" sz="900">
                  <a:solidFill>
                    <a:schemeClr val="tx1"/>
                  </a:solidFill>
                  <a:latin typeface="Arial" charset="0"/>
                  <a:ea typeface="돋움" pitchFamily="50" charset="-127"/>
                </a:defRPr>
              </a:lvl8pPr>
              <a:lvl9pPr marL="3886200" indent="-228600" eaLnBrk="0" fontAlgn="base" hangingPunct="0">
                <a:spcBef>
                  <a:spcPct val="0"/>
                </a:spcBef>
                <a:spcAft>
                  <a:spcPct val="0"/>
                </a:spcAft>
                <a:defRPr kumimoji="1" sz="900">
                  <a:solidFill>
                    <a:schemeClr val="tx1"/>
                  </a:solidFill>
                  <a:latin typeface="Arial" charset="0"/>
                  <a:ea typeface="돋움" pitchFamily="50" charset="-127"/>
                </a:defRPr>
              </a:lvl9pPr>
            </a:lstStyle>
            <a:p>
              <a:pPr eaLnBrk="1" hangingPunct="1"/>
              <a:endParaRPr lang="ko-KR" altLang="en-US" sz="1100" smtClean="0">
                <a:latin typeface="Times New Roman" pitchFamily="18" charset="0"/>
                <a:cs typeface="Times New Roman" pitchFamily="18" charset="0"/>
              </a:endParaRPr>
            </a:p>
          </p:txBody>
        </p:sp>
        <p:sp>
          <p:nvSpPr>
            <p:cNvPr id="27" name="Rectangle 1226"/>
            <p:cNvSpPr>
              <a:spLocks noChangeArrowheads="1"/>
            </p:cNvSpPr>
            <p:nvPr/>
          </p:nvSpPr>
          <p:spPr bwMode="auto">
            <a:xfrm>
              <a:off x="1772" y="4127"/>
              <a:ext cx="47" cy="96"/>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900">
                  <a:solidFill>
                    <a:schemeClr val="tx1"/>
                  </a:solidFill>
                  <a:latin typeface="Arial" charset="0"/>
                  <a:ea typeface="돋움" pitchFamily="50" charset="-127"/>
                </a:defRPr>
              </a:lvl1pPr>
              <a:lvl2pPr marL="742950" indent="-285750" eaLnBrk="0" hangingPunct="0">
                <a:defRPr kumimoji="1" sz="900">
                  <a:solidFill>
                    <a:schemeClr val="tx1"/>
                  </a:solidFill>
                  <a:latin typeface="Arial" charset="0"/>
                  <a:ea typeface="돋움" pitchFamily="50" charset="-127"/>
                </a:defRPr>
              </a:lvl2pPr>
              <a:lvl3pPr marL="1143000" indent="-228600" eaLnBrk="0" hangingPunct="0">
                <a:defRPr kumimoji="1" sz="900">
                  <a:solidFill>
                    <a:schemeClr val="tx1"/>
                  </a:solidFill>
                  <a:latin typeface="Arial" charset="0"/>
                  <a:ea typeface="돋움" pitchFamily="50" charset="-127"/>
                </a:defRPr>
              </a:lvl3pPr>
              <a:lvl4pPr marL="1600200" indent="-228600" eaLnBrk="0" hangingPunct="0">
                <a:defRPr kumimoji="1" sz="900">
                  <a:solidFill>
                    <a:schemeClr val="tx1"/>
                  </a:solidFill>
                  <a:latin typeface="Arial" charset="0"/>
                  <a:ea typeface="돋움" pitchFamily="50" charset="-127"/>
                </a:defRPr>
              </a:lvl4pPr>
              <a:lvl5pPr marL="2057400" indent="-228600" eaLnBrk="0" hangingPunct="0">
                <a:defRPr kumimoji="1" sz="900">
                  <a:solidFill>
                    <a:schemeClr val="tx1"/>
                  </a:solidFill>
                  <a:latin typeface="Arial" charset="0"/>
                  <a:ea typeface="돋움" pitchFamily="50" charset="-127"/>
                </a:defRPr>
              </a:lvl5pPr>
              <a:lvl6pPr marL="2514600" indent="-228600" eaLnBrk="0" fontAlgn="base" hangingPunct="0">
                <a:spcBef>
                  <a:spcPct val="0"/>
                </a:spcBef>
                <a:spcAft>
                  <a:spcPct val="0"/>
                </a:spcAft>
                <a:defRPr kumimoji="1" sz="900">
                  <a:solidFill>
                    <a:schemeClr val="tx1"/>
                  </a:solidFill>
                  <a:latin typeface="Arial" charset="0"/>
                  <a:ea typeface="돋움" pitchFamily="50" charset="-127"/>
                </a:defRPr>
              </a:lvl6pPr>
              <a:lvl7pPr marL="2971800" indent="-228600" eaLnBrk="0" fontAlgn="base" hangingPunct="0">
                <a:spcBef>
                  <a:spcPct val="0"/>
                </a:spcBef>
                <a:spcAft>
                  <a:spcPct val="0"/>
                </a:spcAft>
                <a:defRPr kumimoji="1" sz="900">
                  <a:solidFill>
                    <a:schemeClr val="tx1"/>
                  </a:solidFill>
                  <a:latin typeface="Arial" charset="0"/>
                  <a:ea typeface="돋움" pitchFamily="50" charset="-127"/>
                </a:defRPr>
              </a:lvl7pPr>
              <a:lvl8pPr marL="3429000" indent="-228600" eaLnBrk="0" fontAlgn="base" hangingPunct="0">
                <a:spcBef>
                  <a:spcPct val="0"/>
                </a:spcBef>
                <a:spcAft>
                  <a:spcPct val="0"/>
                </a:spcAft>
                <a:defRPr kumimoji="1" sz="900">
                  <a:solidFill>
                    <a:schemeClr val="tx1"/>
                  </a:solidFill>
                  <a:latin typeface="Arial" charset="0"/>
                  <a:ea typeface="돋움" pitchFamily="50" charset="-127"/>
                </a:defRPr>
              </a:lvl8pPr>
              <a:lvl9pPr marL="3886200" indent="-228600" eaLnBrk="0" fontAlgn="base" hangingPunct="0">
                <a:spcBef>
                  <a:spcPct val="0"/>
                </a:spcBef>
                <a:spcAft>
                  <a:spcPct val="0"/>
                </a:spcAft>
                <a:defRPr kumimoji="1" sz="900">
                  <a:solidFill>
                    <a:schemeClr val="tx1"/>
                  </a:solidFill>
                  <a:latin typeface="Arial" charset="0"/>
                  <a:ea typeface="돋움" pitchFamily="50" charset="-127"/>
                </a:defRPr>
              </a:lvl9pPr>
            </a:lstStyle>
            <a:p>
              <a:pPr eaLnBrk="1" hangingPunct="1"/>
              <a:endParaRPr lang="ko-KR" altLang="en-US" sz="1100" smtClean="0">
                <a:latin typeface="Times New Roman" pitchFamily="18" charset="0"/>
                <a:cs typeface="Times New Roman" pitchFamily="18" charset="0"/>
              </a:endParaRPr>
            </a:p>
          </p:txBody>
        </p:sp>
        <p:sp>
          <p:nvSpPr>
            <p:cNvPr id="28" name="Rectangle 1227"/>
            <p:cNvSpPr>
              <a:spLocks noChangeArrowheads="1"/>
            </p:cNvSpPr>
            <p:nvPr/>
          </p:nvSpPr>
          <p:spPr bwMode="auto">
            <a:xfrm>
              <a:off x="1880" y="4127"/>
              <a:ext cx="47" cy="96"/>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900">
                  <a:solidFill>
                    <a:schemeClr val="tx1"/>
                  </a:solidFill>
                  <a:latin typeface="Arial" charset="0"/>
                  <a:ea typeface="돋움" pitchFamily="50" charset="-127"/>
                </a:defRPr>
              </a:lvl1pPr>
              <a:lvl2pPr marL="742950" indent="-285750" eaLnBrk="0" hangingPunct="0">
                <a:defRPr kumimoji="1" sz="900">
                  <a:solidFill>
                    <a:schemeClr val="tx1"/>
                  </a:solidFill>
                  <a:latin typeface="Arial" charset="0"/>
                  <a:ea typeface="돋움" pitchFamily="50" charset="-127"/>
                </a:defRPr>
              </a:lvl2pPr>
              <a:lvl3pPr marL="1143000" indent="-228600" eaLnBrk="0" hangingPunct="0">
                <a:defRPr kumimoji="1" sz="900">
                  <a:solidFill>
                    <a:schemeClr val="tx1"/>
                  </a:solidFill>
                  <a:latin typeface="Arial" charset="0"/>
                  <a:ea typeface="돋움" pitchFamily="50" charset="-127"/>
                </a:defRPr>
              </a:lvl3pPr>
              <a:lvl4pPr marL="1600200" indent="-228600" eaLnBrk="0" hangingPunct="0">
                <a:defRPr kumimoji="1" sz="900">
                  <a:solidFill>
                    <a:schemeClr val="tx1"/>
                  </a:solidFill>
                  <a:latin typeface="Arial" charset="0"/>
                  <a:ea typeface="돋움" pitchFamily="50" charset="-127"/>
                </a:defRPr>
              </a:lvl4pPr>
              <a:lvl5pPr marL="2057400" indent="-228600" eaLnBrk="0" hangingPunct="0">
                <a:defRPr kumimoji="1" sz="900">
                  <a:solidFill>
                    <a:schemeClr val="tx1"/>
                  </a:solidFill>
                  <a:latin typeface="Arial" charset="0"/>
                  <a:ea typeface="돋움" pitchFamily="50" charset="-127"/>
                </a:defRPr>
              </a:lvl5pPr>
              <a:lvl6pPr marL="2514600" indent="-228600" eaLnBrk="0" fontAlgn="base" hangingPunct="0">
                <a:spcBef>
                  <a:spcPct val="0"/>
                </a:spcBef>
                <a:spcAft>
                  <a:spcPct val="0"/>
                </a:spcAft>
                <a:defRPr kumimoji="1" sz="900">
                  <a:solidFill>
                    <a:schemeClr val="tx1"/>
                  </a:solidFill>
                  <a:latin typeface="Arial" charset="0"/>
                  <a:ea typeface="돋움" pitchFamily="50" charset="-127"/>
                </a:defRPr>
              </a:lvl6pPr>
              <a:lvl7pPr marL="2971800" indent="-228600" eaLnBrk="0" fontAlgn="base" hangingPunct="0">
                <a:spcBef>
                  <a:spcPct val="0"/>
                </a:spcBef>
                <a:spcAft>
                  <a:spcPct val="0"/>
                </a:spcAft>
                <a:defRPr kumimoji="1" sz="900">
                  <a:solidFill>
                    <a:schemeClr val="tx1"/>
                  </a:solidFill>
                  <a:latin typeface="Arial" charset="0"/>
                  <a:ea typeface="돋움" pitchFamily="50" charset="-127"/>
                </a:defRPr>
              </a:lvl7pPr>
              <a:lvl8pPr marL="3429000" indent="-228600" eaLnBrk="0" fontAlgn="base" hangingPunct="0">
                <a:spcBef>
                  <a:spcPct val="0"/>
                </a:spcBef>
                <a:spcAft>
                  <a:spcPct val="0"/>
                </a:spcAft>
                <a:defRPr kumimoji="1" sz="900">
                  <a:solidFill>
                    <a:schemeClr val="tx1"/>
                  </a:solidFill>
                  <a:latin typeface="Arial" charset="0"/>
                  <a:ea typeface="돋움" pitchFamily="50" charset="-127"/>
                </a:defRPr>
              </a:lvl8pPr>
              <a:lvl9pPr marL="3886200" indent="-228600" eaLnBrk="0" fontAlgn="base" hangingPunct="0">
                <a:spcBef>
                  <a:spcPct val="0"/>
                </a:spcBef>
                <a:spcAft>
                  <a:spcPct val="0"/>
                </a:spcAft>
                <a:defRPr kumimoji="1" sz="900">
                  <a:solidFill>
                    <a:schemeClr val="tx1"/>
                  </a:solidFill>
                  <a:latin typeface="Arial" charset="0"/>
                  <a:ea typeface="돋움" pitchFamily="50" charset="-127"/>
                </a:defRPr>
              </a:lvl9pPr>
            </a:lstStyle>
            <a:p>
              <a:pPr eaLnBrk="1" hangingPunct="1"/>
              <a:endParaRPr lang="ko-KR" altLang="en-US" sz="1100" smtClean="0">
                <a:latin typeface="Times New Roman" pitchFamily="18" charset="0"/>
                <a:cs typeface="Times New Roman" pitchFamily="18" charset="0"/>
              </a:endParaRPr>
            </a:p>
          </p:txBody>
        </p:sp>
        <p:sp>
          <p:nvSpPr>
            <p:cNvPr id="29" name="Line 1228"/>
            <p:cNvSpPr>
              <a:spLocks noChangeShapeType="1"/>
            </p:cNvSpPr>
            <p:nvPr/>
          </p:nvSpPr>
          <p:spPr bwMode="auto">
            <a:xfrm>
              <a:off x="243" y="4078"/>
              <a:ext cx="0" cy="70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ko-KR" altLang="en-US" sz="1100" smtClean="0">
                <a:latin typeface="Times New Roman" pitchFamily="18" charset="0"/>
                <a:cs typeface="Times New Roman" pitchFamily="18" charset="0"/>
              </a:endParaRPr>
            </a:p>
          </p:txBody>
        </p:sp>
        <p:sp>
          <p:nvSpPr>
            <p:cNvPr id="30" name="Line 1229"/>
            <p:cNvSpPr>
              <a:spLocks noChangeShapeType="1"/>
            </p:cNvSpPr>
            <p:nvPr/>
          </p:nvSpPr>
          <p:spPr bwMode="auto">
            <a:xfrm>
              <a:off x="339" y="4127"/>
              <a:ext cx="0" cy="9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ko-KR" altLang="en-US" sz="1100" smtClean="0">
                <a:latin typeface="Times New Roman" pitchFamily="18" charset="0"/>
                <a:cs typeface="Times New Roman" pitchFamily="18" charset="0"/>
              </a:endParaRPr>
            </a:p>
          </p:txBody>
        </p:sp>
        <p:sp>
          <p:nvSpPr>
            <p:cNvPr id="31" name="Line 1230"/>
            <p:cNvSpPr>
              <a:spLocks noChangeShapeType="1"/>
            </p:cNvSpPr>
            <p:nvPr/>
          </p:nvSpPr>
          <p:spPr bwMode="auto">
            <a:xfrm>
              <a:off x="387" y="4127"/>
              <a:ext cx="0" cy="9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ko-KR" altLang="en-US" sz="1100" smtClean="0">
                <a:latin typeface="Times New Roman" pitchFamily="18" charset="0"/>
                <a:cs typeface="Times New Roman" pitchFamily="18" charset="0"/>
              </a:endParaRPr>
            </a:p>
          </p:txBody>
        </p:sp>
        <p:sp>
          <p:nvSpPr>
            <p:cNvPr id="32" name="Line 1231"/>
            <p:cNvSpPr>
              <a:spLocks noChangeShapeType="1"/>
            </p:cNvSpPr>
            <p:nvPr/>
          </p:nvSpPr>
          <p:spPr bwMode="auto">
            <a:xfrm flipH="1">
              <a:off x="243" y="4175"/>
              <a:ext cx="96"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ko-KR" altLang="en-US" sz="1100" smtClean="0">
                <a:latin typeface="Times New Roman" pitchFamily="18" charset="0"/>
                <a:cs typeface="Times New Roman" pitchFamily="18" charset="0"/>
              </a:endParaRPr>
            </a:p>
          </p:txBody>
        </p:sp>
        <p:sp>
          <p:nvSpPr>
            <p:cNvPr id="33" name="Line 1232"/>
            <p:cNvSpPr>
              <a:spLocks noChangeShapeType="1"/>
            </p:cNvSpPr>
            <p:nvPr/>
          </p:nvSpPr>
          <p:spPr bwMode="auto">
            <a:xfrm>
              <a:off x="339" y="4368"/>
              <a:ext cx="0" cy="9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ko-KR" altLang="en-US" sz="1100" smtClean="0">
                <a:latin typeface="Times New Roman" pitchFamily="18" charset="0"/>
                <a:cs typeface="Times New Roman" pitchFamily="18" charset="0"/>
              </a:endParaRPr>
            </a:p>
          </p:txBody>
        </p:sp>
        <p:sp>
          <p:nvSpPr>
            <p:cNvPr id="34" name="Line 1233"/>
            <p:cNvSpPr>
              <a:spLocks noChangeShapeType="1"/>
            </p:cNvSpPr>
            <p:nvPr/>
          </p:nvSpPr>
          <p:spPr bwMode="auto">
            <a:xfrm>
              <a:off x="387" y="4368"/>
              <a:ext cx="0" cy="9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ko-KR" altLang="en-US" sz="1100" smtClean="0">
                <a:latin typeface="Times New Roman" pitchFamily="18" charset="0"/>
                <a:cs typeface="Times New Roman" pitchFamily="18" charset="0"/>
              </a:endParaRPr>
            </a:p>
          </p:txBody>
        </p:sp>
        <p:sp>
          <p:nvSpPr>
            <p:cNvPr id="35" name="Line 1234"/>
            <p:cNvSpPr>
              <a:spLocks noChangeShapeType="1"/>
            </p:cNvSpPr>
            <p:nvPr/>
          </p:nvSpPr>
          <p:spPr bwMode="auto">
            <a:xfrm flipH="1">
              <a:off x="243" y="4416"/>
              <a:ext cx="96"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ko-KR" altLang="en-US" sz="1100" smtClean="0">
                <a:latin typeface="Times New Roman" pitchFamily="18" charset="0"/>
                <a:cs typeface="Times New Roman" pitchFamily="18" charset="0"/>
              </a:endParaRPr>
            </a:p>
          </p:txBody>
        </p:sp>
        <p:sp>
          <p:nvSpPr>
            <p:cNvPr id="36" name="Line 1235"/>
            <p:cNvSpPr>
              <a:spLocks noChangeShapeType="1"/>
            </p:cNvSpPr>
            <p:nvPr/>
          </p:nvSpPr>
          <p:spPr bwMode="auto">
            <a:xfrm>
              <a:off x="387" y="4416"/>
              <a:ext cx="461"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ko-KR" altLang="en-US" sz="1100" smtClean="0">
                <a:latin typeface="Times New Roman" pitchFamily="18" charset="0"/>
                <a:cs typeface="Times New Roman" pitchFamily="18" charset="0"/>
              </a:endParaRPr>
            </a:p>
          </p:txBody>
        </p:sp>
        <p:sp>
          <p:nvSpPr>
            <p:cNvPr id="37" name="Line 1236"/>
            <p:cNvSpPr>
              <a:spLocks noChangeShapeType="1"/>
            </p:cNvSpPr>
            <p:nvPr/>
          </p:nvSpPr>
          <p:spPr bwMode="auto">
            <a:xfrm>
              <a:off x="387" y="4175"/>
              <a:ext cx="72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ko-KR" altLang="en-US" sz="1100" smtClean="0">
                <a:latin typeface="Times New Roman" pitchFamily="18" charset="0"/>
                <a:cs typeface="Times New Roman" pitchFamily="18" charset="0"/>
              </a:endParaRPr>
            </a:p>
          </p:txBody>
        </p:sp>
        <p:sp>
          <p:nvSpPr>
            <p:cNvPr id="38" name="Line 1237"/>
            <p:cNvSpPr>
              <a:spLocks noChangeShapeType="1"/>
            </p:cNvSpPr>
            <p:nvPr/>
          </p:nvSpPr>
          <p:spPr bwMode="auto">
            <a:xfrm>
              <a:off x="1107" y="4078"/>
              <a:ext cx="0" cy="66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ko-KR" altLang="en-US" sz="1100" smtClean="0">
                <a:latin typeface="Times New Roman" pitchFamily="18" charset="0"/>
                <a:cs typeface="Times New Roman" pitchFamily="18" charset="0"/>
              </a:endParaRPr>
            </a:p>
          </p:txBody>
        </p:sp>
        <p:sp>
          <p:nvSpPr>
            <p:cNvPr id="39" name="Oval 1238"/>
            <p:cNvSpPr>
              <a:spLocks noChangeArrowheads="1"/>
            </p:cNvSpPr>
            <p:nvPr/>
          </p:nvSpPr>
          <p:spPr bwMode="auto">
            <a:xfrm>
              <a:off x="867" y="4078"/>
              <a:ext cx="192" cy="193"/>
            </a:xfrm>
            <a:prstGeom prst="ellipse">
              <a:avLst/>
            </a:prstGeom>
            <a:solidFill>
              <a:srgbClr val="FFFFFF"/>
            </a:solidFill>
            <a:ln w="9525">
              <a:solidFill>
                <a:srgbClr val="000000"/>
              </a:solidFill>
              <a:round/>
              <a:headEnd/>
              <a:tailEnd/>
            </a:ln>
          </p:spPr>
          <p:txBody>
            <a:bodyPr/>
            <a:lstStyle>
              <a:lvl1pPr eaLnBrk="0" hangingPunct="0">
                <a:defRPr kumimoji="1" sz="900">
                  <a:solidFill>
                    <a:schemeClr val="tx1"/>
                  </a:solidFill>
                  <a:latin typeface="Arial" charset="0"/>
                  <a:ea typeface="돋움" pitchFamily="50" charset="-127"/>
                </a:defRPr>
              </a:lvl1pPr>
              <a:lvl2pPr marL="742950" indent="-285750" eaLnBrk="0" hangingPunct="0">
                <a:defRPr kumimoji="1" sz="900">
                  <a:solidFill>
                    <a:schemeClr val="tx1"/>
                  </a:solidFill>
                  <a:latin typeface="Arial" charset="0"/>
                  <a:ea typeface="돋움" pitchFamily="50" charset="-127"/>
                </a:defRPr>
              </a:lvl2pPr>
              <a:lvl3pPr marL="1143000" indent="-228600" eaLnBrk="0" hangingPunct="0">
                <a:defRPr kumimoji="1" sz="900">
                  <a:solidFill>
                    <a:schemeClr val="tx1"/>
                  </a:solidFill>
                  <a:latin typeface="Arial" charset="0"/>
                  <a:ea typeface="돋움" pitchFamily="50" charset="-127"/>
                </a:defRPr>
              </a:lvl3pPr>
              <a:lvl4pPr marL="1600200" indent="-228600" eaLnBrk="0" hangingPunct="0">
                <a:defRPr kumimoji="1" sz="900">
                  <a:solidFill>
                    <a:schemeClr val="tx1"/>
                  </a:solidFill>
                  <a:latin typeface="Arial" charset="0"/>
                  <a:ea typeface="돋움" pitchFamily="50" charset="-127"/>
                </a:defRPr>
              </a:lvl4pPr>
              <a:lvl5pPr marL="2057400" indent="-228600" eaLnBrk="0" hangingPunct="0">
                <a:defRPr kumimoji="1" sz="900">
                  <a:solidFill>
                    <a:schemeClr val="tx1"/>
                  </a:solidFill>
                  <a:latin typeface="Arial" charset="0"/>
                  <a:ea typeface="돋움" pitchFamily="50" charset="-127"/>
                </a:defRPr>
              </a:lvl5pPr>
              <a:lvl6pPr marL="2514600" indent="-228600" eaLnBrk="0" fontAlgn="base" hangingPunct="0">
                <a:spcBef>
                  <a:spcPct val="0"/>
                </a:spcBef>
                <a:spcAft>
                  <a:spcPct val="0"/>
                </a:spcAft>
                <a:defRPr kumimoji="1" sz="900">
                  <a:solidFill>
                    <a:schemeClr val="tx1"/>
                  </a:solidFill>
                  <a:latin typeface="Arial" charset="0"/>
                  <a:ea typeface="돋움" pitchFamily="50" charset="-127"/>
                </a:defRPr>
              </a:lvl6pPr>
              <a:lvl7pPr marL="2971800" indent="-228600" eaLnBrk="0" fontAlgn="base" hangingPunct="0">
                <a:spcBef>
                  <a:spcPct val="0"/>
                </a:spcBef>
                <a:spcAft>
                  <a:spcPct val="0"/>
                </a:spcAft>
                <a:defRPr kumimoji="1" sz="900">
                  <a:solidFill>
                    <a:schemeClr val="tx1"/>
                  </a:solidFill>
                  <a:latin typeface="Arial" charset="0"/>
                  <a:ea typeface="돋움" pitchFamily="50" charset="-127"/>
                </a:defRPr>
              </a:lvl7pPr>
              <a:lvl8pPr marL="3429000" indent="-228600" eaLnBrk="0" fontAlgn="base" hangingPunct="0">
                <a:spcBef>
                  <a:spcPct val="0"/>
                </a:spcBef>
                <a:spcAft>
                  <a:spcPct val="0"/>
                </a:spcAft>
                <a:defRPr kumimoji="1" sz="900">
                  <a:solidFill>
                    <a:schemeClr val="tx1"/>
                  </a:solidFill>
                  <a:latin typeface="Arial" charset="0"/>
                  <a:ea typeface="돋움" pitchFamily="50" charset="-127"/>
                </a:defRPr>
              </a:lvl8pPr>
              <a:lvl9pPr marL="3886200" indent="-228600" eaLnBrk="0" fontAlgn="base" hangingPunct="0">
                <a:spcBef>
                  <a:spcPct val="0"/>
                </a:spcBef>
                <a:spcAft>
                  <a:spcPct val="0"/>
                </a:spcAft>
                <a:defRPr kumimoji="1" sz="900">
                  <a:solidFill>
                    <a:schemeClr val="tx1"/>
                  </a:solidFill>
                  <a:latin typeface="Arial" charset="0"/>
                  <a:ea typeface="돋움" pitchFamily="50" charset="-127"/>
                </a:defRPr>
              </a:lvl9pPr>
            </a:lstStyle>
            <a:p>
              <a:pPr eaLnBrk="1" hangingPunct="1"/>
              <a:endParaRPr lang="ko-KR" altLang="ko-KR" sz="1100" smtClean="0">
                <a:latin typeface="Times New Roman" pitchFamily="18" charset="0"/>
                <a:cs typeface="Times New Roman" pitchFamily="18" charset="0"/>
              </a:endParaRPr>
            </a:p>
          </p:txBody>
        </p:sp>
        <p:sp>
          <p:nvSpPr>
            <p:cNvPr id="40" name="Text Box 1239"/>
            <p:cNvSpPr txBox="1">
              <a:spLocks noChangeArrowheads="1"/>
            </p:cNvSpPr>
            <p:nvPr/>
          </p:nvSpPr>
          <p:spPr bwMode="auto">
            <a:xfrm>
              <a:off x="265" y="4241"/>
              <a:ext cx="209" cy="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900">
                  <a:solidFill>
                    <a:schemeClr val="tx1"/>
                  </a:solidFill>
                  <a:latin typeface="Arial" charset="0"/>
                  <a:ea typeface="돋움" pitchFamily="50" charset="-127"/>
                </a:defRPr>
              </a:lvl1pPr>
              <a:lvl2pPr marL="742950" indent="-285750" eaLnBrk="0" hangingPunct="0">
                <a:defRPr kumimoji="1" sz="900">
                  <a:solidFill>
                    <a:schemeClr val="tx1"/>
                  </a:solidFill>
                  <a:latin typeface="Arial" charset="0"/>
                  <a:ea typeface="돋움" pitchFamily="50" charset="-127"/>
                </a:defRPr>
              </a:lvl2pPr>
              <a:lvl3pPr marL="1143000" indent="-228600" eaLnBrk="0" hangingPunct="0">
                <a:defRPr kumimoji="1" sz="900">
                  <a:solidFill>
                    <a:schemeClr val="tx1"/>
                  </a:solidFill>
                  <a:latin typeface="Arial" charset="0"/>
                  <a:ea typeface="돋움" pitchFamily="50" charset="-127"/>
                </a:defRPr>
              </a:lvl3pPr>
              <a:lvl4pPr marL="1600200" indent="-228600" eaLnBrk="0" hangingPunct="0">
                <a:defRPr kumimoji="1" sz="900">
                  <a:solidFill>
                    <a:schemeClr val="tx1"/>
                  </a:solidFill>
                  <a:latin typeface="Arial" charset="0"/>
                  <a:ea typeface="돋움" pitchFamily="50" charset="-127"/>
                </a:defRPr>
              </a:lvl4pPr>
              <a:lvl5pPr marL="2057400" indent="-228600" eaLnBrk="0" hangingPunct="0">
                <a:defRPr kumimoji="1" sz="900">
                  <a:solidFill>
                    <a:schemeClr val="tx1"/>
                  </a:solidFill>
                  <a:latin typeface="Arial" charset="0"/>
                  <a:ea typeface="돋움" pitchFamily="50" charset="-127"/>
                </a:defRPr>
              </a:lvl5pPr>
              <a:lvl6pPr marL="2514600" indent="-228600" eaLnBrk="0" fontAlgn="base" hangingPunct="0">
                <a:spcBef>
                  <a:spcPct val="0"/>
                </a:spcBef>
                <a:spcAft>
                  <a:spcPct val="0"/>
                </a:spcAft>
                <a:defRPr kumimoji="1" sz="900">
                  <a:solidFill>
                    <a:schemeClr val="tx1"/>
                  </a:solidFill>
                  <a:latin typeface="Arial" charset="0"/>
                  <a:ea typeface="돋움" pitchFamily="50" charset="-127"/>
                </a:defRPr>
              </a:lvl6pPr>
              <a:lvl7pPr marL="2971800" indent="-228600" eaLnBrk="0" fontAlgn="base" hangingPunct="0">
                <a:spcBef>
                  <a:spcPct val="0"/>
                </a:spcBef>
                <a:spcAft>
                  <a:spcPct val="0"/>
                </a:spcAft>
                <a:defRPr kumimoji="1" sz="900">
                  <a:solidFill>
                    <a:schemeClr val="tx1"/>
                  </a:solidFill>
                  <a:latin typeface="Arial" charset="0"/>
                  <a:ea typeface="돋움" pitchFamily="50" charset="-127"/>
                </a:defRPr>
              </a:lvl7pPr>
              <a:lvl8pPr marL="3429000" indent="-228600" eaLnBrk="0" fontAlgn="base" hangingPunct="0">
                <a:spcBef>
                  <a:spcPct val="0"/>
                </a:spcBef>
                <a:spcAft>
                  <a:spcPct val="0"/>
                </a:spcAft>
                <a:defRPr kumimoji="1" sz="900">
                  <a:solidFill>
                    <a:schemeClr val="tx1"/>
                  </a:solidFill>
                  <a:latin typeface="Arial" charset="0"/>
                  <a:ea typeface="돋움" pitchFamily="50" charset="-127"/>
                </a:defRPr>
              </a:lvl8pPr>
              <a:lvl9pPr marL="3886200" indent="-228600" eaLnBrk="0" fontAlgn="base" hangingPunct="0">
                <a:spcBef>
                  <a:spcPct val="0"/>
                </a:spcBef>
                <a:spcAft>
                  <a:spcPct val="0"/>
                </a:spcAft>
                <a:defRPr kumimoji="1" sz="900">
                  <a:solidFill>
                    <a:schemeClr val="tx1"/>
                  </a:solidFill>
                  <a:latin typeface="Arial" charset="0"/>
                  <a:ea typeface="돋움" pitchFamily="50" charset="-127"/>
                </a:defRPr>
              </a:lvl9pPr>
            </a:lstStyle>
            <a:p>
              <a:pPr eaLnBrk="1" hangingPunct="1"/>
              <a:r>
                <a:rPr lang="en-US" altLang="ko-KR" sz="1100" smtClean="0">
                  <a:latin typeface="Times New Roman" pitchFamily="18" charset="0"/>
                  <a:cs typeface="Times New Roman" pitchFamily="18" charset="0"/>
                </a:rPr>
                <a:t>C0</a:t>
              </a:r>
            </a:p>
          </p:txBody>
        </p:sp>
        <p:sp>
          <p:nvSpPr>
            <p:cNvPr id="41" name="Text Box 1240"/>
            <p:cNvSpPr txBox="1">
              <a:spLocks noChangeArrowheads="1"/>
            </p:cNvSpPr>
            <p:nvPr/>
          </p:nvSpPr>
          <p:spPr bwMode="auto">
            <a:xfrm>
              <a:off x="275" y="3982"/>
              <a:ext cx="252" cy="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900">
                  <a:solidFill>
                    <a:schemeClr val="tx1"/>
                  </a:solidFill>
                  <a:latin typeface="Arial" charset="0"/>
                  <a:ea typeface="돋움" pitchFamily="50" charset="-127"/>
                </a:defRPr>
              </a:lvl1pPr>
              <a:lvl2pPr marL="742950" indent="-285750" eaLnBrk="0" hangingPunct="0">
                <a:defRPr kumimoji="1" sz="900">
                  <a:solidFill>
                    <a:schemeClr val="tx1"/>
                  </a:solidFill>
                  <a:latin typeface="Arial" charset="0"/>
                  <a:ea typeface="돋움" pitchFamily="50" charset="-127"/>
                </a:defRPr>
              </a:lvl2pPr>
              <a:lvl3pPr marL="1143000" indent="-228600" eaLnBrk="0" hangingPunct="0">
                <a:defRPr kumimoji="1" sz="900">
                  <a:solidFill>
                    <a:schemeClr val="tx1"/>
                  </a:solidFill>
                  <a:latin typeface="Arial" charset="0"/>
                  <a:ea typeface="돋움" pitchFamily="50" charset="-127"/>
                </a:defRPr>
              </a:lvl3pPr>
              <a:lvl4pPr marL="1600200" indent="-228600" eaLnBrk="0" hangingPunct="0">
                <a:defRPr kumimoji="1" sz="900">
                  <a:solidFill>
                    <a:schemeClr val="tx1"/>
                  </a:solidFill>
                  <a:latin typeface="Arial" charset="0"/>
                  <a:ea typeface="돋움" pitchFamily="50" charset="-127"/>
                </a:defRPr>
              </a:lvl4pPr>
              <a:lvl5pPr marL="2057400" indent="-228600" eaLnBrk="0" hangingPunct="0">
                <a:defRPr kumimoji="1" sz="900">
                  <a:solidFill>
                    <a:schemeClr val="tx1"/>
                  </a:solidFill>
                  <a:latin typeface="Arial" charset="0"/>
                  <a:ea typeface="돋움" pitchFamily="50" charset="-127"/>
                </a:defRPr>
              </a:lvl5pPr>
              <a:lvl6pPr marL="2514600" indent="-228600" eaLnBrk="0" fontAlgn="base" hangingPunct="0">
                <a:spcBef>
                  <a:spcPct val="0"/>
                </a:spcBef>
                <a:spcAft>
                  <a:spcPct val="0"/>
                </a:spcAft>
                <a:defRPr kumimoji="1" sz="900">
                  <a:solidFill>
                    <a:schemeClr val="tx1"/>
                  </a:solidFill>
                  <a:latin typeface="Arial" charset="0"/>
                  <a:ea typeface="돋움" pitchFamily="50" charset="-127"/>
                </a:defRPr>
              </a:lvl6pPr>
              <a:lvl7pPr marL="2971800" indent="-228600" eaLnBrk="0" fontAlgn="base" hangingPunct="0">
                <a:spcBef>
                  <a:spcPct val="0"/>
                </a:spcBef>
                <a:spcAft>
                  <a:spcPct val="0"/>
                </a:spcAft>
                <a:defRPr kumimoji="1" sz="900">
                  <a:solidFill>
                    <a:schemeClr val="tx1"/>
                  </a:solidFill>
                  <a:latin typeface="Arial" charset="0"/>
                  <a:ea typeface="돋움" pitchFamily="50" charset="-127"/>
                </a:defRPr>
              </a:lvl7pPr>
              <a:lvl8pPr marL="3429000" indent="-228600" eaLnBrk="0" fontAlgn="base" hangingPunct="0">
                <a:spcBef>
                  <a:spcPct val="0"/>
                </a:spcBef>
                <a:spcAft>
                  <a:spcPct val="0"/>
                </a:spcAft>
                <a:defRPr kumimoji="1" sz="900">
                  <a:solidFill>
                    <a:schemeClr val="tx1"/>
                  </a:solidFill>
                  <a:latin typeface="Arial" charset="0"/>
                  <a:ea typeface="돋움" pitchFamily="50" charset="-127"/>
                </a:defRPr>
              </a:lvl8pPr>
              <a:lvl9pPr marL="3886200" indent="-228600" eaLnBrk="0" fontAlgn="base" hangingPunct="0">
                <a:spcBef>
                  <a:spcPct val="0"/>
                </a:spcBef>
                <a:spcAft>
                  <a:spcPct val="0"/>
                </a:spcAft>
                <a:defRPr kumimoji="1" sz="900">
                  <a:solidFill>
                    <a:schemeClr val="tx1"/>
                  </a:solidFill>
                  <a:latin typeface="Arial" charset="0"/>
                  <a:ea typeface="돋움" pitchFamily="50" charset="-127"/>
                </a:defRPr>
              </a:lvl9pPr>
            </a:lstStyle>
            <a:p>
              <a:pPr eaLnBrk="1" hangingPunct="1"/>
              <a:r>
                <a:rPr lang="en-US" altLang="ko-KR" sz="1100" smtClean="0">
                  <a:latin typeface="Times New Roman" pitchFamily="18" charset="0"/>
                  <a:cs typeface="Times New Roman" pitchFamily="18" charset="0"/>
                </a:rPr>
                <a:t>X0</a:t>
              </a:r>
            </a:p>
          </p:txBody>
        </p:sp>
        <p:sp>
          <p:nvSpPr>
            <p:cNvPr id="42" name="Rectangle 1241"/>
            <p:cNvSpPr>
              <a:spLocks noChangeArrowheads="1"/>
            </p:cNvSpPr>
            <p:nvPr/>
          </p:nvSpPr>
          <p:spPr bwMode="auto">
            <a:xfrm>
              <a:off x="1982" y="4127"/>
              <a:ext cx="47" cy="96"/>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900">
                  <a:solidFill>
                    <a:schemeClr val="tx1"/>
                  </a:solidFill>
                  <a:latin typeface="Arial" charset="0"/>
                  <a:ea typeface="돋움" pitchFamily="50" charset="-127"/>
                </a:defRPr>
              </a:lvl1pPr>
              <a:lvl2pPr marL="742950" indent="-285750" eaLnBrk="0" hangingPunct="0">
                <a:defRPr kumimoji="1" sz="900">
                  <a:solidFill>
                    <a:schemeClr val="tx1"/>
                  </a:solidFill>
                  <a:latin typeface="Arial" charset="0"/>
                  <a:ea typeface="돋움" pitchFamily="50" charset="-127"/>
                </a:defRPr>
              </a:lvl2pPr>
              <a:lvl3pPr marL="1143000" indent="-228600" eaLnBrk="0" hangingPunct="0">
                <a:defRPr kumimoji="1" sz="900">
                  <a:solidFill>
                    <a:schemeClr val="tx1"/>
                  </a:solidFill>
                  <a:latin typeface="Arial" charset="0"/>
                  <a:ea typeface="돋움" pitchFamily="50" charset="-127"/>
                </a:defRPr>
              </a:lvl3pPr>
              <a:lvl4pPr marL="1600200" indent="-228600" eaLnBrk="0" hangingPunct="0">
                <a:defRPr kumimoji="1" sz="900">
                  <a:solidFill>
                    <a:schemeClr val="tx1"/>
                  </a:solidFill>
                  <a:latin typeface="Arial" charset="0"/>
                  <a:ea typeface="돋움" pitchFamily="50" charset="-127"/>
                </a:defRPr>
              </a:lvl4pPr>
              <a:lvl5pPr marL="2057400" indent="-228600" eaLnBrk="0" hangingPunct="0">
                <a:defRPr kumimoji="1" sz="900">
                  <a:solidFill>
                    <a:schemeClr val="tx1"/>
                  </a:solidFill>
                  <a:latin typeface="Arial" charset="0"/>
                  <a:ea typeface="돋움" pitchFamily="50" charset="-127"/>
                </a:defRPr>
              </a:lvl5pPr>
              <a:lvl6pPr marL="2514600" indent="-228600" eaLnBrk="0" fontAlgn="base" hangingPunct="0">
                <a:spcBef>
                  <a:spcPct val="0"/>
                </a:spcBef>
                <a:spcAft>
                  <a:spcPct val="0"/>
                </a:spcAft>
                <a:defRPr kumimoji="1" sz="900">
                  <a:solidFill>
                    <a:schemeClr val="tx1"/>
                  </a:solidFill>
                  <a:latin typeface="Arial" charset="0"/>
                  <a:ea typeface="돋움" pitchFamily="50" charset="-127"/>
                </a:defRPr>
              </a:lvl6pPr>
              <a:lvl7pPr marL="2971800" indent="-228600" eaLnBrk="0" fontAlgn="base" hangingPunct="0">
                <a:spcBef>
                  <a:spcPct val="0"/>
                </a:spcBef>
                <a:spcAft>
                  <a:spcPct val="0"/>
                </a:spcAft>
                <a:defRPr kumimoji="1" sz="900">
                  <a:solidFill>
                    <a:schemeClr val="tx1"/>
                  </a:solidFill>
                  <a:latin typeface="Arial" charset="0"/>
                  <a:ea typeface="돋움" pitchFamily="50" charset="-127"/>
                </a:defRPr>
              </a:lvl7pPr>
              <a:lvl8pPr marL="3429000" indent="-228600" eaLnBrk="0" fontAlgn="base" hangingPunct="0">
                <a:spcBef>
                  <a:spcPct val="0"/>
                </a:spcBef>
                <a:spcAft>
                  <a:spcPct val="0"/>
                </a:spcAft>
                <a:defRPr kumimoji="1" sz="900">
                  <a:solidFill>
                    <a:schemeClr val="tx1"/>
                  </a:solidFill>
                  <a:latin typeface="Arial" charset="0"/>
                  <a:ea typeface="돋움" pitchFamily="50" charset="-127"/>
                </a:defRPr>
              </a:lvl8pPr>
              <a:lvl9pPr marL="3886200" indent="-228600" eaLnBrk="0" fontAlgn="base" hangingPunct="0">
                <a:spcBef>
                  <a:spcPct val="0"/>
                </a:spcBef>
                <a:spcAft>
                  <a:spcPct val="0"/>
                </a:spcAft>
                <a:defRPr kumimoji="1" sz="900">
                  <a:solidFill>
                    <a:schemeClr val="tx1"/>
                  </a:solidFill>
                  <a:latin typeface="Arial" charset="0"/>
                  <a:ea typeface="돋움" pitchFamily="50" charset="-127"/>
                </a:defRPr>
              </a:lvl9pPr>
            </a:lstStyle>
            <a:p>
              <a:pPr eaLnBrk="1" hangingPunct="1"/>
              <a:endParaRPr lang="ko-KR" altLang="en-US" sz="1100" smtClean="0">
                <a:latin typeface="Times New Roman" pitchFamily="18" charset="0"/>
                <a:cs typeface="Times New Roman" pitchFamily="18" charset="0"/>
              </a:endParaRPr>
            </a:p>
          </p:txBody>
        </p:sp>
        <p:sp>
          <p:nvSpPr>
            <p:cNvPr id="43" name="Rectangle 1242"/>
            <p:cNvSpPr>
              <a:spLocks noChangeArrowheads="1"/>
            </p:cNvSpPr>
            <p:nvPr/>
          </p:nvSpPr>
          <p:spPr bwMode="auto">
            <a:xfrm>
              <a:off x="1767" y="4559"/>
              <a:ext cx="215" cy="9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900">
                  <a:solidFill>
                    <a:schemeClr val="tx1"/>
                  </a:solidFill>
                  <a:latin typeface="Arial" charset="0"/>
                  <a:ea typeface="돋움" pitchFamily="50" charset="-127"/>
                </a:defRPr>
              </a:lvl1pPr>
              <a:lvl2pPr marL="742950" indent="-285750" eaLnBrk="0" hangingPunct="0">
                <a:defRPr kumimoji="1" sz="900">
                  <a:solidFill>
                    <a:schemeClr val="tx1"/>
                  </a:solidFill>
                  <a:latin typeface="Arial" charset="0"/>
                  <a:ea typeface="돋움" pitchFamily="50" charset="-127"/>
                </a:defRPr>
              </a:lvl2pPr>
              <a:lvl3pPr marL="1143000" indent="-228600" eaLnBrk="0" hangingPunct="0">
                <a:defRPr kumimoji="1" sz="900">
                  <a:solidFill>
                    <a:schemeClr val="tx1"/>
                  </a:solidFill>
                  <a:latin typeface="Arial" charset="0"/>
                  <a:ea typeface="돋움" pitchFamily="50" charset="-127"/>
                </a:defRPr>
              </a:lvl3pPr>
              <a:lvl4pPr marL="1600200" indent="-228600" eaLnBrk="0" hangingPunct="0">
                <a:defRPr kumimoji="1" sz="900">
                  <a:solidFill>
                    <a:schemeClr val="tx1"/>
                  </a:solidFill>
                  <a:latin typeface="Arial" charset="0"/>
                  <a:ea typeface="돋움" pitchFamily="50" charset="-127"/>
                </a:defRPr>
              </a:lvl4pPr>
              <a:lvl5pPr marL="2057400" indent="-228600" eaLnBrk="0" hangingPunct="0">
                <a:defRPr kumimoji="1" sz="900">
                  <a:solidFill>
                    <a:schemeClr val="tx1"/>
                  </a:solidFill>
                  <a:latin typeface="Arial" charset="0"/>
                  <a:ea typeface="돋움" pitchFamily="50" charset="-127"/>
                </a:defRPr>
              </a:lvl5pPr>
              <a:lvl6pPr marL="2514600" indent="-228600" eaLnBrk="0" fontAlgn="base" hangingPunct="0">
                <a:spcBef>
                  <a:spcPct val="0"/>
                </a:spcBef>
                <a:spcAft>
                  <a:spcPct val="0"/>
                </a:spcAft>
                <a:defRPr kumimoji="1" sz="900">
                  <a:solidFill>
                    <a:schemeClr val="tx1"/>
                  </a:solidFill>
                  <a:latin typeface="Arial" charset="0"/>
                  <a:ea typeface="돋움" pitchFamily="50" charset="-127"/>
                </a:defRPr>
              </a:lvl6pPr>
              <a:lvl7pPr marL="2971800" indent="-228600" eaLnBrk="0" fontAlgn="base" hangingPunct="0">
                <a:spcBef>
                  <a:spcPct val="0"/>
                </a:spcBef>
                <a:spcAft>
                  <a:spcPct val="0"/>
                </a:spcAft>
                <a:defRPr kumimoji="1" sz="900">
                  <a:solidFill>
                    <a:schemeClr val="tx1"/>
                  </a:solidFill>
                  <a:latin typeface="Arial" charset="0"/>
                  <a:ea typeface="돋움" pitchFamily="50" charset="-127"/>
                </a:defRPr>
              </a:lvl7pPr>
              <a:lvl8pPr marL="3429000" indent="-228600" eaLnBrk="0" fontAlgn="base" hangingPunct="0">
                <a:spcBef>
                  <a:spcPct val="0"/>
                </a:spcBef>
                <a:spcAft>
                  <a:spcPct val="0"/>
                </a:spcAft>
                <a:defRPr kumimoji="1" sz="900">
                  <a:solidFill>
                    <a:schemeClr val="tx1"/>
                  </a:solidFill>
                  <a:latin typeface="Arial" charset="0"/>
                  <a:ea typeface="돋움" pitchFamily="50" charset="-127"/>
                </a:defRPr>
              </a:lvl8pPr>
              <a:lvl9pPr marL="3886200" indent="-228600" eaLnBrk="0" fontAlgn="base" hangingPunct="0">
                <a:spcBef>
                  <a:spcPct val="0"/>
                </a:spcBef>
                <a:spcAft>
                  <a:spcPct val="0"/>
                </a:spcAft>
                <a:defRPr kumimoji="1" sz="900">
                  <a:solidFill>
                    <a:schemeClr val="tx1"/>
                  </a:solidFill>
                  <a:latin typeface="Arial" charset="0"/>
                  <a:ea typeface="돋움" pitchFamily="50" charset="-127"/>
                </a:defRPr>
              </a:lvl9pPr>
            </a:lstStyle>
            <a:p>
              <a:pPr eaLnBrk="1" hangingPunct="1"/>
              <a:endParaRPr lang="ko-KR" altLang="en-US" sz="1100" smtClean="0">
                <a:latin typeface="Times New Roman" pitchFamily="18" charset="0"/>
                <a:cs typeface="Times New Roman" pitchFamily="18" charset="0"/>
              </a:endParaRPr>
            </a:p>
          </p:txBody>
        </p:sp>
        <p:sp>
          <p:nvSpPr>
            <p:cNvPr id="44" name="Rectangle 1243"/>
            <p:cNvSpPr>
              <a:spLocks noChangeArrowheads="1"/>
            </p:cNvSpPr>
            <p:nvPr/>
          </p:nvSpPr>
          <p:spPr bwMode="auto">
            <a:xfrm>
              <a:off x="675" y="4599"/>
              <a:ext cx="192" cy="9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900">
                  <a:solidFill>
                    <a:schemeClr val="tx1"/>
                  </a:solidFill>
                  <a:latin typeface="Arial" charset="0"/>
                  <a:ea typeface="돋움" pitchFamily="50" charset="-127"/>
                </a:defRPr>
              </a:lvl1pPr>
              <a:lvl2pPr marL="742950" indent="-285750" eaLnBrk="0" hangingPunct="0">
                <a:defRPr kumimoji="1" sz="900">
                  <a:solidFill>
                    <a:schemeClr val="tx1"/>
                  </a:solidFill>
                  <a:latin typeface="Arial" charset="0"/>
                  <a:ea typeface="돋움" pitchFamily="50" charset="-127"/>
                </a:defRPr>
              </a:lvl2pPr>
              <a:lvl3pPr marL="1143000" indent="-228600" eaLnBrk="0" hangingPunct="0">
                <a:defRPr kumimoji="1" sz="900">
                  <a:solidFill>
                    <a:schemeClr val="tx1"/>
                  </a:solidFill>
                  <a:latin typeface="Arial" charset="0"/>
                  <a:ea typeface="돋움" pitchFamily="50" charset="-127"/>
                </a:defRPr>
              </a:lvl3pPr>
              <a:lvl4pPr marL="1600200" indent="-228600" eaLnBrk="0" hangingPunct="0">
                <a:defRPr kumimoji="1" sz="900">
                  <a:solidFill>
                    <a:schemeClr val="tx1"/>
                  </a:solidFill>
                  <a:latin typeface="Arial" charset="0"/>
                  <a:ea typeface="돋움" pitchFamily="50" charset="-127"/>
                </a:defRPr>
              </a:lvl4pPr>
              <a:lvl5pPr marL="2057400" indent="-228600" eaLnBrk="0" hangingPunct="0">
                <a:defRPr kumimoji="1" sz="900">
                  <a:solidFill>
                    <a:schemeClr val="tx1"/>
                  </a:solidFill>
                  <a:latin typeface="Arial" charset="0"/>
                  <a:ea typeface="돋움" pitchFamily="50" charset="-127"/>
                </a:defRPr>
              </a:lvl5pPr>
              <a:lvl6pPr marL="2514600" indent="-228600" eaLnBrk="0" fontAlgn="base" hangingPunct="0">
                <a:spcBef>
                  <a:spcPct val="0"/>
                </a:spcBef>
                <a:spcAft>
                  <a:spcPct val="0"/>
                </a:spcAft>
                <a:defRPr kumimoji="1" sz="900">
                  <a:solidFill>
                    <a:schemeClr val="tx1"/>
                  </a:solidFill>
                  <a:latin typeface="Arial" charset="0"/>
                  <a:ea typeface="돋움" pitchFamily="50" charset="-127"/>
                </a:defRPr>
              </a:lvl6pPr>
              <a:lvl7pPr marL="2971800" indent="-228600" eaLnBrk="0" fontAlgn="base" hangingPunct="0">
                <a:spcBef>
                  <a:spcPct val="0"/>
                </a:spcBef>
                <a:spcAft>
                  <a:spcPct val="0"/>
                </a:spcAft>
                <a:defRPr kumimoji="1" sz="900">
                  <a:solidFill>
                    <a:schemeClr val="tx1"/>
                  </a:solidFill>
                  <a:latin typeface="Arial" charset="0"/>
                  <a:ea typeface="돋움" pitchFamily="50" charset="-127"/>
                </a:defRPr>
              </a:lvl7pPr>
              <a:lvl8pPr marL="3429000" indent="-228600" eaLnBrk="0" fontAlgn="base" hangingPunct="0">
                <a:spcBef>
                  <a:spcPct val="0"/>
                </a:spcBef>
                <a:spcAft>
                  <a:spcPct val="0"/>
                </a:spcAft>
                <a:defRPr kumimoji="1" sz="900">
                  <a:solidFill>
                    <a:schemeClr val="tx1"/>
                  </a:solidFill>
                  <a:latin typeface="Arial" charset="0"/>
                  <a:ea typeface="돋움" pitchFamily="50" charset="-127"/>
                </a:defRPr>
              </a:lvl8pPr>
              <a:lvl9pPr marL="3886200" indent="-228600" eaLnBrk="0" fontAlgn="base" hangingPunct="0">
                <a:spcBef>
                  <a:spcPct val="0"/>
                </a:spcBef>
                <a:spcAft>
                  <a:spcPct val="0"/>
                </a:spcAft>
                <a:defRPr kumimoji="1" sz="900">
                  <a:solidFill>
                    <a:schemeClr val="tx1"/>
                  </a:solidFill>
                  <a:latin typeface="Arial" charset="0"/>
                  <a:ea typeface="돋움" pitchFamily="50" charset="-127"/>
                </a:defRPr>
              </a:lvl9pPr>
            </a:lstStyle>
            <a:p>
              <a:pPr eaLnBrk="1" hangingPunct="1"/>
              <a:endParaRPr lang="ko-KR" altLang="ko-KR" sz="1100" smtClean="0">
                <a:latin typeface="Times New Roman" pitchFamily="18" charset="0"/>
                <a:cs typeface="Times New Roman" pitchFamily="18" charset="0"/>
              </a:endParaRPr>
            </a:p>
          </p:txBody>
        </p:sp>
        <p:sp>
          <p:nvSpPr>
            <p:cNvPr id="45" name="Rectangle 1244"/>
            <p:cNvSpPr>
              <a:spLocks noChangeArrowheads="1"/>
            </p:cNvSpPr>
            <p:nvPr/>
          </p:nvSpPr>
          <p:spPr bwMode="auto">
            <a:xfrm>
              <a:off x="867" y="4599"/>
              <a:ext cx="192" cy="9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900">
                  <a:solidFill>
                    <a:schemeClr val="tx1"/>
                  </a:solidFill>
                  <a:latin typeface="Arial" charset="0"/>
                  <a:ea typeface="돋움" pitchFamily="50" charset="-127"/>
                </a:defRPr>
              </a:lvl1pPr>
              <a:lvl2pPr marL="742950" indent="-285750" eaLnBrk="0" hangingPunct="0">
                <a:defRPr kumimoji="1" sz="900">
                  <a:solidFill>
                    <a:schemeClr val="tx1"/>
                  </a:solidFill>
                  <a:latin typeface="Arial" charset="0"/>
                  <a:ea typeface="돋움" pitchFamily="50" charset="-127"/>
                </a:defRPr>
              </a:lvl2pPr>
              <a:lvl3pPr marL="1143000" indent="-228600" eaLnBrk="0" hangingPunct="0">
                <a:defRPr kumimoji="1" sz="900">
                  <a:solidFill>
                    <a:schemeClr val="tx1"/>
                  </a:solidFill>
                  <a:latin typeface="Arial" charset="0"/>
                  <a:ea typeface="돋움" pitchFamily="50" charset="-127"/>
                </a:defRPr>
              </a:lvl3pPr>
              <a:lvl4pPr marL="1600200" indent="-228600" eaLnBrk="0" hangingPunct="0">
                <a:defRPr kumimoji="1" sz="900">
                  <a:solidFill>
                    <a:schemeClr val="tx1"/>
                  </a:solidFill>
                  <a:latin typeface="Arial" charset="0"/>
                  <a:ea typeface="돋움" pitchFamily="50" charset="-127"/>
                </a:defRPr>
              </a:lvl4pPr>
              <a:lvl5pPr marL="2057400" indent="-228600" eaLnBrk="0" hangingPunct="0">
                <a:defRPr kumimoji="1" sz="900">
                  <a:solidFill>
                    <a:schemeClr val="tx1"/>
                  </a:solidFill>
                  <a:latin typeface="Arial" charset="0"/>
                  <a:ea typeface="돋움" pitchFamily="50" charset="-127"/>
                </a:defRPr>
              </a:lvl5pPr>
              <a:lvl6pPr marL="2514600" indent="-228600" eaLnBrk="0" fontAlgn="base" hangingPunct="0">
                <a:spcBef>
                  <a:spcPct val="0"/>
                </a:spcBef>
                <a:spcAft>
                  <a:spcPct val="0"/>
                </a:spcAft>
                <a:defRPr kumimoji="1" sz="900">
                  <a:solidFill>
                    <a:schemeClr val="tx1"/>
                  </a:solidFill>
                  <a:latin typeface="Arial" charset="0"/>
                  <a:ea typeface="돋움" pitchFamily="50" charset="-127"/>
                </a:defRPr>
              </a:lvl6pPr>
              <a:lvl7pPr marL="2971800" indent="-228600" eaLnBrk="0" fontAlgn="base" hangingPunct="0">
                <a:spcBef>
                  <a:spcPct val="0"/>
                </a:spcBef>
                <a:spcAft>
                  <a:spcPct val="0"/>
                </a:spcAft>
                <a:defRPr kumimoji="1" sz="900">
                  <a:solidFill>
                    <a:schemeClr val="tx1"/>
                  </a:solidFill>
                  <a:latin typeface="Arial" charset="0"/>
                  <a:ea typeface="돋움" pitchFamily="50" charset="-127"/>
                </a:defRPr>
              </a:lvl7pPr>
              <a:lvl8pPr marL="3429000" indent="-228600" eaLnBrk="0" fontAlgn="base" hangingPunct="0">
                <a:spcBef>
                  <a:spcPct val="0"/>
                </a:spcBef>
                <a:spcAft>
                  <a:spcPct val="0"/>
                </a:spcAft>
                <a:defRPr kumimoji="1" sz="900">
                  <a:solidFill>
                    <a:schemeClr val="tx1"/>
                  </a:solidFill>
                  <a:latin typeface="Arial" charset="0"/>
                  <a:ea typeface="돋움" pitchFamily="50" charset="-127"/>
                </a:defRPr>
              </a:lvl8pPr>
              <a:lvl9pPr marL="3886200" indent="-228600" eaLnBrk="0" fontAlgn="base" hangingPunct="0">
                <a:spcBef>
                  <a:spcPct val="0"/>
                </a:spcBef>
                <a:spcAft>
                  <a:spcPct val="0"/>
                </a:spcAft>
                <a:defRPr kumimoji="1" sz="900">
                  <a:solidFill>
                    <a:schemeClr val="tx1"/>
                  </a:solidFill>
                  <a:latin typeface="Arial" charset="0"/>
                  <a:ea typeface="돋움" pitchFamily="50" charset="-127"/>
                </a:defRPr>
              </a:lvl9pPr>
            </a:lstStyle>
            <a:p>
              <a:pPr eaLnBrk="1" hangingPunct="1"/>
              <a:endParaRPr lang="ko-KR" altLang="ko-KR" sz="1100" smtClean="0">
                <a:latin typeface="Times New Roman" pitchFamily="18" charset="0"/>
                <a:cs typeface="Times New Roman" pitchFamily="18" charset="0"/>
              </a:endParaRPr>
            </a:p>
          </p:txBody>
        </p:sp>
        <p:sp>
          <p:nvSpPr>
            <p:cNvPr id="46" name="Line 1245"/>
            <p:cNvSpPr>
              <a:spLocks noChangeShapeType="1"/>
            </p:cNvSpPr>
            <p:nvPr/>
          </p:nvSpPr>
          <p:spPr bwMode="auto">
            <a:xfrm>
              <a:off x="1059" y="4416"/>
              <a:ext cx="48"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ko-KR" altLang="en-US" sz="1100" smtClean="0">
                <a:latin typeface="Times New Roman" pitchFamily="18" charset="0"/>
                <a:cs typeface="Times New Roman" pitchFamily="18" charset="0"/>
              </a:endParaRPr>
            </a:p>
          </p:txBody>
        </p:sp>
        <p:sp>
          <p:nvSpPr>
            <p:cNvPr id="47" name="Text Box 1246"/>
            <p:cNvSpPr txBox="1">
              <a:spLocks noChangeArrowheads="1"/>
            </p:cNvSpPr>
            <p:nvPr/>
          </p:nvSpPr>
          <p:spPr bwMode="auto">
            <a:xfrm>
              <a:off x="781" y="4343"/>
              <a:ext cx="345" cy="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lvl1pPr eaLnBrk="0" hangingPunct="0">
                <a:defRPr kumimoji="1" sz="900">
                  <a:solidFill>
                    <a:schemeClr val="tx1"/>
                  </a:solidFill>
                  <a:latin typeface="Arial" charset="0"/>
                  <a:ea typeface="돋움" pitchFamily="50" charset="-127"/>
                </a:defRPr>
              </a:lvl1pPr>
              <a:lvl2pPr marL="742950" indent="-285750" eaLnBrk="0" hangingPunct="0">
                <a:defRPr kumimoji="1" sz="900">
                  <a:solidFill>
                    <a:schemeClr val="tx1"/>
                  </a:solidFill>
                  <a:latin typeface="Arial" charset="0"/>
                  <a:ea typeface="돋움" pitchFamily="50" charset="-127"/>
                </a:defRPr>
              </a:lvl2pPr>
              <a:lvl3pPr marL="1143000" indent="-228600" eaLnBrk="0" hangingPunct="0">
                <a:defRPr kumimoji="1" sz="900">
                  <a:solidFill>
                    <a:schemeClr val="tx1"/>
                  </a:solidFill>
                  <a:latin typeface="Arial" charset="0"/>
                  <a:ea typeface="돋움" pitchFamily="50" charset="-127"/>
                </a:defRPr>
              </a:lvl3pPr>
              <a:lvl4pPr marL="1600200" indent="-228600" eaLnBrk="0" hangingPunct="0">
                <a:defRPr kumimoji="1" sz="900">
                  <a:solidFill>
                    <a:schemeClr val="tx1"/>
                  </a:solidFill>
                  <a:latin typeface="Arial" charset="0"/>
                  <a:ea typeface="돋움" pitchFamily="50" charset="-127"/>
                </a:defRPr>
              </a:lvl4pPr>
              <a:lvl5pPr marL="2057400" indent="-228600" eaLnBrk="0" hangingPunct="0">
                <a:defRPr kumimoji="1" sz="900">
                  <a:solidFill>
                    <a:schemeClr val="tx1"/>
                  </a:solidFill>
                  <a:latin typeface="Arial" charset="0"/>
                  <a:ea typeface="돋움" pitchFamily="50" charset="-127"/>
                </a:defRPr>
              </a:lvl5pPr>
              <a:lvl6pPr marL="2514600" indent="-228600" eaLnBrk="0" fontAlgn="base" hangingPunct="0">
                <a:spcBef>
                  <a:spcPct val="0"/>
                </a:spcBef>
                <a:spcAft>
                  <a:spcPct val="0"/>
                </a:spcAft>
                <a:defRPr kumimoji="1" sz="900">
                  <a:solidFill>
                    <a:schemeClr val="tx1"/>
                  </a:solidFill>
                  <a:latin typeface="Arial" charset="0"/>
                  <a:ea typeface="돋움" pitchFamily="50" charset="-127"/>
                </a:defRPr>
              </a:lvl6pPr>
              <a:lvl7pPr marL="2971800" indent="-228600" eaLnBrk="0" fontAlgn="base" hangingPunct="0">
                <a:spcBef>
                  <a:spcPct val="0"/>
                </a:spcBef>
                <a:spcAft>
                  <a:spcPct val="0"/>
                </a:spcAft>
                <a:defRPr kumimoji="1" sz="900">
                  <a:solidFill>
                    <a:schemeClr val="tx1"/>
                  </a:solidFill>
                  <a:latin typeface="Arial" charset="0"/>
                  <a:ea typeface="돋움" pitchFamily="50" charset="-127"/>
                </a:defRPr>
              </a:lvl7pPr>
              <a:lvl8pPr marL="3429000" indent="-228600" eaLnBrk="0" fontAlgn="base" hangingPunct="0">
                <a:spcBef>
                  <a:spcPct val="0"/>
                </a:spcBef>
                <a:spcAft>
                  <a:spcPct val="0"/>
                </a:spcAft>
                <a:defRPr kumimoji="1" sz="900">
                  <a:solidFill>
                    <a:schemeClr val="tx1"/>
                  </a:solidFill>
                  <a:latin typeface="Arial" charset="0"/>
                  <a:ea typeface="돋움" pitchFamily="50" charset="-127"/>
                </a:defRPr>
              </a:lvl8pPr>
              <a:lvl9pPr marL="3886200" indent="-228600" eaLnBrk="0" fontAlgn="base" hangingPunct="0">
                <a:spcBef>
                  <a:spcPct val="0"/>
                </a:spcBef>
                <a:spcAft>
                  <a:spcPct val="0"/>
                </a:spcAft>
                <a:defRPr kumimoji="1" sz="900">
                  <a:solidFill>
                    <a:schemeClr val="tx1"/>
                  </a:solidFill>
                  <a:latin typeface="Arial" charset="0"/>
                  <a:ea typeface="돋움" pitchFamily="50" charset="-127"/>
                </a:defRPr>
              </a:lvl9pPr>
            </a:lstStyle>
            <a:p>
              <a:pPr eaLnBrk="1" hangingPunct="1"/>
              <a:r>
                <a:rPr lang="en-US" altLang="ko-KR" sz="1100" smtClean="0">
                  <a:latin typeface="Times New Roman" pitchFamily="18" charset="0"/>
                  <a:cs typeface="Times New Roman" pitchFamily="18" charset="0"/>
                </a:rPr>
                <a:t>( Y40 )</a:t>
              </a:r>
            </a:p>
          </p:txBody>
        </p:sp>
        <p:sp>
          <p:nvSpPr>
            <p:cNvPr id="48" name="Line 1247"/>
            <p:cNvSpPr>
              <a:spLocks noChangeShapeType="1"/>
            </p:cNvSpPr>
            <p:nvPr/>
          </p:nvSpPr>
          <p:spPr bwMode="auto">
            <a:xfrm>
              <a:off x="1059" y="4649"/>
              <a:ext cx="48"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ko-KR" altLang="en-US" sz="1100" smtClean="0">
                <a:latin typeface="Times New Roman" pitchFamily="18" charset="0"/>
                <a:cs typeface="Times New Roman" pitchFamily="18" charset="0"/>
              </a:endParaRPr>
            </a:p>
          </p:txBody>
        </p:sp>
        <p:sp>
          <p:nvSpPr>
            <p:cNvPr id="49" name="Line 1248"/>
            <p:cNvSpPr>
              <a:spLocks noChangeShapeType="1"/>
            </p:cNvSpPr>
            <p:nvPr/>
          </p:nvSpPr>
          <p:spPr bwMode="auto">
            <a:xfrm>
              <a:off x="339" y="4604"/>
              <a:ext cx="0" cy="9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ko-KR" altLang="en-US" sz="1100" smtClean="0">
                <a:latin typeface="Times New Roman" pitchFamily="18" charset="0"/>
                <a:cs typeface="Times New Roman" pitchFamily="18" charset="0"/>
              </a:endParaRPr>
            </a:p>
          </p:txBody>
        </p:sp>
        <p:sp>
          <p:nvSpPr>
            <p:cNvPr id="50" name="Line 1249"/>
            <p:cNvSpPr>
              <a:spLocks noChangeShapeType="1"/>
            </p:cNvSpPr>
            <p:nvPr/>
          </p:nvSpPr>
          <p:spPr bwMode="auto">
            <a:xfrm>
              <a:off x="387" y="4604"/>
              <a:ext cx="0" cy="9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ko-KR" altLang="en-US" sz="1100" smtClean="0">
                <a:latin typeface="Times New Roman" pitchFamily="18" charset="0"/>
                <a:cs typeface="Times New Roman" pitchFamily="18" charset="0"/>
              </a:endParaRPr>
            </a:p>
          </p:txBody>
        </p:sp>
        <p:sp>
          <p:nvSpPr>
            <p:cNvPr id="51" name="Line 1250"/>
            <p:cNvSpPr>
              <a:spLocks noChangeShapeType="1"/>
            </p:cNvSpPr>
            <p:nvPr/>
          </p:nvSpPr>
          <p:spPr bwMode="auto">
            <a:xfrm flipH="1">
              <a:off x="243" y="4649"/>
              <a:ext cx="96"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ko-KR" altLang="en-US" sz="1100" smtClean="0">
                <a:latin typeface="Times New Roman" pitchFamily="18" charset="0"/>
                <a:cs typeface="Times New Roman" pitchFamily="18" charset="0"/>
              </a:endParaRPr>
            </a:p>
          </p:txBody>
        </p:sp>
        <p:sp>
          <p:nvSpPr>
            <p:cNvPr id="52" name="Line 1251"/>
            <p:cNvSpPr>
              <a:spLocks noChangeShapeType="1"/>
            </p:cNvSpPr>
            <p:nvPr/>
          </p:nvSpPr>
          <p:spPr bwMode="auto">
            <a:xfrm>
              <a:off x="387" y="4649"/>
              <a:ext cx="279"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ko-KR" altLang="en-US" sz="1100" smtClean="0">
                <a:latin typeface="Times New Roman" pitchFamily="18" charset="0"/>
                <a:cs typeface="Times New Roman" pitchFamily="18" charset="0"/>
              </a:endParaRPr>
            </a:p>
          </p:txBody>
        </p:sp>
        <p:sp>
          <p:nvSpPr>
            <p:cNvPr id="53" name="Line 1252"/>
            <p:cNvSpPr>
              <a:spLocks noChangeShapeType="1"/>
            </p:cNvSpPr>
            <p:nvPr/>
          </p:nvSpPr>
          <p:spPr bwMode="auto">
            <a:xfrm flipV="1">
              <a:off x="1767" y="4148"/>
              <a:ext cx="0" cy="501"/>
            </a:xfrm>
            <a:prstGeom prst="line">
              <a:avLst/>
            </a:prstGeom>
            <a:noFill/>
            <a:ln w="12700">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ko-KR" altLang="en-US" sz="1100" smtClean="0">
                <a:latin typeface="Times New Roman" pitchFamily="18" charset="0"/>
                <a:cs typeface="Times New Roman" pitchFamily="18" charset="0"/>
              </a:endParaRPr>
            </a:p>
          </p:txBody>
        </p:sp>
        <p:sp>
          <p:nvSpPr>
            <p:cNvPr id="54" name="Text Box 1253"/>
            <p:cNvSpPr txBox="1">
              <a:spLocks noChangeArrowheads="1"/>
            </p:cNvSpPr>
            <p:nvPr/>
          </p:nvSpPr>
          <p:spPr bwMode="auto">
            <a:xfrm>
              <a:off x="275" y="4474"/>
              <a:ext cx="252" cy="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900">
                  <a:solidFill>
                    <a:schemeClr val="tx1"/>
                  </a:solidFill>
                  <a:latin typeface="Arial" charset="0"/>
                  <a:ea typeface="돋움" pitchFamily="50" charset="-127"/>
                </a:defRPr>
              </a:lvl1pPr>
              <a:lvl2pPr marL="742950" indent="-285750" eaLnBrk="0" hangingPunct="0">
                <a:defRPr kumimoji="1" sz="900">
                  <a:solidFill>
                    <a:schemeClr val="tx1"/>
                  </a:solidFill>
                  <a:latin typeface="Arial" charset="0"/>
                  <a:ea typeface="돋움" pitchFamily="50" charset="-127"/>
                </a:defRPr>
              </a:lvl2pPr>
              <a:lvl3pPr marL="1143000" indent="-228600" eaLnBrk="0" hangingPunct="0">
                <a:defRPr kumimoji="1" sz="900">
                  <a:solidFill>
                    <a:schemeClr val="tx1"/>
                  </a:solidFill>
                  <a:latin typeface="Arial" charset="0"/>
                  <a:ea typeface="돋움" pitchFamily="50" charset="-127"/>
                </a:defRPr>
              </a:lvl3pPr>
              <a:lvl4pPr marL="1600200" indent="-228600" eaLnBrk="0" hangingPunct="0">
                <a:defRPr kumimoji="1" sz="900">
                  <a:solidFill>
                    <a:schemeClr val="tx1"/>
                  </a:solidFill>
                  <a:latin typeface="Arial" charset="0"/>
                  <a:ea typeface="돋움" pitchFamily="50" charset="-127"/>
                </a:defRPr>
              </a:lvl4pPr>
              <a:lvl5pPr marL="2057400" indent="-228600" eaLnBrk="0" hangingPunct="0">
                <a:defRPr kumimoji="1" sz="900">
                  <a:solidFill>
                    <a:schemeClr val="tx1"/>
                  </a:solidFill>
                  <a:latin typeface="Arial" charset="0"/>
                  <a:ea typeface="돋움" pitchFamily="50" charset="-127"/>
                </a:defRPr>
              </a:lvl5pPr>
              <a:lvl6pPr marL="2514600" indent="-228600" eaLnBrk="0" fontAlgn="base" hangingPunct="0">
                <a:spcBef>
                  <a:spcPct val="0"/>
                </a:spcBef>
                <a:spcAft>
                  <a:spcPct val="0"/>
                </a:spcAft>
                <a:defRPr kumimoji="1" sz="900">
                  <a:solidFill>
                    <a:schemeClr val="tx1"/>
                  </a:solidFill>
                  <a:latin typeface="Arial" charset="0"/>
                  <a:ea typeface="돋움" pitchFamily="50" charset="-127"/>
                </a:defRPr>
              </a:lvl6pPr>
              <a:lvl7pPr marL="2971800" indent="-228600" eaLnBrk="0" fontAlgn="base" hangingPunct="0">
                <a:spcBef>
                  <a:spcPct val="0"/>
                </a:spcBef>
                <a:spcAft>
                  <a:spcPct val="0"/>
                </a:spcAft>
                <a:defRPr kumimoji="1" sz="900">
                  <a:solidFill>
                    <a:schemeClr val="tx1"/>
                  </a:solidFill>
                  <a:latin typeface="Arial" charset="0"/>
                  <a:ea typeface="돋움" pitchFamily="50" charset="-127"/>
                </a:defRPr>
              </a:lvl7pPr>
              <a:lvl8pPr marL="3429000" indent="-228600" eaLnBrk="0" fontAlgn="base" hangingPunct="0">
                <a:spcBef>
                  <a:spcPct val="0"/>
                </a:spcBef>
                <a:spcAft>
                  <a:spcPct val="0"/>
                </a:spcAft>
                <a:defRPr kumimoji="1" sz="900">
                  <a:solidFill>
                    <a:schemeClr val="tx1"/>
                  </a:solidFill>
                  <a:latin typeface="Arial" charset="0"/>
                  <a:ea typeface="돋움" pitchFamily="50" charset="-127"/>
                </a:defRPr>
              </a:lvl8pPr>
              <a:lvl9pPr marL="3886200" indent="-228600" eaLnBrk="0" fontAlgn="base" hangingPunct="0">
                <a:spcBef>
                  <a:spcPct val="0"/>
                </a:spcBef>
                <a:spcAft>
                  <a:spcPct val="0"/>
                </a:spcAft>
                <a:defRPr kumimoji="1" sz="900">
                  <a:solidFill>
                    <a:schemeClr val="tx1"/>
                  </a:solidFill>
                  <a:latin typeface="Arial" charset="0"/>
                  <a:ea typeface="돋움" pitchFamily="50" charset="-127"/>
                </a:defRPr>
              </a:lvl9pPr>
            </a:lstStyle>
            <a:p>
              <a:pPr eaLnBrk="1" hangingPunct="1"/>
              <a:r>
                <a:rPr lang="en-US" altLang="ko-KR" sz="1100" smtClean="0">
                  <a:latin typeface="Times New Roman" pitchFamily="18" charset="0"/>
                  <a:cs typeface="Times New Roman" pitchFamily="18" charset="0"/>
                </a:rPr>
                <a:t>X1</a:t>
              </a:r>
            </a:p>
          </p:txBody>
        </p:sp>
        <p:sp>
          <p:nvSpPr>
            <p:cNvPr id="55" name="Line 1254"/>
            <p:cNvSpPr>
              <a:spLocks noChangeShapeType="1"/>
            </p:cNvSpPr>
            <p:nvPr/>
          </p:nvSpPr>
          <p:spPr bwMode="auto">
            <a:xfrm>
              <a:off x="1261" y="4421"/>
              <a:ext cx="854"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ko-KR" altLang="en-US" sz="1100" smtClean="0">
                <a:latin typeface="Times New Roman" pitchFamily="18" charset="0"/>
                <a:cs typeface="Times New Roman" pitchFamily="18" charset="0"/>
              </a:endParaRPr>
            </a:p>
          </p:txBody>
        </p:sp>
        <p:sp>
          <p:nvSpPr>
            <p:cNvPr id="56" name="Text Box 1255"/>
            <p:cNvSpPr txBox="1">
              <a:spLocks noChangeArrowheads="1"/>
            </p:cNvSpPr>
            <p:nvPr/>
          </p:nvSpPr>
          <p:spPr bwMode="auto">
            <a:xfrm>
              <a:off x="1095" y="4325"/>
              <a:ext cx="249"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900">
                  <a:solidFill>
                    <a:schemeClr val="tx1"/>
                  </a:solidFill>
                  <a:latin typeface="Arial" charset="0"/>
                  <a:ea typeface="돋움" pitchFamily="50" charset="-127"/>
                </a:defRPr>
              </a:lvl1pPr>
              <a:lvl2pPr marL="742950" indent="-285750" eaLnBrk="0" hangingPunct="0">
                <a:defRPr kumimoji="1" sz="900">
                  <a:solidFill>
                    <a:schemeClr val="tx1"/>
                  </a:solidFill>
                  <a:latin typeface="Arial" charset="0"/>
                  <a:ea typeface="돋움" pitchFamily="50" charset="-127"/>
                </a:defRPr>
              </a:lvl2pPr>
              <a:lvl3pPr marL="1143000" indent="-228600" eaLnBrk="0" hangingPunct="0">
                <a:defRPr kumimoji="1" sz="900">
                  <a:solidFill>
                    <a:schemeClr val="tx1"/>
                  </a:solidFill>
                  <a:latin typeface="Arial" charset="0"/>
                  <a:ea typeface="돋움" pitchFamily="50" charset="-127"/>
                </a:defRPr>
              </a:lvl3pPr>
              <a:lvl4pPr marL="1600200" indent="-228600" eaLnBrk="0" hangingPunct="0">
                <a:defRPr kumimoji="1" sz="900">
                  <a:solidFill>
                    <a:schemeClr val="tx1"/>
                  </a:solidFill>
                  <a:latin typeface="Arial" charset="0"/>
                  <a:ea typeface="돋움" pitchFamily="50" charset="-127"/>
                </a:defRPr>
              </a:lvl4pPr>
              <a:lvl5pPr marL="2057400" indent="-228600" eaLnBrk="0" hangingPunct="0">
                <a:defRPr kumimoji="1" sz="900">
                  <a:solidFill>
                    <a:schemeClr val="tx1"/>
                  </a:solidFill>
                  <a:latin typeface="Arial" charset="0"/>
                  <a:ea typeface="돋움" pitchFamily="50" charset="-127"/>
                </a:defRPr>
              </a:lvl5pPr>
              <a:lvl6pPr marL="2514600" indent="-228600" eaLnBrk="0" fontAlgn="base" hangingPunct="0">
                <a:spcBef>
                  <a:spcPct val="0"/>
                </a:spcBef>
                <a:spcAft>
                  <a:spcPct val="0"/>
                </a:spcAft>
                <a:defRPr kumimoji="1" sz="900">
                  <a:solidFill>
                    <a:schemeClr val="tx1"/>
                  </a:solidFill>
                  <a:latin typeface="Arial" charset="0"/>
                  <a:ea typeface="돋움" pitchFamily="50" charset="-127"/>
                </a:defRPr>
              </a:lvl6pPr>
              <a:lvl7pPr marL="2971800" indent="-228600" eaLnBrk="0" fontAlgn="base" hangingPunct="0">
                <a:spcBef>
                  <a:spcPct val="0"/>
                </a:spcBef>
                <a:spcAft>
                  <a:spcPct val="0"/>
                </a:spcAft>
                <a:defRPr kumimoji="1" sz="900">
                  <a:solidFill>
                    <a:schemeClr val="tx1"/>
                  </a:solidFill>
                  <a:latin typeface="Arial" charset="0"/>
                  <a:ea typeface="돋움" pitchFamily="50" charset="-127"/>
                </a:defRPr>
              </a:lvl7pPr>
              <a:lvl8pPr marL="3429000" indent="-228600" eaLnBrk="0" fontAlgn="base" hangingPunct="0">
                <a:spcBef>
                  <a:spcPct val="0"/>
                </a:spcBef>
                <a:spcAft>
                  <a:spcPct val="0"/>
                </a:spcAft>
                <a:defRPr kumimoji="1" sz="900">
                  <a:solidFill>
                    <a:schemeClr val="tx1"/>
                  </a:solidFill>
                  <a:latin typeface="Arial" charset="0"/>
                  <a:ea typeface="돋움" pitchFamily="50" charset="-127"/>
                </a:defRPr>
              </a:lvl8pPr>
              <a:lvl9pPr marL="3886200" indent="-228600" eaLnBrk="0" fontAlgn="base" hangingPunct="0">
                <a:spcBef>
                  <a:spcPct val="0"/>
                </a:spcBef>
                <a:spcAft>
                  <a:spcPct val="0"/>
                </a:spcAft>
                <a:defRPr kumimoji="1" sz="900">
                  <a:solidFill>
                    <a:schemeClr val="tx1"/>
                  </a:solidFill>
                  <a:latin typeface="Arial" charset="0"/>
                  <a:ea typeface="돋움" pitchFamily="50" charset="-127"/>
                </a:defRPr>
              </a:lvl9pPr>
            </a:lstStyle>
            <a:p>
              <a:pPr eaLnBrk="1" hangingPunct="1"/>
              <a:r>
                <a:rPr lang="en-US" altLang="ko-KR" sz="1100" smtClean="0">
                  <a:latin typeface="Times New Roman" pitchFamily="18" charset="0"/>
                  <a:cs typeface="Times New Roman" pitchFamily="18" charset="0"/>
                </a:rPr>
                <a:t>X1</a:t>
              </a:r>
            </a:p>
          </p:txBody>
        </p:sp>
        <p:sp>
          <p:nvSpPr>
            <p:cNvPr id="57" name="Rectangle 1256"/>
            <p:cNvSpPr>
              <a:spLocks noChangeArrowheads="1"/>
            </p:cNvSpPr>
            <p:nvPr/>
          </p:nvSpPr>
          <p:spPr bwMode="auto">
            <a:xfrm>
              <a:off x="1982" y="4325"/>
              <a:ext cx="63" cy="96"/>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900">
                  <a:solidFill>
                    <a:schemeClr val="tx1"/>
                  </a:solidFill>
                  <a:latin typeface="Arial" charset="0"/>
                  <a:ea typeface="돋움" pitchFamily="50" charset="-127"/>
                </a:defRPr>
              </a:lvl1pPr>
              <a:lvl2pPr marL="742950" indent="-285750" eaLnBrk="0" hangingPunct="0">
                <a:defRPr kumimoji="1" sz="900">
                  <a:solidFill>
                    <a:schemeClr val="tx1"/>
                  </a:solidFill>
                  <a:latin typeface="Arial" charset="0"/>
                  <a:ea typeface="돋움" pitchFamily="50" charset="-127"/>
                </a:defRPr>
              </a:lvl2pPr>
              <a:lvl3pPr marL="1143000" indent="-228600" eaLnBrk="0" hangingPunct="0">
                <a:defRPr kumimoji="1" sz="900">
                  <a:solidFill>
                    <a:schemeClr val="tx1"/>
                  </a:solidFill>
                  <a:latin typeface="Arial" charset="0"/>
                  <a:ea typeface="돋움" pitchFamily="50" charset="-127"/>
                </a:defRPr>
              </a:lvl3pPr>
              <a:lvl4pPr marL="1600200" indent="-228600" eaLnBrk="0" hangingPunct="0">
                <a:defRPr kumimoji="1" sz="900">
                  <a:solidFill>
                    <a:schemeClr val="tx1"/>
                  </a:solidFill>
                  <a:latin typeface="Arial" charset="0"/>
                  <a:ea typeface="돋움" pitchFamily="50" charset="-127"/>
                </a:defRPr>
              </a:lvl4pPr>
              <a:lvl5pPr marL="2057400" indent="-228600" eaLnBrk="0" hangingPunct="0">
                <a:defRPr kumimoji="1" sz="900">
                  <a:solidFill>
                    <a:schemeClr val="tx1"/>
                  </a:solidFill>
                  <a:latin typeface="Arial" charset="0"/>
                  <a:ea typeface="돋움" pitchFamily="50" charset="-127"/>
                </a:defRPr>
              </a:lvl5pPr>
              <a:lvl6pPr marL="2514600" indent="-228600" eaLnBrk="0" fontAlgn="base" hangingPunct="0">
                <a:spcBef>
                  <a:spcPct val="0"/>
                </a:spcBef>
                <a:spcAft>
                  <a:spcPct val="0"/>
                </a:spcAft>
                <a:defRPr kumimoji="1" sz="900">
                  <a:solidFill>
                    <a:schemeClr val="tx1"/>
                  </a:solidFill>
                  <a:latin typeface="Arial" charset="0"/>
                  <a:ea typeface="돋움" pitchFamily="50" charset="-127"/>
                </a:defRPr>
              </a:lvl6pPr>
              <a:lvl7pPr marL="2971800" indent="-228600" eaLnBrk="0" fontAlgn="base" hangingPunct="0">
                <a:spcBef>
                  <a:spcPct val="0"/>
                </a:spcBef>
                <a:spcAft>
                  <a:spcPct val="0"/>
                </a:spcAft>
                <a:defRPr kumimoji="1" sz="900">
                  <a:solidFill>
                    <a:schemeClr val="tx1"/>
                  </a:solidFill>
                  <a:latin typeface="Arial" charset="0"/>
                  <a:ea typeface="돋움" pitchFamily="50" charset="-127"/>
                </a:defRPr>
              </a:lvl7pPr>
              <a:lvl8pPr marL="3429000" indent="-228600" eaLnBrk="0" fontAlgn="base" hangingPunct="0">
                <a:spcBef>
                  <a:spcPct val="0"/>
                </a:spcBef>
                <a:spcAft>
                  <a:spcPct val="0"/>
                </a:spcAft>
                <a:defRPr kumimoji="1" sz="900">
                  <a:solidFill>
                    <a:schemeClr val="tx1"/>
                  </a:solidFill>
                  <a:latin typeface="Arial" charset="0"/>
                  <a:ea typeface="돋움" pitchFamily="50" charset="-127"/>
                </a:defRPr>
              </a:lvl8pPr>
              <a:lvl9pPr marL="3886200" indent="-228600" eaLnBrk="0" fontAlgn="base" hangingPunct="0">
                <a:spcBef>
                  <a:spcPct val="0"/>
                </a:spcBef>
                <a:spcAft>
                  <a:spcPct val="0"/>
                </a:spcAft>
                <a:defRPr kumimoji="1" sz="900">
                  <a:solidFill>
                    <a:schemeClr val="tx1"/>
                  </a:solidFill>
                  <a:latin typeface="Arial" charset="0"/>
                  <a:ea typeface="돋움" pitchFamily="50" charset="-127"/>
                </a:defRPr>
              </a:lvl9pPr>
            </a:lstStyle>
            <a:p>
              <a:pPr eaLnBrk="1" hangingPunct="1"/>
              <a:endParaRPr lang="ko-KR" altLang="en-US" sz="1100" smtClean="0">
                <a:latin typeface="Times New Roman" pitchFamily="18" charset="0"/>
                <a:cs typeface="Times New Roman" pitchFamily="18" charset="0"/>
              </a:endParaRPr>
            </a:p>
          </p:txBody>
        </p:sp>
        <p:sp>
          <p:nvSpPr>
            <p:cNvPr id="58" name="Line 1257"/>
            <p:cNvSpPr>
              <a:spLocks noChangeShapeType="1"/>
            </p:cNvSpPr>
            <p:nvPr/>
          </p:nvSpPr>
          <p:spPr bwMode="auto">
            <a:xfrm flipV="1">
              <a:off x="1982" y="4148"/>
              <a:ext cx="0" cy="501"/>
            </a:xfrm>
            <a:prstGeom prst="line">
              <a:avLst/>
            </a:prstGeom>
            <a:noFill/>
            <a:ln w="12700">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ko-KR" altLang="en-US" sz="1100" smtClean="0">
                <a:latin typeface="Times New Roman" pitchFamily="18" charset="0"/>
                <a:cs typeface="Times New Roman" pitchFamily="18" charset="0"/>
              </a:endParaRPr>
            </a:p>
          </p:txBody>
        </p:sp>
        <p:sp>
          <p:nvSpPr>
            <p:cNvPr id="59" name="Text Box 139"/>
            <p:cNvSpPr txBox="1">
              <a:spLocks noChangeArrowheads="1"/>
            </p:cNvSpPr>
            <p:nvPr/>
          </p:nvSpPr>
          <p:spPr bwMode="auto">
            <a:xfrm>
              <a:off x="857" y="4578"/>
              <a:ext cx="220"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900">
                  <a:solidFill>
                    <a:schemeClr val="tx1"/>
                  </a:solidFill>
                  <a:latin typeface="Arial" charset="0"/>
                  <a:ea typeface="돋움" pitchFamily="50" charset="-127"/>
                </a:defRPr>
              </a:lvl1pPr>
              <a:lvl2pPr marL="742950" indent="-285750" eaLnBrk="0" hangingPunct="0">
                <a:defRPr kumimoji="1" sz="900">
                  <a:solidFill>
                    <a:schemeClr val="tx1"/>
                  </a:solidFill>
                  <a:latin typeface="Arial" charset="0"/>
                  <a:ea typeface="돋움" pitchFamily="50" charset="-127"/>
                </a:defRPr>
              </a:lvl2pPr>
              <a:lvl3pPr marL="1143000" indent="-228600" eaLnBrk="0" hangingPunct="0">
                <a:defRPr kumimoji="1" sz="900">
                  <a:solidFill>
                    <a:schemeClr val="tx1"/>
                  </a:solidFill>
                  <a:latin typeface="Arial" charset="0"/>
                  <a:ea typeface="돋움" pitchFamily="50" charset="-127"/>
                </a:defRPr>
              </a:lvl3pPr>
              <a:lvl4pPr marL="1600200" indent="-228600" eaLnBrk="0" hangingPunct="0">
                <a:defRPr kumimoji="1" sz="900">
                  <a:solidFill>
                    <a:schemeClr val="tx1"/>
                  </a:solidFill>
                  <a:latin typeface="Arial" charset="0"/>
                  <a:ea typeface="돋움" pitchFamily="50" charset="-127"/>
                </a:defRPr>
              </a:lvl4pPr>
              <a:lvl5pPr marL="2057400" indent="-228600" eaLnBrk="0" hangingPunct="0">
                <a:defRPr kumimoji="1" sz="900">
                  <a:solidFill>
                    <a:schemeClr val="tx1"/>
                  </a:solidFill>
                  <a:latin typeface="Arial" charset="0"/>
                  <a:ea typeface="돋움" pitchFamily="50" charset="-127"/>
                </a:defRPr>
              </a:lvl5pPr>
              <a:lvl6pPr marL="2514600" indent="-228600" eaLnBrk="0" fontAlgn="base" hangingPunct="0">
                <a:spcBef>
                  <a:spcPct val="0"/>
                </a:spcBef>
                <a:spcAft>
                  <a:spcPct val="0"/>
                </a:spcAft>
                <a:defRPr kumimoji="1" sz="900">
                  <a:solidFill>
                    <a:schemeClr val="tx1"/>
                  </a:solidFill>
                  <a:latin typeface="Arial" charset="0"/>
                  <a:ea typeface="돋움" pitchFamily="50" charset="-127"/>
                </a:defRPr>
              </a:lvl6pPr>
              <a:lvl7pPr marL="2971800" indent="-228600" eaLnBrk="0" fontAlgn="base" hangingPunct="0">
                <a:spcBef>
                  <a:spcPct val="0"/>
                </a:spcBef>
                <a:spcAft>
                  <a:spcPct val="0"/>
                </a:spcAft>
                <a:defRPr kumimoji="1" sz="900">
                  <a:solidFill>
                    <a:schemeClr val="tx1"/>
                  </a:solidFill>
                  <a:latin typeface="Arial" charset="0"/>
                  <a:ea typeface="돋움" pitchFamily="50" charset="-127"/>
                </a:defRPr>
              </a:lvl7pPr>
              <a:lvl8pPr marL="3429000" indent="-228600" eaLnBrk="0" fontAlgn="base" hangingPunct="0">
                <a:spcBef>
                  <a:spcPct val="0"/>
                </a:spcBef>
                <a:spcAft>
                  <a:spcPct val="0"/>
                </a:spcAft>
                <a:defRPr kumimoji="1" sz="900">
                  <a:solidFill>
                    <a:schemeClr val="tx1"/>
                  </a:solidFill>
                  <a:latin typeface="Arial" charset="0"/>
                  <a:ea typeface="돋움" pitchFamily="50" charset="-127"/>
                </a:defRPr>
              </a:lvl8pPr>
              <a:lvl9pPr marL="3886200" indent="-228600" eaLnBrk="0" fontAlgn="base" hangingPunct="0">
                <a:spcBef>
                  <a:spcPct val="0"/>
                </a:spcBef>
                <a:spcAft>
                  <a:spcPct val="0"/>
                </a:spcAft>
                <a:defRPr kumimoji="1" sz="900">
                  <a:solidFill>
                    <a:schemeClr val="tx1"/>
                  </a:solidFill>
                  <a:latin typeface="Arial" charset="0"/>
                  <a:ea typeface="돋움" pitchFamily="50" charset="-127"/>
                </a:defRPr>
              </a:lvl9pPr>
            </a:lstStyle>
            <a:p>
              <a:pPr eaLnBrk="1" hangingPunct="1"/>
              <a:r>
                <a:rPr lang="en-US" altLang="ko-KR" sz="1100" smtClean="0">
                  <a:latin typeface="Times New Roman" pitchFamily="18" charset="0"/>
                  <a:cs typeface="Times New Roman" pitchFamily="18" charset="0"/>
                </a:rPr>
                <a:t>C0</a:t>
              </a:r>
            </a:p>
          </p:txBody>
        </p:sp>
        <p:sp>
          <p:nvSpPr>
            <p:cNvPr id="60" name="Text Box 140"/>
            <p:cNvSpPr txBox="1">
              <a:spLocks noChangeArrowheads="1"/>
            </p:cNvSpPr>
            <p:nvPr/>
          </p:nvSpPr>
          <p:spPr bwMode="auto">
            <a:xfrm>
              <a:off x="645" y="4578"/>
              <a:ext cx="280"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900">
                  <a:solidFill>
                    <a:schemeClr val="tx1"/>
                  </a:solidFill>
                  <a:latin typeface="Arial" charset="0"/>
                  <a:ea typeface="돋움" pitchFamily="50" charset="-127"/>
                </a:defRPr>
              </a:lvl1pPr>
              <a:lvl2pPr marL="742950" indent="-285750" eaLnBrk="0" hangingPunct="0">
                <a:defRPr kumimoji="1" sz="900">
                  <a:solidFill>
                    <a:schemeClr val="tx1"/>
                  </a:solidFill>
                  <a:latin typeface="Arial" charset="0"/>
                  <a:ea typeface="돋움" pitchFamily="50" charset="-127"/>
                </a:defRPr>
              </a:lvl2pPr>
              <a:lvl3pPr marL="1143000" indent="-228600" eaLnBrk="0" hangingPunct="0">
                <a:defRPr kumimoji="1" sz="900">
                  <a:solidFill>
                    <a:schemeClr val="tx1"/>
                  </a:solidFill>
                  <a:latin typeface="Arial" charset="0"/>
                  <a:ea typeface="돋움" pitchFamily="50" charset="-127"/>
                </a:defRPr>
              </a:lvl3pPr>
              <a:lvl4pPr marL="1600200" indent="-228600" eaLnBrk="0" hangingPunct="0">
                <a:defRPr kumimoji="1" sz="900">
                  <a:solidFill>
                    <a:schemeClr val="tx1"/>
                  </a:solidFill>
                  <a:latin typeface="Arial" charset="0"/>
                  <a:ea typeface="돋움" pitchFamily="50" charset="-127"/>
                </a:defRPr>
              </a:lvl4pPr>
              <a:lvl5pPr marL="2057400" indent="-228600" eaLnBrk="0" hangingPunct="0">
                <a:defRPr kumimoji="1" sz="900">
                  <a:solidFill>
                    <a:schemeClr val="tx1"/>
                  </a:solidFill>
                  <a:latin typeface="Arial" charset="0"/>
                  <a:ea typeface="돋움" pitchFamily="50" charset="-127"/>
                </a:defRPr>
              </a:lvl5pPr>
              <a:lvl6pPr marL="2514600" indent="-228600" eaLnBrk="0" fontAlgn="base" hangingPunct="0">
                <a:spcBef>
                  <a:spcPct val="0"/>
                </a:spcBef>
                <a:spcAft>
                  <a:spcPct val="0"/>
                </a:spcAft>
                <a:defRPr kumimoji="1" sz="900">
                  <a:solidFill>
                    <a:schemeClr val="tx1"/>
                  </a:solidFill>
                  <a:latin typeface="Arial" charset="0"/>
                  <a:ea typeface="돋움" pitchFamily="50" charset="-127"/>
                </a:defRPr>
              </a:lvl6pPr>
              <a:lvl7pPr marL="2971800" indent="-228600" eaLnBrk="0" fontAlgn="base" hangingPunct="0">
                <a:spcBef>
                  <a:spcPct val="0"/>
                </a:spcBef>
                <a:spcAft>
                  <a:spcPct val="0"/>
                </a:spcAft>
                <a:defRPr kumimoji="1" sz="900">
                  <a:solidFill>
                    <a:schemeClr val="tx1"/>
                  </a:solidFill>
                  <a:latin typeface="Arial" charset="0"/>
                  <a:ea typeface="돋움" pitchFamily="50" charset="-127"/>
                </a:defRPr>
              </a:lvl7pPr>
              <a:lvl8pPr marL="3429000" indent="-228600" eaLnBrk="0" fontAlgn="base" hangingPunct="0">
                <a:spcBef>
                  <a:spcPct val="0"/>
                </a:spcBef>
                <a:spcAft>
                  <a:spcPct val="0"/>
                </a:spcAft>
                <a:defRPr kumimoji="1" sz="900">
                  <a:solidFill>
                    <a:schemeClr val="tx1"/>
                  </a:solidFill>
                  <a:latin typeface="Arial" charset="0"/>
                  <a:ea typeface="돋움" pitchFamily="50" charset="-127"/>
                </a:defRPr>
              </a:lvl8pPr>
              <a:lvl9pPr marL="3886200" indent="-228600" eaLnBrk="0" fontAlgn="base" hangingPunct="0">
                <a:spcBef>
                  <a:spcPct val="0"/>
                </a:spcBef>
                <a:spcAft>
                  <a:spcPct val="0"/>
                </a:spcAft>
                <a:defRPr kumimoji="1" sz="900">
                  <a:solidFill>
                    <a:schemeClr val="tx1"/>
                  </a:solidFill>
                  <a:latin typeface="Arial" charset="0"/>
                  <a:ea typeface="돋움" pitchFamily="50" charset="-127"/>
                </a:defRPr>
              </a:lvl9pPr>
            </a:lstStyle>
            <a:p>
              <a:pPr eaLnBrk="1" hangingPunct="1"/>
              <a:r>
                <a:rPr lang="en-US" altLang="ko-KR" sz="1100" smtClean="0">
                  <a:latin typeface="Times New Roman" pitchFamily="18" charset="0"/>
                  <a:cs typeface="Times New Roman" pitchFamily="18" charset="0"/>
                </a:rPr>
                <a:t>RST</a:t>
              </a:r>
            </a:p>
          </p:txBody>
        </p:sp>
        <p:sp>
          <p:nvSpPr>
            <p:cNvPr id="61" name="Text Box 141"/>
            <p:cNvSpPr txBox="1">
              <a:spLocks noChangeArrowheads="1"/>
            </p:cNvSpPr>
            <p:nvPr/>
          </p:nvSpPr>
          <p:spPr bwMode="auto">
            <a:xfrm>
              <a:off x="857" y="4106"/>
              <a:ext cx="220"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900">
                  <a:solidFill>
                    <a:schemeClr val="tx1"/>
                  </a:solidFill>
                  <a:latin typeface="Arial" charset="0"/>
                  <a:ea typeface="돋움" pitchFamily="50" charset="-127"/>
                </a:defRPr>
              </a:lvl1pPr>
              <a:lvl2pPr marL="742950" indent="-285750" eaLnBrk="0" hangingPunct="0">
                <a:defRPr kumimoji="1" sz="900">
                  <a:solidFill>
                    <a:schemeClr val="tx1"/>
                  </a:solidFill>
                  <a:latin typeface="Arial" charset="0"/>
                  <a:ea typeface="돋움" pitchFamily="50" charset="-127"/>
                </a:defRPr>
              </a:lvl2pPr>
              <a:lvl3pPr marL="1143000" indent="-228600" eaLnBrk="0" hangingPunct="0">
                <a:defRPr kumimoji="1" sz="900">
                  <a:solidFill>
                    <a:schemeClr val="tx1"/>
                  </a:solidFill>
                  <a:latin typeface="Arial" charset="0"/>
                  <a:ea typeface="돋움" pitchFamily="50" charset="-127"/>
                </a:defRPr>
              </a:lvl3pPr>
              <a:lvl4pPr marL="1600200" indent="-228600" eaLnBrk="0" hangingPunct="0">
                <a:defRPr kumimoji="1" sz="900">
                  <a:solidFill>
                    <a:schemeClr val="tx1"/>
                  </a:solidFill>
                  <a:latin typeface="Arial" charset="0"/>
                  <a:ea typeface="돋움" pitchFamily="50" charset="-127"/>
                </a:defRPr>
              </a:lvl4pPr>
              <a:lvl5pPr marL="2057400" indent="-228600" eaLnBrk="0" hangingPunct="0">
                <a:defRPr kumimoji="1" sz="900">
                  <a:solidFill>
                    <a:schemeClr val="tx1"/>
                  </a:solidFill>
                  <a:latin typeface="Arial" charset="0"/>
                  <a:ea typeface="돋움" pitchFamily="50" charset="-127"/>
                </a:defRPr>
              </a:lvl5pPr>
              <a:lvl6pPr marL="2514600" indent="-228600" eaLnBrk="0" fontAlgn="base" hangingPunct="0">
                <a:spcBef>
                  <a:spcPct val="0"/>
                </a:spcBef>
                <a:spcAft>
                  <a:spcPct val="0"/>
                </a:spcAft>
                <a:defRPr kumimoji="1" sz="900">
                  <a:solidFill>
                    <a:schemeClr val="tx1"/>
                  </a:solidFill>
                  <a:latin typeface="Arial" charset="0"/>
                  <a:ea typeface="돋움" pitchFamily="50" charset="-127"/>
                </a:defRPr>
              </a:lvl6pPr>
              <a:lvl7pPr marL="2971800" indent="-228600" eaLnBrk="0" fontAlgn="base" hangingPunct="0">
                <a:spcBef>
                  <a:spcPct val="0"/>
                </a:spcBef>
                <a:spcAft>
                  <a:spcPct val="0"/>
                </a:spcAft>
                <a:defRPr kumimoji="1" sz="900">
                  <a:solidFill>
                    <a:schemeClr val="tx1"/>
                  </a:solidFill>
                  <a:latin typeface="Arial" charset="0"/>
                  <a:ea typeface="돋움" pitchFamily="50" charset="-127"/>
                </a:defRPr>
              </a:lvl7pPr>
              <a:lvl8pPr marL="3429000" indent="-228600" eaLnBrk="0" fontAlgn="base" hangingPunct="0">
                <a:spcBef>
                  <a:spcPct val="0"/>
                </a:spcBef>
                <a:spcAft>
                  <a:spcPct val="0"/>
                </a:spcAft>
                <a:defRPr kumimoji="1" sz="900">
                  <a:solidFill>
                    <a:schemeClr val="tx1"/>
                  </a:solidFill>
                  <a:latin typeface="Arial" charset="0"/>
                  <a:ea typeface="돋움" pitchFamily="50" charset="-127"/>
                </a:defRPr>
              </a:lvl8pPr>
              <a:lvl9pPr marL="3886200" indent="-228600" eaLnBrk="0" fontAlgn="base" hangingPunct="0">
                <a:spcBef>
                  <a:spcPct val="0"/>
                </a:spcBef>
                <a:spcAft>
                  <a:spcPct val="0"/>
                </a:spcAft>
                <a:defRPr kumimoji="1" sz="900">
                  <a:solidFill>
                    <a:schemeClr val="tx1"/>
                  </a:solidFill>
                  <a:latin typeface="Arial" charset="0"/>
                  <a:ea typeface="돋움" pitchFamily="50" charset="-127"/>
                </a:defRPr>
              </a:lvl9pPr>
            </a:lstStyle>
            <a:p>
              <a:pPr eaLnBrk="1" hangingPunct="1"/>
              <a:r>
                <a:rPr lang="en-US" altLang="ko-KR" sz="1100" smtClean="0">
                  <a:latin typeface="Times New Roman" pitchFamily="18" charset="0"/>
                  <a:cs typeface="Times New Roman" pitchFamily="18" charset="0"/>
                </a:rPr>
                <a:t>C0</a:t>
              </a:r>
            </a:p>
          </p:txBody>
        </p:sp>
      </p:grpSp>
      <p:sp>
        <p:nvSpPr>
          <p:cNvPr id="62" name="Rectangle 143"/>
          <p:cNvSpPr>
            <a:spLocks noChangeArrowheads="1"/>
          </p:cNvSpPr>
          <p:nvPr/>
        </p:nvSpPr>
        <p:spPr bwMode="auto">
          <a:xfrm>
            <a:off x="3441699" y="8409384"/>
            <a:ext cx="3111499" cy="9387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900">
                <a:solidFill>
                  <a:schemeClr val="tx1"/>
                </a:solidFill>
                <a:latin typeface="Arial" charset="0"/>
                <a:ea typeface="돋움" pitchFamily="50" charset="-127"/>
              </a:defRPr>
            </a:lvl1pPr>
            <a:lvl2pPr marL="742950" indent="-285750" eaLnBrk="0" hangingPunct="0">
              <a:defRPr kumimoji="1" sz="900">
                <a:solidFill>
                  <a:schemeClr val="tx1"/>
                </a:solidFill>
                <a:latin typeface="Arial" charset="0"/>
                <a:ea typeface="돋움" pitchFamily="50" charset="-127"/>
              </a:defRPr>
            </a:lvl2pPr>
            <a:lvl3pPr marL="1143000" indent="-228600" eaLnBrk="0" hangingPunct="0">
              <a:defRPr kumimoji="1" sz="900">
                <a:solidFill>
                  <a:schemeClr val="tx1"/>
                </a:solidFill>
                <a:latin typeface="Arial" charset="0"/>
                <a:ea typeface="돋움" pitchFamily="50" charset="-127"/>
              </a:defRPr>
            </a:lvl3pPr>
            <a:lvl4pPr marL="1600200" indent="-228600" eaLnBrk="0" hangingPunct="0">
              <a:defRPr kumimoji="1" sz="900">
                <a:solidFill>
                  <a:schemeClr val="tx1"/>
                </a:solidFill>
                <a:latin typeface="Arial" charset="0"/>
                <a:ea typeface="돋움" pitchFamily="50" charset="-127"/>
              </a:defRPr>
            </a:lvl4pPr>
            <a:lvl5pPr marL="2057400" indent="-228600" eaLnBrk="0" hangingPunct="0">
              <a:defRPr kumimoji="1" sz="900">
                <a:solidFill>
                  <a:schemeClr val="tx1"/>
                </a:solidFill>
                <a:latin typeface="Arial" charset="0"/>
                <a:ea typeface="돋움" pitchFamily="50" charset="-127"/>
              </a:defRPr>
            </a:lvl5pPr>
            <a:lvl6pPr marL="2514600" indent="-228600" eaLnBrk="0" fontAlgn="base" hangingPunct="0">
              <a:spcBef>
                <a:spcPct val="0"/>
              </a:spcBef>
              <a:spcAft>
                <a:spcPct val="0"/>
              </a:spcAft>
              <a:defRPr kumimoji="1" sz="900">
                <a:solidFill>
                  <a:schemeClr val="tx1"/>
                </a:solidFill>
                <a:latin typeface="Arial" charset="0"/>
                <a:ea typeface="돋움" pitchFamily="50" charset="-127"/>
              </a:defRPr>
            </a:lvl6pPr>
            <a:lvl7pPr marL="2971800" indent="-228600" eaLnBrk="0" fontAlgn="base" hangingPunct="0">
              <a:spcBef>
                <a:spcPct val="0"/>
              </a:spcBef>
              <a:spcAft>
                <a:spcPct val="0"/>
              </a:spcAft>
              <a:defRPr kumimoji="1" sz="900">
                <a:solidFill>
                  <a:schemeClr val="tx1"/>
                </a:solidFill>
                <a:latin typeface="Arial" charset="0"/>
                <a:ea typeface="돋움" pitchFamily="50" charset="-127"/>
              </a:defRPr>
            </a:lvl7pPr>
            <a:lvl8pPr marL="3429000" indent="-228600" eaLnBrk="0" fontAlgn="base" hangingPunct="0">
              <a:spcBef>
                <a:spcPct val="0"/>
              </a:spcBef>
              <a:spcAft>
                <a:spcPct val="0"/>
              </a:spcAft>
              <a:defRPr kumimoji="1" sz="900">
                <a:solidFill>
                  <a:schemeClr val="tx1"/>
                </a:solidFill>
                <a:latin typeface="Arial" charset="0"/>
                <a:ea typeface="돋움" pitchFamily="50" charset="-127"/>
              </a:defRPr>
            </a:lvl8pPr>
            <a:lvl9pPr marL="3886200" indent="-228600" eaLnBrk="0" fontAlgn="base" hangingPunct="0">
              <a:spcBef>
                <a:spcPct val="0"/>
              </a:spcBef>
              <a:spcAft>
                <a:spcPct val="0"/>
              </a:spcAft>
              <a:defRPr kumimoji="1" sz="900">
                <a:solidFill>
                  <a:schemeClr val="tx1"/>
                </a:solidFill>
                <a:latin typeface="Arial" charset="0"/>
                <a:ea typeface="돋움" pitchFamily="50" charset="-127"/>
              </a:defRPr>
            </a:lvl9pPr>
          </a:lstStyle>
          <a:p>
            <a:pPr eaLnBrk="1" fontAlgn="auto" hangingPunct="1">
              <a:spcBef>
                <a:spcPts val="0"/>
              </a:spcBef>
              <a:spcAft>
                <a:spcPts val="0"/>
              </a:spcAft>
            </a:pPr>
            <a:r>
              <a:rPr lang="en-US" altLang="ko-KR" sz="1100" dirty="0" smtClean="0">
                <a:latin typeface="Times New Roman" panose="02020603050405020304" pitchFamily="18" charset="0"/>
                <a:ea typeface="LG Smart_H Regular" panose="020B0600000101010101" pitchFamily="34" charset="-127"/>
                <a:cs typeface="Times New Roman" panose="02020603050405020304" pitchFamily="18" charset="0"/>
              </a:rPr>
              <a:t>3</a:t>
            </a:r>
            <a:r>
              <a:rPr lang="en-US" altLang="ko-KR" sz="1100" smtClean="0">
                <a:latin typeface="Times New Roman" panose="02020603050405020304" pitchFamily="18" charset="0"/>
                <a:ea typeface="LG Smart_H Regular" panose="020B0600000101010101" pitchFamily="34" charset="-127"/>
                <a:cs typeface="Times New Roman" panose="02020603050405020304" pitchFamily="18" charset="0"/>
              </a:rPr>
              <a:t>0</a:t>
            </a:r>
            <a:r>
              <a:rPr lang="en-US" altLang="ko-KR" sz="1100">
                <a:latin typeface="Times New Roman" panose="02020603050405020304" pitchFamily="18" charset="0"/>
                <a:ea typeface="LG Smart_H Regular" panose="020B0600000101010101" pitchFamily="34" charset="-127"/>
                <a:cs typeface="Times New Roman" panose="02020603050405020304" pitchFamily="18" charset="0"/>
              </a:rPr>
              <a:t>. </a:t>
            </a:r>
            <a:r>
              <a:rPr lang="vi-VN" altLang="ko-KR" sz="1100">
                <a:latin typeface="Times New Roman" panose="02020603050405020304" pitchFamily="18" charset="0"/>
                <a:ea typeface="LG Smart_H Regular" panose="020B0600000101010101" pitchFamily="34" charset="-127"/>
                <a:cs typeface="Times New Roman" panose="02020603050405020304" pitchFamily="18" charset="0"/>
              </a:rPr>
              <a:t>Dữ liệu nào không phải </a:t>
            </a:r>
            <a:r>
              <a:rPr lang="en-US" altLang="ko-KR" sz="1100">
                <a:latin typeface="Times New Roman" panose="02020603050405020304" pitchFamily="18" charset="0"/>
                <a:ea typeface="LG Smart_H Regular" panose="020B0600000101010101" pitchFamily="34" charset="-127"/>
                <a:cs typeface="Times New Roman" panose="02020603050405020304" pitchFamily="18" charset="0"/>
              </a:rPr>
              <a:t>Word Device?</a:t>
            </a:r>
          </a:p>
          <a:p>
            <a:pPr eaLnBrk="1" fontAlgn="auto" hangingPunct="1">
              <a:spcAft>
                <a:spcPts val="0"/>
              </a:spcAft>
            </a:pPr>
            <a:endParaRPr lang="en-US" altLang="ko-KR" sz="1100">
              <a:latin typeface="Times New Roman" panose="02020603050405020304" pitchFamily="18" charset="0"/>
              <a:ea typeface="LG Smart_H Regular" panose="020B0600000101010101" pitchFamily="34" charset="-127"/>
              <a:cs typeface="Times New Roman" panose="02020603050405020304" pitchFamily="18" charset="0"/>
            </a:endParaRPr>
          </a:p>
          <a:p>
            <a:pPr eaLnBrk="1" fontAlgn="auto" hangingPunct="1">
              <a:spcAft>
                <a:spcPts val="0"/>
              </a:spcAft>
            </a:pPr>
            <a:r>
              <a:rPr lang="en-US" altLang="ko-KR" sz="1100">
                <a:latin typeface="Times New Roman" panose="02020603050405020304" pitchFamily="18" charset="0"/>
                <a:ea typeface="LG Smart_H Regular" panose="020B0600000101010101" pitchFamily="34" charset="-127"/>
                <a:cs typeface="Times New Roman" panose="02020603050405020304" pitchFamily="18" charset="0"/>
              </a:rPr>
              <a:t>  </a:t>
            </a:r>
            <a:r>
              <a:rPr lang="en-US" altLang="ko-KR" sz="1100" smtClean="0">
                <a:latin typeface="Times New Roman" panose="02020603050405020304" pitchFamily="18" charset="0"/>
                <a:ea typeface="LG Smart_H Regular" panose="020B0600000101010101" pitchFamily="34" charset="-127"/>
                <a:cs typeface="Times New Roman" panose="02020603050405020304" pitchFamily="18" charset="0"/>
              </a:rPr>
              <a:t>A. </a:t>
            </a:r>
            <a:r>
              <a:rPr lang="en-US" altLang="ko-KR" sz="1100">
                <a:latin typeface="Times New Roman" panose="02020603050405020304" pitchFamily="18" charset="0"/>
                <a:ea typeface="LG Smart_H Regular" panose="020B0600000101010101" pitchFamily="34" charset="-127"/>
                <a:cs typeface="Times New Roman" panose="02020603050405020304" pitchFamily="18" charset="0"/>
              </a:rPr>
              <a:t>D          </a:t>
            </a:r>
            <a:r>
              <a:rPr lang="en-US" altLang="ko-KR" sz="1100" smtClean="0">
                <a:latin typeface="Times New Roman" panose="02020603050405020304" pitchFamily="18" charset="0"/>
                <a:ea typeface="LG Smart_H Regular" panose="020B0600000101010101" pitchFamily="34" charset="-127"/>
                <a:cs typeface="Times New Roman" panose="02020603050405020304" pitchFamily="18" charset="0"/>
              </a:rPr>
              <a:t>B. </a:t>
            </a:r>
            <a:r>
              <a:rPr lang="en-US" altLang="ko-KR" sz="1100">
                <a:latin typeface="Times New Roman" panose="02020603050405020304" pitchFamily="18" charset="0"/>
                <a:ea typeface="LG Smart_H Regular" panose="020B0600000101010101" pitchFamily="34" charset="-127"/>
                <a:cs typeface="Times New Roman" panose="02020603050405020304" pitchFamily="18" charset="0"/>
              </a:rPr>
              <a:t>T         </a:t>
            </a:r>
            <a:r>
              <a:rPr lang="en-US" altLang="ko-KR" sz="1100" smtClean="0">
                <a:latin typeface="Times New Roman" panose="02020603050405020304" pitchFamily="18" charset="0"/>
                <a:ea typeface="LG Smart_H Regular" panose="020B0600000101010101" pitchFamily="34" charset="-127"/>
                <a:cs typeface="Times New Roman" panose="02020603050405020304" pitchFamily="18" charset="0"/>
              </a:rPr>
              <a:t>C. </a:t>
            </a:r>
            <a:r>
              <a:rPr lang="en-US" altLang="ko-KR" sz="1100">
                <a:latin typeface="Times New Roman" panose="02020603050405020304" pitchFamily="18" charset="0"/>
                <a:ea typeface="LG Smart_H Regular" panose="020B0600000101010101" pitchFamily="34" charset="-127"/>
                <a:cs typeface="Times New Roman" panose="02020603050405020304" pitchFamily="18" charset="0"/>
              </a:rPr>
              <a:t>R           </a:t>
            </a:r>
            <a:r>
              <a:rPr lang="en-US" altLang="ko-KR" sz="1100" smtClean="0">
                <a:latin typeface="Times New Roman" panose="02020603050405020304" pitchFamily="18" charset="0"/>
                <a:ea typeface="LG Smart_H Regular" panose="020B0600000101010101" pitchFamily="34" charset="-127"/>
                <a:cs typeface="Times New Roman" panose="02020603050405020304" pitchFamily="18" charset="0"/>
              </a:rPr>
              <a:t>D. </a:t>
            </a:r>
            <a:r>
              <a:rPr lang="en-US" altLang="ko-KR" sz="1100">
                <a:latin typeface="Times New Roman" panose="02020603050405020304" pitchFamily="18" charset="0"/>
                <a:ea typeface="LG Smart_H Regular" panose="020B0600000101010101" pitchFamily="34" charset="-127"/>
                <a:cs typeface="Times New Roman" panose="02020603050405020304" pitchFamily="18" charset="0"/>
              </a:rPr>
              <a:t>S</a:t>
            </a:r>
          </a:p>
          <a:p>
            <a:pPr eaLnBrk="1" fontAlgn="auto" hangingPunct="1">
              <a:spcAft>
                <a:spcPts val="0"/>
              </a:spcAft>
            </a:pPr>
            <a:endParaRPr lang="en-US" altLang="ko-KR" sz="1100">
              <a:latin typeface="Times New Roman" panose="02020603050405020304" pitchFamily="18" charset="0"/>
              <a:ea typeface="LG Smart_H Regular" panose="020B0600000101010101" pitchFamily="34" charset="-127"/>
              <a:cs typeface="Times New Roman" panose="02020603050405020304" pitchFamily="18" charset="0"/>
            </a:endParaRPr>
          </a:p>
          <a:p>
            <a:pPr eaLnBrk="1" hangingPunct="1"/>
            <a:endParaRPr lang="en-US" altLang="ko-KR" sz="1100" dirty="0" smtClean="0">
              <a:latin typeface="Times New Roman" pitchFamily="18" charset="0"/>
              <a:cs typeface="Times New Roman" pitchFamily="18" charset="0"/>
            </a:endParaRPr>
          </a:p>
        </p:txBody>
      </p:sp>
      <p:sp>
        <p:nvSpPr>
          <p:cNvPr id="4" name="Rectangle 3"/>
          <p:cNvSpPr/>
          <p:nvPr/>
        </p:nvSpPr>
        <p:spPr>
          <a:xfrm>
            <a:off x="265905" y="5318264"/>
            <a:ext cx="3429000" cy="1200329"/>
          </a:xfrm>
          <a:prstGeom prst="rect">
            <a:avLst/>
          </a:prstGeom>
        </p:spPr>
        <p:txBody>
          <a:bodyPr>
            <a:spAutoFit/>
          </a:bodyPr>
          <a:lstStyle/>
          <a:p>
            <a:r>
              <a:rPr kumimoji="0" lang="en-US" altLang="ko-KR" smtClean="0">
                <a:latin typeface="Times New Roman" panose="02020603050405020304" pitchFamily="18" charset="0"/>
                <a:ea typeface="LG Smart_H Regular" panose="020B0600000101010101" pitchFamily="34" charset="-127"/>
                <a:cs typeface="Times New Roman" panose="02020603050405020304" pitchFamily="18" charset="0"/>
              </a:rPr>
              <a:t>24. </a:t>
            </a:r>
            <a:r>
              <a:rPr kumimoji="0" lang="vi-VN" altLang="ko-KR">
                <a:latin typeface="Times New Roman" panose="02020603050405020304" pitchFamily="18" charset="0"/>
                <a:ea typeface="LG Smart_H Regular" panose="020B0600000101010101" pitchFamily="34" charset="-127"/>
                <a:cs typeface="Times New Roman" panose="02020603050405020304" pitchFamily="18" charset="0"/>
              </a:rPr>
              <a:t>Điều gì giải thích sai về </a:t>
            </a:r>
            <a:r>
              <a:rPr kumimoji="0" lang="en-US" altLang="ko-KR">
                <a:latin typeface="Times New Roman" panose="02020603050405020304" pitchFamily="18" charset="0"/>
                <a:ea typeface="LG Smart_H Regular" panose="020B0600000101010101" pitchFamily="34" charset="-127"/>
                <a:cs typeface="Times New Roman" panose="02020603050405020304" pitchFamily="18" charset="0"/>
              </a:rPr>
              <a:t>COUNT ?    </a:t>
            </a:r>
          </a:p>
          <a:p>
            <a:endParaRPr kumimoji="0" lang="en-US" altLang="ko-KR">
              <a:latin typeface="Times New Roman" panose="02020603050405020304" pitchFamily="18" charset="0"/>
              <a:ea typeface="LG Smart_H Regular" panose="020B0600000101010101" pitchFamily="34" charset="-127"/>
              <a:cs typeface="Times New Roman" panose="02020603050405020304" pitchFamily="18" charset="0"/>
            </a:endParaRPr>
          </a:p>
          <a:p>
            <a:pPr indent="-228600">
              <a:buFont typeface="+mj-lt"/>
              <a:buAutoNum type="alphaUcPeriod"/>
            </a:pPr>
            <a:r>
              <a:rPr kumimoji="0" lang="en-US" altLang="ko-KR">
                <a:latin typeface="Times New Roman" panose="02020603050405020304" pitchFamily="18" charset="0"/>
                <a:ea typeface="LG Smart_H Regular" panose="020B0600000101010101" pitchFamily="34" charset="-127"/>
                <a:cs typeface="Times New Roman" panose="02020603050405020304" pitchFamily="18" charset="0"/>
              </a:rPr>
              <a:t>COUNT</a:t>
            </a:r>
            <a:r>
              <a:rPr kumimoji="0" lang="vi-VN" altLang="ko-KR">
                <a:latin typeface="Times New Roman" panose="02020603050405020304" pitchFamily="18" charset="0"/>
                <a:ea typeface="LG Smart_H Regular" panose="020B0600000101010101" pitchFamily="34" charset="-127"/>
                <a:cs typeface="Times New Roman" panose="02020603050405020304" pitchFamily="18" charset="0"/>
              </a:rPr>
              <a:t> sẽ đếm khi tín hiệu đầu vào được ON</a:t>
            </a:r>
            <a:endParaRPr kumimoji="0" lang="en-US" altLang="ko-KR">
              <a:latin typeface="Times New Roman" panose="02020603050405020304" pitchFamily="18" charset="0"/>
              <a:ea typeface="LG Smart_H Regular" panose="020B0600000101010101" pitchFamily="34" charset="-127"/>
              <a:cs typeface="Times New Roman" panose="02020603050405020304" pitchFamily="18" charset="0"/>
            </a:endParaRPr>
          </a:p>
          <a:p>
            <a:pPr indent="-228600">
              <a:buFont typeface="+mj-lt"/>
              <a:buAutoNum type="alphaUcPeriod"/>
            </a:pPr>
            <a:r>
              <a:rPr kumimoji="0" lang="vi-VN">
                <a:latin typeface="Times New Roman" panose="02020603050405020304" pitchFamily="18" charset="0"/>
                <a:ea typeface="LG Smart_H Regular" panose="020B0600000101010101" pitchFamily="34" charset="-127"/>
                <a:cs typeface="Times New Roman" panose="02020603050405020304" pitchFamily="18" charset="0"/>
              </a:rPr>
              <a:t>Nếu lệnh RST được thực hiện trước khi </a:t>
            </a:r>
            <a:r>
              <a:rPr kumimoji="0" lang="en-US" altLang="ko-KR">
                <a:latin typeface="Times New Roman" panose="02020603050405020304" pitchFamily="18" charset="0"/>
                <a:ea typeface="LG Smart_H Regular" panose="020B0600000101010101" pitchFamily="34" charset="-127"/>
                <a:cs typeface="Times New Roman" panose="02020603050405020304" pitchFamily="18" charset="0"/>
              </a:rPr>
              <a:t>COUNT UP</a:t>
            </a:r>
            <a:r>
              <a:rPr kumimoji="0" lang="vi-VN" smtClean="0">
                <a:latin typeface="Times New Roman" panose="02020603050405020304" pitchFamily="18" charset="0"/>
                <a:ea typeface="LG Smart_H Regular" panose="020B0600000101010101" pitchFamily="34" charset="-127"/>
                <a:cs typeface="Times New Roman" panose="02020603050405020304" pitchFamily="18" charset="0"/>
              </a:rPr>
              <a:t>,</a:t>
            </a:r>
          </a:p>
          <a:p>
            <a:r>
              <a:rPr kumimoji="0" lang="vi-VN" smtClean="0">
                <a:latin typeface="Times New Roman" panose="02020603050405020304" pitchFamily="18" charset="0"/>
                <a:ea typeface="LG Smart_H Regular" panose="020B0600000101010101" pitchFamily="34" charset="-127"/>
                <a:cs typeface="Times New Roman" panose="02020603050405020304" pitchFamily="18" charset="0"/>
              </a:rPr>
              <a:t> </a:t>
            </a:r>
            <a:r>
              <a:rPr kumimoji="0" lang="vi-VN">
                <a:latin typeface="Times New Roman" panose="02020603050405020304" pitchFamily="18" charset="0"/>
                <a:ea typeface="LG Smart_H Regular" panose="020B0600000101010101" pitchFamily="34" charset="-127"/>
                <a:cs typeface="Times New Roman" panose="02020603050405020304" pitchFamily="18" charset="0"/>
              </a:rPr>
              <a:t>giá trị hiện tại sẽ thay đổi thành 0</a:t>
            </a:r>
            <a:r>
              <a:rPr kumimoji="0" lang="en-US">
                <a:latin typeface="Times New Roman" panose="02020603050405020304" pitchFamily="18" charset="0"/>
                <a:ea typeface="LG Smart_H Regular" panose="020B0600000101010101" pitchFamily="34" charset="-127"/>
                <a:cs typeface="Times New Roman" panose="02020603050405020304" pitchFamily="18" charset="0"/>
              </a:rPr>
              <a:t> </a:t>
            </a:r>
          </a:p>
          <a:p>
            <a:pPr indent="-228600">
              <a:buFont typeface="+mj-lt"/>
              <a:buAutoNum type="alphaUcPeriod"/>
            </a:pPr>
            <a:r>
              <a:rPr kumimoji="0" lang="vi-VN">
                <a:latin typeface="Times New Roman" panose="02020603050405020304" pitchFamily="18" charset="0"/>
                <a:ea typeface="LG Smart_H Regular" panose="020B0600000101010101" pitchFamily="34" charset="-127"/>
                <a:cs typeface="Times New Roman" panose="02020603050405020304" pitchFamily="18" charset="0"/>
              </a:rPr>
              <a:t>Sau khi </a:t>
            </a:r>
            <a:r>
              <a:rPr kumimoji="0" lang="en-US" altLang="ko-KR">
                <a:latin typeface="Times New Roman" panose="02020603050405020304" pitchFamily="18" charset="0"/>
                <a:ea typeface="LG Smart_H Regular" panose="020B0600000101010101" pitchFamily="34" charset="-127"/>
                <a:cs typeface="Times New Roman" panose="02020603050405020304" pitchFamily="18" charset="0"/>
              </a:rPr>
              <a:t>COUNT UP</a:t>
            </a:r>
            <a:r>
              <a:rPr kumimoji="0" lang="vi-VN">
                <a:latin typeface="Times New Roman" panose="02020603050405020304" pitchFamily="18" charset="0"/>
                <a:ea typeface="LG Smart_H Regular" panose="020B0600000101010101" pitchFamily="34" charset="-127"/>
                <a:cs typeface="Times New Roman" panose="02020603050405020304" pitchFamily="18" charset="0"/>
              </a:rPr>
              <a:t>, trạng thái tiếp </a:t>
            </a:r>
            <a:r>
              <a:rPr kumimoji="0" lang="vi-VN" smtClean="0">
                <a:latin typeface="Times New Roman" panose="02020603050405020304" pitchFamily="18" charset="0"/>
                <a:ea typeface="LG Smart_H Regular" panose="020B0600000101010101" pitchFamily="34" charset="-127"/>
                <a:cs typeface="Times New Roman" panose="02020603050405020304" pitchFamily="18" charset="0"/>
              </a:rPr>
              <a:t>điểm</a:t>
            </a:r>
            <a:r>
              <a:rPr kumimoji="0" lang="en-US" smtClean="0">
                <a:latin typeface="Times New Roman" panose="02020603050405020304" pitchFamily="18" charset="0"/>
                <a:ea typeface="LG Smart_H Regular" panose="020B0600000101010101" pitchFamily="34" charset="-127"/>
                <a:cs typeface="Times New Roman" panose="02020603050405020304" pitchFamily="18" charset="0"/>
              </a:rPr>
              <a:t>  </a:t>
            </a:r>
            <a:r>
              <a:rPr kumimoji="0" lang="vi-VN">
                <a:latin typeface="Times New Roman" panose="02020603050405020304" pitchFamily="18" charset="0"/>
                <a:ea typeface="LG Smart_H Regular" panose="020B0600000101010101" pitchFamily="34" charset="-127"/>
                <a:cs typeface="Times New Roman" panose="02020603050405020304" pitchFamily="18" charset="0"/>
              </a:rPr>
              <a:t>hoặc giá trị</a:t>
            </a:r>
            <a:r>
              <a:rPr kumimoji="0" lang="en-US">
                <a:latin typeface="Times New Roman" panose="02020603050405020304" pitchFamily="18" charset="0"/>
                <a:ea typeface="LG Smart_H Regular" panose="020B0600000101010101" pitchFamily="34" charset="-127"/>
                <a:cs typeface="Times New Roman" panose="02020603050405020304" pitchFamily="18" charset="0"/>
              </a:rPr>
              <a:t> </a:t>
            </a:r>
            <a:r>
              <a:rPr kumimoji="0" lang="vi-VN">
                <a:latin typeface="Times New Roman" panose="02020603050405020304" pitchFamily="18" charset="0"/>
                <a:ea typeface="LG Smart_H Regular" panose="020B0600000101010101" pitchFamily="34" charset="-127"/>
                <a:cs typeface="Times New Roman" panose="02020603050405020304" pitchFamily="18" charset="0"/>
              </a:rPr>
              <a:t>hiện </a:t>
            </a:r>
            <a:endParaRPr kumimoji="0" lang="vi-VN" smtClean="0">
              <a:latin typeface="Times New Roman" panose="02020603050405020304" pitchFamily="18" charset="0"/>
              <a:ea typeface="LG Smart_H Regular" panose="020B0600000101010101" pitchFamily="34" charset="-127"/>
              <a:cs typeface="Times New Roman" panose="02020603050405020304" pitchFamily="18" charset="0"/>
            </a:endParaRPr>
          </a:p>
          <a:p>
            <a:r>
              <a:rPr kumimoji="0" lang="vi-VN" smtClean="0">
                <a:latin typeface="Times New Roman" panose="02020603050405020304" pitchFamily="18" charset="0"/>
                <a:ea typeface="LG Smart_H Regular" panose="020B0600000101010101" pitchFamily="34" charset="-127"/>
                <a:cs typeface="Times New Roman" panose="02020603050405020304" pitchFamily="18" charset="0"/>
              </a:rPr>
              <a:t>tại </a:t>
            </a:r>
            <a:r>
              <a:rPr kumimoji="0" lang="vi-VN">
                <a:latin typeface="Times New Roman" panose="02020603050405020304" pitchFamily="18" charset="0"/>
                <a:ea typeface="LG Smart_H Regular" panose="020B0600000101010101" pitchFamily="34" charset="-127"/>
                <a:cs typeface="Times New Roman" panose="02020603050405020304" pitchFamily="18" charset="0"/>
              </a:rPr>
              <a:t>không thay đổi cho đến khi lệnh RST </a:t>
            </a:r>
            <a:r>
              <a:rPr kumimoji="0" lang="en-US">
                <a:latin typeface="Times New Roman" panose="02020603050405020304" pitchFamily="18" charset="0"/>
                <a:ea typeface="LG Smart_H Regular" panose="020B0600000101010101" pitchFamily="34" charset="-127"/>
                <a:cs typeface="Times New Roman" panose="02020603050405020304" pitchFamily="18" charset="0"/>
              </a:rPr>
              <a:t>đ</a:t>
            </a:r>
            <a:r>
              <a:rPr kumimoji="0" lang="vi-VN">
                <a:latin typeface="Times New Roman" panose="02020603050405020304" pitchFamily="18" charset="0"/>
                <a:ea typeface="LG Smart_H Regular" panose="020B0600000101010101" pitchFamily="34" charset="-127"/>
                <a:cs typeface="Times New Roman" panose="02020603050405020304" pitchFamily="18" charset="0"/>
              </a:rPr>
              <a:t>ược</a:t>
            </a:r>
            <a:r>
              <a:rPr kumimoji="0" lang="en-US">
                <a:latin typeface="Times New Roman" panose="02020603050405020304" pitchFamily="18" charset="0"/>
                <a:ea typeface="LG Smart_H Regular" panose="020B0600000101010101" pitchFamily="34" charset="-127"/>
                <a:cs typeface="Times New Roman" panose="02020603050405020304" pitchFamily="18" charset="0"/>
              </a:rPr>
              <a:t> t</a:t>
            </a:r>
            <a:r>
              <a:rPr kumimoji="0" lang="vi-VN">
                <a:latin typeface="Times New Roman" panose="02020603050405020304" pitchFamily="18" charset="0"/>
                <a:ea typeface="LG Smart_H Regular" panose="020B0600000101010101" pitchFamily="34" charset="-127"/>
                <a:cs typeface="Times New Roman" panose="02020603050405020304" pitchFamily="18" charset="0"/>
              </a:rPr>
              <a:t>hực</a:t>
            </a:r>
            <a:r>
              <a:rPr kumimoji="0" lang="en-US">
                <a:latin typeface="Times New Roman" panose="02020603050405020304" pitchFamily="18" charset="0"/>
                <a:ea typeface="LG Smart_H Regular" panose="020B0600000101010101" pitchFamily="34" charset="-127"/>
                <a:cs typeface="Times New Roman" panose="02020603050405020304" pitchFamily="18" charset="0"/>
              </a:rPr>
              <a:t> </a:t>
            </a:r>
            <a:r>
              <a:rPr kumimoji="0" lang="vi-VN">
                <a:latin typeface="Times New Roman" panose="02020603050405020304" pitchFamily="18" charset="0"/>
                <a:ea typeface="LG Smart_H Regular" panose="020B0600000101010101" pitchFamily="34" charset="-127"/>
                <a:cs typeface="Times New Roman" panose="02020603050405020304" pitchFamily="18" charset="0"/>
              </a:rPr>
              <a:t>thi</a:t>
            </a:r>
            <a:endParaRPr kumimoji="0" lang="en-US">
              <a:latin typeface="Times New Roman" panose="02020603050405020304" pitchFamily="18" charset="0"/>
              <a:ea typeface="LG Smart_H Regular" panose="020B0600000101010101" pitchFamily="34" charset="-127"/>
              <a:cs typeface="Times New Roman" panose="02020603050405020304" pitchFamily="18" charset="0"/>
            </a:endParaRPr>
          </a:p>
          <a:p>
            <a:pPr indent="-228600">
              <a:buFont typeface="+mj-lt"/>
              <a:buAutoNum type="alphaUcPeriod" startAt="4"/>
            </a:pPr>
            <a:r>
              <a:rPr kumimoji="0" lang="vi-VN" altLang="ko-KR">
                <a:latin typeface="Times New Roman" panose="02020603050405020304" pitchFamily="18" charset="0"/>
                <a:ea typeface="LG Smart_H Regular" panose="020B0600000101010101" pitchFamily="34" charset="-127"/>
                <a:cs typeface="Times New Roman" panose="02020603050405020304" pitchFamily="18" charset="0"/>
              </a:rPr>
              <a:t>Dù có </a:t>
            </a:r>
            <a:r>
              <a:rPr kumimoji="0" lang="en-US" altLang="ko-KR">
                <a:latin typeface="Times New Roman" panose="02020603050405020304" pitchFamily="18" charset="0"/>
                <a:ea typeface="LG Smart_H Regular" panose="020B0600000101010101" pitchFamily="34" charset="-127"/>
                <a:cs typeface="Times New Roman" panose="02020603050405020304" pitchFamily="18" charset="0"/>
              </a:rPr>
              <a:t>COUNT UP</a:t>
            </a:r>
            <a:r>
              <a:rPr kumimoji="0" lang="vi-VN" altLang="ko-KR">
                <a:latin typeface="Times New Roman" panose="02020603050405020304" pitchFamily="18" charset="0"/>
                <a:ea typeface="LG Smart_H Regular" panose="020B0600000101010101" pitchFamily="34" charset="-127"/>
                <a:cs typeface="Times New Roman" panose="02020603050405020304" pitchFamily="18" charset="0"/>
              </a:rPr>
              <a:t> khi có tín hiệu đầu vào sẽ COUNT </a:t>
            </a:r>
            <a:endParaRPr kumimoji="0" lang="en-US">
              <a:latin typeface="Times New Roman" panose="02020603050405020304" pitchFamily="18" charset="0"/>
              <a:ea typeface="LG Smart_H Regular" panose="020B0600000101010101" pitchFamily="34" charset="-127"/>
              <a:cs typeface="Times New Roman" panose="02020603050405020304" pitchFamily="18" charset="0"/>
            </a:endParaRPr>
          </a:p>
        </p:txBody>
      </p:sp>
      <p:sp>
        <p:nvSpPr>
          <p:cNvPr id="7" name="TextBox 6"/>
          <p:cNvSpPr txBox="1"/>
          <p:nvPr/>
        </p:nvSpPr>
        <p:spPr>
          <a:xfrm>
            <a:off x="3253629" y="248882"/>
            <a:ext cx="572988" cy="307777"/>
          </a:xfrm>
          <a:prstGeom prst="rect">
            <a:avLst/>
          </a:prstGeom>
          <a:noFill/>
        </p:spPr>
        <p:txBody>
          <a:bodyPr wrap="square" rtlCol="0">
            <a:spAutoFit/>
          </a:bodyPr>
          <a:lstStyle/>
          <a:p>
            <a:r>
              <a:rPr lang="vi-VN" sz="1400" smtClean="0"/>
              <a:t>ĐỀ1</a:t>
            </a:r>
            <a:endParaRPr lang="en-US" sz="1400"/>
          </a:p>
        </p:txBody>
      </p:sp>
    </p:spTree>
    <p:extLst>
      <p:ext uri="{BB962C8B-B14F-4D97-AF65-F5344CB8AC3E}">
        <p14:creationId xmlns:p14="http://schemas.microsoft.com/office/powerpoint/2010/main" val="439341443"/>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Line 2"/>
          <p:cNvSpPr>
            <a:spLocks noChangeShapeType="1"/>
          </p:cNvSpPr>
          <p:nvPr/>
        </p:nvSpPr>
        <p:spPr bwMode="auto">
          <a:xfrm>
            <a:off x="279400" y="609600"/>
            <a:ext cx="6324600" cy="0"/>
          </a:xfrm>
          <a:prstGeom prst="line">
            <a:avLst/>
          </a:prstGeom>
          <a:noFill/>
          <a:ln w="57150" cmpd="thinThick">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smtClean="0">
              <a:latin typeface="돋움" pitchFamily="50" charset="-127"/>
              <a:ea typeface="돋움" pitchFamily="50" charset="-127"/>
            </a:endParaRPr>
          </a:p>
        </p:txBody>
      </p:sp>
      <p:sp>
        <p:nvSpPr>
          <p:cNvPr id="8196" name="Rectangle 17"/>
          <p:cNvSpPr>
            <a:spLocks noChangeArrowheads="1"/>
          </p:cNvSpPr>
          <p:nvPr/>
        </p:nvSpPr>
        <p:spPr bwMode="auto">
          <a:xfrm>
            <a:off x="304800" y="776288"/>
            <a:ext cx="3124200" cy="890111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rIns="54000"/>
          <a:lstStyle>
            <a:lvl1pPr marL="457200" indent="-457200" eaLnBrk="0" hangingPunct="0">
              <a:defRPr kumimoji="1" sz="900">
                <a:solidFill>
                  <a:schemeClr val="tx1"/>
                </a:solidFill>
                <a:latin typeface="돋움" pitchFamily="50" charset="-127"/>
                <a:ea typeface="돋움" pitchFamily="50" charset="-127"/>
              </a:defRPr>
            </a:lvl1pPr>
            <a:lvl2pPr marL="742950" indent="-285750" eaLnBrk="0" hangingPunct="0">
              <a:defRPr kumimoji="1" sz="900">
                <a:solidFill>
                  <a:schemeClr val="tx1"/>
                </a:solidFill>
                <a:latin typeface="돋움" pitchFamily="50" charset="-127"/>
                <a:ea typeface="돋움" pitchFamily="50" charset="-127"/>
              </a:defRPr>
            </a:lvl2pPr>
            <a:lvl3pPr marL="1143000" indent="-228600" eaLnBrk="0" hangingPunct="0">
              <a:defRPr kumimoji="1" sz="900">
                <a:solidFill>
                  <a:schemeClr val="tx1"/>
                </a:solidFill>
                <a:latin typeface="돋움" pitchFamily="50" charset="-127"/>
                <a:ea typeface="돋움" pitchFamily="50" charset="-127"/>
              </a:defRPr>
            </a:lvl3pPr>
            <a:lvl4pPr marL="1600200" indent="-228600" eaLnBrk="0" hangingPunct="0">
              <a:defRPr kumimoji="1" sz="900">
                <a:solidFill>
                  <a:schemeClr val="tx1"/>
                </a:solidFill>
                <a:latin typeface="돋움" pitchFamily="50" charset="-127"/>
                <a:ea typeface="돋움" pitchFamily="50" charset="-127"/>
              </a:defRPr>
            </a:lvl4pPr>
            <a:lvl5pPr marL="2057400" indent="-228600" eaLnBrk="0" hangingPunct="0">
              <a:defRPr kumimoji="1" sz="900">
                <a:solidFill>
                  <a:schemeClr val="tx1"/>
                </a:solidFill>
                <a:latin typeface="돋움" pitchFamily="50" charset="-127"/>
                <a:ea typeface="돋움" pitchFamily="50" charset="-127"/>
              </a:defRPr>
            </a:lvl5pPr>
            <a:lvl6pPr marL="2514600" indent="-228600" eaLnBrk="0" fontAlgn="base" hangingPunct="0">
              <a:spcBef>
                <a:spcPct val="0"/>
              </a:spcBef>
              <a:spcAft>
                <a:spcPct val="0"/>
              </a:spcAft>
              <a:defRPr kumimoji="1" sz="900">
                <a:solidFill>
                  <a:schemeClr val="tx1"/>
                </a:solidFill>
                <a:latin typeface="돋움" pitchFamily="50" charset="-127"/>
                <a:ea typeface="돋움" pitchFamily="50" charset="-127"/>
              </a:defRPr>
            </a:lvl6pPr>
            <a:lvl7pPr marL="2971800" indent="-228600" eaLnBrk="0" fontAlgn="base" hangingPunct="0">
              <a:spcBef>
                <a:spcPct val="0"/>
              </a:spcBef>
              <a:spcAft>
                <a:spcPct val="0"/>
              </a:spcAft>
              <a:defRPr kumimoji="1" sz="900">
                <a:solidFill>
                  <a:schemeClr val="tx1"/>
                </a:solidFill>
                <a:latin typeface="돋움" pitchFamily="50" charset="-127"/>
                <a:ea typeface="돋움" pitchFamily="50" charset="-127"/>
              </a:defRPr>
            </a:lvl7pPr>
            <a:lvl8pPr marL="3429000" indent="-228600" eaLnBrk="0" fontAlgn="base" hangingPunct="0">
              <a:spcBef>
                <a:spcPct val="0"/>
              </a:spcBef>
              <a:spcAft>
                <a:spcPct val="0"/>
              </a:spcAft>
              <a:defRPr kumimoji="1" sz="900">
                <a:solidFill>
                  <a:schemeClr val="tx1"/>
                </a:solidFill>
                <a:latin typeface="돋움" pitchFamily="50" charset="-127"/>
                <a:ea typeface="돋움" pitchFamily="50" charset="-127"/>
              </a:defRPr>
            </a:lvl8pPr>
            <a:lvl9pPr marL="3886200" indent="-228600" eaLnBrk="0" fontAlgn="base" hangingPunct="0">
              <a:spcBef>
                <a:spcPct val="0"/>
              </a:spcBef>
              <a:spcAft>
                <a:spcPct val="0"/>
              </a:spcAft>
              <a:defRPr kumimoji="1" sz="900">
                <a:solidFill>
                  <a:schemeClr val="tx1"/>
                </a:solidFill>
                <a:latin typeface="돋움" pitchFamily="50" charset="-127"/>
                <a:ea typeface="돋움" pitchFamily="50" charset="-127"/>
              </a:defRPr>
            </a:lvl9pPr>
          </a:lstStyle>
          <a:p>
            <a:pPr eaLnBrk="1" hangingPunct="1"/>
            <a:endParaRPr lang="ko-KR" altLang="ko-KR" smtClean="0"/>
          </a:p>
        </p:txBody>
      </p:sp>
      <p:sp>
        <p:nvSpPr>
          <p:cNvPr id="8197" name="Rectangle 18"/>
          <p:cNvSpPr>
            <a:spLocks noChangeArrowheads="1"/>
          </p:cNvSpPr>
          <p:nvPr/>
        </p:nvSpPr>
        <p:spPr bwMode="auto">
          <a:xfrm>
            <a:off x="3429000" y="776288"/>
            <a:ext cx="3124200" cy="890111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rIns="72000"/>
          <a:lstStyle>
            <a:lvl1pPr marL="457200" indent="-457200" eaLnBrk="0" hangingPunct="0">
              <a:defRPr kumimoji="1" sz="900">
                <a:solidFill>
                  <a:schemeClr val="tx1"/>
                </a:solidFill>
                <a:latin typeface="돋움" pitchFamily="50" charset="-127"/>
                <a:ea typeface="돋움" pitchFamily="50" charset="-127"/>
              </a:defRPr>
            </a:lvl1pPr>
            <a:lvl2pPr marL="742950" indent="-285750" eaLnBrk="0" hangingPunct="0">
              <a:defRPr kumimoji="1" sz="900">
                <a:solidFill>
                  <a:schemeClr val="tx1"/>
                </a:solidFill>
                <a:latin typeface="돋움" pitchFamily="50" charset="-127"/>
                <a:ea typeface="돋움" pitchFamily="50" charset="-127"/>
              </a:defRPr>
            </a:lvl2pPr>
            <a:lvl3pPr marL="1143000" indent="-228600" eaLnBrk="0" hangingPunct="0">
              <a:defRPr kumimoji="1" sz="900">
                <a:solidFill>
                  <a:schemeClr val="tx1"/>
                </a:solidFill>
                <a:latin typeface="돋움" pitchFamily="50" charset="-127"/>
                <a:ea typeface="돋움" pitchFamily="50" charset="-127"/>
              </a:defRPr>
            </a:lvl3pPr>
            <a:lvl4pPr marL="1600200" indent="-228600" eaLnBrk="0" hangingPunct="0">
              <a:defRPr kumimoji="1" sz="900">
                <a:solidFill>
                  <a:schemeClr val="tx1"/>
                </a:solidFill>
                <a:latin typeface="돋움" pitchFamily="50" charset="-127"/>
                <a:ea typeface="돋움" pitchFamily="50" charset="-127"/>
              </a:defRPr>
            </a:lvl4pPr>
            <a:lvl5pPr marL="2057400" indent="-228600" eaLnBrk="0" hangingPunct="0">
              <a:defRPr kumimoji="1" sz="900">
                <a:solidFill>
                  <a:schemeClr val="tx1"/>
                </a:solidFill>
                <a:latin typeface="돋움" pitchFamily="50" charset="-127"/>
                <a:ea typeface="돋움" pitchFamily="50" charset="-127"/>
              </a:defRPr>
            </a:lvl5pPr>
            <a:lvl6pPr marL="2514600" indent="-228600" eaLnBrk="0" fontAlgn="base" hangingPunct="0">
              <a:spcBef>
                <a:spcPct val="0"/>
              </a:spcBef>
              <a:spcAft>
                <a:spcPct val="0"/>
              </a:spcAft>
              <a:defRPr kumimoji="1" sz="900">
                <a:solidFill>
                  <a:schemeClr val="tx1"/>
                </a:solidFill>
                <a:latin typeface="돋움" pitchFamily="50" charset="-127"/>
                <a:ea typeface="돋움" pitchFamily="50" charset="-127"/>
              </a:defRPr>
            </a:lvl6pPr>
            <a:lvl7pPr marL="2971800" indent="-228600" eaLnBrk="0" fontAlgn="base" hangingPunct="0">
              <a:spcBef>
                <a:spcPct val="0"/>
              </a:spcBef>
              <a:spcAft>
                <a:spcPct val="0"/>
              </a:spcAft>
              <a:defRPr kumimoji="1" sz="900">
                <a:solidFill>
                  <a:schemeClr val="tx1"/>
                </a:solidFill>
                <a:latin typeface="돋움" pitchFamily="50" charset="-127"/>
                <a:ea typeface="돋움" pitchFamily="50" charset="-127"/>
              </a:defRPr>
            </a:lvl7pPr>
            <a:lvl8pPr marL="3429000" indent="-228600" eaLnBrk="0" fontAlgn="base" hangingPunct="0">
              <a:spcBef>
                <a:spcPct val="0"/>
              </a:spcBef>
              <a:spcAft>
                <a:spcPct val="0"/>
              </a:spcAft>
              <a:defRPr kumimoji="1" sz="900">
                <a:solidFill>
                  <a:schemeClr val="tx1"/>
                </a:solidFill>
                <a:latin typeface="돋움" pitchFamily="50" charset="-127"/>
                <a:ea typeface="돋움" pitchFamily="50" charset="-127"/>
              </a:defRPr>
            </a:lvl8pPr>
            <a:lvl9pPr marL="3886200" indent="-228600" eaLnBrk="0" fontAlgn="base" hangingPunct="0">
              <a:spcBef>
                <a:spcPct val="0"/>
              </a:spcBef>
              <a:spcAft>
                <a:spcPct val="0"/>
              </a:spcAft>
              <a:defRPr kumimoji="1" sz="900">
                <a:solidFill>
                  <a:schemeClr val="tx1"/>
                </a:solidFill>
                <a:latin typeface="돋움" pitchFamily="50" charset="-127"/>
                <a:ea typeface="돋움" pitchFamily="50" charset="-127"/>
              </a:defRPr>
            </a:lvl9pPr>
          </a:lstStyle>
          <a:p>
            <a:pPr eaLnBrk="1" hangingPunct="1"/>
            <a:endParaRPr lang="ko-KR" altLang="ko-KR" smtClean="0"/>
          </a:p>
        </p:txBody>
      </p:sp>
      <p:sp>
        <p:nvSpPr>
          <p:cNvPr id="16" name="Text Box 5"/>
          <p:cNvSpPr txBox="1">
            <a:spLocks noChangeArrowheads="1"/>
          </p:cNvSpPr>
          <p:nvPr/>
        </p:nvSpPr>
        <p:spPr bwMode="auto">
          <a:xfrm>
            <a:off x="174625" y="239713"/>
            <a:ext cx="853119" cy="338554"/>
          </a:xfrm>
          <a:prstGeom prst="rect">
            <a:avLst/>
          </a:prstGeom>
          <a:noFill/>
          <a:ln w="9525">
            <a:noFill/>
            <a:miter lim="800000"/>
            <a:headEnd/>
            <a:tailEnd/>
          </a:ln>
          <a:effectLst/>
        </p:spPr>
        <p:txBody>
          <a:bodyPr wrap="none">
            <a:spAutoFit/>
          </a:bodyPr>
          <a:lstStyle/>
          <a:p>
            <a:pPr>
              <a:defRPr/>
            </a:pPr>
            <a:r>
              <a:rPr lang="en-US" altLang="ko-KR" sz="1600" b="1">
                <a:effectLst>
                  <a:outerShdw blurRad="38100" dist="38100" dir="2700000" algn="tl">
                    <a:srgbClr val="C0C0C0"/>
                  </a:outerShdw>
                </a:effectLst>
                <a:latin typeface="LG Smart_H Regular"/>
                <a:ea typeface="돋움" pitchFamily="50" charset="-127"/>
              </a:rPr>
              <a:t>[ </a:t>
            </a:r>
            <a:r>
              <a:rPr lang="en-US" altLang="ko-KR" sz="1600" b="1" smtClean="0">
                <a:effectLst>
                  <a:outerShdw blurRad="38100" dist="38100" dir="2700000" algn="tl">
                    <a:srgbClr val="C0C0C0"/>
                  </a:outerShdw>
                </a:effectLst>
                <a:latin typeface="LG Smart_H Regular"/>
                <a:ea typeface="돋움" pitchFamily="50" charset="-127"/>
              </a:rPr>
              <a:t>PLC ] </a:t>
            </a:r>
            <a:endParaRPr lang="en-US" altLang="ko-KR" sz="1600" b="1" dirty="0">
              <a:effectLst>
                <a:outerShdw blurRad="38100" dist="38100" dir="2700000" algn="tl">
                  <a:srgbClr val="C0C0C0"/>
                </a:outerShdw>
              </a:effectLst>
              <a:latin typeface="LG Smart_H Regular"/>
              <a:ea typeface="돋움" pitchFamily="50" charset="-127"/>
            </a:endParaRPr>
          </a:p>
        </p:txBody>
      </p:sp>
      <p:sp>
        <p:nvSpPr>
          <p:cNvPr id="7" name="Rectangle 219"/>
          <p:cNvSpPr>
            <a:spLocks noChangeArrowheads="1"/>
          </p:cNvSpPr>
          <p:nvPr/>
        </p:nvSpPr>
        <p:spPr bwMode="auto">
          <a:xfrm>
            <a:off x="304800" y="873125"/>
            <a:ext cx="3122613"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900">
                <a:solidFill>
                  <a:schemeClr val="tx1"/>
                </a:solidFill>
                <a:latin typeface="Arial" charset="0"/>
                <a:ea typeface="돋움" pitchFamily="50" charset="-127"/>
              </a:defRPr>
            </a:lvl1pPr>
            <a:lvl2pPr marL="742950" indent="-285750" eaLnBrk="0" hangingPunct="0">
              <a:defRPr kumimoji="1" sz="900">
                <a:solidFill>
                  <a:schemeClr val="tx1"/>
                </a:solidFill>
                <a:latin typeface="Arial" charset="0"/>
                <a:ea typeface="돋움" pitchFamily="50" charset="-127"/>
              </a:defRPr>
            </a:lvl2pPr>
            <a:lvl3pPr marL="1143000" indent="-228600" eaLnBrk="0" hangingPunct="0">
              <a:defRPr kumimoji="1" sz="900">
                <a:solidFill>
                  <a:schemeClr val="tx1"/>
                </a:solidFill>
                <a:latin typeface="Arial" charset="0"/>
                <a:ea typeface="돋움" pitchFamily="50" charset="-127"/>
              </a:defRPr>
            </a:lvl3pPr>
            <a:lvl4pPr marL="1600200" indent="-228600" eaLnBrk="0" hangingPunct="0">
              <a:defRPr kumimoji="1" sz="900">
                <a:solidFill>
                  <a:schemeClr val="tx1"/>
                </a:solidFill>
                <a:latin typeface="Arial" charset="0"/>
                <a:ea typeface="돋움" pitchFamily="50" charset="-127"/>
              </a:defRPr>
            </a:lvl4pPr>
            <a:lvl5pPr marL="2057400" indent="-228600" eaLnBrk="0" hangingPunct="0">
              <a:defRPr kumimoji="1" sz="900">
                <a:solidFill>
                  <a:schemeClr val="tx1"/>
                </a:solidFill>
                <a:latin typeface="Arial" charset="0"/>
                <a:ea typeface="돋움" pitchFamily="50" charset="-127"/>
              </a:defRPr>
            </a:lvl5pPr>
            <a:lvl6pPr marL="2514600" indent="-228600" eaLnBrk="0" fontAlgn="base" hangingPunct="0">
              <a:spcBef>
                <a:spcPct val="0"/>
              </a:spcBef>
              <a:spcAft>
                <a:spcPct val="0"/>
              </a:spcAft>
              <a:defRPr kumimoji="1" sz="900">
                <a:solidFill>
                  <a:schemeClr val="tx1"/>
                </a:solidFill>
                <a:latin typeface="Arial" charset="0"/>
                <a:ea typeface="돋움" pitchFamily="50" charset="-127"/>
              </a:defRPr>
            </a:lvl6pPr>
            <a:lvl7pPr marL="2971800" indent="-228600" eaLnBrk="0" fontAlgn="base" hangingPunct="0">
              <a:spcBef>
                <a:spcPct val="0"/>
              </a:spcBef>
              <a:spcAft>
                <a:spcPct val="0"/>
              </a:spcAft>
              <a:defRPr kumimoji="1" sz="900">
                <a:solidFill>
                  <a:schemeClr val="tx1"/>
                </a:solidFill>
                <a:latin typeface="Arial" charset="0"/>
                <a:ea typeface="돋움" pitchFamily="50" charset="-127"/>
              </a:defRPr>
            </a:lvl7pPr>
            <a:lvl8pPr marL="3429000" indent="-228600" eaLnBrk="0" fontAlgn="base" hangingPunct="0">
              <a:spcBef>
                <a:spcPct val="0"/>
              </a:spcBef>
              <a:spcAft>
                <a:spcPct val="0"/>
              </a:spcAft>
              <a:defRPr kumimoji="1" sz="900">
                <a:solidFill>
                  <a:schemeClr val="tx1"/>
                </a:solidFill>
                <a:latin typeface="Arial" charset="0"/>
                <a:ea typeface="돋움" pitchFamily="50" charset="-127"/>
              </a:defRPr>
            </a:lvl8pPr>
            <a:lvl9pPr marL="3886200" indent="-228600" eaLnBrk="0" fontAlgn="base" hangingPunct="0">
              <a:spcBef>
                <a:spcPct val="0"/>
              </a:spcBef>
              <a:spcAft>
                <a:spcPct val="0"/>
              </a:spcAft>
              <a:defRPr kumimoji="1" sz="900">
                <a:solidFill>
                  <a:schemeClr val="tx1"/>
                </a:solidFill>
                <a:latin typeface="Arial" charset="0"/>
                <a:ea typeface="돋움" pitchFamily="50" charset="-127"/>
              </a:defRPr>
            </a:lvl9pPr>
          </a:lstStyle>
          <a:p>
            <a:pPr eaLnBrk="1" hangingPunct="1"/>
            <a:r>
              <a:rPr lang="en-US" altLang="ko-KR" sz="1200">
                <a:latin typeface="Times New Roman" panose="02020603050405020304" pitchFamily="18" charset="0"/>
                <a:ea typeface="LG Smart_H Regular" panose="020B0600000101010101" pitchFamily="34" charset="-127"/>
                <a:cs typeface="Times New Roman" panose="02020603050405020304" pitchFamily="18" charset="0"/>
              </a:rPr>
              <a:t>31. </a:t>
            </a:r>
            <a:r>
              <a:rPr lang="vi-VN" altLang="ko-KR" sz="1200" dirty="0">
                <a:latin typeface="Times New Roman" panose="02020603050405020304" pitchFamily="18" charset="0"/>
                <a:ea typeface="LG Smart_H Regular" panose="020B0600000101010101" pitchFamily="34" charset="-127"/>
                <a:cs typeface="Times New Roman" panose="02020603050405020304" pitchFamily="18" charset="0"/>
              </a:rPr>
              <a:t>Đâu không phải là tín hiệu đầu vào Analog </a:t>
            </a:r>
            <a:r>
              <a:rPr lang="en-US" altLang="ko-KR" sz="1200" dirty="0">
                <a:latin typeface="Times New Roman" panose="02020603050405020304" pitchFamily="18" charset="0"/>
                <a:ea typeface="LG Smart_H Regular" panose="020B0600000101010101" pitchFamily="34" charset="-127"/>
                <a:cs typeface="Times New Roman" panose="02020603050405020304" pitchFamily="18" charset="0"/>
              </a:rPr>
              <a:t>?     </a:t>
            </a:r>
          </a:p>
          <a:p>
            <a:pPr eaLnBrk="1" hangingPunct="1"/>
            <a:r>
              <a:rPr lang="en-US" altLang="ko-KR" sz="1200" dirty="0">
                <a:latin typeface="Times New Roman" panose="02020603050405020304" pitchFamily="18" charset="0"/>
                <a:ea typeface="LG Smart_H Regular" panose="020B0600000101010101" pitchFamily="34" charset="-127"/>
                <a:cs typeface="Times New Roman" panose="02020603050405020304" pitchFamily="18" charset="0"/>
              </a:rPr>
              <a:t>       </a:t>
            </a:r>
          </a:p>
          <a:p>
            <a:pPr eaLnBrk="1" hangingPunct="1"/>
            <a:r>
              <a:rPr lang="en-US" altLang="ko-KR" sz="1200" smtClean="0">
                <a:latin typeface="Times New Roman" panose="02020603050405020304" pitchFamily="18" charset="0"/>
                <a:ea typeface="LG Smart_H Regular" panose="020B0600000101010101" pitchFamily="34" charset="-127"/>
                <a:cs typeface="Times New Roman" panose="02020603050405020304" pitchFamily="18" charset="0"/>
              </a:rPr>
              <a:t>A. </a:t>
            </a:r>
            <a:r>
              <a:rPr lang="vi-VN" altLang="ko-KR" sz="1200" dirty="0">
                <a:latin typeface="Times New Roman" panose="02020603050405020304" pitchFamily="18" charset="0"/>
                <a:ea typeface="LG Smart_H Regular" panose="020B0600000101010101" pitchFamily="34" charset="-127"/>
                <a:cs typeface="Times New Roman" panose="02020603050405020304" pitchFamily="18" charset="0"/>
              </a:rPr>
              <a:t>Số lần quay </a:t>
            </a:r>
            <a:r>
              <a:rPr lang="vi-VN" altLang="ko-KR" sz="1200">
                <a:latin typeface="Times New Roman" panose="02020603050405020304" pitchFamily="18" charset="0"/>
                <a:ea typeface="LG Smart_H Regular" panose="020B0600000101010101" pitchFamily="34" charset="-127"/>
                <a:cs typeface="Times New Roman" panose="02020603050405020304" pitchFamily="18" charset="0"/>
              </a:rPr>
              <a:t>motor </a:t>
            </a:r>
            <a:r>
              <a:rPr lang="ko-KR" altLang="en-US" sz="1200">
                <a:latin typeface="Times New Roman" panose="02020603050405020304" pitchFamily="18" charset="0"/>
                <a:ea typeface="LG Smart_H Regular" panose="020B0600000101010101" pitchFamily="34" charset="-127"/>
                <a:cs typeface="Times New Roman" panose="02020603050405020304" pitchFamily="18" charset="0"/>
              </a:rPr>
              <a:t>                 </a:t>
            </a:r>
            <a:r>
              <a:rPr lang="en-US" altLang="ko-KR" sz="1200" smtClean="0">
                <a:latin typeface="Times New Roman" panose="02020603050405020304" pitchFamily="18" charset="0"/>
                <a:ea typeface="LG Smart_H Regular" panose="020B0600000101010101" pitchFamily="34" charset="-127"/>
                <a:cs typeface="Times New Roman" panose="02020603050405020304" pitchFamily="18" charset="0"/>
              </a:rPr>
              <a:t>B.</a:t>
            </a:r>
            <a:r>
              <a:rPr lang="ko-KR" altLang="en-US" sz="1200" smtClean="0">
                <a:latin typeface="Times New Roman" panose="02020603050405020304" pitchFamily="18" charset="0"/>
                <a:ea typeface="LG Smart_H Regular" panose="020B0600000101010101" pitchFamily="34" charset="-127"/>
                <a:cs typeface="Times New Roman" panose="02020603050405020304" pitchFamily="18" charset="0"/>
              </a:rPr>
              <a:t> </a:t>
            </a:r>
            <a:r>
              <a:rPr lang="vi-VN" altLang="ko-KR" sz="1200" dirty="0">
                <a:latin typeface="Times New Roman" panose="02020603050405020304" pitchFamily="18" charset="0"/>
                <a:ea typeface="LG Smart_H Regular" panose="020B0600000101010101" pitchFamily="34" charset="-127"/>
                <a:cs typeface="Times New Roman" panose="02020603050405020304" pitchFamily="18" charset="0"/>
              </a:rPr>
              <a:t>Nhiệt độ</a:t>
            </a:r>
            <a:r>
              <a:rPr lang="ko-KR" altLang="en-US" sz="1200" dirty="0">
                <a:latin typeface="Times New Roman" panose="02020603050405020304" pitchFamily="18" charset="0"/>
                <a:ea typeface="LG Smart_H Regular" panose="020B0600000101010101" pitchFamily="34" charset="-127"/>
                <a:cs typeface="Times New Roman" panose="02020603050405020304" pitchFamily="18" charset="0"/>
              </a:rPr>
              <a:t> </a:t>
            </a:r>
          </a:p>
          <a:p>
            <a:pPr eaLnBrk="1" hangingPunct="1"/>
            <a:r>
              <a:rPr lang="en-US" altLang="ko-KR" sz="1200" smtClean="0">
                <a:latin typeface="Times New Roman" panose="02020603050405020304" pitchFamily="18" charset="0"/>
                <a:ea typeface="LG Smart_H Regular" panose="020B0600000101010101" pitchFamily="34" charset="-127"/>
                <a:cs typeface="Times New Roman" panose="02020603050405020304" pitchFamily="18" charset="0"/>
              </a:rPr>
              <a:t>C.</a:t>
            </a:r>
            <a:r>
              <a:rPr lang="ko-KR" altLang="en-US" sz="1200" smtClean="0">
                <a:latin typeface="Times New Roman" panose="02020603050405020304" pitchFamily="18" charset="0"/>
                <a:ea typeface="LG Smart_H Regular" panose="020B0600000101010101" pitchFamily="34" charset="-127"/>
                <a:cs typeface="Times New Roman" panose="02020603050405020304" pitchFamily="18" charset="0"/>
              </a:rPr>
              <a:t> </a:t>
            </a:r>
            <a:r>
              <a:rPr lang="vi-VN" altLang="ko-KR" sz="1200" dirty="0">
                <a:latin typeface="Times New Roman" panose="02020603050405020304" pitchFamily="18" charset="0"/>
                <a:ea typeface="LG Smart_H Regular" panose="020B0600000101010101" pitchFamily="34" charset="-127"/>
                <a:cs typeface="Times New Roman" panose="02020603050405020304" pitchFamily="18" charset="0"/>
              </a:rPr>
              <a:t>Lưu </a:t>
            </a:r>
            <a:r>
              <a:rPr lang="vi-VN" altLang="ko-KR" sz="1200">
                <a:latin typeface="Times New Roman" panose="02020603050405020304" pitchFamily="18" charset="0"/>
                <a:ea typeface="LG Smart_H Regular" panose="020B0600000101010101" pitchFamily="34" charset="-127"/>
                <a:cs typeface="Times New Roman" panose="02020603050405020304" pitchFamily="18" charset="0"/>
              </a:rPr>
              <a:t>lượng</a:t>
            </a:r>
            <a:r>
              <a:rPr lang="ko-KR" altLang="en-US" sz="1200">
                <a:latin typeface="Times New Roman" panose="02020603050405020304" pitchFamily="18" charset="0"/>
                <a:ea typeface="LG Smart_H Regular" panose="020B0600000101010101" pitchFamily="34" charset="-127"/>
                <a:cs typeface="Times New Roman" panose="02020603050405020304" pitchFamily="18" charset="0"/>
              </a:rPr>
              <a:t> </a:t>
            </a:r>
            <a:r>
              <a:rPr lang="ko-KR" altLang="en-US" sz="1200" smtClean="0">
                <a:latin typeface="Times New Roman" panose="02020603050405020304" pitchFamily="18" charset="0"/>
                <a:ea typeface="LG Smart_H Regular" panose="020B0600000101010101" pitchFamily="34" charset="-127"/>
                <a:cs typeface="Times New Roman" panose="02020603050405020304" pitchFamily="18" charset="0"/>
              </a:rPr>
              <a:t>                        </a:t>
            </a:r>
            <a:r>
              <a:rPr lang="vi-VN" altLang="ko-KR" sz="1200" smtClean="0">
                <a:latin typeface="Times New Roman" panose="02020603050405020304" pitchFamily="18" charset="0"/>
                <a:ea typeface="LG Smart_H Regular" panose="020B0600000101010101" pitchFamily="34" charset="-127"/>
                <a:cs typeface="Times New Roman" panose="02020603050405020304" pitchFamily="18" charset="0"/>
              </a:rPr>
              <a:t>     </a:t>
            </a:r>
            <a:r>
              <a:rPr lang="en-US" altLang="ko-KR" sz="1200" smtClean="0">
                <a:latin typeface="Times New Roman" panose="02020603050405020304" pitchFamily="18" charset="0"/>
                <a:ea typeface="LG Smart_H Regular" panose="020B0600000101010101" pitchFamily="34" charset="-127"/>
                <a:cs typeface="Times New Roman" panose="02020603050405020304" pitchFamily="18" charset="0"/>
              </a:rPr>
              <a:t> D. </a:t>
            </a:r>
            <a:r>
              <a:rPr lang="vi-VN" altLang="ko-KR" sz="1200" smtClean="0">
                <a:latin typeface="Times New Roman" panose="02020603050405020304" pitchFamily="18" charset="0"/>
                <a:ea typeface="LG Smart_H Regular" panose="020B0600000101010101" pitchFamily="34" charset="-127"/>
                <a:cs typeface="Times New Roman" panose="02020603050405020304" pitchFamily="18" charset="0"/>
              </a:rPr>
              <a:t>Điện </a:t>
            </a:r>
            <a:r>
              <a:rPr lang="vi-VN" altLang="ko-KR" sz="1200" dirty="0">
                <a:latin typeface="Times New Roman" panose="02020603050405020304" pitchFamily="18" charset="0"/>
                <a:ea typeface="LG Smart_H Regular" panose="020B0600000101010101" pitchFamily="34" charset="-127"/>
                <a:cs typeface="Times New Roman" panose="02020603050405020304" pitchFamily="18" charset="0"/>
              </a:rPr>
              <a:t>áp</a:t>
            </a:r>
            <a:r>
              <a:rPr lang="ko-KR" altLang="en-US" sz="1200" dirty="0">
                <a:latin typeface="Times New Roman" panose="02020603050405020304" pitchFamily="18" charset="0"/>
                <a:ea typeface="LG Smart_H Regular" panose="020B0600000101010101" pitchFamily="34" charset="-127"/>
                <a:cs typeface="Times New Roman" panose="02020603050405020304" pitchFamily="18" charset="0"/>
              </a:rPr>
              <a:t> </a:t>
            </a:r>
          </a:p>
        </p:txBody>
      </p:sp>
      <p:sp>
        <p:nvSpPr>
          <p:cNvPr id="2" name="Rectangle 1"/>
          <p:cNvSpPr/>
          <p:nvPr/>
        </p:nvSpPr>
        <p:spPr>
          <a:xfrm>
            <a:off x="304800" y="1712640"/>
            <a:ext cx="3122613" cy="1384995"/>
          </a:xfrm>
          <a:prstGeom prst="rect">
            <a:avLst/>
          </a:prstGeom>
        </p:spPr>
        <p:txBody>
          <a:bodyPr wrap="square">
            <a:spAutoFit/>
          </a:bodyPr>
          <a:lstStyle/>
          <a:p>
            <a:pPr fontAlgn="auto">
              <a:spcAft>
                <a:spcPts val="0"/>
              </a:spcAft>
            </a:pPr>
            <a:r>
              <a:rPr lang="en-US" altLang="ko-KR" sz="1200">
                <a:latin typeface="Times New Roman" panose="02020603050405020304" pitchFamily="18" charset="0"/>
                <a:ea typeface="LG Smart_H Regular" panose="020B0600000101010101" pitchFamily="34" charset="-127"/>
                <a:cs typeface="Times New Roman" panose="02020603050405020304" pitchFamily="18" charset="0"/>
              </a:rPr>
              <a:t>32. </a:t>
            </a:r>
            <a:r>
              <a:rPr lang="vi-VN" altLang="ko-KR" sz="1200">
                <a:latin typeface="Times New Roman" panose="02020603050405020304" pitchFamily="18" charset="0"/>
                <a:ea typeface="LG Smart_H Regular" panose="020B0600000101010101" pitchFamily="34" charset="-127"/>
                <a:cs typeface="Times New Roman" panose="02020603050405020304" pitchFamily="18" charset="0"/>
              </a:rPr>
              <a:t>Vấn đề nào không thể thực hiện trong việc cài đặt PLC Parameter</a:t>
            </a:r>
            <a:r>
              <a:rPr lang="en-US" altLang="ko-KR" sz="1200">
                <a:latin typeface="Times New Roman" panose="02020603050405020304" pitchFamily="18" charset="0"/>
                <a:ea typeface="LG Smart_H Regular" panose="020B0600000101010101" pitchFamily="34" charset="-127"/>
                <a:cs typeface="Times New Roman" panose="02020603050405020304" pitchFamily="18" charset="0"/>
              </a:rPr>
              <a:t>?</a:t>
            </a:r>
          </a:p>
          <a:p>
            <a:pPr fontAlgn="auto">
              <a:spcAft>
                <a:spcPts val="0"/>
              </a:spcAft>
            </a:pPr>
            <a:endParaRPr lang="en-US" altLang="ko-KR" sz="1200">
              <a:latin typeface="Times New Roman" panose="02020603050405020304" pitchFamily="18" charset="0"/>
              <a:ea typeface="LG Smart_H Regular" panose="020B0600000101010101" pitchFamily="34" charset="-127"/>
              <a:cs typeface="Times New Roman" panose="02020603050405020304" pitchFamily="18" charset="0"/>
            </a:endParaRPr>
          </a:p>
          <a:p>
            <a:pPr fontAlgn="auto">
              <a:spcAft>
                <a:spcPts val="0"/>
              </a:spcAft>
            </a:pPr>
            <a:r>
              <a:rPr lang="en-US" altLang="ko-KR" sz="1200" smtClean="0">
                <a:latin typeface="Times New Roman" panose="02020603050405020304" pitchFamily="18" charset="0"/>
                <a:ea typeface="LG Smart_H Regular" panose="020B0600000101010101" pitchFamily="34" charset="-127"/>
                <a:cs typeface="Times New Roman" panose="02020603050405020304" pitchFamily="18" charset="0"/>
              </a:rPr>
              <a:t>A. </a:t>
            </a:r>
            <a:r>
              <a:rPr lang="en-US" altLang="ko-KR" sz="1200">
                <a:latin typeface="Times New Roman" panose="02020603050405020304" pitchFamily="18" charset="0"/>
                <a:ea typeface="LG Smart_H Regular" panose="020B0600000101010101" pitchFamily="34" charset="-127"/>
                <a:cs typeface="Times New Roman" panose="02020603050405020304" pitchFamily="18" charset="0"/>
              </a:rPr>
              <a:t>Test</a:t>
            </a:r>
            <a:r>
              <a:rPr lang="vi-VN" altLang="ko-KR" sz="1200">
                <a:latin typeface="Times New Roman" panose="02020603050405020304" pitchFamily="18" charset="0"/>
                <a:ea typeface="LG Smart_H Regular" panose="020B0600000101010101" pitchFamily="34" charset="-127"/>
                <a:cs typeface="Times New Roman" panose="02020603050405020304" pitchFamily="18" charset="0"/>
              </a:rPr>
              <a:t> Device</a:t>
            </a:r>
            <a:endParaRPr lang="ko-KR" altLang="en-US" sz="1200">
              <a:latin typeface="Times New Roman" panose="02020603050405020304" pitchFamily="18" charset="0"/>
              <a:ea typeface="LG Smart_H Regular" panose="020B0600000101010101" pitchFamily="34" charset="-127"/>
              <a:cs typeface="Times New Roman" panose="02020603050405020304" pitchFamily="18" charset="0"/>
            </a:endParaRPr>
          </a:p>
          <a:p>
            <a:pPr fontAlgn="auto">
              <a:spcAft>
                <a:spcPts val="0"/>
              </a:spcAft>
            </a:pPr>
            <a:r>
              <a:rPr lang="en-US" altLang="ko-KR" sz="1200" smtClean="0">
                <a:latin typeface="Times New Roman" panose="02020603050405020304" pitchFamily="18" charset="0"/>
                <a:ea typeface="LG Smart_H Regular" panose="020B0600000101010101" pitchFamily="34" charset="-127"/>
                <a:cs typeface="Times New Roman" panose="02020603050405020304" pitchFamily="18" charset="0"/>
              </a:rPr>
              <a:t>B.</a:t>
            </a:r>
            <a:r>
              <a:rPr lang="ko-KR" altLang="en-US" sz="1200" smtClean="0">
                <a:latin typeface="Times New Roman" panose="02020603050405020304" pitchFamily="18" charset="0"/>
                <a:ea typeface="LG Smart_H Regular" panose="020B0600000101010101" pitchFamily="34" charset="-127"/>
                <a:cs typeface="Times New Roman" panose="02020603050405020304" pitchFamily="18" charset="0"/>
              </a:rPr>
              <a:t> </a:t>
            </a:r>
            <a:r>
              <a:rPr lang="vi-VN" altLang="ko-KR" sz="1200">
                <a:latin typeface="Times New Roman" panose="02020603050405020304" pitchFamily="18" charset="0"/>
                <a:ea typeface="LG Smart_H Regular" panose="020B0600000101010101" pitchFamily="34" charset="-127"/>
                <a:cs typeface="Times New Roman" panose="02020603050405020304" pitchFamily="18" charset="0"/>
              </a:rPr>
              <a:t>Cài đặt nhiều chương trình</a:t>
            </a:r>
            <a:endParaRPr lang="ko-KR" altLang="en-US" sz="1200">
              <a:latin typeface="Times New Roman" panose="02020603050405020304" pitchFamily="18" charset="0"/>
              <a:ea typeface="LG Smart_H Regular" panose="020B0600000101010101" pitchFamily="34" charset="-127"/>
              <a:cs typeface="Times New Roman" panose="02020603050405020304" pitchFamily="18" charset="0"/>
            </a:endParaRPr>
          </a:p>
          <a:p>
            <a:pPr fontAlgn="auto">
              <a:spcAft>
                <a:spcPts val="0"/>
              </a:spcAft>
            </a:pPr>
            <a:r>
              <a:rPr lang="en-US" altLang="ko-KR" sz="1200" smtClean="0">
                <a:latin typeface="Times New Roman" panose="02020603050405020304" pitchFamily="18" charset="0"/>
                <a:ea typeface="LG Smart_H Regular" panose="020B0600000101010101" pitchFamily="34" charset="-127"/>
                <a:cs typeface="Times New Roman" panose="02020603050405020304" pitchFamily="18" charset="0"/>
              </a:rPr>
              <a:t>C.</a:t>
            </a:r>
            <a:r>
              <a:rPr lang="ko-KR" altLang="en-US" sz="1200" smtClean="0">
                <a:latin typeface="Times New Roman" panose="02020603050405020304" pitchFamily="18" charset="0"/>
                <a:ea typeface="LG Smart_H Regular" panose="020B0600000101010101" pitchFamily="34" charset="-127"/>
                <a:cs typeface="Times New Roman" panose="02020603050405020304" pitchFamily="18" charset="0"/>
              </a:rPr>
              <a:t> </a:t>
            </a:r>
            <a:r>
              <a:rPr lang="vi-VN" altLang="ko-KR" sz="1200">
                <a:latin typeface="Times New Roman" panose="02020603050405020304" pitchFamily="18" charset="0"/>
                <a:ea typeface="LG Smart_H Regular" panose="020B0600000101010101" pitchFamily="34" charset="-127"/>
                <a:cs typeface="Times New Roman" panose="02020603050405020304" pitchFamily="18" charset="0"/>
              </a:rPr>
              <a:t>Thay đổi điểm Device(</a:t>
            </a:r>
            <a:r>
              <a:rPr lang="en-US" altLang="ko-KR" sz="1200">
                <a:latin typeface="Times New Roman" panose="02020603050405020304" pitchFamily="18" charset="0"/>
                <a:ea typeface="LG Smart_H Regular" panose="020B0600000101010101" pitchFamily="34" charset="-127"/>
                <a:cs typeface="Times New Roman" panose="02020603050405020304" pitchFamily="18" charset="0"/>
              </a:rPr>
              <a:t>DEV.Point)</a:t>
            </a:r>
            <a:r>
              <a:rPr lang="ko-KR" altLang="en-US" sz="1200">
                <a:latin typeface="Times New Roman" panose="02020603050405020304" pitchFamily="18" charset="0"/>
                <a:ea typeface="LG Smart_H Regular" panose="020B0600000101010101" pitchFamily="34" charset="-127"/>
                <a:cs typeface="Times New Roman" panose="02020603050405020304" pitchFamily="18" charset="0"/>
              </a:rPr>
              <a:t> </a:t>
            </a:r>
          </a:p>
          <a:p>
            <a:pPr fontAlgn="auto">
              <a:spcAft>
                <a:spcPts val="0"/>
              </a:spcAft>
            </a:pPr>
            <a:r>
              <a:rPr lang="en-US" altLang="ko-KR" sz="1200" smtClean="0">
                <a:latin typeface="Times New Roman" panose="02020603050405020304" pitchFamily="18" charset="0"/>
                <a:ea typeface="LG Smart_H Regular" panose="020B0600000101010101" pitchFamily="34" charset="-127"/>
                <a:cs typeface="Times New Roman" panose="02020603050405020304" pitchFamily="18" charset="0"/>
              </a:rPr>
              <a:t>D.</a:t>
            </a:r>
            <a:r>
              <a:rPr lang="ko-KR" altLang="en-US" sz="1200" smtClean="0">
                <a:latin typeface="Times New Roman" panose="02020603050405020304" pitchFamily="18" charset="0"/>
                <a:ea typeface="LG Smart_H Regular" panose="020B0600000101010101" pitchFamily="34" charset="-127"/>
                <a:cs typeface="Times New Roman" panose="02020603050405020304" pitchFamily="18" charset="0"/>
              </a:rPr>
              <a:t> </a:t>
            </a:r>
            <a:r>
              <a:rPr lang="vi-VN" altLang="ko-KR" sz="1200">
                <a:latin typeface="Times New Roman" panose="02020603050405020304" pitchFamily="18" charset="0"/>
                <a:ea typeface="LG Smart_H Regular" panose="020B0600000101010101" pitchFamily="34" charset="-127"/>
                <a:cs typeface="Times New Roman" panose="02020603050405020304" pitchFamily="18" charset="0"/>
              </a:rPr>
              <a:t>Thiết lập sử dụng tệp đăng kí</a:t>
            </a:r>
            <a:endParaRPr lang="en-US" altLang="ko-KR" sz="1200">
              <a:latin typeface="Times New Roman" panose="02020603050405020304" pitchFamily="18" charset="0"/>
              <a:ea typeface="LG Smart_H Regular" panose="020B0600000101010101" pitchFamily="34" charset="-127"/>
              <a:cs typeface="Times New Roman" panose="02020603050405020304" pitchFamily="18" charset="0"/>
            </a:endParaRPr>
          </a:p>
        </p:txBody>
      </p:sp>
      <p:grpSp>
        <p:nvGrpSpPr>
          <p:cNvPr id="4" name="Group 3"/>
          <p:cNvGrpSpPr/>
          <p:nvPr/>
        </p:nvGrpSpPr>
        <p:grpSpPr>
          <a:xfrm>
            <a:off x="303213" y="3080792"/>
            <a:ext cx="3124200" cy="3323987"/>
            <a:chOff x="303213" y="3080792"/>
            <a:chExt cx="3124200" cy="3323987"/>
          </a:xfrm>
        </p:grpSpPr>
        <p:sp>
          <p:nvSpPr>
            <p:cNvPr id="3" name="Rectangle 2"/>
            <p:cNvSpPr/>
            <p:nvPr/>
          </p:nvSpPr>
          <p:spPr>
            <a:xfrm>
              <a:off x="304800" y="3080792"/>
              <a:ext cx="3122613" cy="3323987"/>
            </a:xfrm>
            <a:prstGeom prst="rect">
              <a:avLst/>
            </a:prstGeom>
          </p:spPr>
          <p:txBody>
            <a:bodyPr wrap="square">
              <a:spAutoFit/>
            </a:bodyPr>
            <a:lstStyle/>
            <a:p>
              <a:pPr fontAlgn="auto">
                <a:spcAft>
                  <a:spcPts val="0"/>
                </a:spcAft>
              </a:pPr>
              <a:r>
                <a:rPr lang="en-US" altLang="ko-KR" sz="1200" smtClean="0">
                  <a:latin typeface="Times New Roman" panose="02020603050405020304" pitchFamily="18" charset="0"/>
                  <a:ea typeface="LG Smart_H Regular" panose="020B0600000101010101" pitchFamily="34" charset="-127"/>
                  <a:cs typeface="Times New Roman" panose="02020603050405020304" pitchFamily="18" charset="0"/>
                </a:rPr>
                <a:t>33. </a:t>
              </a:r>
              <a:r>
                <a:rPr lang="vi-VN" altLang="ko-KR" sz="1200">
                  <a:latin typeface="Times New Roman" panose="02020603050405020304" pitchFamily="18" charset="0"/>
                  <a:ea typeface="LG Smart_H Regular" panose="020B0600000101010101" pitchFamily="34" charset="-127"/>
                  <a:cs typeface="Times New Roman" panose="02020603050405020304" pitchFamily="18" charset="0"/>
                </a:rPr>
                <a:t>Nhập tại A là lệnh gì nếu  X0 điều kiện đầu vào ON để nhận kết quả đầu ra là Y76</a:t>
              </a:r>
              <a:r>
                <a:rPr lang="en-US" altLang="ko-KR" sz="1200">
                  <a:latin typeface="Times New Roman" panose="02020603050405020304" pitchFamily="18" charset="0"/>
                  <a:ea typeface="LG Smart_H Regular" panose="020B0600000101010101" pitchFamily="34" charset="-127"/>
                  <a:cs typeface="Times New Roman" panose="02020603050405020304" pitchFamily="18" charset="0"/>
                </a:rPr>
                <a:t>?</a:t>
              </a:r>
            </a:p>
            <a:p>
              <a:pPr fontAlgn="auto">
                <a:spcAft>
                  <a:spcPts val="0"/>
                </a:spcAft>
              </a:pPr>
              <a:endParaRPr lang="en-US" altLang="ko-KR" sz="1200">
                <a:latin typeface="Times New Roman" panose="02020603050405020304" pitchFamily="18" charset="0"/>
                <a:ea typeface="LG Smart_H Regular" panose="020B0600000101010101" pitchFamily="34" charset="-127"/>
                <a:cs typeface="Times New Roman" panose="02020603050405020304" pitchFamily="18" charset="0"/>
              </a:endParaRPr>
            </a:p>
            <a:p>
              <a:pPr fontAlgn="auto">
                <a:spcAft>
                  <a:spcPts val="0"/>
                </a:spcAft>
              </a:pPr>
              <a:r>
                <a:rPr lang="en-US" altLang="ko-KR" sz="1200" smtClean="0">
                  <a:latin typeface="Times New Roman" panose="02020603050405020304" pitchFamily="18" charset="0"/>
                  <a:ea typeface="LG Smart_H Regular" panose="020B0600000101010101" pitchFamily="34" charset="-127"/>
                  <a:cs typeface="Times New Roman" panose="02020603050405020304" pitchFamily="18" charset="0"/>
                </a:rPr>
                <a:t>A. </a:t>
              </a:r>
              <a:r>
                <a:rPr lang="en-US" altLang="ko-KR" sz="1200">
                  <a:latin typeface="Times New Roman" panose="02020603050405020304" pitchFamily="18" charset="0"/>
                  <a:ea typeface="LG Smart_H Regular" panose="020B0600000101010101" pitchFamily="34" charset="-127"/>
                  <a:cs typeface="Times New Roman" panose="02020603050405020304" pitchFamily="18" charset="0"/>
                </a:rPr>
                <a:t>RST          </a:t>
              </a:r>
              <a:r>
                <a:rPr lang="en-US" altLang="ko-KR" sz="1200" smtClean="0">
                  <a:latin typeface="Times New Roman" panose="02020603050405020304" pitchFamily="18" charset="0"/>
                  <a:ea typeface="LG Smart_H Regular" panose="020B0600000101010101" pitchFamily="34" charset="-127"/>
                  <a:cs typeface="Times New Roman" panose="02020603050405020304" pitchFamily="18" charset="0"/>
                </a:rPr>
                <a:t>B. FLC         C. </a:t>
              </a:r>
              <a:r>
                <a:rPr lang="en-US" altLang="ko-KR" sz="1200">
                  <a:latin typeface="Times New Roman" panose="02020603050405020304" pitchFamily="18" charset="0"/>
                  <a:ea typeface="LG Smart_H Regular" panose="020B0600000101010101" pitchFamily="34" charset="-127"/>
                  <a:cs typeface="Times New Roman" panose="02020603050405020304" pitchFamily="18" charset="0"/>
                </a:rPr>
                <a:t>PLS         </a:t>
              </a:r>
              <a:r>
                <a:rPr lang="en-US" altLang="ko-KR" sz="1200" smtClean="0">
                  <a:latin typeface="Times New Roman" panose="02020603050405020304" pitchFamily="18" charset="0"/>
                  <a:ea typeface="LG Smart_H Regular" panose="020B0600000101010101" pitchFamily="34" charset="-127"/>
                  <a:cs typeface="Times New Roman" panose="02020603050405020304" pitchFamily="18" charset="0"/>
                </a:rPr>
                <a:t>D. </a:t>
              </a:r>
              <a:r>
                <a:rPr lang="en-US" altLang="ko-KR" sz="1200">
                  <a:latin typeface="Times New Roman" panose="02020603050405020304" pitchFamily="18" charset="0"/>
                  <a:ea typeface="LG Smart_H Regular" panose="020B0600000101010101" pitchFamily="34" charset="-127"/>
                  <a:cs typeface="Times New Roman" panose="02020603050405020304" pitchFamily="18" charset="0"/>
                </a:rPr>
                <a:t>PLF </a:t>
              </a:r>
            </a:p>
            <a:p>
              <a:pPr fontAlgn="auto">
                <a:spcAft>
                  <a:spcPts val="0"/>
                </a:spcAft>
              </a:pPr>
              <a:endParaRPr kumimoji="0" lang="en-US" altLang="ko-KR" sz="1800">
                <a:latin typeface="Times New Roman" panose="02020603050405020304" pitchFamily="18" charset="0"/>
                <a:ea typeface="LG Smart_H Regular" panose="020B0600000101010101" pitchFamily="34" charset="-127"/>
                <a:cs typeface="Times New Roman" panose="02020603050405020304" pitchFamily="18" charset="0"/>
              </a:endParaRPr>
            </a:p>
            <a:p>
              <a:pPr fontAlgn="auto">
                <a:spcAft>
                  <a:spcPts val="0"/>
                </a:spcAft>
              </a:pPr>
              <a:endParaRPr kumimoji="0" lang="en-US" altLang="ko-KR" sz="1800">
                <a:latin typeface="Times New Roman" panose="02020603050405020304" pitchFamily="18" charset="0"/>
                <a:ea typeface="LG Smart_H Regular" panose="020B0600000101010101" pitchFamily="34" charset="-127"/>
                <a:cs typeface="Times New Roman" panose="02020603050405020304" pitchFamily="18" charset="0"/>
              </a:endParaRPr>
            </a:p>
            <a:p>
              <a:pPr fontAlgn="auto">
                <a:spcAft>
                  <a:spcPts val="0"/>
                </a:spcAft>
              </a:pPr>
              <a:endParaRPr kumimoji="0" lang="en-US" altLang="ko-KR" sz="1800">
                <a:latin typeface="Times New Roman" panose="02020603050405020304" pitchFamily="18" charset="0"/>
                <a:ea typeface="LG Smart_H Regular" panose="020B0600000101010101" pitchFamily="34" charset="-127"/>
                <a:cs typeface="Times New Roman" panose="02020603050405020304" pitchFamily="18" charset="0"/>
              </a:endParaRPr>
            </a:p>
            <a:p>
              <a:pPr fontAlgn="auto">
                <a:spcAft>
                  <a:spcPts val="0"/>
                </a:spcAft>
              </a:pPr>
              <a:endParaRPr kumimoji="0" lang="en-US" altLang="ko-KR" sz="1800">
                <a:latin typeface="Times New Roman" panose="02020603050405020304" pitchFamily="18" charset="0"/>
                <a:ea typeface="LG Smart_H Regular" panose="020B0600000101010101" pitchFamily="34" charset="-127"/>
                <a:cs typeface="Times New Roman" panose="02020603050405020304" pitchFamily="18" charset="0"/>
              </a:endParaRPr>
            </a:p>
            <a:p>
              <a:pPr fontAlgn="auto">
                <a:spcAft>
                  <a:spcPts val="0"/>
                </a:spcAft>
              </a:pPr>
              <a:endParaRPr kumimoji="0" lang="en-US" altLang="ko-KR" sz="1800">
                <a:latin typeface="Times New Roman" panose="02020603050405020304" pitchFamily="18" charset="0"/>
                <a:ea typeface="LG Smart_H Regular" panose="020B0600000101010101" pitchFamily="34" charset="-127"/>
                <a:cs typeface="Times New Roman" panose="02020603050405020304" pitchFamily="18" charset="0"/>
              </a:endParaRPr>
            </a:p>
            <a:p>
              <a:pPr fontAlgn="auto">
                <a:spcAft>
                  <a:spcPts val="0"/>
                </a:spcAft>
              </a:pPr>
              <a:endParaRPr kumimoji="0" lang="en-US" altLang="ko-KR" sz="1800">
                <a:latin typeface="Times New Roman" panose="02020603050405020304" pitchFamily="18" charset="0"/>
                <a:ea typeface="LG Smart_H Regular" panose="020B0600000101010101" pitchFamily="34" charset="-127"/>
                <a:cs typeface="Times New Roman" panose="02020603050405020304" pitchFamily="18" charset="0"/>
              </a:endParaRPr>
            </a:p>
            <a:p>
              <a:pPr fontAlgn="auto">
                <a:spcAft>
                  <a:spcPts val="0"/>
                </a:spcAft>
              </a:pPr>
              <a:endParaRPr kumimoji="0" lang="en-US" altLang="ko-KR" sz="1800">
                <a:latin typeface="Times New Roman" panose="02020603050405020304" pitchFamily="18" charset="0"/>
                <a:ea typeface="LG Smart_H Regular" panose="020B0600000101010101" pitchFamily="34" charset="-127"/>
                <a:cs typeface="Times New Roman" panose="02020603050405020304" pitchFamily="18" charset="0"/>
              </a:endParaRPr>
            </a:p>
            <a:p>
              <a:pPr fontAlgn="auto">
                <a:spcAft>
                  <a:spcPts val="0"/>
                </a:spcAft>
              </a:pPr>
              <a:endParaRPr kumimoji="0" lang="en-US" altLang="ko-KR" sz="1800">
                <a:latin typeface="Times New Roman" panose="02020603050405020304" pitchFamily="18" charset="0"/>
                <a:ea typeface="LG Smart_H Regular" panose="020B0600000101010101" pitchFamily="34" charset="-127"/>
                <a:cs typeface="Times New Roman" panose="02020603050405020304" pitchFamily="18" charset="0"/>
              </a:endParaRPr>
            </a:p>
            <a:p>
              <a:pPr fontAlgn="auto">
                <a:spcAft>
                  <a:spcPts val="0"/>
                </a:spcAft>
              </a:pPr>
              <a:endParaRPr kumimoji="0" lang="en-US" altLang="ko-KR" sz="1800">
                <a:latin typeface="Times New Roman" panose="02020603050405020304" pitchFamily="18" charset="0"/>
                <a:ea typeface="LG Smart_H Regular" panose="020B0600000101010101" pitchFamily="34" charset="-127"/>
                <a:cs typeface="Times New Roman" panose="02020603050405020304" pitchFamily="18" charset="0"/>
              </a:endParaRPr>
            </a:p>
          </p:txBody>
        </p:sp>
        <p:grpSp>
          <p:nvGrpSpPr>
            <p:cNvPr id="10" name="그룹 1"/>
            <p:cNvGrpSpPr>
              <a:grpSpLocks/>
            </p:cNvGrpSpPr>
            <p:nvPr/>
          </p:nvGrpSpPr>
          <p:grpSpPr bwMode="auto">
            <a:xfrm>
              <a:off x="303213" y="4088904"/>
              <a:ext cx="3124200" cy="2192338"/>
              <a:chOff x="404813" y="7153151"/>
              <a:chExt cx="2733675" cy="2192337"/>
            </a:xfrm>
          </p:grpSpPr>
          <p:sp>
            <p:nvSpPr>
              <p:cNvPr id="11" name="Freeform 1083"/>
              <p:cNvSpPr>
                <a:spLocks/>
              </p:cNvSpPr>
              <p:nvPr/>
            </p:nvSpPr>
            <p:spPr bwMode="auto">
              <a:xfrm>
                <a:off x="768350" y="7153151"/>
                <a:ext cx="2197100" cy="228600"/>
              </a:xfrm>
              <a:custGeom>
                <a:avLst/>
                <a:gdLst>
                  <a:gd name="T0" fmla="*/ 0 w 1248"/>
                  <a:gd name="T1" fmla="*/ 2147483647 h 144"/>
                  <a:gd name="T2" fmla="*/ 2147483647 w 1248"/>
                  <a:gd name="T3" fmla="*/ 2147483647 h 144"/>
                  <a:gd name="T4" fmla="*/ 2147483647 w 1248"/>
                  <a:gd name="T5" fmla="*/ 0 h 144"/>
                  <a:gd name="T6" fmla="*/ 2147483647 w 1248"/>
                  <a:gd name="T7" fmla="*/ 0 h 144"/>
                  <a:gd name="T8" fmla="*/ 2147483647 w 1248"/>
                  <a:gd name="T9" fmla="*/ 2147483647 h 144"/>
                  <a:gd name="T10" fmla="*/ 2147483647 w 1248"/>
                  <a:gd name="T11" fmla="*/ 2147483647 h 144"/>
                  <a:gd name="T12" fmla="*/ 0 60000 65536"/>
                  <a:gd name="T13" fmla="*/ 0 60000 65536"/>
                  <a:gd name="T14" fmla="*/ 0 60000 65536"/>
                  <a:gd name="T15" fmla="*/ 0 60000 65536"/>
                  <a:gd name="T16" fmla="*/ 0 60000 65536"/>
                  <a:gd name="T17" fmla="*/ 0 60000 65536"/>
                  <a:gd name="T18" fmla="*/ 0 w 1248"/>
                  <a:gd name="T19" fmla="*/ 0 h 144"/>
                  <a:gd name="T20" fmla="*/ 1248 w 1248"/>
                  <a:gd name="T21" fmla="*/ 144 h 144"/>
                </a:gdLst>
                <a:ahLst/>
                <a:cxnLst>
                  <a:cxn ang="T12">
                    <a:pos x="T0" y="T1"/>
                  </a:cxn>
                  <a:cxn ang="T13">
                    <a:pos x="T2" y="T3"/>
                  </a:cxn>
                  <a:cxn ang="T14">
                    <a:pos x="T4" y="T5"/>
                  </a:cxn>
                  <a:cxn ang="T15">
                    <a:pos x="T6" y="T7"/>
                  </a:cxn>
                  <a:cxn ang="T16">
                    <a:pos x="T8" y="T9"/>
                  </a:cxn>
                  <a:cxn ang="T17">
                    <a:pos x="T10" y="T11"/>
                  </a:cxn>
                </a:cxnLst>
                <a:rect l="T18" t="T19" r="T20" b="T21"/>
                <a:pathLst>
                  <a:path w="1248" h="144">
                    <a:moveTo>
                      <a:pt x="0" y="144"/>
                    </a:moveTo>
                    <a:lnTo>
                      <a:pt x="288" y="144"/>
                    </a:lnTo>
                    <a:lnTo>
                      <a:pt x="288" y="0"/>
                    </a:lnTo>
                    <a:lnTo>
                      <a:pt x="816" y="0"/>
                    </a:lnTo>
                    <a:lnTo>
                      <a:pt x="816" y="144"/>
                    </a:lnTo>
                    <a:lnTo>
                      <a:pt x="1248" y="144"/>
                    </a:lnTo>
                  </a:path>
                </a:pathLst>
              </a:custGeom>
              <a:noFill/>
              <a:ln w="9525" cap="flat" cmpd="sng">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fontAlgn="auto">
                  <a:spcBef>
                    <a:spcPts val="0"/>
                  </a:spcBef>
                  <a:spcAft>
                    <a:spcPts val="0"/>
                  </a:spcAft>
                </a:pPr>
                <a:endParaRPr kumimoji="0" lang="ko-KR" altLang="en-US" sz="1800">
                  <a:latin typeface="LG Smart_H Regular"/>
                  <a:ea typeface="LG Smart_H Regular"/>
                </a:endParaRPr>
              </a:p>
            </p:txBody>
          </p:sp>
          <p:sp>
            <p:nvSpPr>
              <p:cNvPr id="12" name="Freeform 1084"/>
              <p:cNvSpPr>
                <a:spLocks/>
              </p:cNvSpPr>
              <p:nvPr/>
            </p:nvSpPr>
            <p:spPr bwMode="auto">
              <a:xfrm>
                <a:off x="768350" y="7608763"/>
                <a:ext cx="2197100" cy="227013"/>
              </a:xfrm>
              <a:custGeom>
                <a:avLst/>
                <a:gdLst>
                  <a:gd name="T0" fmla="*/ 0 w 1248"/>
                  <a:gd name="T1" fmla="*/ 2147483647 h 144"/>
                  <a:gd name="T2" fmla="*/ 2147483647 w 1248"/>
                  <a:gd name="T3" fmla="*/ 2147483647 h 144"/>
                  <a:gd name="T4" fmla="*/ 2147483647 w 1248"/>
                  <a:gd name="T5" fmla="*/ 0 h 144"/>
                  <a:gd name="T6" fmla="*/ 2147483647 w 1248"/>
                  <a:gd name="T7" fmla="*/ 0 h 144"/>
                  <a:gd name="T8" fmla="*/ 2147483647 w 1248"/>
                  <a:gd name="T9" fmla="*/ 2147483647 h 144"/>
                  <a:gd name="T10" fmla="*/ 2147483647 w 1248"/>
                  <a:gd name="T11" fmla="*/ 2147483647 h 144"/>
                  <a:gd name="T12" fmla="*/ 0 60000 65536"/>
                  <a:gd name="T13" fmla="*/ 0 60000 65536"/>
                  <a:gd name="T14" fmla="*/ 0 60000 65536"/>
                  <a:gd name="T15" fmla="*/ 0 60000 65536"/>
                  <a:gd name="T16" fmla="*/ 0 60000 65536"/>
                  <a:gd name="T17" fmla="*/ 0 60000 65536"/>
                  <a:gd name="T18" fmla="*/ 0 w 1248"/>
                  <a:gd name="T19" fmla="*/ 0 h 144"/>
                  <a:gd name="T20" fmla="*/ 1248 w 1248"/>
                  <a:gd name="T21" fmla="*/ 144 h 144"/>
                </a:gdLst>
                <a:ahLst/>
                <a:cxnLst>
                  <a:cxn ang="T12">
                    <a:pos x="T0" y="T1"/>
                  </a:cxn>
                  <a:cxn ang="T13">
                    <a:pos x="T2" y="T3"/>
                  </a:cxn>
                  <a:cxn ang="T14">
                    <a:pos x="T4" y="T5"/>
                  </a:cxn>
                  <a:cxn ang="T15">
                    <a:pos x="T6" y="T7"/>
                  </a:cxn>
                  <a:cxn ang="T16">
                    <a:pos x="T8" y="T9"/>
                  </a:cxn>
                  <a:cxn ang="T17">
                    <a:pos x="T10" y="T11"/>
                  </a:cxn>
                </a:cxnLst>
                <a:rect l="T18" t="T19" r="T20" b="T21"/>
                <a:pathLst>
                  <a:path w="1248" h="144">
                    <a:moveTo>
                      <a:pt x="0" y="144"/>
                    </a:moveTo>
                    <a:lnTo>
                      <a:pt x="816" y="144"/>
                    </a:lnTo>
                    <a:lnTo>
                      <a:pt x="816" y="0"/>
                    </a:lnTo>
                    <a:lnTo>
                      <a:pt x="1152" y="0"/>
                    </a:lnTo>
                    <a:lnTo>
                      <a:pt x="1152" y="144"/>
                    </a:lnTo>
                    <a:lnTo>
                      <a:pt x="1248" y="144"/>
                    </a:lnTo>
                  </a:path>
                </a:pathLst>
              </a:custGeom>
              <a:noFill/>
              <a:ln w="9525" cap="flat" cmpd="sng">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fontAlgn="auto">
                  <a:spcBef>
                    <a:spcPts val="0"/>
                  </a:spcBef>
                  <a:spcAft>
                    <a:spcPts val="0"/>
                  </a:spcAft>
                </a:pPr>
                <a:endParaRPr kumimoji="0" lang="ko-KR" altLang="en-US" sz="1800">
                  <a:latin typeface="LG Smart_H Regular"/>
                  <a:ea typeface="LG Smart_H Regular"/>
                </a:endParaRPr>
              </a:p>
            </p:txBody>
          </p:sp>
          <p:sp>
            <p:nvSpPr>
              <p:cNvPr id="13" name="Line 1085"/>
              <p:cNvSpPr>
                <a:spLocks noChangeShapeType="1"/>
              </p:cNvSpPr>
              <p:nvPr/>
            </p:nvSpPr>
            <p:spPr bwMode="auto">
              <a:xfrm flipV="1">
                <a:off x="1274763" y="7153151"/>
                <a:ext cx="0" cy="228600"/>
              </a:xfrm>
              <a:prstGeom prst="line">
                <a:avLst/>
              </a:prstGeom>
              <a:noFill/>
              <a:ln w="9525">
                <a:solidFill>
                  <a:srgbClr val="000000"/>
                </a:solidFill>
                <a:round/>
                <a:headEnd/>
                <a:tailEnd type="triangle" w="sm" len="sm"/>
              </a:ln>
              <a:extLst>
                <a:ext uri="{909E8E84-426E-40DD-AFC4-6F175D3DCCD1}">
                  <a14:hiddenFill xmlns:a14="http://schemas.microsoft.com/office/drawing/2010/main">
                    <a:noFill/>
                  </a14:hiddenFill>
                </a:ext>
              </a:extLst>
            </p:spPr>
            <p:txBody>
              <a:bodyPr/>
              <a:lstStyle/>
              <a:p>
                <a:pPr fontAlgn="auto">
                  <a:spcBef>
                    <a:spcPts val="0"/>
                  </a:spcBef>
                  <a:spcAft>
                    <a:spcPts val="0"/>
                  </a:spcAft>
                </a:pPr>
                <a:endParaRPr kumimoji="0" lang="ko-KR" altLang="en-US" sz="1800">
                  <a:latin typeface="LG Smart_H Regular"/>
                  <a:ea typeface="LG Smart_H Regular"/>
                </a:endParaRPr>
              </a:p>
            </p:txBody>
          </p:sp>
          <p:sp>
            <p:nvSpPr>
              <p:cNvPr id="14" name="Line 1086"/>
              <p:cNvSpPr>
                <a:spLocks noChangeShapeType="1"/>
              </p:cNvSpPr>
              <p:nvPr/>
            </p:nvSpPr>
            <p:spPr bwMode="auto">
              <a:xfrm>
                <a:off x="2205038" y="7153151"/>
                <a:ext cx="0" cy="228600"/>
              </a:xfrm>
              <a:prstGeom prst="line">
                <a:avLst/>
              </a:prstGeom>
              <a:noFill/>
              <a:ln w="9525">
                <a:solidFill>
                  <a:srgbClr val="000000"/>
                </a:solidFill>
                <a:round/>
                <a:headEnd/>
                <a:tailEnd type="triangle" w="sm" len="sm"/>
              </a:ln>
              <a:extLst>
                <a:ext uri="{909E8E84-426E-40DD-AFC4-6F175D3DCCD1}">
                  <a14:hiddenFill xmlns:a14="http://schemas.microsoft.com/office/drawing/2010/main">
                    <a:noFill/>
                  </a14:hiddenFill>
                </a:ext>
              </a:extLst>
            </p:spPr>
            <p:txBody>
              <a:bodyPr/>
              <a:lstStyle/>
              <a:p>
                <a:pPr fontAlgn="auto">
                  <a:spcBef>
                    <a:spcPts val="0"/>
                  </a:spcBef>
                  <a:spcAft>
                    <a:spcPts val="0"/>
                  </a:spcAft>
                </a:pPr>
                <a:endParaRPr kumimoji="0" lang="ko-KR" altLang="en-US" sz="1800">
                  <a:latin typeface="LG Smart_H Regular"/>
                  <a:ea typeface="LG Smart_H Regular"/>
                </a:endParaRPr>
              </a:p>
            </p:txBody>
          </p:sp>
          <p:sp>
            <p:nvSpPr>
              <p:cNvPr id="15" name="Line 1087"/>
              <p:cNvSpPr>
                <a:spLocks noChangeShapeType="1"/>
              </p:cNvSpPr>
              <p:nvPr/>
            </p:nvSpPr>
            <p:spPr bwMode="auto">
              <a:xfrm flipV="1">
                <a:off x="2205038" y="7608763"/>
                <a:ext cx="0" cy="227013"/>
              </a:xfrm>
              <a:prstGeom prst="line">
                <a:avLst/>
              </a:prstGeom>
              <a:noFill/>
              <a:ln w="9525">
                <a:solidFill>
                  <a:srgbClr val="000000"/>
                </a:solidFill>
                <a:round/>
                <a:headEnd/>
                <a:tailEnd type="triangle" w="sm" len="sm"/>
              </a:ln>
              <a:extLst>
                <a:ext uri="{909E8E84-426E-40DD-AFC4-6F175D3DCCD1}">
                  <a14:hiddenFill xmlns:a14="http://schemas.microsoft.com/office/drawing/2010/main">
                    <a:noFill/>
                  </a14:hiddenFill>
                </a:ext>
              </a:extLst>
            </p:spPr>
            <p:txBody>
              <a:bodyPr/>
              <a:lstStyle/>
              <a:p>
                <a:pPr fontAlgn="auto">
                  <a:spcBef>
                    <a:spcPts val="0"/>
                  </a:spcBef>
                  <a:spcAft>
                    <a:spcPts val="0"/>
                  </a:spcAft>
                </a:pPr>
                <a:endParaRPr kumimoji="0" lang="ko-KR" altLang="en-US" sz="1800">
                  <a:latin typeface="LG Smart_H Regular"/>
                  <a:ea typeface="LG Smart_H Regular"/>
                </a:endParaRPr>
              </a:p>
            </p:txBody>
          </p:sp>
          <p:sp>
            <p:nvSpPr>
              <p:cNvPr id="17" name="Line 1088"/>
              <p:cNvSpPr>
                <a:spLocks noChangeShapeType="1"/>
              </p:cNvSpPr>
              <p:nvPr/>
            </p:nvSpPr>
            <p:spPr bwMode="auto">
              <a:xfrm>
                <a:off x="2797175" y="7608763"/>
                <a:ext cx="0" cy="227013"/>
              </a:xfrm>
              <a:prstGeom prst="line">
                <a:avLst/>
              </a:prstGeom>
              <a:noFill/>
              <a:ln w="9525">
                <a:solidFill>
                  <a:srgbClr val="000000"/>
                </a:solidFill>
                <a:round/>
                <a:headEnd/>
                <a:tailEnd type="triangle" w="sm" len="sm"/>
              </a:ln>
              <a:extLst>
                <a:ext uri="{909E8E84-426E-40DD-AFC4-6F175D3DCCD1}">
                  <a14:hiddenFill xmlns:a14="http://schemas.microsoft.com/office/drawing/2010/main">
                    <a:noFill/>
                  </a14:hiddenFill>
                </a:ext>
              </a:extLst>
            </p:spPr>
            <p:txBody>
              <a:bodyPr/>
              <a:lstStyle/>
              <a:p>
                <a:pPr fontAlgn="auto">
                  <a:spcBef>
                    <a:spcPts val="0"/>
                  </a:spcBef>
                  <a:spcAft>
                    <a:spcPts val="0"/>
                  </a:spcAft>
                </a:pPr>
                <a:endParaRPr kumimoji="0" lang="ko-KR" altLang="en-US" sz="1800">
                  <a:latin typeface="LG Smart_H Regular"/>
                  <a:ea typeface="LG Smart_H Regular"/>
                </a:endParaRPr>
              </a:p>
            </p:txBody>
          </p:sp>
          <p:sp>
            <p:nvSpPr>
              <p:cNvPr id="18" name="Freeform 1089"/>
              <p:cNvSpPr>
                <a:spLocks/>
              </p:cNvSpPr>
              <p:nvPr/>
            </p:nvSpPr>
            <p:spPr bwMode="auto">
              <a:xfrm>
                <a:off x="2092325" y="7229351"/>
                <a:ext cx="295275" cy="531812"/>
              </a:xfrm>
              <a:custGeom>
                <a:avLst/>
                <a:gdLst>
                  <a:gd name="T0" fmla="*/ 2147483647 w 168"/>
                  <a:gd name="T1" fmla="*/ 0 h 384"/>
                  <a:gd name="T2" fmla="*/ 2147483647 w 168"/>
                  <a:gd name="T3" fmla="*/ 2147483647 h 384"/>
                  <a:gd name="T4" fmla="*/ 2147483647 w 168"/>
                  <a:gd name="T5" fmla="*/ 2147483647 h 384"/>
                  <a:gd name="T6" fmla="*/ 2147483647 w 168"/>
                  <a:gd name="T7" fmla="*/ 2147483647 h 384"/>
                  <a:gd name="T8" fmla="*/ 0 60000 65536"/>
                  <a:gd name="T9" fmla="*/ 0 60000 65536"/>
                  <a:gd name="T10" fmla="*/ 0 60000 65536"/>
                  <a:gd name="T11" fmla="*/ 0 60000 65536"/>
                  <a:gd name="T12" fmla="*/ 0 w 168"/>
                  <a:gd name="T13" fmla="*/ 0 h 384"/>
                  <a:gd name="T14" fmla="*/ 168 w 168"/>
                  <a:gd name="T15" fmla="*/ 384 h 384"/>
                </a:gdLst>
                <a:ahLst/>
                <a:cxnLst>
                  <a:cxn ang="T8">
                    <a:pos x="T0" y="T1"/>
                  </a:cxn>
                  <a:cxn ang="T9">
                    <a:pos x="T2" y="T3"/>
                  </a:cxn>
                  <a:cxn ang="T10">
                    <a:pos x="T4" y="T5"/>
                  </a:cxn>
                  <a:cxn ang="T11">
                    <a:pos x="T6" y="T7"/>
                  </a:cxn>
                </a:cxnLst>
                <a:rect l="T12" t="T13" r="T14" b="T15"/>
                <a:pathLst>
                  <a:path w="168" h="384">
                    <a:moveTo>
                      <a:pt x="64" y="0"/>
                    </a:moveTo>
                    <a:cubicBezTo>
                      <a:pt x="116" y="52"/>
                      <a:pt x="168" y="104"/>
                      <a:pt x="160" y="144"/>
                    </a:cubicBezTo>
                    <a:cubicBezTo>
                      <a:pt x="152" y="184"/>
                      <a:pt x="32" y="200"/>
                      <a:pt x="16" y="240"/>
                    </a:cubicBezTo>
                    <a:cubicBezTo>
                      <a:pt x="0" y="280"/>
                      <a:pt x="32" y="332"/>
                      <a:pt x="64" y="384"/>
                    </a:cubicBezTo>
                  </a:path>
                </a:pathLst>
              </a:custGeom>
              <a:noFill/>
              <a:ln w="9525" cap="flat" cmpd="sng">
                <a:solidFill>
                  <a:srgbClr val="000000"/>
                </a:solidFill>
                <a:prstDash val="solid"/>
                <a:round/>
                <a:headEnd/>
                <a:tailEnd type="triangle" w="sm" len="sm"/>
              </a:ln>
              <a:extLst>
                <a:ext uri="{909E8E84-426E-40DD-AFC4-6F175D3DCCD1}">
                  <a14:hiddenFill xmlns:a14="http://schemas.microsoft.com/office/drawing/2010/main">
                    <a:solidFill>
                      <a:srgbClr val="FFFFFF"/>
                    </a:solidFill>
                  </a14:hiddenFill>
                </a:ext>
              </a:extLst>
            </p:spPr>
            <p:txBody>
              <a:bodyPr/>
              <a:lstStyle/>
              <a:p>
                <a:pPr fontAlgn="auto">
                  <a:spcBef>
                    <a:spcPts val="0"/>
                  </a:spcBef>
                  <a:spcAft>
                    <a:spcPts val="0"/>
                  </a:spcAft>
                </a:pPr>
                <a:endParaRPr kumimoji="0" lang="ko-KR" altLang="en-US" sz="1800">
                  <a:latin typeface="LG Smart_H Regular"/>
                  <a:ea typeface="LG Smart_H Regular"/>
                </a:endParaRPr>
              </a:p>
            </p:txBody>
          </p:sp>
          <p:sp>
            <p:nvSpPr>
              <p:cNvPr id="19" name="Text Box 1090"/>
              <p:cNvSpPr txBox="1">
                <a:spLocks noChangeArrowheads="1"/>
              </p:cNvSpPr>
              <p:nvPr/>
            </p:nvSpPr>
            <p:spPr bwMode="auto">
              <a:xfrm>
                <a:off x="433388" y="7153151"/>
                <a:ext cx="638175" cy="230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kumimoji="1" sz="3200">
                    <a:solidFill>
                      <a:schemeClr val="tx1"/>
                    </a:solidFill>
                    <a:latin typeface="굴림" charset="-127"/>
                    <a:ea typeface="굴림" charset="-127"/>
                  </a:defRPr>
                </a:lvl1pPr>
                <a:lvl2pPr marL="742950" indent="-285750" eaLnBrk="0" hangingPunct="0">
                  <a:spcBef>
                    <a:spcPct val="20000"/>
                  </a:spcBef>
                  <a:buChar char="–"/>
                  <a:defRPr kumimoji="1" sz="2800">
                    <a:solidFill>
                      <a:schemeClr val="tx1"/>
                    </a:solidFill>
                    <a:latin typeface="굴림" charset="-127"/>
                    <a:ea typeface="굴림" charset="-127"/>
                  </a:defRPr>
                </a:lvl2pPr>
                <a:lvl3pPr marL="1143000" indent="-228600" eaLnBrk="0" hangingPunct="0">
                  <a:spcBef>
                    <a:spcPct val="20000"/>
                  </a:spcBef>
                  <a:buChar char="•"/>
                  <a:defRPr kumimoji="1" sz="2400">
                    <a:solidFill>
                      <a:schemeClr val="tx1"/>
                    </a:solidFill>
                    <a:latin typeface="굴림" charset="-127"/>
                    <a:ea typeface="굴림" charset="-127"/>
                  </a:defRPr>
                </a:lvl3pPr>
                <a:lvl4pPr marL="1600200" indent="-228600" eaLnBrk="0" hangingPunct="0">
                  <a:spcBef>
                    <a:spcPct val="20000"/>
                  </a:spcBef>
                  <a:buChar char="–"/>
                  <a:defRPr kumimoji="1" sz="2000">
                    <a:solidFill>
                      <a:schemeClr val="tx1"/>
                    </a:solidFill>
                    <a:latin typeface="굴림" charset="-127"/>
                    <a:ea typeface="굴림" charset="-127"/>
                  </a:defRPr>
                </a:lvl4pPr>
                <a:lvl5pPr marL="2057400" indent="-228600" eaLnBrk="0" hangingPunct="0">
                  <a:spcBef>
                    <a:spcPct val="20000"/>
                  </a:spcBef>
                  <a:buChar char="»"/>
                  <a:defRPr kumimoji="1" sz="2000">
                    <a:solidFill>
                      <a:schemeClr val="tx1"/>
                    </a:solidFill>
                    <a:latin typeface="굴림" charset="-127"/>
                    <a:ea typeface="굴림" charset="-127"/>
                  </a:defRPr>
                </a:lvl5pPr>
                <a:lvl6pPr marL="2514600" indent="-228600" eaLnBrk="0" fontAlgn="base" hangingPunct="0">
                  <a:spcBef>
                    <a:spcPct val="20000"/>
                  </a:spcBef>
                  <a:spcAft>
                    <a:spcPct val="0"/>
                  </a:spcAft>
                  <a:buChar char="»"/>
                  <a:defRPr kumimoji="1" sz="2000">
                    <a:solidFill>
                      <a:schemeClr val="tx1"/>
                    </a:solidFill>
                    <a:latin typeface="굴림" charset="-127"/>
                    <a:ea typeface="굴림" charset="-127"/>
                  </a:defRPr>
                </a:lvl6pPr>
                <a:lvl7pPr marL="2971800" indent="-228600" eaLnBrk="0" fontAlgn="base" hangingPunct="0">
                  <a:spcBef>
                    <a:spcPct val="20000"/>
                  </a:spcBef>
                  <a:spcAft>
                    <a:spcPct val="0"/>
                  </a:spcAft>
                  <a:buChar char="»"/>
                  <a:defRPr kumimoji="1" sz="2000">
                    <a:solidFill>
                      <a:schemeClr val="tx1"/>
                    </a:solidFill>
                    <a:latin typeface="굴림" charset="-127"/>
                    <a:ea typeface="굴림" charset="-127"/>
                  </a:defRPr>
                </a:lvl7pPr>
                <a:lvl8pPr marL="3429000" indent="-228600" eaLnBrk="0" fontAlgn="base" hangingPunct="0">
                  <a:spcBef>
                    <a:spcPct val="20000"/>
                  </a:spcBef>
                  <a:spcAft>
                    <a:spcPct val="0"/>
                  </a:spcAft>
                  <a:buChar char="»"/>
                  <a:defRPr kumimoji="1" sz="2000">
                    <a:solidFill>
                      <a:schemeClr val="tx1"/>
                    </a:solidFill>
                    <a:latin typeface="굴림" charset="-127"/>
                    <a:ea typeface="굴림" charset="-127"/>
                  </a:defRPr>
                </a:lvl8pPr>
                <a:lvl9pPr marL="3886200" indent="-228600" eaLnBrk="0" fontAlgn="base" hangingPunct="0">
                  <a:spcBef>
                    <a:spcPct val="20000"/>
                  </a:spcBef>
                  <a:spcAft>
                    <a:spcPct val="0"/>
                  </a:spcAft>
                  <a:buChar char="»"/>
                  <a:defRPr kumimoji="1" sz="2000">
                    <a:solidFill>
                      <a:schemeClr val="tx1"/>
                    </a:solidFill>
                    <a:latin typeface="굴림" charset="-127"/>
                    <a:ea typeface="굴림" charset="-127"/>
                  </a:defRPr>
                </a:lvl9pPr>
              </a:lstStyle>
              <a:p>
                <a:pPr eaLnBrk="1" fontAlgn="auto" hangingPunct="1">
                  <a:spcBef>
                    <a:spcPct val="0"/>
                  </a:spcBef>
                  <a:spcAft>
                    <a:spcPts val="0"/>
                  </a:spcAft>
                  <a:buFontTx/>
                  <a:buNone/>
                </a:pPr>
                <a:r>
                  <a:rPr lang="vi-VN" altLang="ko-KR" sz="900" dirty="0" smtClean="0"/>
                  <a:t>Nhập </a:t>
                </a:r>
                <a:r>
                  <a:rPr lang="en-US" altLang="ko-KR" sz="900" dirty="0" smtClean="0"/>
                  <a:t>(X0</a:t>
                </a:r>
                <a:r>
                  <a:rPr lang="en-US" altLang="ko-KR" sz="900" dirty="0"/>
                  <a:t>)</a:t>
                </a:r>
              </a:p>
              <a:p>
                <a:pPr eaLnBrk="1" fontAlgn="auto" hangingPunct="1">
                  <a:spcBef>
                    <a:spcPct val="0"/>
                  </a:spcBef>
                  <a:spcAft>
                    <a:spcPts val="0"/>
                  </a:spcAft>
                  <a:buFontTx/>
                  <a:buNone/>
                </a:pPr>
                <a:endParaRPr lang="en-US" altLang="ko-KR" sz="900" dirty="0"/>
              </a:p>
            </p:txBody>
          </p:sp>
          <p:sp>
            <p:nvSpPr>
              <p:cNvPr id="20" name="Text Box 1091"/>
              <p:cNvSpPr txBox="1">
                <a:spLocks noChangeArrowheads="1"/>
              </p:cNvSpPr>
              <p:nvPr/>
            </p:nvSpPr>
            <p:spPr bwMode="auto">
              <a:xfrm>
                <a:off x="404813" y="7629401"/>
                <a:ext cx="695325"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kumimoji="1" sz="3200">
                    <a:solidFill>
                      <a:schemeClr val="tx1"/>
                    </a:solidFill>
                    <a:latin typeface="굴림" charset="-127"/>
                    <a:ea typeface="굴림" charset="-127"/>
                  </a:defRPr>
                </a:lvl1pPr>
                <a:lvl2pPr marL="742950" indent="-285750" eaLnBrk="0" hangingPunct="0">
                  <a:spcBef>
                    <a:spcPct val="20000"/>
                  </a:spcBef>
                  <a:buChar char="–"/>
                  <a:defRPr kumimoji="1" sz="2800">
                    <a:solidFill>
                      <a:schemeClr val="tx1"/>
                    </a:solidFill>
                    <a:latin typeface="굴림" charset="-127"/>
                    <a:ea typeface="굴림" charset="-127"/>
                  </a:defRPr>
                </a:lvl2pPr>
                <a:lvl3pPr marL="1143000" indent="-228600" eaLnBrk="0" hangingPunct="0">
                  <a:spcBef>
                    <a:spcPct val="20000"/>
                  </a:spcBef>
                  <a:buChar char="•"/>
                  <a:defRPr kumimoji="1" sz="2400">
                    <a:solidFill>
                      <a:schemeClr val="tx1"/>
                    </a:solidFill>
                    <a:latin typeface="굴림" charset="-127"/>
                    <a:ea typeface="굴림" charset="-127"/>
                  </a:defRPr>
                </a:lvl3pPr>
                <a:lvl4pPr marL="1600200" indent="-228600" eaLnBrk="0" hangingPunct="0">
                  <a:spcBef>
                    <a:spcPct val="20000"/>
                  </a:spcBef>
                  <a:buChar char="–"/>
                  <a:defRPr kumimoji="1" sz="2000">
                    <a:solidFill>
                      <a:schemeClr val="tx1"/>
                    </a:solidFill>
                    <a:latin typeface="굴림" charset="-127"/>
                    <a:ea typeface="굴림" charset="-127"/>
                  </a:defRPr>
                </a:lvl4pPr>
                <a:lvl5pPr marL="2057400" indent="-228600" eaLnBrk="0" hangingPunct="0">
                  <a:spcBef>
                    <a:spcPct val="20000"/>
                  </a:spcBef>
                  <a:buChar char="»"/>
                  <a:defRPr kumimoji="1" sz="2000">
                    <a:solidFill>
                      <a:schemeClr val="tx1"/>
                    </a:solidFill>
                    <a:latin typeface="굴림" charset="-127"/>
                    <a:ea typeface="굴림" charset="-127"/>
                  </a:defRPr>
                </a:lvl5pPr>
                <a:lvl6pPr marL="2514600" indent="-228600" eaLnBrk="0" fontAlgn="base" hangingPunct="0">
                  <a:spcBef>
                    <a:spcPct val="20000"/>
                  </a:spcBef>
                  <a:spcAft>
                    <a:spcPct val="0"/>
                  </a:spcAft>
                  <a:buChar char="»"/>
                  <a:defRPr kumimoji="1" sz="2000">
                    <a:solidFill>
                      <a:schemeClr val="tx1"/>
                    </a:solidFill>
                    <a:latin typeface="굴림" charset="-127"/>
                    <a:ea typeface="굴림" charset="-127"/>
                  </a:defRPr>
                </a:lvl6pPr>
                <a:lvl7pPr marL="2971800" indent="-228600" eaLnBrk="0" fontAlgn="base" hangingPunct="0">
                  <a:spcBef>
                    <a:spcPct val="20000"/>
                  </a:spcBef>
                  <a:spcAft>
                    <a:spcPct val="0"/>
                  </a:spcAft>
                  <a:buChar char="»"/>
                  <a:defRPr kumimoji="1" sz="2000">
                    <a:solidFill>
                      <a:schemeClr val="tx1"/>
                    </a:solidFill>
                    <a:latin typeface="굴림" charset="-127"/>
                    <a:ea typeface="굴림" charset="-127"/>
                  </a:defRPr>
                </a:lvl7pPr>
                <a:lvl8pPr marL="3429000" indent="-228600" eaLnBrk="0" fontAlgn="base" hangingPunct="0">
                  <a:spcBef>
                    <a:spcPct val="20000"/>
                  </a:spcBef>
                  <a:spcAft>
                    <a:spcPct val="0"/>
                  </a:spcAft>
                  <a:buChar char="»"/>
                  <a:defRPr kumimoji="1" sz="2000">
                    <a:solidFill>
                      <a:schemeClr val="tx1"/>
                    </a:solidFill>
                    <a:latin typeface="굴림" charset="-127"/>
                    <a:ea typeface="굴림" charset="-127"/>
                  </a:defRPr>
                </a:lvl8pPr>
                <a:lvl9pPr marL="3886200" indent="-228600" eaLnBrk="0" fontAlgn="base" hangingPunct="0">
                  <a:spcBef>
                    <a:spcPct val="20000"/>
                  </a:spcBef>
                  <a:spcAft>
                    <a:spcPct val="0"/>
                  </a:spcAft>
                  <a:buChar char="»"/>
                  <a:defRPr kumimoji="1" sz="2000">
                    <a:solidFill>
                      <a:schemeClr val="tx1"/>
                    </a:solidFill>
                    <a:latin typeface="굴림" charset="-127"/>
                    <a:ea typeface="굴림" charset="-127"/>
                  </a:defRPr>
                </a:lvl9pPr>
              </a:lstStyle>
              <a:p>
                <a:pPr eaLnBrk="1" fontAlgn="auto" hangingPunct="1">
                  <a:spcBef>
                    <a:spcPct val="0"/>
                  </a:spcBef>
                  <a:spcAft>
                    <a:spcPts val="0"/>
                  </a:spcAft>
                  <a:buFontTx/>
                  <a:buNone/>
                </a:pPr>
                <a:r>
                  <a:rPr lang="vi-VN" altLang="ko-KR" sz="900" dirty="0" smtClean="0"/>
                  <a:t>Xuất </a:t>
                </a:r>
                <a:r>
                  <a:rPr lang="en-US" altLang="ko-KR" sz="900" dirty="0" smtClean="0"/>
                  <a:t>(Y76</a:t>
                </a:r>
                <a:r>
                  <a:rPr lang="en-US" altLang="ko-KR" sz="900" dirty="0"/>
                  <a:t>)</a:t>
                </a:r>
              </a:p>
              <a:p>
                <a:pPr eaLnBrk="1" fontAlgn="auto" hangingPunct="1">
                  <a:spcBef>
                    <a:spcPct val="0"/>
                  </a:spcBef>
                  <a:spcAft>
                    <a:spcPts val="0"/>
                  </a:spcAft>
                  <a:buFontTx/>
                  <a:buNone/>
                </a:pPr>
                <a:endParaRPr lang="en-US" altLang="ko-KR" sz="900" dirty="0"/>
              </a:p>
            </p:txBody>
          </p:sp>
          <p:grpSp>
            <p:nvGrpSpPr>
              <p:cNvPr id="21" name="그룹 23"/>
              <p:cNvGrpSpPr>
                <a:grpSpLocks/>
              </p:cNvGrpSpPr>
              <p:nvPr/>
            </p:nvGrpSpPr>
            <p:grpSpPr bwMode="auto">
              <a:xfrm>
                <a:off x="598488" y="8175501"/>
                <a:ext cx="2540000" cy="1169987"/>
                <a:chOff x="598227" y="7670539"/>
                <a:chExt cx="2540111" cy="1170893"/>
              </a:xfrm>
            </p:grpSpPr>
            <p:sp>
              <p:nvSpPr>
                <p:cNvPr id="26" name="Text Box 1097"/>
                <p:cNvSpPr txBox="1">
                  <a:spLocks noChangeArrowheads="1"/>
                </p:cNvSpPr>
                <p:nvPr/>
              </p:nvSpPr>
              <p:spPr bwMode="auto">
                <a:xfrm>
                  <a:off x="804482" y="7670539"/>
                  <a:ext cx="323662" cy="2196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kumimoji="1" sz="3200">
                      <a:solidFill>
                        <a:schemeClr val="tx1"/>
                      </a:solidFill>
                      <a:latin typeface="굴림" charset="-127"/>
                      <a:ea typeface="굴림" charset="-127"/>
                    </a:defRPr>
                  </a:lvl1pPr>
                  <a:lvl2pPr marL="742950" indent="-285750" eaLnBrk="0" hangingPunct="0">
                    <a:spcBef>
                      <a:spcPct val="20000"/>
                    </a:spcBef>
                    <a:buChar char="–"/>
                    <a:defRPr kumimoji="1" sz="2800">
                      <a:solidFill>
                        <a:schemeClr val="tx1"/>
                      </a:solidFill>
                      <a:latin typeface="굴림" charset="-127"/>
                      <a:ea typeface="굴림" charset="-127"/>
                    </a:defRPr>
                  </a:lvl2pPr>
                  <a:lvl3pPr marL="1143000" indent="-228600" eaLnBrk="0" hangingPunct="0">
                    <a:spcBef>
                      <a:spcPct val="20000"/>
                    </a:spcBef>
                    <a:buChar char="•"/>
                    <a:defRPr kumimoji="1" sz="2400">
                      <a:solidFill>
                        <a:schemeClr val="tx1"/>
                      </a:solidFill>
                      <a:latin typeface="굴림" charset="-127"/>
                      <a:ea typeface="굴림" charset="-127"/>
                    </a:defRPr>
                  </a:lvl3pPr>
                  <a:lvl4pPr marL="1600200" indent="-228600" eaLnBrk="0" hangingPunct="0">
                    <a:spcBef>
                      <a:spcPct val="20000"/>
                    </a:spcBef>
                    <a:buChar char="–"/>
                    <a:defRPr kumimoji="1" sz="2000">
                      <a:solidFill>
                        <a:schemeClr val="tx1"/>
                      </a:solidFill>
                      <a:latin typeface="굴림" charset="-127"/>
                      <a:ea typeface="굴림" charset="-127"/>
                    </a:defRPr>
                  </a:lvl4pPr>
                  <a:lvl5pPr marL="2057400" indent="-228600" eaLnBrk="0" hangingPunct="0">
                    <a:spcBef>
                      <a:spcPct val="20000"/>
                    </a:spcBef>
                    <a:buChar char="»"/>
                    <a:defRPr kumimoji="1" sz="2000">
                      <a:solidFill>
                        <a:schemeClr val="tx1"/>
                      </a:solidFill>
                      <a:latin typeface="굴림" charset="-127"/>
                      <a:ea typeface="굴림" charset="-127"/>
                    </a:defRPr>
                  </a:lvl5pPr>
                  <a:lvl6pPr marL="2514600" indent="-228600" eaLnBrk="0" fontAlgn="base" hangingPunct="0">
                    <a:spcBef>
                      <a:spcPct val="20000"/>
                    </a:spcBef>
                    <a:spcAft>
                      <a:spcPct val="0"/>
                    </a:spcAft>
                    <a:buChar char="»"/>
                    <a:defRPr kumimoji="1" sz="2000">
                      <a:solidFill>
                        <a:schemeClr val="tx1"/>
                      </a:solidFill>
                      <a:latin typeface="굴림" charset="-127"/>
                      <a:ea typeface="굴림" charset="-127"/>
                    </a:defRPr>
                  </a:lvl6pPr>
                  <a:lvl7pPr marL="2971800" indent="-228600" eaLnBrk="0" fontAlgn="base" hangingPunct="0">
                    <a:spcBef>
                      <a:spcPct val="20000"/>
                    </a:spcBef>
                    <a:spcAft>
                      <a:spcPct val="0"/>
                    </a:spcAft>
                    <a:buChar char="»"/>
                    <a:defRPr kumimoji="1" sz="2000">
                      <a:solidFill>
                        <a:schemeClr val="tx1"/>
                      </a:solidFill>
                      <a:latin typeface="굴림" charset="-127"/>
                      <a:ea typeface="굴림" charset="-127"/>
                    </a:defRPr>
                  </a:lvl7pPr>
                  <a:lvl8pPr marL="3429000" indent="-228600" eaLnBrk="0" fontAlgn="base" hangingPunct="0">
                    <a:spcBef>
                      <a:spcPct val="20000"/>
                    </a:spcBef>
                    <a:spcAft>
                      <a:spcPct val="0"/>
                    </a:spcAft>
                    <a:buChar char="»"/>
                    <a:defRPr kumimoji="1" sz="2000">
                      <a:solidFill>
                        <a:schemeClr val="tx1"/>
                      </a:solidFill>
                      <a:latin typeface="굴림" charset="-127"/>
                      <a:ea typeface="굴림" charset="-127"/>
                    </a:defRPr>
                  </a:lvl8pPr>
                  <a:lvl9pPr marL="3886200" indent="-228600" eaLnBrk="0" fontAlgn="base" hangingPunct="0">
                    <a:spcBef>
                      <a:spcPct val="20000"/>
                    </a:spcBef>
                    <a:spcAft>
                      <a:spcPct val="0"/>
                    </a:spcAft>
                    <a:buChar char="»"/>
                    <a:defRPr kumimoji="1" sz="2000">
                      <a:solidFill>
                        <a:schemeClr val="tx1"/>
                      </a:solidFill>
                      <a:latin typeface="굴림" charset="-127"/>
                      <a:ea typeface="굴림" charset="-127"/>
                    </a:defRPr>
                  </a:lvl9pPr>
                </a:lstStyle>
                <a:p>
                  <a:pPr eaLnBrk="1" fontAlgn="auto" hangingPunct="1">
                    <a:spcBef>
                      <a:spcPct val="0"/>
                    </a:spcBef>
                    <a:spcAft>
                      <a:spcPts val="0"/>
                    </a:spcAft>
                    <a:buFontTx/>
                    <a:buNone/>
                  </a:pPr>
                  <a:r>
                    <a:rPr lang="en-US" altLang="ko-KR" sz="900"/>
                    <a:t>X0</a:t>
                  </a:r>
                </a:p>
                <a:p>
                  <a:pPr eaLnBrk="1" fontAlgn="auto" hangingPunct="1">
                    <a:spcBef>
                      <a:spcPct val="0"/>
                    </a:spcBef>
                    <a:spcAft>
                      <a:spcPts val="0"/>
                    </a:spcAft>
                    <a:buFontTx/>
                    <a:buNone/>
                  </a:pPr>
                  <a:endParaRPr lang="en-US" altLang="ko-KR" sz="900"/>
                </a:p>
              </p:txBody>
            </p:sp>
            <p:grpSp>
              <p:nvGrpSpPr>
                <p:cNvPr id="27" name="그룹 22"/>
                <p:cNvGrpSpPr>
                  <a:grpSpLocks/>
                </p:cNvGrpSpPr>
                <p:nvPr/>
              </p:nvGrpSpPr>
              <p:grpSpPr bwMode="auto">
                <a:xfrm>
                  <a:off x="598227" y="7850676"/>
                  <a:ext cx="2540111" cy="990756"/>
                  <a:chOff x="598227" y="7850676"/>
                  <a:chExt cx="2540111" cy="990756"/>
                </a:xfrm>
              </p:grpSpPr>
              <p:sp>
                <p:nvSpPr>
                  <p:cNvPr id="28" name="Line 1092"/>
                  <p:cNvSpPr>
                    <a:spLocks noChangeShapeType="1"/>
                  </p:cNvSpPr>
                  <p:nvPr/>
                </p:nvSpPr>
                <p:spPr bwMode="auto">
                  <a:xfrm>
                    <a:off x="598227" y="7855417"/>
                    <a:ext cx="0" cy="98601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fontAlgn="auto">
                      <a:spcBef>
                        <a:spcPts val="0"/>
                      </a:spcBef>
                      <a:spcAft>
                        <a:spcPts val="0"/>
                      </a:spcAft>
                    </a:pPr>
                    <a:endParaRPr kumimoji="0" lang="ko-KR" altLang="en-US" sz="1800">
                      <a:latin typeface="LG Smart_H Regular"/>
                      <a:ea typeface="LG Smart_H Regular"/>
                    </a:endParaRPr>
                  </a:p>
                </p:txBody>
              </p:sp>
              <p:sp>
                <p:nvSpPr>
                  <p:cNvPr id="29" name="Line 1093"/>
                  <p:cNvSpPr>
                    <a:spLocks noChangeShapeType="1"/>
                  </p:cNvSpPr>
                  <p:nvPr/>
                </p:nvSpPr>
                <p:spPr bwMode="auto">
                  <a:xfrm>
                    <a:off x="598227" y="7931264"/>
                    <a:ext cx="337941"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fontAlgn="auto">
                      <a:spcBef>
                        <a:spcPts val="0"/>
                      </a:spcBef>
                      <a:spcAft>
                        <a:spcPts val="0"/>
                      </a:spcAft>
                    </a:pPr>
                    <a:endParaRPr kumimoji="0" lang="ko-KR" altLang="en-US" sz="1800">
                      <a:latin typeface="LG Smart_H Regular"/>
                      <a:ea typeface="LG Smart_H Regular"/>
                    </a:endParaRPr>
                  </a:p>
                </p:txBody>
              </p:sp>
              <p:sp>
                <p:nvSpPr>
                  <p:cNvPr id="30" name="Line 1094"/>
                  <p:cNvSpPr>
                    <a:spLocks noChangeShapeType="1"/>
                  </p:cNvSpPr>
                  <p:nvPr/>
                </p:nvSpPr>
                <p:spPr bwMode="auto">
                  <a:xfrm>
                    <a:off x="936168" y="7855417"/>
                    <a:ext cx="0" cy="15169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fontAlgn="auto">
                      <a:spcBef>
                        <a:spcPts val="0"/>
                      </a:spcBef>
                      <a:spcAft>
                        <a:spcPts val="0"/>
                      </a:spcAft>
                    </a:pPr>
                    <a:endParaRPr kumimoji="0" lang="ko-KR" altLang="en-US" sz="1800">
                      <a:latin typeface="LG Smart_H Regular"/>
                      <a:ea typeface="LG Smart_H Regular"/>
                    </a:endParaRPr>
                  </a:p>
                </p:txBody>
              </p:sp>
              <p:sp>
                <p:nvSpPr>
                  <p:cNvPr id="31" name="Line 1095"/>
                  <p:cNvSpPr>
                    <a:spLocks noChangeShapeType="1"/>
                  </p:cNvSpPr>
                  <p:nvPr/>
                </p:nvSpPr>
                <p:spPr bwMode="auto">
                  <a:xfrm>
                    <a:off x="990111" y="7855417"/>
                    <a:ext cx="0" cy="15169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fontAlgn="auto">
                      <a:spcBef>
                        <a:spcPts val="0"/>
                      </a:spcBef>
                      <a:spcAft>
                        <a:spcPts val="0"/>
                      </a:spcAft>
                    </a:pPr>
                    <a:endParaRPr kumimoji="0" lang="ko-KR" altLang="en-US" sz="1800">
                      <a:latin typeface="LG Smart_H Regular"/>
                      <a:ea typeface="LG Smart_H Regular"/>
                    </a:endParaRPr>
                  </a:p>
                </p:txBody>
              </p:sp>
              <p:sp>
                <p:nvSpPr>
                  <p:cNvPr id="32" name="Line 1096"/>
                  <p:cNvSpPr>
                    <a:spLocks noChangeShapeType="1"/>
                  </p:cNvSpPr>
                  <p:nvPr/>
                </p:nvSpPr>
                <p:spPr bwMode="auto">
                  <a:xfrm>
                    <a:off x="999631" y="7931264"/>
                    <a:ext cx="1205799"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fontAlgn="auto">
                      <a:spcBef>
                        <a:spcPts val="0"/>
                      </a:spcBef>
                      <a:spcAft>
                        <a:spcPts val="0"/>
                      </a:spcAft>
                    </a:pPr>
                    <a:endParaRPr kumimoji="0" lang="ko-KR" altLang="en-US" sz="1800">
                      <a:latin typeface="LG Smart_H Regular"/>
                      <a:ea typeface="LG Smart_H Regular"/>
                    </a:endParaRPr>
                  </a:p>
                </p:txBody>
              </p:sp>
              <p:sp>
                <p:nvSpPr>
                  <p:cNvPr id="33" name="Line 1098"/>
                  <p:cNvSpPr>
                    <a:spLocks noChangeShapeType="1"/>
                  </p:cNvSpPr>
                  <p:nvPr/>
                </p:nvSpPr>
                <p:spPr bwMode="auto">
                  <a:xfrm>
                    <a:off x="609333" y="8310501"/>
                    <a:ext cx="337941"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fontAlgn="auto">
                      <a:spcBef>
                        <a:spcPts val="0"/>
                      </a:spcBef>
                      <a:spcAft>
                        <a:spcPts val="0"/>
                      </a:spcAft>
                    </a:pPr>
                    <a:endParaRPr kumimoji="0" lang="ko-KR" altLang="en-US" sz="1800">
                      <a:latin typeface="LG Smart_H Regular"/>
                      <a:ea typeface="LG Smart_H Regular"/>
                    </a:endParaRPr>
                  </a:p>
                </p:txBody>
              </p:sp>
              <p:sp>
                <p:nvSpPr>
                  <p:cNvPr id="34" name="Line 1099"/>
                  <p:cNvSpPr>
                    <a:spLocks noChangeShapeType="1"/>
                  </p:cNvSpPr>
                  <p:nvPr/>
                </p:nvSpPr>
                <p:spPr bwMode="auto">
                  <a:xfrm>
                    <a:off x="947274" y="8234653"/>
                    <a:ext cx="0" cy="15169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fontAlgn="auto">
                      <a:spcBef>
                        <a:spcPts val="0"/>
                      </a:spcBef>
                      <a:spcAft>
                        <a:spcPts val="0"/>
                      </a:spcAft>
                    </a:pPr>
                    <a:endParaRPr kumimoji="0" lang="ko-KR" altLang="en-US" sz="1800">
                      <a:latin typeface="LG Smart_H Regular"/>
                      <a:ea typeface="LG Smart_H Regular"/>
                    </a:endParaRPr>
                  </a:p>
                </p:txBody>
              </p:sp>
              <p:sp>
                <p:nvSpPr>
                  <p:cNvPr id="35" name="Line 1100"/>
                  <p:cNvSpPr>
                    <a:spLocks noChangeShapeType="1"/>
                  </p:cNvSpPr>
                  <p:nvPr/>
                </p:nvSpPr>
                <p:spPr bwMode="auto">
                  <a:xfrm>
                    <a:off x="999631" y="8234653"/>
                    <a:ext cx="0" cy="15169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fontAlgn="auto">
                      <a:spcBef>
                        <a:spcPts val="0"/>
                      </a:spcBef>
                      <a:spcAft>
                        <a:spcPts val="0"/>
                      </a:spcAft>
                    </a:pPr>
                    <a:endParaRPr kumimoji="0" lang="ko-KR" altLang="en-US" sz="1800">
                      <a:latin typeface="LG Smart_H Regular"/>
                      <a:ea typeface="LG Smart_H Regular"/>
                    </a:endParaRPr>
                  </a:p>
                </p:txBody>
              </p:sp>
              <p:sp>
                <p:nvSpPr>
                  <p:cNvPr id="36" name="Line 1101"/>
                  <p:cNvSpPr>
                    <a:spLocks noChangeShapeType="1"/>
                  </p:cNvSpPr>
                  <p:nvPr/>
                </p:nvSpPr>
                <p:spPr bwMode="auto">
                  <a:xfrm>
                    <a:off x="1010737" y="8310501"/>
                    <a:ext cx="263372"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fontAlgn="auto">
                      <a:spcBef>
                        <a:spcPts val="0"/>
                      </a:spcBef>
                      <a:spcAft>
                        <a:spcPts val="0"/>
                      </a:spcAft>
                    </a:pPr>
                    <a:endParaRPr kumimoji="0" lang="ko-KR" altLang="en-US" sz="1800">
                      <a:latin typeface="LG Smart_H Regular"/>
                      <a:ea typeface="LG Smart_H Regular"/>
                    </a:endParaRPr>
                  </a:p>
                </p:txBody>
              </p:sp>
              <p:sp>
                <p:nvSpPr>
                  <p:cNvPr id="37" name="Text Box 1102"/>
                  <p:cNvSpPr txBox="1">
                    <a:spLocks noChangeArrowheads="1"/>
                  </p:cNvSpPr>
                  <p:nvPr/>
                </p:nvSpPr>
                <p:spPr bwMode="auto">
                  <a:xfrm>
                    <a:off x="804482" y="8041875"/>
                    <a:ext cx="417270" cy="229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kumimoji="1" sz="3200">
                        <a:solidFill>
                          <a:schemeClr val="tx1"/>
                        </a:solidFill>
                        <a:latin typeface="굴림" charset="-127"/>
                        <a:ea typeface="굴림" charset="-127"/>
                      </a:defRPr>
                    </a:lvl1pPr>
                    <a:lvl2pPr marL="742950" indent="-285750" eaLnBrk="0" hangingPunct="0">
                      <a:spcBef>
                        <a:spcPct val="20000"/>
                      </a:spcBef>
                      <a:buChar char="–"/>
                      <a:defRPr kumimoji="1" sz="2800">
                        <a:solidFill>
                          <a:schemeClr val="tx1"/>
                        </a:solidFill>
                        <a:latin typeface="굴림" charset="-127"/>
                        <a:ea typeface="굴림" charset="-127"/>
                      </a:defRPr>
                    </a:lvl2pPr>
                    <a:lvl3pPr marL="1143000" indent="-228600" eaLnBrk="0" hangingPunct="0">
                      <a:spcBef>
                        <a:spcPct val="20000"/>
                      </a:spcBef>
                      <a:buChar char="•"/>
                      <a:defRPr kumimoji="1" sz="2400">
                        <a:solidFill>
                          <a:schemeClr val="tx1"/>
                        </a:solidFill>
                        <a:latin typeface="굴림" charset="-127"/>
                        <a:ea typeface="굴림" charset="-127"/>
                      </a:defRPr>
                    </a:lvl3pPr>
                    <a:lvl4pPr marL="1600200" indent="-228600" eaLnBrk="0" hangingPunct="0">
                      <a:spcBef>
                        <a:spcPct val="20000"/>
                      </a:spcBef>
                      <a:buChar char="–"/>
                      <a:defRPr kumimoji="1" sz="2000">
                        <a:solidFill>
                          <a:schemeClr val="tx1"/>
                        </a:solidFill>
                        <a:latin typeface="굴림" charset="-127"/>
                        <a:ea typeface="굴림" charset="-127"/>
                      </a:defRPr>
                    </a:lvl4pPr>
                    <a:lvl5pPr marL="2057400" indent="-228600" eaLnBrk="0" hangingPunct="0">
                      <a:spcBef>
                        <a:spcPct val="20000"/>
                      </a:spcBef>
                      <a:buChar char="»"/>
                      <a:defRPr kumimoji="1" sz="2000">
                        <a:solidFill>
                          <a:schemeClr val="tx1"/>
                        </a:solidFill>
                        <a:latin typeface="굴림" charset="-127"/>
                        <a:ea typeface="굴림" charset="-127"/>
                      </a:defRPr>
                    </a:lvl5pPr>
                    <a:lvl6pPr marL="2514600" indent="-228600" eaLnBrk="0" fontAlgn="base" hangingPunct="0">
                      <a:spcBef>
                        <a:spcPct val="20000"/>
                      </a:spcBef>
                      <a:spcAft>
                        <a:spcPct val="0"/>
                      </a:spcAft>
                      <a:buChar char="»"/>
                      <a:defRPr kumimoji="1" sz="2000">
                        <a:solidFill>
                          <a:schemeClr val="tx1"/>
                        </a:solidFill>
                        <a:latin typeface="굴림" charset="-127"/>
                        <a:ea typeface="굴림" charset="-127"/>
                      </a:defRPr>
                    </a:lvl6pPr>
                    <a:lvl7pPr marL="2971800" indent="-228600" eaLnBrk="0" fontAlgn="base" hangingPunct="0">
                      <a:spcBef>
                        <a:spcPct val="20000"/>
                      </a:spcBef>
                      <a:spcAft>
                        <a:spcPct val="0"/>
                      </a:spcAft>
                      <a:buChar char="»"/>
                      <a:defRPr kumimoji="1" sz="2000">
                        <a:solidFill>
                          <a:schemeClr val="tx1"/>
                        </a:solidFill>
                        <a:latin typeface="굴림" charset="-127"/>
                        <a:ea typeface="굴림" charset="-127"/>
                      </a:defRPr>
                    </a:lvl7pPr>
                    <a:lvl8pPr marL="3429000" indent="-228600" eaLnBrk="0" fontAlgn="base" hangingPunct="0">
                      <a:spcBef>
                        <a:spcPct val="20000"/>
                      </a:spcBef>
                      <a:spcAft>
                        <a:spcPct val="0"/>
                      </a:spcAft>
                      <a:buChar char="»"/>
                      <a:defRPr kumimoji="1" sz="2000">
                        <a:solidFill>
                          <a:schemeClr val="tx1"/>
                        </a:solidFill>
                        <a:latin typeface="굴림" charset="-127"/>
                        <a:ea typeface="굴림" charset="-127"/>
                      </a:defRPr>
                    </a:lvl8pPr>
                    <a:lvl9pPr marL="3886200" indent="-228600" eaLnBrk="0" fontAlgn="base" hangingPunct="0">
                      <a:spcBef>
                        <a:spcPct val="20000"/>
                      </a:spcBef>
                      <a:spcAft>
                        <a:spcPct val="0"/>
                      </a:spcAft>
                      <a:buChar char="»"/>
                      <a:defRPr kumimoji="1" sz="2000">
                        <a:solidFill>
                          <a:schemeClr val="tx1"/>
                        </a:solidFill>
                        <a:latin typeface="굴림" charset="-127"/>
                        <a:ea typeface="굴림" charset="-127"/>
                      </a:defRPr>
                    </a:lvl9pPr>
                  </a:lstStyle>
                  <a:p>
                    <a:pPr eaLnBrk="1" fontAlgn="auto" hangingPunct="1">
                      <a:spcBef>
                        <a:spcPct val="0"/>
                      </a:spcBef>
                      <a:spcAft>
                        <a:spcPts val="0"/>
                      </a:spcAft>
                      <a:buFontTx/>
                      <a:buNone/>
                    </a:pPr>
                    <a:r>
                      <a:rPr lang="en-US" altLang="ko-KR" sz="900"/>
                      <a:t>M1</a:t>
                    </a:r>
                  </a:p>
                  <a:p>
                    <a:pPr eaLnBrk="1" fontAlgn="auto" hangingPunct="1">
                      <a:spcBef>
                        <a:spcPct val="0"/>
                      </a:spcBef>
                      <a:spcAft>
                        <a:spcPts val="0"/>
                      </a:spcAft>
                      <a:buFontTx/>
                      <a:buNone/>
                    </a:pPr>
                    <a:endParaRPr lang="en-US" altLang="ko-KR" sz="900"/>
                  </a:p>
                </p:txBody>
              </p:sp>
              <p:sp>
                <p:nvSpPr>
                  <p:cNvPr id="38" name="Line 1103"/>
                  <p:cNvSpPr>
                    <a:spLocks noChangeShapeType="1"/>
                  </p:cNvSpPr>
                  <p:nvPr/>
                </p:nvSpPr>
                <p:spPr bwMode="auto">
                  <a:xfrm>
                    <a:off x="1286801" y="8234653"/>
                    <a:ext cx="0" cy="15169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fontAlgn="auto">
                      <a:spcBef>
                        <a:spcPts val="0"/>
                      </a:spcBef>
                      <a:spcAft>
                        <a:spcPts val="0"/>
                      </a:spcAft>
                    </a:pPr>
                    <a:endParaRPr kumimoji="0" lang="ko-KR" altLang="en-US" sz="1800">
                      <a:latin typeface="LG Smart_H Regular"/>
                      <a:ea typeface="LG Smart_H Regular"/>
                    </a:endParaRPr>
                  </a:p>
                </p:txBody>
              </p:sp>
              <p:sp>
                <p:nvSpPr>
                  <p:cNvPr id="39" name="Line 1104"/>
                  <p:cNvSpPr>
                    <a:spLocks noChangeShapeType="1"/>
                  </p:cNvSpPr>
                  <p:nvPr/>
                </p:nvSpPr>
                <p:spPr bwMode="auto">
                  <a:xfrm>
                    <a:off x="1340745" y="8234653"/>
                    <a:ext cx="0" cy="15169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fontAlgn="auto">
                      <a:spcBef>
                        <a:spcPts val="0"/>
                      </a:spcBef>
                      <a:spcAft>
                        <a:spcPts val="0"/>
                      </a:spcAft>
                    </a:pPr>
                    <a:endParaRPr kumimoji="0" lang="ko-KR" altLang="en-US" sz="1800">
                      <a:latin typeface="LG Smart_H Regular"/>
                      <a:ea typeface="LG Smart_H Regular"/>
                    </a:endParaRPr>
                  </a:p>
                </p:txBody>
              </p:sp>
              <p:sp>
                <p:nvSpPr>
                  <p:cNvPr id="40" name="Text Box 1105"/>
                  <p:cNvSpPr txBox="1">
                    <a:spLocks noChangeArrowheads="1"/>
                  </p:cNvSpPr>
                  <p:nvPr/>
                </p:nvSpPr>
                <p:spPr bwMode="auto">
                  <a:xfrm>
                    <a:off x="1147183" y="8041875"/>
                    <a:ext cx="380779" cy="229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kumimoji="1" sz="3200">
                        <a:solidFill>
                          <a:schemeClr val="tx1"/>
                        </a:solidFill>
                        <a:latin typeface="굴림" charset="-127"/>
                        <a:ea typeface="굴림" charset="-127"/>
                      </a:defRPr>
                    </a:lvl1pPr>
                    <a:lvl2pPr marL="742950" indent="-285750" eaLnBrk="0" hangingPunct="0">
                      <a:spcBef>
                        <a:spcPct val="20000"/>
                      </a:spcBef>
                      <a:buChar char="–"/>
                      <a:defRPr kumimoji="1" sz="2800">
                        <a:solidFill>
                          <a:schemeClr val="tx1"/>
                        </a:solidFill>
                        <a:latin typeface="굴림" charset="-127"/>
                        <a:ea typeface="굴림" charset="-127"/>
                      </a:defRPr>
                    </a:lvl2pPr>
                    <a:lvl3pPr marL="1143000" indent="-228600" eaLnBrk="0" hangingPunct="0">
                      <a:spcBef>
                        <a:spcPct val="20000"/>
                      </a:spcBef>
                      <a:buChar char="•"/>
                      <a:defRPr kumimoji="1" sz="2400">
                        <a:solidFill>
                          <a:schemeClr val="tx1"/>
                        </a:solidFill>
                        <a:latin typeface="굴림" charset="-127"/>
                        <a:ea typeface="굴림" charset="-127"/>
                      </a:defRPr>
                    </a:lvl3pPr>
                    <a:lvl4pPr marL="1600200" indent="-228600" eaLnBrk="0" hangingPunct="0">
                      <a:spcBef>
                        <a:spcPct val="20000"/>
                      </a:spcBef>
                      <a:buChar char="–"/>
                      <a:defRPr kumimoji="1" sz="2000">
                        <a:solidFill>
                          <a:schemeClr val="tx1"/>
                        </a:solidFill>
                        <a:latin typeface="굴림" charset="-127"/>
                        <a:ea typeface="굴림" charset="-127"/>
                      </a:defRPr>
                    </a:lvl4pPr>
                    <a:lvl5pPr marL="2057400" indent="-228600" eaLnBrk="0" hangingPunct="0">
                      <a:spcBef>
                        <a:spcPct val="20000"/>
                      </a:spcBef>
                      <a:buChar char="»"/>
                      <a:defRPr kumimoji="1" sz="2000">
                        <a:solidFill>
                          <a:schemeClr val="tx1"/>
                        </a:solidFill>
                        <a:latin typeface="굴림" charset="-127"/>
                        <a:ea typeface="굴림" charset="-127"/>
                      </a:defRPr>
                    </a:lvl5pPr>
                    <a:lvl6pPr marL="2514600" indent="-228600" eaLnBrk="0" fontAlgn="base" hangingPunct="0">
                      <a:spcBef>
                        <a:spcPct val="20000"/>
                      </a:spcBef>
                      <a:spcAft>
                        <a:spcPct val="0"/>
                      </a:spcAft>
                      <a:buChar char="»"/>
                      <a:defRPr kumimoji="1" sz="2000">
                        <a:solidFill>
                          <a:schemeClr val="tx1"/>
                        </a:solidFill>
                        <a:latin typeface="굴림" charset="-127"/>
                        <a:ea typeface="굴림" charset="-127"/>
                      </a:defRPr>
                    </a:lvl6pPr>
                    <a:lvl7pPr marL="2971800" indent="-228600" eaLnBrk="0" fontAlgn="base" hangingPunct="0">
                      <a:spcBef>
                        <a:spcPct val="20000"/>
                      </a:spcBef>
                      <a:spcAft>
                        <a:spcPct val="0"/>
                      </a:spcAft>
                      <a:buChar char="»"/>
                      <a:defRPr kumimoji="1" sz="2000">
                        <a:solidFill>
                          <a:schemeClr val="tx1"/>
                        </a:solidFill>
                        <a:latin typeface="굴림" charset="-127"/>
                        <a:ea typeface="굴림" charset="-127"/>
                      </a:defRPr>
                    </a:lvl7pPr>
                    <a:lvl8pPr marL="3429000" indent="-228600" eaLnBrk="0" fontAlgn="base" hangingPunct="0">
                      <a:spcBef>
                        <a:spcPct val="20000"/>
                      </a:spcBef>
                      <a:spcAft>
                        <a:spcPct val="0"/>
                      </a:spcAft>
                      <a:buChar char="»"/>
                      <a:defRPr kumimoji="1" sz="2000">
                        <a:solidFill>
                          <a:schemeClr val="tx1"/>
                        </a:solidFill>
                        <a:latin typeface="굴림" charset="-127"/>
                        <a:ea typeface="굴림" charset="-127"/>
                      </a:defRPr>
                    </a:lvl8pPr>
                    <a:lvl9pPr marL="3886200" indent="-228600" eaLnBrk="0" fontAlgn="base" hangingPunct="0">
                      <a:spcBef>
                        <a:spcPct val="20000"/>
                      </a:spcBef>
                      <a:spcAft>
                        <a:spcPct val="0"/>
                      </a:spcAft>
                      <a:buChar char="»"/>
                      <a:defRPr kumimoji="1" sz="2000">
                        <a:solidFill>
                          <a:schemeClr val="tx1"/>
                        </a:solidFill>
                        <a:latin typeface="굴림" charset="-127"/>
                        <a:ea typeface="굴림" charset="-127"/>
                      </a:defRPr>
                    </a:lvl9pPr>
                  </a:lstStyle>
                  <a:p>
                    <a:pPr eaLnBrk="1" fontAlgn="auto" hangingPunct="1">
                      <a:spcBef>
                        <a:spcPct val="0"/>
                      </a:spcBef>
                      <a:spcAft>
                        <a:spcPts val="0"/>
                      </a:spcAft>
                      <a:buFontTx/>
                      <a:buNone/>
                    </a:pPr>
                    <a:r>
                      <a:rPr lang="en-US" altLang="ko-KR" sz="900"/>
                      <a:t>T16</a:t>
                    </a:r>
                  </a:p>
                  <a:p>
                    <a:pPr eaLnBrk="1" fontAlgn="auto" hangingPunct="1">
                      <a:spcBef>
                        <a:spcPct val="0"/>
                      </a:spcBef>
                      <a:spcAft>
                        <a:spcPts val="0"/>
                      </a:spcAft>
                      <a:buFontTx/>
                      <a:buNone/>
                    </a:pPr>
                    <a:endParaRPr lang="en-US" altLang="ko-KR" sz="900"/>
                  </a:p>
                </p:txBody>
              </p:sp>
              <p:sp>
                <p:nvSpPr>
                  <p:cNvPr id="41" name="Line 1106"/>
                  <p:cNvSpPr>
                    <a:spLocks noChangeShapeType="1"/>
                  </p:cNvSpPr>
                  <p:nvPr/>
                </p:nvSpPr>
                <p:spPr bwMode="auto">
                  <a:xfrm>
                    <a:off x="609333" y="8632852"/>
                    <a:ext cx="337941"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fontAlgn="auto">
                      <a:spcBef>
                        <a:spcPts val="0"/>
                      </a:spcBef>
                      <a:spcAft>
                        <a:spcPts val="0"/>
                      </a:spcAft>
                    </a:pPr>
                    <a:endParaRPr kumimoji="0" lang="ko-KR" altLang="en-US" sz="1800">
                      <a:latin typeface="LG Smart_H Regular"/>
                      <a:ea typeface="LG Smart_H Regular"/>
                    </a:endParaRPr>
                  </a:p>
                </p:txBody>
              </p:sp>
              <p:sp>
                <p:nvSpPr>
                  <p:cNvPr id="42" name="Line 1107"/>
                  <p:cNvSpPr>
                    <a:spLocks noChangeShapeType="1"/>
                  </p:cNvSpPr>
                  <p:nvPr/>
                </p:nvSpPr>
                <p:spPr bwMode="auto">
                  <a:xfrm>
                    <a:off x="947274" y="8557005"/>
                    <a:ext cx="0" cy="15169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fontAlgn="auto">
                      <a:spcBef>
                        <a:spcPts val="0"/>
                      </a:spcBef>
                      <a:spcAft>
                        <a:spcPts val="0"/>
                      </a:spcAft>
                    </a:pPr>
                    <a:endParaRPr kumimoji="0" lang="ko-KR" altLang="en-US" sz="1800">
                      <a:latin typeface="LG Smart_H Regular"/>
                      <a:ea typeface="LG Smart_H Regular"/>
                    </a:endParaRPr>
                  </a:p>
                </p:txBody>
              </p:sp>
              <p:sp>
                <p:nvSpPr>
                  <p:cNvPr id="43" name="Line 1108"/>
                  <p:cNvSpPr>
                    <a:spLocks noChangeShapeType="1"/>
                  </p:cNvSpPr>
                  <p:nvPr/>
                </p:nvSpPr>
                <p:spPr bwMode="auto">
                  <a:xfrm>
                    <a:off x="999631" y="8557005"/>
                    <a:ext cx="0" cy="15169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fontAlgn="auto">
                      <a:spcBef>
                        <a:spcPts val="0"/>
                      </a:spcBef>
                      <a:spcAft>
                        <a:spcPts val="0"/>
                      </a:spcAft>
                    </a:pPr>
                    <a:endParaRPr kumimoji="0" lang="ko-KR" altLang="en-US" sz="1800">
                      <a:latin typeface="LG Smart_H Regular"/>
                      <a:ea typeface="LG Smart_H Regular"/>
                    </a:endParaRPr>
                  </a:p>
                </p:txBody>
              </p:sp>
              <p:sp>
                <p:nvSpPr>
                  <p:cNvPr id="44" name="Freeform 1109"/>
                  <p:cNvSpPr>
                    <a:spLocks/>
                  </p:cNvSpPr>
                  <p:nvPr/>
                </p:nvSpPr>
                <p:spPr bwMode="auto">
                  <a:xfrm>
                    <a:off x="1021843" y="8329462"/>
                    <a:ext cx="84089" cy="303389"/>
                  </a:xfrm>
                  <a:custGeom>
                    <a:avLst/>
                    <a:gdLst>
                      <a:gd name="T0" fmla="*/ 0 w 48"/>
                      <a:gd name="T1" fmla="*/ 2147483647 h 192"/>
                      <a:gd name="T2" fmla="*/ 2147483647 w 48"/>
                      <a:gd name="T3" fmla="*/ 2147483647 h 192"/>
                      <a:gd name="T4" fmla="*/ 2147483647 w 48"/>
                      <a:gd name="T5" fmla="*/ 0 h 192"/>
                      <a:gd name="T6" fmla="*/ 0 60000 65536"/>
                      <a:gd name="T7" fmla="*/ 0 60000 65536"/>
                      <a:gd name="T8" fmla="*/ 0 60000 65536"/>
                      <a:gd name="T9" fmla="*/ 0 w 48"/>
                      <a:gd name="T10" fmla="*/ 0 h 192"/>
                      <a:gd name="T11" fmla="*/ 48 w 48"/>
                      <a:gd name="T12" fmla="*/ 192 h 192"/>
                    </a:gdLst>
                    <a:ahLst/>
                    <a:cxnLst>
                      <a:cxn ang="T6">
                        <a:pos x="T0" y="T1"/>
                      </a:cxn>
                      <a:cxn ang="T7">
                        <a:pos x="T2" y="T3"/>
                      </a:cxn>
                      <a:cxn ang="T8">
                        <a:pos x="T4" y="T5"/>
                      </a:cxn>
                    </a:cxnLst>
                    <a:rect l="T9" t="T10" r="T11" b="T12"/>
                    <a:pathLst>
                      <a:path w="48" h="192">
                        <a:moveTo>
                          <a:pt x="0" y="192"/>
                        </a:moveTo>
                        <a:lnTo>
                          <a:pt x="48" y="192"/>
                        </a:lnTo>
                        <a:lnTo>
                          <a:pt x="48" y="0"/>
                        </a:lnTo>
                      </a:path>
                    </a:pathLst>
                  </a:custGeom>
                  <a:noFill/>
                  <a:ln w="9525" cap="flat" cmpd="sng">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fontAlgn="auto">
                      <a:spcBef>
                        <a:spcPts val="0"/>
                      </a:spcBef>
                      <a:spcAft>
                        <a:spcPts val="0"/>
                      </a:spcAft>
                    </a:pPr>
                    <a:endParaRPr kumimoji="0" lang="ko-KR" altLang="en-US" sz="1800">
                      <a:latin typeface="LG Smart_H Regular"/>
                      <a:ea typeface="LG Smart_H Regular"/>
                    </a:endParaRPr>
                  </a:p>
                </p:txBody>
              </p:sp>
              <p:sp>
                <p:nvSpPr>
                  <p:cNvPr id="45" name="Line 1110"/>
                  <p:cNvSpPr>
                    <a:spLocks noChangeShapeType="1"/>
                  </p:cNvSpPr>
                  <p:nvPr/>
                </p:nvSpPr>
                <p:spPr bwMode="auto">
                  <a:xfrm flipH="1">
                    <a:off x="1221752" y="8234653"/>
                    <a:ext cx="169764" cy="15169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fontAlgn="auto">
                      <a:spcBef>
                        <a:spcPts val="0"/>
                      </a:spcBef>
                      <a:spcAft>
                        <a:spcPts val="0"/>
                      </a:spcAft>
                    </a:pPr>
                    <a:endParaRPr kumimoji="0" lang="ko-KR" altLang="en-US" sz="1800">
                      <a:latin typeface="LG Smart_H Regular"/>
                      <a:ea typeface="LG Smart_H Regular"/>
                    </a:endParaRPr>
                  </a:p>
                </p:txBody>
              </p:sp>
              <p:sp>
                <p:nvSpPr>
                  <p:cNvPr id="46" name="Line 1111"/>
                  <p:cNvSpPr>
                    <a:spLocks noChangeShapeType="1"/>
                  </p:cNvSpPr>
                  <p:nvPr/>
                </p:nvSpPr>
                <p:spPr bwMode="auto">
                  <a:xfrm>
                    <a:off x="1359784" y="8310501"/>
                    <a:ext cx="1267676"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fontAlgn="auto">
                      <a:spcBef>
                        <a:spcPts val="0"/>
                      </a:spcBef>
                      <a:spcAft>
                        <a:spcPts val="0"/>
                      </a:spcAft>
                    </a:pPr>
                    <a:endParaRPr kumimoji="0" lang="ko-KR" altLang="en-US" sz="1800">
                      <a:latin typeface="LG Smart_H Regular"/>
                      <a:ea typeface="LG Smart_H Regular"/>
                    </a:endParaRPr>
                  </a:p>
                </p:txBody>
              </p:sp>
              <p:sp>
                <p:nvSpPr>
                  <p:cNvPr id="47" name="Text Box 1112"/>
                  <p:cNvSpPr txBox="1">
                    <a:spLocks noChangeArrowheads="1"/>
                  </p:cNvSpPr>
                  <p:nvPr/>
                </p:nvSpPr>
                <p:spPr bwMode="auto">
                  <a:xfrm>
                    <a:off x="775923" y="8375287"/>
                    <a:ext cx="445829" cy="229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kumimoji="1" sz="3200">
                        <a:solidFill>
                          <a:schemeClr val="tx1"/>
                        </a:solidFill>
                        <a:latin typeface="굴림" charset="-127"/>
                        <a:ea typeface="굴림" charset="-127"/>
                      </a:defRPr>
                    </a:lvl1pPr>
                    <a:lvl2pPr marL="742950" indent="-285750" eaLnBrk="0" hangingPunct="0">
                      <a:spcBef>
                        <a:spcPct val="20000"/>
                      </a:spcBef>
                      <a:buChar char="–"/>
                      <a:defRPr kumimoji="1" sz="2800">
                        <a:solidFill>
                          <a:schemeClr val="tx1"/>
                        </a:solidFill>
                        <a:latin typeface="굴림" charset="-127"/>
                        <a:ea typeface="굴림" charset="-127"/>
                      </a:defRPr>
                    </a:lvl2pPr>
                    <a:lvl3pPr marL="1143000" indent="-228600" eaLnBrk="0" hangingPunct="0">
                      <a:spcBef>
                        <a:spcPct val="20000"/>
                      </a:spcBef>
                      <a:buChar char="•"/>
                      <a:defRPr kumimoji="1" sz="2400">
                        <a:solidFill>
                          <a:schemeClr val="tx1"/>
                        </a:solidFill>
                        <a:latin typeface="굴림" charset="-127"/>
                        <a:ea typeface="굴림" charset="-127"/>
                      </a:defRPr>
                    </a:lvl3pPr>
                    <a:lvl4pPr marL="1600200" indent="-228600" eaLnBrk="0" hangingPunct="0">
                      <a:spcBef>
                        <a:spcPct val="20000"/>
                      </a:spcBef>
                      <a:buChar char="–"/>
                      <a:defRPr kumimoji="1" sz="2000">
                        <a:solidFill>
                          <a:schemeClr val="tx1"/>
                        </a:solidFill>
                        <a:latin typeface="굴림" charset="-127"/>
                        <a:ea typeface="굴림" charset="-127"/>
                      </a:defRPr>
                    </a:lvl4pPr>
                    <a:lvl5pPr marL="2057400" indent="-228600" eaLnBrk="0" hangingPunct="0">
                      <a:spcBef>
                        <a:spcPct val="20000"/>
                      </a:spcBef>
                      <a:buChar char="»"/>
                      <a:defRPr kumimoji="1" sz="2000">
                        <a:solidFill>
                          <a:schemeClr val="tx1"/>
                        </a:solidFill>
                        <a:latin typeface="굴림" charset="-127"/>
                        <a:ea typeface="굴림" charset="-127"/>
                      </a:defRPr>
                    </a:lvl5pPr>
                    <a:lvl6pPr marL="2514600" indent="-228600" eaLnBrk="0" fontAlgn="base" hangingPunct="0">
                      <a:spcBef>
                        <a:spcPct val="20000"/>
                      </a:spcBef>
                      <a:spcAft>
                        <a:spcPct val="0"/>
                      </a:spcAft>
                      <a:buChar char="»"/>
                      <a:defRPr kumimoji="1" sz="2000">
                        <a:solidFill>
                          <a:schemeClr val="tx1"/>
                        </a:solidFill>
                        <a:latin typeface="굴림" charset="-127"/>
                        <a:ea typeface="굴림" charset="-127"/>
                      </a:defRPr>
                    </a:lvl6pPr>
                    <a:lvl7pPr marL="2971800" indent="-228600" eaLnBrk="0" fontAlgn="base" hangingPunct="0">
                      <a:spcBef>
                        <a:spcPct val="20000"/>
                      </a:spcBef>
                      <a:spcAft>
                        <a:spcPct val="0"/>
                      </a:spcAft>
                      <a:buChar char="»"/>
                      <a:defRPr kumimoji="1" sz="2000">
                        <a:solidFill>
                          <a:schemeClr val="tx1"/>
                        </a:solidFill>
                        <a:latin typeface="굴림" charset="-127"/>
                        <a:ea typeface="굴림" charset="-127"/>
                      </a:defRPr>
                    </a:lvl7pPr>
                    <a:lvl8pPr marL="3429000" indent="-228600" eaLnBrk="0" fontAlgn="base" hangingPunct="0">
                      <a:spcBef>
                        <a:spcPct val="20000"/>
                      </a:spcBef>
                      <a:spcAft>
                        <a:spcPct val="0"/>
                      </a:spcAft>
                      <a:buChar char="»"/>
                      <a:defRPr kumimoji="1" sz="2000">
                        <a:solidFill>
                          <a:schemeClr val="tx1"/>
                        </a:solidFill>
                        <a:latin typeface="굴림" charset="-127"/>
                        <a:ea typeface="굴림" charset="-127"/>
                      </a:defRPr>
                    </a:lvl8pPr>
                    <a:lvl9pPr marL="3886200" indent="-228600" eaLnBrk="0" fontAlgn="base" hangingPunct="0">
                      <a:spcBef>
                        <a:spcPct val="20000"/>
                      </a:spcBef>
                      <a:spcAft>
                        <a:spcPct val="0"/>
                      </a:spcAft>
                      <a:buChar char="»"/>
                      <a:defRPr kumimoji="1" sz="2000">
                        <a:solidFill>
                          <a:schemeClr val="tx1"/>
                        </a:solidFill>
                        <a:latin typeface="굴림" charset="-127"/>
                        <a:ea typeface="굴림" charset="-127"/>
                      </a:defRPr>
                    </a:lvl9pPr>
                  </a:lstStyle>
                  <a:p>
                    <a:pPr eaLnBrk="1" fontAlgn="auto" hangingPunct="1">
                      <a:spcBef>
                        <a:spcPct val="0"/>
                      </a:spcBef>
                      <a:spcAft>
                        <a:spcPts val="0"/>
                      </a:spcAft>
                      <a:buFontTx/>
                      <a:buNone/>
                    </a:pPr>
                    <a:r>
                      <a:rPr lang="en-US" altLang="ko-KR" sz="900"/>
                      <a:t>Y76</a:t>
                    </a:r>
                  </a:p>
                  <a:p>
                    <a:pPr eaLnBrk="1" fontAlgn="auto" hangingPunct="1">
                      <a:spcBef>
                        <a:spcPct val="0"/>
                      </a:spcBef>
                      <a:spcAft>
                        <a:spcPts val="0"/>
                      </a:spcAft>
                      <a:buFontTx/>
                      <a:buNone/>
                    </a:pPr>
                    <a:endParaRPr lang="en-US" altLang="ko-KR" sz="900"/>
                  </a:p>
                </p:txBody>
              </p:sp>
              <p:sp>
                <p:nvSpPr>
                  <p:cNvPr id="48" name="Rectangle 1114"/>
                  <p:cNvSpPr>
                    <a:spLocks noChangeArrowheads="1"/>
                  </p:cNvSpPr>
                  <p:nvPr/>
                </p:nvSpPr>
                <p:spPr bwMode="auto">
                  <a:xfrm>
                    <a:off x="2205430" y="7850676"/>
                    <a:ext cx="422029" cy="15169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spcBef>
                        <a:spcPct val="20000"/>
                      </a:spcBef>
                      <a:buChar char="•"/>
                      <a:defRPr kumimoji="1" sz="3200">
                        <a:solidFill>
                          <a:schemeClr val="tx1"/>
                        </a:solidFill>
                        <a:latin typeface="굴림" charset="-127"/>
                        <a:ea typeface="굴림" charset="-127"/>
                      </a:defRPr>
                    </a:lvl1pPr>
                    <a:lvl2pPr marL="742950" indent="-285750" eaLnBrk="0" hangingPunct="0">
                      <a:spcBef>
                        <a:spcPct val="20000"/>
                      </a:spcBef>
                      <a:buChar char="–"/>
                      <a:defRPr kumimoji="1" sz="2800">
                        <a:solidFill>
                          <a:schemeClr val="tx1"/>
                        </a:solidFill>
                        <a:latin typeface="굴림" charset="-127"/>
                        <a:ea typeface="굴림" charset="-127"/>
                      </a:defRPr>
                    </a:lvl2pPr>
                    <a:lvl3pPr marL="1143000" indent="-228600" eaLnBrk="0" hangingPunct="0">
                      <a:spcBef>
                        <a:spcPct val="20000"/>
                      </a:spcBef>
                      <a:buChar char="•"/>
                      <a:defRPr kumimoji="1" sz="2400">
                        <a:solidFill>
                          <a:schemeClr val="tx1"/>
                        </a:solidFill>
                        <a:latin typeface="굴림" charset="-127"/>
                        <a:ea typeface="굴림" charset="-127"/>
                      </a:defRPr>
                    </a:lvl3pPr>
                    <a:lvl4pPr marL="1600200" indent="-228600" eaLnBrk="0" hangingPunct="0">
                      <a:spcBef>
                        <a:spcPct val="20000"/>
                      </a:spcBef>
                      <a:buChar char="–"/>
                      <a:defRPr kumimoji="1" sz="2000">
                        <a:solidFill>
                          <a:schemeClr val="tx1"/>
                        </a:solidFill>
                        <a:latin typeface="굴림" charset="-127"/>
                        <a:ea typeface="굴림" charset="-127"/>
                      </a:defRPr>
                    </a:lvl4pPr>
                    <a:lvl5pPr marL="2057400" indent="-228600" eaLnBrk="0" hangingPunct="0">
                      <a:spcBef>
                        <a:spcPct val="20000"/>
                      </a:spcBef>
                      <a:buChar char="»"/>
                      <a:defRPr kumimoji="1" sz="2000">
                        <a:solidFill>
                          <a:schemeClr val="tx1"/>
                        </a:solidFill>
                        <a:latin typeface="굴림" charset="-127"/>
                        <a:ea typeface="굴림" charset="-127"/>
                      </a:defRPr>
                    </a:lvl5pPr>
                    <a:lvl6pPr marL="2514600" indent="-228600" eaLnBrk="0" fontAlgn="base" hangingPunct="0">
                      <a:spcBef>
                        <a:spcPct val="20000"/>
                      </a:spcBef>
                      <a:spcAft>
                        <a:spcPct val="0"/>
                      </a:spcAft>
                      <a:buChar char="»"/>
                      <a:defRPr kumimoji="1" sz="2000">
                        <a:solidFill>
                          <a:schemeClr val="tx1"/>
                        </a:solidFill>
                        <a:latin typeface="굴림" charset="-127"/>
                        <a:ea typeface="굴림" charset="-127"/>
                      </a:defRPr>
                    </a:lvl6pPr>
                    <a:lvl7pPr marL="2971800" indent="-228600" eaLnBrk="0" fontAlgn="base" hangingPunct="0">
                      <a:spcBef>
                        <a:spcPct val="20000"/>
                      </a:spcBef>
                      <a:spcAft>
                        <a:spcPct val="0"/>
                      </a:spcAft>
                      <a:buChar char="»"/>
                      <a:defRPr kumimoji="1" sz="2000">
                        <a:solidFill>
                          <a:schemeClr val="tx1"/>
                        </a:solidFill>
                        <a:latin typeface="굴림" charset="-127"/>
                        <a:ea typeface="굴림" charset="-127"/>
                      </a:defRPr>
                    </a:lvl7pPr>
                    <a:lvl8pPr marL="3429000" indent="-228600" eaLnBrk="0" fontAlgn="base" hangingPunct="0">
                      <a:spcBef>
                        <a:spcPct val="20000"/>
                      </a:spcBef>
                      <a:spcAft>
                        <a:spcPct val="0"/>
                      </a:spcAft>
                      <a:buChar char="»"/>
                      <a:defRPr kumimoji="1" sz="2000">
                        <a:solidFill>
                          <a:schemeClr val="tx1"/>
                        </a:solidFill>
                        <a:latin typeface="굴림" charset="-127"/>
                        <a:ea typeface="굴림" charset="-127"/>
                      </a:defRPr>
                    </a:lvl8pPr>
                    <a:lvl9pPr marL="3886200" indent="-228600" eaLnBrk="0" fontAlgn="base" hangingPunct="0">
                      <a:spcBef>
                        <a:spcPct val="20000"/>
                      </a:spcBef>
                      <a:spcAft>
                        <a:spcPct val="0"/>
                      </a:spcAft>
                      <a:buChar char="»"/>
                      <a:defRPr kumimoji="1" sz="2000">
                        <a:solidFill>
                          <a:schemeClr val="tx1"/>
                        </a:solidFill>
                        <a:latin typeface="굴림" charset="-127"/>
                        <a:ea typeface="굴림" charset="-127"/>
                      </a:defRPr>
                    </a:lvl9pPr>
                  </a:lstStyle>
                  <a:p>
                    <a:pPr eaLnBrk="1" fontAlgn="auto" hangingPunct="1">
                      <a:spcBef>
                        <a:spcPct val="0"/>
                      </a:spcBef>
                      <a:spcAft>
                        <a:spcPts val="0"/>
                      </a:spcAft>
                      <a:buFontTx/>
                      <a:buNone/>
                    </a:pPr>
                    <a:r>
                      <a:rPr lang="en-US" altLang="ko-KR" sz="900"/>
                      <a:t>( A ) </a:t>
                    </a:r>
                  </a:p>
                </p:txBody>
              </p:sp>
              <p:sp>
                <p:nvSpPr>
                  <p:cNvPr id="49" name="Rectangle 1115"/>
                  <p:cNvSpPr>
                    <a:spLocks noChangeArrowheads="1"/>
                  </p:cNvSpPr>
                  <p:nvPr/>
                </p:nvSpPr>
                <p:spPr bwMode="auto">
                  <a:xfrm>
                    <a:off x="2627462" y="7850676"/>
                    <a:ext cx="430579" cy="15169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spcBef>
                        <a:spcPct val="20000"/>
                      </a:spcBef>
                      <a:buChar char="•"/>
                      <a:defRPr kumimoji="1" sz="3200">
                        <a:solidFill>
                          <a:schemeClr val="tx1"/>
                        </a:solidFill>
                        <a:latin typeface="굴림" charset="-127"/>
                        <a:ea typeface="굴림" charset="-127"/>
                      </a:defRPr>
                    </a:lvl1pPr>
                    <a:lvl2pPr marL="742950" indent="-285750" eaLnBrk="0" hangingPunct="0">
                      <a:spcBef>
                        <a:spcPct val="20000"/>
                      </a:spcBef>
                      <a:buChar char="–"/>
                      <a:defRPr kumimoji="1" sz="2800">
                        <a:solidFill>
                          <a:schemeClr val="tx1"/>
                        </a:solidFill>
                        <a:latin typeface="굴림" charset="-127"/>
                        <a:ea typeface="굴림" charset="-127"/>
                      </a:defRPr>
                    </a:lvl2pPr>
                    <a:lvl3pPr marL="1143000" indent="-228600" eaLnBrk="0" hangingPunct="0">
                      <a:spcBef>
                        <a:spcPct val="20000"/>
                      </a:spcBef>
                      <a:buChar char="•"/>
                      <a:defRPr kumimoji="1" sz="2400">
                        <a:solidFill>
                          <a:schemeClr val="tx1"/>
                        </a:solidFill>
                        <a:latin typeface="굴림" charset="-127"/>
                        <a:ea typeface="굴림" charset="-127"/>
                      </a:defRPr>
                    </a:lvl3pPr>
                    <a:lvl4pPr marL="1600200" indent="-228600" eaLnBrk="0" hangingPunct="0">
                      <a:spcBef>
                        <a:spcPct val="20000"/>
                      </a:spcBef>
                      <a:buChar char="–"/>
                      <a:defRPr kumimoji="1" sz="2000">
                        <a:solidFill>
                          <a:schemeClr val="tx1"/>
                        </a:solidFill>
                        <a:latin typeface="굴림" charset="-127"/>
                        <a:ea typeface="굴림" charset="-127"/>
                      </a:defRPr>
                    </a:lvl4pPr>
                    <a:lvl5pPr marL="2057400" indent="-228600" eaLnBrk="0" hangingPunct="0">
                      <a:spcBef>
                        <a:spcPct val="20000"/>
                      </a:spcBef>
                      <a:buChar char="»"/>
                      <a:defRPr kumimoji="1" sz="2000">
                        <a:solidFill>
                          <a:schemeClr val="tx1"/>
                        </a:solidFill>
                        <a:latin typeface="굴림" charset="-127"/>
                        <a:ea typeface="굴림" charset="-127"/>
                      </a:defRPr>
                    </a:lvl5pPr>
                    <a:lvl6pPr marL="2514600" indent="-228600" eaLnBrk="0" fontAlgn="base" hangingPunct="0">
                      <a:spcBef>
                        <a:spcPct val="20000"/>
                      </a:spcBef>
                      <a:spcAft>
                        <a:spcPct val="0"/>
                      </a:spcAft>
                      <a:buChar char="»"/>
                      <a:defRPr kumimoji="1" sz="2000">
                        <a:solidFill>
                          <a:schemeClr val="tx1"/>
                        </a:solidFill>
                        <a:latin typeface="굴림" charset="-127"/>
                        <a:ea typeface="굴림" charset="-127"/>
                      </a:defRPr>
                    </a:lvl6pPr>
                    <a:lvl7pPr marL="2971800" indent="-228600" eaLnBrk="0" fontAlgn="base" hangingPunct="0">
                      <a:spcBef>
                        <a:spcPct val="20000"/>
                      </a:spcBef>
                      <a:spcAft>
                        <a:spcPct val="0"/>
                      </a:spcAft>
                      <a:buChar char="»"/>
                      <a:defRPr kumimoji="1" sz="2000">
                        <a:solidFill>
                          <a:schemeClr val="tx1"/>
                        </a:solidFill>
                        <a:latin typeface="굴림" charset="-127"/>
                        <a:ea typeface="굴림" charset="-127"/>
                      </a:defRPr>
                    </a:lvl7pPr>
                    <a:lvl8pPr marL="3429000" indent="-228600" eaLnBrk="0" fontAlgn="base" hangingPunct="0">
                      <a:spcBef>
                        <a:spcPct val="20000"/>
                      </a:spcBef>
                      <a:spcAft>
                        <a:spcPct val="0"/>
                      </a:spcAft>
                      <a:buChar char="»"/>
                      <a:defRPr kumimoji="1" sz="2000">
                        <a:solidFill>
                          <a:schemeClr val="tx1"/>
                        </a:solidFill>
                        <a:latin typeface="굴림" charset="-127"/>
                        <a:ea typeface="굴림" charset="-127"/>
                      </a:defRPr>
                    </a:lvl8pPr>
                    <a:lvl9pPr marL="3886200" indent="-228600" eaLnBrk="0" fontAlgn="base" hangingPunct="0">
                      <a:spcBef>
                        <a:spcPct val="20000"/>
                      </a:spcBef>
                      <a:spcAft>
                        <a:spcPct val="0"/>
                      </a:spcAft>
                      <a:buChar char="»"/>
                      <a:defRPr kumimoji="1" sz="2000">
                        <a:solidFill>
                          <a:schemeClr val="tx1"/>
                        </a:solidFill>
                        <a:latin typeface="굴림" charset="-127"/>
                        <a:ea typeface="굴림" charset="-127"/>
                      </a:defRPr>
                    </a:lvl9pPr>
                  </a:lstStyle>
                  <a:p>
                    <a:pPr eaLnBrk="1" fontAlgn="auto" hangingPunct="1">
                      <a:spcBef>
                        <a:spcPct val="0"/>
                      </a:spcBef>
                      <a:spcAft>
                        <a:spcPts val="0"/>
                      </a:spcAft>
                      <a:buFontTx/>
                      <a:buNone/>
                    </a:pPr>
                    <a:r>
                      <a:rPr lang="en-US" altLang="ko-KR" sz="900"/>
                      <a:t>M1</a:t>
                    </a:r>
                  </a:p>
                </p:txBody>
              </p:sp>
              <p:sp>
                <p:nvSpPr>
                  <p:cNvPr id="50" name="Line 1116"/>
                  <p:cNvSpPr>
                    <a:spLocks noChangeShapeType="1"/>
                  </p:cNvSpPr>
                  <p:nvPr/>
                </p:nvSpPr>
                <p:spPr bwMode="auto">
                  <a:xfrm>
                    <a:off x="3051076" y="7931264"/>
                    <a:ext cx="84089"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fontAlgn="auto">
                      <a:spcBef>
                        <a:spcPts val="0"/>
                      </a:spcBef>
                      <a:spcAft>
                        <a:spcPts val="0"/>
                      </a:spcAft>
                    </a:pPr>
                    <a:endParaRPr kumimoji="0" lang="ko-KR" altLang="en-US" sz="1800">
                      <a:latin typeface="LG Smart_H Regular"/>
                      <a:ea typeface="LG Smart_H Regular"/>
                    </a:endParaRPr>
                  </a:p>
                </p:txBody>
              </p:sp>
              <p:sp>
                <p:nvSpPr>
                  <p:cNvPr id="51" name="Text Box 1117"/>
                  <p:cNvSpPr txBox="1">
                    <a:spLocks noChangeArrowheads="1"/>
                  </p:cNvSpPr>
                  <p:nvPr/>
                </p:nvSpPr>
                <p:spPr bwMode="auto">
                  <a:xfrm>
                    <a:off x="2538611" y="8060837"/>
                    <a:ext cx="542610" cy="3618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kumimoji="1" sz="3200">
                        <a:solidFill>
                          <a:schemeClr val="tx1"/>
                        </a:solidFill>
                        <a:latin typeface="굴림" charset="-127"/>
                        <a:ea typeface="굴림" charset="-127"/>
                      </a:defRPr>
                    </a:lvl1pPr>
                    <a:lvl2pPr marL="742950" indent="-285750" eaLnBrk="0" hangingPunct="0">
                      <a:spcBef>
                        <a:spcPct val="20000"/>
                      </a:spcBef>
                      <a:buChar char="–"/>
                      <a:defRPr kumimoji="1" sz="2800">
                        <a:solidFill>
                          <a:schemeClr val="tx1"/>
                        </a:solidFill>
                        <a:latin typeface="굴림" charset="-127"/>
                        <a:ea typeface="굴림" charset="-127"/>
                      </a:defRPr>
                    </a:lvl2pPr>
                    <a:lvl3pPr marL="1143000" indent="-228600" eaLnBrk="0" hangingPunct="0">
                      <a:spcBef>
                        <a:spcPct val="20000"/>
                      </a:spcBef>
                      <a:buChar char="•"/>
                      <a:defRPr kumimoji="1" sz="2400">
                        <a:solidFill>
                          <a:schemeClr val="tx1"/>
                        </a:solidFill>
                        <a:latin typeface="굴림" charset="-127"/>
                        <a:ea typeface="굴림" charset="-127"/>
                      </a:defRPr>
                    </a:lvl3pPr>
                    <a:lvl4pPr marL="1600200" indent="-228600" eaLnBrk="0" hangingPunct="0">
                      <a:spcBef>
                        <a:spcPct val="20000"/>
                      </a:spcBef>
                      <a:buChar char="–"/>
                      <a:defRPr kumimoji="1" sz="2000">
                        <a:solidFill>
                          <a:schemeClr val="tx1"/>
                        </a:solidFill>
                        <a:latin typeface="굴림" charset="-127"/>
                        <a:ea typeface="굴림" charset="-127"/>
                      </a:defRPr>
                    </a:lvl4pPr>
                    <a:lvl5pPr marL="2057400" indent="-228600" eaLnBrk="0" hangingPunct="0">
                      <a:spcBef>
                        <a:spcPct val="20000"/>
                      </a:spcBef>
                      <a:buChar char="»"/>
                      <a:defRPr kumimoji="1" sz="2000">
                        <a:solidFill>
                          <a:schemeClr val="tx1"/>
                        </a:solidFill>
                        <a:latin typeface="굴림" charset="-127"/>
                        <a:ea typeface="굴림" charset="-127"/>
                      </a:defRPr>
                    </a:lvl5pPr>
                    <a:lvl6pPr marL="2514600" indent="-228600" eaLnBrk="0" fontAlgn="base" hangingPunct="0">
                      <a:spcBef>
                        <a:spcPct val="20000"/>
                      </a:spcBef>
                      <a:spcAft>
                        <a:spcPct val="0"/>
                      </a:spcAft>
                      <a:buChar char="»"/>
                      <a:defRPr kumimoji="1" sz="2000">
                        <a:solidFill>
                          <a:schemeClr val="tx1"/>
                        </a:solidFill>
                        <a:latin typeface="굴림" charset="-127"/>
                        <a:ea typeface="굴림" charset="-127"/>
                      </a:defRPr>
                    </a:lvl6pPr>
                    <a:lvl7pPr marL="2971800" indent="-228600" eaLnBrk="0" fontAlgn="base" hangingPunct="0">
                      <a:spcBef>
                        <a:spcPct val="20000"/>
                      </a:spcBef>
                      <a:spcAft>
                        <a:spcPct val="0"/>
                      </a:spcAft>
                      <a:buChar char="»"/>
                      <a:defRPr kumimoji="1" sz="2000">
                        <a:solidFill>
                          <a:schemeClr val="tx1"/>
                        </a:solidFill>
                        <a:latin typeface="굴림" charset="-127"/>
                        <a:ea typeface="굴림" charset="-127"/>
                      </a:defRPr>
                    </a:lvl7pPr>
                    <a:lvl8pPr marL="3429000" indent="-228600" eaLnBrk="0" fontAlgn="base" hangingPunct="0">
                      <a:spcBef>
                        <a:spcPct val="20000"/>
                      </a:spcBef>
                      <a:spcAft>
                        <a:spcPct val="0"/>
                      </a:spcAft>
                      <a:buChar char="»"/>
                      <a:defRPr kumimoji="1" sz="2000">
                        <a:solidFill>
                          <a:schemeClr val="tx1"/>
                        </a:solidFill>
                        <a:latin typeface="굴림" charset="-127"/>
                        <a:ea typeface="굴림" charset="-127"/>
                      </a:defRPr>
                    </a:lvl8pPr>
                    <a:lvl9pPr marL="3886200" indent="-228600" eaLnBrk="0" fontAlgn="base" hangingPunct="0">
                      <a:spcBef>
                        <a:spcPct val="20000"/>
                      </a:spcBef>
                      <a:spcAft>
                        <a:spcPct val="0"/>
                      </a:spcAft>
                      <a:buChar char="»"/>
                      <a:defRPr kumimoji="1" sz="2000">
                        <a:solidFill>
                          <a:schemeClr val="tx1"/>
                        </a:solidFill>
                        <a:latin typeface="굴림" charset="-127"/>
                        <a:ea typeface="굴림" charset="-127"/>
                      </a:defRPr>
                    </a:lvl9pPr>
                  </a:lstStyle>
                  <a:p>
                    <a:pPr eaLnBrk="1" fontAlgn="auto" hangingPunct="1">
                      <a:lnSpc>
                        <a:spcPts val="900"/>
                      </a:lnSpc>
                      <a:spcBef>
                        <a:spcPct val="0"/>
                      </a:spcBef>
                      <a:spcAft>
                        <a:spcPts val="0"/>
                      </a:spcAft>
                      <a:buFontTx/>
                      <a:buNone/>
                    </a:pPr>
                    <a:r>
                      <a:rPr lang="en-US" altLang="ko-KR" sz="900"/>
                      <a:t>K100</a:t>
                    </a:r>
                  </a:p>
                  <a:p>
                    <a:pPr eaLnBrk="1" fontAlgn="auto" hangingPunct="1">
                      <a:lnSpc>
                        <a:spcPts val="900"/>
                      </a:lnSpc>
                      <a:spcBef>
                        <a:spcPct val="0"/>
                      </a:spcBef>
                      <a:spcAft>
                        <a:spcPts val="0"/>
                      </a:spcAft>
                      <a:buFontTx/>
                      <a:buNone/>
                    </a:pPr>
                    <a:r>
                      <a:rPr lang="en-US" altLang="ko-KR" sz="900"/>
                      <a:t>( T16 )</a:t>
                    </a:r>
                  </a:p>
                  <a:p>
                    <a:pPr eaLnBrk="1" fontAlgn="auto" hangingPunct="1">
                      <a:spcBef>
                        <a:spcPct val="0"/>
                      </a:spcBef>
                      <a:spcAft>
                        <a:spcPts val="0"/>
                      </a:spcAft>
                      <a:buFontTx/>
                      <a:buNone/>
                    </a:pPr>
                    <a:endParaRPr lang="en-US" altLang="ko-KR" sz="900"/>
                  </a:p>
                </p:txBody>
              </p:sp>
              <p:sp>
                <p:nvSpPr>
                  <p:cNvPr id="52" name="Freeform 1118"/>
                  <p:cNvSpPr>
                    <a:spLocks/>
                  </p:cNvSpPr>
                  <p:nvPr/>
                </p:nvSpPr>
                <p:spPr bwMode="auto">
                  <a:xfrm>
                    <a:off x="1613636" y="8310501"/>
                    <a:ext cx="1013823" cy="303389"/>
                  </a:xfrm>
                  <a:custGeom>
                    <a:avLst/>
                    <a:gdLst>
                      <a:gd name="T0" fmla="*/ 0 w 576"/>
                      <a:gd name="T1" fmla="*/ 0 h 192"/>
                      <a:gd name="T2" fmla="*/ 0 w 576"/>
                      <a:gd name="T3" fmla="*/ 2147483647 h 192"/>
                      <a:gd name="T4" fmla="*/ 2147483647 w 576"/>
                      <a:gd name="T5" fmla="*/ 2147483647 h 192"/>
                      <a:gd name="T6" fmla="*/ 0 60000 65536"/>
                      <a:gd name="T7" fmla="*/ 0 60000 65536"/>
                      <a:gd name="T8" fmla="*/ 0 60000 65536"/>
                      <a:gd name="T9" fmla="*/ 0 w 576"/>
                      <a:gd name="T10" fmla="*/ 0 h 192"/>
                      <a:gd name="T11" fmla="*/ 576 w 576"/>
                      <a:gd name="T12" fmla="*/ 192 h 192"/>
                    </a:gdLst>
                    <a:ahLst/>
                    <a:cxnLst>
                      <a:cxn ang="T6">
                        <a:pos x="T0" y="T1"/>
                      </a:cxn>
                      <a:cxn ang="T7">
                        <a:pos x="T2" y="T3"/>
                      </a:cxn>
                      <a:cxn ang="T8">
                        <a:pos x="T4" y="T5"/>
                      </a:cxn>
                    </a:cxnLst>
                    <a:rect l="T9" t="T10" r="T11" b="T12"/>
                    <a:pathLst>
                      <a:path w="576" h="192">
                        <a:moveTo>
                          <a:pt x="0" y="0"/>
                        </a:moveTo>
                        <a:lnTo>
                          <a:pt x="0" y="192"/>
                        </a:lnTo>
                        <a:lnTo>
                          <a:pt x="576" y="192"/>
                        </a:lnTo>
                      </a:path>
                    </a:pathLst>
                  </a:custGeom>
                  <a:noFill/>
                  <a:ln w="9525" cap="flat" cmpd="sng">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fontAlgn="auto">
                      <a:spcBef>
                        <a:spcPts val="0"/>
                      </a:spcBef>
                      <a:spcAft>
                        <a:spcPts val="0"/>
                      </a:spcAft>
                    </a:pPr>
                    <a:endParaRPr kumimoji="0" lang="ko-KR" altLang="en-US" sz="1800">
                      <a:latin typeface="LG Smart_H Regular"/>
                      <a:ea typeface="LG Smart_H Regular"/>
                    </a:endParaRPr>
                  </a:p>
                </p:txBody>
              </p:sp>
              <p:sp>
                <p:nvSpPr>
                  <p:cNvPr id="53" name="Text Box 1119"/>
                  <p:cNvSpPr txBox="1">
                    <a:spLocks noChangeArrowheads="1"/>
                  </p:cNvSpPr>
                  <p:nvPr/>
                </p:nvSpPr>
                <p:spPr bwMode="auto">
                  <a:xfrm>
                    <a:off x="2557650" y="8489058"/>
                    <a:ext cx="552129" cy="229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kumimoji="1" sz="3200">
                        <a:solidFill>
                          <a:schemeClr val="tx1"/>
                        </a:solidFill>
                        <a:latin typeface="굴림" charset="-127"/>
                        <a:ea typeface="굴림" charset="-127"/>
                      </a:defRPr>
                    </a:lvl1pPr>
                    <a:lvl2pPr marL="742950" indent="-285750" eaLnBrk="0" hangingPunct="0">
                      <a:spcBef>
                        <a:spcPct val="20000"/>
                      </a:spcBef>
                      <a:buChar char="–"/>
                      <a:defRPr kumimoji="1" sz="2800">
                        <a:solidFill>
                          <a:schemeClr val="tx1"/>
                        </a:solidFill>
                        <a:latin typeface="굴림" charset="-127"/>
                        <a:ea typeface="굴림" charset="-127"/>
                      </a:defRPr>
                    </a:lvl2pPr>
                    <a:lvl3pPr marL="1143000" indent="-228600" eaLnBrk="0" hangingPunct="0">
                      <a:spcBef>
                        <a:spcPct val="20000"/>
                      </a:spcBef>
                      <a:buChar char="•"/>
                      <a:defRPr kumimoji="1" sz="2400">
                        <a:solidFill>
                          <a:schemeClr val="tx1"/>
                        </a:solidFill>
                        <a:latin typeface="굴림" charset="-127"/>
                        <a:ea typeface="굴림" charset="-127"/>
                      </a:defRPr>
                    </a:lvl3pPr>
                    <a:lvl4pPr marL="1600200" indent="-228600" eaLnBrk="0" hangingPunct="0">
                      <a:spcBef>
                        <a:spcPct val="20000"/>
                      </a:spcBef>
                      <a:buChar char="–"/>
                      <a:defRPr kumimoji="1" sz="2000">
                        <a:solidFill>
                          <a:schemeClr val="tx1"/>
                        </a:solidFill>
                        <a:latin typeface="굴림" charset="-127"/>
                        <a:ea typeface="굴림" charset="-127"/>
                      </a:defRPr>
                    </a:lvl4pPr>
                    <a:lvl5pPr marL="2057400" indent="-228600" eaLnBrk="0" hangingPunct="0">
                      <a:spcBef>
                        <a:spcPct val="20000"/>
                      </a:spcBef>
                      <a:buChar char="»"/>
                      <a:defRPr kumimoji="1" sz="2000">
                        <a:solidFill>
                          <a:schemeClr val="tx1"/>
                        </a:solidFill>
                        <a:latin typeface="굴림" charset="-127"/>
                        <a:ea typeface="굴림" charset="-127"/>
                      </a:defRPr>
                    </a:lvl5pPr>
                    <a:lvl6pPr marL="2514600" indent="-228600" eaLnBrk="0" fontAlgn="base" hangingPunct="0">
                      <a:spcBef>
                        <a:spcPct val="20000"/>
                      </a:spcBef>
                      <a:spcAft>
                        <a:spcPct val="0"/>
                      </a:spcAft>
                      <a:buChar char="»"/>
                      <a:defRPr kumimoji="1" sz="2000">
                        <a:solidFill>
                          <a:schemeClr val="tx1"/>
                        </a:solidFill>
                        <a:latin typeface="굴림" charset="-127"/>
                        <a:ea typeface="굴림" charset="-127"/>
                      </a:defRPr>
                    </a:lvl6pPr>
                    <a:lvl7pPr marL="2971800" indent="-228600" eaLnBrk="0" fontAlgn="base" hangingPunct="0">
                      <a:spcBef>
                        <a:spcPct val="20000"/>
                      </a:spcBef>
                      <a:spcAft>
                        <a:spcPct val="0"/>
                      </a:spcAft>
                      <a:buChar char="»"/>
                      <a:defRPr kumimoji="1" sz="2000">
                        <a:solidFill>
                          <a:schemeClr val="tx1"/>
                        </a:solidFill>
                        <a:latin typeface="굴림" charset="-127"/>
                        <a:ea typeface="굴림" charset="-127"/>
                      </a:defRPr>
                    </a:lvl7pPr>
                    <a:lvl8pPr marL="3429000" indent="-228600" eaLnBrk="0" fontAlgn="base" hangingPunct="0">
                      <a:spcBef>
                        <a:spcPct val="20000"/>
                      </a:spcBef>
                      <a:spcAft>
                        <a:spcPct val="0"/>
                      </a:spcAft>
                      <a:buChar char="»"/>
                      <a:defRPr kumimoji="1" sz="2000">
                        <a:solidFill>
                          <a:schemeClr val="tx1"/>
                        </a:solidFill>
                        <a:latin typeface="굴림" charset="-127"/>
                        <a:ea typeface="굴림" charset="-127"/>
                      </a:defRPr>
                    </a:lvl8pPr>
                    <a:lvl9pPr marL="3886200" indent="-228600" eaLnBrk="0" fontAlgn="base" hangingPunct="0">
                      <a:spcBef>
                        <a:spcPct val="20000"/>
                      </a:spcBef>
                      <a:spcAft>
                        <a:spcPct val="0"/>
                      </a:spcAft>
                      <a:buChar char="»"/>
                      <a:defRPr kumimoji="1" sz="2000">
                        <a:solidFill>
                          <a:schemeClr val="tx1"/>
                        </a:solidFill>
                        <a:latin typeface="굴림" charset="-127"/>
                        <a:ea typeface="굴림" charset="-127"/>
                      </a:defRPr>
                    </a:lvl9pPr>
                  </a:lstStyle>
                  <a:p>
                    <a:pPr eaLnBrk="1" fontAlgn="auto" hangingPunct="1">
                      <a:spcBef>
                        <a:spcPct val="0"/>
                      </a:spcBef>
                      <a:spcAft>
                        <a:spcPts val="0"/>
                      </a:spcAft>
                      <a:buFontTx/>
                      <a:buNone/>
                    </a:pPr>
                    <a:r>
                      <a:rPr lang="en-US" altLang="ko-KR" sz="900"/>
                      <a:t>( Y76 )</a:t>
                    </a:r>
                  </a:p>
                  <a:p>
                    <a:pPr eaLnBrk="1" fontAlgn="auto" hangingPunct="1">
                      <a:spcBef>
                        <a:spcPct val="0"/>
                      </a:spcBef>
                      <a:spcAft>
                        <a:spcPts val="0"/>
                      </a:spcAft>
                      <a:buFontTx/>
                      <a:buNone/>
                    </a:pPr>
                    <a:endParaRPr lang="en-US" altLang="ko-KR" sz="900"/>
                  </a:p>
                </p:txBody>
              </p:sp>
              <p:sp>
                <p:nvSpPr>
                  <p:cNvPr id="54" name="Line 1120"/>
                  <p:cNvSpPr>
                    <a:spLocks noChangeShapeType="1"/>
                  </p:cNvSpPr>
                  <p:nvPr/>
                </p:nvSpPr>
                <p:spPr bwMode="auto">
                  <a:xfrm>
                    <a:off x="2965401" y="8310501"/>
                    <a:ext cx="169764"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fontAlgn="auto">
                      <a:spcBef>
                        <a:spcPts val="0"/>
                      </a:spcBef>
                      <a:spcAft>
                        <a:spcPts val="0"/>
                      </a:spcAft>
                    </a:pPr>
                    <a:endParaRPr kumimoji="0" lang="ko-KR" altLang="en-US" sz="1800">
                      <a:latin typeface="LG Smart_H Regular"/>
                      <a:ea typeface="LG Smart_H Regular"/>
                    </a:endParaRPr>
                  </a:p>
                </p:txBody>
              </p:sp>
              <p:sp>
                <p:nvSpPr>
                  <p:cNvPr id="55" name="Line 1121"/>
                  <p:cNvSpPr>
                    <a:spLocks noChangeShapeType="1"/>
                  </p:cNvSpPr>
                  <p:nvPr/>
                </p:nvSpPr>
                <p:spPr bwMode="auto">
                  <a:xfrm>
                    <a:off x="3009825" y="8604409"/>
                    <a:ext cx="128513"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fontAlgn="auto">
                      <a:spcBef>
                        <a:spcPts val="0"/>
                      </a:spcBef>
                      <a:spcAft>
                        <a:spcPts val="0"/>
                      </a:spcAft>
                    </a:pPr>
                    <a:endParaRPr kumimoji="0" lang="ko-KR" altLang="en-US" sz="1800">
                      <a:latin typeface="LG Smart_H Regular"/>
                      <a:ea typeface="LG Smart_H Regular"/>
                    </a:endParaRPr>
                  </a:p>
                </p:txBody>
              </p:sp>
              <p:sp>
                <p:nvSpPr>
                  <p:cNvPr id="56" name="Line 1122"/>
                  <p:cNvSpPr>
                    <a:spLocks noChangeShapeType="1"/>
                  </p:cNvSpPr>
                  <p:nvPr/>
                </p:nvSpPr>
                <p:spPr bwMode="auto">
                  <a:xfrm>
                    <a:off x="3135165" y="7855417"/>
                    <a:ext cx="0" cy="91016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fontAlgn="auto">
                      <a:spcBef>
                        <a:spcPts val="0"/>
                      </a:spcBef>
                      <a:spcAft>
                        <a:spcPts val="0"/>
                      </a:spcAft>
                    </a:pPr>
                    <a:endParaRPr kumimoji="0" lang="ko-KR" altLang="en-US" sz="1800">
                      <a:latin typeface="LG Smart_H Regular"/>
                      <a:ea typeface="LG Smart_H Regular"/>
                    </a:endParaRPr>
                  </a:p>
                </p:txBody>
              </p:sp>
            </p:grpSp>
          </p:grpSp>
          <p:sp>
            <p:nvSpPr>
              <p:cNvPr id="22" name="Line 1123"/>
              <p:cNvSpPr>
                <a:spLocks noChangeShapeType="1"/>
              </p:cNvSpPr>
              <p:nvPr/>
            </p:nvSpPr>
            <p:spPr bwMode="auto">
              <a:xfrm>
                <a:off x="2205038" y="7835776"/>
                <a:ext cx="0" cy="762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fontAlgn="auto">
                  <a:spcBef>
                    <a:spcPts val="0"/>
                  </a:spcBef>
                  <a:spcAft>
                    <a:spcPts val="0"/>
                  </a:spcAft>
                </a:pPr>
                <a:endParaRPr kumimoji="0" lang="ko-KR" altLang="en-US" sz="1800">
                  <a:latin typeface="LG Smart_H Regular"/>
                  <a:ea typeface="LG Smart_H Regular"/>
                </a:endParaRPr>
              </a:p>
            </p:txBody>
          </p:sp>
          <p:sp>
            <p:nvSpPr>
              <p:cNvPr id="23" name="Line 1124"/>
              <p:cNvSpPr>
                <a:spLocks noChangeShapeType="1"/>
              </p:cNvSpPr>
              <p:nvPr/>
            </p:nvSpPr>
            <p:spPr bwMode="auto">
              <a:xfrm>
                <a:off x="2797175" y="7835776"/>
                <a:ext cx="0" cy="762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fontAlgn="auto">
                  <a:spcBef>
                    <a:spcPts val="0"/>
                  </a:spcBef>
                  <a:spcAft>
                    <a:spcPts val="0"/>
                  </a:spcAft>
                </a:pPr>
                <a:endParaRPr kumimoji="0" lang="ko-KR" altLang="en-US" sz="1800">
                  <a:latin typeface="LG Smart_H Regular"/>
                  <a:ea typeface="LG Smart_H Regular"/>
                </a:endParaRPr>
              </a:p>
            </p:txBody>
          </p:sp>
          <p:cxnSp>
            <p:nvCxnSpPr>
              <p:cNvPr id="24" name="AutoShape 1125"/>
              <p:cNvCxnSpPr>
                <a:cxnSpLocks noChangeShapeType="1"/>
              </p:cNvCxnSpPr>
              <p:nvPr/>
            </p:nvCxnSpPr>
            <p:spPr bwMode="auto">
              <a:xfrm>
                <a:off x="2205038" y="7864351"/>
                <a:ext cx="592137" cy="0"/>
              </a:xfrm>
              <a:prstGeom prst="straightConnector1">
                <a:avLst/>
              </a:prstGeom>
              <a:noFill/>
              <a:ln w="9525">
                <a:solidFill>
                  <a:srgbClr val="000000"/>
                </a:solidFill>
                <a:round/>
                <a:headEnd type="triangle" w="sm" len="sm"/>
                <a:tailEnd type="triangle" w="sm" len="sm"/>
              </a:ln>
              <a:extLst>
                <a:ext uri="{909E8E84-426E-40DD-AFC4-6F175D3DCCD1}">
                  <a14:hiddenFill xmlns:a14="http://schemas.microsoft.com/office/drawing/2010/main">
                    <a:noFill/>
                  </a14:hiddenFill>
                </a:ext>
              </a:extLst>
            </p:spPr>
          </p:cxnSp>
          <p:sp>
            <p:nvSpPr>
              <p:cNvPr id="25" name="Text Box 1126"/>
              <p:cNvSpPr txBox="1">
                <a:spLocks noChangeArrowheads="1"/>
              </p:cNvSpPr>
              <p:nvPr/>
            </p:nvSpPr>
            <p:spPr bwMode="auto">
              <a:xfrm>
                <a:off x="2176463" y="7848476"/>
                <a:ext cx="958850" cy="36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kumimoji="1" sz="3200">
                    <a:solidFill>
                      <a:schemeClr val="tx1"/>
                    </a:solidFill>
                    <a:latin typeface="굴림" charset="-127"/>
                    <a:ea typeface="굴림" charset="-127"/>
                  </a:defRPr>
                </a:lvl1pPr>
                <a:lvl2pPr marL="742950" indent="-285750" eaLnBrk="0" hangingPunct="0">
                  <a:spcBef>
                    <a:spcPct val="20000"/>
                  </a:spcBef>
                  <a:buChar char="–"/>
                  <a:defRPr kumimoji="1" sz="2800">
                    <a:solidFill>
                      <a:schemeClr val="tx1"/>
                    </a:solidFill>
                    <a:latin typeface="굴림" charset="-127"/>
                    <a:ea typeface="굴림" charset="-127"/>
                  </a:defRPr>
                </a:lvl2pPr>
                <a:lvl3pPr marL="1143000" indent="-228600" eaLnBrk="0" hangingPunct="0">
                  <a:spcBef>
                    <a:spcPct val="20000"/>
                  </a:spcBef>
                  <a:buChar char="•"/>
                  <a:defRPr kumimoji="1" sz="2400">
                    <a:solidFill>
                      <a:schemeClr val="tx1"/>
                    </a:solidFill>
                    <a:latin typeface="굴림" charset="-127"/>
                    <a:ea typeface="굴림" charset="-127"/>
                  </a:defRPr>
                </a:lvl3pPr>
                <a:lvl4pPr marL="1600200" indent="-228600" eaLnBrk="0" hangingPunct="0">
                  <a:spcBef>
                    <a:spcPct val="20000"/>
                  </a:spcBef>
                  <a:buChar char="–"/>
                  <a:defRPr kumimoji="1" sz="2000">
                    <a:solidFill>
                      <a:schemeClr val="tx1"/>
                    </a:solidFill>
                    <a:latin typeface="굴림" charset="-127"/>
                    <a:ea typeface="굴림" charset="-127"/>
                  </a:defRPr>
                </a:lvl4pPr>
                <a:lvl5pPr marL="2057400" indent="-228600" eaLnBrk="0" hangingPunct="0">
                  <a:spcBef>
                    <a:spcPct val="20000"/>
                  </a:spcBef>
                  <a:buChar char="»"/>
                  <a:defRPr kumimoji="1" sz="2000">
                    <a:solidFill>
                      <a:schemeClr val="tx1"/>
                    </a:solidFill>
                    <a:latin typeface="굴림" charset="-127"/>
                    <a:ea typeface="굴림" charset="-127"/>
                  </a:defRPr>
                </a:lvl5pPr>
                <a:lvl6pPr marL="2514600" indent="-228600" eaLnBrk="0" fontAlgn="base" hangingPunct="0">
                  <a:spcBef>
                    <a:spcPct val="20000"/>
                  </a:spcBef>
                  <a:spcAft>
                    <a:spcPct val="0"/>
                  </a:spcAft>
                  <a:buChar char="»"/>
                  <a:defRPr kumimoji="1" sz="2000">
                    <a:solidFill>
                      <a:schemeClr val="tx1"/>
                    </a:solidFill>
                    <a:latin typeface="굴림" charset="-127"/>
                    <a:ea typeface="굴림" charset="-127"/>
                  </a:defRPr>
                </a:lvl6pPr>
                <a:lvl7pPr marL="2971800" indent="-228600" eaLnBrk="0" fontAlgn="base" hangingPunct="0">
                  <a:spcBef>
                    <a:spcPct val="20000"/>
                  </a:spcBef>
                  <a:spcAft>
                    <a:spcPct val="0"/>
                  </a:spcAft>
                  <a:buChar char="»"/>
                  <a:defRPr kumimoji="1" sz="2000">
                    <a:solidFill>
                      <a:schemeClr val="tx1"/>
                    </a:solidFill>
                    <a:latin typeface="굴림" charset="-127"/>
                    <a:ea typeface="굴림" charset="-127"/>
                  </a:defRPr>
                </a:lvl7pPr>
                <a:lvl8pPr marL="3429000" indent="-228600" eaLnBrk="0" fontAlgn="base" hangingPunct="0">
                  <a:spcBef>
                    <a:spcPct val="20000"/>
                  </a:spcBef>
                  <a:spcAft>
                    <a:spcPct val="0"/>
                  </a:spcAft>
                  <a:buChar char="»"/>
                  <a:defRPr kumimoji="1" sz="2000">
                    <a:solidFill>
                      <a:schemeClr val="tx1"/>
                    </a:solidFill>
                    <a:latin typeface="굴림" charset="-127"/>
                    <a:ea typeface="굴림" charset="-127"/>
                  </a:defRPr>
                </a:lvl8pPr>
                <a:lvl9pPr marL="3886200" indent="-228600" eaLnBrk="0" fontAlgn="base" hangingPunct="0">
                  <a:spcBef>
                    <a:spcPct val="20000"/>
                  </a:spcBef>
                  <a:spcAft>
                    <a:spcPct val="0"/>
                  </a:spcAft>
                  <a:buChar char="»"/>
                  <a:defRPr kumimoji="1" sz="2000">
                    <a:solidFill>
                      <a:schemeClr val="tx1"/>
                    </a:solidFill>
                    <a:latin typeface="굴림" charset="-127"/>
                    <a:ea typeface="굴림" charset="-127"/>
                  </a:defRPr>
                </a:lvl9pPr>
              </a:lstStyle>
              <a:p>
                <a:pPr eaLnBrk="1" fontAlgn="auto" hangingPunct="1">
                  <a:spcBef>
                    <a:spcPct val="0"/>
                  </a:spcBef>
                  <a:spcAft>
                    <a:spcPts val="0"/>
                  </a:spcAft>
                  <a:buFontTx/>
                  <a:buNone/>
                </a:pPr>
                <a:r>
                  <a:rPr lang="vi-VN" altLang="ko-KR" sz="900" dirty="0" smtClean="0"/>
                  <a:t>Thời gian thiết lập</a:t>
                </a:r>
                <a:endParaRPr lang="ko-KR" altLang="en-US" sz="900" dirty="0"/>
              </a:p>
              <a:p>
                <a:pPr eaLnBrk="1" fontAlgn="auto" hangingPunct="1">
                  <a:spcBef>
                    <a:spcPct val="0"/>
                  </a:spcBef>
                  <a:spcAft>
                    <a:spcPts val="0"/>
                  </a:spcAft>
                  <a:buFontTx/>
                  <a:buNone/>
                </a:pPr>
                <a:r>
                  <a:rPr lang="en-US" altLang="ko-KR" sz="900" dirty="0"/>
                  <a:t>  (</a:t>
                </a:r>
                <a:r>
                  <a:rPr lang="en-US" altLang="ko-KR" sz="900" dirty="0" smtClean="0"/>
                  <a:t>10</a:t>
                </a:r>
                <a:r>
                  <a:rPr lang="vi-VN" altLang="ko-KR" sz="900" dirty="0"/>
                  <a:t>s</a:t>
                </a:r>
                <a:r>
                  <a:rPr lang="en-US" altLang="ko-KR" sz="900" dirty="0" smtClean="0"/>
                  <a:t>)</a:t>
                </a:r>
                <a:endParaRPr lang="en-US" altLang="ko-KR" sz="900" dirty="0"/>
              </a:p>
            </p:txBody>
          </p:sp>
        </p:grpSp>
      </p:grpSp>
      <p:sp>
        <p:nvSpPr>
          <p:cNvPr id="57" name="Rectangle 113"/>
          <p:cNvSpPr>
            <a:spLocks noChangeArrowheads="1"/>
          </p:cNvSpPr>
          <p:nvPr/>
        </p:nvSpPr>
        <p:spPr bwMode="auto">
          <a:xfrm>
            <a:off x="303214" y="6465168"/>
            <a:ext cx="3127373"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900">
                <a:solidFill>
                  <a:schemeClr val="tx1"/>
                </a:solidFill>
                <a:latin typeface="Arial" charset="0"/>
                <a:ea typeface="돋움" pitchFamily="50" charset="-127"/>
              </a:defRPr>
            </a:lvl1pPr>
            <a:lvl2pPr marL="742950" indent="-285750" eaLnBrk="0" hangingPunct="0">
              <a:defRPr kumimoji="1" sz="900">
                <a:solidFill>
                  <a:schemeClr val="tx1"/>
                </a:solidFill>
                <a:latin typeface="Arial" charset="0"/>
                <a:ea typeface="돋움" pitchFamily="50" charset="-127"/>
              </a:defRPr>
            </a:lvl2pPr>
            <a:lvl3pPr marL="1143000" indent="-228600" eaLnBrk="0" hangingPunct="0">
              <a:defRPr kumimoji="1" sz="900">
                <a:solidFill>
                  <a:schemeClr val="tx1"/>
                </a:solidFill>
                <a:latin typeface="Arial" charset="0"/>
                <a:ea typeface="돋움" pitchFamily="50" charset="-127"/>
              </a:defRPr>
            </a:lvl3pPr>
            <a:lvl4pPr marL="1600200" indent="-228600" eaLnBrk="0" hangingPunct="0">
              <a:defRPr kumimoji="1" sz="900">
                <a:solidFill>
                  <a:schemeClr val="tx1"/>
                </a:solidFill>
                <a:latin typeface="Arial" charset="0"/>
                <a:ea typeface="돋움" pitchFamily="50" charset="-127"/>
              </a:defRPr>
            </a:lvl4pPr>
            <a:lvl5pPr marL="2057400" indent="-228600" eaLnBrk="0" hangingPunct="0">
              <a:defRPr kumimoji="1" sz="900">
                <a:solidFill>
                  <a:schemeClr val="tx1"/>
                </a:solidFill>
                <a:latin typeface="Arial" charset="0"/>
                <a:ea typeface="돋움" pitchFamily="50" charset="-127"/>
              </a:defRPr>
            </a:lvl5pPr>
            <a:lvl6pPr marL="2514600" indent="-228600" eaLnBrk="0" fontAlgn="base" hangingPunct="0">
              <a:spcBef>
                <a:spcPct val="0"/>
              </a:spcBef>
              <a:spcAft>
                <a:spcPct val="0"/>
              </a:spcAft>
              <a:defRPr kumimoji="1" sz="900">
                <a:solidFill>
                  <a:schemeClr val="tx1"/>
                </a:solidFill>
                <a:latin typeface="Arial" charset="0"/>
                <a:ea typeface="돋움" pitchFamily="50" charset="-127"/>
              </a:defRPr>
            </a:lvl6pPr>
            <a:lvl7pPr marL="2971800" indent="-228600" eaLnBrk="0" fontAlgn="base" hangingPunct="0">
              <a:spcBef>
                <a:spcPct val="0"/>
              </a:spcBef>
              <a:spcAft>
                <a:spcPct val="0"/>
              </a:spcAft>
              <a:defRPr kumimoji="1" sz="900">
                <a:solidFill>
                  <a:schemeClr val="tx1"/>
                </a:solidFill>
                <a:latin typeface="Arial" charset="0"/>
                <a:ea typeface="돋움" pitchFamily="50" charset="-127"/>
              </a:defRPr>
            </a:lvl7pPr>
            <a:lvl8pPr marL="3429000" indent="-228600" eaLnBrk="0" fontAlgn="base" hangingPunct="0">
              <a:spcBef>
                <a:spcPct val="0"/>
              </a:spcBef>
              <a:spcAft>
                <a:spcPct val="0"/>
              </a:spcAft>
              <a:defRPr kumimoji="1" sz="900">
                <a:solidFill>
                  <a:schemeClr val="tx1"/>
                </a:solidFill>
                <a:latin typeface="Arial" charset="0"/>
                <a:ea typeface="돋움" pitchFamily="50" charset="-127"/>
              </a:defRPr>
            </a:lvl8pPr>
            <a:lvl9pPr marL="3886200" indent="-228600" eaLnBrk="0" fontAlgn="base" hangingPunct="0">
              <a:spcBef>
                <a:spcPct val="0"/>
              </a:spcBef>
              <a:spcAft>
                <a:spcPct val="0"/>
              </a:spcAft>
              <a:defRPr kumimoji="1" sz="900">
                <a:solidFill>
                  <a:schemeClr val="tx1"/>
                </a:solidFill>
                <a:latin typeface="Arial" charset="0"/>
                <a:ea typeface="돋움" pitchFamily="50" charset="-127"/>
              </a:defRPr>
            </a:lvl9pPr>
          </a:lstStyle>
          <a:p>
            <a:pPr eaLnBrk="1" hangingPunct="1"/>
            <a:r>
              <a:rPr lang="en-US" altLang="ko-KR" sz="1200" dirty="0" smtClean="0">
                <a:latin typeface="Times New Roman" panose="02020603050405020304" pitchFamily="18" charset="0"/>
                <a:ea typeface="LG Smart_H Regular" panose="020B0600000101010101" pitchFamily="34" charset="-127"/>
                <a:cs typeface="Times New Roman" panose="02020603050405020304" pitchFamily="18" charset="0"/>
              </a:rPr>
              <a:t>3</a:t>
            </a:r>
            <a:r>
              <a:rPr lang="en-US" altLang="ko-KR" sz="1200" smtClean="0">
                <a:latin typeface="Times New Roman" panose="02020603050405020304" pitchFamily="18" charset="0"/>
                <a:ea typeface="LG Smart_H Regular" panose="020B0600000101010101" pitchFamily="34" charset="-127"/>
                <a:cs typeface="Times New Roman" panose="02020603050405020304" pitchFamily="18" charset="0"/>
              </a:rPr>
              <a:t>4</a:t>
            </a:r>
            <a:r>
              <a:rPr lang="en-US" altLang="ko-KR" sz="1200" dirty="0">
                <a:latin typeface="Times New Roman" panose="02020603050405020304" pitchFamily="18" charset="0"/>
                <a:ea typeface="LG Smart_H Regular" panose="020B0600000101010101" pitchFamily="34" charset="-127"/>
                <a:cs typeface="Times New Roman" panose="02020603050405020304" pitchFamily="18" charset="0"/>
              </a:rPr>
              <a:t>. </a:t>
            </a:r>
            <a:r>
              <a:rPr lang="vi-VN" altLang="ko-KR" sz="1200" dirty="0">
                <a:latin typeface="Times New Roman" panose="02020603050405020304" pitchFamily="18" charset="0"/>
                <a:ea typeface="LG Smart_H Regular" panose="020B0600000101010101" pitchFamily="34" charset="-127"/>
                <a:cs typeface="Times New Roman" panose="02020603050405020304" pitchFamily="18" charset="0"/>
              </a:rPr>
              <a:t>Chọn câu sai khi giải thích về bảng điều khiển </a:t>
            </a:r>
            <a:r>
              <a:rPr lang="en-US" altLang="ko-KR" sz="1200" dirty="0">
                <a:latin typeface="Times New Roman" panose="02020603050405020304" pitchFamily="18" charset="0"/>
                <a:ea typeface="LG Smart_H Regular" panose="020B0600000101010101" pitchFamily="34" charset="-127"/>
                <a:cs typeface="Times New Roman" panose="02020603050405020304" pitchFamily="18" charset="0"/>
              </a:rPr>
              <a:t>PLC?     </a:t>
            </a:r>
          </a:p>
          <a:p>
            <a:pPr eaLnBrk="1" hangingPunct="1"/>
            <a:endParaRPr lang="en-US" altLang="ko-KR" sz="1200" dirty="0">
              <a:latin typeface="Times New Roman" panose="02020603050405020304" pitchFamily="18" charset="0"/>
              <a:ea typeface="LG Smart_H Regular" panose="020B0600000101010101" pitchFamily="34" charset="-127"/>
              <a:cs typeface="Times New Roman" panose="02020603050405020304" pitchFamily="18" charset="0"/>
            </a:endParaRPr>
          </a:p>
          <a:p>
            <a:pPr eaLnBrk="1" hangingPunct="1"/>
            <a:r>
              <a:rPr lang="en-US" altLang="ko-KR" sz="1200" smtClean="0">
                <a:latin typeface="Times New Roman" panose="02020603050405020304" pitchFamily="18" charset="0"/>
                <a:ea typeface="LG Smart_H Regular" panose="020B0600000101010101" pitchFamily="34" charset="-127"/>
                <a:cs typeface="Times New Roman" panose="02020603050405020304" pitchFamily="18" charset="0"/>
              </a:rPr>
              <a:t>A. </a:t>
            </a:r>
            <a:r>
              <a:rPr lang="vi-VN" altLang="ko-KR" sz="1200" dirty="0">
                <a:latin typeface="Times New Roman" panose="02020603050405020304" pitchFamily="18" charset="0"/>
                <a:ea typeface="LG Smart_H Regular" panose="020B0600000101010101" pitchFamily="34" charset="-127"/>
                <a:cs typeface="Times New Roman" panose="02020603050405020304" pitchFamily="18" charset="0"/>
              </a:rPr>
              <a:t>Không tiếp điểm </a:t>
            </a:r>
            <a:r>
              <a:rPr lang="ko-KR" altLang="en-US" sz="1200" dirty="0">
                <a:latin typeface="Times New Roman" panose="02020603050405020304" pitchFamily="18" charset="0"/>
                <a:ea typeface="LG Smart_H Regular" panose="020B0600000101010101" pitchFamily="34" charset="-127"/>
                <a:cs typeface="Times New Roman" panose="02020603050405020304" pitchFamily="18" charset="0"/>
              </a:rPr>
              <a:t> </a:t>
            </a:r>
            <a:r>
              <a:rPr lang="en-US" altLang="ko-KR" sz="1200" dirty="0">
                <a:latin typeface="Times New Roman" panose="02020603050405020304" pitchFamily="18" charset="0"/>
                <a:ea typeface="LG Smart_H Regular" panose="020B0600000101010101" pitchFamily="34" charset="-127"/>
                <a:cs typeface="Times New Roman" panose="02020603050405020304" pitchFamily="18" charset="0"/>
              </a:rPr>
              <a:t>(</a:t>
            </a:r>
            <a:r>
              <a:rPr lang="vi-VN" altLang="ko-KR" sz="1200" dirty="0">
                <a:latin typeface="Times New Roman" panose="02020603050405020304" pitchFamily="18" charset="0"/>
                <a:ea typeface="LG Smart_H Regular" panose="020B0600000101010101" pitchFamily="34" charset="-127"/>
                <a:cs typeface="Times New Roman" panose="02020603050405020304" pitchFamily="18" charset="0"/>
              </a:rPr>
              <a:t>độ tin cậy cao</a:t>
            </a:r>
            <a:r>
              <a:rPr lang="en-US" altLang="ko-KR" sz="1200" dirty="0">
                <a:latin typeface="Times New Roman" panose="02020603050405020304" pitchFamily="18" charset="0"/>
                <a:ea typeface="LG Smart_H Regular" panose="020B0600000101010101" pitchFamily="34" charset="-127"/>
                <a:cs typeface="Times New Roman" panose="02020603050405020304" pitchFamily="18" charset="0"/>
              </a:rPr>
              <a:t>, </a:t>
            </a:r>
            <a:r>
              <a:rPr lang="vi-VN" altLang="ko-KR" sz="1200" dirty="0">
                <a:latin typeface="Times New Roman" panose="02020603050405020304" pitchFamily="18" charset="0"/>
                <a:ea typeface="LG Smart_H Regular" panose="020B0600000101010101" pitchFamily="34" charset="-127"/>
                <a:cs typeface="Times New Roman" panose="02020603050405020304" pitchFamily="18" charset="0"/>
              </a:rPr>
              <a:t>tuổi thọ cao</a:t>
            </a:r>
            <a:r>
              <a:rPr lang="en-US" altLang="ko-KR" sz="1200" dirty="0">
                <a:latin typeface="Times New Roman" panose="02020603050405020304" pitchFamily="18" charset="0"/>
                <a:ea typeface="LG Smart_H Regular" panose="020B0600000101010101" pitchFamily="34" charset="-127"/>
                <a:cs typeface="Times New Roman" panose="02020603050405020304" pitchFamily="18" charset="0"/>
              </a:rPr>
              <a:t>, </a:t>
            </a:r>
            <a:r>
              <a:rPr lang="vi-VN" altLang="ko-KR" sz="1200" dirty="0">
                <a:latin typeface="Times New Roman" panose="02020603050405020304" pitchFamily="18" charset="0"/>
                <a:ea typeface="LG Smart_H Regular" panose="020B0600000101010101" pitchFamily="34" charset="-127"/>
                <a:cs typeface="Times New Roman" panose="02020603050405020304" pitchFamily="18" charset="0"/>
              </a:rPr>
              <a:t>điều khiển tốc độ cao</a:t>
            </a:r>
            <a:r>
              <a:rPr lang="en-US" altLang="ko-KR" sz="1200" dirty="0">
                <a:latin typeface="Times New Roman" panose="02020603050405020304" pitchFamily="18" charset="0"/>
                <a:ea typeface="LG Smart_H Regular" panose="020B0600000101010101" pitchFamily="34" charset="-127"/>
                <a:cs typeface="Times New Roman" panose="02020603050405020304" pitchFamily="18" charset="0"/>
              </a:rPr>
              <a:t>)</a:t>
            </a:r>
          </a:p>
          <a:p>
            <a:pPr eaLnBrk="1" hangingPunct="1"/>
            <a:r>
              <a:rPr lang="en-US" altLang="ko-KR" sz="1200" smtClean="0">
                <a:latin typeface="Times New Roman" panose="02020603050405020304" pitchFamily="18" charset="0"/>
                <a:ea typeface="LG Smart_H Regular" panose="020B0600000101010101" pitchFamily="34" charset="-127"/>
                <a:cs typeface="Times New Roman" panose="02020603050405020304" pitchFamily="18" charset="0"/>
              </a:rPr>
              <a:t>B. </a:t>
            </a:r>
            <a:r>
              <a:rPr lang="vi-VN" altLang="ko-KR" sz="1200" dirty="0">
                <a:latin typeface="Times New Roman" panose="02020603050405020304" pitchFamily="18" charset="0"/>
                <a:ea typeface="LG Smart_H Regular" panose="020B0600000101010101" pitchFamily="34" charset="-127"/>
                <a:cs typeface="Times New Roman" panose="02020603050405020304" pitchFamily="18" charset="0"/>
              </a:rPr>
              <a:t>Khó có thể mở rộng system</a:t>
            </a:r>
            <a:endParaRPr lang="ko-KR" altLang="en-US" sz="1200" dirty="0">
              <a:latin typeface="Times New Roman" panose="02020603050405020304" pitchFamily="18" charset="0"/>
              <a:ea typeface="LG Smart_H Regular" panose="020B0600000101010101" pitchFamily="34" charset="-127"/>
              <a:cs typeface="Times New Roman" panose="02020603050405020304" pitchFamily="18" charset="0"/>
            </a:endParaRPr>
          </a:p>
          <a:p>
            <a:pPr eaLnBrk="1" hangingPunct="1"/>
            <a:r>
              <a:rPr lang="en-US" altLang="ko-KR" sz="1200" smtClean="0">
                <a:latin typeface="Times New Roman" panose="02020603050405020304" pitchFamily="18" charset="0"/>
                <a:ea typeface="LG Smart_H Regular" panose="020B0600000101010101" pitchFamily="34" charset="-127"/>
                <a:cs typeface="Times New Roman" panose="02020603050405020304" pitchFamily="18" charset="0"/>
              </a:rPr>
              <a:t>C.</a:t>
            </a:r>
            <a:r>
              <a:rPr lang="ko-KR" altLang="en-US" sz="1200" smtClean="0">
                <a:latin typeface="Times New Roman" panose="02020603050405020304" pitchFamily="18" charset="0"/>
                <a:ea typeface="LG Smart_H Regular" panose="020B0600000101010101" pitchFamily="34" charset="-127"/>
                <a:cs typeface="Times New Roman" panose="02020603050405020304" pitchFamily="18" charset="0"/>
              </a:rPr>
              <a:t> </a:t>
            </a:r>
            <a:r>
              <a:rPr lang="vi-VN" altLang="ko-KR" sz="1200" dirty="0">
                <a:latin typeface="Times New Roman" panose="02020603050405020304" pitchFamily="18" charset="0"/>
                <a:ea typeface="LG Smart_H Regular" panose="020B0600000101010101" pitchFamily="34" charset="-127"/>
                <a:cs typeface="Times New Roman" panose="02020603050405020304" pitchFamily="18" charset="0"/>
              </a:rPr>
              <a:t>Dễ dàng sửa chữa, bảo trì độ tin cậy cao</a:t>
            </a:r>
            <a:endParaRPr lang="ko-KR" altLang="en-US" sz="1200" dirty="0">
              <a:latin typeface="Times New Roman" panose="02020603050405020304" pitchFamily="18" charset="0"/>
              <a:ea typeface="LG Smart_H Regular" panose="020B0600000101010101" pitchFamily="34" charset="-127"/>
              <a:cs typeface="Times New Roman" panose="02020603050405020304" pitchFamily="18" charset="0"/>
            </a:endParaRPr>
          </a:p>
          <a:p>
            <a:pPr eaLnBrk="1" hangingPunct="1"/>
            <a:r>
              <a:rPr lang="en-US" altLang="ko-KR" sz="1200" smtClean="0">
                <a:latin typeface="Times New Roman" panose="02020603050405020304" pitchFamily="18" charset="0"/>
                <a:ea typeface="LG Smart_H Regular" panose="020B0600000101010101" pitchFamily="34" charset="-127"/>
                <a:cs typeface="Times New Roman" panose="02020603050405020304" pitchFamily="18" charset="0"/>
              </a:rPr>
              <a:t>D.</a:t>
            </a:r>
            <a:r>
              <a:rPr lang="ko-KR" altLang="en-US" sz="1200" smtClean="0">
                <a:latin typeface="Times New Roman" panose="02020603050405020304" pitchFamily="18" charset="0"/>
                <a:ea typeface="LG Smart_H Regular" panose="020B0600000101010101" pitchFamily="34" charset="-127"/>
                <a:cs typeface="Times New Roman" panose="02020603050405020304" pitchFamily="18" charset="0"/>
              </a:rPr>
              <a:t> </a:t>
            </a:r>
            <a:r>
              <a:rPr lang="vi-VN" altLang="ko-KR" sz="1200" dirty="0">
                <a:latin typeface="Times New Roman" panose="02020603050405020304" pitchFamily="18" charset="0"/>
                <a:ea typeface="LG Smart_H Regular" panose="020B0600000101010101" pitchFamily="34" charset="-127"/>
                <a:cs typeface="Times New Roman" panose="02020603050405020304" pitchFamily="18" charset="0"/>
              </a:rPr>
              <a:t>Có tính năng thu nhỏ</a:t>
            </a:r>
            <a:endParaRPr lang="ko-KR" altLang="en-US" sz="1200" dirty="0">
              <a:latin typeface="Times New Roman" panose="02020603050405020304" pitchFamily="18" charset="0"/>
              <a:ea typeface="LG Smart_H Regular" panose="020B0600000101010101" pitchFamily="34" charset="-127"/>
              <a:cs typeface="Times New Roman" panose="02020603050405020304" pitchFamily="18" charset="0"/>
            </a:endParaRPr>
          </a:p>
        </p:txBody>
      </p:sp>
      <p:sp>
        <p:nvSpPr>
          <p:cNvPr id="58" name="Rectangle 114"/>
          <p:cNvSpPr>
            <a:spLocks noChangeArrowheads="1"/>
          </p:cNvSpPr>
          <p:nvPr/>
        </p:nvSpPr>
        <p:spPr bwMode="auto">
          <a:xfrm>
            <a:off x="303213" y="8361183"/>
            <a:ext cx="3120572"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900">
                <a:solidFill>
                  <a:schemeClr val="tx1"/>
                </a:solidFill>
                <a:latin typeface="Arial" charset="0"/>
                <a:ea typeface="돋움" pitchFamily="50" charset="-127"/>
              </a:defRPr>
            </a:lvl1pPr>
            <a:lvl2pPr marL="742950" indent="-285750" eaLnBrk="0" hangingPunct="0">
              <a:defRPr kumimoji="1" sz="900">
                <a:solidFill>
                  <a:schemeClr val="tx1"/>
                </a:solidFill>
                <a:latin typeface="Arial" charset="0"/>
                <a:ea typeface="돋움" pitchFamily="50" charset="-127"/>
              </a:defRPr>
            </a:lvl2pPr>
            <a:lvl3pPr marL="1143000" indent="-228600" eaLnBrk="0" hangingPunct="0">
              <a:defRPr kumimoji="1" sz="900">
                <a:solidFill>
                  <a:schemeClr val="tx1"/>
                </a:solidFill>
                <a:latin typeface="Arial" charset="0"/>
                <a:ea typeface="돋움" pitchFamily="50" charset="-127"/>
              </a:defRPr>
            </a:lvl3pPr>
            <a:lvl4pPr marL="1600200" indent="-228600" eaLnBrk="0" hangingPunct="0">
              <a:defRPr kumimoji="1" sz="900">
                <a:solidFill>
                  <a:schemeClr val="tx1"/>
                </a:solidFill>
                <a:latin typeface="Arial" charset="0"/>
                <a:ea typeface="돋움" pitchFamily="50" charset="-127"/>
              </a:defRPr>
            </a:lvl4pPr>
            <a:lvl5pPr marL="2057400" indent="-228600" eaLnBrk="0" hangingPunct="0">
              <a:defRPr kumimoji="1" sz="900">
                <a:solidFill>
                  <a:schemeClr val="tx1"/>
                </a:solidFill>
                <a:latin typeface="Arial" charset="0"/>
                <a:ea typeface="돋움" pitchFamily="50" charset="-127"/>
              </a:defRPr>
            </a:lvl5pPr>
            <a:lvl6pPr marL="2514600" indent="-228600" eaLnBrk="0" fontAlgn="base" hangingPunct="0">
              <a:spcBef>
                <a:spcPct val="0"/>
              </a:spcBef>
              <a:spcAft>
                <a:spcPct val="0"/>
              </a:spcAft>
              <a:defRPr kumimoji="1" sz="900">
                <a:solidFill>
                  <a:schemeClr val="tx1"/>
                </a:solidFill>
                <a:latin typeface="Arial" charset="0"/>
                <a:ea typeface="돋움" pitchFamily="50" charset="-127"/>
              </a:defRPr>
            </a:lvl6pPr>
            <a:lvl7pPr marL="2971800" indent="-228600" eaLnBrk="0" fontAlgn="base" hangingPunct="0">
              <a:spcBef>
                <a:spcPct val="0"/>
              </a:spcBef>
              <a:spcAft>
                <a:spcPct val="0"/>
              </a:spcAft>
              <a:defRPr kumimoji="1" sz="900">
                <a:solidFill>
                  <a:schemeClr val="tx1"/>
                </a:solidFill>
                <a:latin typeface="Arial" charset="0"/>
                <a:ea typeface="돋움" pitchFamily="50" charset="-127"/>
              </a:defRPr>
            </a:lvl7pPr>
            <a:lvl8pPr marL="3429000" indent="-228600" eaLnBrk="0" fontAlgn="base" hangingPunct="0">
              <a:spcBef>
                <a:spcPct val="0"/>
              </a:spcBef>
              <a:spcAft>
                <a:spcPct val="0"/>
              </a:spcAft>
              <a:defRPr kumimoji="1" sz="900">
                <a:solidFill>
                  <a:schemeClr val="tx1"/>
                </a:solidFill>
                <a:latin typeface="Arial" charset="0"/>
                <a:ea typeface="돋움" pitchFamily="50" charset="-127"/>
              </a:defRPr>
            </a:lvl8pPr>
            <a:lvl9pPr marL="3886200" indent="-228600" eaLnBrk="0" fontAlgn="base" hangingPunct="0">
              <a:spcBef>
                <a:spcPct val="0"/>
              </a:spcBef>
              <a:spcAft>
                <a:spcPct val="0"/>
              </a:spcAft>
              <a:defRPr kumimoji="1" sz="900">
                <a:solidFill>
                  <a:schemeClr val="tx1"/>
                </a:solidFill>
                <a:latin typeface="Arial" charset="0"/>
                <a:ea typeface="돋움" pitchFamily="50" charset="-127"/>
              </a:defRPr>
            </a:lvl9pPr>
          </a:lstStyle>
          <a:p>
            <a:pPr eaLnBrk="1" hangingPunct="1"/>
            <a:r>
              <a:rPr lang="en-US" altLang="ko-KR" sz="1200" smtClean="0">
                <a:latin typeface="Times New Roman" panose="02020603050405020304" pitchFamily="18" charset="0"/>
                <a:ea typeface="LG Smart_H Regular" panose="020B0600000101010101" pitchFamily="34" charset="-127"/>
                <a:cs typeface="Times New Roman" panose="02020603050405020304" pitchFamily="18" charset="0"/>
              </a:rPr>
              <a:t>35. </a:t>
            </a:r>
            <a:r>
              <a:rPr lang="vi-VN" altLang="ko-KR" sz="1200" dirty="0">
                <a:latin typeface="Times New Roman" panose="02020603050405020304" pitchFamily="18" charset="0"/>
                <a:ea typeface="LG Smart_H Regular" panose="020B0600000101010101" pitchFamily="34" charset="-127"/>
                <a:cs typeface="Times New Roman" panose="02020603050405020304" pitchFamily="18" charset="0"/>
              </a:rPr>
              <a:t>Thẻ QX40 đầu vào kĩ thuật số được lắp vào khe cắm basic PLC</a:t>
            </a:r>
            <a:r>
              <a:rPr lang="en-US" altLang="ko-KR" sz="1200" dirty="0">
                <a:latin typeface="Times New Roman" panose="02020603050405020304" pitchFamily="18" charset="0"/>
                <a:ea typeface="LG Smart_H Regular" panose="020B0600000101010101" pitchFamily="34" charset="-127"/>
                <a:cs typeface="Times New Roman" panose="02020603050405020304" pitchFamily="18" charset="0"/>
              </a:rPr>
              <a:t>  </a:t>
            </a:r>
            <a:r>
              <a:rPr lang="vi-VN" altLang="ko-KR" sz="1200" dirty="0">
                <a:latin typeface="Times New Roman" panose="02020603050405020304" pitchFamily="18" charset="0"/>
                <a:ea typeface="LG Smart_H Regular" panose="020B0600000101010101" pitchFamily="34" charset="-127"/>
                <a:cs typeface="Times New Roman" panose="02020603050405020304" pitchFamily="18" charset="0"/>
              </a:rPr>
              <a:t>.</a:t>
            </a:r>
            <a:r>
              <a:rPr lang="en-US" altLang="ko-KR" sz="1200" dirty="0">
                <a:latin typeface="Times New Roman" panose="02020603050405020304" pitchFamily="18" charset="0"/>
                <a:ea typeface="LG Smart_H Regular" panose="020B0600000101010101" pitchFamily="34" charset="-127"/>
                <a:cs typeface="Times New Roman" panose="02020603050405020304" pitchFamily="18" charset="0"/>
              </a:rPr>
              <a:t>"0“</a:t>
            </a:r>
            <a:r>
              <a:rPr lang="vi-VN" altLang="ko-KR" sz="1200" dirty="0">
                <a:latin typeface="Times New Roman" panose="02020603050405020304" pitchFamily="18" charset="0"/>
                <a:ea typeface="LG Smart_H Regular" panose="020B0600000101010101" pitchFamily="34" charset="-127"/>
                <a:cs typeface="Times New Roman" panose="02020603050405020304" pitchFamily="18" charset="0"/>
              </a:rPr>
              <a:t> Có ý nghĩa gì trong </a:t>
            </a:r>
            <a:r>
              <a:rPr lang="en-US" altLang="ko-KR" sz="1200" dirty="0">
                <a:latin typeface="Times New Roman" panose="02020603050405020304" pitchFamily="18" charset="0"/>
                <a:ea typeface="LG Smart_H Regular" panose="020B0600000101010101" pitchFamily="34" charset="-127"/>
                <a:cs typeface="Times New Roman" panose="02020603050405020304" pitchFamily="18" charset="0"/>
              </a:rPr>
              <a:t>QX40</a:t>
            </a:r>
            <a:r>
              <a:rPr lang="ko-KR" altLang="en-US" sz="1200" dirty="0">
                <a:latin typeface="Times New Roman" panose="02020603050405020304" pitchFamily="18" charset="0"/>
                <a:ea typeface="LG Smart_H Regular" panose="020B0600000101010101" pitchFamily="34" charset="-127"/>
                <a:cs typeface="Times New Roman" panose="02020603050405020304" pitchFamily="18" charset="0"/>
              </a:rPr>
              <a:t> </a:t>
            </a:r>
            <a:r>
              <a:rPr lang="en-US" altLang="ko-KR" sz="1200" dirty="0">
                <a:latin typeface="Times New Roman" panose="02020603050405020304" pitchFamily="18" charset="0"/>
                <a:ea typeface="LG Smart_H Regular" panose="020B0600000101010101" pitchFamily="34" charset="-127"/>
                <a:cs typeface="Times New Roman" panose="02020603050405020304" pitchFamily="18" charset="0"/>
              </a:rPr>
              <a:t>?   </a:t>
            </a:r>
          </a:p>
          <a:p>
            <a:pPr eaLnBrk="1" hangingPunct="1"/>
            <a:endParaRPr lang="en-US" altLang="ko-KR" sz="1200" dirty="0">
              <a:latin typeface="Times New Roman" panose="02020603050405020304" pitchFamily="18" charset="0"/>
              <a:ea typeface="LG Smart_H Regular" panose="020B0600000101010101" pitchFamily="34" charset="-127"/>
              <a:cs typeface="Times New Roman" panose="02020603050405020304" pitchFamily="18" charset="0"/>
            </a:endParaRPr>
          </a:p>
          <a:p>
            <a:pPr eaLnBrk="1" hangingPunct="1"/>
            <a:r>
              <a:rPr lang="en-US" altLang="ko-KR" sz="1200" smtClean="0">
                <a:latin typeface="Times New Roman" panose="02020603050405020304" pitchFamily="18" charset="0"/>
                <a:ea typeface="LG Smart_H Regular" panose="020B0600000101010101" pitchFamily="34" charset="-127"/>
                <a:cs typeface="Times New Roman" panose="02020603050405020304" pitchFamily="18" charset="0"/>
              </a:rPr>
              <a:t>A. </a:t>
            </a:r>
            <a:r>
              <a:rPr lang="vi-VN" altLang="ko-KR" sz="1200" dirty="0">
                <a:latin typeface="Times New Roman" panose="02020603050405020304" pitchFamily="18" charset="0"/>
                <a:ea typeface="LG Smart_H Regular" panose="020B0600000101010101" pitchFamily="34" charset="-127"/>
                <a:cs typeface="Times New Roman" panose="02020603050405020304" pitchFamily="18" charset="0"/>
              </a:rPr>
              <a:t>Số lượng sở </a:t>
            </a:r>
            <a:r>
              <a:rPr lang="vi-VN" altLang="ko-KR" sz="1200">
                <a:latin typeface="Times New Roman" panose="02020603050405020304" pitchFamily="18" charset="0"/>
                <a:ea typeface="LG Smart_H Regular" panose="020B0600000101010101" pitchFamily="34" charset="-127"/>
                <a:cs typeface="Times New Roman" panose="02020603050405020304" pitchFamily="18" charset="0"/>
              </a:rPr>
              <a:t>hữu</a:t>
            </a:r>
            <a:r>
              <a:rPr lang="ko-KR" altLang="en-US" sz="1200">
                <a:latin typeface="Times New Roman" panose="02020603050405020304" pitchFamily="18" charset="0"/>
                <a:ea typeface="LG Smart_H Regular" panose="020B0600000101010101" pitchFamily="34" charset="-127"/>
                <a:cs typeface="Times New Roman" panose="02020603050405020304" pitchFamily="18" charset="0"/>
              </a:rPr>
              <a:t>          </a:t>
            </a:r>
            <a:r>
              <a:rPr lang="ko-KR" altLang="en-US" sz="1200" smtClean="0">
                <a:latin typeface="Times New Roman" panose="02020603050405020304" pitchFamily="18" charset="0"/>
                <a:ea typeface="LG Smart_H Regular" panose="020B0600000101010101" pitchFamily="34" charset="-127"/>
                <a:cs typeface="Times New Roman" panose="02020603050405020304" pitchFamily="18" charset="0"/>
              </a:rPr>
              <a:t>   </a:t>
            </a:r>
            <a:r>
              <a:rPr lang="en-US" altLang="ko-KR" sz="1200" smtClean="0">
                <a:latin typeface="Times New Roman" panose="02020603050405020304" pitchFamily="18" charset="0"/>
                <a:ea typeface="LG Smart_H Regular" panose="020B0600000101010101" pitchFamily="34" charset="-127"/>
                <a:cs typeface="Times New Roman" panose="02020603050405020304" pitchFamily="18" charset="0"/>
              </a:rPr>
              <a:t>B.</a:t>
            </a:r>
            <a:r>
              <a:rPr lang="ko-KR" altLang="en-US" sz="1200" smtClean="0">
                <a:latin typeface="Times New Roman" panose="02020603050405020304" pitchFamily="18" charset="0"/>
                <a:ea typeface="LG Smart_H Regular" panose="020B0600000101010101" pitchFamily="34" charset="-127"/>
                <a:cs typeface="Times New Roman" panose="02020603050405020304" pitchFamily="18" charset="0"/>
              </a:rPr>
              <a:t> </a:t>
            </a:r>
            <a:r>
              <a:rPr lang="vi-VN" altLang="ko-KR" sz="1200" dirty="0">
                <a:latin typeface="Times New Roman" panose="02020603050405020304" pitchFamily="18" charset="0"/>
                <a:ea typeface="LG Smart_H Regular" panose="020B0600000101010101" pitchFamily="34" charset="-127"/>
                <a:cs typeface="Times New Roman" panose="02020603050405020304" pitchFamily="18" charset="0"/>
              </a:rPr>
              <a:t>Điện áp đầu vào </a:t>
            </a:r>
            <a:endParaRPr lang="ko-KR" altLang="en-US" sz="1200" dirty="0">
              <a:latin typeface="Times New Roman" panose="02020603050405020304" pitchFamily="18" charset="0"/>
              <a:ea typeface="LG Smart_H Regular" panose="020B0600000101010101" pitchFamily="34" charset="-127"/>
              <a:cs typeface="Times New Roman" panose="02020603050405020304" pitchFamily="18" charset="0"/>
            </a:endParaRPr>
          </a:p>
          <a:p>
            <a:pPr eaLnBrk="1" hangingPunct="1"/>
            <a:r>
              <a:rPr lang="en-US" altLang="ko-KR" sz="1200" smtClean="0">
                <a:latin typeface="Times New Roman" panose="02020603050405020304" pitchFamily="18" charset="0"/>
                <a:ea typeface="LG Smart_H Regular" panose="020B0600000101010101" pitchFamily="34" charset="-127"/>
                <a:cs typeface="Times New Roman" panose="02020603050405020304" pitchFamily="18" charset="0"/>
              </a:rPr>
              <a:t>C.</a:t>
            </a:r>
            <a:r>
              <a:rPr lang="ko-KR" altLang="en-US" sz="1200" smtClean="0">
                <a:latin typeface="Times New Roman" panose="02020603050405020304" pitchFamily="18" charset="0"/>
                <a:ea typeface="LG Smart_H Regular" panose="020B0600000101010101" pitchFamily="34" charset="-127"/>
                <a:cs typeface="Times New Roman" panose="02020603050405020304" pitchFamily="18" charset="0"/>
              </a:rPr>
              <a:t> </a:t>
            </a:r>
            <a:r>
              <a:rPr lang="vi-VN" altLang="ko-KR" sz="1200" dirty="0">
                <a:latin typeface="Times New Roman" panose="02020603050405020304" pitchFamily="18" charset="0"/>
                <a:ea typeface="LG Smart_H Regular" panose="020B0600000101010101" pitchFamily="34" charset="-127"/>
                <a:cs typeface="Times New Roman" panose="02020603050405020304" pitchFamily="18" charset="0"/>
              </a:rPr>
              <a:t>Module đầu </a:t>
            </a:r>
            <a:r>
              <a:rPr lang="vi-VN" altLang="ko-KR" sz="1200">
                <a:latin typeface="Times New Roman" panose="02020603050405020304" pitchFamily="18" charset="0"/>
                <a:ea typeface="LG Smart_H Regular" panose="020B0600000101010101" pitchFamily="34" charset="-127"/>
                <a:cs typeface="Times New Roman" panose="02020603050405020304" pitchFamily="18" charset="0"/>
              </a:rPr>
              <a:t>vào </a:t>
            </a:r>
            <a:r>
              <a:rPr lang="ko-KR" altLang="en-US" sz="1200">
                <a:latin typeface="Times New Roman" panose="02020603050405020304" pitchFamily="18" charset="0"/>
                <a:ea typeface="LG Smart_H Regular" panose="020B0600000101010101" pitchFamily="34" charset="-127"/>
                <a:cs typeface="Times New Roman" panose="02020603050405020304" pitchFamily="18" charset="0"/>
              </a:rPr>
              <a:t>             </a:t>
            </a:r>
            <a:r>
              <a:rPr lang="en-US" altLang="ko-KR" sz="1200" smtClean="0">
                <a:latin typeface="Times New Roman" panose="02020603050405020304" pitchFamily="18" charset="0"/>
                <a:ea typeface="LG Smart_H Regular" panose="020B0600000101010101" pitchFamily="34" charset="-127"/>
                <a:cs typeface="Times New Roman" panose="02020603050405020304" pitchFamily="18" charset="0"/>
              </a:rPr>
              <a:t>D.</a:t>
            </a:r>
            <a:r>
              <a:rPr lang="ko-KR" altLang="en-US" sz="1200" smtClean="0">
                <a:latin typeface="Times New Roman" panose="02020603050405020304" pitchFamily="18" charset="0"/>
                <a:ea typeface="LG Smart_H Regular" panose="020B0600000101010101" pitchFamily="34" charset="-127"/>
                <a:cs typeface="Times New Roman" panose="02020603050405020304" pitchFamily="18" charset="0"/>
              </a:rPr>
              <a:t> </a:t>
            </a:r>
            <a:r>
              <a:rPr lang="vi-VN" altLang="ko-KR" sz="1200" dirty="0">
                <a:latin typeface="Times New Roman" panose="02020603050405020304" pitchFamily="18" charset="0"/>
                <a:ea typeface="LG Smart_H Regular" panose="020B0600000101010101" pitchFamily="34" charset="-127"/>
                <a:cs typeface="Times New Roman" panose="02020603050405020304" pitchFamily="18" charset="0"/>
              </a:rPr>
              <a:t>Module đặc biệt</a:t>
            </a:r>
            <a:endParaRPr lang="ko-KR" altLang="en-US" sz="1200" dirty="0">
              <a:latin typeface="Times New Roman" panose="02020603050405020304" pitchFamily="18" charset="0"/>
              <a:ea typeface="LG Smart_H Regular" panose="020B0600000101010101" pitchFamily="34" charset="-127"/>
              <a:cs typeface="Times New Roman" panose="02020603050405020304" pitchFamily="18" charset="0"/>
            </a:endParaRPr>
          </a:p>
        </p:txBody>
      </p:sp>
      <p:sp>
        <p:nvSpPr>
          <p:cNvPr id="59" name="Rectangle 90"/>
          <p:cNvSpPr>
            <a:spLocks noChangeArrowheads="1"/>
          </p:cNvSpPr>
          <p:nvPr/>
        </p:nvSpPr>
        <p:spPr bwMode="auto">
          <a:xfrm>
            <a:off x="3366681" y="881643"/>
            <a:ext cx="31750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900">
                <a:solidFill>
                  <a:schemeClr val="tx1"/>
                </a:solidFill>
                <a:latin typeface="Arial" charset="0"/>
                <a:ea typeface="돋움" pitchFamily="50" charset="-127"/>
              </a:defRPr>
            </a:lvl1pPr>
            <a:lvl2pPr marL="742950" indent="-285750" eaLnBrk="0" hangingPunct="0">
              <a:defRPr kumimoji="1" sz="900">
                <a:solidFill>
                  <a:schemeClr val="tx1"/>
                </a:solidFill>
                <a:latin typeface="Arial" charset="0"/>
                <a:ea typeface="돋움" pitchFamily="50" charset="-127"/>
              </a:defRPr>
            </a:lvl2pPr>
            <a:lvl3pPr marL="1143000" indent="-228600" eaLnBrk="0" hangingPunct="0">
              <a:defRPr kumimoji="1" sz="900">
                <a:solidFill>
                  <a:schemeClr val="tx1"/>
                </a:solidFill>
                <a:latin typeface="Arial" charset="0"/>
                <a:ea typeface="돋움" pitchFamily="50" charset="-127"/>
              </a:defRPr>
            </a:lvl3pPr>
            <a:lvl4pPr marL="1600200" indent="-228600" eaLnBrk="0" hangingPunct="0">
              <a:defRPr kumimoji="1" sz="900">
                <a:solidFill>
                  <a:schemeClr val="tx1"/>
                </a:solidFill>
                <a:latin typeface="Arial" charset="0"/>
                <a:ea typeface="돋움" pitchFamily="50" charset="-127"/>
              </a:defRPr>
            </a:lvl4pPr>
            <a:lvl5pPr marL="2057400" indent="-228600" eaLnBrk="0" hangingPunct="0">
              <a:defRPr kumimoji="1" sz="900">
                <a:solidFill>
                  <a:schemeClr val="tx1"/>
                </a:solidFill>
                <a:latin typeface="Arial" charset="0"/>
                <a:ea typeface="돋움" pitchFamily="50" charset="-127"/>
              </a:defRPr>
            </a:lvl5pPr>
            <a:lvl6pPr marL="2514600" indent="-228600" eaLnBrk="0" fontAlgn="base" hangingPunct="0">
              <a:spcBef>
                <a:spcPct val="0"/>
              </a:spcBef>
              <a:spcAft>
                <a:spcPct val="0"/>
              </a:spcAft>
              <a:defRPr kumimoji="1" sz="900">
                <a:solidFill>
                  <a:schemeClr val="tx1"/>
                </a:solidFill>
                <a:latin typeface="Arial" charset="0"/>
                <a:ea typeface="돋움" pitchFamily="50" charset="-127"/>
              </a:defRPr>
            </a:lvl6pPr>
            <a:lvl7pPr marL="2971800" indent="-228600" eaLnBrk="0" fontAlgn="base" hangingPunct="0">
              <a:spcBef>
                <a:spcPct val="0"/>
              </a:spcBef>
              <a:spcAft>
                <a:spcPct val="0"/>
              </a:spcAft>
              <a:defRPr kumimoji="1" sz="900">
                <a:solidFill>
                  <a:schemeClr val="tx1"/>
                </a:solidFill>
                <a:latin typeface="Arial" charset="0"/>
                <a:ea typeface="돋움" pitchFamily="50" charset="-127"/>
              </a:defRPr>
            </a:lvl7pPr>
            <a:lvl8pPr marL="3429000" indent="-228600" eaLnBrk="0" fontAlgn="base" hangingPunct="0">
              <a:spcBef>
                <a:spcPct val="0"/>
              </a:spcBef>
              <a:spcAft>
                <a:spcPct val="0"/>
              </a:spcAft>
              <a:defRPr kumimoji="1" sz="900">
                <a:solidFill>
                  <a:schemeClr val="tx1"/>
                </a:solidFill>
                <a:latin typeface="Arial" charset="0"/>
                <a:ea typeface="돋움" pitchFamily="50" charset="-127"/>
              </a:defRPr>
            </a:lvl8pPr>
            <a:lvl9pPr marL="3886200" indent="-228600" eaLnBrk="0" fontAlgn="base" hangingPunct="0">
              <a:spcBef>
                <a:spcPct val="0"/>
              </a:spcBef>
              <a:spcAft>
                <a:spcPct val="0"/>
              </a:spcAft>
              <a:defRPr kumimoji="1" sz="900">
                <a:solidFill>
                  <a:schemeClr val="tx1"/>
                </a:solidFill>
                <a:latin typeface="Arial" charset="0"/>
                <a:ea typeface="돋움" pitchFamily="50" charset="-127"/>
              </a:defRPr>
            </a:lvl9pPr>
          </a:lstStyle>
          <a:p>
            <a:pPr eaLnBrk="1" hangingPunct="1"/>
            <a:r>
              <a:rPr lang="en-US" altLang="ko-KR" sz="1200" smtClean="0">
                <a:latin typeface="Times New Roman" panose="02020603050405020304" pitchFamily="18" charset="0"/>
                <a:ea typeface="LG Smart_H Regular" panose="020B0600000101010101" pitchFamily="34" charset="-127"/>
                <a:cs typeface="Times New Roman" panose="02020603050405020304" pitchFamily="18" charset="0"/>
              </a:rPr>
              <a:t>36. </a:t>
            </a:r>
            <a:r>
              <a:rPr lang="vi-VN" sz="1200" dirty="0">
                <a:latin typeface="Times New Roman" panose="02020603050405020304" pitchFamily="18" charset="0"/>
                <a:ea typeface="LG Smart_H Regular" panose="020B0600000101010101" pitchFamily="34" charset="-127"/>
                <a:cs typeface="Times New Roman" panose="02020603050405020304" pitchFamily="18" charset="0"/>
              </a:rPr>
              <a:t>Cái nào sau đây là relay bên trong dùng cho Data Link</a:t>
            </a:r>
            <a:r>
              <a:rPr lang="en-US" altLang="ko-KR" sz="1200" dirty="0">
                <a:latin typeface="Times New Roman" panose="02020603050405020304" pitchFamily="18" charset="0"/>
                <a:ea typeface="LG Smart_H Regular" panose="020B0600000101010101" pitchFamily="34" charset="-127"/>
                <a:cs typeface="Times New Roman" panose="02020603050405020304" pitchFamily="18" charset="0"/>
              </a:rPr>
              <a:t>?    </a:t>
            </a:r>
          </a:p>
          <a:p>
            <a:pPr eaLnBrk="1" hangingPunct="1"/>
            <a:endParaRPr lang="en-US" altLang="ko-KR" sz="1200" dirty="0">
              <a:latin typeface="Times New Roman" panose="02020603050405020304" pitchFamily="18" charset="0"/>
              <a:ea typeface="LG Smart_H Regular" panose="020B0600000101010101" pitchFamily="34" charset="-127"/>
              <a:cs typeface="Times New Roman" panose="02020603050405020304" pitchFamily="18" charset="0"/>
            </a:endParaRPr>
          </a:p>
          <a:p>
            <a:pPr eaLnBrk="1" hangingPunct="1"/>
            <a:r>
              <a:rPr lang="en-US" altLang="ko-KR" sz="1200">
                <a:latin typeface="Times New Roman" panose="02020603050405020304" pitchFamily="18" charset="0"/>
                <a:ea typeface="LG Smart_H Regular" panose="020B0600000101010101" pitchFamily="34" charset="-127"/>
                <a:cs typeface="Times New Roman" panose="02020603050405020304" pitchFamily="18" charset="0"/>
              </a:rPr>
              <a:t> </a:t>
            </a:r>
            <a:r>
              <a:rPr lang="en-US" altLang="ko-KR" sz="1200" smtClean="0">
                <a:latin typeface="Times New Roman" panose="02020603050405020304" pitchFamily="18" charset="0"/>
                <a:ea typeface="LG Smart_H Regular" panose="020B0600000101010101" pitchFamily="34" charset="-127"/>
                <a:cs typeface="Times New Roman" panose="02020603050405020304" pitchFamily="18" charset="0"/>
              </a:rPr>
              <a:t>A. </a:t>
            </a:r>
            <a:r>
              <a:rPr lang="en-US" altLang="ko-KR" sz="1200">
                <a:latin typeface="Times New Roman" panose="02020603050405020304" pitchFamily="18" charset="0"/>
                <a:ea typeface="LG Smart_H Regular" panose="020B0600000101010101" pitchFamily="34" charset="-127"/>
                <a:cs typeface="Times New Roman" panose="02020603050405020304" pitchFamily="18" charset="0"/>
              </a:rPr>
              <a:t>Z              </a:t>
            </a:r>
            <a:r>
              <a:rPr lang="en-US" altLang="ko-KR" sz="1200" smtClean="0">
                <a:latin typeface="Times New Roman" panose="02020603050405020304" pitchFamily="18" charset="0"/>
                <a:ea typeface="LG Smart_H Regular" panose="020B0600000101010101" pitchFamily="34" charset="-127"/>
                <a:cs typeface="Times New Roman" panose="02020603050405020304" pitchFamily="18" charset="0"/>
              </a:rPr>
              <a:t>B. </a:t>
            </a:r>
            <a:r>
              <a:rPr lang="en-US" altLang="ko-KR" sz="1200">
                <a:latin typeface="Times New Roman" panose="02020603050405020304" pitchFamily="18" charset="0"/>
                <a:ea typeface="LG Smart_H Regular" panose="020B0600000101010101" pitchFamily="34" charset="-127"/>
                <a:cs typeface="Times New Roman" panose="02020603050405020304" pitchFamily="18" charset="0"/>
              </a:rPr>
              <a:t>M              </a:t>
            </a:r>
            <a:r>
              <a:rPr lang="en-US" altLang="ko-KR" sz="1200" smtClean="0">
                <a:latin typeface="Times New Roman" panose="02020603050405020304" pitchFamily="18" charset="0"/>
                <a:ea typeface="LG Smart_H Regular" panose="020B0600000101010101" pitchFamily="34" charset="-127"/>
                <a:cs typeface="Times New Roman" panose="02020603050405020304" pitchFamily="18" charset="0"/>
              </a:rPr>
              <a:t>C. </a:t>
            </a:r>
            <a:r>
              <a:rPr lang="en-US" altLang="ko-KR" sz="1200">
                <a:latin typeface="Times New Roman" panose="02020603050405020304" pitchFamily="18" charset="0"/>
                <a:ea typeface="LG Smart_H Regular" panose="020B0600000101010101" pitchFamily="34" charset="-127"/>
                <a:cs typeface="Times New Roman" panose="02020603050405020304" pitchFamily="18" charset="0"/>
              </a:rPr>
              <a:t>B              </a:t>
            </a:r>
            <a:r>
              <a:rPr lang="en-US" altLang="ko-KR" sz="1200" smtClean="0">
                <a:latin typeface="Times New Roman" panose="02020603050405020304" pitchFamily="18" charset="0"/>
                <a:ea typeface="LG Smart_H Regular" panose="020B0600000101010101" pitchFamily="34" charset="-127"/>
                <a:cs typeface="Times New Roman" panose="02020603050405020304" pitchFamily="18" charset="0"/>
              </a:rPr>
              <a:t>D. </a:t>
            </a:r>
            <a:r>
              <a:rPr lang="en-US" altLang="ko-KR" sz="1200" dirty="0">
                <a:latin typeface="Times New Roman" panose="02020603050405020304" pitchFamily="18" charset="0"/>
                <a:ea typeface="LG Smart_H Regular" panose="020B0600000101010101" pitchFamily="34" charset="-127"/>
                <a:cs typeface="Times New Roman" panose="02020603050405020304" pitchFamily="18" charset="0"/>
              </a:rPr>
              <a:t>W</a:t>
            </a:r>
          </a:p>
        </p:txBody>
      </p:sp>
      <p:grpSp>
        <p:nvGrpSpPr>
          <p:cNvPr id="5" name="Group 4"/>
          <p:cNvGrpSpPr/>
          <p:nvPr/>
        </p:nvGrpSpPr>
        <p:grpSpPr>
          <a:xfrm>
            <a:off x="3365856" y="2018670"/>
            <a:ext cx="3221892" cy="2862322"/>
            <a:chOff x="3365856" y="1865847"/>
            <a:chExt cx="3221892" cy="2862322"/>
          </a:xfrm>
        </p:grpSpPr>
        <p:sp>
          <p:nvSpPr>
            <p:cNvPr id="60" name="Rectangle 116"/>
            <p:cNvSpPr>
              <a:spLocks noChangeArrowheads="1"/>
            </p:cNvSpPr>
            <p:nvPr/>
          </p:nvSpPr>
          <p:spPr bwMode="auto">
            <a:xfrm>
              <a:off x="3365856" y="1865847"/>
              <a:ext cx="3168650" cy="2862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900">
                  <a:solidFill>
                    <a:schemeClr val="tx1"/>
                  </a:solidFill>
                  <a:latin typeface="Arial" charset="0"/>
                  <a:ea typeface="돋움" pitchFamily="50" charset="-127"/>
                </a:defRPr>
              </a:lvl1pPr>
              <a:lvl2pPr marL="742950" indent="-285750" eaLnBrk="0" hangingPunct="0">
                <a:defRPr kumimoji="1" sz="900">
                  <a:solidFill>
                    <a:schemeClr val="tx1"/>
                  </a:solidFill>
                  <a:latin typeface="Arial" charset="0"/>
                  <a:ea typeface="돋움" pitchFamily="50" charset="-127"/>
                </a:defRPr>
              </a:lvl2pPr>
              <a:lvl3pPr marL="1143000" indent="-228600" eaLnBrk="0" hangingPunct="0">
                <a:defRPr kumimoji="1" sz="900">
                  <a:solidFill>
                    <a:schemeClr val="tx1"/>
                  </a:solidFill>
                  <a:latin typeface="Arial" charset="0"/>
                  <a:ea typeface="돋움" pitchFamily="50" charset="-127"/>
                </a:defRPr>
              </a:lvl3pPr>
              <a:lvl4pPr marL="1600200" indent="-228600" eaLnBrk="0" hangingPunct="0">
                <a:defRPr kumimoji="1" sz="900">
                  <a:solidFill>
                    <a:schemeClr val="tx1"/>
                  </a:solidFill>
                  <a:latin typeface="Arial" charset="0"/>
                  <a:ea typeface="돋움" pitchFamily="50" charset="-127"/>
                </a:defRPr>
              </a:lvl4pPr>
              <a:lvl5pPr marL="2057400" indent="-228600" eaLnBrk="0" hangingPunct="0">
                <a:defRPr kumimoji="1" sz="900">
                  <a:solidFill>
                    <a:schemeClr val="tx1"/>
                  </a:solidFill>
                  <a:latin typeface="Arial" charset="0"/>
                  <a:ea typeface="돋움" pitchFamily="50" charset="-127"/>
                </a:defRPr>
              </a:lvl5pPr>
              <a:lvl6pPr marL="2514600" indent="-228600" eaLnBrk="0" fontAlgn="base" hangingPunct="0">
                <a:spcBef>
                  <a:spcPct val="0"/>
                </a:spcBef>
                <a:spcAft>
                  <a:spcPct val="0"/>
                </a:spcAft>
                <a:defRPr kumimoji="1" sz="900">
                  <a:solidFill>
                    <a:schemeClr val="tx1"/>
                  </a:solidFill>
                  <a:latin typeface="Arial" charset="0"/>
                  <a:ea typeface="돋움" pitchFamily="50" charset="-127"/>
                </a:defRPr>
              </a:lvl6pPr>
              <a:lvl7pPr marL="2971800" indent="-228600" eaLnBrk="0" fontAlgn="base" hangingPunct="0">
                <a:spcBef>
                  <a:spcPct val="0"/>
                </a:spcBef>
                <a:spcAft>
                  <a:spcPct val="0"/>
                </a:spcAft>
                <a:defRPr kumimoji="1" sz="900">
                  <a:solidFill>
                    <a:schemeClr val="tx1"/>
                  </a:solidFill>
                  <a:latin typeface="Arial" charset="0"/>
                  <a:ea typeface="돋움" pitchFamily="50" charset="-127"/>
                </a:defRPr>
              </a:lvl7pPr>
              <a:lvl8pPr marL="3429000" indent="-228600" eaLnBrk="0" fontAlgn="base" hangingPunct="0">
                <a:spcBef>
                  <a:spcPct val="0"/>
                </a:spcBef>
                <a:spcAft>
                  <a:spcPct val="0"/>
                </a:spcAft>
                <a:defRPr kumimoji="1" sz="900">
                  <a:solidFill>
                    <a:schemeClr val="tx1"/>
                  </a:solidFill>
                  <a:latin typeface="Arial" charset="0"/>
                  <a:ea typeface="돋움" pitchFamily="50" charset="-127"/>
                </a:defRPr>
              </a:lvl8pPr>
              <a:lvl9pPr marL="3886200" indent="-228600" eaLnBrk="0" fontAlgn="base" hangingPunct="0">
                <a:spcBef>
                  <a:spcPct val="0"/>
                </a:spcBef>
                <a:spcAft>
                  <a:spcPct val="0"/>
                </a:spcAft>
                <a:defRPr kumimoji="1" sz="900">
                  <a:solidFill>
                    <a:schemeClr val="tx1"/>
                  </a:solidFill>
                  <a:latin typeface="Arial" charset="0"/>
                  <a:ea typeface="돋움" pitchFamily="50" charset="-127"/>
                </a:defRPr>
              </a:lvl9pPr>
            </a:lstStyle>
            <a:p>
              <a:pPr eaLnBrk="1" hangingPunct="1"/>
              <a:r>
                <a:rPr lang="en-US" altLang="ko-KR" sz="1200" dirty="0">
                  <a:latin typeface="Times New Roman" panose="02020603050405020304" pitchFamily="18" charset="0"/>
                  <a:ea typeface="LG Smart_H Regular" panose="020B0600000101010101" pitchFamily="34" charset="-127"/>
                  <a:cs typeface="Times New Roman" panose="02020603050405020304" pitchFamily="18" charset="0"/>
                </a:rPr>
                <a:t>* </a:t>
              </a:r>
              <a:r>
                <a:rPr lang="vi-VN" altLang="ko-KR" sz="1200" dirty="0">
                  <a:latin typeface="Times New Roman" panose="02020603050405020304" pitchFamily="18" charset="0"/>
                  <a:ea typeface="LG Smart_H Regular" panose="020B0600000101010101" pitchFamily="34" charset="-127"/>
                  <a:cs typeface="Times New Roman" panose="02020603050405020304" pitchFamily="18" charset="0"/>
                </a:rPr>
                <a:t>Từ cấu thành của bộ KIT dưới đây .Hãy trả lời các câu hỏi</a:t>
              </a:r>
              <a:r>
                <a:rPr lang="en-US" altLang="ko-KR" sz="1200" dirty="0">
                  <a:latin typeface="Times New Roman" panose="02020603050405020304" pitchFamily="18" charset="0"/>
                  <a:ea typeface="LG Smart_H Regular" panose="020B0600000101010101" pitchFamily="34" charset="-127"/>
                  <a:cs typeface="Times New Roman" panose="02020603050405020304" pitchFamily="18" charset="0"/>
                </a:rPr>
                <a:t>.</a:t>
              </a:r>
            </a:p>
            <a:p>
              <a:pPr eaLnBrk="1" hangingPunct="1"/>
              <a:endParaRPr lang="en-US" altLang="ko-KR" sz="1200" dirty="0">
                <a:latin typeface="Times New Roman" panose="02020603050405020304" pitchFamily="18" charset="0"/>
                <a:ea typeface="LG Smart_H Regular" panose="020B0600000101010101" pitchFamily="34" charset="-127"/>
                <a:cs typeface="Times New Roman" panose="02020603050405020304" pitchFamily="18" charset="0"/>
              </a:endParaRPr>
            </a:p>
            <a:p>
              <a:pPr eaLnBrk="1" hangingPunct="1"/>
              <a:endParaRPr lang="en-US" altLang="ko-KR" sz="1200" dirty="0">
                <a:latin typeface="Times New Roman" panose="02020603050405020304" pitchFamily="18" charset="0"/>
                <a:ea typeface="LG Smart_H Regular" panose="020B0600000101010101" pitchFamily="34" charset="-127"/>
                <a:cs typeface="Times New Roman" panose="02020603050405020304" pitchFamily="18" charset="0"/>
              </a:endParaRPr>
            </a:p>
            <a:p>
              <a:pPr eaLnBrk="1" hangingPunct="1"/>
              <a:endParaRPr lang="en-US" altLang="ko-KR" sz="1200" dirty="0">
                <a:latin typeface="Times New Roman" panose="02020603050405020304" pitchFamily="18" charset="0"/>
                <a:ea typeface="LG Smart_H Regular" panose="020B0600000101010101" pitchFamily="34" charset="-127"/>
                <a:cs typeface="Times New Roman" panose="02020603050405020304" pitchFamily="18" charset="0"/>
              </a:endParaRPr>
            </a:p>
            <a:p>
              <a:pPr eaLnBrk="1" hangingPunct="1"/>
              <a:endParaRPr lang="en-US" altLang="ko-KR" sz="1200" dirty="0">
                <a:latin typeface="Times New Roman" panose="02020603050405020304" pitchFamily="18" charset="0"/>
                <a:ea typeface="LG Smart_H Regular" panose="020B0600000101010101" pitchFamily="34" charset="-127"/>
                <a:cs typeface="Times New Roman" panose="02020603050405020304" pitchFamily="18" charset="0"/>
              </a:endParaRPr>
            </a:p>
            <a:p>
              <a:pPr eaLnBrk="1" hangingPunct="1"/>
              <a:endParaRPr lang="en-US" altLang="ko-KR" sz="1200" dirty="0">
                <a:latin typeface="Times New Roman" panose="02020603050405020304" pitchFamily="18" charset="0"/>
                <a:ea typeface="LG Smart_H Regular" panose="020B0600000101010101" pitchFamily="34" charset="-127"/>
                <a:cs typeface="Times New Roman" panose="02020603050405020304" pitchFamily="18" charset="0"/>
              </a:endParaRPr>
            </a:p>
            <a:p>
              <a:pPr eaLnBrk="1" hangingPunct="1"/>
              <a:endParaRPr lang="en-US" altLang="ko-KR" sz="1200" dirty="0">
                <a:latin typeface="Times New Roman" panose="02020603050405020304" pitchFamily="18" charset="0"/>
                <a:ea typeface="LG Smart_H Regular" panose="020B0600000101010101" pitchFamily="34" charset="-127"/>
                <a:cs typeface="Times New Roman" panose="02020603050405020304" pitchFamily="18" charset="0"/>
              </a:endParaRPr>
            </a:p>
            <a:p>
              <a:pPr eaLnBrk="1" hangingPunct="1"/>
              <a:endParaRPr lang="en-US" altLang="ko-KR" sz="1200" dirty="0">
                <a:latin typeface="Times New Roman" panose="02020603050405020304" pitchFamily="18" charset="0"/>
                <a:ea typeface="LG Smart_H Regular" panose="020B0600000101010101" pitchFamily="34" charset="-127"/>
                <a:cs typeface="Times New Roman" panose="02020603050405020304" pitchFamily="18" charset="0"/>
              </a:endParaRPr>
            </a:p>
            <a:p>
              <a:pPr eaLnBrk="1" hangingPunct="1"/>
              <a:endParaRPr lang="en-US" altLang="ko-KR" sz="1200" dirty="0">
                <a:latin typeface="Times New Roman" panose="02020603050405020304" pitchFamily="18" charset="0"/>
                <a:ea typeface="LG Smart_H Regular" panose="020B0600000101010101" pitchFamily="34" charset="-127"/>
                <a:cs typeface="Times New Roman" panose="02020603050405020304" pitchFamily="18" charset="0"/>
              </a:endParaRPr>
            </a:p>
            <a:p>
              <a:pPr eaLnBrk="1" hangingPunct="1"/>
              <a:endParaRPr lang="en-US" altLang="ko-KR" sz="1200">
                <a:latin typeface="Times New Roman" panose="02020603050405020304" pitchFamily="18" charset="0"/>
                <a:ea typeface="LG Smart_H Regular" panose="020B0600000101010101" pitchFamily="34" charset="-127"/>
                <a:cs typeface="Times New Roman" panose="02020603050405020304" pitchFamily="18" charset="0"/>
              </a:endParaRPr>
            </a:p>
            <a:p>
              <a:pPr eaLnBrk="1" hangingPunct="1"/>
              <a:r>
                <a:rPr lang="en-US" altLang="ko-KR" sz="1200" smtClean="0">
                  <a:latin typeface="Times New Roman" panose="02020603050405020304" pitchFamily="18" charset="0"/>
                  <a:ea typeface="LG Smart_H Regular" panose="020B0600000101010101" pitchFamily="34" charset="-127"/>
                  <a:cs typeface="Times New Roman" panose="02020603050405020304" pitchFamily="18" charset="0"/>
                </a:rPr>
                <a:t>37</a:t>
              </a:r>
              <a:r>
                <a:rPr lang="en-US" altLang="ko-KR" sz="1200" dirty="0">
                  <a:latin typeface="Times New Roman" panose="02020603050405020304" pitchFamily="18" charset="0"/>
                  <a:ea typeface="LG Smart_H Regular" panose="020B0600000101010101" pitchFamily="34" charset="-127"/>
                  <a:cs typeface="Times New Roman" panose="02020603050405020304" pitchFamily="18" charset="0"/>
                </a:rPr>
                <a:t>. Address</a:t>
              </a:r>
              <a:r>
                <a:rPr lang="vi-VN" altLang="ko-KR" sz="1200" dirty="0">
                  <a:latin typeface="Times New Roman" panose="02020603050405020304" pitchFamily="18" charset="0"/>
                  <a:ea typeface="LG Smart_H Regular" panose="020B0600000101010101" pitchFamily="34" charset="-127"/>
                  <a:cs typeface="Times New Roman" panose="02020603050405020304" pitchFamily="18" charset="0"/>
                </a:rPr>
                <a:t> cuối cùng tại dấu chấm hỏi </a:t>
              </a:r>
              <a:r>
                <a:rPr lang="en-US" altLang="ko-KR" sz="1200" dirty="0">
                  <a:latin typeface="Times New Roman" panose="02020603050405020304" pitchFamily="18" charset="0"/>
                  <a:ea typeface="LG Smart_H Regular" panose="020B0600000101010101" pitchFamily="34" charset="-127"/>
                  <a:cs typeface="Times New Roman" panose="02020603050405020304" pitchFamily="18" charset="0"/>
                </a:rPr>
                <a:t>( ? )</a:t>
              </a:r>
              <a:r>
                <a:rPr lang="vi-VN" altLang="ko-KR" sz="1200" dirty="0">
                  <a:latin typeface="Times New Roman" panose="02020603050405020304" pitchFamily="18" charset="0"/>
                  <a:ea typeface="LG Smart_H Regular" panose="020B0600000101010101" pitchFamily="34" charset="-127"/>
                  <a:cs typeface="Times New Roman" panose="02020603050405020304" pitchFamily="18" charset="0"/>
                </a:rPr>
                <a:t> trog cấu tạo của PLC trên </a:t>
              </a:r>
              <a:r>
                <a:rPr lang="en-US" altLang="ko-KR" sz="1200" dirty="0">
                  <a:latin typeface="Times New Roman" panose="02020603050405020304" pitchFamily="18" charset="0"/>
                  <a:ea typeface="LG Smart_H Regular" panose="020B0600000101010101" pitchFamily="34" charset="-127"/>
                  <a:cs typeface="Times New Roman" panose="02020603050405020304" pitchFamily="18" charset="0"/>
                </a:rPr>
                <a:t>?    </a:t>
              </a:r>
            </a:p>
            <a:p>
              <a:pPr eaLnBrk="1" hangingPunct="1"/>
              <a:endParaRPr lang="en-US" altLang="ko-KR" sz="1200" dirty="0">
                <a:latin typeface="Times New Roman" panose="02020603050405020304" pitchFamily="18" charset="0"/>
                <a:ea typeface="LG Smart_H Regular" panose="020B0600000101010101" pitchFamily="34" charset="-127"/>
                <a:cs typeface="Times New Roman" panose="02020603050405020304" pitchFamily="18" charset="0"/>
              </a:endParaRPr>
            </a:p>
            <a:p>
              <a:pPr eaLnBrk="1" hangingPunct="1"/>
              <a:r>
                <a:rPr lang="en-US" altLang="ko-KR" sz="1200" smtClean="0">
                  <a:latin typeface="Times New Roman" panose="02020603050405020304" pitchFamily="18" charset="0"/>
                  <a:ea typeface="LG Smart_H Regular" panose="020B0600000101010101" pitchFamily="34" charset="-127"/>
                  <a:cs typeface="Times New Roman" panose="02020603050405020304" pitchFamily="18" charset="0"/>
                </a:rPr>
                <a:t>A. </a:t>
              </a:r>
              <a:r>
                <a:rPr lang="en-US" altLang="ko-KR" sz="1200">
                  <a:latin typeface="Times New Roman" panose="02020603050405020304" pitchFamily="18" charset="0"/>
                  <a:ea typeface="LG Smart_H Regular" panose="020B0600000101010101" pitchFamily="34" charset="-127"/>
                  <a:cs typeface="Times New Roman" panose="02020603050405020304" pitchFamily="18" charset="0"/>
                </a:rPr>
                <a:t>14F         </a:t>
              </a:r>
              <a:r>
                <a:rPr lang="en-US" altLang="ko-KR" sz="1200" smtClean="0">
                  <a:latin typeface="Times New Roman" panose="02020603050405020304" pitchFamily="18" charset="0"/>
                  <a:ea typeface="LG Smart_H Regular" panose="020B0600000101010101" pitchFamily="34" charset="-127"/>
                  <a:cs typeface="Times New Roman" panose="02020603050405020304" pitchFamily="18" charset="0"/>
                </a:rPr>
                <a:t>B. </a:t>
              </a:r>
              <a:r>
                <a:rPr lang="en-US" altLang="ko-KR" sz="1200">
                  <a:latin typeface="Times New Roman" panose="02020603050405020304" pitchFamily="18" charset="0"/>
                  <a:ea typeface="LG Smart_H Regular" panose="020B0600000101010101" pitchFamily="34" charset="-127"/>
                  <a:cs typeface="Times New Roman" panose="02020603050405020304" pitchFamily="18" charset="0"/>
                </a:rPr>
                <a:t>13F         </a:t>
              </a:r>
              <a:r>
                <a:rPr lang="en-US" altLang="ko-KR" sz="1200" smtClean="0">
                  <a:latin typeface="Times New Roman" panose="02020603050405020304" pitchFamily="18" charset="0"/>
                  <a:ea typeface="LG Smart_H Regular" panose="020B0600000101010101" pitchFamily="34" charset="-127"/>
                  <a:cs typeface="Times New Roman" panose="02020603050405020304" pitchFamily="18" charset="0"/>
                </a:rPr>
                <a:t>C. </a:t>
              </a:r>
              <a:r>
                <a:rPr lang="en-US" altLang="ko-KR" sz="1200">
                  <a:latin typeface="Times New Roman" panose="02020603050405020304" pitchFamily="18" charset="0"/>
                  <a:ea typeface="LG Smart_H Regular" panose="020B0600000101010101" pitchFamily="34" charset="-127"/>
                  <a:cs typeface="Times New Roman" panose="02020603050405020304" pitchFamily="18" charset="0"/>
                </a:rPr>
                <a:t>12F         </a:t>
              </a:r>
              <a:r>
                <a:rPr lang="en-US" altLang="ko-KR" sz="1200" smtClean="0">
                  <a:latin typeface="Times New Roman" panose="02020603050405020304" pitchFamily="18" charset="0"/>
                  <a:ea typeface="LG Smart_H Regular" panose="020B0600000101010101" pitchFamily="34" charset="-127"/>
                  <a:cs typeface="Times New Roman" panose="02020603050405020304" pitchFamily="18" charset="0"/>
                </a:rPr>
                <a:t>D. </a:t>
              </a:r>
              <a:r>
                <a:rPr lang="en-US" altLang="ko-KR" sz="1200" dirty="0">
                  <a:latin typeface="Times New Roman" panose="02020603050405020304" pitchFamily="18" charset="0"/>
                  <a:ea typeface="LG Smart_H Regular" panose="020B0600000101010101" pitchFamily="34" charset="-127"/>
                  <a:cs typeface="Times New Roman" panose="02020603050405020304" pitchFamily="18" charset="0"/>
                </a:rPr>
                <a:t>10F</a:t>
              </a:r>
            </a:p>
          </p:txBody>
        </p:sp>
        <p:grpSp>
          <p:nvGrpSpPr>
            <p:cNvPr id="61" name="Group 117"/>
            <p:cNvGrpSpPr>
              <a:grpSpLocks/>
            </p:cNvGrpSpPr>
            <p:nvPr/>
          </p:nvGrpSpPr>
          <p:grpSpPr bwMode="auto">
            <a:xfrm>
              <a:off x="3420685" y="2547724"/>
              <a:ext cx="3167063" cy="809626"/>
              <a:chOff x="2182" y="4572"/>
              <a:chExt cx="1995" cy="510"/>
            </a:xfrm>
          </p:grpSpPr>
          <p:sp>
            <p:nvSpPr>
              <p:cNvPr id="62" name="Rectangle 9"/>
              <p:cNvSpPr>
                <a:spLocks noChangeArrowheads="1"/>
              </p:cNvSpPr>
              <p:nvPr/>
            </p:nvSpPr>
            <p:spPr bwMode="auto">
              <a:xfrm>
                <a:off x="2214" y="4572"/>
                <a:ext cx="1906" cy="51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900">
                    <a:solidFill>
                      <a:schemeClr val="tx1"/>
                    </a:solidFill>
                    <a:latin typeface="Arial" charset="0"/>
                    <a:ea typeface="돋움" pitchFamily="50" charset="-127"/>
                  </a:defRPr>
                </a:lvl1pPr>
                <a:lvl2pPr marL="742950" indent="-285750" eaLnBrk="0" hangingPunct="0">
                  <a:defRPr kumimoji="1" sz="900">
                    <a:solidFill>
                      <a:schemeClr val="tx1"/>
                    </a:solidFill>
                    <a:latin typeface="Arial" charset="0"/>
                    <a:ea typeface="돋움" pitchFamily="50" charset="-127"/>
                  </a:defRPr>
                </a:lvl2pPr>
                <a:lvl3pPr marL="1143000" indent="-228600" eaLnBrk="0" hangingPunct="0">
                  <a:defRPr kumimoji="1" sz="900">
                    <a:solidFill>
                      <a:schemeClr val="tx1"/>
                    </a:solidFill>
                    <a:latin typeface="Arial" charset="0"/>
                    <a:ea typeface="돋움" pitchFamily="50" charset="-127"/>
                  </a:defRPr>
                </a:lvl3pPr>
                <a:lvl4pPr marL="1600200" indent="-228600" eaLnBrk="0" hangingPunct="0">
                  <a:defRPr kumimoji="1" sz="900">
                    <a:solidFill>
                      <a:schemeClr val="tx1"/>
                    </a:solidFill>
                    <a:latin typeface="Arial" charset="0"/>
                    <a:ea typeface="돋움" pitchFamily="50" charset="-127"/>
                  </a:defRPr>
                </a:lvl4pPr>
                <a:lvl5pPr marL="2057400" indent="-228600" eaLnBrk="0" hangingPunct="0">
                  <a:defRPr kumimoji="1" sz="900">
                    <a:solidFill>
                      <a:schemeClr val="tx1"/>
                    </a:solidFill>
                    <a:latin typeface="Arial" charset="0"/>
                    <a:ea typeface="돋움" pitchFamily="50" charset="-127"/>
                  </a:defRPr>
                </a:lvl5pPr>
                <a:lvl6pPr marL="2514600" indent="-228600" eaLnBrk="0" fontAlgn="base" hangingPunct="0">
                  <a:spcBef>
                    <a:spcPct val="0"/>
                  </a:spcBef>
                  <a:spcAft>
                    <a:spcPct val="0"/>
                  </a:spcAft>
                  <a:defRPr kumimoji="1" sz="900">
                    <a:solidFill>
                      <a:schemeClr val="tx1"/>
                    </a:solidFill>
                    <a:latin typeface="Arial" charset="0"/>
                    <a:ea typeface="돋움" pitchFamily="50" charset="-127"/>
                  </a:defRPr>
                </a:lvl6pPr>
                <a:lvl7pPr marL="2971800" indent="-228600" eaLnBrk="0" fontAlgn="base" hangingPunct="0">
                  <a:spcBef>
                    <a:spcPct val="0"/>
                  </a:spcBef>
                  <a:spcAft>
                    <a:spcPct val="0"/>
                  </a:spcAft>
                  <a:defRPr kumimoji="1" sz="900">
                    <a:solidFill>
                      <a:schemeClr val="tx1"/>
                    </a:solidFill>
                    <a:latin typeface="Arial" charset="0"/>
                    <a:ea typeface="돋움" pitchFamily="50" charset="-127"/>
                  </a:defRPr>
                </a:lvl7pPr>
                <a:lvl8pPr marL="3429000" indent="-228600" eaLnBrk="0" fontAlgn="base" hangingPunct="0">
                  <a:spcBef>
                    <a:spcPct val="0"/>
                  </a:spcBef>
                  <a:spcAft>
                    <a:spcPct val="0"/>
                  </a:spcAft>
                  <a:defRPr kumimoji="1" sz="900">
                    <a:solidFill>
                      <a:schemeClr val="tx1"/>
                    </a:solidFill>
                    <a:latin typeface="Arial" charset="0"/>
                    <a:ea typeface="돋움" pitchFamily="50" charset="-127"/>
                  </a:defRPr>
                </a:lvl8pPr>
                <a:lvl9pPr marL="3886200" indent="-228600" eaLnBrk="0" fontAlgn="base" hangingPunct="0">
                  <a:spcBef>
                    <a:spcPct val="0"/>
                  </a:spcBef>
                  <a:spcAft>
                    <a:spcPct val="0"/>
                  </a:spcAft>
                  <a:defRPr kumimoji="1" sz="900">
                    <a:solidFill>
                      <a:schemeClr val="tx1"/>
                    </a:solidFill>
                    <a:latin typeface="Arial" charset="0"/>
                    <a:ea typeface="돋움" pitchFamily="50" charset="-127"/>
                  </a:defRPr>
                </a:lvl9pPr>
              </a:lstStyle>
              <a:p>
                <a:pPr eaLnBrk="1" hangingPunct="1"/>
                <a:endParaRPr lang="ko-KR" altLang="ko-KR" smtClean="0"/>
              </a:p>
            </p:txBody>
          </p:sp>
          <p:sp>
            <p:nvSpPr>
              <p:cNvPr id="63" name="Line 10"/>
              <p:cNvSpPr>
                <a:spLocks noChangeShapeType="1"/>
              </p:cNvSpPr>
              <p:nvPr/>
            </p:nvSpPr>
            <p:spPr bwMode="auto">
              <a:xfrm>
                <a:off x="2400" y="4572"/>
                <a:ext cx="0" cy="51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ko-KR" altLang="en-US" smtClean="0">
                  <a:latin typeface="Arial" charset="0"/>
                  <a:ea typeface="돋움" pitchFamily="50" charset="-127"/>
                </a:endParaRPr>
              </a:p>
            </p:txBody>
          </p:sp>
          <p:sp>
            <p:nvSpPr>
              <p:cNvPr id="64" name="Line 11"/>
              <p:cNvSpPr>
                <a:spLocks noChangeShapeType="1"/>
              </p:cNvSpPr>
              <p:nvPr/>
            </p:nvSpPr>
            <p:spPr bwMode="auto">
              <a:xfrm>
                <a:off x="2576" y="4572"/>
                <a:ext cx="0" cy="51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ko-KR" altLang="en-US" smtClean="0">
                  <a:latin typeface="Arial" charset="0"/>
                  <a:ea typeface="돋움" pitchFamily="50" charset="-127"/>
                </a:endParaRPr>
              </a:p>
            </p:txBody>
          </p:sp>
          <p:sp>
            <p:nvSpPr>
              <p:cNvPr id="65" name="Line 12"/>
              <p:cNvSpPr>
                <a:spLocks noChangeShapeType="1"/>
              </p:cNvSpPr>
              <p:nvPr/>
            </p:nvSpPr>
            <p:spPr bwMode="auto">
              <a:xfrm>
                <a:off x="2797" y="4572"/>
                <a:ext cx="0" cy="51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ko-KR" altLang="en-US" smtClean="0">
                  <a:latin typeface="Arial" charset="0"/>
                  <a:ea typeface="돋움" pitchFamily="50" charset="-127"/>
                </a:endParaRPr>
              </a:p>
            </p:txBody>
          </p:sp>
          <p:sp>
            <p:nvSpPr>
              <p:cNvPr id="66" name="Line 13"/>
              <p:cNvSpPr>
                <a:spLocks noChangeShapeType="1"/>
              </p:cNvSpPr>
              <p:nvPr/>
            </p:nvSpPr>
            <p:spPr bwMode="auto">
              <a:xfrm>
                <a:off x="3017" y="4572"/>
                <a:ext cx="0" cy="51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ko-KR" altLang="en-US" smtClean="0">
                  <a:latin typeface="Arial" charset="0"/>
                  <a:ea typeface="돋움" pitchFamily="50" charset="-127"/>
                </a:endParaRPr>
              </a:p>
            </p:txBody>
          </p:sp>
          <p:sp>
            <p:nvSpPr>
              <p:cNvPr id="67" name="Line 14"/>
              <p:cNvSpPr>
                <a:spLocks noChangeShapeType="1"/>
              </p:cNvSpPr>
              <p:nvPr/>
            </p:nvSpPr>
            <p:spPr bwMode="auto">
              <a:xfrm>
                <a:off x="3238" y="4572"/>
                <a:ext cx="0" cy="51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ko-KR" altLang="en-US" smtClean="0">
                  <a:latin typeface="Arial" charset="0"/>
                  <a:ea typeface="돋움" pitchFamily="50" charset="-127"/>
                </a:endParaRPr>
              </a:p>
            </p:txBody>
          </p:sp>
          <p:sp>
            <p:nvSpPr>
              <p:cNvPr id="68" name="Line 21"/>
              <p:cNvSpPr>
                <a:spLocks noChangeShapeType="1"/>
              </p:cNvSpPr>
              <p:nvPr/>
            </p:nvSpPr>
            <p:spPr bwMode="auto">
              <a:xfrm>
                <a:off x="3464" y="4572"/>
                <a:ext cx="0" cy="51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ko-KR" altLang="en-US" smtClean="0">
                  <a:latin typeface="Arial" charset="0"/>
                  <a:ea typeface="돋움" pitchFamily="50" charset="-127"/>
                </a:endParaRPr>
              </a:p>
            </p:txBody>
          </p:sp>
          <p:sp>
            <p:nvSpPr>
              <p:cNvPr id="69" name="Line 23"/>
              <p:cNvSpPr>
                <a:spLocks noChangeShapeType="1"/>
              </p:cNvSpPr>
              <p:nvPr/>
            </p:nvSpPr>
            <p:spPr bwMode="auto">
              <a:xfrm>
                <a:off x="3684" y="4572"/>
                <a:ext cx="0" cy="51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ko-KR" altLang="en-US" smtClean="0">
                  <a:latin typeface="Arial" charset="0"/>
                  <a:ea typeface="돋움" pitchFamily="50" charset="-127"/>
                </a:endParaRPr>
              </a:p>
            </p:txBody>
          </p:sp>
          <p:sp>
            <p:nvSpPr>
              <p:cNvPr id="70" name="Line 26"/>
              <p:cNvSpPr>
                <a:spLocks noChangeShapeType="1"/>
              </p:cNvSpPr>
              <p:nvPr/>
            </p:nvSpPr>
            <p:spPr bwMode="auto">
              <a:xfrm>
                <a:off x="3905" y="4572"/>
                <a:ext cx="0" cy="51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ko-KR" altLang="en-US" smtClean="0">
                  <a:latin typeface="Arial" charset="0"/>
                  <a:ea typeface="돋움" pitchFamily="50" charset="-127"/>
                </a:endParaRPr>
              </a:p>
            </p:txBody>
          </p:sp>
          <p:sp>
            <p:nvSpPr>
              <p:cNvPr id="71" name="Text Box 15"/>
              <p:cNvSpPr txBox="1">
                <a:spLocks noChangeArrowheads="1"/>
              </p:cNvSpPr>
              <p:nvPr/>
            </p:nvSpPr>
            <p:spPr bwMode="auto">
              <a:xfrm>
                <a:off x="2182" y="4668"/>
                <a:ext cx="284"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900">
                    <a:solidFill>
                      <a:schemeClr val="tx1"/>
                    </a:solidFill>
                    <a:latin typeface="Arial" charset="0"/>
                    <a:ea typeface="돋움" pitchFamily="50" charset="-127"/>
                  </a:defRPr>
                </a:lvl1pPr>
                <a:lvl2pPr marL="742950" indent="-285750" eaLnBrk="0" hangingPunct="0">
                  <a:defRPr kumimoji="1" sz="900">
                    <a:solidFill>
                      <a:schemeClr val="tx1"/>
                    </a:solidFill>
                    <a:latin typeface="Arial" charset="0"/>
                    <a:ea typeface="돋움" pitchFamily="50" charset="-127"/>
                  </a:defRPr>
                </a:lvl2pPr>
                <a:lvl3pPr marL="1143000" indent="-228600" eaLnBrk="0" hangingPunct="0">
                  <a:defRPr kumimoji="1" sz="900">
                    <a:solidFill>
                      <a:schemeClr val="tx1"/>
                    </a:solidFill>
                    <a:latin typeface="Arial" charset="0"/>
                    <a:ea typeface="돋움" pitchFamily="50" charset="-127"/>
                  </a:defRPr>
                </a:lvl3pPr>
                <a:lvl4pPr marL="1600200" indent="-228600" eaLnBrk="0" hangingPunct="0">
                  <a:defRPr kumimoji="1" sz="900">
                    <a:solidFill>
                      <a:schemeClr val="tx1"/>
                    </a:solidFill>
                    <a:latin typeface="Arial" charset="0"/>
                    <a:ea typeface="돋움" pitchFamily="50" charset="-127"/>
                  </a:defRPr>
                </a:lvl4pPr>
                <a:lvl5pPr marL="2057400" indent="-228600" eaLnBrk="0" hangingPunct="0">
                  <a:defRPr kumimoji="1" sz="900">
                    <a:solidFill>
                      <a:schemeClr val="tx1"/>
                    </a:solidFill>
                    <a:latin typeface="Arial" charset="0"/>
                    <a:ea typeface="돋움" pitchFamily="50" charset="-127"/>
                  </a:defRPr>
                </a:lvl5pPr>
                <a:lvl6pPr marL="2514600" indent="-228600" eaLnBrk="0" fontAlgn="base" hangingPunct="0">
                  <a:spcBef>
                    <a:spcPct val="0"/>
                  </a:spcBef>
                  <a:spcAft>
                    <a:spcPct val="0"/>
                  </a:spcAft>
                  <a:defRPr kumimoji="1" sz="900">
                    <a:solidFill>
                      <a:schemeClr val="tx1"/>
                    </a:solidFill>
                    <a:latin typeface="Arial" charset="0"/>
                    <a:ea typeface="돋움" pitchFamily="50" charset="-127"/>
                  </a:defRPr>
                </a:lvl6pPr>
                <a:lvl7pPr marL="2971800" indent="-228600" eaLnBrk="0" fontAlgn="base" hangingPunct="0">
                  <a:spcBef>
                    <a:spcPct val="0"/>
                  </a:spcBef>
                  <a:spcAft>
                    <a:spcPct val="0"/>
                  </a:spcAft>
                  <a:defRPr kumimoji="1" sz="900">
                    <a:solidFill>
                      <a:schemeClr val="tx1"/>
                    </a:solidFill>
                    <a:latin typeface="Arial" charset="0"/>
                    <a:ea typeface="돋움" pitchFamily="50" charset="-127"/>
                  </a:defRPr>
                </a:lvl7pPr>
                <a:lvl8pPr marL="3429000" indent="-228600" eaLnBrk="0" fontAlgn="base" hangingPunct="0">
                  <a:spcBef>
                    <a:spcPct val="0"/>
                  </a:spcBef>
                  <a:spcAft>
                    <a:spcPct val="0"/>
                  </a:spcAft>
                  <a:defRPr kumimoji="1" sz="900">
                    <a:solidFill>
                      <a:schemeClr val="tx1"/>
                    </a:solidFill>
                    <a:latin typeface="Arial" charset="0"/>
                    <a:ea typeface="돋움" pitchFamily="50" charset="-127"/>
                  </a:defRPr>
                </a:lvl8pPr>
                <a:lvl9pPr marL="3886200" indent="-228600" eaLnBrk="0" fontAlgn="base" hangingPunct="0">
                  <a:spcBef>
                    <a:spcPct val="0"/>
                  </a:spcBef>
                  <a:spcAft>
                    <a:spcPct val="0"/>
                  </a:spcAft>
                  <a:defRPr kumimoji="1" sz="900">
                    <a:solidFill>
                      <a:schemeClr val="tx1"/>
                    </a:solidFill>
                    <a:latin typeface="Arial" charset="0"/>
                    <a:ea typeface="돋움" pitchFamily="50" charset="-127"/>
                  </a:defRPr>
                </a:lvl9pPr>
              </a:lstStyle>
              <a:p>
                <a:pPr eaLnBrk="1" hangingPunct="1"/>
                <a:r>
                  <a:rPr lang="en-US" altLang="ko-KR" sz="800" dirty="0" smtClean="0"/>
                  <a:t>UNIT</a:t>
                </a:r>
                <a:r>
                  <a:rPr lang="vi-VN" altLang="ko-KR" sz="800" dirty="0" smtClean="0"/>
                  <a:t> nguồn điện</a:t>
                </a:r>
                <a:endParaRPr lang="en-US" altLang="ko-KR" sz="800" dirty="0" smtClean="0"/>
              </a:p>
            </p:txBody>
          </p:sp>
          <p:sp>
            <p:nvSpPr>
              <p:cNvPr id="72" name="Text Box 16"/>
              <p:cNvSpPr txBox="1">
                <a:spLocks noChangeArrowheads="1"/>
              </p:cNvSpPr>
              <p:nvPr/>
            </p:nvSpPr>
            <p:spPr bwMode="auto">
              <a:xfrm>
                <a:off x="2372" y="4674"/>
                <a:ext cx="270"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900">
                    <a:solidFill>
                      <a:schemeClr val="tx1"/>
                    </a:solidFill>
                    <a:latin typeface="Arial" charset="0"/>
                    <a:ea typeface="돋움" pitchFamily="50" charset="-127"/>
                  </a:defRPr>
                </a:lvl1pPr>
                <a:lvl2pPr marL="742950" indent="-285750" eaLnBrk="0" hangingPunct="0">
                  <a:defRPr kumimoji="1" sz="900">
                    <a:solidFill>
                      <a:schemeClr val="tx1"/>
                    </a:solidFill>
                    <a:latin typeface="Arial" charset="0"/>
                    <a:ea typeface="돋움" pitchFamily="50" charset="-127"/>
                  </a:defRPr>
                </a:lvl2pPr>
                <a:lvl3pPr marL="1143000" indent="-228600" eaLnBrk="0" hangingPunct="0">
                  <a:defRPr kumimoji="1" sz="900">
                    <a:solidFill>
                      <a:schemeClr val="tx1"/>
                    </a:solidFill>
                    <a:latin typeface="Arial" charset="0"/>
                    <a:ea typeface="돋움" pitchFamily="50" charset="-127"/>
                  </a:defRPr>
                </a:lvl3pPr>
                <a:lvl4pPr marL="1600200" indent="-228600" eaLnBrk="0" hangingPunct="0">
                  <a:defRPr kumimoji="1" sz="900">
                    <a:solidFill>
                      <a:schemeClr val="tx1"/>
                    </a:solidFill>
                    <a:latin typeface="Arial" charset="0"/>
                    <a:ea typeface="돋움" pitchFamily="50" charset="-127"/>
                  </a:defRPr>
                </a:lvl4pPr>
                <a:lvl5pPr marL="2057400" indent="-228600" eaLnBrk="0" hangingPunct="0">
                  <a:defRPr kumimoji="1" sz="900">
                    <a:solidFill>
                      <a:schemeClr val="tx1"/>
                    </a:solidFill>
                    <a:latin typeface="Arial" charset="0"/>
                    <a:ea typeface="돋움" pitchFamily="50" charset="-127"/>
                  </a:defRPr>
                </a:lvl5pPr>
                <a:lvl6pPr marL="2514600" indent="-228600" eaLnBrk="0" fontAlgn="base" hangingPunct="0">
                  <a:spcBef>
                    <a:spcPct val="0"/>
                  </a:spcBef>
                  <a:spcAft>
                    <a:spcPct val="0"/>
                  </a:spcAft>
                  <a:defRPr kumimoji="1" sz="900">
                    <a:solidFill>
                      <a:schemeClr val="tx1"/>
                    </a:solidFill>
                    <a:latin typeface="Arial" charset="0"/>
                    <a:ea typeface="돋움" pitchFamily="50" charset="-127"/>
                  </a:defRPr>
                </a:lvl6pPr>
                <a:lvl7pPr marL="2971800" indent="-228600" eaLnBrk="0" fontAlgn="base" hangingPunct="0">
                  <a:spcBef>
                    <a:spcPct val="0"/>
                  </a:spcBef>
                  <a:spcAft>
                    <a:spcPct val="0"/>
                  </a:spcAft>
                  <a:defRPr kumimoji="1" sz="900">
                    <a:solidFill>
                      <a:schemeClr val="tx1"/>
                    </a:solidFill>
                    <a:latin typeface="Arial" charset="0"/>
                    <a:ea typeface="돋움" pitchFamily="50" charset="-127"/>
                  </a:defRPr>
                </a:lvl7pPr>
                <a:lvl8pPr marL="3429000" indent="-228600" eaLnBrk="0" fontAlgn="base" hangingPunct="0">
                  <a:spcBef>
                    <a:spcPct val="0"/>
                  </a:spcBef>
                  <a:spcAft>
                    <a:spcPct val="0"/>
                  </a:spcAft>
                  <a:defRPr kumimoji="1" sz="900">
                    <a:solidFill>
                      <a:schemeClr val="tx1"/>
                    </a:solidFill>
                    <a:latin typeface="Arial" charset="0"/>
                    <a:ea typeface="돋움" pitchFamily="50" charset="-127"/>
                  </a:defRPr>
                </a:lvl8pPr>
                <a:lvl9pPr marL="3886200" indent="-228600" eaLnBrk="0" fontAlgn="base" hangingPunct="0">
                  <a:spcBef>
                    <a:spcPct val="0"/>
                  </a:spcBef>
                  <a:spcAft>
                    <a:spcPct val="0"/>
                  </a:spcAft>
                  <a:defRPr kumimoji="1" sz="900">
                    <a:solidFill>
                      <a:schemeClr val="tx1"/>
                    </a:solidFill>
                    <a:latin typeface="Arial" charset="0"/>
                    <a:ea typeface="돋움" pitchFamily="50" charset="-127"/>
                  </a:defRPr>
                </a:lvl9pPr>
              </a:lstStyle>
              <a:p>
                <a:pPr eaLnBrk="1" hangingPunct="1"/>
                <a:r>
                  <a:rPr lang="en-US" altLang="ko-KR" sz="800" smtClean="0"/>
                  <a:t>CPU</a:t>
                </a:r>
              </a:p>
            </p:txBody>
          </p:sp>
          <p:sp>
            <p:nvSpPr>
              <p:cNvPr id="73" name="Text Box 17"/>
              <p:cNvSpPr txBox="1">
                <a:spLocks noChangeArrowheads="1"/>
              </p:cNvSpPr>
              <p:nvPr/>
            </p:nvSpPr>
            <p:spPr bwMode="auto">
              <a:xfrm>
                <a:off x="2547" y="4674"/>
                <a:ext cx="304"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900">
                    <a:solidFill>
                      <a:schemeClr val="tx1"/>
                    </a:solidFill>
                    <a:latin typeface="Arial" charset="0"/>
                    <a:ea typeface="돋움" pitchFamily="50" charset="-127"/>
                  </a:defRPr>
                </a:lvl1pPr>
                <a:lvl2pPr marL="742950" indent="-285750" eaLnBrk="0" hangingPunct="0">
                  <a:defRPr kumimoji="1" sz="900">
                    <a:solidFill>
                      <a:schemeClr val="tx1"/>
                    </a:solidFill>
                    <a:latin typeface="Arial" charset="0"/>
                    <a:ea typeface="돋움" pitchFamily="50" charset="-127"/>
                  </a:defRPr>
                </a:lvl2pPr>
                <a:lvl3pPr marL="1143000" indent="-228600" eaLnBrk="0" hangingPunct="0">
                  <a:defRPr kumimoji="1" sz="900">
                    <a:solidFill>
                      <a:schemeClr val="tx1"/>
                    </a:solidFill>
                    <a:latin typeface="Arial" charset="0"/>
                    <a:ea typeface="돋움" pitchFamily="50" charset="-127"/>
                  </a:defRPr>
                </a:lvl3pPr>
                <a:lvl4pPr marL="1600200" indent="-228600" eaLnBrk="0" hangingPunct="0">
                  <a:defRPr kumimoji="1" sz="900">
                    <a:solidFill>
                      <a:schemeClr val="tx1"/>
                    </a:solidFill>
                    <a:latin typeface="Arial" charset="0"/>
                    <a:ea typeface="돋움" pitchFamily="50" charset="-127"/>
                  </a:defRPr>
                </a:lvl4pPr>
                <a:lvl5pPr marL="2057400" indent="-228600" eaLnBrk="0" hangingPunct="0">
                  <a:defRPr kumimoji="1" sz="900">
                    <a:solidFill>
                      <a:schemeClr val="tx1"/>
                    </a:solidFill>
                    <a:latin typeface="Arial" charset="0"/>
                    <a:ea typeface="돋움" pitchFamily="50" charset="-127"/>
                  </a:defRPr>
                </a:lvl5pPr>
                <a:lvl6pPr marL="2514600" indent="-228600" eaLnBrk="0" fontAlgn="base" hangingPunct="0">
                  <a:spcBef>
                    <a:spcPct val="0"/>
                  </a:spcBef>
                  <a:spcAft>
                    <a:spcPct val="0"/>
                  </a:spcAft>
                  <a:defRPr kumimoji="1" sz="900">
                    <a:solidFill>
                      <a:schemeClr val="tx1"/>
                    </a:solidFill>
                    <a:latin typeface="Arial" charset="0"/>
                    <a:ea typeface="돋움" pitchFamily="50" charset="-127"/>
                  </a:defRPr>
                </a:lvl6pPr>
                <a:lvl7pPr marL="2971800" indent="-228600" eaLnBrk="0" fontAlgn="base" hangingPunct="0">
                  <a:spcBef>
                    <a:spcPct val="0"/>
                  </a:spcBef>
                  <a:spcAft>
                    <a:spcPct val="0"/>
                  </a:spcAft>
                  <a:defRPr kumimoji="1" sz="900">
                    <a:solidFill>
                      <a:schemeClr val="tx1"/>
                    </a:solidFill>
                    <a:latin typeface="Arial" charset="0"/>
                    <a:ea typeface="돋움" pitchFamily="50" charset="-127"/>
                  </a:defRPr>
                </a:lvl7pPr>
                <a:lvl8pPr marL="3429000" indent="-228600" eaLnBrk="0" fontAlgn="base" hangingPunct="0">
                  <a:spcBef>
                    <a:spcPct val="0"/>
                  </a:spcBef>
                  <a:spcAft>
                    <a:spcPct val="0"/>
                  </a:spcAft>
                  <a:defRPr kumimoji="1" sz="900">
                    <a:solidFill>
                      <a:schemeClr val="tx1"/>
                    </a:solidFill>
                    <a:latin typeface="Arial" charset="0"/>
                    <a:ea typeface="돋움" pitchFamily="50" charset="-127"/>
                  </a:defRPr>
                </a:lvl8pPr>
                <a:lvl9pPr marL="3886200" indent="-228600" eaLnBrk="0" fontAlgn="base" hangingPunct="0">
                  <a:spcBef>
                    <a:spcPct val="0"/>
                  </a:spcBef>
                  <a:spcAft>
                    <a:spcPct val="0"/>
                  </a:spcAft>
                  <a:defRPr kumimoji="1" sz="900">
                    <a:solidFill>
                      <a:schemeClr val="tx1"/>
                    </a:solidFill>
                    <a:latin typeface="Arial" charset="0"/>
                    <a:ea typeface="돋움" pitchFamily="50" charset="-127"/>
                  </a:defRPr>
                </a:lvl9pPr>
              </a:lstStyle>
              <a:p>
                <a:pPr eaLnBrk="1" hangingPunct="1"/>
                <a:r>
                  <a:rPr lang="en-US" altLang="ko-KR" sz="800" smtClean="0"/>
                  <a:t>QX42</a:t>
                </a:r>
              </a:p>
            </p:txBody>
          </p:sp>
          <p:sp>
            <p:nvSpPr>
              <p:cNvPr id="74" name="Text Box 18"/>
              <p:cNvSpPr txBox="1">
                <a:spLocks noChangeArrowheads="1"/>
              </p:cNvSpPr>
              <p:nvPr/>
            </p:nvSpPr>
            <p:spPr bwMode="auto">
              <a:xfrm>
                <a:off x="2995" y="4674"/>
                <a:ext cx="299"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900">
                    <a:solidFill>
                      <a:schemeClr val="tx1"/>
                    </a:solidFill>
                    <a:latin typeface="Arial" charset="0"/>
                    <a:ea typeface="돋움" pitchFamily="50" charset="-127"/>
                  </a:defRPr>
                </a:lvl1pPr>
                <a:lvl2pPr marL="742950" indent="-285750" eaLnBrk="0" hangingPunct="0">
                  <a:defRPr kumimoji="1" sz="900">
                    <a:solidFill>
                      <a:schemeClr val="tx1"/>
                    </a:solidFill>
                    <a:latin typeface="Arial" charset="0"/>
                    <a:ea typeface="돋움" pitchFamily="50" charset="-127"/>
                  </a:defRPr>
                </a:lvl2pPr>
                <a:lvl3pPr marL="1143000" indent="-228600" eaLnBrk="0" hangingPunct="0">
                  <a:defRPr kumimoji="1" sz="900">
                    <a:solidFill>
                      <a:schemeClr val="tx1"/>
                    </a:solidFill>
                    <a:latin typeface="Arial" charset="0"/>
                    <a:ea typeface="돋움" pitchFamily="50" charset="-127"/>
                  </a:defRPr>
                </a:lvl3pPr>
                <a:lvl4pPr marL="1600200" indent="-228600" eaLnBrk="0" hangingPunct="0">
                  <a:defRPr kumimoji="1" sz="900">
                    <a:solidFill>
                      <a:schemeClr val="tx1"/>
                    </a:solidFill>
                    <a:latin typeface="Arial" charset="0"/>
                    <a:ea typeface="돋움" pitchFamily="50" charset="-127"/>
                  </a:defRPr>
                </a:lvl4pPr>
                <a:lvl5pPr marL="2057400" indent="-228600" eaLnBrk="0" hangingPunct="0">
                  <a:defRPr kumimoji="1" sz="900">
                    <a:solidFill>
                      <a:schemeClr val="tx1"/>
                    </a:solidFill>
                    <a:latin typeface="Arial" charset="0"/>
                    <a:ea typeface="돋움" pitchFamily="50" charset="-127"/>
                  </a:defRPr>
                </a:lvl5pPr>
                <a:lvl6pPr marL="2514600" indent="-228600" eaLnBrk="0" fontAlgn="base" hangingPunct="0">
                  <a:spcBef>
                    <a:spcPct val="0"/>
                  </a:spcBef>
                  <a:spcAft>
                    <a:spcPct val="0"/>
                  </a:spcAft>
                  <a:defRPr kumimoji="1" sz="900">
                    <a:solidFill>
                      <a:schemeClr val="tx1"/>
                    </a:solidFill>
                    <a:latin typeface="Arial" charset="0"/>
                    <a:ea typeface="돋움" pitchFamily="50" charset="-127"/>
                  </a:defRPr>
                </a:lvl6pPr>
                <a:lvl7pPr marL="2971800" indent="-228600" eaLnBrk="0" fontAlgn="base" hangingPunct="0">
                  <a:spcBef>
                    <a:spcPct val="0"/>
                  </a:spcBef>
                  <a:spcAft>
                    <a:spcPct val="0"/>
                  </a:spcAft>
                  <a:defRPr kumimoji="1" sz="900">
                    <a:solidFill>
                      <a:schemeClr val="tx1"/>
                    </a:solidFill>
                    <a:latin typeface="Arial" charset="0"/>
                    <a:ea typeface="돋움" pitchFamily="50" charset="-127"/>
                  </a:defRPr>
                </a:lvl7pPr>
                <a:lvl8pPr marL="3429000" indent="-228600" eaLnBrk="0" fontAlgn="base" hangingPunct="0">
                  <a:spcBef>
                    <a:spcPct val="0"/>
                  </a:spcBef>
                  <a:spcAft>
                    <a:spcPct val="0"/>
                  </a:spcAft>
                  <a:defRPr kumimoji="1" sz="900">
                    <a:solidFill>
                      <a:schemeClr val="tx1"/>
                    </a:solidFill>
                    <a:latin typeface="Arial" charset="0"/>
                    <a:ea typeface="돋움" pitchFamily="50" charset="-127"/>
                  </a:defRPr>
                </a:lvl8pPr>
                <a:lvl9pPr marL="3886200" indent="-228600" eaLnBrk="0" fontAlgn="base" hangingPunct="0">
                  <a:spcBef>
                    <a:spcPct val="0"/>
                  </a:spcBef>
                  <a:spcAft>
                    <a:spcPct val="0"/>
                  </a:spcAft>
                  <a:defRPr kumimoji="1" sz="900">
                    <a:solidFill>
                      <a:schemeClr val="tx1"/>
                    </a:solidFill>
                    <a:latin typeface="Arial" charset="0"/>
                    <a:ea typeface="돋움" pitchFamily="50" charset="-127"/>
                  </a:defRPr>
                </a:lvl9pPr>
              </a:lstStyle>
              <a:p>
                <a:pPr eaLnBrk="1" hangingPunct="1"/>
                <a:r>
                  <a:rPr lang="en-US" altLang="ko-KR" sz="800" smtClean="0"/>
                  <a:t>QX41</a:t>
                </a:r>
              </a:p>
            </p:txBody>
          </p:sp>
          <p:sp>
            <p:nvSpPr>
              <p:cNvPr id="75" name="Text Box 19"/>
              <p:cNvSpPr txBox="1">
                <a:spLocks noChangeArrowheads="1"/>
              </p:cNvSpPr>
              <p:nvPr/>
            </p:nvSpPr>
            <p:spPr bwMode="auto">
              <a:xfrm>
                <a:off x="2769" y="4674"/>
                <a:ext cx="299"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900">
                    <a:solidFill>
                      <a:schemeClr val="tx1"/>
                    </a:solidFill>
                    <a:latin typeface="Arial" charset="0"/>
                    <a:ea typeface="돋움" pitchFamily="50" charset="-127"/>
                  </a:defRPr>
                </a:lvl1pPr>
                <a:lvl2pPr marL="742950" indent="-285750" eaLnBrk="0" hangingPunct="0">
                  <a:defRPr kumimoji="1" sz="900">
                    <a:solidFill>
                      <a:schemeClr val="tx1"/>
                    </a:solidFill>
                    <a:latin typeface="Arial" charset="0"/>
                    <a:ea typeface="돋움" pitchFamily="50" charset="-127"/>
                  </a:defRPr>
                </a:lvl2pPr>
                <a:lvl3pPr marL="1143000" indent="-228600" eaLnBrk="0" hangingPunct="0">
                  <a:defRPr kumimoji="1" sz="900">
                    <a:solidFill>
                      <a:schemeClr val="tx1"/>
                    </a:solidFill>
                    <a:latin typeface="Arial" charset="0"/>
                    <a:ea typeface="돋움" pitchFamily="50" charset="-127"/>
                  </a:defRPr>
                </a:lvl3pPr>
                <a:lvl4pPr marL="1600200" indent="-228600" eaLnBrk="0" hangingPunct="0">
                  <a:defRPr kumimoji="1" sz="900">
                    <a:solidFill>
                      <a:schemeClr val="tx1"/>
                    </a:solidFill>
                    <a:latin typeface="Arial" charset="0"/>
                    <a:ea typeface="돋움" pitchFamily="50" charset="-127"/>
                  </a:defRPr>
                </a:lvl4pPr>
                <a:lvl5pPr marL="2057400" indent="-228600" eaLnBrk="0" hangingPunct="0">
                  <a:defRPr kumimoji="1" sz="900">
                    <a:solidFill>
                      <a:schemeClr val="tx1"/>
                    </a:solidFill>
                    <a:latin typeface="Arial" charset="0"/>
                    <a:ea typeface="돋움" pitchFamily="50" charset="-127"/>
                  </a:defRPr>
                </a:lvl5pPr>
                <a:lvl6pPr marL="2514600" indent="-228600" eaLnBrk="0" fontAlgn="base" hangingPunct="0">
                  <a:spcBef>
                    <a:spcPct val="0"/>
                  </a:spcBef>
                  <a:spcAft>
                    <a:spcPct val="0"/>
                  </a:spcAft>
                  <a:defRPr kumimoji="1" sz="900">
                    <a:solidFill>
                      <a:schemeClr val="tx1"/>
                    </a:solidFill>
                    <a:latin typeface="Arial" charset="0"/>
                    <a:ea typeface="돋움" pitchFamily="50" charset="-127"/>
                  </a:defRPr>
                </a:lvl6pPr>
                <a:lvl7pPr marL="2971800" indent="-228600" eaLnBrk="0" fontAlgn="base" hangingPunct="0">
                  <a:spcBef>
                    <a:spcPct val="0"/>
                  </a:spcBef>
                  <a:spcAft>
                    <a:spcPct val="0"/>
                  </a:spcAft>
                  <a:defRPr kumimoji="1" sz="900">
                    <a:solidFill>
                      <a:schemeClr val="tx1"/>
                    </a:solidFill>
                    <a:latin typeface="Arial" charset="0"/>
                    <a:ea typeface="돋움" pitchFamily="50" charset="-127"/>
                  </a:defRPr>
                </a:lvl7pPr>
                <a:lvl8pPr marL="3429000" indent="-228600" eaLnBrk="0" fontAlgn="base" hangingPunct="0">
                  <a:spcBef>
                    <a:spcPct val="0"/>
                  </a:spcBef>
                  <a:spcAft>
                    <a:spcPct val="0"/>
                  </a:spcAft>
                  <a:defRPr kumimoji="1" sz="900">
                    <a:solidFill>
                      <a:schemeClr val="tx1"/>
                    </a:solidFill>
                    <a:latin typeface="Arial" charset="0"/>
                    <a:ea typeface="돋움" pitchFamily="50" charset="-127"/>
                  </a:defRPr>
                </a:lvl8pPr>
                <a:lvl9pPr marL="3886200" indent="-228600" eaLnBrk="0" fontAlgn="base" hangingPunct="0">
                  <a:spcBef>
                    <a:spcPct val="0"/>
                  </a:spcBef>
                  <a:spcAft>
                    <a:spcPct val="0"/>
                  </a:spcAft>
                  <a:defRPr kumimoji="1" sz="900">
                    <a:solidFill>
                      <a:schemeClr val="tx1"/>
                    </a:solidFill>
                    <a:latin typeface="Arial" charset="0"/>
                    <a:ea typeface="돋움" pitchFamily="50" charset="-127"/>
                  </a:defRPr>
                </a:lvl9pPr>
              </a:lstStyle>
              <a:p>
                <a:pPr eaLnBrk="1" hangingPunct="1"/>
                <a:r>
                  <a:rPr lang="en-US" altLang="ko-KR" sz="800" smtClean="0"/>
                  <a:t>QY42</a:t>
                </a:r>
              </a:p>
            </p:txBody>
          </p:sp>
          <p:sp>
            <p:nvSpPr>
              <p:cNvPr id="76" name="Text Box 20"/>
              <p:cNvSpPr txBox="1">
                <a:spLocks noChangeArrowheads="1"/>
              </p:cNvSpPr>
              <p:nvPr/>
            </p:nvSpPr>
            <p:spPr bwMode="auto">
              <a:xfrm>
                <a:off x="3212" y="4676"/>
                <a:ext cx="299"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900">
                    <a:solidFill>
                      <a:schemeClr val="tx1"/>
                    </a:solidFill>
                    <a:latin typeface="Arial" charset="0"/>
                    <a:ea typeface="돋움" pitchFamily="50" charset="-127"/>
                  </a:defRPr>
                </a:lvl1pPr>
                <a:lvl2pPr marL="742950" indent="-285750" eaLnBrk="0" hangingPunct="0">
                  <a:defRPr kumimoji="1" sz="900">
                    <a:solidFill>
                      <a:schemeClr val="tx1"/>
                    </a:solidFill>
                    <a:latin typeface="Arial" charset="0"/>
                    <a:ea typeface="돋움" pitchFamily="50" charset="-127"/>
                  </a:defRPr>
                </a:lvl2pPr>
                <a:lvl3pPr marL="1143000" indent="-228600" eaLnBrk="0" hangingPunct="0">
                  <a:defRPr kumimoji="1" sz="900">
                    <a:solidFill>
                      <a:schemeClr val="tx1"/>
                    </a:solidFill>
                    <a:latin typeface="Arial" charset="0"/>
                    <a:ea typeface="돋움" pitchFamily="50" charset="-127"/>
                  </a:defRPr>
                </a:lvl3pPr>
                <a:lvl4pPr marL="1600200" indent="-228600" eaLnBrk="0" hangingPunct="0">
                  <a:defRPr kumimoji="1" sz="900">
                    <a:solidFill>
                      <a:schemeClr val="tx1"/>
                    </a:solidFill>
                    <a:latin typeface="Arial" charset="0"/>
                    <a:ea typeface="돋움" pitchFamily="50" charset="-127"/>
                  </a:defRPr>
                </a:lvl4pPr>
                <a:lvl5pPr marL="2057400" indent="-228600" eaLnBrk="0" hangingPunct="0">
                  <a:defRPr kumimoji="1" sz="900">
                    <a:solidFill>
                      <a:schemeClr val="tx1"/>
                    </a:solidFill>
                    <a:latin typeface="Arial" charset="0"/>
                    <a:ea typeface="돋움" pitchFamily="50" charset="-127"/>
                  </a:defRPr>
                </a:lvl5pPr>
                <a:lvl6pPr marL="2514600" indent="-228600" eaLnBrk="0" fontAlgn="base" hangingPunct="0">
                  <a:spcBef>
                    <a:spcPct val="0"/>
                  </a:spcBef>
                  <a:spcAft>
                    <a:spcPct val="0"/>
                  </a:spcAft>
                  <a:defRPr kumimoji="1" sz="900">
                    <a:solidFill>
                      <a:schemeClr val="tx1"/>
                    </a:solidFill>
                    <a:latin typeface="Arial" charset="0"/>
                    <a:ea typeface="돋움" pitchFamily="50" charset="-127"/>
                  </a:defRPr>
                </a:lvl6pPr>
                <a:lvl7pPr marL="2971800" indent="-228600" eaLnBrk="0" fontAlgn="base" hangingPunct="0">
                  <a:spcBef>
                    <a:spcPct val="0"/>
                  </a:spcBef>
                  <a:spcAft>
                    <a:spcPct val="0"/>
                  </a:spcAft>
                  <a:defRPr kumimoji="1" sz="900">
                    <a:solidFill>
                      <a:schemeClr val="tx1"/>
                    </a:solidFill>
                    <a:latin typeface="Arial" charset="0"/>
                    <a:ea typeface="돋움" pitchFamily="50" charset="-127"/>
                  </a:defRPr>
                </a:lvl7pPr>
                <a:lvl8pPr marL="3429000" indent="-228600" eaLnBrk="0" fontAlgn="base" hangingPunct="0">
                  <a:spcBef>
                    <a:spcPct val="0"/>
                  </a:spcBef>
                  <a:spcAft>
                    <a:spcPct val="0"/>
                  </a:spcAft>
                  <a:defRPr kumimoji="1" sz="900">
                    <a:solidFill>
                      <a:schemeClr val="tx1"/>
                    </a:solidFill>
                    <a:latin typeface="Arial" charset="0"/>
                    <a:ea typeface="돋움" pitchFamily="50" charset="-127"/>
                  </a:defRPr>
                </a:lvl8pPr>
                <a:lvl9pPr marL="3886200" indent="-228600" eaLnBrk="0" fontAlgn="base" hangingPunct="0">
                  <a:spcBef>
                    <a:spcPct val="0"/>
                  </a:spcBef>
                  <a:spcAft>
                    <a:spcPct val="0"/>
                  </a:spcAft>
                  <a:defRPr kumimoji="1" sz="900">
                    <a:solidFill>
                      <a:schemeClr val="tx1"/>
                    </a:solidFill>
                    <a:latin typeface="Arial" charset="0"/>
                    <a:ea typeface="돋움" pitchFamily="50" charset="-127"/>
                  </a:defRPr>
                </a:lvl9pPr>
              </a:lstStyle>
              <a:p>
                <a:pPr eaLnBrk="1" hangingPunct="1"/>
                <a:r>
                  <a:rPr lang="en-US" altLang="ko-KR" sz="800" smtClean="0"/>
                  <a:t>QY42</a:t>
                </a:r>
              </a:p>
            </p:txBody>
          </p:sp>
          <p:sp>
            <p:nvSpPr>
              <p:cNvPr id="77" name="Text Box 22"/>
              <p:cNvSpPr txBox="1">
                <a:spLocks noChangeArrowheads="1"/>
              </p:cNvSpPr>
              <p:nvPr/>
            </p:nvSpPr>
            <p:spPr bwMode="auto">
              <a:xfrm>
                <a:off x="3647" y="4668"/>
                <a:ext cx="318"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900">
                    <a:solidFill>
                      <a:schemeClr val="tx1"/>
                    </a:solidFill>
                    <a:latin typeface="Arial" charset="0"/>
                    <a:ea typeface="돋움" pitchFamily="50" charset="-127"/>
                  </a:defRPr>
                </a:lvl1pPr>
                <a:lvl2pPr marL="742950" indent="-285750" eaLnBrk="0" hangingPunct="0">
                  <a:defRPr kumimoji="1" sz="900">
                    <a:solidFill>
                      <a:schemeClr val="tx1"/>
                    </a:solidFill>
                    <a:latin typeface="Arial" charset="0"/>
                    <a:ea typeface="돋움" pitchFamily="50" charset="-127"/>
                  </a:defRPr>
                </a:lvl2pPr>
                <a:lvl3pPr marL="1143000" indent="-228600" eaLnBrk="0" hangingPunct="0">
                  <a:defRPr kumimoji="1" sz="900">
                    <a:solidFill>
                      <a:schemeClr val="tx1"/>
                    </a:solidFill>
                    <a:latin typeface="Arial" charset="0"/>
                    <a:ea typeface="돋움" pitchFamily="50" charset="-127"/>
                  </a:defRPr>
                </a:lvl3pPr>
                <a:lvl4pPr marL="1600200" indent="-228600" eaLnBrk="0" hangingPunct="0">
                  <a:defRPr kumimoji="1" sz="900">
                    <a:solidFill>
                      <a:schemeClr val="tx1"/>
                    </a:solidFill>
                    <a:latin typeface="Arial" charset="0"/>
                    <a:ea typeface="돋움" pitchFamily="50" charset="-127"/>
                  </a:defRPr>
                </a:lvl4pPr>
                <a:lvl5pPr marL="2057400" indent="-228600" eaLnBrk="0" hangingPunct="0">
                  <a:defRPr kumimoji="1" sz="900">
                    <a:solidFill>
                      <a:schemeClr val="tx1"/>
                    </a:solidFill>
                    <a:latin typeface="Arial" charset="0"/>
                    <a:ea typeface="돋움" pitchFamily="50" charset="-127"/>
                  </a:defRPr>
                </a:lvl5pPr>
                <a:lvl6pPr marL="2514600" indent="-228600" eaLnBrk="0" fontAlgn="base" hangingPunct="0">
                  <a:spcBef>
                    <a:spcPct val="0"/>
                  </a:spcBef>
                  <a:spcAft>
                    <a:spcPct val="0"/>
                  </a:spcAft>
                  <a:defRPr kumimoji="1" sz="900">
                    <a:solidFill>
                      <a:schemeClr val="tx1"/>
                    </a:solidFill>
                    <a:latin typeface="Arial" charset="0"/>
                    <a:ea typeface="돋움" pitchFamily="50" charset="-127"/>
                  </a:defRPr>
                </a:lvl6pPr>
                <a:lvl7pPr marL="2971800" indent="-228600" eaLnBrk="0" fontAlgn="base" hangingPunct="0">
                  <a:spcBef>
                    <a:spcPct val="0"/>
                  </a:spcBef>
                  <a:spcAft>
                    <a:spcPct val="0"/>
                  </a:spcAft>
                  <a:defRPr kumimoji="1" sz="900">
                    <a:solidFill>
                      <a:schemeClr val="tx1"/>
                    </a:solidFill>
                    <a:latin typeface="Arial" charset="0"/>
                    <a:ea typeface="돋움" pitchFamily="50" charset="-127"/>
                  </a:defRPr>
                </a:lvl7pPr>
                <a:lvl8pPr marL="3429000" indent="-228600" eaLnBrk="0" fontAlgn="base" hangingPunct="0">
                  <a:spcBef>
                    <a:spcPct val="0"/>
                  </a:spcBef>
                  <a:spcAft>
                    <a:spcPct val="0"/>
                  </a:spcAft>
                  <a:defRPr kumimoji="1" sz="900">
                    <a:solidFill>
                      <a:schemeClr val="tx1"/>
                    </a:solidFill>
                    <a:latin typeface="Arial" charset="0"/>
                    <a:ea typeface="돋움" pitchFamily="50" charset="-127"/>
                  </a:defRPr>
                </a:lvl8pPr>
                <a:lvl9pPr marL="3886200" indent="-228600" eaLnBrk="0" fontAlgn="base" hangingPunct="0">
                  <a:spcBef>
                    <a:spcPct val="0"/>
                  </a:spcBef>
                  <a:spcAft>
                    <a:spcPct val="0"/>
                  </a:spcAft>
                  <a:defRPr kumimoji="1" sz="900">
                    <a:solidFill>
                      <a:schemeClr val="tx1"/>
                    </a:solidFill>
                    <a:latin typeface="Arial" charset="0"/>
                    <a:ea typeface="돋움" pitchFamily="50" charset="-127"/>
                  </a:defRPr>
                </a:lvl9pPr>
              </a:lstStyle>
              <a:p>
                <a:pPr eaLnBrk="1" hangingPunct="1"/>
                <a:r>
                  <a:rPr lang="en-US" altLang="ko-KR" sz="800" dirty="0" err="1" smtClean="0"/>
                  <a:t>Slo</a:t>
                </a:r>
                <a:r>
                  <a:rPr lang="vi-VN" altLang="ko-KR" sz="800" dirty="0" smtClean="0"/>
                  <a:t>t</a:t>
                </a:r>
              </a:p>
              <a:p>
                <a:pPr eaLnBrk="1" hangingPunct="1"/>
                <a:r>
                  <a:rPr lang="vi-VN" altLang="ko-KR" sz="800" dirty="0" smtClean="0"/>
                  <a:t> trống</a:t>
                </a:r>
                <a:endParaRPr lang="en-US" altLang="ko-KR" sz="800" dirty="0" smtClean="0"/>
              </a:p>
            </p:txBody>
          </p:sp>
          <p:sp>
            <p:nvSpPr>
              <p:cNvPr id="78" name="Text Box 24"/>
              <p:cNvSpPr txBox="1">
                <a:spLocks noChangeArrowheads="1"/>
              </p:cNvSpPr>
              <p:nvPr/>
            </p:nvSpPr>
            <p:spPr bwMode="auto">
              <a:xfrm>
                <a:off x="3450" y="4668"/>
                <a:ext cx="258"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900">
                    <a:solidFill>
                      <a:schemeClr val="tx1"/>
                    </a:solidFill>
                    <a:latin typeface="Arial" charset="0"/>
                    <a:ea typeface="돋움" pitchFamily="50" charset="-127"/>
                  </a:defRPr>
                </a:lvl1pPr>
                <a:lvl2pPr marL="742950" indent="-285750" eaLnBrk="0" hangingPunct="0">
                  <a:defRPr kumimoji="1" sz="900">
                    <a:solidFill>
                      <a:schemeClr val="tx1"/>
                    </a:solidFill>
                    <a:latin typeface="Arial" charset="0"/>
                    <a:ea typeface="돋움" pitchFamily="50" charset="-127"/>
                  </a:defRPr>
                </a:lvl2pPr>
                <a:lvl3pPr marL="1143000" indent="-228600" eaLnBrk="0" hangingPunct="0">
                  <a:defRPr kumimoji="1" sz="900">
                    <a:solidFill>
                      <a:schemeClr val="tx1"/>
                    </a:solidFill>
                    <a:latin typeface="Arial" charset="0"/>
                    <a:ea typeface="돋움" pitchFamily="50" charset="-127"/>
                  </a:defRPr>
                </a:lvl3pPr>
                <a:lvl4pPr marL="1600200" indent="-228600" eaLnBrk="0" hangingPunct="0">
                  <a:defRPr kumimoji="1" sz="900">
                    <a:solidFill>
                      <a:schemeClr val="tx1"/>
                    </a:solidFill>
                    <a:latin typeface="Arial" charset="0"/>
                    <a:ea typeface="돋움" pitchFamily="50" charset="-127"/>
                  </a:defRPr>
                </a:lvl4pPr>
                <a:lvl5pPr marL="2057400" indent="-228600" eaLnBrk="0" hangingPunct="0">
                  <a:defRPr kumimoji="1" sz="900">
                    <a:solidFill>
                      <a:schemeClr val="tx1"/>
                    </a:solidFill>
                    <a:latin typeface="Arial" charset="0"/>
                    <a:ea typeface="돋움" pitchFamily="50" charset="-127"/>
                  </a:defRPr>
                </a:lvl5pPr>
                <a:lvl6pPr marL="2514600" indent="-228600" eaLnBrk="0" fontAlgn="base" hangingPunct="0">
                  <a:spcBef>
                    <a:spcPct val="0"/>
                  </a:spcBef>
                  <a:spcAft>
                    <a:spcPct val="0"/>
                  </a:spcAft>
                  <a:defRPr kumimoji="1" sz="900">
                    <a:solidFill>
                      <a:schemeClr val="tx1"/>
                    </a:solidFill>
                    <a:latin typeface="Arial" charset="0"/>
                    <a:ea typeface="돋움" pitchFamily="50" charset="-127"/>
                  </a:defRPr>
                </a:lvl6pPr>
                <a:lvl7pPr marL="2971800" indent="-228600" eaLnBrk="0" fontAlgn="base" hangingPunct="0">
                  <a:spcBef>
                    <a:spcPct val="0"/>
                  </a:spcBef>
                  <a:spcAft>
                    <a:spcPct val="0"/>
                  </a:spcAft>
                  <a:defRPr kumimoji="1" sz="900">
                    <a:solidFill>
                      <a:schemeClr val="tx1"/>
                    </a:solidFill>
                    <a:latin typeface="Arial" charset="0"/>
                    <a:ea typeface="돋움" pitchFamily="50" charset="-127"/>
                  </a:defRPr>
                </a:lvl7pPr>
                <a:lvl8pPr marL="3429000" indent="-228600" eaLnBrk="0" fontAlgn="base" hangingPunct="0">
                  <a:spcBef>
                    <a:spcPct val="0"/>
                  </a:spcBef>
                  <a:spcAft>
                    <a:spcPct val="0"/>
                  </a:spcAft>
                  <a:defRPr kumimoji="1" sz="900">
                    <a:solidFill>
                      <a:schemeClr val="tx1"/>
                    </a:solidFill>
                    <a:latin typeface="Arial" charset="0"/>
                    <a:ea typeface="돋움" pitchFamily="50" charset="-127"/>
                  </a:defRPr>
                </a:lvl8pPr>
                <a:lvl9pPr marL="3886200" indent="-228600" eaLnBrk="0" fontAlgn="base" hangingPunct="0">
                  <a:spcBef>
                    <a:spcPct val="0"/>
                  </a:spcBef>
                  <a:spcAft>
                    <a:spcPct val="0"/>
                  </a:spcAft>
                  <a:defRPr kumimoji="1" sz="900">
                    <a:solidFill>
                      <a:schemeClr val="tx1"/>
                    </a:solidFill>
                    <a:latin typeface="Arial" charset="0"/>
                    <a:ea typeface="돋움" pitchFamily="50" charset="-127"/>
                  </a:defRPr>
                </a:lvl9pPr>
              </a:lstStyle>
              <a:p>
                <a:pPr eaLnBrk="1" hangingPunct="1"/>
                <a:r>
                  <a:rPr lang="en-US" altLang="ko-KR" sz="800" smtClean="0"/>
                  <a:t>Q64</a:t>
                </a:r>
              </a:p>
              <a:p>
                <a:pPr eaLnBrk="1" hangingPunct="1"/>
                <a:r>
                  <a:rPr lang="en-US" altLang="ko-KR" sz="800" smtClean="0"/>
                  <a:t>  AD</a:t>
                </a:r>
              </a:p>
              <a:p>
                <a:pPr eaLnBrk="1" hangingPunct="1"/>
                <a:r>
                  <a:rPr lang="en-US" altLang="ko-KR" sz="800" smtClean="0"/>
                  <a:t>   </a:t>
                </a:r>
              </a:p>
            </p:txBody>
          </p:sp>
          <p:sp>
            <p:nvSpPr>
              <p:cNvPr id="79" name="Text Box 25"/>
              <p:cNvSpPr txBox="1">
                <a:spLocks noChangeArrowheads="1"/>
              </p:cNvSpPr>
              <p:nvPr/>
            </p:nvSpPr>
            <p:spPr bwMode="auto">
              <a:xfrm>
                <a:off x="3878" y="4674"/>
                <a:ext cx="299"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900">
                    <a:solidFill>
                      <a:schemeClr val="tx1"/>
                    </a:solidFill>
                    <a:latin typeface="Arial" charset="0"/>
                    <a:ea typeface="돋움" pitchFamily="50" charset="-127"/>
                  </a:defRPr>
                </a:lvl1pPr>
                <a:lvl2pPr marL="742950" indent="-285750" eaLnBrk="0" hangingPunct="0">
                  <a:defRPr kumimoji="1" sz="900">
                    <a:solidFill>
                      <a:schemeClr val="tx1"/>
                    </a:solidFill>
                    <a:latin typeface="Arial" charset="0"/>
                    <a:ea typeface="돋움" pitchFamily="50" charset="-127"/>
                  </a:defRPr>
                </a:lvl2pPr>
                <a:lvl3pPr marL="1143000" indent="-228600" eaLnBrk="0" hangingPunct="0">
                  <a:defRPr kumimoji="1" sz="900">
                    <a:solidFill>
                      <a:schemeClr val="tx1"/>
                    </a:solidFill>
                    <a:latin typeface="Arial" charset="0"/>
                    <a:ea typeface="돋움" pitchFamily="50" charset="-127"/>
                  </a:defRPr>
                </a:lvl3pPr>
                <a:lvl4pPr marL="1600200" indent="-228600" eaLnBrk="0" hangingPunct="0">
                  <a:defRPr kumimoji="1" sz="900">
                    <a:solidFill>
                      <a:schemeClr val="tx1"/>
                    </a:solidFill>
                    <a:latin typeface="Arial" charset="0"/>
                    <a:ea typeface="돋움" pitchFamily="50" charset="-127"/>
                  </a:defRPr>
                </a:lvl4pPr>
                <a:lvl5pPr marL="2057400" indent="-228600" eaLnBrk="0" hangingPunct="0">
                  <a:defRPr kumimoji="1" sz="900">
                    <a:solidFill>
                      <a:schemeClr val="tx1"/>
                    </a:solidFill>
                    <a:latin typeface="Arial" charset="0"/>
                    <a:ea typeface="돋움" pitchFamily="50" charset="-127"/>
                  </a:defRPr>
                </a:lvl5pPr>
                <a:lvl6pPr marL="2514600" indent="-228600" eaLnBrk="0" fontAlgn="base" hangingPunct="0">
                  <a:spcBef>
                    <a:spcPct val="0"/>
                  </a:spcBef>
                  <a:spcAft>
                    <a:spcPct val="0"/>
                  </a:spcAft>
                  <a:defRPr kumimoji="1" sz="900">
                    <a:solidFill>
                      <a:schemeClr val="tx1"/>
                    </a:solidFill>
                    <a:latin typeface="Arial" charset="0"/>
                    <a:ea typeface="돋움" pitchFamily="50" charset="-127"/>
                  </a:defRPr>
                </a:lvl6pPr>
                <a:lvl7pPr marL="2971800" indent="-228600" eaLnBrk="0" fontAlgn="base" hangingPunct="0">
                  <a:spcBef>
                    <a:spcPct val="0"/>
                  </a:spcBef>
                  <a:spcAft>
                    <a:spcPct val="0"/>
                  </a:spcAft>
                  <a:defRPr kumimoji="1" sz="900">
                    <a:solidFill>
                      <a:schemeClr val="tx1"/>
                    </a:solidFill>
                    <a:latin typeface="Arial" charset="0"/>
                    <a:ea typeface="돋움" pitchFamily="50" charset="-127"/>
                  </a:defRPr>
                </a:lvl7pPr>
                <a:lvl8pPr marL="3429000" indent="-228600" eaLnBrk="0" fontAlgn="base" hangingPunct="0">
                  <a:spcBef>
                    <a:spcPct val="0"/>
                  </a:spcBef>
                  <a:spcAft>
                    <a:spcPct val="0"/>
                  </a:spcAft>
                  <a:defRPr kumimoji="1" sz="900">
                    <a:solidFill>
                      <a:schemeClr val="tx1"/>
                    </a:solidFill>
                    <a:latin typeface="Arial" charset="0"/>
                    <a:ea typeface="돋움" pitchFamily="50" charset="-127"/>
                  </a:defRPr>
                </a:lvl8pPr>
                <a:lvl9pPr marL="3886200" indent="-228600" eaLnBrk="0" fontAlgn="base" hangingPunct="0">
                  <a:spcBef>
                    <a:spcPct val="0"/>
                  </a:spcBef>
                  <a:spcAft>
                    <a:spcPct val="0"/>
                  </a:spcAft>
                  <a:defRPr kumimoji="1" sz="900">
                    <a:solidFill>
                      <a:schemeClr val="tx1"/>
                    </a:solidFill>
                    <a:latin typeface="Arial" charset="0"/>
                    <a:ea typeface="돋움" pitchFamily="50" charset="-127"/>
                  </a:defRPr>
                </a:lvl9pPr>
              </a:lstStyle>
              <a:p>
                <a:pPr eaLnBrk="1" hangingPunct="1"/>
                <a:r>
                  <a:rPr lang="en-US" altLang="ko-KR" sz="800" smtClean="0"/>
                  <a:t>QX42</a:t>
                </a:r>
              </a:p>
            </p:txBody>
          </p:sp>
          <p:sp>
            <p:nvSpPr>
              <p:cNvPr id="80" name="Rectangle 38"/>
              <p:cNvSpPr>
                <a:spLocks noChangeArrowheads="1"/>
              </p:cNvSpPr>
              <p:nvPr/>
            </p:nvSpPr>
            <p:spPr bwMode="auto">
              <a:xfrm>
                <a:off x="3902" y="4788"/>
                <a:ext cx="272"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900">
                    <a:solidFill>
                      <a:schemeClr val="tx1"/>
                    </a:solidFill>
                    <a:latin typeface="Arial" charset="0"/>
                    <a:ea typeface="돋움" pitchFamily="50" charset="-127"/>
                  </a:defRPr>
                </a:lvl1pPr>
                <a:lvl2pPr marL="742950" indent="-285750" eaLnBrk="0" hangingPunct="0">
                  <a:defRPr kumimoji="1" sz="900">
                    <a:solidFill>
                      <a:schemeClr val="tx1"/>
                    </a:solidFill>
                    <a:latin typeface="Arial" charset="0"/>
                    <a:ea typeface="돋움" pitchFamily="50" charset="-127"/>
                  </a:defRPr>
                </a:lvl2pPr>
                <a:lvl3pPr marL="1143000" indent="-228600" eaLnBrk="0" hangingPunct="0">
                  <a:defRPr kumimoji="1" sz="900">
                    <a:solidFill>
                      <a:schemeClr val="tx1"/>
                    </a:solidFill>
                    <a:latin typeface="Arial" charset="0"/>
                    <a:ea typeface="돋움" pitchFamily="50" charset="-127"/>
                  </a:defRPr>
                </a:lvl3pPr>
                <a:lvl4pPr marL="1600200" indent="-228600" eaLnBrk="0" hangingPunct="0">
                  <a:defRPr kumimoji="1" sz="900">
                    <a:solidFill>
                      <a:schemeClr val="tx1"/>
                    </a:solidFill>
                    <a:latin typeface="Arial" charset="0"/>
                    <a:ea typeface="돋움" pitchFamily="50" charset="-127"/>
                  </a:defRPr>
                </a:lvl4pPr>
                <a:lvl5pPr marL="2057400" indent="-228600" eaLnBrk="0" hangingPunct="0">
                  <a:defRPr kumimoji="1" sz="900">
                    <a:solidFill>
                      <a:schemeClr val="tx1"/>
                    </a:solidFill>
                    <a:latin typeface="Arial" charset="0"/>
                    <a:ea typeface="돋움" pitchFamily="50" charset="-127"/>
                  </a:defRPr>
                </a:lvl5pPr>
                <a:lvl6pPr marL="2514600" indent="-228600" eaLnBrk="0" fontAlgn="base" hangingPunct="0">
                  <a:spcBef>
                    <a:spcPct val="0"/>
                  </a:spcBef>
                  <a:spcAft>
                    <a:spcPct val="0"/>
                  </a:spcAft>
                  <a:defRPr kumimoji="1" sz="900">
                    <a:solidFill>
                      <a:schemeClr val="tx1"/>
                    </a:solidFill>
                    <a:latin typeface="Arial" charset="0"/>
                    <a:ea typeface="돋움" pitchFamily="50" charset="-127"/>
                  </a:defRPr>
                </a:lvl6pPr>
                <a:lvl7pPr marL="2971800" indent="-228600" eaLnBrk="0" fontAlgn="base" hangingPunct="0">
                  <a:spcBef>
                    <a:spcPct val="0"/>
                  </a:spcBef>
                  <a:spcAft>
                    <a:spcPct val="0"/>
                  </a:spcAft>
                  <a:defRPr kumimoji="1" sz="900">
                    <a:solidFill>
                      <a:schemeClr val="tx1"/>
                    </a:solidFill>
                    <a:latin typeface="Arial" charset="0"/>
                    <a:ea typeface="돋움" pitchFamily="50" charset="-127"/>
                  </a:defRPr>
                </a:lvl7pPr>
                <a:lvl8pPr marL="3429000" indent="-228600" eaLnBrk="0" fontAlgn="base" hangingPunct="0">
                  <a:spcBef>
                    <a:spcPct val="0"/>
                  </a:spcBef>
                  <a:spcAft>
                    <a:spcPct val="0"/>
                  </a:spcAft>
                  <a:defRPr kumimoji="1" sz="900">
                    <a:solidFill>
                      <a:schemeClr val="tx1"/>
                    </a:solidFill>
                    <a:latin typeface="Arial" charset="0"/>
                    <a:ea typeface="돋움" pitchFamily="50" charset="-127"/>
                  </a:defRPr>
                </a:lvl8pPr>
                <a:lvl9pPr marL="3886200" indent="-228600" eaLnBrk="0" fontAlgn="base" hangingPunct="0">
                  <a:spcBef>
                    <a:spcPct val="0"/>
                  </a:spcBef>
                  <a:spcAft>
                    <a:spcPct val="0"/>
                  </a:spcAft>
                  <a:defRPr kumimoji="1" sz="900">
                    <a:solidFill>
                      <a:schemeClr val="tx1"/>
                    </a:solidFill>
                    <a:latin typeface="Arial" charset="0"/>
                    <a:ea typeface="돋움" pitchFamily="50" charset="-127"/>
                  </a:defRPr>
                </a:lvl9pPr>
              </a:lstStyle>
              <a:p>
                <a:pPr eaLnBrk="1" hangingPunct="1"/>
                <a:r>
                  <a:rPr lang="en-US" altLang="ko-KR" sz="800" dirty="0" smtClean="0"/>
                  <a:t>( ? )</a:t>
                </a:r>
              </a:p>
            </p:txBody>
          </p:sp>
        </p:grpSp>
      </p:grpSp>
      <p:sp>
        <p:nvSpPr>
          <p:cNvPr id="82" name="Rectangle 142"/>
          <p:cNvSpPr>
            <a:spLocks noChangeArrowheads="1"/>
          </p:cNvSpPr>
          <p:nvPr/>
        </p:nvSpPr>
        <p:spPr bwMode="auto">
          <a:xfrm>
            <a:off x="3434215" y="5126340"/>
            <a:ext cx="3117398" cy="13388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900">
                <a:solidFill>
                  <a:schemeClr val="tx1"/>
                </a:solidFill>
                <a:latin typeface="Arial" charset="0"/>
                <a:ea typeface="돋움" pitchFamily="50" charset="-127"/>
              </a:defRPr>
            </a:lvl1pPr>
            <a:lvl2pPr marL="742950" indent="-285750" eaLnBrk="0" hangingPunct="0">
              <a:defRPr kumimoji="1" sz="900">
                <a:solidFill>
                  <a:schemeClr val="tx1"/>
                </a:solidFill>
                <a:latin typeface="Arial" charset="0"/>
                <a:ea typeface="돋움" pitchFamily="50" charset="-127"/>
              </a:defRPr>
            </a:lvl2pPr>
            <a:lvl3pPr marL="1143000" indent="-228600" eaLnBrk="0" hangingPunct="0">
              <a:defRPr kumimoji="1" sz="900">
                <a:solidFill>
                  <a:schemeClr val="tx1"/>
                </a:solidFill>
                <a:latin typeface="Arial" charset="0"/>
                <a:ea typeface="돋움" pitchFamily="50" charset="-127"/>
              </a:defRPr>
            </a:lvl3pPr>
            <a:lvl4pPr marL="1600200" indent="-228600" eaLnBrk="0" hangingPunct="0">
              <a:defRPr kumimoji="1" sz="900">
                <a:solidFill>
                  <a:schemeClr val="tx1"/>
                </a:solidFill>
                <a:latin typeface="Arial" charset="0"/>
                <a:ea typeface="돋움" pitchFamily="50" charset="-127"/>
              </a:defRPr>
            </a:lvl4pPr>
            <a:lvl5pPr marL="2057400" indent="-228600" eaLnBrk="0" hangingPunct="0">
              <a:defRPr kumimoji="1" sz="900">
                <a:solidFill>
                  <a:schemeClr val="tx1"/>
                </a:solidFill>
                <a:latin typeface="Arial" charset="0"/>
                <a:ea typeface="돋움" pitchFamily="50" charset="-127"/>
              </a:defRPr>
            </a:lvl5pPr>
            <a:lvl6pPr marL="2514600" indent="-228600" eaLnBrk="0" fontAlgn="base" hangingPunct="0">
              <a:spcBef>
                <a:spcPct val="0"/>
              </a:spcBef>
              <a:spcAft>
                <a:spcPct val="0"/>
              </a:spcAft>
              <a:defRPr kumimoji="1" sz="900">
                <a:solidFill>
                  <a:schemeClr val="tx1"/>
                </a:solidFill>
                <a:latin typeface="Arial" charset="0"/>
                <a:ea typeface="돋움" pitchFamily="50" charset="-127"/>
              </a:defRPr>
            </a:lvl6pPr>
            <a:lvl7pPr marL="2971800" indent="-228600" eaLnBrk="0" fontAlgn="base" hangingPunct="0">
              <a:spcBef>
                <a:spcPct val="0"/>
              </a:spcBef>
              <a:spcAft>
                <a:spcPct val="0"/>
              </a:spcAft>
              <a:defRPr kumimoji="1" sz="900">
                <a:solidFill>
                  <a:schemeClr val="tx1"/>
                </a:solidFill>
                <a:latin typeface="Arial" charset="0"/>
                <a:ea typeface="돋움" pitchFamily="50" charset="-127"/>
              </a:defRPr>
            </a:lvl7pPr>
            <a:lvl8pPr marL="3429000" indent="-228600" eaLnBrk="0" fontAlgn="base" hangingPunct="0">
              <a:spcBef>
                <a:spcPct val="0"/>
              </a:spcBef>
              <a:spcAft>
                <a:spcPct val="0"/>
              </a:spcAft>
              <a:defRPr kumimoji="1" sz="900">
                <a:solidFill>
                  <a:schemeClr val="tx1"/>
                </a:solidFill>
                <a:latin typeface="Arial" charset="0"/>
                <a:ea typeface="돋움" pitchFamily="50" charset="-127"/>
              </a:defRPr>
            </a:lvl8pPr>
            <a:lvl9pPr marL="3886200" indent="-228600" eaLnBrk="0" fontAlgn="base" hangingPunct="0">
              <a:spcBef>
                <a:spcPct val="0"/>
              </a:spcBef>
              <a:spcAft>
                <a:spcPct val="0"/>
              </a:spcAft>
              <a:defRPr kumimoji="1" sz="900">
                <a:solidFill>
                  <a:schemeClr val="tx1"/>
                </a:solidFill>
                <a:latin typeface="Arial" charset="0"/>
                <a:ea typeface="돋움" pitchFamily="50" charset="-127"/>
              </a:defRPr>
            </a:lvl9pPr>
          </a:lstStyle>
          <a:p>
            <a:pPr eaLnBrk="1" hangingPunct="1"/>
            <a:r>
              <a:rPr lang="en-US" altLang="ko-KR" sz="1200">
                <a:latin typeface="Times New Roman" panose="02020603050405020304" pitchFamily="18" charset="0"/>
                <a:ea typeface="LG Smart_H Regular" panose="020B0600000101010101" pitchFamily="34" charset="-127"/>
                <a:cs typeface="Times New Roman" panose="02020603050405020304" pitchFamily="18" charset="0"/>
              </a:rPr>
              <a:t>38. </a:t>
            </a:r>
            <a:r>
              <a:rPr lang="vi-VN" altLang="ko-KR" sz="1200" dirty="0">
                <a:latin typeface="Times New Roman" panose="02020603050405020304" pitchFamily="18" charset="0"/>
                <a:ea typeface="LG Smart_H Regular" panose="020B0600000101010101" pitchFamily="34" charset="-127"/>
                <a:cs typeface="Times New Roman" panose="02020603050405020304" pitchFamily="18" charset="0"/>
              </a:rPr>
              <a:t>Chọn đáp án đúng với điều kiện dưới đây</a:t>
            </a:r>
            <a:r>
              <a:rPr lang="en-US" altLang="ko-KR" sz="1200" dirty="0">
                <a:latin typeface="Times New Roman" panose="02020603050405020304" pitchFamily="18" charset="0"/>
                <a:ea typeface="LG Smart_H Regular" panose="020B0600000101010101" pitchFamily="34" charset="-127"/>
                <a:cs typeface="Times New Roman" panose="02020603050405020304" pitchFamily="18" charset="0"/>
              </a:rPr>
              <a:t>.  </a:t>
            </a:r>
          </a:p>
          <a:p>
            <a:pPr eaLnBrk="1" hangingPunct="1"/>
            <a:r>
              <a:rPr lang="vi-VN" sz="1200" dirty="0">
                <a:latin typeface="Times New Roman" panose="02020603050405020304" pitchFamily="18" charset="0"/>
                <a:ea typeface="LG Smart_H Regular" panose="020B0600000101010101" pitchFamily="34" charset="-127"/>
                <a:cs typeface="Times New Roman" panose="02020603050405020304" pitchFamily="18" charset="0"/>
              </a:rPr>
              <a:t>Chuyển đổi số thập lục phân A37 thành BCD (số </a:t>
            </a:r>
            <a:r>
              <a:rPr lang="vi-VN" sz="1200">
                <a:latin typeface="Times New Roman" panose="02020603050405020304" pitchFamily="18" charset="0"/>
                <a:ea typeface="LG Smart_H Regular" panose="020B0600000101010101" pitchFamily="34" charset="-127"/>
                <a:cs typeface="Times New Roman" panose="02020603050405020304" pitchFamily="18" charset="0"/>
              </a:rPr>
              <a:t>thập </a:t>
            </a:r>
            <a:r>
              <a:rPr lang="vi-VN" sz="1200" smtClean="0">
                <a:latin typeface="Times New Roman" panose="02020603050405020304" pitchFamily="18" charset="0"/>
                <a:ea typeface="LG Smart_H Regular" panose="020B0600000101010101" pitchFamily="34" charset="-127"/>
                <a:cs typeface="Times New Roman" panose="02020603050405020304" pitchFamily="18" charset="0"/>
              </a:rPr>
              <a:t>phân </a:t>
            </a:r>
            <a:r>
              <a:rPr lang="vi-VN" sz="1200" dirty="0">
                <a:latin typeface="Times New Roman" panose="02020603050405020304" pitchFamily="18" charset="0"/>
                <a:ea typeface="LG Smart_H Regular" panose="020B0600000101010101" pitchFamily="34" charset="-127"/>
                <a:cs typeface="Times New Roman" panose="02020603050405020304" pitchFamily="18" charset="0"/>
              </a:rPr>
              <a:t>được mã hóa nhị phân).</a:t>
            </a:r>
            <a:r>
              <a:rPr lang="en-US" altLang="ko-KR" sz="1200" dirty="0">
                <a:latin typeface="Times New Roman" panose="02020603050405020304" pitchFamily="18" charset="0"/>
                <a:ea typeface="LG Smart_H Regular" panose="020B0600000101010101" pitchFamily="34" charset="-127"/>
                <a:cs typeface="Times New Roman" panose="02020603050405020304" pitchFamily="18" charset="0"/>
              </a:rPr>
              <a:t> </a:t>
            </a:r>
          </a:p>
          <a:p>
            <a:pPr eaLnBrk="1" hangingPunct="1"/>
            <a:r>
              <a:rPr lang="en-US" altLang="ko-KR" sz="1200" dirty="0">
                <a:latin typeface="Times New Roman" panose="02020603050405020304" pitchFamily="18" charset="0"/>
                <a:ea typeface="LG Smart_H Regular" panose="020B0600000101010101" pitchFamily="34" charset="-127"/>
                <a:cs typeface="Times New Roman" panose="02020603050405020304" pitchFamily="18" charset="0"/>
              </a:rPr>
              <a:t>      </a:t>
            </a:r>
            <a:r>
              <a:rPr lang="vi-VN" altLang="ko-KR" sz="1200">
                <a:latin typeface="Times New Roman" panose="02020603050405020304" pitchFamily="18" charset="0"/>
                <a:ea typeface="LG Smart_H Regular" panose="020B0600000101010101" pitchFamily="34" charset="-127"/>
                <a:cs typeface="Times New Roman" panose="02020603050405020304" pitchFamily="18" charset="0"/>
              </a:rPr>
              <a:t>Ví dụ</a:t>
            </a:r>
            <a:r>
              <a:rPr lang="en-US" altLang="ko-KR" sz="1200">
                <a:latin typeface="Times New Roman" panose="02020603050405020304" pitchFamily="18" charset="0"/>
                <a:ea typeface="LG Smart_H Regular" panose="020B0600000101010101" pitchFamily="34" charset="-127"/>
                <a:cs typeface="Times New Roman" panose="02020603050405020304" pitchFamily="18" charset="0"/>
              </a:rPr>
              <a:t>) </a:t>
            </a:r>
            <a:r>
              <a:rPr lang="en-US" altLang="ko-KR" sz="1200" dirty="0">
                <a:latin typeface="Times New Roman" panose="02020603050405020304" pitchFamily="18" charset="0"/>
                <a:ea typeface="LG Smart_H Regular" panose="020B0600000101010101" pitchFamily="34" charset="-127"/>
                <a:cs typeface="Times New Roman" panose="02020603050405020304" pitchFamily="18" charset="0"/>
              </a:rPr>
              <a:t>[BCD HA37 D0]</a:t>
            </a:r>
          </a:p>
          <a:p>
            <a:pPr eaLnBrk="1" hangingPunct="1"/>
            <a:endParaRPr lang="en-US" altLang="ko-KR" sz="1200" dirty="0">
              <a:latin typeface="Times New Roman" panose="02020603050405020304" pitchFamily="18" charset="0"/>
              <a:ea typeface="LG Smart_H Regular" panose="020B0600000101010101" pitchFamily="34" charset="-127"/>
              <a:cs typeface="Times New Roman" panose="02020603050405020304" pitchFamily="18" charset="0"/>
            </a:endParaRPr>
          </a:p>
          <a:p>
            <a:pPr eaLnBrk="1" hangingPunct="1"/>
            <a:r>
              <a:rPr lang="en-US" altLang="ko-KR" sz="1050">
                <a:latin typeface="Times New Roman" panose="02020603050405020304" pitchFamily="18" charset="0"/>
                <a:ea typeface="LG Smart_H Regular" panose="020B0600000101010101" pitchFamily="34" charset="-127"/>
                <a:cs typeface="Times New Roman" panose="02020603050405020304" pitchFamily="18" charset="0"/>
              </a:rPr>
              <a:t> </a:t>
            </a:r>
            <a:r>
              <a:rPr lang="en-US" altLang="ko-KR" sz="1050" smtClean="0">
                <a:latin typeface="Times New Roman" panose="02020603050405020304" pitchFamily="18" charset="0"/>
                <a:ea typeface="LG Smart_H Regular" panose="020B0600000101010101" pitchFamily="34" charset="-127"/>
                <a:cs typeface="Times New Roman" panose="02020603050405020304" pitchFamily="18" charset="0"/>
              </a:rPr>
              <a:t>A. </a:t>
            </a:r>
            <a:r>
              <a:rPr lang="en-US" altLang="ko-KR" sz="1050" dirty="0">
                <a:latin typeface="Times New Roman" panose="02020603050405020304" pitchFamily="18" charset="0"/>
                <a:ea typeface="LG Smart_H Regular" panose="020B0600000101010101" pitchFamily="34" charset="-127"/>
                <a:cs typeface="Times New Roman" panose="02020603050405020304" pitchFamily="18" charset="0"/>
              </a:rPr>
              <a:t>0011 0100 </a:t>
            </a:r>
            <a:r>
              <a:rPr lang="en-US" altLang="ko-KR" sz="1050">
                <a:latin typeface="Times New Roman" panose="02020603050405020304" pitchFamily="18" charset="0"/>
                <a:ea typeface="LG Smart_H Regular" panose="020B0600000101010101" pitchFamily="34" charset="-127"/>
                <a:cs typeface="Times New Roman" panose="02020603050405020304" pitchFamily="18" charset="0"/>
              </a:rPr>
              <a:t>0011 </a:t>
            </a:r>
            <a:r>
              <a:rPr lang="en-US" altLang="ko-KR" sz="1050" smtClean="0">
                <a:latin typeface="Times New Roman" panose="02020603050405020304" pitchFamily="18" charset="0"/>
                <a:ea typeface="LG Smart_H Regular" panose="020B0600000101010101" pitchFamily="34" charset="-127"/>
                <a:cs typeface="Times New Roman" panose="02020603050405020304" pitchFamily="18" charset="0"/>
              </a:rPr>
              <a:t>1010       B. </a:t>
            </a:r>
            <a:r>
              <a:rPr lang="en-US" altLang="ko-KR" sz="1050" dirty="0">
                <a:latin typeface="Times New Roman" panose="02020603050405020304" pitchFamily="18" charset="0"/>
                <a:ea typeface="LG Smart_H Regular" panose="020B0600000101010101" pitchFamily="34" charset="-127"/>
                <a:cs typeface="Times New Roman" panose="02020603050405020304" pitchFamily="18" charset="0"/>
              </a:rPr>
              <a:t>0000 1001 0011 0111</a:t>
            </a:r>
          </a:p>
          <a:p>
            <a:pPr eaLnBrk="1" hangingPunct="1"/>
            <a:r>
              <a:rPr lang="en-US" altLang="ko-KR" sz="1050">
                <a:latin typeface="Times New Roman" panose="02020603050405020304" pitchFamily="18" charset="0"/>
                <a:ea typeface="LG Smart_H Regular" panose="020B0600000101010101" pitchFamily="34" charset="-127"/>
                <a:cs typeface="Times New Roman" panose="02020603050405020304" pitchFamily="18" charset="0"/>
              </a:rPr>
              <a:t> </a:t>
            </a:r>
            <a:r>
              <a:rPr lang="en-US" altLang="ko-KR" sz="1050" smtClean="0">
                <a:latin typeface="Times New Roman" panose="02020603050405020304" pitchFamily="18" charset="0"/>
                <a:ea typeface="LG Smart_H Regular" panose="020B0600000101010101" pitchFamily="34" charset="-127"/>
                <a:cs typeface="Times New Roman" panose="02020603050405020304" pitchFamily="18" charset="0"/>
              </a:rPr>
              <a:t>C. </a:t>
            </a:r>
            <a:r>
              <a:rPr lang="en-US" altLang="ko-KR" sz="1050" dirty="0">
                <a:latin typeface="Times New Roman" panose="02020603050405020304" pitchFamily="18" charset="0"/>
                <a:ea typeface="LG Smart_H Regular" panose="020B0600000101010101" pitchFamily="34" charset="-127"/>
                <a:cs typeface="Times New Roman" panose="02020603050405020304" pitchFamily="18" charset="0"/>
              </a:rPr>
              <a:t>0010 0110 0001 </a:t>
            </a:r>
            <a:r>
              <a:rPr lang="en-US" altLang="ko-KR" sz="1050">
                <a:latin typeface="Times New Roman" panose="02020603050405020304" pitchFamily="18" charset="0"/>
                <a:ea typeface="LG Smart_H Regular" panose="020B0600000101010101" pitchFamily="34" charset="-127"/>
                <a:cs typeface="Times New Roman" panose="02020603050405020304" pitchFamily="18" charset="0"/>
              </a:rPr>
              <a:t>0101       </a:t>
            </a:r>
            <a:r>
              <a:rPr lang="en-US" altLang="ko-KR" sz="1050" smtClean="0">
                <a:latin typeface="Times New Roman" panose="02020603050405020304" pitchFamily="18" charset="0"/>
                <a:ea typeface="LG Smart_H Regular" panose="020B0600000101010101" pitchFamily="34" charset="-127"/>
                <a:cs typeface="Times New Roman" panose="02020603050405020304" pitchFamily="18" charset="0"/>
              </a:rPr>
              <a:t>D. </a:t>
            </a:r>
            <a:r>
              <a:rPr lang="en-US" altLang="ko-KR" sz="1050" dirty="0">
                <a:latin typeface="Times New Roman" panose="02020603050405020304" pitchFamily="18" charset="0"/>
                <a:ea typeface="LG Smart_H Regular" panose="020B0600000101010101" pitchFamily="34" charset="-127"/>
                <a:cs typeface="Times New Roman" panose="02020603050405020304" pitchFamily="18" charset="0"/>
              </a:rPr>
              <a:t>0001 1100 0110 0110</a:t>
            </a:r>
          </a:p>
        </p:txBody>
      </p:sp>
      <p:sp>
        <p:nvSpPr>
          <p:cNvPr id="83" name="Rectangle 89"/>
          <p:cNvSpPr>
            <a:spLocks noChangeArrowheads="1"/>
          </p:cNvSpPr>
          <p:nvPr/>
        </p:nvSpPr>
        <p:spPr bwMode="auto">
          <a:xfrm>
            <a:off x="3434215" y="6664349"/>
            <a:ext cx="3124200"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900">
                <a:solidFill>
                  <a:schemeClr val="tx1"/>
                </a:solidFill>
                <a:latin typeface="Arial" charset="0"/>
                <a:ea typeface="돋움" pitchFamily="50" charset="-127"/>
              </a:defRPr>
            </a:lvl1pPr>
            <a:lvl2pPr marL="742950" indent="-285750" eaLnBrk="0" hangingPunct="0">
              <a:defRPr kumimoji="1" sz="900">
                <a:solidFill>
                  <a:schemeClr val="tx1"/>
                </a:solidFill>
                <a:latin typeface="Arial" charset="0"/>
                <a:ea typeface="돋움" pitchFamily="50" charset="-127"/>
              </a:defRPr>
            </a:lvl2pPr>
            <a:lvl3pPr marL="1143000" indent="-228600" eaLnBrk="0" hangingPunct="0">
              <a:defRPr kumimoji="1" sz="900">
                <a:solidFill>
                  <a:schemeClr val="tx1"/>
                </a:solidFill>
                <a:latin typeface="Arial" charset="0"/>
                <a:ea typeface="돋움" pitchFamily="50" charset="-127"/>
              </a:defRPr>
            </a:lvl3pPr>
            <a:lvl4pPr marL="1600200" indent="-228600" eaLnBrk="0" hangingPunct="0">
              <a:defRPr kumimoji="1" sz="900">
                <a:solidFill>
                  <a:schemeClr val="tx1"/>
                </a:solidFill>
                <a:latin typeface="Arial" charset="0"/>
                <a:ea typeface="돋움" pitchFamily="50" charset="-127"/>
              </a:defRPr>
            </a:lvl4pPr>
            <a:lvl5pPr marL="2057400" indent="-228600" eaLnBrk="0" hangingPunct="0">
              <a:defRPr kumimoji="1" sz="900">
                <a:solidFill>
                  <a:schemeClr val="tx1"/>
                </a:solidFill>
                <a:latin typeface="Arial" charset="0"/>
                <a:ea typeface="돋움" pitchFamily="50" charset="-127"/>
              </a:defRPr>
            </a:lvl5pPr>
            <a:lvl6pPr marL="2514600" indent="-228600" eaLnBrk="0" fontAlgn="base" hangingPunct="0">
              <a:spcBef>
                <a:spcPct val="0"/>
              </a:spcBef>
              <a:spcAft>
                <a:spcPct val="0"/>
              </a:spcAft>
              <a:defRPr kumimoji="1" sz="900">
                <a:solidFill>
                  <a:schemeClr val="tx1"/>
                </a:solidFill>
                <a:latin typeface="Arial" charset="0"/>
                <a:ea typeface="돋움" pitchFamily="50" charset="-127"/>
              </a:defRPr>
            </a:lvl6pPr>
            <a:lvl7pPr marL="2971800" indent="-228600" eaLnBrk="0" fontAlgn="base" hangingPunct="0">
              <a:spcBef>
                <a:spcPct val="0"/>
              </a:spcBef>
              <a:spcAft>
                <a:spcPct val="0"/>
              </a:spcAft>
              <a:defRPr kumimoji="1" sz="900">
                <a:solidFill>
                  <a:schemeClr val="tx1"/>
                </a:solidFill>
                <a:latin typeface="Arial" charset="0"/>
                <a:ea typeface="돋움" pitchFamily="50" charset="-127"/>
              </a:defRPr>
            </a:lvl7pPr>
            <a:lvl8pPr marL="3429000" indent="-228600" eaLnBrk="0" fontAlgn="base" hangingPunct="0">
              <a:spcBef>
                <a:spcPct val="0"/>
              </a:spcBef>
              <a:spcAft>
                <a:spcPct val="0"/>
              </a:spcAft>
              <a:defRPr kumimoji="1" sz="900">
                <a:solidFill>
                  <a:schemeClr val="tx1"/>
                </a:solidFill>
                <a:latin typeface="Arial" charset="0"/>
                <a:ea typeface="돋움" pitchFamily="50" charset="-127"/>
              </a:defRPr>
            </a:lvl8pPr>
            <a:lvl9pPr marL="3886200" indent="-228600" eaLnBrk="0" fontAlgn="base" hangingPunct="0">
              <a:spcBef>
                <a:spcPct val="0"/>
              </a:spcBef>
              <a:spcAft>
                <a:spcPct val="0"/>
              </a:spcAft>
              <a:defRPr kumimoji="1" sz="900">
                <a:solidFill>
                  <a:schemeClr val="tx1"/>
                </a:solidFill>
                <a:latin typeface="Arial" charset="0"/>
                <a:ea typeface="돋움" pitchFamily="50" charset="-127"/>
              </a:defRPr>
            </a:lvl9pPr>
          </a:lstStyle>
          <a:p>
            <a:pPr eaLnBrk="1" hangingPunct="1"/>
            <a:r>
              <a:rPr lang="en-US" altLang="ko-KR" sz="1200">
                <a:latin typeface="Times New Roman" panose="02020603050405020304" pitchFamily="18" charset="0"/>
                <a:ea typeface="LG Smart_H Regular" panose="020B0600000101010101" pitchFamily="34" charset="-127"/>
                <a:cs typeface="Times New Roman" panose="02020603050405020304" pitchFamily="18" charset="0"/>
              </a:rPr>
              <a:t>39. </a:t>
            </a:r>
            <a:r>
              <a:rPr lang="vi-VN" sz="1200" dirty="0">
                <a:latin typeface="Times New Roman" panose="02020603050405020304" pitchFamily="18" charset="0"/>
                <a:ea typeface="LG Smart_H Regular" panose="020B0600000101010101" pitchFamily="34" charset="-127"/>
                <a:cs typeface="Times New Roman" panose="02020603050405020304" pitchFamily="18" charset="0"/>
              </a:rPr>
              <a:t>Nơi đặt thời gian quét tối đa. Nếu thời gian quét Run muộn hơn thời gian này, thì sẽ xảy ra Lỗi PLC.Tính </a:t>
            </a:r>
            <a:r>
              <a:rPr lang="vi-VN" sz="1200">
                <a:latin typeface="Times New Roman" panose="02020603050405020304" pitchFamily="18" charset="0"/>
                <a:ea typeface="LG Smart_H Regular" panose="020B0600000101010101" pitchFamily="34" charset="-127"/>
                <a:cs typeface="Times New Roman" panose="02020603050405020304" pitchFamily="18" charset="0"/>
              </a:rPr>
              <a:t>năng </a:t>
            </a:r>
            <a:endParaRPr lang="en-US" sz="1200">
              <a:latin typeface="Times New Roman" panose="02020603050405020304" pitchFamily="18" charset="0"/>
              <a:ea typeface="LG Smart_H Regular" panose="020B0600000101010101" pitchFamily="34" charset="-127"/>
              <a:cs typeface="Times New Roman" panose="02020603050405020304" pitchFamily="18" charset="0"/>
            </a:endParaRPr>
          </a:p>
          <a:p>
            <a:pPr eaLnBrk="1" hangingPunct="1"/>
            <a:r>
              <a:rPr lang="vi-VN" sz="1200">
                <a:latin typeface="Times New Roman" panose="02020603050405020304" pitchFamily="18" charset="0"/>
                <a:ea typeface="LG Smart_H Regular" panose="020B0600000101010101" pitchFamily="34" charset="-127"/>
                <a:cs typeface="Times New Roman" panose="02020603050405020304" pitchFamily="18" charset="0"/>
              </a:rPr>
              <a:t>này </a:t>
            </a:r>
            <a:r>
              <a:rPr lang="vi-VN" sz="1200" dirty="0">
                <a:latin typeface="Times New Roman" panose="02020603050405020304" pitchFamily="18" charset="0"/>
                <a:ea typeface="LG Smart_H Regular" panose="020B0600000101010101" pitchFamily="34" charset="-127"/>
                <a:cs typeface="Times New Roman" panose="02020603050405020304" pitchFamily="18" charset="0"/>
              </a:rPr>
              <a:t>gọi là gì?</a:t>
            </a:r>
            <a:endParaRPr lang="en-US" altLang="ko-KR" sz="1200" dirty="0">
              <a:latin typeface="Times New Roman" panose="02020603050405020304" pitchFamily="18" charset="0"/>
              <a:ea typeface="LG Smart_H Regular" panose="020B0600000101010101" pitchFamily="34" charset="-127"/>
              <a:cs typeface="Times New Roman" panose="02020603050405020304" pitchFamily="18" charset="0"/>
            </a:endParaRPr>
          </a:p>
          <a:p>
            <a:pPr eaLnBrk="1" hangingPunct="1"/>
            <a:endParaRPr lang="en-US" altLang="ko-KR" sz="1200" dirty="0">
              <a:latin typeface="Times New Roman" panose="02020603050405020304" pitchFamily="18" charset="0"/>
              <a:ea typeface="LG Smart_H Regular" panose="020B0600000101010101" pitchFamily="34" charset="-127"/>
              <a:cs typeface="Times New Roman" panose="02020603050405020304" pitchFamily="18" charset="0"/>
            </a:endParaRPr>
          </a:p>
          <a:p>
            <a:pPr eaLnBrk="1" hangingPunct="1"/>
            <a:r>
              <a:rPr lang="en-US" altLang="ko-KR" sz="1200" smtClean="0">
                <a:latin typeface="Times New Roman" panose="02020603050405020304" pitchFamily="18" charset="0"/>
                <a:ea typeface="LG Smart_H Regular" panose="020B0600000101010101" pitchFamily="34" charset="-127"/>
                <a:cs typeface="Times New Roman" panose="02020603050405020304" pitchFamily="18" charset="0"/>
              </a:rPr>
              <a:t>A. </a:t>
            </a:r>
            <a:r>
              <a:rPr lang="vi-VN" altLang="ko-KR" sz="1200">
                <a:latin typeface="Times New Roman" panose="02020603050405020304" pitchFamily="18" charset="0"/>
                <a:ea typeface="LG Smart_H Regular" panose="020B0600000101010101" pitchFamily="34" charset="-127"/>
                <a:cs typeface="Times New Roman" panose="02020603050405020304" pitchFamily="18" charset="0"/>
              </a:rPr>
              <a:t>Qu</a:t>
            </a:r>
            <a:r>
              <a:rPr lang="en-US" altLang="ko-KR" sz="1200">
                <a:latin typeface="Times New Roman" panose="02020603050405020304" pitchFamily="18" charset="0"/>
                <a:ea typeface="LG Smart_H Regular" panose="020B0600000101010101" pitchFamily="34" charset="-127"/>
                <a:cs typeface="Times New Roman" panose="02020603050405020304" pitchFamily="18" charset="0"/>
              </a:rPr>
              <a:t>é</a:t>
            </a:r>
            <a:r>
              <a:rPr lang="vi-VN" altLang="ko-KR" sz="1200">
                <a:latin typeface="Times New Roman" panose="02020603050405020304" pitchFamily="18" charset="0"/>
                <a:ea typeface="LG Smart_H Regular" panose="020B0600000101010101" pitchFamily="34" charset="-127"/>
                <a:cs typeface="Times New Roman" panose="02020603050405020304" pitchFamily="18" charset="0"/>
              </a:rPr>
              <a:t>t </a:t>
            </a:r>
            <a:r>
              <a:rPr lang="vi-VN" altLang="ko-KR" sz="1200" dirty="0">
                <a:latin typeface="Times New Roman" panose="02020603050405020304" pitchFamily="18" charset="0"/>
                <a:ea typeface="LG Smart_H Regular" panose="020B0600000101010101" pitchFamily="34" charset="-127"/>
                <a:cs typeface="Times New Roman" panose="02020603050405020304" pitchFamily="18" charset="0"/>
              </a:rPr>
              <a:t>liên </a:t>
            </a:r>
            <a:r>
              <a:rPr lang="vi-VN" altLang="ko-KR" sz="1200">
                <a:latin typeface="Times New Roman" panose="02020603050405020304" pitchFamily="18" charset="0"/>
                <a:ea typeface="LG Smart_H Regular" panose="020B0600000101010101" pitchFamily="34" charset="-127"/>
                <a:cs typeface="Times New Roman" panose="02020603050405020304" pitchFamily="18" charset="0"/>
              </a:rPr>
              <a:t>tục</a:t>
            </a:r>
            <a:r>
              <a:rPr lang="ko-KR" altLang="en-US" sz="1200">
                <a:latin typeface="Times New Roman" panose="02020603050405020304" pitchFamily="18" charset="0"/>
                <a:ea typeface="LG Smart_H Regular" panose="020B0600000101010101" pitchFamily="34" charset="-127"/>
                <a:cs typeface="Times New Roman" panose="02020603050405020304" pitchFamily="18" charset="0"/>
              </a:rPr>
              <a:t>      </a:t>
            </a:r>
            <a:r>
              <a:rPr lang="ko-KR" altLang="en-US" sz="1200" smtClean="0">
                <a:latin typeface="Times New Roman" panose="02020603050405020304" pitchFamily="18" charset="0"/>
                <a:ea typeface="LG Smart_H Regular" panose="020B0600000101010101" pitchFamily="34" charset="-127"/>
                <a:cs typeface="Times New Roman" panose="02020603050405020304" pitchFamily="18" charset="0"/>
              </a:rPr>
              <a:t> </a:t>
            </a:r>
            <a:r>
              <a:rPr lang="en-US" altLang="ko-KR" sz="1200" smtClean="0">
                <a:latin typeface="Times New Roman" panose="02020603050405020304" pitchFamily="18" charset="0"/>
                <a:ea typeface="LG Smart_H Regular" panose="020B0600000101010101" pitchFamily="34" charset="-127"/>
                <a:cs typeface="Times New Roman" panose="02020603050405020304" pitchFamily="18" charset="0"/>
              </a:rPr>
              <a:t>B</a:t>
            </a:r>
            <a:r>
              <a:rPr lang="ko-KR" altLang="en-US" sz="1200" smtClean="0">
                <a:latin typeface="Times New Roman" panose="02020603050405020304" pitchFamily="18" charset="0"/>
                <a:ea typeface="LG Smart_H Regular" panose="020B0600000101010101" pitchFamily="34" charset="-127"/>
                <a:cs typeface="Times New Roman" panose="02020603050405020304" pitchFamily="18" charset="0"/>
              </a:rPr>
              <a:t> </a:t>
            </a:r>
            <a:r>
              <a:rPr lang="vi-VN" altLang="ko-KR" sz="1200" dirty="0">
                <a:latin typeface="Times New Roman" panose="02020603050405020304" pitchFamily="18" charset="0"/>
                <a:ea typeface="LG Smart_H Regular" panose="020B0600000101010101" pitchFamily="34" charset="-127"/>
                <a:cs typeface="Times New Roman" panose="02020603050405020304" pitchFamily="18" charset="0"/>
              </a:rPr>
              <a:t>Tính năng tự chuẩn đoán</a:t>
            </a:r>
            <a:endParaRPr lang="ko-KR" altLang="en-US" sz="1200" dirty="0">
              <a:latin typeface="Times New Roman" panose="02020603050405020304" pitchFamily="18" charset="0"/>
              <a:ea typeface="LG Smart_H Regular" panose="020B0600000101010101" pitchFamily="34" charset="-127"/>
              <a:cs typeface="Times New Roman" panose="02020603050405020304" pitchFamily="18" charset="0"/>
            </a:endParaRPr>
          </a:p>
          <a:p>
            <a:pPr eaLnBrk="1" hangingPunct="1"/>
            <a:r>
              <a:rPr lang="en-US" altLang="ko-KR" sz="1200" smtClean="0">
                <a:latin typeface="Times New Roman" panose="02020603050405020304" pitchFamily="18" charset="0"/>
                <a:ea typeface="LG Smart_H Regular" panose="020B0600000101010101" pitchFamily="34" charset="-127"/>
                <a:cs typeface="Times New Roman" panose="02020603050405020304" pitchFamily="18" charset="0"/>
              </a:rPr>
              <a:t>C.</a:t>
            </a:r>
            <a:r>
              <a:rPr lang="ko-KR" altLang="en-US" sz="1200">
                <a:latin typeface="Times New Roman" panose="02020603050405020304" pitchFamily="18" charset="0"/>
                <a:ea typeface="LG Smart_H Regular" panose="020B0600000101010101" pitchFamily="34" charset="-127"/>
                <a:cs typeface="Times New Roman" panose="02020603050405020304" pitchFamily="18" charset="0"/>
              </a:rPr>
              <a:t> </a:t>
            </a:r>
            <a:r>
              <a:rPr lang="en-US" altLang="ko-KR" sz="1200" smtClean="0">
                <a:latin typeface="Times New Roman" panose="02020603050405020304" pitchFamily="18" charset="0"/>
                <a:ea typeface="LG Smart_H Regular" panose="020B0600000101010101" pitchFamily="34" charset="-127"/>
                <a:cs typeface="Times New Roman" panose="02020603050405020304" pitchFamily="18" charset="0"/>
              </a:rPr>
              <a:t>W</a:t>
            </a:r>
            <a:r>
              <a:rPr lang="vi-VN" altLang="ko-KR" sz="1200" smtClean="0">
                <a:latin typeface="Times New Roman" panose="02020603050405020304" pitchFamily="18" charset="0"/>
                <a:ea typeface="LG Smart_H Regular" panose="020B0600000101010101" pitchFamily="34" charset="-127"/>
                <a:cs typeface="Times New Roman" panose="02020603050405020304" pitchFamily="18" charset="0"/>
              </a:rPr>
              <a:t>atchdog </a:t>
            </a:r>
            <a:r>
              <a:rPr lang="en-US" altLang="ko-KR" sz="1200">
                <a:latin typeface="Times New Roman" panose="02020603050405020304" pitchFamily="18" charset="0"/>
                <a:ea typeface="LG Smart_H Regular" panose="020B0600000101010101" pitchFamily="34" charset="-127"/>
                <a:cs typeface="Times New Roman" panose="02020603050405020304" pitchFamily="18" charset="0"/>
              </a:rPr>
              <a:t>T</a:t>
            </a:r>
            <a:r>
              <a:rPr lang="vi-VN" altLang="ko-KR" sz="1200" smtClean="0">
                <a:latin typeface="Times New Roman" panose="02020603050405020304" pitchFamily="18" charset="0"/>
                <a:ea typeface="LG Smart_H Regular" panose="020B0600000101010101" pitchFamily="34" charset="-127"/>
                <a:cs typeface="Times New Roman" panose="02020603050405020304" pitchFamily="18" charset="0"/>
              </a:rPr>
              <a:t>imer</a:t>
            </a:r>
            <a:r>
              <a:rPr lang="en-US" altLang="ko-KR" sz="1200" smtClean="0">
                <a:latin typeface="Times New Roman" panose="02020603050405020304" pitchFamily="18" charset="0"/>
                <a:ea typeface="LG Smart_H Regular" panose="020B0600000101010101" pitchFamily="34" charset="-127"/>
                <a:cs typeface="Times New Roman" panose="02020603050405020304" pitchFamily="18" charset="0"/>
              </a:rPr>
              <a:t>   D </a:t>
            </a:r>
            <a:r>
              <a:rPr lang="vi-VN" altLang="ko-KR" sz="1200" smtClean="0">
                <a:latin typeface="Times New Roman" panose="02020603050405020304" pitchFamily="18" charset="0"/>
                <a:ea typeface="LG Smart_H Regular" panose="020B0600000101010101" pitchFamily="34" charset="-127"/>
                <a:cs typeface="Times New Roman" panose="02020603050405020304" pitchFamily="18" charset="0"/>
              </a:rPr>
              <a:t> </a:t>
            </a:r>
            <a:r>
              <a:rPr lang="vi-VN" altLang="ko-KR" sz="1200">
                <a:latin typeface="Times New Roman" panose="02020603050405020304" pitchFamily="18" charset="0"/>
                <a:ea typeface="LG Smart_H Regular" panose="020B0600000101010101" pitchFamily="34" charset="-127"/>
                <a:cs typeface="Times New Roman" panose="02020603050405020304" pitchFamily="18" charset="0"/>
              </a:rPr>
              <a:t>System </a:t>
            </a:r>
            <a:r>
              <a:rPr lang="vi-VN" altLang="ko-KR" sz="1200" smtClean="0">
                <a:latin typeface="Times New Roman" panose="02020603050405020304" pitchFamily="18" charset="0"/>
                <a:ea typeface="LG Smart_H Regular" panose="020B0600000101010101" pitchFamily="34" charset="-127"/>
                <a:cs typeface="Times New Roman" panose="02020603050405020304" pitchFamily="18" charset="0"/>
              </a:rPr>
              <a:t>monitoring</a:t>
            </a:r>
            <a:endParaRPr lang="en-US" altLang="ko-KR" sz="1200">
              <a:latin typeface="Times New Roman" panose="02020603050405020304" pitchFamily="18" charset="0"/>
              <a:ea typeface="LG Smart_H Regular" panose="020B0600000101010101" pitchFamily="34" charset="-127"/>
              <a:cs typeface="Times New Roman" panose="02020603050405020304" pitchFamily="18" charset="0"/>
            </a:endParaRPr>
          </a:p>
        </p:txBody>
      </p:sp>
      <p:sp>
        <p:nvSpPr>
          <p:cNvPr id="8" name="Rectangle 7"/>
          <p:cNvSpPr/>
          <p:nvPr/>
        </p:nvSpPr>
        <p:spPr>
          <a:xfrm>
            <a:off x="3471485" y="8291740"/>
            <a:ext cx="3070196" cy="1200329"/>
          </a:xfrm>
          <a:prstGeom prst="rect">
            <a:avLst/>
          </a:prstGeom>
        </p:spPr>
        <p:txBody>
          <a:bodyPr wrap="square">
            <a:spAutoFit/>
          </a:bodyPr>
          <a:lstStyle/>
          <a:p>
            <a:r>
              <a:rPr lang="en-US" altLang="ko-KR" sz="1200" smtClean="0">
                <a:latin typeface="Times New Roman" panose="02020603050405020304" pitchFamily="18" charset="0"/>
                <a:ea typeface="LG Smart_H Regular" panose="020B0600000101010101" pitchFamily="34" charset="-127"/>
                <a:cs typeface="Times New Roman" panose="02020603050405020304" pitchFamily="18" charset="0"/>
              </a:rPr>
              <a:t>40. </a:t>
            </a:r>
            <a:r>
              <a:rPr lang="vi-VN" altLang="ko-KR" sz="1200">
                <a:latin typeface="Times New Roman" panose="02020603050405020304" pitchFamily="18" charset="0"/>
                <a:ea typeface="LG Smart_H Regular" panose="020B0600000101010101" pitchFamily="34" charset="-127"/>
                <a:cs typeface="Times New Roman" panose="02020603050405020304" pitchFamily="18" charset="0"/>
              </a:rPr>
              <a:t>Tuổi thọ của </a:t>
            </a:r>
            <a:r>
              <a:rPr lang="en-US" altLang="ko-KR" sz="1200">
                <a:latin typeface="Times New Roman" panose="02020603050405020304" pitchFamily="18" charset="0"/>
                <a:ea typeface="LG Smart_H Regular" panose="020B0600000101010101" pitchFamily="34" charset="-127"/>
                <a:cs typeface="Times New Roman" panose="02020603050405020304" pitchFamily="18" charset="0"/>
              </a:rPr>
              <a:t>Q6BA</a:t>
            </a:r>
            <a:r>
              <a:rPr lang="vi-VN" altLang="ko-KR" sz="1200">
                <a:latin typeface="Times New Roman" panose="02020603050405020304" pitchFamily="18" charset="0"/>
                <a:ea typeface="LG Smart_H Regular" panose="020B0600000101010101" pitchFamily="34" charset="-127"/>
                <a:cs typeface="Times New Roman" panose="02020603050405020304" pitchFamily="18" charset="0"/>
              </a:rPr>
              <a:t>T battery ở điều kiện dưới đây là bao nhiêu</a:t>
            </a:r>
            <a:r>
              <a:rPr lang="en-US" altLang="ko-KR" sz="1200">
                <a:latin typeface="Times New Roman" panose="02020603050405020304" pitchFamily="18" charset="0"/>
                <a:ea typeface="LG Smart_H Regular" panose="020B0600000101010101" pitchFamily="34" charset="-127"/>
                <a:cs typeface="Times New Roman" panose="02020603050405020304" pitchFamily="18" charset="0"/>
              </a:rPr>
              <a:t>?    (</a:t>
            </a:r>
            <a:r>
              <a:rPr lang="vi-VN" altLang="ko-KR" sz="1200">
                <a:latin typeface="Times New Roman" panose="02020603050405020304" pitchFamily="18" charset="0"/>
                <a:ea typeface="LG Smart_H Regular" panose="020B0600000101010101" pitchFamily="34" charset="-127"/>
                <a:cs typeface="Times New Roman" panose="02020603050405020304" pitchFamily="18" charset="0"/>
              </a:rPr>
              <a:t>Trường hợp kết nối với Mode CPU và hoạt động liên tục</a:t>
            </a:r>
            <a:r>
              <a:rPr lang="en-US" altLang="ko-KR" sz="1200">
                <a:latin typeface="Times New Roman" panose="02020603050405020304" pitchFamily="18" charset="0"/>
                <a:ea typeface="LG Smart_H Regular" panose="020B0600000101010101" pitchFamily="34" charset="-127"/>
                <a:cs typeface="Times New Roman" panose="02020603050405020304" pitchFamily="18" charset="0"/>
              </a:rPr>
              <a:t>)   </a:t>
            </a:r>
            <a:endParaRPr lang="en-US" altLang="ko-KR" sz="1200" smtClean="0">
              <a:latin typeface="Times New Roman" panose="02020603050405020304" pitchFamily="18" charset="0"/>
              <a:ea typeface="LG Smart_H Regular" panose="020B0600000101010101" pitchFamily="34" charset="-127"/>
              <a:cs typeface="Times New Roman" panose="02020603050405020304" pitchFamily="18" charset="0"/>
            </a:endParaRPr>
          </a:p>
          <a:p>
            <a:endParaRPr lang="en-US" altLang="ko-KR" sz="1200">
              <a:latin typeface="Times New Roman" panose="02020603050405020304" pitchFamily="18" charset="0"/>
              <a:ea typeface="LG Smart_H Regular" panose="020B0600000101010101" pitchFamily="34" charset="-127"/>
              <a:cs typeface="Times New Roman" panose="02020603050405020304" pitchFamily="18" charset="0"/>
            </a:endParaRPr>
          </a:p>
          <a:p>
            <a:r>
              <a:rPr lang="en-US" altLang="ko-KR" sz="1200" smtClean="0">
                <a:latin typeface="Times New Roman" panose="02020603050405020304" pitchFamily="18" charset="0"/>
                <a:ea typeface="LG Smart_H Regular" panose="020B0600000101010101" pitchFamily="34" charset="-127"/>
                <a:cs typeface="Times New Roman" panose="02020603050405020304" pitchFamily="18" charset="0"/>
              </a:rPr>
              <a:t>A. </a:t>
            </a:r>
            <a:r>
              <a:rPr lang="en-US" altLang="ko-KR" sz="1200">
                <a:latin typeface="Times New Roman" panose="02020603050405020304" pitchFamily="18" charset="0"/>
                <a:ea typeface="LG Smart_H Regular" panose="020B0600000101010101" pitchFamily="34" charset="-127"/>
                <a:cs typeface="Times New Roman" panose="02020603050405020304" pitchFamily="18" charset="0"/>
              </a:rPr>
              <a:t>7</a:t>
            </a:r>
            <a:r>
              <a:rPr lang="vi-VN" altLang="ko-KR" sz="1200">
                <a:latin typeface="Times New Roman" panose="02020603050405020304" pitchFamily="18" charset="0"/>
                <a:ea typeface="LG Smart_H Regular" panose="020B0600000101010101" pitchFamily="34" charset="-127"/>
                <a:cs typeface="Times New Roman" panose="02020603050405020304" pitchFamily="18" charset="0"/>
              </a:rPr>
              <a:t> năm </a:t>
            </a:r>
            <a:r>
              <a:rPr lang="ko-KR" altLang="en-US" sz="1200">
                <a:latin typeface="Times New Roman" panose="02020603050405020304" pitchFamily="18" charset="0"/>
                <a:ea typeface="LG Smart_H Regular" panose="020B0600000101010101" pitchFamily="34" charset="-127"/>
                <a:cs typeface="Times New Roman" panose="02020603050405020304" pitchFamily="18" charset="0"/>
              </a:rPr>
              <a:t>                              </a:t>
            </a:r>
            <a:r>
              <a:rPr lang="en-US" altLang="ko-KR" sz="1200" smtClean="0">
                <a:latin typeface="Times New Roman" panose="02020603050405020304" pitchFamily="18" charset="0"/>
                <a:ea typeface="LG Smart_H Regular" panose="020B0600000101010101" pitchFamily="34" charset="-127"/>
                <a:cs typeface="Times New Roman" panose="02020603050405020304" pitchFamily="18" charset="0"/>
              </a:rPr>
              <a:t>B.</a:t>
            </a:r>
            <a:r>
              <a:rPr lang="ko-KR" altLang="en-US" sz="1200" smtClean="0">
                <a:latin typeface="Times New Roman" panose="02020603050405020304" pitchFamily="18" charset="0"/>
                <a:ea typeface="LG Smart_H Regular" panose="020B0600000101010101" pitchFamily="34" charset="-127"/>
                <a:cs typeface="Times New Roman" panose="02020603050405020304" pitchFamily="18" charset="0"/>
              </a:rPr>
              <a:t> </a:t>
            </a:r>
            <a:r>
              <a:rPr lang="en-US" altLang="ko-KR" sz="1200">
                <a:latin typeface="Times New Roman" panose="02020603050405020304" pitchFamily="18" charset="0"/>
                <a:ea typeface="LG Smart_H Regular" panose="020B0600000101010101" pitchFamily="34" charset="-127"/>
                <a:cs typeface="Times New Roman" panose="02020603050405020304" pitchFamily="18" charset="0"/>
              </a:rPr>
              <a:t>8</a:t>
            </a:r>
            <a:r>
              <a:rPr lang="vi-VN" altLang="ko-KR" sz="1200">
                <a:latin typeface="Times New Roman" panose="02020603050405020304" pitchFamily="18" charset="0"/>
                <a:ea typeface="LG Smart_H Regular" panose="020B0600000101010101" pitchFamily="34" charset="-127"/>
                <a:cs typeface="Times New Roman" panose="02020603050405020304" pitchFamily="18" charset="0"/>
              </a:rPr>
              <a:t> năm </a:t>
            </a:r>
            <a:endParaRPr lang="ko-KR" altLang="en-US" sz="1200">
              <a:latin typeface="Times New Roman" panose="02020603050405020304" pitchFamily="18" charset="0"/>
              <a:ea typeface="LG Smart_H Regular" panose="020B0600000101010101" pitchFamily="34" charset="-127"/>
              <a:cs typeface="Times New Roman" panose="02020603050405020304" pitchFamily="18" charset="0"/>
            </a:endParaRPr>
          </a:p>
          <a:p>
            <a:r>
              <a:rPr lang="en-US" altLang="ko-KR" sz="1200" smtClean="0">
                <a:latin typeface="Times New Roman" panose="02020603050405020304" pitchFamily="18" charset="0"/>
                <a:ea typeface="LG Smart_H Regular" panose="020B0600000101010101" pitchFamily="34" charset="-127"/>
                <a:cs typeface="Times New Roman" panose="02020603050405020304" pitchFamily="18" charset="0"/>
              </a:rPr>
              <a:t>C.</a:t>
            </a:r>
            <a:r>
              <a:rPr lang="ko-KR" altLang="en-US" sz="1200" smtClean="0">
                <a:latin typeface="Times New Roman" panose="02020603050405020304" pitchFamily="18" charset="0"/>
                <a:ea typeface="LG Smart_H Regular" panose="020B0600000101010101" pitchFamily="34" charset="-127"/>
                <a:cs typeface="Times New Roman" panose="02020603050405020304" pitchFamily="18" charset="0"/>
              </a:rPr>
              <a:t> </a:t>
            </a:r>
            <a:r>
              <a:rPr lang="en-US" altLang="ko-KR" sz="1200">
                <a:latin typeface="Times New Roman" panose="02020603050405020304" pitchFamily="18" charset="0"/>
                <a:ea typeface="LG Smart_H Regular" panose="020B0600000101010101" pitchFamily="34" charset="-127"/>
                <a:cs typeface="Times New Roman" panose="02020603050405020304" pitchFamily="18" charset="0"/>
              </a:rPr>
              <a:t>9</a:t>
            </a:r>
            <a:r>
              <a:rPr lang="vi-VN" altLang="ko-KR" sz="1200">
                <a:latin typeface="Times New Roman" panose="02020603050405020304" pitchFamily="18" charset="0"/>
                <a:ea typeface="LG Smart_H Regular" panose="020B0600000101010101" pitchFamily="34" charset="-127"/>
                <a:cs typeface="Times New Roman" panose="02020603050405020304" pitchFamily="18" charset="0"/>
              </a:rPr>
              <a:t> năm </a:t>
            </a:r>
            <a:r>
              <a:rPr lang="ko-KR" altLang="en-US" sz="1200">
                <a:latin typeface="Times New Roman" panose="02020603050405020304" pitchFamily="18" charset="0"/>
                <a:ea typeface="LG Smart_H Regular" panose="020B0600000101010101" pitchFamily="34" charset="-127"/>
                <a:cs typeface="Times New Roman" panose="02020603050405020304" pitchFamily="18" charset="0"/>
              </a:rPr>
              <a:t>                              </a:t>
            </a:r>
            <a:r>
              <a:rPr lang="en-US" altLang="ko-KR" sz="1200" smtClean="0">
                <a:latin typeface="Times New Roman" panose="02020603050405020304" pitchFamily="18" charset="0"/>
                <a:ea typeface="LG Smart_H Regular" panose="020B0600000101010101" pitchFamily="34" charset="-127"/>
                <a:cs typeface="Times New Roman" panose="02020603050405020304" pitchFamily="18" charset="0"/>
              </a:rPr>
              <a:t>D.</a:t>
            </a:r>
            <a:r>
              <a:rPr lang="ko-KR" altLang="en-US" sz="1200" smtClean="0">
                <a:latin typeface="Times New Roman" panose="02020603050405020304" pitchFamily="18" charset="0"/>
                <a:ea typeface="LG Smart_H Regular" panose="020B0600000101010101" pitchFamily="34" charset="-127"/>
                <a:cs typeface="Times New Roman" panose="02020603050405020304" pitchFamily="18" charset="0"/>
              </a:rPr>
              <a:t> </a:t>
            </a:r>
            <a:r>
              <a:rPr lang="en-US" altLang="ko-KR" sz="1200">
                <a:latin typeface="Times New Roman" panose="02020603050405020304" pitchFamily="18" charset="0"/>
                <a:ea typeface="LG Smart_H Regular" panose="020B0600000101010101" pitchFamily="34" charset="-127"/>
                <a:cs typeface="Times New Roman" panose="02020603050405020304" pitchFamily="18" charset="0"/>
              </a:rPr>
              <a:t>10</a:t>
            </a:r>
            <a:r>
              <a:rPr lang="vi-VN" altLang="ko-KR" sz="1200">
                <a:latin typeface="Times New Roman" panose="02020603050405020304" pitchFamily="18" charset="0"/>
                <a:ea typeface="LG Smart_H Regular" panose="020B0600000101010101" pitchFamily="34" charset="-127"/>
                <a:cs typeface="Times New Roman" panose="02020603050405020304" pitchFamily="18" charset="0"/>
              </a:rPr>
              <a:t> năm</a:t>
            </a:r>
            <a:endParaRPr lang="ko-KR" altLang="en-US" sz="1200">
              <a:latin typeface="Times New Roman" panose="02020603050405020304" pitchFamily="18" charset="0"/>
              <a:ea typeface="LG Smart_H Regular" panose="020B0600000101010101" pitchFamily="34" charset="-127"/>
              <a:cs typeface="Times New Roman" panose="02020603050405020304" pitchFamily="18" charset="0"/>
            </a:endParaRPr>
          </a:p>
        </p:txBody>
      </p:sp>
      <p:sp>
        <p:nvSpPr>
          <p:cNvPr id="84" name="TextBox 83"/>
          <p:cNvSpPr txBox="1"/>
          <p:nvPr/>
        </p:nvSpPr>
        <p:spPr>
          <a:xfrm>
            <a:off x="3253629" y="248882"/>
            <a:ext cx="572988" cy="307777"/>
          </a:xfrm>
          <a:prstGeom prst="rect">
            <a:avLst/>
          </a:prstGeom>
          <a:noFill/>
        </p:spPr>
        <p:txBody>
          <a:bodyPr wrap="square" rtlCol="0">
            <a:spAutoFit/>
          </a:bodyPr>
          <a:lstStyle/>
          <a:p>
            <a:r>
              <a:rPr lang="vi-VN" sz="1400" smtClean="0"/>
              <a:t>ĐỀ1</a:t>
            </a:r>
            <a:endParaRPr lang="en-US" sz="1400"/>
          </a:p>
        </p:txBody>
      </p:sp>
    </p:spTree>
    <p:extLst>
      <p:ext uri="{BB962C8B-B14F-4D97-AF65-F5344CB8AC3E}">
        <p14:creationId xmlns:p14="http://schemas.microsoft.com/office/powerpoint/2010/main" val="577763206"/>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Line 2"/>
          <p:cNvSpPr>
            <a:spLocks noChangeShapeType="1"/>
          </p:cNvSpPr>
          <p:nvPr/>
        </p:nvSpPr>
        <p:spPr bwMode="auto">
          <a:xfrm>
            <a:off x="228600" y="610528"/>
            <a:ext cx="6324600" cy="0"/>
          </a:xfrm>
          <a:prstGeom prst="line">
            <a:avLst/>
          </a:prstGeom>
          <a:noFill/>
          <a:ln w="57150" cmpd="thinThick">
            <a:solidFill>
              <a:schemeClr val="tx1"/>
            </a:solidFill>
            <a:round/>
            <a:headEnd/>
            <a:tailEnd/>
          </a:ln>
          <a:extLst>
            <a:ext uri="{909E8E84-426E-40DD-AFC4-6F175D3DCCD1}">
              <a14:hiddenFill xmlns:a14="http://schemas.microsoft.com/office/drawing/2010/main">
                <a:noFill/>
              </a14:hiddenFill>
            </a:ext>
          </a:extLst>
        </p:spPr>
        <p:txBody>
          <a:bodyPr/>
          <a:lstStyle/>
          <a:p>
            <a:pPr fontAlgn="base" latinLnBrk="1">
              <a:spcBef>
                <a:spcPct val="0"/>
              </a:spcBef>
              <a:spcAft>
                <a:spcPct val="0"/>
              </a:spcAft>
            </a:pPr>
            <a:endParaRPr kumimoji="1" lang="en-US" sz="800">
              <a:solidFill>
                <a:srgbClr val="000000"/>
              </a:solidFill>
              <a:latin typeface="Arial" panose="020B0604020202020204" pitchFamily="34" charset="0"/>
              <a:cs typeface="Arial" panose="020B0604020202020204" pitchFamily="34" charset="0"/>
            </a:endParaRPr>
          </a:p>
        </p:txBody>
      </p:sp>
      <p:sp>
        <p:nvSpPr>
          <p:cNvPr id="4099" name="Text Box 3"/>
          <p:cNvSpPr txBox="1">
            <a:spLocks noChangeArrowheads="1"/>
          </p:cNvSpPr>
          <p:nvPr/>
        </p:nvSpPr>
        <p:spPr bwMode="auto">
          <a:xfrm>
            <a:off x="228601" y="736070"/>
            <a:ext cx="3073277"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9pPr>
          </a:lstStyle>
          <a:p>
            <a:pPr eaLnBrk="1" fontAlgn="base" latinLnBrk="1" hangingPunct="1">
              <a:spcBef>
                <a:spcPct val="0"/>
              </a:spcBef>
              <a:spcAft>
                <a:spcPct val="0"/>
              </a:spcAft>
            </a:pPr>
            <a:r>
              <a:rPr lang="en-US" altLang="ko-KR" sz="800" err="1" smtClean="0">
                <a:solidFill>
                  <a:srgbClr val="000000"/>
                </a:solidFill>
                <a:latin typeface="Arial" panose="020B0604020202020204" pitchFamily="34" charset="0"/>
                <a:cs typeface="Arial" panose="020B0604020202020204" pitchFamily="34" charset="0"/>
              </a:rPr>
              <a:t>Bộ</a:t>
            </a:r>
            <a:r>
              <a:rPr lang="en-US" altLang="ko-KR" sz="800" smtClean="0">
                <a:solidFill>
                  <a:srgbClr val="000000"/>
                </a:solidFill>
                <a:latin typeface="Arial" panose="020B0604020202020204" pitchFamily="34" charset="0"/>
                <a:cs typeface="Arial" panose="020B0604020202020204" pitchFamily="34" charset="0"/>
              </a:rPr>
              <a:t> </a:t>
            </a:r>
            <a:r>
              <a:rPr lang="en-US" altLang="ko-KR" sz="800" err="1" smtClean="0">
                <a:solidFill>
                  <a:srgbClr val="000000"/>
                </a:solidFill>
                <a:latin typeface="Arial" panose="020B0604020202020204" pitchFamily="34" charset="0"/>
                <a:cs typeface="Arial" panose="020B0604020202020204" pitchFamily="34" charset="0"/>
              </a:rPr>
              <a:t>phận</a:t>
            </a:r>
            <a:r>
              <a:rPr lang="ko-KR" altLang="en-US" sz="800" smtClean="0">
                <a:solidFill>
                  <a:srgbClr val="000000"/>
                </a:solidFill>
                <a:latin typeface="Arial" panose="020B0604020202020204" pitchFamily="34" charset="0"/>
                <a:cs typeface="Arial" panose="020B0604020202020204" pitchFamily="34" charset="0"/>
              </a:rPr>
              <a:t> </a:t>
            </a:r>
            <a:r>
              <a:rPr lang="en-US" altLang="ko-KR" sz="800">
                <a:solidFill>
                  <a:srgbClr val="000000"/>
                </a:solidFill>
                <a:latin typeface="Arial" panose="020B0604020202020204" pitchFamily="34" charset="0"/>
                <a:cs typeface="Arial" panose="020B0604020202020204" pitchFamily="34" charset="0"/>
              </a:rPr>
              <a:t>:                                                </a:t>
            </a:r>
            <a:r>
              <a:rPr lang="en-US" altLang="ko-KR" sz="800" smtClean="0">
                <a:solidFill>
                  <a:srgbClr val="000000"/>
                </a:solidFill>
                <a:latin typeface="Arial" panose="020B0604020202020204" pitchFamily="34" charset="0"/>
                <a:cs typeface="Arial" panose="020B0604020202020204" pitchFamily="34" charset="0"/>
              </a:rPr>
              <a:t>ID</a:t>
            </a:r>
            <a:r>
              <a:rPr lang="ko-KR" altLang="en-US" sz="800" smtClean="0">
                <a:solidFill>
                  <a:srgbClr val="000000"/>
                </a:solidFill>
                <a:latin typeface="Arial" panose="020B0604020202020204" pitchFamily="34" charset="0"/>
                <a:cs typeface="Arial" panose="020B0604020202020204" pitchFamily="34" charset="0"/>
              </a:rPr>
              <a:t> </a:t>
            </a:r>
            <a:r>
              <a:rPr lang="en-US" altLang="ko-KR" sz="800">
                <a:solidFill>
                  <a:srgbClr val="000000"/>
                </a:solidFill>
                <a:latin typeface="Arial" panose="020B0604020202020204" pitchFamily="34" charset="0"/>
                <a:cs typeface="Arial" panose="020B0604020202020204" pitchFamily="34" charset="0"/>
              </a:rPr>
              <a:t>:                      </a:t>
            </a:r>
            <a:r>
              <a:rPr lang="en-US" altLang="ko-KR" sz="800" err="1" smtClean="0">
                <a:solidFill>
                  <a:srgbClr val="000000"/>
                </a:solidFill>
                <a:latin typeface="Arial" panose="020B0604020202020204" pitchFamily="34" charset="0"/>
                <a:cs typeface="Arial" panose="020B0604020202020204" pitchFamily="34" charset="0"/>
              </a:rPr>
              <a:t>Tên</a:t>
            </a:r>
            <a:r>
              <a:rPr lang="ko-KR" altLang="en-US" sz="800" smtClean="0">
                <a:solidFill>
                  <a:srgbClr val="000000"/>
                </a:solidFill>
                <a:latin typeface="Arial" panose="020B0604020202020204" pitchFamily="34" charset="0"/>
                <a:cs typeface="Arial" panose="020B0604020202020204" pitchFamily="34" charset="0"/>
              </a:rPr>
              <a:t> </a:t>
            </a:r>
            <a:r>
              <a:rPr lang="en-US" altLang="ko-KR" sz="800">
                <a:solidFill>
                  <a:srgbClr val="000000"/>
                </a:solidFill>
                <a:latin typeface="Arial" panose="020B0604020202020204" pitchFamily="34" charset="0"/>
                <a:cs typeface="Arial" panose="020B0604020202020204" pitchFamily="34" charset="0"/>
              </a:rPr>
              <a:t>: </a:t>
            </a:r>
          </a:p>
        </p:txBody>
      </p:sp>
      <p:sp>
        <p:nvSpPr>
          <p:cNvPr id="4100" name="Rectangle 4"/>
          <p:cNvSpPr>
            <a:spLocks noChangeArrowheads="1"/>
          </p:cNvSpPr>
          <p:nvPr/>
        </p:nvSpPr>
        <p:spPr bwMode="auto">
          <a:xfrm>
            <a:off x="304800" y="1066291"/>
            <a:ext cx="3124200" cy="8610996"/>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marL="457200" indent="-457200"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9pPr>
          </a:lstStyle>
          <a:p>
            <a:pPr eaLnBrk="1" fontAlgn="base" latinLnBrk="1" hangingPunct="1">
              <a:lnSpc>
                <a:spcPct val="110000"/>
              </a:lnSpc>
              <a:spcBef>
                <a:spcPct val="0"/>
              </a:spcBef>
              <a:spcAft>
                <a:spcPct val="0"/>
              </a:spcAft>
            </a:pPr>
            <a:endParaRPr lang="ko-KR" altLang="ko-KR" sz="800">
              <a:solidFill>
                <a:srgbClr val="000000"/>
              </a:solidFill>
              <a:latin typeface="Arial" panose="020B0604020202020204" pitchFamily="34" charset="0"/>
              <a:ea typeface="돋움" pitchFamily="50" charset="-127"/>
              <a:cs typeface="Arial" panose="020B0604020202020204" pitchFamily="34" charset="0"/>
            </a:endParaRPr>
          </a:p>
        </p:txBody>
      </p:sp>
      <p:sp>
        <p:nvSpPr>
          <p:cNvPr id="4101" name="Rectangle 5"/>
          <p:cNvSpPr>
            <a:spLocks noChangeArrowheads="1"/>
          </p:cNvSpPr>
          <p:nvPr/>
        </p:nvSpPr>
        <p:spPr bwMode="auto">
          <a:xfrm>
            <a:off x="3429000" y="1066291"/>
            <a:ext cx="3124200" cy="8610996"/>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marL="457200" indent="-457200"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9pPr>
          </a:lstStyle>
          <a:p>
            <a:pPr eaLnBrk="1" fontAlgn="base" latinLnBrk="1" hangingPunct="1">
              <a:spcBef>
                <a:spcPct val="0"/>
              </a:spcBef>
              <a:spcAft>
                <a:spcPct val="0"/>
              </a:spcAft>
            </a:pPr>
            <a:endParaRPr lang="en-US" altLang="ko-KR" sz="800">
              <a:solidFill>
                <a:srgbClr val="000000"/>
              </a:solidFill>
              <a:latin typeface="Arial" panose="020B0604020202020204" pitchFamily="34" charset="0"/>
              <a:ea typeface="돋움" pitchFamily="50" charset="-127"/>
              <a:cs typeface="Arial" panose="020B0604020202020204" pitchFamily="34" charset="0"/>
            </a:endParaRPr>
          </a:p>
          <a:p>
            <a:pPr eaLnBrk="1" fontAlgn="base" latinLnBrk="1" hangingPunct="1">
              <a:spcBef>
                <a:spcPct val="0"/>
              </a:spcBef>
              <a:spcAft>
                <a:spcPct val="0"/>
              </a:spcAft>
            </a:pPr>
            <a:endParaRPr lang="en-US" altLang="ko-KR" sz="800">
              <a:solidFill>
                <a:srgbClr val="000000"/>
              </a:solidFill>
              <a:latin typeface="Arial" panose="020B0604020202020204" pitchFamily="34" charset="0"/>
              <a:ea typeface="돋움" pitchFamily="50" charset="-127"/>
              <a:cs typeface="Arial" panose="020B0604020202020204" pitchFamily="34" charset="0"/>
            </a:endParaRPr>
          </a:p>
          <a:p>
            <a:pPr eaLnBrk="1" fontAlgn="base" latinLnBrk="1" hangingPunct="1">
              <a:spcBef>
                <a:spcPct val="0"/>
              </a:spcBef>
              <a:spcAft>
                <a:spcPct val="0"/>
              </a:spcAft>
            </a:pPr>
            <a:endParaRPr lang="en-US" altLang="ko-KR" sz="800">
              <a:solidFill>
                <a:srgbClr val="000000"/>
              </a:solidFill>
              <a:latin typeface="Arial" panose="020B0604020202020204" pitchFamily="34" charset="0"/>
              <a:ea typeface="돋움" pitchFamily="50" charset="-127"/>
              <a:cs typeface="Arial" panose="020B0604020202020204" pitchFamily="34" charset="0"/>
            </a:endParaRPr>
          </a:p>
          <a:p>
            <a:pPr eaLnBrk="1" fontAlgn="base" latinLnBrk="1" hangingPunct="1">
              <a:spcBef>
                <a:spcPct val="0"/>
              </a:spcBef>
              <a:spcAft>
                <a:spcPct val="0"/>
              </a:spcAft>
            </a:pPr>
            <a:endParaRPr lang="en-US" altLang="ko-KR" sz="800">
              <a:solidFill>
                <a:srgbClr val="000000"/>
              </a:solidFill>
              <a:latin typeface="Arial" panose="020B0604020202020204" pitchFamily="34" charset="0"/>
              <a:ea typeface="돋움" pitchFamily="50" charset="-127"/>
              <a:cs typeface="Arial" panose="020B0604020202020204" pitchFamily="34" charset="0"/>
            </a:endParaRPr>
          </a:p>
          <a:p>
            <a:pPr eaLnBrk="1" fontAlgn="base" latinLnBrk="1" hangingPunct="1">
              <a:spcBef>
                <a:spcPct val="0"/>
              </a:spcBef>
              <a:spcAft>
                <a:spcPct val="0"/>
              </a:spcAft>
            </a:pPr>
            <a:endParaRPr lang="en-US" altLang="ko-KR" sz="800">
              <a:solidFill>
                <a:srgbClr val="000000"/>
              </a:solidFill>
              <a:latin typeface="Arial" panose="020B0604020202020204" pitchFamily="34" charset="0"/>
              <a:ea typeface="돋움" pitchFamily="50" charset="-127"/>
              <a:cs typeface="Arial" panose="020B0604020202020204" pitchFamily="34" charset="0"/>
            </a:endParaRPr>
          </a:p>
        </p:txBody>
      </p:sp>
      <p:sp>
        <p:nvSpPr>
          <p:cNvPr id="4102" name="Line 2"/>
          <p:cNvSpPr>
            <a:spLocks noChangeShapeType="1"/>
          </p:cNvSpPr>
          <p:nvPr/>
        </p:nvSpPr>
        <p:spPr bwMode="auto">
          <a:xfrm>
            <a:off x="228600" y="610528"/>
            <a:ext cx="6324600" cy="0"/>
          </a:xfrm>
          <a:prstGeom prst="line">
            <a:avLst/>
          </a:prstGeom>
          <a:noFill/>
          <a:ln w="57150" cmpd="thinThick">
            <a:solidFill>
              <a:schemeClr val="tx1"/>
            </a:solidFill>
            <a:round/>
            <a:headEnd/>
            <a:tailEnd/>
          </a:ln>
          <a:extLst>
            <a:ext uri="{909E8E84-426E-40DD-AFC4-6F175D3DCCD1}">
              <a14:hiddenFill xmlns:a14="http://schemas.microsoft.com/office/drawing/2010/main">
                <a:noFill/>
              </a14:hiddenFill>
            </a:ext>
          </a:extLst>
        </p:spPr>
        <p:txBody>
          <a:bodyPr/>
          <a:lstStyle/>
          <a:p>
            <a:pPr fontAlgn="base" latinLnBrk="1">
              <a:spcBef>
                <a:spcPct val="0"/>
              </a:spcBef>
              <a:spcAft>
                <a:spcPct val="0"/>
              </a:spcAft>
            </a:pPr>
            <a:endParaRPr kumimoji="1" lang="en-US" sz="800">
              <a:solidFill>
                <a:srgbClr val="000000"/>
              </a:solidFill>
              <a:latin typeface="Arial" panose="020B0604020202020204" pitchFamily="34" charset="0"/>
              <a:cs typeface="Arial" panose="020B0604020202020204" pitchFamily="34" charset="0"/>
            </a:endParaRPr>
          </a:p>
        </p:txBody>
      </p:sp>
      <p:graphicFrame>
        <p:nvGraphicFramePr>
          <p:cNvPr id="2" name="Group 6"/>
          <p:cNvGraphicFramePr>
            <a:graphicFrameLocks noGrp="1"/>
          </p:cNvGraphicFramePr>
          <p:nvPr>
            <p:extLst>
              <p:ext uri="{D42A27DB-BD31-4B8C-83A1-F6EECF244321}">
                <p14:modId xmlns:p14="http://schemas.microsoft.com/office/powerpoint/2010/main" val="3260190317"/>
              </p:ext>
            </p:extLst>
          </p:nvPr>
        </p:nvGraphicFramePr>
        <p:xfrm>
          <a:off x="5445159" y="151343"/>
          <a:ext cx="1108075" cy="839258"/>
        </p:xfrm>
        <a:graphic>
          <a:graphicData uri="http://schemas.openxmlformats.org/drawingml/2006/table">
            <a:tbl>
              <a:tblPr/>
              <a:tblGrid>
                <a:gridCol w="1108075">
                  <a:extLst>
                    <a:ext uri="{9D8B030D-6E8A-4147-A177-3AD203B41FA5}">
                      <a16:colId xmlns:a16="http://schemas.microsoft.com/office/drawing/2014/main" val="20000"/>
                    </a:ext>
                  </a:extLst>
                </a:gridCol>
              </a:tblGrid>
              <a:tr h="302683">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ko-KR" altLang="en-US" sz="1200" b="1" i="0" u="none" strike="noStrike" cap="none" normalizeH="0" baseline="0" smtClean="0">
                          <a:ln>
                            <a:noFill/>
                          </a:ln>
                          <a:solidFill>
                            <a:schemeClr val="tx1"/>
                          </a:solidFill>
                          <a:effectLst/>
                          <a:latin typeface="굴림" pitchFamily="50" charset="-127"/>
                          <a:ea typeface="굴림" pitchFamily="50" charset="-127"/>
                        </a:rPr>
                        <a:t>점 수</a:t>
                      </a:r>
                    </a:p>
                  </a:txBody>
                  <a:tcPr marL="91453" marR="91453" marT="49530" marB="4953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536575">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endParaRPr kumimoji="1" lang="ko-KR" altLang="ko-KR" sz="1200" b="0" i="0" u="none" strike="noStrike" cap="none" normalizeH="0" baseline="0" smtClean="0">
                        <a:ln>
                          <a:noFill/>
                        </a:ln>
                        <a:solidFill>
                          <a:schemeClr val="tx1"/>
                        </a:solidFill>
                        <a:effectLst/>
                        <a:latin typeface="굴림" pitchFamily="50" charset="-127"/>
                        <a:ea typeface="굴림" pitchFamily="50" charset="-127"/>
                      </a:endParaRPr>
                    </a:p>
                  </a:txBody>
                  <a:tcPr marL="91453" marR="91453" marT="49530" marB="495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bl>
          </a:graphicData>
        </a:graphic>
      </p:graphicFrame>
      <p:sp>
        <p:nvSpPr>
          <p:cNvPr id="4112" name="Rectangle 99"/>
          <p:cNvSpPr>
            <a:spLocks noChangeArrowheads="1"/>
          </p:cNvSpPr>
          <p:nvPr/>
        </p:nvSpPr>
        <p:spPr bwMode="auto">
          <a:xfrm>
            <a:off x="227013" y="1129926"/>
            <a:ext cx="34290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9pPr>
          </a:lstStyle>
          <a:p>
            <a:pPr eaLnBrk="1" fontAlgn="base" latinLnBrk="1" hangingPunct="1">
              <a:spcBef>
                <a:spcPct val="0"/>
              </a:spcBef>
              <a:spcAft>
                <a:spcPct val="0"/>
              </a:spcAft>
            </a:pPr>
            <a:r>
              <a:rPr lang="en-US" altLang="ko-KR" sz="800" smtClean="0">
                <a:solidFill>
                  <a:srgbClr val="000000"/>
                </a:solidFill>
                <a:latin typeface="Arial" panose="020B0604020202020204" pitchFamily="34" charset="0"/>
                <a:cs typeface="Arial" panose="020B0604020202020204" pitchFamily="34" charset="0"/>
              </a:rPr>
              <a:t>1. </a:t>
            </a:r>
            <a:r>
              <a:rPr lang="en-US" altLang="ko-KR" sz="800" err="1" smtClean="0">
                <a:solidFill>
                  <a:srgbClr val="000000"/>
                </a:solidFill>
                <a:latin typeface="Arial" panose="020B0604020202020204" pitchFamily="34" charset="0"/>
                <a:cs typeface="Arial" panose="020B0604020202020204" pitchFamily="34" charset="0"/>
              </a:rPr>
              <a:t>Đáp</a:t>
            </a:r>
            <a:r>
              <a:rPr lang="en-US" altLang="ko-KR" sz="800" smtClean="0">
                <a:solidFill>
                  <a:srgbClr val="000000"/>
                </a:solidFill>
                <a:latin typeface="Arial" panose="020B0604020202020204" pitchFamily="34" charset="0"/>
                <a:cs typeface="Arial" panose="020B0604020202020204" pitchFamily="34" charset="0"/>
              </a:rPr>
              <a:t> </a:t>
            </a:r>
            <a:r>
              <a:rPr lang="en-US" altLang="ko-KR" sz="800" err="1" smtClean="0">
                <a:solidFill>
                  <a:srgbClr val="000000"/>
                </a:solidFill>
                <a:latin typeface="Arial" panose="020B0604020202020204" pitchFamily="34" charset="0"/>
                <a:cs typeface="Arial" panose="020B0604020202020204" pitchFamily="34" charset="0"/>
              </a:rPr>
              <a:t>án</a:t>
            </a:r>
            <a:r>
              <a:rPr lang="en-US" altLang="ko-KR" sz="800" smtClean="0">
                <a:solidFill>
                  <a:srgbClr val="000000"/>
                </a:solidFill>
                <a:latin typeface="Arial" panose="020B0604020202020204" pitchFamily="34" charset="0"/>
                <a:cs typeface="Arial" panose="020B0604020202020204" pitchFamily="34" charset="0"/>
              </a:rPr>
              <a:t> </a:t>
            </a:r>
            <a:r>
              <a:rPr lang="en-US" altLang="ko-KR" sz="800" err="1" smtClean="0">
                <a:solidFill>
                  <a:srgbClr val="000000"/>
                </a:solidFill>
                <a:latin typeface="Arial" panose="020B0604020202020204" pitchFamily="34" charset="0"/>
                <a:cs typeface="Arial" panose="020B0604020202020204" pitchFamily="34" charset="0"/>
              </a:rPr>
              <a:t>nào</a:t>
            </a:r>
            <a:r>
              <a:rPr lang="en-US" altLang="ko-KR" sz="800" smtClean="0">
                <a:solidFill>
                  <a:srgbClr val="000000"/>
                </a:solidFill>
                <a:latin typeface="Arial" panose="020B0604020202020204" pitchFamily="34" charset="0"/>
                <a:cs typeface="Arial" panose="020B0604020202020204" pitchFamily="34" charset="0"/>
              </a:rPr>
              <a:t> </a:t>
            </a:r>
            <a:r>
              <a:rPr lang="en-US" altLang="ko-KR" sz="800" err="1" smtClean="0">
                <a:solidFill>
                  <a:srgbClr val="000000"/>
                </a:solidFill>
                <a:latin typeface="Arial" panose="020B0604020202020204" pitchFamily="34" charset="0"/>
                <a:cs typeface="Arial" panose="020B0604020202020204" pitchFamily="34" charset="0"/>
              </a:rPr>
              <a:t>không</a:t>
            </a:r>
            <a:r>
              <a:rPr lang="en-US" altLang="ko-KR" sz="800" smtClean="0">
                <a:solidFill>
                  <a:srgbClr val="000000"/>
                </a:solidFill>
                <a:latin typeface="Arial" panose="020B0604020202020204" pitchFamily="34" charset="0"/>
                <a:cs typeface="Arial" panose="020B0604020202020204" pitchFamily="34" charset="0"/>
              </a:rPr>
              <a:t> </a:t>
            </a:r>
            <a:r>
              <a:rPr lang="en-US" altLang="ko-KR" sz="800" err="1" smtClean="0">
                <a:solidFill>
                  <a:srgbClr val="000000"/>
                </a:solidFill>
                <a:latin typeface="Arial" panose="020B0604020202020204" pitchFamily="34" charset="0"/>
                <a:cs typeface="Arial" panose="020B0604020202020204" pitchFamily="34" charset="0"/>
              </a:rPr>
              <a:t>phải</a:t>
            </a:r>
            <a:r>
              <a:rPr lang="en-US" altLang="ko-KR" sz="800" smtClean="0">
                <a:solidFill>
                  <a:srgbClr val="000000"/>
                </a:solidFill>
                <a:latin typeface="Arial" panose="020B0604020202020204" pitchFamily="34" charset="0"/>
                <a:cs typeface="Arial" panose="020B0604020202020204" pitchFamily="34" charset="0"/>
              </a:rPr>
              <a:t> </a:t>
            </a:r>
            <a:r>
              <a:rPr lang="en-US" altLang="ko-KR" sz="800" err="1" smtClean="0">
                <a:solidFill>
                  <a:srgbClr val="000000"/>
                </a:solidFill>
                <a:latin typeface="Arial" panose="020B0604020202020204" pitchFamily="34" charset="0"/>
                <a:cs typeface="Arial" panose="020B0604020202020204" pitchFamily="34" charset="0"/>
              </a:rPr>
              <a:t>ngôn</a:t>
            </a:r>
            <a:r>
              <a:rPr lang="en-US" altLang="ko-KR" sz="800" smtClean="0">
                <a:solidFill>
                  <a:srgbClr val="000000"/>
                </a:solidFill>
                <a:latin typeface="Arial" panose="020B0604020202020204" pitchFamily="34" charset="0"/>
                <a:cs typeface="Arial" panose="020B0604020202020204" pitchFamily="34" charset="0"/>
              </a:rPr>
              <a:t> </a:t>
            </a:r>
            <a:r>
              <a:rPr lang="en-US" altLang="ko-KR" sz="800" err="1" smtClean="0">
                <a:solidFill>
                  <a:srgbClr val="000000"/>
                </a:solidFill>
                <a:latin typeface="Arial" panose="020B0604020202020204" pitchFamily="34" charset="0"/>
                <a:cs typeface="Arial" panose="020B0604020202020204" pitchFamily="34" charset="0"/>
              </a:rPr>
              <a:t>ngữ</a:t>
            </a:r>
            <a:r>
              <a:rPr lang="en-US" altLang="ko-KR" sz="800" smtClean="0">
                <a:solidFill>
                  <a:srgbClr val="000000"/>
                </a:solidFill>
                <a:latin typeface="Arial" panose="020B0604020202020204" pitchFamily="34" charset="0"/>
                <a:cs typeface="Arial" panose="020B0604020202020204" pitchFamily="34" charset="0"/>
              </a:rPr>
              <a:t> PLC </a:t>
            </a:r>
            <a:r>
              <a:rPr lang="en-US" altLang="ko-KR" sz="800" err="1" smtClean="0">
                <a:solidFill>
                  <a:srgbClr val="000000"/>
                </a:solidFill>
                <a:latin typeface="Arial" panose="020B0604020202020204" pitchFamily="34" charset="0"/>
                <a:cs typeface="Arial" panose="020B0604020202020204" pitchFamily="34" charset="0"/>
              </a:rPr>
              <a:t>tiêu</a:t>
            </a:r>
            <a:r>
              <a:rPr lang="en-US" altLang="ko-KR" sz="800" smtClean="0">
                <a:solidFill>
                  <a:srgbClr val="000000"/>
                </a:solidFill>
                <a:latin typeface="Arial" panose="020B0604020202020204" pitchFamily="34" charset="0"/>
                <a:cs typeface="Arial" panose="020B0604020202020204" pitchFamily="34" charset="0"/>
              </a:rPr>
              <a:t> </a:t>
            </a:r>
            <a:r>
              <a:rPr lang="en-US" altLang="ko-KR" sz="800" err="1" smtClean="0">
                <a:solidFill>
                  <a:srgbClr val="000000"/>
                </a:solidFill>
                <a:latin typeface="Arial" panose="020B0604020202020204" pitchFamily="34" charset="0"/>
                <a:cs typeface="Arial" panose="020B0604020202020204" pitchFamily="34" charset="0"/>
              </a:rPr>
              <a:t>chuẩn</a:t>
            </a:r>
            <a:r>
              <a:rPr lang="en-US" altLang="ko-KR" sz="800" smtClean="0">
                <a:solidFill>
                  <a:srgbClr val="000000"/>
                </a:solidFill>
                <a:latin typeface="Arial" panose="020B0604020202020204" pitchFamily="34" charset="0"/>
                <a:cs typeface="Arial" panose="020B0604020202020204" pitchFamily="34" charset="0"/>
              </a:rPr>
              <a:t> </a:t>
            </a:r>
            <a:r>
              <a:rPr lang="en-US" altLang="ko-KR" sz="800" err="1" smtClean="0">
                <a:solidFill>
                  <a:srgbClr val="000000"/>
                </a:solidFill>
                <a:latin typeface="Arial" panose="020B0604020202020204" pitchFamily="34" charset="0"/>
                <a:cs typeface="Arial" panose="020B0604020202020204" pitchFamily="34" charset="0"/>
              </a:rPr>
              <a:t>quốc</a:t>
            </a:r>
            <a:r>
              <a:rPr lang="en-US" altLang="ko-KR" sz="800">
                <a:solidFill>
                  <a:srgbClr val="000000"/>
                </a:solidFill>
                <a:latin typeface="Arial" panose="020B0604020202020204" pitchFamily="34" charset="0"/>
                <a:cs typeface="Arial" panose="020B0604020202020204" pitchFamily="34" charset="0"/>
              </a:rPr>
              <a:t> </a:t>
            </a:r>
            <a:r>
              <a:rPr lang="en-US" altLang="ko-KR" sz="800" err="1" smtClean="0">
                <a:solidFill>
                  <a:srgbClr val="000000"/>
                </a:solidFill>
                <a:latin typeface="Arial" panose="020B0604020202020204" pitchFamily="34" charset="0"/>
                <a:cs typeface="Arial" panose="020B0604020202020204" pitchFamily="34" charset="0"/>
              </a:rPr>
              <a:t>tế</a:t>
            </a:r>
            <a:r>
              <a:rPr lang="en-US" altLang="ko-KR" sz="800" smtClean="0">
                <a:solidFill>
                  <a:srgbClr val="000000"/>
                </a:solidFill>
                <a:latin typeface="Arial" panose="020B0604020202020204" pitchFamily="34" charset="0"/>
                <a:cs typeface="Arial" panose="020B0604020202020204" pitchFamily="34" charset="0"/>
              </a:rPr>
              <a:t>?</a:t>
            </a:r>
            <a:endParaRPr lang="en-US" altLang="ko-KR" sz="800">
              <a:solidFill>
                <a:srgbClr val="000000"/>
              </a:solidFill>
              <a:latin typeface="Arial" panose="020B0604020202020204" pitchFamily="34" charset="0"/>
              <a:cs typeface="Arial" panose="020B0604020202020204" pitchFamily="34" charset="0"/>
            </a:endParaRPr>
          </a:p>
          <a:p>
            <a:pPr eaLnBrk="1" fontAlgn="base" latinLnBrk="1" hangingPunct="1">
              <a:spcBef>
                <a:spcPct val="0"/>
              </a:spcBef>
              <a:spcAft>
                <a:spcPct val="0"/>
              </a:spcAft>
            </a:pPr>
            <a:endParaRPr lang="en-US" altLang="ko-KR" sz="800">
              <a:solidFill>
                <a:srgbClr val="000000"/>
              </a:solidFill>
              <a:latin typeface="Arial" panose="020B0604020202020204" pitchFamily="34" charset="0"/>
              <a:cs typeface="Arial" panose="020B0604020202020204" pitchFamily="34" charset="0"/>
            </a:endParaRPr>
          </a:p>
          <a:p>
            <a:pPr eaLnBrk="1" fontAlgn="base" latinLnBrk="1" hangingPunct="1">
              <a:spcBef>
                <a:spcPct val="0"/>
              </a:spcBef>
              <a:spcAft>
                <a:spcPct val="0"/>
              </a:spcAft>
            </a:pPr>
            <a:r>
              <a:rPr lang="en-US" altLang="ko-KR" sz="800">
                <a:solidFill>
                  <a:srgbClr val="000000"/>
                </a:solidFill>
                <a:latin typeface="Arial" panose="020B0604020202020204" pitchFamily="34" charset="0"/>
                <a:cs typeface="Arial" panose="020B0604020202020204" pitchFamily="34" charset="0"/>
              </a:rPr>
              <a:t>  ①.LD   ②.IL   ③.SFC ④. SBC  ⑤.FBD ⑥.ST</a:t>
            </a:r>
          </a:p>
        </p:txBody>
      </p:sp>
      <p:sp>
        <p:nvSpPr>
          <p:cNvPr id="4113" name="Rectangle 100"/>
          <p:cNvSpPr>
            <a:spLocks noChangeArrowheads="1"/>
          </p:cNvSpPr>
          <p:nvPr/>
        </p:nvSpPr>
        <p:spPr bwMode="auto">
          <a:xfrm>
            <a:off x="233363" y="1725035"/>
            <a:ext cx="3429000"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9pPr>
          </a:lstStyle>
          <a:p>
            <a:pPr eaLnBrk="1" fontAlgn="base" latinLnBrk="1" hangingPunct="1">
              <a:spcBef>
                <a:spcPct val="0"/>
              </a:spcBef>
              <a:spcAft>
                <a:spcPct val="0"/>
              </a:spcAft>
            </a:pPr>
            <a:r>
              <a:rPr lang="en-US" altLang="ko-KR" sz="800" smtClean="0">
                <a:solidFill>
                  <a:srgbClr val="000000"/>
                </a:solidFill>
                <a:latin typeface="Arial" panose="020B0604020202020204" pitchFamily="34" charset="0"/>
                <a:ea typeface="돋움" pitchFamily="50" charset="-127"/>
                <a:cs typeface="Arial" panose="020B0604020202020204" pitchFamily="34" charset="0"/>
              </a:rPr>
              <a:t>2. </a:t>
            </a:r>
            <a:r>
              <a:rPr lang="en-US" altLang="ko-KR" sz="800" err="1" smtClean="0">
                <a:solidFill>
                  <a:srgbClr val="000000"/>
                </a:solidFill>
                <a:latin typeface="Arial" panose="020B0604020202020204" pitchFamily="34" charset="0"/>
                <a:ea typeface="돋움" pitchFamily="50" charset="-127"/>
                <a:cs typeface="Arial" panose="020B0604020202020204" pitchFamily="34" charset="0"/>
              </a:rPr>
              <a:t>Đây</a:t>
            </a:r>
            <a:r>
              <a:rPr lang="en-US" altLang="ko-KR" sz="800" smtClean="0">
                <a:solidFill>
                  <a:srgbClr val="000000"/>
                </a:solidFill>
                <a:latin typeface="Arial" panose="020B0604020202020204" pitchFamily="34" charset="0"/>
                <a:ea typeface="돋움" pitchFamily="50" charset="-127"/>
                <a:cs typeface="Arial" panose="020B0604020202020204" pitchFamily="34" charset="0"/>
              </a:rPr>
              <a:t> </a:t>
            </a:r>
            <a:r>
              <a:rPr lang="en-US" altLang="ko-KR" sz="800" err="1" smtClean="0">
                <a:solidFill>
                  <a:srgbClr val="000000"/>
                </a:solidFill>
                <a:latin typeface="Arial" panose="020B0604020202020204" pitchFamily="34" charset="0"/>
                <a:ea typeface="돋움" pitchFamily="50" charset="-127"/>
                <a:cs typeface="Arial" panose="020B0604020202020204" pitchFamily="34" charset="0"/>
              </a:rPr>
              <a:t>là</a:t>
            </a:r>
            <a:r>
              <a:rPr lang="en-US" altLang="ko-KR" sz="800" smtClean="0">
                <a:solidFill>
                  <a:srgbClr val="000000"/>
                </a:solidFill>
                <a:latin typeface="Arial" panose="020B0604020202020204" pitchFamily="34" charset="0"/>
                <a:ea typeface="돋움" pitchFamily="50" charset="-127"/>
                <a:cs typeface="Arial" panose="020B0604020202020204" pitchFamily="34" charset="0"/>
              </a:rPr>
              <a:t> </a:t>
            </a:r>
            <a:r>
              <a:rPr lang="en-US" altLang="ko-KR" sz="800" err="1" smtClean="0">
                <a:solidFill>
                  <a:srgbClr val="000000"/>
                </a:solidFill>
                <a:latin typeface="Arial" panose="020B0604020202020204" pitchFamily="34" charset="0"/>
                <a:ea typeface="돋움" pitchFamily="50" charset="-127"/>
                <a:cs typeface="Arial" panose="020B0604020202020204" pitchFamily="34" charset="0"/>
              </a:rPr>
              <a:t>nội</a:t>
            </a:r>
            <a:r>
              <a:rPr lang="en-US" altLang="ko-KR" sz="800" smtClean="0">
                <a:solidFill>
                  <a:srgbClr val="000000"/>
                </a:solidFill>
                <a:latin typeface="Arial" panose="020B0604020202020204" pitchFamily="34" charset="0"/>
                <a:ea typeface="돋움" pitchFamily="50" charset="-127"/>
                <a:cs typeface="Arial" panose="020B0604020202020204" pitchFamily="34" charset="0"/>
              </a:rPr>
              <a:t> dung </a:t>
            </a:r>
            <a:r>
              <a:rPr lang="en-US" altLang="ko-KR" sz="800" err="1" smtClean="0">
                <a:solidFill>
                  <a:srgbClr val="000000"/>
                </a:solidFill>
                <a:latin typeface="Arial" panose="020B0604020202020204" pitchFamily="34" charset="0"/>
                <a:ea typeface="돋움" pitchFamily="50" charset="-127"/>
                <a:cs typeface="Arial" panose="020B0604020202020204" pitchFamily="34" charset="0"/>
              </a:rPr>
              <a:t>giải</a:t>
            </a:r>
            <a:r>
              <a:rPr lang="en-US" altLang="ko-KR" sz="800" smtClean="0">
                <a:solidFill>
                  <a:srgbClr val="000000"/>
                </a:solidFill>
                <a:latin typeface="Arial" panose="020B0604020202020204" pitchFamily="34" charset="0"/>
                <a:ea typeface="돋움" pitchFamily="50" charset="-127"/>
                <a:cs typeface="Arial" panose="020B0604020202020204" pitchFamily="34" charset="0"/>
              </a:rPr>
              <a:t> </a:t>
            </a:r>
            <a:r>
              <a:rPr lang="en-US" altLang="ko-KR" sz="800" err="1" smtClean="0">
                <a:solidFill>
                  <a:srgbClr val="000000"/>
                </a:solidFill>
                <a:latin typeface="Arial" panose="020B0604020202020204" pitchFamily="34" charset="0"/>
                <a:ea typeface="돋움" pitchFamily="50" charset="-127"/>
                <a:cs typeface="Arial" panose="020B0604020202020204" pitchFamily="34" charset="0"/>
              </a:rPr>
              <a:t>thích</a:t>
            </a:r>
            <a:r>
              <a:rPr lang="en-US" altLang="ko-KR" sz="800" smtClean="0">
                <a:solidFill>
                  <a:srgbClr val="000000"/>
                </a:solidFill>
                <a:latin typeface="Arial" panose="020B0604020202020204" pitchFamily="34" charset="0"/>
                <a:ea typeface="돋움" pitchFamily="50" charset="-127"/>
                <a:cs typeface="Arial" panose="020B0604020202020204" pitchFamily="34" charset="0"/>
              </a:rPr>
              <a:t> </a:t>
            </a:r>
            <a:r>
              <a:rPr lang="en-US" altLang="ko-KR" sz="800" err="1" smtClean="0">
                <a:solidFill>
                  <a:srgbClr val="000000"/>
                </a:solidFill>
                <a:latin typeface="Arial" panose="020B0604020202020204" pitchFamily="34" charset="0"/>
                <a:ea typeface="돋움" pitchFamily="50" charset="-127"/>
                <a:cs typeface="Arial" panose="020B0604020202020204" pitchFamily="34" charset="0"/>
              </a:rPr>
              <a:t>về</a:t>
            </a:r>
            <a:r>
              <a:rPr lang="en-US" altLang="ko-KR" sz="800" smtClean="0">
                <a:solidFill>
                  <a:srgbClr val="000000"/>
                </a:solidFill>
                <a:latin typeface="Arial" panose="020B0604020202020204" pitchFamily="34" charset="0"/>
                <a:ea typeface="돋움" pitchFamily="50" charset="-127"/>
                <a:cs typeface="Arial" panose="020B0604020202020204" pitchFamily="34" charset="0"/>
              </a:rPr>
              <a:t> </a:t>
            </a:r>
            <a:r>
              <a:rPr lang="en-US" altLang="ko-KR" sz="800" err="1" smtClean="0">
                <a:solidFill>
                  <a:srgbClr val="000000"/>
                </a:solidFill>
                <a:latin typeface="Arial" panose="020B0604020202020204" pitchFamily="34" charset="0"/>
                <a:ea typeface="돋움" pitchFamily="50" charset="-127"/>
                <a:cs typeface="Arial" panose="020B0604020202020204" pitchFamily="34" charset="0"/>
              </a:rPr>
              <a:t>cái</a:t>
            </a:r>
            <a:r>
              <a:rPr lang="en-US" altLang="ko-KR" sz="800" smtClean="0">
                <a:solidFill>
                  <a:srgbClr val="000000"/>
                </a:solidFill>
                <a:latin typeface="Arial" panose="020B0604020202020204" pitchFamily="34" charset="0"/>
                <a:ea typeface="돋움" pitchFamily="50" charset="-127"/>
                <a:cs typeface="Arial" panose="020B0604020202020204" pitchFamily="34" charset="0"/>
              </a:rPr>
              <a:t> </a:t>
            </a:r>
            <a:r>
              <a:rPr lang="en-US" altLang="ko-KR" sz="800" err="1" smtClean="0">
                <a:solidFill>
                  <a:srgbClr val="000000"/>
                </a:solidFill>
                <a:latin typeface="Arial" panose="020B0604020202020204" pitchFamily="34" charset="0"/>
                <a:ea typeface="돋움" pitchFamily="50" charset="-127"/>
                <a:cs typeface="Arial" panose="020B0604020202020204" pitchFamily="34" charset="0"/>
              </a:rPr>
              <a:t>gì</a:t>
            </a:r>
            <a:r>
              <a:rPr lang="en-US" altLang="ko-KR" sz="800" smtClean="0">
                <a:solidFill>
                  <a:srgbClr val="000000"/>
                </a:solidFill>
                <a:latin typeface="Arial" panose="020B0604020202020204" pitchFamily="34" charset="0"/>
                <a:ea typeface="돋움" pitchFamily="50" charset="-127"/>
                <a:cs typeface="Arial" panose="020B0604020202020204" pitchFamily="34" charset="0"/>
              </a:rPr>
              <a:t>?</a:t>
            </a:r>
            <a:endParaRPr lang="en-US" altLang="ko-KR" sz="800">
              <a:solidFill>
                <a:srgbClr val="000000"/>
              </a:solidFill>
              <a:latin typeface="Arial" panose="020B0604020202020204" pitchFamily="34" charset="0"/>
              <a:ea typeface="돋움" pitchFamily="50" charset="-127"/>
              <a:cs typeface="Arial" panose="020B0604020202020204" pitchFamily="34" charset="0"/>
            </a:endParaRPr>
          </a:p>
          <a:p>
            <a:pPr eaLnBrk="1" fontAlgn="base" latinLnBrk="1" hangingPunct="1">
              <a:spcBef>
                <a:spcPct val="0"/>
              </a:spcBef>
              <a:spcAft>
                <a:spcPct val="0"/>
              </a:spcAft>
            </a:pPr>
            <a:r>
              <a:rPr lang="en-US" altLang="ko-KR" sz="800">
                <a:solidFill>
                  <a:srgbClr val="000000"/>
                </a:solidFill>
                <a:latin typeface="Arial" panose="020B0604020202020204" pitchFamily="34" charset="0"/>
                <a:ea typeface="돋움" pitchFamily="50" charset="-127"/>
                <a:cs typeface="Arial" panose="020B0604020202020204" pitchFamily="34" charset="0"/>
              </a:rPr>
              <a:t> [ </a:t>
            </a:r>
            <a:r>
              <a:rPr lang="en-US" altLang="ko-KR" sz="800" err="1" smtClean="0">
                <a:solidFill>
                  <a:srgbClr val="000000"/>
                </a:solidFill>
                <a:latin typeface="Arial" panose="020B0604020202020204" pitchFamily="34" charset="0"/>
                <a:ea typeface="돋움" pitchFamily="50" charset="-127"/>
                <a:cs typeface="Arial" panose="020B0604020202020204" pitchFamily="34" charset="0"/>
              </a:rPr>
              <a:t>Là</a:t>
            </a:r>
            <a:r>
              <a:rPr lang="en-US" altLang="ko-KR" sz="800" smtClean="0">
                <a:solidFill>
                  <a:srgbClr val="000000"/>
                </a:solidFill>
                <a:latin typeface="Arial" panose="020B0604020202020204" pitchFamily="34" charset="0"/>
                <a:ea typeface="돋움" pitchFamily="50" charset="-127"/>
                <a:cs typeface="Arial" panose="020B0604020202020204" pitchFamily="34" charset="0"/>
              </a:rPr>
              <a:t> </a:t>
            </a:r>
            <a:r>
              <a:rPr lang="en-US" altLang="ko-KR" sz="800" err="1" smtClean="0">
                <a:solidFill>
                  <a:srgbClr val="000000"/>
                </a:solidFill>
                <a:latin typeface="Arial" panose="020B0604020202020204" pitchFamily="34" charset="0"/>
                <a:ea typeface="돋움" pitchFamily="50" charset="-127"/>
                <a:cs typeface="Arial" panose="020B0604020202020204" pitchFamily="34" charset="0"/>
              </a:rPr>
              <a:t>thuật</a:t>
            </a:r>
            <a:r>
              <a:rPr lang="en-US" altLang="ko-KR" sz="800" smtClean="0">
                <a:solidFill>
                  <a:srgbClr val="000000"/>
                </a:solidFill>
                <a:latin typeface="Arial" panose="020B0604020202020204" pitchFamily="34" charset="0"/>
                <a:ea typeface="돋움" pitchFamily="50" charset="-127"/>
                <a:cs typeface="Arial" panose="020B0604020202020204" pitchFamily="34" charset="0"/>
              </a:rPr>
              <a:t> </a:t>
            </a:r>
            <a:r>
              <a:rPr lang="en-US" altLang="ko-KR" sz="800" err="1" smtClean="0">
                <a:solidFill>
                  <a:srgbClr val="000000"/>
                </a:solidFill>
                <a:latin typeface="Arial" panose="020B0604020202020204" pitchFamily="34" charset="0"/>
                <a:ea typeface="돋움" pitchFamily="50" charset="-127"/>
                <a:cs typeface="Arial" panose="020B0604020202020204" pitchFamily="34" charset="0"/>
              </a:rPr>
              <a:t>ngữ</a:t>
            </a:r>
            <a:r>
              <a:rPr lang="en-US" altLang="ko-KR" sz="800" smtClean="0">
                <a:solidFill>
                  <a:srgbClr val="000000"/>
                </a:solidFill>
                <a:latin typeface="Arial" panose="020B0604020202020204" pitchFamily="34" charset="0"/>
                <a:ea typeface="돋움" pitchFamily="50" charset="-127"/>
                <a:cs typeface="Arial" panose="020B0604020202020204" pitchFamily="34" charset="0"/>
              </a:rPr>
              <a:t> </a:t>
            </a:r>
            <a:r>
              <a:rPr lang="en-US" altLang="ko-KR" sz="800" err="1" smtClean="0">
                <a:solidFill>
                  <a:srgbClr val="000000"/>
                </a:solidFill>
                <a:latin typeface="Arial" panose="020B0604020202020204" pitchFamily="34" charset="0"/>
                <a:ea typeface="돋움" pitchFamily="50" charset="-127"/>
                <a:cs typeface="Arial" panose="020B0604020202020204" pitchFamily="34" charset="0"/>
              </a:rPr>
              <a:t>nói</a:t>
            </a:r>
            <a:r>
              <a:rPr lang="en-US" altLang="ko-KR" sz="800" smtClean="0">
                <a:solidFill>
                  <a:srgbClr val="000000"/>
                </a:solidFill>
                <a:latin typeface="Arial" panose="020B0604020202020204" pitchFamily="34" charset="0"/>
                <a:ea typeface="돋움" pitchFamily="50" charset="-127"/>
                <a:cs typeface="Arial" panose="020B0604020202020204" pitchFamily="34" charset="0"/>
              </a:rPr>
              <a:t> </a:t>
            </a:r>
            <a:r>
              <a:rPr lang="en-US" altLang="ko-KR" sz="800" err="1" smtClean="0">
                <a:solidFill>
                  <a:srgbClr val="000000"/>
                </a:solidFill>
                <a:latin typeface="Arial" panose="020B0604020202020204" pitchFamily="34" charset="0"/>
                <a:ea typeface="돋움" pitchFamily="50" charset="-127"/>
                <a:cs typeface="Arial" panose="020B0604020202020204" pitchFamily="34" charset="0"/>
              </a:rPr>
              <a:t>về</a:t>
            </a:r>
            <a:r>
              <a:rPr lang="en-US" altLang="ko-KR" sz="800" smtClean="0">
                <a:solidFill>
                  <a:srgbClr val="000000"/>
                </a:solidFill>
                <a:latin typeface="Arial" panose="020B0604020202020204" pitchFamily="34" charset="0"/>
                <a:ea typeface="돋움" pitchFamily="50" charset="-127"/>
                <a:cs typeface="Arial" panose="020B0604020202020204" pitchFamily="34" charset="0"/>
              </a:rPr>
              <a:t> </a:t>
            </a:r>
            <a:r>
              <a:rPr lang="en-US" altLang="ko-KR" sz="800" err="1" smtClean="0">
                <a:solidFill>
                  <a:srgbClr val="000000"/>
                </a:solidFill>
                <a:latin typeface="Arial" panose="020B0604020202020204" pitchFamily="34" charset="0"/>
                <a:ea typeface="돋움" pitchFamily="50" charset="-127"/>
                <a:cs typeface="Arial" panose="020B0604020202020204" pitchFamily="34" charset="0"/>
              </a:rPr>
              <a:t>tiếp</a:t>
            </a:r>
            <a:r>
              <a:rPr lang="en-US" altLang="ko-KR" sz="800" smtClean="0">
                <a:solidFill>
                  <a:srgbClr val="000000"/>
                </a:solidFill>
                <a:latin typeface="Arial" panose="020B0604020202020204" pitchFamily="34" charset="0"/>
                <a:ea typeface="돋움" pitchFamily="50" charset="-127"/>
                <a:cs typeface="Arial" panose="020B0604020202020204" pitchFamily="34" charset="0"/>
              </a:rPr>
              <a:t> </a:t>
            </a:r>
            <a:r>
              <a:rPr lang="en-US" altLang="ko-KR" sz="800" err="1" smtClean="0">
                <a:solidFill>
                  <a:srgbClr val="000000"/>
                </a:solidFill>
                <a:latin typeface="Arial" panose="020B0604020202020204" pitchFamily="34" charset="0"/>
                <a:ea typeface="돋움" pitchFamily="50" charset="-127"/>
                <a:cs typeface="Arial" panose="020B0604020202020204" pitchFamily="34" charset="0"/>
              </a:rPr>
              <a:t>điểm</a:t>
            </a:r>
            <a:r>
              <a:rPr lang="en-US" altLang="ko-KR" sz="800" smtClean="0">
                <a:solidFill>
                  <a:srgbClr val="000000"/>
                </a:solidFill>
                <a:latin typeface="Arial" panose="020B0604020202020204" pitchFamily="34" charset="0"/>
                <a:ea typeface="돋움" pitchFamily="50" charset="-127"/>
                <a:cs typeface="Arial" panose="020B0604020202020204" pitchFamily="34" charset="0"/>
              </a:rPr>
              <a:t> </a:t>
            </a:r>
            <a:r>
              <a:rPr lang="en-US" altLang="ko-KR" sz="800" err="1" smtClean="0">
                <a:solidFill>
                  <a:srgbClr val="000000"/>
                </a:solidFill>
                <a:latin typeface="Arial" panose="020B0604020202020204" pitchFamily="34" charset="0"/>
                <a:ea typeface="돋움" pitchFamily="50" charset="-127"/>
                <a:cs typeface="Arial" panose="020B0604020202020204" pitchFamily="34" charset="0"/>
              </a:rPr>
              <a:t>chuyển</a:t>
            </a:r>
            <a:r>
              <a:rPr lang="en-US" altLang="ko-KR" sz="800" smtClean="0">
                <a:solidFill>
                  <a:srgbClr val="000000"/>
                </a:solidFill>
                <a:latin typeface="Arial" panose="020B0604020202020204" pitchFamily="34" charset="0"/>
                <a:ea typeface="돋움" pitchFamily="50" charset="-127"/>
                <a:cs typeface="Arial" panose="020B0604020202020204" pitchFamily="34" charset="0"/>
              </a:rPr>
              <a:t> </a:t>
            </a:r>
            <a:r>
              <a:rPr lang="en-US" altLang="ko-KR" sz="800" err="1" smtClean="0">
                <a:solidFill>
                  <a:srgbClr val="000000"/>
                </a:solidFill>
                <a:latin typeface="Arial" panose="020B0604020202020204" pitchFamily="34" charset="0"/>
                <a:ea typeface="돋움" pitchFamily="50" charset="-127"/>
                <a:cs typeface="Arial" panose="020B0604020202020204" pitchFamily="34" charset="0"/>
              </a:rPr>
              <a:t>đổi</a:t>
            </a:r>
            <a:r>
              <a:rPr lang="en-US" altLang="ko-KR" sz="800" smtClean="0">
                <a:solidFill>
                  <a:srgbClr val="000000"/>
                </a:solidFill>
                <a:latin typeface="Arial" panose="020B0604020202020204" pitchFamily="34" charset="0"/>
                <a:ea typeface="돋움" pitchFamily="50" charset="-127"/>
                <a:cs typeface="Arial" panose="020B0604020202020204" pitchFamily="34" charset="0"/>
              </a:rPr>
              <a:t> </a:t>
            </a:r>
            <a:r>
              <a:rPr lang="en-US" altLang="ko-KR" sz="800" err="1" smtClean="0">
                <a:solidFill>
                  <a:srgbClr val="000000"/>
                </a:solidFill>
                <a:latin typeface="Arial" panose="020B0604020202020204" pitchFamily="34" charset="0"/>
                <a:ea typeface="돋움" pitchFamily="50" charset="-127"/>
                <a:cs typeface="Arial" panose="020B0604020202020204" pitchFamily="34" charset="0"/>
              </a:rPr>
              <a:t>theo</a:t>
            </a:r>
            <a:r>
              <a:rPr lang="en-US" altLang="ko-KR" sz="800" smtClean="0">
                <a:solidFill>
                  <a:srgbClr val="000000"/>
                </a:solidFill>
                <a:latin typeface="Arial" panose="020B0604020202020204" pitchFamily="34" charset="0"/>
                <a:ea typeface="돋움" pitchFamily="50" charset="-127"/>
                <a:cs typeface="Arial" panose="020B0604020202020204" pitchFamily="34" charset="0"/>
              </a:rPr>
              <a:t> </a:t>
            </a:r>
            <a:r>
              <a:rPr lang="en-US" altLang="ko-KR" sz="800" err="1" smtClean="0">
                <a:solidFill>
                  <a:srgbClr val="000000"/>
                </a:solidFill>
                <a:latin typeface="Arial" panose="020B0604020202020204" pitchFamily="34" charset="0"/>
                <a:ea typeface="돋움" pitchFamily="50" charset="-127"/>
                <a:cs typeface="Arial" panose="020B0604020202020204" pitchFamily="34" charset="0"/>
              </a:rPr>
              <a:t>hình</a:t>
            </a:r>
            <a:r>
              <a:rPr lang="en-US" altLang="ko-KR" sz="800" smtClean="0">
                <a:solidFill>
                  <a:srgbClr val="000000"/>
                </a:solidFill>
                <a:latin typeface="Arial" panose="020B0604020202020204" pitchFamily="34" charset="0"/>
                <a:ea typeface="돋움" pitchFamily="50" charset="-127"/>
                <a:cs typeface="Arial" panose="020B0604020202020204" pitchFamily="34" charset="0"/>
              </a:rPr>
              <a:t> </a:t>
            </a:r>
            <a:r>
              <a:rPr lang="en-US" altLang="ko-KR" sz="800" err="1" smtClean="0">
                <a:solidFill>
                  <a:srgbClr val="000000"/>
                </a:solidFill>
                <a:latin typeface="Arial" panose="020B0604020202020204" pitchFamily="34" charset="0"/>
                <a:ea typeface="돋움" pitchFamily="50" charset="-127"/>
                <a:cs typeface="Arial" panose="020B0604020202020204" pitchFamily="34" charset="0"/>
              </a:rPr>
              <a:t>thức</a:t>
            </a:r>
            <a:r>
              <a:rPr lang="en-US" altLang="ko-KR" sz="800" smtClean="0">
                <a:solidFill>
                  <a:srgbClr val="000000"/>
                </a:solidFill>
                <a:latin typeface="Arial" panose="020B0604020202020204" pitchFamily="34" charset="0"/>
                <a:ea typeface="돋움" pitchFamily="50" charset="-127"/>
                <a:cs typeface="Arial" panose="020B0604020202020204" pitchFamily="34" charset="0"/>
              </a:rPr>
              <a:t> chia </a:t>
            </a:r>
            <a:r>
              <a:rPr lang="en-US" altLang="ko-KR" sz="800" err="1" smtClean="0">
                <a:solidFill>
                  <a:srgbClr val="000000"/>
                </a:solidFill>
                <a:latin typeface="Arial" panose="020B0604020202020204" pitchFamily="34" charset="0"/>
                <a:ea typeface="돋움" pitchFamily="50" charset="-127"/>
                <a:cs typeface="Arial" panose="020B0604020202020204" pitchFamily="34" charset="0"/>
              </a:rPr>
              <a:t>sẻ</a:t>
            </a:r>
            <a:r>
              <a:rPr lang="en-US" altLang="ko-KR" sz="800" smtClean="0">
                <a:solidFill>
                  <a:srgbClr val="000000"/>
                </a:solidFill>
                <a:latin typeface="Arial" panose="020B0604020202020204" pitchFamily="34" charset="0"/>
                <a:ea typeface="돋움" pitchFamily="50" charset="-127"/>
                <a:cs typeface="Arial" panose="020B0604020202020204" pitchFamily="34" charset="0"/>
              </a:rPr>
              <a:t> </a:t>
            </a:r>
            <a:r>
              <a:rPr lang="en-US" altLang="ko-KR" sz="800" err="1" smtClean="0">
                <a:solidFill>
                  <a:srgbClr val="000000"/>
                </a:solidFill>
                <a:latin typeface="Arial" panose="020B0604020202020204" pitchFamily="34" charset="0"/>
                <a:ea typeface="돋움" pitchFamily="50" charset="-127"/>
                <a:cs typeface="Arial" panose="020B0604020202020204" pitchFamily="34" charset="0"/>
              </a:rPr>
              <a:t>tiếp</a:t>
            </a:r>
            <a:r>
              <a:rPr lang="en-US" altLang="ko-KR" sz="800" smtClean="0">
                <a:solidFill>
                  <a:srgbClr val="000000"/>
                </a:solidFill>
                <a:latin typeface="Arial" panose="020B0604020202020204" pitchFamily="34" charset="0"/>
                <a:ea typeface="돋움" pitchFamily="50" charset="-127"/>
                <a:cs typeface="Arial" panose="020B0604020202020204" pitchFamily="34" charset="0"/>
              </a:rPr>
              <a:t> </a:t>
            </a:r>
            <a:r>
              <a:rPr lang="en-US" altLang="ko-KR" sz="800" err="1" smtClean="0">
                <a:solidFill>
                  <a:srgbClr val="000000"/>
                </a:solidFill>
                <a:latin typeface="Arial" panose="020B0604020202020204" pitchFamily="34" charset="0"/>
                <a:ea typeface="돋움" pitchFamily="50" charset="-127"/>
                <a:cs typeface="Arial" panose="020B0604020202020204" pitchFamily="34" charset="0"/>
              </a:rPr>
              <a:t>điểm</a:t>
            </a:r>
            <a:r>
              <a:rPr lang="en-US" altLang="ko-KR" sz="800" smtClean="0">
                <a:solidFill>
                  <a:srgbClr val="000000"/>
                </a:solidFill>
                <a:latin typeface="Arial" panose="020B0604020202020204" pitchFamily="34" charset="0"/>
                <a:ea typeface="돋움" pitchFamily="50" charset="-127"/>
                <a:cs typeface="Arial" panose="020B0604020202020204" pitchFamily="34" charset="0"/>
              </a:rPr>
              <a:t> </a:t>
            </a:r>
            <a:r>
              <a:rPr lang="en-US" altLang="ko-KR" sz="800" err="1" smtClean="0">
                <a:solidFill>
                  <a:srgbClr val="000000"/>
                </a:solidFill>
                <a:latin typeface="Arial" panose="020B0604020202020204" pitchFamily="34" charset="0"/>
                <a:ea typeface="돋움" pitchFamily="50" charset="-127"/>
                <a:cs typeface="Arial" panose="020B0604020202020204" pitchFamily="34" charset="0"/>
              </a:rPr>
              <a:t>động</a:t>
            </a:r>
            <a:r>
              <a:rPr lang="en-US" altLang="ko-KR" sz="800" smtClean="0">
                <a:solidFill>
                  <a:srgbClr val="000000"/>
                </a:solidFill>
                <a:latin typeface="Arial" panose="020B0604020202020204" pitchFamily="34" charset="0"/>
                <a:ea typeface="돋움" pitchFamily="50" charset="-127"/>
                <a:cs typeface="Arial" panose="020B0604020202020204" pitchFamily="34" charset="0"/>
              </a:rPr>
              <a:t> </a:t>
            </a:r>
            <a:r>
              <a:rPr lang="en-US" altLang="ko-KR" sz="800" err="1" smtClean="0">
                <a:solidFill>
                  <a:srgbClr val="000000"/>
                </a:solidFill>
                <a:latin typeface="Arial" panose="020B0604020202020204" pitchFamily="34" charset="0"/>
                <a:ea typeface="돋움" pitchFamily="50" charset="-127"/>
                <a:cs typeface="Arial" panose="020B0604020202020204" pitchFamily="34" charset="0"/>
              </a:rPr>
              <a:t>được</a:t>
            </a:r>
            <a:r>
              <a:rPr lang="en-US" altLang="ko-KR" sz="800" smtClean="0">
                <a:solidFill>
                  <a:srgbClr val="000000"/>
                </a:solidFill>
                <a:latin typeface="Arial" panose="020B0604020202020204" pitchFamily="34" charset="0"/>
                <a:ea typeface="돋움" pitchFamily="50" charset="-127"/>
                <a:cs typeface="Arial" panose="020B0604020202020204" pitchFamily="34" charset="0"/>
              </a:rPr>
              <a:t> </a:t>
            </a:r>
            <a:r>
              <a:rPr lang="en-US" altLang="ko-KR" sz="800" err="1" smtClean="0">
                <a:solidFill>
                  <a:srgbClr val="000000"/>
                </a:solidFill>
                <a:latin typeface="Arial" panose="020B0604020202020204" pitchFamily="34" charset="0"/>
                <a:ea typeface="돋움" pitchFamily="50" charset="-127"/>
                <a:cs typeface="Arial" panose="020B0604020202020204" pitchFamily="34" charset="0"/>
              </a:rPr>
              <a:t>dùng</a:t>
            </a:r>
            <a:r>
              <a:rPr lang="en-US" altLang="ko-KR" sz="800" smtClean="0">
                <a:solidFill>
                  <a:srgbClr val="000000"/>
                </a:solidFill>
                <a:latin typeface="Arial" panose="020B0604020202020204" pitchFamily="34" charset="0"/>
                <a:ea typeface="돋움" pitchFamily="50" charset="-127"/>
                <a:cs typeface="Arial" panose="020B0604020202020204" pitchFamily="34" charset="0"/>
              </a:rPr>
              <a:t> </a:t>
            </a:r>
            <a:r>
              <a:rPr lang="en-US" altLang="ko-KR" sz="800" err="1" smtClean="0">
                <a:solidFill>
                  <a:srgbClr val="000000"/>
                </a:solidFill>
                <a:latin typeface="Arial" panose="020B0604020202020204" pitchFamily="34" charset="0"/>
                <a:ea typeface="돋움" pitchFamily="50" charset="-127"/>
                <a:cs typeface="Arial" panose="020B0604020202020204" pitchFamily="34" charset="0"/>
              </a:rPr>
              <a:t>chung</a:t>
            </a:r>
            <a:r>
              <a:rPr lang="en-US" altLang="ko-KR" sz="800" smtClean="0">
                <a:solidFill>
                  <a:srgbClr val="000000"/>
                </a:solidFill>
                <a:latin typeface="Arial" panose="020B0604020202020204" pitchFamily="34" charset="0"/>
                <a:ea typeface="돋움" pitchFamily="50" charset="-127"/>
                <a:cs typeface="Arial" panose="020B0604020202020204" pitchFamily="34" charset="0"/>
              </a:rPr>
              <a:t> </a:t>
            </a:r>
            <a:r>
              <a:rPr lang="en-US" altLang="ko-KR" sz="800" err="1" smtClean="0">
                <a:solidFill>
                  <a:srgbClr val="000000"/>
                </a:solidFill>
                <a:latin typeface="Arial" panose="020B0604020202020204" pitchFamily="34" charset="0"/>
                <a:ea typeface="돋움" pitchFamily="50" charset="-127"/>
                <a:cs typeface="Arial" panose="020B0604020202020204" pitchFamily="34" charset="0"/>
              </a:rPr>
              <a:t>bởi</a:t>
            </a:r>
            <a:r>
              <a:rPr lang="en-US" altLang="ko-KR" sz="800" smtClean="0">
                <a:solidFill>
                  <a:srgbClr val="000000"/>
                </a:solidFill>
                <a:latin typeface="Arial" panose="020B0604020202020204" pitchFamily="34" charset="0"/>
                <a:ea typeface="돋움" pitchFamily="50" charset="-127"/>
                <a:cs typeface="Arial" panose="020B0604020202020204" pitchFamily="34" charset="0"/>
              </a:rPr>
              <a:t> </a:t>
            </a:r>
            <a:r>
              <a:rPr lang="en-US" altLang="ko-KR" sz="800" err="1" smtClean="0">
                <a:solidFill>
                  <a:srgbClr val="000000"/>
                </a:solidFill>
                <a:latin typeface="Arial" panose="020B0604020202020204" pitchFamily="34" charset="0"/>
                <a:ea typeface="돋움" pitchFamily="50" charset="-127"/>
                <a:cs typeface="Arial" panose="020B0604020202020204" pitchFamily="34" charset="0"/>
              </a:rPr>
              <a:t>tiếp</a:t>
            </a:r>
            <a:r>
              <a:rPr lang="en-US" altLang="ko-KR" sz="800" smtClean="0">
                <a:solidFill>
                  <a:srgbClr val="000000"/>
                </a:solidFill>
                <a:latin typeface="Arial" panose="020B0604020202020204" pitchFamily="34" charset="0"/>
                <a:ea typeface="돋움" pitchFamily="50" charset="-127"/>
                <a:cs typeface="Arial" panose="020B0604020202020204" pitchFamily="34" charset="0"/>
              </a:rPr>
              <a:t> </a:t>
            </a:r>
            <a:r>
              <a:rPr lang="en-US" altLang="ko-KR" sz="800" err="1" smtClean="0">
                <a:solidFill>
                  <a:srgbClr val="000000"/>
                </a:solidFill>
                <a:latin typeface="Arial" panose="020B0604020202020204" pitchFamily="34" charset="0"/>
                <a:ea typeface="돋움" pitchFamily="50" charset="-127"/>
                <a:cs typeface="Arial" panose="020B0604020202020204" pitchFamily="34" charset="0"/>
              </a:rPr>
              <a:t>điểm</a:t>
            </a:r>
            <a:r>
              <a:rPr lang="en-US" altLang="ko-KR" sz="800" smtClean="0">
                <a:solidFill>
                  <a:srgbClr val="000000"/>
                </a:solidFill>
                <a:latin typeface="Arial" panose="020B0604020202020204" pitchFamily="34" charset="0"/>
                <a:ea typeface="돋움" pitchFamily="50" charset="-127"/>
                <a:cs typeface="Arial" panose="020B0604020202020204" pitchFamily="34" charset="0"/>
              </a:rPr>
              <a:t> A </a:t>
            </a:r>
            <a:r>
              <a:rPr lang="en-US" altLang="ko-KR" sz="800" err="1" smtClean="0">
                <a:solidFill>
                  <a:srgbClr val="000000"/>
                </a:solidFill>
                <a:latin typeface="Arial" panose="020B0604020202020204" pitchFamily="34" charset="0"/>
                <a:ea typeface="돋움" pitchFamily="50" charset="-127"/>
                <a:cs typeface="Arial" panose="020B0604020202020204" pitchFamily="34" charset="0"/>
              </a:rPr>
              <a:t>và</a:t>
            </a:r>
            <a:r>
              <a:rPr lang="en-US" altLang="ko-KR" sz="800" smtClean="0">
                <a:solidFill>
                  <a:srgbClr val="000000"/>
                </a:solidFill>
                <a:latin typeface="Arial" panose="020B0604020202020204" pitchFamily="34" charset="0"/>
                <a:ea typeface="돋움" pitchFamily="50" charset="-127"/>
                <a:cs typeface="Arial" panose="020B0604020202020204" pitchFamily="34" charset="0"/>
              </a:rPr>
              <a:t> </a:t>
            </a:r>
            <a:r>
              <a:rPr lang="en-US" altLang="ko-KR" sz="800" err="1" smtClean="0">
                <a:solidFill>
                  <a:srgbClr val="000000"/>
                </a:solidFill>
                <a:latin typeface="Arial" panose="020B0604020202020204" pitchFamily="34" charset="0"/>
                <a:ea typeface="돋움" pitchFamily="50" charset="-127"/>
                <a:cs typeface="Arial" panose="020B0604020202020204" pitchFamily="34" charset="0"/>
              </a:rPr>
              <a:t>tiếp</a:t>
            </a:r>
            <a:r>
              <a:rPr lang="en-US" altLang="ko-KR" sz="800" smtClean="0">
                <a:solidFill>
                  <a:srgbClr val="000000"/>
                </a:solidFill>
                <a:latin typeface="Arial" panose="020B0604020202020204" pitchFamily="34" charset="0"/>
                <a:ea typeface="돋움" pitchFamily="50" charset="-127"/>
                <a:cs typeface="Arial" panose="020B0604020202020204" pitchFamily="34" charset="0"/>
              </a:rPr>
              <a:t> </a:t>
            </a:r>
            <a:r>
              <a:rPr lang="en-US" altLang="ko-KR" sz="800" err="1" smtClean="0">
                <a:solidFill>
                  <a:srgbClr val="000000"/>
                </a:solidFill>
                <a:latin typeface="Arial" panose="020B0604020202020204" pitchFamily="34" charset="0"/>
                <a:ea typeface="돋움" pitchFamily="50" charset="-127"/>
                <a:cs typeface="Arial" panose="020B0604020202020204" pitchFamily="34" charset="0"/>
              </a:rPr>
              <a:t>điểm</a:t>
            </a:r>
            <a:r>
              <a:rPr lang="en-US" altLang="ko-KR" sz="800" smtClean="0">
                <a:solidFill>
                  <a:srgbClr val="000000"/>
                </a:solidFill>
                <a:latin typeface="Arial" panose="020B0604020202020204" pitchFamily="34" charset="0"/>
                <a:ea typeface="돋움" pitchFamily="50" charset="-127"/>
                <a:cs typeface="Arial" panose="020B0604020202020204" pitchFamily="34" charset="0"/>
              </a:rPr>
              <a:t> B, </a:t>
            </a:r>
            <a:r>
              <a:rPr lang="en-US" altLang="ko-KR" sz="800" err="1" smtClean="0">
                <a:solidFill>
                  <a:srgbClr val="000000"/>
                </a:solidFill>
                <a:latin typeface="Arial" panose="020B0604020202020204" pitchFamily="34" charset="0"/>
                <a:ea typeface="돋움" pitchFamily="50" charset="-127"/>
                <a:cs typeface="Arial" panose="020B0604020202020204" pitchFamily="34" charset="0"/>
              </a:rPr>
              <a:t>còn</a:t>
            </a:r>
            <a:r>
              <a:rPr lang="en-US" altLang="ko-KR" sz="800" smtClean="0">
                <a:solidFill>
                  <a:srgbClr val="000000"/>
                </a:solidFill>
                <a:latin typeface="Arial" panose="020B0604020202020204" pitchFamily="34" charset="0"/>
                <a:ea typeface="돋움" pitchFamily="50" charset="-127"/>
                <a:cs typeface="Arial" panose="020B0604020202020204" pitchFamily="34" charset="0"/>
              </a:rPr>
              <a:t> </a:t>
            </a:r>
            <a:r>
              <a:rPr lang="en-US" altLang="ko-KR" sz="800" err="1" smtClean="0">
                <a:solidFill>
                  <a:srgbClr val="000000"/>
                </a:solidFill>
                <a:latin typeface="Arial" panose="020B0604020202020204" pitchFamily="34" charset="0"/>
                <a:ea typeface="돋움" pitchFamily="50" charset="-127"/>
                <a:cs typeface="Arial" panose="020B0604020202020204" pitchFamily="34" charset="0"/>
              </a:rPr>
              <a:t>được</a:t>
            </a:r>
            <a:r>
              <a:rPr lang="en-US" altLang="ko-KR" sz="800" smtClean="0">
                <a:solidFill>
                  <a:srgbClr val="000000"/>
                </a:solidFill>
                <a:latin typeface="Arial" panose="020B0604020202020204" pitchFamily="34" charset="0"/>
                <a:ea typeface="돋움" pitchFamily="50" charset="-127"/>
                <a:cs typeface="Arial" panose="020B0604020202020204" pitchFamily="34" charset="0"/>
              </a:rPr>
              <a:t> </a:t>
            </a:r>
            <a:r>
              <a:rPr lang="en-US" altLang="ko-KR" sz="800" err="1" smtClean="0">
                <a:solidFill>
                  <a:srgbClr val="000000"/>
                </a:solidFill>
                <a:latin typeface="Arial" panose="020B0604020202020204" pitchFamily="34" charset="0"/>
                <a:ea typeface="돋움" pitchFamily="50" charset="-127"/>
                <a:cs typeface="Arial" panose="020B0604020202020204" pitchFamily="34" charset="0"/>
              </a:rPr>
              <a:t>gọi</a:t>
            </a:r>
            <a:r>
              <a:rPr lang="en-US" altLang="ko-KR" sz="800" smtClean="0">
                <a:solidFill>
                  <a:srgbClr val="000000"/>
                </a:solidFill>
                <a:latin typeface="Arial" panose="020B0604020202020204" pitchFamily="34" charset="0"/>
                <a:ea typeface="돋움" pitchFamily="50" charset="-127"/>
                <a:cs typeface="Arial" panose="020B0604020202020204" pitchFamily="34" charset="0"/>
              </a:rPr>
              <a:t> </a:t>
            </a:r>
            <a:r>
              <a:rPr lang="en-US" altLang="ko-KR" sz="800" err="1" smtClean="0">
                <a:solidFill>
                  <a:srgbClr val="000000"/>
                </a:solidFill>
                <a:latin typeface="Arial" panose="020B0604020202020204" pitchFamily="34" charset="0"/>
                <a:ea typeface="돋움" pitchFamily="50" charset="-127"/>
                <a:cs typeface="Arial" panose="020B0604020202020204" pitchFamily="34" charset="0"/>
              </a:rPr>
              <a:t>là</a:t>
            </a:r>
            <a:r>
              <a:rPr lang="en-US" altLang="ko-KR" sz="800" smtClean="0">
                <a:solidFill>
                  <a:srgbClr val="000000"/>
                </a:solidFill>
                <a:latin typeface="Arial" panose="020B0604020202020204" pitchFamily="34" charset="0"/>
                <a:ea typeface="돋움" pitchFamily="50" charset="-127"/>
                <a:cs typeface="Arial" panose="020B0604020202020204" pitchFamily="34" charset="0"/>
              </a:rPr>
              <a:t> </a:t>
            </a:r>
            <a:r>
              <a:rPr lang="en-US" altLang="ko-KR" sz="800">
                <a:solidFill>
                  <a:srgbClr val="000000"/>
                </a:solidFill>
                <a:latin typeface="Arial" panose="020B0604020202020204" pitchFamily="34" charset="0"/>
                <a:ea typeface="돋움" pitchFamily="50" charset="-127"/>
                <a:cs typeface="Arial" panose="020B0604020202020204" pitchFamily="34" charset="0"/>
              </a:rPr>
              <a:t>Transfer </a:t>
            </a:r>
            <a:r>
              <a:rPr lang="en-US" altLang="ko-KR" sz="800" smtClean="0">
                <a:solidFill>
                  <a:srgbClr val="000000"/>
                </a:solidFill>
                <a:latin typeface="Arial" panose="020B0604020202020204" pitchFamily="34" charset="0"/>
                <a:ea typeface="돋움" pitchFamily="50" charset="-127"/>
                <a:cs typeface="Arial" panose="020B0604020202020204" pitchFamily="34" charset="0"/>
              </a:rPr>
              <a:t>Contact </a:t>
            </a:r>
            <a:r>
              <a:rPr lang="en-US" altLang="ko-KR" sz="800" err="1" smtClean="0">
                <a:solidFill>
                  <a:srgbClr val="000000"/>
                </a:solidFill>
                <a:latin typeface="Arial" panose="020B0604020202020204" pitchFamily="34" charset="0"/>
                <a:ea typeface="돋움" pitchFamily="50" charset="-127"/>
                <a:cs typeface="Arial" panose="020B0604020202020204" pitchFamily="34" charset="0"/>
              </a:rPr>
              <a:t>với</a:t>
            </a:r>
            <a:r>
              <a:rPr lang="en-US" altLang="ko-KR" sz="800" smtClean="0">
                <a:solidFill>
                  <a:srgbClr val="000000"/>
                </a:solidFill>
                <a:latin typeface="Arial" panose="020B0604020202020204" pitchFamily="34" charset="0"/>
                <a:ea typeface="돋움" pitchFamily="50" charset="-127"/>
                <a:cs typeface="Arial" panose="020B0604020202020204" pitchFamily="34" charset="0"/>
              </a:rPr>
              <a:t> ý </a:t>
            </a:r>
            <a:r>
              <a:rPr lang="en-US" altLang="ko-KR" sz="800" err="1" smtClean="0">
                <a:solidFill>
                  <a:srgbClr val="000000"/>
                </a:solidFill>
                <a:latin typeface="Arial" panose="020B0604020202020204" pitchFamily="34" charset="0"/>
                <a:ea typeface="돋움" pitchFamily="50" charset="-127"/>
                <a:cs typeface="Arial" panose="020B0604020202020204" pitchFamily="34" charset="0"/>
              </a:rPr>
              <a:t>nghĩa</a:t>
            </a:r>
            <a:r>
              <a:rPr lang="en-US" altLang="ko-KR" sz="800" smtClean="0">
                <a:solidFill>
                  <a:srgbClr val="000000"/>
                </a:solidFill>
                <a:latin typeface="Arial" panose="020B0604020202020204" pitchFamily="34" charset="0"/>
                <a:ea typeface="돋움" pitchFamily="50" charset="-127"/>
                <a:cs typeface="Arial" panose="020B0604020202020204" pitchFamily="34" charset="0"/>
              </a:rPr>
              <a:t> </a:t>
            </a:r>
            <a:r>
              <a:rPr lang="en-US" altLang="ko-KR" sz="800" err="1" smtClean="0">
                <a:solidFill>
                  <a:srgbClr val="000000"/>
                </a:solidFill>
                <a:latin typeface="Arial" panose="020B0604020202020204" pitchFamily="34" charset="0"/>
                <a:ea typeface="돋움" pitchFamily="50" charset="-127"/>
                <a:cs typeface="Arial" panose="020B0604020202020204" pitchFamily="34" charset="0"/>
              </a:rPr>
              <a:t>là</a:t>
            </a:r>
            <a:r>
              <a:rPr lang="en-US" altLang="ko-KR" sz="800" smtClean="0">
                <a:solidFill>
                  <a:srgbClr val="000000"/>
                </a:solidFill>
                <a:latin typeface="Arial" panose="020B0604020202020204" pitchFamily="34" charset="0"/>
                <a:ea typeface="돋움" pitchFamily="50" charset="-127"/>
                <a:cs typeface="Arial" panose="020B0604020202020204" pitchFamily="34" charset="0"/>
              </a:rPr>
              <a:t> </a:t>
            </a:r>
            <a:r>
              <a:rPr lang="en-US" altLang="ko-KR" sz="800" err="1" smtClean="0">
                <a:solidFill>
                  <a:srgbClr val="000000"/>
                </a:solidFill>
                <a:latin typeface="Arial" panose="020B0604020202020204" pitchFamily="34" charset="0"/>
                <a:ea typeface="돋움" pitchFamily="50" charset="-127"/>
                <a:cs typeface="Arial" panose="020B0604020202020204" pitchFamily="34" charset="0"/>
              </a:rPr>
              <a:t>tiếp</a:t>
            </a:r>
            <a:r>
              <a:rPr lang="en-US" altLang="ko-KR" sz="800" smtClean="0">
                <a:solidFill>
                  <a:srgbClr val="000000"/>
                </a:solidFill>
                <a:latin typeface="Arial" panose="020B0604020202020204" pitchFamily="34" charset="0"/>
                <a:ea typeface="돋움" pitchFamily="50" charset="-127"/>
                <a:cs typeface="Arial" panose="020B0604020202020204" pitchFamily="34" charset="0"/>
              </a:rPr>
              <a:t> </a:t>
            </a:r>
            <a:r>
              <a:rPr lang="en-US" altLang="ko-KR" sz="800" err="1" smtClean="0">
                <a:solidFill>
                  <a:srgbClr val="000000"/>
                </a:solidFill>
                <a:latin typeface="Arial" panose="020B0604020202020204" pitchFamily="34" charset="0"/>
                <a:ea typeface="돋움" pitchFamily="50" charset="-127"/>
                <a:cs typeface="Arial" panose="020B0604020202020204" pitchFamily="34" charset="0"/>
              </a:rPr>
              <a:t>điểm</a:t>
            </a:r>
            <a:r>
              <a:rPr lang="en-US" altLang="ko-KR" sz="800" smtClean="0">
                <a:solidFill>
                  <a:srgbClr val="000000"/>
                </a:solidFill>
                <a:latin typeface="Arial" panose="020B0604020202020204" pitchFamily="34" charset="0"/>
                <a:ea typeface="돋움" pitchFamily="50" charset="-127"/>
                <a:cs typeface="Arial" panose="020B0604020202020204" pitchFamily="34" charset="0"/>
              </a:rPr>
              <a:t> di </a:t>
            </a:r>
            <a:r>
              <a:rPr lang="en-US" altLang="ko-KR" sz="800" err="1" smtClean="0">
                <a:solidFill>
                  <a:srgbClr val="000000"/>
                </a:solidFill>
                <a:latin typeface="Arial" panose="020B0604020202020204" pitchFamily="34" charset="0"/>
                <a:ea typeface="돋움" pitchFamily="50" charset="-127"/>
                <a:cs typeface="Arial" panose="020B0604020202020204" pitchFamily="34" charset="0"/>
              </a:rPr>
              <a:t>chuyển</a:t>
            </a:r>
            <a:r>
              <a:rPr lang="en-US" altLang="ko-KR" sz="800" smtClean="0">
                <a:solidFill>
                  <a:srgbClr val="000000"/>
                </a:solidFill>
                <a:latin typeface="Arial" panose="020B0604020202020204" pitchFamily="34" charset="0"/>
                <a:ea typeface="돋움" pitchFamily="50" charset="-127"/>
                <a:cs typeface="Arial" panose="020B0604020202020204" pitchFamily="34" charset="0"/>
              </a:rPr>
              <a:t> </a:t>
            </a:r>
            <a:r>
              <a:rPr lang="en-US" altLang="ko-KR" sz="800" err="1" smtClean="0">
                <a:solidFill>
                  <a:srgbClr val="000000"/>
                </a:solidFill>
                <a:latin typeface="Arial" panose="020B0604020202020204" pitchFamily="34" charset="0"/>
                <a:ea typeface="돋움" pitchFamily="50" charset="-127"/>
                <a:cs typeface="Arial" panose="020B0604020202020204" pitchFamily="34" charset="0"/>
              </a:rPr>
              <a:t>bằng</a:t>
            </a:r>
            <a:r>
              <a:rPr lang="en-US" altLang="ko-KR" sz="800" smtClean="0">
                <a:solidFill>
                  <a:srgbClr val="000000"/>
                </a:solidFill>
                <a:latin typeface="Arial" panose="020B0604020202020204" pitchFamily="34" charset="0"/>
                <a:ea typeface="돋움" pitchFamily="50" charset="-127"/>
                <a:cs typeface="Arial" panose="020B0604020202020204" pitchFamily="34" charset="0"/>
              </a:rPr>
              <a:t> </a:t>
            </a:r>
            <a:r>
              <a:rPr lang="en-US" altLang="ko-KR" sz="800" err="1" smtClean="0">
                <a:solidFill>
                  <a:srgbClr val="000000"/>
                </a:solidFill>
                <a:latin typeface="Arial" panose="020B0604020202020204" pitchFamily="34" charset="0"/>
                <a:ea typeface="돋움" pitchFamily="50" charset="-127"/>
                <a:cs typeface="Arial" panose="020B0604020202020204" pitchFamily="34" charset="0"/>
              </a:rPr>
              <a:t>cách</a:t>
            </a:r>
            <a:r>
              <a:rPr lang="en-US" altLang="ko-KR" sz="800" smtClean="0">
                <a:solidFill>
                  <a:srgbClr val="000000"/>
                </a:solidFill>
                <a:latin typeface="Arial" panose="020B0604020202020204" pitchFamily="34" charset="0"/>
                <a:ea typeface="돋움" pitchFamily="50" charset="-127"/>
                <a:cs typeface="Arial" panose="020B0604020202020204" pitchFamily="34" charset="0"/>
              </a:rPr>
              <a:t> </a:t>
            </a:r>
            <a:r>
              <a:rPr lang="en-US" altLang="ko-KR" sz="800" err="1" smtClean="0">
                <a:solidFill>
                  <a:srgbClr val="000000"/>
                </a:solidFill>
                <a:latin typeface="Arial" panose="020B0604020202020204" pitchFamily="34" charset="0"/>
                <a:ea typeface="돋움" pitchFamily="50" charset="-127"/>
                <a:cs typeface="Arial" panose="020B0604020202020204" pitchFamily="34" charset="0"/>
              </a:rPr>
              <a:t>tiếp</a:t>
            </a:r>
            <a:r>
              <a:rPr lang="en-US" altLang="ko-KR" sz="800" smtClean="0">
                <a:solidFill>
                  <a:srgbClr val="000000"/>
                </a:solidFill>
                <a:latin typeface="Arial" panose="020B0604020202020204" pitchFamily="34" charset="0"/>
                <a:ea typeface="돋움" pitchFamily="50" charset="-127"/>
                <a:cs typeface="Arial" panose="020B0604020202020204" pitchFamily="34" charset="0"/>
              </a:rPr>
              <a:t> </a:t>
            </a:r>
            <a:r>
              <a:rPr lang="en-US" altLang="ko-KR" sz="800" err="1" smtClean="0">
                <a:solidFill>
                  <a:srgbClr val="000000"/>
                </a:solidFill>
                <a:latin typeface="Arial" panose="020B0604020202020204" pitchFamily="34" charset="0"/>
                <a:ea typeface="돋움" pitchFamily="50" charset="-127"/>
                <a:cs typeface="Arial" panose="020B0604020202020204" pitchFamily="34" charset="0"/>
              </a:rPr>
              <a:t>xúc</a:t>
            </a:r>
            <a:r>
              <a:rPr lang="en-US" altLang="ko-KR" sz="800" smtClean="0">
                <a:solidFill>
                  <a:srgbClr val="000000"/>
                </a:solidFill>
                <a:latin typeface="Arial" panose="020B0604020202020204" pitchFamily="34" charset="0"/>
                <a:ea typeface="돋움" pitchFamily="50" charset="-127"/>
                <a:cs typeface="Arial" panose="020B0604020202020204" pitchFamily="34" charset="0"/>
              </a:rPr>
              <a:t> </a:t>
            </a:r>
            <a:r>
              <a:rPr lang="en-US" altLang="ko-KR" sz="800" err="1" smtClean="0">
                <a:solidFill>
                  <a:srgbClr val="000000"/>
                </a:solidFill>
                <a:latin typeface="Arial" panose="020B0604020202020204" pitchFamily="34" charset="0"/>
                <a:ea typeface="돋움" pitchFamily="50" charset="-127"/>
                <a:cs typeface="Arial" panose="020B0604020202020204" pitchFamily="34" charset="0"/>
              </a:rPr>
              <a:t>với</a:t>
            </a:r>
            <a:r>
              <a:rPr lang="en-US" altLang="ko-KR" sz="800" smtClean="0">
                <a:solidFill>
                  <a:srgbClr val="000000"/>
                </a:solidFill>
                <a:latin typeface="Arial" panose="020B0604020202020204" pitchFamily="34" charset="0"/>
                <a:ea typeface="돋움" pitchFamily="50" charset="-127"/>
                <a:cs typeface="Arial" panose="020B0604020202020204" pitchFamily="34" charset="0"/>
              </a:rPr>
              <a:t> </a:t>
            </a:r>
            <a:r>
              <a:rPr lang="en-US" altLang="ko-KR" sz="800" err="1" smtClean="0">
                <a:solidFill>
                  <a:srgbClr val="000000"/>
                </a:solidFill>
                <a:latin typeface="Arial" panose="020B0604020202020204" pitchFamily="34" charset="0"/>
                <a:ea typeface="돋움" pitchFamily="50" charset="-127"/>
                <a:cs typeface="Arial" panose="020B0604020202020204" pitchFamily="34" charset="0"/>
              </a:rPr>
              <a:t>tiếp</a:t>
            </a:r>
            <a:r>
              <a:rPr lang="en-US" altLang="ko-KR" sz="800" smtClean="0">
                <a:solidFill>
                  <a:srgbClr val="000000"/>
                </a:solidFill>
                <a:latin typeface="Arial" panose="020B0604020202020204" pitchFamily="34" charset="0"/>
                <a:ea typeface="돋움" pitchFamily="50" charset="-127"/>
                <a:cs typeface="Arial" panose="020B0604020202020204" pitchFamily="34" charset="0"/>
              </a:rPr>
              <a:t> </a:t>
            </a:r>
            <a:r>
              <a:rPr lang="en-US" altLang="ko-KR" sz="800" err="1" smtClean="0">
                <a:solidFill>
                  <a:srgbClr val="000000"/>
                </a:solidFill>
                <a:latin typeface="Arial" panose="020B0604020202020204" pitchFamily="34" charset="0"/>
                <a:ea typeface="돋움" pitchFamily="50" charset="-127"/>
                <a:cs typeface="Arial" panose="020B0604020202020204" pitchFamily="34" charset="0"/>
              </a:rPr>
              <a:t>điểm</a:t>
            </a:r>
            <a:r>
              <a:rPr lang="en-US" altLang="ko-KR" sz="800" smtClean="0">
                <a:solidFill>
                  <a:srgbClr val="000000"/>
                </a:solidFill>
                <a:latin typeface="Arial" panose="020B0604020202020204" pitchFamily="34" charset="0"/>
                <a:ea typeface="돋움" pitchFamily="50" charset="-127"/>
                <a:cs typeface="Arial" panose="020B0604020202020204" pitchFamily="34" charset="0"/>
              </a:rPr>
              <a:t> B </a:t>
            </a:r>
            <a:r>
              <a:rPr lang="en-US" altLang="ko-KR" sz="800" err="1" smtClean="0">
                <a:solidFill>
                  <a:srgbClr val="000000"/>
                </a:solidFill>
                <a:latin typeface="Arial" panose="020B0604020202020204" pitchFamily="34" charset="0"/>
                <a:ea typeface="돋움" pitchFamily="50" charset="-127"/>
                <a:cs typeface="Arial" panose="020B0604020202020204" pitchFamily="34" charset="0"/>
              </a:rPr>
              <a:t>hoặc</a:t>
            </a:r>
            <a:r>
              <a:rPr lang="en-US" altLang="ko-KR" sz="800" smtClean="0">
                <a:solidFill>
                  <a:srgbClr val="000000"/>
                </a:solidFill>
                <a:latin typeface="Arial" panose="020B0604020202020204" pitchFamily="34" charset="0"/>
                <a:ea typeface="돋움" pitchFamily="50" charset="-127"/>
                <a:cs typeface="Arial" panose="020B0604020202020204" pitchFamily="34" charset="0"/>
              </a:rPr>
              <a:t> </a:t>
            </a:r>
            <a:r>
              <a:rPr lang="en-US" altLang="ko-KR" sz="800" err="1" smtClean="0">
                <a:solidFill>
                  <a:srgbClr val="000000"/>
                </a:solidFill>
                <a:latin typeface="Arial" panose="020B0604020202020204" pitchFamily="34" charset="0"/>
                <a:ea typeface="돋움" pitchFamily="50" charset="-127"/>
                <a:cs typeface="Arial" panose="020B0604020202020204" pitchFamily="34" charset="0"/>
              </a:rPr>
              <a:t>tiếp</a:t>
            </a:r>
            <a:r>
              <a:rPr lang="en-US" altLang="ko-KR" sz="800" smtClean="0">
                <a:solidFill>
                  <a:srgbClr val="000000"/>
                </a:solidFill>
                <a:latin typeface="Arial" panose="020B0604020202020204" pitchFamily="34" charset="0"/>
                <a:ea typeface="돋움" pitchFamily="50" charset="-127"/>
                <a:cs typeface="Arial" panose="020B0604020202020204" pitchFamily="34" charset="0"/>
              </a:rPr>
              <a:t> </a:t>
            </a:r>
            <a:r>
              <a:rPr lang="en-US" altLang="ko-KR" sz="800" err="1" smtClean="0">
                <a:solidFill>
                  <a:srgbClr val="000000"/>
                </a:solidFill>
                <a:latin typeface="Arial" panose="020B0604020202020204" pitchFamily="34" charset="0"/>
                <a:ea typeface="돋움" pitchFamily="50" charset="-127"/>
                <a:cs typeface="Arial" panose="020B0604020202020204" pitchFamily="34" charset="0"/>
              </a:rPr>
              <a:t>điểm</a:t>
            </a:r>
            <a:r>
              <a:rPr lang="en-US" altLang="ko-KR" sz="800" smtClean="0">
                <a:solidFill>
                  <a:srgbClr val="000000"/>
                </a:solidFill>
                <a:latin typeface="Arial" panose="020B0604020202020204" pitchFamily="34" charset="0"/>
                <a:ea typeface="돋움" pitchFamily="50" charset="-127"/>
                <a:cs typeface="Arial" panose="020B0604020202020204" pitchFamily="34" charset="0"/>
              </a:rPr>
              <a:t> A </a:t>
            </a:r>
            <a:r>
              <a:rPr lang="en-US" altLang="ko-KR" sz="800" err="1" smtClean="0">
                <a:solidFill>
                  <a:srgbClr val="000000"/>
                </a:solidFill>
                <a:latin typeface="Arial" panose="020B0604020202020204" pitchFamily="34" charset="0"/>
                <a:ea typeface="돋움" pitchFamily="50" charset="-127"/>
                <a:cs typeface="Arial" panose="020B0604020202020204" pitchFamily="34" charset="0"/>
              </a:rPr>
              <a:t>bằng</a:t>
            </a:r>
            <a:r>
              <a:rPr lang="en-US" altLang="ko-KR" sz="800" smtClean="0">
                <a:solidFill>
                  <a:srgbClr val="000000"/>
                </a:solidFill>
                <a:latin typeface="Arial" panose="020B0604020202020204" pitchFamily="34" charset="0"/>
                <a:ea typeface="돋움" pitchFamily="50" charset="-127"/>
                <a:cs typeface="Arial" panose="020B0604020202020204" pitchFamily="34" charset="0"/>
              </a:rPr>
              <a:t> </a:t>
            </a:r>
            <a:r>
              <a:rPr lang="en-US" altLang="ko-KR" sz="800" err="1" smtClean="0">
                <a:solidFill>
                  <a:srgbClr val="000000"/>
                </a:solidFill>
                <a:latin typeface="Arial" panose="020B0604020202020204" pitchFamily="34" charset="0"/>
                <a:ea typeface="돋움" pitchFamily="50" charset="-127"/>
                <a:cs typeface="Arial" panose="020B0604020202020204" pitchFamily="34" charset="0"/>
              </a:rPr>
              <a:t>lực</a:t>
            </a:r>
            <a:r>
              <a:rPr lang="en-US" altLang="ko-KR" sz="800">
                <a:solidFill>
                  <a:srgbClr val="000000"/>
                </a:solidFill>
                <a:latin typeface="Arial" panose="020B0604020202020204" pitchFamily="34" charset="0"/>
                <a:ea typeface="돋움" pitchFamily="50" charset="-127"/>
                <a:cs typeface="Arial" panose="020B0604020202020204" pitchFamily="34" charset="0"/>
              </a:rPr>
              <a:t> </a:t>
            </a:r>
            <a:r>
              <a:rPr lang="en-US" altLang="ko-KR" sz="800" err="1" smtClean="0">
                <a:solidFill>
                  <a:srgbClr val="000000"/>
                </a:solidFill>
                <a:latin typeface="Arial" panose="020B0604020202020204" pitchFamily="34" charset="0"/>
                <a:ea typeface="돋움" pitchFamily="50" charset="-127"/>
                <a:cs typeface="Arial" panose="020B0604020202020204" pitchFamily="34" charset="0"/>
              </a:rPr>
              <a:t>điều</a:t>
            </a:r>
            <a:r>
              <a:rPr lang="en-US" altLang="ko-KR" sz="800" smtClean="0">
                <a:solidFill>
                  <a:srgbClr val="000000"/>
                </a:solidFill>
                <a:latin typeface="Arial" panose="020B0604020202020204" pitchFamily="34" charset="0"/>
                <a:ea typeface="돋움" pitchFamily="50" charset="-127"/>
                <a:cs typeface="Arial" panose="020B0604020202020204" pitchFamily="34" charset="0"/>
              </a:rPr>
              <a:t> </a:t>
            </a:r>
            <a:r>
              <a:rPr lang="en-US" altLang="ko-KR" sz="800" err="1" smtClean="0">
                <a:solidFill>
                  <a:srgbClr val="000000"/>
                </a:solidFill>
                <a:latin typeface="Arial" panose="020B0604020202020204" pitchFamily="34" charset="0"/>
                <a:ea typeface="돋움" pitchFamily="50" charset="-127"/>
                <a:cs typeface="Arial" panose="020B0604020202020204" pitchFamily="34" charset="0"/>
              </a:rPr>
              <a:t>khiển</a:t>
            </a:r>
            <a:r>
              <a:rPr lang="en-US" altLang="ko-KR" sz="800" smtClean="0">
                <a:solidFill>
                  <a:srgbClr val="000000"/>
                </a:solidFill>
                <a:latin typeface="Arial" panose="020B0604020202020204" pitchFamily="34" charset="0"/>
                <a:ea typeface="돋움" pitchFamily="50" charset="-127"/>
                <a:cs typeface="Arial" panose="020B0604020202020204" pitchFamily="34" charset="0"/>
              </a:rPr>
              <a:t> </a:t>
            </a:r>
            <a:r>
              <a:rPr lang="en-US" altLang="ko-KR" sz="800" err="1" smtClean="0">
                <a:solidFill>
                  <a:srgbClr val="000000"/>
                </a:solidFill>
                <a:latin typeface="Arial" panose="020B0604020202020204" pitchFamily="34" charset="0"/>
                <a:ea typeface="돋움" pitchFamily="50" charset="-127"/>
                <a:cs typeface="Arial" panose="020B0604020202020204" pitchFamily="34" charset="0"/>
              </a:rPr>
              <a:t>để</a:t>
            </a:r>
            <a:r>
              <a:rPr lang="en-US" altLang="ko-KR" sz="800">
                <a:solidFill>
                  <a:srgbClr val="000000"/>
                </a:solidFill>
                <a:latin typeface="Arial" panose="020B0604020202020204" pitchFamily="34" charset="0"/>
                <a:ea typeface="돋움" pitchFamily="50" charset="-127"/>
                <a:cs typeface="Arial" panose="020B0604020202020204" pitchFamily="34" charset="0"/>
              </a:rPr>
              <a:t> </a:t>
            </a:r>
            <a:r>
              <a:rPr lang="en-US" altLang="ko-KR" sz="800" err="1" smtClean="0">
                <a:solidFill>
                  <a:srgbClr val="000000"/>
                </a:solidFill>
                <a:latin typeface="Arial" panose="020B0604020202020204" pitchFamily="34" charset="0"/>
                <a:ea typeface="돋움" pitchFamily="50" charset="-127"/>
                <a:cs typeface="Arial" panose="020B0604020202020204" pitchFamily="34" charset="0"/>
              </a:rPr>
              <a:t>chuyển</a:t>
            </a:r>
            <a:r>
              <a:rPr lang="en-US" altLang="ko-KR" sz="800" smtClean="0">
                <a:solidFill>
                  <a:srgbClr val="000000"/>
                </a:solidFill>
                <a:latin typeface="Arial" panose="020B0604020202020204" pitchFamily="34" charset="0"/>
                <a:ea typeface="돋움" pitchFamily="50" charset="-127"/>
                <a:cs typeface="Arial" panose="020B0604020202020204" pitchFamily="34" charset="0"/>
              </a:rPr>
              <a:t> </a:t>
            </a:r>
            <a:r>
              <a:rPr lang="en-US" altLang="ko-KR" sz="800" err="1" smtClean="0">
                <a:solidFill>
                  <a:srgbClr val="000000"/>
                </a:solidFill>
                <a:latin typeface="Arial" panose="020B0604020202020204" pitchFamily="34" charset="0"/>
                <a:ea typeface="돋움" pitchFamily="50" charset="-127"/>
                <a:cs typeface="Arial" panose="020B0604020202020204" pitchFamily="34" charset="0"/>
              </a:rPr>
              <a:t>đổi</a:t>
            </a:r>
            <a:r>
              <a:rPr lang="en-US" altLang="ko-KR" sz="800" smtClean="0">
                <a:solidFill>
                  <a:srgbClr val="000000"/>
                </a:solidFill>
                <a:latin typeface="Arial" panose="020B0604020202020204" pitchFamily="34" charset="0"/>
                <a:ea typeface="돋움" pitchFamily="50" charset="-127"/>
                <a:cs typeface="Arial" panose="020B0604020202020204" pitchFamily="34" charset="0"/>
              </a:rPr>
              <a:t> </a:t>
            </a:r>
            <a:r>
              <a:rPr lang="en-US" altLang="ko-KR" sz="800" err="1" smtClean="0">
                <a:solidFill>
                  <a:srgbClr val="000000"/>
                </a:solidFill>
                <a:latin typeface="Arial" panose="020B0604020202020204" pitchFamily="34" charset="0"/>
                <a:ea typeface="돋움" pitchFamily="50" charset="-127"/>
                <a:cs typeface="Arial" panose="020B0604020202020204" pitchFamily="34" charset="0"/>
              </a:rPr>
              <a:t>tín</a:t>
            </a:r>
            <a:r>
              <a:rPr lang="en-US" altLang="ko-KR" sz="800" smtClean="0">
                <a:solidFill>
                  <a:srgbClr val="000000"/>
                </a:solidFill>
                <a:latin typeface="Arial" panose="020B0604020202020204" pitchFamily="34" charset="0"/>
                <a:ea typeface="돋움" pitchFamily="50" charset="-127"/>
                <a:cs typeface="Arial" panose="020B0604020202020204" pitchFamily="34" charset="0"/>
              </a:rPr>
              <a:t>..]</a:t>
            </a:r>
            <a:endParaRPr lang="en-US" altLang="ko-KR" sz="800">
              <a:solidFill>
                <a:srgbClr val="000000"/>
              </a:solidFill>
              <a:latin typeface="Arial" panose="020B0604020202020204" pitchFamily="34" charset="0"/>
              <a:ea typeface="돋움" pitchFamily="50" charset="-127"/>
              <a:cs typeface="Arial" panose="020B0604020202020204" pitchFamily="34" charset="0"/>
            </a:endParaRPr>
          </a:p>
          <a:p>
            <a:pPr eaLnBrk="1" fontAlgn="base" latinLnBrk="1" hangingPunct="1">
              <a:spcBef>
                <a:spcPct val="0"/>
              </a:spcBef>
              <a:spcAft>
                <a:spcPct val="0"/>
              </a:spcAft>
            </a:pPr>
            <a:endParaRPr lang="en-US" altLang="ko-KR" sz="800">
              <a:solidFill>
                <a:srgbClr val="000000"/>
              </a:solidFill>
              <a:latin typeface="Arial" panose="020B0604020202020204" pitchFamily="34" charset="0"/>
              <a:ea typeface="돋움" pitchFamily="50" charset="-127"/>
              <a:cs typeface="Arial" panose="020B0604020202020204" pitchFamily="34" charset="0"/>
            </a:endParaRPr>
          </a:p>
          <a:p>
            <a:pPr eaLnBrk="1" fontAlgn="base" latinLnBrk="1" hangingPunct="1">
              <a:spcBef>
                <a:spcPct val="0"/>
              </a:spcBef>
              <a:spcAft>
                <a:spcPct val="0"/>
              </a:spcAft>
            </a:pPr>
            <a:r>
              <a:rPr lang="en-US" altLang="ko-KR" sz="800">
                <a:solidFill>
                  <a:srgbClr val="000000"/>
                </a:solidFill>
                <a:latin typeface="Arial" panose="020B0604020202020204" pitchFamily="34" charset="0"/>
                <a:ea typeface="돋움" pitchFamily="50" charset="-127"/>
                <a:cs typeface="Arial" panose="020B0604020202020204" pitchFamily="34" charset="0"/>
              </a:rPr>
              <a:t>  ① </a:t>
            </a:r>
            <a:r>
              <a:rPr lang="en-US" altLang="ko-KR" sz="800" err="1" smtClean="0">
                <a:solidFill>
                  <a:srgbClr val="000000"/>
                </a:solidFill>
                <a:latin typeface="Arial" panose="020B0604020202020204" pitchFamily="34" charset="0"/>
                <a:ea typeface="돋움" pitchFamily="50" charset="-127"/>
                <a:cs typeface="Arial" panose="020B0604020202020204" pitchFamily="34" charset="0"/>
              </a:rPr>
              <a:t>Tiếp</a:t>
            </a:r>
            <a:r>
              <a:rPr lang="en-US" altLang="ko-KR" sz="800" smtClean="0">
                <a:solidFill>
                  <a:srgbClr val="000000"/>
                </a:solidFill>
                <a:latin typeface="Arial" panose="020B0604020202020204" pitchFamily="34" charset="0"/>
                <a:ea typeface="돋움" pitchFamily="50" charset="-127"/>
                <a:cs typeface="Arial" panose="020B0604020202020204" pitchFamily="34" charset="0"/>
              </a:rPr>
              <a:t> </a:t>
            </a:r>
            <a:r>
              <a:rPr lang="en-US" altLang="ko-KR" sz="800" err="1" smtClean="0">
                <a:solidFill>
                  <a:srgbClr val="000000"/>
                </a:solidFill>
                <a:latin typeface="Arial" panose="020B0604020202020204" pitchFamily="34" charset="0"/>
                <a:ea typeface="돋움" pitchFamily="50" charset="-127"/>
                <a:cs typeface="Arial" panose="020B0604020202020204" pitchFamily="34" charset="0"/>
              </a:rPr>
              <a:t>điểm</a:t>
            </a:r>
            <a:r>
              <a:rPr lang="en-US" altLang="ko-KR" sz="800" smtClean="0">
                <a:solidFill>
                  <a:srgbClr val="000000"/>
                </a:solidFill>
                <a:latin typeface="Arial" panose="020B0604020202020204" pitchFamily="34" charset="0"/>
                <a:ea typeface="돋움" pitchFamily="50" charset="-127"/>
                <a:cs typeface="Arial" panose="020B0604020202020204" pitchFamily="34" charset="0"/>
              </a:rPr>
              <a:t> A </a:t>
            </a:r>
            <a:r>
              <a:rPr lang="ko-KR" altLang="en-US" sz="800" smtClean="0">
                <a:solidFill>
                  <a:srgbClr val="000000"/>
                </a:solidFill>
                <a:latin typeface="Arial" panose="020B0604020202020204" pitchFamily="34" charset="0"/>
                <a:ea typeface="돋움" pitchFamily="50" charset="-127"/>
                <a:cs typeface="Arial" panose="020B0604020202020204" pitchFamily="34" charset="0"/>
              </a:rPr>
              <a:t>   </a:t>
            </a:r>
            <a:r>
              <a:rPr lang="ko-KR" altLang="en-US" sz="800">
                <a:solidFill>
                  <a:srgbClr val="000000"/>
                </a:solidFill>
                <a:latin typeface="Arial" panose="020B0604020202020204" pitchFamily="34" charset="0"/>
                <a:ea typeface="돋움" pitchFamily="50" charset="-127"/>
                <a:cs typeface="Arial" panose="020B0604020202020204" pitchFamily="34" charset="0"/>
              </a:rPr>
              <a:t>② </a:t>
            </a:r>
            <a:r>
              <a:rPr lang="en-US" altLang="ko-KR" sz="800" err="1" smtClean="0">
                <a:solidFill>
                  <a:srgbClr val="000000"/>
                </a:solidFill>
                <a:latin typeface="Arial" panose="020B0604020202020204" pitchFamily="34" charset="0"/>
                <a:ea typeface="돋움" pitchFamily="50" charset="-127"/>
                <a:cs typeface="Arial" panose="020B0604020202020204" pitchFamily="34" charset="0"/>
              </a:rPr>
              <a:t>Tiếp</a:t>
            </a:r>
            <a:r>
              <a:rPr lang="en-US" altLang="ko-KR" sz="800" smtClean="0">
                <a:solidFill>
                  <a:srgbClr val="000000"/>
                </a:solidFill>
                <a:latin typeface="Arial" panose="020B0604020202020204" pitchFamily="34" charset="0"/>
                <a:ea typeface="돋움" pitchFamily="50" charset="-127"/>
                <a:cs typeface="Arial" panose="020B0604020202020204" pitchFamily="34" charset="0"/>
              </a:rPr>
              <a:t> </a:t>
            </a:r>
            <a:r>
              <a:rPr lang="en-US" altLang="ko-KR" sz="800" err="1" smtClean="0">
                <a:solidFill>
                  <a:srgbClr val="000000"/>
                </a:solidFill>
                <a:latin typeface="Arial" panose="020B0604020202020204" pitchFamily="34" charset="0"/>
                <a:ea typeface="돋움" pitchFamily="50" charset="-127"/>
                <a:cs typeface="Arial" panose="020B0604020202020204" pitchFamily="34" charset="0"/>
              </a:rPr>
              <a:t>điểm</a:t>
            </a:r>
            <a:r>
              <a:rPr lang="en-US" altLang="ko-KR" sz="800" smtClean="0">
                <a:solidFill>
                  <a:srgbClr val="000000"/>
                </a:solidFill>
                <a:latin typeface="Arial" panose="020B0604020202020204" pitchFamily="34" charset="0"/>
                <a:ea typeface="돋움" pitchFamily="50" charset="-127"/>
                <a:cs typeface="Arial" panose="020B0604020202020204" pitchFamily="34" charset="0"/>
              </a:rPr>
              <a:t> B</a:t>
            </a:r>
            <a:r>
              <a:rPr lang="ko-KR" altLang="en-US" sz="800" smtClean="0">
                <a:solidFill>
                  <a:srgbClr val="000000"/>
                </a:solidFill>
                <a:latin typeface="Arial" panose="020B0604020202020204" pitchFamily="34" charset="0"/>
                <a:ea typeface="돋움" pitchFamily="50" charset="-127"/>
                <a:cs typeface="Arial" panose="020B0604020202020204" pitchFamily="34" charset="0"/>
              </a:rPr>
              <a:t>  </a:t>
            </a:r>
            <a:r>
              <a:rPr lang="ko-KR" altLang="en-US" sz="800">
                <a:solidFill>
                  <a:srgbClr val="000000"/>
                </a:solidFill>
                <a:latin typeface="Arial" panose="020B0604020202020204" pitchFamily="34" charset="0"/>
                <a:ea typeface="돋움" pitchFamily="50" charset="-127"/>
                <a:cs typeface="Arial" panose="020B0604020202020204" pitchFamily="34" charset="0"/>
              </a:rPr>
              <a:t>③ </a:t>
            </a:r>
            <a:r>
              <a:rPr lang="en-US" altLang="ko-KR" sz="800" err="1" smtClean="0">
                <a:solidFill>
                  <a:srgbClr val="000000"/>
                </a:solidFill>
                <a:latin typeface="Arial" panose="020B0604020202020204" pitchFamily="34" charset="0"/>
                <a:ea typeface="돋움" pitchFamily="50" charset="-127"/>
                <a:cs typeface="Arial" panose="020B0604020202020204" pitchFamily="34" charset="0"/>
              </a:rPr>
              <a:t>Tiếp</a:t>
            </a:r>
            <a:r>
              <a:rPr lang="en-US" altLang="ko-KR" sz="800" smtClean="0">
                <a:solidFill>
                  <a:srgbClr val="000000"/>
                </a:solidFill>
                <a:latin typeface="Arial" panose="020B0604020202020204" pitchFamily="34" charset="0"/>
                <a:ea typeface="돋움" pitchFamily="50" charset="-127"/>
                <a:cs typeface="Arial" panose="020B0604020202020204" pitchFamily="34" charset="0"/>
              </a:rPr>
              <a:t> </a:t>
            </a:r>
            <a:r>
              <a:rPr lang="en-US" altLang="ko-KR" sz="800" err="1" smtClean="0">
                <a:solidFill>
                  <a:srgbClr val="000000"/>
                </a:solidFill>
                <a:latin typeface="Arial" panose="020B0604020202020204" pitchFamily="34" charset="0"/>
                <a:ea typeface="돋움" pitchFamily="50" charset="-127"/>
                <a:cs typeface="Arial" panose="020B0604020202020204" pitchFamily="34" charset="0"/>
              </a:rPr>
              <a:t>điểm</a:t>
            </a:r>
            <a:r>
              <a:rPr lang="en-US" altLang="ko-KR" sz="800" smtClean="0">
                <a:solidFill>
                  <a:srgbClr val="000000"/>
                </a:solidFill>
                <a:latin typeface="Arial" panose="020B0604020202020204" pitchFamily="34" charset="0"/>
                <a:ea typeface="돋움" pitchFamily="50" charset="-127"/>
                <a:cs typeface="Arial" panose="020B0604020202020204" pitchFamily="34" charset="0"/>
              </a:rPr>
              <a:t> C</a:t>
            </a:r>
            <a:r>
              <a:rPr lang="ko-KR" altLang="en-US" sz="800" smtClean="0">
                <a:solidFill>
                  <a:srgbClr val="000000"/>
                </a:solidFill>
                <a:latin typeface="Arial" panose="020B0604020202020204" pitchFamily="34" charset="0"/>
                <a:ea typeface="돋움" pitchFamily="50" charset="-127"/>
                <a:cs typeface="Arial" panose="020B0604020202020204" pitchFamily="34" charset="0"/>
              </a:rPr>
              <a:t>   </a:t>
            </a:r>
            <a:r>
              <a:rPr lang="ko-KR" altLang="en-US" sz="800">
                <a:solidFill>
                  <a:srgbClr val="000000"/>
                </a:solidFill>
                <a:latin typeface="Arial" panose="020B0604020202020204" pitchFamily="34" charset="0"/>
                <a:ea typeface="돋움" pitchFamily="50" charset="-127"/>
                <a:cs typeface="Arial" panose="020B0604020202020204" pitchFamily="34" charset="0"/>
              </a:rPr>
              <a:t>④ </a:t>
            </a:r>
            <a:r>
              <a:rPr lang="en-US" altLang="ko-KR" sz="800" err="1" smtClean="0">
                <a:solidFill>
                  <a:srgbClr val="000000"/>
                </a:solidFill>
                <a:latin typeface="Arial" panose="020B0604020202020204" pitchFamily="34" charset="0"/>
                <a:ea typeface="돋움" pitchFamily="50" charset="-127"/>
                <a:cs typeface="Arial" panose="020B0604020202020204" pitchFamily="34" charset="0"/>
              </a:rPr>
              <a:t>Tiếp</a:t>
            </a:r>
            <a:r>
              <a:rPr lang="en-US" altLang="ko-KR" sz="800" smtClean="0">
                <a:solidFill>
                  <a:srgbClr val="000000"/>
                </a:solidFill>
                <a:latin typeface="Arial" panose="020B0604020202020204" pitchFamily="34" charset="0"/>
                <a:ea typeface="돋움" pitchFamily="50" charset="-127"/>
                <a:cs typeface="Arial" panose="020B0604020202020204" pitchFamily="34" charset="0"/>
              </a:rPr>
              <a:t> </a:t>
            </a:r>
            <a:r>
              <a:rPr lang="en-US" altLang="ko-KR" sz="800" err="1" smtClean="0">
                <a:solidFill>
                  <a:srgbClr val="000000"/>
                </a:solidFill>
                <a:latin typeface="Arial" panose="020B0604020202020204" pitchFamily="34" charset="0"/>
                <a:ea typeface="돋움" pitchFamily="50" charset="-127"/>
                <a:cs typeface="Arial" panose="020B0604020202020204" pitchFamily="34" charset="0"/>
              </a:rPr>
              <a:t>điểm</a:t>
            </a:r>
            <a:r>
              <a:rPr lang="en-US" altLang="ko-KR" sz="800" smtClean="0">
                <a:solidFill>
                  <a:srgbClr val="000000"/>
                </a:solidFill>
                <a:latin typeface="Arial" panose="020B0604020202020204" pitchFamily="34" charset="0"/>
                <a:ea typeface="돋움" pitchFamily="50" charset="-127"/>
                <a:cs typeface="Arial" panose="020B0604020202020204" pitchFamily="34" charset="0"/>
              </a:rPr>
              <a:t> D </a:t>
            </a:r>
            <a:endParaRPr lang="en-US" altLang="ko-KR" sz="800">
              <a:solidFill>
                <a:srgbClr val="000000"/>
              </a:solidFill>
              <a:latin typeface="Arial" panose="020B0604020202020204" pitchFamily="34" charset="0"/>
              <a:ea typeface="돋움" pitchFamily="50" charset="-127"/>
              <a:cs typeface="Arial" panose="020B0604020202020204" pitchFamily="34" charset="0"/>
            </a:endParaRPr>
          </a:p>
          <a:p>
            <a:pPr eaLnBrk="1" fontAlgn="base" latinLnBrk="1" hangingPunct="1">
              <a:spcBef>
                <a:spcPct val="0"/>
              </a:spcBef>
              <a:spcAft>
                <a:spcPct val="0"/>
              </a:spcAft>
            </a:pPr>
            <a:endParaRPr lang="en-US" altLang="ko-KR" sz="800">
              <a:solidFill>
                <a:srgbClr val="000000"/>
              </a:solidFill>
              <a:latin typeface="Arial" panose="020B0604020202020204" pitchFamily="34" charset="0"/>
              <a:ea typeface="돋움" pitchFamily="50" charset="-127"/>
              <a:cs typeface="Arial" panose="020B0604020202020204" pitchFamily="34" charset="0"/>
            </a:endParaRPr>
          </a:p>
          <a:p>
            <a:pPr eaLnBrk="1" fontAlgn="base" latinLnBrk="1" hangingPunct="1">
              <a:spcBef>
                <a:spcPct val="0"/>
              </a:spcBef>
              <a:spcAft>
                <a:spcPct val="0"/>
              </a:spcAft>
            </a:pPr>
            <a:r>
              <a:rPr lang="en-US" altLang="ko-KR" sz="800">
                <a:solidFill>
                  <a:srgbClr val="000000"/>
                </a:solidFill>
                <a:latin typeface="Arial" panose="020B0604020202020204" pitchFamily="34" charset="0"/>
                <a:ea typeface="돋움" pitchFamily="50" charset="-127"/>
                <a:cs typeface="Arial" panose="020B0604020202020204" pitchFamily="34" charset="0"/>
              </a:rPr>
              <a:t>3. </a:t>
            </a:r>
            <a:r>
              <a:rPr lang="en-US" altLang="ko-KR" sz="800" err="1" smtClean="0">
                <a:solidFill>
                  <a:srgbClr val="000000"/>
                </a:solidFill>
                <a:latin typeface="Arial" panose="020B0604020202020204" pitchFamily="34" charset="0"/>
                <a:ea typeface="돋움" pitchFamily="50" charset="-127"/>
                <a:cs typeface="Arial" panose="020B0604020202020204" pitchFamily="34" charset="0"/>
              </a:rPr>
              <a:t>Đây</a:t>
            </a:r>
            <a:r>
              <a:rPr lang="en-US" altLang="ko-KR" sz="800" smtClean="0">
                <a:solidFill>
                  <a:srgbClr val="000000"/>
                </a:solidFill>
                <a:latin typeface="Arial" panose="020B0604020202020204" pitchFamily="34" charset="0"/>
                <a:ea typeface="돋움" pitchFamily="50" charset="-127"/>
                <a:cs typeface="Arial" panose="020B0604020202020204" pitchFamily="34" charset="0"/>
              </a:rPr>
              <a:t> </a:t>
            </a:r>
            <a:r>
              <a:rPr lang="en-US" altLang="ko-KR" sz="800" err="1" smtClean="0">
                <a:solidFill>
                  <a:srgbClr val="000000"/>
                </a:solidFill>
                <a:latin typeface="Arial" panose="020B0604020202020204" pitchFamily="34" charset="0"/>
                <a:ea typeface="돋움" pitchFamily="50" charset="-127"/>
                <a:cs typeface="Arial" panose="020B0604020202020204" pitchFamily="34" charset="0"/>
              </a:rPr>
              <a:t>là</a:t>
            </a:r>
            <a:r>
              <a:rPr lang="en-US" altLang="ko-KR" sz="800" smtClean="0">
                <a:solidFill>
                  <a:srgbClr val="000000"/>
                </a:solidFill>
                <a:latin typeface="Arial" panose="020B0604020202020204" pitchFamily="34" charset="0"/>
                <a:ea typeface="돋움" pitchFamily="50" charset="-127"/>
                <a:cs typeface="Arial" panose="020B0604020202020204" pitchFamily="34" charset="0"/>
              </a:rPr>
              <a:t> </a:t>
            </a:r>
            <a:r>
              <a:rPr lang="en-US" altLang="ko-KR" sz="800" err="1" smtClean="0">
                <a:solidFill>
                  <a:srgbClr val="000000"/>
                </a:solidFill>
                <a:latin typeface="Arial" panose="020B0604020202020204" pitchFamily="34" charset="0"/>
                <a:ea typeface="돋움" pitchFamily="50" charset="-127"/>
                <a:cs typeface="Arial" panose="020B0604020202020204" pitchFamily="34" charset="0"/>
              </a:rPr>
              <a:t>mạch</a:t>
            </a:r>
            <a:r>
              <a:rPr lang="en-US" altLang="ko-KR" sz="800">
                <a:solidFill>
                  <a:srgbClr val="000000"/>
                </a:solidFill>
                <a:latin typeface="Arial" panose="020B0604020202020204" pitchFamily="34" charset="0"/>
                <a:ea typeface="돋움" pitchFamily="50" charset="-127"/>
                <a:cs typeface="Arial" panose="020B0604020202020204" pitchFamily="34" charset="0"/>
              </a:rPr>
              <a:t> </a:t>
            </a:r>
            <a:r>
              <a:rPr lang="en-US" altLang="ko-KR" sz="800" err="1" smtClean="0">
                <a:solidFill>
                  <a:srgbClr val="000000"/>
                </a:solidFill>
                <a:latin typeface="Arial" panose="020B0604020202020204" pitchFamily="34" charset="0"/>
                <a:ea typeface="돋움" pitchFamily="50" charset="-127"/>
                <a:cs typeface="Arial" panose="020B0604020202020204" pitchFamily="34" charset="0"/>
              </a:rPr>
              <a:t>gì</a:t>
            </a:r>
            <a:r>
              <a:rPr lang="en-US" altLang="ko-KR" sz="800" smtClean="0">
                <a:solidFill>
                  <a:srgbClr val="000000"/>
                </a:solidFill>
                <a:latin typeface="Arial" panose="020B0604020202020204" pitchFamily="34" charset="0"/>
                <a:ea typeface="돋움" pitchFamily="50" charset="-127"/>
                <a:cs typeface="Arial" panose="020B0604020202020204" pitchFamily="34" charset="0"/>
              </a:rPr>
              <a:t>?</a:t>
            </a:r>
            <a:endParaRPr lang="ko-KR" altLang="en-US" sz="800">
              <a:solidFill>
                <a:srgbClr val="000000"/>
              </a:solidFill>
              <a:latin typeface="Arial" panose="020B0604020202020204" pitchFamily="34" charset="0"/>
              <a:ea typeface="돋움" pitchFamily="50" charset="-127"/>
              <a:cs typeface="Arial" panose="020B0604020202020204" pitchFamily="34" charset="0"/>
            </a:endParaRPr>
          </a:p>
        </p:txBody>
      </p:sp>
      <p:sp>
        <p:nvSpPr>
          <p:cNvPr id="4114" name="Rectangle 101"/>
          <p:cNvSpPr>
            <a:spLocks noChangeArrowheads="1"/>
          </p:cNvSpPr>
          <p:nvPr/>
        </p:nvSpPr>
        <p:spPr bwMode="auto">
          <a:xfrm>
            <a:off x="238125" y="4719128"/>
            <a:ext cx="34290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9pPr>
          </a:lstStyle>
          <a:p>
            <a:pPr eaLnBrk="1" fontAlgn="base" latinLnBrk="1" hangingPunct="1">
              <a:spcBef>
                <a:spcPct val="0"/>
              </a:spcBef>
              <a:spcAft>
                <a:spcPct val="0"/>
              </a:spcAft>
            </a:pPr>
            <a:r>
              <a:rPr lang="en-US" altLang="ko-KR" sz="800">
                <a:solidFill>
                  <a:srgbClr val="000000"/>
                </a:solidFill>
                <a:latin typeface="Arial" panose="020B0604020202020204" pitchFamily="34" charset="0"/>
                <a:ea typeface="돋움" pitchFamily="50" charset="-127"/>
                <a:cs typeface="Arial" panose="020B0604020202020204" pitchFamily="34" charset="0"/>
              </a:rPr>
              <a:t>4.</a:t>
            </a:r>
            <a:r>
              <a:rPr lang="ko-KR" altLang="en-US" sz="800">
                <a:solidFill>
                  <a:srgbClr val="000000"/>
                </a:solidFill>
                <a:latin typeface="Arial" panose="020B0604020202020204" pitchFamily="34" charset="0"/>
                <a:ea typeface="돋움" pitchFamily="50" charset="-127"/>
                <a:cs typeface="Arial" panose="020B0604020202020204" pitchFamily="34" charset="0"/>
              </a:rPr>
              <a:t> </a:t>
            </a:r>
            <a:r>
              <a:rPr lang="en-US" altLang="ko-KR" sz="800" err="1" smtClean="0">
                <a:solidFill>
                  <a:srgbClr val="000000"/>
                </a:solidFill>
                <a:latin typeface="Arial" panose="020B0604020202020204" pitchFamily="34" charset="0"/>
                <a:ea typeface="돋움" pitchFamily="50" charset="-127"/>
                <a:cs typeface="Arial" panose="020B0604020202020204" pitchFamily="34" charset="0"/>
              </a:rPr>
              <a:t>Đâu</a:t>
            </a:r>
            <a:r>
              <a:rPr lang="en-US" altLang="ko-KR" sz="800" smtClean="0">
                <a:solidFill>
                  <a:srgbClr val="000000"/>
                </a:solidFill>
                <a:latin typeface="Arial" panose="020B0604020202020204" pitchFamily="34" charset="0"/>
                <a:ea typeface="돋움" pitchFamily="50" charset="-127"/>
                <a:cs typeface="Arial" panose="020B0604020202020204" pitchFamily="34" charset="0"/>
              </a:rPr>
              <a:t> </a:t>
            </a:r>
            <a:r>
              <a:rPr lang="en-US" altLang="ko-KR" sz="800" err="1" smtClean="0">
                <a:solidFill>
                  <a:srgbClr val="000000"/>
                </a:solidFill>
                <a:latin typeface="Arial" panose="020B0604020202020204" pitchFamily="34" charset="0"/>
                <a:ea typeface="돋움" pitchFamily="50" charset="-127"/>
                <a:cs typeface="Arial" panose="020B0604020202020204" pitchFamily="34" charset="0"/>
              </a:rPr>
              <a:t>không</a:t>
            </a:r>
            <a:r>
              <a:rPr lang="en-US" altLang="ko-KR" sz="800" smtClean="0">
                <a:solidFill>
                  <a:srgbClr val="000000"/>
                </a:solidFill>
                <a:latin typeface="Arial" panose="020B0604020202020204" pitchFamily="34" charset="0"/>
                <a:ea typeface="돋움" pitchFamily="50" charset="-127"/>
                <a:cs typeface="Arial" panose="020B0604020202020204" pitchFamily="34" charset="0"/>
              </a:rPr>
              <a:t> </a:t>
            </a:r>
            <a:r>
              <a:rPr lang="en-US" altLang="ko-KR" sz="800" err="1" smtClean="0">
                <a:solidFill>
                  <a:srgbClr val="000000"/>
                </a:solidFill>
                <a:latin typeface="Arial" panose="020B0604020202020204" pitchFamily="34" charset="0"/>
                <a:ea typeface="돋움" pitchFamily="50" charset="-127"/>
                <a:cs typeface="Arial" panose="020B0604020202020204" pitchFamily="34" charset="0"/>
              </a:rPr>
              <a:t>phải</a:t>
            </a:r>
            <a:r>
              <a:rPr lang="en-US" altLang="ko-KR" sz="800" smtClean="0">
                <a:solidFill>
                  <a:srgbClr val="000000"/>
                </a:solidFill>
                <a:latin typeface="Arial" panose="020B0604020202020204" pitchFamily="34" charset="0"/>
                <a:ea typeface="돋움" pitchFamily="50" charset="-127"/>
                <a:cs typeface="Arial" panose="020B0604020202020204" pitchFamily="34" charset="0"/>
              </a:rPr>
              <a:t> </a:t>
            </a:r>
            <a:r>
              <a:rPr lang="en-US" altLang="ko-KR" sz="800" err="1" smtClean="0">
                <a:solidFill>
                  <a:srgbClr val="000000"/>
                </a:solidFill>
                <a:latin typeface="Arial" panose="020B0604020202020204" pitchFamily="34" charset="0"/>
                <a:ea typeface="돋움" pitchFamily="50" charset="-127"/>
                <a:cs typeface="Arial" panose="020B0604020202020204" pitchFamily="34" charset="0"/>
              </a:rPr>
              <a:t>là</a:t>
            </a:r>
            <a:r>
              <a:rPr lang="en-US" altLang="ko-KR" sz="800" smtClean="0">
                <a:solidFill>
                  <a:srgbClr val="000000"/>
                </a:solidFill>
                <a:latin typeface="Arial" panose="020B0604020202020204" pitchFamily="34" charset="0"/>
                <a:ea typeface="돋움" pitchFamily="50" charset="-127"/>
                <a:cs typeface="Arial" panose="020B0604020202020204" pitchFamily="34" charset="0"/>
              </a:rPr>
              <a:t> </a:t>
            </a:r>
            <a:r>
              <a:rPr lang="en-US" altLang="ko-KR" sz="800" err="1" smtClean="0">
                <a:solidFill>
                  <a:srgbClr val="000000"/>
                </a:solidFill>
                <a:latin typeface="Arial" panose="020B0604020202020204" pitchFamily="34" charset="0"/>
                <a:ea typeface="돋움" pitchFamily="50" charset="-127"/>
                <a:cs typeface="Arial" panose="020B0604020202020204" pitchFamily="34" charset="0"/>
              </a:rPr>
              <a:t>đáp</a:t>
            </a:r>
            <a:r>
              <a:rPr lang="en-US" altLang="ko-KR" sz="800" smtClean="0">
                <a:solidFill>
                  <a:srgbClr val="000000"/>
                </a:solidFill>
                <a:latin typeface="Arial" panose="020B0604020202020204" pitchFamily="34" charset="0"/>
                <a:ea typeface="돋움" pitchFamily="50" charset="-127"/>
                <a:cs typeface="Arial" panose="020B0604020202020204" pitchFamily="34" charset="0"/>
              </a:rPr>
              <a:t> </a:t>
            </a:r>
            <a:r>
              <a:rPr lang="en-US" altLang="ko-KR" sz="800" err="1" smtClean="0">
                <a:solidFill>
                  <a:srgbClr val="000000"/>
                </a:solidFill>
                <a:latin typeface="Arial" panose="020B0604020202020204" pitchFamily="34" charset="0"/>
                <a:ea typeface="돋움" pitchFamily="50" charset="-127"/>
                <a:cs typeface="Arial" panose="020B0604020202020204" pitchFamily="34" charset="0"/>
              </a:rPr>
              <a:t>án</a:t>
            </a:r>
            <a:r>
              <a:rPr lang="en-US" altLang="ko-KR" sz="800" smtClean="0">
                <a:solidFill>
                  <a:srgbClr val="000000"/>
                </a:solidFill>
                <a:latin typeface="Arial" panose="020B0604020202020204" pitchFamily="34" charset="0"/>
                <a:ea typeface="돋움" pitchFamily="50" charset="-127"/>
                <a:cs typeface="Arial" panose="020B0604020202020204" pitchFamily="34" charset="0"/>
              </a:rPr>
              <a:t> </a:t>
            </a:r>
            <a:r>
              <a:rPr lang="en-US" altLang="ko-KR" sz="800" err="1" smtClean="0">
                <a:solidFill>
                  <a:srgbClr val="000000"/>
                </a:solidFill>
                <a:latin typeface="Arial" panose="020B0604020202020204" pitchFamily="34" charset="0"/>
                <a:ea typeface="돋움" pitchFamily="50" charset="-127"/>
                <a:cs typeface="Arial" panose="020B0604020202020204" pitchFamily="34" charset="0"/>
              </a:rPr>
              <a:t>giải</a:t>
            </a:r>
            <a:r>
              <a:rPr lang="en-US" altLang="ko-KR" sz="800" smtClean="0">
                <a:solidFill>
                  <a:srgbClr val="000000"/>
                </a:solidFill>
                <a:latin typeface="Arial" panose="020B0604020202020204" pitchFamily="34" charset="0"/>
                <a:ea typeface="돋움" pitchFamily="50" charset="-127"/>
                <a:cs typeface="Arial" panose="020B0604020202020204" pitchFamily="34" charset="0"/>
              </a:rPr>
              <a:t> </a:t>
            </a:r>
            <a:r>
              <a:rPr lang="en-US" altLang="ko-KR" sz="800" err="1" smtClean="0">
                <a:solidFill>
                  <a:srgbClr val="000000"/>
                </a:solidFill>
                <a:latin typeface="Arial" panose="020B0604020202020204" pitchFamily="34" charset="0"/>
                <a:ea typeface="돋움" pitchFamily="50" charset="-127"/>
                <a:cs typeface="Arial" panose="020B0604020202020204" pitchFamily="34" charset="0"/>
              </a:rPr>
              <a:t>thích</a:t>
            </a:r>
            <a:r>
              <a:rPr lang="en-US" altLang="ko-KR" sz="800" smtClean="0">
                <a:solidFill>
                  <a:srgbClr val="000000"/>
                </a:solidFill>
                <a:latin typeface="Arial" panose="020B0604020202020204" pitchFamily="34" charset="0"/>
                <a:ea typeface="돋움" pitchFamily="50" charset="-127"/>
                <a:cs typeface="Arial" panose="020B0604020202020204" pitchFamily="34" charset="0"/>
              </a:rPr>
              <a:t> </a:t>
            </a:r>
            <a:r>
              <a:rPr lang="en-US" altLang="ko-KR" sz="800" err="1" smtClean="0">
                <a:solidFill>
                  <a:srgbClr val="000000"/>
                </a:solidFill>
                <a:latin typeface="Arial" panose="020B0604020202020204" pitchFamily="34" charset="0"/>
                <a:ea typeface="돋움" pitchFamily="50" charset="-127"/>
                <a:cs typeface="Arial" panose="020B0604020202020204" pitchFamily="34" charset="0"/>
              </a:rPr>
              <a:t>về</a:t>
            </a:r>
            <a:r>
              <a:rPr lang="en-US" altLang="ko-KR" sz="800" smtClean="0">
                <a:solidFill>
                  <a:srgbClr val="000000"/>
                </a:solidFill>
                <a:latin typeface="Arial" panose="020B0604020202020204" pitchFamily="34" charset="0"/>
                <a:ea typeface="돋움" pitchFamily="50" charset="-127"/>
                <a:cs typeface="Arial" panose="020B0604020202020204" pitchFamily="34" charset="0"/>
              </a:rPr>
              <a:t> Control Panel Relay?</a:t>
            </a:r>
            <a:endParaRPr lang="en-US" altLang="ko-KR" sz="800">
              <a:solidFill>
                <a:srgbClr val="000000"/>
              </a:solidFill>
              <a:latin typeface="Arial" panose="020B0604020202020204" pitchFamily="34" charset="0"/>
              <a:ea typeface="돋움" pitchFamily="50" charset="-127"/>
              <a:cs typeface="Arial" panose="020B0604020202020204" pitchFamily="34" charset="0"/>
            </a:endParaRPr>
          </a:p>
          <a:p>
            <a:pPr eaLnBrk="1" fontAlgn="base" latinLnBrk="1" hangingPunct="1">
              <a:spcBef>
                <a:spcPct val="0"/>
              </a:spcBef>
              <a:spcAft>
                <a:spcPct val="0"/>
              </a:spcAft>
            </a:pPr>
            <a:r>
              <a:rPr lang="en-US" altLang="ko-KR" sz="800">
                <a:solidFill>
                  <a:srgbClr val="000000"/>
                </a:solidFill>
                <a:latin typeface="Arial" panose="020B0604020202020204" pitchFamily="34" charset="0"/>
                <a:ea typeface="돋움" pitchFamily="50" charset="-127"/>
                <a:cs typeface="Arial" panose="020B0604020202020204" pitchFamily="34" charset="0"/>
              </a:rPr>
              <a:t>  ① </a:t>
            </a:r>
            <a:r>
              <a:rPr lang="en-US" altLang="ko-KR" sz="800" err="1" smtClean="0">
                <a:solidFill>
                  <a:srgbClr val="000000"/>
                </a:solidFill>
                <a:latin typeface="Arial" panose="020B0604020202020204" pitchFamily="34" charset="0"/>
                <a:ea typeface="돋움" pitchFamily="50" charset="-127"/>
                <a:cs typeface="Arial" panose="020B0604020202020204" pitchFamily="34" charset="0"/>
              </a:rPr>
              <a:t>Tiếp</a:t>
            </a:r>
            <a:r>
              <a:rPr lang="en-US" altLang="ko-KR" sz="800" smtClean="0">
                <a:solidFill>
                  <a:srgbClr val="000000"/>
                </a:solidFill>
                <a:latin typeface="Arial" panose="020B0604020202020204" pitchFamily="34" charset="0"/>
                <a:ea typeface="돋움" pitchFamily="50" charset="-127"/>
                <a:cs typeface="Arial" panose="020B0604020202020204" pitchFamily="34" charset="0"/>
              </a:rPr>
              <a:t> </a:t>
            </a:r>
            <a:r>
              <a:rPr lang="en-US" altLang="ko-KR" sz="800" err="1" smtClean="0">
                <a:solidFill>
                  <a:srgbClr val="000000"/>
                </a:solidFill>
                <a:latin typeface="Arial" panose="020B0604020202020204" pitchFamily="34" charset="0"/>
                <a:ea typeface="돋움" pitchFamily="50" charset="-127"/>
                <a:cs typeface="Arial" panose="020B0604020202020204" pitchFamily="34" charset="0"/>
              </a:rPr>
              <a:t>điểm</a:t>
            </a:r>
            <a:r>
              <a:rPr lang="en-US" altLang="ko-KR" sz="800">
                <a:solidFill>
                  <a:srgbClr val="000000"/>
                </a:solidFill>
                <a:latin typeface="Arial" panose="020B0604020202020204" pitchFamily="34" charset="0"/>
                <a:ea typeface="돋움" pitchFamily="50" charset="-127"/>
                <a:cs typeface="Arial" panose="020B0604020202020204" pitchFamily="34" charset="0"/>
              </a:rPr>
              <a:t> </a:t>
            </a:r>
            <a:r>
              <a:rPr lang="en-US" altLang="ko-KR" sz="800" err="1" smtClean="0">
                <a:solidFill>
                  <a:srgbClr val="000000"/>
                </a:solidFill>
                <a:latin typeface="Arial" panose="020B0604020202020204" pitchFamily="34" charset="0"/>
                <a:ea typeface="돋움" pitchFamily="50" charset="-127"/>
                <a:cs typeface="Arial" panose="020B0604020202020204" pitchFamily="34" charset="0"/>
              </a:rPr>
              <a:t>cơ</a:t>
            </a:r>
            <a:r>
              <a:rPr lang="en-US" altLang="ko-KR" sz="800" smtClean="0">
                <a:solidFill>
                  <a:srgbClr val="000000"/>
                </a:solidFill>
                <a:latin typeface="Arial" panose="020B0604020202020204" pitchFamily="34" charset="0"/>
                <a:ea typeface="돋움" pitchFamily="50" charset="-127"/>
                <a:cs typeface="Arial" panose="020B0604020202020204" pitchFamily="34" charset="0"/>
              </a:rPr>
              <a:t>                   </a:t>
            </a:r>
            <a:r>
              <a:rPr lang="ko-KR" altLang="en-US" sz="800" smtClean="0">
                <a:solidFill>
                  <a:srgbClr val="000000"/>
                </a:solidFill>
                <a:latin typeface="Arial" panose="020B0604020202020204" pitchFamily="34" charset="0"/>
                <a:ea typeface="돋움" pitchFamily="50" charset="-127"/>
                <a:cs typeface="Arial" panose="020B0604020202020204" pitchFamily="34" charset="0"/>
              </a:rPr>
              <a:t>② </a:t>
            </a:r>
            <a:r>
              <a:rPr lang="en-US" altLang="ko-KR" sz="800" err="1" smtClean="0">
                <a:solidFill>
                  <a:srgbClr val="000000"/>
                </a:solidFill>
                <a:latin typeface="Arial" panose="020B0604020202020204" pitchFamily="34" charset="0"/>
                <a:ea typeface="돋움" pitchFamily="50" charset="-127"/>
                <a:cs typeface="Arial" panose="020B0604020202020204" pitchFamily="34" charset="0"/>
              </a:rPr>
              <a:t>khó</a:t>
            </a:r>
            <a:r>
              <a:rPr lang="en-US" altLang="ko-KR" sz="800" smtClean="0">
                <a:solidFill>
                  <a:srgbClr val="000000"/>
                </a:solidFill>
                <a:latin typeface="Arial" panose="020B0604020202020204" pitchFamily="34" charset="0"/>
                <a:ea typeface="돋움" pitchFamily="50" charset="-127"/>
                <a:cs typeface="Arial" panose="020B0604020202020204" pitchFamily="34" charset="0"/>
              </a:rPr>
              <a:t> </a:t>
            </a:r>
            <a:r>
              <a:rPr lang="en-US" altLang="ko-KR" sz="800" err="1" smtClean="0">
                <a:solidFill>
                  <a:srgbClr val="000000"/>
                </a:solidFill>
                <a:latin typeface="Arial" panose="020B0604020202020204" pitchFamily="34" charset="0"/>
                <a:ea typeface="돋움" pitchFamily="50" charset="-127"/>
                <a:cs typeface="Arial" panose="020B0604020202020204" pitchFamily="34" charset="0"/>
              </a:rPr>
              <a:t>thu</a:t>
            </a:r>
            <a:r>
              <a:rPr lang="en-US" altLang="ko-KR" sz="800" smtClean="0">
                <a:solidFill>
                  <a:srgbClr val="000000"/>
                </a:solidFill>
                <a:latin typeface="Arial" panose="020B0604020202020204" pitchFamily="34" charset="0"/>
                <a:ea typeface="돋움" pitchFamily="50" charset="-127"/>
                <a:cs typeface="Arial" panose="020B0604020202020204" pitchFamily="34" charset="0"/>
              </a:rPr>
              <a:t> </a:t>
            </a:r>
            <a:r>
              <a:rPr lang="en-US" altLang="ko-KR" sz="800" err="1" smtClean="0">
                <a:solidFill>
                  <a:srgbClr val="000000"/>
                </a:solidFill>
                <a:latin typeface="Arial" panose="020B0604020202020204" pitchFamily="34" charset="0"/>
                <a:ea typeface="돋움" pitchFamily="50" charset="-127"/>
                <a:cs typeface="Arial" panose="020B0604020202020204" pitchFamily="34" charset="0"/>
              </a:rPr>
              <a:t>nhỏ</a:t>
            </a:r>
            <a:r>
              <a:rPr lang="en-US" altLang="ko-KR" sz="800" smtClean="0">
                <a:solidFill>
                  <a:srgbClr val="000000"/>
                </a:solidFill>
                <a:latin typeface="Arial" panose="020B0604020202020204" pitchFamily="34" charset="0"/>
                <a:ea typeface="돋움" pitchFamily="50" charset="-127"/>
                <a:cs typeface="Arial" panose="020B0604020202020204" pitchFamily="34" charset="0"/>
              </a:rPr>
              <a:t> </a:t>
            </a:r>
            <a:r>
              <a:rPr lang="en-US" altLang="ko-KR" sz="800" err="1" smtClean="0">
                <a:solidFill>
                  <a:srgbClr val="000000"/>
                </a:solidFill>
                <a:latin typeface="Arial" panose="020B0604020202020204" pitchFamily="34" charset="0"/>
                <a:ea typeface="돋움" pitchFamily="50" charset="-127"/>
                <a:cs typeface="Arial" panose="020B0604020202020204" pitchFamily="34" charset="0"/>
              </a:rPr>
              <a:t>lại</a:t>
            </a:r>
            <a:r>
              <a:rPr lang="en-US" altLang="ko-KR" sz="800" smtClean="0">
                <a:solidFill>
                  <a:srgbClr val="000000"/>
                </a:solidFill>
                <a:latin typeface="Arial" panose="020B0604020202020204" pitchFamily="34" charset="0"/>
                <a:ea typeface="돋움" pitchFamily="50" charset="-127"/>
                <a:cs typeface="Arial" panose="020B0604020202020204" pitchFamily="34" charset="0"/>
              </a:rPr>
              <a:t> </a:t>
            </a:r>
            <a:endParaRPr lang="ko-KR" altLang="en-US" sz="800">
              <a:solidFill>
                <a:srgbClr val="000000"/>
              </a:solidFill>
              <a:latin typeface="Arial" panose="020B0604020202020204" pitchFamily="34" charset="0"/>
              <a:ea typeface="돋움" pitchFamily="50" charset="-127"/>
              <a:cs typeface="Arial" panose="020B0604020202020204" pitchFamily="34" charset="0"/>
            </a:endParaRPr>
          </a:p>
          <a:p>
            <a:pPr eaLnBrk="1" fontAlgn="base" latinLnBrk="1" hangingPunct="1">
              <a:spcBef>
                <a:spcPct val="0"/>
              </a:spcBef>
              <a:spcAft>
                <a:spcPct val="0"/>
              </a:spcAft>
            </a:pPr>
            <a:r>
              <a:rPr lang="ko-KR" altLang="en-US" sz="800">
                <a:solidFill>
                  <a:srgbClr val="000000"/>
                </a:solidFill>
                <a:latin typeface="Arial" panose="020B0604020202020204" pitchFamily="34" charset="0"/>
                <a:ea typeface="돋움" pitchFamily="50" charset="-127"/>
                <a:cs typeface="Arial" panose="020B0604020202020204" pitchFamily="34" charset="0"/>
              </a:rPr>
              <a:t>  ③ </a:t>
            </a:r>
            <a:r>
              <a:rPr lang="en-US" altLang="ko-KR" sz="800" err="1" smtClean="0">
                <a:solidFill>
                  <a:srgbClr val="000000"/>
                </a:solidFill>
                <a:latin typeface="Arial" panose="020B0604020202020204" pitchFamily="34" charset="0"/>
                <a:ea typeface="돋움" pitchFamily="50" charset="-127"/>
                <a:cs typeface="Arial" panose="020B0604020202020204" pitchFamily="34" charset="0"/>
              </a:rPr>
              <a:t>Khó</a:t>
            </a:r>
            <a:r>
              <a:rPr lang="en-US" altLang="ko-KR" sz="800" smtClean="0">
                <a:solidFill>
                  <a:srgbClr val="000000"/>
                </a:solidFill>
                <a:latin typeface="Arial" panose="020B0604020202020204" pitchFamily="34" charset="0"/>
                <a:ea typeface="돋움" pitchFamily="50" charset="-127"/>
                <a:cs typeface="Arial" panose="020B0604020202020204" pitchFamily="34" charset="0"/>
              </a:rPr>
              <a:t> </a:t>
            </a:r>
            <a:r>
              <a:rPr lang="en-US" altLang="ko-KR" sz="800" err="1" smtClean="0">
                <a:solidFill>
                  <a:srgbClr val="000000"/>
                </a:solidFill>
                <a:latin typeface="Arial" panose="020B0604020202020204" pitchFamily="34" charset="0"/>
                <a:ea typeface="돋움" pitchFamily="50" charset="-127"/>
                <a:cs typeface="Arial" panose="020B0604020202020204" pitchFamily="34" charset="0"/>
              </a:rPr>
              <a:t>mở</a:t>
            </a:r>
            <a:r>
              <a:rPr lang="en-US" altLang="ko-KR" sz="800" smtClean="0">
                <a:solidFill>
                  <a:srgbClr val="000000"/>
                </a:solidFill>
                <a:latin typeface="Arial" panose="020B0604020202020204" pitchFamily="34" charset="0"/>
                <a:ea typeface="돋움" pitchFamily="50" charset="-127"/>
                <a:cs typeface="Arial" panose="020B0604020202020204" pitchFamily="34" charset="0"/>
              </a:rPr>
              <a:t> </a:t>
            </a:r>
            <a:r>
              <a:rPr lang="en-US" altLang="ko-KR" sz="800" err="1" smtClean="0">
                <a:solidFill>
                  <a:srgbClr val="000000"/>
                </a:solidFill>
                <a:latin typeface="Arial" panose="020B0604020202020204" pitchFamily="34" charset="0"/>
                <a:ea typeface="돋움" pitchFamily="50" charset="-127"/>
                <a:cs typeface="Arial" panose="020B0604020202020204" pitchFamily="34" charset="0"/>
              </a:rPr>
              <a:t>rộng</a:t>
            </a:r>
            <a:r>
              <a:rPr lang="en-US" altLang="ko-KR" sz="800" smtClean="0">
                <a:solidFill>
                  <a:srgbClr val="000000"/>
                </a:solidFill>
                <a:latin typeface="Arial" panose="020B0604020202020204" pitchFamily="34" charset="0"/>
                <a:ea typeface="돋움" pitchFamily="50" charset="-127"/>
                <a:cs typeface="Arial" panose="020B0604020202020204" pitchFamily="34" charset="0"/>
              </a:rPr>
              <a:t> </a:t>
            </a:r>
            <a:r>
              <a:rPr lang="en-US" altLang="ko-KR" sz="800" err="1" smtClean="0">
                <a:solidFill>
                  <a:srgbClr val="000000"/>
                </a:solidFill>
                <a:latin typeface="Arial" panose="020B0604020202020204" pitchFamily="34" charset="0"/>
                <a:ea typeface="돋움" pitchFamily="50" charset="-127"/>
                <a:cs typeface="Arial" panose="020B0604020202020204" pitchFamily="34" charset="0"/>
              </a:rPr>
              <a:t>hệ</a:t>
            </a:r>
            <a:r>
              <a:rPr lang="en-US" altLang="ko-KR" sz="800" smtClean="0">
                <a:solidFill>
                  <a:srgbClr val="000000"/>
                </a:solidFill>
                <a:latin typeface="Arial" panose="020B0604020202020204" pitchFamily="34" charset="0"/>
                <a:ea typeface="돋움" pitchFamily="50" charset="-127"/>
                <a:cs typeface="Arial" panose="020B0604020202020204" pitchFamily="34" charset="0"/>
              </a:rPr>
              <a:t> </a:t>
            </a:r>
            <a:r>
              <a:rPr lang="en-US" altLang="ko-KR" sz="800" err="1" smtClean="0">
                <a:solidFill>
                  <a:srgbClr val="000000"/>
                </a:solidFill>
                <a:latin typeface="Arial" panose="020B0604020202020204" pitchFamily="34" charset="0"/>
                <a:ea typeface="돋움" pitchFamily="50" charset="-127"/>
                <a:cs typeface="Arial" panose="020B0604020202020204" pitchFamily="34" charset="0"/>
              </a:rPr>
              <a:t>thống</a:t>
            </a:r>
            <a:r>
              <a:rPr lang="ko-KR" altLang="en-US" sz="800" smtClean="0">
                <a:solidFill>
                  <a:srgbClr val="000000"/>
                </a:solidFill>
                <a:latin typeface="Arial" panose="020B0604020202020204" pitchFamily="34" charset="0"/>
                <a:ea typeface="돋움" pitchFamily="50" charset="-127"/>
                <a:cs typeface="Arial" panose="020B0604020202020204" pitchFamily="34" charset="0"/>
              </a:rPr>
              <a:t>    ④ </a:t>
            </a:r>
            <a:r>
              <a:rPr lang="en-US" altLang="ko-KR" sz="800" err="1" smtClean="0">
                <a:solidFill>
                  <a:srgbClr val="000000"/>
                </a:solidFill>
                <a:latin typeface="Arial" panose="020B0604020202020204" pitchFamily="34" charset="0"/>
                <a:ea typeface="돋움" pitchFamily="50" charset="-127"/>
                <a:cs typeface="Arial" panose="020B0604020202020204" pitchFamily="34" charset="0"/>
              </a:rPr>
              <a:t>Dễ</a:t>
            </a:r>
            <a:r>
              <a:rPr lang="en-US" altLang="ko-KR" sz="800" smtClean="0">
                <a:solidFill>
                  <a:srgbClr val="000000"/>
                </a:solidFill>
                <a:latin typeface="Arial" panose="020B0604020202020204" pitchFamily="34" charset="0"/>
                <a:ea typeface="돋움" pitchFamily="50" charset="-127"/>
                <a:cs typeface="Arial" panose="020B0604020202020204" pitchFamily="34" charset="0"/>
              </a:rPr>
              <a:t> </a:t>
            </a:r>
            <a:r>
              <a:rPr lang="en-US" altLang="ko-KR" sz="800" err="1" smtClean="0">
                <a:solidFill>
                  <a:srgbClr val="000000"/>
                </a:solidFill>
                <a:latin typeface="Arial" panose="020B0604020202020204" pitchFamily="34" charset="0"/>
                <a:ea typeface="돋움" pitchFamily="50" charset="-127"/>
                <a:cs typeface="Arial" panose="020B0604020202020204" pitchFamily="34" charset="0"/>
              </a:rPr>
              <a:t>bảo</a:t>
            </a:r>
            <a:r>
              <a:rPr lang="en-US" altLang="ko-KR" sz="800" smtClean="0">
                <a:solidFill>
                  <a:srgbClr val="000000"/>
                </a:solidFill>
                <a:latin typeface="Arial" panose="020B0604020202020204" pitchFamily="34" charset="0"/>
                <a:ea typeface="돋움" pitchFamily="50" charset="-127"/>
                <a:cs typeface="Arial" panose="020B0604020202020204" pitchFamily="34" charset="0"/>
              </a:rPr>
              <a:t> </a:t>
            </a:r>
            <a:r>
              <a:rPr lang="en-US" altLang="ko-KR" sz="800" err="1" smtClean="0">
                <a:solidFill>
                  <a:srgbClr val="000000"/>
                </a:solidFill>
                <a:latin typeface="Arial" panose="020B0604020202020204" pitchFamily="34" charset="0"/>
                <a:ea typeface="돋움" pitchFamily="50" charset="-127"/>
                <a:cs typeface="Arial" panose="020B0604020202020204" pitchFamily="34" charset="0"/>
              </a:rPr>
              <a:t>trì</a:t>
            </a:r>
            <a:r>
              <a:rPr lang="en-US" altLang="ko-KR" sz="800" smtClean="0">
                <a:solidFill>
                  <a:srgbClr val="000000"/>
                </a:solidFill>
                <a:latin typeface="Arial" panose="020B0604020202020204" pitchFamily="34" charset="0"/>
                <a:ea typeface="돋움" pitchFamily="50" charset="-127"/>
                <a:cs typeface="Arial" panose="020B0604020202020204" pitchFamily="34" charset="0"/>
              </a:rPr>
              <a:t> </a:t>
            </a:r>
            <a:r>
              <a:rPr lang="en-US" altLang="ko-KR" sz="800" err="1" smtClean="0">
                <a:solidFill>
                  <a:srgbClr val="000000"/>
                </a:solidFill>
                <a:latin typeface="Arial" panose="020B0604020202020204" pitchFamily="34" charset="0"/>
                <a:ea typeface="돋움" pitchFamily="50" charset="-127"/>
                <a:cs typeface="Arial" panose="020B0604020202020204" pitchFamily="34" charset="0"/>
              </a:rPr>
              <a:t>và</a:t>
            </a:r>
            <a:r>
              <a:rPr lang="en-US" altLang="ko-KR" sz="800" smtClean="0">
                <a:solidFill>
                  <a:srgbClr val="000000"/>
                </a:solidFill>
                <a:latin typeface="Arial" panose="020B0604020202020204" pitchFamily="34" charset="0"/>
                <a:ea typeface="돋움" pitchFamily="50" charset="-127"/>
                <a:cs typeface="Arial" panose="020B0604020202020204" pitchFamily="34" charset="0"/>
              </a:rPr>
              <a:t> </a:t>
            </a:r>
            <a:r>
              <a:rPr lang="en-US" altLang="ko-KR" sz="800" err="1" smtClean="0">
                <a:solidFill>
                  <a:srgbClr val="000000"/>
                </a:solidFill>
                <a:latin typeface="Arial" panose="020B0604020202020204" pitchFamily="34" charset="0"/>
                <a:ea typeface="돋움" pitchFamily="50" charset="-127"/>
                <a:cs typeface="Arial" panose="020B0604020202020204" pitchFamily="34" charset="0"/>
              </a:rPr>
              <a:t>sửa</a:t>
            </a:r>
            <a:r>
              <a:rPr lang="en-US" altLang="ko-KR" sz="800" smtClean="0">
                <a:solidFill>
                  <a:srgbClr val="000000"/>
                </a:solidFill>
                <a:latin typeface="Arial" panose="020B0604020202020204" pitchFamily="34" charset="0"/>
                <a:ea typeface="돋움" pitchFamily="50" charset="-127"/>
                <a:cs typeface="Arial" panose="020B0604020202020204" pitchFamily="34" charset="0"/>
              </a:rPr>
              <a:t> </a:t>
            </a:r>
            <a:r>
              <a:rPr lang="en-US" altLang="ko-KR" sz="800" err="1" smtClean="0">
                <a:solidFill>
                  <a:srgbClr val="000000"/>
                </a:solidFill>
                <a:latin typeface="Arial" panose="020B0604020202020204" pitchFamily="34" charset="0"/>
                <a:ea typeface="돋움" pitchFamily="50" charset="-127"/>
                <a:cs typeface="Arial" panose="020B0604020202020204" pitchFamily="34" charset="0"/>
              </a:rPr>
              <a:t>chữa</a:t>
            </a:r>
            <a:endParaRPr lang="ko-KR" altLang="en-US" sz="800">
              <a:solidFill>
                <a:srgbClr val="000000"/>
              </a:solidFill>
              <a:latin typeface="Arial" panose="020B0604020202020204" pitchFamily="34" charset="0"/>
              <a:ea typeface="돋움" pitchFamily="50" charset="-127"/>
              <a:cs typeface="Arial" panose="020B0604020202020204" pitchFamily="34" charset="0"/>
            </a:endParaRPr>
          </a:p>
        </p:txBody>
      </p:sp>
      <p:sp>
        <p:nvSpPr>
          <p:cNvPr id="4115" name="Rectangle 102"/>
          <p:cNvSpPr>
            <a:spLocks noChangeArrowheads="1"/>
          </p:cNvSpPr>
          <p:nvPr/>
        </p:nvSpPr>
        <p:spPr bwMode="auto">
          <a:xfrm>
            <a:off x="254000" y="5264282"/>
            <a:ext cx="342900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9pPr>
          </a:lstStyle>
          <a:p>
            <a:pPr eaLnBrk="1" fontAlgn="base" latinLnBrk="1" hangingPunct="1">
              <a:spcBef>
                <a:spcPct val="0"/>
              </a:spcBef>
              <a:spcAft>
                <a:spcPct val="0"/>
              </a:spcAft>
            </a:pPr>
            <a:r>
              <a:rPr lang="en-US" altLang="ko-KR" sz="800">
                <a:solidFill>
                  <a:srgbClr val="000000"/>
                </a:solidFill>
                <a:latin typeface="Arial" panose="020B0604020202020204" pitchFamily="34" charset="0"/>
                <a:ea typeface="돋움" pitchFamily="50" charset="-127"/>
                <a:cs typeface="Arial" panose="020B0604020202020204" pitchFamily="34" charset="0"/>
              </a:rPr>
              <a:t>5. </a:t>
            </a:r>
            <a:r>
              <a:rPr lang="en-US" altLang="ko-KR" sz="800" err="1" smtClean="0">
                <a:solidFill>
                  <a:srgbClr val="000000"/>
                </a:solidFill>
                <a:latin typeface="Arial" panose="020B0604020202020204" pitchFamily="34" charset="0"/>
                <a:ea typeface="돋움" pitchFamily="50" charset="-127"/>
                <a:cs typeface="Arial" panose="020B0604020202020204" pitchFamily="34" charset="0"/>
              </a:rPr>
              <a:t>Hãy</a:t>
            </a:r>
            <a:r>
              <a:rPr lang="en-US" altLang="ko-KR" sz="800" smtClean="0">
                <a:solidFill>
                  <a:srgbClr val="000000"/>
                </a:solidFill>
                <a:latin typeface="Arial" panose="020B0604020202020204" pitchFamily="34" charset="0"/>
                <a:ea typeface="돋움" pitchFamily="50" charset="-127"/>
                <a:cs typeface="Arial" panose="020B0604020202020204" pitchFamily="34" charset="0"/>
              </a:rPr>
              <a:t> </a:t>
            </a:r>
            <a:r>
              <a:rPr lang="en-US" altLang="ko-KR" sz="800" err="1" smtClean="0">
                <a:solidFill>
                  <a:srgbClr val="000000"/>
                </a:solidFill>
                <a:latin typeface="Arial" panose="020B0604020202020204" pitchFamily="34" charset="0"/>
                <a:ea typeface="돋움" pitchFamily="50" charset="-127"/>
                <a:cs typeface="Arial" panose="020B0604020202020204" pitchFamily="34" charset="0"/>
              </a:rPr>
              <a:t>chọn</a:t>
            </a:r>
            <a:r>
              <a:rPr lang="en-US" altLang="ko-KR" sz="800" smtClean="0">
                <a:solidFill>
                  <a:srgbClr val="000000"/>
                </a:solidFill>
                <a:latin typeface="Arial" panose="020B0604020202020204" pitchFamily="34" charset="0"/>
                <a:ea typeface="돋움" pitchFamily="50" charset="-127"/>
                <a:cs typeface="Arial" panose="020B0604020202020204" pitchFamily="34" charset="0"/>
              </a:rPr>
              <a:t> </a:t>
            </a:r>
            <a:r>
              <a:rPr lang="en-US" altLang="ko-KR" sz="800" err="1" smtClean="0">
                <a:solidFill>
                  <a:srgbClr val="000000"/>
                </a:solidFill>
                <a:latin typeface="Arial" panose="020B0604020202020204" pitchFamily="34" charset="0"/>
                <a:ea typeface="돋움" pitchFamily="50" charset="-127"/>
                <a:cs typeface="Arial" panose="020B0604020202020204" pitchFamily="34" charset="0"/>
              </a:rPr>
              <a:t>đáp</a:t>
            </a:r>
            <a:r>
              <a:rPr lang="en-US" altLang="ko-KR" sz="800" smtClean="0">
                <a:solidFill>
                  <a:srgbClr val="000000"/>
                </a:solidFill>
                <a:latin typeface="Arial" panose="020B0604020202020204" pitchFamily="34" charset="0"/>
                <a:ea typeface="돋움" pitchFamily="50" charset="-127"/>
                <a:cs typeface="Arial" panose="020B0604020202020204" pitchFamily="34" charset="0"/>
              </a:rPr>
              <a:t> </a:t>
            </a:r>
            <a:r>
              <a:rPr lang="en-US" altLang="ko-KR" sz="800" err="1" smtClean="0">
                <a:solidFill>
                  <a:srgbClr val="000000"/>
                </a:solidFill>
                <a:latin typeface="Arial" panose="020B0604020202020204" pitchFamily="34" charset="0"/>
                <a:ea typeface="돋움" pitchFamily="50" charset="-127"/>
                <a:cs typeface="Arial" panose="020B0604020202020204" pitchFamily="34" charset="0"/>
              </a:rPr>
              <a:t>án</a:t>
            </a:r>
            <a:r>
              <a:rPr lang="en-US" altLang="ko-KR" sz="800" smtClean="0">
                <a:solidFill>
                  <a:srgbClr val="000000"/>
                </a:solidFill>
                <a:latin typeface="Arial" panose="020B0604020202020204" pitchFamily="34" charset="0"/>
                <a:ea typeface="돋움" pitchFamily="50" charset="-127"/>
                <a:cs typeface="Arial" panose="020B0604020202020204" pitchFamily="34" charset="0"/>
              </a:rPr>
              <a:t> </a:t>
            </a:r>
            <a:r>
              <a:rPr lang="en-US" altLang="ko-KR" sz="800" err="1" smtClean="0">
                <a:solidFill>
                  <a:srgbClr val="000000"/>
                </a:solidFill>
                <a:latin typeface="Arial" panose="020B0604020202020204" pitchFamily="34" charset="0"/>
                <a:ea typeface="돋움" pitchFamily="50" charset="-127"/>
                <a:cs typeface="Arial" panose="020B0604020202020204" pitchFamily="34" charset="0"/>
              </a:rPr>
              <a:t>giải</a:t>
            </a:r>
            <a:r>
              <a:rPr lang="en-US" altLang="ko-KR" sz="800" smtClean="0">
                <a:solidFill>
                  <a:srgbClr val="000000"/>
                </a:solidFill>
                <a:latin typeface="Arial" panose="020B0604020202020204" pitchFamily="34" charset="0"/>
                <a:ea typeface="돋움" pitchFamily="50" charset="-127"/>
                <a:cs typeface="Arial" panose="020B0604020202020204" pitchFamily="34" charset="0"/>
              </a:rPr>
              <a:t> </a:t>
            </a:r>
            <a:r>
              <a:rPr lang="en-US" altLang="ko-KR" sz="800" err="1" smtClean="0">
                <a:solidFill>
                  <a:srgbClr val="000000"/>
                </a:solidFill>
                <a:latin typeface="Arial" panose="020B0604020202020204" pitchFamily="34" charset="0"/>
                <a:ea typeface="돋움" pitchFamily="50" charset="-127"/>
                <a:cs typeface="Arial" panose="020B0604020202020204" pitchFamily="34" charset="0"/>
              </a:rPr>
              <a:t>thíc</a:t>
            </a:r>
            <a:r>
              <a:rPr lang="en-US" altLang="ko-KR" sz="800" smtClean="0">
                <a:solidFill>
                  <a:srgbClr val="000000"/>
                </a:solidFill>
                <a:latin typeface="Arial" panose="020B0604020202020204" pitchFamily="34" charset="0"/>
                <a:ea typeface="돋움" pitchFamily="50" charset="-127"/>
                <a:cs typeface="Arial" panose="020B0604020202020204" pitchFamily="34" charset="0"/>
              </a:rPr>
              <a:t> </a:t>
            </a:r>
            <a:r>
              <a:rPr lang="en-US" altLang="ko-KR" sz="800" err="1" smtClean="0">
                <a:solidFill>
                  <a:srgbClr val="000000"/>
                </a:solidFill>
                <a:latin typeface="Arial" panose="020B0604020202020204" pitchFamily="34" charset="0"/>
                <a:ea typeface="돋움" pitchFamily="50" charset="-127"/>
                <a:cs typeface="Arial" panose="020B0604020202020204" pitchFamily="34" charset="0"/>
              </a:rPr>
              <a:t>về</a:t>
            </a:r>
            <a:r>
              <a:rPr lang="en-US" altLang="ko-KR" sz="800" smtClean="0">
                <a:solidFill>
                  <a:srgbClr val="000000"/>
                </a:solidFill>
                <a:latin typeface="Arial" panose="020B0604020202020204" pitchFamily="34" charset="0"/>
                <a:ea typeface="돋움" pitchFamily="50" charset="-127"/>
                <a:cs typeface="Arial" panose="020B0604020202020204" pitchFamily="34" charset="0"/>
              </a:rPr>
              <a:t> </a:t>
            </a:r>
            <a:r>
              <a:rPr lang="en-US" altLang="ko-KR" sz="800" err="1" smtClean="0">
                <a:solidFill>
                  <a:srgbClr val="000000"/>
                </a:solidFill>
                <a:latin typeface="Arial" panose="020B0604020202020204" pitchFamily="34" charset="0"/>
                <a:ea typeface="돋움" pitchFamily="50" charset="-127"/>
                <a:cs typeface="Arial" panose="020B0604020202020204" pitchFamily="34" charset="0"/>
              </a:rPr>
              <a:t>cấu</a:t>
            </a:r>
            <a:r>
              <a:rPr lang="en-US" altLang="ko-KR" sz="800" smtClean="0">
                <a:solidFill>
                  <a:srgbClr val="000000"/>
                </a:solidFill>
                <a:latin typeface="Arial" panose="020B0604020202020204" pitchFamily="34" charset="0"/>
                <a:ea typeface="돋움" pitchFamily="50" charset="-127"/>
                <a:cs typeface="Arial" panose="020B0604020202020204" pitchFamily="34" charset="0"/>
              </a:rPr>
              <a:t> </a:t>
            </a:r>
            <a:r>
              <a:rPr lang="en-US" altLang="ko-KR" sz="800" err="1" smtClean="0">
                <a:solidFill>
                  <a:srgbClr val="000000"/>
                </a:solidFill>
                <a:latin typeface="Arial" panose="020B0604020202020204" pitchFamily="34" charset="0"/>
                <a:ea typeface="돋움" pitchFamily="50" charset="-127"/>
                <a:cs typeface="Arial" panose="020B0604020202020204" pitchFamily="34" charset="0"/>
              </a:rPr>
              <a:t>trúc</a:t>
            </a:r>
            <a:r>
              <a:rPr lang="en-US" altLang="ko-KR" sz="800" smtClean="0">
                <a:solidFill>
                  <a:srgbClr val="000000"/>
                </a:solidFill>
                <a:latin typeface="Arial" panose="020B0604020202020204" pitchFamily="34" charset="0"/>
                <a:ea typeface="돋움" pitchFamily="50" charset="-127"/>
                <a:cs typeface="Arial" panose="020B0604020202020204" pitchFamily="34" charset="0"/>
              </a:rPr>
              <a:t> </a:t>
            </a:r>
            <a:r>
              <a:rPr lang="en-US" altLang="ko-KR" sz="800" err="1" smtClean="0">
                <a:solidFill>
                  <a:srgbClr val="000000"/>
                </a:solidFill>
                <a:latin typeface="Arial" panose="020B0604020202020204" pitchFamily="34" charset="0"/>
                <a:ea typeface="돋움" pitchFamily="50" charset="-127"/>
                <a:cs typeface="Arial" panose="020B0604020202020204" pitchFamily="34" charset="0"/>
              </a:rPr>
              <a:t>của</a:t>
            </a:r>
            <a:r>
              <a:rPr lang="en-US" altLang="ko-KR" sz="800" smtClean="0">
                <a:solidFill>
                  <a:srgbClr val="000000"/>
                </a:solidFill>
                <a:latin typeface="Arial" panose="020B0604020202020204" pitchFamily="34" charset="0"/>
                <a:ea typeface="돋움" pitchFamily="50" charset="-127"/>
                <a:cs typeface="Arial" panose="020B0604020202020204" pitchFamily="34" charset="0"/>
              </a:rPr>
              <a:t> PLC </a:t>
            </a:r>
            <a:r>
              <a:rPr lang="en-US" altLang="ko-KR" sz="800" err="1" smtClean="0">
                <a:solidFill>
                  <a:srgbClr val="000000"/>
                </a:solidFill>
                <a:latin typeface="Arial" panose="020B0604020202020204" pitchFamily="34" charset="0"/>
                <a:ea typeface="돋움" pitchFamily="50" charset="-127"/>
                <a:cs typeface="Arial" panose="020B0604020202020204" pitchFamily="34" charset="0"/>
              </a:rPr>
              <a:t>tương</a:t>
            </a:r>
            <a:r>
              <a:rPr lang="en-US" altLang="ko-KR" sz="800" smtClean="0">
                <a:solidFill>
                  <a:srgbClr val="000000"/>
                </a:solidFill>
                <a:latin typeface="Arial" panose="020B0604020202020204" pitchFamily="34" charset="0"/>
                <a:ea typeface="돋움" pitchFamily="50" charset="-127"/>
                <a:cs typeface="Arial" panose="020B0604020202020204" pitchFamily="34" charset="0"/>
              </a:rPr>
              <a:t> </a:t>
            </a:r>
            <a:r>
              <a:rPr lang="en-US" altLang="ko-KR" sz="800" err="1" smtClean="0">
                <a:solidFill>
                  <a:srgbClr val="000000"/>
                </a:solidFill>
                <a:latin typeface="Arial" panose="020B0604020202020204" pitchFamily="34" charset="0"/>
                <a:ea typeface="돋움" pitchFamily="50" charset="-127"/>
                <a:cs typeface="Arial" panose="020B0604020202020204" pitchFamily="34" charset="0"/>
              </a:rPr>
              <a:t>ứng</a:t>
            </a:r>
            <a:r>
              <a:rPr lang="en-US" altLang="ko-KR" sz="800" smtClean="0">
                <a:solidFill>
                  <a:srgbClr val="000000"/>
                </a:solidFill>
                <a:latin typeface="Arial" panose="020B0604020202020204" pitchFamily="34" charset="0"/>
                <a:ea typeface="돋움" pitchFamily="50" charset="-127"/>
                <a:cs typeface="Arial" panose="020B0604020202020204" pitchFamily="34" charset="0"/>
              </a:rPr>
              <a:t> </a:t>
            </a:r>
            <a:r>
              <a:rPr lang="en-US" altLang="ko-KR" sz="800" err="1" smtClean="0">
                <a:solidFill>
                  <a:srgbClr val="000000"/>
                </a:solidFill>
                <a:latin typeface="Arial" panose="020B0604020202020204" pitchFamily="34" charset="0"/>
                <a:ea typeface="돋움" pitchFamily="50" charset="-127"/>
                <a:cs typeface="Arial" panose="020B0604020202020204" pitchFamily="34" charset="0"/>
              </a:rPr>
              <a:t>với</a:t>
            </a:r>
            <a:r>
              <a:rPr lang="en-US" altLang="ko-KR" sz="800" smtClean="0">
                <a:solidFill>
                  <a:srgbClr val="000000"/>
                </a:solidFill>
                <a:latin typeface="Arial" panose="020B0604020202020204" pitchFamily="34" charset="0"/>
                <a:ea typeface="돋움" pitchFamily="50" charset="-127"/>
                <a:cs typeface="Arial" panose="020B0604020202020204" pitchFamily="34" charset="0"/>
              </a:rPr>
              <a:t> </a:t>
            </a:r>
            <a:r>
              <a:rPr lang="en-US" altLang="ko-KR" sz="800" err="1" smtClean="0">
                <a:solidFill>
                  <a:srgbClr val="000000"/>
                </a:solidFill>
                <a:latin typeface="Arial" panose="020B0604020202020204" pitchFamily="34" charset="0"/>
                <a:ea typeface="돋움" pitchFamily="50" charset="-127"/>
                <a:cs typeface="Arial" panose="020B0604020202020204" pitchFamily="34" charset="0"/>
              </a:rPr>
              <a:t>các</a:t>
            </a:r>
            <a:r>
              <a:rPr lang="en-US" altLang="ko-KR" sz="800" smtClean="0">
                <a:solidFill>
                  <a:srgbClr val="000000"/>
                </a:solidFill>
                <a:latin typeface="Arial" panose="020B0604020202020204" pitchFamily="34" charset="0"/>
                <a:ea typeface="돋움" pitchFamily="50" charset="-127"/>
                <a:cs typeface="Arial" panose="020B0604020202020204" pitchFamily="34" charset="0"/>
              </a:rPr>
              <a:t> </a:t>
            </a:r>
            <a:r>
              <a:rPr lang="en-US" altLang="ko-KR" sz="800" err="1" smtClean="0">
                <a:solidFill>
                  <a:srgbClr val="000000"/>
                </a:solidFill>
                <a:latin typeface="Arial" panose="020B0604020202020204" pitchFamily="34" charset="0"/>
                <a:ea typeface="돋움" pitchFamily="50" charset="-127"/>
                <a:cs typeface="Arial" panose="020B0604020202020204" pitchFamily="34" charset="0"/>
              </a:rPr>
              <a:t>câu</a:t>
            </a:r>
            <a:r>
              <a:rPr lang="en-US" altLang="ko-KR" sz="800" smtClean="0">
                <a:solidFill>
                  <a:srgbClr val="000000"/>
                </a:solidFill>
                <a:latin typeface="Arial" panose="020B0604020202020204" pitchFamily="34" charset="0"/>
                <a:ea typeface="돋움" pitchFamily="50" charset="-127"/>
                <a:cs typeface="Arial" panose="020B0604020202020204" pitchFamily="34" charset="0"/>
              </a:rPr>
              <a:t> </a:t>
            </a:r>
            <a:r>
              <a:rPr lang="en-US" altLang="ko-KR" sz="800" err="1" smtClean="0">
                <a:solidFill>
                  <a:srgbClr val="000000"/>
                </a:solidFill>
                <a:latin typeface="Arial" panose="020B0604020202020204" pitchFamily="34" charset="0"/>
                <a:ea typeface="돋움" pitchFamily="50" charset="-127"/>
                <a:cs typeface="Arial" panose="020B0604020202020204" pitchFamily="34" charset="0"/>
              </a:rPr>
              <a:t>sau</a:t>
            </a:r>
            <a:r>
              <a:rPr lang="en-US" altLang="ko-KR" sz="800" smtClean="0">
                <a:solidFill>
                  <a:srgbClr val="000000"/>
                </a:solidFill>
                <a:latin typeface="Arial" panose="020B0604020202020204" pitchFamily="34" charset="0"/>
                <a:ea typeface="돋움" pitchFamily="50" charset="-127"/>
                <a:cs typeface="Arial" panose="020B0604020202020204" pitchFamily="34" charset="0"/>
              </a:rPr>
              <a:t> </a:t>
            </a:r>
            <a:r>
              <a:rPr lang="en-US" altLang="ko-KR" sz="800" err="1" smtClean="0">
                <a:solidFill>
                  <a:srgbClr val="000000"/>
                </a:solidFill>
                <a:latin typeface="Arial" panose="020B0604020202020204" pitchFamily="34" charset="0"/>
                <a:ea typeface="돋움" pitchFamily="50" charset="-127"/>
                <a:cs typeface="Arial" panose="020B0604020202020204" pitchFamily="34" charset="0"/>
              </a:rPr>
              <a:t>vào</a:t>
            </a:r>
            <a:r>
              <a:rPr lang="en-US" altLang="ko-KR" sz="800" smtClean="0">
                <a:solidFill>
                  <a:srgbClr val="000000"/>
                </a:solidFill>
                <a:latin typeface="Arial" panose="020B0604020202020204" pitchFamily="34" charset="0"/>
                <a:ea typeface="돋움" pitchFamily="50" charset="-127"/>
                <a:cs typeface="Arial" panose="020B0604020202020204" pitchFamily="34" charset="0"/>
              </a:rPr>
              <a:t> ô </a:t>
            </a:r>
            <a:r>
              <a:rPr lang="en-US" altLang="ko-KR" sz="800" err="1" smtClean="0">
                <a:solidFill>
                  <a:srgbClr val="000000"/>
                </a:solidFill>
                <a:latin typeface="Arial" panose="020B0604020202020204" pitchFamily="34" charset="0"/>
                <a:ea typeface="돋움" pitchFamily="50" charset="-127"/>
                <a:cs typeface="Arial" panose="020B0604020202020204" pitchFamily="34" charset="0"/>
              </a:rPr>
              <a:t>trống</a:t>
            </a:r>
            <a:r>
              <a:rPr lang="en-US" altLang="ko-KR" sz="800" smtClean="0">
                <a:solidFill>
                  <a:srgbClr val="000000"/>
                </a:solidFill>
                <a:latin typeface="Arial" panose="020B0604020202020204" pitchFamily="34" charset="0"/>
                <a:ea typeface="돋움" pitchFamily="50" charset="-127"/>
                <a:cs typeface="Arial" panose="020B0604020202020204" pitchFamily="34" charset="0"/>
              </a:rPr>
              <a:t>.</a:t>
            </a:r>
            <a:endParaRPr lang="ko-KR" altLang="en-US" sz="800">
              <a:solidFill>
                <a:srgbClr val="000000"/>
              </a:solidFill>
              <a:latin typeface="Arial" panose="020B0604020202020204" pitchFamily="34" charset="0"/>
              <a:ea typeface="돋움" pitchFamily="50" charset="-127"/>
              <a:cs typeface="Arial" panose="020B0604020202020204" pitchFamily="34" charset="0"/>
            </a:endParaRPr>
          </a:p>
        </p:txBody>
      </p:sp>
      <p:sp>
        <p:nvSpPr>
          <p:cNvPr id="4116" name="Rectangle 103"/>
          <p:cNvSpPr>
            <a:spLocks noChangeArrowheads="1"/>
          </p:cNvSpPr>
          <p:nvPr/>
        </p:nvSpPr>
        <p:spPr bwMode="auto">
          <a:xfrm>
            <a:off x="260350" y="8927460"/>
            <a:ext cx="3398838" cy="584775"/>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9pPr>
          </a:lstStyle>
          <a:p>
            <a:pPr eaLnBrk="1" fontAlgn="base" latinLnBrk="1" hangingPunct="1">
              <a:spcBef>
                <a:spcPct val="0"/>
              </a:spcBef>
              <a:spcAft>
                <a:spcPct val="0"/>
              </a:spcAft>
            </a:pPr>
            <a:endParaRPr lang="en-US" altLang="ko-KR" sz="800">
              <a:solidFill>
                <a:srgbClr val="000000"/>
              </a:solidFill>
              <a:latin typeface="Arial" panose="020B0604020202020204" pitchFamily="34" charset="0"/>
              <a:ea typeface="돋움" pitchFamily="50" charset="-127"/>
              <a:cs typeface="Arial" panose="020B0604020202020204" pitchFamily="34" charset="0"/>
            </a:endParaRPr>
          </a:p>
          <a:p>
            <a:pPr eaLnBrk="1" fontAlgn="base" latinLnBrk="1" hangingPunct="1">
              <a:spcBef>
                <a:spcPct val="0"/>
              </a:spcBef>
              <a:spcAft>
                <a:spcPct val="0"/>
              </a:spcAft>
            </a:pPr>
            <a:r>
              <a:rPr lang="en-US" altLang="ko-KR" sz="800">
                <a:solidFill>
                  <a:srgbClr val="000000"/>
                </a:solidFill>
                <a:latin typeface="Arial" panose="020B0604020202020204" pitchFamily="34" charset="0"/>
                <a:ea typeface="돋움" pitchFamily="50" charset="-127"/>
                <a:cs typeface="Arial" panose="020B0604020202020204" pitchFamily="34" charset="0"/>
              </a:rPr>
              <a:t>8.</a:t>
            </a:r>
            <a:r>
              <a:rPr lang="ko-KR" altLang="en-US" sz="800">
                <a:solidFill>
                  <a:srgbClr val="000000"/>
                </a:solidFill>
                <a:latin typeface="Arial" panose="020B0604020202020204" pitchFamily="34" charset="0"/>
                <a:ea typeface="돋움" pitchFamily="50" charset="-127"/>
                <a:cs typeface="Arial" panose="020B0604020202020204" pitchFamily="34" charset="0"/>
              </a:rPr>
              <a:t> </a:t>
            </a:r>
            <a:r>
              <a:rPr lang="en-US" altLang="ko-KR" sz="800" err="1" smtClean="0">
                <a:solidFill>
                  <a:srgbClr val="000000"/>
                </a:solidFill>
                <a:latin typeface="Arial" panose="020B0604020202020204" pitchFamily="34" charset="0"/>
                <a:ea typeface="돋움" pitchFamily="50" charset="-127"/>
                <a:cs typeface="Arial" panose="020B0604020202020204" pitchFamily="34" charset="0"/>
              </a:rPr>
              <a:t>Đâu</a:t>
            </a:r>
            <a:r>
              <a:rPr lang="en-US" altLang="ko-KR" sz="800" smtClean="0">
                <a:solidFill>
                  <a:srgbClr val="000000"/>
                </a:solidFill>
                <a:latin typeface="Arial" panose="020B0604020202020204" pitchFamily="34" charset="0"/>
                <a:ea typeface="돋움" pitchFamily="50" charset="-127"/>
                <a:cs typeface="Arial" panose="020B0604020202020204" pitchFamily="34" charset="0"/>
              </a:rPr>
              <a:t> </a:t>
            </a:r>
            <a:r>
              <a:rPr lang="en-US" altLang="ko-KR" sz="800" err="1" smtClean="0">
                <a:solidFill>
                  <a:srgbClr val="000000"/>
                </a:solidFill>
                <a:latin typeface="Arial" panose="020B0604020202020204" pitchFamily="34" charset="0"/>
                <a:ea typeface="돋움" pitchFamily="50" charset="-127"/>
                <a:cs typeface="Arial" panose="020B0604020202020204" pitchFamily="34" charset="0"/>
              </a:rPr>
              <a:t>là</a:t>
            </a:r>
            <a:r>
              <a:rPr lang="en-US" altLang="ko-KR" sz="800" smtClean="0">
                <a:solidFill>
                  <a:srgbClr val="000000"/>
                </a:solidFill>
                <a:latin typeface="Arial" panose="020B0604020202020204" pitchFamily="34" charset="0"/>
                <a:ea typeface="돋움" pitchFamily="50" charset="-127"/>
                <a:cs typeface="Arial" panose="020B0604020202020204" pitchFamily="34" charset="0"/>
              </a:rPr>
              <a:t> </a:t>
            </a:r>
            <a:r>
              <a:rPr lang="en-US" altLang="ko-KR" sz="800" err="1" smtClean="0">
                <a:solidFill>
                  <a:srgbClr val="000000"/>
                </a:solidFill>
                <a:latin typeface="Arial" panose="020B0604020202020204" pitchFamily="34" charset="0"/>
                <a:ea typeface="돋움" pitchFamily="50" charset="-127"/>
                <a:cs typeface="Arial" panose="020B0604020202020204" pitchFamily="34" charset="0"/>
              </a:rPr>
              <a:t>đáp</a:t>
            </a:r>
            <a:r>
              <a:rPr lang="en-US" altLang="ko-KR" sz="800" smtClean="0">
                <a:solidFill>
                  <a:srgbClr val="000000"/>
                </a:solidFill>
                <a:latin typeface="Arial" panose="020B0604020202020204" pitchFamily="34" charset="0"/>
                <a:ea typeface="돋움" pitchFamily="50" charset="-127"/>
                <a:cs typeface="Arial" panose="020B0604020202020204" pitchFamily="34" charset="0"/>
              </a:rPr>
              <a:t> </a:t>
            </a:r>
            <a:r>
              <a:rPr lang="en-US" altLang="ko-KR" sz="800" err="1" smtClean="0">
                <a:solidFill>
                  <a:srgbClr val="000000"/>
                </a:solidFill>
                <a:latin typeface="Arial" panose="020B0604020202020204" pitchFamily="34" charset="0"/>
                <a:ea typeface="돋움" pitchFamily="50" charset="-127"/>
                <a:cs typeface="Arial" panose="020B0604020202020204" pitchFamily="34" charset="0"/>
              </a:rPr>
              <a:t>án</a:t>
            </a:r>
            <a:r>
              <a:rPr lang="en-US" altLang="ko-KR" sz="800" smtClean="0">
                <a:solidFill>
                  <a:srgbClr val="000000"/>
                </a:solidFill>
                <a:latin typeface="Arial" panose="020B0604020202020204" pitchFamily="34" charset="0"/>
                <a:ea typeface="돋움" pitchFamily="50" charset="-127"/>
                <a:cs typeface="Arial" panose="020B0604020202020204" pitchFamily="34" charset="0"/>
              </a:rPr>
              <a:t> </a:t>
            </a:r>
            <a:r>
              <a:rPr lang="en-US" altLang="ko-KR" sz="800" err="1" smtClean="0">
                <a:solidFill>
                  <a:srgbClr val="000000"/>
                </a:solidFill>
                <a:latin typeface="Arial" panose="020B0604020202020204" pitchFamily="34" charset="0"/>
                <a:ea typeface="돋움" pitchFamily="50" charset="-127"/>
                <a:cs typeface="Arial" panose="020B0604020202020204" pitchFamily="34" charset="0"/>
              </a:rPr>
              <a:t>không</a:t>
            </a:r>
            <a:r>
              <a:rPr lang="en-US" altLang="ko-KR" sz="800" smtClean="0">
                <a:solidFill>
                  <a:srgbClr val="000000"/>
                </a:solidFill>
                <a:latin typeface="Arial" panose="020B0604020202020204" pitchFamily="34" charset="0"/>
                <a:ea typeface="돋움" pitchFamily="50" charset="-127"/>
                <a:cs typeface="Arial" panose="020B0604020202020204" pitchFamily="34" charset="0"/>
              </a:rPr>
              <a:t> </a:t>
            </a:r>
            <a:r>
              <a:rPr lang="en-US" altLang="ko-KR" sz="800" err="1" smtClean="0">
                <a:solidFill>
                  <a:srgbClr val="000000"/>
                </a:solidFill>
                <a:latin typeface="Arial" panose="020B0604020202020204" pitchFamily="34" charset="0"/>
                <a:ea typeface="돋움" pitchFamily="50" charset="-127"/>
                <a:cs typeface="Arial" panose="020B0604020202020204" pitchFamily="34" charset="0"/>
              </a:rPr>
              <a:t>thuộc</a:t>
            </a:r>
            <a:r>
              <a:rPr lang="en-US" altLang="ko-KR" sz="800" smtClean="0">
                <a:solidFill>
                  <a:srgbClr val="000000"/>
                </a:solidFill>
                <a:latin typeface="Arial" panose="020B0604020202020204" pitchFamily="34" charset="0"/>
                <a:ea typeface="돋움" pitchFamily="50" charset="-127"/>
                <a:cs typeface="Arial" panose="020B0604020202020204" pitchFamily="34" charset="0"/>
              </a:rPr>
              <a:t> </a:t>
            </a:r>
            <a:r>
              <a:rPr lang="en-US" altLang="ko-KR" sz="800" err="1" smtClean="0">
                <a:solidFill>
                  <a:srgbClr val="000000"/>
                </a:solidFill>
                <a:latin typeface="Arial" panose="020B0604020202020204" pitchFamily="34" charset="0"/>
                <a:ea typeface="돋움" pitchFamily="50" charset="-127"/>
                <a:cs typeface="Arial" panose="020B0604020202020204" pitchFamily="34" charset="0"/>
              </a:rPr>
              <a:t>bộ</a:t>
            </a:r>
            <a:r>
              <a:rPr lang="en-US" altLang="ko-KR" sz="800" smtClean="0">
                <a:solidFill>
                  <a:srgbClr val="000000"/>
                </a:solidFill>
                <a:latin typeface="Arial" panose="020B0604020202020204" pitchFamily="34" charset="0"/>
                <a:ea typeface="돋움" pitchFamily="50" charset="-127"/>
                <a:cs typeface="Arial" panose="020B0604020202020204" pitchFamily="34" charset="0"/>
              </a:rPr>
              <a:t> </a:t>
            </a:r>
            <a:r>
              <a:rPr lang="en-US" altLang="ko-KR" sz="800" err="1" smtClean="0">
                <a:solidFill>
                  <a:srgbClr val="000000"/>
                </a:solidFill>
                <a:latin typeface="Arial" panose="020B0604020202020204" pitchFamily="34" charset="0"/>
                <a:ea typeface="돋움" pitchFamily="50" charset="-127"/>
                <a:cs typeface="Arial" panose="020B0604020202020204" pitchFamily="34" charset="0"/>
              </a:rPr>
              <a:t>nhớ</a:t>
            </a:r>
            <a:r>
              <a:rPr lang="en-US" altLang="ko-KR" sz="800" smtClean="0">
                <a:solidFill>
                  <a:srgbClr val="000000"/>
                </a:solidFill>
                <a:latin typeface="Arial" panose="020B0604020202020204" pitchFamily="34" charset="0"/>
                <a:ea typeface="돋움" pitchFamily="50" charset="-127"/>
                <a:cs typeface="Arial" panose="020B0604020202020204" pitchFamily="34" charset="0"/>
              </a:rPr>
              <a:t> </a:t>
            </a:r>
            <a:r>
              <a:rPr lang="en-US" altLang="ko-KR" sz="800" err="1" smtClean="0">
                <a:solidFill>
                  <a:srgbClr val="000000"/>
                </a:solidFill>
                <a:latin typeface="Arial" panose="020B0604020202020204" pitchFamily="34" charset="0"/>
                <a:ea typeface="돋움" pitchFamily="50" charset="-127"/>
                <a:cs typeface="Arial" panose="020B0604020202020204" pitchFamily="34" charset="0"/>
              </a:rPr>
              <a:t>chương</a:t>
            </a:r>
            <a:r>
              <a:rPr lang="en-US" altLang="ko-KR" sz="800" smtClean="0">
                <a:solidFill>
                  <a:srgbClr val="000000"/>
                </a:solidFill>
                <a:latin typeface="Arial" panose="020B0604020202020204" pitchFamily="34" charset="0"/>
                <a:ea typeface="돋움" pitchFamily="50" charset="-127"/>
                <a:cs typeface="Arial" panose="020B0604020202020204" pitchFamily="34" charset="0"/>
              </a:rPr>
              <a:t> </a:t>
            </a:r>
            <a:r>
              <a:rPr lang="en-US" altLang="ko-KR" sz="800" err="1" smtClean="0">
                <a:solidFill>
                  <a:srgbClr val="000000"/>
                </a:solidFill>
                <a:latin typeface="Arial" panose="020B0604020202020204" pitchFamily="34" charset="0"/>
                <a:ea typeface="돋움" pitchFamily="50" charset="-127"/>
                <a:cs typeface="Arial" panose="020B0604020202020204" pitchFamily="34" charset="0"/>
              </a:rPr>
              <a:t>trình</a:t>
            </a:r>
            <a:r>
              <a:rPr lang="en-US" altLang="ko-KR" sz="800" smtClean="0">
                <a:solidFill>
                  <a:srgbClr val="000000"/>
                </a:solidFill>
                <a:latin typeface="Arial" panose="020B0604020202020204" pitchFamily="34" charset="0"/>
                <a:ea typeface="돋움" pitchFamily="50" charset="-127"/>
                <a:cs typeface="Arial" panose="020B0604020202020204" pitchFamily="34" charset="0"/>
              </a:rPr>
              <a:t>/ Device??</a:t>
            </a:r>
            <a:endParaRPr lang="en-US" altLang="ko-KR" sz="800">
              <a:solidFill>
                <a:srgbClr val="000000"/>
              </a:solidFill>
              <a:latin typeface="Arial" panose="020B0604020202020204" pitchFamily="34" charset="0"/>
              <a:ea typeface="돋움" pitchFamily="50" charset="-127"/>
              <a:cs typeface="Arial" panose="020B0604020202020204" pitchFamily="34" charset="0"/>
            </a:endParaRPr>
          </a:p>
          <a:p>
            <a:pPr eaLnBrk="1" fontAlgn="base" latinLnBrk="1" hangingPunct="1">
              <a:spcBef>
                <a:spcPct val="0"/>
              </a:spcBef>
              <a:spcAft>
                <a:spcPct val="0"/>
              </a:spcAft>
            </a:pPr>
            <a:r>
              <a:rPr lang="en-US" altLang="ko-KR" sz="800">
                <a:solidFill>
                  <a:srgbClr val="000000"/>
                </a:solidFill>
                <a:latin typeface="Arial" panose="020B0604020202020204" pitchFamily="34" charset="0"/>
                <a:ea typeface="돋움" pitchFamily="50" charset="-127"/>
                <a:cs typeface="Arial" panose="020B0604020202020204" pitchFamily="34" charset="0"/>
              </a:rPr>
              <a:t> </a:t>
            </a:r>
          </a:p>
          <a:p>
            <a:pPr eaLnBrk="1" fontAlgn="base" latinLnBrk="1" hangingPunct="1">
              <a:spcBef>
                <a:spcPct val="0"/>
              </a:spcBef>
              <a:spcAft>
                <a:spcPct val="0"/>
              </a:spcAft>
            </a:pPr>
            <a:r>
              <a:rPr lang="en-US" altLang="ko-KR" sz="800" smtClean="0">
                <a:solidFill>
                  <a:srgbClr val="000000"/>
                </a:solidFill>
                <a:latin typeface="Arial" panose="020B0604020202020204" pitchFamily="34" charset="0"/>
                <a:ea typeface="돋움" pitchFamily="50" charset="-127"/>
                <a:cs typeface="Arial" panose="020B0604020202020204" pitchFamily="34" charset="0"/>
              </a:rPr>
              <a:t> 1. Program </a:t>
            </a:r>
            <a:r>
              <a:rPr lang="ko-KR" altLang="en-US" sz="800" smtClean="0">
                <a:solidFill>
                  <a:srgbClr val="000000"/>
                </a:solidFill>
                <a:latin typeface="Arial" panose="020B0604020202020204" pitchFamily="34" charset="0"/>
                <a:ea typeface="돋움" pitchFamily="50" charset="-127"/>
                <a:cs typeface="Arial" panose="020B0604020202020204" pitchFamily="34" charset="0"/>
              </a:rPr>
              <a:t> </a:t>
            </a:r>
            <a:r>
              <a:rPr lang="en-US" altLang="ko-KR" sz="800" smtClean="0">
                <a:solidFill>
                  <a:srgbClr val="000000"/>
                </a:solidFill>
                <a:latin typeface="Arial" panose="020B0604020202020204" pitchFamily="34" charset="0"/>
                <a:ea typeface="돋움" pitchFamily="50" charset="-127"/>
                <a:cs typeface="Arial" panose="020B0604020202020204" pitchFamily="34" charset="0"/>
              </a:rPr>
              <a:t>2. Device</a:t>
            </a:r>
            <a:r>
              <a:rPr lang="ko-KR" altLang="en-US" sz="800" smtClean="0">
                <a:solidFill>
                  <a:srgbClr val="000000"/>
                </a:solidFill>
                <a:latin typeface="Arial" panose="020B0604020202020204" pitchFamily="34" charset="0"/>
                <a:ea typeface="돋움" pitchFamily="50" charset="-127"/>
                <a:cs typeface="Arial" panose="020B0604020202020204" pitchFamily="34" charset="0"/>
              </a:rPr>
              <a:t> </a:t>
            </a:r>
            <a:r>
              <a:rPr lang="en-US" altLang="ko-KR" sz="800">
                <a:solidFill>
                  <a:srgbClr val="000000"/>
                </a:solidFill>
                <a:latin typeface="Arial" panose="020B0604020202020204" pitchFamily="34" charset="0"/>
                <a:ea typeface="돋움" pitchFamily="50" charset="-127"/>
                <a:cs typeface="Arial" panose="020B0604020202020204" pitchFamily="34" charset="0"/>
              </a:rPr>
              <a:t>3. file register</a:t>
            </a:r>
            <a:r>
              <a:rPr lang="ko-KR" altLang="en-US" sz="800" smtClean="0">
                <a:solidFill>
                  <a:srgbClr val="000000"/>
                </a:solidFill>
                <a:latin typeface="Arial" panose="020B0604020202020204" pitchFamily="34" charset="0"/>
                <a:ea typeface="돋움" pitchFamily="50" charset="-127"/>
                <a:cs typeface="Arial" panose="020B0604020202020204" pitchFamily="34" charset="0"/>
              </a:rPr>
              <a:t> </a:t>
            </a:r>
            <a:r>
              <a:rPr lang="en-US" altLang="ko-KR" sz="800" smtClean="0">
                <a:solidFill>
                  <a:srgbClr val="000000"/>
                </a:solidFill>
                <a:latin typeface="Arial" panose="020B0604020202020204" pitchFamily="34" charset="0"/>
                <a:ea typeface="돋움" pitchFamily="50" charset="-127"/>
                <a:cs typeface="Arial" panose="020B0604020202020204" pitchFamily="34" charset="0"/>
              </a:rPr>
              <a:t>4. Parameter</a:t>
            </a:r>
            <a:endParaRPr lang="ko-KR" altLang="en-US" sz="800">
              <a:solidFill>
                <a:srgbClr val="000000"/>
              </a:solidFill>
              <a:latin typeface="Arial" panose="020B0604020202020204" pitchFamily="34" charset="0"/>
              <a:ea typeface="돋움" pitchFamily="50" charset="-127"/>
              <a:cs typeface="Arial" panose="020B0604020202020204" pitchFamily="34" charset="0"/>
            </a:endParaRPr>
          </a:p>
        </p:txBody>
      </p:sp>
      <p:sp>
        <p:nvSpPr>
          <p:cNvPr id="4117" name="Rectangle 107"/>
          <p:cNvSpPr>
            <a:spLocks noChangeArrowheads="1"/>
          </p:cNvSpPr>
          <p:nvPr/>
        </p:nvSpPr>
        <p:spPr bwMode="auto">
          <a:xfrm>
            <a:off x="3403600" y="1028456"/>
            <a:ext cx="3429000" cy="461665"/>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9pPr>
          </a:lstStyle>
          <a:p>
            <a:pPr eaLnBrk="1" fontAlgn="base" latinLnBrk="1" hangingPunct="1">
              <a:spcBef>
                <a:spcPct val="0"/>
              </a:spcBef>
              <a:spcAft>
                <a:spcPct val="0"/>
              </a:spcAft>
            </a:pPr>
            <a:r>
              <a:rPr lang="en-US" altLang="ko-KR" sz="800">
                <a:solidFill>
                  <a:srgbClr val="000000"/>
                </a:solidFill>
                <a:latin typeface="Arial" panose="020B0604020202020204" pitchFamily="34" charset="0"/>
                <a:ea typeface="돋움" pitchFamily="50" charset="-127"/>
                <a:cs typeface="Arial" panose="020B0604020202020204" pitchFamily="34" charset="0"/>
              </a:rPr>
              <a:t>9. </a:t>
            </a:r>
            <a:r>
              <a:rPr lang="en-US" altLang="ko-KR" sz="800" err="1" smtClean="0">
                <a:solidFill>
                  <a:srgbClr val="000000"/>
                </a:solidFill>
                <a:latin typeface="Arial" panose="020B0604020202020204" pitchFamily="34" charset="0"/>
                <a:ea typeface="돋움" pitchFamily="50" charset="-127"/>
                <a:cs typeface="Arial" panose="020B0604020202020204" pitchFamily="34" charset="0"/>
              </a:rPr>
              <a:t>Trong</a:t>
            </a:r>
            <a:r>
              <a:rPr lang="en-US" altLang="ko-KR" sz="800" smtClean="0">
                <a:solidFill>
                  <a:srgbClr val="000000"/>
                </a:solidFill>
                <a:latin typeface="Arial" panose="020B0604020202020204" pitchFamily="34" charset="0"/>
                <a:ea typeface="돋움" pitchFamily="50" charset="-127"/>
                <a:cs typeface="Arial" panose="020B0604020202020204" pitchFamily="34" charset="0"/>
              </a:rPr>
              <a:t> </a:t>
            </a:r>
            <a:r>
              <a:rPr lang="en-US" altLang="ko-KR" sz="800" err="1" smtClean="0">
                <a:solidFill>
                  <a:srgbClr val="000000"/>
                </a:solidFill>
                <a:latin typeface="Arial" panose="020B0604020202020204" pitchFamily="34" charset="0"/>
                <a:ea typeface="돋움" pitchFamily="50" charset="-127"/>
                <a:cs typeface="Arial" panose="020B0604020202020204" pitchFamily="34" charset="0"/>
              </a:rPr>
              <a:t>số</a:t>
            </a:r>
            <a:r>
              <a:rPr lang="en-US" altLang="ko-KR" sz="800" smtClean="0">
                <a:solidFill>
                  <a:srgbClr val="000000"/>
                </a:solidFill>
                <a:latin typeface="Arial" panose="020B0604020202020204" pitchFamily="34" charset="0"/>
                <a:ea typeface="돋움" pitchFamily="50" charset="-127"/>
                <a:cs typeface="Arial" panose="020B0604020202020204" pitchFamily="34" charset="0"/>
              </a:rPr>
              <a:t> </a:t>
            </a:r>
            <a:r>
              <a:rPr lang="en-US" altLang="ko-KR" sz="800" err="1" smtClean="0">
                <a:solidFill>
                  <a:srgbClr val="000000"/>
                </a:solidFill>
                <a:latin typeface="Arial" panose="020B0604020202020204" pitchFamily="34" charset="0"/>
                <a:ea typeface="돋움" pitchFamily="50" charset="-127"/>
                <a:cs typeface="Arial" panose="020B0604020202020204" pitchFamily="34" charset="0"/>
              </a:rPr>
              <a:t>những</a:t>
            </a:r>
            <a:r>
              <a:rPr lang="en-US" altLang="ko-KR" sz="800" smtClean="0">
                <a:solidFill>
                  <a:srgbClr val="000000"/>
                </a:solidFill>
                <a:latin typeface="Arial" panose="020B0604020202020204" pitchFamily="34" charset="0"/>
                <a:ea typeface="돋움" pitchFamily="50" charset="-127"/>
                <a:cs typeface="Arial" panose="020B0604020202020204" pitchFamily="34" charset="0"/>
              </a:rPr>
              <a:t> </a:t>
            </a:r>
            <a:r>
              <a:rPr lang="en-US" altLang="ko-KR" sz="800" err="1" smtClean="0">
                <a:solidFill>
                  <a:srgbClr val="000000"/>
                </a:solidFill>
                <a:latin typeface="Arial" panose="020B0604020202020204" pitchFamily="34" charset="0"/>
                <a:ea typeface="돋움" pitchFamily="50" charset="-127"/>
                <a:cs typeface="Arial" panose="020B0604020202020204" pitchFamily="34" charset="0"/>
              </a:rPr>
              <a:t>giải</a:t>
            </a:r>
            <a:r>
              <a:rPr lang="en-US" altLang="ko-KR" sz="800" smtClean="0">
                <a:solidFill>
                  <a:srgbClr val="000000"/>
                </a:solidFill>
                <a:latin typeface="Arial" panose="020B0604020202020204" pitchFamily="34" charset="0"/>
                <a:ea typeface="돋움" pitchFamily="50" charset="-127"/>
                <a:cs typeface="Arial" panose="020B0604020202020204" pitchFamily="34" charset="0"/>
              </a:rPr>
              <a:t> </a:t>
            </a:r>
            <a:r>
              <a:rPr lang="en-US" altLang="ko-KR" sz="800" err="1" smtClean="0">
                <a:solidFill>
                  <a:srgbClr val="000000"/>
                </a:solidFill>
                <a:latin typeface="Arial" panose="020B0604020202020204" pitchFamily="34" charset="0"/>
                <a:ea typeface="돋움" pitchFamily="50" charset="-127"/>
                <a:cs typeface="Arial" panose="020B0604020202020204" pitchFamily="34" charset="0"/>
              </a:rPr>
              <a:t>thích</a:t>
            </a:r>
            <a:r>
              <a:rPr lang="en-US" altLang="ko-KR" sz="800" smtClean="0">
                <a:solidFill>
                  <a:srgbClr val="000000"/>
                </a:solidFill>
                <a:latin typeface="Arial" panose="020B0604020202020204" pitchFamily="34" charset="0"/>
                <a:ea typeface="돋움" pitchFamily="50" charset="-127"/>
                <a:cs typeface="Arial" panose="020B0604020202020204" pitchFamily="34" charset="0"/>
              </a:rPr>
              <a:t> </a:t>
            </a:r>
            <a:r>
              <a:rPr lang="en-US" altLang="ko-KR" sz="800" err="1" smtClean="0">
                <a:solidFill>
                  <a:srgbClr val="000000"/>
                </a:solidFill>
                <a:latin typeface="Arial" panose="020B0604020202020204" pitchFamily="34" charset="0"/>
                <a:ea typeface="돋움" pitchFamily="50" charset="-127"/>
                <a:cs typeface="Arial" panose="020B0604020202020204" pitchFamily="34" charset="0"/>
              </a:rPr>
              <a:t>về</a:t>
            </a:r>
            <a:r>
              <a:rPr lang="en-US" altLang="ko-KR" sz="800" smtClean="0">
                <a:solidFill>
                  <a:srgbClr val="000000"/>
                </a:solidFill>
                <a:latin typeface="Arial" panose="020B0604020202020204" pitchFamily="34" charset="0"/>
                <a:ea typeface="돋움" pitchFamily="50" charset="-127"/>
                <a:cs typeface="Arial" panose="020B0604020202020204" pitchFamily="34" charset="0"/>
              </a:rPr>
              <a:t> </a:t>
            </a:r>
            <a:r>
              <a:rPr lang="en-US" altLang="ko-KR" sz="800" err="1" smtClean="0">
                <a:solidFill>
                  <a:srgbClr val="000000"/>
                </a:solidFill>
                <a:latin typeface="Arial" panose="020B0604020202020204" pitchFamily="34" charset="0"/>
                <a:ea typeface="돋움" pitchFamily="50" charset="-127"/>
                <a:cs typeface="Arial" panose="020B0604020202020204" pitchFamily="34" charset="0"/>
              </a:rPr>
              <a:t>các</a:t>
            </a:r>
            <a:r>
              <a:rPr lang="en-US" altLang="ko-KR" sz="800" smtClean="0">
                <a:solidFill>
                  <a:srgbClr val="000000"/>
                </a:solidFill>
                <a:latin typeface="Arial" panose="020B0604020202020204" pitchFamily="34" charset="0"/>
                <a:ea typeface="돋움" pitchFamily="50" charset="-127"/>
                <a:cs typeface="Arial" panose="020B0604020202020204" pitchFamily="34" charset="0"/>
              </a:rPr>
              <a:t> </a:t>
            </a:r>
            <a:r>
              <a:rPr lang="en-US" altLang="ko-KR" sz="800" err="1" smtClean="0">
                <a:solidFill>
                  <a:srgbClr val="000000"/>
                </a:solidFill>
                <a:latin typeface="Arial" panose="020B0604020202020204" pitchFamily="34" charset="0"/>
                <a:ea typeface="돋움" pitchFamily="50" charset="-127"/>
                <a:cs typeface="Arial" panose="020B0604020202020204" pitchFamily="34" charset="0"/>
              </a:rPr>
              <a:t>thay</a:t>
            </a:r>
            <a:r>
              <a:rPr lang="en-US" altLang="ko-KR" sz="800" smtClean="0">
                <a:solidFill>
                  <a:srgbClr val="000000"/>
                </a:solidFill>
                <a:latin typeface="Arial" panose="020B0604020202020204" pitchFamily="34" charset="0"/>
                <a:ea typeface="돋움" pitchFamily="50" charset="-127"/>
                <a:cs typeface="Arial" panose="020B0604020202020204" pitchFamily="34" charset="0"/>
              </a:rPr>
              <a:t> Pin </a:t>
            </a:r>
            <a:r>
              <a:rPr lang="en-US" altLang="ko-KR" sz="800" err="1" smtClean="0">
                <a:solidFill>
                  <a:srgbClr val="000000"/>
                </a:solidFill>
                <a:latin typeface="Arial" panose="020B0604020202020204" pitchFamily="34" charset="0"/>
                <a:ea typeface="돋움" pitchFamily="50" charset="-127"/>
                <a:cs typeface="Arial" panose="020B0604020202020204" pitchFamily="34" charset="0"/>
              </a:rPr>
              <a:t>của</a:t>
            </a:r>
            <a:r>
              <a:rPr lang="en-US" altLang="ko-KR" sz="800" smtClean="0">
                <a:solidFill>
                  <a:srgbClr val="000000"/>
                </a:solidFill>
                <a:latin typeface="Arial" panose="020B0604020202020204" pitchFamily="34" charset="0"/>
                <a:ea typeface="돋움" pitchFamily="50" charset="-127"/>
                <a:cs typeface="Arial" panose="020B0604020202020204" pitchFamily="34" charset="0"/>
              </a:rPr>
              <a:t> CPU, </a:t>
            </a:r>
            <a:r>
              <a:rPr lang="en-US" altLang="ko-KR" sz="800" err="1" smtClean="0">
                <a:solidFill>
                  <a:srgbClr val="000000"/>
                </a:solidFill>
                <a:latin typeface="Arial" panose="020B0604020202020204" pitchFamily="34" charset="0"/>
                <a:ea typeface="돋움" pitchFamily="50" charset="-127"/>
                <a:cs typeface="Arial" panose="020B0604020202020204" pitchFamily="34" charset="0"/>
              </a:rPr>
              <a:t>thời</a:t>
            </a:r>
            <a:r>
              <a:rPr lang="en-US" altLang="ko-KR" sz="800" smtClean="0">
                <a:solidFill>
                  <a:srgbClr val="000000"/>
                </a:solidFill>
                <a:latin typeface="Arial" panose="020B0604020202020204" pitchFamily="34" charset="0"/>
                <a:ea typeface="돋움" pitchFamily="50" charset="-127"/>
                <a:cs typeface="Arial" panose="020B0604020202020204" pitchFamily="34" charset="0"/>
              </a:rPr>
              <a:t> </a:t>
            </a:r>
            <a:r>
              <a:rPr lang="en-US" altLang="ko-KR" sz="800" err="1" smtClean="0">
                <a:solidFill>
                  <a:srgbClr val="000000"/>
                </a:solidFill>
                <a:latin typeface="Arial" panose="020B0604020202020204" pitchFamily="34" charset="0"/>
                <a:ea typeface="돋움" pitchFamily="50" charset="-127"/>
                <a:cs typeface="Arial" panose="020B0604020202020204" pitchFamily="34" charset="0"/>
              </a:rPr>
              <a:t>gian</a:t>
            </a:r>
            <a:r>
              <a:rPr lang="en-US" altLang="ko-KR" sz="800" smtClean="0">
                <a:solidFill>
                  <a:srgbClr val="000000"/>
                </a:solidFill>
                <a:latin typeface="Arial" panose="020B0604020202020204" pitchFamily="34" charset="0"/>
                <a:ea typeface="돋움" pitchFamily="50" charset="-127"/>
                <a:cs typeface="Arial" panose="020B0604020202020204" pitchFamily="34" charset="0"/>
              </a:rPr>
              <a:t> Backup </a:t>
            </a:r>
            <a:r>
              <a:rPr lang="en-US" altLang="ko-KR" sz="800" err="1" smtClean="0">
                <a:solidFill>
                  <a:srgbClr val="000000"/>
                </a:solidFill>
                <a:latin typeface="Arial" panose="020B0604020202020204" pitchFamily="34" charset="0"/>
                <a:ea typeface="돋움" pitchFamily="50" charset="-127"/>
                <a:cs typeface="Arial" panose="020B0604020202020204" pitchFamily="34" charset="0"/>
              </a:rPr>
              <a:t>nhờ</a:t>
            </a:r>
            <a:r>
              <a:rPr lang="en-US" altLang="ko-KR" sz="800" smtClean="0">
                <a:solidFill>
                  <a:srgbClr val="000000"/>
                </a:solidFill>
                <a:latin typeface="Arial" panose="020B0604020202020204" pitchFamily="34" charset="0"/>
                <a:ea typeface="돋움" pitchFamily="50" charset="-127"/>
                <a:cs typeface="Arial" panose="020B0604020202020204" pitchFamily="34" charset="0"/>
              </a:rPr>
              <a:t> </a:t>
            </a:r>
            <a:r>
              <a:rPr lang="en-US" altLang="ko-KR" sz="800" err="1" smtClean="0">
                <a:solidFill>
                  <a:srgbClr val="000000"/>
                </a:solidFill>
                <a:latin typeface="Arial" panose="020B0604020202020204" pitchFamily="34" charset="0"/>
                <a:ea typeface="돋움" pitchFamily="50" charset="-127"/>
                <a:cs typeface="Arial" panose="020B0604020202020204" pitchFamily="34" charset="0"/>
              </a:rPr>
              <a:t>tụ</a:t>
            </a:r>
            <a:r>
              <a:rPr lang="en-US" altLang="ko-KR" sz="800" smtClean="0">
                <a:solidFill>
                  <a:srgbClr val="000000"/>
                </a:solidFill>
                <a:latin typeface="Arial" panose="020B0604020202020204" pitchFamily="34" charset="0"/>
                <a:ea typeface="돋움" pitchFamily="50" charset="-127"/>
                <a:cs typeface="Arial" panose="020B0604020202020204" pitchFamily="34" charset="0"/>
              </a:rPr>
              <a:t> </a:t>
            </a:r>
            <a:r>
              <a:rPr lang="en-US" altLang="ko-KR" sz="800" err="1" smtClean="0">
                <a:solidFill>
                  <a:srgbClr val="000000"/>
                </a:solidFill>
                <a:latin typeface="Arial" panose="020B0604020202020204" pitchFamily="34" charset="0"/>
                <a:ea typeface="돋움" pitchFamily="50" charset="-127"/>
                <a:cs typeface="Arial" panose="020B0604020202020204" pitchFamily="34" charset="0"/>
              </a:rPr>
              <a:t>điện</a:t>
            </a:r>
            <a:r>
              <a:rPr lang="en-US" altLang="ko-KR" sz="800" smtClean="0">
                <a:solidFill>
                  <a:srgbClr val="000000"/>
                </a:solidFill>
                <a:latin typeface="Arial" panose="020B0604020202020204" pitchFamily="34" charset="0"/>
                <a:ea typeface="돋움" pitchFamily="50" charset="-127"/>
                <a:cs typeface="Arial" panose="020B0604020202020204" pitchFamily="34" charset="0"/>
              </a:rPr>
              <a:t> </a:t>
            </a:r>
            <a:r>
              <a:rPr lang="en-US" altLang="ko-KR" sz="800" err="1" smtClean="0">
                <a:solidFill>
                  <a:srgbClr val="000000"/>
                </a:solidFill>
                <a:latin typeface="Arial" panose="020B0604020202020204" pitchFamily="34" charset="0"/>
                <a:ea typeface="돋움" pitchFamily="50" charset="-127"/>
                <a:cs typeface="Arial" panose="020B0604020202020204" pitchFamily="34" charset="0"/>
              </a:rPr>
              <a:t>sau</a:t>
            </a:r>
            <a:r>
              <a:rPr lang="en-US" altLang="ko-KR" sz="800" smtClean="0">
                <a:solidFill>
                  <a:srgbClr val="000000"/>
                </a:solidFill>
                <a:latin typeface="Arial" panose="020B0604020202020204" pitchFamily="34" charset="0"/>
                <a:ea typeface="돋움" pitchFamily="50" charset="-127"/>
                <a:cs typeface="Arial" panose="020B0604020202020204" pitchFamily="34" charset="0"/>
              </a:rPr>
              <a:t> </a:t>
            </a:r>
            <a:r>
              <a:rPr lang="en-US" altLang="ko-KR" sz="800" err="1" smtClean="0">
                <a:solidFill>
                  <a:srgbClr val="000000"/>
                </a:solidFill>
                <a:latin typeface="Arial" panose="020B0604020202020204" pitchFamily="34" charset="0"/>
                <a:ea typeface="돋움" pitchFamily="50" charset="-127"/>
                <a:cs typeface="Arial" panose="020B0604020202020204" pitchFamily="34" charset="0"/>
              </a:rPr>
              <a:t>khi</a:t>
            </a:r>
            <a:r>
              <a:rPr lang="en-US" altLang="ko-KR" sz="800" smtClean="0">
                <a:solidFill>
                  <a:srgbClr val="000000"/>
                </a:solidFill>
                <a:latin typeface="Arial" panose="020B0604020202020204" pitchFamily="34" charset="0"/>
                <a:ea typeface="돋움" pitchFamily="50" charset="-127"/>
                <a:cs typeface="Arial" panose="020B0604020202020204" pitchFamily="34" charset="0"/>
              </a:rPr>
              <a:t> </a:t>
            </a:r>
            <a:r>
              <a:rPr lang="en-US" altLang="ko-KR" sz="800" err="1" smtClean="0">
                <a:solidFill>
                  <a:srgbClr val="000000"/>
                </a:solidFill>
                <a:latin typeface="Arial" panose="020B0604020202020204" pitchFamily="34" charset="0"/>
                <a:ea typeface="돋움" pitchFamily="50" charset="-127"/>
                <a:cs typeface="Arial" panose="020B0604020202020204" pitchFamily="34" charset="0"/>
              </a:rPr>
              <a:t>bỏ</a:t>
            </a:r>
            <a:r>
              <a:rPr lang="en-US" altLang="ko-KR" sz="800" smtClean="0">
                <a:solidFill>
                  <a:srgbClr val="000000"/>
                </a:solidFill>
                <a:latin typeface="Arial" panose="020B0604020202020204" pitchFamily="34" charset="0"/>
                <a:ea typeface="돋움" pitchFamily="50" charset="-127"/>
                <a:cs typeface="Arial" panose="020B0604020202020204" pitchFamily="34" charset="0"/>
              </a:rPr>
              <a:t> pin </a:t>
            </a:r>
            <a:r>
              <a:rPr lang="en-US" altLang="ko-KR" sz="800" err="1" smtClean="0">
                <a:solidFill>
                  <a:srgbClr val="000000"/>
                </a:solidFill>
                <a:latin typeface="Arial" panose="020B0604020202020204" pitchFamily="34" charset="0"/>
                <a:ea typeface="돋움" pitchFamily="50" charset="-127"/>
                <a:cs typeface="Arial" panose="020B0604020202020204" pitchFamily="34" charset="0"/>
              </a:rPr>
              <a:t>đi</a:t>
            </a:r>
            <a:r>
              <a:rPr lang="en-US" altLang="ko-KR" sz="800" smtClean="0">
                <a:solidFill>
                  <a:srgbClr val="000000"/>
                </a:solidFill>
                <a:latin typeface="Arial" panose="020B0604020202020204" pitchFamily="34" charset="0"/>
                <a:ea typeface="돋움" pitchFamily="50" charset="-127"/>
                <a:cs typeface="Arial" panose="020B0604020202020204" pitchFamily="34" charset="0"/>
              </a:rPr>
              <a:t> </a:t>
            </a:r>
            <a:r>
              <a:rPr lang="en-US" altLang="ko-KR" sz="800" err="1" smtClean="0">
                <a:solidFill>
                  <a:srgbClr val="000000"/>
                </a:solidFill>
                <a:latin typeface="Arial" panose="020B0604020202020204" pitchFamily="34" charset="0"/>
                <a:ea typeface="돋움" pitchFamily="50" charset="-127"/>
                <a:cs typeface="Arial" panose="020B0604020202020204" pitchFamily="34" charset="0"/>
              </a:rPr>
              <a:t>là</a:t>
            </a:r>
            <a:r>
              <a:rPr lang="ko-KR" altLang="en-US" sz="800" smtClean="0">
                <a:solidFill>
                  <a:srgbClr val="000000"/>
                </a:solidFill>
                <a:latin typeface="Arial" panose="020B0604020202020204" pitchFamily="34" charset="0"/>
                <a:ea typeface="돋움" pitchFamily="50" charset="-127"/>
                <a:cs typeface="Arial" panose="020B0604020202020204" pitchFamily="34" charset="0"/>
              </a:rPr>
              <a:t> </a:t>
            </a:r>
            <a:r>
              <a:rPr lang="en-US" altLang="ko-KR" sz="800" smtClean="0">
                <a:solidFill>
                  <a:srgbClr val="000000"/>
                </a:solidFill>
                <a:latin typeface="Arial" panose="020B0604020202020204" pitchFamily="34" charset="0"/>
                <a:ea typeface="돋움" pitchFamily="50" charset="-127"/>
                <a:cs typeface="Arial" panose="020B0604020202020204" pitchFamily="34" charset="0"/>
              </a:rPr>
              <a:t>? </a:t>
            </a:r>
            <a:r>
              <a:rPr lang="en-US" altLang="ko-KR" sz="800">
                <a:solidFill>
                  <a:srgbClr val="000000"/>
                </a:solidFill>
                <a:latin typeface="Arial" panose="020B0604020202020204" pitchFamily="34" charset="0"/>
                <a:ea typeface="돋움" pitchFamily="50" charset="-127"/>
                <a:cs typeface="Arial" panose="020B0604020202020204" pitchFamily="34" charset="0"/>
              </a:rPr>
              <a:t>(      )</a:t>
            </a:r>
          </a:p>
          <a:p>
            <a:pPr eaLnBrk="1" fontAlgn="base" latinLnBrk="1" hangingPunct="1">
              <a:spcBef>
                <a:spcPct val="0"/>
              </a:spcBef>
              <a:spcAft>
                <a:spcPct val="0"/>
              </a:spcAft>
            </a:pPr>
            <a:r>
              <a:rPr lang="en-US" altLang="ko-KR" sz="800">
                <a:solidFill>
                  <a:srgbClr val="000000"/>
                </a:solidFill>
                <a:latin typeface="Arial" panose="020B0604020202020204" pitchFamily="34" charset="0"/>
                <a:ea typeface="돋움" pitchFamily="50" charset="-127"/>
                <a:cs typeface="Arial" panose="020B0604020202020204" pitchFamily="34" charset="0"/>
              </a:rPr>
              <a:t> ①  </a:t>
            </a:r>
            <a:r>
              <a:rPr lang="en-US" altLang="ko-KR" sz="800" smtClean="0">
                <a:solidFill>
                  <a:srgbClr val="000000"/>
                </a:solidFill>
                <a:latin typeface="Arial" panose="020B0604020202020204" pitchFamily="34" charset="0"/>
                <a:ea typeface="돋움" pitchFamily="50" charset="-127"/>
                <a:cs typeface="Arial" panose="020B0604020202020204" pitchFamily="34" charset="0"/>
              </a:rPr>
              <a:t>3 </a:t>
            </a:r>
            <a:r>
              <a:rPr lang="en-US" altLang="ko-KR" sz="800" err="1" smtClean="0">
                <a:solidFill>
                  <a:srgbClr val="000000"/>
                </a:solidFill>
                <a:latin typeface="Arial" panose="020B0604020202020204" pitchFamily="34" charset="0"/>
                <a:ea typeface="돋움" pitchFamily="50" charset="-127"/>
                <a:cs typeface="Arial" panose="020B0604020202020204" pitchFamily="34" charset="0"/>
              </a:rPr>
              <a:t>phút</a:t>
            </a:r>
            <a:r>
              <a:rPr lang="ko-KR" altLang="en-US" sz="800" smtClean="0">
                <a:solidFill>
                  <a:srgbClr val="000000"/>
                </a:solidFill>
                <a:latin typeface="Arial" panose="020B0604020202020204" pitchFamily="34" charset="0"/>
                <a:ea typeface="돋움" pitchFamily="50" charset="-127"/>
                <a:cs typeface="Arial" panose="020B0604020202020204" pitchFamily="34" charset="0"/>
              </a:rPr>
              <a:t>      </a:t>
            </a:r>
            <a:r>
              <a:rPr lang="ko-KR" altLang="en-US" sz="800">
                <a:solidFill>
                  <a:srgbClr val="000000"/>
                </a:solidFill>
                <a:latin typeface="Arial" panose="020B0604020202020204" pitchFamily="34" charset="0"/>
                <a:ea typeface="돋움" pitchFamily="50" charset="-127"/>
                <a:cs typeface="Arial" panose="020B0604020202020204" pitchFamily="34" charset="0"/>
              </a:rPr>
              <a:t>②  </a:t>
            </a:r>
            <a:r>
              <a:rPr lang="en-US" altLang="ko-KR" sz="800" smtClean="0">
                <a:solidFill>
                  <a:srgbClr val="000000"/>
                </a:solidFill>
                <a:latin typeface="Arial" panose="020B0604020202020204" pitchFamily="34" charset="0"/>
                <a:ea typeface="돋움" pitchFamily="50" charset="-127"/>
                <a:cs typeface="Arial" panose="020B0604020202020204" pitchFamily="34" charset="0"/>
              </a:rPr>
              <a:t>4</a:t>
            </a:r>
            <a:r>
              <a:rPr lang="ko-KR" altLang="en-US" sz="800" smtClean="0">
                <a:solidFill>
                  <a:srgbClr val="000000"/>
                </a:solidFill>
                <a:latin typeface="Arial" panose="020B0604020202020204" pitchFamily="34" charset="0"/>
                <a:ea typeface="돋움" pitchFamily="50" charset="-127"/>
                <a:cs typeface="Arial" panose="020B0604020202020204" pitchFamily="34" charset="0"/>
              </a:rPr>
              <a:t> </a:t>
            </a:r>
            <a:r>
              <a:rPr lang="en-US" altLang="ko-KR" sz="800" err="1" smtClean="0">
                <a:solidFill>
                  <a:srgbClr val="000000"/>
                </a:solidFill>
                <a:latin typeface="Arial" panose="020B0604020202020204" pitchFamily="34" charset="0"/>
                <a:ea typeface="돋움" pitchFamily="50" charset="-127"/>
                <a:cs typeface="Arial" panose="020B0604020202020204" pitchFamily="34" charset="0"/>
              </a:rPr>
              <a:t>phút</a:t>
            </a:r>
            <a:r>
              <a:rPr lang="ko-KR" altLang="en-US" sz="800" smtClean="0">
                <a:solidFill>
                  <a:srgbClr val="000000"/>
                </a:solidFill>
                <a:latin typeface="Arial" panose="020B0604020202020204" pitchFamily="34" charset="0"/>
                <a:ea typeface="돋움" pitchFamily="50" charset="-127"/>
                <a:cs typeface="Arial" panose="020B0604020202020204" pitchFamily="34" charset="0"/>
              </a:rPr>
              <a:t>     </a:t>
            </a:r>
            <a:r>
              <a:rPr lang="ko-KR" altLang="en-US" sz="800">
                <a:solidFill>
                  <a:srgbClr val="000000"/>
                </a:solidFill>
                <a:latin typeface="Arial" panose="020B0604020202020204" pitchFamily="34" charset="0"/>
                <a:ea typeface="돋움" pitchFamily="50" charset="-127"/>
                <a:cs typeface="Arial" panose="020B0604020202020204" pitchFamily="34" charset="0"/>
              </a:rPr>
              <a:t>③  </a:t>
            </a:r>
            <a:r>
              <a:rPr lang="en-US" altLang="ko-KR" sz="800" smtClean="0">
                <a:solidFill>
                  <a:srgbClr val="000000"/>
                </a:solidFill>
                <a:latin typeface="Arial" panose="020B0604020202020204" pitchFamily="34" charset="0"/>
                <a:ea typeface="돋움" pitchFamily="50" charset="-127"/>
                <a:cs typeface="Arial" panose="020B0604020202020204" pitchFamily="34" charset="0"/>
              </a:rPr>
              <a:t>5 </a:t>
            </a:r>
            <a:r>
              <a:rPr lang="en-US" altLang="ko-KR" sz="800" err="1" smtClean="0">
                <a:solidFill>
                  <a:srgbClr val="000000"/>
                </a:solidFill>
                <a:latin typeface="Arial" panose="020B0604020202020204" pitchFamily="34" charset="0"/>
                <a:ea typeface="돋움" pitchFamily="50" charset="-127"/>
                <a:cs typeface="Arial" panose="020B0604020202020204" pitchFamily="34" charset="0"/>
              </a:rPr>
              <a:t>phút</a:t>
            </a:r>
            <a:r>
              <a:rPr lang="ko-KR" altLang="en-US" sz="800" smtClean="0">
                <a:solidFill>
                  <a:srgbClr val="000000"/>
                </a:solidFill>
                <a:latin typeface="Arial" panose="020B0604020202020204" pitchFamily="34" charset="0"/>
                <a:ea typeface="돋움" pitchFamily="50" charset="-127"/>
                <a:cs typeface="Arial" panose="020B0604020202020204" pitchFamily="34" charset="0"/>
              </a:rPr>
              <a:t>     </a:t>
            </a:r>
            <a:r>
              <a:rPr lang="ko-KR" altLang="en-US" sz="800">
                <a:solidFill>
                  <a:srgbClr val="000000"/>
                </a:solidFill>
                <a:latin typeface="Arial" panose="020B0604020202020204" pitchFamily="34" charset="0"/>
                <a:ea typeface="돋움" pitchFamily="50" charset="-127"/>
                <a:cs typeface="Arial" panose="020B0604020202020204" pitchFamily="34" charset="0"/>
              </a:rPr>
              <a:t>④  </a:t>
            </a:r>
            <a:r>
              <a:rPr lang="en-US" altLang="ko-KR" sz="800" smtClean="0">
                <a:solidFill>
                  <a:srgbClr val="000000"/>
                </a:solidFill>
                <a:latin typeface="Arial" panose="020B0604020202020204" pitchFamily="34" charset="0"/>
                <a:ea typeface="돋움" pitchFamily="50" charset="-127"/>
                <a:cs typeface="Arial" panose="020B0604020202020204" pitchFamily="34" charset="0"/>
              </a:rPr>
              <a:t>10</a:t>
            </a:r>
            <a:r>
              <a:rPr lang="ko-KR" altLang="en-US" sz="800" smtClean="0">
                <a:solidFill>
                  <a:srgbClr val="000000"/>
                </a:solidFill>
                <a:latin typeface="Arial" panose="020B0604020202020204" pitchFamily="34" charset="0"/>
                <a:ea typeface="돋움" pitchFamily="50" charset="-127"/>
                <a:cs typeface="Arial" panose="020B0604020202020204" pitchFamily="34" charset="0"/>
              </a:rPr>
              <a:t> </a:t>
            </a:r>
            <a:r>
              <a:rPr lang="en-US" altLang="ko-KR" sz="800" err="1" smtClean="0">
                <a:solidFill>
                  <a:srgbClr val="000000"/>
                </a:solidFill>
                <a:latin typeface="Arial" panose="020B0604020202020204" pitchFamily="34" charset="0"/>
                <a:ea typeface="돋움" pitchFamily="50" charset="-127"/>
                <a:cs typeface="Arial" panose="020B0604020202020204" pitchFamily="34" charset="0"/>
              </a:rPr>
              <a:t>phút</a:t>
            </a:r>
            <a:endParaRPr lang="en-US" altLang="ko-KR" sz="800">
              <a:solidFill>
                <a:srgbClr val="000000"/>
              </a:solidFill>
              <a:latin typeface="Arial" panose="020B0604020202020204" pitchFamily="34" charset="0"/>
              <a:ea typeface="돋움" pitchFamily="50" charset="-127"/>
              <a:cs typeface="Arial" panose="020B0604020202020204" pitchFamily="34" charset="0"/>
            </a:endParaRPr>
          </a:p>
        </p:txBody>
      </p:sp>
      <p:sp>
        <p:nvSpPr>
          <p:cNvPr id="4118" name="Rectangle 44"/>
          <p:cNvSpPr>
            <a:spLocks noChangeArrowheads="1"/>
          </p:cNvSpPr>
          <p:nvPr/>
        </p:nvSpPr>
        <p:spPr bwMode="auto">
          <a:xfrm>
            <a:off x="352426" y="6435229"/>
            <a:ext cx="312420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9pPr>
          </a:lstStyle>
          <a:p>
            <a:pPr eaLnBrk="1" fontAlgn="base" latinLnBrk="1" hangingPunct="1">
              <a:spcBef>
                <a:spcPct val="0"/>
              </a:spcBef>
              <a:spcAft>
                <a:spcPct val="0"/>
              </a:spcAft>
            </a:pPr>
            <a:r>
              <a:rPr lang="en-US" altLang="ko-KR" sz="800">
                <a:solidFill>
                  <a:srgbClr val="000000"/>
                </a:solidFill>
                <a:latin typeface="Arial" panose="020B0604020202020204" pitchFamily="34" charset="0"/>
                <a:ea typeface="돋움" pitchFamily="50" charset="-127"/>
                <a:cs typeface="Arial" panose="020B0604020202020204" pitchFamily="34" charset="0"/>
              </a:rPr>
              <a:t>1.CPU, I / O </a:t>
            </a:r>
            <a:r>
              <a:rPr lang="en-US" altLang="ko-KR" sz="800" smtClean="0">
                <a:solidFill>
                  <a:srgbClr val="000000"/>
                </a:solidFill>
                <a:latin typeface="Arial" panose="020B0604020202020204" pitchFamily="34" charset="0"/>
                <a:ea typeface="돋움" pitchFamily="50" charset="-127"/>
                <a:cs typeface="Arial" panose="020B0604020202020204" pitchFamily="34" charset="0"/>
              </a:rPr>
              <a:t>Unit, Power part, </a:t>
            </a:r>
            <a:r>
              <a:rPr lang="en-US" altLang="ko-KR" sz="800" err="1" smtClean="0">
                <a:solidFill>
                  <a:srgbClr val="000000"/>
                </a:solidFill>
                <a:latin typeface="Arial" panose="020B0604020202020204" pitchFamily="34" charset="0"/>
                <a:ea typeface="돋움" pitchFamily="50" charset="-127"/>
                <a:cs typeface="Arial" panose="020B0604020202020204" pitchFamily="34" charset="0"/>
              </a:rPr>
              <a:t>thiết</a:t>
            </a:r>
            <a:r>
              <a:rPr lang="en-US" altLang="ko-KR" sz="800" smtClean="0">
                <a:solidFill>
                  <a:srgbClr val="000000"/>
                </a:solidFill>
                <a:latin typeface="Arial" panose="020B0604020202020204" pitchFamily="34" charset="0"/>
                <a:ea typeface="돋움" pitchFamily="50" charset="-127"/>
                <a:cs typeface="Arial" panose="020B0604020202020204" pitchFamily="34" charset="0"/>
              </a:rPr>
              <a:t> </a:t>
            </a:r>
            <a:r>
              <a:rPr lang="en-US" altLang="ko-KR" sz="800" err="1" smtClean="0">
                <a:solidFill>
                  <a:srgbClr val="000000"/>
                </a:solidFill>
                <a:latin typeface="Arial" panose="020B0604020202020204" pitchFamily="34" charset="0"/>
                <a:ea typeface="돋움" pitchFamily="50" charset="-127"/>
                <a:cs typeface="Arial" panose="020B0604020202020204" pitchFamily="34" charset="0"/>
              </a:rPr>
              <a:t>bị</a:t>
            </a:r>
            <a:r>
              <a:rPr lang="en-US" altLang="ko-KR" sz="800" smtClean="0">
                <a:solidFill>
                  <a:srgbClr val="000000"/>
                </a:solidFill>
                <a:latin typeface="Arial" panose="020B0604020202020204" pitchFamily="34" charset="0"/>
                <a:ea typeface="돋움" pitchFamily="50" charset="-127"/>
                <a:cs typeface="Arial" panose="020B0604020202020204" pitchFamily="34" charset="0"/>
              </a:rPr>
              <a:t> </a:t>
            </a:r>
            <a:r>
              <a:rPr lang="en-US" altLang="ko-KR" sz="800" err="1" smtClean="0">
                <a:solidFill>
                  <a:srgbClr val="000000"/>
                </a:solidFill>
                <a:latin typeface="Arial" panose="020B0604020202020204" pitchFamily="34" charset="0"/>
                <a:ea typeface="돋움" pitchFamily="50" charset="-127"/>
                <a:cs typeface="Arial" panose="020B0604020202020204" pitchFamily="34" charset="0"/>
              </a:rPr>
              <a:t>xung</a:t>
            </a:r>
            <a:r>
              <a:rPr lang="en-US" altLang="ko-KR" sz="800" smtClean="0">
                <a:solidFill>
                  <a:srgbClr val="000000"/>
                </a:solidFill>
                <a:latin typeface="Arial" panose="020B0604020202020204" pitchFamily="34" charset="0"/>
                <a:ea typeface="돋움" pitchFamily="50" charset="-127"/>
                <a:cs typeface="Arial" panose="020B0604020202020204" pitchFamily="34" charset="0"/>
              </a:rPr>
              <a:t> </a:t>
            </a:r>
            <a:r>
              <a:rPr lang="en-US" altLang="ko-KR" sz="800" err="1" smtClean="0">
                <a:solidFill>
                  <a:srgbClr val="000000"/>
                </a:solidFill>
                <a:latin typeface="Arial" panose="020B0604020202020204" pitchFamily="34" charset="0"/>
                <a:ea typeface="돋움" pitchFamily="50" charset="-127"/>
                <a:cs typeface="Arial" panose="020B0604020202020204" pitchFamily="34" charset="0"/>
              </a:rPr>
              <a:t>quanh</a:t>
            </a:r>
            <a:r>
              <a:rPr lang="ko-KR" altLang="en-US" sz="800" smtClean="0">
                <a:solidFill>
                  <a:srgbClr val="000000"/>
                </a:solidFill>
                <a:latin typeface="Arial" panose="020B0604020202020204" pitchFamily="34" charset="0"/>
                <a:ea typeface="돋움" pitchFamily="50" charset="-127"/>
                <a:cs typeface="Arial" panose="020B0604020202020204" pitchFamily="34" charset="0"/>
              </a:rPr>
              <a:t> </a:t>
            </a:r>
          </a:p>
          <a:p>
            <a:pPr eaLnBrk="1" fontAlgn="base" latinLnBrk="1" hangingPunct="1">
              <a:spcBef>
                <a:spcPct val="0"/>
              </a:spcBef>
              <a:spcAft>
                <a:spcPct val="0"/>
              </a:spcAft>
            </a:pPr>
            <a:r>
              <a:rPr lang="en-US" altLang="ko-KR" sz="800" smtClean="0">
                <a:solidFill>
                  <a:srgbClr val="000000"/>
                </a:solidFill>
                <a:latin typeface="Arial" panose="020B0604020202020204" pitchFamily="34" charset="0"/>
                <a:ea typeface="돋움" pitchFamily="50" charset="-127"/>
                <a:cs typeface="Arial" panose="020B0604020202020204" pitchFamily="34" charset="0"/>
              </a:rPr>
              <a:t>2.CPU</a:t>
            </a:r>
            <a:r>
              <a:rPr lang="en-US" altLang="ko-KR" sz="800">
                <a:solidFill>
                  <a:srgbClr val="000000"/>
                </a:solidFill>
                <a:latin typeface="Arial" panose="020B0604020202020204" pitchFamily="34" charset="0"/>
                <a:ea typeface="돋움" pitchFamily="50" charset="-127"/>
                <a:cs typeface="Arial" panose="020B0604020202020204" pitchFamily="34" charset="0"/>
              </a:rPr>
              <a:t>, I / O </a:t>
            </a:r>
            <a:r>
              <a:rPr lang="en-US" altLang="ko-KR" sz="800" smtClean="0">
                <a:solidFill>
                  <a:srgbClr val="000000"/>
                </a:solidFill>
                <a:latin typeface="Arial" panose="020B0604020202020204" pitchFamily="34" charset="0"/>
                <a:ea typeface="돋움" pitchFamily="50" charset="-127"/>
                <a:cs typeface="Arial" panose="020B0604020202020204" pitchFamily="34" charset="0"/>
              </a:rPr>
              <a:t>Unit, </a:t>
            </a:r>
            <a:r>
              <a:rPr lang="en-US" altLang="ko-KR" sz="800">
                <a:solidFill>
                  <a:srgbClr val="000000"/>
                </a:solidFill>
                <a:latin typeface="Arial" panose="020B0604020202020204" pitchFamily="34" charset="0"/>
                <a:ea typeface="돋움" pitchFamily="50" charset="-127"/>
                <a:cs typeface="Arial" panose="020B0604020202020204" pitchFamily="34" charset="0"/>
              </a:rPr>
              <a:t>Power part</a:t>
            </a:r>
            <a:r>
              <a:rPr lang="en-US" altLang="ko-KR" sz="800" smtClean="0">
                <a:solidFill>
                  <a:srgbClr val="000000"/>
                </a:solidFill>
                <a:latin typeface="Arial" panose="020B0604020202020204" pitchFamily="34" charset="0"/>
                <a:ea typeface="돋움" pitchFamily="50" charset="-127"/>
                <a:cs typeface="Arial" panose="020B0604020202020204" pitchFamily="34" charset="0"/>
              </a:rPr>
              <a:t>, </a:t>
            </a:r>
            <a:r>
              <a:rPr lang="en-US" altLang="ko-KR" sz="800">
                <a:solidFill>
                  <a:srgbClr val="000000"/>
                </a:solidFill>
                <a:latin typeface="Arial" panose="020B0604020202020204" pitchFamily="34" charset="0"/>
                <a:ea typeface="돋움" pitchFamily="50" charset="-127"/>
                <a:cs typeface="Arial" panose="020B0604020202020204" pitchFamily="34" charset="0"/>
              </a:rPr>
              <a:t>Loader</a:t>
            </a:r>
          </a:p>
          <a:p>
            <a:pPr eaLnBrk="1" fontAlgn="base" latinLnBrk="1" hangingPunct="1">
              <a:spcBef>
                <a:spcPct val="0"/>
              </a:spcBef>
              <a:spcAft>
                <a:spcPct val="0"/>
              </a:spcAft>
            </a:pPr>
            <a:r>
              <a:rPr lang="en-US" altLang="ko-KR" sz="800">
                <a:solidFill>
                  <a:srgbClr val="000000"/>
                </a:solidFill>
                <a:latin typeface="Arial" panose="020B0604020202020204" pitchFamily="34" charset="0"/>
                <a:ea typeface="돋움" pitchFamily="50" charset="-127"/>
                <a:cs typeface="Arial" panose="020B0604020202020204" pitchFamily="34" charset="0"/>
              </a:rPr>
              <a:t>3.Micro Process</a:t>
            </a:r>
            <a:r>
              <a:rPr lang="en-US" altLang="ko-KR" sz="800" smtClean="0">
                <a:solidFill>
                  <a:srgbClr val="000000"/>
                </a:solidFill>
                <a:latin typeface="Arial" panose="020B0604020202020204" pitchFamily="34" charset="0"/>
                <a:ea typeface="돋움" pitchFamily="50" charset="-127"/>
                <a:cs typeface="Arial" panose="020B0604020202020204" pitchFamily="34" charset="0"/>
              </a:rPr>
              <a:t>.</a:t>
            </a:r>
            <a:r>
              <a:rPr lang="en-US" altLang="ko-KR" sz="800">
                <a:solidFill>
                  <a:srgbClr val="000000"/>
                </a:solidFill>
                <a:latin typeface="Arial" panose="020B0604020202020204" pitchFamily="34" charset="0"/>
                <a:ea typeface="돋움" pitchFamily="50" charset="-127"/>
                <a:cs typeface="Arial" panose="020B0604020202020204" pitchFamily="34" charset="0"/>
              </a:rPr>
              <a:t> I / </a:t>
            </a:r>
            <a:r>
              <a:rPr lang="en-US" altLang="ko-KR" sz="800" smtClean="0">
                <a:solidFill>
                  <a:srgbClr val="000000"/>
                </a:solidFill>
                <a:latin typeface="Arial" panose="020B0604020202020204" pitchFamily="34" charset="0"/>
                <a:ea typeface="돋움" pitchFamily="50" charset="-127"/>
                <a:cs typeface="Arial" panose="020B0604020202020204" pitchFamily="34" charset="0"/>
              </a:rPr>
              <a:t>O</a:t>
            </a:r>
            <a:r>
              <a:rPr lang="en-US" altLang="ko-KR" sz="800">
                <a:solidFill>
                  <a:srgbClr val="000000"/>
                </a:solidFill>
                <a:latin typeface="Arial" panose="020B0604020202020204" pitchFamily="34" charset="0"/>
                <a:ea typeface="돋움" pitchFamily="50" charset="-127"/>
                <a:cs typeface="Arial" panose="020B0604020202020204" pitchFamily="34" charset="0"/>
              </a:rPr>
              <a:t> Unit</a:t>
            </a:r>
            <a:r>
              <a:rPr lang="en-US" altLang="ko-KR" sz="800" smtClean="0">
                <a:solidFill>
                  <a:srgbClr val="000000"/>
                </a:solidFill>
                <a:latin typeface="Arial" panose="020B0604020202020204" pitchFamily="34" charset="0"/>
                <a:ea typeface="돋움" pitchFamily="50" charset="-127"/>
                <a:cs typeface="Arial" panose="020B0604020202020204" pitchFamily="34" charset="0"/>
              </a:rPr>
              <a:t>, </a:t>
            </a:r>
            <a:r>
              <a:rPr lang="en-US" altLang="ko-KR" sz="800">
                <a:solidFill>
                  <a:srgbClr val="000000"/>
                </a:solidFill>
                <a:latin typeface="Arial" panose="020B0604020202020204" pitchFamily="34" charset="0"/>
                <a:ea typeface="돋움" pitchFamily="50" charset="-127"/>
                <a:cs typeface="Arial" panose="020B0604020202020204" pitchFamily="34" charset="0"/>
              </a:rPr>
              <a:t>Power </a:t>
            </a:r>
            <a:r>
              <a:rPr lang="en-US" altLang="ko-KR" sz="800" err="1">
                <a:solidFill>
                  <a:srgbClr val="000000"/>
                </a:solidFill>
                <a:latin typeface="Arial" panose="020B0604020202020204" pitchFamily="34" charset="0"/>
                <a:ea typeface="돋움" pitchFamily="50" charset="-127"/>
                <a:cs typeface="Arial" panose="020B0604020202020204" pitchFamily="34" charset="0"/>
              </a:rPr>
              <a:t>part</a:t>
            </a:r>
            <a:r>
              <a:rPr lang="en-US" altLang="ko-KR" sz="800" err="1" smtClean="0">
                <a:solidFill>
                  <a:srgbClr val="000000"/>
                </a:solidFill>
                <a:latin typeface="Arial" panose="020B0604020202020204" pitchFamily="34" charset="0"/>
                <a:ea typeface="돋움" pitchFamily="50" charset="-127"/>
                <a:cs typeface="Arial" panose="020B0604020202020204" pitchFamily="34" charset="0"/>
              </a:rPr>
              <a:t>,Loader</a:t>
            </a:r>
            <a:endParaRPr lang="en-US" altLang="ko-KR" sz="800">
              <a:solidFill>
                <a:srgbClr val="000000"/>
              </a:solidFill>
              <a:latin typeface="Arial" panose="020B0604020202020204" pitchFamily="34" charset="0"/>
              <a:ea typeface="돋움" pitchFamily="50" charset="-127"/>
              <a:cs typeface="Arial" panose="020B0604020202020204" pitchFamily="34" charset="0"/>
            </a:endParaRPr>
          </a:p>
          <a:p>
            <a:pPr eaLnBrk="1" fontAlgn="base" latinLnBrk="1" hangingPunct="1">
              <a:spcBef>
                <a:spcPct val="0"/>
              </a:spcBef>
              <a:spcAft>
                <a:spcPct val="0"/>
              </a:spcAft>
            </a:pPr>
            <a:r>
              <a:rPr lang="en-US" altLang="ko-KR" sz="800">
                <a:solidFill>
                  <a:srgbClr val="000000"/>
                </a:solidFill>
                <a:latin typeface="Arial" panose="020B0604020202020204" pitchFamily="34" charset="0"/>
                <a:ea typeface="돋움" pitchFamily="50" charset="-127"/>
                <a:cs typeface="Arial" panose="020B0604020202020204" pitchFamily="34" charset="0"/>
              </a:rPr>
              <a:t>4.Micro Process</a:t>
            </a:r>
            <a:r>
              <a:rPr lang="en-US" altLang="ko-KR" sz="800" smtClean="0">
                <a:solidFill>
                  <a:srgbClr val="000000"/>
                </a:solidFill>
                <a:latin typeface="Arial" panose="020B0604020202020204" pitchFamily="34" charset="0"/>
                <a:ea typeface="돋움" pitchFamily="50" charset="-127"/>
                <a:cs typeface="Arial" panose="020B0604020202020204" pitchFamily="34" charset="0"/>
              </a:rPr>
              <a:t>.</a:t>
            </a:r>
            <a:r>
              <a:rPr lang="en-US" altLang="ko-KR" sz="800">
                <a:solidFill>
                  <a:srgbClr val="000000"/>
                </a:solidFill>
                <a:latin typeface="Arial" panose="020B0604020202020204" pitchFamily="34" charset="0"/>
                <a:ea typeface="돋움" pitchFamily="50" charset="-127"/>
                <a:cs typeface="Arial" panose="020B0604020202020204" pitchFamily="34" charset="0"/>
              </a:rPr>
              <a:t> I / O Unit</a:t>
            </a:r>
            <a:r>
              <a:rPr lang="en-US" altLang="ko-KR" sz="800" smtClean="0">
                <a:solidFill>
                  <a:srgbClr val="000000"/>
                </a:solidFill>
                <a:latin typeface="Arial" panose="020B0604020202020204" pitchFamily="34" charset="0"/>
                <a:ea typeface="돋움" pitchFamily="50" charset="-127"/>
                <a:cs typeface="Arial" panose="020B0604020202020204" pitchFamily="34" charset="0"/>
              </a:rPr>
              <a:t>, </a:t>
            </a:r>
            <a:r>
              <a:rPr lang="en-US" altLang="ko-KR" sz="800">
                <a:solidFill>
                  <a:srgbClr val="000000"/>
                </a:solidFill>
                <a:latin typeface="Arial" panose="020B0604020202020204" pitchFamily="34" charset="0"/>
                <a:ea typeface="돋움" pitchFamily="50" charset="-127"/>
                <a:cs typeface="Arial" panose="020B0604020202020204" pitchFamily="34" charset="0"/>
              </a:rPr>
              <a:t>Power </a:t>
            </a:r>
            <a:r>
              <a:rPr lang="en-US" altLang="ko-KR" sz="800" err="1">
                <a:solidFill>
                  <a:srgbClr val="000000"/>
                </a:solidFill>
                <a:latin typeface="Arial" panose="020B0604020202020204" pitchFamily="34" charset="0"/>
                <a:ea typeface="돋움" pitchFamily="50" charset="-127"/>
                <a:cs typeface="Arial" panose="020B0604020202020204" pitchFamily="34" charset="0"/>
              </a:rPr>
              <a:t>part</a:t>
            </a:r>
            <a:r>
              <a:rPr lang="en-US" altLang="ko-KR" sz="800" err="1" smtClean="0">
                <a:solidFill>
                  <a:srgbClr val="000000"/>
                </a:solidFill>
                <a:latin typeface="Arial" panose="020B0604020202020204" pitchFamily="34" charset="0"/>
                <a:ea typeface="돋움" pitchFamily="50" charset="-127"/>
                <a:cs typeface="Arial" panose="020B0604020202020204" pitchFamily="34" charset="0"/>
              </a:rPr>
              <a:t>,CPU</a:t>
            </a:r>
            <a:endParaRPr lang="ko-KR" altLang="en-US" sz="800">
              <a:solidFill>
                <a:srgbClr val="000000"/>
              </a:solidFill>
              <a:latin typeface="Arial" panose="020B0604020202020204" pitchFamily="34" charset="0"/>
              <a:ea typeface="돋움" pitchFamily="50" charset="-127"/>
              <a:cs typeface="Arial" panose="020B0604020202020204" pitchFamily="34" charset="0"/>
            </a:endParaRPr>
          </a:p>
        </p:txBody>
      </p:sp>
      <p:pic>
        <p:nvPicPr>
          <p:cNvPr id="411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100" y="3314776"/>
            <a:ext cx="3009900" cy="6758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120" name="Rectangle 101"/>
          <p:cNvSpPr>
            <a:spLocks noChangeArrowheads="1"/>
          </p:cNvSpPr>
          <p:nvPr/>
        </p:nvSpPr>
        <p:spPr bwMode="auto">
          <a:xfrm>
            <a:off x="293688" y="3938881"/>
            <a:ext cx="342900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9pPr>
          </a:lstStyle>
          <a:p>
            <a:pPr eaLnBrk="1" fontAlgn="base" latinLnBrk="1" hangingPunct="1">
              <a:spcBef>
                <a:spcPct val="0"/>
              </a:spcBef>
              <a:spcAft>
                <a:spcPct val="0"/>
              </a:spcAft>
            </a:pPr>
            <a:r>
              <a:rPr lang="ko-KR" altLang="en-US" sz="800">
                <a:solidFill>
                  <a:srgbClr val="000000"/>
                </a:solidFill>
                <a:latin typeface="Arial" panose="020B0604020202020204" pitchFamily="34" charset="0"/>
                <a:ea typeface="돋움" pitchFamily="50" charset="-127"/>
                <a:cs typeface="Arial" panose="020B0604020202020204" pitchFamily="34" charset="0"/>
              </a:rPr>
              <a:t>① </a:t>
            </a:r>
            <a:r>
              <a:rPr lang="en-US" altLang="ko-KR" sz="800" err="1" smtClean="0">
                <a:solidFill>
                  <a:srgbClr val="000000"/>
                </a:solidFill>
                <a:latin typeface="Arial" panose="020B0604020202020204" pitchFamily="34" charset="0"/>
                <a:ea typeface="돋움" pitchFamily="50" charset="-127"/>
                <a:cs typeface="Arial" panose="020B0604020202020204" pitchFamily="34" charset="0"/>
              </a:rPr>
              <a:t>mạch</a:t>
            </a:r>
            <a:r>
              <a:rPr lang="en-US" altLang="ko-KR" sz="800" smtClean="0">
                <a:solidFill>
                  <a:srgbClr val="000000"/>
                </a:solidFill>
                <a:latin typeface="Arial" panose="020B0604020202020204" pitchFamily="34" charset="0"/>
                <a:ea typeface="돋움" pitchFamily="50" charset="-127"/>
                <a:cs typeface="Arial" panose="020B0604020202020204" pitchFamily="34" charset="0"/>
              </a:rPr>
              <a:t> </a:t>
            </a:r>
            <a:r>
              <a:rPr lang="en-US" altLang="ko-KR" sz="800" err="1" smtClean="0">
                <a:solidFill>
                  <a:srgbClr val="000000"/>
                </a:solidFill>
                <a:latin typeface="Arial" panose="020B0604020202020204" pitchFamily="34" charset="0"/>
                <a:ea typeface="돋움" pitchFamily="50" charset="-127"/>
                <a:cs typeface="Arial" panose="020B0604020202020204" pitchFamily="34" charset="0"/>
              </a:rPr>
              <a:t>ưu</a:t>
            </a:r>
            <a:r>
              <a:rPr lang="en-US" altLang="ko-KR" sz="800" smtClean="0">
                <a:solidFill>
                  <a:srgbClr val="000000"/>
                </a:solidFill>
                <a:latin typeface="Arial" panose="020B0604020202020204" pitchFamily="34" charset="0"/>
                <a:ea typeface="돋움" pitchFamily="50" charset="-127"/>
                <a:cs typeface="Arial" panose="020B0604020202020204" pitchFamily="34" charset="0"/>
              </a:rPr>
              <a:t> </a:t>
            </a:r>
            <a:r>
              <a:rPr lang="en-US" altLang="ko-KR" sz="800" err="1" smtClean="0">
                <a:solidFill>
                  <a:srgbClr val="000000"/>
                </a:solidFill>
                <a:latin typeface="Arial" panose="020B0604020202020204" pitchFamily="34" charset="0"/>
                <a:ea typeface="돋움" pitchFamily="50" charset="-127"/>
                <a:cs typeface="Arial" panose="020B0604020202020204" pitchFamily="34" charset="0"/>
              </a:rPr>
              <a:t>tiên</a:t>
            </a:r>
            <a:r>
              <a:rPr lang="en-US" altLang="ko-KR" sz="800" smtClean="0">
                <a:solidFill>
                  <a:srgbClr val="000000"/>
                </a:solidFill>
                <a:latin typeface="Arial" panose="020B0604020202020204" pitchFamily="34" charset="0"/>
                <a:ea typeface="돋움" pitchFamily="50" charset="-127"/>
                <a:cs typeface="Arial" panose="020B0604020202020204" pitchFamily="34" charset="0"/>
              </a:rPr>
              <a:t> </a:t>
            </a:r>
            <a:r>
              <a:rPr lang="en-US" altLang="ko-KR" sz="800" err="1" smtClean="0">
                <a:solidFill>
                  <a:srgbClr val="000000"/>
                </a:solidFill>
                <a:latin typeface="Arial" panose="020B0604020202020204" pitchFamily="34" charset="0"/>
                <a:ea typeface="돋움" pitchFamily="50" charset="-127"/>
                <a:cs typeface="Arial" panose="020B0604020202020204" pitchFamily="34" charset="0"/>
              </a:rPr>
              <a:t>chạy</a:t>
            </a:r>
            <a:r>
              <a:rPr lang="en-US" altLang="ko-KR" sz="800" smtClean="0">
                <a:solidFill>
                  <a:srgbClr val="000000"/>
                </a:solidFill>
                <a:latin typeface="Arial" panose="020B0604020202020204" pitchFamily="34" charset="0"/>
                <a:ea typeface="돋움" pitchFamily="50" charset="-127"/>
                <a:cs typeface="Arial" panose="020B0604020202020204" pitchFamily="34" charset="0"/>
              </a:rPr>
              <a:t>, </a:t>
            </a:r>
            <a:r>
              <a:rPr lang="en-US" altLang="ko-KR" sz="800" err="1" smtClean="0">
                <a:solidFill>
                  <a:srgbClr val="000000"/>
                </a:solidFill>
                <a:latin typeface="Arial" panose="020B0604020202020204" pitchFamily="34" charset="0"/>
                <a:ea typeface="돋움" pitchFamily="50" charset="-127"/>
                <a:cs typeface="Arial" panose="020B0604020202020204" pitchFamily="34" charset="0"/>
              </a:rPr>
              <a:t>mạch</a:t>
            </a:r>
            <a:r>
              <a:rPr lang="en-US" altLang="ko-KR" sz="800" smtClean="0">
                <a:solidFill>
                  <a:srgbClr val="000000"/>
                </a:solidFill>
                <a:latin typeface="Arial" panose="020B0604020202020204" pitchFamily="34" charset="0"/>
                <a:ea typeface="돋움" pitchFamily="50" charset="-127"/>
                <a:cs typeface="Arial" panose="020B0604020202020204" pitchFamily="34" charset="0"/>
              </a:rPr>
              <a:t> </a:t>
            </a:r>
            <a:r>
              <a:rPr lang="en-US" altLang="ko-KR" sz="800" err="1" smtClean="0">
                <a:solidFill>
                  <a:srgbClr val="000000"/>
                </a:solidFill>
                <a:latin typeface="Arial" panose="020B0604020202020204" pitchFamily="34" charset="0"/>
                <a:ea typeface="돋움" pitchFamily="50" charset="-127"/>
                <a:cs typeface="Arial" panose="020B0604020202020204" pitchFamily="34" charset="0"/>
              </a:rPr>
              <a:t>ưu</a:t>
            </a:r>
            <a:r>
              <a:rPr lang="en-US" altLang="ko-KR" sz="800" smtClean="0">
                <a:solidFill>
                  <a:srgbClr val="000000"/>
                </a:solidFill>
                <a:latin typeface="Arial" panose="020B0604020202020204" pitchFamily="34" charset="0"/>
                <a:ea typeface="돋움" pitchFamily="50" charset="-127"/>
                <a:cs typeface="Arial" panose="020B0604020202020204" pitchFamily="34" charset="0"/>
              </a:rPr>
              <a:t> </a:t>
            </a:r>
            <a:r>
              <a:rPr lang="en-US" altLang="ko-KR" sz="800" err="1" smtClean="0">
                <a:solidFill>
                  <a:srgbClr val="000000"/>
                </a:solidFill>
                <a:latin typeface="Arial" panose="020B0604020202020204" pitchFamily="34" charset="0"/>
                <a:ea typeface="돋움" pitchFamily="50" charset="-127"/>
                <a:cs typeface="Arial" panose="020B0604020202020204" pitchFamily="34" charset="0"/>
              </a:rPr>
              <a:t>tiên</a:t>
            </a:r>
            <a:r>
              <a:rPr lang="en-US" altLang="ko-KR" sz="800" smtClean="0">
                <a:solidFill>
                  <a:srgbClr val="000000"/>
                </a:solidFill>
                <a:latin typeface="Arial" panose="020B0604020202020204" pitchFamily="34" charset="0"/>
                <a:ea typeface="돋움" pitchFamily="50" charset="-127"/>
                <a:cs typeface="Arial" panose="020B0604020202020204" pitchFamily="34" charset="0"/>
              </a:rPr>
              <a:t> </a:t>
            </a:r>
            <a:r>
              <a:rPr lang="en-US" altLang="ko-KR" sz="800" err="1" smtClean="0">
                <a:solidFill>
                  <a:srgbClr val="000000"/>
                </a:solidFill>
                <a:latin typeface="Arial" panose="020B0604020202020204" pitchFamily="34" charset="0"/>
                <a:ea typeface="돋움" pitchFamily="50" charset="-127"/>
                <a:cs typeface="Arial" panose="020B0604020202020204" pitchFamily="34" charset="0"/>
              </a:rPr>
              <a:t>dừng</a:t>
            </a:r>
            <a:r>
              <a:rPr lang="ko-KR" altLang="en-US" sz="800" smtClean="0">
                <a:solidFill>
                  <a:srgbClr val="000000"/>
                </a:solidFill>
                <a:latin typeface="Arial" panose="020B0604020202020204" pitchFamily="34" charset="0"/>
                <a:ea typeface="돋움" pitchFamily="50" charset="-127"/>
                <a:cs typeface="Arial" panose="020B0604020202020204" pitchFamily="34" charset="0"/>
              </a:rPr>
              <a:t>  </a:t>
            </a:r>
            <a:endParaRPr lang="en-US" altLang="ko-KR" sz="800" smtClean="0">
              <a:solidFill>
                <a:srgbClr val="000000"/>
              </a:solidFill>
              <a:latin typeface="Arial" panose="020B0604020202020204" pitchFamily="34" charset="0"/>
              <a:ea typeface="돋움" pitchFamily="50" charset="-127"/>
              <a:cs typeface="Arial" panose="020B0604020202020204" pitchFamily="34" charset="0"/>
            </a:endParaRPr>
          </a:p>
          <a:p>
            <a:pPr eaLnBrk="1" fontAlgn="base" latinLnBrk="1" hangingPunct="1">
              <a:spcBef>
                <a:spcPct val="0"/>
              </a:spcBef>
              <a:spcAft>
                <a:spcPct val="0"/>
              </a:spcAft>
            </a:pPr>
            <a:r>
              <a:rPr lang="ko-KR" altLang="en-US" sz="800" smtClean="0">
                <a:solidFill>
                  <a:srgbClr val="000000"/>
                </a:solidFill>
                <a:latin typeface="Arial" panose="020B0604020202020204" pitchFamily="34" charset="0"/>
                <a:ea typeface="돋움" pitchFamily="50" charset="-127"/>
                <a:cs typeface="Arial" panose="020B0604020202020204" pitchFamily="34" charset="0"/>
              </a:rPr>
              <a:t>② </a:t>
            </a:r>
            <a:r>
              <a:rPr lang="en-US" altLang="ko-KR" sz="800" err="1" smtClean="0">
                <a:solidFill>
                  <a:srgbClr val="000000"/>
                </a:solidFill>
                <a:latin typeface="Arial" panose="020B0604020202020204" pitchFamily="34" charset="0"/>
                <a:ea typeface="돋움" pitchFamily="50" charset="-127"/>
                <a:cs typeface="Arial" panose="020B0604020202020204" pitchFamily="34" charset="0"/>
              </a:rPr>
              <a:t>mạch</a:t>
            </a:r>
            <a:r>
              <a:rPr lang="en-US" altLang="ko-KR" sz="800" smtClean="0">
                <a:solidFill>
                  <a:srgbClr val="000000"/>
                </a:solidFill>
                <a:latin typeface="Arial" panose="020B0604020202020204" pitchFamily="34" charset="0"/>
                <a:ea typeface="돋움" pitchFamily="50" charset="-127"/>
                <a:cs typeface="Arial" panose="020B0604020202020204" pitchFamily="34" charset="0"/>
              </a:rPr>
              <a:t> </a:t>
            </a:r>
            <a:r>
              <a:rPr lang="en-US" altLang="ko-KR" sz="800" err="1" smtClean="0">
                <a:solidFill>
                  <a:srgbClr val="000000"/>
                </a:solidFill>
                <a:latin typeface="Arial" panose="020B0604020202020204" pitchFamily="34" charset="0"/>
                <a:ea typeface="돋움" pitchFamily="50" charset="-127"/>
                <a:cs typeface="Arial" panose="020B0604020202020204" pitchFamily="34" charset="0"/>
              </a:rPr>
              <a:t>ưu</a:t>
            </a:r>
            <a:r>
              <a:rPr lang="en-US" altLang="ko-KR" sz="800" smtClean="0">
                <a:solidFill>
                  <a:srgbClr val="000000"/>
                </a:solidFill>
                <a:latin typeface="Arial" panose="020B0604020202020204" pitchFamily="34" charset="0"/>
                <a:ea typeface="돋움" pitchFamily="50" charset="-127"/>
                <a:cs typeface="Arial" panose="020B0604020202020204" pitchFamily="34" charset="0"/>
              </a:rPr>
              <a:t> </a:t>
            </a:r>
            <a:r>
              <a:rPr lang="en-US" altLang="ko-KR" sz="800" err="1" smtClean="0">
                <a:solidFill>
                  <a:srgbClr val="000000"/>
                </a:solidFill>
                <a:latin typeface="Arial" panose="020B0604020202020204" pitchFamily="34" charset="0"/>
                <a:ea typeface="돋움" pitchFamily="50" charset="-127"/>
                <a:cs typeface="Arial" panose="020B0604020202020204" pitchFamily="34" charset="0"/>
              </a:rPr>
              <a:t>tiên</a:t>
            </a:r>
            <a:r>
              <a:rPr lang="en-US" altLang="ko-KR" sz="800" smtClean="0">
                <a:solidFill>
                  <a:srgbClr val="000000"/>
                </a:solidFill>
                <a:latin typeface="Arial" panose="020B0604020202020204" pitchFamily="34" charset="0"/>
                <a:ea typeface="돋움" pitchFamily="50" charset="-127"/>
                <a:cs typeface="Arial" panose="020B0604020202020204" pitchFamily="34" charset="0"/>
              </a:rPr>
              <a:t> </a:t>
            </a:r>
            <a:r>
              <a:rPr lang="en-US" altLang="ko-KR" sz="800" err="1" smtClean="0">
                <a:solidFill>
                  <a:srgbClr val="000000"/>
                </a:solidFill>
                <a:latin typeface="Arial" panose="020B0604020202020204" pitchFamily="34" charset="0"/>
                <a:ea typeface="돋움" pitchFamily="50" charset="-127"/>
                <a:cs typeface="Arial" panose="020B0604020202020204" pitchFamily="34" charset="0"/>
              </a:rPr>
              <a:t>dừng</a:t>
            </a:r>
            <a:r>
              <a:rPr lang="en-US" altLang="ko-KR" sz="800" smtClean="0">
                <a:solidFill>
                  <a:srgbClr val="000000"/>
                </a:solidFill>
                <a:latin typeface="Arial" panose="020B0604020202020204" pitchFamily="34" charset="0"/>
                <a:ea typeface="돋움" pitchFamily="50" charset="-127"/>
                <a:cs typeface="Arial" panose="020B0604020202020204" pitchFamily="34" charset="0"/>
              </a:rPr>
              <a:t>. </a:t>
            </a:r>
            <a:r>
              <a:rPr lang="en-US" altLang="ko-KR" sz="800" err="1" smtClean="0">
                <a:solidFill>
                  <a:srgbClr val="000000"/>
                </a:solidFill>
                <a:latin typeface="Arial" panose="020B0604020202020204" pitchFamily="34" charset="0"/>
                <a:ea typeface="돋움" pitchFamily="50" charset="-127"/>
                <a:cs typeface="Arial" panose="020B0604020202020204" pitchFamily="34" charset="0"/>
              </a:rPr>
              <a:t>Mạch</a:t>
            </a:r>
            <a:r>
              <a:rPr lang="en-US" altLang="ko-KR" sz="800" smtClean="0">
                <a:solidFill>
                  <a:srgbClr val="000000"/>
                </a:solidFill>
                <a:latin typeface="Arial" panose="020B0604020202020204" pitchFamily="34" charset="0"/>
                <a:ea typeface="돋움" pitchFamily="50" charset="-127"/>
                <a:cs typeface="Arial" panose="020B0604020202020204" pitchFamily="34" charset="0"/>
              </a:rPr>
              <a:t> OR</a:t>
            </a:r>
            <a:r>
              <a:rPr lang="ko-KR" altLang="en-US" sz="800" smtClean="0">
                <a:solidFill>
                  <a:srgbClr val="000000"/>
                </a:solidFill>
                <a:latin typeface="Arial" panose="020B0604020202020204" pitchFamily="34" charset="0"/>
                <a:ea typeface="돋움" pitchFamily="50" charset="-127"/>
                <a:cs typeface="Arial" panose="020B0604020202020204" pitchFamily="34" charset="0"/>
              </a:rPr>
              <a:t> </a:t>
            </a:r>
            <a:endParaRPr lang="en-US" altLang="ko-KR" sz="800">
              <a:solidFill>
                <a:srgbClr val="000000"/>
              </a:solidFill>
              <a:latin typeface="Arial" panose="020B0604020202020204" pitchFamily="34" charset="0"/>
              <a:ea typeface="돋움" pitchFamily="50" charset="-127"/>
              <a:cs typeface="Arial" panose="020B0604020202020204" pitchFamily="34" charset="0"/>
            </a:endParaRPr>
          </a:p>
          <a:p>
            <a:pPr eaLnBrk="1" fontAlgn="base" latinLnBrk="1" hangingPunct="1">
              <a:spcBef>
                <a:spcPct val="0"/>
              </a:spcBef>
              <a:spcAft>
                <a:spcPct val="0"/>
              </a:spcAft>
            </a:pPr>
            <a:r>
              <a:rPr lang="ko-KR" altLang="en-US" sz="800" smtClean="0">
                <a:solidFill>
                  <a:srgbClr val="000000"/>
                </a:solidFill>
                <a:latin typeface="Arial" panose="020B0604020202020204" pitchFamily="34" charset="0"/>
                <a:ea typeface="돋움" pitchFamily="50" charset="-127"/>
                <a:cs typeface="Arial" panose="020B0604020202020204" pitchFamily="34" charset="0"/>
              </a:rPr>
              <a:t>③ </a:t>
            </a:r>
            <a:r>
              <a:rPr lang="en-US" altLang="ko-KR" sz="800" err="1" smtClean="0">
                <a:solidFill>
                  <a:srgbClr val="000000"/>
                </a:solidFill>
                <a:latin typeface="Arial" panose="020B0604020202020204" pitchFamily="34" charset="0"/>
                <a:ea typeface="돋움" pitchFamily="50" charset="-127"/>
                <a:cs typeface="Arial" panose="020B0604020202020204" pitchFamily="34" charset="0"/>
              </a:rPr>
              <a:t>mạch</a:t>
            </a:r>
            <a:r>
              <a:rPr lang="en-US" altLang="ko-KR" sz="800" smtClean="0">
                <a:solidFill>
                  <a:srgbClr val="000000"/>
                </a:solidFill>
                <a:latin typeface="Arial" panose="020B0604020202020204" pitchFamily="34" charset="0"/>
                <a:ea typeface="돋움" pitchFamily="50" charset="-127"/>
                <a:cs typeface="Arial" panose="020B0604020202020204" pitchFamily="34" charset="0"/>
              </a:rPr>
              <a:t> </a:t>
            </a:r>
            <a:r>
              <a:rPr lang="en-US" altLang="ko-KR" sz="800" err="1" smtClean="0">
                <a:solidFill>
                  <a:srgbClr val="000000"/>
                </a:solidFill>
                <a:latin typeface="Arial" panose="020B0604020202020204" pitchFamily="34" charset="0"/>
                <a:ea typeface="돋움" pitchFamily="50" charset="-127"/>
                <a:cs typeface="Arial" panose="020B0604020202020204" pitchFamily="34" charset="0"/>
              </a:rPr>
              <a:t>ưu</a:t>
            </a:r>
            <a:r>
              <a:rPr lang="en-US" altLang="ko-KR" sz="800" smtClean="0">
                <a:solidFill>
                  <a:srgbClr val="000000"/>
                </a:solidFill>
                <a:latin typeface="Arial" panose="020B0604020202020204" pitchFamily="34" charset="0"/>
                <a:ea typeface="돋움" pitchFamily="50" charset="-127"/>
                <a:cs typeface="Arial" panose="020B0604020202020204" pitchFamily="34" charset="0"/>
              </a:rPr>
              <a:t> </a:t>
            </a:r>
            <a:r>
              <a:rPr lang="en-US" altLang="ko-KR" sz="800" err="1" smtClean="0">
                <a:solidFill>
                  <a:srgbClr val="000000"/>
                </a:solidFill>
                <a:latin typeface="Arial" panose="020B0604020202020204" pitchFamily="34" charset="0"/>
                <a:ea typeface="돋움" pitchFamily="50" charset="-127"/>
                <a:cs typeface="Arial" panose="020B0604020202020204" pitchFamily="34" charset="0"/>
              </a:rPr>
              <a:t>tiên</a:t>
            </a:r>
            <a:r>
              <a:rPr lang="en-US" altLang="ko-KR" sz="800" smtClean="0">
                <a:solidFill>
                  <a:srgbClr val="000000"/>
                </a:solidFill>
                <a:latin typeface="Arial" panose="020B0604020202020204" pitchFamily="34" charset="0"/>
                <a:ea typeface="돋움" pitchFamily="50" charset="-127"/>
                <a:cs typeface="Arial" panose="020B0604020202020204" pitchFamily="34" charset="0"/>
              </a:rPr>
              <a:t> </a:t>
            </a:r>
            <a:r>
              <a:rPr lang="en-US" altLang="ko-KR" sz="800" err="1" smtClean="0">
                <a:solidFill>
                  <a:srgbClr val="000000"/>
                </a:solidFill>
                <a:latin typeface="Arial" panose="020B0604020202020204" pitchFamily="34" charset="0"/>
                <a:ea typeface="돋움" pitchFamily="50" charset="-127"/>
                <a:cs typeface="Arial" panose="020B0604020202020204" pitchFamily="34" charset="0"/>
              </a:rPr>
              <a:t>chạy</a:t>
            </a:r>
            <a:r>
              <a:rPr lang="en-US" altLang="ko-KR" sz="800" smtClean="0">
                <a:solidFill>
                  <a:srgbClr val="000000"/>
                </a:solidFill>
                <a:latin typeface="Arial" panose="020B0604020202020204" pitchFamily="34" charset="0"/>
                <a:ea typeface="돋움" pitchFamily="50" charset="-127"/>
                <a:cs typeface="Arial" panose="020B0604020202020204" pitchFamily="34" charset="0"/>
              </a:rPr>
              <a:t>, </a:t>
            </a:r>
            <a:r>
              <a:rPr lang="en-US" altLang="ko-KR" sz="800" err="1" smtClean="0">
                <a:solidFill>
                  <a:srgbClr val="000000"/>
                </a:solidFill>
                <a:latin typeface="Arial" panose="020B0604020202020204" pitchFamily="34" charset="0"/>
                <a:ea typeface="돋움" pitchFamily="50" charset="-127"/>
                <a:cs typeface="Arial" panose="020B0604020202020204" pitchFamily="34" charset="0"/>
              </a:rPr>
              <a:t>mạch</a:t>
            </a:r>
            <a:r>
              <a:rPr lang="en-US" altLang="ko-KR" sz="800" smtClean="0">
                <a:solidFill>
                  <a:srgbClr val="000000"/>
                </a:solidFill>
                <a:latin typeface="Arial" panose="020B0604020202020204" pitchFamily="34" charset="0"/>
                <a:ea typeface="돋움" pitchFamily="50" charset="-127"/>
                <a:cs typeface="Arial" panose="020B0604020202020204" pitchFamily="34" charset="0"/>
              </a:rPr>
              <a:t> OR </a:t>
            </a:r>
            <a:r>
              <a:rPr lang="ko-KR" altLang="en-US" sz="800" smtClean="0">
                <a:solidFill>
                  <a:srgbClr val="000000"/>
                </a:solidFill>
                <a:latin typeface="Arial" panose="020B0604020202020204" pitchFamily="34" charset="0"/>
                <a:ea typeface="돋움" pitchFamily="50" charset="-127"/>
                <a:cs typeface="Arial" panose="020B0604020202020204" pitchFamily="34" charset="0"/>
              </a:rPr>
              <a:t> </a:t>
            </a:r>
            <a:endParaRPr lang="en-US" altLang="ko-KR" sz="800" smtClean="0">
              <a:solidFill>
                <a:srgbClr val="000000"/>
              </a:solidFill>
              <a:latin typeface="Arial" panose="020B0604020202020204" pitchFamily="34" charset="0"/>
              <a:ea typeface="돋움" pitchFamily="50" charset="-127"/>
              <a:cs typeface="Arial" panose="020B0604020202020204" pitchFamily="34" charset="0"/>
            </a:endParaRPr>
          </a:p>
          <a:p>
            <a:pPr eaLnBrk="1" fontAlgn="base" latinLnBrk="1" hangingPunct="1">
              <a:spcBef>
                <a:spcPct val="0"/>
              </a:spcBef>
              <a:spcAft>
                <a:spcPct val="0"/>
              </a:spcAft>
            </a:pPr>
            <a:r>
              <a:rPr lang="ko-KR" altLang="en-US" sz="800" smtClean="0">
                <a:solidFill>
                  <a:srgbClr val="000000"/>
                </a:solidFill>
                <a:latin typeface="Arial" panose="020B0604020202020204" pitchFamily="34" charset="0"/>
                <a:ea typeface="돋움" pitchFamily="50" charset="-127"/>
                <a:cs typeface="Arial" panose="020B0604020202020204" pitchFamily="34" charset="0"/>
              </a:rPr>
              <a:t>④ </a:t>
            </a:r>
            <a:r>
              <a:rPr lang="en-US" altLang="ko-KR" sz="800" err="1" smtClean="0">
                <a:solidFill>
                  <a:srgbClr val="000000"/>
                </a:solidFill>
                <a:latin typeface="Arial" panose="020B0604020202020204" pitchFamily="34" charset="0"/>
                <a:ea typeface="돋움" pitchFamily="50" charset="-127"/>
                <a:cs typeface="Arial" panose="020B0604020202020204" pitchFamily="34" charset="0"/>
              </a:rPr>
              <a:t>mạch</a:t>
            </a:r>
            <a:r>
              <a:rPr lang="en-US" altLang="ko-KR" sz="800" smtClean="0">
                <a:solidFill>
                  <a:srgbClr val="000000"/>
                </a:solidFill>
                <a:latin typeface="Arial" panose="020B0604020202020204" pitchFamily="34" charset="0"/>
                <a:ea typeface="돋움" pitchFamily="50" charset="-127"/>
                <a:cs typeface="Arial" panose="020B0604020202020204" pitchFamily="34" charset="0"/>
              </a:rPr>
              <a:t> </a:t>
            </a:r>
            <a:r>
              <a:rPr lang="en-US" altLang="ko-KR" sz="800" err="1" smtClean="0">
                <a:solidFill>
                  <a:srgbClr val="000000"/>
                </a:solidFill>
                <a:latin typeface="Arial" panose="020B0604020202020204" pitchFamily="34" charset="0"/>
                <a:ea typeface="돋움" pitchFamily="50" charset="-127"/>
                <a:cs typeface="Arial" panose="020B0604020202020204" pitchFamily="34" charset="0"/>
              </a:rPr>
              <a:t>ưu</a:t>
            </a:r>
            <a:r>
              <a:rPr lang="en-US" altLang="ko-KR" sz="800" smtClean="0">
                <a:solidFill>
                  <a:srgbClr val="000000"/>
                </a:solidFill>
                <a:latin typeface="Arial" panose="020B0604020202020204" pitchFamily="34" charset="0"/>
                <a:ea typeface="돋움" pitchFamily="50" charset="-127"/>
                <a:cs typeface="Arial" panose="020B0604020202020204" pitchFamily="34" charset="0"/>
              </a:rPr>
              <a:t> </a:t>
            </a:r>
            <a:r>
              <a:rPr lang="en-US" altLang="ko-KR" sz="800" err="1" smtClean="0">
                <a:solidFill>
                  <a:srgbClr val="000000"/>
                </a:solidFill>
                <a:latin typeface="Arial" panose="020B0604020202020204" pitchFamily="34" charset="0"/>
                <a:ea typeface="돋움" pitchFamily="50" charset="-127"/>
                <a:cs typeface="Arial" panose="020B0604020202020204" pitchFamily="34" charset="0"/>
              </a:rPr>
              <a:t>tiên</a:t>
            </a:r>
            <a:r>
              <a:rPr lang="en-US" altLang="ko-KR" sz="800" smtClean="0">
                <a:solidFill>
                  <a:srgbClr val="000000"/>
                </a:solidFill>
                <a:latin typeface="Arial" panose="020B0604020202020204" pitchFamily="34" charset="0"/>
                <a:ea typeface="돋움" pitchFamily="50" charset="-127"/>
                <a:cs typeface="Arial" panose="020B0604020202020204" pitchFamily="34" charset="0"/>
              </a:rPr>
              <a:t> </a:t>
            </a:r>
            <a:r>
              <a:rPr lang="en-US" altLang="ko-KR" sz="800" err="1" smtClean="0">
                <a:solidFill>
                  <a:srgbClr val="000000"/>
                </a:solidFill>
                <a:latin typeface="Arial" panose="020B0604020202020204" pitchFamily="34" charset="0"/>
                <a:ea typeface="돋움" pitchFamily="50" charset="-127"/>
                <a:cs typeface="Arial" panose="020B0604020202020204" pitchFamily="34" charset="0"/>
              </a:rPr>
              <a:t>chạy</a:t>
            </a:r>
            <a:r>
              <a:rPr lang="en-US" altLang="ko-KR" sz="800" smtClean="0">
                <a:solidFill>
                  <a:srgbClr val="000000"/>
                </a:solidFill>
                <a:latin typeface="Arial" panose="020B0604020202020204" pitchFamily="34" charset="0"/>
                <a:ea typeface="돋움" pitchFamily="50" charset="-127"/>
                <a:cs typeface="Arial" panose="020B0604020202020204" pitchFamily="34" charset="0"/>
              </a:rPr>
              <a:t>. </a:t>
            </a:r>
            <a:r>
              <a:rPr lang="en-US" altLang="ko-KR" sz="800" err="1" smtClean="0">
                <a:solidFill>
                  <a:srgbClr val="000000"/>
                </a:solidFill>
                <a:latin typeface="Arial" panose="020B0604020202020204" pitchFamily="34" charset="0"/>
                <a:ea typeface="돋움" pitchFamily="50" charset="-127"/>
                <a:cs typeface="Arial" panose="020B0604020202020204" pitchFamily="34" charset="0"/>
              </a:rPr>
              <a:t>Mạch</a:t>
            </a:r>
            <a:r>
              <a:rPr lang="en-US" altLang="ko-KR" sz="800" smtClean="0">
                <a:solidFill>
                  <a:srgbClr val="000000"/>
                </a:solidFill>
                <a:latin typeface="Arial" panose="020B0604020202020204" pitchFamily="34" charset="0"/>
                <a:ea typeface="돋움" pitchFamily="50" charset="-127"/>
                <a:cs typeface="Arial" panose="020B0604020202020204" pitchFamily="34" charset="0"/>
              </a:rPr>
              <a:t> </a:t>
            </a:r>
            <a:r>
              <a:rPr lang="en-US" altLang="ko-KR" sz="800" err="1" smtClean="0">
                <a:solidFill>
                  <a:srgbClr val="000000"/>
                </a:solidFill>
                <a:latin typeface="Arial" panose="020B0604020202020204" pitchFamily="34" charset="0"/>
                <a:ea typeface="돋움" pitchFamily="50" charset="-127"/>
                <a:cs typeface="Arial" panose="020B0604020202020204" pitchFamily="34" charset="0"/>
              </a:rPr>
              <a:t>tự</a:t>
            </a:r>
            <a:r>
              <a:rPr lang="en-US" altLang="ko-KR" sz="800" smtClean="0">
                <a:solidFill>
                  <a:srgbClr val="000000"/>
                </a:solidFill>
                <a:latin typeface="Arial" panose="020B0604020202020204" pitchFamily="34" charset="0"/>
                <a:ea typeface="돋움" pitchFamily="50" charset="-127"/>
                <a:cs typeface="Arial" panose="020B0604020202020204" pitchFamily="34" charset="0"/>
              </a:rPr>
              <a:t> </a:t>
            </a:r>
            <a:r>
              <a:rPr lang="en-US" altLang="ko-KR" sz="800" err="1" smtClean="0">
                <a:solidFill>
                  <a:srgbClr val="000000"/>
                </a:solidFill>
                <a:latin typeface="Arial" panose="020B0604020202020204" pitchFamily="34" charset="0"/>
                <a:ea typeface="돋움" pitchFamily="50" charset="-127"/>
                <a:cs typeface="Arial" panose="020B0604020202020204" pitchFamily="34" charset="0"/>
              </a:rPr>
              <a:t>duy</a:t>
            </a:r>
            <a:r>
              <a:rPr lang="en-US" altLang="ko-KR" sz="800" smtClean="0">
                <a:solidFill>
                  <a:srgbClr val="000000"/>
                </a:solidFill>
                <a:latin typeface="Arial" panose="020B0604020202020204" pitchFamily="34" charset="0"/>
                <a:ea typeface="돋움" pitchFamily="50" charset="-127"/>
                <a:cs typeface="Arial" panose="020B0604020202020204" pitchFamily="34" charset="0"/>
              </a:rPr>
              <a:t> </a:t>
            </a:r>
            <a:r>
              <a:rPr lang="en-US" altLang="ko-KR" sz="800" err="1" smtClean="0">
                <a:solidFill>
                  <a:srgbClr val="000000"/>
                </a:solidFill>
                <a:latin typeface="Arial" panose="020B0604020202020204" pitchFamily="34" charset="0"/>
                <a:ea typeface="돋움" pitchFamily="50" charset="-127"/>
                <a:cs typeface="Arial" panose="020B0604020202020204" pitchFamily="34" charset="0"/>
              </a:rPr>
              <a:t>trì</a:t>
            </a:r>
            <a:r>
              <a:rPr lang="ko-KR" altLang="en-US" sz="800" smtClean="0">
                <a:solidFill>
                  <a:srgbClr val="000000"/>
                </a:solidFill>
                <a:latin typeface="Arial" panose="020B0604020202020204" pitchFamily="34" charset="0"/>
                <a:ea typeface="돋움" pitchFamily="50" charset="-127"/>
                <a:cs typeface="Arial" panose="020B0604020202020204" pitchFamily="34" charset="0"/>
              </a:rPr>
              <a:t> </a:t>
            </a:r>
            <a:endParaRPr lang="ko-KR" altLang="en-US" sz="800">
              <a:solidFill>
                <a:srgbClr val="000000"/>
              </a:solidFill>
              <a:latin typeface="Arial" panose="020B0604020202020204" pitchFamily="34" charset="0"/>
              <a:ea typeface="돋움" pitchFamily="50" charset="-127"/>
              <a:cs typeface="Arial" panose="020B0604020202020204" pitchFamily="34" charset="0"/>
            </a:endParaRPr>
          </a:p>
        </p:txBody>
      </p:sp>
      <p:sp>
        <p:nvSpPr>
          <p:cNvPr id="4121" name="Rectangle 44"/>
          <p:cNvSpPr>
            <a:spLocks noChangeArrowheads="1"/>
          </p:cNvSpPr>
          <p:nvPr/>
        </p:nvSpPr>
        <p:spPr bwMode="auto">
          <a:xfrm>
            <a:off x="277815" y="5510231"/>
            <a:ext cx="3222625"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9pPr>
          </a:lstStyle>
          <a:p>
            <a:pPr eaLnBrk="1" fontAlgn="base" latinLnBrk="1" hangingPunct="1">
              <a:spcBef>
                <a:spcPct val="0"/>
              </a:spcBef>
              <a:spcAft>
                <a:spcPct val="0"/>
              </a:spcAft>
            </a:pPr>
            <a:r>
              <a:rPr lang="en-US" altLang="ko-KR" sz="800">
                <a:solidFill>
                  <a:srgbClr val="000000"/>
                </a:solidFill>
                <a:latin typeface="Arial" panose="020B0604020202020204" pitchFamily="34" charset="0"/>
                <a:ea typeface="돋움" pitchFamily="50" charset="-127"/>
                <a:cs typeface="Arial" panose="020B0604020202020204" pitchFamily="34" charset="0"/>
              </a:rPr>
              <a:t>- </a:t>
            </a:r>
            <a:r>
              <a:rPr lang="en-US" altLang="ko-KR" sz="800" smtClean="0">
                <a:solidFill>
                  <a:srgbClr val="000000"/>
                </a:solidFill>
                <a:latin typeface="Arial" panose="020B0604020202020204" pitchFamily="34" charset="0"/>
                <a:ea typeface="돋움" pitchFamily="50" charset="-127"/>
                <a:cs typeface="Arial" panose="020B0604020202020204" pitchFamily="34" charset="0"/>
              </a:rPr>
              <a:t>(     </a:t>
            </a:r>
            <a:r>
              <a:rPr lang="en-US" altLang="ko-KR" sz="800">
                <a:solidFill>
                  <a:srgbClr val="000000"/>
                </a:solidFill>
                <a:latin typeface="Arial" panose="020B0604020202020204" pitchFamily="34" charset="0"/>
                <a:ea typeface="돋움" pitchFamily="50" charset="-127"/>
                <a:cs typeface="Arial" panose="020B0604020202020204" pitchFamily="34" charset="0"/>
              </a:rPr>
              <a:t>1     ) </a:t>
            </a:r>
            <a:r>
              <a:rPr lang="en-US" altLang="ko-KR" sz="800" err="1">
                <a:solidFill>
                  <a:srgbClr val="000000"/>
                </a:solidFill>
                <a:latin typeface="Arial" panose="020B0604020202020204" pitchFamily="34" charset="0"/>
                <a:ea typeface="돋움" pitchFamily="50" charset="-127"/>
                <a:cs typeface="Arial" panose="020B0604020202020204" pitchFamily="34" charset="0"/>
              </a:rPr>
              <a:t>đóng</a:t>
            </a:r>
            <a:r>
              <a:rPr lang="en-US" altLang="ko-KR" sz="800">
                <a:solidFill>
                  <a:srgbClr val="000000"/>
                </a:solidFill>
                <a:latin typeface="Arial" panose="020B0604020202020204" pitchFamily="34" charset="0"/>
                <a:ea typeface="돋움" pitchFamily="50" charset="-127"/>
                <a:cs typeface="Arial" panose="020B0604020202020204" pitchFamily="34" charset="0"/>
              </a:rPr>
              <a:t> </a:t>
            </a:r>
            <a:r>
              <a:rPr lang="en-US" altLang="ko-KR" sz="800" err="1">
                <a:solidFill>
                  <a:srgbClr val="000000"/>
                </a:solidFill>
                <a:latin typeface="Arial" panose="020B0604020202020204" pitchFamily="34" charset="0"/>
                <a:ea typeface="돋움" pitchFamily="50" charset="-127"/>
                <a:cs typeface="Arial" panose="020B0604020202020204" pitchFamily="34" charset="0"/>
              </a:rPr>
              <a:t>vai</a:t>
            </a:r>
            <a:r>
              <a:rPr lang="en-US" altLang="ko-KR" sz="800">
                <a:solidFill>
                  <a:srgbClr val="000000"/>
                </a:solidFill>
                <a:latin typeface="Arial" panose="020B0604020202020204" pitchFamily="34" charset="0"/>
                <a:ea typeface="돋움" pitchFamily="50" charset="-127"/>
                <a:cs typeface="Arial" panose="020B0604020202020204" pitchFamily="34" charset="0"/>
              </a:rPr>
              <a:t> </a:t>
            </a:r>
            <a:r>
              <a:rPr lang="en-US" altLang="ko-KR" sz="800" err="1">
                <a:solidFill>
                  <a:srgbClr val="000000"/>
                </a:solidFill>
                <a:latin typeface="Arial" panose="020B0604020202020204" pitchFamily="34" charset="0"/>
                <a:ea typeface="돋움" pitchFamily="50" charset="-127"/>
                <a:cs typeface="Arial" panose="020B0604020202020204" pitchFamily="34" charset="0"/>
              </a:rPr>
              <a:t>trò</a:t>
            </a:r>
            <a:r>
              <a:rPr lang="en-US" altLang="ko-KR" sz="800">
                <a:solidFill>
                  <a:srgbClr val="000000"/>
                </a:solidFill>
                <a:latin typeface="Arial" panose="020B0604020202020204" pitchFamily="34" charset="0"/>
                <a:ea typeface="돋움" pitchFamily="50" charset="-127"/>
                <a:cs typeface="Arial" panose="020B0604020202020204" pitchFamily="34" charset="0"/>
              </a:rPr>
              <a:t> </a:t>
            </a:r>
            <a:r>
              <a:rPr lang="en-US" altLang="ko-KR" sz="800" err="1">
                <a:solidFill>
                  <a:srgbClr val="000000"/>
                </a:solidFill>
                <a:latin typeface="Arial" panose="020B0604020202020204" pitchFamily="34" charset="0"/>
                <a:ea typeface="돋움" pitchFamily="50" charset="-127"/>
                <a:cs typeface="Arial" panose="020B0604020202020204" pitchFamily="34" charset="0"/>
              </a:rPr>
              <a:t>là</a:t>
            </a:r>
            <a:r>
              <a:rPr lang="en-US" altLang="ko-KR" sz="800">
                <a:solidFill>
                  <a:srgbClr val="000000"/>
                </a:solidFill>
                <a:latin typeface="Arial" panose="020B0604020202020204" pitchFamily="34" charset="0"/>
                <a:ea typeface="돋움" pitchFamily="50" charset="-127"/>
                <a:cs typeface="Arial" panose="020B0604020202020204" pitchFamily="34" charset="0"/>
              </a:rPr>
              <a:t> </a:t>
            </a:r>
            <a:r>
              <a:rPr lang="en-US" altLang="ko-KR" sz="800" err="1">
                <a:solidFill>
                  <a:srgbClr val="000000"/>
                </a:solidFill>
                <a:latin typeface="Arial" panose="020B0604020202020204" pitchFamily="34" charset="0"/>
                <a:ea typeface="돋움" pitchFamily="50" charset="-127"/>
                <a:cs typeface="Arial" panose="020B0604020202020204" pitchFamily="34" charset="0"/>
              </a:rPr>
              <a:t>hai</a:t>
            </a:r>
            <a:r>
              <a:rPr lang="en-US" altLang="ko-KR" sz="800">
                <a:solidFill>
                  <a:srgbClr val="000000"/>
                </a:solidFill>
                <a:latin typeface="Arial" panose="020B0604020202020204" pitchFamily="34" charset="0"/>
                <a:ea typeface="돋움" pitchFamily="50" charset="-127"/>
                <a:cs typeface="Arial" panose="020B0604020202020204" pitchFamily="34" charset="0"/>
              </a:rPr>
              <a:t> </a:t>
            </a:r>
            <a:r>
              <a:rPr lang="en-US" altLang="ko-KR" sz="800" err="1">
                <a:solidFill>
                  <a:srgbClr val="000000"/>
                </a:solidFill>
                <a:latin typeface="Arial" panose="020B0604020202020204" pitchFamily="34" charset="0"/>
                <a:ea typeface="돋움" pitchFamily="50" charset="-127"/>
                <a:cs typeface="Arial" panose="020B0604020202020204" pitchFamily="34" charset="0"/>
              </a:rPr>
              <a:t>não</a:t>
            </a:r>
            <a:r>
              <a:rPr lang="en-US" altLang="ko-KR" sz="800">
                <a:solidFill>
                  <a:srgbClr val="000000"/>
                </a:solidFill>
                <a:latin typeface="Arial" panose="020B0604020202020204" pitchFamily="34" charset="0"/>
                <a:ea typeface="돋움" pitchFamily="50" charset="-127"/>
                <a:cs typeface="Arial" panose="020B0604020202020204" pitchFamily="34" charset="0"/>
              </a:rPr>
              <a:t> </a:t>
            </a:r>
            <a:r>
              <a:rPr lang="en-US" altLang="ko-KR" sz="800" err="1">
                <a:solidFill>
                  <a:srgbClr val="000000"/>
                </a:solidFill>
                <a:latin typeface="Arial" panose="020B0604020202020204" pitchFamily="34" charset="0"/>
                <a:ea typeface="돋움" pitchFamily="50" charset="-127"/>
                <a:cs typeface="Arial" panose="020B0604020202020204" pitchFamily="34" charset="0"/>
              </a:rPr>
              <a:t>của</a:t>
            </a:r>
            <a:r>
              <a:rPr lang="en-US" altLang="ko-KR" sz="800">
                <a:solidFill>
                  <a:srgbClr val="000000"/>
                </a:solidFill>
                <a:latin typeface="Arial" panose="020B0604020202020204" pitchFamily="34" charset="0"/>
                <a:ea typeface="돋움" pitchFamily="50" charset="-127"/>
                <a:cs typeface="Arial" panose="020B0604020202020204" pitchFamily="34" charset="0"/>
              </a:rPr>
              <a:t> con </a:t>
            </a:r>
            <a:r>
              <a:rPr lang="en-US" altLang="ko-KR" sz="800" err="1">
                <a:solidFill>
                  <a:srgbClr val="000000"/>
                </a:solidFill>
                <a:latin typeface="Arial" panose="020B0604020202020204" pitchFamily="34" charset="0"/>
                <a:ea typeface="돋움" pitchFamily="50" charset="-127"/>
                <a:cs typeface="Arial" panose="020B0604020202020204" pitchFamily="34" charset="0"/>
              </a:rPr>
              <a:t>người</a:t>
            </a:r>
            <a:r>
              <a:rPr lang="en-US" altLang="ko-KR" sz="800">
                <a:solidFill>
                  <a:srgbClr val="000000"/>
                </a:solidFill>
                <a:latin typeface="Arial" panose="020B0604020202020204" pitchFamily="34" charset="0"/>
                <a:ea typeface="돋움" pitchFamily="50" charset="-127"/>
                <a:cs typeface="Arial" panose="020B0604020202020204" pitchFamily="34" charset="0"/>
              </a:rPr>
              <a:t>, </a:t>
            </a:r>
            <a:r>
              <a:rPr lang="en-US" altLang="ko-KR" sz="800" err="1">
                <a:solidFill>
                  <a:srgbClr val="000000"/>
                </a:solidFill>
                <a:latin typeface="Arial" panose="020B0604020202020204" pitchFamily="34" charset="0"/>
                <a:ea typeface="돋움" pitchFamily="50" charset="-127"/>
                <a:cs typeface="Arial" panose="020B0604020202020204" pitchFamily="34" charset="0"/>
              </a:rPr>
              <a:t>được</a:t>
            </a:r>
            <a:r>
              <a:rPr lang="en-US" altLang="ko-KR" sz="800">
                <a:solidFill>
                  <a:srgbClr val="000000"/>
                </a:solidFill>
                <a:latin typeface="Arial" panose="020B0604020202020204" pitchFamily="34" charset="0"/>
                <a:ea typeface="돋움" pitchFamily="50" charset="-127"/>
                <a:cs typeface="Arial" panose="020B0604020202020204" pitchFamily="34" charset="0"/>
              </a:rPr>
              <a:t> </a:t>
            </a:r>
            <a:r>
              <a:rPr lang="en-US" altLang="ko-KR" sz="800" err="1">
                <a:solidFill>
                  <a:srgbClr val="000000"/>
                </a:solidFill>
                <a:latin typeface="Arial" panose="020B0604020202020204" pitchFamily="34" charset="0"/>
                <a:ea typeface="돋움" pitchFamily="50" charset="-127"/>
                <a:cs typeface="Arial" panose="020B0604020202020204" pitchFamily="34" charset="0"/>
              </a:rPr>
              <a:t>cấu</a:t>
            </a:r>
            <a:r>
              <a:rPr lang="en-US" altLang="ko-KR" sz="800">
                <a:solidFill>
                  <a:srgbClr val="000000"/>
                </a:solidFill>
                <a:latin typeface="Arial" panose="020B0604020202020204" pitchFamily="34" charset="0"/>
                <a:ea typeface="돋움" pitchFamily="50" charset="-127"/>
                <a:cs typeface="Arial" panose="020B0604020202020204" pitchFamily="34" charset="0"/>
              </a:rPr>
              <a:t> </a:t>
            </a:r>
            <a:r>
              <a:rPr lang="en-US" altLang="ko-KR" sz="800" err="1">
                <a:solidFill>
                  <a:srgbClr val="000000"/>
                </a:solidFill>
                <a:latin typeface="Arial" panose="020B0604020202020204" pitchFamily="34" charset="0"/>
                <a:ea typeface="돋움" pitchFamily="50" charset="-127"/>
                <a:cs typeface="Arial" panose="020B0604020202020204" pitchFamily="34" charset="0"/>
              </a:rPr>
              <a:t>trúc</a:t>
            </a:r>
            <a:r>
              <a:rPr lang="en-US" altLang="ko-KR" sz="800">
                <a:solidFill>
                  <a:srgbClr val="000000"/>
                </a:solidFill>
                <a:latin typeface="Arial" panose="020B0604020202020204" pitchFamily="34" charset="0"/>
                <a:ea typeface="돋움" pitchFamily="50" charset="-127"/>
                <a:cs typeface="Arial" panose="020B0604020202020204" pitchFamily="34" charset="0"/>
              </a:rPr>
              <a:t> </a:t>
            </a:r>
            <a:r>
              <a:rPr lang="en-US" altLang="ko-KR" sz="800" err="1">
                <a:solidFill>
                  <a:srgbClr val="000000"/>
                </a:solidFill>
                <a:latin typeface="Arial" panose="020B0604020202020204" pitchFamily="34" charset="0"/>
                <a:ea typeface="돋움" pitchFamily="50" charset="-127"/>
                <a:cs typeface="Arial" panose="020B0604020202020204" pitchFamily="34" charset="0"/>
              </a:rPr>
              <a:t>chủ</a:t>
            </a:r>
            <a:r>
              <a:rPr lang="en-US" altLang="ko-KR" sz="800">
                <a:solidFill>
                  <a:srgbClr val="000000"/>
                </a:solidFill>
                <a:latin typeface="Arial" panose="020B0604020202020204" pitchFamily="34" charset="0"/>
                <a:ea typeface="돋움" pitchFamily="50" charset="-127"/>
                <a:cs typeface="Arial" panose="020B0604020202020204" pitchFamily="34" charset="0"/>
              </a:rPr>
              <a:t> </a:t>
            </a:r>
            <a:r>
              <a:rPr lang="en-US" altLang="ko-KR" sz="800" err="1">
                <a:solidFill>
                  <a:srgbClr val="000000"/>
                </a:solidFill>
                <a:latin typeface="Arial" panose="020B0604020202020204" pitchFamily="34" charset="0"/>
                <a:ea typeface="돋움" pitchFamily="50" charset="-127"/>
                <a:cs typeface="Arial" panose="020B0604020202020204" pitchFamily="34" charset="0"/>
              </a:rPr>
              <a:t>yếu</a:t>
            </a:r>
            <a:r>
              <a:rPr lang="en-US" altLang="ko-KR" sz="800">
                <a:solidFill>
                  <a:srgbClr val="000000"/>
                </a:solidFill>
                <a:latin typeface="Arial" panose="020B0604020202020204" pitchFamily="34" charset="0"/>
                <a:ea typeface="돋움" pitchFamily="50" charset="-127"/>
                <a:cs typeface="Arial" panose="020B0604020202020204" pitchFamily="34" charset="0"/>
              </a:rPr>
              <a:t> </a:t>
            </a:r>
            <a:r>
              <a:rPr lang="en-US" altLang="ko-KR" sz="800" err="1" smtClean="0">
                <a:solidFill>
                  <a:srgbClr val="000000"/>
                </a:solidFill>
                <a:latin typeface="Arial" panose="020B0604020202020204" pitchFamily="34" charset="0"/>
                <a:ea typeface="돋움" pitchFamily="50" charset="-127"/>
                <a:cs typeface="Arial" panose="020B0604020202020204" pitchFamily="34" charset="0"/>
              </a:rPr>
              <a:t>bằng</a:t>
            </a:r>
            <a:r>
              <a:rPr lang="en-US" altLang="ko-KR" sz="800" smtClean="0">
                <a:solidFill>
                  <a:srgbClr val="000000"/>
                </a:solidFill>
                <a:latin typeface="Arial" panose="020B0604020202020204" pitchFamily="34" charset="0"/>
                <a:ea typeface="돋움" pitchFamily="50" charset="-127"/>
                <a:cs typeface="Arial" panose="020B0604020202020204" pitchFamily="34" charset="0"/>
              </a:rPr>
              <a:t> Microprocessor </a:t>
            </a:r>
            <a:r>
              <a:rPr lang="en-US" altLang="ko-KR" sz="800" err="1" smtClean="0">
                <a:solidFill>
                  <a:srgbClr val="000000"/>
                </a:solidFill>
                <a:latin typeface="Arial" panose="020B0604020202020204" pitchFamily="34" charset="0"/>
                <a:ea typeface="돋움" pitchFamily="50" charset="-127"/>
                <a:cs typeface="Arial" panose="020B0604020202020204" pitchFamily="34" charset="0"/>
              </a:rPr>
              <a:t>và</a:t>
            </a:r>
            <a:r>
              <a:rPr lang="en-US" altLang="ko-KR" sz="800" smtClean="0">
                <a:solidFill>
                  <a:srgbClr val="000000"/>
                </a:solidFill>
                <a:latin typeface="Arial" panose="020B0604020202020204" pitchFamily="34" charset="0"/>
                <a:ea typeface="돋움" pitchFamily="50" charset="-127"/>
                <a:cs typeface="Arial" panose="020B0604020202020204" pitchFamily="34" charset="0"/>
              </a:rPr>
              <a:t> Memory.</a:t>
            </a:r>
            <a:endParaRPr lang="en-US" altLang="ko-KR" sz="800">
              <a:solidFill>
                <a:srgbClr val="000000"/>
              </a:solidFill>
              <a:latin typeface="Arial" panose="020B0604020202020204" pitchFamily="34" charset="0"/>
              <a:ea typeface="돋움" pitchFamily="50" charset="-127"/>
              <a:cs typeface="Arial" panose="020B0604020202020204" pitchFamily="34" charset="0"/>
            </a:endParaRPr>
          </a:p>
          <a:p>
            <a:pPr eaLnBrk="1" fontAlgn="base" latinLnBrk="1" hangingPunct="1">
              <a:spcBef>
                <a:spcPct val="0"/>
              </a:spcBef>
              <a:spcAft>
                <a:spcPct val="0"/>
              </a:spcAft>
            </a:pPr>
            <a:r>
              <a:rPr lang="en-US" altLang="ko-KR" sz="800" smtClean="0">
                <a:solidFill>
                  <a:srgbClr val="000000"/>
                </a:solidFill>
                <a:latin typeface="Arial" panose="020B0604020202020204" pitchFamily="34" charset="0"/>
                <a:ea typeface="돋움" pitchFamily="50" charset="-127"/>
                <a:cs typeface="Arial" panose="020B0604020202020204" pitchFamily="34" charset="0"/>
              </a:rPr>
              <a:t>- (            </a:t>
            </a:r>
            <a:r>
              <a:rPr lang="en-US" altLang="ko-KR" sz="800">
                <a:solidFill>
                  <a:srgbClr val="000000"/>
                </a:solidFill>
                <a:latin typeface="Arial" panose="020B0604020202020204" pitchFamily="34" charset="0"/>
                <a:ea typeface="돋움" pitchFamily="50" charset="-127"/>
                <a:cs typeface="Arial" panose="020B0604020202020204" pitchFamily="34" charset="0"/>
              </a:rPr>
              <a:t>2           </a:t>
            </a:r>
            <a:r>
              <a:rPr lang="en-US" altLang="ko-KR" sz="800" smtClean="0">
                <a:solidFill>
                  <a:srgbClr val="000000"/>
                </a:solidFill>
                <a:latin typeface="Arial" panose="020B0604020202020204" pitchFamily="34" charset="0"/>
                <a:ea typeface="돋움" pitchFamily="50" charset="-127"/>
                <a:cs typeface="Arial" panose="020B0604020202020204" pitchFamily="34" charset="0"/>
              </a:rPr>
              <a:t>) </a:t>
            </a:r>
            <a:r>
              <a:rPr lang="en-US" altLang="ko-KR" sz="800" err="1" smtClean="0">
                <a:solidFill>
                  <a:srgbClr val="000000"/>
                </a:solidFill>
                <a:latin typeface="Arial" panose="020B0604020202020204" pitchFamily="34" charset="0"/>
                <a:ea typeface="돋움" pitchFamily="50" charset="-127"/>
                <a:cs typeface="Arial" panose="020B0604020202020204" pitchFamily="34" charset="0"/>
              </a:rPr>
              <a:t>có</a:t>
            </a:r>
            <a:r>
              <a:rPr lang="en-US" altLang="ko-KR" sz="800" smtClean="0">
                <a:solidFill>
                  <a:srgbClr val="000000"/>
                </a:solidFill>
                <a:latin typeface="Arial" panose="020B0604020202020204" pitchFamily="34" charset="0"/>
                <a:ea typeface="돋움" pitchFamily="50" charset="-127"/>
                <a:cs typeface="Arial" panose="020B0604020202020204" pitchFamily="34" charset="0"/>
              </a:rPr>
              <a:t> </a:t>
            </a:r>
            <a:r>
              <a:rPr lang="en-US" altLang="ko-KR" sz="800" err="1" smtClean="0">
                <a:solidFill>
                  <a:srgbClr val="000000"/>
                </a:solidFill>
                <a:latin typeface="Arial" panose="020B0604020202020204" pitchFamily="34" charset="0"/>
                <a:ea typeface="돋움" pitchFamily="50" charset="-127"/>
                <a:cs typeface="Arial" panose="020B0604020202020204" pitchFamily="34" charset="0"/>
              </a:rPr>
              <a:t>vai</a:t>
            </a:r>
            <a:r>
              <a:rPr lang="en-US" altLang="ko-KR" sz="800" smtClean="0">
                <a:solidFill>
                  <a:srgbClr val="000000"/>
                </a:solidFill>
                <a:latin typeface="Arial" panose="020B0604020202020204" pitchFamily="34" charset="0"/>
                <a:ea typeface="돋움" pitchFamily="50" charset="-127"/>
                <a:cs typeface="Arial" panose="020B0604020202020204" pitchFamily="34" charset="0"/>
              </a:rPr>
              <a:t> </a:t>
            </a:r>
            <a:r>
              <a:rPr lang="en-US" altLang="ko-KR" sz="800" err="1" smtClean="0">
                <a:solidFill>
                  <a:srgbClr val="000000"/>
                </a:solidFill>
                <a:latin typeface="Arial" panose="020B0604020202020204" pitchFamily="34" charset="0"/>
                <a:ea typeface="돋움" pitchFamily="50" charset="-127"/>
                <a:cs typeface="Arial" panose="020B0604020202020204" pitchFamily="34" charset="0"/>
              </a:rPr>
              <a:t>trò</a:t>
            </a:r>
            <a:r>
              <a:rPr lang="en-US" altLang="ko-KR" sz="800" smtClean="0">
                <a:solidFill>
                  <a:srgbClr val="000000"/>
                </a:solidFill>
                <a:latin typeface="Arial" panose="020B0604020202020204" pitchFamily="34" charset="0"/>
                <a:ea typeface="돋움" pitchFamily="50" charset="-127"/>
                <a:cs typeface="Arial" panose="020B0604020202020204" pitchFamily="34" charset="0"/>
              </a:rPr>
              <a:t> </a:t>
            </a:r>
            <a:r>
              <a:rPr lang="en-US" altLang="ko-KR" sz="800" err="1" smtClean="0">
                <a:solidFill>
                  <a:srgbClr val="000000"/>
                </a:solidFill>
                <a:latin typeface="Arial" panose="020B0604020202020204" pitchFamily="34" charset="0"/>
                <a:ea typeface="돋움" pitchFamily="50" charset="-127"/>
                <a:cs typeface="Arial" panose="020B0604020202020204" pitchFamily="34" charset="0"/>
              </a:rPr>
              <a:t>kết</a:t>
            </a:r>
            <a:r>
              <a:rPr lang="en-US" altLang="ko-KR" sz="800" smtClean="0">
                <a:solidFill>
                  <a:srgbClr val="000000"/>
                </a:solidFill>
                <a:latin typeface="Arial" panose="020B0604020202020204" pitchFamily="34" charset="0"/>
                <a:ea typeface="돋움" pitchFamily="50" charset="-127"/>
                <a:cs typeface="Arial" panose="020B0604020202020204" pitchFamily="34" charset="0"/>
              </a:rPr>
              <a:t> </a:t>
            </a:r>
            <a:r>
              <a:rPr lang="en-US" altLang="ko-KR" sz="800" err="1" smtClean="0">
                <a:solidFill>
                  <a:srgbClr val="000000"/>
                </a:solidFill>
                <a:latin typeface="Arial" panose="020B0604020202020204" pitchFamily="34" charset="0"/>
                <a:ea typeface="돋움" pitchFamily="50" charset="-127"/>
                <a:cs typeface="Arial" panose="020B0604020202020204" pitchFamily="34" charset="0"/>
              </a:rPr>
              <a:t>nối</a:t>
            </a:r>
            <a:r>
              <a:rPr lang="en-US" altLang="ko-KR" sz="800" smtClean="0">
                <a:solidFill>
                  <a:srgbClr val="000000"/>
                </a:solidFill>
                <a:latin typeface="Arial" panose="020B0604020202020204" pitchFamily="34" charset="0"/>
                <a:ea typeface="돋움" pitchFamily="50" charset="-127"/>
                <a:cs typeface="Arial" panose="020B0604020202020204" pitchFamily="34" charset="0"/>
              </a:rPr>
              <a:t> </a:t>
            </a:r>
            <a:r>
              <a:rPr lang="en-US" altLang="ko-KR" sz="800" err="1" smtClean="0">
                <a:solidFill>
                  <a:srgbClr val="000000"/>
                </a:solidFill>
                <a:latin typeface="Arial" panose="020B0604020202020204" pitchFamily="34" charset="0"/>
                <a:ea typeface="돋움" pitchFamily="50" charset="-127"/>
                <a:cs typeface="Arial" panose="020B0604020202020204" pitchFamily="34" charset="0"/>
              </a:rPr>
              <a:t>tín</a:t>
            </a:r>
            <a:r>
              <a:rPr lang="en-US" altLang="ko-KR" sz="800" smtClean="0">
                <a:solidFill>
                  <a:srgbClr val="000000"/>
                </a:solidFill>
                <a:latin typeface="Arial" panose="020B0604020202020204" pitchFamily="34" charset="0"/>
                <a:ea typeface="돋움" pitchFamily="50" charset="-127"/>
                <a:cs typeface="Arial" panose="020B0604020202020204" pitchFamily="34" charset="0"/>
              </a:rPr>
              <a:t> </a:t>
            </a:r>
            <a:r>
              <a:rPr lang="en-US" altLang="ko-KR" sz="800" err="1" smtClean="0">
                <a:solidFill>
                  <a:srgbClr val="000000"/>
                </a:solidFill>
                <a:latin typeface="Arial" panose="020B0604020202020204" pitchFamily="34" charset="0"/>
                <a:ea typeface="돋움" pitchFamily="50" charset="-127"/>
                <a:cs typeface="Arial" panose="020B0604020202020204" pitchFamily="34" charset="0"/>
              </a:rPr>
              <a:t>hiệu</a:t>
            </a:r>
            <a:r>
              <a:rPr lang="en-US" altLang="ko-KR" sz="800" smtClean="0">
                <a:solidFill>
                  <a:srgbClr val="000000"/>
                </a:solidFill>
                <a:latin typeface="Arial" panose="020B0604020202020204" pitchFamily="34" charset="0"/>
                <a:ea typeface="돋움" pitchFamily="50" charset="-127"/>
                <a:cs typeface="Arial" panose="020B0604020202020204" pitchFamily="34" charset="0"/>
              </a:rPr>
              <a:t> </a:t>
            </a:r>
            <a:r>
              <a:rPr lang="en-US" altLang="ko-KR" sz="800" err="1" smtClean="0">
                <a:solidFill>
                  <a:srgbClr val="000000"/>
                </a:solidFill>
                <a:latin typeface="Arial" panose="020B0604020202020204" pitchFamily="34" charset="0"/>
                <a:ea typeface="돋움" pitchFamily="50" charset="-127"/>
                <a:cs typeface="Arial" panose="020B0604020202020204" pitchFamily="34" charset="0"/>
              </a:rPr>
              <a:t>với</a:t>
            </a:r>
            <a:r>
              <a:rPr lang="en-US" altLang="ko-KR" sz="800" smtClean="0">
                <a:solidFill>
                  <a:srgbClr val="000000"/>
                </a:solidFill>
                <a:latin typeface="Arial" panose="020B0604020202020204" pitchFamily="34" charset="0"/>
                <a:ea typeface="돋움" pitchFamily="50" charset="-127"/>
                <a:cs typeface="Arial" panose="020B0604020202020204" pitchFamily="34" charset="0"/>
              </a:rPr>
              <a:t> </a:t>
            </a:r>
            <a:r>
              <a:rPr lang="en-US" altLang="ko-KR" sz="800" err="1" smtClean="0">
                <a:solidFill>
                  <a:srgbClr val="000000"/>
                </a:solidFill>
                <a:latin typeface="Arial" panose="020B0604020202020204" pitchFamily="34" charset="0"/>
                <a:ea typeface="돋움" pitchFamily="50" charset="-127"/>
                <a:cs typeface="Arial" panose="020B0604020202020204" pitchFamily="34" charset="0"/>
              </a:rPr>
              <a:t>các</a:t>
            </a:r>
            <a:r>
              <a:rPr lang="en-US" altLang="ko-KR" sz="800" smtClean="0">
                <a:solidFill>
                  <a:srgbClr val="000000"/>
                </a:solidFill>
                <a:latin typeface="Arial" panose="020B0604020202020204" pitchFamily="34" charset="0"/>
                <a:ea typeface="돋움" pitchFamily="50" charset="-127"/>
                <a:cs typeface="Arial" panose="020B0604020202020204" pitchFamily="34" charset="0"/>
              </a:rPr>
              <a:t> </a:t>
            </a:r>
            <a:r>
              <a:rPr lang="en-US" altLang="ko-KR" sz="800" err="1" smtClean="0">
                <a:solidFill>
                  <a:srgbClr val="000000"/>
                </a:solidFill>
                <a:latin typeface="Arial" panose="020B0604020202020204" pitchFamily="34" charset="0"/>
                <a:ea typeface="돋움" pitchFamily="50" charset="-127"/>
                <a:cs typeface="Arial" panose="020B0604020202020204" pitchFamily="34" charset="0"/>
              </a:rPr>
              <a:t>thiết</a:t>
            </a:r>
            <a:r>
              <a:rPr lang="en-US" altLang="ko-KR" sz="800" smtClean="0">
                <a:solidFill>
                  <a:srgbClr val="000000"/>
                </a:solidFill>
                <a:latin typeface="Arial" panose="020B0604020202020204" pitchFamily="34" charset="0"/>
                <a:ea typeface="돋움" pitchFamily="50" charset="-127"/>
                <a:cs typeface="Arial" panose="020B0604020202020204" pitchFamily="34" charset="0"/>
              </a:rPr>
              <a:t> </a:t>
            </a:r>
            <a:r>
              <a:rPr lang="en-US" altLang="ko-KR" sz="800" err="1" smtClean="0">
                <a:solidFill>
                  <a:srgbClr val="000000"/>
                </a:solidFill>
                <a:latin typeface="Arial" panose="020B0604020202020204" pitchFamily="34" charset="0"/>
                <a:ea typeface="돋움" pitchFamily="50" charset="-127"/>
                <a:cs typeface="Arial" panose="020B0604020202020204" pitchFamily="34" charset="0"/>
              </a:rPr>
              <a:t>bị</a:t>
            </a:r>
            <a:r>
              <a:rPr lang="en-US" altLang="ko-KR" sz="800" smtClean="0">
                <a:solidFill>
                  <a:srgbClr val="000000"/>
                </a:solidFill>
                <a:latin typeface="Arial" panose="020B0604020202020204" pitchFamily="34" charset="0"/>
                <a:ea typeface="돋움" pitchFamily="50" charset="-127"/>
                <a:cs typeface="Arial" panose="020B0604020202020204" pitchFamily="34" charset="0"/>
              </a:rPr>
              <a:t> </a:t>
            </a:r>
            <a:r>
              <a:rPr lang="en-US" altLang="ko-KR" sz="800" err="1" smtClean="0">
                <a:solidFill>
                  <a:srgbClr val="000000"/>
                </a:solidFill>
                <a:latin typeface="Arial" panose="020B0604020202020204" pitchFamily="34" charset="0"/>
                <a:ea typeface="돋움" pitchFamily="50" charset="-127"/>
                <a:cs typeface="Arial" panose="020B0604020202020204" pitchFamily="34" charset="0"/>
              </a:rPr>
              <a:t>bên</a:t>
            </a:r>
            <a:r>
              <a:rPr lang="en-US" altLang="ko-KR" sz="800" smtClean="0">
                <a:solidFill>
                  <a:srgbClr val="000000"/>
                </a:solidFill>
                <a:latin typeface="Arial" panose="020B0604020202020204" pitchFamily="34" charset="0"/>
                <a:ea typeface="돋움" pitchFamily="50" charset="-127"/>
                <a:cs typeface="Arial" panose="020B0604020202020204" pitchFamily="34" charset="0"/>
              </a:rPr>
              <a:t> </a:t>
            </a:r>
            <a:r>
              <a:rPr lang="en-US" altLang="ko-KR" sz="800" err="1" smtClean="0">
                <a:solidFill>
                  <a:srgbClr val="000000"/>
                </a:solidFill>
                <a:latin typeface="Arial" panose="020B0604020202020204" pitchFamily="34" charset="0"/>
                <a:ea typeface="돋움" pitchFamily="50" charset="-127"/>
                <a:cs typeface="Arial" panose="020B0604020202020204" pitchFamily="34" charset="0"/>
              </a:rPr>
              <a:t>ngoài</a:t>
            </a:r>
            <a:endParaRPr lang="en-US" altLang="ko-KR" sz="800">
              <a:solidFill>
                <a:srgbClr val="000000"/>
              </a:solidFill>
              <a:latin typeface="Arial" panose="020B0604020202020204" pitchFamily="34" charset="0"/>
              <a:ea typeface="돋움" pitchFamily="50" charset="-127"/>
              <a:cs typeface="Arial" panose="020B0604020202020204" pitchFamily="34" charset="0"/>
            </a:endParaRPr>
          </a:p>
          <a:p>
            <a:pPr eaLnBrk="1" fontAlgn="base" latinLnBrk="1" hangingPunct="1">
              <a:spcBef>
                <a:spcPct val="0"/>
              </a:spcBef>
              <a:spcAft>
                <a:spcPct val="0"/>
              </a:spcAft>
            </a:pPr>
            <a:r>
              <a:rPr lang="en-US" altLang="ko-KR" sz="800">
                <a:solidFill>
                  <a:srgbClr val="000000"/>
                </a:solidFill>
                <a:latin typeface="Arial" panose="020B0604020202020204" pitchFamily="34" charset="0"/>
                <a:ea typeface="돋움" pitchFamily="50" charset="-127"/>
                <a:cs typeface="Arial" panose="020B0604020202020204" pitchFamily="34" charset="0"/>
              </a:rPr>
              <a:t>- </a:t>
            </a:r>
            <a:r>
              <a:rPr lang="en-US" altLang="ko-KR" sz="800" smtClean="0">
                <a:solidFill>
                  <a:srgbClr val="000000"/>
                </a:solidFill>
                <a:latin typeface="Arial" panose="020B0604020202020204" pitchFamily="34" charset="0"/>
                <a:ea typeface="돋움" pitchFamily="50" charset="-127"/>
                <a:cs typeface="Arial" panose="020B0604020202020204" pitchFamily="34" charset="0"/>
              </a:rPr>
              <a:t>(             </a:t>
            </a:r>
            <a:r>
              <a:rPr lang="en-US" altLang="ko-KR" sz="800">
                <a:solidFill>
                  <a:srgbClr val="000000"/>
                </a:solidFill>
                <a:latin typeface="Arial" panose="020B0604020202020204" pitchFamily="34" charset="0"/>
                <a:ea typeface="돋움" pitchFamily="50" charset="-127"/>
                <a:cs typeface="Arial" panose="020B0604020202020204" pitchFamily="34" charset="0"/>
              </a:rPr>
              <a:t>3         </a:t>
            </a:r>
            <a:r>
              <a:rPr lang="en-US" altLang="ko-KR" sz="800" smtClean="0">
                <a:solidFill>
                  <a:srgbClr val="000000"/>
                </a:solidFill>
                <a:latin typeface="Arial" panose="020B0604020202020204" pitchFamily="34" charset="0"/>
                <a:ea typeface="돋움" pitchFamily="50" charset="-127"/>
                <a:cs typeface="Arial" panose="020B0604020202020204" pitchFamily="34" charset="0"/>
              </a:rPr>
              <a:t>) </a:t>
            </a:r>
            <a:r>
              <a:rPr lang="en-US" altLang="ko-KR" sz="800" err="1" smtClean="0">
                <a:solidFill>
                  <a:srgbClr val="000000"/>
                </a:solidFill>
                <a:latin typeface="Arial" panose="020B0604020202020204" pitchFamily="34" charset="0"/>
                <a:ea typeface="돋움" pitchFamily="50" charset="-127"/>
                <a:cs typeface="Arial" panose="020B0604020202020204" pitchFamily="34" charset="0"/>
              </a:rPr>
              <a:t>có</a:t>
            </a:r>
            <a:r>
              <a:rPr lang="en-US" altLang="ko-KR" sz="800" smtClean="0">
                <a:solidFill>
                  <a:srgbClr val="000000"/>
                </a:solidFill>
                <a:latin typeface="Arial" panose="020B0604020202020204" pitchFamily="34" charset="0"/>
                <a:ea typeface="돋움" pitchFamily="50" charset="-127"/>
                <a:cs typeface="Arial" panose="020B0604020202020204" pitchFamily="34" charset="0"/>
              </a:rPr>
              <a:t> </a:t>
            </a:r>
            <a:r>
              <a:rPr lang="en-US" altLang="ko-KR" sz="800" err="1" smtClean="0">
                <a:solidFill>
                  <a:srgbClr val="000000"/>
                </a:solidFill>
                <a:latin typeface="Arial" panose="020B0604020202020204" pitchFamily="34" charset="0"/>
                <a:ea typeface="돋움" pitchFamily="50" charset="-127"/>
                <a:cs typeface="Arial" panose="020B0604020202020204" pitchFamily="34" charset="0"/>
              </a:rPr>
              <a:t>vai</a:t>
            </a:r>
            <a:r>
              <a:rPr lang="en-US" altLang="ko-KR" sz="800" smtClean="0">
                <a:solidFill>
                  <a:srgbClr val="000000"/>
                </a:solidFill>
                <a:latin typeface="Arial" panose="020B0604020202020204" pitchFamily="34" charset="0"/>
                <a:ea typeface="돋움" pitchFamily="50" charset="-127"/>
                <a:cs typeface="Arial" panose="020B0604020202020204" pitchFamily="34" charset="0"/>
              </a:rPr>
              <a:t> </a:t>
            </a:r>
            <a:r>
              <a:rPr lang="en-US" altLang="ko-KR" sz="800" err="1" smtClean="0">
                <a:solidFill>
                  <a:srgbClr val="000000"/>
                </a:solidFill>
                <a:latin typeface="Arial" panose="020B0604020202020204" pitchFamily="34" charset="0"/>
                <a:ea typeface="돋움" pitchFamily="50" charset="-127"/>
                <a:cs typeface="Arial" panose="020B0604020202020204" pitchFamily="34" charset="0"/>
              </a:rPr>
              <a:t>trò</a:t>
            </a:r>
            <a:r>
              <a:rPr lang="en-US" altLang="ko-KR" sz="800" smtClean="0">
                <a:solidFill>
                  <a:srgbClr val="000000"/>
                </a:solidFill>
                <a:latin typeface="Arial" panose="020B0604020202020204" pitchFamily="34" charset="0"/>
                <a:ea typeface="돋움" pitchFamily="50" charset="-127"/>
                <a:cs typeface="Arial" panose="020B0604020202020204" pitchFamily="34" charset="0"/>
              </a:rPr>
              <a:t> </a:t>
            </a:r>
            <a:r>
              <a:rPr lang="en-US" altLang="ko-KR" sz="800" err="1" smtClean="0">
                <a:solidFill>
                  <a:srgbClr val="000000"/>
                </a:solidFill>
                <a:latin typeface="Arial" panose="020B0604020202020204" pitchFamily="34" charset="0"/>
                <a:ea typeface="돋움" pitchFamily="50" charset="-127"/>
                <a:cs typeface="Arial" panose="020B0604020202020204" pitchFamily="34" charset="0"/>
              </a:rPr>
              <a:t>cung</a:t>
            </a:r>
            <a:r>
              <a:rPr lang="en-US" altLang="ko-KR" sz="800" smtClean="0">
                <a:solidFill>
                  <a:srgbClr val="000000"/>
                </a:solidFill>
                <a:latin typeface="Arial" panose="020B0604020202020204" pitchFamily="34" charset="0"/>
                <a:ea typeface="돋움" pitchFamily="50" charset="-127"/>
                <a:cs typeface="Arial" panose="020B0604020202020204" pitchFamily="34" charset="0"/>
              </a:rPr>
              <a:t> </a:t>
            </a:r>
            <a:r>
              <a:rPr lang="en-US" altLang="ko-KR" sz="800" err="1" smtClean="0">
                <a:solidFill>
                  <a:srgbClr val="000000"/>
                </a:solidFill>
                <a:latin typeface="Arial" panose="020B0604020202020204" pitchFamily="34" charset="0"/>
                <a:ea typeface="돋움" pitchFamily="50" charset="-127"/>
                <a:cs typeface="Arial" panose="020B0604020202020204" pitchFamily="34" charset="0"/>
              </a:rPr>
              <a:t>cấp</a:t>
            </a:r>
            <a:r>
              <a:rPr lang="en-US" altLang="ko-KR" sz="800" smtClean="0">
                <a:solidFill>
                  <a:srgbClr val="000000"/>
                </a:solidFill>
                <a:latin typeface="Arial" panose="020B0604020202020204" pitchFamily="34" charset="0"/>
                <a:ea typeface="돋움" pitchFamily="50" charset="-127"/>
                <a:cs typeface="Arial" panose="020B0604020202020204" pitchFamily="34" charset="0"/>
              </a:rPr>
              <a:t> </a:t>
            </a:r>
            <a:r>
              <a:rPr lang="en-US" altLang="ko-KR" sz="800" err="1" smtClean="0">
                <a:solidFill>
                  <a:srgbClr val="000000"/>
                </a:solidFill>
                <a:latin typeface="Arial" panose="020B0604020202020204" pitchFamily="34" charset="0"/>
                <a:ea typeface="돋움" pitchFamily="50" charset="-127"/>
                <a:cs typeface="Arial" panose="020B0604020202020204" pitchFamily="34" charset="0"/>
              </a:rPr>
              <a:t>nguồn</a:t>
            </a:r>
            <a:r>
              <a:rPr lang="en-US" altLang="ko-KR" sz="800" smtClean="0">
                <a:solidFill>
                  <a:srgbClr val="000000"/>
                </a:solidFill>
                <a:latin typeface="Arial" panose="020B0604020202020204" pitchFamily="34" charset="0"/>
                <a:ea typeface="돋움" pitchFamily="50" charset="-127"/>
                <a:cs typeface="Arial" panose="020B0604020202020204" pitchFamily="34" charset="0"/>
              </a:rPr>
              <a:t> </a:t>
            </a:r>
            <a:r>
              <a:rPr lang="en-US" altLang="ko-KR" sz="800" err="1" smtClean="0">
                <a:solidFill>
                  <a:srgbClr val="000000"/>
                </a:solidFill>
                <a:latin typeface="Arial" panose="020B0604020202020204" pitchFamily="34" charset="0"/>
                <a:ea typeface="돋움" pitchFamily="50" charset="-127"/>
                <a:cs typeface="Arial" panose="020B0604020202020204" pitchFamily="34" charset="0"/>
              </a:rPr>
              <a:t>cho</a:t>
            </a:r>
            <a:r>
              <a:rPr lang="en-US" altLang="ko-KR" sz="800" smtClean="0">
                <a:solidFill>
                  <a:srgbClr val="000000"/>
                </a:solidFill>
                <a:latin typeface="Arial" panose="020B0604020202020204" pitchFamily="34" charset="0"/>
                <a:ea typeface="돋움" pitchFamily="50" charset="-127"/>
                <a:cs typeface="Arial" panose="020B0604020202020204" pitchFamily="34" charset="0"/>
              </a:rPr>
              <a:t> </a:t>
            </a:r>
            <a:r>
              <a:rPr lang="en-US" altLang="ko-KR" sz="800" err="1" smtClean="0">
                <a:solidFill>
                  <a:srgbClr val="000000"/>
                </a:solidFill>
                <a:latin typeface="Arial" panose="020B0604020202020204" pitchFamily="34" charset="0"/>
                <a:ea typeface="돋움" pitchFamily="50" charset="-127"/>
                <a:cs typeface="Arial" panose="020B0604020202020204" pitchFamily="34" charset="0"/>
              </a:rPr>
              <a:t>các</a:t>
            </a:r>
            <a:r>
              <a:rPr lang="en-US" altLang="ko-KR" sz="800" smtClean="0">
                <a:solidFill>
                  <a:srgbClr val="000000"/>
                </a:solidFill>
                <a:latin typeface="Arial" panose="020B0604020202020204" pitchFamily="34" charset="0"/>
                <a:ea typeface="돋움" pitchFamily="50" charset="-127"/>
                <a:cs typeface="Arial" panose="020B0604020202020204" pitchFamily="34" charset="0"/>
              </a:rPr>
              <a:t> </a:t>
            </a:r>
            <a:r>
              <a:rPr lang="en-US" altLang="ko-KR" sz="800" err="1" smtClean="0">
                <a:solidFill>
                  <a:srgbClr val="000000"/>
                </a:solidFill>
                <a:latin typeface="Arial" panose="020B0604020202020204" pitchFamily="34" charset="0"/>
                <a:ea typeface="돋움" pitchFamily="50" charset="-127"/>
                <a:cs typeface="Arial" panose="020B0604020202020204" pitchFamily="34" charset="0"/>
              </a:rPr>
              <a:t>bộ</a:t>
            </a:r>
            <a:r>
              <a:rPr lang="en-US" altLang="ko-KR" sz="800" smtClean="0">
                <a:solidFill>
                  <a:srgbClr val="000000"/>
                </a:solidFill>
                <a:latin typeface="Arial" panose="020B0604020202020204" pitchFamily="34" charset="0"/>
                <a:ea typeface="돋움" pitchFamily="50" charset="-127"/>
                <a:cs typeface="Arial" panose="020B0604020202020204" pitchFamily="34" charset="0"/>
              </a:rPr>
              <a:t> </a:t>
            </a:r>
            <a:r>
              <a:rPr lang="en-US" altLang="ko-KR" sz="800" err="1" smtClean="0">
                <a:solidFill>
                  <a:srgbClr val="000000"/>
                </a:solidFill>
                <a:latin typeface="Arial" panose="020B0604020202020204" pitchFamily="34" charset="0"/>
                <a:ea typeface="돋움" pitchFamily="50" charset="-127"/>
                <a:cs typeface="Arial" panose="020B0604020202020204" pitchFamily="34" charset="0"/>
              </a:rPr>
              <a:t>phận</a:t>
            </a:r>
            <a:endParaRPr lang="en-US" altLang="ko-KR" sz="800" smtClean="0">
              <a:solidFill>
                <a:srgbClr val="000000"/>
              </a:solidFill>
              <a:latin typeface="Arial" panose="020B0604020202020204" pitchFamily="34" charset="0"/>
              <a:ea typeface="돋움" pitchFamily="50" charset="-127"/>
              <a:cs typeface="Arial" panose="020B0604020202020204" pitchFamily="34" charset="0"/>
            </a:endParaRPr>
          </a:p>
          <a:p>
            <a:pPr eaLnBrk="1" fontAlgn="base" latinLnBrk="1" hangingPunct="1">
              <a:spcBef>
                <a:spcPct val="0"/>
              </a:spcBef>
              <a:spcAft>
                <a:spcPct val="0"/>
              </a:spcAft>
            </a:pPr>
            <a:r>
              <a:rPr lang="en-US" altLang="ko-KR" sz="800" smtClean="0">
                <a:solidFill>
                  <a:srgbClr val="000000"/>
                </a:solidFill>
                <a:latin typeface="Arial" panose="020B0604020202020204" pitchFamily="34" charset="0"/>
                <a:ea typeface="돋움" pitchFamily="50" charset="-127"/>
                <a:cs typeface="Arial" panose="020B0604020202020204" pitchFamily="34" charset="0"/>
              </a:rPr>
              <a:t>- (          4               ) </a:t>
            </a:r>
            <a:r>
              <a:rPr lang="en-US" altLang="ko-KR" sz="800" err="1" smtClean="0">
                <a:solidFill>
                  <a:srgbClr val="000000"/>
                </a:solidFill>
                <a:latin typeface="Arial" panose="020B0604020202020204" pitchFamily="34" charset="0"/>
                <a:ea typeface="돋움" pitchFamily="50" charset="-127"/>
                <a:cs typeface="Arial" panose="020B0604020202020204" pitchFamily="34" charset="0"/>
              </a:rPr>
              <a:t>có</a:t>
            </a:r>
            <a:r>
              <a:rPr lang="en-US" altLang="ko-KR" sz="800" smtClean="0">
                <a:solidFill>
                  <a:srgbClr val="000000"/>
                </a:solidFill>
                <a:latin typeface="Arial" panose="020B0604020202020204" pitchFamily="34" charset="0"/>
                <a:ea typeface="돋움" pitchFamily="50" charset="-127"/>
                <a:cs typeface="Arial" panose="020B0604020202020204" pitchFamily="34" charset="0"/>
              </a:rPr>
              <a:t> </a:t>
            </a:r>
            <a:r>
              <a:rPr lang="en-US" altLang="ko-KR" sz="800" err="1" smtClean="0">
                <a:solidFill>
                  <a:srgbClr val="000000"/>
                </a:solidFill>
                <a:latin typeface="Arial" panose="020B0604020202020204" pitchFamily="34" charset="0"/>
                <a:ea typeface="돋움" pitchFamily="50" charset="-127"/>
                <a:cs typeface="Arial" panose="020B0604020202020204" pitchFamily="34" charset="0"/>
              </a:rPr>
              <a:t>vai</a:t>
            </a:r>
            <a:r>
              <a:rPr lang="en-US" altLang="ko-KR" sz="800" smtClean="0">
                <a:solidFill>
                  <a:srgbClr val="000000"/>
                </a:solidFill>
                <a:latin typeface="Arial" panose="020B0604020202020204" pitchFamily="34" charset="0"/>
                <a:ea typeface="돋움" pitchFamily="50" charset="-127"/>
                <a:cs typeface="Arial" panose="020B0604020202020204" pitchFamily="34" charset="0"/>
              </a:rPr>
              <a:t> </a:t>
            </a:r>
            <a:r>
              <a:rPr lang="en-US" altLang="ko-KR" sz="800" err="1" smtClean="0">
                <a:solidFill>
                  <a:srgbClr val="000000"/>
                </a:solidFill>
                <a:latin typeface="Arial" panose="020B0604020202020204" pitchFamily="34" charset="0"/>
                <a:ea typeface="돋움" pitchFamily="50" charset="-127"/>
                <a:cs typeface="Arial" panose="020B0604020202020204" pitchFamily="34" charset="0"/>
              </a:rPr>
              <a:t>trò</a:t>
            </a:r>
            <a:r>
              <a:rPr lang="en-US" altLang="ko-KR" sz="800" smtClean="0">
                <a:solidFill>
                  <a:srgbClr val="000000"/>
                </a:solidFill>
                <a:latin typeface="Arial" panose="020B0604020202020204" pitchFamily="34" charset="0"/>
                <a:ea typeface="돋움" pitchFamily="50" charset="-127"/>
                <a:cs typeface="Arial" panose="020B0604020202020204" pitchFamily="34" charset="0"/>
              </a:rPr>
              <a:t> </a:t>
            </a:r>
            <a:r>
              <a:rPr lang="en-US" altLang="ko-KR" sz="800" err="1" smtClean="0">
                <a:solidFill>
                  <a:srgbClr val="000000"/>
                </a:solidFill>
                <a:latin typeface="Arial" panose="020B0604020202020204" pitchFamily="34" charset="0"/>
                <a:ea typeface="돋움" pitchFamily="50" charset="-127"/>
                <a:cs typeface="Arial" panose="020B0604020202020204" pitchFamily="34" charset="0"/>
              </a:rPr>
              <a:t>ghi</a:t>
            </a:r>
            <a:r>
              <a:rPr lang="en-US" altLang="ko-KR" sz="800" smtClean="0">
                <a:solidFill>
                  <a:srgbClr val="000000"/>
                </a:solidFill>
                <a:latin typeface="Arial" panose="020B0604020202020204" pitchFamily="34" charset="0"/>
                <a:ea typeface="돋움" pitchFamily="50" charset="-127"/>
                <a:cs typeface="Arial" panose="020B0604020202020204" pitchFamily="34" charset="0"/>
              </a:rPr>
              <a:t> </a:t>
            </a:r>
            <a:r>
              <a:rPr lang="en-US" altLang="ko-KR" sz="800" err="1" smtClean="0">
                <a:solidFill>
                  <a:srgbClr val="000000"/>
                </a:solidFill>
                <a:latin typeface="Arial" panose="020B0604020202020204" pitchFamily="34" charset="0"/>
                <a:ea typeface="돋움" pitchFamily="50" charset="-127"/>
                <a:cs typeface="Arial" panose="020B0604020202020204" pitchFamily="34" charset="0"/>
              </a:rPr>
              <a:t>chép</a:t>
            </a:r>
            <a:r>
              <a:rPr lang="en-US" altLang="ko-KR" sz="800" smtClean="0">
                <a:solidFill>
                  <a:srgbClr val="000000"/>
                </a:solidFill>
                <a:latin typeface="Arial" panose="020B0604020202020204" pitchFamily="34" charset="0"/>
                <a:ea typeface="돋움" pitchFamily="50" charset="-127"/>
                <a:cs typeface="Arial" panose="020B0604020202020204" pitchFamily="34" charset="0"/>
              </a:rPr>
              <a:t> </a:t>
            </a:r>
            <a:r>
              <a:rPr lang="en-US" altLang="ko-KR" sz="800" err="1" smtClean="0">
                <a:solidFill>
                  <a:srgbClr val="000000"/>
                </a:solidFill>
                <a:latin typeface="Arial" panose="020B0604020202020204" pitchFamily="34" charset="0"/>
                <a:ea typeface="돋움" pitchFamily="50" charset="-127"/>
                <a:cs typeface="Arial" panose="020B0604020202020204" pitchFamily="34" charset="0"/>
              </a:rPr>
              <a:t>lại</a:t>
            </a:r>
            <a:r>
              <a:rPr lang="en-US" altLang="ko-KR" sz="800" smtClean="0">
                <a:solidFill>
                  <a:srgbClr val="000000"/>
                </a:solidFill>
                <a:latin typeface="Arial" panose="020B0604020202020204" pitchFamily="34" charset="0"/>
                <a:ea typeface="돋움" pitchFamily="50" charset="-127"/>
                <a:cs typeface="Arial" panose="020B0604020202020204" pitchFamily="34" charset="0"/>
              </a:rPr>
              <a:t> </a:t>
            </a:r>
            <a:r>
              <a:rPr lang="en-US" altLang="ko-KR" sz="800" err="1" smtClean="0">
                <a:solidFill>
                  <a:srgbClr val="000000"/>
                </a:solidFill>
                <a:latin typeface="Arial" panose="020B0604020202020204" pitchFamily="34" charset="0"/>
                <a:ea typeface="돋움" pitchFamily="50" charset="-127"/>
                <a:cs typeface="Arial" panose="020B0604020202020204" pitchFamily="34" charset="0"/>
              </a:rPr>
              <a:t>chương</a:t>
            </a:r>
            <a:r>
              <a:rPr lang="en-US" altLang="ko-KR" sz="800" smtClean="0">
                <a:solidFill>
                  <a:srgbClr val="000000"/>
                </a:solidFill>
                <a:latin typeface="Arial" panose="020B0604020202020204" pitchFamily="34" charset="0"/>
                <a:ea typeface="돋움" pitchFamily="50" charset="-127"/>
                <a:cs typeface="Arial" panose="020B0604020202020204" pitchFamily="34" charset="0"/>
              </a:rPr>
              <a:t> </a:t>
            </a:r>
            <a:r>
              <a:rPr lang="en-US" altLang="ko-KR" sz="800" err="1" smtClean="0">
                <a:solidFill>
                  <a:srgbClr val="000000"/>
                </a:solidFill>
                <a:latin typeface="Arial" panose="020B0604020202020204" pitchFamily="34" charset="0"/>
                <a:ea typeface="돋움" pitchFamily="50" charset="-127"/>
                <a:cs typeface="Arial" panose="020B0604020202020204" pitchFamily="34" charset="0"/>
              </a:rPr>
              <a:t>trình</a:t>
            </a:r>
            <a:r>
              <a:rPr lang="en-US" altLang="ko-KR" sz="800" smtClean="0">
                <a:solidFill>
                  <a:srgbClr val="000000"/>
                </a:solidFill>
                <a:latin typeface="Arial" panose="020B0604020202020204" pitchFamily="34" charset="0"/>
                <a:ea typeface="돋움" pitchFamily="50" charset="-127"/>
                <a:cs typeface="Arial" panose="020B0604020202020204" pitchFamily="34" charset="0"/>
              </a:rPr>
              <a:t> </a:t>
            </a:r>
            <a:r>
              <a:rPr lang="en-US" altLang="ko-KR" sz="800" err="1" smtClean="0">
                <a:solidFill>
                  <a:srgbClr val="000000"/>
                </a:solidFill>
                <a:latin typeface="Arial" panose="020B0604020202020204" pitchFamily="34" charset="0"/>
                <a:ea typeface="돋움" pitchFamily="50" charset="-127"/>
                <a:cs typeface="Arial" panose="020B0604020202020204" pitchFamily="34" charset="0"/>
              </a:rPr>
              <a:t>vào</a:t>
            </a:r>
            <a:r>
              <a:rPr lang="en-US" altLang="ko-KR" sz="800" smtClean="0">
                <a:solidFill>
                  <a:srgbClr val="000000"/>
                </a:solidFill>
                <a:latin typeface="Arial" panose="020B0604020202020204" pitchFamily="34" charset="0"/>
                <a:ea typeface="돋움" pitchFamily="50" charset="-127"/>
                <a:cs typeface="Arial" panose="020B0604020202020204" pitchFamily="34" charset="0"/>
              </a:rPr>
              <a:t> </a:t>
            </a:r>
            <a:r>
              <a:rPr lang="en-US" altLang="ko-KR" sz="800" err="1" smtClean="0">
                <a:solidFill>
                  <a:srgbClr val="000000"/>
                </a:solidFill>
                <a:latin typeface="Arial" panose="020B0604020202020204" pitchFamily="34" charset="0"/>
                <a:ea typeface="돋움" pitchFamily="50" charset="-127"/>
                <a:cs typeface="Arial" panose="020B0604020202020204" pitchFamily="34" charset="0"/>
              </a:rPr>
              <a:t>bộ</a:t>
            </a:r>
            <a:r>
              <a:rPr lang="en-US" altLang="ko-KR" sz="800" smtClean="0">
                <a:solidFill>
                  <a:srgbClr val="000000"/>
                </a:solidFill>
                <a:latin typeface="Arial" panose="020B0604020202020204" pitchFamily="34" charset="0"/>
                <a:ea typeface="돋움" pitchFamily="50" charset="-127"/>
                <a:cs typeface="Arial" panose="020B0604020202020204" pitchFamily="34" charset="0"/>
              </a:rPr>
              <a:t> </a:t>
            </a:r>
            <a:r>
              <a:rPr lang="en-US" altLang="ko-KR" sz="800" err="1" smtClean="0">
                <a:solidFill>
                  <a:srgbClr val="000000"/>
                </a:solidFill>
                <a:latin typeface="Arial" panose="020B0604020202020204" pitchFamily="34" charset="0"/>
                <a:ea typeface="돋움" pitchFamily="50" charset="-127"/>
                <a:cs typeface="Arial" panose="020B0604020202020204" pitchFamily="34" charset="0"/>
              </a:rPr>
              <a:t>nhớ</a:t>
            </a:r>
            <a:endParaRPr lang="ko-KR" altLang="en-US" sz="800">
              <a:solidFill>
                <a:srgbClr val="000000"/>
              </a:solidFill>
              <a:latin typeface="Arial" panose="020B0604020202020204" pitchFamily="34" charset="0"/>
              <a:ea typeface="돋움" pitchFamily="50" charset="-127"/>
              <a:cs typeface="Arial" panose="020B0604020202020204" pitchFamily="34" charset="0"/>
            </a:endParaRPr>
          </a:p>
        </p:txBody>
      </p:sp>
      <p:sp>
        <p:nvSpPr>
          <p:cNvPr id="4122" name="Rectangle 44"/>
          <p:cNvSpPr>
            <a:spLocks noChangeArrowheads="1"/>
          </p:cNvSpPr>
          <p:nvPr/>
        </p:nvSpPr>
        <p:spPr bwMode="auto">
          <a:xfrm>
            <a:off x="260350" y="7073523"/>
            <a:ext cx="312420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9pPr>
          </a:lstStyle>
          <a:p>
            <a:pPr eaLnBrk="1" fontAlgn="base" latinLnBrk="1" hangingPunct="1">
              <a:spcBef>
                <a:spcPct val="0"/>
              </a:spcBef>
              <a:spcAft>
                <a:spcPct val="0"/>
              </a:spcAft>
            </a:pPr>
            <a:r>
              <a:rPr lang="en-US" altLang="ko-KR" sz="800" smtClean="0">
                <a:solidFill>
                  <a:srgbClr val="000000"/>
                </a:solidFill>
                <a:latin typeface="Arial" panose="020B0604020202020204" pitchFamily="34" charset="0"/>
                <a:ea typeface="돋움" pitchFamily="50" charset="-127"/>
                <a:cs typeface="Arial" panose="020B0604020202020204" pitchFamily="34" charset="0"/>
              </a:rPr>
              <a:t>6. </a:t>
            </a:r>
            <a:r>
              <a:rPr lang="en-US" altLang="ko-KR" sz="800" err="1" smtClean="0">
                <a:solidFill>
                  <a:srgbClr val="000000"/>
                </a:solidFill>
                <a:latin typeface="Arial" panose="020B0604020202020204" pitchFamily="34" charset="0"/>
                <a:ea typeface="돋움" pitchFamily="50" charset="-127"/>
                <a:cs typeface="Arial" panose="020B0604020202020204" pitchFamily="34" charset="0"/>
              </a:rPr>
              <a:t>Nội</a:t>
            </a:r>
            <a:r>
              <a:rPr lang="en-US" altLang="ko-KR" sz="800" smtClean="0">
                <a:solidFill>
                  <a:srgbClr val="000000"/>
                </a:solidFill>
                <a:latin typeface="Arial" panose="020B0604020202020204" pitchFamily="34" charset="0"/>
                <a:ea typeface="돋움" pitchFamily="50" charset="-127"/>
                <a:cs typeface="Arial" panose="020B0604020202020204" pitchFamily="34" charset="0"/>
              </a:rPr>
              <a:t> dung </a:t>
            </a:r>
            <a:r>
              <a:rPr lang="en-US" altLang="ko-KR" sz="800" err="1" smtClean="0">
                <a:solidFill>
                  <a:srgbClr val="000000"/>
                </a:solidFill>
                <a:latin typeface="Arial" panose="020B0604020202020204" pitchFamily="34" charset="0"/>
                <a:ea typeface="돋움" pitchFamily="50" charset="-127"/>
                <a:cs typeface="Arial" panose="020B0604020202020204" pitchFamily="34" charset="0"/>
              </a:rPr>
              <a:t>sau</a:t>
            </a:r>
            <a:r>
              <a:rPr lang="en-US" altLang="ko-KR" sz="800" smtClean="0">
                <a:solidFill>
                  <a:srgbClr val="000000"/>
                </a:solidFill>
                <a:latin typeface="Arial" panose="020B0604020202020204" pitchFamily="34" charset="0"/>
                <a:ea typeface="돋움" pitchFamily="50" charset="-127"/>
                <a:cs typeface="Arial" panose="020B0604020202020204" pitchFamily="34" charset="0"/>
              </a:rPr>
              <a:t> </a:t>
            </a:r>
            <a:r>
              <a:rPr lang="en-US" altLang="ko-KR" sz="800" err="1" smtClean="0">
                <a:solidFill>
                  <a:srgbClr val="000000"/>
                </a:solidFill>
                <a:latin typeface="Arial" panose="020B0604020202020204" pitchFamily="34" charset="0"/>
                <a:ea typeface="돋움" pitchFamily="50" charset="-127"/>
                <a:cs typeface="Arial" panose="020B0604020202020204" pitchFamily="34" charset="0"/>
              </a:rPr>
              <a:t>là</a:t>
            </a:r>
            <a:r>
              <a:rPr lang="en-US" altLang="ko-KR" sz="800" smtClean="0">
                <a:solidFill>
                  <a:srgbClr val="000000"/>
                </a:solidFill>
                <a:latin typeface="Arial" panose="020B0604020202020204" pitchFamily="34" charset="0"/>
                <a:ea typeface="돋움" pitchFamily="50" charset="-127"/>
                <a:cs typeface="Arial" panose="020B0604020202020204" pitchFamily="34" charset="0"/>
              </a:rPr>
              <a:t> </a:t>
            </a:r>
            <a:r>
              <a:rPr lang="en-US" altLang="ko-KR" sz="800" err="1" smtClean="0">
                <a:solidFill>
                  <a:srgbClr val="000000"/>
                </a:solidFill>
                <a:latin typeface="Arial" panose="020B0604020202020204" pitchFamily="34" charset="0"/>
                <a:ea typeface="돋움" pitchFamily="50" charset="-127"/>
                <a:cs typeface="Arial" panose="020B0604020202020204" pitchFamily="34" charset="0"/>
              </a:rPr>
              <a:t>giải</a:t>
            </a:r>
            <a:r>
              <a:rPr lang="en-US" altLang="ko-KR" sz="800" smtClean="0">
                <a:solidFill>
                  <a:srgbClr val="000000"/>
                </a:solidFill>
                <a:latin typeface="Arial" panose="020B0604020202020204" pitchFamily="34" charset="0"/>
                <a:ea typeface="돋움" pitchFamily="50" charset="-127"/>
                <a:cs typeface="Arial" panose="020B0604020202020204" pitchFamily="34" charset="0"/>
              </a:rPr>
              <a:t> </a:t>
            </a:r>
            <a:r>
              <a:rPr lang="en-US" altLang="ko-KR" sz="800" err="1" smtClean="0">
                <a:solidFill>
                  <a:srgbClr val="000000"/>
                </a:solidFill>
                <a:latin typeface="Arial" panose="020B0604020202020204" pitchFamily="34" charset="0"/>
                <a:ea typeface="돋움" pitchFamily="50" charset="-127"/>
                <a:cs typeface="Arial" panose="020B0604020202020204" pitchFamily="34" charset="0"/>
              </a:rPr>
              <a:t>thích</a:t>
            </a:r>
            <a:r>
              <a:rPr lang="en-US" altLang="ko-KR" sz="800" smtClean="0">
                <a:solidFill>
                  <a:srgbClr val="000000"/>
                </a:solidFill>
                <a:latin typeface="Arial" panose="020B0604020202020204" pitchFamily="34" charset="0"/>
                <a:ea typeface="돋움" pitchFamily="50" charset="-127"/>
                <a:cs typeface="Arial" panose="020B0604020202020204" pitchFamily="34" charset="0"/>
              </a:rPr>
              <a:t> </a:t>
            </a:r>
            <a:r>
              <a:rPr lang="en-US" altLang="ko-KR" sz="800" err="1" smtClean="0">
                <a:solidFill>
                  <a:srgbClr val="000000"/>
                </a:solidFill>
                <a:latin typeface="Arial" panose="020B0604020202020204" pitchFamily="34" charset="0"/>
                <a:ea typeface="돋움" pitchFamily="50" charset="-127"/>
                <a:cs typeface="Arial" panose="020B0604020202020204" pitchFamily="34" charset="0"/>
              </a:rPr>
              <a:t>về</a:t>
            </a:r>
            <a:r>
              <a:rPr lang="en-US" altLang="ko-KR" sz="800" smtClean="0">
                <a:solidFill>
                  <a:srgbClr val="000000"/>
                </a:solidFill>
                <a:latin typeface="Arial" panose="020B0604020202020204" pitchFamily="34" charset="0"/>
                <a:ea typeface="돋움" pitchFamily="50" charset="-127"/>
                <a:cs typeface="Arial" panose="020B0604020202020204" pitchFamily="34" charset="0"/>
              </a:rPr>
              <a:t> </a:t>
            </a:r>
            <a:r>
              <a:rPr lang="en-US" altLang="ko-KR" sz="800" err="1" smtClean="0">
                <a:solidFill>
                  <a:srgbClr val="000000"/>
                </a:solidFill>
                <a:latin typeface="Arial" panose="020B0604020202020204" pitchFamily="34" charset="0"/>
                <a:ea typeface="돋움" pitchFamily="50" charset="-127"/>
                <a:cs typeface="Arial" panose="020B0604020202020204" pitchFamily="34" charset="0"/>
              </a:rPr>
              <a:t>cái</a:t>
            </a:r>
            <a:r>
              <a:rPr lang="en-US" altLang="ko-KR" sz="800" smtClean="0">
                <a:solidFill>
                  <a:srgbClr val="000000"/>
                </a:solidFill>
                <a:latin typeface="Arial" panose="020B0604020202020204" pitchFamily="34" charset="0"/>
                <a:ea typeface="돋움" pitchFamily="50" charset="-127"/>
                <a:cs typeface="Arial" panose="020B0604020202020204" pitchFamily="34" charset="0"/>
              </a:rPr>
              <a:t> </a:t>
            </a:r>
            <a:r>
              <a:rPr lang="en-US" altLang="ko-KR" sz="800" err="1" smtClean="0">
                <a:solidFill>
                  <a:srgbClr val="000000"/>
                </a:solidFill>
                <a:latin typeface="Arial" panose="020B0604020202020204" pitchFamily="34" charset="0"/>
                <a:ea typeface="돋움" pitchFamily="50" charset="-127"/>
                <a:cs typeface="Arial" panose="020B0604020202020204" pitchFamily="34" charset="0"/>
              </a:rPr>
              <a:t>gì</a:t>
            </a:r>
            <a:r>
              <a:rPr lang="en-US" altLang="ko-KR" sz="800" smtClean="0">
                <a:solidFill>
                  <a:srgbClr val="000000"/>
                </a:solidFill>
                <a:latin typeface="Arial" panose="020B0604020202020204" pitchFamily="34" charset="0"/>
                <a:ea typeface="돋움" pitchFamily="50" charset="-127"/>
                <a:cs typeface="Arial" panose="020B0604020202020204" pitchFamily="34" charset="0"/>
              </a:rPr>
              <a:t>?</a:t>
            </a:r>
            <a:endParaRPr lang="en-US" altLang="ko-KR" sz="800">
              <a:solidFill>
                <a:srgbClr val="000000"/>
              </a:solidFill>
              <a:latin typeface="Arial" panose="020B0604020202020204" pitchFamily="34" charset="0"/>
              <a:ea typeface="돋움" pitchFamily="50" charset="-127"/>
              <a:cs typeface="Arial" panose="020B0604020202020204" pitchFamily="34" charset="0"/>
            </a:endParaRPr>
          </a:p>
          <a:p>
            <a:pPr eaLnBrk="1" fontAlgn="base" latinLnBrk="1" hangingPunct="1">
              <a:spcBef>
                <a:spcPct val="0"/>
              </a:spcBef>
              <a:spcAft>
                <a:spcPct val="0"/>
              </a:spcAft>
            </a:pPr>
            <a:r>
              <a:rPr lang="en-US" altLang="ko-KR" sz="800">
                <a:solidFill>
                  <a:srgbClr val="000000"/>
                </a:solidFill>
                <a:latin typeface="Arial" panose="020B0604020202020204" pitchFamily="34" charset="0"/>
                <a:ea typeface="돋움" pitchFamily="50" charset="-127"/>
                <a:cs typeface="Arial" panose="020B0604020202020204" pitchFamily="34" charset="0"/>
              </a:rPr>
              <a:t> [ </a:t>
            </a:r>
            <a:r>
              <a:rPr lang="en-US" altLang="ko-KR" sz="800" smtClean="0">
                <a:solidFill>
                  <a:srgbClr val="000000"/>
                </a:solidFill>
                <a:latin typeface="Arial" panose="020B0604020202020204" pitchFamily="34" charset="0"/>
                <a:ea typeface="돋움" pitchFamily="50" charset="-127"/>
                <a:cs typeface="Arial" panose="020B0604020202020204" pitchFamily="34" charset="0"/>
              </a:rPr>
              <a:t>Do </a:t>
            </a:r>
            <a:r>
              <a:rPr lang="en-US" altLang="ko-KR" sz="800" err="1" smtClean="0">
                <a:solidFill>
                  <a:srgbClr val="000000"/>
                </a:solidFill>
                <a:latin typeface="Arial" panose="020B0604020202020204" pitchFamily="34" charset="0"/>
                <a:ea typeface="돋움" pitchFamily="50" charset="-127"/>
                <a:cs typeface="Arial" panose="020B0604020202020204" pitchFamily="34" charset="0"/>
              </a:rPr>
              <a:t>chỉ</a:t>
            </a:r>
            <a:r>
              <a:rPr lang="en-US" altLang="ko-KR" sz="800" smtClean="0">
                <a:solidFill>
                  <a:srgbClr val="000000"/>
                </a:solidFill>
                <a:latin typeface="Arial" panose="020B0604020202020204" pitchFamily="34" charset="0"/>
                <a:ea typeface="돋움" pitchFamily="50" charset="-127"/>
                <a:cs typeface="Arial" panose="020B0604020202020204" pitchFamily="34" charset="0"/>
              </a:rPr>
              <a:t> </a:t>
            </a:r>
            <a:r>
              <a:rPr lang="en-US" altLang="ko-KR" sz="800" err="1" smtClean="0">
                <a:solidFill>
                  <a:srgbClr val="000000"/>
                </a:solidFill>
                <a:latin typeface="Arial" panose="020B0604020202020204" pitchFamily="34" charset="0"/>
                <a:ea typeface="돋움" pitchFamily="50" charset="-127"/>
                <a:cs typeface="Arial" panose="020B0604020202020204" pitchFamily="34" charset="0"/>
              </a:rPr>
              <a:t>dùng</a:t>
            </a:r>
            <a:r>
              <a:rPr lang="en-US" altLang="ko-KR" sz="800" smtClean="0">
                <a:solidFill>
                  <a:srgbClr val="000000"/>
                </a:solidFill>
                <a:latin typeface="Arial" panose="020B0604020202020204" pitchFamily="34" charset="0"/>
                <a:ea typeface="돋움" pitchFamily="50" charset="-127"/>
                <a:cs typeface="Arial" panose="020B0604020202020204" pitchFamily="34" charset="0"/>
              </a:rPr>
              <a:t> </a:t>
            </a:r>
            <a:r>
              <a:rPr lang="en-US" altLang="ko-KR" sz="800" err="1" smtClean="0">
                <a:solidFill>
                  <a:srgbClr val="000000"/>
                </a:solidFill>
                <a:latin typeface="Arial" panose="020B0604020202020204" pitchFamily="34" charset="0"/>
                <a:ea typeface="돋움" pitchFamily="50" charset="-127"/>
                <a:cs typeface="Arial" panose="020B0604020202020204" pitchFamily="34" charset="0"/>
              </a:rPr>
              <a:t>để</a:t>
            </a:r>
            <a:r>
              <a:rPr lang="en-US" altLang="ko-KR" sz="800" smtClean="0">
                <a:solidFill>
                  <a:srgbClr val="000000"/>
                </a:solidFill>
                <a:latin typeface="Arial" panose="020B0604020202020204" pitchFamily="34" charset="0"/>
                <a:ea typeface="돋움" pitchFamily="50" charset="-127"/>
                <a:cs typeface="Arial" panose="020B0604020202020204" pitchFamily="34" charset="0"/>
              </a:rPr>
              <a:t> </a:t>
            </a:r>
            <a:r>
              <a:rPr lang="en-US" altLang="ko-KR" sz="800" err="1" smtClean="0">
                <a:solidFill>
                  <a:srgbClr val="000000"/>
                </a:solidFill>
                <a:latin typeface="Arial" panose="020B0604020202020204" pitchFamily="34" charset="0"/>
                <a:ea typeface="돋움" pitchFamily="50" charset="-127"/>
                <a:cs typeface="Arial" panose="020B0604020202020204" pitchFamily="34" charset="0"/>
              </a:rPr>
              <a:t>đọc</a:t>
            </a:r>
            <a:r>
              <a:rPr lang="en-US" altLang="ko-KR" sz="800" smtClean="0">
                <a:solidFill>
                  <a:srgbClr val="000000"/>
                </a:solidFill>
                <a:latin typeface="Arial" panose="020B0604020202020204" pitchFamily="34" charset="0"/>
                <a:ea typeface="돋움" pitchFamily="50" charset="-127"/>
                <a:cs typeface="Arial" panose="020B0604020202020204" pitchFamily="34" charset="0"/>
              </a:rPr>
              <a:t> </a:t>
            </a:r>
            <a:r>
              <a:rPr lang="en-US" altLang="ko-KR" sz="800" err="1" smtClean="0">
                <a:solidFill>
                  <a:srgbClr val="000000"/>
                </a:solidFill>
                <a:latin typeface="Arial" panose="020B0604020202020204" pitchFamily="34" charset="0"/>
                <a:ea typeface="돋움" pitchFamily="50" charset="-127"/>
                <a:cs typeface="Arial" panose="020B0604020202020204" pitchFamily="34" charset="0"/>
              </a:rPr>
              <a:t>nên</a:t>
            </a:r>
            <a:r>
              <a:rPr lang="en-US" altLang="ko-KR" sz="800" smtClean="0">
                <a:solidFill>
                  <a:srgbClr val="000000"/>
                </a:solidFill>
                <a:latin typeface="Arial" panose="020B0604020202020204" pitchFamily="34" charset="0"/>
                <a:ea typeface="돋움" pitchFamily="50" charset="-127"/>
                <a:cs typeface="Arial" panose="020B0604020202020204" pitchFamily="34" charset="0"/>
              </a:rPr>
              <a:t> </a:t>
            </a:r>
            <a:r>
              <a:rPr lang="en-US" altLang="ko-KR" sz="800" err="1" smtClean="0">
                <a:solidFill>
                  <a:srgbClr val="000000"/>
                </a:solidFill>
                <a:latin typeface="Arial" panose="020B0604020202020204" pitchFamily="34" charset="0"/>
                <a:ea typeface="돋움" pitchFamily="50" charset="-127"/>
                <a:cs typeface="Arial" panose="020B0604020202020204" pitchFamily="34" charset="0"/>
              </a:rPr>
              <a:t>không</a:t>
            </a:r>
            <a:r>
              <a:rPr lang="en-US" altLang="ko-KR" sz="800" smtClean="0">
                <a:solidFill>
                  <a:srgbClr val="000000"/>
                </a:solidFill>
                <a:latin typeface="Arial" panose="020B0604020202020204" pitchFamily="34" charset="0"/>
                <a:ea typeface="돋움" pitchFamily="50" charset="-127"/>
                <a:cs typeface="Arial" panose="020B0604020202020204" pitchFamily="34" charset="0"/>
              </a:rPr>
              <a:t> </a:t>
            </a:r>
            <a:r>
              <a:rPr lang="en-US" altLang="ko-KR" sz="800" err="1" smtClean="0">
                <a:solidFill>
                  <a:srgbClr val="000000"/>
                </a:solidFill>
                <a:latin typeface="Arial" panose="020B0604020202020204" pitchFamily="34" charset="0"/>
                <a:ea typeface="돋움" pitchFamily="50" charset="-127"/>
                <a:cs typeface="Arial" panose="020B0604020202020204" pitchFamily="34" charset="0"/>
              </a:rPr>
              <a:t>thể</a:t>
            </a:r>
            <a:r>
              <a:rPr lang="en-US" altLang="ko-KR" sz="800" smtClean="0">
                <a:solidFill>
                  <a:srgbClr val="000000"/>
                </a:solidFill>
                <a:latin typeface="Arial" panose="020B0604020202020204" pitchFamily="34" charset="0"/>
                <a:ea typeface="돋움" pitchFamily="50" charset="-127"/>
                <a:cs typeface="Arial" panose="020B0604020202020204" pitchFamily="34" charset="0"/>
              </a:rPr>
              <a:t> </a:t>
            </a:r>
            <a:r>
              <a:rPr lang="en-US" altLang="ko-KR" sz="800" err="1" smtClean="0">
                <a:solidFill>
                  <a:srgbClr val="000000"/>
                </a:solidFill>
                <a:latin typeface="Arial" panose="020B0604020202020204" pitchFamily="34" charset="0"/>
                <a:ea typeface="돋움" pitchFamily="50" charset="-127"/>
                <a:cs typeface="Arial" panose="020B0604020202020204" pitchFamily="34" charset="0"/>
              </a:rPr>
              <a:t>thay</a:t>
            </a:r>
            <a:r>
              <a:rPr lang="en-US" altLang="ko-KR" sz="800" smtClean="0">
                <a:solidFill>
                  <a:srgbClr val="000000"/>
                </a:solidFill>
                <a:latin typeface="Arial" panose="020B0604020202020204" pitchFamily="34" charset="0"/>
                <a:ea typeface="돋움" pitchFamily="50" charset="-127"/>
                <a:cs typeface="Arial" panose="020B0604020202020204" pitchFamily="34" charset="0"/>
              </a:rPr>
              <a:t> </a:t>
            </a:r>
            <a:r>
              <a:rPr lang="en-US" altLang="ko-KR" sz="800" err="1" smtClean="0">
                <a:solidFill>
                  <a:srgbClr val="000000"/>
                </a:solidFill>
                <a:latin typeface="Arial" panose="020B0604020202020204" pitchFamily="34" charset="0"/>
                <a:ea typeface="돋움" pitchFamily="50" charset="-127"/>
                <a:cs typeface="Arial" panose="020B0604020202020204" pitchFamily="34" charset="0"/>
              </a:rPr>
              <a:t>đổi</a:t>
            </a:r>
            <a:r>
              <a:rPr lang="en-US" altLang="ko-KR" sz="800" smtClean="0">
                <a:solidFill>
                  <a:srgbClr val="000000"/>
                </a:solidFill>
                <a:latin typeface="Arial" panose="020B0604020202020204" pitchFamily="34" charset="0"/>
                <a:ea typeface="돋움" pitchFamily="50" charset="-127"/>
                <a:cs typeface="Arial" panose="020B0604020202020204" pitchFamily="34" charset="0"/>
              </a:rPr>
              <a:t> </a:t>
            </a:r>
            <a:r>
              <a:rPr lang="en-US" altLang="ko-KR" sz="800" err="1" smtClean="0">
                <a:solidFill>
                  <a:srgbClr val="000000"/>
                </a:solidFill>
                <a:latin typeface="Arial" panose="020B0604020202020204" pitchFamily="34" charset="0"/>
                <a:ea typeface="돋움" pitchFamily="50" charset="-127"/>
                <a:cs typeface="Arial" panose="020B0604020202020204" pitchFamily="34" charset="0"/>
              </a:rPr>
              <a:t>nội</a:t>
            </a:r>
            <a:r>
              <a:rPr lang="en-US" altLang="ko-KR" sz="800" smtClean="0">
                <a:solidFill>
                  <a:srgbClr val="000000"/>
                </a:solidFill>
                <a:latin typeface="Arial" panose="020B0604020202020204" pitchFamily="34" charset="0"/>
                <a:ea typeface="돋움" pitchFamily="50" charset="-127"/>
                <a:cs typeface="Arial" panose="020B0604020202020204" pitchFamily="34" charset="0"/>
              </a:rPr>
              <a:t> dung </a:t>
            </a:r>
            <a:r>
              <a:rPr lang="en-US" altLang="ko-KR" sz="800" err="1" smtClean="0">
                <a:solidFill>
                  <a:srgbClr val="000000"/>
                </a:solidFill>
                <a:latin typeface="Arial" panose="020B0604020202020204" pitchFamily="34" charset="0"/>
                <a:ea typeface="돋움" pitchFamily="50" charset="-127"/>
                <a:cs typeface="Arial" panose="020B0604020202020204" pitchFamily="34" charset="0"/>
              </a:rPr>
              <a:t>bộ</a:t>
            </a:r>
            <a:r>
              <a:rPr lang="en-US" altLang="ko-KR" sz="800" smtClean="0">
                <a:solidFill>
                  <a:srgbClr val="000000"/>
                </a:solidFill>
                <a:latin typeface="Arial" panose="020B0604020202020204" pitchFamily="34" charset="0"/>
                <a:ea typeface="돋움" pitchFamily="50" charset="-127"/>
                <a:cs typeface="Arial" panose="020B0604020202020204" pitchFamily="34" charset="0"/>
              </a:rPr>
              <a:t> </a:t>
            </a:r>
            <a:r>
              <a:rPr lang="en-US" altLang="ko-KR" sz="800" err="1" smtClean="0">
                <a:solidFill>
                  <a:srgbClr val="000000"/>
                </a:solidFill>
                <a:latin typeface="Arial" panose="020B0604020202020204" pitchFamily="34" charset="0"/>
                <a:ea typeface="돋움" pitchFamily="50" charset="-127"/>
                <a:cs typeface="Arial" panose="020B0604020202020204" pitchFamily="34" charset="0"/>
              </a:rPr>
              <a:t>nhớ</a:t>
            </a:r>
            <a:r>
              <a:rPr lang="en-US" altLang="ko-KR" sz="800" smtClean="0">
                <a:solidFill>
                  <a:srgbClr val="000000"/>
                </a:solidFill>
                <a:latin typeface="Arial" panose="020B0604020202020204" pitchFamily="34" charset="0"/>
                <a:ea typeface="돋움" pitchFamily="50" charset="-127"/>
                <a:cs typeface="Arial" panose="020B0604020202020204" pitchFamily="34" charset="0"/>
              </a:rPr>
              <a:t>. Do </a:t>
            </a:r>
            <a:r>
              <a:rPr lang="en-US" altLang="ko-KR" sz="800" err="1" smtClean="0">
                <a:solidFill>
                  <a:srgbClr val="000000"/>
                </a:solidFill>
                <a:latin typeface="Arial" panose="020B0604020202020204" pitchFamily="34" charset="0"/>
                <a:ea typeface="돋움" pitchFamily="50" charset="-127"/>
                <a:cs typeface="Arial" panose="020B0604020202020204" pitchFamily="34" charset="0"/>
              </a:rPr>
              <a:t>đó</a:t>
            </a:r>
            <a:r>
              <a:rPr lang="en-US" altLang="ko-KR" sz="800" smtClean="0">
                <a:solidFill>
                  <a:srgbClr val="000000"/>
                </a:solidFill>
                <a:latin typeface="Arial" panose="020B0604020202020204" pitchFamily="34" charset="0"/>
                <a:ea typeface="돋움" pitchFamily="50" charset="-127"/>
                <a:cs typeface="Arial" panose="020B0604020202020204" pitchFamily="34" charset="0"/>
              </a:rPr>
              <a:t> </a:t>
            </a:r>
            <a:r>
              <a:rPr lang="en-US" altLang="ko-KR" sz="800" err="1" smtClean="0">
                <a:solidFill>
                  <a:srgbClr val="000000"/>
                </a:solidFill>
                <a:latin typeface="Arial" panose="020B0604020202020204" pitchFamily="34" charset="0"/>
                <a:ea typeface="돋움" pitchFamily="50" charset="-127"/>
                <a:cs typeface="Arial" panose="020B0604020202020204" pitchFamily="34" charset="0"/>
              </a:rPr>
              <a:t>những</a:t>
            </a:r>
            <a:r>
              <a:rPr lang="en-US" altLang="ko-KR" sz="800" smtClean="0">
                <a:solidFill>
                  <a:srgbClr val="000000"/>
                </a:solidFill>
                <a:latin typeface="Arial" panose="020B0604020202020204" pitchFamily="34" charset="0"/>
                <a:ea typeface="돋움" pitchFamily="50" charset="-127"/>
                <a:cs typeface="Arial" panose="020B0604020202020204" pitchFamily="34" charset="0"/>
              </a:rPr>
              <a:t> </a:t>
            </a:r>
            <a:r>
              <a:rPr lang="en-US" altLang="ko-KR" sz="800" err="1" smtClean="0">
                <a:solidFill>
                  <a:srgbClr val="000000"/>
                </a:solidFill>
                <a:latin typeface="Arial" panose="020B0604020202020204" pitchFamily="34" charset="0"/>
                <a:ea typeface="돋움" pitchFamily="50" charset="-127"/>
                <a:cs typeface="Arial" panose="020B0604020202020204" pitchFamily="34" charset="0"/>
              </a:rPr>
              <a:t>thông</a:t>
            </a:r>
            <a:r>
              <a:rPr lang="en-US" altLang="ko-KR" sz="800" smtClean="0">
                <a:solidFill>
                  <a:srgbClr val="000000"/>
                </a:solidFill>
                <a:latin typeface="Arial" panose="020B0604020202020204" pitchFamily="34" charset="0"/>
                <a:ea typeface="돋움" pitchFamily="50" charset="-127"/>
                <a:cs typeface="Arial" panose="020B0604020202020204" pitchFamily="34" charset="0"/>
              </a:rPr>
              <a:t> tin </a:t>
            </a:r>
            <a:r>
              <a:rPr lang="en-US" altLang="ko-KR" sz="800" err="1" smtClean="0">
                <a:solidFill>
                  <a:srgbClr val="000000"/>
                </a:solidFill>
                <a:latin typeface="Arial" panose="020B0604020202020204" pitchFamily="34" charset="0"/>
                <a:ea typeface="돋움" pitchFamily="50" charset="-127"/>
                <a:cs typeface="Arial" panose="020B0604020202020204" pitchFamily="34" charset="0"/>
              </a:rPr>
              <a:t>được</a:t>
            </a:r>
            <a:r>
              <a:rPr lang="en-US" altLang="ko-KR" sz="800" smtClean="0">
                <a:solidFill>
                  <a:srgbClr val="000000"/>
                </a:solidFill>
                <a:latin typeface="Arial" panose="020B0604020202020204" pitchFamily="34" charset="0"/>
                <a:ea typeface="돋움" pitchFamily="50" charset="-127"/>
                <a:cs typeface="Arial" panose="020B0604020202020204" pitchFamily="34" charset="0"/>
              </a:rPr>
              <a:t> </a:t>
            </a:r>
            <a:r>
              <a:rPr lang="en-US" altLang="ko-KR" sz="800" err="1" smtClean="0">
                <a:solidFill>
                  <a:srgbClr val="000000"/>
                </a:solidFill>
                <a:latin typeface="Arial" panose="020B0604020202020204" pitchFamily="34" charset="0"/>
                <a:ea typeface="돋움" pitchFamily="50" charset="-127"/>
                <a:cs typeface="Arial" panose="020B0604020202020204" pitchFamily="34" charset="0"/>
              </a:rPr>
              <a:t>ghi</a:t>
            </a:r>
            <a:r>
              <a:rPr lang="en-US" altLang="ko-KR" sz="800" smtClean="0">
                <a:solidFill>
                  <a:srgbClr val="000000"/>
                </a:solidFill>
                <a:latin typeface="Arial" panose="020B0604020202020204" pitchFamily="34" charset="0"/>
                <a:ea typeface="돋움" pitchFamily="50" charset="-127"/>
                <a:cs typeface="Arial" panose="020B0604020202020204" pitchFamily="34" charset="0"/>
              </a:rPr>
              <a:t> </a:t>
            </a:r>
            <a:r>
              <a:rPr lang="en-US" altLang="ko-KR" sz="800" err="1" smtClean="0">
                <a:solidFill>
                  <a:srgbClr val="000000"/>
                </a:solidFill>
                <a:latin typeface="Arial" panose="020B0604020202020204" pitchFamily="34" charset="0"/>
                <a:ea typeface="돋움" pitchFamily="50" charset="-127"/>
                <a:cs typeface="Arial" panose="020B0604020202020204" pitchFamily="34" charset="0"/>
              </a:rPr>
              <a:t>vào</a:t>
            </a:r>
            <a:r>
              <a:rPr lang="en-US" altLang="ko-KR" sz="800" smtClean="0">
                <a:solidFill>
                  <a:srgbClr val="000000"/>
                </a:solidFill>
                <a:latin typeface="Arial" panose="020B0604020202020204" pitchFamily="34" charset="0"/>
                <a:ea typeface="돋움" pitchFamily="50" charset="-127"/>
                <a:cs typeface="Arial" panose="020B0604020202020204" pitchFamily="34" charset="0"/>
              </a:rPr>
              <a:t> </a:t>
            </a:r>
            <a:r>
              <a:rPr lang="en-US" altLang="ko-KR" sz="800" err="1" smtClean="0">
                <a:solidFill>
                  <a:srgbClr val="000000"/>
                </a:solidFill>
                <a:latin typeface="Arial" panose="020B0604020202020204" pitchFamily="34" charset="0"/>
                <a:ea typeface="돋움" pitchFamily="50" charset="-127"/>
                <a:cs typeface="Arial" panose="020B0604020202020204" pitchFamily="34" charset="0"/>
              </a:rPr>
              <a:t>là</a:t>
            </a:r>
            <a:r>
              <a:rPr lang="en-US" altLang="ko-KR" sz="800" smtClean="0">
                <a:solidFill>
                  <a:srgbClr val="000000"/>
                </a:solidFill>
                <a:latin typeface="Arial" panose="020B0604020202020204" pitchFamily="34" charset="0"/>
                <a:ea typeface="돋움" pitchFamily="50" charset="-127"/>
                <a:cs typeface="Arial" panose="020B0604020202020204" pitchFamily="34" charset="0"/>
              </a:rPr>
              <a:t> </a:t>
            </a:r>
            <a:r>
              <a:rPr lang="en-US" altLang="ko-KR" sz="800" err="1" smtClean="0">
                <a:solidFill>
                  <a:srgbClr val="000000"/>
                </a:solidFill>
                <a:latin typeface="Arial" panose="020B0604020202020204" pitchFamily="34" charset="0"/>
                <a:ea typeface="돋움" pitchFamily="50" charset="-127"/>
                <a:cs typeface="Arial" panose="020B0604020202020204" pitchFamily="34" charset="0"/>
              </a:rPr>
              <a:t>cố</a:t>
            </a:r>
            <a:r>
              <a:rPr lang="en-US" altLang="ko-KR" sz="800" smtClean="0">
                <a:solidFill>
                  <a:srgbClr val="000000"/>
                </a:solidFill>
                <a:latin typeface="Arial" panose="020B0604020202020204" pitchFamily="34" charset="0"/>
                <a:ea typeface="돋움" pitchFamily="50" charset="-127"/>
                <a:cs typeface="Arial" panose="020B0604020202020204" pitchFamily="34" charset="0"/>
              </a:rPr>
              <a:t> </a:t>
            </a:r>
            <a:r>
              <a:rPr lang="en-US" altLang="ko-KR" sz="800" err="1" smtClean="0">
                <a:solidFill>
                  <a:srgbClr val="000000"/>
                </a:solidFill>
                <a:latin typeface="Arial" panose="020B0604020202020204" pitchFamily="34" charset="0"/>
                <a:ea typeface="돋움" pitchFamily="50" charset="-127"/>
                <a:cs typeface="Arial" panose="020B0604020202020204" pitchFamily="34" charset="0"/>
              </a:rPr>
              <a:t>định</a:t>
            </a:r>
            <a:r>
              <a:rPr lang="en-US" altLang="ko-KR" sz="800" smtClean="0">
                <a:solidFill>
                  <a:srgbClr val="000000"/>
                </a:solidFill>
                <a:latin typeface="Arial" panose="020B0604020202020204" pitchFamily="34" charset="0"/>
                <a:ea typeface="돋움" pitchFamily="50" charset="-127"/>
                <a:cs typeface="Arial" panose="020B0604020202020204" pitchFamily="34" charset="0"/>
              </a:rPr>
              <a:t>. </a:t>
            </a:r>
            <a:r>
              <a:rPr lang="en-US" altLang="ko-KR" sz="800" err="1" smtClean="0">
                <a:solidFill>
                  <a:srgbClr val="000000"/>
                </a:solidFill>
                <a:latin typeface="Arial" panose="020B0604020202020204" pitchFamily="34" charset="0"/>
                <a:ea typeface="돋움" pitchFamily="50" charset="-127"/>
                <a:cs typeface="Arial" panose="020B0604020202020204" pitchFamily="34" charset="0"/>
              </a:rPr>
              <a:t>Đây</a:t>
            </a:r>
            <a:r>
              <a:rPr lang="en-US" altLang="ko-KR" sz="800" smtClean="0">
                <a:solidFill>
                  <a:srgbClr val="000000"/>
                </a:solidFill>
                <a:latin typeface="Arial" panose="020B0604020202020204" pitchFamily="34" charset="0"/>
                <a:ea typeface="돋움" pitchFamily="50" charset="-127"/>
                <a:cs typeface="Arial" panose="020B0604020202020204" pitchFamily="34" charset="0"/>
              </a:rPr>
              <a:t> </a:t>
            </a:r>
            <a:r>
              <a:rPr lang="en-US" altLang="ko-KR" sz="800" err="1" smtClean="0">
                <a:solidFill>
                  <a:srgbClr val="000000"/>
                </a:solidFill>
                <a:latin typeface="Arial" panose="020B0604020202020204" pitchFamily="34" charset="0"/>
                <a:ea typeface="돋움" pitchFamily="50" charset="-127"/>
                <a:cs typeface="Arial" panose="020B0604020202020204" pitchFamily="34" charset="0"/>
              </a:rPr>
              <a:t>là</a:t>
            </a:r>
            <a:r>
              <a:rPr lang="en-US" altLang="ko-KR" sz="800" smtClean="0">
                <a:solidFill>
                  <a:srgbClr val="000000"/>
                </a:solidFill>
                <a:latin typeface="Arial" panose="020B0604020202020204" pitchFamily="34" charset="0"/>
                <a:ea typeface="돋움" pitchFamily="50" charset="-127"/>
                <a:cs typeface="Arial" panose="020B0604020202020204" pitchFamily="34" charset="0"/>
              </a:rPr>
              <a:t> </a:t>
            </a:r>
            <a:r>
              <a:rPr lang="en-US" altLang="ko-KR" sz="800" err="1" smtClean="0">
                <a:solidFill>
                  <a:srgbClr val="000000"/>
                </a:solidFill>
                <a:latin typeface="Arial" panose="020B0604020202020204" pitchFamily="34" charset="0"/>
                <a:ea typeface="돋움" pitchFamily="50" charset="-127"/>
                <a:cs typeface="Arial" panose="020B0604020202020204" pitchFamily="34" charset="0"/>
              </a:rPr>
              <a:t>bộ</a:t>
            </a:r>
            <a:r>
              <a:rPr lang="en-US" altLang="ko-KR" sz="800" smtClean="0">
                <a:solidFill>
                  <a:srgbClr val="000000"/>
                </a:solidFill>
                <a:latin typeface="Arial" panose="020B0604020202020204" pitchFamily="34" charset="0"/>
                <a:ea typeface="돋움" pitchFamily="50" charset="-127"/>
                <a:cs typeface="Arial" panose="020B0604020202020204" pitchFamily="34" charset="0"/>
              </a:rPr>
              <a:t> </a:t>
            </a:r>
            <a:r>
              <a:rPr lang="en-US" altLang="ko-KR" sz="800" err="1" smtClean="0">
                <a:solidFill>
                  <a:srgbClr val="000000"/>
                </a:solidFill>
                <a:latin typeface="Arial" panose="020B0604020202020204" pitchFamily="34" charset="0"/>
                <a:ea typeface="돋움" pitchFamily="50" charset="-127"/>
                <a:cs typeface="Arial" panose="020B0604020202020204" pitchFamily="34" charset="0"/>
              </a:rPr>
              <a:t>nhớ</a:t>
            </a:r>
            <a:r>
              <a:rPr lang="en-US" altLang="ko-KR" sz="800" smtClean="0">
                <a:solidFill>
                  <a:srgbClr val="000000"/>
                </a:solidFill>
                <a:latin typeface="Arial" panose="020B0604020202020204" pitchFamily="34" charset="0"/>
                <a:ea typeface="돋움" pitchFamily="50" charset="-127"/>
                <a:cs typeface="Arial" panose="020B0604020202020204" pitchFamily="34" charset="0"/>
              </a:rPr>
              <a:t> </a:t>
            </a:r>
            <a:r>
              <a:rPr lang="en-US" altLang="ko-KR" sz="800" err="1" smtClean="0">
                <a:solidFill>
                  <a:srgbClr val="000000"/>
                </a:solidFill>
                <a:latin typeface="Arial" panose="020B0604020202020204" pitchFamily="34" charset="0"/>
                <a:ea typeface="돋움" pitchFamily="50" charset="-127"/>
                <a:cs typeface="Arial" panose="020B0604020202020204" pitchFamily="34" charset="0"/>
              </a:rPr>
              <a:t>bất</a:t>
            </a:r>
            <a:r>
              <a:rPr lang="en-US" altLang="ko-KR" sz="800" smtClean="0">
                <a:solidFill>
                  <a:srgbClr val="000000"/>
                </a:solidFill>
                <a:latin typeface="Arial" panose="020B0604020202020204" pitchFamily="34" charset="0"/>
                <a:ea typeface="돋움" pitchFamily="50" charset="-127"/>
                <a:cs typeface="Arial" panose="020B0604020202020204" pitchFamily="34" charset="0"/>
              </a:rPr>
              <a:t> </a:t>
            </a:r>
            <a:r>
              <a:rPr lang="en-US" altLang="ko-KR" sz="800" err="1" smtClean="0">
                <a:solidFill>
                  <a:srgbClr val="000000"/>
                </a:solidFill>
                <a:latin typeface="Arial" panose="020B0604020202020204" pitchFamily="34" charset="0"/>
                <a:ea typeface="돋움" pitchFamily="50" charset="-127"/>
                <a:cs typeface="Arial" panose="020B0604020202020204" pitchFamily="34" charset="0"/>
              </a:rPr>
              <a:t>biến</a:t>
            </a:r>
            <a:r>
              <a:rPr lang="en-US" altLang="ko-KR" sz="800" smtClean="0">
                <a:solidFill>
                  <a:srgbClr val="000000"/>
                </a:solidFill>
                <a:latin typeface="Arial" panose="020B0604020202020204" pitchFamily="34" charset="0"/>
                <a:ea typeface="돋움" pitchFamily="50" charset="-127"/>
                <a:cs typeface="Arial" panose="020B0604020202020204" pitchFamily="34" charset="0"/>
              </a:rPr>
              <a:t>, </a:t>
            </a:r>
            <a:r>
              <a:rPr lang="en-US" altLang="ko-KR" sz="800" err="1" smtClean="0">
                <a:solidFill>
                  <a:srgbClr val="000000"/>
                </a:solidFill>
                <a:latin typeface="Arial" panose="020B0604020202020204" pitchFamily="34" charset="0"/>
                <a:ea typeface="돋움" pitchFamily="50" charset="-127"/>
                <a:cs typeface="Arial" panose="020B0604020202020204" pitchFamily="34" charset="0"/>
              </a:rPr>
              <a:t>thông</a:t>
            </a:r>
            <a:r>
              <a:rPr lang="en-US" altLang="ko-KR" sz="800" smtClean="0">
                <a:solidFill>
                  <a:srgbClr val="000000"/>
                </a:solidFill>
                <a:latin typeface="Arial" panose="020B0604020202020204" pitchFamily="34" charset="0"/>
                <a:ea typeface="돋움" pitchFamily="50" charset="-127"/>
                <a:cs typeface="Arial" panose="020B0604020202020204" pitchFamily="34" charset="0"/>
              </a:rPr>
              <a:t> tin ở </a:t>
            </a:r>
            <a:r>
              <a:rPr lang="en-US" altLang="ko-KR" sz="800" err="1" smtClean="0">
                <a:solidFill>
                  <a:srgbClr val="000000"/>
                </a:solidFill>
                <a:latin typeface="Arial" panose="020B0604020202020204" pitchFamily="34" charset="0"/>
                <a:ea typeface="돋움" pitchFamily="50" charset="-127"/>
                <a:cs typeface="Arial" panose="020B0604020202020204" pitchFamily="34" charset="0"/>
              </a:rPr>
              <a:t>vùng</a:t>
            </a:r>
            <a:r>
              <a:rPr lang="en-US" altLang="ko-KR" sz="800" smtClean="0">
                <a:solidFill>
                  <a:srgbClr val="000000"/>
                </a:solidFill>
                <a:latin typeface="Arial" panose="020B0604020202020204" pitchFamily="34" charset="0"/>
                <a:ea typeface="돋움" pitchFamily="50" charset="-127"/>
                <a:cs typeface="Arial" panose="020B0604020202020204" pitchFamily="34" charset="0"/>
              </a:rPr>
              <a:t> </a:t>
            </a:r>
            <a:r>
              <a:rPr lang="en-US" altLang="ko-KR" sz="800" err="1" smtClean="0">
                <a:solidFill>
                  <a:srgbClr val="000000"/>
                </a:solidFill>
                <a:latin typeface="Arial" panose="020B0604020202020204" pitchFamily="34" charset="0"/>
                <a:ea typeface="돋움" pitchFamily="50" charset="-127"/>
                <a:cs typeface="Arial" panose="020B0604020202020204" pitchFamily="34" charset="0"/>
              </a:rPr>
              <a:t>nhớ</a:t>
            </a:r>
            <a:r>
              <a:rPr lang="en-US" altLang="ko-KR" sz="800" smtClean="0">
                <a:solidFill>
                  <a:srgbClr val="000000"/>
                </a:solidFill>
                <a:latin typeface="Arial" panose="020B0604020202020204" pitchFamily="34" charset="0"/>
                <a:ea typeface="돋움" pitchFamily="50" charset="-127"/>
                <a:cs typeface="Arial" panose="020B0604020202020204" pitchFamily="34" charset="0"/>
              </a:rPr>
              <a:t> </a:t>
            </a:r>
            <a:r>
              <a:rPr lang="en-US" altLang="ko-KR" sz="800" err="1" smtClean="0">
                <a:solidFill>
                  <a:srgbClr val="000000"/>
                </a:solidFill>
                <a:latin typeface="Arial" panose="020B0604020202020204" pitchFamily="34" charset="0"/>
                <a:ea typeface="돋움" pitchFamily="50" charset="-127"/>
                <a:cs typeface="Arial" panose="020B0604020202020204" pitchFamily="34" charset="0"/>
              </a:rPr>
              <a:t>này</a:t>
            </a:r>
            <a:r>
              <a:rPr lang="en-US" altLang="ko-KR" sz="800" smtClean="0">
                <a:solidFill>
                  <a:srgbClr val="000000"/>
                </a:solidFill>
                <a:latin typeface="Arial" panose="020B0604020202020204" pitchFamily="34" charset="0"/>
                <a:ea typeface="돋움" pitchFamily="50" charset="-127"/>
                <a:cs typeface="Arial" panose="020B0604020202020204" pitchFamily="34" charset="0"/>
              </a:rPr>
              <a:t> </a:t>
            </a:r>
            <a:r>
              <a:rPr lang="en-US" altLang="ko-KR" sz="800" err="1" smtClean="0">
                <a:solidFill>
                  <a:srgbClr val="000000"/>
                </a:solidFill>
                <a:latin typeface="Arial" panose="020B0604020202020204" pitchFamily="34" charset="0"/>
                <a:ea typeface="돋움" pitchFamily="50" charset="-127"/>
                <a:cs typeface="Arial" panose="020B0604020202020204" pitchFamily="34" charset="0"/>
              </a:rPr>
              <a:t>dù</a:t>
            </a:r>
            <a:r>
              <a:rPr lang="en-US" altLang="ko-KR" sz="800" smtClean="0">
                <a:solidFill>
                  <a:srgbClr val="000000"/>
                </a:solidFill>
                <a:latin typeface="Arial" panose="020B0604020202020204" pitchFamily="34" charset="0"/>
                <a:ea typeface="돋움" pitchFamily="50" charset="-127"/>
                <a:cs typeface="Arial" panose="020B0604020202020204" pitchFamily="34" charset="0"/>
              </a:rPr>
              <a:t> </a:t>
            </a:r>
            <a:r>
              <a:rPr lang="en-US" altLang="ko-KR" sz="800" err="1" smtClean="0">
                <a:solidFill>
                  <a:srgbClr val="000000"/>
                </a:solidFill>
                <a:latin typeface="Arial" panose="020B0604020202020204" pitchFamily="34" charset="0"/>
                <a:ea typeface="돋움" pitchFamily="50" charset="-127"/>
                <a:cs typeface="Arial" panose="020B0604020202020204" pitchFamily="34" charset="0"/>
              </a:rPr>
              <a:t>bị</a:t>
            </a:r>
            <a:r>
              <a:rPr lang="en-US" altLang="ko-KR" sz="800" smtClean="0">
                <a:solidFill>
                  <a:srgbClr val="000000"/>
                </a:solidFill>
                <a:latin typeface="Arial" panose="020B0604020202020204" pitchFamily="34" charset="0"/>
                <a:ea typeface="돋움" pitchFamily="50" charset="-127"/>
                <a:cs typeface="Arial" panose="020B0604020202020204" pitchFamily="34" charset="0"/>
              </a:rPr>
              <a:t> </a:t>
            </a:r>
            <a:r>
              <a:rPr lang="en-US" altLang="ko-KR" sz="800" err="1" smtClean="0">
                <a:solidFill>
                  <a:srgbClr val="000000"/>
                </a:solidFill>
                <a:latin typeface="Arial" panose="020B0604020202020204" pitchFamily="34" charset="0"/>
                <a:ea typeface="돋움" pitchFamily="50" charset="-127"/>
                <a:cs typeface="Arial" panose="020B0604020202020204" pitchFamily="34" charset="0"/>
              </a:rPr>
              <a:t>ngắt</a:t>
            </a:r>
            <a:r>
              <a:rPr lang="en-US" altLang="ko-KR" sz="800" smtClean="0">
                <a:solidFill>
                  <a:srgbClr val="000000"/>
                </a:solidFill>
                <a:latin typeface="Arial" panose="020B0604020202020204" pitchFamily="34" charset="0"/>
                <a:ea typeface="돋움" pitchFamily="50" charset="-127"/>
                <a:cs typeface="Arial" panose="020B0604020202020204" pitchFamily="34" charset="0"/>
              </a:rPr>
              <a:t> </a:t>
            </a:r>
            <a:r>
              <a:rPr lang="en-US" altLang="ko-KR" sz="800" err="1" smtClean="0">
                <a:solidFill>
                  <a:srgbClr val="000000"/>
                </a:solidFill>
                <a:latin typeface="Arial" panose="020B0604020202020204" pitchFamily="34" charset="0"/>
                <a:ea typeface="돋움" pitchFamily="50" charset="-127"/>
                <a:cs typeface="Arial" panose="020B0604020202020204" pitchFamily="34" charset="0"/>
              </a:rPr>
              <a:t>điện</a:t>
            </a:r>
            <a:r>
              <a:rPr lang="en-US" altLang="ko-KR" sz="800" smtClean="0">
                <a:solidFill>
                  <a:srgbClr val="000000"/>
                </a:solidFill>
                <a:latin typeface="Arial" panose="020B0604020202020204" pitchFamily="34" charset="0"/>
                <a:ea typeface="돋움" pitchFamily="50" charset="-127"/>
                <a:cs typeface="Arial" panose="020B0604020202020204" pitchFamily="34" charset="0"/>
              </a:rPr>
              <a:t>, </a:t>
            </a:r>
            <a:r>
              <a:rPr lang="en-US" altLang="ko-KR" sz="800" err="1" smtClean="0">
                <a:solidFill>
                  <a:srgbClr val="000000"/>
                </a:solidFill>
                <a:latin typeface="Arial" panose="020B0604020202020204" pitchFamily="34" charset="0"/>
                <a:ea typeface="돋움" pitchFamily="50" charset="-127"/>
                <a:cs typeface="Arial" panose="020B0604020202020204" pitchFamily="34" charset="0"/>
              </a:rPr>
              <a:t>nội</a:t>
            </a:r>
            <a:r>
              <a:rPr lang="en-US" altLang="ko-KR" sz="800" smtClean="0">
                <a:solidFill>
                  <a:srgbClr val="000000"/>
                </a:solidFill>
                <a:latin typeface="Arial" panose="020B0604020202020204" pitchFamily="34" charset="0"/>
                <a:ea typeface="돋움" pitchFamily="50" charset="-127"/>
                <a:cs typeface="Arial" panose="020B0604020202020204" pitchFamily="34" charset="0"/>
              </a:rPr>
              <a:t> dung </a:t>
            </a:r>
            <a:r>
              <a:rPr lang="en-US" altLang="ko-KR" sz="800" err="1" smtClean="0">
                <a:solidFill>
                  <a:srgbClr val="000000"/>
                </a:solidFill>
                <a:latin typeface="Arial" panose="020B0604020202020204" pitchFamily="34" charset="0"/>
                <a:ea typeface="돋움" pitchFamily="50" charset="-127"/>
                <a:cs typeface="Arial" panose="020B0604020202020204" pitchFamily="34" charset="0"/>
              </a:rPr>
              <a:t>được</a:t>
            </a:r>
            <a:r>
              <a:rPr lang="en-US" altLang="ko-KR" sz="800" smtClean="0">
                <a:solidFill>
                  <a:srgbClr val="000000"/>
                </a:solidFill>
                <a:latin typeface="Arial" panose="020B0604020202020204" pitchFamily="34" charset="0"/>
                <a:ea typeface="돋움" pitchFamily="50" charset="-127"/>
                <a:cs typeface="Arial" panose="020B0604020202020204" pitchFamily="34" charset="0"/>
              </a:rPr>
              <a:t> </a:t>
            </a:r>
            <a:r>
              <a:rPr lang="en-US" altLang="ko-KR" sz="800" err="1" smtClean="0">
                <a:solidFill>
                  <a:srgbClr val="000000"/>
                </a:solidFill>
                <a:latin typeface="Arial" panose="020B0604020202020204" pitchFamily="34" charset="0"/>
                <a:ea typeface="돋움" pitchFamily="50" charset="-127"/>
                <a:cs typeface="Arial" panose="020B0604020202020204" pitchFamily="34" charset="0"/>
              </a:rPr>
              <a:t>ghi</a:t>
            </a:r>
            <a:r>
              <a:rPr lang="en-US" altLang="ko-KR" sz="800" smtClean="0">
                <a:solidFill>
                  <a:srgbClr val="000000"/>
                </a:solidFill>
                <a:latin typeface="Arial" panose="020B0604020202020204" pitchFamily="34" charset="0"/>
                <a:ea typeface="돋움" pitchFamily="50" charset="-127"/>
                <a:cs typeface="Arial" panose="020B0604020202020204" pitchFamily="34" charset="0"/>
              </a:rPr>
              <a:t> </a:t>
            </a:r>
            <a:r>
              <a:rPr lang="en-US" altLang="ko-KR" sz="800" err="1" smtClean="0">
                <a:solidFill>
                  <a:srgbClr val="000000"/>
                </a:solidFill>
                <a:latin typeface="Arial" panose="020B0604020202020204" pitchFamily="34" charset="0"/>
                <a:ea typeface="돋움" pitchFamily="50" charset="-127"/>
                <a:cs typeface="Arial" panose="020B0604020202020204" pitchFamily="34" charset="0"/>
              </a:rPr>
              <a:t>nhớ</a:t>
            </a:r>
            <a:r>
              <a:rPr lang="en-US" altLang="ko-KR" sz="800" smtClean="0">
                <a:solidFill>
                  <a:srgbClr val="000000"/>
                </a:solidFill>
                <a:latin typeface="Arial" panose="020B0604020202020204" pitchFamily="34" charset="0"/>
                <a:ea typeface="돋움" pitchFamily="50" charset="-127"/>
                <a:cs typeface="Arial" panose="020B0604020202020204" pitchFamily="34" charset="0"/>
              </a:rPr>
              <a:t> </a:t>
            </a:r>
            <a:r>
              <a:rPr lang="en-US" altLang="ko-KR" sz="800" err="1" smtClean="0">
                <a:solidFill>
                  <a:srgbClr val="000000"/>
                </a:solidFill>
                <a:latin typeface="Arial" panose="020B0604020202020204" pitchFamily="34" charset="0"/>
                <a:ea typeface="돋움" pitchFamily="50" charset="-127"/>
                <a:cs typeface="Arial" panose="020B0604020202020204" pitchFamily="34" charset="0"/>
              </a:rPr>
              <a:t>vẫn</a:t>
            </a:r>
            <a:r>
              <a:rPr lang="en-US" altLang="ko-KR" sz="800" smtClean="0">
                <a:solidFill>
                  <a:srgbClr val="000000"/>
                </a:solidFill>
                <a:latin typeface="Arial" panose="020B0604020202020204" pitchFamily="34" charset="0"/>
                <a:ea typeface="돋움" pitchFamily="50" charset="-127"/>
                <a:cs typeface="Arial" panose="020B0604020202020204" pitchFamily="34" charset="0"/>
              </a:rPr>
              <a:t> </a:t>
            </a:r>
            <a:r>
              <a:rPr lang="en-US" altLang="ko-KR" sz="800" err="1" smtClean="0">
                <a:solidFill>
                  <a:srgbClr val="000000"/>
                </a:solidFill>
                <a:latin typeface="Arial" panose="020B0604020202020204" pitchFamily="34" charset="0"/>
                <a:ea typeface="돋움" pitchFamily="50" charset="-127"/>
                <a:cs typeface="Arial" panose="020B0604020202020204" pitchFamily="34" charset="0"/>
              </a:rPr>
              <a:t>được</a:t>
            </a:r>
            <a:r>
              <a:rPr lang="en-US" altLang="ko-KR" sz="800" smtClean="0">
                <a:solidFill>
                  <a:srgbClr val="000000"/>
                </a:solidFill>
                <a:latin typeface="Arial" panose="020B0604020202020204" pitchFamily="34" charset="0"/>
                <a:ea typeface="돋움" pitchFamily="50" charset="-127"/>
                <a:cs typeface="Arial" panose="020B0604020202020204" pitchFamily="34" charset="0"/>
              </a:rPr>
              <a:t> </a:t>
            </a:r>
            <a:r>
              <a:rPr lang="en-US" altLang="ko-KR" sz="800" err="1" smtClean="0">
                <a:solidFill>
                  <a:srgbClr val="000000"/>
                </a:solidFill>
                <a:latin typeface="Arial" panose="020B0604020202020204" pitchFamily="34" charset="0"/>
                <a:ea typeface="돋움" pitchFamily="50" charset="-127"/>
                <a:cs typeface="Arial" panose="020B0604020202020204" pitchFamily="34" charset="0"/>
              </a:rPr>
              <a:t>bảo</a:t>
            </a:r>
            <a:r>
              <a:rPr lang="en-US" altLang="ko-KR" sz="800" smtClean="0">
                <a:solidFill>
                  <a:srgbClr val="000000"/>
                </a:solidFill>
                <a:latin typeface="Arial" panose="020B0604020202020204" pitchFamily="34" charset="0"/>
                <a:ea typeface="돋움" pitchFamily="50" charset="-127"/>
                <a:cs typeface="Arial" panose="020B0604020202020204" pitchFamily="34" charset="0"/>
              </a:rPr>
              <a:t> </a:t>
            </a:r>
            <a:r>
              <a:rPr lang="en-US" altLang="ko-KR" sz="800" err="1" smtClean="0">
                <a:solidFill>
                  <a:srgbClr val="000000"/>
                </a:solidFill>
                <a:latin typeface="Arial" panose="020B0604020202020204" pitchFamily="34" charset="0"/>
                <a:ea typeface="돋움" pitchFamily="50" charset="-127"/>
                <a:cs typeface="Arial" panose="020B0604020202020204" pitchFamily="34" charset="0"/>
              </a:rPr>
              <a:t>toàn</a:t>
            </a:r>
            <a:r>
              <a:rPr lang="en-US" altLang="ko-KR" sz="800" smtClean="0">
                <a:solidFill>
                  <a:srgbClr val="000000"/>
                </a:solidFill>
                <a:latin typeface="Arial" panose="020B0604020202020204" pitchFamily="34" charset="0"/>
                <a:ea typeface="돋움" pitchFamily="50" charset="-127"/>
                <a:cs typeface="Arial" panose="020B0604020202020204" pitchFamily="34" charset="0"/>
              </a:rPr>
              <a:t>.]</a:t>
            </a:r>
            <a:endParaRPr lang="en-US" altLang="ko-KR" sz="800">
              <a:solidFill>
                <a:srgbClr val="000000"/>
              </a:solidFill>
              <a:latin typeface="Arial" panose="020B0604020202020204" pitchFamily="34" charset="0"/>
              <a:ea typeface="돋움" pitchFamily="50" charset="-127"/>
              <a:cs typeface="Arial" panose="020B0604020202020204" pitchFamily="34" charset="0"/>
            </a:endParaRPr>
          </a:p>
          <a:p>
            <a:pPr eaLnBrk="1" fontAlgn="base" latinLnBrk="1" hangingPunct="1">
              <a:spcBef>
                <a:spcPct val="0"/>
              </a:spcBef>
              <a:spcAft>
                <a:spcPct val="0"/>
              </a:spcAft>
            </a:pPr>
            <a:endParaRPr lang="en-US" altLang="ko-KR" sz="800">
              <a:solidFill>
                <a:srgbClr val="000000"/>
              </a:solidFill>
              <a:latin typeface="Arial" panose="020B0604020202020204" pitchFamily="34" charset="0"/>
              <a:ea typeface="돋움" pitchFamily="50" charset="-127"/>
              <a:cs typeface="Arial" panose="020B0604020202020204" pitchFamily="34" charset="0"/>
            </a:endParaRPr>
          </a:p>
          <a:p>
            <a:pPr eaLnBrk="1" fontAlgn="base" latinLnBrk="1" hangingPunct="1">
              <a:spcBef>
                <a:spcPct val="0"/>
              </a:spcBef>
              <a:spcAft>
                <a:spcPct val="0"/>
              </a:spcAft>
            </a:pPr>
            <a:r>
              <a:rPr lang="en-US" altLang="ko-KR" sz="800">
                <a:solidFill>
                  <a:srgbClr val="000000"/>
                </a:solidFill>
                <a:latin typeface="Arial" panose="020B0604020202020204" pitchFamily="34" charset="0"/>
                <a:ea typeface="돋움" pitchFamily="50" charset="-127"/>
                <a:cs typeface="Arial" panose="020B0604020202020204" pitchFamily="34" charset="0"/>
              </a:rPr>
              <a:t> 1. ROM  2, RAM . 3 </a:t>
            </a:r>
            <a:r>
              <a:rPr lang="en-US" altLang="ko-KR" sz="800" smtClean="0">
                <a:solidFill>
                  <a:srgbClr val="000000"/>
                </a:solidFill>
                <a:latin typeface="Arial" panose="020B0604020202020204" pitchFamily="34" charset="0"/>
                <a:ea typeface="돋움" pitchFamily="50" charset="-127"/>
                <a:cs typeface="Arial" panose="020B0604020202020204" pitchFamily="34" charset="0"/>
              </a:rPr>
              <a:t>Program Memory</a:t>
            </a:r>
            <a:r>
              <a:rPr lang="ko-KR" altLang="en-US" sz="800" smtClean="0">
                <a:solidFill>
                  <a:srgbClr val="000000"/>
                </a:solidFill>
                <a:latin typeface="Arial" panose="020B0604020202020204" pitchFamily="34" charset="0"/>
                <a:ea typeface="돋움" pitchFamily="50" charset="-127"/>
                <a:cs typeface="Arial" panose="020B0604020202020204" pitchFamily="34" charset="0"/>
              </a:rPr>
              <a:t>  </a:t>
            </a:r>
            <a:r>
              <a:rPr lang="en-US" altLang="ko-KR" sz="800">
                <a:solidFill>
                  <a:srgbClr val="000000"/>
                </a:solidFill>
                <a:latin typeface="Arial" panose="020B0604020202020204" pitchFamily="34" charset="0"/>
                <a:ea typeface="돋움" pitchFamily="50" charset="-127"/>
                <a:cs typeface="Arial" panose="020B0604020202020204" pitchFamily="34" charset="0"/>
              </a:rPr>
              <a:t>4. CPU</a:t>
            </a:r>
            <a:endParaRPr lang="ko-KR" altLang="en-US" sz="800">
              <a:solidFill>
                <a:srgbClr val="000000"/>
              </a:solidFill>
              <a:latin typeface="Arial" panose="020B0604020202020204" pitchFamily="34" charset="0"/>
              <a:ea typeface="돋움" pitchFamily="50" charset="-127"/>
              <a:cs typeface="Arial" panose="020B0604020202020204" pitchFamily="34" charset="0"/>
            </a:endParaRPr>
          </a:p>
        </p:txBody>
      </p:sp>
      <p:sp>
        <p:nvSpPr>
          <p:cNvPr id="4123" name="Rectangle 104"/>
          <p:cNvSpPr>
            <a:spLocks noChangeArrowheads="1"/>
          </p:cNvSpPr>
          <p:nvPr/>
        </p:nvSpPr>
        <p:spPr bwMode="auto">
          <a:xfrm>
            <a:off x="3340100" y="1534053"/>
            <a:ext cx="3429000" cy="215444"/>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9pPr>
          </a:lstStyle>
          <a:p>
            <a:pPr eaLnBrk="1" fontAlgn="base" latinLnBrk="1" hangingPunct="1">
              <a:spcBef>
                <a:spcPct val="0"/>
              </a:spcBef>
              <a:spcAft>
                <a:spcPct val="0"/>
              </a:spcAft>
            </a:pPr>
            <a:r>
              <a:rPr lang="en-US" altLang="ko-KR" sz="800">
                <a:solidFill>
                  <a:srgbClr val="000000"/>
                </a:solidFill>
                <a:latin typeface="Arial" panose="020B0604020202020204" pitchFamily="34" charset="0"/>
                <a:ea typeface="돋움" pitchFamily="50" charset="-127"/>
                <a:cs typeface="Arial" panose="020B0604020202020204" pitchFamily="34" charset="0"/>
              </a:rPr>
              <a:t>10 </a:t>
            </a:r>
            <a:r>
              <a:rPr lang="en-US" altLang="ko-KR" sz="800" err="1" smtClean="0">
                <a:solidFill>
                  <a:srgbClr val="000000"/>
                </a:solidFill>
                <a:latin typeface="Arial" panose="020B0604020202020204" pitchFamily="34" charset="0"/>
                <a:ea typeface="돋움" pitchFamily="50" charset="-127"/>
                <a:cs typeface="Arial" panose="020B0604020202020204" pitchFamily="34" charset="0"/>
              </a:rPr>
              <a:t>Hình</a:t>
            </a:r>
            <a:r>
              <a:rPr lang="en-US" altLang="ko-KR" sz="800" smtClean="0">
                <a:solidFill>
                  <a:srgbClr val="000000"/>
                </a:solidFill>
                <a:latin typeface="Arial" panose="020B0604020202020204" pitchFamily="34" charset="0"/>
                <a:ea typeface="돋움" pitchFamily="50" charset="-127"/>
                <a:cs typeface="Arial" panose="020B0604020202020204" pitchFamily="34" charset="0"/>
              </a:rPr>
              <a:t> </a:t>
            </a:r>
            <a:r>
              <a:rPr lang="en-US" altLang="ko-KR" sz="800" err="1" smtClean="0">
                <a:solidFill>
                  <a:srgbClr val="000000"/>
                </a:solidFill>
                <a:latin typeface="Arial" panose="020B0604020202020204" pitchFamily="34" charset="0"/>
                <a:ea typeface="돋움" pitchFamily="50" charset="-127"/>
                <a:cs typeface="Arial" panose="020B0604020202020204" pitchFamily="34" charset="0"/>
              </a:rPr>
              <a:t>dưới</a:t>
            </a:r>
            <a:r>
              <a:rPr lang="en-US" altLang="ko-KR" sz="800" smtClean="0">
                <a:solidFill>
                  <a:srgbClr val="000000"/>
                </a:solidFill>
                <a:latin typeface="Arial" panose="020B0604020202020204" pitchFamily="34" charset="0"/>
                <a:ea typeface="돋움" pitchFamily="50" charset="-127"/>
                <a:cs typeface="Arial" panose="020B0604020202020204" pitchFamily="34" charset="0"/>
              </a:rPr>
              <a:t> </a:t>
            </a:r>
            <a:r>
              <a:rPr lang="en-US" altLang="ko-KR" sz="800" err="1" smtClean="0">
                <a:solidFill>
                  <a:srgbClr val="000000"/>
                </a:solidFill>
                <a:latin typeface="Arial" panose="020B0604020202020204" pitchFamily="34" charset="0"/>
                <a:ea typeface="돋움" pitchFamily="50" charset="-127"/>
                <a:cs typeface="Arial" panose="020B0604020202020204" pitchFamily="34" charset="0"/>
              </a:rPr>
              <a:t>đây</a:t>
            </a:r>
            <a:r>
              <a:rPr lang="en-US" altLang="ko-KR" sz="800" smtClean="0">
                <a:solidFill>
                  <a:srgbClr val="000000"/>
                </a:solidFill>
                <a:latin typeface="Arial" panose="020B0604020202020204" pitchFamily="34" charset="0"/>
                <a:ea typeface="돋움" pitchFamily="50" charset="-127"/>
                <a:cs typeface="Arial" panose="020B0604020202020204" pitchFamily="34" charset="0"/>
              </a:rPr>
              <a:t> </a:t>
            </a:r>
            <a:r>
              <a:rPr lang="en-US" altLang="ko-KR" sz="800" err="1" smtClean="0">
                <a:solidFill>
                  <a:srgbClr val="000000"/>
                </a:solidFill>
                <a:latin typeface="Arial" panose="020B0604020202020204" pitchFamily="34" charset="0"/>
                <a:ea typeface="돋움" pitchFamily="50" charset="-127"/>
                <a:cs typeface="Arial" panose="020B0604020202020204" pitchFamily="34" charset="0"/>
              </a:rPr>
              <a:t>giải</a:t>
            </a:r>
            <a:r>
              <a:rPr lang="en-US" altLang="ko-KR" sz="800" smtClean="0">
                <a:solidFill>
                  <a:srgbClr val="000000"/>
                </a:solidFill>
                <a:latin typeface="Arial" panose="020B0604020202020204" pitchFamily="34" charset="0"/>
                <a:ea typeface="돋움" pitchFamily="50" charset="-127"/>
                <a:cs typeface="Arial" panose="020B0604020202020204" pitchFamily="34" charset="0"/>
              </a:rPr>
              <a:t> </a:t>
            </a:r>
            <a:r>
              <a:rPr lang="en-US" altLang="ko-KR" sz="800" err="1" smtClean="0">
                <a:solidFill>
                  <a:srgbClr val="000000"/>
                </a:solidFill>
                <a:latin typeface="Arial" panose="020B0604020202020204" pitchFamily="34" charset="0"/>
                <a:ea typeface="돋움" pitchFamily="50" charset="-127"/>
                <a:cs typeface="Arial" panose="020B0604020202020204" pitchFamily="34" charset="0"/>
              </a:rPr>
              <a:t>thích</a:t>
            </a:r>
            <a:r>
              <a:rPr lang="en-US" altLang="ko-KR" sz="800" smtClean="0">
                <a:solidFill>
                  <a:srgbClr val="000000"/>
                </a:solidFill>
                <a:latin typeface="Arial" panose="020B0604020202020204" pitchFamily="34" charset="0"/>
                <a:ea typeface="돋움" pitchFamily="50" charset="-127"/>
                <a:cs typeface="Arial" panose="020B0604020202020204" pitchFamily="34" charset="0"/>
              </a:rPr>
              <a:t> </a:t>
            </a:r>
            <a:r>
              <a:rPr lang="en-US" altLang="ko-KR" sz="800" err="1" smtClean="0">
                <a:solidFill>
                  <a:srgbClr val="000000"/>
                </a:solidFill>
                <a:latin typeface="Arial" panose="020B0604020202020204" pitchFamily="34" charset="0"/>
                <a:ea typeface="돋움" pitchFamily="50" charset="-127"/>
                <a:cs typeface="Arial" panose="020B0604020202020204" pitchFamily="34" charset="0"/>
              </a:rPr>
              <a:t>về</a:t>
            </a:r>
            <a:r>
              <a:rPr lang="en-US" altLang="ko-KR" sz="800" smtClean="0">
                <a:solidFill>
                  <a:srgbClr val="000000"/>
                </a:solidFill>
                <a:latin typeface="Arial" panose="020B0604020202020204" pitchFamily="34" charset="0"/>
                <a:ea typeface="돋움" pitchFamily="50" charset="-127"/>
                <a:cs typeface="Arial" panose="020B0604020202020204" pitchFamily="34" charset="0"/>
              </a:rPr>
              <a:t> </a:t>
            </a:r>
            <a:r>
              <a:rPr lang="en-US" altLang="ko-KR" sz="800" err="1" smtClean="0">
                <a:solidFill>
                  <a:srgbClr val="000000"/>
                </a:solidFill>
                <a:latin typeface="Arial" panose="020B0604020202020204" pitchFamily="34" charset="0"/>
                <a:ea typeface="돋움" pitchFamily="50" charset="-127"/>
                <a:cs typeface="Arial" panose="020B0604020202020204" pitchFamily="34" charset="0"/>
              </a:rPr>
              <a:t>vấn</a:t>
            </a:r>
            <a:r>
              <a:rPr lang="en-US" altLang="ko-KR" sz="800" smtClean="0">
                <a:solidFill>
                  <a:srgbClr val="000000"/>
                </a:solidFill>
                <a:latin typeface="Arial" panose="020B0604020202020204" pitchFamily="34" charset="0"/>
                <a:ea typeface="돋움" pitchFamily="50" charset="-127"/>
                <a:cs typeface="Arial" panose="020B0604020202020204" pitchFamily="34" charset="0"/>
              </a:rPr>
              <a:t> </a:t>
            </a:r>
            <a:r>
              <a:rPr lang="en-US" altLang="ko-KR" sz="800" err="1" smtClean="0">
                <a:solidFill>
                  <a:srgbClr val="000000"/>
                </a:solidFill>
                <a:latin typeface="Arial" panose="020B0604020202020204" pitchFamily="34" charset="0"/>
                <a:ea typeface="돋움" pitchFamily="50" charset="-127"/>
                <a:cs typeface="Arial" panose="020B0604020202020204" pitchFamily="34" charset="0"/>
              </a:rPr>
              <a:t>đề</a:t>
            </a:r>
            <a:r>
              <a:rPr lang="en-US" altLang="ko-KR" sz="800" smtClean="0">
                <a:solidFill>
                  <a:srgbClr val="000000"/>
                </a:solidFill>
                <a:latin typeface="Arial" panose="020B0604020202020204" pitchFamily="34" charset="0"/>
                <a:ea typeface="돋움" pitchFamily="50" charset="-127"/>
                <a:cs typeface="Arial" panose="020B0604020202020204" pitchFamily="34" charset="0"/>
              </a:rPr>
              <a:t> </a:t>
            </a:r>
            <a:r>
              <a:rPr lang="en-US" altLang="ko-KR" sz="800" err="1" smtClean="0">
                <a:solidFill>
                  <a:srgbClr val="000000"/>
                </a:solidFill>
                <a:latin typeface="Arial" panose="020B0604020202020204" pitchFamily="34" charset="0"/>
                <a:ea typeface="돋움" pitchFamily="50" charset="-127"/>
                <a:cs typeface="Arial" panose="020B0604020202020204" pitchFamily="34" charset="0"/>
              </a:rPr>
              <a:t>gì</a:t>
            </a:r>
            <a:r>
              <a:rPr lang="en-US" altLang="ko-KR" sz="800" smtClean="0">
                <a:solidFill>
                  <a:srgbClr val="000000"/>
                </a:solidFill>
                <a:latin typeface="Arial" panose="020B0604020202020204" pitchFamily="34" charset="0"/>
                <a:ea typeface="돋움" pitchFamily="50" charset="-127"/>
                <a:cs typeface="Arial" panose="020B0604020202020204" pitchFamily="34" charset="0"/>
              </a:rPr>
              <a:t>?</a:t>
            </a:r>
            <a:endParaRPr lang="ko-KR" altLang="en-US" sz="800">
              <a:solidFill>
                <a:srgbClr val="000000"/>
              </a:solidFill>
              <a:latin typeface="Arial" panose="020B0604020202020204" pitchFamily="34" charset="0"/>
              <a:ea typeface="돋움" pitchFamily="50" charset="-127"/>
              <a:cs typeface="Arial" panose="020B0604020202020204" pitchFamily="34" charset="0"/>
            </a:endParaRPr>
          </a:p>
        </p:txBody>
      </p:sp>
      <p:sp>
        <p:nvSpPr>
          <p:cNvPr id="4124" name="Rectangle 101"/>
          <p:cNvSpPr>
            <a:spLocks noChangeArrowheads="1"/>
          </p:cNvSpPr>
          <p:nvPr/>
        </p:nvSpPr>
        <p:spPr bwMode="auto">
          <a:xfrm>
            <a:off x="3384550" y="3080147"/>
            <a:ext cx="342900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9pPr>
          </a:lstStyle>
          <a:p>
            <a:pPr eaLnBrk="1" fontAlgn="base" latinLnBrk="1" hangingPunct="1">
              <a:spcBef>
                <a:spcPct val="0"/>
              </a:spcBef>
              <a:spcAft>
                <a:spcPct val="0"/>
              </a:spcAft>
            </a:pPr>
            <a:endParaRPr lang="ko-KR" altLang="en-US" sz="800">
              <a:solidFill>
                <a:srgbClr val="000000"/>
              </a:solidFill>
              <a:latin typeface="Arial" panose="020B0604020202020204" pitchFamily="34" charset="0"/>
              <a:ea typeface="돋움" pitchFamily="50" charset="-127"/>
              <a:cs typeface="Arial" panose="020B0604020202020204" pitchFamily="34" charset="0"/>
            </a:endParaRPr>
          </a:p>
          <a:p>
            <a:pPr eaLnBrk="1" fontAlgn="base" latinLnBrk="1" hangingPunct="1">
              <a:spcBef>
                <a:spcPct val="0"/>
              </a:spcBef>
              <a:spcAft>
                <a:spcPct val="0"/>
              </a:spcAft>
            </a:pPr>
            <a:r>
              <a:rPr lang="ko-KR" altLang="en-US" sz="800">
                <a:solidFill>
                  <a:srgbClr val="000000"/>
                </a:solidFill>
                <a:latin typeface="Arial" panose="020B0604020202020204" pitchFamily="34" charset="0"/>
                <a:ea typeface="돋움" pitchFamily="50" charset="-127"/>
                <a:cs typeface="Arial" panose="020B0604020202020204" pitchFamily="34" charset="0"/>
              </a:rPr>
              <a:t>① </a:t>
            </a:r>
            <a:r>
              <a:rPr lang="en-US" altLang="ko-KR" sz="800" smtClean="0">
                <a:solidFill>
                  <a:srgbClr val="000000"/>
                </a:solidFill>
                <a:latin typeface="Arial" panose="020B0604020202020204" pitchFamily="34" charset="0"/>
                <a:ea typeface="돋움" pitchFamily="50" charset="-127"/>
                <a:cs typeface="Arial" panose="020B0604020202020204" pitchFamily="34" charset="0"/>
              </a:rPr>
              <a:t>Input Unit     </a:t>
            </a:r>
            <a:r>
              <a:rPr lang="en-US" altLang="ko-KR" sz="800">
                <a:solidFill>
                  <a:srgbClr val="000000"/>
                </a:solidFill>
                <a:latin typeface="Arial" panose="020B0604020202020204" pitchFamily="34" charset="0"/>
                <a:ea typeface="돋움" pitchFamily="50" charset="-127"/>
                <a:cs typeface="Arial" panose="020B0604020202020204" pitchFamily="34" charset="0"/>
              </a:rPr>
              <a:t>② </a:t>
            </a:r>
            <a:r>
              <a:rPr lang="en-US" altLang="ko-KR" sz="800" smtClean="0">
                <a:solidFill>
                  <a:srgbClr val="000000"/>
                </a:solidFill>
                <a:latin typeface="Arial" panose="020B0604020202020204" pitchFamily="34" charset="0"/>
                <a:ea typeface="돋움" pitchFamily="50" charset="-127"/>
                <a:cs typeface="Arial" panose="020B0604020202020204" pitchFamily="34" charset="0"/>
              </a:rPr>
              <a:t>Output Unit   ③</a:t>
            </a:r>
            <a:r>
              <a:rPr lang="ko-KR" altLang="en-US" sz="800" smtClean="0">
                <a:solidFill>
                  <a:srgbClr val="000000"/>
                </a:solidFill>
                <a:latin typeface="Arial" panose="020B0604020202020204" pitchFamily="34" charset="0"/>
                <a:ea typeface="돋움" pitchFamily="50" charset="-127"/>
                <a:cs typeface="Arial" panose="020B0604020202020204" pitchFamily="34" charset="0"/>
              </a:rPr>
              <a:t> </a:t>
            </a:r>
            <a:r>
              <a:rPr lang="en-US" altLang="ko-KR" sz="800" smtClean="0">
                <a:solidFill>
                  <a:srgbClr val="000000"/>
                </a:solidFill>
                <a:latin typeface="Arial" panose="020B0604020202020204" pitchFamily="34" charset="0"/>
                <a:ea typeface="돋움" pitchFamily="50" charset="-127"/>
                <a:cs typeface="Arial" panose="020B0604020202020204" pitchFamily="34" charset="0"/>
              </a:rPr>
              <a:t>Unit </a:t>
            </a:r>
            <a:r>
              <a:rPr lang="en-US" altLang="ko-KR" sz="800" err="1" smtClean="0">
                <a:solidFill>
                  <a:srgbClr val="000000"/>
                </a:solidFill>
                <a:latin typeface="Arial" panose="020B0604020202020204" pitchFamily="34" charset="0"/>
                <a:ea typeface="돋움" pitchFamily="50" charset="-127"/>
                <a:cs typeface="Arial" panose="020B0604020202020204" pitchFamily="34" charset="0"/>
              </a:rPr>
              <a:t>đặc</a:t>
            </a:r>
            <a:r>
              <a:rPr lang="en-US" altLang="ko-KR" sz="800" smtClean="0">
                <a:solidFill>
                  <a:srgbClr val="000000"/>
                </a:solidFill>
                <a:latin typeface="Arial" panose="020B0604020202020204" pitchFamily="34" charset="0"/>
                <a:ea typeface="돋움" pitchFamily="50" charset="-127"/>
                <a:cs typeface="Arial" panose="020B0604020202020204" pitchFamily="34" charset="0"/>
              </a:rPr>
              <a:t> </a:t>
            </a:r>
            <a:r>
              <a:rPr lang="en-US" altLang="ko-KR" sz="800" err="1" smtClean="0">
                <a:solidFill>
                  <a:srgbClr val="000000"/>
                </a:solidFill>
                <a:latin typeface="Arial" panose="020B0604020202020204" pitchFamily="34" charset="0"/>
                <a:ea typeface="돋움" pitchFamily="50" charset="-127"/>
                <a:cs typeface="Arial" panose="020B0604020202020204" pitchFamily="34" charset="0"/>
              </a:rPr>
              <a:t>thù</a:t>
            </a:r>
            <a:r>
              <a:rPr lang="en-US" altLang="ko-KR" sz="800" smtClean="0">
                <a:solidFill>
                  <a:srgbClr val="000000"/>
                </a:solidFill>
                <a:latin typeface="Arial" panose="020B0604020202020204" pitchFamily="34" charset="0"/>
                <a:ea typeface="돋움" pitchFamily="50" charset="-127"/>
                <a:cs typeface="Arial" panose="020B0604020202020204" pitchFamily="34" charset="0"/>
              </a:rPr>
              <a:t>   ④ Card </a:t>
            </a:r>
            <a:r>
              <a:rPr lang="en-US" altLang="ko-KR" sz="800" err="1" smtClean="0">
                <a:solidFill>
                  <a:srgbClr val="000000"/>
                </a:solidFill>
                <a:latin typeface="Arial" panose="020B0604020202020204" pitchFamily="34" charset="0"/>
                <a:ea typeface="돋움" pitchFamily="50" charset="-127"/>
                <a:cs typeface="Arial" panose="020B0604020202020204" pitchFamily="34" charset="0"/>
              </a:rPr>
              <a:t>đặc</a:t>
            </a:r>
            <a:r>
              <a:rPr lang="en-US" altLang="ko-KR" sz="800" smtClean="0">
                <a:solidFill>
                  <a:srgbClr val="000000"/>
                </a:solidFill>
                <a:latin typeface="Arial" panose="020B0604020202020204" pitchFamily="34" charset="0"/>
                <a:ea typeface="돋움" pitchFamily="50" charset="-127"/>
                <a:cs typeface="Arial" panose="020B0604020202020204" pitchFamily="34" charset="0"/>
              </a:rPr>
              <a:t> </a:t>
            </a:r>
            <a:r>
              <a:rPr lang="en-US" altLang="ko-KR" sz="800" err="1" smtClean="0">
                <a:solidFill>
                  <a:srgbClr val="000000"/>
                </a:solidFill>
                <a:latin typeface="Arial" panose="020B0604020202020204" pitchFamily="34" charset="0"/>
                <a:ea typeface="돋움" pitchFamily="50" charset="-127"/>
                <a:cs typeface="Arial" panose="020B0604020202020204" pitchFamily="34" charset="0"/>
              </a:rPr>
              <a:t>thù</a:t>
            </a:r>
            <a:endParaRPr lang="ko-KR" altLang="en-US" sz="800">
              <a:solidFill>
                <a:srgbClr val="000000"/>
              </a:solidFill>
              <a:latin typeface="Arial" panose="020B0604020202020204" pitchFamily="34" charset="0"/>
              <a:ea typeface="돋움" pitchFamily="50" charset="-127"/>
              <a:cs typeface="Arial" panose="020B0604020202020204" pitchFamily="34" charset="0"/>
            </a:endParaRPr>
          </a:p>
        </p:txBody>
      </p:sp>
      <p:sp>
        <p:nvSpPr>
          <p:cNvPr id="4125" name="Rectangle 103"/>
          <p:cNvSpPr>
            <a:spLocks noChangeArrowheads="1"/>
          </p:cNvSpPr>
          <p:nvPr/>
        </p:nvSpPr>
        <p:spPr bwMode="auto">
          <a:xfrm>
            <a:off x="268292" y="7936840"/>
            <a:ext cx="3398837" cy="1077218"/>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9pPr>
          </a:lstStyle>
          <a:p>
            <a:pPr eaLnBrk="1" fontAlgn="base" latinLnBrk="1" hangingPunct="1">
              <a:spcBef>
                <a:spcPct val="0"/>
              </a:spcBef>
              <a:spcAft>
                <a:spcPct val="0"/>
              </a:spcAft>
            </a:pPr>
            <a:endParaRPr lang="en-US" altLang="ko-KR" sz="800">
              <a:solidFill>
                <a:srgbClr val="000000"/>
              </a:solidFill>
              <a:latin typeface="Arial" panose="020B0604020202020204" pitchFamily="34" charset="0"/>
              <a:ea typeface="돋움" pitchFamily="50" charset="-127"/>
              <a:cs typeface="Arial" panose="020B0604020202020204" pitchFamily="34" charset="0"/>
            </a:endParaRPr>
          </a:p>
          <a:p>
            <a:pPr eaLnBrk="1" fontAlgn="base" latinLnBrk="1" hangingPunct="1">
              <a:spcBef>
                <a:spcPct val="0"/>
              </a:spcBef>
              <a:spcAft>
                <a:spcPct val="0"/>
              </a:spcAft>
            </a:pPr>
            <a:r>
              <a:rPr lang="en-US" altLang="ko-KR" sz="800" smtClean="0">
                <a:solidFill>
                  <a:srgbClr val="000000"/>
                </a:solidFill>
                <a:latin typeface="Arial" panose="020B0604020202020204" pitchFamily="34" charset="0"/>
                <a:ea typeface="돋움" pitchFamily="50" charset="-127"/>
                <a:cs typeface="Arial" panose="020B0604020202020204" pitchFamily="34" charset="0"/>
              </a:rPr>
              <a:t>7. </a:t>
            </a:r>
            <a:r>
              <a:rPr lang="en-US" altLang="ko-KR" sz="800" err="1" smtClean="0">
                <a:solidFill>
                  <a:srgbClr val="000000"/>
                </a:solidFill>
                <a:latin typeface="Arial" panose="020B0604020202020204" pitchFamily="34" charset="0"/>
                <a:ea typeface="돋움" pitchFamily="50" charset="-127"/>
                <a:cs typeface="Arial" panose="020B0604020202020204" pitchFamily="34" charset="0"/>
              </a:rPr>
              <a:t>Đâu</a:t>
            </a:r>
            <a:r>
              <a:rPr lang="en-US" altLang="ko-KR" sz="800" smtClean="0">
                <a:solidFill>
                  <a:srgbClr val="000000"/>
                </a:solidFill>
                <a:latin typeface="Arial" panose="020B0604020202020204" pitchFamily="34" charset="0"/>
                <a:ea typeface="돋움" pitchFamily="50" charset="-127"/>
                <a:cs typeface="Arial" panose="020B0604020202020204" pitchFamily="34" charset="0"/>
              </a:rPr>
              <a:t> </a:t>
            </a:r>
            <a:r>
              <a:rPr lang="en-US" altLang="ko-KR" sz="800" err="1" smtClean="0">
                <a:solidFill>
                  <a:srgbClr val="000000"/>
                </a:solidFill>
                <a:latin typeface="Arial" panose="020B0604020202020204" pitchFamily="34" charset="0"/>
                <a:ea typeface="돋움" pitchFamily="50" charset="-127"/>
                <a:cs typeface="Arial" panose="020B0604020202020204" pitchFamily="34" charset="0"/>
              </a:rPr>
              <a:t>là</a:t>
            </a:r>
            <a:r>
              <a:rPr lang="en-US" altLang="ko-KR" sz="800" smtClean="0">
                <a:solidFill>
                  <a:srgbClr val="000000"/>
                </a:solidFill>
                <a:latin typeface="Arial" panose="020B0604020202020204" pitchFamily="34" charset="0"/>
                <a:ea typeface="돋움" pitchFamily="50" charset="-127"/>
                <a:cs typeface="Arial" panose="020B0604020202020204" pitchFamily="34" charset="0"/>
              </a:rPr>
              <a:t> </a:t>
            </a:r>
            <a:r>
              <a:rPr lang="en-US" altLang="ko-KR" sz="800" err="1" smtClean="0">
                <a:solidFill>
                  <a:srgbClr val="000000"/>
                </a:solidFill>
                <a:latin typeface="Arial" panose="020B0604020202020204" pitchFamily="34" charset="0"/>
                <a:ea typeface="돋움" pitchFamily="50" charset="-127"/>
                <a:cs typeface="Arial" panose="020B0604020202020204" pitchFamily="34" charset="0"/>
              </a:rPr>
              <a:t>giả</a:t>
            </a:r>
            <a:r>
              <a:rPr lang="en-US" altLang="ko-KR" sz="800" smtClean="0">
                <a:solidFill>
                  <a:srgbClr val="000000"/>
                </a:solidFill>
                <a:latin typeface="Arial" panose="020B0604020202020204" pitchFamily="34" charset="0"/>
                <a:ea typeface="돋움" pitchFamily="50" charset="-127"/>
                <a:cs typeface="Arial" panose="020B0604020202020204" pitchFamily="34" charset="0"/>
              </a:rPr>
              <a:t> </a:t>
            </a:r>
            <a:r>
              <a:rPr lang="en-US" altLang="ko-KR" sz="800" err="1" smtClean="0">
                <a:solidFill>
                  <a:srgbClr val="000000"/>
                </a:solidFill>
                <a:latin typeface="Arial" panose="020B0604020202020204" pitchFamily="34" charset="0"/>
                <a:ea typeface="돋움" pitchFamily="50" charset="-127"/>
                <a:cs typeface="Arial" panose="020B0604020202020204" pitchFamily="34" charset="0"/>
              </a:rPr>
              <a:t>thích</a:t>
            </a:r>
            <a:r>
              <a:rPr lang="en-US" altLang="ko-KR" sz="800" smtClean="0">
                <a:solidFill>
                  <a:srgbClr val="000000"/>
                </a:solidFill>
                <a:latin typeface="Arial" panose="020B0604020202020204" pitchFamily="34" charset="0"/>
                <a:ea typeface="돋움" pitchFamily="50" charset="-127"/>
                <a:cs typeface="Arial" panose="020B0604020202020204" pitchFamily="34" charset="0"/>
              </a:rPr>
              <a:t> </a:t>
            </a:r>
            <a:r>
              <a:rPr lang="en-US" altLang="ko-KR" sz="800" err="1" smtClean="0">
                <a:solidFill>
                  <a:srgbClr val="000000"/>
                </a:solidFill>
                <a:latin typeface="Arial" panose="020B0604020202020204" pitchFamily="34" charset="0"/>
                <a:ea typeface="돋움" pitchFamily="50" charset="-127"/>
                <a:cs typeface="Arial" panose="020B0604020202020204" pitchFamily="34" charset="0"/>
              </a:rPr>
              <a:t>không</a:t>
            </a:r>
            <a:r>
              <a:rPr lang="en-US" altLang="ko-KR" sz="800" smtClean="0">
                <a:solidFill>
                  <a:srgbClr val="000000"/>
                </a:solidFill>
                <a:latin typeface="Arial" panose="020B0604020202020204" pitchFamily="34" charset="0"/>
                <a:ea typeface="돋움" pitchFamily="50" charset="-127"/>
                <a:cs typeface="Arial" panose="020B0604020202020204" pitchFamily="34" charset="0"/>
              </a:rPr>
              <a:t> </a:t>
            </a:r>
            <a:r>
              <a:rPr lang="en-US" altLang="ko-KR" sz="800" err="1" smtClean="0">
                <a:solidFill>
                  <a:srgbClr val="000000"/>
                </a:solidFill>
                <a:latin typeface="Arial" panose="020B0604020202020204" pitchFamily="34" charset="0"/>
                <a:ea typeface="돋움" pitchFamily="50" charset="-127"/>
                <a:cs typeface="Arial" panose="020B0604020202020204" pitchFamily="34" charset="0"/>
              </a:rPr>
              <a:t>đúng</a:t>
            </a:r>
            <a:r>
              <a:rPr lang="en-US" altLang="ko-KR" sz="800" smtClean="0">
                <a:solidFill>
                  <a:srgbClr val="000000"/>
                </a:solidFill>
                <a:latin typeface="Arial" panose="020B0604020202020204" pitchFamily="34" charset="0"/>
                <a:ea typeface="돋움" pitchFamily="50" charset="-127"/>
                <a:cs typeface="Arial" panose="020B0604020202020204" pitchFamily="34" charset="0"/>
              </a:rPr>
              <a:t> </a:t>
            </a:r>
            <a:r>
              <a:rPr lang="en-US" altLang="ko-KR" sz="800" err="1" smtClean="0">
                <a:solidFill>
                  <a:srgbClr val="000000"/>
                </a:solidFill>
                <a:latin typeface="Arial" panose="020B0604020202020204" pitchFamily="34" charset="0"/>
                <a:ea typeface="돋움" pitchFamily="50" charset="-127"/>
                <a:cs typeface="Arial" panose="020B0604020202020204" pitchFamily="34" charset="0"/>
              </a:rPr>
              <a:t>về</a:t>
            </a:r>
            <a:r>
              <a:rPr lang="en-US" altLang="ko-KR" sz="800" smtClean="0">
                <a:solidFill>
                  <a:srgbClr val="000000"/>
                </a:solidFill>
                <a:latin typeface="Arial" panose="020B0604020202020204" pitchFamily="34" charset="0"/>
                <a:ea typeface="돋움" pitchFamily="50" charset="-127"/>
                <a:cs typeface="Arial" panose="020B0604020202020204" pitchFamily="34" charset="0"/>
              </a:rPr>
              <a:t> RAM?</a:t>
            </a:r>
            <a:endParaRPr lang="en-US" altLang="ko-KR" sz="800">
              <a:solidFill>
                <a:srgbClr val="000000"/>
              </a:solidFill>
              <a:latin typeface="Arial" panose="020B0604020202020204" pitchFamily="34" charset="0"/>
              <a:ea typeface="돋움" pitchFamily="50" charset="-127"/>
              <a:cs typeface="Arial" panose="020B0604020202020204" pitchFamily="34" charset="0"/>
            </a:endParaRPr>
          </a:p>
          <a:p>
            <a:pPr eaLnBrk="1" fontAlgn="base" latinLnBrk="1" hangingPunct="1">
              <a:spcBef>
                <a:spcPct val="0"/>
              </a:spcBef>
              <a:spcAft>
                <a:spcPct val="0"/>
              </a:spcAft>
            </a:pPr>
            <a:r>
              <a:rPr lang="en-US" altLang="ko-KR" sz="800">
                <a:solidFill>
                  <a:srgbClr val="000000"/>
                </a:solidFill>
                <a:latin typeface="Arial" panose="020B0604020202020204" pitchFamily="34" charset="0"/>
                <a:ea typeface="돋움" pitchFamily="50" charset="-127"/>
                <a:cs typeface="Arial" panose="020B0604020202020204" pitchFamily="34" charset="0"/>
              </a:rPr>
              <a:t> </a:t>
            </a:r>
          </a:p>
          <a:p>
            <a:pPr eaLnBrk="1" fontAlgn="base" latinLnBrk="1" hangingPunct="1">
              <a:spcBef>
                <a:spcPct val="0"/>
              </a:spcBef>
              <a:spcAft>
                <a:spcPct val="0"/>
              </a:spcAft>
            </a:pPr>
            <a:r>
              <a:rPr lang="en-US" altLang="ko-KR" sz="800">
                <a:solidFill>
                  <a:srgbClr val="000000"/>
                </a:solidFill>
                <a:latin typeface="Arial" panose="020B0604020202020204" pitchFamily="34" charset="0"/>
                <a:ea typeface="돋움" pitchFamily="50" charset="-127"/>
                <a:cs typeface="Arial" panose="020B0604020202020204" pitchFamily="34" charset="0"/>
              </a:rPr>
              <a:t> 1. </a:t>
            </a:r>
            <a:r>
              <a:rPr lang="en-US" altLang="ko-KR" sz="800" err="1" smtClean="0">
                <a:solidFill>
                  <a:srgbClr val="000000"/>
                </a:solidFill>
                <a:latin typeface="Arial" panose="020B0604020202020204" pitchFamily="34" charset="0"/>
                <a:ea typeface="돋움" pitchFamily="50" charset="-127"/>
                <a:cs typeface="Arial" panose="020B0604020202020204" pitchFamily="34" charset="0"/>
              </a:rPr>
              <a:t>Có</a:t>
            </a:r>
            <a:r>
              <a:rPr lang="en-US" altLang="ko-KR" sz="800" smtClean="0">
                <a:solidFill>
                  <a:srgbClr val="000000"/>
                </a:solidFill>
                <a:latin typeface="Arial" panose="020B0604020202020204" pitchFamily="34" charset="0"/>
                <a:ea typeface="돋움" pitchFamily="50" charset="-127"/>
                <a:cs typeface="Arial" panose="020B0604020202020204" pitchFamily="34" charset="0"/>
              </a:rPr>
              <a:t> </a:t>
            </a:r>
            <a:r>
              <a:rPr lang="en-US" altLang="ko-KR" sz="800" err="1" smtClean="0">
                <a:solidFill>
                  <a:srgbClr val="000000"/>
                </a:solidFill>
                <a:latin typeface="Arial" panose="020B0604020202020204" pitchFamily="34" charset="0"/>
                <a:ea typeface="돋움" pitchFamily="50" charset="-127"/>
                <a:cs typeface="Arial" panose="020B0604020202020204" pitchFamily="34" charset="0"/>
              </a:rPr>
              <a:t>thể</a:t>
            </a:r>
            <a:r>
              <a:rPr lang="en-US" altLang="ko-KR" sz="800" smtClean="0">
                <a:solidFill>
                  <a:srgbClr val="000000"/>
                </a:solidFill>
                <a:latin typeface="Arial" panose="020B0604020202020204" pitchFamily="34" charset="0"/>
                <a:ea typeface="돋움" pitchFamily="50" charset="-127"/>
                <a:cs typeface="Arial" panose="020B0604020202020204" pitchFamily="34" charset="0"/>
              </a:rPr>
              <a:t> </a:t>
            </a:r>
            <a:r>
              <a:rPr lang="en-US" altLang="ko-KR" sz="800" err="1" smtClean="0">
                <a:solidFill>
                  <a:srgbClr val="000000"/>
                </a:solidFill>
                <a:latin typeface="Arial" panose="020B0604020202020204" pitchFamily="34" charset="0"/>
                <a:ea typeface="돋움" pitchFamily="50" charset="-127"/>
                <a:cs typeface="Arial" panose="020B0604020202020204" pitchFamily="34" charset="0"/>
              </a:rPr>
              <a:t>đọc</a:t>
            </a:r>
            <a:r>
              <a:rPr lang="en-US" altLang="ko-KR" sz="800" smtClean="0">
                <a:solidFill>
                  <a:srgbClr val="000000"/>
                </a:solidFill>
                <a:latin typeface="Arial" panose="020B0604020202020204" pitchFamily="34" charset="0"/>
                <a:ea typeface="돋움" pitchFamily="50" charset="-127"/>
                <a:cs typeface="Arial" panose="020B0604020202020204" pitchFamily="34" charset="0"/>
              </a:rPr>
              <a:t> </a:t>
            </a:r>
            <a:r>
              <a:rPr lang="en-US" altLang="ko-KR" sz="800" err="1" smtClean="0">
                <a:solidFill>
                  <a:srgbClr val="000000"/>
                </a:solidFill>
                <a:latin typeface="Arial" panose="020B0604020202020204" pitchFamily="34" charset="0"/>
                <a:ea typeface="돋움" pitchFamily="50" charset="-127"/>
                <a:cs typeface="Arial" panose="020B0604020202020204" pitchFamily="34" charset="0"/>
              </a:rPr>
              <a:t>và</a:t>
            </a:r>
            <a:r>
              <a:rPr lang="en-US" altLang="ko-KR" sz="800" smtClean="0">
                <a:solidFill>
                  <a:srgbClr val="000000"/>
                </a:solidFill>
                <a:latin typeface="Arial" panose="020B0604020202020204" pitchFamily="34" charset="0"/>
                <a:ea typeface="돋움" pitchFamily="50" charset="-127"/>
                <a:cs typeface="Arial" panose="020B0604020202020204" pitchFamily="34" charset="0"/>
              </a:rPr>
              <a:t> </a:t>
            </a:r>
            <a:r>
              <a:rPr lang="en-US" altLang="ko-KR" sz="800" err="1" smtClean="0">
                <a:solidFill>
                  <a:srgbClr val="000000"/>
                </a:solidFill>
                <a:latin typeface="Arial" panose="020B0604020202020204" pitchFamily="34" charset="0"/>
                <a:ea typeface="돋움" pitchFamily="50" charset="-127"/>
                <a:cs typeface="Arial" panose="020B0604020202020204" pitchFamily="34" charset="0"/>
              </a:rPr>
              <a:t>viết</a:t>
            </a:r>
            <a:r>
              <a:rPr lang="en-US" altLang="ko-KR" sz="800" smtClean="0">
                <a:solidFill>
                  <a:srgbClr val="000000"/>
                </a:solidFill>
                <a:latin typeface="Arial" panose="020B0604020202020204" pitchFamily="34" charset="0"/>
                <a:ea typeface="돋움" pitchFamily="50" charset="-127"/>
                <a:cs typeface="Arial" panose="020B0604020202020204" pitchFamily="34" charset="0"/>
              </a:rPr>
              <a:t> </a:t>
            </a:r>
            <a:r>
              <a:rPr lang="en-US" altLang="ko-KR" sz="800" err="1" smtClean="0">
                <a:solidFill>
                  <a:srgbClr val="000000"/>
                </a:solidFill>
                <a:latin typeface="Arial" panose="020B0604020202020204" pitchFamily="34" charset="0"/>
                <a:ea typeface="돋움" pitchFamily="50" charset="-127"/>
                <a:cs typeface="Arial" panose="020B0604020202020204" pitchFamily="34" charset="0"/>
              </a:rPr>
              <a:t>thông</a:t>
            </a:r>
            <a:r>
              <a:rPr lang="en-US" altLang="ko-KR" sz="800" smtClean="0">
                <a:solidFill>
                  <a:srgbClr val="000000"/>
                </a:solidFill>
                <a:latin typeface="Arial" panose="020B0604020202020204" pitchFamily="34" charset="0"/>
                <a:ea typeface="돋움" pitchFamily="50" charset="-127"/>
                <a:cs typeface="Arial" panose="020B0604020202020204" pitchFamily="34" charset="0"/>
              </a:rPr>
              <a:t> tin </a:t>
            </a:r>
            <a:r>
              <a:rPr lang="en-US" altLang="ko-KR" sz="800" err="1" smtClean="0">
                <a:solidFill>
                  <a:srgbClr val="000000"/>
                </a:solidFill>
                <a:latin typeface="Arial" panose="020B0604020202020204" pitchFamily="34" charset="0"/>
                <a:ea typeface="돋움" pitchFamily="50" charset="-127"/>
                <a:cs typeface="Arial" panose="020B0604020202020204" pitchFamily="34" charset="0"/>
              </a:rPr>
              <a:t>bộ</a:t>
            </a:r>
            <a:r>
              <a:rPr lang="en-US" altLang="ko-KR" sz="800" smtClean="0">
                <a:solidFill>
                  <a:srgbClr val="000000"/>
                </a:solidFill>
                <a:latin typeface="Arial" panose="020B0604020202020204" pitchFamily="34" charset="0"/>
                <a:ea typeface="돋움" pitchFamily="50" charset="-127"/>
                <a:cs typeface="Arial" panose="020B0604020202020204" pitchFamily="34" charset="0"/>
              </a:rPr>
              <a:t> </a:t>
            </a:r>
            <a:r>
              <a:rPr lang="en-US" altLang="ko-KR" sz="800" err="1" smtClean="0">
                <a:solidFill>
                  <a:srgbClr val="000000"/>
                </a:solidFill>
                <a:latin typeface="Arial" panose="020B0604020202020204" pitchFamily="34" charset="0"/>
                <a:ea typeface="돋움" pitchFamily="50" charset="-127"/>
                <a:cs typeface="Arial" panose="020B0604020202020204" pitchFamily="34" charset="0"/>
              </a:rPr>
              <a:t>nhớ</a:t>
            </a:r>
            <a:r>
              <a:rPr lang="en-US" altLang="ko-KR" sz="800" smtClean="0">
                <a:solidFill>
                  <a:srgbClr val="000000"/>
                </a:solidFill>
                <a:latin typeface="Arial" panose="020B0604020202020204" pitchFamily="34" charset="0"/>
                <a:ea typeface="돋움" pitchFamily="50" charset="-127"/>
                <a:cs typeface="Arial" panose="020B0604020202020204" pitchFamily="34" charset="0"/>
              </a:rPr>
              <a:t>.</a:t>
            </a:r>
            <a:endParaRPr lang="en-US" altLang="ko-KR" sz="800">
              <a:solidFill>
                <a:srgbClr val="000000"/>
              </a:solidFill>
              <a:latin typeface="Arial" panose="020B0604020202020204" pitchFamily="34" charset="0"/>
              <a:ea typeface="돋움" pitchFamily="50" charset="-127"/>
              <a:cs typeface="Arial" panose="020B0604020202020204" pitchFamily="34" charset="0"/>
            </a:endParaRPr>
          </a:p>
          <a:p>
            <a:pPr eaLnBrk="1" fontAlgn="base" latinLnBrk="1" hangingPunct="1">
              <a:spcBef>
                <a:spcPct val="0"/>
              </a:spcBef>
              <a:spcAft>
                <a:spcPct val="0"/>
              </a:spcAft>
            </a:pPr>
            <a:r>
              <a:rPr lang="en-US" altLang="ko-KR" sz="800">
                <a:solidFill>
                  <a:srgbClr val="000000"/>
                </a:solidFill>
                <a:latin typeface="Arial" panose="020B0604020202020204" pitchFamily="34" charset="0"/>
                <a:ea typeface="돋움" pitchFamily="50" charset="-127"/>
                <a:cs typeface="Arial" panose="020B0604020202020204" pitchFamily="34" charset="0"/>
              </a:rPr>
              <a:t> 2. </a:t>
            </a:r>
            <a:r>
              <a:rPr lang="en-US" altLang="ko-KR" sz="800" err="1" smtClean="0">
                <a:solidFill>
                  <a:srgbClr val="000000"/>
                </a:solidFill>
                <a:latin typeface="Arial" panose="020B0604020202020204" pitchFamily="34" charset="0"/>
                <a:ea typeface="돋움" pitchFamily="50" charset="-127"/>
                <a:cs typeface="Arial" panose="020B0604020202020204" pitchFamily="34" charset="0"/>
              </a:rPr>
              <a:t>Khi</a:t>
            </a:r>
            <a:r>
              <a:rPr lang="en-US" altLang="ko-KR" sz="800" smtClean="0">
                <a:solidFill>
                  <a:srgbClr val="000000"/>
                </a:solidFill>
                <a:latin typeface="Arial" panose="020B0604020202020204" pitchFamily="34" charset="0"/>
                <a:ea typeface="돋움" pitchFamily="50" charset="-127"/>
                <a:cs typeface="Arial" panose="020B0604020202020204" pitchFamily="34" charset="0"/>
              </a:rPr>
              <a:t> </a:t>
            </a:r>
            <a:r>
              <a:rPr lang="en-US" altLang="ko-KR" sz="800" err="1" smtClean="0">
                <a:solidFill>
                  <a:srgbClr val="000000"/>
                </a:solidFill>
                <a:latin typeface="Arial" panose="020B0604020202020204" pitchFamily="34" charset="0"/>
                <a:ea typeface="돋움" pitchFamily="50" charset="-127"/>
                <a:cs typeface="Arial" panose="020B0604020202020204" pitchFamily="34" charset="0"/>
              </a:rPr>
              <a:t>bị</a:t>
            </a:r>
            <a:r>
              <a:rPr lang="en-US" altLang="ko-KR" sz="800" smtClean="0">
                <a:solidFill>
                  <a:srgbClr val="000000"/>
                </a:solidFill>
                <a:latin typeface="Arial" panose="020B0604020202020204" pitchFamily="34" charset="0"/>
                <a:ea typeface="돋움" pitchFamily="50" charset="-127"/>
                <a:cs typeface="Arial" panose="020B0604020202020204" pitchFamily="34" charset="0"/>
              </a:rPr>
              <a:t> </a:t>
            </a:r>
            <a:r>
              <a:rPr lang="en-US" altLang="ko-KR" sz="800" err="1" smtClean="0">
                <a:solidFill>
                  <a:srgbClr val="000000"/>
                </a:solidFill>
                <a:latin typeface="Arial" panose="020B0604020202020204" pitchFamily="34" charset="0"/>
                <a:ea typeface="돋움" pitchFamily="50" charset="-127"/>
                <a:cs typeface="Arial" panose="020B0604020202020204" pitchFamily="34" charset="0"/>
              </a:rPr>
              <a:t>ngắt</a:t>
            </a:r>
            <a:r>
              <a:rPr lang="en-US" altLang="ko-KR" sz="800" smtClean="0">
                <a:solidFill>
                  <a:srgbClr val="000000"/>
                </a:solidFill>
                <a:latin typeface="Arial" panose="020B0604020202020204" pitchFamily="34" charset="0"/>
                <a:ea typeface="돋움" pitchFamily="50" charset="-127"/>
                <a:cs typeface="Arial" panose="020B0604020202020204" pitchFamily="34" charset="0"/>
              </a:rPr>
              <a:t> </a:t>
            </a:r>
            <a:r>
              <a:rPr lang="en-US" altLang="ko-KR" sz="800" err="1" smtClean="0">
                <a:solidFill>
                  <a:srgbClr val="000000"/>
                </a:solidFill>
                <a:latin typeface="Arial" panose="020B0604020202020204" pitchFamily="34" charset="0"/>
                <a:ea typeface="돋움" pitchFamily="50" charset="-127"/>
                <a:cs typeface="Arial" panose="020B0604020202020204" pitchFamily="34" charset="0"/>
              </a:rPr>
              <a:t>điện</a:t>
            </a:r>
            <a:r>
              <a:rPr lang="en-US" altLang="ko-KR" sz="800" smtClean="0">
                <a:solidFill>
                  <a:srgbClr val="000000"/>
                </a:solidFill>
                <a:latin typeface="Arial" panose="020B0604020202020204" pitchFamily="34" charset="0"/>
                <a:ea typeface="돋움" pitchFamily="50" charset="-127"/>
                <a:cs typeface="Arial" panose="020B0604020202020204" pitchFamily="34" charset="0"/>
              </a:rPr>
              <a:t>, </a:t>
            </a:r>
            <a:r>
              <a:rPr lang="en-US" altLang="ko-KR" sz="800" err="1" smtClean="0">
                <a:solidFill>
                  <a:srgbClr val="000000"/>
                </a:solidFill>
                <a:latin typeface="Arial" panose="020B0604020202020204" pitchFamily="34" charset="0"/>
                <a:ea typeface="돋움" pitchFamily="50" charset="-127"/>
                <a:cs typeface="Arial" panose="020B0604020202020204" pitchFamily="34" charset="0"/>
              </a:rPr>
              <a:t>nội</a:t>
            </a:r>
            <a:r>
              <a:rPr lang="en-US" altLang="ko-KR" sz="800" smtClean="0">
                <a:solidFill>
                  <a:srgbClr val="000000"/>
                </a:solidFill>
                <a:latin typeface="Arial" panose="020B0604020202020204" pitchFamily="34" charset="0"/>
                <a:ea typeface="돋움" pitchFamily="50" charset="-127"/>
                <a:cs typeface="Arial" panose="020B0604020202020204" pitchFamily="34" charset="0"/>
              </a:rPr>
              <a:t> dung </a:t>
            </a:r>
            <a:r>
              <a:rPr lang="en-US" altLang="ko-KR" sz="800" err="1" smtClean="0">
                <a:solidFill>
                  <a:srgbClr val="000000"/>
                </a:solidFill>
                <a:latin typeface="Arial" panose="020B0604020202020204" pitchFamily="34" charset="0"/>
                <a:ea typeface="돋움" pitchFamily="50" charset="-127"/>
                <a:cs typeface="Arial" panose="020B0604020202020204" pitchFamily="34" charset="0"/>
              </a:rPr>
              <a:t>thông</a:t>
            </a:r>
            <a:r>
              <a:rPr lang="en-US" altLang="ko-KR" sz="800" smtClean="0">
                <a:solidFill>
                  <a:srgbClr val="000000"/>
                </a:solidFill>
                <a:latin typeface="Arial" panose="020B0604020202020204" pitchFamily="34" charset="0"/>
                <a:ea typeface="돋움" pitchFamily="50" charset="-127"/>
                <a:cs typeface="Arial" panose="020B0604020202020204" pitchFamily="34" charset="0"/>
              </a:rPr>
              <a:t> tin </a:t>
            </a:r>
            <a:r>
              <a:rPr lang="en-US" altLang="ko-KR" sz="800" err="1" smtClean="0">
                <a:solidFill>
                  <a:srgbClr val="000000"/>
                </a:solidFill>
                <a:latin typeface="Arial" panose="020B0604020202020204" pitchFamily="34" charset="0"/>
                <a:ea typeface="돋움" pitchFamily="50" charset="-127"/>
                <a:cs typeface="Arial" panose="020B0604020202020204" pitchFamily="34" charset="0"/>
              </a:rPr>
              <a:t>đã</a:t>
            </a:r>
            <a:r>
              <a:rPr lang="en-US" altLang="ko-KR" sz="800" smtClean="0">
                <a:solidFill>
                  <a:srgbClr val="000000"/>
                </a:solidFill>
                <a:latin typeface="Arial" panose="020B0604020202020204" pitchFamily="34" charset="0"/>
                <a:ea typeface="돋움" pitchFamily="50" charset="-127"/>
                <a:cs typeface="Arial" panose="020B0604020202020204" pitchFamily="34" charset="0"/>
              </a:rPr>
              <a:t> </a:t>
            </a:r>
            <a:r>
              <a:rPr lang="en-US" altLang="ko-KR" sz="800" err="1" smtClean="0">
                <a:solidFill>
                  <a:srgbClr val="000000"/>
                </a:solidFill>
                <a:latin typeface="Arial" panose="020B0604020202020204" pitchFamily="34" charset="0"/>
                <a:ea typeface="돋움" pitchFamily="50" charset="-127"/>
                <a:cs typeface="Arial" panose="020B0604020202020204" pitchFamily="34" charset="0"/>
              </a:rPr>
              <a:t>nhớ</a:t>
            </a:r>
            <a:r>
              <a:rPr lang="en-US" altLang="ko-KR" sz="800" smtClean="0">
                <a:solidFill>
                  <a:srgbClr val="000000"/>
                </a:solidFill>
                <a:latin typeface="Arial" panose="020B0604020202020204" pitchFamily="34" charset="0"/>
                <a:ea typeface="돋움" pitchFamily="50" charset="-127"/>
                <a:cs typeface="Arial" panose="020B0604020202020204" pitchFamily="34" charset="0"/>
              </a:rPr>
              <a:t> </a:t>
            </a:r>
            <a:r>
              <a:rPr lang="en-US" altLang="ko-KR" sz="800" err="1" smtClean="0">
                <a:solidFill>
                  <a:srgbClr val="000000"/>
                </a:solidFill>
                <a:latin typeface="Arial" panose="020B0604020202020204" pitchFamily="34" charset="0"/>
                <a:ea typeface="돋움" pitchFamily="50" charset="-127"/>
                <a:cs typeface="Arial" panose="020B0604020202020204" pitchFamily="34" charset="0"/>
              </a:rPr>
              <a:t>sẽ</a:t>
            </a:r>
            <a:r>
              <a:rPr lang="en-US" altLang="ko-KR" sz="800" smtClean="0">
                <a:solidFill>
                  <a:srgbClr val="000000"/>
                </a:solidFill>
                <a:latin typeface="Arial" panose="020B0604020202020204" pitchFamily="34" charset="0"/>
                <a:ea typeface="돋움" pitchFamily="50" charset="-127"/>
                <a:cs typeface="Arial" panose="020B0604020202020204" pitchFamily="34" charset="0"/>
              </a:rPr>
              <a:t> </a:t>
            </a:r>
            <a:r>
              <a:rPr lang="en-US" altLang="ko-KR" sz="800" err="1" smtClean="0">
                <a:solidFill>
                  <a:srgbClr val="000000"/>
                </a:solidFill>
                <a:latin typeface="Arial" panose="020B0604020202020204" pitchFamily="34" charset="0"/>
                <a:ea typeface="돋움" pitchFamily="50" charset="-127"/>
                <a:cs typeface="Arial" panose="020B0604020202020204" pitchFamily="34" charset="0"/>
              </a:rPr>
              <a:t>bị</a:t>
            </a:r>
            <a:r>
              <a:rPr lang="en-US" altLang="ko-KR" sz="800" smtClean="0">
                <a:solidFill>
                  <a:srgbClr val="000000"/>
                </a:solidFill>
                <a:latin typeface="Arial" panose="020B0604020202020204" pitchFamily="34" charset="0"/>
                <a:ea typeface="돋움" pitchFamily="50" charset="-127"/>
                <a:cs typeface="Arial" panose="020B0604020202020204" pitchFamily="34" charset="0"/>
              </a:rPr>
              <a:t> </a:t>
            </a:r>
            <a:r>
              <a:rPr lang="en-US" altLang="ko-KR" sz="800" err="1" smtClean="0">
                <a:solidFill>
                  <a:srgbClr val="000000"/>
                </a:solidFill>
                <a:latin typeface="Arial" panose="020B0604020202020204" pitchFamily="34" charset="0"/>
                <a:ea typeface="돋움" pitchFamily="50" charset="-127"/>
                <a:cs typeface="Arial" panose="020B0604020202020204" pitchFamily="34" charset="0"/>
              </a:rPr>
              <a:t>mất</a:t>
            </a:r>
            <a:r>
              <a:rPr lang="en-US" altLang="ko-KR" sz="800" smtClean="0">
                <a:solidFill>
                  <a:srgbClr val="000000"/>
                </a:solidFill>
                <a:latin typeface="Arial" panose="020B0604020202020204" pitchFamily="34" charset="0"/>
                <a:ea typeface="돋움" pitchFamily="50" charset="-127"/>
                <a:cs typeface="Arial" panose="020B0604020202020204" pitchFamily="34" charset="0"/>
              </a:rPr>
              <a:t>.</a:t>
            </a:r>
            <a:endParaRPr lang="en-US" altLang="ko-KR" sz="800">
              <a:solidFill>
                <a:srgbClr val="000000"/>
              </a:solidFill>
              <a:latin typeface="Arial" panose="020B0604020202020204" pitchFamily="34" charset="0"/>
              <a:ea typeface="돋움" pitchFamily="50" charset="-127"/>
              <a:cs typeface="Arial" panose="020B0604020202020204" pitchFamily="34" charset="0"/>
            </a:endParaRPr>
          </a:p>
          <a:p>
            <a:pPr eaLnBrk="1" fontAlgn="base" latinLnBrk="1" hangingPunct="1">
              <a:spcBef>
                <a:spcPct val="0"/>
              </a:spcBef>
              <a:spcAft>
                <a:spcPct val="0"/>
              </a:spcAft>
            </a:pPr>
            <a:r>
              <a:rPr lang="en-US" altLang="ko-KR" sz="800">
                <a:solidFill>
                  <a:srgbClr val="000000"/>
                </a:solidFill>
                <a:latin typeface="Arial" panose="020B0604020202020204" pitchFamily="34" charset="0"/>
                <a:ea typeface="돋움" pitchFamily="50" charset="-127"/>
                <a:cs typeface="Arial" panose="020B0604020202020204" pitchFamily="34" charset="0"/>
              </a:rPr>
              <a:t> 3. </a:t>
            </a:r>
            <a:r>
              <a:rPr lang="en-US" altLang="ko-KR" sz="800" err="1" smtClean="0">
                <a:solidFill>
                  <a:srgbClr val="000000"/>
                </a:solidFill>
                <a:latin typeface="Arial" panose="020B0604020202020204" pitchFamily="34" charset="0"/>
                <a:ea typeface="돋움" pitchFamily="50" charset="-127"/>
                <a:cs typeface="Arial" panose="020B0604020202020204" pitchFamily="34" charset="0"/>
              </a:rPr>
              <a:t>Là</a:t>
            </a:r>
            <a:r>
              <a:rPr lang="en-US" altLang="ko-KR" sz="800" smtClean="0">
                <a:solidFill>
                  <a:srgbClr val="000000"/>
                </a:solidFill>
                <a:latin typeface="Arial" panose="020B0604020202020204" pitchFamily="34" charset="0"/>
                <a:ea typeface="돋움" pitchFamily="50" charset="-127"/>
                <a:cs typeface="Arial" panose="020B0604020202020204" pitchFamily="34" charset="0"/>
              </a:rPr>
              <a:t> </a:t>
            </a:r>
            <a:r>
              <a:rPr lang="en-US" altLang="ko-KR" sz="800" err="1" smtClean="0">
                <a:solidFill>
                  <a:srgbClr val="000000"/>
                </a:solidFill>
                <a:latin typeface="Arial" panose="020B0604020202020204" pitchFamily="34" charset="0"/>
                <a:ea typeface="돋움" pitchFamily="50" charset="-127"/>
                <a:cs typeface="Arial" panose="020B0604020202020204" pitchFamily="34" charset="0"/>
              </a:rPr>
              <a:t>bộ</a:t>
            </a:r>
            <a:r>
              <a:rPr lang="en-US" altLang="ko-KR" sz="800" smtClean="0">
                <a:solidFill>
                  <a:srgbClr val="000000"/>
                </a:solidFill>
                <a:latin typeface="Arial" panose="020B0604020202020204" pitchFamily="34" charset="0"/>
                <a:ea typeface="돋움" pitchFamily="50" charset="-127"/>
                <a:cs typeface="Arial" panose="020B0604020202020204" pitchFamily="34" charset="0"/>
              </a:rPr>
              <a:t> </a:t>
            </a:r>
            <a:r>
              <a:rPr lang="en-US" altLang="ko-KR" sz="800" err="1" smtClean="0">
                <a:solidFill>
                  <a:srgbClr val="000000"/>
                </a:solidFill>
                <a:latin typeface="Arial" panose="020B0604020202020204" pitchFamily="34" charset="0"/>
                <a:ea typeface="돋움" pitchFamily="50" charset="-127"/>
                <a:cs typeface="Arial" panose="020B0604020202020204" pitchFamily="34" charset="0"/>
              </a:rPr>
              <a:t>nhớ</a:t>
            </a:r>
            <a:r>
              <a:rPr lang="en-US" altLang="ko-KR" sz="800" smtClean="0">
                <a:solidFill>
                  <a:srgbClr val="000000"/>
                </a:solidFill>
                <a:latin typeface="Arial" panose="020B0604020202020204" pitchFamily="34" charset="0"/>
                <a:ea typeface="돋움" pitchFamily="50" charset="-127"/>
                <a:cs typeface="Arial" panose="020B0604020202020204" pitchFamily="34" charset="0"/>
              </a:rPr>
              <a:t> </a:t>
            </a:r>
            <a:r>
              <a:rPr lang="en-US" altLang="ko-KR" sz="800" err="1" smtClean="0">
                <a:solidFill>
                  <a:srgbClr val="000000"/>
                </a:solidFill>
                <a:latin typeface="Arial" panose="020B0604020202020204" pitchFamily="34" charset="0"/>
                <a:ea typeface="돋움" pitchFamily="50" charset="-127"/>
                <a:cs typeface="Arial" panose="020B0604020202020204" pitchFamily="34" charset="0"/>
              </a:rPr>
              <a:t>khả</a:t>
            </a:r>
            <a:r>
              <a:rPr lang="en-US" altLang="ko-KR" sz="800" smtClean="0">
                <a:solidFill>
                  <a:srgbClr val="000000"/>
                </a:solidFill>
                <a:latin typeface="Arial" panose="020B0604020202020204" pitchFamily="34" charset="0"/>
                <a:ea typeface="돋움" pitchFamily="50" charset="-127"/>
                <a:cs typeface="Arial" panose="020B0604020202020204" pitchFamily="34" charset="0"/>
              </a:rPr>
              <a:t> </a:t>
            </a:r>
            <a:r>
              <a:rPr lang="en-US" altLang="ko-KR" sz="800" err="1" smtClean="0">
                <a:solidFill>
                  <a:srgbClr val="000000"/>
                </a:solidFill>
                <a:latin typeface="Arial" panose="020B0604020202020204" pitchFamily="34" charset="0"/>
                <a:ea typeface="돋움" pitchFamily="50" charset="-127"/>
                <a:cs typeface="Arial" panose="020B0604020202020204" pitchFamily="34" charset="0"/>
              </a:rPr>
              <a:t>biến</a:t>
            </a:r>
            <a:r>
              <a:rPr lang="en-US" altLang="ko-KR" sz="800" smtClean="0">
                <a:solidFill>
                  <a:srgbClr val="000000"/>
                </a:solidFill>
                <a:latin typeface="Arial" panose="020B0604020202020204" pitchFamily="34" charset="0"/>
                <a:ea typeface="돋움" pitchFamily="50" charset="-127"/>
                <a:cs typeface="Arial" panose="020B0604020202020204" pitchFamily="34" charset="0"/>
              </a:rPr>
              <a:t> .</a:t>
            </a:r>
            <a:endParaRPr lang="en-US" altLang="ko-KR" sz="800">
              <a:solidFill>
                <a:srgbClr val="000000"/>
              </a:solidFill>
              <a:latin typeface="Arial" panose="020B0604020202020204" pitchFamily="34" charset="0"/>
              <a:ea typeface="돋움" pitchFamily="50" charset="-127"/>
              <a:cs typeface="Arial" panose="020B0604020202020204" pitchFamily="34" charset="0"/>
            </a:endParaRPr>
          </a:p>
          <a:p>
            <a:pPr eaLnBrk="1" fontAlgn="base" latinLnBrk="1" hangingPunct="1">
              <a:spcBef>
                <a:spcPct val="0"/>
              </a:spcBef>
              <a:spcAft>
                <a:spcPct val="0"/>
              </a:spcAft>
            </a:pPr>
            <a:r>
              <a:rPr lang="en-US" altLang="ko-KR" sz="800">
                <a:solidFill>
                  <a:srgbClr val="000000"/>
                </a:solidFill>
                <a:latin typeface="Arial" panose="020B0604020202020204" pitchFamily="34" charset="0"/>
                <a:ea typeface="돋움" pitchFamily="50" charset="-127"/>
                <a:cs typeface="Arial" panose="020B0604020202020204" pitchFamily="34" charset="0"/>
              </a:rPr>
              <a:t> 4. </a:t>
            </a:r>
            <a:r>
              <a:rPr lang="en-US" altLang="ko-KR" sz="800" err="1">
                <a:solidFill>
                  <a:srgbClr val="000000"/>
                </a:solidFill>
                <a:latin typeface="Arial" panose="020B0604020202020204" pitchFamily="34" charset="0"/>
                <a:ea typeface="돋움" pitchFamily="50" charset="-127"/>
                <a:cs typeface="Arial" panose="020B0604020202020204" pitchFamily="34" charset="0"/>
              </a:rPr>
              <a:t>Không</a:t>
            </a:r>
            <a:r>
              <a:rPr lang="en-US" altLang="ko-KR" sz="800">
                <a:solidFill>
                  <a:srgbClr val="000000"/>
                </a:solidFill>
                <a:latin typeface="Arial" panose="020B0604020202020204" pitchFamily="34" charset="0"/>
                <a:ea typeface="돋움" pitchFamily="50" charset="-127"/>
                <a:cs typeface="Arial" panose="020B0604020202020204" pitchFamily="34" charset="0"/>
              </a:rPr>
              <a:t> </a:t>
            </a:r>
            <a:r>
              <a:rPr lang="en-US" altLang="ko-KR" sz="800" err="1">
                <a:solidFill>
                  <a:srgbClr val="000000"/>
                </a:solidFill>
                <a:latin typeface="Arial" panose="020B0604020202020204" pitchFamily="34" charset="0"/>
                <a:ea typeface="돋움" pitchFamily="50" charset="-127"/>
                <a:cs typeface="Arial" panose="020B0604020202020204" pitchFamily="34" charset="0"/>
              </a:rPr>
              <a:t>thể</a:t>
            </a:r>
            <a:r>
              <a:rPr lang="en-US" altLang="ko-KR" sz="800">
                <a:solidFill>
                  <a:srgbClr val="000000"/>
                </a:solidFill>
                <a:latin typeface="Arial" panose="020B0604020202020204" pitchFamily="34" charset="0"/>
                <a:ea typeface="돋움" pitchFamily="50" charset="-127"/>
                <a:cs typeface="Arial" panose="020B0604020202020204" pitchFamily="34" charset="0"/>
              </a:rPr>
              <a:t> </a:t>
            </a:r>
            <a:r>
              <a:rPr lang="en-US" altLang="ko-KR" sz="800" err="1">
                <a:solidFill>
                  <a:srgbClr val="000000"/>
                </a:solidFill>
                <a:latin typeface="Arial" panose="020B0604020202020204" pitchFamily="34" charset="0"/>
                <a:ea typeface="돋움" pitchFamily="50" charset="-127"/>
                <a:cs typeface="Arial" panose="020B0604020202020204" pitchFamily="34" charset="0"/>
              </a:rPr>
              <a:t>sử</a:t>
            </a:r>
            <a:r>
              <a:rPr lang="en-US" altLang="ko-KR" sz="800">
                <a:solidFill>
                  <a:srgbClr val="000000"/>
                </a:solidFill>
                <a:latin typeface="Arial" panose="020B0604020202020204" pitchFamily="34" charset="0"/>
                <a:ea typeface="돋움" pitchFamily="50" charset="-127"/>
                <a:cs typeface="Arial" panose="020B0604020202020204" pitchFamily="34" charset="0"/>
              </a:rPr>
              <a:t> </a:t>
            </a:r>
            <a:r>
              <a:rPr lang="en-US" altLang="ko-KR" sz="800" err="1">
                <a:solidFill>
                  <a:srgbClr val="000000"/>
                </a:solidFill>
                <a:latin typeface="Arial" panose="020B0604020202020204" pitchFamily="34" charset="0"/>
                <a:ea typeface="돋움" pitchFamily="50" charset="-127"/>
                <a:cs typeface="Arial" panose="020B0604020202020204" pitchFamily="34" charset="0"/>
              </a:rPr>
              <a:t>dụng</a:t>
            </a:r>
            <a:r>
              <a:rPr lang="en-US" altLang="ko-KR" sz="800">
                <a:solidFill>
                  <a:srgbClr val="000000"/>
                </a:solidFill>
                <a:latin typeface="Arial" panose="020B0604020202020204" pitchFamily="34" charset="0"/>
                <a:ea typeface="돋움" pitchFamily="50" charset="-127"/>
                <a:cs typeface="Arial" panose="020B0604020202020204" pitchFamily="34" charset="0"/>
              </a:rPr>
              <a:t> </a:t>
            </a:r>
            <a:r>
              <a:rPr lang="en-US" altLang="ko-KR" sz="800" err="1">
                <a:solidFill>
                  <a:srgbClr val="000000"/>
                </a:solidFill>
                <a:latin typeface="Arial" panose="020B0604020202020204" pitchFamily="34" charset="0"/>
                <a:ea typeface="돋움" pitchFamily="50" charset="-127"/>
                <a:cs typeface="Arial" panose="020B0604020202020204" pitchFamily="34" charset="0"/>
              </a:rPr>
              <a:t>như</a:t>
            </a:r>
            <a:r>
              <a:rPr lang="en-US" altLang="ko-KR" sz="800">
                <a:solidFill>
                  <a:srgbClr val="000000"/>
                </a:solidFill>
                <a:latin typeface="Arial" panose="020B0604020202020204" pitchFamily="34" charset="0"/>
                <a:ea typeface="돋움" pitchFamily="50" charset="-127"/>
                <a:cs typeface="Arial" panose="020B0604020202020204" pitchFamily="34" charset="0"/>
              </a:rPr>
              <a:t> </a:t>
            </a:r>
            <a:r>
              <a:rPr lang="en-US" altLang="ko-KR" sz="800" err="1">
                <a:solidFill>
                  <a:srgbClr val="000000"/>
                </a:solidFill>
                <a:latin typeface="Arial" panose="020B0604020202020204" pitchFamily="34" charset="0"/>
                <a:ea typeface="돋움" pitchFamily="50" charset="-127"/>
                <a:cs typeface="Arial" panose="020B0604020202020204" pitchFamily="34" charset="0"/>
              </a:rPr>
              <a:t>một</a:t>
            </a:r>
            <a:r>
              <a:rPr lang="en-US" altLang="ko-KR" sz="800">
                <a:solidFill>
                  <a:srgbClr val="000000"/>
                </a:solidFill>
                <a:latin typeface="Arial" panose="020B0604020202020204" pitchFamily="34" charset="0"/>
                <a:ea typeface="돋움" pitchFamily="50" charset="-127"/>
                <a:cs typeface="Arial" panose="020B0604020202020204" pitchFamily="34" charset="0"/>
              </a:rPr>
              <a:t> </a:t>
            </a:r>
            <a:r>
              <a:rPr lang="en-US" altLang="ko-KR" sz="800" err="1">
                <a:solidFill>
                  <a:srgbClr val="000000"/>
                </a:solidFill>
                <a:latin typeface="Arial" panose="020B0604020202020204" pitchFamily="34" charset="0"/>
                <a:ea typeface="돋움" pitchFamily="50" charset="-127"/>
                <a:cs typeface="Arial" panose="020B0604020202020204" pitchFamily="34" charset="0"/>
              </a:rPr>
              <a:t>bộ</a:t>
            </a:r>
            <a:r>
              <a:rPr lang="en-US" altLang="ko-KR" sz="800">
                <a:solidFill>
                  <a:srgbClr val="000000"/>
                </a:solidFill>
                <a:latin typeface="Arial" panose="020B0604020202020204" pitchFamily="34" charset="0"/>
                <a:ea typeface="돋움" pitchFamily="50" charset="-127"/>
                <a:cs typeface="Arial" panose="020B0604020202020204" pitchFamily="34" charset="0"/>
              </a:rPr>
              <a:t> </a:t>
            </a:r>
            <a:r>
              <a:rPr lang="en-US" altLang="ko-KR" sz="800" err="1">
                <a:solidFill>
                  <a:srgbClr val="000000"/>
                </a:solidFill>
                <a:latin typeface="Arial" panose="020B0604020202020204" pitchFamily="34" charset="0"/>
                <a:ea typeface="돋움" pitchFamily="50" charset="-127"/>
                <a:cs typeface="Arial" panose="020B0604020202020204" pitchFamily="34" charset="0"/>
              </a:rPr>
              <a:t>nhớ</a:t>
            </a:r>
            <a:r>
              <a:rPr lang="en-US" altLang="ko-KR" sz="800">
                <a:solidFill>
                  <a:srgbClr val="000000"/>
                </a:solidFill>
                <a:latin typeface="Arial" panose="020B0604020202020204" pitchFamily="34" charset="0"/>
                <a:ea typeface="돋움" pitchFamily="50" charset="-127"/>
                <a:cs typeface="Arial" panose="020B0604020202020204" pitchFamily="34" charset="0"/>
              </a:rPr>
              <a:t> </a:t>
            </a:r>
            <a:r>
              <a:rPr lang="en-US" altLang="ko-KR" sz="800" err="1">
                <a:solidFill>
                  <a:srgbClr val="000000"/>
                </a:solidFill>
                <a:latin typeface="Arial" panose="020B0604020202020204" pitchFamily="34" charset="0"/>
                <a:ea typeface="돋움" pitchFamily="50" charset="-127"/>
                <a:cs typeface="Arial" panose="020B0604020202020204" pitchFamily="34" charset="0"/>
              </a:rPr>
              <a:t>bất</a:t>
            </a:r>
            <a:r>
              <a:rPr lang="en-US" altLang="ko-KR" sz="800">
                <a:solidFill>
                  <a:srgbClr val="000000"/>
                </a:solidFill>
                <a:latin typeface="Arial" panose="020B0604020202020204" pitchFamily="34" charset="0"/>
                <a:ea typeface="돋움" pitchFamily="50" charset="-127"/>
                <a:cs typeface="Arial" panose="020B0604020202020204" pitchFamily="34" charset="0"/>
              </a:rPr>
              <a:t> </a:t>
            </a:r>
            <a:r>
              <a:rPr lang="en-US" altLang="ko-KR" sz="800" err="1">
                <a:solidFill>
                  <a:srgbClr val="000000"/>
                </a:solidFill>
                <a:latin typeface="Arial" panose="020B0604020202020204" pitchFamily="34" charset="0"/>
                <a:ea typeface="돋움" pitchFamily="50" charset="-127"/>
                <a:cs typeface="Arial" panose="020B0604020202020204" pitchFamily="34" charset="0"/>
              </a:rPr>
              <a:t>biến</a:t>
            </a:r>
            <a:r>
              <a:rPr lang="en-US" altLang="ko-KR" sz="800">
                <a:solidFill>
                  <a:srgbClr val="000000"/>
                </a:solidFill>
                <a:latin typeface="Arial" panose="020B0604020202020204" pitchFamily="34" charset="0"/>
                <a:ea typeface="돋움" pitchFamily="50" charset="-127"/>
                <a:cs typeface="Arial" panose="020B0604020202020204" pitchFamily="34" charset="0"/>
              </a:rPr>
              <a:t> do Battery backup 	</a:t>
            </a:r>
            <a:endParaRPr lang="ko-KR" altLang="en-US" sz="800">
              <a:solidFill>
                <a:srgbClr val="000000"/>
              </a:solidFill>
              <a:latin typeface="Arial" panose="020B0604020202020204" pitchFamily="34" charset="0"/>
              <a:ea typeface="돋움" pitchFamily="50" charset="-127"/>
              <a:cs typeface="Arial" panose="020B0604020202020204" pitchFamily="34" charset="0"/>
            </a:endParaRPr>
          </a:p>
        </p:txBody>
      </p:sp>
      <p:pic>
        <p:nvPicPr>
          <p:cNvPr id="4126"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03634" y="4572933"/>
            <a:ext cx="3173413" cy="713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127" name="Rectangle 101"/>
          <p:cNvSpPr>
            <a:spLocks noChangeArrowheads="1"/>
          </p:cNvSpPr>
          <p:nvPr/>
        </p:nvSpPr>
        <p:spPr bwMode="auto">
          <a:xfrm>
            <a:off x="3384550" y="5260864"/>
            <a:ext cx="34290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9pPr>
          </a:lstStyle>
          <a:p>
            <a:pPr eaLnBrk="1" fontAlgn="base" latinLnBrk="1" hangingPunct="1">
              <a:spcBef>
                <a:spcPct val="0"/>
              </a:spcBef>
              <a:spcAft>
                <a:spcPct val="0"/>
              </a:spcAft>
            </a:pPr>
            <a:r>
              <a:rPr lang="en-US" altLang="ko-KR" sz="800">
                <a:solidFill>
                  <a:srgbClr val="000000"/>
                </a:solidFill>
                <a:latin typeface="Arial" panose="020B0604020202020204" pitchFamily="34" charset="0"/>
                <a:ea typeface="돋움" pitchFamily="50" charset="-127"/>
                <a:cs typeface="Arial" panose="020B0604020202020204" pitchFamily="34" charset="0"/>
              </a:rPr>
              <a:t>12.</a:t>
            </a:r>
            <a:r>
              <a:rPr lang="ko-KR" altLang="en-US" sz="800">
                <a:solidFill>
                  <a:srgbClr val="000000"/>
                </a:solidFill>
                <a:latin typeface="Arial" panose="020B0604020202020204" pitchFamily="34" charset="0"/>
                <a:ea typeface="돋움" pitchFamily="50" charset="-127"/>
                <a:cs typeface="Arial" panose="020B0604020202020204" pitchFamily="34" charset="0"/>
              </a:rPr>
              <a:t> </a:t>
            </a:r>
            <a:r>
              <a:rPr lang="en-US" altLang="ko-KR" sz="800" err="1" smtClean="0">
                <a:solidFill>
                  <a:srgbClr val="000000"/>
                </a:solidFill>
                <a:latin typeface="Arial" panose="020B0604020202020204" pitchFamily="34" charset="0"/>
                <a:ea typeface="돋움" pitchFamily="50" charset="-127"/>
                <a:cs typeface="Arial" panose="020B0604020202020204" pitchFamily="34" charset="0"/>
              </a:rPr>
              <a:t>Phạm</a:t>
            </a:r>
            <a:r>
              <a:rPr lang="en-US" altLang="ko-KR" sz="800" smtClean="0">
                <a:solidFill>
                  <a:srgbClr val="000000"/>
                </a:solidFill>
                <a:latin typeface="Arial" panose="020B0604020202020204" pitchFamily="34" charset="0"/>
                <a:ea typeface="돋움" pitchFamily="50" charset="-127"/>
                <a:cs typeface="Arial" panose="020B0604020202020204" pitchFamily="34" charset="0"/>
              </a:rPr>
              <a:t> vi I/O </a:t>
            </a:r>
            <a:r>
              <a:rPr lang="en-US" altLang="ko-KR" sz="800" err="1" smtClean="0">
                <a:solidFill>
                  <a:srgbClr val="000000"/>
                </a:solidFill>
                <a:latin typeface="Arial" panose="020B0604020202020204" pitchFamily="34" charset="0"/>
                <a:ea typeface="돋움" pitchFamily="50" charset="-127"/>
                <a:cs typeface="Arial" panose="020B0604020202020204" pitchFamily="34" charset="0"/>
              </a:rPr>
              <a:t>vào</a:t>
            </a:r>
            <a:r>
              <a:rPr lang="en-US" altLang="ko-KR" sz="800" smtClean="0">
                <a:solidFill>
                  <a:srgbClr val="000000"/>
                </a:solidFill>
                <a:latin typeface="Arial" panose="020B0604020202020204" pitchFamily="34" charset="0"/>
                <a:ea typeface="돋움" pitchFamily="50" charset="-127"/>
                <a:cs typeface="Arial" panose="020B0604020202020204" pitchFamily="34" charset="0"/>
              </a:rPr>
              <a:t> Card ở </a:t>
            </a:r>
            <a:r>
              <a:rPr lang="en-US" altLang="ko-KR" sz="800" err="1" smtClean="0">
                <a:solidFill>
                  <a:srgbClr val="000000"/>
                </a:solidFill>
                <a:latin typeface="Arial" panose="020B0604020202020204" pitchFamily="34" charset="0"/>
                <a:ea typeface="돋움" pitchFamily="50" charset="-127"/>
                <a:cs typeface="Arial" panose="020B0604020202020204" pitchFamily="34" charset="0"/>
              </a:rPr>
              <a:t>vị</a:t>
            </a:r>
            <a:r>
              <a:rPr lang="en-US" altLang="ko-KR" sz="800" smtClean="0">
                <a:solidFill>
                  <a:srgbClr val="000000"/>
                </a:solidFill>
                <a:latin typeface="Arial" panose="020B0604020202020204" pitchFamily="34" charset="0"/>
                <a:ea typeface="돋움" pitchFamily="50" charset="-127"/>
                <a:cs typeface="Arial" panose="020B0604020202020204" pitchFamily="34" charset="0"/>
              </a:rPr>
              <a:t> </a:t>
            </a:r>
            <a:r>
              <a:rPr lang="en-US" altLang="ko-KR" sz="800" err="1" smtClean="0">
                <a:solidFill>
                  <a:srgbClr val="000000"/>
                </a:solidFill>
                <a:latin typeface="Arial" panose="020B0604020202020204" pitchFamily="34" charset="0"/>
                <a:ea typeface="돋움" pitchFamily="50" charset="-127"/>
                <a:cs typeface="Arial" panose="020B0604020202020204" pitchFamily="34" charset="0"/>
              </a:rPr>
              <a:t>trí</a:t>
            </a:r>
            <a:r>
              <a:rPr lang="en-US" altLang="ko-KR" sz="800" smtClean="0">
                <a:solidFill>
                  <a:srgbClr val="000000"/>
                </a:solidFill>
                <a:latin typeface="Arial" panose="020B0604020202020204" pitchFamily="34" charset="0"/>
                <a:ea typeface="돋움" pitchFamily="50" charset="-127"/>
                <a:cs typeface="Arial" panose="020B0604020202020204" pitchFamily="34" charset="0"/>
              </a:rPr>
              <a:t> </a:t>
            </a:r>
            <a:r>
              <a:rPr lang="ko-KR" altLang="en-US" sz="800" smtClean="0">
                <a:solidFill>
                  <a:srgbClr val="000000"/>
                </a:solidFill>
                <a:latin typeface="Arial" panose="020B0604020202020204" pitchFamily="34" charset="0"/>
                <a:ea typeface="돋움" pitchFamily="50" charset="-127"/>
                <a:cs typeface="Arial" panose="020B0604020202020204" pitchFamily="34" charset="0"/>
              </a:rPr>
              <a:t> </a:t>
            </a:r>
            <a:r>
              <a:rPr lang="ko-KR" altLang="en-US" sz="800">
                <a:solidFill>
                  <a:srgbClr val="000000"/>
                </a:solidFill>
                <a:latin typeface="Arial" panose="020B0604020202020204" pitchFamily="34" charset="0"/>
                <a:ea typeface="돋움" pitchFamily="50" charset="-127"/>
                <a:cs typeface="Arial" panose="020B0604020202020204" pitchFamily="34" charset="0"/>
              </a:rPr>
              <a:t>① </a:t>
            </a:r>
            <a:r>
              <a:rPr lang="en-US" altLang="ko-KR" sz="800" smtClean="0">
                <a:solidFill>
                  <a:srgbClr val="000000"/>
                </a:solidFill>
                <a:latin typeface="Arial" panose="020B0604020202020204" pitchFamily="34" charset="0"/>
                <a:ea typeface="돋움" pitchFamily="50" charset="-127"/>
                <a:cs typeface="Arial" panose="020B0604020202020204" pitchFamily="34" charset="0"/>
              </a:rPr>
              <a:t>ở </a:t>
            </a:r>
            <a:r>
              <a:rPr lang="en-US" altLang="ko-KR" sz="800" err="1" smtClean="0">
                <a:solidFill>
                  <a:srgbClr val="000000"/>
                </a:solidFill>
                <a:latin typeface="Arial" panose="020B0604020202020204" pitchFamily="34" charset="0"/>
                <a:ea typeface="돋움" pitchFamily="50" charset="-127"/>
                <a:cs typeface="Arial" panose="020B0604020202020204" pitchFamily="34" charset="0"/>
              </a:rPr>
              <a:t>bên</a:t>
            </a:r>
            <a:r>
              <a:rPr lang="en-US" altLang="ko-KR" sz="800" smtClean="0">
                <a:solidFill>
                  <a:srgbClr val="000000"/>
                </a:solidFill>
                <a:latin typeface="Arial" panose="020B0604020202020204" pitchFamily="34" charset="0"/>
                <a:ea typeface="돋움" pitchFamily="50" charset="-127"/>
                <a:cs typeface="Arial" panose="020B0604020202020204" pitchFamily="34" charset="0"/>
              </a:rPr>
              <a:t> </a:t>
            </a:r>
            <a:r>
              <a:rPr lang="en-US" altLang="ko-KR" sz="800" err="1" smtClean="0">
                <a:solidFill>
                  <a:srgbClr val="000000"/>
                </a:solidFill>
                <a:latin typeface="Arial" panose="020B0604020202020204" pitchFamily="34" charset="0"/>
                <a:ea typeface="돋움" pitchFamily="50" charset="-127"/>
                <a:cs typeface="Arial" panose="020B0604020202020204" pitchFamily="34" charset="0"/>
              </a:rPr>
              <a:t>trên</a:t>
            </a:r>
            <a:r>
              <a:rPr lang="en-US" altLang="ko-KR" sz="800" smtClean="0">
                <a:solidFill>
                  <a:srgbClr val="000000"/>
                </a:solidFill>
                <a:latin typeface="Arial" panose="020B0604020202020204" pitchFamily="34" charset="0"/>
                <a:ea typeface="돋움" pitchFamily="50" charset="-127"/>
                <a:cs typeface="Arial" panose="020B0604020202020204" pitchFamily="34" charset="0"/>
              </a:rPr>
              <a:t> </a:t>
            </a:r>
            <a:r>
              <a:rPr lang="en-US" altLang="ko-KR" sz="800" err="1" smtClean="0">
                <a:solidFill>
                  <a:srgbClr val="000000"/>
                </a:solidFill>
                <a:latin typeface="Arial" panose="020B0604020202020204" pitchFamily="34" charset="0"/>
                <a:ea typeface="돋움" pitchFamily="50" charset="-127"/>
                <a:cs typeface="Arial" panose="020B0604020202020204" pitchFamily="34" charset="0"/>
              </a:rPr>
              <a:t>là</a:t>
            </a:r>
            <a:r>
              <a:rPr lang="en-US" altLang="ko-KR" sz="800" smtClean="0">
                <a:solidFill>
                  <a:srgbClr val="000000"/>
                </a:solidFill>
                <a:latin typeface="Arial" panose="020B0604020202020204" pitchFamily="34" charset="0"/>
                <a:ea typeface="돋움" pitchFamily="50" charset="-127"/>
                <a:cs typeface="Arial" panose="020B0604020202020204" pitchFamily="34" charset="0"/>
              </a:rPr>
              <a:t>?</a:t>
            </a:r>
            <a:endParaRPr lang="en-US" altLang="ko-KR" sz="800">
              <a:solidFill>
                <a:srgbClr val="000000"/>
              </a:solidFill>
              <a:latin typeface="Arial" panose="020B0604020202020204" pitchFamily="34" charset="0"/>
              <a:ea typeface="돋움" pitchFamily="50" charset="-127"/>
              <a:cs typeface="Arial" panose="020B0604020202020204" pitchFamily="34" charset="0"/>
            </a:endParaRPr>
          </a:p>
          <a:p>
            <a:pPr eaLnBrk="1" fontAlgn="base" latinLnBrk="1" hangingPunct="1">
              <a:spcBef>
                <a:spcPct val="0"/>
              </a:spcBef>
              <a:spcAft>
                <a:spcPct val="0"/>
              </a:spcAft>
            </a:pPr>
            <a:r>
              <a:rPr lang="en-US" altLang="ko-KR" sz="800">
                <a:solidFill>
                  <a:srgbClr val="000000"/>
                </a:solidFill>
                <a:latin typeface="Arial" panose="020B0604020202020204" pitchFamily="34" charset="0"/>
                <a:ea typeface="돋움" pitchFamily="50" charset="-127"/>
                <a:cs typeface="Arial" panose="020B0604020202020204" pitchFamily="34" charset="0"/>
              </a:rPr>
              <a:t>   ① Y100~Y10F        ② X100~X10F   </a:t>
            </a:r>
          </a:p>
          <a:p>
            <a:pPr eaLnBrk="1" fontAlgn="base" latinLnBrk="1" hangingPunct="1">
              <a:spcBef>
                <a:spcPct val="0"/>
              </a:spcBef>
              <a:spcAft>
                <a:spcPct val="0"/>
              </a:spcAft>
            </a:pPr>
            <a:r>
              <a:rPr lang="en-US" altLang="ko-KR" sz="800">
                <a:solidFill>
                  <a:srgbClr val="000000"/>
                </a:solidFill>
                <a:latin typeface="Arial" panose="020B0604020202020204" pitchFamily="34" charset="0"/>
                <a:ea typeface="돋움" pitchFamily="50" charset="-127"/>
                <a:cs typeface="Arial" panose="020B0604020202020204" pitchFamily="34" charset="0"/>
              </a:rPr>
              <a:t>   ③ Y110~Y11F        ④ X120~X12F</a:t>
            </a:r>
            <a:endParaRPr lang="ko-KR" altLang="en-US" sz="800">
              <a:solidFill>
                <a:srgbClr val="000000"/>
              </a:solidFill>
              <a:latin typeface="Arial" panose="020B0604020202020204" pitchFamily="34" charset="0"/>
              <a:ea typeface="돋움" pitchFamily="50" charset="-127"/>
              <a:cs typeface="Arial" panose="020B0604020202020204" pitchFamily="34" charset="0"/>
            </a:endParaRPr>
          </a:p>
        </p:txBody>
      </p:sp>
      <p:sp>
        <p:nvSpPr>
          <p:cNvPr id="4128" name="Rectangle 101"/>
          <p:cNvSpPr>
            <a:spLocks noChangeArrowheads="1"/>
          </p:cNvSpPr>
          <p:nvPr/>
        </p:nvSpPr>
        <p:spPr bwMode="auto">
          <a:xfrm>
            <a:off x="3384550" y="5807758"/>
            <a:ext cx="34290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9pPr>
          </a:lstStyle>
          <a:p>
            <a:pPr eaLnBrk="1" fontAlgn="base" latinLnBrk="1" hangingPunct="1">
              <a:spcBef>
                <a:spcPct val="0"/>
              </a:spcBef>
              <a:spcAft>
                <a:spcPct val="0"/>
              </a:spcAft>
            </a:pPr>
            <a:r>
              <a:rPr lang="en-US" altLang="ko-KR" sz="800">
                <a:solidFill>
                  <a:srgbClr val="000000"/>
                </a:solidFill>
                <a:latin typeface="Arial" panose="020B0604020202020204" pitchFamily="34" charset="0"/>
                <a:ea typeface="돋움" pitchFamily="50" charset="-127"/>
                <a:cs typeface="Arial" panose="020B0604020202020204" pitchFamily="34" charset="0"/>
              </a:rPr>
              <a:t>13.</a:t>
            </a:r>
            <a:r>
              <a:rPr lang="ko-KR" altLang="en-US" sz="800">
                <a:solidFill>
                  <a:srgbClr val="000000"/>
                </a:solidFill>
                <a:latin typeface="Arial" panose="020B0604020202020204" pitchFamily="34" charset="0"/>
                <a:ea typeface="돋움" pitchFamily="50" charset="-127"/>
                <a:cs typeface="Arial" panose="020B0604020202020204" pitchFamily="34" charset="0"/>
              </a:rPr>
              <a:t> </a:t>
            </a:r>
            <a:r>
              <a:rPr lang="en-US" altLang="ko-KR" sz="800" err="1" smtClean="0">
                <a:solidFill>
                  <a:srgbClr val="000000"/>
                </a:solidFill>
                <a:latin typeface="Arial" panose="020B0604020202020204" pitchFamily="34" charset="0"/>
                <a:ea typeface="돋움" pitchFamily="50" charset="-127"/>
                <a:cs typeface="Arial" panose="020B0604020202020204" pitchFamily="34" charset="0"/>
              </a:rPr>
              <a:t>Hãy</a:t>
            </a:r>
            <a:r>
              <a:rPr lang="en-US" altLang="ko-KR" sz="800" smtClean="0">
                <a:solidFill>
                  <a:srgbClr val="000000"/>
                </a:solidFill>
                <a:latin typeface="Arial" panose="020B0604020202020204" pitchFamily="34" charset="0"/>
                <a:ea typeface="돋움" pitchFamily="50" charset="-127"/>
                <a:cs typeface="Arial" panose="020B0604020202020204" pitchFamily="34" charset="0"/>
              </a:rPr>
              <a:t> </a:t>
            </a:r>
            <a:r>
              <a:rPr lang="en-US" altLang="ko-KR" sz="800" err="1" smtClean="0">
                <a:solidFill>
                  <a:srgbClr val="000000"/>
                </a:solidFill>
                <a:latin typeface="Arial" panose="020B0604020202020204" pitchFamily="34" charset="0"/>
                <a:ea typeface="돋움" pitchFamily="50" charset="-127"/>
                <a:cs typeface="Arial" panose="020B0604020202020204" pitchFamily="34" charset="0"/>
              </a:rPr>
              <a:t>đổi</a:t>
            </a:r>
            <a:r>
              <a:rPr lang="en-US" altLang="ko-KR" sz="800" smtClean="0">
                <a:solidFill>
                  <a:srgbClr val="000000"/>
                </a:solidFill>
                <a:latin typeface="Arial" panose="020B0604020202020204" pitchFamily="34" charset="0"/>
                <a:ea typeface="돋움" pitchFamily="50" charset="-127"/>
                <a:cs typeface="Arial" panose="020B0604020202020204" pitchFamily="34" charset="0"/>
              </a:rPr>
              <a:t> F14 </a:t>
            </a:r>
            <a:r>
              <a:rPr lang="en-US" altLang="ko-KR" sz="800" err="1" smtClean="0">
                <a:solidFill>
                  <a:srgbClr val="000000"/>
                </a:solidFill>
                <a:latin typeface="Arial" panose="020B0604020202020204" pitchFamily="34" charset="0"/>
                <a:ea typeface="돋움" pitchFamily="50" charset="-127"/>
                <a:cs typeface="Arial" panose="020B0604020202020204" pitchFamily="34" charset="0"/>
              </a:rPr>
              <a:t>hệ</a:t>
            </a:r>
            <a:r>
              <a:rPr lang="en-US" altLang="ko-KR" sz="800" smtClean="0">
                <a:solidFill>
                  <a:srgbClr val="000000"/>
                </a:solidFill>
                <a:latin typeface="Arial" panose="020B0604020202020204" pitchFamily="34" charset="0"/>
                <a:ea typeface="돋움" pitchFamily="50" charset="-127"/>
                <a:cs typeface="Arial" panose="020B0604020202020204" pitchFamily="34" charset="0"/>
              </a:rPr>
              <a:t> 16 </a:t>
            </a:r>
            <a:r>
              <a:rPr lang="en-US" altLang="ko-KR" sz="800" err="1" smtClean="0">
                <a:solidFill>
                  <a:srgbClr val="000000"/>
                </a:solidFill>
                <a:latin typeface="Arial" panose="020B0604020202020204" pitchFamily="34" charset="0"/>
                <a:ea typeface="돋움" pitchFamily="50" charset="-127"/>
                <a:cs typeface="Arial" panose="020B0604020202020204" pitchFamily="34" charset="0"/>
              </a:rPr>
              <a:t>thành</a:t>
            </a:r>
            <a:r>
              <a:rPr lang="en-US" altLang="ko-KR" sz="800" smtClean="0">
                <a:solidFill>
                  <a:srgbClr val="000000"/>
                </a:solidFill>
                <a:latin typeface="Arial" panose="020B0604020202020204" pitchFamily="34" charset="0"/>
                <a:ea typeface="돋움" pitchFamily="50" charset="-127"/>
                <a:cs typeface="Arial" panose="020B0604020202020204" pitchFamily="34" charset="0"/>
              </a:rPr>
              <a:t> </a:t>
            </a:r>
            <a:r>
              <a:rPr lang="en-US" altLang="ko-KR" sz="800" err="1" smtClean="0">
                <a:solidFill>
                  <a:srgbClr val="000000"/>
                </a:solidFill>
                <a:latin typeface="Arial" panose="020B0604020202020204" pitchFamily="34" charset="0"/>
                <a:ea typeface="돋움" pitchFamily="50" charset="-127"/>
                <a:cs typeface="Arial" panose="020B0604020202020204" pitchFamily="34" charset="0"/>
              </a:rPr>
              <a:t>hệ</a:t>
            </a:r>
            <a:r>
              <a:rPr lang="en-US" altLang="ko-KR" sz="800" smtClean="0">
                <a:solidFill>
                  <a:srgbClr val="000000"/>
                </a:solidFill>
                <a:latin typeface="Arial" panose="020B0604020202020204" pitchFamily="34" charset="0"/>
                <a:ea typeface="돋움" pitchFamily="50" charset="-127"/>
                <a:cs typeface="Arial" panose="020B0604020202020204" pitchFamily="34" charset="0"/>
              </a:rPr>
              <a:t> </a:t>
            </a:r>
            <a:r>
              <a:rPr lang="en-US" altLang="ko-KR" sz="800" err="1" smtClean="0">
                <a:solidFill>
                  <a:srgbClr val="000000"/>
                </a:solidFill>
                <a:latin typeface="Arial" panose="020B0604020202020204" pitchFamily="34" charset="0"/>
                <a:ea typeface="돋움" pitchFamily="50" charset="-127"/>
                <a:cs typeface="Arial" panose="020B0604020202020204" pitchFamily="34" charset="0"/>
              </a:rPr>
              <a:t>nhị</a:t>
            </a:r>
            <a:r>
              <a:rPr lang="en-US" altLang="ko-KR" sz="800" smtClean="0">
                <a:solidFill>
                  <a:srgbClr val="000000"/>
                </a:solidFill>
                <a:latin typeface="Arial" panose="020B0604020202020204" pitchFamily="34" charset="0"/>
                <a:ea typeface="돋움" pitchFamily="50" charset="-127"/>
                <a:cs typeface="Arial" panose="020B0604020202020204" pitchFamily="34" charset="0"/>
              </a:rPr>
              <a:t> </a:t>
            </a:r>
            <a:r>
              <a:rPr lang="en-US" altLang="ko-KR" sz="800" err="1" smtClean="0">
                <a:solidFill>
                  <a:srgbClr val="000000"/>
                </a:solidFill>
                <a:latin typeface="Arial" panose="020B0604020202020204" pitchFamily="34" charset="0"/>
                <a:ea typeface="돋움" pitchFamily="50" charset="-127"/>
                <a:cs typeface="Arial" panose="020B0604020202020204" pitchFamily="34" charset="0"/>
              </a:rPr>
              <a:t>phân</a:t>
            </a:r>
            <a:r>
              <a:rPr lang="en-US" altLang="ko-KR" sz="800" smtClean="0">
                <a:solidFill>
                  <a:srgbClr val="000000"/>
                </a:solidFill>
                <a:latin typeface="Arial" panose="020B0604020202020204" pitchFamily="34" charset="0"/>
                <a:ea typeface="돋움" pitchFamily="50" charset="-127"/>
                <a:cs typeface="Arial" panose="020B0604020202020204" pitchFamily="34" charset="0"/>
              </a:rPr>
              <a:t> .</a:t>
            </a:r>
            <a:endParaRPr lang="en-US" altLang="ko-KR" sz="800">
              <a:solidFill>
                <a:srgbClr val="000000"/>
              </a:solidFill>
              <a:latin typeface="Arial" panose="020B0604020202020204" pitchFamily="34" charset="0"/>
              <a:ea typeface="돋움" pitchFamily="50" charset="-127"/>
              <a:cs typeface="Arial" panose="020B0604020202020204" pitchFamily="34" charset="0"/>
            </a:endParaRPr>
          </a:p>
          <a:p>
            <a:pPr eaLnBrk="1" fontAlgn="base" latinLnBrk="1" hangingPunct="1">
              <a:spcBef>
                <a:spcPct val="0"/>
              </a:spcBef>
              <a:spcAft>
                <a:spcPct val="0"/>
              </a:spcAft>
            </a:pPr>
            <a:r>
              <a:rPr lang="en-US" altLang="ko-KR" sz="800">
                <a:solidFill>
                  <a:srgbClr val="000000"/>
                </a:solidFill>
                <a:latin typeface="Arial" panose="020B0604020202020204" pitchFamily="34" charset="0"/>
                <a:ea typeface="돋움" pitchFamily="50" charset="-127"/>
                <a:cs typeface="Arial" panose="020B0604020202020204" pitchFamily="34" charset="0"/>
              </a:rPr>
              <a:t>  ①1110 0001 0100      ②1010 1001 0110  </a:t>
            </a:r>
          </a:p>
          <a:p>
            <a:pPr eaLnBrk="1" fontAlgn="base" latinLnBrk="1" hangingPunct="1">
              <a:spcBef>
                <a:spcPct val="0"/>
              </a:spcBef>
              <a:spcAft>
                <a:spcPct val="0"/>
              </a:spcAft>
            </a:pPr>
            <a:r>
              <a:rPr lang="en-US" altLang="ko-KR" sz="800">
                <a:solidFill>
                  <a:srgbClr val="000000"/>
                </a:solidFill>
                <a:latin typeface="Arial" panose="020B0604020202020204" pitchFamily="34" charset="0"/>
                <a:ea typeface="돋움" pitchFamily="50" charset="-127"/>
                <a:cs typeface="Arial" panose="020B0604020202020204" pitchFamily="34" charset="0"/>
              </a:rPr>
              <a:t>  ③ 1111 1110 1011     ④ 1111 0001 0100</a:t>
            </a:r>
            <a:endParaRPr lang="ko-KR" altLang="en-US" sz="800">
              <a:solidFill>
                <a:srgbClr val="000000"/>
              </a:solidFill>
              <a:latin typeface="Arial" panose="020B0604020202020204" pitchFamily="34" charset="0"/>
              <a:ea typeface="돋움" pitchFamily="50" charset="-127"/>
              <a:cs typeface="Arial" panose="020B0604020202020204" pitchFamily="34" charset="0"/>
            </a:endParaRPr>
          </a:p>
        </p:txBody>
      </p:sp>
      <p:pic>
        <p:nvPicPr>
          <p:cNvPr id="4129" name="Picture 317" descr="clip_image003"/>
          <p:cNvPicPr>
            <a:picLocks noChangeAspect="1" noChangeArrowheads="1"/>
          </p:cNvPicPr>
          <p:nvPr/>
        </p:nvPicPr>
        <p:blipFill>
          <a:blip r:embed="rId5">
            <a:extLst>
              <a:ext uri="{28A0092B-C50C-407E-A947-70E740481C1C}">
                <a14:useLocalDpi xmlns:a14="http://schemas.microsoft.com/office/drawing/2010/main" val="0"/>
              </a:ext>
            </a:extLst>
          </a:blip>
          <a:srcRect b="13994"/>
          <a:stretch>
            <a:fillRect/>
          </a:stretch>
        </p:blipFill>
        <p:spPr bwMode="auto">
          <a:xfrm>
            <a:off x="3610009" y="1833298"/>
            <a:ext cx="2411413" cy="1403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30" name="Rectangle 101"/>
          <p:cNvSpPr>
            <a:spLocks noChangeArrowheads="1"/>
          </p:cNvSpPr>
          <p:nvPr/>
        </p:nvSpPr>
        <p:spPr bwMode="auto">
          <a:xfrm>
            <a:off x="3357563" y="3553113"/>
            <a:ext cx="342900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9pPr>
          </a:lstStyle>
          <a:p>
            <a:pPr eaLnBrk="1" fontAlgn="base" latinLnBrk="1" hangingPunct="1">
              <a:spcBef>
                <a:spcPct val="0"/>
              </a:spcBef>
              <a:spcAft>
                <a:spcPct val="0"/>
              </a:spcAft>
            </a:pPr>
            <a:r>
              <a:rPr lang="en-US" altLang="ko-KR" sz="800">
                <a:solidFill>
                  <a:srgbClr val="000000"/>
                </a:solidFill>
                <a:latin typeface="Arial" panose="020B0604020202020204" pitchFamily="34" charset="0"/>
                <a:ea typeface="돋움" pitchFamily="50" charset="-127"/>
                <a:cs typeface="Arial" panose="020B0604020202020204" pitchFamily="34" charset="0"/>
              </a:rPr>
              <a:t>11. </a:t>
            </a:r>
            <a:r>
              <a:rPr lang="en-US" altLang="ko-KR" sz="800" err="1" smtClean="0">
                <a:solidFill>
                  <a:srgbClr val="000000"/>
                </a:solidFill>
                <a:latin typeface="Arial" panose="020B0604020202020204" pitchFamily="34" charset="0"/>
                <a:ea typeface="돋움" pitchFamily="50" charset="-127"/>
                <a:cs typeface="Arial" panose="020B0604020202020204" pitchFamily="34" charset="0"/>
              </a:rPr>
              <a:t>Những</a:t>
            </a:r>
            <a:r>
              <a:rPr lang="en-US" altLang="ko-KR" sz="800" smtClean="0">
                <a:solidFill>
                  <a:srgbClr val="000000"/>
                </a:solidFill>
                <a:latin typeface="Arial" panose="020B0604020202020204" pitchFamily="34" charset="0"/>
                <a:ea typeface="돋움" pitchFamily="50" charset="-127"/>
                <a:cs typeface="Arial" panose="020B0604020202020204" pitchFamily="34" charset="0"/>
              </a:rPr>
              <a:t> </a:t>
            </a:r>
            <a:r>
              <a:rPr lang="en-US" altLang="ko-KR" sz="800" err="1" smtClean="0">
                <a:solidFill>
                  <a:srgbClr val="000000"/>
                </a:solidFill>
                <a:latin typeface="Arial" panose="020B0604020202020204" pitchFamily="34" charset="0"/>
                <a:ea typeface="돋움" pitchFamily="50" charset="-127"/>
                <a:cs typeface="Arial" panose="020B0604020202020204" pitchFamily="34" charset="0"/>
              </a:rPr>
              <a:t>đại</a:t>
            </a:r>
            <a:r>
              <a:rPr lang="en-US" altLang="ko-KR" sz="800" smtClean="0">
                <a:solidFill>
                  <a:srgbClr val="000000"/>
                </a:solidFill>
                <a:latin typeface="Arial" panose="020B0604020202020204" pitchFamily="34" charset="0"/>
                <a:ea typeface="돋움" pitchFamily="50" charset="-127"/>
                <a:cs typeface="Arial" panose="020B0604020202020204" pitchFamily="34" charset="0"/>
              </a:rPr>
              <a:t> </a:t>
            </a:r>
            <a:r>
              <a:rPr lang="en-US" altLang="ko-KR" sz="800" err="1" smtClean="0">
                <a:solidFill>
                  <a:srgbClr val="000000"/>
                </a:solidFill>
                <a:latin typeface="Arial" panose="020B0604020202020204" pitchFamily="34" charset="0"/>
                <a:ea typeface="돋움" pitchFamily="50" charset="-127"/>
                <a:cs typeface="Arial" panose="020B0604020202020204" pitchFamily="34" charset="0"/>
              </a:rPr>
              <a:t>lượng</a:t>
            </a:r>
            <a:r>
              <a:rPr lang="en-US" altLang="ko-KR" sz="800" smtClean="0">
                <a:solidFill>
                  <a:srgbClr val="000000"/>
                </a:solidFill>
                <a:latin typeface="Arial" panose="020B0604020202020204" pitchFamily="34" charset="0"/>
                <a:ea typeface="돋움" pitchFamily="50" charset="-127"/>
                <a:cs typeface="Arial" panose="020B0604020202020204" pitchFamily="34" charset="0"/>
              </a:rPr>
              <a:t> </a:t>
            </a:r>
            <a:r>
              <a:rPr lang="en-US" altLang="ko-KR" sz="800" err="1" smtClean="0">
                <a:solidFill>
                  <a:srgbClr val="000000"/>
                </a:solidFill>
                <a:latin typeface="Arial" panose="020B0604020202020204" pitchFamily="34" charset="0"/>
                <a:ea typeface="돋움" pitchFamily="50" charset="-127"/>
                <a:cs typeface="Arial" panose="020B0604020202020204" pitchFamily="34" charset="0"/>
              </a:rPr>
              <a:t>vật</a:t>
            </a:r>
            <a:r>
              <a:rPr lang="en-US" altLang="ko-KR" sz="800" smtClean="0">
                <a:solidFill>
                  <a:srgbClr val="000000"/>
                </a:solidFill>
                <a:latin typeface="Arial" panose="020B0604020202020204" pitchFamily="34" charset="0"/>
                <a:ea typeface="돋움" pitchFamily="50" charset="-127"/>
                <a:cs typeface="Arial" panose="020B0604020202020204" pitchFamily="34" charset="0"/>
              </a:rPr>
              <a:t> </a:t>
            </a:r>
            <a:r>
              <a:rPr lang="en-US" altLang="ko-KR" sz="800" err="1" smtClean="0">
                <a:solidFill>
                  <a:srgbClr val="000000"/>
                </a:solidFill>
                <a:latin typeface="Arial" panose="020B0604020202020204" pitchFamily="34" charset="0"/>
                <a:ea typeface="돋움" pitchFamily="50" charset="-127"/>
                <a:cs typeface="Arial" panose="020B0604020202020204" pitchFamily="34" charset="0"/>
              </a:rPr>
              <a:t>lí</a:t>
            </a:r>
            <a:r>
              <a:rPr lang="en-US" altLang="ko-KR" sz="800" smtClean="0">
                <a:solidFill>
                  <a:srgbClr val="000000"/>
                </a:solidFill>
                <a:latin typeface="Arial" panose="020B0604020202020204" pitchFamily="34" charset="0"/>
                <a:ea typeface="돋움" pitchFamily="50" charset="-127"/>
                <a:cs typeface="Arial" panose="020B0604020202020204" pitchFamily="34" charset="0"/>
              </a:rPr>
              <a:t> </a:t>
            </a:r>
            <a:r>
              <a:rPr lang="en-US" altLang="ko-KR" sz="800" err="1" smtClean="0">
                <a:solidFill>
                  <a:srgbClr val="000000"/>
                </a:solidFill>
                <a:latin typeface="Arial" panose="020B0604020202020204" pitchFamily="34" charset="0"/>
                <a:ea typeface="돋움" pitchFamily="50" charset="-127"/>
                <a:cs typeface="Arial" panose="020B0604020202020204" pitchFamily="34" charset="0"/>
              </a:rPr>
              <a:t>thay</a:t>
            </a:r>
            <a:r>
              <a:rPr lang="en-US" altLang="ko-KR" sz="800" smtClean="0">
                <a:solidFill>
                  <a:srgbClr val="000000"/>
                </a:solidFill>
                <a:latin typeface="Arial" panose="020B0604020202020204" pitchFamily="34" charset="0"/>
                <a:ea typeface="돋움" pitchFamily="50" charset="-127"/>
                <a:cs typeface="Arial" panose="020B0604020202020204" pitchFamily="34" charset="0"/>
              </a:rPr>
              <a:t> </a:t>
            </a:r>
            <a:r>
              <a:rPr lang="en-US" altLang="ko-KR" sz="800" err="1" smtClean="0">
                <a:solidFill>
                  <a:srgbClr val="000000"/>
                </a:solidFill>
                <a:latin typeface="Arial" panose="020B0604020202020204" pitchFamily="34" charset="0"/>
                <a:ea typeface="돋움" pitchFamily="50" charset="-127"/>
                <a:cs typeface="Arial" panose="020B0604020202020204" pitchFamily="34" charset="0"/>
              </a:rPr>
              <a:t>đổi</a:t>
            </a:r>
            <a:r>
              <a:rPr lang="en-US" altLang="ko-KR" sz="800" smtClean="0">
                <a:solidFill>
                  <a:srgbClr val="000000"/>
                </a:solidFill>
                <a:latin typeface="Arial" panose="020B0604020202020204" pitchFamily="34" charset="0"/>
                <a:ea typeface="돋움" pitchFamily="50" charset="-127"/>
                <a:cs typeface="Arial" panose="020B0604020202020204" pitchFamily="34" charset="0"/>
              </a:rPr>
              <a:t> </a:t>
            </a:r>
            <a:r>
              <a:rPr lang="en-US" altLang="ko-KR" sz="800" err="1" smtClean="0">
                <a:solidFill>
                  <a:srgbClr val="000000"/>
                </a:solidFill>
                <a:latin typeface="Arial" panose="020B0604020202020204" pitchFamily="34" charset="0"/>
                <a:ea typeface="돋움" pitchFamily="50" charset="-127"/>
                <a:cs typeface="Arial" panose="020B0604020202020204" pitchFamily="34" charset="0"/>
              </a:rPr>
              <a:t>tiên</a:t>
            </a:r>
            <a:r>
              <a:rPr lang="en-US" altLang="ko-KR" sz="800" smtClean="0">
                <a:solidFill>
                  <a:srgbClr val="000000"/>
                </a:solidFill>
                <a:latin typeface="Arial" panose="020B0604020202020204" pitchFamily="34" charset="0"/>
                <a:ea typeface="돋움" pitchFamily="50" charset="-127"/>
                <a:cs typeface="Arial" panose="020B0604020202020204" pitchFamily="34" charset="0"/>
              </a:rPr>
              <a:t> </a:t>
            </a:r>
            <a:r>
              <a:rPr lang="en-US" altLang="ko-KR" sz="800" err="1" smtClean="0">
                <a:solidFill>
                  <a:srgbClr val="000000"/>
                </a:solidFill>
                <a:latin typeface="Arial" panose="020B0604020202020204" pitchFamily="34" charset="0"/>
                <a:ea typeface="돋움" pitchFamily="50" charset="-127"/>
                <a:cs typeface="Arial" panose="020B0604020202020204" pitchFamily="34" charset="0"/>
              </a:rPr>
              <a:t>tục</a:t>
            </a:r>
            <a:r>
              <a:rPr lang="en-US" altLang="ko-KR" sz="800" smtClean="0">
                <a:solidFill>
                  <a:srgbClr val="000000"/>
                </a:solidFill>
                <a:latin typeface="Arial" panose="020B0604020202020204" pitchFamily="34" charset="0"/>
                <a:ea typeface="돋움" pitchFamily="50" charset="-127"/>
                <a:cs typeface="Arial" panose="020B0604020202020204" pitchFamily="34" charset="0"/>
              </a:rPr>
              <a:t> </a:t>
            </a:r>
            <a:r>
              <a:rPr lang="en-US" altLang="ko-KR" sz="800" err="1" smtClean="0">
                <a:solidFill>
                  <a:srgbClr val="000000"/>
                </a:solidFill>
                <a:latin typeface="Arial" panose="020B0604020202020204" pitchFamily="34" charset="0"/>
                <a:ea typeface="돋움" pitchFamily="50" charset="-127"/>
                <a:cs typeface="Arial" panose="020B0604020202020204" pitchFamily="34" charset="0"/>
              </a:rPr>
              <a:t>như</a:t>
            </a:r>
            <a:r>
              <a:rPr lang="en-US" altLang="ko-KR" sz="800" smtClean="0">
                <a:solidFill>
                  <a:srgbClr val="000000"/>
                </a:solidFill>
                <a:latin typeface="Arial" panose="020B0604020202020204" pitchFamily="34" charset="0"/>
                <a:ea typeface="돋움" pitchFamily="50" charset="-127"/>
                <a:cs typeface="Arial" panose="020B0604020202020204" pitchFamily="34" charset="0"/>
              </a:rPr>
              <a:t> </a:t>
            </a:r>
            <a:r>
              <a:rPr lang="en-US" altLang="ko-KR" sz="800" err="1" smtClean="0">
                <a:solidFill>
                  <a:srgbClr val="000000"/>
                </a:solidFill>
                <a:latin typeface="Arial" panose="020B0604020202020204" pitchFamily="34" charset="0"/>
                <a:ea typeface="돋움" pitchFamily="50" charset="-127"/>
                <a:cs typeface="Arial" panose="020B0604020202020204" pitchFamily="34" charset="0"/>
              </a:rPr>
              <a:t>điện</a:t>
            </a:r>
            <a:r>
              <a:rPr lang="en-US" altLang="ko-KR" sz="800" smtClean="0">
                <a:solidFill>
                  <a:srgbClr val="000000"/>
                </a:solidFill>
                <a:latin typeface="Arial" panose="020B0604020202020204" pitchFamily="34" charset="0"/>
                <a:ea typeface="돋움" pitchFamily="50" charset="-127"/>
                <a:cs typeface="Arial" panose="020B0604020202020204" pitchFamily="34" charset="0"/>
              </a:rPr>
              <a:t> </a:t>
            </a:r>
            <a:r>
              <a:rPr lang="en-US" altLang="ko-KR" sz="800" err="1" smtClean="0">
                <a:solidFill>
                  <a:srgbClr val="000000"/>
                </a:solidFill>
                <a:latin typeface="Arial" panose="020B0604020202020204" pitchFamily="34" charset="0"/>
                <a:ea typeface="돋움" pitchFamily="50" charset="-127"/>
                <a:cs typeface="Arial" panose="020B0604020202020204" pitchFamily="34" charset="0"/>
              </a:rPr>
              <a:t>áp</a:t>
            </a:r>
            <a:r>
              <a:rPr lang="en-US" altLang="ko-KR" sz="800" smtClean="0">
                <a:solidFill>
                  <a:srgbClr val="000000"/>
                </a:solidFill>
                <a:latin typeface="Arial" panose="020B0604020202020204" pitchFamily="34" charset="0"/>
                <a:ea typeface="돋움" pitchFamily="50" charset="-127"/>
                <a:cs typeface="Arial" panose="020B0604020202020204" pitchFamily="34" charset="0"/>
              </a:rPr>
              <a:t>, </a:t>
            </a:r>
            <a:r>
              <a:rPr lang="en-US" altLang="ko-KR" sz="800" err="1" smtClean="0">
                <a:solidFill>
                  <a:srgbClr val="000000"/>
                </a:solidFill>
                <a:latin typeface="Arial" panose="020B0604020202020204" pitchFamily="34" charset="0"/>
                <a:ea typeface="돋움" pitchFamily="50" charset="-127"/>
                <a:cs typeface="Arial" panose="020B0604020202020204" pitchFamily="34" charset="0"/>
              </a:rPr>
              <a:t>dòng</a:t>
            </a:r>
            <a:r>
              <a:rPr lang="en-US" altLang="ko-KR" sz="800" smtClean="0">
                <a:solidFill>
                  <a:srgbClr val="000000"/>
                </a:solidFill>
                <a:latin typeface="Arial" panose="020B0604020202020204" pitchFamily="34" charset="0"/>
                <a:ea typeface="돋움" pitchFamily="50" charset="-127"/>
                <a:cs typeface="Arial" panose="020B0604020202020204" pitchFamily="34" charset="0"/>
              </a:rPr>
              <a:t> </a:t>
            </a:r>
            <a:r>
              <a:rPr lang="en-US" altLang="ko-KR" sz="800" err="1" smtClean="0">
                <a:solidFill>
                  <a:srgbClr val="000000"/>
                </a:solidFill>
                <a:latin typeface="Arial" panose="020B0604020202020204" pitchFamily="34" charset="0"/>
                <a:ea typeface="돋움" pitchFamily="50" charset="-127"/>
                <a:cs typeface="Arial" panose="020B0604020202020204" pitchFamily="34" charset="0"/>
              </a:rPr>
              <a:t>điện</a:t>
            </a:r>
            <a:r>
              <a:rPr lang="en-US" altLang="ko-KR" sz="800" smtClean="0">
                <a:solidFill>
                  <a:srgbClr val="000000"/>
                </a:solidFill>
                <a:latin typeface="Arial" panose="020B0604020202020204" pitchFamily="34" charset="0"/>
                <a:ea typeface="돋움" pitchFamily="50" charset="-127"/>
                <a:cs typeface="Arial" panose="020B0604020202020204" pitchFamily="34" charset="0"/>
              </a:rPr>
              <a:t>, </a:t>
            </a:r>
            <a:r>
              <a:rPr lang="en-US" altLang="ko-KR" sz="800" err="1" smtClean="0">
                <a:solidFill>
                  <a:srgbClr val="000000"/>
                </a:solidFill>
                <a:latin typeface="Arial" panose="020B0604020202020204" pitchFamily="34" charset="0"/>
                <a:ea typeface="돋움" pitchFamily="50" charset="-127"/>
                <a:cs typeface="Arial" panose="020B0604020202020204" pitchFamily="34" charset="0"/>
              </a:rPr>
              <a:t>nhiệt</a:t>
            </a:r>
            <a:r>
              <a:rPr lang="en-US" altLang="ko-KR" sz="800" smtClean="0">
                <a:solidFill>
                  <a:srgbClr val="000000"/>
                </a:solidFill>
                <a:latin typeface="Arial" panose="020B0604020202020204" pitchFamily="34" charset="0"/>
                <a:ea typeface="돋움" pitchFamily="50" charset="-127"/>
                <a:cs typeface="Arial" panose="020B0604020202020204" pitchFamily="34" charset="0"/>
              </a:rPr>
              <a:t> </a:t>
            </a:r>
            <a:r>
              <a:rPr lang="en-US" altLang="ko-KR" sz="800" err="1" smtClean="0">
                <a:solidFill>
                  <a:srgbClr val="000000"/>
                </a:solidFill>
                <a:latin typeface="Arial" panose="020B0604020202020204" pitchFamily="34" charset="0"/>
                <a:ea typeface="돋움" pitchFamily="50" charset="-127"/>
                <a:cs typeface="Arial" panose="020B0604020202020204" pitchFamily="34" charset="0"/>
              </a:rPr>
              <a:t>độ</a:t>
            </a:r>
            <a:r>
              <a:rPr lang="en-US" altLang="ko-KR" sz="800" smtClean="0">
                <a:solidFill>
                  <a:srgbClr val="000000"/>
                </a:solidFill>
                <a:latin typeface="Arial" panose="020B0604020202020204" pitchFamily="34" charset="0"/>
                <a:ea typeface="돋움" pitchFamily="50" charset="-127"/>
                <a:cs typeface="Arial" panose="020B0604020202020204" pitchFamily="34" charset="0"/>
              </a:rPr>
              <a:t>, </a:t>
            </a:r>
            <a:r>
              <a:rPr lang="en-US" altLang="ko-KR" sz="800" err="1" smtClean="0">
                <a:solidFill>
                  <a:srgbClr val="000000"/>
                </a:solidFill>
                <a:latin typeface="Arial" panose="020B0604020202020204" pitchFamily="34" charset="0"/>
                <a:ea typeface="돋움" pitchFamily="50" charset="-127"/>
                <a:cs typeface="Arial" panose="020B0604020202020204" pitchFamily="34" charset="0"/>
              </a:rPr>
              <a:t>áp</a:t>
            </a:r>
            <a:r>
              <a:rPr lang="en-US" altLang="ko-KR" sz="800" smtClean="0">
                <a:solidFill>
                  <a:srgbClr val="000000"/>
                </a:solidFill>
                <a:latin typeface="Arial" panose="020B0604020202020204" pitchFamily="34" charset="0"/>
                <a:ea typeface="돋움" pitchFamily="50" charset="-127"/>
                <a:cs typeface="Arial" panose="020B0604020202020204" pitchFamily="34" charset="0"/>
              </a:rPr>
              <a:t> </a:t>
            </a:r>
            <a:r>
              <a:rPr lang="en-US" altLang="ko-KR" sz="800" err="1" smtClean="0">
                <a:solidFill>
                  <a:srgbClr val="000000"/>
                </a:solidFill>
                <a:latin typeface="Arial" panose="020B0604020202020204" pitchFamily="34" charset="0"/>
                <a:ea typeface="돋움" pitchFamily="50" charset="-127"/>
                <a:cs typeface="Arial" panose="020B0604020202020204" pitchFamily="34" charset="0"/>
              </a:rPr>
              <a:t>lực</a:t>
            </a:r>
            <a:r>
              <a:rPr lang="en-US" altLang="ko-KR" sz="800" smtClean="0">
                <a:solidFill>
                  <a:srgbClr val="000000"/>
                </a:solidFill>
                <a:latin typeface="Arial" panose="020B0604020202020204" pitchFamily="34" charset="0"/>
                <a:ea typeface="돋움" pitchFamily="50" charset="-127"/>
                <a:cs typeface="Arial" panose="020B0604020202020204" pitchFamily="34" charset="0"/>
              </a:rPr>
              <a:t>, </a:t>
            </a:r>
            <a:r>
              <a:rPr lang="en-US" altLang="ko-KR" sz="800" err="1" smtClean="0">
                <a:solidFill>
                  <a:srgbClr val="000000"/>
                </a:solidFill>
                <a:latin typeface="Arial" panose="020B0604020202020204" pitchFamily="34" charset="0"/>
                <a:ea typeface="돋움" pitchFamily="50" charset="-127"/>
                <a:cs typeface="Arial" panose="020B0604020202020204" pitchFamily="34" charset="0"/>
              </a:rPr>
              <a:t>lưu</a:t>
            </a:r>
            <a:r>
              <a:rPr lang="en-US" altLang="ko-KR" sz="800" smtClean="0">
                <a:solidFill>
                  <a:srgbClr val="000000"/>
                </a:solidFill>
                <a:latin typeface="Arial" panose="020B0604020202020204" pitchFamily="34" charset="0"/>
                <a:ea typeface="돋움" pitchFamily="50" charset="-127"/>
                <a:cs typeface="Arial" panose="020B0604020202020204" pitchFamily="34" charset="0"/>
              </a:rPr>
              <a:t> </a:t>
            </a:r>
            <a:r>
              <a:rPr lang="en-US" altLang="ko-KR" sz="800" err="1" smtClean="0">
                <a:solidFill>
                  <a:srgbClr val="000000"/>
                </a:solidFill>
                <a:latin typeface="Arial" panose="020B0604020202020204" pitchFamily="34" charset="0"/>
                <a:ea typeface="돋움" pitchFamily="50" charset="-127"/>
                <a:cs typeface="Arial" panose="020B0604020202020204" pitchFamily="34" charset="0"/>
              </a:rPr>
              <a:t>lượng</a:t>
            </a:r>
            <a:r>
              <a:rPr lang="en-US" altLang="ko-KR" sz="800" smtClean="0">
                <a:solidFill>
                  <a:srgbClr val="000000"/>
                </a:solidFill>
                <a:latin typeface="Arial" panose="020B0604020202020204" pitchFamily="34" charset="0"/>
                <a:ea typeface="돋움" pitchFamily="50" charset="-127"/>
                <a:cs typeface="Arial" panose="020B0604020202020204" pitchFamily="34" charset="0"/>
              </a:rPr>
              <a:t>, </a:t>
            </a:r>
            <a:r>
              <a:rPr lang="en-US" altLang="ko-KR" sz="800" err="1" smtClean="0">
                <a:solidFill>
                  <a:srgbClr val="000000"/>
                </a:solidFill>
                <a:latin typeface="Arial" panose="020B0604020202020204" pitchFamily="34" charset="0"/>
                <a:ea typeface="돋움" pitchFamily="50" charset="-127"/>
                <a:cs typeface="Arial" panose="020B0604020202020204" pitchFamily="34" charset="0"/>
              </a:rPr>
              <a:t>tốc</a:t>
            </a:r>
            <a:r>
              <a:rPr lang="en-US" altLang="ko-KR" sz="800" smtClean="0">
                <a:solidFill>
                  <a:srgbClr val="000000"/>
                </a:solidFill>
                <a:latin typeface="Arial" panose="020B0604020202020204" pitchFamily="34" charset="0"/>
                <a:ea typeface="돋움" pitchFamily="50" charset="-127"/>
                <a:cs typeface="Arial" panose="020B0604020202020204" pitchFamily="34" charset="0"/>
              </a:rPr>
              <a:t> </a:t>
            </a:r>
            <a:r>
              <a:rPr lang="en-US" altLang="ko-KR" sz="800" err="1" smtClean="0">
                <a:solidFill>
                  <a:srgbClr val="000000"/>
                </a:solidFill>
                <a:latin typeface="Arial" panose="020B0604020202020204" pitchFamily="34" charset="0"/>
                <a:ea typeface="돋움" pitchFamily="50" charset="-127"/>
                <a:cs typeface="Arial" panose="020B0604020202020204" pitchFamily="34" charset="0"/>
              </a:rPr>
              <a:t>độ</a:t>
            </a:r>
            <a:r>
              <a:rPr lang="en-US" altLang="ko-KR" sz="800">
                <a:solidFill>
                  <a:srgbClr val="000000"/>
                </a:solidFill>
                <a:latin typeface="Arial" panose="020B0604020202020204" pitchFamily="34" charset="0"/>
                <a:ea typeface="돋움" pitchFamily="50" charset="-127"/>
                <a:cs typeface="Arial" panose="020B0604020202020204" pitchFamily="34" charset="0"/>
              </a:rPr>
              <a:t> </a:t>
            </a:r>
            <a:r>
              <a:rPr lang="en-US" altLang="ko-KR" sz="800" err="1" smtClean="0">
                <a:solidFill>
                  <a:srgbClr val="000000"/>
                </a:solidFill>
                <a:latin typeface="Arial" panose="020B0604020202020204" pitchFamily="34" charset="0"/>
                <a:ea typeface="돋움" pitchFamily="50" charset="-127"/>
                <a:cs typeface="Arial" panose="020B0604020202020204" pitchFamily="34" charset="0"/>
              </a:rPr>
              <a:t>được</a:t>
            </a:r>
            <a:r>
              <a:rPr lang="en-US" altLang="ko-KR" sz="800" smtClean="0">
                <a:solidFill>
                  <a:srgbClr val="000000"/>
                </a:solidFill>
                <a:latin typeface="Arial" panose="020B0604020202020204" pitchFamily="34" charset="0"/>
                <a:ea typeface="돋움" pitchFamily="50" charset="-127"/>
                <a:cs typeface="Arial" panose="020B0604020202020204" pitchFamily="34" charset="0"/>
              </a:rPr>
              <a:t> </a:t>
            </a:r>
            <a:r>
              <a:rPr lang="en-US" altLang="ko-KR" sz="800" err="1" smtClean="0">
                <a:solidFill>
                  <a:srgbClr val="000000"/>
                </a:solidFill>
                <a:latin typeface="Arial" panose="020B0604020202020204" pitchFamily="34" charset="0"/>
                <a:ea typeface="돋움" pitchFamily="50" charset="-127"/>
                <a:cs typeface="Arial" panose="020B0604020202020204" pitchFamily="34" charset="0"/>
              </a:rPr>
              <a:t>gọi</a:t>
            </a:r>
            <a:r>
              <a:rPr lang="en-US" altLang="ko-KR" sz="800" smtClean="0">
                <a:solidFill>
                  <a:srgbClr val="000000"/>
                </a:solidFill>
                <a:latin typeface="Arial" panose="020B0604020202020204" pitchFamily="34" charset="0"/>
                <a:ea typeface="돋움" pitchFamily="50" charset="-127"/>
                <a:cs typeface="Arial" panose="020B0604020202020204" pitchFamily="34" charset="0"/>
              </a:rPr>
              <a:t> </a:t>
            </a:r>
            <a:r>
              <a:rPr lang="en-US" altLang="ko-KR" sz="800" err="1" smtClean="0">
                <a:solidFill>
                  <a:srgbClr val="000000"/>
                </a:solidFill>
                <a:latin typeface="Arial" panose="020B0604020202020204" pitchFamily="34" charset="0"/>
                <a:ea typeface="돋움" pitchFamily="50" charset="-127"/>
                <a:cs typeface="Arial" panose="020B0604020202020204" pitchFamily="34" charset="0"/>
              </a:rPr>
              <a:t>là</a:t>
            </a:r>
            <a:r>
              <a:rPr lang="en-US" altLang="ko-KR" sz="800" smtClean="0">
                <a:solidFill>
                  <a:srgbClr val="000000"/>
                </a:solidFill>
                <a:latin typeface="Arial" panose="020B0604020202020204" pitchFamily="34" charset="0"/>
                <a:ea typeface="돋움" pitchFamily="50" charset="-127"/>
                <a:cs typeface="Arial" panose="020B0604020202020204" pitchFamily="34" charset="0"/>
              </a:rPr>
              <a:t> </a:t>
            </a:r>
            <a:r>
              <a:rPr lang="en-US" altLang="ko-KR" sz="800" err="1" smtClean="0">
                <a:solidFill>
                  <a:srgbClr val="000000"/>
                </a:solidFill>
                <a:latin typeface="Arial" panose="020B0604020202020204" pitchFamily="34" charset="0"/>
                <a:ea typeface="돋움" pitchFamily="50" charset="-127"/>
                <a:cs typeface="Arial" panose="020B0604020202020204" pitchFamily="34" charset="0"/>
              </a:rPr>
              <a:t>gì</a:t>
            </a:r>
            <a:r>
              <a:rPr lang="en-US" altLang="ko-KR" sz="800" smtClean="0">
                <a:solidFill>
                  <a:srgbClr val="000000"/>
                </a:solidFill>
                <a:latin typeface="Arial" panose="020B0604020202020204" pitchFamily="34" charset="0"/>
                <a:ea typeface="돋움" pitchFamily="50" charset="-127"/>
                <a:cs typeface="Arial" panose="020B0604020202020204" pitchFamily="34" charset="0"/>
              </a:rPr>
              <a:t> ?</a:t>
            </a:r>
            <a:endParaRPr lang="en-US" altLang="ko-KR" sz="800">
              <a:solidFill>
                <a:srgbClr val="000000"/>
              </a:solidFill>
              <a:latin typeface="Arial" panose="020B0604020202020204" pitchFamily="34" charset="0"/>
              <a:ea typeface="돋움" pitchFamily="50" charset="-127"/>
              <a:cs typeface="Arial" panose="020B0604020202020204" pitchFamily="34" charset="0"/>
            </a:endParaRPr>
          </a:p>
          <a:p>
            <a:pPr eaLnBrk="1" fontAlgn="base" latinLnBrk="1" hangingPunct="1">
              <a:spcBef>
                <a:spcPct val="0"/>
              </a:spcBef>
              <a:spcAft>
                <a:spcPct val="0"/>
              </a:spcAft>
            </a:pPr>
            <a:r>
              <a:rPr lang="en-US" altLang="ko-KR" sz="800">
                <a:solidFill>
                  <a:srgbClr val="000000"/>
                </a:solidFill>
                <a:latin typeface="Arial" panose="020B0604020202020204" pitchFamily="34" charset="0"/>
                <a:ea typeface="돋움" pitchFamily="50" charset="-127"/>
                <a:cs typeface="Arial" panose="020B0604020202020204" pitchFamily="34" charset="0"/>
              </a:rPr>
              <a:t>   ① </a:t>
            </a:r>
            <a:r>
              <a:rPr lang="en-US" altLang="ko-KR" sz="800" err="1" smtClean="0">
                <a:solidFill>
                  <a:srgbClr val="000000"/>
                </a:solidFill>
                <a:latin typeface="Arial" panose="020B0604020202020204" pitchFamily="34" charset="0"/>
                <a:ea typeface="돋움" pitchFamily="50" charset="-127"/>
                <a:cs typeface="Arial" panose="020B0604020202020204" pitchFamily="34" charset="0"/>
              </a:rPr>
              <a:t>Giá</a:t>
            </a:r>
            <a:r>
              <a:rPr lang="en-US" altLang="ko-KR" sz="800" smtClean="0">
                <a:solidFill>
                  <a:srgbClr val="000000"/>
                </a:solidFill>
                <a:latin typeface="Arial" panose="020B0604020202020204" pitchFamily="34" charset="0"/>
                <a:ea typeface="돋움" pitchFamily="50" charset="-127"/>
                <a:cs typeface="Arial" panose="020B0604020202020204" pitchFamily="34" charset="0"/>
              </a:rPr>
              <a:t> </a:t>
            </a:r>
            <a:r>
              <a:rPr lang="en-US" altLang="ko-KR" sz="800" err="1" smtClean="0">
                <a:solidFill>
                  <a:srgbClr val="000000"/>
                </a:solidFill>
                <a:latin typeface="Arial" panose="020B0604020202020204" pitchFamily="34" charset="0"/>
                <a:ea typeface="돋움" pitchFamily="50" charset="-127"/>
                <a:cs typeface="Arial" panose="020B0604020202020204" pitchFamily="34" charset="0"/>
              </a:rPr>
              <a:t>trị</a:t>
            </a:r>
            <a:r>
              <a:rPr lang="en-US" altLang="ko-KR" sz="800" smtClean="0">
                <a:solidFill>
                  <a:srgbClr val="000000"/>
                </a:solidFill>
                <a:latin typeface="Arial" panose="020B0604020202020204" pitchFamily="34" charset="0"/>
                <a:ea typeface="돋움" pitchFamily="50" charset="-127"/>
                <a:cs typeface="Arial" panose="020B0604020202020204" pitchFamily="34" charset="0"/>
              </a:rPr>
              <a:t> digital</a:t>
            </a:r>
            <a:r>
              <a:rPr lang="ko-KR" altLang="en-US" sz="800" smtClean="0">
                <a:solidFill>
                  <a:srgbClr val="000000"/>
                </a:solidFill>
                <a:latin typeface="Arial" panose="020B0604020202020204" pitchFamily="34" charset="0"/>
                <a:ea typeface="돋움" pitchFamily="50" charset="-127"/>
                <a:cs typeface="Arial" panose="020B0604020202020204" pitchFamily="34" charset="0"/>
              </a:rPr>
              <a:t>                </a:t>
            </a:r>
            <a:r>
              <a:rPr lang="ko-KR" altLang="en-US" sz="800">
                <a:solidFill>
                  <a:srgbClr val="000000"/>
                </a:solidFill>
                <a:latin typeface="Arial" panose="020B0604020202020204" pitchFamily="34" charset="0"/>
                <a:ea typeface="돋움" pitchFamily="50" charset="-127"/>
                <a:cs typeface="Arial" panose="020B0604020202020204" pitchFamily="34" charset="0"/>
              </a:rPr>
              <a:t>② </a:t>
            </a:r>
            <a:r>
              <a:rPr lang="en-US" altLang="ko-KR" sz="800" err="1" smtClean="0">
                <a:solidFill>
                  <a:srgbClr val="000000"/>
                </a:solidFill>
                <a:latin typeface="Arial" panose="020B0604020202020204" pitchFamily="34" charset="0"/>
                <a:ea typeface="돋움" pitchFamily="50" charset="-127"/>
                <a:cs typeface="Arial" panose="020B0604020202020204" pitchFamily="34" charset="0"/>
              </a:rPr>
              <a:t>Giá</a:t>
            </a:r>
            <a:r>
              <a:rPr lang="en-US" altLang="ko-KR" sz="800" smtClean="0">
                <a:solidFill>
                  <a:srgbClr val="000000"/>
                </a:solidFill>
                <a:latin typeface="Arial" panose="020B0604020202020204" pitchFamily="34" charset="0"/>
                <a:ea typeface="돋움" pitchFamily="50" charset="-127"/>
                <a:cs typeface="Arial" panose="020B0604020202020204" pitchFamily="34" charset="0"/>
              </a:rPr>
              <a:t> </a:t>
            </a:r>
            <a:r>
              <a:rPr lang="en-US" altLang="ko-KR" sz="800" err="1" smtClean="0">
                <a:solidFill>
                  <a:srgbClr val="000000"/>
                </a:solidFill>
                <a:latin typeface="Arial" panose="020B0604020202020204" pitchFamily="34" charset="0"/>
                <a:ea typeface="돋움" pitchFamily="50" charset="-127"/>
                <a:cs typeface="Arial" panose="020B0604020202020204" pitchFamily="34" charset="0"/>
              </a:rPr>
              <a:t>trị</a:t>
            </a:r>
            <a:r>
              <a:rPr lang="en-US" altLang="ko-KR" sz="800" smtClean="0">
                <a:solidFill>
                  <a:srgbClr val="000000"/>
                </a:solidFill>
                <a:latin typeface="Arial" panose="020B0604020202020204" pitchFamily="34" charset="0"/>
                <a:ea typeface="돋움" pitchFamily="50" charset="-127"/>
                <a:cs typeface="Arial" panose="020B0604020202020204" pitchFamily="34" charset="0"/>
              </a:rPr>
              <a:t> Analog</a:t>
            </a:r>
            <a:r>
              <a:rPr lang="ko-KR" altLang="en-US" sz="800" smtClean="0">
                <a:solidFill>
                  <a:srgbClr val="000000"/>
                </a:solidFill>
                <a:latin typeface="Arial" panose="020B0604020202020204" pitchFamily="34" charset="0"/>
                <a:ea typeface="돋움" pitchFamily="50" charset="-127"/>
                <a:cs typeface="Arial" panose="020B0604020202020204" pitchFamily="34" charset="0"/>
              </a:rPr>
              <a:t>   </a:t>
            </a:r>
            <a:endParaRPr lang="en-US" altLang="ko-KR" sz="800">
              <a:solidFill>
                <a:srgbClr val="000000"/>
              </a:solidFill>
              <a:latin typeface="Arial" panose="020B0604020202020204" pitchFamily="34" charset="0"/>
              <a:ea typeface="돋움" pitchFamily="50" charset="-127"/>
              <a:cs typeface="Arial" panose="020B0604020202020204" pitchFamily="34" charset="0"/>
            </a:endParaRPr>
          </a:p>
          <a:p>
            <a:pPr eaLnBrk="1" fontAlgn="base" latinLnBrk="1" hangingPunct="1">
              <a:spcBef>
                <a:spcPct val="0"/>
              </a:spcBef>
              <a:spcAft>
                <a:spcPct val="0"/>
              </a:spcAft>
            </a:pPr>
            <a:r>
              <a:rPr lang="en-US" altLang="ko-KR" sz="800">
                <a:solidFill>
                  <a:srgbClr val="000000"/>
                </a:solidFill>
                <a:latin typeface="Arial" panose="020B0604020202020204" pitchFamily="34" charset="0"/>
                <a:ea typeface="돋움" pitchFamily="50" charset="-127"/>
                <a:cs typeface="Arial" panose="020B0604020202020204" pitchFamily="34" charset="0"/>
              </a:rPr>
              <a:t>   </a:t>
            </a:r>
            <a:r>
              <a:rPr lang="ko-KR" altLang="en-US" sz="800">
                <a:solidFill>
                  <a:srgbClr val="000000"/>
                </a:solidFill>
                <a:latin typeface="Arial" panose="020B0604020202020204" pitchFamily="34" charset="0"/>
                <a:ea typeface="돋움" pitchFamily="50" charset="-127"/>
                <a:cs typeface="Arial" panose="020B0604020202020204" pitchFamily="34" charset="0"/>
              </a:rPr>
              <a:t>③ </a:t>
            </a:r>
            <a:r>
              <a:rPr lang="en-US" altLang="ko-KR" sz="800" err="1" smtClean="0">
                <a:solidFill>
                  <a:srgbClr val="000000"/>
                </a:solidFill>
                <a:latin typeface="Arial" panose="020B0604020202020204" pitchFamily="34" charset="0"/>
                <a:ea typeface="돋움" pitchFamily="50" charset="-127"/>
                <a:cs typeface="Arial" panose="020B0604020202020204" pitchFamily="34" charset="0"/>
              </a:rPr>
              <a:t>Giá</a:t>
            </a:r>
            <a:r>
              <a:rPr lang="en-US" altLang="ko-KR" sz="800" smtClean="0">
                <a:solidFill>
                  <a:srgbClr val="000000"/>
                </a:solidFill>
                <a:latin typeface="Arial" panose="020B0604020202020204" pitchFamily="34" charset="0"/>
                <a:ea typeface="돋움" pitchFamily="50" charset="-127"/>
                <a:cs typeface="Arial" panose="020B0604020202020204" pitchFamily="34" charset="0"/>
              </a:rPr>
              <a:t> </a:t>
            </a:r>
            <a:r>
              <a:rPr lang="en-US" altLang="ko-KR" sz="800" err="1" smtClean="0">
                <a:solidFill>
                  <a:srgbClr val="000000"/>
                </a:solidFill>
                <a:latin typeface="Arial" panose="020B0604020202020204" pitchFamily="34" charset="0"/>
                <a:ea typeface="돋움" pitchFamily="50" charset="-127"/>
                <a:cs typeface="Arial" panose="020B0604020202020204" pitchFamily="34" charset="0"/>
              </a:rPr>
              <a:t>trị</a:t>
            </a:r>
            <a:r>
              <a:rPr lang="en-US" altLang="ko-KR" sz="800" smtClean="0">
                <a:solidFill>
                  <a:srgbClr val="000000"/>
                </a:solidFill>
                <a:latin typeface="Arial" panose="020B0604020202020204" pitchFamily="34" charset="0"/>
                <a:ea typeface="돋움" pitchFamily="50" charset="-127"/>
                <a:cs typeface="Arial" panose="020B0604020202020204" pitchFamily="34" charset="0"/>
              </a:rPr>
              <a:t> digital/ analog</a:t>
            </a:r>
            <a:r>
              <a:rPr lang="ko-KR" altLang="en-US" sz="800" smtClean="0">
                <a:solidFill>
                  <a:srgbClr val="000000"/>
                </a:solidFill>
                <a:latin typeface="Arial" panose="020B0604020202020204" pitchFamily="34" charset="0"/>
                <a:ea typeface="돋움" pitchFamily="50" charset="-127"/>
                <a:cs typeface="Arial" panose="020B0604020202020204" pitchFamily="34" charset="0"/>
              </a:rPr>
              <a:t>   </a:t>
            </a:r>
            <a:r>
              <a:rPr lang="ko-KR" altLang="en-US" sz="800">
                <a:solidFill>
                  <a:srgbClr val="000000"/>
                </a:solidFill>
                <a:latin typeface="Arial" panose="020B0604020202020204" pitchFamily="34" charset="0"/>
                <a:ea typeface="돋움" pitchFamily="50" charset="-127"/>
                <a:cs typeface="Arial" panose="020B0604020202020204" pitchFamily="34" charset="0"/>
              </a:rPr>
              <a:t>④ </a:t>
            </a:r>
            <a:r>
              <a:rPr lang="en-US" altLang="ko-KR" sz="800" err="1" smtClean="0">
                <a:solidFill>
                  <a:srgbClr val="000000"/>
                </a:solidFill>
                <a:latin typeface="Arial" panose="020B0604020202020204" pitchFamily="34" charset="0"/>
                <a:ea typeface="돋움" pitchFamily="50" charset="-127"/>
                <a:cs typeface="Arial" panose="020B0604020202020204" pitchFamily="34" charset="0"/>
              </a:rPr>
              <a:t>Giá</a:t>
            </a:r>
            <a:r>
              <a:rPr lang="en-US" altLang="ko-KR" sz="800" smtClean="0">
                <a:solidFill>
                  <a:srgbClr val="000000"/>
                </a:solidFill>
                <a:latin typeface="Arial" panose="020B0604020202020204" pitchFamily="34" charset="0"/>
                <a:ea typeface="돋움" pitchFamily="50" charset="-127"/>
                <a:cs typeface="Arial" panose="020B0604020202020204" pitchFamily="34" charset="0"/>
              </a:rPr>
              <a:t> </a:t>
            </a:r>
            <a:r>
              <a:rPr lang="en-US" altLang="ko-KR" sz="800" err="1" smtClean="0">
                <a:solidFill>
                  <a:srgbClr val="000000"/>
                </a:solidFill>
                <a:latin typeface="Arial" panose="020B0604020202020204" pitchFamily="34" charset="0"/>
                <a:ea typeface="돋움" pitchFamily="50" charset="-127"/>
                <a:cs typeface="Arial" panose="020B0604020202020204" pitchFamily="34" charset="0"/>
              </a:rPr>
              <a:t>trị</a:t>
            </a:r>
            <a:r>
              <a:rPr lang="en-US" altLang="ko-KR" sz="800" smtClean="0">
                <a:solidFill>
                  <a:srgbClr val="000000"/>
                </a:solidFill>
                <a:latin typeface="Arial" panose="020B0604020202020204" pitchFamily="34" charset="0"/>
                <a:ea typeface="돋움" pitchFamily="50" charset="-127"/>
                <a:cs typeface="Arial" panose="020B0604020202020204" pitchFamily="34" charset="0"/>
              </a:rPr>
              <a:t> analog/</a:t>
            </a:r>
            <a:r>
              <a:rPr lang="ko-KR" altLang="en-US" sz="800" smtClean="0">
                <a:solidFill>
                  <a:srgbClr val="000000"/>
                </a:solidFill>
                <a:latin typeface="Arial" panose="020B0604020202020204" pitchFamily="34" charset="0"/>
                <a:ea typeface="돋움" pitchFamily="50" charset="-127"/>
                <a:cs typeface="Arial" panose="020B0604020202020204" pitchFamily="34" charset="0"/>
              </a:rPr>
              <a:t> </a:t>
            </a:r>
            <a:r>
              <a:rPr lang="en-US" altLang="ko-KR" sz="800" smtClean="0">
                <a:solidFill>
                  <a:srgbClr val="000000"/>
                </a:solidFill>
                <a:latin typeface="Arial" panose="020B0604020202020204" pitchFamily="34" charset="0"/>
                <a:ea typeface="돋움" pitchFamily="50" charset="-127"/>
                <a:cs typeface="Arial" panose="020B0604020202020204" pitchFamily="34" charset="0"/>
              </a:rPr>
              <a:t>digital</a:t>
            </a:r>
            <a:endParaRPr lang="ko-KR" altLang="en-US" sz="800">
              <a:solidFill>
                <a:srgbClr val="000000"/>
              </a:solidFill>
              <a:latin typeface="Arial" panose="020B0604020202020204" pitchFamily="34" charset="0"/>
              <a:ea typeface="돋움" pitchFamily="50" charset="-127"/>
              <a:cs typeface="Arial" panose="020B0604020202020204" pitchFamily="34" charset="0"/>
            </a:endParaRPr>
          </a:p>
        </p:txBody>
      </p:sp>
      <p:sp>
        <p:nvSpPr>
          <p:cNvPr id="4131" name="Rectangle 101"/>
          <p:cNvSpPr>
            <a:spLocks noChangeArrowheads="1"/>
          </p:cNvSpPr>
          <p:nvPr/>
        </p:nvSpPr>
        <p:spPr bwMode="auto">
          <a:xfrm>
            <a:off x="3367088" y="4259924"/>
            <a:ext cx="342900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9pPr>
          </a:lstStyle>
          <a:p>
            <a:pPr eaLnBrk="1" fontAlgn="base" latinLnBrk="1" hangingPunct="1">
              <a:spcBef>
                <a:spcPct val="0"/>
              </a:spcBef>
              <a:spcAft>
                <a:spcPct val="0"/>
              </a:spcAft>
            </a:pPr>
            <a:r>
              <a:rPr lang="en-US" altLang="ko-KR" sz="800">
                <a:solidFill>
                  <a:srgbClr val="000000"/>
                </a:solidFill>
                <a:latin typeface="Arial" panose="020B0604020202020204" pitchFamily="34" charset="0"/>
                <a:ea typeface="돋움" pitchFamily="50" charset="-127"/>
                <a:cs typeface="Arial" panose="020B0604020202020204" pitchFamily="34" charset="0"/>
              </a:rPr>
              <a:t>※ </a:t>
            </a:r>
            <a:r>
              <a:rPr lang="en-US" altLang="ko-KR" sz="800" err="1" smtClean="0">
                <a:solidFill>
                  <a:srgbClr val="000000"/>
                </a:solidFill>
                <a:latin typeface="Arial" panose="020B0604020202020204" pitchFamily="34" charset="0"/>
                <a:ea typeface="돋움" pitchFamily="50" charset="-127"/>
                <a:cs typeface="Arial" panose="020B0604020202020204" pitchFamily="34" charset="0"/>
              </a:rPr>
              <a:t>Đây</a:t>
            </a:r>
            <a:r>
              <a:rPr lang="en-US" altLang="ko-KR" sz="800" smtClean="0">
                <a:solidFill>
                  <a:srgbClr val="000000"/>
                </a:solidFill>
                <a:latin typeface="Arial" panose="020B0604020202020204" pitchFamily="34" charset="0"/>
                <a:ea typeface="돋움" pitchFamily="50" charset="-127"/>
                <a:cs typeface="Arial" panose="020B0604020202020204" pitchFamily="34" charset="0"/>
              </a:rPr>
              <a:t> </a:t>
            </a:r>
            <a:r>
              <a:rPr lang="en-US" altLang="ko-KR" sz="800" err="1" smtClean="0">
                <a:solidFill>
                  <a:srgbClr val="000000"/>
                </a:solidFill>
                <a:latin typeface="Arial" panose="020B0604020202020204" pitchFamily="34" charset="0"/>
                <a:ea typeface="돋움" pitchFamily="50" charset="-127"/>
                <a:cs typeface="Arial" panose="020B0604020202020204" pitchFamily="34" charset="0"/>
              </a:rPr>
              <a:t>là</a:t>
            </a:r>
            <a:r>
              <a:rPr lang="en-US" altLang="ko-KR" sz="800" smtClean="0">
                <a:solidFill>
                  <a:srgbClr val="000000"/>
                </a:solidFill>
                <a:latin typeface="Arial" panose="020B0604020202020204" pitchFamily="34" charset="0"/>
                <a:ea typeface="돋움" pitchFamily="50" charset="-127"/>
                <a:cs typeface="Arial" panose="020B0604020202020204" pitchFamily="34" charset="0"/>
              </a:rPr>
              <a:t> </a:t>
            </a:r>
            <a:r>
              <a:rPr lang="en-US" altLang="ko-KR" sz="800" err="1" smtClean="0">
                <a:solidFill>
                  <a:srgbClr val="000000"/>
                </a:solidFill>
                <a:latin typeface="Arial" panose="020B0604020202020204" pitchFamily="34" charset="0"/>
                <a:ea typeface="돋움" pitchFamily="50" charset="-127"/>
                <a:cs typeface="Arial" panose="020B0604020202020204" pitchFamily="34" charset="0"/>
              </a:rPr>
              <a:t>cấu</a:t>
            </a:r>
            <a:r>
              <a:rPr lang="en-US" altLang="ko-KR" sz="800" smtClean="0">
                <a:solidFill>
                  <a:srgbClr val="000000"/>
                </a:solidFill>
                <a:latin typeface="Arial" panose="020B0604020202020204" pitchFamily="34" charset="0"/>
                <a:ea typeface="돋움" pitchFamily="50" charset="-127"/>
                <a:cs typeface="Arial" panose="020B0604020202020204" pitchFamily="34" charset="0"/>
              </a:rPr>
              <a:t> </a:t>
            </a:r>
            <a:r>
              <a:rPr lang="en-US" altLang="ko-KR" sz="800" err="1" smtClean="0">
                <a:solidFill>
                  <a:srgbClr val="000000"/>
                </a:solidFill>
                <a:latin typeface="Arial" panose="020B0604020202020204" pitchFamily="34" charset="0"/>
                <a:ea typeface="돋움" pitchFamily="50" charset="-127"/>
                <a:cs typeface="Arial" panose="020B0604020202020204" pitchFamily="34" charset="0"/>
              </a:rPr>
              <a:t>trúc</a:t>
            </a:r>
            <a:r>
              <a:rPr lang="en-US" altLang="ko-KR" sz="800" smtClean="0">
                <a:solidFill>
                  <a:srgbClr val="000000"/>
                </a:solidFill>
                <a:latin typeface="Arial" panose="020B0604020202020204" pitchFamily="34" charset="0"/>
                <a:ea typeface="돋움" pitchFamily="50" charset="-127"/>
                <a:cs typeface="Arial" panose="020B0604020202020204" pitchFamily="34" charset="0"/>
              </a:rPr>
              <a:t> </a:t>
            </a:r>
            <a:r>
              <a:rPr lang="en-US" altLang="ko-KR" sz="800" err="1" smtClean="0">
                <a:solidFill>
                  <a:srgbClr val="000000"/>
                </a:solidFill>
                <a:latin typeface="Arial" panose="020B0604020202020204" pitchFamily="34" charset="0"/>
                <a:ea typeface="돋움" pitchFamily="50" charset="-127"/>
                <a:cs typeface="Arial" panose="020B0604020202020204" pitchFamily="34" charset="0"/>
              </a:rPr>
              <a:t>hệ</a:t>
            </a:r>
            <a:r>
              <a:rPr lang="en-US" altLang="ko-KR" sz="800" smtClean="0">
                <a:solidFill>
                  <a:srgbClr val="000000"/>
                </a:solidFill>
                <a:latin typeface="Arial" panose="020B0604020202020204" pitchFamily="34" charset="0"/>
                <a:ea typeface="돋움" pitchFamily="50" charset="-127"/>
                <a:cs typeface="Arial" panose="020B0604020202020204" pitchFamily="34" charset="0"/>
              </a:rPr>
              <a:t> </a:t>
            </a:r>
            <a:r>
              <a:rPr lang="en-US" altLang="ko-KR" sz="800" err="1" smtClean="0">
                <a:solidFill>
                  <a:srgbClr val="000000"/>
                </a:solidFill>
                <a:latin typeface="Arial" panose="020B0604020202020204" pitchFamily="34" charset="0"/>
                <a:ea typeface="돋움" pitchFamily="50" charset="-127"/>
                <a:cs typeface="Arial" panose="020B0604020202020204" pitchFamily="34" charset="0"/>
              </a:rPr>
              <a:t>thống</a:t>
            </a:r>
            <a:r>
              <a:rPr lang="en-US" altLang="ko-KR" sz="800" smtClean="0">
                <a:solidFill>
                  <a:srgbClr val="000000"/>
                </a:solidFill>
                <a:latin typeface="Arial" panose="020B0604020202020204" pitchFamily="34" charset="0"/>
                <a:ea typeface="돋움" pitchFamily="50" charset="-127"/>
                <a:cs typeface="Arial" panose="020B0604020202020204" pitchFamily="34" charset="0"/>
              </a:rPr>
              <a:t> PLC </a:t>
            </a:r>
            <a:r>
              <a:rPr lang="en-US" altLang="ko-KR" sz="800" err="1" smtClean="0">
                <a:solidFill>
                  <a:srgbClr val="000000"/>
                </a:solidFill>
                <a:latin typeface="Arial" panose="020B0604020202020204" pitchFamily="34" charset="0"/>
                <a:ea typeface="돋움" pitchFamily="50" charset="-127"/>
                <a:cs typeface="Arial" panose="020B0604020202020204" pitchFamily="34" charset="0"/>
              </a:rPr>
              <a:t>cơ</a:t>
            </a:r>
            <a:r>
              <a:rPr lang="en-US" altLang="ko-KR" sz="800" smtClean="0">
                <a:solidFill>
                  <a:srgbClr val="000000"/>
                </a:solidFill>
                <a:latin typeface="Arial" panose="020B0604020202020204" pitchFamily="34" charset="0"/>
                <a:ea typeface="돋움" pitchFamily="50" charset="-127"/>
                <a:cs typeface="Arial" panose="020B0604020202020204" pitchFamily="34" charset="0"/>
              </a:rPr>
              <a:t> </a:t>
            </a:r>
            <a:r>
              <a:rPr lang="en-US" altLang="ko-KR" sz="800" err="1" smtClean="0">
                <a:solidFill>
                  <a:srgbClr val="000000"/>
                </a:solidFill>
                <a:latin typeface="Arial" panose="020B0604020202020204" pitchFamily="34" charset="0"/>
                <a:ea typeface="돋움" pitchFamily="50" charset="-127"/>
                <a:cs typeface="Arial" panose="020B0604020202020204" pitchFamily="34" charset="0"/>
              </a:rPr>
              <a:t>bản</a:t>
            </a:r>
            <a:r>
              <a:rPr lang="en-US" altLang="ko-KR" sz="800" smtClean="0">
                <a:solidFill>
                  <a:srgbClr val="000000"/>
                </a:solidFill>
                <a:latin typeface="Arial" panose="020B0604020202020204" pitchFamily="34" charset="0"/>
                <a:ea typeface="돋움" pitchFamily="50" charset="-127"/>
                <a:cs typeface="Arial" panose="020B0604020202020204" pitchFamily="34" charset="0"/>
              </a:rPr>
              <a:t>. </a:t>
            </a:r>
            <a:r>
              <a:rPr lang="en-US" altLang="ko-KR" sz="800" err="1" smtClean="0">
                <a:solidFill>
                  <a:srgbClr val="000000"/>
                </a:solidFill>
                <a:latin typeface="Arial" panose="020B0604020202020204" pitchFamily="34" charset="0"/>
                <a:ea typeface="돋움" pitchFamily="50" charset="-127"/>
                <a:cs typeface="Arial" panose="020B0604020202020204" pitchFamily="34" charset="0"/>
              </a:rPr>
              <a:t>Hãy</a:t>
            </a:r>
            <a:r>
              <a:rPr lang="en-US" altLang="ko-KR" sz="800" smtClean="0">
                <a:solidFill>
                  <a:srgbClr val="000000"/>
                </a:solidFill>
                <a:latin typeface="Arial" panose="020B0604020202020204" pitchFamily="34" charset="0"/>
                <a:ea typeface="돋움" pitchFamily="50" charset="-127"/>
                <a:cs typeface="Arial" panose="020B0604020202020204" pitchFamily="34" charset="0"/>
              </a:rPr>
              <a:t> </a:t>
            </a:r>
            <a:r>
              <a:rPr lang="en-US" altLang="ko-KR" sz="800" err="1" smtClean="0">
                <a:solidFill>
                  <a:srgbClr val="000000"/>
                </a:solidFill>
                <a:latin typeface="Arial" panose="020B0604020202020204" pitchFamily="34" charset="0"/>
                <a:ea typeface="돋움" pitchFamily="50" charset="-127"/>
                <a:cs typeface="Arial" panose="020B0604020202020204" pitchFamily="34" charset="0"/>
              </a:rPr>
              <a:t>trả</a:t>
            </a:r>
            <a:r>
              <a:rPr lang="en-US" altLang="ko-KR" sz="800" smtClean="0">
                <a:solidFill>
                  <a:srgbClr val="000000"/>
                </a:solidFill>
                <a:latin typeface="Arial" panose="020B0604020202020204" pitchFamily="34" charset="0"/>
                <a:ea typeface="돋움" pitchFamily="50" charset="-127"/>
                <a:cs typeface="Arial" panose="020B0604020202020204" pitchFamily="34" charset="0"/>
              </a:rPr>
              <a:t> </a:t>
            </a:r>
            <a:r>
              <a:rPr lang="en-US" altLang="ko-KR" sz="800" err="1" smtClean="0">
                <a:solidFill>
                  <a:srgbClr val="000000"/>
                </a:solidFill>
                <a:latin typeface="Arial" panose="020B0604020202020204" pitchFamily="34" charset="0"/>
                <a:ea typeface="돋움" pitchFamily="50" charset="-127"/>
                <a:cs typeface="Arial" panose="020B0604020202020204" pitchFamily="34" charset="0"/>
              </a:rPr>
              <a:t>lời</a:t>
            </a:r>
            <a:r>
              <a:rPr lang="en-US" altLang="ko-KR" sz="800" smtClean="0">
                <a:solidFill>
                  <a:srgbClr val="000000"/>
                </a:solidFill>
                <a:latin typeface="Arial" panose="020B0604020202020204" pitchFamily="34" charset="0"/>
                <a:ea typeface="돋움" pitchFamily="50" charset="-127"/>
                <a:cs typeface="Arial" panose="020B0604020202020204" pitchFamily="34" charset="0"/>
              </a:rPr>
              <a:t> </a:t>
            </a:r>
            <a:r>
              <a:rPr lang="en-US" altLang="ko-KR" sz="800" err="1" smtClean="0">
                <a:solidFill>
                  <a:srgbClr val="000000"/>
                </a:solidFill>
                <a:latin typeface="Arial" panose="020B0604020202020204" pitchFamily="34" charset="0"/>
                <a:ea typeface="돋움" pitchFamily="50" charset="-127"/>
                <a:cs typeface="Arial" panose="020B0604020202020204" pitchFamily="34" charset="0"/>
              </a:rPr>
              <a:t>vào</a:t>
            </a:r>
            <a:r>
              <a:rPr lang="en-US" altLang="ko-KR" sz="800" smtClean="0">
                <a:solidFill>
                  <a:srgbClr val="000000"/>
                </a:solidFill>
                <a:latin typeface="Arial" panose="020B0604020202020204" pitchFamily="34" charset="0"/>
                <a:ea typeface="돋움" pitchFamily="50" charset="-127"/>
                <a:cs typeface="Arial" panose="020B0604020202020204" pitchFamily="34" charset="0"/>
              </a:rPr>
              <a:t> </a:t>
            </a:r>
            <a:r>
              <a:rPr lang="en-US" altLang="ko-KR" sz="800" err="1" smtClean="0">
                <a:solidFill>
                  <a:srgbClr val="000000"/>
                </a:solidFill>
                <a:latin typeface="Arial" panose="020B0604020202020204" pitchFamily="34" charset="0"/>
                <a:ea typeface="돋움" pitchFamily="50" charset="-127"/>
                <a:cs typeface="Arial" panose="020B0604020202020204" pitchFamily="34" charset="0"/>
              </a:rPr>
              <a:t>chỗ</a:t>
            </a:r>
            <a:r>
              <a:rPr lang="en-US" altLang="ko-KR" sz="800" smtClean="0">
                <a:solidFill>
                  <a:srgbClr val="000000"/>
                </a:solidFill>
                <a:latin typeface="Arial" panose="020B0604020202020204" pitchFamily="34" charset="0"/>
                <a:ea typeface="돋움" pitchFamily="50" charset="-127"/>
                <a:cs typeface="Arial" panose="020B0604020202020204" pitchFamily="34" charset="0"/>
              </a:rPr>
              <a:t> </a:t>
            </a:r>
            <a:r>
              <a:rPr lang="en-US" altLang="ko-KR" sz="800" err="1" smtClean="0">
                <a:solidFill>
                  <a:srgbClr val="000000"/>
                </a:solidFill>
                <a:latin typeface="Arial" panose="020B0604020202020204" pitchFamily="34" charset="0"/>
                <a:ea typeface="돋움" pitchFamily="50" charset="-127"/>
                <a:cs typeface="Arial" panose="020B0604020202020204" pitchFamily="34" charset="0"/>
              </a:rPr>
              <a:t>trống</a:t>
            </a:r>
            <a:r>
              <a:rPr lang="en-US" altLang="ko-KR" sz="800" smtClean="0">
                <a:solidFill>
                  <a:srgbClr val="000000"/>
                </a:solidFill>
                <a:latin typeface="Arial" panose="020B0604020202020204" pitchFamily="34" charset="0"/>
                <a:ea typeface="돋움" pitchFamily="50" charset="-127"/>
                <a:cs typeface="Arial" panose="020B0604020202020204" pitchFamily="34" charset="0"/>
              </a:rPr>
              <a:t> </a:t>
            </a:r>
            <a:r>
              <a:rPr lang="en-US" altLang="ko-KR" sz="800" err="1" smtClean="0">
                <a:solidFill>
                  <a:srgbClr val="000000"/>
                </a:solidFill>
                <a:latin typeface="Arial" panose="020B0604020202020204" pitchFamily="34" charset="0"/>
                <a:ea typeface="돋움" pitchFamily="50" charset="-127"/>
                <a:cs typeface="Arial" panose="020B0604020202020204" pitchFamily="34" charset="0"/>
              </a:rPr>
              <a:t>bên</a:t>
            </a:r>
            <a:r>
              <a:rPr lang="en-US" altLang="ko-KR" sz="800" smtClean="0">
                <a:solidFill>
                  <a:srgbClr val="000000"/>
                </a:solidFill>
                <a:latin typeface="Arial" panose="020B0604020202020204" pitchFamily="34" charset="0"/>
                <a:ea typeface="돋움" pitchFamily="50" charset="-127"/>
                <a:cs typeface="Arial" panose="020B0604020202020204" pitchFamily="34" charset="0"/>
              </a:rPr>
              <a:t> </a:t>
            </a:r>
            <a:r>
              <a:rPr lang="en-US" altLang="ko-KR" sz="800" err="1" smtClean="0">
                <a:solidFill>
                  <a:srgbClr val="000000"/>
                </a:solidFill>
                <a:latin typeface="Arial" panose="020B0604020202020204" pitchFamily="34" charset="0"/>
                <a:ea typeface="돋움" pitchFamily="50" charset="-127"/>
                <a:cs typeface="Arial" panose="020B0604020202020204" pitchFamily="34" charset="0"/>
              </a:rPr>
              <a:t>dưới</a:t>
            </a:r>
            <a:endParaRPr lang="ko-KR" altLang="en-US" sz="800">
              <a:solidFill>
                <a:srgbClr val="000000"/>
              </a:solidFill>
              <a:latin typeface="Arial" panose="020B0604020202020204" pitchFamily="34" charset="0"/>
              <a:ea typeface="돋움" pitchFamily="50" charset="-127"/>
              <a:cs typeface="Arial" panose="020B0604020202020204" pitchFamily="34" charset="0"/>
            </a:endParaRPr>
          </a:p>
        </p:txBody>
      </p:sp>
      <p:sp>
        <p:nvSpPr>
          <p:cNvPr id="4132" name="Rectangle 101"/>
          <p:cNvSpPr>
            <a:spLocks noChangeArrowheads="1"/>
          </p:cNvSpPr>
          <p:nvPr/>
        </p:nvSpPr>
        <p:spPr bwMode="auto">
          <a:xfrm>
            <a:off x="3384550" y="6352931"/>
            <a:ext cx="34290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9pPr>
          </a:lstStyle>
          <a:p>
            <a:pPr eaLnBrk="1" fontAlgn="base" latinLnBrk="1" hangingPunct="1">
              <a:spcBef>
                <a:spcPct val="0"/>
              </a:spcBef>
              <a:spcAft>
                <a:spcPct val="0"/>
              </a:spcAft>
            </a:pPr>
            <a:r>
              <a:rPr lang="en-US" altLang="ko-KR" sz="800">
                <a:solidFill>
                  <a:srgbClr val="000000"/>
                </a:solidFill>
                <a:latin typeface="Arial" panose="020B0604020202020204" pitchFamily="34" charset="0"/>
                <a:ea typeface="돋움" pitchFamily="50" charset="-127"/>
                <a:cs typeface="Arial" panose="020B0604020202020204" pitchFamily="34" charset="0"/>
              </a:rPr>
              <a:t>14.</a:t>
            </a:r>
            <a:r>
              <a:rPr lang="ko-KR" altLang="en-US" sz="800">
                <a:solidFill>
                  <a:srgbClr val="000000"/>
                </a:solidFill>
                <a:latin typeface="Arial" panose="020B0604020202020204" pitchFamily="34" charset="0"/>
                <a:ea typeface="돋움" pitchFamily="50" charset="-127"/>
                <a:cs typeface="Arial" panose="020B0604020202020204" pitchFamily="34" charset="0"/>
              </a:rPr>
              <a:t> </a:t>
            </a:r>
            <a:r>
              <a:rPr lang="ko-KR" altLang="en-US" sz="800" smtClean="0">
                <a:solidFill>
                  <a:srgbClr val="000000"/>
                </a:solidFill>
                <a:latin typeface="Arial" panose="020B0604020202020204" pitchFamily="34" charset="0"/>
                <a:ea typeface="돋움" pitchFamily="50" charset="-127"/>
                <a:cs typeface="Arial" panose="020B0604020202020204" pitchFamily="34" charset="0"/>
              </a:rPr>
              <a:t> </a:t>
            </a:r>
            <a:r>
              <a:rPr lang="en-US" altLang="ko-KR" sz="800" err="1" smtClean="0">
                <a:solidFill>
                  <a:srgbClr val="000000"/>
                </a:solidFill>
                <a:latin typeface="Arial" panose="020B0604020202020204" pitchFamily="34" charset="0"/>
                <a:ea typeface="돋움" pitchFamily="50" charset="-127"/>
                <a:cs typeface="Arial" panose="020B0604020202020204" pitchFamily="34" charset="0"/>
              </a:rPr>
              <a:t>Hãy</a:t>
            </a:r>
            <a:r>
              <a:rPr lang="en-US" altLang="ko-KR" sz="800" smtClean="0">
                <a:solidFill>
                  <a:srgbClr val="000000"/>
                </a:solidFill>
                <a:latin typeface="Arial" panose="020B0604020202020204" pitchFamily="34" charset="0"/>
                <a:ea typeface="돋움" pitchFamily="50" charset="-127"/>
                <a:cs typeface="Arial" panose="020B0604020202020204" pitchFamily="34" charset="0"/>
              </a:rPr>
              <a:t> </a:t>
            </a:r>
            <a:r>
              <a:rPr lang="en-US" altLang="ko-KR" sz="800" err="1" smtClean="0">
                <a:solidFill>
                  <a:srgbClr val="000000"/>
                </a:solidFill>
                <a:latin typeface="Arial" panose="020B0604020202020204" pitchFamily="34" charset="0"/>
                <a:ea typeface="돋움" pitchFamily="50" charset="-127"/>
                <a:cs typeface="Arial" panose="020B0604020202020204" pitchFamily="34" charset="0"/>
              </a:rPr>
              <a:t>đổi</a:t>
            </a:r>
            <a:r>
              <a:rPr lang="en-US" altLang="ko-KR" sz="800" smtClean="0">
                <a:solidFill>
                  <a:srgbClr val="000000"/>
                </a:solidFill>
                <a:latin typeface="Arial" panose="020B0604020202020204" pitchFamily="34" charset="0"/>
                <a:ea typeface="돋움" pitchFamily="50" charset="-127"/>
                <a:cs typeface="Arial" panose="020B0604020202020204" pitchFamily="34" charset="0"/>
              </a:rPr>
              <a:t> 458 </a:t>
            </a:r>
            <a:r>
              <a:rPr lang="en-US" altLang="ko-KR" sz="800" err="1" smtClean="0">
                <a:solidFill>
                  <a:srgbClr val="000000"/>
                </a:solidFill>
                <a:latin typeface="Arial" panose="020B0604020202020204" pitchFamily="34" charset="0"/>
                <a:ea typeface="돋움" pitchFamily="50" charset="-127"/>
                <a:cs typeface="Arial" panose="020B0604020202020204" pitchFamily="34" charset="0"/>
              </a:rPr>
              <a:t>hệ</a:t>
            </a:r>
            <a:r>
              <a:rPr lang="en-US" altLang="ko-KR" sz="800" smtClean="0">
                <a:solidFill>
                  <a:srgbClr val="000000"/>
                </a:solidFill>
                <a:latin typeface="Arial" panose="020B0604020202020204" pitchFamily="34" charset="0"/>
                <a:ea typeface="돋움" pitchFamily="50" charset="-127"/>
                <a:cs typeface="Arial" panose="020B0604020202020204" pitchFamily="34" charset="0"/>
              </a:rPr>
              <a:t> </a:t>
            </a:r>
            <a:r>
              <a:rPr lang="en-US" altLang="ko-KR" sz="800" err="1" smtClean="0">
                <a:solidFill>
                  <a:srgbClr val="000000"/>
                </a:solidFill>
                <a:latin typeface="Arial" panose="020B0604020202020204" pitchFamily="34" charset="0"/>
                <a:ea typeface="돋움" pitchFamily="50" charset="-127"/>
                <a:cs typeface="Arial" panose="020B0604020202020204" pitchFamily="34" charset="0"/>
              </a:rPr>
              <a:t>thập</a:t>
            </a:r>
            <a:r>
              <a:rPr lang="en-US" altLang="ko-KR" sz="800" smtClean="0">
                <a:solidFill>
                  <a:srgbClr val="000000"/>
                </a:solidFill>
                <a:latin typeface="Arial" panose="020B0604020202020204" pitchFamily="34" charset="0"/>
                <a:ea typeface="돋움" pitchFamily="50" charset="-127"/>
                <a:cs typeface="Arial" panose="020B0604020202020204" pitchFamily="34" charset="0"/>
              </a:rPr>
              <a:t> </a:t>
            </a:r>
            <a:r>
              <a:rPr lang="en-US" altLang="ko-KR" sz="800" err="1" smtClean="0">
                <a:solidFill>
                  <a:srgbClr val="000000"/>
                </a:solidFill>
                <a:latin typeface="Arial" panose="020B0604020202020204" pitchFamily="34" charset="0"/>
                <a:ea typeface="돋움" pitchFamily="50" charset="-127"/>
                <a:cs typeface="Arial" panose="020B0604020202020204" pitchFamily="34" charset="0"/>
              </a:rPr>
              <a:t>phân</a:t>
            </a:r>
            <a:r>
              <a:rPr lang="en-US" altLang="ko-KR" sz="800" smtClean="0">
                <a:solidFill>
                  <a:srgbClr val="000000"/>
                </a:solidFill>
                <a:latin typeface="Arial" panose="020B0604020202020204" pitchFamily="34" charset="0"/>
                <a:ea typeface="돋움" pitchFamily="50" charset="-127"/>
                <a:cs typeface="Arial" panose="020B0604020202020204" pitchFamily="34" charset="0"/>
              </a:rPr>
              <a:t> </a:t>
            </a:r>
            <a:r>
              <a:rPr lang="en-US" altLang="ko-KR" sz="800" err="1" smtClean="0">
                <a:solidFill>
                  <a:srgbClr val="000000"/>
                </a:solidFill>
                <a:latin typeface="Arial" panose="020B0604020202020204" pitchFamily="34" charset="0"/>
                <a:ea typeface="돋움" pitchFamily="50" charset="-127"/>
                <a:cs typeface="Arial" panose="020B0604020202020204" pitchFamily="34" charset="0"/>
              </a:rPr>
              <a:t>thành</a:t>
            </a:r>
            <a:r>
              <a:rPr lang="en-US" altLang="ko-KR" sz="800" smtClean="0">
                <a:solidFill>
                  <a:srgbClr val="000000"/>
                </a:solidFill>
                <a:latin typeface="Arial" panose="020B0604020202020204" pitchFamily="34" charset="0"/>
                <a:ea typeface="돋움" pitchFamily="50" charset="-127"/>
                <a:cs typeface="Arial" panose="020B0604020202020204" pitchFamily="34" charset="0"/>
              </a:rPr>
              <a:t> code </a:t>
            </a:r>
            <a:r>
              <a:rPr lang="ko-KR" altLang="en-US" sz="800" smtClean="0">
                <a:solidFill>
                  <a:srgbClr val="000000"/>
                </a:solidFill>
                <a:latin typeface="Arial" panose="020B0604020202020204" pitchFamily="34" charset="0"/>
                <a:ea typeface="돋움" pitchFamily="50" charset="-127"/>
                <a:cs typeface="Arial" panose="020B0604020202020204" pitchFamily="34" charset="0"/>
              </a:rPr>
              <a:t> </a:t>
            </a:r>
            <a:r>
              <a:rPr lang="en-US" altLang="ko-KR" sz="800">
                <a:solidFill>
                  <a:srgbClr val="000000"/>
                </a:solidFill>
                <a:latin typeface="Arial" panose="020B0604020202020204" pitchFamily="34" charset="0"/>
                <a:ea typeface="돋움" pitchFamily="50" charset="-127"/>
                <a:cs typeface="Arial" panose="020B0604020202020204" pitchFamily="34" charset="0"/>
              </a:rPr>
              <a:t>BCD </a:t>
            </a:r>
            <a:r>
              <a:rPr lang="en-US" altLang="ko-KR" sz="800" smtClean="0">
                <a:solidFill>
                  <a:srgbClr val="000000"/>
                </a:solidFill>
                <a:latin typeface="Arial" panose="020B0604020202020204" pitchFamily="34" charset="0"/>
                <a:ea typeface="돋움" pitchFamily="50" charset="-127"/>
                <a:cs typeface="Arial" panose="020B0604020202020204" pitchFamily="34" charset="0"/>
              </a:rPr>
              <a:t>.</a:t>
            </a:r>
            <a:endParaRPr lang="en-US" altLang="ko-KR" sz="800">
              <a:solidFill>
                <a:srgbClr val="000000"/>
              </a:solidFill>
              <a:latin typeface="Arial" panose="020B0604020202020204" pitchFamily="34" charset="0"/>
              <a:ea typeface="돋움" pitchFamily="50" charset="-127"/>
              <a:cs typeface="Arial" panose="020B0604020202020204" pitchFamily="34" charset="0"/>
            </a:endParaRPr>
          </a:p>
          <a:p>
            <a:pPr eaLnBrk="1" fontAlgn="base" latinLnBrk="1" hangingPunct="1">
              <a:spcBef>
                <a:spcPct val="0"/>
              </a:spcBef>
              <a:spcAft>
                <a:spcPct val="0"/>
              </a:spcAft>
            </a:pPr>
            <a:r>
              <a:rPr lang="en-US" altLang="ko-KR" sz="800">
                <a:solidFill>
                  <a:srgbClr val="000000"/>
                </a:solidFill>
                <a:latin typeface="Arial" panose="020B0604020202020204" pitchFamily="34" charset="0"/>
                <a:ea typeface="돋움" pitchFamily="50" charset="-127"/>
                <a:cs typeface="Arial" panose="020B0604020202020204" pitchFamily="34" charset="0"/>
              </a:rPr>
              <a:t>  ① 1100 0101 1000     ② 100 0101 1000   </a:t>
            </a:r>
          </a:p>
          <a:p>
            <a:pPr eaLnBrk="1" fontAlgn="base" latinLnBrk="1" hangingPunct="1">
              <a:spcBef>
                <a:spcPct val="0"/>
              </a:spcBef>
              <a:spcAft>
                <a:spcPct val="0"/>
              </a:spcAft>
            </a:pPr>
            <a:r>
              <a:rPr lang="en-US" altLang="ko-KR" sz="800">
                <a:solidFill>
                  <a:srgbClr val="000000"/>
                </a:solidFill>
                <a:latin typeface="Arial" panose="020B0604020202020204" pitchFamily="34" charset="0"/>
                <a:ea typeface="돋움" pitchFamily="50" charset="-127"/>
                <a:cs typeface="Arial" panose="020B0604020202020204" pitchFamily="34" charset="0"/>
              </a:rPr>
              <a:t>  ③ 101 1010 0001       ④ 100 0101 1001</a:t>
            </a:r>
            <a:endParaRPr lang="ko-KR" altLang="en-US" sz="800">
              <a:solidFill>
                <a:srgbClr val="000000"/>
              </a:solidFill>
              <a:latin typeface="Arial" panose="020B0604020202020204" pitchFamily="34" charset="0"/>
              <a:ea typeface="돋움" pitchFamily="50" charset="-127"/>
              <a:cs typeface="Arial" panose="020B0604020202020204" pitchFamily="34" charset="0"/>
            </a:endParaRPr>
          </a:p>
        </p:txBody>
      </p:sp>
      <p:sp>
        <p:nvSpPr>
          <p:cNvPr id="4133" name="Rectangle 101"/>
          <p:cNvSpPr>
            <a:spLocks noChangeArrowheads="1"/>
          </p:cNvSpPr>
          <p:nvPr/>
        </p:nvSpPr>
        <p:spPr bwMode="auto">
          <a:xfrm>
            <a:off x="3384550" y="6899805"/>
            <a:ext cx="3429000"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9pPr>
          </a:lstStyle>
          <a:p>
            <a:pPr eaLnBrk="1" fontAlgn="base" latinLnBrk="1" hangingPunct="1">
              <a:spcBef>
                <a:spcPct val="0"/>
              </a:spcBef>
              <a:spcAft>
                <a:spcPct val="0"/>
              </a:spcAft>
            </a:pPr>
            <a:r>
              <a:rPr lang="en-US" altLang="ko-KR" sz="800">
                <a:solidFill>
                  <a:srgbClr val="000000"/>
                </a:solidFill>
                <a:latin typeface="Arial" panose="020B0604020202020204" pitchFamily="34" charset="0"/>
                <a:ea typeface="돋움" pitchFamily="50" charset="-127"/>
                <a:cs typeface="Arial" panose="020B0604020202020204" pitchFamily="34" charset="0"/>
              </a:rPr>
              <a:t>15.</a:t>
            </a:r>
            <a:r>
              <a:rPr lang="ko-KR" altLang="en-US" sz="800">
                <a:solidFill>
                  <a:srgbClr val="000000"/>
                </a:solidFill>
                <a:latin typeface="Arial" panose="020B0604020202020204" pitchFamily="34" charset="0"/>
                <a:ea typeface="돋움" pitchFamily="50" charset="-127"/>
                <a:cs typeface="Arial" panose="020B0604020202020204" pitchFamily="34" charset="0"/>
              </a:rPr>
              <a:t> </a:t>
            </a:r>
            <a:r>
              <a:rPr lang="en-US" altLang="ko-KR" sz="800" err="1" smtClean="0">
                <a:solidFill>
                  <a:srgbClr val="000000"/>
                </a:solidFill>
                <a:latin typeface="Arial" panose="020B0604020202020204" pitchFamily="34" charset="0"/>
                <a:ea typeface="돋움" pitchFamily="50" charset="-127"/>
                <a:cs typeface="Arial" panose="020B0604020202020204" pitchFamily="34" charset="0"/>
              </a:rPr>
              <a:t>Hãy</a:t>
            </a:r>
            <a:r>
              <a:rPr lang="en-US" altLang="ko-KR" sz="800" smtClean="0">
                <a:solidFill>
                  <a:srgbClr val="000000"/>
                </a:solidFill>
                <a:latin typeface="Arial" panose="020B0604020202020204" pitchFamily="34" charset="0"/>
                <a:ea typeface="돋움" pitchFamily="50" charset="-127"/>
                <a:cs typeface="Arial" panose="020B0604020202020204" pitchFamily="34" charset="0"/>
              </a:rPr>
              <a:t> </a:t>
            </a:r>
            <a:r>
              <a:rPr lang="en-US" altLang="ko-KR" sz="800" err="1" smtClean="0">
                <a:solidFill>
                  <a:srgbClr val="000000"/>
                </a:solidFill>
                <a:latin typeface="Arial" panose="020B0604020202020204" pitchFamily="34" charset="0"/>
                <a:ea typeface="돋움" pitchFamily="50" charset="-127"/>
                <a:cs typeface="Arial" panose="020B0604020202020204" pitchFamily="34" charset="0"/>
              </a:rPr>
              <a:t>chọn</a:t>
            </a:r>
            <a:r>
              <a:rPr lang="en-US" altLang="ko-KR" sz="800" smtClean="0">
                <a:solidFill>
                  <a:srgbClr val="000000"/>
                </a:solidFill>
                <a:latin typeface="Arial" panose="020B0604020202020204" pitchFamily="34" charset="0"/>
                <a:ea typeface="돋움" pitchFamily="50" charset="-127"/>
                <a:cs typeface="Arial" panose="020B0604020202020204" pitchFamily="34" charset="0"/>
              </a:rPr>
              <a:t> </a:t>
            </a:r>
            <a:r>
              <a:rPr lang="en-US" altLang="ko-KR" sz="800" err="1" smtClean="0">
                <a:solidFill>
                  <a:srgbClr val="000000"/>
                </a:solidFill>
                <a:latin typeface="Arial" panose="020B0604020202020204" pitchFamily="34" charset="0"/>
                <a:ea typeface="돋움" pitchFamily="50" charset="-127"/>
                <a:cs typeface="Arial" panose="020B0604020202020204" pitchFamily="34" charset="0"/>
              </a:rPr>
              <a:t>đáp</a:t>
            </a:r>
            <a:r>
              <a:rPr lang="en-US" altLang="ko-KR" sz="800" smtClean="0">
                <a:solidFill>
                  <a:srgbClr val="000000"/>
                </a:solidFill>
                <a:latin typeface="Arial" panose="020B0604020202020204" pitchFamily="34" charset="0"/>
                <a:ea typeface="돋움" pitchFamily="50" charset="-127"/>
                <a:cs typeface="Arial" panose="020B0604020202020204" pitchFamily="34" charset="0"/>
              </a:rPr>
              <a:t> </a:t>
            </a:r>
            <a:r>
              <a:rPr lang="en-US" altLang="ko-KR" sz="800" err="1" smtClean="0">
                <a:solidFill>
                  <a:srgbClr val="000000"/>
                </a:solidFill>
                <a:latin typeface="Arial" panose="020B0604020202020204" pitchFamily="34" charset="0"/>
                <a:ea typeface="돋움" pitchFamily="50" charset="-127"/>
                <a:cs typeface="Arial" panose="020B0604020202020204" pitchFamily="34" charset="0"/>
              </a:rPr>
              <a:t>án</a:t>
            </a:r>
            <a:r>
              <a:rPr lang="en-US" altLang="ko-KR" sz="800" smtClean="0">
                <a:solidFill>
                  <a:srgbClr val="000000"/>
                </a:solidFill>
                <a:latin typeface="Arial" panose="020B0604020202020204" pitchFamily="34" charset="0"/>
                <a:ea typeface="돋움" pitchFamily="50" charset="-127"/>
                <a:cs typeface="Arial" panose="020B0604020202020204" pitchFamily="34" charset="0"/>
              </a:rPr>
              <a:t> </a:t>
            </a:r>
            <a:r>
              <a:rPr lang="en-US" altLang="ko-KR" sz="800" err="1" smtClean="0">
                <a:solidFill>
                  <a:srgbClr val="000000"/>
                </a:solidFill>
                <a:latin typeface="Arial" panose="020B0604020202020204" pitchFamily="34" charset="0"/>
                <a:ea typeface="돋움" pitchFamily="50" charset="-127"/>
                <a:cs typeface="Arial" panose="020B0604020202020204" pitchFamily="34" charset="0"/>
              </a:rPr>
              <a:t>giải</a:t>
            </a:r>
            <a:r>
              <a:rPr lang="en-US" altLang="ko-KR" sz="800" smtClean="0">
                <a:solidFill>
                  <a:srgbClr val="000000"/>
                </a:solidFill>
                <a:latin typeface="Arial" panose="020B0604020202020204" pitchFamily="34" charset="0"/>
                <a:ea typeface="돋움" pitchFamily="50" charset="-127"/>
                <a:cs typeface="Arial" panose="020B0604020202020204" pitchFamily="34" charset="0"/>
              </a:rPr>
              <a:t> </a:t>
            </a:r>
            <a:r>
              <a:rPr lang="en-US" altLang="ko-KR" sz="800" err="1" smtClean="0">
                <a:solidFill>
                  <a:srgbClr val="000000"/>
                </a:solidFill>
                <a:latin typeface="Arial" panose="020B0604020202020204" pitchFamily="34" charset="0"/>
                <a:ea typeface="돋움" pitchFamily="50" charset="-127"/>
                <a:cs typeface="Arial" panose="020B0604020202020204" pitchFamily="34" charset="0"/>
              </a:rPr>
              <a:t>thích</a:t>
            </a:r>
            <a:r>
              <a:rPr lang="en-US" altLang="ko-KR" sz="800" smtClean="0">
                <a:solidFill>
                  <a:srgbClr val="000000"/>
                </a:solidFill>
                <a:latin typeface="Arial" panose="020B0604020202020204" pitchFamily="34" charset="0"/>
                <a:ea typeface="돋움" pitchFamily="50" charset="-127"/>
                <a:cs typeface="Arial" panose="020B0604020202020204" pitchFamily="34" charset="0"/>
              </a:rPr>
              <a:t> </a:t>
            </a:r>
            <a:r>
              <a:rPr lang="en-US" altLang="ko-KR" sz="800" err="1" smtClean="0">
                <a:solidFill>
                  <a:srgbClr val="000000"/>
                </a:solidFill>
                <a:latin typeface="Arial" panose="020B0604020202020204" pitchFamily="34" charset="0"/>
                <a:ea typeface="돋움" pitchFamily="50" charset="-127"/>
                <a:cs typeface="Arial" panose="020B0604020202020204" pitchFamily="34" charset="0"/>
              </a:rPr>
              <a:t>sai</a:t>
            </a:r>
            <a:r>
              <a:rPr lang="en-US" altLang="ko-KR" sz="800" smtClean="0">
                <a:solidFill>
                  <a:srgbClr val="000000"/>
                </a:solidFill>
                <a:latin typeface="Arial" panose="020B0604020202020204" pitchFamily="34" charset="0"/>
                <a:ea typeface="돋움" pitchFamily="50" charset="-127"/>
                <a:cs typeface="Arial" panose="020B0604020202020204" pitchFamily="34" charset="0"/>
              </a:rPr>
              <a:t> </a:t>
            </a:r>
            <a:r>
              <a:rPr lang="en-US" altLang="ko-KR" sz="800" err="1" smtClean="0">
                <a:solidFill>
                  <a:srgbClr val="000000"/>
                </a:solidFill>
                <a:latin typeface="Arial" panose="020B0604020202020204" pitchFamily="34" charset="0"/>
                <a:ea typeface="돋움" pitchFamily="50" charset="-127"/>
                <a:cs typeface="Arial" panose="020B0604020202020204" pitchFamily="34" charset="0"/>
              </a:rPr>
              <a:t>về</a:t>
            </a:r>
            <a:r>
              <a:rPr lang="en-US" altLang="ko-KR" sz="800" smtClean="0">
                <a:solidFill>
                  <a:srgbClr val="000000"/>
                </a:solidFill>
                <a:latin typeface="Arial" panose="020B0604020202020204" pitchFamily="34" charset="0"/>
                <a:ea typeface="돋움" pitchFamily="50" charset="-127"/>
                <a:cs typeface="Arial" panose="020B0604020202020204" pitchFamily="34" charset="0"/>
              </a:rPr>
              <a:t> Device .</a:t>
            </a:r>
            <a:endParaRPr lang="en-US" altLang="ko-KR" sz="800">
              <a:solidFill>
                <a:srgbClr val="000000"/>
              </a:solidFill>
              <a:latin typeface="Arial" panose="020B0604020202020204" pitchFamily="34" charset="0"/>
              <a:ea typeface="돋움" pitchFamily="50" charset="-127"/>
              <a:cs typeface="Arial" panose="020B0604020202020204" pitchFamily="34" charset="0"/>
            </a:endParaRPr>
          </a:p>
          <a:p>
            <a:pPr eaLnBrk="1" fontAlgn="base" latinLnBrk="1" hangingPunct="1">
              <a:spcBef>
                <a:spcPct val="0"/>
              </a:spcBef>
              <a:spcAft>
                <a:spcPct val="0"/>
              </a:spcAft>
            </a:pPr>
            <a:r>
              <a:rPr lang="en-US" altLang="ko-KR" sz="800">
                <a:solidFill>
                  <a:srgbClr val="000000"/>
                </a:solidFill>
                <a:latin typeface="Arial" panose="020B0604020202020204" pitchFamily="34" charset="0"/>
                <a:ea typeface="돋움" pitchFamily="50" charset="-127"/>
                <a:cs typeface="Arial" panose="020B0604020202020204" pitchFamily="34" charset="0"/>
              </a:rPr>
              <a:t>  ① </a:t>
            </a:r>
            <a:r>
              <a:rPr lang="en-US" altLang="ko-KR" sz="800" smtClean="0">
                <a:solidFill>
                  <a:srgbClr val="000000"/>
                </a:solidFill>
                <a:latin typeface="Arial" panose="020B0604020202020204" pitchFamily="34" charset="0"/>
                <a:ea typeface="돋움" pitchFamily="50" charset="-127"/>
                <a:cs typeface="Arial" panose="020B0604020202020204" pitchFamily="34" charset="0"/>
              </a:rPr>
              <a:t>Device </a:t>
            </a:r>
            <a:r>
              <a:rPr lang="en-US" altLang="ko-KR" sz="800" err="1" smtClean="0">
                <a:solidFill>
                  <a:srgbClr val="000000"/>
                </a:solidFill>
                <a:latin typeface="Arial" panose="020B0604020202020204" pitchFamily="34" charset="0"/>
                <a:ea typeface="돋움" pitchFamily="50" charset="-127"/>
                <a:cs typeface="Arial" panose="020B0604020202020204" pitchFamily="34" charset="0"/>
              </a:rPr>
              <a:t>bên</a:t>
            </a:r>
            <a:r>
              <a:rPr lang="en-US" altLang="ko-KR" sz="800" smtClean="0">
                <a:solidFill>
                  <a:srgbClr val="000000"/>
                </a:solidFill>
                <a:latin typeface="Arial" panose="020B0604020202020204" pitchFamily="34" charset="0"/>
                <a:ea typeface="돋움" pitchFamily="50" charset="-127"/>
                <a:cs typeface="Arial" panose="020B0604020202020204" pitchFamily="34" charset="0"/>
              </a:rPr>
              <a:t> </a:t>
            </a:r>
            <a:r>
              <a:rPr lang="en-US" altLang="ko-KR" sz="800" err="1" smtClean="0">
                <a:solidFill>
                  <a:srgbClr val="000000"/>
                </a:solidFill>
                <a:latin typeface="Arial" panose="020B0604020202020204" pitchFamily="34" charset="0"/>
                <a:ea typeface="돋움" pitchFamily="50" charset="-127"/>
                <a:cs typeface="Arial" panose="020B0604020202020204" pitchFamily="34" charset="0"/>
              </a:rPr>
              <a:t>ngoài</a:t>
            </a:r>
            <a:r>
              <a:rPr lang="en-US" altLang="ko-KR" sz="800" smtClean="0">
                <a:solidFill>
                  <a:srgbClr val="000000"/>
                </a:solidFill>
                <a:latin typeface="Arial" panose="020B0604020202020204" pitchFamily="34" charset="0"/>
                <a:ea typeface="돋움" pitchFamily="50" charset="-127"/>
                <a:cs typeface="Arial" panose="020B0604020202020204" pitchFamily="34" charset="0"/>
              </a:rPr>
              <a:t> :</a:t>
            </a:r>
            <a:r>
              <a:rPr lang="ko-KR" altLang="en-US" sz="800" smtClean="0">
                <a:solidFill>
                  <a:srgbClr val="000000"/>
                </a:solidFill>
                <a:latin typeface="Arial" panose="020B0604020202020204" pitchFamily="34" charset="0"/>
                <a:ea typeface="돋움" pitchFamily="50" charset="-127"/>
                <a:cs typeface="Arial" panose="020B0604020202020204" pitchFamily="34" charset="0"/>
              </a:rPr>
              <a:t> </a:t>
            </a:r>
            <a:r>
              <a:rPr lang="en-US" altLang="ko-KR" sz="800" smtClean="0">
                <a:solidFill>
                  <a:srgbClr val="000000"/>
                </a:solidFill>
                <a:latin typeface="Arial" panose="020B0604020202020204" pitchFamily="34" charset="0"/>
                <a:ea typeface="돋움" pitchFamily="50" charset="-127"/>
                <a:cs typeface="Arial" panose="020B0604020202020204" pitchFamily="34" charset="0"/>
              </a:rPr>
              <a:t>Device </a:t>
            </a:r>
            <a:r>
              <a:rPr lang="en-US" altLang="ko-KR" sz="800" err="1" smtClean="0">
                <a:solidFill>
                  <a:srgbClr val="000000"/>
                </a:solidFill>
                <a:latin typeface="Arial" panose="020B0604020202020204" pitchFamily="34" charset="0"/>
                <a:ea typeface="돋움" pitchFamily="50" charset="-127"/>
                <a:cs typeface="Arial" panose="020B0604020202020204" pitchFamily="34" charset="0"/>
              </a:rPr>
              <a:t>sử</a:t>
            </a:r>
            <a:r>
              <a:rPr lang="en-US" altLang="ko-KR" sz="800" smtClean="0">
                <a:solidFill>
                  <a:srgbClr val="000000"/>
                </a:solidFill>
                <a:latin typeface="Arial" panose="020B0604020202020204" pitchFamily="34" charset="0"/>
                <a:ea typeface="돋움" pitchFamily="50" charset="-127"/>
                <a:cs typeface="Arial" panose="020B0604020202020204" pitchFamily="34" charset="0"/>
              </a:rPr>
              <a:t> </a:t>
            </a:r>
            <a:r>
              <a:rPr lang="en-US" altLang="ko-KR" sz="800" err="1" smtClean="0">
                <a:solidFill>
                  <a:srgbClr val="000000"/>
                </a:solidFill>
                <a:latin typeface="Arial" panose="020B0604020202020204" pitchFamily="34" charset="0"/>
                <a:ea typeface="돋움" pitchFamily="50" charset="-127"/>
                <a:cs typeface="Arial" panose="020B0604020202020204" pitchFamily="34" charset="0"/>
              </a:rPr>
              <a:t>dụng</a:t>
            </a:r>
            <a:r>
              <a:rPr lang="en-US" altLang="ko-KR" sz="800" smtClean="0">
                <a:solidFill>
                  <a:srgbClr val="000000"/>
                </a:solidFill>
                <a:latin typeface="Arial" panose="020B0604020202020204" pitchFamily="34" charset="0"/>
                <a:ea typeface="돋움" pitchFamily="50" charset="-127"/>
                <a:cs typeface="Arial" panose="020B0604020202020204" pitchFamily="34" charset="0"/>
              </a:rPr>
              <a:t> </a:t>
            </a:r>
            <a:r>
              <a:rPr lang="en-US" altLang="ko-KR" sz="800" err="1" smtClean="0">
                <a:solidFill>
                  <a:srgbClr val="000000"/>
                </a:solidFill>
                <a:latin typeface="Arial" panose="020B0604020202020204" pitchFamily="34" charset="0"/>
                <a:ea typeface="돋움" pitchFamily="50" charset="-127"/>
                <a:cs typeface="Arial" panose="020B0604020202020204" pitchFamily="34" charset="0"/>
              </a:rPr>
              <a:t>khi</a:t>
            </a:r>
            <a:r>
              <a:rPr lang="en-US" altLang="ko-KR" sz="800" smtClean="0">
                <a:solidFill>
                  <a:srgbClr val="000000"/>
                </a:solidFill>
                <a:latin typeface="Arial" panose="020B0604020202020204" pitchFamily="34" charset="0"/>
                <a:ea typeface="돋움" pitchFamily="50" charset="-127"/>
                <a:cs typeface="Arial" panose="020B0604020202020204" pitchFamily="34" charset="0"/>
              </a:rPr>
              <a:t> </a:t>
            </a:r>
            <a:r>
              <a:rPr lang="en-US" altLang="ko-KR" sz="800" err="1" smtClean="0">
                <a:solidFill>
                  <a:srgbClr val="000000"/>
                </a:solidFill>
                <a:latin typeface="Arial" panose="020B0604020202020204" pitchFamily="34" charset="0"/>
                <a:ea typeface="돋움" pitchFamily="50" charset="-127"/>
                <a:cs typeface="Arial" panose="020B0604020202020204" pitchFamily="34" charset="0"/>
              </a:rPr>
              <a:t>nhận</a:t>
            </a:r>
            <a:r>
              <a:rPr lang="en-US" altLang="ko-KR" sz="800" smtClean="0">
                <a:solidFill>
                  <a:srgbClr val="000000"/>
                </a:solidFill>
                <a:latin typeface="Arial" panose="020B0604020202020204" pitchFamily="34" charset="0"/>
                <a:ea typeface="돋움" pitchFamily="50" charset="-127"/>
                <a:cs typeface="Arial" panose="020B0604020202020204" pitchFamily="34" charset="0"/>
              </a:rPr>
              <a:t> input </a:t>
            </a:r>
            <a:r>
              <a:rPr lang="en-US" altLang="ko-KR" sz="800" err="1" smtClean="0">
                <a:solidFill>
                  <a:srgbClr val="000000"/>
                </a:solidFill>
                <a:latin typeface="Arial" panose="020B0604020202020204" pitchFamily="34" charset="0"/>
                <a:ea typeface="돋움" pitchFamily="50" charset="-127"/>
                <a:cs typeface="Arial" panose="020B0604020202020204" pitchFamily="34" charset="0"/>
              </a:rPr>
              <a:t>từ</a:t>
            </a:r>
            <a:r>
              <a:rPr lang="en-US" altLang="ko-KR" sz="800" smtClean="0">
                <a:solidFill>
                  <a:srgbClr val="000000"/>
                </a:solidFill>
                <a:latin typeface="Arial" panose="020B0604020202020204" pitchFamily="34" charset="0"/>
                <a:ea typeface="돋움" pitchFamily="50" charset="-127"/>
                <a:cs typeface="Arial" panose="020B0604020202020204" pitchFamily="34" charset="0"/>
              </a:rPr>
              <a:t> </a:t>
            </a:r>
            <a:r>
              <a:rPr lang="en-US" altLang="ko-KR" sz="800" err="1" smtClean="0">
                <a:solidFill>
                  <a:srgbClr val="000000"/>
                </a:solidFill>
                <a:latin typeface="Arial" panose="020B0604020202020204" pitchFamily="34" charset="0"/>
                <a:ea typeface="돋움" pitchFamily="50" charset="-127"/>
                <a:cs typeface="Arial" panose="020B0604020202020204" pitchFamily="34" charset="0"/>
              </a:rPr>
              <a:t>ngoài</a:t>
            </a:r>
            <a:r>
              <a:rPr lang="en-US" altLang="ko-KR" sz="800" smtClean="0">
                <a:solidFill>
                  <a:srgbClr val="000000"/>
                </a:solidFill>
                <a:latin typeface="Arial" panose="020B0604020202020204" pitchFamily="34" charset="0"/>
                <a:ea typeface="돋움" pitchFamily="50" charset="-127"/>
                <a:cs typeface="Arial" panose="020B0604020202020204" pitchFamily="34" charset="0"/>
              </a:rPr>
              <a:t> CPU </a:t>
            </a:r>
            <a:r>
              <a:rPr lang="en-US" altLang="ko-KR" sz="800" err="1" smtClean="0">
                <a:solidFill>
                  <a:srgbClr val="000000"/>
                </a:solidFill>
                <a:latin typeface="Arial" panose="020B0604020202020204" pitchFamily="34" charset="0"/>
                <a:ea typeface="돋움" pitchFamily="50" charset="-127"/>
                <a:cs typeface="Arial" panose="020B0604020202020204" pitchFamily="34" charset="0"/>
              </a:rPr>
              <a:t>hpawcj</a:t>
            </a:r>
            <a:r>
              <a:rPr lang="en-US" altLang="ko-KR" sz="800" smtClean="0">
                <a:solidFill>
                  <a:srgbClr val="000000"/>
                </a:solidFill>
                <a:latin typeface="Arial" panose="020B0604020202020204" pitchFamily="34" charset="0"/>
                <a:ea typeface="돋움" pitchFamily="50" charset="-127"/>
                <a:cs typeface="Arial" panose="020B0604020202020204" pitchFamily="34" charset="0"/>
              </a:rPr>
              <a:t> </a:t>
            </a:r>
            <a:r>
              <a:rPr lang="en-US" altLang="ko-KR" sz="800" err="1" smtClean="0">
                <a:solidFill>
                  <a:srgbClr val="000000"/>
                </a:solidFill>
                <a:latin typeface="Arial" panose="020B0604020202020204" pitchFamily="34" charset="0"/>
                <a:ea typeface="돋움" pitchFamily="50" charset="-127"/>
                <a:cs typeface="Arial" panose="020B0604020202020204" pitchFamily="34" charset="0"/>
              </a:rPr>
              <a:t>khi</a:t>
            </a:r>
            <a:r>
              <a:rPr lang="en-US" altLang="ko-KR" sz="800" smtClean="0">
                <a:solidFill>
                  <a:srgbClr val="000000"/>
                </a:solidFill>
                <a:latin typeface="Arial" panose="020B0604020202020204" pitchFamily="34" charset="0"/>
                <a:ea typeface="돋움" pitchFamily="50" charset="-127"/>
                <a:cs typeface="Arial" panose="020B0604020202020204" pitchFamily="34" charset="0"/>
              </a:rPr>
              <a:t> output</a:t>
            </a:r>
            <a:endParaRPr lang="en-US" altLang="ko-KR" sz="800">
              <a:solidFill>
                <a:srgbClr val="000000"/>
              </a:solidFill>
              <a:latin typeface="Arial" panose="020B0604020202020204" pitchFamily="34" charset="0"/>
              <a:ea typeface="돋움" pitchFamily="50" charset="-127"/>
              <a:cs typeface="Arial" panose="020B0604020202020204" pitchFamily="34" charset="0"/>
            </a:endParaRPr>
          </a:p>
          <a:p>
            <a:pPr eaLnBrk="1" fontAlgn="base" latinLnBrk="1" hangingPunct="1">
              <a:spcBef>
                <a:spcPct val="0"/>
              </a:spcBef>
              <a:spcAft>
                <a:spcPct val="0"/>
              </a:spcAft>
            </a:pPr>
            <a:r>
              <a:rPr lang="en-US" altLang="ko-KR" sz="800">
                <a:solidFill>
                  <a:srgbClr val="000000"/>
                </a:solidFill>
                <a:latin typeface="Arial" panose="020B0604020202020204" pitchFamily="34" charset="0"/>
                <a:ea typeface="돋움" pitchFamily="50" charset="-127"/>
                <a:cs typeface="Arial" panose="020B0604020202020204" pitchFamily="34" charset="0"/>
              </a:rPr>
              <a:t>  ② </a:t>
            </a:r>
            <a:r>
              <a:rPr lang="en-US" altLang="ko-KR" sz="800" smtClean="0">
                <a:solidFill>
                  <a:srgbClr val="000000"/>
                </a:solidFill>
                <a:latin typeface="Arial" panose="020B0604020202020204" pitchFamily="34" charset="0"/>
                <a:ea typeface="돋움" pitchFamily="50" charset="-127"/>
                <a:cs typeface="Arial" panose="020B0604020202020204" pitchFamily="34" charset="0"/>
              </a:rPr>
              <a:t>Device </a:t>
            </a:r>
            <a:r>
              <a:rPr lang="en-US" altLang="ko-KR" sz="800" err="1" smtClean="0">
                <a:solidFill>
                  <a:srgbClr val="000000"/>
                </a:solidFill>
                <a:latin typeface="Arial" panose="020B0604020202020204" pitchFamily="34" charset="0"/>
                <a:ea typeface="돋움" pitchFamily="50" charset="-127"/>
                <a:cs typeface="Arial" panose="020B0604020202020204" pitchFamily="34" charset="0"/>
              </a:rPr>
              <a:t>bên</a:t>
            </a:r>
            <a:r>
              <a:rPr lang="en-US" altLang="ko-KR" sz="800" smtClean="0">
                <a:solidFill>
                  <a:srgbClr val="000000"/>
                </a:solidFill>
                <a:latin typeface="Arial" panose="020B0604020202020204" pitchFamily="34" charset="0"/>
                <a:ea typeface="돋움" pitchFamily="50" charset="-127"/>
                <a:cs typeface="Arial" panose="020B0604020202020204" pitchFamily="34" charset="0"/>
              </a:rPr>
              <a:t> </a:t>
            </a:r>
            <a:r>
              <a:rPr lang="en-US" altLang="ko-KR" sz="800" err="1" smtClean="0">
                <a:solidFill>
                  <a:srgbClr val="000000"/>
                </a:solidFill>
                <a:latin typeface="Arial" panose="020B0604020202020204" pitchFamily="34" charset="0"/>
                <a:ea typeface="돋움" pitchFamily="50" charset="-127"/>
                <a:cs typeface="Arial" panose="020B0604020202020204" pitchFamily="34" charset="0"/>
              </a:rPr>
              <a:t>trong</a:t>
            </a:r>
            <a:r>
              <a:rPr lang="en-US" altLang="ko-KR" sz="800" smtClean="0">
                <a:solidFill>
                  <a:srgbClr val="000000"/>
                </a:solidFill>
                <a:latin typeface="Arial" panose="020B0604020202020204" pitchFamily="34" charset="0"/>
                <a:ea typeface="돋움" pitchFamily="50" charset="-127"/>
                <a:cs typeface="Arial" panose="020B0604020202020204" pitchFamily="34" charset="0"/>
              </a:rPr>
              <a:t>: Device </a:t>
            </a:r>
            <a:r>
              <a:rPr lang="en-US" altLang="ko-KR" sz="800" err="1" smtClean="0">
                <a:solidFill>
                  <a:srgbClr val="000000"/>
                </a:solidFill>
                <a:latin typeface="Arial" panose="020B0604020202020204" pitchFamily="34" charset="0"/>
                <a:ea typeface="돋움" pitchFamily="50" charset="-127"/>
                <a:cs typeface="Arial" panose="020B0604020202020204" pitchFamily="34" charset="0"/>
              </a:rPr>
              <a:t>chỉ</a:t>
            </a:r>
            <a:r>
              <a:rPr lang="en-US" altLang="ko-KR" sz="800" smtClean="0">
                <a:solidFill>
                  <a:srgbClr val="000000"/>
                </a:solidFill>
                <a:latin typeface="Arial" panose="020B0604020202020204" pitchFamily="34" charset="0"/>
                <a:ea typeface="돋움" pitchFamily="50" charset="-127"/>
                <a:cs typeface="Arial" panose="020B0604020202020204" pitchFamily="34" charset="0"/>
              </a:rPr>
              <a:t> </a:t>
            </a:r>
            <a:r>
              <a:rPr lang="en-US" altLang="ko-KR" sz="800" err="1" smtClean="0">
                <a:solidFill>
                  <a:srgbClr val="000000"/>
                </a:solidFill>
                <a:latin typeface="Arial" panose="020B0604020202020204" pitchFamily="34" charset="0"/>
                <a:ea typeface="돋움" pitchFamily="50" charset="-127"/>
                <a:cs typeface="Arial" panose="020B0604020202020204" pitchFamily="34" charset="0"/>
              </a:rPr>
              <a:t>sử</a:t>
            </a:r>
            <a:r>
              <a:rPr lang="en-US" altLang="ko-KR" sz="800" smtClean="0">
                <a:solidFill>
                  <a:srgbClr val="000000"/>
                </a:solidFill>
                <a:latin typeface="Arial" panose="020B0604020202020204" pitchFamily="34" charset="0"/>
                <a:ea typeface="돋움" pitchFamily="50" charset="-127"/>
                <a:cs typeface="Arial" panose="020B0604020202020204" pitchFamily="34" charset="0"/>
              </a:rPr>
              <a:t> </a:t>
            </a:r>
            <a:r>
              <a:rPr lang="en-US" altLang="ko-KR" sz="800" err="1" smtClean="0">
                <a:solidFill>
                  <a:srgbClr val="000000"/>
                </a:solidFill>
                <a:latin typeface="Arial" panose="020B0604020202020204" pitchFamily="34" charset="0"/>
                <a:ea typeface="돋움" pitchFamily="50" charset="-127"/>
                <a:cs typeface="Arial" panose="020B0604020202020204" pitchFamily="34" charset="0"/>
              </a:rPr>
              <a:t>dụng</a:t>
            </a:r>
            <a:r>
              <a:rPr lang="en-US" altLang="ko-KR" sz="800">
                <a:solidFill>
                  <a:srgbClr val="000000"/>
                </a:solidFill>
                <a:latin typeface="Arial" panose="020B0604020202020204" pitchFamily="34" charset="0"/>
                <a:ea typeface="돋움" pitchFamily="50" charset="-127"/>
                <a:cs typeface="Arial" panose="020B0604020202020204" pitchFamily="34" charset="0"/>
              </a:rPr>
              <a:t> </a:t>
            </a:r>
            <a:r>
              <a:rPr lang="en-US" altLang="ko-KR" sz="800" smtClean="0">
                <a:solidFill>
                  <a:srgbClr val="000000"/>
                </a:solidFill>
                <a:latin typeface="Arial" panose="020B0604020202020204" pitchFamily="34" charset="0"/>
                <a:ea typeface="돋움" pitchFamily="50" charset="-127"/>
                <a:cs typeface="Arial" panose="020B0604020202020204" pitchFamily="34" charset="0"/>
              </a:rPr>
              <a:t>ở </a:t>
            </a:r>
            <a:r>
              <a:rPr lang="en-US" altLang="ko-KR" sz="800" err="1" smtClean="0">
                <a:solidFill>
                  <a:srgbClr val="000000"/>
                </a:solidFill>
                <a:latin typeface="Arial" panose="020B0604020202020204" pitchFamily="34" charset="0"/>
                <a:ea typeface="돋움" pitchFamily="50" charset="-127"/>
                <a:cs typeface="Arial" panose="020B0604020202020204" pitchFamily="34" charset="0"/>
              </a:rPr>
              <a:t>bên</a:t>
            </a:r>
            <a:r>
              <a:rPr lang="en-US" altLang="ko-KR" sz="800" smtClean="0">
                <a:solidFill>
                  <a:srgbClr val="000000"/>
                </a:solidFill>
                <a:latin typeface="Arial" panose="020B0604020202020204" pitchFamily="34" charset="0"/>
                <a:ea typeface="돋움" pitchFamily="50" charset="-127"/>
                <a:cs typeface="Arial" panose="020B0604020202020204" pitchFamily="34" charset="0"/>
              </a:rPr>
              <a:t> </a:t>
            </a:r>
            <a:r>
              <a:rPr lang="en-US" altLang="ko-KR" sz="800" err="1" smtClean="0">
                <a:solidFill>
                  <a:srgbClr val="000000"/>
                </a:solidFill>
                <a:latin typeface="Arial" panose="020B0604020202020204" pitchFamily="34" charset="0"/>
                <a:ea typeface="돋움" pitchFamily="50" charset="-127"/>
                <a:cs typeface="Arial" panose="020B0604020202020204" pitchFamily="34" charset="0"/>
              </a:rPr>
              <a:t>trong</a:t>
            </a:r>
            <a:r>
              <a:rPr lang="en-US" altLang="ko-KR" sz="800" smtClean="0">
                <a:solidFill>
                  <a:srgbClr val="000000"/>
                </a:solidFill>
                <a:latin typeface="Arial" panose="020B0604020202020204" pitchFamily="34" charset="0"/>
                <a:ea typeface="돋움" pitchFamily="50" charset="-127"/>
                <a:cs typeface="Arial" panose="020B0604020202020204" pitchFamily="34" charset="0"/>
              </a:rPr>
              <a:t> CPU, </a:t>
            </a:r>
            <a:r>
              <a:rPr lang="en-US" altLang="ko-KR" sz="800" err="1" smtClean="0">
                <a:solidFill>
                  <a:srgbClr val="000000"/>
                </a:solidFill>
                <a:latin typeface="Arial" panose="020B0604020202020204" pitchFamily="34" charset="0"/>
                <a:ea typeface="돋움" pitchFamily="50" charset="-127"/>
                <a:cs typeface="Arial" panose="020B0604020202020204" pitchFamily="34" charset="0"/>
              </a:rPr>
              <a:t>không</a:t>
            </a:r>
            <a:r>
              <a:rPr lang="en-US" altLang="ko-KR" sz="800" smtClean="0">
                <a:solidFill>
                  <a:srgbClr val="000000"/>
                </a:solidFill>
                <a:latin typeface="Arial" panose="020B0604020202020204" pitchFamily="34" charset="0"/>
                <a:ea typeface="돋움" pitchFamily="50" charset="-127"/>
                <a:cs typeface="Arial" panose="020B0604020202020204" pitchFamily="34" charset="0"/>
              </a:rPr>
              <a:t> </a:t>
            </a:r>
            <a:r>
              <a:rPr lang="en-US" altLang="ko-KR" sz="800" err="1" smtClean="0">
                <a:solidFill>
                  <a:srgbClr val="000000"/>
                </a:solidFill>
                <a:latin typeface="Arial" panose="020B0604020202020204" pitchFamily="34" charset="0"/>
                <a:ea typeface="돋움" pitchFamily="50" charset="-127"/>
                <a:cs typeface="Arial" panose="020B0604020202020204" pitchFamily="34" charset="0"/>
              </a:rPr>
              <a:t>thể</a:t>
            </a:r>
            <a:r>
              <a:rPr lang="en-US" altLang="ko-KR" sz="800" smtClean="0">
                <a:solidFill>
                  <a:srgbClr val="000000"/>
                </a:solidFill>
                <a:latin typeface="Arial" panose="020B0604020202020204" pitchFamily="34" charset="0"/>
                <a:ea typeface="돋움" pitchFamily="50" charset="-127"/>
                <a:cs typeface="Arial" panose="020B0604020202020204" pitchFamily="34" charset="0"/>
              </a:rPr>
              <a:t> output </a:t>
            </a:r>
            <a:r>
              <a:rPr lang="en-US" altLang="ko-KR" sz="800" err="1" smtClean="0">
                <a:solidFill>
                  <a:srgbClr val="000000"/>
                </a:solidFill>
                <a:latin typeface="Arial" panose="020B0604020202020204" pitchFamily="34" charset="0"/>
                <a:ea typeface="돋움" pitchFamily="50" charset="-127"/>
                <a:cs typeface="Arial" panose="020B0604020202020204" pitchFamily="34" charset="0"/>
              </a:rPr>
              <a:t>trước</a:t>
            </a:r>
            <a:r>
              <a:rPr lang="en-US" altLang="ko-KR" sz="800" smtClean="0">
                <a:solidFill>
                  <a:srgbClr val="000000"/>
                </a:solidFill>
                <a:latin typeface="Arial" panose="020B0604020202020204" pitchFamily="34" charset="0"/>
                <a:ea typeface="돋움" pitchFamily="50" charset="-127"/>
                <a:cs typeface="Arial" panose="020B0604020202020204" pitchFamily="34" charset="0"/>
              </a:rPr>
              <a:t> </a:t>
            </a:r>
            <a:r>
              <a:rPr lang="en-US" altLang="ko-KR" sz="800" err="1" smtClean="0">
                <a:solidFill>
                  <a:srgbClr val="000000"/>
                </a:solidFill>
                <a:latin typeface="Arial" panose="020B0604020202020204" pitchFamily="34" charset="0"/>
                <a:ea typeface="돋움" pitchFamily="50" charset="-127"/>
                <a:cs typeface="Arial" panose="020B0604020202020204" pitchFamily="34" charset="0"/>
              </a:rPr>
              <a:t>tiếp</a:t>
            </a:r>
            <a:r>
              <a:rPr lang="en-US" altLang="ko-KR" sz="800">
                <a:solidFill>
                  <a:srgbClr val="000000"/>
                </a:solidFill>
                <a:latin typeface="Arial" panose="020B0604020202020204" pitchFamily="34" charset="0"/>
                <a:ea typeface="돋움" pitchFamily="50" charset="-127"/>
                <a:cs typeface="Arial" panose="020B0604020202020204" pitchFamily="34" charset="0"/>
              </a:rPr>
              <a:t> </a:t>
            </a:r>
            <a:r>
              <a:rPr lang="en-US" altLang="ko-KR" sz="800" err="1" smtClean="0">
                <a:solidFill>
                  <a:srgbClr val="000000"/>
                </a:solidFill>
                <a:latin typeface="Arial" panose="020B0604020202020204" pitchFamily="34" charset="0"/>
                <a:ea typeface="돋움" pitchFamily="50" charset="-127"/>
                <a:cs typeface="Arial" panose="020B0604020202020204" pitchFamily="34" charset="0"/>
              </a:rPr>
              <a:t>đến</a:t>
            </a:r>
            <a:r>
              <a:rPr lang="en-US" altLang="ko-KR" sz="800" smtClean="0">
                <a:solidFill>
                  <a:srgbClr val="000000"/>
                </a:solidFill>
                <a:latin typeface="Arial" panose="020B0604020202020204" pitchFamily="34" charset="0"/>
                <a:ea typeface="돋움" pitchFamily="50" charset="-127"/>
                <a:cs typeface="Arial" panose="020B0604020202020204" pitchFamily="34" charset="0"/>
              </a:rPr>
              <a:t> </a:t>
            </a:r>
            <a:r>
              <a:rPr lang="en-US" altLang="ko-KR" sz="800" err="1" smtClean="0">
                <a:solidFill>
                  <a:srgbClr val="000000"/>
                </a:solidFill>
                <a:latin typeface="Arial" panose="020B0604020202020204" pitchFamily="34" charset="0"/>
                <a:ea typeface="돋움" pitchFamily="50" charset="-127"/>
                <a:cs typeface="Arial" panose="020B0604020202020204" pitchFamily="34" charset="0"/>
              </a:rPr>
              <a:t>bên</a:t>
            </a:r>
            <a:r>
              <a:rPr lang="en-US" altLang="ko-KR" sz="800" smtClean="0">
                <a:solidFill>
                  <a:srgbClr val="000000"/>
                </a:solidFill>
                <a:latin typeface="Arial" panose="020B0604020202020204" pitchFamily="34" charset="0"/>
                <a:ea typeface="돋움" pitchFamily="50" charset="-127"/>
                <a:cs typeface="Arial" panose="020B0604020202020204" pitchFamily="34" charset="0"/>
              </a:rPr>
              <a:t> </a:t>
            </a:r>
            <a:r>
              <a:rPr lang="en-US" altLang="ko-KR" sz="800" err="1" smtClean="0">
                <a:solidFill>
                  <a:srgbClr val="000000"/>
                </a:solidFill>
                <a:latin typeface="Arial" panose="020B0604020202020204" pitchFamily="34" charset="0"/>
                <a:ea typeface="돋움" pitchFamily="50" charset="-127"/>
                <a:cs typeface="Arial" panose="020B0604020202020204" pitchFamily="34" charset="0"/>
              </a:rPr>
              <a:t>ngoài</a:t>
            </a:r>
            <a:r>
              <a:rPr lang="en-US" altLang="ko-KR" sz="800" smtClean="0">
                <a:solidFill>
                  <a:srgbClr val="000000"/>
                </a:solidFill>
                <a:latin typeface="Arial" panose="020B0604020202020204" pitchFamily="34" charset="0"/>
                <a:ea typeface="돋움" pitchFamily="50" charset="-127"/>
                <a:cs typeface="Arial" panose="020B0604020202020204" pitchFamily="34" charset="0"/>
              </a:rPr>
              <a:t> CPU.</a:t>
            </a:r>
            <a:endParaRPr lang="en-US" altLang="ko-KR" sz="800">
              <a:solidFill>
                <a:srgbClr val="000000"/>
              </a:solidFill>
              <a:latin typeface="Arial" panose="020B0604020202020204" pitchFamily="34" charset="0"/>
              <a:ea typeface="돋움" pitchFamily="50" charset="-127"/>
              <a:cs typeface="Arial" panose="020B0604020202020204" pitchFamily="34" charset="0"/>
            </a:endParaRPr>
          </a:p>
          <a:p>
            <a:pPr eaLnBrk="1" fontAlgn="base" latinLnBrk="1" hangingPunct="1">
              <a:spcBef>
                <a:spcPct val="0"/>
              </a:spcBef>
              <a:spcAft>
                <a:spcPct val="0"/>
              </a:spcAft>
            </a:pPr>
            <a:r>
              <a:rPr lang="en-US" altLang="ko-KR" sz="800">
                <a:solidFill>
                  <a:srgbClr val="000000"/>
                </a:solidFill>
                <a:latin typeface="Arial" panose="020B0604020202020204" pitchFamily="34" charset="0"/>
                <a:ea typeface="돋움" pitchFamily="50" charset="-127"/>
                <a:cs typeface="Arial" panose="020B0604020202020204" pitchFamily="34" charset="0"/>
              </a:rPr>
              <a:t>  ③ Bit Device </a:t>
            </a:r>
            <a:r>
              <a:rPr lang="en-US" altLang="ko-KR" sz="800" smtClean="0">
                <a:solidFill>
                  <a:srgbClr val="000000"/>
                </a:solidFill>
                <a:latin typeface="Arial" panose="020B0604020202020204" pitchFamily="34" charset="0"/>
                <a:ea typeface="돋움" pitchFamily="50" charset="-127"/>
                <a:cs typeface="Arial" panose="020B0604020202020204" pitchFamily="34" charset="0"/>
              </a:rPr>
              <a:t>: Device  </a:t>
            </a:r>
            <a:r>
              <a:rPr lang="en-US" altLang="ko-KR" sz="800" err="1" smtClean="0">
                <a:solidFill>
                  <a:srgbClr val="000000"/>
                </a:solidFill>
                <a:latin typeface="Arial" panose="020B0604020202020204" pitchFamily="34" charset="0"/>
                <a:ea typeface="돋움" pitchFamily="50" charset="-127"/>
                <a:cs typeface="Arial" panose="020B0604020202020204" pitchFamily="34" charset="0"/>
              </a:rPr>
              <a:t>chỉ</a:t>
            </a:r>
            <a:r>
              <a:rPr lang="en-US" altLang="ko-KR" sz="800" smtClean="0">
                <a:solidFill>
                  <a:srgbClr val="000000"/>
                </a:solidFill>
                <a:latin typeface="Arial" panose="020B0604020202020204" pitchFamily="34" charset="0"/>
                <a:ea typeface="돋움" pitchFamily="50" charset="-127"/>
                <a:cs typeface="Arial" panose="020B0604020202020204" pitchFamily="34" charset="0"/>
              </a:rPr>
              <a:t> </a:t>
            </a:r>
            <a:r>
              <a:rPr lang="en-US" altLang="ko-KR" sz="800" err="1" smtClean="0">
                <a:solidFill>
                  <a:srgbClr val="000000"/>
                </a:solidFill>
                <a:latin typeface="Arial" panose="020B0604020202020204" pitchFamily="34" charset="0"/>
                <a:ea typeface="돋움" pitchFamily="50" charset="-127"/>
                <a:cs typeface="Arial" panose="020B0604020202020204" pitchFamily="34" charset="0"/>
              </a:rPr>
              <a:t>có</a:t>
            </a:r>
            <a:r>
              <a:rPr lang="en-US" altLang="ko-KR" sz="800" smtClean="0">
                <a:solidFill>
                  <a:srgbClr val="000000"/>
                </a:solidFill>
                <a:latin typeface="Arial" panose="020B0604020202020204" pitchFamily="34" charset="0"/>
                <a:ea typeface="돋움" pitchFamily="50" charset="-127"/>
                <a:cs typeface="Arial" panose="020B0604020202020204" pitchFamily="34" charset="0"/>
              </a:rPr>
              <a:t> </a:t>
            </a:r>
            <a:r>
              <a:rPr lang="en-US" altLang="ko-KR" sz="800" err="1" smtClean="0">
                <a:solidFill>
                  <a:srgbClr val="000000"/>
                </a:solidFill>
                <a:latin typeface="Arial" panose="020B0604020202020204" pitchFamily="34" charset="0"/>
                <a:ea typeface="돋움" pitchFamily="50" charset="-127"/>
                <a:cs typeface="Arial" panose="020B0604020202020204" pitchFamily="34" charset="0"/>
              </a:rPr>
              <a:t>thể</a:t>
            </a:r>
            <a:r>
              <a:rPr lang="en-US" altLang="ko-KR" sz="800" smtClean="0">
                <a:solidFill>
                  <a:srgbClr val="000000"/>
                </a:solidFill>
                <a:latin typeface="Arial" panose="020B0604020202020204" pitchFamily="34" charset="0"/>
                <a:ea typeface="돋움" pitchFamily="50" charset="-127"/>
                <a:cs typeface="Arial" panose="020B0604020202020204" pitchFamily="34" charset="0"/>
              </a:rPr>
              <a:t> </a:t>
            </a:r>
            <a:r>
              <a:rPr lang="en-US" altLang="ko-KR" sz="800" err="1" smtClean="0">
                <a:solidFill>
                  <a:srgbClr val="000000"/>
                </a:solidFill>
                <a:latin typeface="Arial" panose="020B0604020202020204" pitchFamily="34" charset="0"/>
                <a:ea typeface="돋움" pitchFamily="50" charset="-127"/>
                <a:cs typeface="Arial" panose="020B0604020202020204" pitchFamily="34" charset="0"/>
              </a:rPr>
              <a:t>điều</a:t>
            </a:r>
            <a:r>
              <a:rPr lang="en-US" altLang="ko-KR" sz="800" smtClean="0">
                <a:solidFill>
                  <a:srgbClr val="000000"/>
                </a:solidFill>
                <a:latin typeface="Arial" panose="020B0604020202020204" pitchFamily="34" charset="0"/>
                <a:ea typeface="돋움" pitchFamily="50" charset="-127"/>
                <a:cs typeface="Arial" panose="020B0604020202020204" pitchFamily="34" charset="0"/>
              </a:rPr>
              <a:t> </a:t>
            </a:r>
            <a:r>
              <a:rPr lang="en-US" altLang="ko-KR" sz="800" err="1" smtClean="0">
                <a:solidFill>
                  <a:srgbClr val="000000"/>
                </a:solidFill>
                <a:latin typeface="Arial" panose="020B0604020202020204" pitchFamily="34" charset="0"/>
                <a:ea typeface="돋움" pitchFamily="50" charset="-127"/>
                <a:cs typeface="Arial" panose="020B0604020202020204" pitchFamily="34" charset="0"/>
              </a:rPr>
              <a:t>khiển</a:t>
            </a:r>
            <a:r>
              <a:rPr lang="en-US" altLang="ko-KR" sz="800" smtClean="0">
                <a:solidFill>
                  <a:srgbClr val="000000"/>
                </a:solidFill>
                <a:latin typeface="Arial" panose="020B0604020202020204" pitchFamily="34" charset="0"/>
                <a:ea typeface="돋움" pitchFamily="50" charset="-127"/>
                <a:cs typeface="Arial" panose="020B0604020202020204" pitchFamily="34" charset="0"/>
              </a:rPr>
              <a:t> On/Off </a:t>
            </a:r>
            <a:r>
              <a:rPr lang="en-US" altLang="ko-KR" sz="800" err="1" smtClean="0">
                <a:solidFill>
                  <a:srgbClr val="000000"/>
                </a:solidFill>
                <a:latin typeface="Arial" panose="020B0604020202020204" pitchFamily="34" charset="0"/>
                <a:ea typeface="돋움" pitchFamily="50" charset="-127"/>
                <a:cs typeface="Arial" panose="020B0604020202020204" pitchFamily="34" charset="0"/>
              </a:rPr>
              <a:t>bằng</a:t>
            </a:r>
            <a:r>
              <a:rPr lang="en-US" altLang="ko-KR" sz="800" smtClean="0">
                <a:solidFill>
                  <a:srgbClr val="000000"/>
                </a:solidFill>
                <a:latin typeface="Arial" panose="020B0604020202020204" pitchFamily="34" charset="0"/>
                <a:ea typeface="돋움" pitchFamily="50" charset="-127"/>
                <a:cs typeface="Arial" panose="020B0604020202020204" pitchFamily="34" charset="0"/>
              </a:rPr>
              <a:t> </a:t>
            </a:r>
            <a:r>
              <a:rPr lang="en-US" altLang="ko-KR" sz="800" err="1" smtClean="0">
                <a:solidFill>
                  <a:srgbClr val="000000"/>
                </a:solidFill>
                <a:latin typeface="Arial" panose="020B0604020202020204" pitchFamily="34" charset="0"/>
                <a:ea typeface="돋움" pitchFamily="50" charset="-127"/>
                <a:cs typeface="Arial" panose="020B0604020202020204" pitchFamily="34" charset="0"/>
              </a:rPr>
              <a:t>cách</a:t>
            </a:r>
            <a:r>
              <a:rPr lang="en-US" altLang="ko-KR" sz="800" smtClean="0">
                <a:solidFill>
                  <a:srgbClr val="000000"/>
                </a:solidFill>
                <a:latin typeface="Arial" panose="020B0604020202020204" pitchFamily="34" charset="0"/>
                <a:ea typeface="돋움" pitchFamily="50" charset="-127"/>
                <a:cs typeface="Arial" panose="020B0604020202020204" pitchFamily="34" charset="0"/>
              </a:rPr>
              <a:t> Output </a:t>
            </a:r>
            <a:r>
              <a:rPr lang="en-US" altLang="ko-KR" sz="800" err="1" smtClean="0">
                <a:solidFill>
                  <a:srgbClr val="000000"/>
                </a:solidFill>
                <a:latin typeface="Arial" panose="020B0604020202020204" pitchFamily="34" charset="0"/>
                <a:ea typeface="돋움" pitchFamily="50" charset="-127"/>
                <a:cs typeface="Arial" panose="020B0604020202020204" pitchFamily="34" charset="0"/>
              </a:rPr>
              <a:t>đơn</a:t>
            </a:r>
            <a:r>
              <a:rPr lang="en-US" altLang="ko-KR" sz="800" smtClean="0">
                <a:solidFill>
                  <a:srgbClr val="000000"/>
                </a:solidFill>
                <a:latin typeface="Arial" panose="020B0604020202020204" pitchFamily="34" charset="0"/>
                <a:ea typeface="돋움" pitchFamily="50" charset="-127"/>
                <a:cs typeface="Arial" panose="020B0604020202020204" pitchFamily="34" charset="0"/>
              </a:rPr>
              <a:t> </a:t>
            </a:r>
            <a:r>
              <a:rPr lang="en-US" altLang="ko-KR" sz="800" err="1" smtClean="0">
                <a:solidFill>
                  <a:srgbClr val="000000"/>
                </a:solidFill>
                <a:latin typeface="Arial" panose="020B0604020202020204" pitchFamily="34" charset="0"/>
                <a:ea typeface="돋움" pitchFamily="50" charset="-127"/>
                <a:cs typeface="Arial" panose="020B0604020202020204" pitchFamily="34" charset="0"/>
              </a:rPr>
              <a:t>thuần</a:t>
            </a:r>
            <a:r>
              <a:rPr lang="en-US" altLang="ko-KR" sz="800" smtClean="0">
                <a:solidFill>
                  <a:srgbClr val="000000"/>
                </a:solidFill>
                <a:latin typeface="Arial" panose="020B0604020202020204" pitchFamily="34" charset="0"/>
                <a:ea typeface="돋움" pitchFamily="50" charset="-127"/>
                <a:cs typeface="Arial" panose="020B0604020202020204" pitchFamily="34" charset="0"/>
              </a:rPr>
              <a:t> </a:t>
            </a:r>
            <a:r>
              <a:rPr lang="en-US" altLang="ko-KR" sz="800" err="1" smtClean="0">
                <a:solidFill>
                  <a:srgbClr val="000000"/>
                </a:solidFill>
                <a:latin typeface="Arial" panose="020B0604020202020204" pitchFamily="34" charset="0"/>
                <a:ea typeface="돋움" pitchFamily="50" charset="-127"/>
                <a:cs typeface="Arial" panose="020B0604020202020204" pitchFamily="34" charset="0"/>
              </a:rPr>
              <a:t>hệ</a:t>
            </a:r>
            <a:r>
              <a:rPr lang="en-US" altLang="ko-KR" sz="800" smtClean="0">
                <a:solidFill>
                  <a:srgbClr val="000000"/>
                </a:solidFill>
                <a:latin typeface="Arial" panose="020B0604020202020204" pitchFamily="34" charset="0"/>
                <a:ea typeface="돋움" pitchFamily="50" charset="-127"/>
                <a:cs typeface="Arial" panose="020B0604020202020204" pitchFamily="34" charset="0"/>
              </a:rPr>
              <a:t> </a:t>
            </a:r>
            <a:r>
              <a:rPr lang="en-US" altLang="ko-KR" sz="800" err="1" smtClean="0">
                <a:solidFill>
                  <a:srgbClr val="000000"/>
                </a:solidFill>
                <a:latin typeface="Arial" panose="020B0604020202020204" pitchFamily="34" charset="0"/>
                <a:ea typeface="돋움" pitchFamily="50" charset="-127"/>
                <a:cs typeface="Arial" panose="020B0604020202020204" pitchFamily="34" charset="0"/>
              </a:rPr>
              <a:t>bát</a:t>
            </a:r>
            <a:r>
              <a:rPr lang="en-US" altLang="ko-KR" sz="800" smtClean="0">
                <a:solidFill>
                  <a:srgbClr val="000000"/>
                </a:solidFill>
                <a:latin typeface="Arial" panose="020B0604020202020204" pitchFamily="34" charset="0"/>
                <a:ea typeface="돋움" pitchFamily="50" charset="-127"/>
                <a:cs typeface="Arial" panose="020B0604020202020204" pitchFamily="34" charset="0"/>
              </a:rPr>
              <a:t> </a:t>
            </a:r>
            <a:r>
              <a:rPr lang="en-US" altLang="ko-KR" sz="800" err="1" smtClean="0">
                <a:solidFill>
                  <a:srgbClr val="000000"/>
                </a:solidFill>
                <a:latin typeface="Arial" panose="020B0604020202020204" pitchFamily="34" charset="0"/>
                <a:ea typeface="돋움" pitchFamily="50" charset="-127"/>
                <a:cs typeface="Arial" panose="020B0604020202020204" pitchFamily="34" charset="0"/>
              </a:rPr>
              <a:t>phân</a:t>
            </a:r>
            <a:r>
              <a:rPr lang="en-US" altLang="ko-KR" sz="800" smtClean="0">
                <a:solidFill>
                  <a:srgbClr val="000000"/>
                </a:solidFill>
                <a:latin typeface="Arial" panose="020B0604020202020204" pitchFamily="34" charset="0"/>
                <a:ea typeface="돋움" pitchFamily="50" charset="-127"/>
                <a:cs typeface="Arial" panose="020B0604020202020204" pitchFamily="34" charset="0"/>
              </a:rPr>
              <a:t>, </a:t>
            </a:r>
            <a:r>
              <a:rPr lang="en-US" altLang="ko-KR" sz="800" err="1" smtClean="0">
                <a:solidFill>
                  <a:srgbClr val="000000"/>
                </a:solidFill>
                <a:latin typeface="Arial" panose="020B0604020202020204" pitchFamily="34" charset="0"/>
                <a:ea typeface="돋움" pitchFamily="50" charset="-127"/>
                <a:cs typeface="Arial" panose="020B0604020202020204" pitchFamily="34" charset="0"/>
              </a:rPr>
              <a:t>tức</a:t>
            </a:r>
            <a:r>
              <a:rPr lang="en-US" altLang="ko-KR" sz="800" smtClean="0">
                <a:solidFill>
                  <a:srgbClr val="000000"/>
                </a:solidFill>
                <a:latin typeface="Arial" panose="020B0604020202020204" pitchFamily="34" charset="0"/>
                <a:ea typeface="돋움" pitchFamily="50" charset="-127"/>
                <a:cs typeface="Arial" panose="020B0604020202020204" pitchFamily="34" charset="0"/>
              </a:rPr>
              <a:t> </a:t>
            </a:r>
            <a:r>
              <a:rPr lang="en-US" altLang="ko-KR" sz="800" err="1" smtClean="0">
                <a:solidFill>
                  <a:srgbClr val="000000"/>
                </a:solidFill>
                <a:latin typeface="Arial" panose="020B0604020202020204" pitchFamily="34" charset="0"/>
                <a:ea typeface="돋움" pitchFamily="50" charset="-127"/>
                <a:cs typeface="Arial" panose="020B0604020202020204" pitchFamily="34" charset="0"/>
              </a:rPr>
              <a:t>là</a:t>
            </a:r>
            <a:r>
              <a:rPr lang="en-US" altLang="ko-KR" sz="800" smtClean="0">
                <a:solidFill>
                  <a:srgbClr val="000000"/>
                </a:solidFill>
                <a:latin typeface="Arial" panose="020B0604020202020204" pitchFamily="34" charset="0"/>
                <a:ea typeface="돋움" pitchFamily="50" charset="-127"/>
                <a:cs typeface="Arial" panose="020B0604020202020204" pitchFamily="34" charset="0"/>
              </a:rPr>
              <a:t> </a:t>
            </a:r>
            <a:r>
              <a:rPr lang="en-US" altLang="ko-KR" sz="800" err="1" smtClean="0">
                <a:solidFill>
                  <a:srgbClr val="000000"/>
                </a:solidFill>
                <a:latin typeface="Arial" panose="020B0604020202020204" pitchFamily="34" charset="0"/>
                <a:ea typeface="돋움" pitchFamily="50" charset="-127"/>
                <a:cs typeface="Arial" panose="020B0604020202020204" pitchFamily="34" charset="0"/>
              </a:rPr>
              <a:t>từ</a:t>
            </a:r>
            <a:r>
              <a:rPr lang="ko-KR" altLang="en-US" sz="800" smtClean="0">
                <a:solidFill>
                  <a:srgbClr val="000000"/>
                </a:solidFill>
                <a:latin typeface="Arial" panose="020B0604020202020204" pitchFamily="34" charset="0"/>
                <a:ea typeface="돋움" pitchFamily="50" charset="-127"/>
                <a:cs typeface="Arial" panose="020B0604020202020204" pitchFamily="34" charset="0"/>
              </a:rPr>
              <a:t> </a:t>
            </a:r>
            <a:r>
              <a:rPr lang="en-US" altLang="ko-KR" sz="800" smtClean="0">
                <a:solidFill>
                  <a:srgbClr val="000000"/>
                </a:solidFill>
                <a:latin typeface="Arial" panose="020B0604020202020204" pitchFamily="34" charset="0"/>
                <a:ea typeface="돋움" pitchFamily="50" charset="-127"/>
                <a:cs typeface="Arial" panose="020B0604020202020204" pitchFamily="34" charset="0"/>
              </a:rPr>
              <a:t>0~7</a:t>
            </a:r>
            <a:endParaRPr lang="en-US" altLang="ko-KR" sz="800">
              <a:solidFill>
                <a:srgbClr val="000000"/>
              </a:solidFill>
              <a:latin typeface="Arial" panose="020B0604020202020204" pitchFamily="34" charset="0"/>
              <a:ea typeface="돋움" pitchFamily="50" charset="-127"/>
              <a:cs typeface="Arial" panose="020B0604020202020204" pitchFamily="34" charset="0"/>
            </a:endParaRPr>
          </a:p>
          <a:p>
            <a:pPr eaLnBrk="1" fontAlgn="base" latinLnBrk="1" hangingPunct="1">
              <a:spcBef>
                <a:spcPct val="0"/>
              </a:spcBef>
              <a:spcAft>
                <a:spcPct val="0"/>
              </a:spcAft>
            </a:pPr>
            <a:r>
              <a:rPr lang="en-US" altLang="ko-KR" sz="800">
                <a:solidFill>
                  <a:srgbClr val="000000"/>
                </a:solidFill>
                <a:latin typeface="Arial" panose="020B0604020202020204" pitchFamily="34" charset="0"/>
                <a:ea typeface="돋움" pitchFamily="50" charset="-127"/>
                <a:cs typeface="Arial" panose="020B0604020202020204" pitchFamily="34" charset="0"/>
              </a:rPr>
              <a:t>  ④ Word Device : </a:t>
            </a:r>
            <a:r>
              <a:rPr lang="en-US" altLang="ko-KR" sz="800" smtClean="0">
                <a:solidFill>
                  <a:srgbClr val="000000"/>
                </a:solidFill>
                <a:latin typeface="Arial" panose="020B0604020202020204" pitchFamily="34" charset="0"/>
                <a:ea typeface="돋움" pitchFamily="50" charset="-127"/>
                <a:cs typeface="Arial" panose="020B0604020202020204" pitchFamily="34" charset="0"/>
              </a:rPr>
              <a:t>Device </a:t>
            </a:r>
            <a:r>
              <a:rPr lang="en-US" altLang="ko-KR" sz="800" err="1" smtClean="0">
                <a:solidFill>
                  <a:srgbClr val="000000"/>
                </a:solidFill>
                <a:latin typeface="Arial" panose="020B0604020202020204" pitchFamily="34" charset="0"/>
                <a:ea typeface="돋움" pitchFamily="50" charset="-127"/>
                <a:cs typeface="Arial" panose="020B0604020202020204" pitchFamily="34" charset="0"/>
              </a:rPr>
              <a:t>có</a:t>
            </a:r>
            <a:r>
              <a:rPr lang="en-US" altLang="ko-KR" sz="800" smtClean="0">
                <a:solidFill>
                  <a:srgbClr val="000000"/>
                </a:solidFill>
                <a:latin typeface="Arial" panose="020B0604020202020204" pitchFamily="34" charset="0"/>
                <a:ea typeface="돋움" pitchFamily="50" charset="-127"/>
                <a:cs typeface="Arial" panose="020B0604020202020204" pitchFamily="34" charset="0"/>
              </a:rPr>
              <a:t> </a:t>
            </a:r>
            <a:r>
              <a:rPr lang="en-US" altLang="ko-KR" sz="800" err="1" smtClean="0">
                <a:solidFill>
                  <a:srgbClr val="000000"/>
                </a:solidFill>
                <a:latin typeface="Arial" panose="020B0604020202020204" pitchFamily="34" charset="0"/>
                <a:ea typeface="돋움" pitchFamily="50" charset="-127"/>
                <a:cs typeface="Arial" panose="020B0604020202020204" pitchFamily="34" charset="0"/>
              </a:rPr>
              <a:t>thể</a:t>
            </a:r>
            <a:r>
              <a:rPr lang="en-US" altLang="ko-KR" sz="800" smtClean="0">
                <a:solidFill>
                  <a:srgbClr val="000000"/>
                </a:solidFill>
                <a:latin typeface="Arial" panose="020B0604020202020204" pitchFamily="34" charset="0"/>
                <a:ea typeface="돋움" pitchFamily="50" charset="-127"/>
                <a:cs typeface="Arial" panose="020B0604020202020204" pitchFamily="34" charset="0"/>
              </a:rPr>
              <a:t> </a:t>
            </a:r>
            <a:r>
              <a:rPr lang="en-US" altLang="ko-KR" sz="800" err="1" smtClean="0">
                <a:solidFill>
                  <a:srgbClr val="000000"/>
                </a:solidFill>
                <a:latin typeface="Arial" panose="020B0604020202020204" pitchFamily="34" charset="0"/>
                <a:ea typeface="돋움" pitchFamily="50" charset="-127"/>
                <a:cs typeface="Arial" panose="020B0604020202020204" pitchFamily="34" charset="0"/>
              </a:rPr>
              <a:t>điều</a:t>
            </a:r>
            <a:r>
              <a:rPr lang="en-US" altLang="ko-KR" sz="800" smtClean="0">
                <a:solidFill>
                  <a:srgbClr val="000000"/>
                </a:solidFill>
                <a:latin typeface="Arial" panose="020B0604020202020204" pitchFamily="34" charset="0"/>
                <a:ea typeface="돋움" pitchFamily="50" charset="-127"/>
                <a:cs typeface="Arial" panose="020B0604020202020204" pitchFamily="34" charset="0"/>
              </a:rPr>
              <a:t> </a:t>
            </a:r>
            <a:r>
              <a:rPr lang="en-US" altLang="ko-KR" sz="800" err="1" smtClean="0">
                <a:solidFill>
                  <a:srgbClr val="000000"/>
                </a:solidFill>
                <a:latin typeface="Arial" panose="020B0604020202020204" pitchFamily="34" charset="0"/>
                <a:ea typeface="돋움" pitchFamily="50" charset="-127"/>
                <a:cs typeface="Arial" panose="020B0604020202020204" pitchFamily="34" charset="0"/>
              </a:rPr>
              <a:t>khiển</a:t>
            </a:r>
            <a:r>
              <a:rPr lang="en-US" altLang="ko-KR" sz="800" smtClean="0">
                <a:solidFill>
                  <a:srgbClr val="000000"/>
                </a:solidFill>
                <a:latin typeface="Arial" panose="020B0604020202020204" pitchFamily="34" charset="0"/>
                <a:ea typeface="돋움" pitchFamily="50" charset="-127"/>
                <a:cs typeface="Arial" panose="020B0604020202020204" pitchFamily="34" charset="0"/>
              </a:rPr>
              <a:t> </a:t>
            </a:r>
            <a:r>
              <a:rPr lang="en-US" altLang="ko-KR" sz="800" err="1" smtClean="0">
                <a:solidFill>
                  <a:srgbClr val="000000"/>
                </a:solidFill>
                <a:latin typeface="Arial" panose="020B0604020202020204" pitchFamily="34" charset="0"/>
                <a:ea typeface="돋움" pitchFamily="50" charset="-127"/>
                <a:cs typeface="Arial" panose="020B0604020202020204" pitchFamily="34" charset="0"/>
              </a:rPr>
              <a:t>được</a:t>
            </a:r>
            <a:r>
              <a:rPr lang="en-US" altLang="ko-KR" sz="800" smtClean="0">
                <a:solidFill>
                  <a:srgbClr val="000000"/>
                </a:solidFill>
                <a:latin typeface="Arial" panose="020B0604020202020204" pitchFamily="34" charset="0"/>
                <a:ea typeface="돋움" pitchFamily="50" charset="-127"/>
                <a:cs typeface="Arial" panose="020B0604020202020204" pitchFamily="34" charset="0"/>
              </a:rPr>
              <a:t> </a:t>
            </a:r>
            <a:r>
              <a:rPr lang="en-US" altLang="ko-KR" sz="800" err="1" smtClean="0">
                <a:solidFill>
                  <a:srgbClr val="000000"/>
                </a:solidFill>
                <a:latin typeface="Arial" panose="020B0604020202020204" pitchFamily="34" charset="0"/>
                <a:ea typeface="돋움" pitchFamily="50" charset="-127"/>
                <a:cs typeface="Arial" panose="020B0604020202020204" pitchFamily="34" charset="0"/>
              </a:rPr>
              <a:t>với</a:t>
            </a:r>
            <a:r>
              <a:rPr lang="en-US" altLang="ko-KR" sz="800" smtClean="0">
                <a:solidFill>
                  <a:srgbClr val="000000"/>
                </a:solidFill>
                <a:latin typeface="Arial" panose="020B0604020202020204" pitchFamily="34" charset="0"/>
                <a:ea typeface="돋움" pitchFamily="50" charset="-127"/>
                <a:cs typeface="Arial" panose="020B0604020202020204" pitchFamily="34" charset="0"/>
              </a:rPr>
              <a:t> </a:t>
            </a:r>
            <a:r>
              <a:rPr lang="en-US" altLang="ko-KR" sz="800" err="1" smtClean="0">
                <a:solidFill>
                  <a:srgbClr val="000000"/>
                </a:solidFill>
                <a:latin typeface="Arial" panose="020B0604020202020204" pitchFamily="34" charset="0"/>
                <a:ea typeface="돋움" pitchFamily="50" charset="-127"/>
                <a:cs typeface="Arial" panose="020B0604020202020204" pitchFamily="34" charset="0"/>
              </a:rPr>
              <a:t>đơn</a:t>
            </a:r>
            <a:r>
              <a:rPr lang="en-US" altLang="ko-KR" sz="800" smtClean="0">
                <a:solidFill>
                  <a:srgbClr val="000000"/>
                </a:solidFill>
                <a:latin typeface="Arial" panose="020B0604020202020204" pitchFamily="34" charset="0"/>
                <a:ea typeface="돋움" pitchFamily="50" charset="-127"/>
                <a:cs typeface="Arial" panose="020B0604020202020204" pitchFamily="34" charset="0"/>
              </a:rPr>
              <a:t> </a:t>
            </a:r>
            <a:r>
              <a:rPr lang="en-US" altLang="ko-KR" sz="800" err="1" smtClean="0">
                <a:solidFill>
                  <a:srgbClr val="000000"/>
                </a:solidFill>
                <a:latin typeface="Arial" panose="020B0604020202020204" pitchFamily="34" charset="0"/>
                <a:ea typeface="돋움" pitchFamily="50" charset="-127"/>
                <a:cs typeface="Arial" panose="020B0604020202020204" pitchFamily="34" charset="0"/>
              </a:rPr>
              <a:t>vị</a:t>
            </a:r>
            <a:r>
              <a:rPr lang="en-US" altLang="ko-KR" sz="800" smtClean="0">
                <a:solidFill>
                  <a:srgbClr val="000000"/>
                </a:solidFill>
                <a:latin typeface="Arial" panose="020B0604020202020204" pitchFamily="34" charset="0"/>
                <a:ea typeface="돋움" pitchFamily="50" charset="-127"/>
                <a:cs typeface="Arial" panose="020B0604020202020204" pitchFamily="34" charset="0"/>
              </a:rPr>
              <a:t> </a:t>
            </a:r>
            <a:r>
              <a:rPr lang="en-US" altLang="ko-KR" sz="800" err="1" smtClean="0">
                <a:solidFill>
                  <a:srgbClr val="000000"/>
                </a:solidFill>
                <a:latin typeface="Arial" panose="020B0604020202020204" pitchFamily="34" charset="0"/>
                <a:ea typeface="돋움" pitchFamily="50" charset="-127"/>
                <a:cs typeface="Arial" panose="020B0604020202020204" pitchFamily="34" charset="0"/>
              </a:rPr>
              <a:t>Bit.Word</a:t>
            </a:r>
            <a:endParaRPr lang="ko-KR" altLang="en-US" sz="800">
              <a:solidFill>
                <a:srgbClr val="000000"/>
              </a:solidFill>
              <a:latin typeface="Arial" panose="020B0604020202020204" pitchFamily="34" charset="0"/>
              <a:ea typeface="돋움" pitchFamily="50" charset="-127"/>
              <a:cs typeface="Arial" panose="020B0604020202020204" pitchFamily="34" charset="0"/>
            </a:endParaRPr>
          </a:p>
        </p:txBody>
      </p:sp>
      <p:sp>
        <p:nvSpPr>
          <p:cNvPr id="4134" name="Rectangle 101"/>
          <p:cNvSpPr>
            <a:spLocks noChangeArrowheads="1"/>
          </p:cNvSpPr>
          <p:nvPr/>
        </p:nvSpPr>
        <p:spPr bwMode="auto">
          <a:xfrm>
            <a:off x="3384550" y="8151837"/>
            <a:ext cx="342900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9pPr>
          </a:lstStyle>
          <a:p>
            <a:pPr eaLnBrk="1" fontAlgn="base" latinLnBrk="1" hangingPunct="1">
              <a:spcBef>
                <a:spcPct val="0"/>
              </a:spcBef>
              <a:spcAft>
                <a:spcPct val="0"/>
              </a:spcAft>
            </a:pPr>
            <a:r>
              <a:rPr lang="en-US" altLang="ko-KR" sz="800">
                <a:solidFill>
                  <a:srgbClr val="000000"/>
                </a:solidFill>
                <a:latin typeface="Arial" panose="020B0604020202020204" pitchFamily="34" charset="0"/>
                <a:ea typeface="돋움" pitchFamily="50" charset="-127"/>
                <a:cs typeface="Arial" panose="020B0604020202020204" pitchFamily="34" charset="0"/>
              </a:rPr>
              <a:t>16.</a:t>
            </a:r>
            <a:r>
              <a:rPr lang="ko-KR" altLang="en-US" sz="800">
                <a:solidFill>
                  <a:srgbClr val="000000"/>
                </a:solidFill>
                <a:latin typeface="Arial" panose="020B0604020202020204" pitchFamily="34" charset="0"/>
                <a:ea typeface="돋움" pitchFamily="50" charset="-127"/>
                <a:cs typeface="Arial" panose="020B0604020202020204" pitchFamily="34" charset="0"/>
              </a:rPr>
              <a:t> </a:t>
            </a:r>
            <a:r>
              <a:rPr lang="en-US" altLang="ko-KR" sz="800" smtClean="0">
                <a:solidFill>
                  <a:srgbClr val="000000"/>
                </a:solidFill>
                <a:latin typeface="Arial" panose="020B0604020202020204" pitchFamily="34" charset="0"/>
                <a:ea typeface="돋움" pitchFamily="50" charset="-127"/>
                <a:cs typeface="Arial" panose="020B0604020202020204" pitchFamily="34" charset="0"/>
              </a:rPr>
              <a:t>DEVICE </a:t>
            </a:r>
            <a:r>
              <a:rPr lang="en-US" altLang="ko-KR" sz="800" err="1" smtClean="0">
                <a:solidFill>
                  <a:srgbClr val="000000"/>
                </a:solidFill>
                <a:latin typeface="Arial" panose="020B0604020202020204" pitchFamily="34" charset="0"/>
                <a:ea typeface="돋움" pitchFamily="50" charset="-127"/>
                <a:cs typeface="Arial" panose="020B0604020202020204" pitchFamily="34" charset="0"/>
              </a:rPr>
              <a:t>sử</a:t>
            </a:r>
            <a:r>
              <a:rPr lang="en-US" altLang="ko-KR" sz="800" smtClean="0">
                <a:solidFill>
                  <a:srgbClr val="000000"/>
                </a:solidFill>
                <a:latin typeface="Arial" panose="020B0604020202020204" pitchFamily="34" charset="0"/>
                <a:ea typeface="돋움" pitchFamily="50" charset="-127"/>
                <a:cs typeface="Arial" panose="020B0604020202020204" pitchFamily="34" charset="0"/>
              </a:rPr>
              <a:t> </a:t>
            </a:r>
            <a:r>
              <a:rPr lang="en-US" altLang="ko-KR" sz="800" err="1" smtClean="0">
                <a:solidFill>
                  <a:srgbClr val="000000"/>
                </a:solidFill>
                <a:latin typeface="Arial" panose="020B0604020202020204" pitchFamily="34" charset="0"/>
                <a:ea typeface="돋움" pitchFamily="50" charset="-127"/>
                <a:cs typeface="Arial" panose="020B0604020202020204" pitchFamily="34" charset="0"/>
              </a:rPr>
              <a:t>dụng</a:t>
            </a:r>
            <a:r>
              <a:rPr lang="en-US" altLang="ko-KR" sz="800" smtClean="0">
                <a:solidFill>
                  <a:srgbClr val="000000"/>
                </a:solidFill>
                <a:latin typeface="Arial" panose="020B0604020202020204" pitchFamily="34" charset="0"/>
                <a:ea typeface="돋움" pitchFamily="50" charset="-127"/>
                <a:cs typeface="Arial" panose="020B0604020202020204" pitchFamily="34" charset="0"/>
              </a:rPr>
              <a:t> </a:t>
            </a:r>
            <a:r>
              <a:rPr lang="en-US" altLang="ko-KR" sz="800" err="1" smtClean="0">
                <a:solidFill>
                  <a:srgbClr val="000000"/>
                </a:solidFill>
                <a:latin typeface="Arial" panose="020B0604020202020204" pitchFamily="34" charset="0"/>
                <a:ea typeface="돋움" pitchFamily="50" charset="-127"/>
                <a:cs typeface="Arial" panose="020B0604020202020204" pitchFamily="34" charset="0"/>
              </a:rPr>
              <a:t>vùng</a:t>
            </a:r>
            <a:r>
              <a:rPr lang="en-US" altLang="ko-KR" sz="800" smtClean="0">
                <a:solidFill>
                  <a:srgbClr val="000000"/>
                </a:solidFill>
                <a:latin typeface="Arial" panose="020B0604020202020204" pitchFamily="34" charset="0"/>
                <a:ea typeface="돋움" pitchFamily="50" charset="-127"/>
                <a:cs typeface="Arial" panose="020B0604020202020204" pitchFamily="34" charset="0"/>
              </a:rPr>
              <a:t> </a:t>
            </a:r>
            <a:r>
              <a:rPr lang="en-US" altLang="ko-KR" sz="800">
                <a:solidFill>
                  <a:srgbClr val="000000"/>
                </a:solidFill>
                <a:latin typeface="Arial" panose="020B0604020202020204" pitchFamily="34" charset="0"/>
                <a:ea typeface="돋움" pitchFamily="50" charset="-127"/>
                <a:cs typeface="Arial" panose="020B0604020202020204" pitchFamily="34" charset="0"/>
              </a:rPr>
              <a:t>USER </a:t>
            </a:r>
            <a:r>
              <a:rPr lang="en-US" altLang="ko-KR" sz="800" smtClean="0">
                <a:solidFill>
                  <a:srgbClr val="000000"/>
                </a:solidFill>
                <a:latin typeface="Arial" panose="020B0604020202020204" pitchFamily="34" charset="0"/>
                <a:ea typeface="돋움" pitchFamily="50" charset="-127"/>
                <a:cs typeface="Arial" panose="020B0604020202020204" pitchFamily="34" charset="0"/>
              </a:rPr>
              <a:t>MEMORY </a:t>
            </a:r>
            <a:r>
              <a:rPr lang="en-US" altLang="ko-KR" sz="800" err="1" smtClean="0">
                <a:solidFill>
                  <a:srgbClr val="000000"/>
                </a:solidFill>
                <a:latin typeface="Arial" panose="020B0604020202020204" pitchFamily="34" charset="0"/>
                <a:ea typeface="돋움" pitchFamily="50" charset="-127"/>
                <a:cs typeface="Arial" panose="020B0604020202020204" pitchFamily="34" charset="0"/>
              </a:rPr>
              <a:t>để</a:t>
            </a:r>
            <a:r>
              <a:rPr lang="en-US" altLang="ko-KR" sz="800" smtClean="0">
                <a:solidFill>
                  <a:srgbClr val="000000"/>
                </a:solidFill>
                <a:latin typeface="Arial" panose="020B0604020202020204" pitchFamily="34" charset="0"/>
                <a:ea typeface="돋움" pitchFamily="50" charset="-127"/>
                <a:cs typeface="Arial" panose="020B0604020202020204" pitchFamily="34" charset="0"/>
              </a:rPr>
              <a:t> </a:t>
            </a:r>
            <a:r>
              <a:rPr lang="en-US" altLang="ko-KR" sz="800" err="1" smtClean="0">
                <a:solidFill>
                  <a:srgbClr val="000000"/>
                </a:solidFill>
                <a:latin typeface="Arial" panose="020B0604020202020204" pitchFamily="34" charset="0"/>
                <a:ea typeface="돋움" pitchFamily="50" charset="-127"/>
                <a:cs typeface="Arial" panose="020B0604020202020204" pitchFamily="34" charset="0"/>
              </a:rPr>
              <a:t>mở</a:t>
            </a:r>
            <a:r>
              <a:rPr lang="en-US" altLang="ko-KR" sz="800" smtClean="0">
                <a:solidFill>
                  <a:srgbClr val="000000"/>
                </a:solidFill>
                <a:latin typeface="Arial" panose="020B0604020202020204" pitchFamily="34" charset="0"/>
                <a:ea typeface="돋움" pitchFamily="50" charset="-127"/>
                <a:cs typeface="Arial" panose="020B0604020202020204" pitchFamily="34" charset="0"/>
              </a:rPr>
              <a:t> </a:t>
            </a:r>
            <a:r>
              <a:rPr lang="en-US" altLang="ko-KR" sz="800" err="1" smtClean="0">
                <a:solidFill>
                  <a:srgbClr val="000000"/>
                </a:solidFill>
                <a:latin typeface="Arial" panose="020B0604020202020204" pitchFamily="34" charset="0"/>
                <a:ea typeface="돋움" pitchFamily="50" charset="-127"/>
                <a:cs typeface="Arial" panose="020B0604020202020204" pitchFamily="34" charset="0"/>
              </a:rPr>
              <a:t>rộng</a:t>
            </a:r>
            <a:r>
              <a:rPr lang="en-US" altLang="ko-KR" sz="800" smtClean="0">
                <a:solidFill>
                  <a:srgbClr val="000000"/>
                </a:solidFill>
                <a:latin typeface="Arial" panose="020B0604020202020204" pitchFamily="34" charset="0"/>
                <a:ea typeface="돋움" pitchFamily="50" charset="-127"/>
                <a:cs typeface="Arial" panose="020B0604020202020204" pitchFamily="34" charset="0"/>
              </a:rPr>
              <a:t> data Resister </a:t>
            </a:r>
            <a:r>
              <a:rPr lang="en-US" altLang="ko-KR" sz="800" err="1" smtClean="0">
                <a:solidFill>
                  <a:srgbClr val="000000"/>
                </a:solidFill>
                <a:latin typeface="Arial" panose="020B0604020202020204" pitchFamily="34" charset="0"/>
                <a:ea typeface="돋움" pitchFamily="50" charset="-127"/>
                <a:cs typeface="Arial" panose="020B0604020202020204" pitchFamily="34" charset="0"/>
              </a:rPr>
              <a:t>là</a:t>
            </a:r>
            <a:r>
              <a:rPr lang="en-US" altLang="ko-KR" sz="800" smtClean="0">
                <a:solidFill>
                  <a:srgbClr val="000000"/>
                </a:solidFill>
                <a:latin typeface="Arial" panose="020B0604020202020204" pitchFamily="34" charset="0"/>
                <a:ea typeface="돋움" pitchFamily="50" charset="-127"/>
                <a:cs typeface="Arial" panose="020B0604020202020204" pitchFamily="34" charset="0"/>
              </a:rPr>
              <a:t> </a:t>
            </a:r>
            <a:r>
              <a:rPr lang="en-US" altLang="ko-KR" sz="800" err="1" smtClean="0">
                <a:solidFill>
                  <a:srgbClr val="000000"/>
                </a:solidFill>
                <a:latin typeface="Arial" panose="020B0604020202020204" pitchFamily="34" charset="0"/>
                <a:ea typeface="돋움" pitchFamily="50" charset="-127"/>
                <a:cs typeface="Arial" panose="020B0604020202020204" pitchFamily="34" charset="0"/>
              </a:rPr>
              <a:t>gì</a:t>
            </a:r>
            <a:r>
              <a:rPr lang="en-US" altLang="ko-KR" sz="800" smtClean="0">
                <a:solidFill>
                  <a:srgbClr val="000000"/>
                </a:solidFill>
                <a:latin typeface="Arial" panose="020B0604020202020204" pitchFamily="34" charset="0"/>
                <a:ea typeface="돋움" pitchFamily="50" charset="-127"/>
                <a:cs typeface="Arial" panose="020B0604020202020204" pitchFamily="34" charset="0"/>
              </a:rPr>
              <a:t> ?</a:t>
            </a:r>
            <a:endParaRPr lang="en-US" altLang="ko-KR" sz="800">
              <a:solidFill>
                <a:srgbClr val="000000"/>
              </a:solidFill>
              <a:latin typeface="Arial" panose="020B0604020202020204" pitchFamily="34" charset="0"/>
              <a:ea typeface="돋움" pitchFamily="50" charset="-127"/>
              <a:cs typeface="Arial" panose="020B0604020202020204" pitchFamily="34" charset="0"/>
            </a:endParaRPr>
          </a:p>
          <a:p>
            <a:pPr eaLnBrk="1" fontAlgn="base" latinLnBrk="1" hangingPunct="1">
              <a:spcBef>
                <a:spcPct val="0"/>
              </a:spcBef>
              <a:spcAft>
                <a:spcPct val="0"/>
              </a:spcAft>
            </a:pPr>
            <a:endParaRPr lang="en-US" altLang="ko-KR" sz="800">
              <a:solidFill>
                <a:srgbClr val="000000"/>
              </a:solidFill>
              <a:latin typeface="Arial" panose="020B0604020202020204" pitchFamily="34" charset="0"/>
              <a:ea typeface="돋움" pitchFamily="50" charset="-127"/>
              <a:cs typeface="Arial" panose="020B0604020202020204" pitchFamily="34" charset="0"/>
            </a:endParaRPr>
          </a:p>
          <a:p>
            <a:pPr eaLnBrk="1" fontAlgn="base" latinLnBrk="1" hangingPunct="1">
              <a:spcBef>
                <a:spcPct val="0"/>
              </a:spcBef>
              <a:spcAft>
                <a:spcPct val="0"/>
              </a:spcAft>
            </a:pPr>
            <a:r>
              <a:rPr lang="en-US" altLang="ko-KR" sz="800">
                <a:solidFill>
                  <a:srgbClr val="000000"/>
                </a:solidFill>
                <a:latin typeface="Arial" panose="020B0604020202020204" pitchFamily="34" charset="0"/>
                <a:ea typeface="돋움" pitchFamily="50" charset="-127"/>
                <a:cs typeface="Arial" panose="020B0604020202020204" pitchFamily="34" charset="0"/>
              </a:rPr>
              <a:t>   1. R    2. W    3. D    4 .M</a:t>
            </a:r>
            <a:endParaRPr lang="ko-KR" altLang="en-US" sz="800">
              <a:solidFill>
                <a:srgbClr val="000000"/>
              </a:solidFill>
              <a:latin typeface="Arial" panose="020B0604020202020204" pitchFamily="34" charset="0"/>
              <a:ea typeface="돋움" pitchFamily="50" charset="-127"/>
              <a:cs typeface="Arial" panose="020B0604020202020204" pitchFamily="34" charset="0"/>
            </a:endParaRPr>
          </a:p>
        </p:txBody>
      </p:sp>
      <p:sp>
        <p:nvSpPr>
          <p:cNvPr id="4135" name="Rectangle 101"/>
          <p:cNvSpPr>
            <a:spLocks noChangeArrowheads="1"/>
          </p:cNvSpPr>
          <p:nvPr/>
        </p:nvSpPr>
        <p:spPr bwMode="auto">
          <a:xfrm>
            <a:off x="3384550" y="8855230"/>
            <a:ext cx="34290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9pPr>
          </a:lstStyle>
          <a:p>
            <a:pPr eaLnBrk="1" fontAlgn="base" latinLnBrk="1" hangingPunct="1">
              <a:spcBef>
                <a:spcPct val="0"/>
              </a:spcBef>
              <a:spcAft>
                <a:spcPct val="0"/>
              </a:spcAft>
            </a:pPr>
            <a:r>
              <a:rPr lang="en-US" altLang="ko-KR" sz="800">
                <a:solidFill>
                  <a:srgbClr val="000000"/>
                </a:solidFill>
                <a:latin typeface="Arial" panose="020B0604020202020204" pitchFamily="34" charset="0"/>
                <a:ea typeface="돋움" pitchFamily="50" charset="-127"/>
                <a:cs typeface="Arial" panose="020B0604020202020204" pitchFamily="34" charset="0"/>
              </a:rPr>
              <a:t>17.</a:t>
            </a:r>
            <a:r>
              <a:rPr lang="ko-KR" altLang="en-US" sz="800">
                <a:solidFill>
                  <a:srgbClr val="000000"/>
                </a:solidFill>
                <a:latin typeface="Arial" panose="020B0604020202020204" pitchFamily="34" charset="0"/>
                <a:ea typeface="돋움" pitchFamily="50" charset="-127"/>
                <a:cs typeface="Arial" panose="020B0604020202020204" pitchFamily="34" charset="0"/>
              </a:rPr>
              <a:t> </a:t>
            </a:r>
            <a:r>
              <a:rPr lang="en-US" altLang="ko-KR" sz="800" err="1" smtClean="0">
                <a:solidFill>
                  <a:srgbClr val="000000"/>
                </a:solidFill>
                <a:latin typeface="Arial" panose="020B0604020202020204" pitchFamily="34" charset="0"/>
                <a:ea typeface="돋움" pitchFamily="50" charset="-127"/>
                <a:cs typeface="Arial" panose="020B0604020202020204" pitchFamily="34" charset="0"/>
              </a:rPr>
              <a:t>Đâu</a:t>
            </a:r>
            <a:r>
              <a:rPr lang="en-US" altLang="ko-KR" sz="800" smtClean="0">
                <a:solidFill>
                  <a:srgbClr val="000000"/>
                </a:solidFill>
                <a:latin typeface="Arial" panose="020B0604020202020204" pitchFamily="34" charset="0"/>
                <a:ea typeface="돋움" pitchFamily="50" charset="-127"/>
                <a:cs typeface="Arial" panose="020B0604020202020204" pitchFamily="34" charset="0"/>
              </a:rPr>
              <a:t> </a:t>
            </a:r>
            <a:r>
              <a:rPr lang="en-US" altLang="ko-KR" sz="800" err="1" smtClean="0">
                <a:solidFill>
                  <a:srgbClr val="000000"/>
                </a:solidFill>
                <a:latin typeface="Arial" panose="020B0604020202020204" pitchFamily="34" charset="0"/>
                <a:ea typeface="돋움" pitchFamily="50" charset="-127"/>
                <a:cs typeface="Arial" panose="020B0604020202020204" pitchFamily="34" charset="0"/>
              </a:rPr>
              <a:t>không</a:t>
            </a:r>
            <a:r>
              <a:rPr lang="en-US" altLang="ko-KR" sz="800" smtClean="0">
                <a:solidFill>
                  <a:srgbClr val="000000"/>
                </a:solidFill>
                <a:latin typeface="Arial" panose="020B0604020202020204" pitchFamily="34" charset="0"/>
                <a:ea typeface="돋움" pitchFamily="50" charset="-127"/>
                <a:cs typeface="Arial" panose="020B0604020202020204" pitchFamily="34" charset="0"/>
              </a:rPr>
              <a:t> </a:t>
            </a:r>
            <a:r>
              <a:rPr lang="en-US" altLang="ko-KR" sz="800" err="1" smtClean="0">
                <a:solidFill>
                  <a:srgbClr val="000000"/>
                </a:solidFill>
                <a:latin typeface="Arial" panose="020B0604020202020204" pitchFamily="34" charset="0"/>
                <a:ea typeface="돋움" pitchFamily="50" charset="-127"/>
                <a:cs typeface="Arial" panose="020B0604020202020204" pitchFamily="34" charset="0"/>
              </a:rPr>
              <a:t>phải</a:t>
            </a:r>
            <a:r>
              <a:rPr lang="en-US" altLang="ko-KR" sz="800" smtClean="0">
                <a:solidFill>
                  <a:srgbClr val="000000"/>
                </a:solidFill>
                <a:latin typeface="Arial" panose="020B0604020202020204" pitchFamily="34" charset="0"/>
                <a:ea typeface="돋움" pitchFamily="50" charset="-127"/>
                <a:cs typeface="Arial" panose="020B0604020202020204" pitchFamily="34" charset="0"/>
              </a:rPr>
              <a:t> </a:t>
            </a:r>
            <a:r>
              <a:rPr lang="en-US" altLang="ko-KR" sz="800" err="1" smtClean="0">
                <a:solidFill>
                  <a:srgbClr val="000000"/>
                </a:solidFill>
                <a:latin typeface="Arial" panose="020B0604020202020204" pitchFamily="34" charset="0"/>
                <a:ea typeface="돋움" pitchFamily="50" charset="-127"/>
                <a:cs typeface="Arial" panose="020B0604020202020204" pitchFamily="34" charset="0"/>
              </a:rPr>
              <a:t>là</a:t>
            </a:r>
            <a:r>
              <a:rPr lang="en-US" altLang="ko-KR" sz="800" smtClean="0">
                <a:solidFill>
                  <a:srgbClr val="000000"/>
                </a:solidFill>
                <a:latin typeface="Arial" panose="020B0604020202020204" pitchFamily="34" charset="0"/>
                <a:ea typeface="돋움" pitchFamily="50" charset="-127"/>
                <a:cs typeface="Arial" panose="020B0604020202020204" pitchFamily="34" charset="0"/>
              </a:rPr>
              <a:t> Word Device?</a:t>
            </a:r>
            <a:endParaRPr lang="en-US" altLang="ko-KR" sz="800">
              <a:solidFill>
                <a:srgbClr val="000000"/>
              </a:solidFill>
              <a:latin typeface="Arial" panose="020B0604020202020204" pitchFamily="34" charset="0"/>
              <a:ea typeface="돋움" pitchFamily="50" charset="-127"/>
              <a:cs typeface="Arial" panose="020B0604020202020204" pitchFamily="34" charset="0"/>
            </a:endParaRPr>
          </a:p>
          <a:p>
            <a:pPr eaLnBrk="1" fontAlgn="base" latinLnBrk="1" hangingPunct="1">
              <a:spcBef>
                <a:spcPct val="0"/>
              </a:spcBef>
              <a:spcAft>
                <a:spcPct val="0"/>
              </a:spcAft>
            </a:pPr>
            <a:endParaRPr lang="en-US" altLang="ko-KR" sz="800">
              <a:solidFill>
                <a:srgbClr val="000000"/>
              </a:solidFill>
              <a:latin typeface="Arial" panose="020B0604020202020204" pitchFamily="34" charset="0"/>
              <a:ea typeface="돋움" pitchFamily="50" charset="-127"/>
              <a:cs typeface="Arial" panose="020B0604020202020204" pitchFamily="34" charset="0"/>
            </a:endParaRPr>
          </a:p>
          <a:p>
            <a:pPr eaLnBrk="1" fontAlgn="base" latinLnBrk="1" hangingPunct="1">
              <a:spcBef>
                <a:spcPct val="0"/>
              </a:spcBef>
              <a:spcAft>
                <a:spcPct val="0"/>
              </a:spcAft>
            </a:pPr>
            <a:r>
              <a:rPr lang="en-US" altLang="ko-KR" sz="800">
                <a:solidFill>
                  <a:srgbClr val="000000"/>
                </a:solidFill>
                <a:latin typeface="Arial" panose="020B0604020202020204" pitchFamily="34" charset="0"/>
                <a:ea typeface="돋움" pitchFamily="50" charset="-127"/>
                <a:cs typeface="Arial" panose="020B0604020202020204" pitchFamily="34" charset="0"/>
              </a:rPr>
              <a:t>  ① T   ② F   ③ D   ④ R</a:t>
            </a:r>
            <a:endParaRPr lang="ko-KR" altLang="en-US" sz="800">
              <a:solidFill>
                <a:srgbClr val="000000"/>
              </a:solidFill>
              <a:latin typeface="Arial" panose="020B0604020202020204" pitchFamily="34" charset="0"/>
              <a:ea typeface="돋움" pitchFamily="50" charset="-127"/>
              <a:cs typeface="Arial" panose="020B0604020202020204" pitchFamily="34" charset="0"/>
            </a:endParaRPr>
          </a:p>
        </p:txBody>
      </p:sp>
      <p:sp>
        <p:nvSpPr>
          <p:cNvPr id="3" name="Rectangle 2"/>
          <p:cNvSpPr/>
          <p:nvPr/>
        </p:nvSpPr>
        <p:spPr>
          <a:xfrm>
            <a:off x="3476626" y="2144613"/>
            <a:ext cx="246063" cy="6240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base" latinLnBrk="1">
              <a:spcBef>
                <a:spcPct val="0"/>
              </a:spcBef>
              <a:spcAft>
                <a:spcPct val="0"/>
              </a:spcAft>
            </a:pPr>
            <a:r>
              <a:rPr kumimoji="1" lang="en-US" sz="600" err="1" smtClean="0">
                <a:solidFill>
                  <a:srgbClr val="000000"/>
                </a:solidFill>
              </a:rPr>
              <a:t>Nguồn</a:t>
            </a:r>
            <a:r>
              <a:rPr kumimoji="1" lang="en-US" sz="600" smtClean="0">
                <a:solidFill>
                  <a:srgbClr val="000000"/>
                </a:solidFill>
              </a:rPr>
              <a:t> </a:t>
            </a:r>
            <a:r>
              <a:rPr kumimoji="1" lang="en-US" sz="600" err="1" smtClean="0">
                <a:solidFill>
                  <a:srgbClr val="000000"/>
                </a:solidFill>
              </a:rPr>
              <a:t>bên</a:t>
            </a:r>
            <a:r>
              <a:rPr kumimoji="1" lang="en-US" sz="600" smtClean="0">
                <a:solidFill>
                  <a:srgbClr val="000000"/>
                </a:solidFill>
              </a:rPr>
              <a:t>   </a:t>
            </a:r>
            <a:r>
              <a:rPr kumimoji="1" lang="en-US" sz="600" err="1" smtClean="0">
                <a:solidFill>
                  <a:srgbClr val="000000"/>
                </a:solidFill>
              </a:rPr>
              <a:t>ngoài</a:t>
            </a:r>
            <a:endParaRPr kumimoji="1" lang="en-US" sz="600">
              <a:solidFill>
                <a:srgbClr val="000000"/>
              </a:solidFill>
            </a:endParaRPr>
          </a:p>
        </p:txBody>
      </p:sp>
      <p:sp>
        <p:nvSpPr>
          <p:cNvPr id="34" name="Rectangle 33"/>
          <p:cNvSpPr/>
          <p:nvPr/>
        </p:nvSpPr>
        <p:spPr>
          <a:xfrm>
            <a:off x="3701036" y="1911318"/>
            <a:ext cx="448065" cy="1552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base" latinLnBrk="1">
              <a:spcBef>
                <a:spcPct val="0"/>
              </a:spcBef>
              <a:spcAft>
                <a:spcPct val="0"/>
              </a:spcAft>
            </a:pPr>
            <a:r>
              <a:rPr kumimoji="1" lang="en-US" sz="600" err="1" smtClean="0">
                <a:solidFill>
                  <a:srgbClr val="000000"/>
                </a:solidFill>
              </a:rPr>
              <a:t>Tiếp</a:t>
            </a:r>
            <a:r>
              <a:rPr kumimoji="1" lang="en-US" sz="600" smtClean="0">
                <a:solidFill>
                  <a:srgbClr val="000000"/>
                </a:solidFill>
              </a:rPr>
              <a:t> </a:t>
            </a:r>
            <a:r>
              <a:rPr kumimoji="1" lang="en-US" sz="600" err="1" smtClean="0">
                <a:solidFill>
                  <a:srgbClr val="000000"/>
                </a:solidFill>
              </a:rPr>
              <a:t>điểm</a:t>
            </a:r>
            <a:endParaRPr kumimoji="1" lang="en-US" sz="600">
              <a:solidFill>
                <a:srgbClr val="000000"/>
              </a:solidFill>
            </a:endParaRPr>
          </a:p>
        </p:txBody>
      </p:sp>
      <p:sp>
        <p:nvSpPr>
          <p:cNvPr id="35" name="Rectangle 34"/>
          <p:cNvSpPr/>
          <p:nvPr/>
        </p:nvSpPr>
        <p:spPr>
          <a:xfrm>
            <a:off x="4221144" y="1832567"/>
            <a:ext cx="448065" cy="1552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base" latinLnBrk="1">
              <a:spcBef>
                <a:spcPct val="0"/>
              </a:spcBef>
              <a:spcAft>
                <a:spcPct val="0"/>
              </a:spcAft>
            </a:pPr>
            <a:r>
              <a:rPr kumimoji="1" lang="en-US" sz="600" smtClean="0">
                <a:solidFill>
                  <a:srgbClr val="000000"/>
                </a:solidFill>
              </a:rPr>
              <a:t>LED </a:t>
            </a:r>
            <a:r>
              <a:rPr kumimoji="1" lang="en-US" sz="600" err="1" smtClean="0">
                <a:solidFill>
                  <a:srgbClr val="000000"/>
                </a:solidFill>
              </a:rPr>
              <a:t>hiển</a:t>
            </a:r>
            <a:r>
              <a:rPr kumimoji="1" lang="en-US" sz="600" smtClean="0">
                <a:solidFill>
                  <a:srgbClr val="000000"/>
                </a:solidFill>
              </a:rPr>
              <a:t> </a:t>
            </a:r>
            <a:r>
              <a:rPr kumimoji="1" lang="en-US" sz="600" err="1" smtClean="0">
                <a:solidFill>
                  <a:srgbClr val="000000"/>
                </a:solidFill>
              </a:rPr>
              <a:t>thị</a:t>
            </a:r>
            <a:endParaRPr kumimoji="1" lang="en-US" sz="600">
              <a:solidFill>
                <a:srgbClr val="000000"/>
              </a:solidFill>
            </a:endParaRPr>
          </a:p>
        </p:txBody>
      </p:sp>
      <p:sp>
        <p:nvSpPr>
          <p:cNvPr id="36" name="Rectangle 35"/>
          <p:cNvSpPr/>
          <p:nvPr/>
        </p:nvSpPr>
        <p:spPr>
          <a:xfrm>
            <a:off x="5301260" y="1832567"/>
            <a:ext cx="720128" cy="1552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base" latinLnBrk="1">
              <a:spcBef>
                <a:spcPct val="0"/>
              </a:spcBef>
              <a:spcAft>
                <a:spcPct val="0"/>
              </a:spcAft>
            </a:pPr>
            <a:r>
              <a:rPr kumimoji="1" lang="en-US" sz="600" smtClean="0">
                <a:solidFill>
                  <a:srgbClr val="000000"/>
                </a:solidFill>
              </a:rPr>
              <a:t>CPU </a:t>
            </a:r>
            <a:endParaRPr kumimoji="1" lang="en-US" sz="600">
              <a:solidFill>
                <a:srgbClr val="000000"/>
              </a:solidFill>
            </a:endParaRPr>
          </a:p>
        </p:txBody>
      </p:sp>
      <p:sp>
        <p:nvSpPr>
          <p:cNvPr id="37" name="Rectangle 36"/>
          <p:cNvSpPr/>
          <p:nvPr/>
        </p:nvSpPr>
        <p:spPr>
          <a:xfrm>
            <a:off x="3645031" y="2924719"/>
            <a:ext cx="448065" cy="2340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base" latinLnBrk="1">
              <a:spcBef>
                <a:spcPct val="0"/>
              </a:spcBef>
              <a:spcAft>
                <a:spcPct val="0"/>
              </a:spcAft>
            </a:pPr>
            <a:r>
              <a:rPr kumimoji="1" lang="en-US" sz="600" err="1" smtClean="0">
                <a:solidFill>
                  <a:srgbClr val="000000"/>
                </a:solidFill>
              </a:rPr>
              <a:t>Thiết</a:t>
            </a:r>
            <a:r>
              <a:rPr kumimoji="1" lang="en-US" sz="600" smtClean="0">
                <a:solidFill>
                  <a:srgbClr val="000000"/>
                </a:solidFill>
              </a:rPr>
              <a:t> </a:t>
            </a:r>
            <a:r>
              <a:rPr kumimoji="1" lang="en-US" sz="600" err="1" smtClean="0">
                <a:solidFill>
                  <a:srgbClr val="000000"/>
                </a:solidFill>
              </a:rPr>
              <a:t>bị</a:t>
            </a:r>
            <a:r>
              <a:rPr kumimoji="1" lang="en-US" sz="600" smtClean="0">
                <a:solidFill>
                  <a:srgbClr val="000000"/>
                </a:solidFill>
              </a:rPr>
              <a:t> </a:t>
            </a:r>
            <a:r>
              <a:rPr kumimoji="1" lang="en-US" sz="600" err="1" smtClean="0">
                <a:solidFill>
                  <a:srgbClr val="000000"/>
                </a:solidFill>
              </a:rPr>
              <a:t>bên</a:t>
            </a:r>
            <a:r>
              <a:rPr kumimoji="1" lang="en-US" sz="600" smtClean="0">
                <a:solidFill>
                  <a:srgbClr val="000000"/>
                </a:solidFill>
              </a:rPr>
              <a:t> </a:t>
            </a:r>
            <a:r>
              <a:rPr kumimoji="1" lang="en-US" sz="600" err="1" smtClean="0">
                <a:solidFill>
                  <a:srgbClr val="000000"/>
                </a:solidFill>
              </a:rPr>
              <a:t>ngoài</a:t>
            </a:r>
            <a:endParaRPr kumimoji="1" lang="en-US" sz="600">
              <a:solidFill>
                <a:srgbClr val="000000"/>
              </a:solidFill>
            </a:endParaRPr>
          </a:p>
        </p:txBody>
      </p:sp>
      <p:sp>
        <p:nvSpPr>
          <p:cNvPr id="38" name="Rectangle 37"/>
          <p:cNvSpPr/>
          <p:nvPr/>
        </p:nvSpPr>
        <p:spPr>
          <a:xfrm>
            <a:off x="5517291" y="2924719"/>
            <a:ext cx="504070" cy="2340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base" latinLnBrk="1">
              <a:spcBef>
                <a:spcPct val="0"/>
              </a:spcBef>
              <a:spcAft>
                <a:spcPct val="0"/>
              </a:spcAft>
            </a:pPr>
            <a:r>
              <a:rPr kumimoji="1" lang="en-US" sz="600" err="1" smtClean="0">
                <a:solidFill>
                  <a:srgbClr val="000000"/>
                </a:solidFill>
              </a:rPr>
              <a:t>Thiết</a:t>
            </a:r>
            <a:r>
              <a:rPr kumimoji="1" lang="en-US" sz="600" smtClean="0">
                <a:solidFill>
                  <a:srgbClr val="000000"/>
                </a:solidFill>
              </a:rPr>
              <a:t> </a:t>
            </a:r>
            <a:r>
              <a:rPr kumimoji="1" lang="en-US" sz="600" err="1" smtClean="0">
                <a:solidFill>
                  <a:srgbClr val="000000"/>
                </a:solidFill>
              </a:rPr>
              <a:t>bị</a:t>
            </a:r>
            <a:r>
              <a:rPr kumimoji="1" lang="en-US" sz="600" smtClean="0">
                <a:solidFill>
                  <a:srgbClr val="000000"/>
                </a:solidFill>
              </a:rPr>
              <a:t> </a:t>
            </a:r>
            <a:r>
              <a:rPr kumimoji="1" lang="en-US" sz="600" err="1" smtClean="0">
                <a:solidFill>
                  <a:srgbClr val="000000"/>
                </a:solidFill>
              </a:rPr>
              <a:t>bên</a:t>
            </a:r>
            <a:r>
              <a:rPr kumimoji="1" lang="en-US" sz="600" smtClean="0">
                <a:solidFill>
                  <a:srgbClr val="000000"/>
                </a:solidFill>
              </a:rPr>
              <a:t> </a:t>
            </a:r>
            <a:r>
              <a:rPr kumimoji="1" lang="en-US" sz="600" err="1" smtClean="0">
                <a:solidFill>
                  <a:srgbClr val="000000"/>
                </a:solidFill>
              </a:rPr>
              <a:t>trong</a:t>
            </a:r>
            <a:endParaRPr kumimoji="1" lang="en-US" sz="600">
              <a:solidFill>
                <a:srgbClr val="000000"/>
              </a:solidFill>
            </a:endParaRPr>
          </a:p>
        </p:txBody>
      </p:sp>
      <p:sp>
        <p:nvSpPr>
          <p:cNvPr id="39" name="Rectangle 38"/>
          <p:cNvSpPr/>
          <p:nvPr/>
        </p:nvSpPr>
        <p:spPr>
          <a:xfrm>
            <a:off x="5301260" y="2300633"/>
            <a:ext cx="541378" cy="2340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base" latinLnBrk="1">
              <a:spcBef>
                <a:spcPct val="0"/>
              </a:spcBef>
              <a:spcAft>
                <a:spcPct val="0"/>
              </a:spcAft>
            </a:pPr>
            <a:r>
              <a:rPr kumimoji="1" lang="en-US" sz="600" err="1" smtClean="0">
                <a:solidFill>
                  <a:srgbClr val="000000"/>
                </a:solidFill>
              </a:rPr>
              <a:t>Photocoupler</a:t>
            </a:r>
            <a:endParaRPr kumimoji="1" lang="en-US" sz="600">
              <a:solidFill>
                <a:srgbClr val="000000"/>
              </a:solidFill>
            </a:endParaRPr>
          </a:p>
        </p:txBody>
      </p:sp>
      <p:sp>
        <p:nvSpPr>
          <p:cNvPr id="40" name="Rectangle 39"/>
          <p:cNvSpPr/>
          <p:nvPr/>
        </p:nvSpPr>
        <p:spPr>
          <a:xfrm>
            <a:off x="4653171" y="2924089"/>
            <a:ext cx="504070" cy="1560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base" latinLnBrk="1">
              <a:spcBef>
                <a:spcPct val="0"/>
              </a:spcBef>
              <a:spcAft>
                <a:spcPct val="0"/>
              </a:spcAft>
            </a:pPr>
            <a:r>
              <a:rPr kumimoji="1" lang="en-US" sz="600" smtClean="0">
                <a:solidFill>
                  <a:srgbClr val="000000"/>
                </a:solidFill>
              </a:rPr>
              <a:t>Unit Input</a:t>
            </a:r>
            <a:endParaRPr kumimoji="1" lang="en-US" sz="600">
              <a:solidFill>
                <a:srgbClr val="000000"/>
              </a:solidFill>
            </a:endParaRPr>
          </a:p>
        </p:txBody>
      </p:sp>
      <p:sp>
        <p:nvSpPr>
          <p:cNvPr id="41" name="Rectangle 40"/>
          <p:cNvSpPr/>
          <p:nvPr/>
        </p:nvSpPr>
        <p:spPr>
          <a:xfrm>
            <a:off x="3470979" y="4572945"/>
            <a:ext cx="246063" cy="6921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base" latinLnBrk="1">
              <a:spcBef>
                <a:spcPct val="0"/>
              </a:spcBef>
              <a:spcAft>
                <a:spcPct val="0"/>
              </a:spcAft>
            </a:pPr>
            <a:r>
              <a:rPr kumimoji="1" lang="en-US" sz="600" err="1" smtClean="0">
                <a:solidFill>
                  <a:srgbClr val="000000"/>
                </a:solidFill>
              </a:rPr>
              <a:t>Nguồn</a:t>
            </a:r>
            <a:endParaRPr kumimoji="1" lang="en-US" sz="600">
              <a:solidFill>
                <a:srgbClr val="000000"/>
              </a:solidFill>
            </a:endParaRPr>
          </a:p>
        </p:txBody>
      </p:sp>
      <p:sp>
        <p:nvSpPr>
          <p:cNvPr id="42" name="Text Box 13"/>
          <p:cNvSpPr txBox="1">
            <a:spLocks noChangeArrowheads="1"/>
          </p:cNvSpPr>
          <p:nvPr/>
        </p:nvSpPr>
        <p:spPr bwMode="auto">
          <a:xfrm>
            <a:off x="260350" y="247650"/>
            <a:ext cx="593432"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hangingPunct="0">
              <a:spcBef>
                <a:spcPct val="0"/>
              </a:spcBef>
              <a:spcAft>
                <a:spcPct val="0"/>
              </a:spcAft>
              <a:defRPr kumimoji="1">
                <a:solidFill>
                  <a:schemeClr val="tx1"/>
                </a:solidFill>
                <a:latin typeface="굴림" pitchFamily="50" charset="-127"/>
                <a:ea typeface="굴림" pitchFamily="50" charset="-127"/>
              </a:defRPr>
            </a:lvl9pPr>
          </a:lstStyle>
          <a:p>
            <a:pPr eaLnBrk="1" hangingPunct="1">
              <a:defRPr/>
            </a:pPr>
            <a:r>
              <a:rPr lang="en-US" altLang="ko-KR" sz="1600" b="1" smtClean="0">
                <a:effectLst>
                  <a:outerShdw blurRad="38100" dist="38100" dir="2700000" algn="tl">
                    <a:srgbClr val="C0C0C0"/>
                  </a:outerShdw>
                </a:effectLst>
                <a:latin typeface="Arial" panose="020B0604020202020204" pitchFamily="34" charset="0"/>
                <a:cs typeface="Arial" panose="020B0604020202020204" pitchFamily="34" charset="0"/>
              </a:rPr>
              <a:t>PLC</a:t>
            </a:r>
            <a:endParaRPr lang="ko-KR" altLang="en-US" sz="1600" b="1" smtClean="0">
              <a:latin typeface="Arial" panose="020B0604020202020204" pitchFamily="34" charset="0"/>
              <a:cs typeface="Arial" panose="020B0604020202020204" pitchFamily="34" charset="0"/>
            </a:endParaRPr>
          </a:p>
        </p:txBody>
      </p:sp>
      <p:sp>
        <p:nvSpPr>
          <p:cNvPr id="43" name="TextBox 42"/>
          <p:cNvSpPr txBox="1"/>
          <p:nvPr/>
        </p:nvSpPr>
        <p:spPr>
          <a:xfrm>
            <a:off x="3253629" y="248882"/>
            <a:ext cx="572988" cy="307777"/>
          </a:xfrm>
          <a:prstGeom prst="rect">
            <a:avLst/>
          </a:prstGeom>
          <a:noFill/>
        </p:spPr>
        <p:txBody>
          <a:bodyPr wrap="square" rtlCol="0">
            <a:spAutoFit/>
          </a:bodyPr>
          <a:lstStyle/>
          <a:p>
            <a:r>
              <a:rPr lang="vi-VN" sz="1400" smtClean="0"/>
              <a:t>ĐỀ2</a:t>
            </a:r>
            <a:endParaRPr lang="en-US" sz="1400"/>
          </a:p>
        </p:txBody>
      </p:sp>
    </p:spTree>
    <p:extLst>
      <p:ext uri="{BB962C8B-B14F-4D97-AF65-F5344CB8AC3E}">
        <p14:creationId xmlns:p14="http://schemas.microsoft.com/office/powerpoint/2010/main" val="1515850578"/>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Line 2"/>
          <p:cNvSpPr>
            <a:spLocks noChangeShapeType="1"/>
          </p:cNvSpPr>
          <p:nvPr/>
        </p:nvSpPr>
        <p:spPr bwMode="auto">
          <a:xfrm>
            <a:off x="228600" y="610528"/>
            <a:ext cx="6324600" cy="0"/>
          </a:xfrm>
          <a:prstGeom prst="line">
            <a:avLst/>
          </a:prstGeom>
          <a:noFill/>
          <a:ln w="57150" cmpd="thinThick">
            <a:solidFill>
              <a:schemeClr val="tx1"/>
            </a:solidFill>
            <a:round/>
            <a:headEnd/>
            <a:tailEnd/>
          </a:ln>
          <a:extLst>
            <a:ext uri="{909E8E84-426E-40DD-AFC4-6F175D3DCCD1}">
              <a14:hiddenFill xmlns:a14="http://schemas.microsoft.com/office/drawing/2010/main">
                <a:noFill/>
              </a14:hiddenFill>
            </a:ext>
          </a:extLst>
        </p:spPr>
        <p:txBody>
          <a:bodyPr/>
          <a:lstStyle/>
          <a:p>
            <a:pPr fontAlgn="base" latinLnBrk="1">
              <a:spcBef>
                <a:spcPct val="0"/>
              </a:spcBef>
              <a:spcAft>
                <a:spcPct val="0"/>
              </a:spcAft>
            </a:pPr>
            <a:endParaRPr kumimoji="1" lang="en-US" sz="800">
              <a:solidFill>
                <a:srgbClr val="000000"/>
              </a:solidFill>
              <a:latin typeface="Arial" panose="020B0604020202020204" pitchFamily="34" charset="0"/>
              <a:cs typeface="Arial" panose="020B0604020202020204" pitchFamily="34" charset="0"/>
            </a:endParaRPr>
          </a:p>
        </p:txBody>
      </p:sp>
      <p:sp>
        <p:nvSpPr>
          <p:cNvPr id="5123" name="Text Box 3"/>
          <p:cNvSpPr txBox="1">
            <a:spLocks noChangeArrowheads="1"/>
          </p:cNvSpPr>
          <p:nvPr/>
        </p:nvSpPr>
        <p:spPr bwMode="auto">
          <a:xfrm>
            <a:off x="228606" y="736070"/>
            <a:ext cx="302198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9pPr>
          </a:lstStyle>
          <a:p>
            <a:pPr eaLnBrk="1" fontAlgn="base" latinLnBrk="1" hangingPunct="1">
              <a:spcBef>
                <a:spcPct val="0"/>
              </a:spcBef>
              <a:spcAft>
                <a:spcPct val="0"/>
              </a:spcAft>
            </a:pPr>
            <a:r>
              <a:rPr lang="ko-KR" altLang="en-US" sz="800">
                <a:solidFill>
                  <a:srgbClr val="000000"/>
                </a:solidFill>
                <a:latin typeface="Arial" panose="020B0604020202020204" pitchFamily="34" charset="0"/>
                <a:cs typeface="Arial" panose="020B0604020202020204" pitchFamily="34" charset="0"/>
              </a:rPr>
              <a:t>소속 </a:t>
            </a:r>
            <a:r>
              <a:rPr lang="en-US" altLang="ko-KR" sz="800">
                <a:solidFill>
                  <a:srgbClr val="000000"/>
                </a:solidFill>
                <a:latin typeface="Arial" panose="020B0604020202020204" pitchFamily="34" charset="0"/>
                <a:cs typeface="Arial" panose="020B0604020202020204" pitchFamily="34" charset="0"/>
              </a:rPr>
              <a:t>:                                                </a:t>
            </a:r>
            <a:r>
              <a:rPr lang="ko-KR" altLang="en-US" sz="800">
                <a:solidFill>
                  <a:srgbClr val="000000"/>
                </a:solidFill>
                <a:latin typeface="Arial" panose="020B0604020202020204" pitchFamily="34" charset="0"/>
                <a:cs typeface="Arial" panose="020B0604020202020204" pitchFamily="34" charset="0"/>
              </a:rPr>
              <a:t>사번 </a:t>
            </a:r>
            <a:r>
              <a:rPr lang="en-US" altLang="ko-KR" sz="800">
                <a:solidFill>
                  <a:srgbClr val="000000"/>
                </a:solidFill>
                <a:latin typeface="Arial" panose="020B0604020202020204" pitchFamily="34" charset="0"/>
                <a:cs typeface="Arial" panose="020B0604020202020204" pitchFamily="34" charset="0"/>
              </a:rPr>
              <a:t>:                      </a:t>
            </a:r>
            <a:r>
              <a:rPr lang="ko-KR" altLang="en-US" sz="800">
                <a:solidFill>
                  <a:srgbClr val="000000"/>
                </a:solidFill>
                <a:latin typeface="Arial" panose="020B0604020202020204" pitchFamily="34" charset="0"/>
                <a:cs typeface="Arial" panose="020B0604020202020204" pitchFamily="34" charset="0"/>
              </a:rPr>
              <a:t>이름 </a:t>
            </a:r>
            <a:r>
              <a:rPr lang="en-US" altLang="ko-KR" sz="800">
                <a:solidFill>
                  <a:srgbClr val="000000"/>
                </a:solidFill>
                <a:latin typeface="Arial" panose="020B0604020202020204" pitchFamily="34" charset="0"/>
                <a:cs typeface="Arial" panose="020B0604020202020204" pitchFamily="34" charset="0"/>
              </a:rPr>
              <a:t>: </a:t>
            </a:r>
          </a:p>
        </p:txBody>
      </p:sp>
      <p:sp>
        <p:nvSpPr>
          <p:cNvPr id="5124" name="Rectangle 4"/>
          <p:cNvSpPr>
            <a:spLocks noChangeArrowheads="1"/>
          </p:cNvSpPr>
          <p:nvPr/>
        </p:nvSpPr>
        <p:spPr bwMode="auto">
          <a:xfrm>
            <a:off x="304800" y="1066291"/>
            <a:ext cx="3124200" cy="8610996"/>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marL="457200" indent="-457200"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9pPr>
          </a:lstStyle>
          <a:p>
            <a:pPr eaLnBrk="1" fontAlgn="base" latinLnBrk="1" hangingPunct="1">
              <a:lnSpc>
                <a:spcPct val="110000"/>
              </a:lnSpc>
              <a:spcBef>
                <a:spcPct val="0"/>
              </a:spcBef>
              <a:spcAft>
                <a:spcPct val="0"/>
              </a:spcAft>
            </a:pPr>
            <a:endParaRPr lang="ko-KR" altLang="ko-KR" sz="800">
              <a:solidFill>
                <a:srgbClr val="000000"/>
              </a:solidFill>
              <a:latin typeface="Arial" panose="020B0604020202020204" pitchFamily="34" charset="0"/>
              <a:ea typeface="돋움" pitchFamily="50" charset="-127"/>
              <a:cs typeface="Arial" panose="020B0604020202020204" pitchFamily="34" charset="0"/>
            </a:endParaRPr>
          </a:p>
        </p:txBody>
      </p:sp>
      <p:sp>
        <p:nvSpPr>
          <p:cNvPr id="5125" name="Rectangle 5"/>
          <p:cNvSpPr>
            <a:spLocks noChangeArrowheads="1"/>
          </p:cNvSpPr>
          <p:nvPr/>
        </p:nvSpPr>
        <p:spPr bwMode="auto">
          <a:xfrm>
            <a:off x="3429000" y="1066291"/>
            <a:ext cx="3124200" cy="8610996"/>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marL="457200" indent="-457200"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9pPr>
          </a:lstStyle>
          <a:p>
            <a:pPr eaLnBrk="1" fontAlgn="base" latinLnBrk="1" hangingPunct="1">
              <a:spcBef>
                <a:spcPct val="0"/>
              </a:spcBef>
              <a:spcAft>
                <a:spcPct val="0"/>
              </a:spcAft>
            </a:pPr>
            <a:endParaRPr lang="en-US" altLang="ko-KR" sz="800">
              <a:solidFill>
                <a:srgbClr val="000000"/>
              </a:solidFill>
              <a:latin typeface="Arial" panose="020B0604020202020204" pitchFamily="34" charset="0"/>
              <a:ea typeface="돋움" pitchFamily="50" charset="-127"/>
              <a:cs typeface="Arial" panose="020B0604020202020204" pitchFamily="34" charset="0"/>
            </a:endParaRPr>
          </a:p>
          <a:p>
            <a:pPr eaLnBrk="1" fontAlgn="base" latinLnBrk="1" hangingPunct="1">
              <a:spcBef>
                <a:spcPct val="0"/>
              </a:spcBef>
              <a:spcAft>
                <a:spcPct val="0"/>
              </a:spcAft>
            </a:pPr>
            <a:endParaRPr lang="en-US" altLang="ko-KR" sz="800">
              <a:solidFill>
                <a:srgbClr val="000000"/>
              </a:solidFill>
              <a:latin typeface="Arial" panose="020B0604020202020204" pitchFamily="34" charset="0"/>
              <a:ea typeface="돋움" pitchFamily="50" charset="-127"/>
              <a:cs typeface="Arial" panose="020B0604020202020204" pitchFamily="34" charset="0"/>
            </a:endParaRPr>
          </a:p>
          <a:p>
            <a:pPr eaLnBrk="1" fontAlgn="base" latinLnBrk="1" hangingPunct="1">
              <a:spcBef>
                <a:spcPct val="0"/>
              </a:spcBef>
              <a:spcAft>
                <a:spcPct val="0"/>
              </a:spcAft>
            </a:pPr>
            <a:endParaRPr lang="en-US" altLang="ko-KR" sz="800">
              <a:solidFill>
                <a:srgbClr val="000000"/>
              </a:solidFill>
              <a:latin typeface="Arial" panose="020B0604020202020204" pitchFamily="34" charset="0"/>
              <a:ea typeface="돋움" pitchFamily="50" charset="-127"/>
              <a:cs typeface="Arial" panose="020B0604020202020204" pitchFamily="34" charset="0"/>
            </a:endParaRPr>
          </a:p>
          <a:p>
            <a:pPr eaLnBrk="1" fontAlgn="base" latinLnBrk="1" hangingPunct="1">
              <a:spcBef>
                <a:spcPct val="0"/>
              </a:spcBef>
              <a:spcAft>
                <a:spcPct val="0"/>
              </a:spcAft>
            </a:pPr>
            <a:endParaRPr lang="en-US" altLang="ko-KR" sz="800">
              <a:solidFill>
                <a:srgbClr val="000000"/>
              </a:solidFill>
              <a:latin typeface="Arial" panose="020B0604020202020204" pitchFamily="34" charset="0"/>
              <a:ea typeface="돋움" pitchFamily="50" charset="-127"/>
              <a:cs typeface="Arial" panose="020B0604020202020204" pitchFamily="34" charset="0"/>
            </a:endParaRPr>
          </a:p>
          <a:p>
            <a:pPr eaLnBrk="1" fontAlgn="base" latinLnBrk="1" hangingPunct="1">
              <a:spcBef>
                <a:spcPct val="0"/>
              </a:spcBef>
              <a:spcAft>
                <a:spcPct val="0"/>
              </a:spcAft>
            </a:pPr>
            <a:endParaRPr lang="en-US" altLang="ko-KR" sz="800">
              <a:solidFill>
                <a:srgbClr val="000000"/>
              </a:solidFill>
              <a:latin typeface="Arial" panose="020B0604020202020204" pitchFamily="34" charset="0"/>
              <a:ea typeface="돋움" pitchFamily="50" charset="-127"/>
              <a:cs typeface="Arial" panose="020B0604020202020204" pitchFamily="34" charset="0"/>
            </a:endParaRPr>
          </a:p>
        </p:txBody>
      </p:sp>
      <p:graphicFrame>
        <p:nvGraphicFramePr>
          <p:cNvPr id="2" name="Group 6"/>
          <p:cNvGraphicFramePr>
            <a:graphicFrameLocks noGrp="1"/>
          </p:cNvGraphicFramePr>
          <p:nvPr>
            <p:extLst>
              <p:ext uri="{D42A27DB-BD31-4B8C-83A1-F6EECF244321}">
                <p14:modId xmlns:p14="http://schemas.microsoft.com/office/powerpoint/2010/main" val="1373889653"/>
              </p:ext>
            </p:extLst>
          </p:nvPr>
        </p:nvGraphicFramePr>
        <p:xfrm>
          <a:off x="5346734" y="151343"/>
          <a:ext cx="1223963" cy="839258"/>
        </p:xfrm>
        <a:graphic>
          <a:graphicData uri="http://schemas.openxmlformats.org/drawingml/2006/table">
            <a:tbl>
              <a:tblPr/>
              <a:tblGrid>
                <a:gridCol w="1223963">
                  <a:extLst>
                    <a:ext uri="{9D8B030D-6E8A-4147-A177-3AD203B41FA5}">
                      <a16:colId xmlns:a16="http://schemas.microsoft.com/office/drawing/2014/main" val="20000"/>
                    </a:ext>
                  </a:extLst>
                </a:gridCol>
              </a:tblGrid>
              <a:tr h="302683">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ko-KR" altLang="en-US" sz="1200" b="1" i="0" u="none" strike="noStrike" cap="none" normalizeH="0" baseline="0" smtClean="0">
                          <a:ln>
                            <a:noFill/>
                          </a:ln>
                          <a:solidFill>
                            <a:schemeClr val="tx1"/>
                          </a:solidFill>
                          <a:effectLst/>
                          <a:latin typeface="굴림" pitchFamily="50" charset="-127"/>
                          <a:ea typeface="굴림" pitchFamily="50" charset="-127"/>
                        </a:rPr>
                        <a:t>점 수</a:t>
                      </a:r>
                    </a:p>
                  </a:txBody>
                  <a:tcPr marL="91425" marR="91425" marT="49530" marB="4953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536575">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endParaRPr kumimoji="1" lang="ko-KR" altLang="ko-KR" sz="1200" b="0" i="0" u="none" strike="noStrike" cap="none" normalizeH="0" baseline="0" smtClean="0">
                        <a:ln>
                          <a:noFill/>
                        </a:ln>
                        <a:solidFill>
                          <a:schemeClr val="tx1"/>
                        </a:solidFill>
                        <a:effectLst/>
                        <a:latin typeface="굴림" pitchFamily="50" charset="-127"/>
                        <a:ea typeface="굴림" pitchFamily="50" charset="-127"/>
                      </a:endParaRPr>
                    </a:p>
                  </a:txBody>
                  <a:tcPr marL="91425" marR="91425" marT="49530" marB="495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bl>
          </a:graphicData>
        </a:graphic>
      </p:graphicFrame>
      <p:sp>
        <p:nvSpPr>
          <p:cNvPr id="5135" name="Rectangle 99"/>
          <p:cNvSpPr>
            <a:spLocks noChangeArrowheads="1"/>
          </p:cNvSpPr>
          <p:nvPr/>
        </p:nvSpPr>
        <p:spPr bwMode="auto">
          <a:xfrm>
            <a:off x="227013" y="1129903"/>
            <a:ext cx="3429000"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9pPr>
          </a:lstStyle>
          <a:p>
            <a:pPr eaLnBrk="1" fontAlgn="base" latinLnBrk="1" hangingPunct="1">
              <a:spcBef>
                <a:spcPct val="0"/>
              </a:spcBef>
              <a:spcAft>
                <a:spcPct val="0"/>
              </a:spcAft>
            </a:pPr>
            <a:r>
              <a:rPr lang="en-US" altLang="ko-KR" sz="800">
                <a:solidFill>
                  <a:srgbClr val="000000"/>
                </a:solidFill>
                <a:latin typeface="Arial" panose="020B0604020202020204" pitchFamily="34" charset="0"/>
                <a:cs typeface="Arial" panose="020B0604020202020204" pitchFamily="34" charset="0"/>
              </a:rPr>
              <a:t>18. </a:t>
            </a:r>
            <a:r>
              <a:rPr lang="en-US" altLang="ko-KR" sz="800" err="1" smtClean="0">
                <a:solidFill>
                  <a:srgbClr val="000000"/>
                </a:solidFill>
                <a:latin typeface="Arial" panose="020B0604020202020204" pitchFamily="34" charset="0"/>
                <a:cs typeface="Arial" panose="020B0604020202020204" pitchFamily="34" charset="0"/>
              </a:rPr>
              <a:t>Đây</a:t>
            </a:r>
            <a:r>
              <a:rPr lang="en-US" altLang="ko-KR" sz="800" smtClean="0">
                <a:solidFill>
                  <a:srgbClr val="000000"/>
                </a:solidFill>
                <a:latin typeface="Arial" panose="020B0604020202020204" pitchFamily="34" charset="0"/>
                <a:cs typeface="Arial" panose="020B0604020202020204" pitchFamily="34" charset="0"/>
              </a:rPr>
              <a:t> </a:t>
            </a:r>
            <a:r>
              <a:rPr lang="en-US" altLang="ko-KR" sz="800" err="1" smtClean="0">
                <a:solidFill>
                  <a:srgbClr val="000000"/>
                </a:solidFill>
                <a:latin typeface="Arial" panose="020B0604020202020204" pitchFamily="34" charset="0"/>
                <a:cs typeface="Arial" panose="020B0604020202020204" pitchFamily="34" charset="0"/>
              </a:rPr>
              <a:t>là</a:t>
            </a:r>
            <a:r>
              <a:rPr lang="en-US" altLang="ko-KR" sz="800" smtClean="0">
                <a:solidFill>
                  <a:srgbClr val="000000"/>
                </a:solidFill>
                <a:latin typeface="Arial" panose="020B0604020202020204" pitchFamily="34" charset="0"/>
                <a:cs typeface="Arial" panose="020B0604020202020204" pitchFamily="34" charset="0"/>
              </a:rPr>
              <a:t> </a:t>
            </a:r>
            <a:r>
              <a:rPr lang="en-US" altLang="ko-KR" sz="800" err="1" smtClean="0">
                <a:solidFill>
                  <a:srgbClr val="000000"/>
                </a:solidFill>
                <a:latin typeface="Arial" panose="020B0604020202020204" pitchFamily="34" charset="0"/>
                <a:cs typeface="Arial" panose="020B0604020202020204" pitchFamily="34" charset="0"/>
              </a:rPr>
              <a:t>giải</a:t>
            </a:r>
            <a:r>
              <a:rPr lang="en-US" altLang="ko-KR" sz="800" smtClean="0">
                <a:solidFill>
                  <a:srgbClr val="000000"/>
                </a:solidFill>
                <a:latin typeface="Arial" panose="020B0604020202020204" pitchFamily="34" charset="0"/>
                <a:cs typeface="Arial" panose="020B0604020202020204" pitchFamily="34" charset="0"/>
              </a:rPr>
              <a:t> </a:t>
            </a:r>
            <a:r>
              <a:rPr lang="en-US" altLang="ko-KR" sz="800" err="1" smtClean="0">
                <a:solidFill>
                  <a:srgbClr val="000000"/>
                </a:solidFill>
                <a:latin typeface="Arial" panose="020B0604020202020204" pitchFamily="34" charset="0"/>
                <a:cs typeface="Arial" panose="020B0604020202020204" pitchFamily="34" charset="0"/>
              </a:rPr>
              <a:t>thích</a:t>
            </a:r>
            <a:r>
              <a:rPr lang="en-US" altLang="ko-KR" sz="800" smtClean="0">
                <a:solidFill>
                  <a:srgbClr val="000000"/>
                </a:solidFill>
                <a:latin typeface="Arial" panose="020B0604020202020204" pitchFamily="34" charset="0"/>
                <a:cs typeface="Arial" panose="020B0604020202020204" pitchFamily="34" charset="0"/>
              </a:rPr>
              <a:t> </a:t>
            </a:r>
            <a:r>
              <a:rPr lang="en-US" altLang="ko-KR" sz="800" err="1" smtClean="0">
                <a:solidFill>
                  <a:srgbClr val="000000"/>
                </a:solidFill>
                <a:latin typeface="Arial" panose="020B0604020202020204" pitchFamily="34" charset="0"/>
                <a:cs typeface="Arial" panose="020B0604020202020204" pitchFamily="34" charset="0"/>
              </a:rPr>
              <a:t>về</a:t>
            </a:r>
            <a:r>
              <a:rPr lang="en-US" altLang="ko-KR" sz="800" smtClean="0">
                <a:solidFill>
                  <a:srgbClr val="000000"/>
                </a:solidFill>
                <a:latin typeface="Arial" panose="020B0604020202020204" pitchFamily="34" charset="0"/>
                <a:cs typeface="Arial" panose="020B0604020202020204" pitchFamily="34" charset="0"/>
              </a:rPr>
              <a:t> byte. </a:t>
            </a:r>
            <a:endParaRPr lang="en-US" altLang="ko-KR" sz="800">
              <a:solidFill>
                <a:srgbClr val="000000"/>
              </a:solidFill>
              <a:latin typeface="Arial" panose="020B0604020202020204" pitchFamily="34" charset="0"/>
              <a:cs typeface="Arial" panose="020B0604020202020204" pitchFamily="34" charset="0"/>
            </a:endParaRPr>
          </a:p>
          <a:p>
            <a:pPr eaLnBrk="1" fontAlgn="base" latinLnBrk="1" hangingPunct="1">
              <a:spcBef>
                <a:spcPct val="0"/>
              </a:spcBef>
              <a:spcAft>
                <a:spcPct val="0"/>
              </a:spcAft>
            </a:pPr>
            <a:r>
              <a:rPr lang="en-US" altLang="ko-KR" sz="800">
                <a:solidFill>
                  <a:srgbClr val="000000"/>
                </a:solidFill>
                <a:latin typeface="Arial" panose="020B0604020202020204" pitchFamily="34" charset="0"/>
                <a:cs typeface="Arial" panose="020B0604020202020204" pitchFamily="34" charset="0"/>
              </a:rPr>
              <a:t>     </a:t>
            </a:r>
            <a:r>
              <a:rPr lang="en-US" altLang="ko-KR" sz="800" err="1" smtClean="0">
                <a:solidFill>
                  <a:srgbClr val="000000"/>
                </a:solidFill>
                <a:latin typeface="Arial" panose="020B0604020202020204" pitchFamily="34" charset="0"/>
                <a:cs typeface="Arial" panose="020B0604020202020204" pitchFamily="34" charset="0"/>
              </a:rPr>
              <a:t>Hãy</a:t>
            </a:r>
            <a:r>
              <a:rPr lang="en-US" altLang="ko-KR" sz="800" smtClean="0">
                <a:solidFill>
                  <a:srgbClr val="000000"/>
                </a:solidFill>
                <a:latin typeface="Arial" panose="020B0604020202020204" pitchFamily="34" charset="0"/>
                <a:cs typeface="Arial" panose="020B0604020202020204" pitchFamily="34" charset="0"/>
              </a:rPr>
              <a:t> </a:t>
            </a:r>
            <a:r>
              <a:rPr lang="en-US" altLang="ko-KR" sz="800" err="1" smtClean="0">
                <a:solidFill>
                  <a:srgbClr val="000000"/>
                </a:solidFill>
                <a:latin typeface="Arial" panose="020B0604020202020204" pitchFamily="34" charset="0"/>
                <a:cs typeface="Arial" panose="020B0604020202020204" pitchFamily="34" charset="0"/>
              </a:rPr>
              <a:t>chọn</a:t>
            </a:r>
            <a:r>
              <a:rPr lang="en-US" altLang="ko-KR" sz="800" smtClean="0">
                <a:solidFill>
                  <a:srgbClr val="000000"/>
                </a:solidFill>
                <a:latin typeface="Arial" panose="020B0604020202020204" pitchFamily="34" charset="0"/>
                <a:cs typeface="Arial" panose="020B0604020202020204" pitchFamily="34" charset="0"/>
              </a:rPr>
              <a:t> </a:t>
            </a:r>
            <a:r>
              <a:rPr lang="en-US" altLang="ko-KR" sz="800" err="1" smtClean="0">
                <a:solidFill>
                  <a:srgbClr val="000000"/>
                </a:solidFill>
                <a:latin typeface="Arial" panose="020B0604020202020204" pitchFamily="34" charset="0"/>
                <a:cs typeface="Arial" panose="020B0604020202020204" pitchFamily="34" charset="0"/>
              </a:rPr>
              <a:t>đáp</a:t>
            </a:r>
            <a:r>
              <a:rPr lang="en-US" altLang="ko-KR" sz="800" smtClean="0">
                <a:solidFill>
                  <a:srgbClr val="000000"/>
                </a:solidFill>
                <a:latin typeface="Arial" panose="020B0604020202020204" pitchFamily="34" charset="0"/>
                <a:cs typeface="Arial" panose="020B0604020202020204" pitchFamily="34" charset="0"/>
              </a:rPr>
              <a:t> </a:t>
            </a:r>
            <a:r>
              <a:rPr lang="en-US" altLang="ko-KR" sz="800" err="1" smtClean="0">
                <a:solidFill>
                  <a:srgbClr val="000000"/>
                </a:solidFill>
                <a:latin typeface="Arial" panose="020B0604020202020204" pitchFamily="34" charset="0"/>
                <a:cs typeface="Arial" panose="020B0604020202020204" pitchFamily="34" charset="0"/>
              </a:rPr>
              <a:t>án</a:t>
            </a:r>
            <a:r>
              <a:rPr lang="en-US" altLang="ko-KR" sz="800" smtClean="0">
                <a:solidFill>
                  <a:srgbClr val="000000"/>
                </a:solidFill>
                <a:latin typeface="Arial" panose="020B0604020202020204" pitchFamily="34" charset="0"/>
                <a:cs typeface="Arial" panose="020B0604020202020204" pitchFamily="34" charset="0"/>
              </a:rPr>
              <a:t> </a:t>
            </a:r>
            <a:r>
              <a:rPr lang="en-US" altLang="ko-KR" sz="800" err="1" smtClean="0">
                <a:solidFill>
                  <a:srgbClr val="000000"/>
                </a:solidFill>
                <a:latin typeface="Arial" panose="020B0604020202020204" pitchFamily="34" charset="0"/>
                <a:cs typeface="Arial" panose="020B0604020202020204" pitchFamily="34" charset="0"/>
              </a:rPr>
              <a:t>giải</a:t>
            </a:r>
            <a:r>
              <a:rPr lang="en-US" altLang="ko-KR" sz="800" smtClean="0">
                <a:solidFill>
                  <a:srgbClr val="000000"/>
                </a:solidFill>
                <a:latin typeface="Arial" panose="020B0604020202020204" pitchFamily="34" charset="0"/>
                <a:cs typeface="Arial" panose="020B0604020202020204" pitchFamily="34" charset="0"/>
              </a:rPr>
              <a:t> </a:t>
            </a:r>
            <a:r>
              <a:rPr lang="en-US" altLang="ko-KR" sz="800" err="1" smtClean="0">
                <a:solidFill>
                  <a:srgbClr val="000000"/>
                </a:solidFill>
                <a:latin typeface="Arial" panose="020B0604020202020204" pitchFamily="34" charset="0"/>
                <a:cs typeface="Arial" panose="020B0604020202020204" pitchFamily="34" charset="0"/>
              </a:rPr>
              <a:t>thích</a:t>
            </a:r>
            <a:r>
              <a:rPr lang="en-US" altLang="ko-KR" sz="800" smtClean="0">
                <a:solidFill>
                  <a:srgbClr val="000000"/>
                </a:solidFill>
                <a:latin typeface="Arial" panose="020B0604020202020204" pitchFamily="34" charset="0"/>
                <a:cs typeface="Arial" panose="020B0604020202020204" pitchFamily="34" charset="0"/>
              </a:rPr>
              <a:t> </a:t>
            </a:r>
            <a:r>
              <a:rPr lang="en-US" altLang="ko-KR" sz="800" err="1" smtClean="0">
                <a:solidFill>
                  <a:srgbClr val="000000"/>
                </a:solidFill>
                <a:latin typeface="Arial" panose="020B0604020202020204" pitchFamily="34" charset="0"/>
                <a:cs typeface="Arial" panose="020B0604020202020204" pitchFamily="34" charset="0"/>
              </a:rPr>
              <a:t>không</a:t>
            </a:r>
            <a:r>
              <a:rPr lang="en-US" altLang="ko-KR" sz="800" smtClean="0">
                <a:solidFill>
                  <a:srgbClr val="000000"/>
                </a:solidFill>
                <a:latin typeface="Arial" panose="020B0604020202020204" pitchFamily="34" charset="0"/>
                <a:cs typeface="Arial" panose="020B0604020202020204" pitchFamily="34" charset="0"/>
              </a:rPr>
              <a:t> </a:t>
            </a:r>
            <a:r>
              <a:rPr lang="en-US" altLang="ko-KR" sz="800" err="1" smtClean="0">
                <a:solidFill>
                  <a:srgbClr val="000000"/>
                </a:solidFill>
                <a:latin typeface="Arial" panose="020B0604020202020204" pitchFamily="34" charset="0"/>
                <a:cs typeface="Arial" panose="020B0604020202020204" pitchFamily="34" charset="0"/>
              </a:rPr>
              <a:t>đúng</a:t>
            </a:r>
            <a:r>
              <a:rPr lang="en-US" altLang="ko-KR" sz="800" smtClean="0">
                <a:solidFill>
                  <a:srgbClr val="000000"/>
                </a:solidFill>
                <a:latin typeface="Arial" panose="020B0604020202020204" pitchFamily="34" charset="0"/>
                <a:cs typeface="Arial" panose="020B0604020202020204" pitchFamily="34" charset="0"/>
              </a:rPr>
              <a:t>?</a:t>
            </a:r>
            <a:endParaRPr lang="en-US" altLang="ko-KR" sz="800">
              <a:solidFill>
                <a:srgbClr val="000000"/>
              </a:solidFill>
              <a:latin typeface="Arial" panose="020B0604020202020204" pitchFamily="34" charset="0"/>
              <a:cs typeface="Arial" panose="020B0604020202020204" pitchFamily="34" charset="0"/>
            </a:endParaRPr>
          </a:p>
          <a:p>
            <a:pPr eaLnBrk="1" fontAlgn="base" latinLnBrk="1" hangingPunct="1">
              <a:spcBef>
                <a:spcPct val="0"/>
              </a:spcBef>
              <a:spcAft>
                <a:spcPct val="0"/>
              </a:spcAft>
            </a:pPr>
            <a:endParaRPr lang="en-US" altLang="ko-KR" sz="800">
              <a:solidFill>
                <a:srgbClr val="000000"/>
              </a:solidFill>
              <a:latin typeface="Arial" panose="020B0604020202020204" pitchFamily="34" charset="0"/>
              <a:cs typeface="Arial" panose="020B0604020202020204" pitchFamily="34" charset="0"/>
            </a:endParaRPr>
          </a:p>
          <a:p>
            <a:pPr eaLnBrk="1" fontAlgn="base" latinLnBrk="1" hangingPunct="1">
              <a:spcBef>
                <a:spcPct val="0"/>
              </a:spcBef>
              <a:spcAft>
                <a:spcPct val="0"/>
              </a:spcAft>
            </a:pPr>
            <a:r>
              <a:rPr lang="en-US" altLang="ko-KR" sz="800">
                <a:solidFill>
                  <a:srgbClr val="000000"/>
                </a:solidFill>
                <a:latin typeface="Arial" panose="020B0604020202020204" pitchFamily="34" charset="0"/>
                <a:cs typeface="Arial" panose="020B0604020202020204" pitchFamily="34" charset="0"/>
              </a:rPr>
              <a:t>  1. </a:t>
            </a:r>
            <a:r>
              <a:rPr lang="en-US" altLang="ko-KR" sz="800" err="1" smtClean="0">
                <a:solidFill>
                  <a:srgbClr val="000000"/>
                </a:solidFill>
                <a:latin typeface="Arial" panose="020B0604020202020204" pitchFamily="34" charset="0"/>
                <a:cs typeface="Arial" panose="020B0604020202020204" pitchFamily="34" charset="0"/>
              </a:rPr>
              <a:t>Gộp</a:t>
            </a:r>
            <a:r>
              <a:rPr lang="en-US" altLang="ko-KR" sz="800" smtClean="0">
                <a:solidFill>
                  <a:srgbClr val="000000"/>
                </a:solidFill>
                <a:latin typeface="Arial" panose="020B0604020202020204" pitchFamily="34" charset="0"/>
                <a:cs typeface="Arial" panose="020B0604020202020204" pitchFamily="34" charset="0"/>
              </a:rPr>
              <a:t> 8ea Bit </a:t>
            </a:r>
            <a:r>
              <a:rPr lang="en-US" altLang="ko-KR" sz="800" err="1" smtClean="0">
                <a:solidFill>
                  <a:srgbClr val="000000"/>
                </a:solidFill>
                <a:latin typeface="Arial" panose="020B0604020202020204" pitchFamily="34" charset="0"/>
                <a:cs typeface="Arial" panose="020B0604020202020204" pitchFamily="34" charset="0"/>
              </a:rPr>
              <a:t>vào</a:t>
            </a:r>
            <a:r>
              <a:rPr lang="en-US" altLang="ko-KR" sz="800" smtClean="0">
                <a:solidFill>
                  <a:srgbClr val="000000"/>
                </a:solidFill>
                <a:latin typeface="Arial" panose="020B0604020202020204" pitchFamily="34" charset="0"/>
                <a:cs typeface="Arial" panose="020B0604020202020204" pitchFamily="34" charset="0"/>
              </a:rPr>
              <a:t> </a:t>
            </a:r>
            <a:r>
              <a:rPr lang="en-US" altLang="ko-KR" sz="800" err="1" smtClean="0">
                <a:solidFill>
                  <a:srgbClr val="000000"/>
                </a:solidFill>
                <a:latin typeface="Arial" panose="020B0604020202020204" pitchFamily="34" charset="0"/>
                <a:cs typeface="Arial" panose="020B0604020202020204" pitchFamily="34" charset="0"/>
              </a:rPr>
              <a:t>là</a:t>
            </a:r>
            <a:r>
              <a:rPr lang="en-US" altLang="ko-KR" sz="800" smtClean="0">
                <a:solidFill>
                  <a:srgbClr val="000000"/>
                </a:solidFill>
                <a:latin typeface="Arial" panose="020B0604020202020204" pitchFamily="34" charset="0"/>
                <a:cs typeface="Arial" panose="020B0604020202020204" pitchFamily="34" charset="0"/>
              </a:rPr>
              <a:t> </a:t>
            </a:r>
            <a:r>
              <a:rPr lang="en-US" altLang="ko-KR" sz="800" err="1" smtClean="0">
                <a:solidFill>
                  <a:srgbClr val="000000"/>
                </a:solidFill>
                <a:latin typeface="Arial" panose="020B0604020202020204" pitchFamily="34" charset="0"/>
                <a:cs typeface="Arial" panose="020B0604020202020204" pitchFamily="34" charset="0"/>
              </a:rPr>
              <a:t>một</a:t>
            </a:r>
            <a:r>
              <a:rPr lang="en-US" altLang="ko-KR" sz="800" smtClean="0">
                <a:solidFill>
                  <a:srgbClr val="000000"/>
                </a:solidFill>
                <a:latin typeface="Arial" panose="020B0604020202020204" pitchFamily="34" charset="0"/>
                <a:cs typeface="Arial" panose="020B0604020202020204" pitchFamily="34" charset="0"/>
              </a:rPr>
              <a:t> Byte.</a:t>
            </a:r>
            <a:endParaRPr lang="en-US" altLang="ko-KR" sz="800">
              <a:solidFill>
                <a:srgbClr val="000000"/>
              </a:solidFill>
              <a:latin typeface="Arial" panose="020B0604020202020204" pitchFamily="34" charset="0"/>
              <a:cs typeface="Arial" panose="020B0604020202020204" pitchFamily="34" charset="0"/>
            </a:endParaRPr>
          </a:p>
          <a:p>
            <a:pPr eaLnBrk="1" fontAlgn="base" latinLnBrk="1" hangingPunct="1">
              <a:spcBef>
                <a:spcPct val="0"/>
              </a:spcBef>
              <a:spcAft>
                <a:spcPct val="0"/>
              </a:spcAft>
            </a:pPr>
            <a:r>
              <a:rPr lang="en-US" altLang="ko-KR" sz="800">
                <a:solidFill>
                  <a:srgbClr val="000000"/>
                </a:solidFill>
                <a:latin typeface="Arial" panose="020B0604020202020204" pitchFamily="34" charset="0"/>
                <a:cs typeface="Arial" panose="020B0604020202020204" pitchFamily="34" charset="0"/>
              </a:rPr>
              <a:t>  2. </a:t>
            </a:r>
            <a:r>
              <a:rPr lang="en-US" altLang="ko-KR" sz="800" err="1" smtClean="0">
                <a:solidFill>
                  <a:srgbClr val="000000"/>
                </a:solidFill>
                <a:latin typeface="Arial" panose="020B0604020202020204" pitchFamily="34" charset="0"/>
                <a:cs typeface="Arial" panose="020B0604020202020204" pitchFamily="34" charset="0"/>
              </a:rPr>
              <a:t>Có</a:t>
            </a:r>
            <a:r>
              <a:rPr lang="en-US" altLang="ko-KR" sz="800" smtClean="0">
                <a:solidFill>
                  <a:srgbClr val="000000"/>
                </a:solidFill>
                <a:latin typeface="Arial" panose="020B0604020202020204" pitchFamily="34" charset="0"/>
                <a:cs typeface="Arial" panose="020B0604020202020204" pitchFamily="34" charset="0"/>
              </a:rPr>
              <a:t> </a:t>
            </a:r>
            <a:r>
              <a:rPr lang="en-US" altLang="ko-KR" sz="800" err="1" smtClean="0">
                <a:solidFill>
                  <a:srgbClr val="000000"/>
                </a:solidFill>
                <a:latin typeface="Arial" panose="020B0604020202020204" pitchFamily="34" charset="0"/>
                <a:cs typeface="Arial" panose="020B0604020202020204" pitchFamily="34" charset="0"/>
              </a:rPr>
              <a:t>thể</a:t>
            </a:r>
            <a:r>
              <a:rPr lang="en-US" altLang="ko-KR" sz="800" smtClean="0">
                <a:solidFill>
                  <a:srgbClr val="000000"/>
                </a:solidFill>
                <a:latin typeface="Arial" panose="020B0604020202020204" pitchFamily="34" charset="0"/>
                <a:cs typeface="Arial" panose="020B0604020202020204" pitchFamily="34" charset="0"/>
              </a:rPr>
              <a:t> </a:t>
            </a:r>
            <a:r>
              <a:rPr lang="en-US" altLang="ko-KR" sz="800" err="1" smtClean="0">
                <a:solidFill>
                  <a:srgbClr val="000000"/>
                </a:solidFill>
                <a:latin typeface="Arial" panose="020B0604020202020204" pitchFamily="34" charset="0"/>
                <a:cs typeface="Arial" panose="020B0604020202020204" pitchFamily="34" charset="0"/>
              </a:rPr>
              <a:t>biểu</a:t>
            </a:r>
            <a:r>
              <a:rPr lang="en-US" altLang="ko-KR" sz="800" smtClean="0">
                <a:solidFill>
                  <a:srgbClr val="000000"/>
                </a:solidFill>
                <a:latin typeface="Arial" panose="020B0604020202020204" pitchFamily="34" charset="0"/>
                <a:cs typeface="Arial" panose="020B0604020202020204" pitchFamily="34" charset="0"/>
              </a:rPr>
              <a:t> </a:t>
            </a:r>
            <a:r>
              <a:rPr lang="en-US" altLang="ko-KR" sz="800" err="1" smtClean="0">
                <a:solidFill>
                  <a:srgbClr val="000000"/>
                </a:solidFill>
                <a:latin typeface="Arial" panose="020B0604020202020204" pitchFamily="34" charset="0"/>
                <a:cs typeface="Arial" panose="020B0604020202020204" pitchFamily="34" charset="0"/>
              </a:rPr>
              <a:t>hiện</a:t>
            </a:r>
            <a:r>
              <a:rPr lang="en-US" altLang="ko-KR" sz="800" smtClean="0">
                <a:solidFill>
                  <a:srgbClr val="000000"/>
                </a:solidFill>
                <a:latin typeface="Arial" panose="020B0604020202020204" pitchFamily="34" charset="0"/>
                <a:cs typeface="Arial" panose="020B0604020202020204" pitchFamily="34" charset="0"/>
              </a:rPr>
              <a:t> 256 </a:t>
            </a:r>
            <a:r>
              <a:rPr lang="en-US" altLang="ko-KR" sz="800" err="1" smtClean="0">
                <a:solidFill>
                  <a:srgbClr val="000000"/>
                </a:solidFill>
                <a:latin typeface="Arial" panose="020B0604020202020204" pitchFamily="34" charset="0"/>
                <a:cs typeface="Arial" panose="020B0604020202020204" pitchFamily="34" charset="0"/>
              </a:rPr>
              <a:t>loại</a:t>
            </a:r>
            <a:r>
              <a:rPr lang="en-US" altLang="ko-KR" sz="800" smtClean="0">
                <a:solidFill>
                  <a:srgbClr val="000000"/>
                </a:solidFill>
                <a:latin typeface="Arial" panose="020B0604020202020204" pitchFamily="34" charset="0"/>
                <a:cs typeface="Arial" panose="020B0604020202020204" pitchFamily="34" charset="0"/>
              </a:rPr>
              <a:t> </a:t>
            </a:r>
            <a:r>
              <a:rPr lang="en-US" altLang="ko-KR" sz="800" err="1" smtClean="0">
                <a:solidFill>
                  <a:srgbClr val="000000"/>
                </a:solidFill>
                <a:latin typeface="Arial" panose="020B0604020202020204" pitchFamily="34" charset="0"/>
                <a:cs typeface="Arial" panose="020B0604020202020204" pitchFamily="34" charset="0"/>
              </a:rPr>
              <a:t>thông</a:t>
            </a:r>
            <a:r>
              <a:rPr lang="en-US" altLang="ko-KR" sz="800" smtClean="0">
                <a:solidFill>
                  <a:srgbClr val="000000"/>
                </a:solidFill>
                <a:latin typeface="Arial" panose="020B0604020202020204" pitchFamily="34" charset="0"/>
                <a:cs typeface="Arial" panose="020B0604020202020204" pitchFamily="34" charset="0"/>
              </a:rPr>
              <a:t> tin </a:t>
            </a:r>
            <a:endParaRPr lang="en-US" altLang="ko-KR" sz="800">
              <a:solidFill>
                <a:srgbClr val="000000"/>
              </a:solidFill>
              <a:latin typeface="Arial" panose="020B0604020202020204" pitchFamily="34" charset="0"/>
              <a:cs typeface="Arial" panose="020B0604020202020204" pitchFamily="34" charset="0"/>
            </a:endParaRPr>
          </a:p>
          <a:p>
            <a:pPr eaLnBrk="1" fontAlgn="base" latinLnBrk="1" hangingPunct="1">
              <a:spcBef>
                <a:spcPct val="0"/>
              </a:spcBef>
              <a:spcAft>
                <a:spcPct val="0"/>
              </a:spcAft>
            </a:pPr>
            <a:r>
              <a:rPr lang="en-US" altLang="ko-KR" sz="800">
                <a:solidFill>
                  <a:srgbClr val="000000"/>
                </a:solidFill>
                <a:latin typeface="Arial" panose="020B0604020202020204" pitchFamily="34" charset="0"/>
                <a:cs typeface="Arial" panose="020B0604020202020204" pitchFamily="34" charset="0"/>
              </a:rPr>
              <a:t>  3. </a:t>
            </a:r>
            <a:r>
              <a:rPr lang="en-US" altLang="ko-KR" sz="800" err="1" smtClean="0">
                <a:solidFill>
                  <a:srgbClr val="000000"/>
                </a:solidFill>
                <a:latin typeface="Arial" panose="020B0604020202020204" pitchFamily="34" charset="0"/>
                <a:cs typeface="Arial" panose="020B0604020202020204" pitchFamily="34" charset="0"/>
              </a:rPr>
              <a:t>Có</a:t>
            </a:r>
            <a:r>
              <a:rPr lang="en-US" altLang="ko-KR" sz="800" smtClean="0">
                <a:solidFill>
                  <a:srgbClr val="000000"/>
                </a:solidFill>
                <a:latin typeface="Arial" panose="020B0604020202020204" pitchFamily="34" charset="0"/>
                <a:cs typeface="Arial" panose="020B0604020202020204" pitchFamily="34" charset="0"/>
              </a:rPr>
              <a:t> </a:t>
            </a:r>
            <a:r>
              <a:rPr lang="en-US" altLang="ko-KR" sz="800" err="1" smtClean="0">
                <a:solidFill>
                  <a:srgbClr val="000000"/>
                </a:solidFill>
                <a:latin typeface="Arial" panose="020B0604020202020204" pitchFamily="34" charset="0"/>
                <a:cs typeface="Arial" panose="020B0604020202020204" pitchFamily="34" charset="0"/>
              </a:rPr>
              <a:t>thể</a:t>
            </a:r>
            <a:r>
              <a:rPr lang="en-US" altLang="ko-KR" sz="800" smtClean="0">
                <a:solidFill>
                  <a:srgbClr val="000000"/>
                </a:solidFill>
                <a:latin typeface="Arial" panose="020B0604020202020204" pitchFamily="34" charset="0"/>
                <a:cs typeface="Arial" panose="020B0604020202020204" pitchFamily="34" charset="0"/>
              </a:rPr>
              <a:t> </a:t>
            </a:r>
            <a:r>
              <a:rPr lang="en-US" altLang="ko-KR" sz="800" err="1" smtClean="0">
                <a:solidFill>
                  <a:srgbClr val="000000"/>
                </a:solidFill>
                <a:latin typeface="Arial" panose="020B0604020202020204" pitchFamily="34" charset="0"/>
                <a:cs typeface="Arial" panose="020B0604020202020204" pitchFamily="34" charset="0"/>
              </a:rPr>
              <a:t>biểu</a:t>
            </a:r>
            <a:r>
              <a:rPr lang="en-US" altLang="ko-KR" sz="800" smtClean="0">
                <a:solidFill>
                  <a:srgbClr val="000000"/>
                </a:solidFill>
                <a:latin typeface="Arial" panose="020B0604020202020204" pitchFamily="34" charset="0"/>
                <a:cs typeface="Arial" panose="020B0604020202020204" pitchFamily="34" charset="0"/>
              </a:rPr>
              <a:t> </a:t>
            </a:r>
            <a:r>
              <a:rPr lang="en-US" altLang="ko-KR" sz="800" err="1" smtClean="0">
                <a:solidFill>
                  <a:srgbClr val="000000"/>
                </a:solidFill>
                <a:latin typeface="Arial" panose="020B0604020202020204" pitchFamily="34" charset="0"/>
                <a:cs typeface="Arial" panose="020B0604020202020204" pitchFamily="34" charset="0"/>
              </a:rPr>
              <a:t>hiện</a:t>
            </a:r>
            <a:r>
              <a:rPr lang="en-US" altLang="ko-KR" sz="800" smtClean="0">
                <a:solidFill>
                  <a:srgbClr val="000000"/>
                </a:solidFill>
                <a:latin typeface="Arial" panose="020B0604020202020204" pitchFamily="34" charset="0"/>
                <a:cs typeface="Arial" panose="020B0604020202020204" pitchFamily="34" charset="0"/>
              </a:rPr>
              <a:t> </a:t>
            </a:r>
            <a:r>
              <a:rPr lang="en-US" altLang="ko-KR" sz="800" err="1" smtClean="0">
                <a:solidFill>
                  <a:srgbClr val="000000"/>
                </a:solidFill>
                <a:latin typeface="Arial" panose="020B0604020202020204" pitchFamily="34" charset="0"/>
                <a:cs typeface="Arial" panose="020B0604020202020204" pitchFamily="34" charset="0"/>
              </a:rPr>
              <a:t>tất</a:t>
            </a:r>
            <a:r>
              <a:rPr lang="en-US" altLang="ko-KR" sz="800" smtClean="0">
                <a:solidFill>
                  <a:srgbClr val="000000"/>
                </a:solidFill>
                <a:latin typeface="Arial" panose="020B0604020202020204" pitchFamily="34" charset="0"/>
                <a:cs typeface="Arial" panose="020B0604020202020204" pitchFamily="34" charset="0"/>
              </a:rPr>
              <a:t> </a:t>
            </a:r>
            <a:r>
              <a:rPr lang="en-US" altLang="ko-KR" sz="800" err="1" smtClean="0">
                <a:solidFill>
                  <a:srgbClr val="000000"/>
                </a:solidFill>
                <a:latin typeface="Arial" panose="020B0604020202020204" pitchFamily="34" charset="0"/>
                <a:cs typeface="Arial" panose="020B0604020202020204" pitchFamily="34" charset="0"/>
              </a:rPr>
              <a:t>cả</a:t>
            </a:r>
            <a:r>
              <a:rPr lang="en-US" altLang="ko-KR" sz="800" smtClean="0">
                <a:solidFill>
                  <a:srgbClr val="000000"/>
                </a:solidFill>
                <a:latin typeface="Arial" panose="020B0604020202020204" pitchFamily="34" charset="0"/>
                <a:cs typeface="Arial" panose="020B0604020202020204" pitchFamily="34" charset="0"/>
              </a:rPr>
              <a:t> </a:t>
            </a:r>
            <a:r>
              <a:rPr lang="en-US" altLang="ko-KR" sz="800" err="1" smtClean="0">
                <a:solidFill>
                  <a:srgbClr val="000000"/>
                </a:solidFill>
                <a:latin typeface="Arial" panose="020B0604020202020204" pitchFamily="34" charset="0"/>
                <a:cs typeface="Arial" panose="020B0604020202020204" pitchFamily="34" charset="0"/>
              </a:rPr>
              <a:t>chữ</a:t>
            </a:r>
            <a:r>
              <a:rPr lang="en-US" altLang="ko-KR" sz="800" smtClean="0">
                <a:solidFill>
                  <a:srgbClr val="000000"/>
                </a:solidFill>
                <a:latin typeface="Arial" panose="020B0604020202020204" pitchFamily="34" charset="0"/>
                <a:cs typeface="Arial" panose="020B0604020202020204" pitchFamily="34" charset="0"/>
              </a:rPr>
              <a:t> </a:t>
            </a:r>
            <a:r>
              <a:rPr lang="en-US" altLang="ko-KR" sz="800" err="1" smtClean="0">
                <a:solidFill>
                  <a:srgbClr val="000000"/>
                </a:solidFill>
                <a:latin typeface="Arial" panose="020B0604020202020204" pitchFamily="34" charset="0"/>
                <a:cs typeface="Arial" panose="020B0604020202020204" pitchFamily="34" charset="0"/>
              </a:rPr>
              <a:t>số</a:t>
            </a:r>
            <a:r>
              <a:rPr lang="en-US" altLang="ko-KR" sz="800" smtClean="0">
                <a:solidFill>
                  <a:srgbClr val="000000"/>
                </a:solidFill>
                <a:latin typeface="Arial" panose="020B0604020202020204" pitchFamily="34" charset="0"/>
                <a:cs typeface="Arial" panose="020B0604020202020204" pitchFamily="34" charset="0"/>
              </a:rPr>
              <a:t>, </a:t>
            </a:r>
            <a:r>
              <a:rPr lang="en-US" altLang="ko-KR" sz="800" err="1" smtClean="0">
                <a:solidFill>
                  <a:srgbClr val="000000"/>
                </a:solidFill>
                <a:latin typeface="Arial" panose="020B0604020202020204" pitchFamily="34" charset="0"/>
                <a:cs typeface="Arial" panose="020B0604020202020204" pitchFamily="34" charset="0"/>
              </a:rPr>
              <a:t>chữ</a:t>
            </a:r>
            <a:r>
              <a:rPr lang="en-US" altLang="ko-KR" sz="800" smtClean="0">
                <a:solidFill>
                  <a:srgbClr val="000000"/>
                </a:solidFill>
                <a:latin typeface="Arial" panose="020B0604020202020204" pitchFamily="34" charset="0"/>
                <a:cs typeface="Arial" panose="020B0604020202020204" pitchFamily="34" charset="0"/>
              </a:rPr>
              <a:t> </a:t>
            </a:r>
            <a:r>
              <a:rPr lang="en-US" altLang="ko-KR" sz="800" err="1" smtClean="0">
                <a:solidFill>
                  <a:srgbClr val="000000"/>
                </a:solidFill>
                <a:latin typeface="Arial" panose="020B0604020202020204" pitchFamily="34" charset="0"/>
                <a:cs typeface="Arial" panose="020B0604020202020204" pitchFamily="34" charset="0"/>
              </a:rPr>
              <a:t>tiếng</a:t>
            </a:r>
            <a:r>
              <a:rPr lang="en-US" altLang="ko-KR" sz="800" smtClean="0">
                <a:solidFill>
                  <a:srgbClr val="000000"/>
                </a:solidFill>
                <a:latin typeface="Arial" panose="020B0604020202020204" pitchFamily="34" charset="0"/>
                <a:cs typeface="Arial" panose="020B0604020202020204" pitchFamily="34" charset="0"/>
              </a:rPr>
              <a:t> </a:t>
            </a:r>
            <a:r>
              <a:rPr lang="en-US" altLang="ko-KR" sz="800" err="1" smtClean="0">
                <a:solidFill>
                  <a:srgbClr val="000000"/>
                </a:solidFill>
                <a:latin typeface="Arial" panose="020B0604020202020204" pitchFamily="34" charset="0"/>
                <a:cs typeface="Arial" panose="020B0604020202020204" pitchFamily="34" charset="0"/>
              </a:rPr>
              <a:t>anh</a:t>
            </a:r>
            <a:r>
              <a:rPr lang="en-US" altLang="ko-KR" sz="800" smtClean="0">
                <a:solidFill>
                  <a:srgbClr val="000000"/>
                </a:solidFill>
                <a:latin typeface="Arial" panose="020B0604020202020204" pitchFamily="34" charset="0"/>
                <a:cs typeface="Arial" panose="020B0604020202020204" pitchFamily="34" charset="0"/>
              </a:rPr>
              <a:t>, </a:t>
            </a:r>
            <a:r>
              <a:rPr lang="en-US" altLang="ko-KR" sz="800" err="1" smtClean="0">
                <a:solidFill>
                  <a:srgbClr val="000000"/>
                </a:solidFill>
                <a:latin typeface="Arial" panose="020B0604020202020204" pitchFamily="34" charset="0"/>
                <a:cs typeface="Arial" panose="020B0604020202020204" pitchFamily="34" charset="0"/>
              </a:rPr>
              <a:t>kí</a:t>
            </a:r>
            <a:r>
              <a:rPr lang="en-US" altLang="ko-KR" sz="800" smtClean="0">
                <a:solidFill>
                  <a:srgbClr val="000000"/>
                </a:solidFill>
                <a:latin typeface="Arial" panose="020B0604020202020204" pitchFamily="34" charset="0"/>
                <a:cs typeface="Arial" panose="020B0604020202020204" pitchFamily="34" charset="0"/>
              </a:rPr>
              <a:t> </a:t>
            </a:r>
            <a:r>
              <a:rPr lang="en-US" altLang="ko-KR" sz="800" err="1" smtClean="0">
                <a:solidFill>
                  <a:srgbClr val="000000"/>
                </a:solidFill>
                <a:latin typeface="Arial" panose="020B0604020202020204" pitchFamily="34" charset="0"/>
                <a:cs typeface="Arial" panose="020B0604020202020204" pitchFamily="34" charset="0"/>
              </a:rPr>
              <a:t>tự</a:t>
            </a:r>
            <a:r>
              <a:rPr lang="en-US" altLang="ko-KR" sz="800" smtClean="0">
                <a:solidFill>
                  <a:srgbClr val="000000"/>
                </a:solidFill>
                <a:latin typeface="Arial" panose="020B0604020202020204" pitchFamily="34" charset="0"/>
                <a:cs typeface="Arial" panose="020B0604020202020204" pitchFamily="34" charset="0"/>
              </a:rPr>
              <a:t> </a:t>
            </a:r>
            <a:r>
              <a:rPr lang="en-US" altLang="ko-KR" sz="800" err="1" smtClean="0">
                <a:solidFill>
                  <a:srgbClr val="000000"/>
                </a:solidFill>
                <a:latin typeface="Arial" panose="020B0604020202020204" pitchFamily="34" charset="0"/>
                <a:cs typeface="Arial" panose="020B0604020202020204" pitchFamily="34" charset="0"/>
              </a:rPr>
              <a:t>đặc</a:t>
            </a:r>
            <a:r>
              <a:rPr lang="en-US" altLang="ko-KR" sz="800" smtClean="0">
                <a:solidFill>
                  <a:srgbClr val="000000"/>
                </a:solidFill>
                <a:latin typeface="Arial" panose="020B0604020202020204" pitchFamily="34" charset="0"/>
                <a:cs typeface="Arial" panose="020B0604020202020204" pitchFamily="34" charset="0"/>
              </a:rPr>
              <a:t> </a:t>
            </a:r>
            <a:r>
              <a:rPr lang="en-US" altLang="ko-KR" sz="800" err="1" smtClean="0">
                <a:solidFill>
                  <a:srgbClr val="000000"/>
                </a:solidFill>
                <a:latin typeface="Arial" panose="020B0604020202020204" pitchFamily="34" charset="0"/>
                <a:cs typeface="Arial" panose="020B0604020202020204" pitchFamily="34" charset="0"/>
              </a:rPr>
              <a:t>biệt</a:t>
            </a:r>
            <a:r>
              <a:rPr lang="en-US" altLang="ko-KR" sz="800" smtClean="0">
                <a:solidFill>
                  <a:srgbClr val="000000"/>
                </a:solidFill>
                <a:latin typeface="Arial" panose="020B0604020202020204" pitchFamily="34" charset="0"/>
                <a:cs typeface="Arial" panose="020B0604020202020204" pitchFamily="34" charset="0"/>
              </a:rPr>
              <a:t>.</a:t>
            </a:r>
            <a:endParaRPr lang="en-US" altLang="ko-KR" sz="800">
              <a:solidFill>
                <a:srgbClr val="000000"/>
              </a:solidFill>
              <a:latin typeface="Arial" panose="020B0604020202020204" pitchFamily="34" charset="0"/>
              <a:cs typeface="Arial" panose="020B0604020202020204" pitchFamily="34" charset="0"/>
            </a:endParaRPr>
          </a:p>
          <a:p>
            <a:pPr eaLnBrk="1" fontAlgn="base" latinLnBrk="1" hangingPunct="1">
              <a:spcBef>
                <a:spcPct val="0"/>
              </a:spcBef>
              <a:spcAft>
                <a:spcPct val="0"/>
              </a:spcAft>
            </a:pPr>
            <a:r>
              <a:rPr lang="en-US" altLang="ko-KR" sz="800">
                <a:solidFill>
                  <a:srgbClr val="000000"/>
                </a:solidFill>
                <a:latin typeface="Arial" panose="020B0604020202020204" pitchFamily="34" charset="0"/>
                <a:cs typeface="Arial" panose="020B0604020202020204" pitchFamily="34" charset="0"/>
              </a:rPr>
              <a:t>  4. </a:t>
            </a:r>
            <a:r>
              <a:rPr lang="en-US" altLang="ko-KR" sz="800" smtClean="0">
                <a:solidFill>
                  <a:srgbClr val="000000"/>
                </a:solidFill>
                <a:latin typeface="Arial" panose="020B0604020202020204" pitchFamily="34" charset="0"/>
                <a:cs typeface="Arial" panose="020B0604020202020204" pitchFamily="34" charset="0"/>
              </a:rPr>
              <a:t>1 Byte </a:t>
            </a:r>
            <a:r>
              <a:rPr lang="en-US" altLang="ko-KR" sz="800" err="1" smtClean="0">
                <a:solidFill>
                  <a:srgbClr val="000000"/>
                </a:solidFill>
                <a:latin typeface="Arial" panose="020B0604020202020204" pitchFamily="34" charset="0"/>
                <a:cs typeface="Arial" panose="020B0604020202020204" pitchFamily="34" charset="0"/>
              </a:rPr>
              <a:t>cũng</a:t>
            </a:r>
            <a:r>
              <a:rPr lang="en-US" altLang="ko-KR" sz="800" smtClean="0">
                <a:solidFill>
                  <a:srgbClr val="000000"/>
                </a:solidFill>
                <a:latin typeface="Arial" panose="020B0604020202020204" pitchFamily="34" charset="0"/>
                <a:cs typeface="Arial" panose="020B0604020202020204" pitchFamily="34" charset="0"/>
              </a:rPr>
              <a:t> </a:t>
            </a:r>
            <a:r>
              <a:rPr lang="en-US" altLang="ko-KR" sz="800" err="1" smtClean="0">
                <a:solidFill>
                  <a:srgbClr val="000000"/>
                </a:solidFill>
                <a:latin typeface="Arial" panose="020B0604020202020204" pitchFamily="34" charset="0"/>
                <a:cs typeface="Arial" panose="020B0604020202020204" pitchFamily="34" charset="0"/>
              </a:rPr>
              <a:t>được</a:t>
            </a:r>
            <a:r>
              <a:rPr lang="en-US" altLang="ko-KR" sz="800" smtClean="0">
                <a:solidFill>
                  <a:srgbClr val="000000"/>
                </a:solidFill>
                <a:latin typeface="Arial" panose="020B0604020202020204" pitchFamily="34" charset="0"/>
                <a:cs typeface="Arial" panose="020B0604020202020204" pitchFamily="34" charset="0"/>
              </a:rPr>
              <a:t> </a:t>
            </a:r>
            <a:r>
              <a:rPr lang="en-US" altLang="ko-KR" sz="800" err="1" smtClean="0">
                <a:solidFill>
                  <a:srgbClr val="000000"/>
                </a:solidFill>
                <a:latin typeface="Arial" panose="020B0604020202020204" pitchFamily="34" charset="0"/>
                <a:cs typeface="Arial" panose="020B0604020202020204" pitchFamily="34" charset="0"/>
              </a:rPr>
              <a:t>gọi</a:t>
            </a:r>
            <a:r>
              <a:rPr lang="en-US" altLang="ko-KR" sz="800" smtClean="0">
                <a:solidFill>
                  <a:srgbClr val="000000"/>
                </a:solidFill>
                <a:latin typeface="Arial" panose="020B0604020202020204" pitchFamily="34" charset="0"/>
                <a:cs typeface="Arial" panose="020B0604020202020204" pitchFamily="34" charset="0"/>
              </a:rPr>
              <a:t> </a:t>
            </a:r>
            <a:r>
              <a:rPr lang="en-US" altLang="ko-KR" sz="800" err="1" smtClean="0">
                <a:solidFill>
                  <a:srgbClr val="000000"/>
                </a:solidFill>
                <a:latin typeface="Arial" panose="020B0604020202020204" pitchFamily="34" charset="0"/>
                <a:cs typeface="Arial" panose="020B0604020202020204" pitchFamily="34" charset="0"/>
              </a:rPr>
              <a:t>là</a:t>
            </a:r>
            <a:r>
              <a:rPr lang="en-US" altLang="ko-KR" sz="800" smtClean="0">
                <a:solidFill>
                  <a:srgbClr val="000000"/>
                </a:solidFill>
                <a:latin typeface="Arial" panose="020B0604020202020204" pitchFamily="34" charset="0"/>
                <a:cs typeface="Arial" panose="020B0604020202020204" pitchFamily="34" charset="0"/>
              </a:rPr>
              <a:t> 1 bit.</a:t>
            </a:r>
            <a:endParaRPr lang="en-US" altLang="ko-KR" sz="800">
              <a:solidFill>
                <a:srgbClr val="000000"/>
              </a:solidFill>
              <a:latin typeface="Arial" panose="020B0604020202020204" pitchFamily="34" charset="0"/>
              <a:cs typeface="Arial" panose="020B0604020202020204" pitchFamily="34" charset="0"/>
            </a:endParaRPr>
          </a:p>
          <a:p>
            <a:pPr eaLnBrk="1" fontAlgn="base" latinLnBrk="1" hangingPunct="1">
              <a:spcBef>
                <a:spcPct val="0"/>
              </a:spcBef>
              <a:spcAft>
                <a:spcPct val="0"/>
              </a:spcAft>
            </a:pPr>
            <a:r>
              <a:rPr lang="en-US" altLang="ko-KR" sz="800">
                <a:solidFill>
                  <a:srgbClr val="000000"/>
                </a:solidFill>
                <a:latin typeface="Arial" panose="020B0604020202020204" pitchFamily="34" charset="0"/>
                <a:cs typeface="Arial" panose="020B0604020202020204" pitchFamily="34" charset="0"/>
              </a:rPr>
              <a:t>  5</a:t>
            </a:r>
            <a:r>
              <a:rPr lang="en-US" altLang="ko-KR" sz="800" smtClean="0">
                <a:solidFill>
                  <a:srgbClr val="000000"/>
                </a:solidFill>
                <a:latin typeface="Arial" panose="020B0604020202020204" pitchFamily="34" charset="0"/>
                <a:cs typeface="Arial" panose="020B0604020202020204" pitchFamily="34" charset="0"/>
              </a:rPr>
              <a:t>. 1 Byte </a:t>
            </a:r>
            <a:r>
              <a:rPr lang="en-US" altLang="ko-KR" sz="800" err="1" smtClean="0">
                <a:solidFill>
                  <a:srgbClr val="000000"/>
                </a:solidFill>
                <a:latin typeface="Arial" panose="020B0604020202020204" pitchFamily="34" charset="0"/>
                <a:cs typeface="Arial" panose="020B0604020202020204" pitchFamily="34" charset="0"/>
              </a:rPr>
              <a:t>cũng</a:t>
            </a:r>
            <a:r>
              <a:rPr lang="en-US" altLang="ko-KR" sz="800" smtClean="0">
                <a:solidFill>
                  <a:srgbClr val="000000"/>
                </a:solidFill>
                <a:latin typeface="Arial" panose="020B0604020202020204" pitchFamily="34" charset="0"/>
                <a:cs typeface="Arial" panose="020B0604020202020204" pitchFamily="34" charset="0"/>
              </a:rPr>
              <a:t> </a:t>
            </a:r>
            <a:r>
              <a:rPr lang="en-US" altLang="ko-KR" sz="800" err="1" smtClean="0">
                <a:solidFill>
                  <a:srgbClr val="000000"/>
                </a:solidFill>
                <a:latin typeface="Arial" panose="020B0604020202020204" pitchFamily="34" charset="0"/>
                <a:cs typeface="Arial" panose="020B0604020202020204" pitchFamily="34" charset="0"/>
              </a:rPr>
              <a:t>được</a:t>
            </a:r>
            <a:r>
              <a:rPr lang="en-US" altLang="ko-KR" sz="800" smtClean="0">
                <a:solidFill>
                  <a:srgbClr val="000000"/>
                </a:solidFill>
                <a:latin typeface="Arial" panose="020B0604020202020204" pitchFamily="34" charset="0"/>
                <a:cs typeface="Arial" panose="020B0604020202020204" pitchFamily="34" charset="0"/>
              </a:rPr>
              <a:t> </a:t>
            </a:r>
            <a:r>
              <a:rPr lang="en-US" altLang="ko-KR" sz="800" err="1" smtClean="0">
                <a:solidFill>
                  <a:srgbClr val="000000"/>
                </a:solidFill>
                <a:latin typeface="Arial" panose="020B0604020202020204" pitchFamily="34" charset="0"/>
                <a:cs typeface="Arial" panose="020B0604020202020204" pitchFamily="34" charset="0"/>
              </a:rPr>
              <a:t>gọi</a:t>
            </a:r>
            <a:r>
              <a:rPr lang="en-US" altLang="ko-KR" sz="800" smtClean="0">
                <a:solidFill>
                  <a:srgbClr val="000000"/>
                </a:solidFill>
                <a:latin typeface="Arial" panose="020B0604020202020204" pitchFamily="34" charset="0"/>
                <a:cs typeface="Arial" panose="020B0604020202020204" pitchFamily="34" charset="0"/>
              </a:rPr>
              <a:t> </a:t>
            </a:r>
            <a:r>
              <a:rPr lang="en-US" altLang="ko-KR" sz="800" err="1" smtClean="0">
                <a:solidFill>
                  <a:srgbClr val="000000"/>
                </a:solidFill>
                <a:latin typeface="Arial" panose="020B0604020202020204" pitchFamily="34" charset="0"/>
                <a:cs typeface="Arial" panose="020B0604020202020204" pitchFamily="34" charset="0"/>
              </a:rPr>
              <a:t>là</a:t>
            </a:r>
            <a:r>
              <a:rPr lang="en-US" altLang="ko-KR" sz="800" smtClean="0">
                <a:solidFill>
                  <a:srgbClr val="000000"/>
                </a:solidFill>
                <a:latin typeface="Arial" panose="020B0604020202020204" pitchFamily="34" charset="0"/>
                <a:cs typeface="Arial" panose="020B0604020202020204" pitchFamily="34" charset="0"/>
              </a:rPr>
              <a:t> 1 </a:t>
            </a:r>
            <a:r>
              <a:rPr lang="en-US" altLang="ko-KR" sz="800" err="1" smtClean="0">
                <a:solidFill>
                  <a:srgbClr val="000000"/>
                </a:solidFill>
                <a:latin typeface="Arial" panose="020B0604020202020204" pitchFamily="34" charset="0"/>
                <a:cs typeface="Arial" panose="020B0604020202020204" pitchFamily="34" charset="0"/>
              </a:rPr>
              <a:t>kí</a:t>
            </a:r>
            <a:r>
              <a:rPr lang="en-US" altLang="ko-KR" sz="800" smtClean="0">
                <a:solidFill>
                  <a:srgbClr val="000000"/>
                </a:solidFill>
                <a:latin typeface="Arial" panose="020B0604020202020204" pitchFamily="34" charset="0"/>
                <a:cs typeface="Arial" panose="020B0604020202020204" pitchFamily="34" charset="0"/>
              </a:rPr>
              <a:t> </a:t>
            </a:r>
            <a:r>
              <a:rPr lang="en-US" altLang="ko-KR" sz="800" err="1" smtClean="0">
                <a:solidFill>
                  <a:srgbClr val="000000"/>
                </a:solidFill>
                <a:latin typeface="Arial" panose="020B0604020202020204" pitchFamily="34" charset="0"/>
                <a:cs typeface="Arial" panose="020B0604020202020204" pitchFamily="34" charset="0"/>
              </a:rPr>
              <a:t>tự</a:t>
            </a:r>
            <a:r>
              <a:rPr lang="en-US" altLang="ko-KR" sz="800" smtClean="0">
                <a:solidFill>
                  <a:srgbClr val="000000"/>
                </a:solidFill>
                <a:latin typeface="Arial" panose="020B0604020202020204" pitchFamily="34" charset="0"/>
                <a:cs typeface="Arial" panose="020B0604020202020204" pitchFamily="34" charset="0"/>
              </a:rPr>
              <a:t>.</a:t>
            </a:r>
            <a:endParaRPr lang="en-US" altLang="ko-KR" sz="800">
              <a:solidFill>
                <a:srgbClr val="000000"/>
              </a:solidFill>
              <a:latin typeface="Arial" panose="020B0604020202020204" pitchFamily="34" charset="0"/>
              <a:cs typeface="Arial" panose="020B0604020202020204" pitchFamily="34" charset="0"/>
            </a:endParaRPr>
          </a:p>
        </p:txBody>
      </p:sp>
      <p:sp>
        <p:nvSpPr>
          <p:cNvPr id="5136" name="Rectangle 99"/>
          <p:cNvSpPr>
            <a:spLocks noChangeArrowheads="1"/>
          </p:cNvSpPr>
          <p:nvPr/>
        </p:nvSpPr>
        <p:spPr bwMode="auto">
          <a:xfrm>
            <a:off x="227013" y="2440385"/>
            <a:ext cx="3429000"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9pPr>
          </a:lstStyle>
          <a:p>
            <a:pPr eaLnBrk="1" fontAlgn="base" latinLnBrk="1" hangingPunct="1">
              <a:spcBef>
                <a:spcPct val="0"/>
              </a:spcBef>
              <a:spcAft>
                <a:spcPct val="0"/>
              </a:spcAft>
            </a:pPr>
            <a:r>
              <a:rPr lang="en-US" altLang="ko-KR" sz="800">
                <a:solidFill>
                  <a:srgbClr val="000000"/>
                </a:solidFill>
                <a:latin typeface="Arial" panose="020B0604020202020204" pitchFamily="34" charset="0"/>
                <a:cs typeface="Arial" panose="020B0604020202020204" pitchFamily="34" charset="0"/>
              </a:rPr>
              <a:t>19. </a:t>
            </a:r>
            <a:r>
              <a:rPr lang="en-US" altLang="ko-KR" sz="800" err="1" smtClean="0">
                <a:solidFill>
                  <a:srgbClr val="000000"/>
                </a:solidFill>
                <a:latin typeface="Arial" panose="020B0604020202020204" pitchFamily="34" charset="0"/>
                <a:cs typeface="Arial" panose="020B0604020202020204" pitchFamily="34" charset="0"/>
              </a:rPr>
              <a:t>Nhìn</a:t>
            </a:r>
            <a:r>
              <a:rPr lang="en-US" altLang="ko-KR" sz="800" smtClean="0">
                <a:solidFill>
                  <a:srgbClr val="000000"/>
                </a:solidFill>
                <a:latin typeface="Arial" panose="020B0604020202020204" pitchFamily="34" charset="0"/>
                <a:cs typeface="Arial" panose="020B0604020202020204" pitchFamily="34" charset="0"/>
              </a:rPr>
              <a:t> </a:t>
            </a:r>
            <a:r>
              <a:rPr lang="en-US" altLang="ko-KR" sz="800" err="1" smtClean="0">
                <a:solidFill>
                  <a:srgbClr val="000000"/>
                </a:solidFill>
                <a:latin typeface="Arial" panose="020B0604020202020204" pitchFamily="34" charset="0"/>
                <a:cs typeface="Arial" panose="020B0604020202020204" pitchFamily="34" charset="0"/>
              </a:rPr>
              <a:t>hình</a:t>
            </a:r>
            <a:r>
              <a:rPr lang="en-US" altLang="ko-KR" sz="800" smtClean="0">
                <a:solidFill>
                  <a:srgbClr val="000000"/>
                </a:solidFill>
                <a:latin typeface="Arial" panose="020B0604020202020204" pitchFamily="34" charset="0"/>
                <a:cs typeface="Arial" panose="020B0604020202020204" pitchFamily="34" charset="0"/>
              </a:rPr>
              <a:t> </a:t>
            </a:r>
            <a:r>
              <a:rPr lang="en-US" altLang="ko-KR" sz="800" err="1" smtClean="0">
                <a:solidFill>
                  <a:srgbClr val="000000"/>
                </a:solidFill>
                <a:latin typeface="Arial" panose="020B0604020202020204" pitchFamily="34" charset="0"/>
                <a:cs typeface="Arial" panose="020B0604020202020204" pitchFamily="34" charset="0"/>
              </a:rPr>
              <a:t>dưới</a:t>
            </a:r>
            <a:r>
              <a:rPr lang="en-US" altLang="ko-KR" sz="800" smtClean="0">
                <a:solidFill>
                  <a:srgbClr val="000000"/>
                </a:solidFill>
                <a:latin typeface="Arial" panose="020B0604020202020204" pitchFamily="34" charset="0"/>
                <a:cs typeface="Arial" panose="020B0604020202020204" pitchFamily="34" charset="0"/>
              </a:rPr>
              <a:t> </a:t>
            </a:r>
            <a:r>
              <a:rPr lang="en-US" altLang="ko-KR" sz="800" err="1" smtClean="0">
                <a:solidFill>
                  <a:srgbClr val="000000"/>
                </a:solidFill>
                <a:latin typeface="Arial" panose="020B0604020202020204" pitchFamily="34" charset="0"/>
                <a:cs typeface="Arial" panose="020B0604020202020204" pitchFamily="34" charset="0"/>
              </a:rPr>
              <a:t>đây</a:t>
            </a:r>
            <a:r>
              <a:rPr lang="en-US" altLang="ko-KR" sz="800" smtClean="0">
                <a:solidFill>
                  <a:srgbClr val="000000"/>
                </a:solidFill>
                <a:latin typeface="Arial" panose="020B0604020202020204" pitchFamily="34" charset="0"/>
                <a:cs typeface="Arial" panose="020B0604020202020204" pitchFamily="34" charset="0"/>
              </a:rPr>
              <a:t> </a:t>
            </a:r>
            <a:r>
              <a:rPr lang="en-US" altLang="ko-KR" sz="800" err="1" smtClean="0">
                <a:solidFill>
                  <a:srgbClr val="000000"/>
                </a:solidFill>
                <a:latin typeface="Arial" panose="020B0604020202020204" pitchFamily="34" charset="0"/>
                <a:cs typeface="Arial" panose="020B0604020202020204" pitchFamily="34" charset="0"/>
              </a:rPr>
              <a:t>và</a:t>
            </a:r>
            <a:r>
              <a:rPr lang="en-US" altLang="ko-KR" sz="800" smtClean="0">
                <a:solidFill>
                  <a:srgbClr val="000000"/>
                </a:solidFill>
                <a:latin typeface="Arial" panose="020B0604020202020204" pitchFamily="34" charset="0"/>
                <a:cs typeface="Arial" panose="020B0604020202020204" pitchFamily="34" charset="0"/>
              </a:rPr>
              <a:t> </a:t>
            </a:r>
            <a:r>
              <a:rPr lang="en-US" altLang="ko-KR" sz="800" err="1" smtClean="0">
                <a:solidFill>
                  <a:srgbClr val="000000"/>
                </a:solidFill>
                <a:latin typeface="Arial" panose="020B0604020202020204" pitchFamily="34" charset="0"/>
                <a:cs typeface="Arial" panose="020B0604020202020204" pitchFamily="34" charset="0"/>
              </a:rPr>
              <a:t>trả</a:t>
            </a:r>
            <a:r>
              <a:rPr lang="en-US" altLang="ko-KR" sz="800" smtClean="0">
                <a:solidFill>
                  <a:srgbClr val="000000"/>
                </a:solidFill>
                <a:latin typeface="Arial" panose="020B0604020202020204" pitchFamily="34" charset="0"/>
                <a:cs typeface="Arial" panose="020B0604020202020204" pitchFamily="34" charset="0"/>
              </a:rPr>
              <a:t> </a:t>
            </a:r>
            <a:r>
              <a:rPr lang="en-US" altLang="ko-KR" sz="800" err="1" smtClean="0">
                <a:solidFill>
                  <a:srgbClr val="000000"/>
                </a:solidFill>
                <a:latin typeface="Arial" panose="020B0604020202020204" pitchFamily="34" charset="0"/>
                <a:cs typeface="Arial" panose="020B0604020202020204" pitchFamily="34" charset="0"/>
              </a:rPr>
              <a:t>lời</a:t>
            </a:r>
            <a:r>
              <a:rPr lang="en-US" altLang="ko-KR" sz="800" smtClean="0">
                <a:solidFill>
                  <a:srgbClr val="000000"/>
                </a:solidFill>
                <a:latin typeface="Arial" panose="020B0604020202020204" pitchFamily="34" charset="0"/>
                <a:cs typeface="Arial" panose="020B0604020202020204" pitchFamily="34" charset="0"/>
              </a:rPr>
              <a:t> </a:t>
            </a:r>
            <a:r>
              <a:rPr lang="en-US" altLang="ko-KR" sz="800" err="1" smtClean="0">
                <a:solidFill>
                  <a:srgbClr val="000000"/>
                </a:solidFill>
                <a:latin typeface="Arial" panose="020B0604020202020204" pitchFamily="34" charset="0"/>
                <a:cs typeface="Arial" panose="020B0604020202020204" pitchFamily="34" charset="0"/>
              </a:rPr>
              <a:t>số</a:t>
            </a:r>
            <a:r>
              <a:rPr lang="en-US" altLang="ko-KR" sz="800" smtClean="0">
                <a:solidFill>
                  <a:srgbClr val="000000"/>
                </a:solidFill>
                <a:latin typeface="Arial" panose="020B0604020202020204" pitchFamily="34" charset="0"/>
                <a:cs typeface="Arial" panose="020B0604020202020204" pitchFamily="34" charset="0"/>
              </a:rPr>
              <a:t> 1</a:t>
            </a:r>
            <a:r>
              <a:rPr lang="en-US" altLang="ko-KR" sz="800">
                <a:solidFill>
                  <a:srgbClr val="000000"/>
                </a:solidFill>
                <a:latin typeface="Arial" panose="020B0604020202020204" pitchFamily="34" charset="0"/>
                <a:cs typeface="Arial" panose="020B0604020202020204" pitchFamily="34" charset="0"/>
              </a:rPr>
              <a:t>, 2 </a:t>
            </a:r>
            <a:r>
              <a:rPr lang="en-US" altLang="ko-KR" sz="800" err="1" smtClean="0">
                <a:solidFill>
                  <a:srgbClr val="000000"/>
                </a:solidFill>
                <a:latin typeface="Arial" panose="020B0604020202020204" pitchFamily="34" charset="0"/>
                <a:cs typeface="Arial" panose="020B0604020202020204" pitchFamily="34" charset="0"/>
              </a:rPr>
              <a:t>là</a:t>
            </a:r>
            <a:r>
              <a:rPr lang="en-US" altLang="ko-KR" sz="800" smtClean="0">
                <a:solidFill>
                  <a:srgbClr val="000000"/>
                </a:solidFill>
                <a:latin typeface="Arial" panose="020B0604020202020204" pitchFamily="34" charset="0"/>
                <a:cs typeface="Arial" panose="020B0604020202020204" pitchFamily="34" charset="0"/>
              </a:rPr>
              <a:t> </a:t>
            </a:r>
            <a:r>
              <a:rPr lang="en-US" altLang="ko-KR" sz="800" err="1" smtClean="0">
                <a:solidFill>
                  <a:srgbClr val="000000"/>
                </a:solidFill>
                <a:latin typeface="Arial" panose="020B0604020202020204" pitchFamily="34" charset="0"/>
                <a:cs typeface="Arial" panose="020B0604020202020204" pitchFamily="34" charset="0"/>
              </a:rPr>
              <a:t>gì</a:t>
            </a:r>
            <a:r>
              <a:rPr lang="en-US" altLang="ko-KR" sz="800" smtClean="0">
                <a:solidFill>
                  <a:srgbClr val="000000"/>
                </a:solidFill>
                <a:latin typeface="Arial" panose="020B0604020202020204" pitchFamily="34" charset="0"/>
                <a:cs typeface="Arial" panose="020B0604020202020204" pitchFamily="34" charset="0"/>
              </a:rPr>
              <a:t>?.</a:t>
            </a:r>
            <a:endParaRPr lang="en-US" altLang="ko-KR" sz="800">
              <a:solidFill>
                <a:srgbClr val="000000"/>
              </a:solidFill>
              <a:latin typeface="Arial" panose="020B0604020202020204" pitchFamily="34" charset="0"/>
              <a:cs typeface="Arial" panose="020B0604020202020204" pitchFamily="34" charset="0"/>
            </a:endParaRPr>
          </a:p>
        </p:txBody>
      </p:sp>
      <p:pic>
        <p:nvPicPr>
          <p:cNvPr id="513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4817" y="2696651"/>
            <a:ext cx="2986087" cy="21789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138" name="Rectangle 99"/>
          <p:cNvSpPr>
            <a:spLocks noChangeArrowheads="1"/>
          </p:cNvSpPr>
          <p:nvPr/>
        </p:nvSpPr>
        <p:spPr bwMode="auto">
          <a:xfrm>
            <a:off x="304800" y="4875632"/>
            <a:ext cx="308610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9pPr>
          </a:lstStyle>
          <a:p>
            <a:pPr eaLnBrk="1" fontAlgn="base" latinLnBrk="1" hangingPunct="1">
              <a:spcBef>
                <a:spcPct val="0"/>
              </a:spcBef>
              <a:spcAft>
                <a:spcPct val="0"/>
              </a:spcAft>
            </a:pPr>
            <a:r>
              <a:rPr lang="en-US" altLang="ko-KR" sz="800">
                <a:solidFill>
                  <a:srgbClr val="000000"/>
                </a:solidFill>
                <a:latin typeface="Arial" panose="020B0604020202020204" pitchFamily="34" charset="0"/>
                <a:cs typeface="Arial" panose="020B0604020202020204" pitchFamily="34" charset="0"/>
              </a:rPr>
              <a:t>1. 1 Scan , </a:t>
            </a:r>
            <a:r>
              <a:rPr lang="en-US" altLang="ko-KR" sz="800" err="1" smtClean="0">
                <a:solidFill>
                  <a:srgbClr val="000000"/>
                </a:solidFill>
                <a:latin typeface="Arial" panose="020B0604020202020204" pitchFamily="34" charset="0"/>
                <a:cs typeface="Arial" panose="020B0604020202020204" pitchFamily="34" charset="0"/>
              </a:rPr>
              <a:t>thực</a:t>
            </a:r>
            <a:r>
              <a:rPr lang="en-US" altLang="ko-KR" sz="800" smtClean="0">
                <a:solidFill>
                  <a:srgbClr val="000000"/>
                </a:solidFill>
                <a:latin typeface="Arial" panose="020B0604020202020204" pitchFamily="34" charset="0"/>
                <a:cs typeface="Arial" panose="020B0604020202020204" pitchFamily="34" charset="0"/>
              </a:rPr>
              <a:t> </a:t>
            </a:r>
            <a:r>
              <a:rPr lang="en-US" altLang="ko-KR" sz="800" err="1" smtClean="0">
                <a:solidFill>
                  <a:srgbClr val="000000"/>
                </a:solidFill>
                <a:latin typeface="Arial" panose="020B0604020202020204" pitchFamily="34" charset="0"/>
                <a:cs typeface="Arial" panose="020B0604020202020204" pitchFamily="34" charset="0"/>
              </a:rPr>
              <a:t>hiện</a:t>
            </a:r>
            <a:r>
              <a:rPr lang="en-US" altLang="ko-KR" sz="800" smtClean="0">
                <a:solidFill>
                  <a:srgbClr val="000000"/>
                </a:solidFill>
                <a:latin typeface="Arial" panose="020B0604020202020204" pitchFamily="34" charset="0"/>
                <a:cs typeface="Arial" panose="020B0604020202020204" pitchFamily="34" charset="0"/>
              </a:rPr>
              <a:t> </a:t>
            </a:r>
            <a:r>
              <a:rPr lang="en-US" altLang="ko-KR" sz="800" err="1" smtClean="0">
                <a:solidFill>
                  <a:srgbClr val="000000"/>
                </a:solidFill>
                <a:latin typeface="Arial" panose="020B0604020202020204" pitchFamily="34" charset="0"/>
                <a:cs typeface="Arial" panose="020B0604020202020204" pitchFamily="34" charset="0"/>
              </a:rPr>
              <a:t>tính</a:t>
            </a:r>
            <a:r>
              <a:rPr lang="en-US" altLang="ko-KR" sz="800" smtClean="0">
                <a:solidFill>
                  <a:srgbClr val="000000"/>
                </a:solidFill>
                <a:latin typeface="Arial" panose="020B0604020202020204" pitchFamily="34" charset="0"/>
                <a:cs typeface="Arial" panose="020B0604020202020204" pitchFamily="34" charset="0"/>
              </a:rPr>
              <a:t> </a:t>
            </a:r>
            <a:r>
              <a:rPr lang="en-US" altLang="ko-KR" sz="800" err="1" smtClean="0">
                <a:solidFill>
                  <a:srgbClr val="000000"/>
                </a:solidFill>
                <a:latin typeface="Arial" panose="020B0604020202020204" pitchFamily="34" charset="0"/>
                <a:cs typeface="Arial" panose="020B0604020202020204" pitchFamily="34" charset="0"/>
              </a:rPr>
              <a:t>toán</a:t>
            </a:r>
            <a:r>
              <a:rPr lang="en-US" altLang="ko-KR" sz="800" smtClean="0">
                <a:solidFill>
                  <a:srgbClr val="000000"/>
                </a:solidFill>
                <a:latin typeface="Arial" panose="020B0604020202020204" pitchFamily="34" charset="0"/>
                <a:cs typeface="Arial" panose="020B0604020202020204" pitchFamily="34" charset="0"/>
              </a:rPr>
              <a:t> </a:t>
            </a:r>
            <a:r>
              <a:rPr lang="en-US" altLang="ko-KR" sz="800" err="1" smtClean="0">
                <a:solidFill>
                  <a:srgbClr val="000000"/>
                </a:solidFill>
                <a:latin typeface="Arial" panose="020B0604020202020204" pitchFamily="34" charset="0"/>
                <a:cs typeface="Arial" panose="020B0604020202020204" pitchFamily="34" charset="0"/>
              </a:rPr>
              <a:t>chương</a:t>
            </a:r>
            <a:r>
              <a:rPr lang="en-US" altLang="ko-KR" sz="800" smtClean="0">
                <a:solidFill>
                  <a:srgbClr val="000000"/>
                </a:solidFill>
                <a:latin typeface="Arial" panose="020B0604020202020204" pitchFamily="34" charset="0"/>
                <a:cs typeface="Arial" panose="020B0604020202020204" pitchFamily="34" charset="0"/>
              </a:rPr>
              <a:t> </a:t>
            </a:r>
            <a:r>
              <a:rPr lang="en-US" altLang="ko-KR" sz="800" err="1" smtClean="0">
                <a:solidFill>
                  <a:srgbClr val="000000"/>
                </a:solidFill>
                <a:latin typeface="Arial" panose="020B0604020202020204" pitchFamily="34" charset="0"/>
                <a:cs typeface="Arial" panose="020B0604020202020204" pitchFamily="34" charset="0"/>
              </a:rPr>
              <a:t>trình</a:t>
            </a:r>
            <a:r>
              <a:rPr lang="en-US" altLang="ko-KR" sz="800" smtClean="0">
                <a:solidFill>
                  <a:srgbClr val="000000"/>
                </a:solidFill>
                <a:latin typeface="Arial" panose="020B0604020202020204" pitchFamily="34" charset="0"/>
                <a:cs typeface="Arial" panose="020B0604020202020204" pitchFamily="34" charset="0"/>
              </a:rPr>
              <a:t> </a:t>
            </a:r>
            <a:endParaRPr lang="ko-KR" altLang="en-US" sz="800">
              <a:solidFill>
                <a:srgbClr val="000000"/>
              </a:solidFill>
              <a:latin typeface="Arial" panose="020B0604020202020204" pitchFamily="34" charset="0"/>
              <a:cs typeface="Arial" panose="020B0604020202020204" pitchFamily="34" charset="0"/>
            </a:endParaRPr>
          </a:p>
          <a:p>
            <a:pPr eaLnBrk="1" fontAlgn="base" latinLnBrk="1" hangingPunct="1">
              <a:spcBef>
                <a:spcPct val="0"/>
              </a:spcBef>
              <a:spcAft>
                <a:spcPct val="0"/>
              </a:spcAft>
            </a:pPr>
            <a:r>
              <a:rPr lang="en-US" altLang="ko-KR" sz="800">
                <a:solidFill>
                  <a:srgbClr val="000000"/>
                </a:solidFill>
                <a:latin typeface="Arial" panose="020B0604020202020204" pitchFamily="34" charset="0"/>
                <a:cs typeface="Arial" panose="020B0604020202020204" pitchFamily="34" charset="0"/>
              </a:rPr>
              <a:t>2. 1 Scan , </a:t>
            </a:r>
            <a:r>
              <a:rPr lang="en-US" altLang="ko-KR" sz="800" smtClean="0">
                <a:solidFill>
                  <a:srgbClr val="000000"/>
                </a:solidFill>
                <a:latin typeface="Arial" panose="020B0604020202020204" pitchFamily="34" charset="0"/>
                <a:cs typeface="Arial" panose="020B0604020202020204" pitchFamily="34" charset="0"/>
              </a:rPr>
              <a:t>Scan program</a:t>
            </a:r>
            <a:r>
              <a:rPr lang="ko-KR" altLang="en-US" sz="800" smtClean="0">
                <a:solidFill>
                  <a:srgbClr val="000000"/>
                </a:solidFill>
                <a:latin typeface="Arial" panose="020B0604020202020204" pitchFamily="34" charset="0"/>
                <a:cs typeface="Arial" panose="020B0604020202020204" pitchFamily="34" charset="0"/>
              </a:rPr>
              <a:t> </a:t>
            </a:r>
            <a:r>
              <a:rPr lang="en-US" altLang="ko-KR" sz="800">
                <a:solidFill>
                  <a:srgbClr val="000000"/>
                </a:solidFill>
                <a:latin typeface="Arial" panose="020B0604020202020204" pitchFamily="34" charset="0"/>
                <a:cs typeface="Arial" panose="020B0604020202020204" pitchFamily="34" charset="0"/>
              </a:rPr>
              <a:t>Strat</a:t>
            </a:r>
          </a:p>
          <a:p>
            <a:pPr eaLnBrk="1" fontAlgn="base" latinLnBrk="1" hangingPunct="1">
              <a:spcBef>
                <a:spcPct val="0"/>
              </a:spcBef>
              <a:spcAft>
                <a:spcPct val="0"/>
              </a:spcAft>
            </a:pPr>
            <a:r>
              <a:rPr lang="en-US" altLang="ko-KR" sz="800">
                <a:solidFill>
                  <a:srgbClr val="000000"/>
                </a:solidFill>
                <a:latin typeface="Arial" panose="020B0604020202020204" pitchFamily="34" charset="0"/>
                <a:cs typeface="Arial" panose="020B0604020202020204" pitchFamily="34" charset="0"/>
              </a:rPr>
              <a:t>3. 1 Scan , </a:t>
            </a:r>
            <a:r>
              <a:rPr lang="en-US" altLang="ko-KR" sz="800" err="1" smtClean="0">
                <a:solidFill>
                  <a:srgbClr val="000000"/>
                </a:solidFill>
                <a:latin typeface="Arial" panose="020B0604020202020204" pitchFamily="34" charset="0"/>
                <a:cs typeface="Arial" panose="020B0604020202020204" pitchFamily="34" charset="0"/>
              </a:rPr>
              <a:t>Chạy</a:t>
            </a:r>
            <a:r>
              <a:rPr lang="en-US" altLang="ko-KR" sz="800" smtClean="0">
                <a:solidFill>
                  <a:srgbClr val="000000"/>
                </a:solidFill>
                <a:latin typeface="Arial" panose="020B0604020202020204" pitchFamily="34" charset="0"/>
                <a:cs typeface="Arial" panose="020B0604020202020204" pitchFamily="34" charset="0"/>
              </a:rPr>
              <a:t> </a:t>
            </a:r>
            <a:r>
              <a:rPr lang="en-US" altLang="ko-KR" sz="800" err="1" smtClean="0">
                <a:solidFill>
                  <a:srgbClr val="000000"/>
                </a:solidFill>
                <a:latin typeface="Arial" panose="020B0604020202020204" pitchFamily="34" charset="0"/>
                <a:cs typeface="Arial" panose="020B0604020202020204" pitchFamily="34" charset="0"/>
              </a:rPr>
              <a:t>chương</a:t>
            </a:r>
            <a:r>
              <a:rPr lang="en-US" altLang="ko-KR" sz="800" smtClean="0">
                <a:solidFill>
                  <a:srgbClr val="000000"/>
                </a:solidFill>
                <a:latin typeface="Arial" panose="020B0604020202020204" pitchFamily="34" charset="0"/>
                <a:cs typeface="Arial" panose="020B0604020202020204" pitchFamily="34" charset="0"/>
              </a:rPr>
              <a:t> </a:t>
            </a:r>
            <a:r>
              <a:rPr lang="en-US" altLang="ko-KR" sz="800" err="1" smtClean="0">
                <a:solidFill>
                  <a:srgbClr val="000000"/>
                </a:solidFill>
                <a:latin typeface="Arial" panose="020B0604020202020204" pitchFamily="34" charset="0"/>
                <a:cs typeface="Arial" panose="020B0604020202020204" pitchFamily="34" charset="0"/>
              </a:rPr>
              <a:t>trình</a:t>
            </a:r>
            <a:r>
              <a:rPr lang="en-US" altLang="ko-KR" sz="800" smtClean="0">
                <a:solidFill>
                  <a:srgbClr val="000000"/>
                </a:solidFill>
                <a:latin typeface="Arial" panose="020B0604020202020204" pitchFamily="34" charset="0"/>
                <a:cs typeface="Arial" panose="020B0604020202020204" pitchFamily="34" charset="0"/>
              </a:rPr>
              <a:t> Scan</a:t>
            </a:r>
            <a:endParaRPr lang="ko-KR" altLang="en-US" sz="800">
              <a:solidFill>
                <a:srgbClr val="000000"/>
              </a:solidFill>
              <a:latin typeface="Arial" panose="020B0604020202020204" pitchFamily="34" charset="0"/>
              <a:cs typeface="Arial" panose="020B0604020202020204" pitchFamily="34" charset="0"/>
            </a:endParaRPr>
          </a:p>
          <a:p>
            <a:pPr eaLnBrk="1" fontAlgn="base" latinLnBrk="1" hangingPunct="1">
              <a:spcBef>
                <a:spcPct val="0"/>
              </a:spcBef>
              <a:spcAft>
                <a:spcPct val="0"/>
              </a:spcAft>
            </a:pPr>
            <a:r>
              <a:rPr lang="en-US" altLang="ko-KR" sz="800">
                <a:solidFill>
                  <a:srgbClr val="000000"/>
                </a:solidFill>
                <a:latin typeface="Arial" panose="020B0604020202020204" pitchFamily="34" charset="0"/>
                <a:cs typeface="Arial" panose="020B0604020202020204" pitchFamily="34" charset="0"/>
              </a:rPr>
              <a:t>4, 1 Scan , </a:t>
            </a:r>
            <a:r>
              <a:rPr lang="en-US" altLang="ko-KR" sz="800" err="1" smtClean="0">
                <a:solidFill>
                  <a:srgbClr val="000000"/>
                </a:solidFill>
                <a:latin typeface="Arial" panose="020B0604020202020204" pitchFamily="34" charset="0"/>
                <a:cs typeface="Arial" panose="020B0604020202020204" pitchFamily="34" charset="0"/>
              </a:rPr>
              <a:t>lưu</a:t>
            </a:r>
            <a:r>
              <a:rPr lang="en-US" altLang="ko-KR" sz="800" smtClean="0">
                <a:solidFill>
                  <a:srgbClr val="000000"/>
                </a:solidFill>
                <a:latin typeface="Arial" panose="020B0604020202020204" pitchFamily="34" charset="0"/>
                <a:cs typeface="Arial" panose="020B0604020202020204" pitchFamily="34" charset="0"/>
              </a:rPr>
              <a:t> </a:t>
            </a:r>
            <a:r>
              <a:rPr lang="en-US" altLang="ko-KR" sz="800" err="1" smtClean="0">
                <a:solidFill>
                  <a:srgbClr val="000000"/>
                </a:solidFill>
                <a:latin typeface="Arial" panose="020B0604020202020204" pitchFamily="34" charset="0"/>
                <a:cs typeface="Arial" panose="020B0604020202020204" pitchFamily="34" charset="0"/>
              </a:rPr>
              <a:t>chương</a:t>
            </a:r>
            <a:r>
              <a:rPr lang="en-US" altLang="ko-KR" sz="800" smtClean="0">
                <a:solidFill>
                  <a:srgbClr val="000000"/>
                </a:solidFill>
                <a:latin typeface="Arial" panose="020B0604020202020204" pitchFamily="34" charset="0"/>
                <a:cs typeface="Arial" panose="020B0604020202020204" pitchFamily="34" charset="0"/>
              </a:rPr>
              <a:t> </a:t>
            </a:r>
            <a:r>
              <a:rPr lang="en-US" altLang="ko-KR" sz="800" err="1" smtClean="0">
                <a:solidFill>
                  <a:srgbClr val="000000"/>
                </a:solidFill>
                <a:latin typeface="Arial" panose="020B0604020202020204" pitchFamily="34" charset="0"/>
                <a:cs typeface="Arial" panose="020B0604020202020204" pitchFamily="34" charset="0"/>
              </a:rPr>
              <a:t>trình</a:t>
            </a:r>
            <a:r>
              <a:rPr lang="en-US" altLang="ko-KR" sz="800" smtClean="0">
                <a:solidFill>
                  <a:srgbClr val="000000"/>
                </a:solidFill>
                <a:latin typeface="Arial" panose="020B0604020202020204" pitchFamily="34" charset="0"/>
                <a:cs typeface="Arial" panose="020B0604020202020204" pitchFamily="34" charset="0"/>
              </a:rPr>
              <a:t> Scan </a:t>
            </a:r>
            <a:endParaRPr lang="en-US" altLang="ko-KR" sz="800">
              <a:solidFill>
                <a:srgbClr val="000000"/>
              </a:solidFill>
              <a:latin typeface="Arial" panose="020B0604020202020204" pitchFamily="34" charset="0"/>
              <a:cs typeface="Arial" panose="020B0604020202020204" pitchFamily="34" charset="0"/>
            </a:endParaRPr>
          </a:p>
        </p:txBody>
      </p:sp>
      <p:sp>
        <p:nvSpPr>
          <p:cNvPr id="5139" name="Rectangle 99"/>
          <p:cNvSpPr>
            <a:spLocks noChangeArrowheads="1"/>
          </p:cNvSpPr>
          <p:nvPr/>
        </p:nvSpPr>
        <p:spPr bwMode="auto">
          <a:xfrm>
            <a:off x="260350" y="5654676"/>
            <a:ext cx="3429000"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9pPr>
          </a:lstStyle>
          <a:p>
            <a:pPr eaLnBrk="1" fontAlgn="base" latinLnBrk="1" hangingPunct="1">
              <a:spcBef>
                <a:spcPct val="0"/>
              </a:spcBef>
              <a:spcAft>
                <a:spcPct val="0"/>
              </a:spcAft>
            </a:pPr>
            <a:r>
              <a:rPr lang="en-US" altLang="ko-KR" sz="800" smtClean="0">
                <a:solidFill>
                  <a:srgbClr val="000000"/>
                </a:solidFill>
                <a:latin typeface="Arial" panose="020B0604020202020204" pitchFamily="34" charset="0"/>
                <a:cs typeface="Arial" panose="020B0604020202020204" pitchFamily="34" charset="0"/>
              </a:rPr>
              <a:t>20 </a:t>
            </a:r>
            <a:r>
              <a:rPr lang="en-US" altLang="ko-KR" sz="800" err="1" smtClean="0">
                <a:solidFill>
                  <a:srgbClr val="000000"/>
                </a:solidFill>
                <a:latin typeface="Arial" panose="020B0604020202020204" pitchFamily="34" charset="0"/>
                <a:cs typeface="Arial" panose="020B0604020202020204" pitchFamily="34" charset="0"/>
              </a:rPr>
              <a:t>hãy</a:t>
            </a:r>
            <a:r>
              <a:rPr lang="en-US" altLang="ko-KR" sz="800" smtClean="0">
                <a:solidFill>
                  <a:srgbClr val="000000"/>
                </a:solidFill>
                <a:latin typeface="Arial" panose="020B0604020202020204" pitchFamily="34" charset="0"/>
                <a:cs typeface="Arial" panose="020B0604020202020204" pitchFamily="34" charset="0"/>
              </a:rPr>
              <a:t> </a:t>
            </a:r>
            <a:r>
              <a:rPr lang="en-US" altLang="ko-KR" sz="800" err="1" smtClean="0">
                <a:solidFill>
                  <a:srgbClr val="000000"/>
                </a:solidFill>
                <a:latin typeface="Arial" panose="020B0604020202020204" pitchFamily="34" charset="0"/>
                <a:cs typeface="Arial" panose="020B0604020202020204" pitchFamily="34" charset="0"/>
              </a:rPr>
              <a:t>chọn</a:t>
            </a:r>
            <a:r>
              <a:rPr lang="en-US" altLang="ko-KR" sz="800" smtClean="0">
                <a:solidFill>
                  <a:srgbClr val="000000"/>
                </a:solidFill>
                <a:latin typeface="Arial" panose="020B0604020202020204" pitchFamily="34" charset="0"/>
                <a:cs typeface="Arial" panose="020B0604020202020204" pitchFamily="34" charset="0"/>
              </a:rPr>
              <a:t> </a:t>
            </a:r>
            <a:r>
              <a:rPr lang="en-US" altLang="ko-KR" sz="800" err="1" smtClean="0">
                <a:solidFill>
                  <a:srgbClr val="000000"/>
                </a:solidFill>
                <a:latin typeface="Arial" panose="020B0604020202020204" pitchFamily="34" charset="0"/>
                <a:cs typeface="Arial" panose="020B0604020202020204" pitchFamily="34" charset="0"/>
              </a:rPr>
              <a:t>tất</a:t>
            </a:r>
            <a:r>
              <a:rPr lang="en-US" altLang="ko-KR" sz="800" smtClean="0">
                <a:solidFill>
                  <a:srgbClr val="000000"/>
                </a:solidFill>
                <a:latin typeface="Arial" panose="020B0604020202020204" pitchFamily="34" charset="0"/>
                <a:cs typeface="Arial" panose="020B0604020202020204" pitchFamily="34" charset="0"/>
              </a:rPr>
              <a:t> </a:t>
            </a:r>
            <a:r>
              <a:rPr lang="en-US" altLang="ko-KR" sz="800" err="1" smtClean="0">
                <a:solidFill>
                  <a:srgbClr val="000000"/>
                </a:solidFill>
                <a:latin typeface="Arial" panose="020B0604020202020204" pitchFamily="34" charset="0"/>
                <a:cs typeface="Arial" panose="020B0604020202020204" pitchFamily="34" charset="0"/>
              </a:rPr>
              <a:t>cả</a:t>
            </a:r>
            <a:r>
              <a:rPr lang="en-US" altLang="ko-KR" sz="800" smtClean="0">
                <a:solidFill>
                  <a:srgbClr val="000000"/>
                </a:solidFill>
                <a:latin typeface="Arial" panose="020B0604020202020204" pitchFamily="34" charset="0"/>
                <a:cs typeface="Arial" panose="020B0604020202020204" pitchFamily="34" charset="0"/>
              </a:rPr>
              <a:t> </a:t>
            </a:r>
            <a:r>
              <a:rPr lang="en-US" altLang="ko-KR" sz="800" err="1" smtClean="0">
                <a:solidFill>
                  <a:srgbClr val="000000"/>
                </a:solidFill>
                <a:latin typeface="Arial" panose="020B0604020202020204" pitchFamily="34" charset="0"/>
                <a:cs typeface="Arial" panose="020B0604020202020204" pitchFamily="34" charset="0"/>
              </a:rPr>
              <a:t>các</a:t>
            </a:r>
            <a:r>
              <a:rPr lang="en-US" altLang="ko-KR" sz="800" smtClean="0">
                <a:solidFill>
                  <a:srgbClr val="000000"/>
                </a:solidFill>
                <a:latin typeface="Arial" panose="020B0604020202020204" pitchFamily="34" charset="0"/>
                <a:cs typeface="Arial" panose="020B0604020202020204" pitchFamily="34" charset="0"/>
              </a:rPr>
              <a:t> </a:t>
            </a:r>
            <a:r>
              <a:rPr lang="en-US" altLang="ko-KR" sz="800" err="1" smtClean="0">
                <a:solidFill>
                  <a:srgbClr val="000000"/>
                </a:solidFill>
                <a:latin typeface="Arial" panose="020B0604020202020204" pitchFamily="34" charset="0"/>
                <a:cs typeface="Arial" panose="020B0604020202020204" pitchFamily="34" charset="0"/>
              </a:rPr>
              <a:t>đáp</a:t>
            </a:r>
            <a:r>
              <a:rPr lang="en-US" altLang="ko-KR" sz="800" smtClean="0">
                <a:solidFill>
                  <a:srgbClr val="000000"/>
                </a:solidFill>
                <a:latin typeface="Arial" panose="020B0604020202020204" pitchFamily="34" charset="0"/>
                <a:cs typeface="Arial" panose="020B0604020202020204" pitchFamily="34" charset="0"/>
              </a:rPr>
              <a:t> </a:t>
            </a:r>
            <a:r>
              <a:rPr lang="en-US" altLang="ko-KR" sz="800" err="1" smtClean="0">
                <a:solidFill>
                  <a:srgbClr val="000000"/>
                </a:solidFill>
                <a:latin typeface="Arial" panose="020B0604020202020204" pitchFamily="34" charset="0"/>
                <a:cs typeface="Arial" panose="020B0604020202020204" pitchFamily="34" charset="0"/>
              </a:rPr>
              <a:t>án</a:t>
            </a:r>
            <a:r>
              <a:rPr lang="en-US" altLang="ko-KR" sz="800" smtClean="0">
                <a:solidFill>
                  <a:srgbClr val="000000"/>
                </a:solidFill>
                <a:latin typeface="Arial" panose="020B0604020202020204" pitchFamily="34" charset="0"/>
                <a:cs typeface="Arial" panose="020B0604020202020204" pitchFamily="34" charset="0"/>
              </a:rPr>
              <a:t> </a:t>
            </a:r>
            <a:r>
              <a:rPr lang="en-US" altLang="ko-KR" sz="800" err="1" smtClean="0">
                <a:solidFill>
                  <a:srgbClr val="000000"/>
                </a:solidFill>
                <a:latin typeface="Arial" panose="020B0604020202020204" pitchFamily="34" charset="0"/>
                <a:cs typeface="Arial" panose="020B0604020202020204" pitchFamily="34" charset="0"/>
              </a:rPr>
              <a:t>sai</a:t>
            </a:r>
            <a:r>
              <a:rPr lang="en-US" altLang="ko-KR" sz="800" smtClean="0">
                <a:solidFill>
                  <a:srgbClr val="000000"/>
                </a:solidFill>
                <a:latin typeface="Arial" panose="020B0604020202020204" pitchFamily="34" charset="0"/>
                <a:cs typeface="Arial" panose="020B0604020202020204" pitchFamily="34" charset="0"/>
              </a:rPr>
              <a:t> </a:t>
            </a:r>
            <a:r>
              <a:rPr lang="en-US" altLang="ko-KR" sz="800" err="1" smtClean="0">
                <a:solidFill>
                  <a:srgbClr val="000000"/>
                </a:solidFill>
                <a:latin typeface="Arial" panose="020B0604020202020204" pitchFamily="34" charset="0"/>
                <a:cs typeface="Arial" panose="020B0604020202020204" pitchFamily="34" charset="0"/>
              </a:rPr>
              <a:t>trong</a:t>
            </a:r>
            <a:r>
              <a:rPr lang="en-US" altLang="ko-KR" sz="800" smtClean="0">
                <a:solidFill>
                  <a:srgbClr val="000000"/>
                </a:solidFill>
                <a:latin typeface="Arial" panose="020B0604020202020204" pitchFamily="34" charset="0"/>
                <a:cs typeface="Arial" panose="020B0604020202020204" pitchFamily="34" charset="0"/>
              </a:rPr>
              <a:t> </a:t>
            </a:r>
            <a:r>
              <a:rPr lang="en-US" altLang="ko-KR" sz="800" err="1" smtClean="0">
                <a:solidFill>
                  <a:srgbClr val="000000"/>
                </a:solidFill>
                <a:latin typeface="Arial" panose="020B0604020202020204" pitchFamily="34" charset="0"/>
                <a:cs typeface="Arial" panose="020B0604020202020204" pitchFamily="34" charset="0"/>
              </a:rPr>
              <a:t>số</a:t>
            </a:r>
            <a:r>
              <a:rPr lang="en-US" altLang="ko-KR" sz="800" smtClean="0">
                <a:solidFill>
                  <a:srgbClr val="000000"/>
                </a:solidFill>
                <a:latin typeface="Arial" panose="020B0604020202020204" pitchFamily="34" charset="0"/>
                <a:cs typeface="Arial" panose="020B0604020202020204" pitchFamily="34" charset="0"/>
              </a:rPr>
              <a:t> </a:t>
            </a:r>
            <a:r>
              <a:rPr lang="en-US" altLang="ko-KR" sz="800" err="1" smtClean="0">
                <a:solidFill>
                  <a:srgbClr val="000000"/>
                </a:solidFill>
                <a:latin typeface="Arial" panose="020B0604020202020204" pitchFamily="34" charset="0"/>
                <a:cs typeface="Arial" panose="020B0604020202020204" pitchFamily="34" charset="0"/>
              </a:rPr>
              <a:t>những</a:t>
            </a:r>
            <a:r>
              <a:rPr lang="en-US" altLang="ko-KR" sz="800" smtClean="0">
                <a:solidFill>
                  <a:srgbClr val="000000"/>
                </a:solidFill>
                <a:latin typeface="Arial" panose="020B0604020202020204" pitchFamily="34" charset="0"/>
                <a:cs typeface="Arial" panose="020B0604020202020204" pitchFamily="34" charset="0"/>
              </a:rPr>
              <a:t> </a:t>
            </a:r>
            <a:r>
              <a:rPr lang="en-US" altLang="ko-KR" sz="800" err="1" smtClean="0">
                <a:solidFill>
                  <a:srgbClr val="000000"/>
                </a:solidFill>
                <a:latin typeface="Arial" panose="020B0604020202020204" pitchFamily="34" charset="0"/>
                <a:cs typeface="Arial" panose="020B0604020202020204" pitchFamily="34" charset="0"/>
              </a:rPr>
              <a:t>giải</a:t>
            </a:r>
            <a:r>
              <a:rPr lang="en-US" altLang="ko-KR" sz="800" smtClean="0">
                <a:solidFill>
                  <a:srgbClr val="000000"/>
                </a:solidFill>
                <a:latin typeface="Arial" panose="020B0604020202020204" pitchFamily="34" charset="0"/>
                <a:cs typeface="Arial" panose="020B0604020202020204" pitchFamily="34" charset="0"/>
              </a:rPr>
              <a:t> </a:t>
            </a:r>
            <a:r>
              <a:rPr lang="en-US" altLang="ko-KR" sz="800" err="1" smtClean="0">
                <a:solidFill>
                  <a:srgbClr val="000000"/>
                </a:solidFill>
                <a:latin typeface="Arial" panose="020B0604020202020204" pitchFamily="34" charset="0"/>
                <a:cs typeface="Arial" panose="020B0604020202020204" pitchFamily="34" charset="0"/>
              </a:rPr>
              <a:t>thích</a:t>
            </a:r>
            <a:r>
              <a:rPr lang="en-US" altLang="ko-KR" sz="800" smtClean="0">
                <a:solidFill>
                  <a:srgbClr val="000000"/>
                </a:solidFill>
                <a:latin typeface="Arial" panose="020B0604020202020204" pitchFamily="34" charset="0"/>
                <a:cs typeface="Arial" panose="020B0604020202020204" pitchFamily="34" charset="0"/>
              </a:rPr>
              <a:t> </a:t>
            </a:r>
            <a:r>
              <a:rPr lang="en-US" altLang="ko-KR" sz="800" err="1" smtClean="0">
                <a:solidFill>
                  <a:srgbClr val="000000"/>
                </a:solidFill>
                <a:latin typeface="Arial" panose="020B0604020202020204" pitchFamily="34" charset="0"/>
                <a:cs typeface="Arial" panose="020B0604020202020204" pitchFamily="34" charset="0"/>
              </a:rPr>
              <a:t>về</a:t>
            </a:r>
            <a:r>
              <a:rPr lang="en-US" altLang="ko-KR" sz="800" smtClean="0">
                <a:solidFill>
                  <a:srgbClr val="000000"/>
                </a:solidFill>
                <a:latin typeface="Arial" panose="020B0604020202020204" pitchFamily="34" charset="0"/>
                <a:cs typeface="Arial" panose="020B0604020202020204" pitchFamily="34" charset="0"/>
              </a:rPr>
              <a:t> </a:t>
            </a:r>
            <a:r>
              <a:rPr lang="en-US" altLang="ko-KR" sz="800" err="1" smtClean="0">
                <a:solidFill>
                  <a:srgbClr val="000000"/>
                </a:solidFill>
                <a:latin typeface="Arial" panose="020B0604020202020204" pitchFamily="34" charset="0"/>
                <a:cs typeface="Arial" panose="020B0604020202020204" pitchFamily="34" charset="0"/>
              </a:rPr>
              <a:t>câu</a:t>
            </a:r>
            <a:r>
              <a:rPr lang="en-US" altLang="ko-KR" sz="800" smtClean="0">
                <a:solidFill>
                  <a:srgbClr val="000000"/>
                </a:solidFill>
                <a:latin typeface="Arial" panose="020B0604020202020204" pitchFamily="34" charset="0"/>
                <a:cs typeface="Arial" panose="020B0604020202020204" pitchFamily="34" charset="0"/>
              </a:rPr>
              <a:t> </a:t>
            </a:r>
            <a:r>
              <a:rPr lang="en-US" altLang="ko-KR" sz="800" err="1" smtClean="0">
                <a:solidFill>
                  <a:srgbClr val="000000"/>
                </a:solidFill>
                <a:latin typeface="Arial" panose="020B0604020202020204" pitchFamily="34" charset="0"/>
                <a:cs typeface="Arial" panose="020B0604020202020204" pitchFamily="34" charset="0"/>
              </a:rPr>
              <a:t>lệnh</a:t>
            </a:r>
            <a:r>
              <a:rPr lang="en-US" altLang="ko-KR" sz="800" smtClean="0">
                <a:solidFill>
                  <a:srgbClr val="000000"/>
                </a:solidFill>
                <a:latin typeface="Arial" panose="020B0604020202020204" pitchFamily="34" charset="0"/>
                <a:cs typeface="Arial" panose="020B0604020202020204" pitchFamily="34" charset="0"/>
              </a:rPr>
              <a:t> Count </a:t>
            </a:r>
            <a:r>
              <a:rPr lang="en-US" altLang="ko-KR" sz="800" err="1" smtClean="0">
                <a:solidFill>
                  <a:srgbClr val="000000"/>
                </a:solidFill>
                <a:latin typeface="Arial" panose="020B0604020202020204" pitchFamily="34" charset="0"/>
                <a:cs typeface="Arial" panose="020B0604020202020204" pitchFamily="34" charset="0"/>
              </a:rPr>
              <a:t>dưới</a:t>
            </a:r>
            <a:r>
              <a:rPr lang="en-US" altLang="ko-KR" sz="800" smtClean="0">
                <a:solidFill>
                  <a:srgbClr val="000000"/>
                </a:solidFill>
                <a:latin typeface="Arial" panose="020B0604020202020204" pitchFamily="34" charset="0"/>
                <a:cs typeface="Arial" panose="020B0604020202020204" pitchFamily="34" charset="0"/>
              </a:rPr>
              <a:t> </a:t>
            </a:r>
            <a:r>
              <a:rPr lang="en-US" altLang="ko-KR" sz="800" err="1" smtClean="0">
                <a:solidFill>
                  <a:srgbClr val="000000"/>
                </a:solidFill>
                <a:latin typeface="Arial" panose="020B0604020202020204" pitchFamily="34" charset="0"/>
                <a:cs typeface="Arial" panose="020B0604020202020204" pitchFamily="34" charset="0"/>
              </a:rPr>
              <a:t>đây</a:t>
            </a:r>
            <a:r>
              <a:rPr lang="en-US" altLang="ko-KR" sz="800" smtClean="0">
                <a:solidFill>
                  <a:srgbClr val="000000"/>
                </a:solidFill>
                <a:latin typeface="Arial" panose="020B0604020202020204" pitchFamily="34" charset="0"/>
                <a:cs typeface="Arial" panose="020B0604020202020204" pitchFamily="34" charset="0"/>
              </a:rPr>
              <a:t>.</a:t>
            </a:r>
            <a:endParaRPr lang="en-US" altLang="ko-KR" sz="800">
              <a:solidFill>
                <a:srgbClr val="000000"/>
              </a:solidFill>
              <a:latin typeface="Arial" panose="020B0604020202020204" pitchFamily="34" charset="0"/>
              <a:cs typeface="Arial" panose="020B0604020202020204" pitchFamily="34" charset="0"/>
            </a:endParaRPr>
          </a:p>
          <a:p>
            <a:pPr eaLnBrk="1" fontAlgn="base" latinLnBrk="1" hangingPunct="1">
              <a:spcBef>
                <a:spcPct val="0"/>
              </a:spcBef>
              <a:spcAft>
                <a:spcPct val="0"/>
              </a:spcAft>
            </a:pPr>
            <a:endParaRPr lang="en-US" altLang="ko-KR" sz="800">
              <a:solidFill>
                <a:srgbClr val="000000"/>
              </a:solidFill>
              <a:latin typeface="Arial" panose="020B0604020202020204" pitchFamily="34" charset="0"/>
              <a:cs typeface="Arial" panose="020B0604020202020204" pitchFamily="34" charset="0"/>
            </a:endParaRPr>
          </a:p>
          <a:p>
            <a:pPr eaLnBrk="1" fontAlgn="base" latinLnBrk="1" hangingPunct="1">
              <a:spcBef>
                <a:spcPct val="0"/>
              </a:spcBef>
              <a:spcAft>
                <a:spcPct val="0"/>
              </a:spcAft>
            </a:pPr>
            <a:r>
              <a:rPr lang="en-US" altLang="ko-KR" sz="800">
                <a:solidFill>
                  <a:srgbClr val="000000"/>
                </a:solidFill>
                <a:latin typeface="Arial" panose="020B0604020202020204" pitchFamily="34" charset="0"/>
                <a:cs typeface="Arial" panose="020B0604020202020204" pitchFamily="34" charset="0"/>
              </a:rPr>
              <a:t> ① </a:t>
            </a:r>
            <a:r>
              <a:rPr lang="en-US" altLang="ko-KR" sz="800" smtClean="0">
                <a:solidFill>
                  <a:srgbClr val="000000"/>
                </a:solidFill>
                <a:latin typeface="Arial" panose="020B0604020202020204" pitchFamily="34" charset="0"/>
                <a:cs typeface="Arial" panose="020B0604020202020204" pitchFamily="34" charset="0"/>
              </a:rPr>
              <a:t>Count </a:t>
            </a:r>
            <a:r>
              <a:rPr lang="en-US" altLang="ko-KR" sz="800" err="1" smtClean="0">
                <a:solidFill>
                  <a:srgbClr val="000000"/>
                </a:solidFill>
                <a:latin typeface="Arial" panose="020B0604020202020204" pitchFamily="34" charset="0"/>
                <a:cs typeface="Arial" panose="020B0604020202020204" pitchFamily="34" charset="0"/>
              </a:rPr>
              <a:t>sẽ</a:t>
            </a:r>
            <a:r>
              <a:rPr lang="en-US" altLang="ko-KR" sz="800" smtClean="0">
                <a:solidFill>
                  <a:srgbClr val="000000"/>
                </a:solidFill>
                <a:latin typeface="Arial" panose="020B0604020202020204" pitchFamily="34" charset="0"/>
                <a:cs typeface="Arial" panose="020B0604020202020204" pitchFamily="34" charset="0"/>
              </a:rPr>
              <a:t> </a:t>
            </a:r>
            <a:r>
              <a:rPr lang="en-US" altLang="ko-KR" sz="800" err="1" smtClean="0">
                <a:solidFill>
                  <a:srgbClr val="000000"/>
                </a:solidFill>
                <a:latin typeface="Arial" panose="020B0604020202020204" pitchFamily="34" charset="0"/>
                <a:cs typeface="Arial" panose="020B0604020202020204" pitchFamily="34" charset="0"/>
              </a:rPr>
              <a:t>thực</a:t>
            </a:r>
            <a:r>
              <a:rPr lang="en-US" altLang="ko-KR" sz="800" smtClean="0">
                <a:solidFill>
                  <a:srgbClr val="000000"/>
                </a:solidFill>
                <a:latin typeface="Arial" panose="020B0604020202020204" pitchFamily="34" charset="0"/>
                <a:cs typeface="Arial" panose="020B0604020202020204" pitchFamily="34" charset="0"/>
              </a:rPr>
              <a:t> </a:t>
            </a:r>
            <a:r>
              <a:rPr lang="en-US" altLang="ko-KR" sz="800" err="1" smtClean="0">
                <a:solidFill>
                  <a:srgbClr val="000000"/>
                </a:solidFill>
                <a:latin typeface="Arial" panose="020B0604020202020204" pitchFamily="34" charset="0"/>
                <a:cs typeface="Arial" panose="020B0604020202020204" pitchFamily="34" charset="0"/>
              </a:rPr>
              <a:t>hiện</a:t>
            </a:r>
            <a:r>
              <a:rPr lang="en-US" altLang="ko-KR" sz="800" smtClean="0">
                <a:solidFill>
                  <a:srgbClr val="000000"/>
                </a:solidFill>
                <a:latin typeface="Arial" panose="020B0604020202020204" pitchFamily="34" charset="0"/>
                <a:cs typeface="Arial" panose="020B0604020202020204" pitchFamily="34" charset="0"/>
              </a:rPr>
              <a:t> </a:t>
            </a:r>
            <a:r>
              <a:rPr lang="en-US" altLang="ko-KR" sz="800" err="1" smtClean="0">
                <a:solidFill>
                  <a:srgbClr val="000000"/>
                </a:solidFill>
                <a:latin typeface="Arial" panose="020B0604020202020204" pitchFamily="34" charset="0"/>
                <a:cs typeface="Arial" panose="020B0604020202020204" pitchFamily="34" charset="0"/>
              </a:rPr>
              <a:t>đếm</a:t>
            </a:r>
            <a:r>
              <a:rPr lang="en-US" altLang="ko-KR" sz="800" smtClean="0">
                <a:solidFill>
                  <a:srgbClr val="000000"/>
                </a:solidFill>
                <a:latin typeface="Arial" panose="020B0604020202020204" pitchFamily="34" charset="0"/>
                <a:cs typeface="Arial" panose="020B0604020202020204" pitchFamily="34" charset="0"/>
              </a:rPr>
              <a:t> </a:t>
            </a:r>
            <a:r>
              <a:rPr lang="en-US" altLang="ko-KR" sz="800" err="1" smtClean="0">
                <a:solidFill>
                  <a:srgbClr val="000000"/>
                </a:solidFill>
                <a:latin typeface="Arial" panose="020B0604020202020204" pitchFamily="34" charset="0"/>
                <a:cs typeface="Arial" panose="020B0604020202020204" pitchFamily="34" charset="0"/>
              </a:rPr>
              <a:t>khi</a:t>
            </a:r>
            <a:r>
              <a:rPr lang="en-US" altLang="ko-KR" sz="800" smtClean="0">
                <a:solidFill>
                  <a:srgbClr val="000000"/>
                </a:solidFill>
                <a:latin typeface="Arial" panose="020B0604020202020204" pitchFamily="34" charset="0"/>
                <a:cs typeface="Arial" panose="020B0604020202020204" pitchFamily="34" charset="0"/>
              </a:rPr>
              <a:t> </a:t>
            </a:r>
            <a:r>
              <a:rPr lang="en-US" altLang="ko-KR" sz="800" err="1" smtClean="0">
                <a:solidFill>
                  <a:srgbClr val="000000"/>
                </a:solidFill>
                <a:latin typeface="Arial" panose="020B0604020202020204" pitchFamily="34" charset="0"/>
                <a:cs typeface="Arial" panose="020B0604020202020204" pitchFamily="34" charset="0"/>
              </a:rPr>
              <a:t>tín</a:t>
            </a:r>
            <a:r>
              <a:rPr lang="en-US" altLang="ko-KR" sz="800" smtClean="0">
                <a:solidFill>
                  <a:srgbClr val="000000"/>
                </a:solidFill>
                <a:latin typeface="Arial" panose="020B0604020202020204" pitchFamily="34" charset="0"/>
                <a:cs typeface="Arial" panose="020B0604020202020204" pitchFamily="34" charset="0"/>
              </a:rPr>
              <a:t> </a:t>
            </a:r>
            <a:r>
              <a:rPr lang="en-US" altLang="ko-KR" sz="800" err="1" smtClean="0">
                <a:solidFill>
                  <a:srgbClr val="000000"/>
                </a:solidFill>
                <a:latin typeface="Arial" panose="020B0604020202020204" pitchFamily="34" charset="0"/>
                <a:cs typeface="Arial" panose="020B0604020202020204" pitchFamily="34" charset="0"/>
              </a:rPr>
              <a:t>hiệu</a:t>
            </a:r>
            <a:r>
              <a:rPr lang="en-US" altLang="ko-KR" sz="800" smtClean="0">
                <a:solidFill>
                  <a:srgbClr val="000000"/>
                </a:solidFill>
                <a:latin typeface="Arial" panose="020B0604020202020204" pitchFamily="34" charset="0"/>
                <a:cs typeface="Arial" panose="020B0604020202020204" pitchFamily="34" charset="0"/>
              </a:rPr>
              <a:t> input </a:t>
            </a:r>
            <a:r>
              <a:rPr lang="en-US" altLang="ko-KR" sz="800" err="1" smtClean="0">
                <a:solidFill>
                  <a:srgbClr val="000000"/>
                </a:solidFill>
                <a:latin typeface="Arial" panose="020B0604020202020204" pitchFamily="34" charset="0"/>
                <a:cs typeface="Arial" panose="020B0604020202020204" pitchFamily="34" charset="0"/>
              </a:rPr>
              <a:t>tăng</a:t>
            </a:r>
            <a:r>
              <a:rPr lang="en-US" altLang="ko-KR" sz="800" smtClean="0">
                <a:solidFill>
                  <a:srgbClr val="000000"/>
                </a:solidFill>
                <a:latin typeface="Arial" panose="020B0604020202020204" pitchFamily="34" charset="0"/>
                <a:cs typeface="Arial" panose="020B0604020202020204" pitchFamily="34" charset="0"/>
              </a:rPr>
              <a:t> </a:t>
            </a:r>
            <a:r>
              <a:rPr lang="en-US" altLang="ko-KR" sz="800" err="1" smtClean="0">
                <a:solidFill>
                  <a:srgbClr val="000000"/>
                </a:solidFill>
                <a:latin typeface="Arial" panose="020B0604020202020204" pitchFamily="34" charset="0"/>
                <a:cs typeface="Arial" panose="020B0604020202020204" pitchFamily="34" charset="0"/>
              </a:rPr>
              <a:t>lên</a:t>
            </a:r>
            <a:r>
              <a:rPr lang="en-US" altLang="ko-KR" sz="800" smtClean="0">
                <a:solidFill>
                  <a:srgbClr val="000000"/>
                </a:solidFill>
                <a:latin typeface="Arial" panose="020B0604020202020204" pitchFamily="34" charset="0"/>
                <a:cs typeface="Arial" panose="020B0604020202020204" pitchFamily="34" charset="0"/>
              </a:rPr>
              <a:t>.</a:t>
            </a:r>
            <a:endParaRPr lang="en-US" altLang="ko-KR" sz="800">
              <a:solidFill>
                <a:srgbClr val="000000"/>
              </a:solidFill>
              <a:latin typeface="Arial" panose="020B0604020202020204" pitchFamily="34" charset="0"/>
              <a:cs typeface="Arial" panose="020B0604020202020204" pitchFamily="34" charset="0"/>
            </a:endParaRPr>
          </a:p>
          <a:p>
            <a:pPr eaLnBrk="1" fontAlgn="base" latinLnBrk="1" hangingPunct="1">
              <a:spcBef>
                <a:spcPct val="0"/>
              </a:spcBef>
              <a:spcAft>
                <a:spcPct val="0"/>
              </a:spcAft>
            </a:pPr>
            <a:r>
              <a:rPr lang="en-US" altLang="ko-KR" sz="800">
                <a:solidFill>
                  <a:srgbClr val="000000"/>
                </a:solidFill>
                <a:latin typeface="Arial" panose="020B0604020202020204" pitchFamily="34" charset="0"/>
                <a:cs typeface="Arial" panose="020B0604020202020204" pitchFamily="34" charset="0"/>
              </a:rPr>
              <a:t> ② </a:t>
            </a:r>
            <a:r>
              <a:rPr lang="en-US" altLang="ko-KR" sz="800" smtClean="0">
                <a:solidFill>
                  <a:srgbClr val="000000"/>
                </a:solidFill>
                <a:latin typeface="Arial" panose="020B0604020202020204" pitchFamily="34" charset="0"/>
                <a:cs typeface="Arial" panose="020B0604020202020204" pitchFamily="34" charset="0"/>
              </a:rPr>
              <a:t>Sau </a:t>
            </a:r>
            <a:r>
              <a:rPr lang="en-US" altLang="ko-KR" sz="800" err="1" smtClean="0">
                <a:solidFill>
                  <a:srgbClr val="000000"/>
                </a:solidFill>
                <a:latin typeface="Arial" panose="020B0604020202020204" pitchFamily="34" charset="0"/>
                <a:cs typeface="Arial" panose="020B0604020202020204" pitchFamily="34" charset="0"/>
              </a:rPr>
              <a:t>khi</a:t>
            </a:r>
            <a:r>
              <a:rPr lang="en-US" altLang="ko-KR" sz="800" smtClean="0">
                <a:solidFill>
                  <a:srgbClr val="000000"/>
                </a:solidFill>
                <a:latin typeface="Arial" panose="020B0604020202020204" pitchFamily="34" charset="0"/>
                <a:cs typeface="Arial" panose="020B0604020202020204" pitchFamily="34" charset="0"/>
              </a:rPr>
              <a:t> Count up, </a:t>
            </a:r>
            <a:r>
              <a:rPr lang="en-US" altLang="ko-KR" sz="800" err="1" smtClean="0">
                <a:solidFill>
                  <a:srgbClr val="000000"/>
                </a:solidFill>
                <a:latin typeface="Arial" panose="020B0604020202020204" pitchFamily="34" charset="0"/>
                <a:cs typeface="Arial" panose="020B0604020202020204" pitchFamily="34" charset="0"/>
              </a:rPr>
              <a:t>nếu</a:t>
            </a:r>
            <a:r>
              <a:rPr lang="en-US" altLang="ko-KR" sz="800" smtClean="0">
                <a:solidFill>
                  <a:srgbClr val="000000"/>
                </a:solidFill>
                <a:latin typeface="Arial" panose="020B0604020202020204" pitchFamily="34" charset="0"/>
                <a:cs typeface="Arial" panose="020B0604020202020204" pitchFamily="34" charset="0"/>
              </a:rPr>
              <a:t> </a:t>
            </a:r>
            <a:r>
              <a:rPr lang="en-US" altLang="ko-KR" sz="800" err="1" smtClean="0">
                <a:solidFill>
                  <a:srgbClr val="000000"/>
                </a:solidFill>
                <a:latin typeface="Arial" panose="020B0604020202020204" pitchFamily="34" charset="0"/>
                <a:cs typeface="Arial" panose="020B0604020202020204" pitchFamily="34" charset="0"/>
              </a:rPr>
              <a:t>có</a:t>
            </a:r>
            <a:r>
              <a:rPr lang="en-US" altLang="ko-KR" sz="800" smtClean="0">
                <a:solidFill>
                  <a:srgbClr val="000000"/>
                </a:solidFill>
                <a:latin typeface="Arial" panose="020B0604020202020204" pitchFamily="34" charset="0"/>
                <a:cs typeface="Arial" panose="020B0604020202020204" pitchFamily="34" charset="0"/>
              </a:rPr>
              <a:t> </a:t>
            </a:r>
            <a:r>
              <a:rPr lang="en-US" altLang="ko-KR" sz="800" err="1" smtClean="0">
                <a:solidFill>
                  <a:srgbClr val="000000"/>
                </a:solidFill>
                <a:latin typeface="Arial" panose="020B0604020202020204" pitchFamily="34" charset="0"/>
                <a:cs typeface="Arial" panose="020B0604020202020204" pitchFamily="34" charset="0"/>
              </a:rPr>
              <a:t>tín</a:t>
            </a:r>
            <a:r>
              <a:rPr lang="en-US" altLang="ko-KR" sz="800" smtClean="0">
                <a:solidFill>
                  <a:srgbClr val="000000"/>
                </a:solidFill>
                <a:latin typeface="Arial" panose="020B0604020202020204" pitchFamily="34" charset="0"/>
                <a:cs typeface="Arial" panose="020B0604020202020204" pitchFamily="34" charset="0"/>
              </a:rPr>
              <a:t> </a:t>
            </a:r>
            <a:r>
              <a:rPr lang="en-US" altLang="ko-KR" sz="800" err="1" smtClean="0">
                <a:solidFill>
                  <a:srgbClr val="000000"/>
                </a:solidFill>
                <a:latin typeface="Arial" panose="020B0604020202020204" pitchFamily="34" charset="0"/>
                <a:cs typeface="Arial" panose="020B0604020202020204" pitchFamily="34" charset="0"/>
              </a:rPr>
              <a:t>hiệu</a:t>
            </a:r>
            <a:r>
              <a:rPr lang="en-US" altLang="ko-KR" sz="800" smtClean="0">
                <a:solidFill>
                  <a:srgbClr val="000000"/>
                </a:solidFill>
                <a:latin typeface="Arial" panose="020B0604020202020204" pitchFamily="34" charset="0"/>
                <a:cs typeface="Arial" panose="020B0604020202020204" pitchFamily="34" charset="0"/>
              </a:rPr>
              <a:t> </a:t>
            </a:r>
            <a:r>
              <a:rPr lang="en-US" altLang="ko-KR" sz="800" err="1" smtClean="0">
                <a:solidFill>
                  <a:srgbClr val="000000"/>
                </a:solidFill>
                <a:latin typeface="Arial" panose="020B0604020202020204" pitchFamily="34" charset="0"/>
                <a:cs typeface="Arial" panose="020B0604020202020204" pitchFamily="34" charset="0"/>
              </a:rPr>
              <a:t>được</a:t>
            </a:r>
            <a:r>
              <a:rPr lang="en-US" altLang="ko-KR" sz="800" smtClean="0">
                <a:solidFill>
                  <a:srgbClr val="000000"/>
                </a:solidFill>
                <a:latin typeface="Arial" panose="020B0604020202020204" pitchFamily="34" charset="0"/>
                <a:cs typeface="Arial" panose="020B0604020202020204" pitchFamily="34" charset="0"/>
              </a:rPr>
              <a:t> input </a:t>
            </a:r>
            <a:r>
              <a:rPr lang="en-US" altLang="ko-KR" sz="800" err="1" smtClean="0">
                <a:solidFill>
                  <a:srgbClr val="000000"/>
                </a:solidFill>
                <a:latin typeface="Arial" panose="020B0604020202020204" pitchFamily="34" charset="0"/>
                <a:cs typeface="Arial" panose="020B0604020202020204" pitchFamily="34" charset="0"/>
              </a:rPr>
              <a:t>vẫn</a:t>
            </a:r>
            <a:r>
              <a:rPr lang="en-US" altLang="ko-KR" sz="800" smtClean="0">
                <a:solidFill>
                  <a:srgbClr val="000000"/>
                </a:solidFill>
                <a:latin typeface="Arial" panose="020B0604020202020204" pitchFamily="34" charset="0"/>
                <a:cs typeface="Arial" panose="020B0604020202020204" pitchFamily="34" charset="0"/>
              </a:rPr>
              <a:t> </a:t>
            </a:r>
            <a:r>
              <a:rPr lang="en-US" altLang="ko-KR" sz="800" err="1" smtClean="0">
                <a:solidFill>
                  <a:srgbClr val="000000"/>
                </a:solidFill>
                <a:latin typeface="Arial" panose="020B0604020202020204" pitchFamily="34" charset="0"/>
                <a:cs typeface="Arial" panose="020B0604020202020204" pitchFamily="34" charset="0"/>
              </a:rPr>
              <a:t>sẽ</a:t>
            </a:r>
            <a:r>
              <a:rPr lang="en-US" altLang="ko-KR" sz="800" smtClean="0">
                <a:solidFill>
                  <a:srgbClr val="000000"/>
                </a:solidFill>
                <a:latin typeface="Arial" panose="020B0604020202020204" pitchFamily="34" charset="0"/>
                <a:cs typeface="Arial" panose="020B0604020202020204" pitchFamily="34" charset="0"/>
              </a:rPr>
              <a:t> </a:t>
            </a:r>
            <a:r>
              <a:rPr lang="en-US" altLang="ko-KR" sz="800" err="1" smtClean="0">
                <a:solidFill>
                  <a:srgbClr val="000000"/>
                </a:solidFill>
                <a:latin typeface="Arial" panose="020B0604020202020204" pitchFamily="34" charset="0"/>
                <a:cs typeface="Arial" panose="020B0604020202020204" pitchFamily="34" charset="0"/>
              </a:rPr>
              <a:t>đếm</a:t>
            </a:r>
            <a:r>
              <a:rPr lang="en-US" altLang="ko-KR" sz="800" smtClean="0">
                <a:solidFill>
                  <a:srgbClr val="000000"/>
                </a:solidFill>
                <a:latin typeface="Arial" panose="020B0604020202020204" pitchFamily="34" charset="0"/>
                <a:cs typeface="Arial" panose="020B0604020202020204" pitchFamily="34" charset="0"/>
              </a:rPr>
              <a:t>.</a:t>
            </a:r>
            <a:endParaRPr lang="en-US" altLang="ko-KR" sz="800">
              <a:solidFill>
                <a:srgbClr val="000000"/>
              </a:solidFill>
              <a:latin typeface="Arial" panose="020B0604020202020204" pitchFamily="34" charset="0"/>
              <a:cs typeface="Arial" panose="020B0604020202020204" pitchFamily="34" charset="0"/>
            </a:endParaRPr>
          </a:p>
          <a:p>
            <a:pPr eaLnBrk="1" fontAlgn="base" latinLnBrk="1" hangingPunct="1">
              <a:spcBef>
                <a:spcPct val="0"/>
              </a:spcBef>
              <a:spcAft>
                <a:spcPct val="0"/>
              </a:spcAft>
            </a:pPr>
            <a:r>
              <a:rPr lang="en-US" altLang="ko-KR" sz="800">
                <a:solidFill>
                  <a:srgbClr val="000000"/>
                </a:solidFill>
                <a:latin typeface="Arial" panose="020B0604020202020204" pitchFamily="34" charset="0"/>
                <a:cs typeface="Arial" panose="020B0604020202020204" pitchFamily="34" charset="0"/>
              </a:rPr>
              <a:t> ③ </a:t>
            </a:r>
            <a:r>
              <a:rPr lang="en-US" altLang="ko-KR" sz="800" err="1" smtClean="0">
                <a:solidFill>
                  <a:srgbClr val="000000"/>
                </a:solidFill>
                <a:latin typeface="Arial" panose="020B0604020202020204" pitchFamily="34" charset="0"/>
                <a:cs typeface="Arial" panose="020B0604020202020204" pitchFamily="34" charset="0"/>
              </a:rPr>
              <a:t>Giá</a:t>
            </a:r>
            <a:r>
              <a:rPr lang="en-US" altLang="ko-KR" sz="800" smtClean="0">
                <a:solidFill>
                  <a:srgbClr val="000000"/>
                </a:solidFill>
                <a:latin typeface="Arial" panose="020B0604020202020204" pitchFamily="34" charset="0"/>
                <a:cs typeface="Arial" panose="020B0604020202020204" pitchFamily="34" charset="0"/>
              </a:rPr>
              <a:t> </a:t>
            </a:r>
            <a:r>
              <a:rPr lang="en-US" altLang="ko-KR" sz="800" err="1" smtClean="0">
                <a:solidFill>
                  <a:srgbClr val="000000"/>
                </a:solidFill>
                <a:latin typeface="Arial" panose="020B0604020202020204" pitchFamily="34" charset="0"/>
                <a:cs typeface="Arial" panose="020B0604020202020204" pitchFamily="34" charset="0"/>
              </a:rPr>
              <a:t>trị</a:t>
            </a:r>
            <a:r>
              <a:rPr lang="en-US" altLang="ko-KR" sz="800" smtClean="0">
                <a:solidFill>
                  <a:srgbClr val="000000"/>
                </a:solidFill>
                <a:latin typeface="Arial" panose="020B0604020202020204" pitchFamily="34" charset="0"/>
                <a:cs typeface="Arial" panose="020B0604020202020204" pitchFamily="34" charset="0"/>
              </a:rPr>
              <a:t> </a:t>
            </a:r>
            <a:r>
              <a:rPr lang="en-US" altLang="ko-KR" sz="800" err="1" smtClean="0">
                <a:solidFill>
                  <a:srgbClr val="000000"/>
                </a:solidFill>
                <a:latin typeface="Arial" panose="020B0604020202020204" pitchFamily="34" charset="0"/>
                <a:cs typeface="Arial" panose="020B0604020202020204" pitchFamily="34" charset="0"/>
              </a:rPr>
              <a:t>cài</a:t>
            </a:r>
            <a:r>
              <a:rPr lang="en-US" altLang="ko-KR" sz="800" smtClean="0">
                <a:solidFill>
                  <a:srgbClr val="000000"/>
                </a:solidFill>
                <a:latin typeface="Arial" panose="020B0604020202020204" pitchFamily="34" charset="0"/>
                <a:cs typeface="Arial" panose="020B0604020202020204" pitchFamily="34" charset="0"/>
              </a:rPr>
              <a:t> </a:t>
            </a:r>
            <a:r>
              <a:rPr lang="en-US" altLang="ko-KR" sz="800" err="1" smtClean="0">
                <a:solidFill>
                  <a:srgbClr val="000000"/>
                </a:solidFill>
                <a:latin typeface="Arial" panose="020B0604020202020204" pitchFamily="34" charset="0"/>
                <a:cs typeface="Arial" panose="020B0604020202020204" pitchFamily="34" charset="0"/>
              </a:rPr>
              <a:t>đặt</a:t>
            </a:r>
            <a:r>
              <a:rPr lang="en-US" altLang="ko-KR" sz="800" smtClean="0">
                <a:solidFill>
                  <a:srgbClr val="000000"/>
                </a:solidFill>
                <a:latin typeface="Arial" panose="020B0604020202020204" pitchFamily="34" charset="0"/>
                <a:cs typeface="Arial" panose="020B0604020202020204" pitchFamily="34" charset="0"/>
              </a:rPr>
              <a:t> </a:t>
            </a:r>
            <a:r>
              <a:rPr lang="en-US" altLang="ko-KR" sz="800" err="1" smtClean="0">
                <a:solidFill>
                  <a:srgbClr val="000000"/>
                </a:solidFill>
                <a:latin typeface="Arial" panose="020B0604020202020204" pitchFamily="34" charset="0"/>
                <a:cs typeface="Arial" panose="020B0604020202020204" pitchFamily="34" charset="0"/>
              </a:rPr>
              <a:t>của</a:t>
            </a:r>
            <a:r>
              <a:rPr lang="en-US" altLang="ko-KR" sz="800" smtClean="0">
                <a:solidFill>
                  <a:srgbClr val="000000"/>
                </a:solidFill>
                <a:latin typeface="Arial" panose="020B0604020202020204" pitchFamily="34" charset="0"/>
                <a:cs typeface="Arial" panose="020B0604020202020204" pitchFamily="34" charset="0"/>
              </a:rPr>
              <a:t> Count </a:t>
            </a:r>
            <a:r>
              <a:rPr lang="en-US" altLang="ko-KR" sz="800" err="1" smtClean="0">
                <a:solidFill>
                  <a:srgbClr val="000000"/>
                </a:solidFill>
                <a:latin typeface="Arial" panose="020B0604020202020204" pitchFamily="34" charset="0"/>
                <a:cs typeface="Arial" panose="020B0604020202020204" pitchFamily="34" charset="0"/>
              </a:rPr>
              <a:t>là</a:t>
            </a:r>
            <a:r>
              <a:rPr lang="en-US" altLang="ko-KR" sz="800" smtClean="0">
                <a:solidFill>
                  <a:srgbClr val="000000"/>
                </a:solidFill>
                <a:latin typeface="Arial" panose="020B0604020202020204" pitchFamily="34" charset="0"/>
                <a:cs typeface="Arial" panose="020B0604020202020204" pitchFamily="34" charset="0"/>
              </a:rPr>
              <a:t> </a:t>
            </a:r>
            <a:r>
              <a:rPr lang="ko-KR" altLang="en-US" sz="800" smtClean="0">
                <a:solidFill>
                  <a:srgbClr val="000000"/>
                </a:solidFill>
                <a:latin typeface="Arial" panose="020B0604020202020204" pitchFamily="34" charset="0"/>
                <a:cs typeface="Arial" panose="020B0604020202020204" pitchFamily="34" charset="0"/>
              </a:rPr>
              <a:t> </a:t>
            </a:r>
            <a:r>
              <a:rPr lang="en-US" altLang="ko-KR" sz="800" smtClean="0">
                <a:solidFill>
                  <a:srgbClr val="000000"/>
                </a:solidFill>
                <a:latin typeface="Arial" panose="020B0604020202020204" pitchFamily="34" charset="0"/>
                <a:cs typeface="Arial" panose="020B0604020202020204" pitchFamily="34" charset="0"/>
              </a:rPr>
              <a:t>K1~K32767.</a:t>
            </a:r>
            <a:endParaRPr lang="en-US" altLang="ko-KR" sz="800">
              <a:solidFill>
                <a:srgbClr val="000000"/>
              </a:solidFill>
              <a:latin typeface="Arial" panose="020B0604020202020204" pitchFamily="34" charset="0"/>
              <a:cs typeface="Arial" panose="020B0604020202020204" pitchFamily="34" charset="0"/>
            </a:endParaRPr>
          </a:p>
          <a:p>
            <a:pPr eaLnBrk="1" fontAlgn="base" latinLnBrk="1" hangingPunct="1">
              <a:spcBef>
                <a:spcPct val="0"/>
              </a:spcBef>
              <a:spcAft>
                <a:spcPct val="0"/>
              </a:spcAft>
            </a:pPr>
            <a:r>
              <a:rPr lang="en-US" altLang="ko-KR" sz="800">
                <a:solidFill>
                  <a:srgbClr val="000000"/>
                </a:solidFill>
                <a:latin typeface="Arial" panose="020B0604020202020204" pitchFamily="34" charset="0"/>
                <a:cs typeface="Arial" panose="020B0604020202020204" pitchFamily="34" charset="0"/>
              </a:rPr>
              <a:t> ④ </a:t>
            </a:r>
            <a:r>
              <a:rPr lang="en-US" altLang="ko-KR" sz="800" err="1" smtClean="0">
                <a:solidFill>
                  <a:srgbClr val="000000"/>
                </a:solidFill>
                <a:latin typeface="Arial" panose="020B0604020202020204" pitchFamily="34" charset="0"/>
                <a:cs typeface="Arial" panose="020B0604020202020204" pitchFamily="34" charset="0"/>
              </a:rPr>
              <a:t>Khi</a:t>
            </a:r>
            <a:r>
              <a:rPr lang="en-US" altLang="ko-KR" sz="800" smtClean="0">
                <a:solidFill>
                  <a:srgbClr val="000000"/>
                </a:solidFill>
                <a:latin typeface="Arial" panose="020B0604020202020204" pitchFamily="34" charset="0"/>
                <a:cs typeface="Arial" panose="020B0604020202020204" pitchFamily="34" charset="0"/>
              </a:rPr>
              <a:t> </a:t>
            </a:r>
            <a:r>
              <a:rPr lang="en-US" altLang="ko-KR" sz="800" err="1" smtClean="0">
                <a:solidFill>
                  <a:srgbClr val="000000"/>
                </a:solidFill>
                <a:latin typeface="Arial" panose="020B0604020202020204" pitchFamily="34" charset="0"/>
                <a:cs typeface="Arial" panose="020B0604020202020204" pitchFamily="34" charset="0"/>
              </a:rPr>
              <a:t>cài</a:t>
            </a:r>
            <a:r>
              <a:rPr lang="en-US" altLang="ko-KR" sz="800" smtClean="0">
                <a:solidFill>
                  <a:srgbClr val="000000"/>
                </a:solidFill>
                <a:latin typeface="Arial" panose="020B0604020202020204" pitchFamily="34" charset="0"/>
                <a:cs typeface="Arial" panose="020B0604020202020204" pitchFamily="34" charset="0"/>
              </a:rPr>
              <a:t> </a:t>
            </a:r>
            <a:r>
              <a:rPr lang="en-US" altLang="ko-KR" sz="800" err="1" smtClean="0">
                <a:solidFill>
                  <a:srgbClr val="000000"/>
                </a:solidFill>
                <a:latin typeface="Arial" panose="020B0604020202020204" pitchFamily="34" charset="0"/>
                <a:cs typeface="Arial" panose="020B0604020202020204" pitchFamily="34" charset="0"/>
              </a:rPr>
              <a:t>đặt</a:t>
            </a:r>
            <a:r>
              <a:rPr lang="en-US" altLang="ko-KR" sz="800" smtClean="0">
                <a:solidFill>
                  <a:srgbClr val="000000"/>
                </a:solidFill>
                <a:latin typeface="Arial" panose="020B0604020202020204" pitchFamily="34" charset="0"/>
                <a:cs typeface="Arial" panose="020B0604020202020204" pitchFamily="34" charset="0"/>
              </a:rPr>
              <a:t> </a:t>
            </a:r>
            <a:r>
              <a:rPr lang="en-US" altLang="ko-KR" sz="800" err="1" smtClean="0">
                <a:solidFill>
                  <a:srgbClr val="000000"/>
                </a:solidFill>
                <a:latin typeface="Arial" panose="020B0604020202020204" pitchFamily="34" charset="0"/>
                <a:cs typeface="Arial" panose="020B0604020202020204" pitchFamily="34" charset="0"/>
              </a:rPr>
              <a:t>giá</a:t>
            </a:r>
            <a:r>
              <a:rPr lang="en-US" altLang="ko-KR" sz="800" smtClean="0">
                <a:solidFill>
                  <a:srgbClr val="000000"/>
                </a:solidFill>
                <a:latin typeface="Arial" panose="020B0604020202020204" pitchFamily="34" charset="0"/>
                <a:cs typeface="Arial" panose="020B0604020202020204" pitchFamily="34" charset="0"/>
              </a:rPr>
              <a:t> </a:t>
            </a:r>
            <a:r>
              <a:rPr lang="en-US" altLang="ko-KR" sz="800" err="1" smtClean="0">
                <a:solidFill>
                  <a:srgbClr val="000000"/>
                </a:solidFill>
                <a:latin typeface="Arial" panose="020B0604020202020204" pitchFamily="34" charset="0"/>
                <a:cs typeface="Arial" panose="020B0604020202020204" pitchFamily="34" charset="0"/>
              </a:rPr>
              <a:t>trị</a:t>
            </a:r>
            <a:r>
              <a:rPr lang="en-US" altLang="ko-KR" sz="800" smtClean="0">
                <a:solidFill>
                  <a:srgbClr val="000000"/>
                </a:solidFill>
                <a:latin typeface="Arial" panose="020B0604020202020204" pitchFamily="34" charset="0"/>
                <a:cs typeface="Arial" panose="020B0604020202020204" pitchFamily="34" charset="0"/>
              </a:rPr>
              <a:t> </a:t>
            </a:r>
            <a:r>
              <a:rPr lang="en-US" altLang="ko-KR" sz="800" err="1" smtClean="0">
                <a:solidFill>
                  <a:srgbClr val="000000"/>
                </a:solidFill>
                <a:latin typeface="Arial" panose="020B0604020202020204" pitchFamily="34" charset="0"/>
                <a:cs typeface="Arial" panose="020B0604020202020204" pitchFamily="34" charset="0"/>
              </a:rPr>
              <a:t>cài</a:t>
            </a:r>
            <a:r>
              <a:rPr lang="en-US" altLang="ko-KR" sz="800" smtClean="0">
                <a:solidFill>
                  <a:srgbClr val="000000"/>
                </a:solidFill>
                <a:latin typeface="Arial" panose="020B0604020202020204" pitchFamily="34" charset="0"/>
                <a:cs typeface="Arial" panose="020B0604020202020204" pitchFamily="34" charset="0"/>
              </a:rPr>
              <a:t> </a:t>
            </a:r>
            <a:r>
              <a:rPr lang="en-US" altLang="ko-KR" sz="800" err="1" smtClean="0">
                <a:solidFill>
                  <a:srgbClr val="000000"/>
                </a:solidFill>
                <a:latin typeface="Arial" panose="020B0604020202020204" pitchFamily="34" charset="0"/>
                <a:cs typeface="Arial" panose="020B0604020202020204" pitchFamily="34" charset="0"/>
              </a:rPr>
              <a:t>đặt</a:t>
            </a:r>
            <a:r>
              <a:rPr lang="en-US" altLang="ko-KR" sz="800" smtClean="0">
                <a:solidFill>
                  <a:srgbClr val="000000"/>
                </a:solidFill>
                <a:latin typeface="Arial" panose="020B0604020202020204" pitchFamily="34" charset="0"/>
                <a:cs typeface="Arial" panose="020B0604020202020204" pitchFamily="34" charset="0"/>
              </a:rPr>
              <a:t>, </a:t>
            </a:r>
            <a:r>
              <a:rPr lang="en-US" altLang="ko-KR" sz="800" err="1" smtClean="0">
                <a:solidFill>
                  <a:srgbClr val="000000"/>
                </a:solidFill>
                <a:latin typeface="Arial" panose="020B0604020202020204" pitchFamily="34" charset="0"/>
                <a:cs typeface="Arial" panose="020B0604020202020204" pitchFamily="34" charset="0"/>
              </a:rPr>
              <a:t>ngoài</a:t>
            </a:r>
            <a:r>
              <a:rPr lang="en-US" altLang="ko-KR" sz="800" smtClean="0">
                <a:solidFill>
                  <a:srgbClr val="000000"/>
                </a:solidFill>
                <a:latin typeface="Arial" panose="020B0604020202020204" pitchFamily="34" charset="0"/>
                <a:cs typeface="Arial" panose="020B0604020202020204" pitchFamily="34" charset="0"/>
              </a:rPr>
              <a:t> </a:t>
            </a:r>
            <a:r>
              <a:rPr lang="en-US" altLang="ko-KR" sz="800" err="1" smtClean="0">
                <a:solidFill>
                  <a:srgbClr val="000000"/>
                </a:solidFill>
                <a:latin typeface="Arial" panose="020B0604020202020204" pitchFamily="34" charset="0"/>
                <a:cs typeface="Arial" panose="020B0604020202020204" pitchFamily="34" charset="0"/>
              </a:rPr>
              <a:t>việc</a:t>
            </a:r>
            <a:r>
              <a:rPr lang="en-US" altLang="ko-KR" sz="800" smtClean="0">
                <a:solidFill>
                  <a:srgbClr val="000000"/>
                </a:solidFill>
                <a:latin typeface="Arial" panose="020B0604020202020204" pitchFamily="34" charset="0"/>
                <a:cs typeface="Arial" panose="020B0604020202020204" pitchFamily="34" charset="0"/>
              </a:rPr>
              <a:t> </a:t>
            </a:r>
            <a:r>
              <a:rPr lang="en-US" altLang="ko-KR" sz="800" err="1" smtClean="0">
                <a:solidFill>
                  <a:srgbClr val="000000"/>
                </a:solidFill>
                <a:latin typeface="Arial" panose="020B0604020202020204" pitchFamily="34" charset="0"/>
                <a:cs typeface="Arial" panose="020B0604020202020204" pitchFamily="34" charset="0"/>
              </a:rPr>
              <a:t>cài</a:t>
            </a:r>
            <a:r>
              <a:rPr lang="en-US" altLang="ko-KR" sz="800" smtClean="0">
                <a:solidFill>
                  <a:srgbClr val="000000"/>
                </a:solidFill>
                <a:latin typeface="Arial" panose="020B0604020202020204" pitchFamily="34" charset="0"/>
                <a:cs typeface="Arial" panose="020B0604020202020204" pitchFamily="34" charset="0"/>
              </a:rPr>
              <a:t> </a:t>
            </a:r>
            <a:r>
              <a:rPr lang="en-US" altLang="ko-KR" sz="800" err="1" smtClean="0">
                <a:solidFill>
                  <a:srgbClr val="000000"/>
                </a:solidFill>
                <a:latin typeface="Arial" panose="020B0604020202020204" pitchFamily="34" charset="0"/>
                <a:cs typeface="Arial" panose="020B0604020202020204" pitchFamily="34" charset="0"/>
              </a:rPr>
              <a:t>đặt</a:t>
            </a:r>
            <a:r>
              <a:rPr lang="en-US" altLang="ko-KR" sz="800" smtClean="0">
                <a:solidFill>
                  <a:srgbClr val="000000"/>
                </a:solidFill>
                <a:latin typeface="Arial" panose="020B0604020202020204" pitchFamily="34" charset="0"/>
                <a:cs typeface="Arial" panose="020B0604020202020204" pitchFamily="34" charset="0"/>
              </a:rPr>
              <a:t> </a:t>
            </a:r>
            <a:r>
              <a:rPr lang="en-US" altLang="ko-KR" sz="800" err="1" smtClean="0">
                <a:solidFill>
                  <a:srgbClr val="000000"/>
                </a:solidFill>
                <a:latin typeface="Arial" panose="020B0604020202020204" pitchFamily="34" charset="0"/>
                <a:cs typeface="Arial" panose="020B0604020202020204" pitchFamily="34" charset="0"/>
              </a:rPr>
              <a:t>trược</a:t>
            </a:r>
            <a:r>
              <a:rPr lang="en-US" altLang="ko-KR" sz="800" smtClean="0">
                <a:solidFill>
                  <a:srgbClr val="000000"/>
                </a:solidFill>
                <a:latin typeface="Arial" panose="020B0604020202020204" pitchFamily="34" charset="0"/>
                <a:cs typeface="Arial" panose="020B0604020202020204" pitchFamily="34" charset="0"/>
              </a:rPr>
              <a:t> </a:t>
            </a:r>
            <a:r>
              <a:rPr lang="en-US" altLang="ko-KR" sz="800" err="1" smtClean="0">
                <a:solidFill>
                  <a:srgbClr val="000000"/>
                </a:solidFill>
                <a:latin typeface="Arial" panose="020B0604020202020204" pitchFamily="34" charset="0"/>
                <a:cs typeface="Arial" panose="020B0604020202020204" pitchFamily="34" charset="0"/>
              </a:rPr>
              <a:t>tiếp</a:t>
            </a:r>
            <a:r>
              <a:rPr lang="en-US" altLang="ko-KR" sz="800" smtClean="0">
                <a:solidFill>
                  <a:srgbClr val="000000"/>
                </a:solidFill>
                <a:latin typeface="Arial" panose="020B0604020202020204" pitchFamily="34" charset="0"/>
                <a:cs typeface="Arial" panose="020B0604020202020204" pitchFamily="34" charset="0"/>
              </a:rPr>
              <a:t> </a:t>
            </a:r>
            <a:r>
              <a:rPr lang="en-US" altLang="ko-KR" sz="800" err="1" smtClean="0">
                <a:solidFill>
                  <a:srgbClr val="000000"/>
                </a:solidFill>
                <a:latin typeface="Arial" panose="020B0604020202020204" pitchFamily="34" charset="0"/>
                <a:cs typeface="Arial" panose="020B0604020202020204" pitchFamily="34" charset="0"/>
              </a:rPr>
              <a:t>thông</a:t>
            </a:r>
            <a:r>
              <a:rPr lang="en-US" altLang="ko-KR" sz="800" smtClean="0">
                <a:solidFill>
                  <a:srgbClr val="000000"/>
                </a:solidFill>
                <a:latin typeface="Arial" panose="020B0604020202020204" pitchFamily="34" charset="0"/>
                <a:cs typeface="Arial" panose="020B0604020202020204" pitchFamily="34" charset="0"/>
              </a:rPr>
              <a:t> qua K </a:t>
            </a:r>
            <a:r>
              <a:rPr lang="en-US" altLang="ko-KR" sz="800" err="1" smtClean="0">
                <a:solidFill>
                  <a:srgbClr val="000000"/>
                </a:solidFill>
                <a:latin typeface="Arial" panose="020B0604020202020204" pitchFamily="34" charset="0"/>
                <a:cs typeface="Arial" panose="020B0604020202020204" pitchFamily="34" charset="0"/>
              </a:rPr>
              <a:t>có</a:t>
            </a:r>
            <a:r>
              <a:rPr lang="en-US" altLang="ko-KR" sz="800" smtClean="0">
                <a:solidFill>
                  <a:srgbClr val="000000"/>
                </a:solidFill>
                <a:latin typeface="Arial" panose="020B0604020202020204" pitchFamily="34" charset="0"/>
                <a:cs typeface="Arial" panose="020B0604020202020204" pitchFamily="34" charset="0"/>
              </a:rPr>
              <a:t> </a:t>
            </a:r>
            <a:r>
              <a:rPr lang="en-US" altLang="ko-KR" sz="800" err="1" smtClean="0">
                <a:solidFill>
                  <a:srgbClr val="000000"/>
                </a:solidFill>
                <a:latin typeface="Arial" panose="020B0604020202020204" pitchFamily="34" charset="0"/>
                <a:cs typeface="Arial" panose="020B0604020202020204" pitchFamily="34" charset="0"/>
              </a:rPr>
              <a:t>thể</a:t>
            </a:r>
            <a:r>
              <a:rPr lang="en-US" altLang="ko-KR" sz="800" smtClean="0">
                <a:solidFill>
                  <a:srgbClr val="000000"/>
                </a:solidFill>
                <a:latin typeface="Arial" panose="020B0604020202020204" pitchFamily="34" charset="0"/>
                <a:cs typeface="Arial" panose="020B0604020202020204" pitchFamily="34" charset="0"/>
              </a:rPr>
              <a:t> </a:t>
            </a:r>
            <a:r>
              <a:rPr lang="en-US" altLang="ko-KR" sz="800" err="1" smtClean="0">
                <a:solidFill>
                  <a:srgbClr val="000000"/>
                </a:solidFill>
                <a:latin typeface="Arial" panose="020B0604020202020204" pitchFamily="34" charset="0"/>
                <a:cs typeface="Arial" panose="020B0604020202020204" pitchFamily="34" charset="0"/>
              </a:rPr>
              <a:t>cài</a:t>
            </a:r>
            <a:r>
              <a:rPr lang="en-US" altLang="ko-KR" sz="800" smtClean="0">
                <a:solidFill>
                  <a:srgbClr val="000000"/>
                </a:solidFill>
                <a:latin typeface="Arial" panose="020B0604020202020204" pitchFamily="34" charset="0"/>
                <a:cs typeface="Arial" panose="020B0604020202020204" pitchFamily="34" charset="0"/>
              </a:rPr>
              <a:t> </a:t>
            </a:r>
            <a:r>
              <a:rPr lang="en-US" altLang="ko-KR" sz="800" err="1" smtClean="0">
                <a:solidFill>
                  <a:srgbClr val="000000"/>
                </a:solidFill>
                <a:latin typeface="Arial" panose="020B0604020202020204" pitchFamily="34" charset="0"/>
                <a:cs typeface="Arial" panose="020B0604020202020204" pitchFamily="34" charset="0"/>
              </a:rPr>
              <a:t>đặt</a:t>
            </a:r>
            <a:r>
              <a:rPr lang="en-US" altLang="ko-KR" sz="800" smtClean="0">
                <a:solidFill>
                  <a:srgbClr val="000000"/>
                </a:solidFill>
                <a:latin typeface="Arial" panose="020B0604020202020204" pitchFamily="34" charset="0"/>
                <a:cs typeface="Arial" panose="020B0604020202020204" pitchFamily="34" charset="0"/>
              </a:rPr>
              <a:t> </a:t>
            </a:r>
            <a:r>
              <a:rPr lang="en-US" altLang="ko-KR" sz="800" err="1" smtClean="0">
                <a:solidFill>
                  <a:srgbClr val="000000"/>
                </a:solidFill>
                <a:latin typeface="Arial" panose="020B0604020202020204" pitchFamily="34" charset="0"/>
                <a:cs typeface="Arial" panose="020B0604020202020204" pitchFamily="34" charset="0"/>
              </a:rPr>
              <a:t>gián</a:t>
            </a:r>
            <a:r>
              <a:rPr lang="en-US" altLang="ko-KR" sz="800">
                <a:solidFill>
                  <a:srgbClr val="000000"/>
                </a:solidFill>
                <a:latin typeface="Arial" panose="020B0604020202020204" pitchFamily="34" charset="0"/>
                <a:cs typeface="Arial" panose="020B0604020202020204" pitchFamily="34" charset="0"/>
              </a:rPr>
              <a:t> </a:t>
            </a:r>
            <a:r>
              <a:rPr lang="en-US" altLang="ko-KR" sz="800" err="1" smtClean="0">
                <a:solidFill>
                  <a:srgbClr val="000000"/>
                </a:solidFill>
                <a:latin typeface="Arial" panose="020B0604020202020204" pitchFamily="34" charset="0"/>
                <a:cs typeface="Arial" panose="020B0604020202020204" pitchFamily="34" charset="0"/>
              </a:rPr>
              <a:t>tiếp</a:t>
            </a:r>
            <a:r>
              <a:rPr lang="en-US" altLang="ko-KR" sz="800" smtClean="0">
                <a:solidFill>
                  <a:srgbClr val="000000"/>
                </a:solidFill>
                <a:latin typeface="Arial" panose="020B0604020202020204" pitchFamily="34" charset="0"/>
                <a:cs typeface="Arial" panose="020B0604020202020204" pitchFamily="34" charset="0"/>
              </a:rPr>
              <a:t> </a:t>
            </a:r>
            <a:r>
              <a:rPr lang="en-US" altLang="ko-KR" sz="800" err="1" smtClean="0">
                <a:solidFill>
                  <a:srgbClr val="000000"/>
                </a:solidFill>
                <a:latin typeface="Arial" panose="020B0604020202020204" pitchFamily="34" charset="0"/>
                <a:cs typeface="Arial" panose="020B0604020202020204" pitchFamily="34" charset="0"/>
              </a:rPr>
              <a:t>thông</a:t>
            </a:r>
            <a:r>
              <a:rPr lang="en-US" altLang="ko-KR" sz="800" smtClean="0">
                <a:solidFill>
                  <a:srgbClr val="000000"/>
                </a:solidFill>
                <a:latin typeface="Arial" panose="020B0604020202020204" pitchFamily="34" charset="0"/>
                <a:cs typeface="Arial" panose="020B0604020202020204" pitchFamily="34" charset="0"/>
              </a:rPr>
              <a:t> qua D</a:t>
            </a:r>
            <a:endParaRPr lang="en-US" altLang="ko-KR" sz="800">
              <a:solidFill>
                <a:srgbClr val="000000"/>
              </a:solidFill>
              <a:latin typeface="Arial" panose="020B0604020202020204" pitchFamily="34" charset="0"/>
              <a:cs typeface="Arial" panose="020B0604020202020204" pitchFamily="34" charset="0"/>
            </a:endParaRPr>
          </a:p>
        </p:txBody>
      </p:sp>
      <p:sp>
        <p:nvSpPr>
          <p:cNvPr id="13" name="Rectangle 12"/>
          <p:cNvSpPr/>
          <p:nvPr/>
        </p:nvSpPr>
        <p:spPr>
          <a:xfrm>
            <a:off x="1124680" y="2768697"/>
            <a:ext cx="1008140" cy="1170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base" latinLnBrk="1">
              <a:spcBef>
                <a:spcPct val="0"/>
              </a:spcBef>
              <a:spcAft>
                <a:spcPct val="0"/>
              </a:spcAft>
            </a:pPr>
            <a:r>
              <a:rPr kumimoji="1" lang="en-US" sz="600" err="1" smtClean="0">
                <a:solidFill>
                  <a:srgbClr val="000000"/>
                </a:solidFill>
              </a:rPr>
              <a:t>Bắt</a:t>
            </a:r>
            <a:r>
              <a:rPr kumimoji="1" lang="en-US" sz="600" smtClean="0">
                <a:solidFill>
                  <a:srgbClr val="000000"/>
                </a:solidFill>
              </a:rPr>
              <a:t> </a:t>
            </a:r>
            <a:r>
              <a:rPr kumimoji="1" lang="en-US" sz="600" err="1" smtClean="0">
                <a:solidFill>
                  <a:srgbClr val="000000"/>
                </a:solidFill>
              </a:rPr>
              <a:t>đầu</a:t>
            </a:r>
            <a:r>
              <a:rPr kumimoji="1" lang="en-US" sz="600" smtClean="0">
                <a:solidFill>
                  <a:srgbClr val="000000"/>
                </a:solidFill>
              </a:rPr>
              <a:t> </a:t>
            </a:r>
            <a:r>
              <a:rPr kumimoji="1" lang="en-US" sz="600" err="1" smtClean="0">
                <a:solidFill>
                  <a:srgbClr val="000000"/>
                </a:solidFill>
              </a:rPr>
              <a:t>vận</a:t>
            </a:r>
            <a:r>
              <a:rPr kumimoji="1" lang="en-US" sz="600" smtClean="0">
                <a:solidFill>
                  <a:srgbClr val="000000"/>
                </a:solidFill>
              </a:rPr>
              <a:t> </a:t>
            </a:r>
            <a:r>
              <a:rPr kumimoji="1" lang="en-US" sz="600" err="1" smtClean="0">
                <a:solidFill>
                  <a:srgbClr val="000000"/>
                </a:solidFill>
              </a:rPr>
              <a:t>hành</a:t>
            </a:r>
            <a:endParaRPr kumimoji="1" lang="en-US" sz="600">
              <a:solidFill>
                <a:srgbClr val="000000"/>
              </a:solidFill>
            </a:endParaRPr>
          </a:p>
        </p:txBody>
      </p:sp>
      <p:sp>
        <p:nvSpPr>
          <p:cNvPr id="14" name="Rectangle 13"/>
          <p:cNvSpPr/>
          <p:nvPr/>
        </p:nvSpPr>
        <p:spPr>
          <a:xfrm>
            <a:off x="1124680" y="3080746"/>
            <a:ext cx="576080" cy="1170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base" latinLnBrk="1">
              <a:spcBef>
                <a:spcPct val="0"/>
              </a:spcBef>
              <a:spcAft>
                <a:spcPct val="0"/>
              </a:spcAft>
            </a:pPr>
            <a:r>
              <a:rPr kumimoji="1" lang="en-US" sz="600" smtClean="0">
                <a:solidFill>
                  <a:srgbClr val="000000"/>
                </a:solidFill>
              </a:rPr>
              <a:t>Refresh </a:t>
            </a:r>
            <a:r>
              <a:rPr kumimoji="1" lang="en-US" sz="600" err="1" smtClean="0">
                <a:solidFill>
                  <a:srgbClr val="000000"/>
                </a:solidFill>
              </a:rPr>
              <a:t>vùng</a:t>
            </a:r>
            <a:r>
              <a:rPr kumimoji="1" lang="en-US" sz="600" smtClean="0">
                <a:solidFill>
                  <a:srgbClr val="000000"/>
                </a:solidFill>
              </a:rPr>
              <a:t>    Input </a:t>
            </a:r>
            <a:endParaRPr kumimoji="1" lang="en-US" sz="600">
              <a:solidFill>
                <a:srgbClr val="000000"/>
              </a:solidFill>
            </a:endParaRPr>
          </a:p>
        </p:txBody>
      </p:sp>
      <p:sp>
        <p:nvSpPr>
          <p:cNvPr id="15" name="Rectangle 14"/>
          <p:cNvSpPr/>
          <p:nvPr/>
        </p:nvSpPr>
        <p:spPr>
          <a:xfrm>
            <a:off x="2492870" y="3080741"/>
            <a:ext cx="792110" cy="1560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base" latinLnBrk="1">
              <a:spcBef>
                <a:spcPct val="0"/>
              </a:spcBef>
              <a:spcAft>
                <a:spcPct val="0"/>
              </a:spcAft>
            </a:pPr>
            <a:r>
              <a:rPr kumimoji="1" lang="en-US" sz="600" err="1" smtClean="0">
                <a:solidFill>
                  <a:srgbClr val="000000"/>
                </a:solidFill>
              </a:rPr>
              <a:t>Trạng</a:t>
            </a:r>
            <a:r>
              <a:rPr kumimoji="1" lang="en-US" sz="600" smtClean="0">
                <a:solidFill>
                  <a:srgbClr val="000000"/>
                </a:solidFill>
              </a:rPr>
              <a:t> </a:t>
            </a:r>
            <a:r>
              <a:rPr kumimoji="1" lang="en-US" sz="600" err="1" smtClean="0">
                <a:solidFill>
                  <a:srgbClr val="000000"/>
                </a:solidFill>
              </a:rPr>
              <a:t>thái</a:t>
            </a:r>
            <a:r>
              <a:rPr kumimoji="1" lang="en-US" sz="600" smtClean="0">
                <a:solidFill>
                  <a:srgbClr val="000000"/>
                </a:solidFill>
              </a:rPr>
              <a:t> </a:t>
            </a:r>
            <a:r>
              <a:rPr kumimoji="1" lang="en-US" sz="600" err="1" smtClean="0">
                <a:solidFill>
                  <a:srgbClr val="000000"/>
                </a:solidFill>
              </a:rPr>
              <a:t>tiếp</a:t>
            </a:r>
            <a:r>
              <a:rPr kumimoji="1" lang="en-US" sz="600" smtClean="0">
                <a:solidFill>
                  <a:srgbClr val="000000"/>
                </a:solidFill>
              </a:rPr>
              <a:t> </a:t>
            </a:r>
            <a:r>
              <a:rPr kumimoji="1" lang="en-US" sz="600" err="1" smtClean="0">
                <a:solidFill>
                  <a:srgbClr val="000000"/>
                </a:solidFill>
              </a:rPr>
              <a:t>điểm</a:t>
            </a:r>
            <a:r>
              <a:rPr kumimoji="1" lang="en-US" sz="600" smtClean="0">
                <a:solidFill>
                  <a:srgbClr val="000000"/>
                </a:solidFill>
              </a:rPr>
              <a:t> Module Input </a:t>
            </a:r>
            <a:endParaRPr kumimoji="1" lang="en-US" sz="600">
              <a:solidFill>
                <a:srgbClr val="000000"/>
              </a:solidFill>
            </a:endParaRPr>
          </a:p>
        </p:txBody>
      </p:sp>
      <p:sp>
        <p:nvSpPr>
          <p:cNvPr id="16" name="Rectangle 15"/>
          <p:cNvSpPr/>
          <p:nvPr/>
        </p:nvSpPr>
        <p:spPr>
          <a:xfrm>
            <a:off x="1124680" y="3392783"/>
            <a:ext cx="864120" cy="780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base" latinLnBrk="1">
              <a:spcBef>
                <a:spcPct val="0"/>
              </a:spcBef>
              <a:spcAft>
                <a:spcPct val="0"/>
              </a:spcAft>
            </a:pPr>
            <a:r>
              <a:rPr kumimoji="1" lang="en-US" sz="600" err="1" smtClean="0">
                <a:solidFill>
                  <a:srgbClr val="000000"/>
                </a:solidFill>
              </a:rPr>
              <a:t>Bắt</a:t>
            </a:r>
            <a:r>
              <a:rPr kumimoji="1" lang="en-US" sz="600" smtClean="0">
                <a:solidFill>
                  <a:srgbClr val="000000"/>
                </a:solidFill>
              </a:rPr>
              <a:t> </a:t>
            </a:r>
            <a:r>
              <a:rPr kumimoji="1" lang="en-US" sz="600" err="1" smtClean="0">
                <a:solidFill>
                  <a:srgbClr val="000000"/>
                </a:solidFill>
              </a:rPr>
              <a:t>đầu</a:t>
            </a:r>
            <a:r>
              <a:rPr kumimoji="1" lang="en-US" sz="600" smtClean="0">
                <a:solidFill>
                  <a:srgbClr val="000000"/>
                </a:solidFill>
              </a:rPr>
              <a:t> Scan program</a:t>
            </a:r>
            <a:endParaRPr kumimoji="1" lang="en-US" sz="600">
              <a:solidFill>
                <a:srgbClr val="000000"/>
              </a:solidFill>
            </a:endParaRPr>
          </a:p>
        </p:txBody>
      </p:sp>
      <p:sp>
        <p:nvSpPr>
          <p:cNvPr id="17" name="Rectangle 16"/>
          <p:cNvSpPr/>
          <p:nvPr/>
        </p:nvSpPr>
        <p:spPr>
          <a:xfrm>
            <a:off x="1124680" y="3626822"/>
            <a:ext cx="864120" cy="2340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base" latinLnBrk="1">
              <a:spcBef>
                <a:spcPct val="0"/>
              </a:spcBef>
              <a:spcAft>
                <a:spcPct val="0"/>
              </a:spcAft>
            </a:pPr>
            <a:r>
              <a:rPr kumimoji="1" lang="en-US" sz="600" err="1" smtClean="0">
                <a:solidFill>
                  <a:srgbClr val="000000"/>
                </a:solidFill>
              </a:rPr>
              <a:t>Kết</a:t>
            </a:r>
            <a:r>
              <a:rPr kumimoji="1" lang="en-US" sz="600" smtClean="0">
                <a:solidFill>
                  <a:srgbClr val="000000"/>
                </a:solidFill>
              </a:rPr>
              <a:t> </a:t>
            </a:r>
            <a:r>
              <a:rPr kumimoji="1" lang="en-US" sz="600" err="1" smtClean="0">
                <a:solidFill>
                  <a:srgbClr val="000000"/>
                </a:solidFill>
              </a:rPr>
              <a:t>thúc</a:t>
            </a:r>
            <a:r>
              <a:rPr kumimoji="1" lang="en-US" sz="600" smtClean="0">
                <a:solidFill>
                  <a:srgbClr val="000000"/>
                </a:solidFill>
              </a:rPr>
              <a:t> Scan program</a:t>
            </a:r>
            <a:endParaRPr kumimoji="1" lang="en-US" sz="600">
              <a:solidFill>
                <a:srgbClr val="000000"/>
              </a:solidFill>
            </a:endParaRPr>
          </a:p>
        </p:txBody>
      </p:sp>
      <p:sp>
        <p:nvSpPr>
          <p:cNvPr id="18" name="Rectangle 17"/>
          <p:cNvSpPr/>
          <p:nvPr/>
        </p:nvSpPr>
        <p:spPr>
          <a:xfrm>
            <a:off x="1124681" y="4211902"/>
            <a:ext cx="855740" cy="1170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base" latinLnBrk="1">
              <a:spcBef>
                <a:spcPct val="0"/>
              </a:spcBef>
              <a:spcAft>
                <a:spcPct val="0"/>
              </a:spcAft>
            </a:pPr>
            <a:r>
              <a:rPr kumimoji="1" lang="en-US" sz="600" smtClean="0">
                <a:solidFill>
                  <a:srgbClr val="000000"/>
                </a:solidFill>
              </a:rPr>
              <a:t>Refresh </a:t>
            </a:r>
            <a:r>
              <a:rPr kumimoji="1" lang="en-US" sz="600" err="1" smtClean="0">
                <a:solidFill>
                  <a:srgbClr val="000000"/>
                </a:solidFill>
              </a:rPr>
              <a:t>vùng</a:t>
            </a:r>
            <a:r>
              <a:rPr kumimoji="1" lang="en-US" sz="600" smtClean="0">
                <a:solidFill>
                  <a:srgbClr val="000000"/>
                </a:solidFill>
              </a:rPr>
              <a:t> </a:t>
            </a:r>
            <a:r>
              <a:rPr kumimoji="1" lang="en-US" sz="600" err="1" smtClean="0">
                <a:solidFill>
                  <a:srgbClr val="000000"/>
                </a:solidFill>
              </a:rPr>
              <a:t>Ouput</a:t>
            </a:r>
            <a:endParaRPr kumimoji="1" lang="en-US" sz="600">
              <a:solidFill>
                <a:srgbClr val="000000"/>
              </a:solidFill>
            </a:endParaRPr>
          </a:p>
        </p:txBody>
      </p:sp>
      <p:sp>
        <p:nvSpPr>
          <p:cNvPr id="19" name="Rectangle 18"/>
          <p:cNvSpPr/>
          <p:nvPr/>
        </p:nvSpPr>
        <p:spPr>
          <a:xfrm>
            <a:off x="1124680" y="4504441"/>
            <a:ext cx="462510" cy="1365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base" latinLnBrk="1">
              <a:spcBef>
                <a:spcPct val="0"/>
              </a:spcBef>
              <a:spcAft>
                <a:spcPct val="0"/>
              </a:spcAft>
            </a:pPr>
            <a:r>
              <a:rPr kumimoji="1" lang="en-US" sz="600" err="1" smtClean="0">
                <a:solidFill>
                  <a:srgbClr val="000000"/>
                </a:solidFill>
              </a:rPr>
              <a:t>Xử</a:t>
            </a:r>
            <a:r>
              <a:rPr kumimoji="1" lang="en-US" sz="600" smtClean="0">
                <a:solidFill>
                  <a:srgbClr val="000000"/>
                </a:solidFill>
              </a:rPr>
              <a:t> </a:t>
            </a:r>
            <a:r>
              <a:rPr kumimoji="1" lang="en-US" sz="600" err="1" smtClean="0">
                <a:solidFill>
                  <a:srgbClr val="000000"/>
                </a:solidFill>
              </a:rPr>
              <a:t>lí</a:t>
            </a:r>
            <a:r>
              <a:rPr kumimoji="1" lang="en-US" sz="600" smtClean="0">
                <a:solidFill>
                  <a:srgbClr val="000000"/>
                </a:solidFill>
              </a:rPr>
              <a:t> End</a:t>
            </a:r>
            <a:endParaRPr kumimoji="1" lang="en-US" sz="600">
              <a:solidFill>
                <a:srgbClr val="000000"/>
              </a:solidFill>
            </a:endParaRPr>
          </a:p>
        </p:txBody>
      </p:sp>
      <p:sp>
        <p:nvSpPr>
          <p:cNvPr id="20" name="Rectangle 19"/>
          <p:cNvSpPr/>
          <p:nvPr/>
        </p:nvSpPr>
        <p:spPr>
          <a:xfrm>
            <a:off x="2420861" y="4211898"/>
            <a:ext cx="792110" cy="1560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base" latinLnBrk="1">
              <a:spcBef>
                <a:spcPct val="0"/>
              </a:spcBef>
              <a:spcAft>
                <a:spcPct val="0"/>
              </a:spcAft>
            </a:pPr>
            <a:r>
              <a:rPr kumimoji="1" lang="en-US" sz="600" err="1" smtClean="0">
                <a:solidFill>
                  <a:srgbClr val="000000"/>
                </a:solidFill>
              </a:rPr>
              <a:t>Trạng</a:t>
            </a:r>
            <a:r>
              <a:rPr kumimoji="1" lang="en-US" sz="600" smtClean="0">
                <a:solidFill>
                  <a:srgbClr val="000000"/>
                </a:solidFill>
              </a:rPr>
              <a:t> </a:t>
            </a:r>
            <a:r>
              <a:rPr kumimoji="1" lang="en-US" sz="600" err="1" smtClean="0">
                <a:solidFill>
                  <a:srgbClr val="000000"/>
                </a:solidFill>
              </a:rPr>
              <a:t>thái</a:t>
            </a:r>
            <a:r>
              <a:rPr kumimoji="1" lang="en-US" sz="600" smtClean="0">
                <a:solidFill>
                  <a:srgbClr val="000000"/>
                </a:solidFill>
              </a:rPr>
              <a:t> </a:t>
            </a:r>
            <a:r>
              <a:rPr kumimoji="1" lang="en-US" sz="600" err="1" smtClean="0">
                <a:solidFill>
                  <a:srgbClr val="000000"/>
                </a:solidFill>
              </a:rPr>
              <a:t>tiếp</a:t>
            </a:r>
            <a:r>
              <a:rPr kumimoji="1" lang="en-US" sz="600" smtClean="0">
                <a:solidFill>
                  <a:srgbClr val="000000"/>
                </a:solidFill>
              </a:rPr>
              <a:t> </a:t>
            </a:r>
            <a:r>
              <a:rPr kumimoji="1" lang="en-US" sz="600" err="1" smtClean="0">
                <a:solidFill>
                  <a:srgbClr val="000000"/>
                </a:solidFill>
              </a:rPr>
              <a:t>điểm</a:t>
            </a:r>
            <a:r>
              <a:rPr kumimoji="1" lang="en-US" sz="600" smtClean="0">
                <a:solidFill>
                  <a:srgbClr val="000000"/>
                </a:solidFill>
              </a:rPr>
              <a:t> Module Output</a:t>
            </a:r>
            <a:endParaRPr kumimoji="1" lang="en-US" sz="600">
              <a:solidFill>
                <a:srgbClr val="000000"/>
              </a:solidFill>
            </a:endParaRPr>
          </a:p>
        </p:txBody>
      </p:sp>
      <p:sp>
        <p:nvSpPr>
          <p:cNvPr id="21" name="Text Box 13"/>
          <p:cNvSpPr txBox="1">
            <a:spLocks noChangeArrowheads="1"/>
          </p:cNvSpPr>
          <p:nvPr/>
        </p:nvSpPr>
        <p:spPr bwMode="auto">
          <a:xfrm>
            <a:off x="260350" y="247650"/>
            <a:ext cx="593432"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hangingPunct="0">
              <a:spcBef>
                <a:spcPct val="0"/>
              </a:spcBef>
              <a:spcAft>
                <a:spcPct val="0"/>
              </a:spcAft>
              <a:defRPr kumimoji="1">
                <a:solidFill>
                  <a:schemeClr val="tx1"/>
                </a:solidFill>
                <a:latin typeface="굴림" pitchFamily="50" charset="-127"/>
                <a:ea typeface="굴림" pitchFamily="50" charset="-127"/>
              </a:defRPr>
            </a:lvl9pPr>
          </a:lstStyle>
          <a:p>
            <a:pPr eaLnBrk="1" hangingPunct="1">
              <a:defRPr/>
            </a:pPr>
            <a:r>
              <a:rPr lang="en-US" altLang="ko-KR" sz="1600" b="1" smtClean="0">
                <a:effectLst>
                  <a:outerShdw blurRad="38100" dist="38100" dir="2700000" algn="tl">
                    <a:srgbClr val="C0C0C0"/>
                  </a:outerShdw>
                </a:effectLst>
                <a:latin typeface="Arial" panose="020B0604020202020204" pitchFamily="34" charset="0"/>
                <a:cs typeface="Arial" panose="020B0604020202020204" pitchFamily="34" charset="0"/>
              </a:rPr>
              <a:t>PLC</a:t>
            </a:r>
            <a:endParaRPr lang="ko-KR" altLang="en-US" sz="1600" b="1" smtClean="0">
              <a:latin typeface="Arial" panose="020B0604020202020204" pitchFamily="34" charset="0"/>
              <a:cs typeface="Arial" panose="020B0604020202020204" pitchFamily="34" charset="0"/>
            </a:endParaRPr>
          </a:p>
        </p:txBody>
      </p:sp>
      <p:sp>
        <p:nvSpPr>
          <p:cNvPr id="22" name="TextBox 21"/>
          <p:cNvSpPr txBox="1"/>
          <p:nvPr/>
        </p:nvSpPr>
        <p:spPr>
          <a:xfrm>
            <a:off x="3253629" y="248882"/>
            <a:ext cx="572988" cy="307777"/>
          </a:xfrm>
          <a:prstGeom prst="rect">
            <a:avLst/>
          </a:prstGeom>
          <a:noFill/>
        </p:spPr>
        <p:txBody>
          <a:bodyPr wrap="square" rtlCol="0">
            <a:spAutoFit/>
          </a:bodyPr>
          <a:lstStyle/>
          <a:p>
            <a:r>
              <a:rPr lang="vi-VN" sz="1400" smtClean="0"/>
              <a:t>ĐỀ2</a:t>
            </a:r>
            <a:endParaRPr lang="en-US" sz="1400"/>
          </a:p>
        </p:txBody>
      </p:sp>
    </p:spTree>
    <p:extLst>
      <p:ext uri="{BB962C8B-B14F-4D97-AF65-F5344CB8AC3E}">
        <p14:creationId xmlns:p14="http://schemas.microsoft.com/office/powerpoint/2010/main" val="535505097"/>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Line 2"/>
          <p:cNvSpPr>
            <a:spLocks noChangeShapeType="1"/>
          </p:cNvSpPr>
          <p:nvPr/>
        </p:nvSpPr>
        <p:spPr bwMode="auto">
          <a:xfrm>
            <a:off x="228600" y="610528"/>
            <a:ext cx="6324600" cy="0"/>
          </a:xfrm>
          <a:prstGeom prst="line">
            <a:avLst/>
          </a:prstGeom>
          <a:noFill/>
          <a:ln w="57150" cmpd="thinThick">
            <a:solidFill>
              <a:schemeClr val="tx1"/>
            </a:solidFill>
            <a:round/>
            <a:headEnd/>
            <a:tailEnd/>
          </a:ln>
          <a:extLst>
            <a:ext uri="{909E8E84-426E-40DD-AFC4-6F175D3DCCD1}">
              <a14:hiddenFill xmlns:a14="http://schemas.microsoft.com/office/drawing/2010/main">
                <a:noFill/>
              </a14:hiddenFill>
            </a:ext>
          </a:extLst>
        </p:spPr>
        <p:txBody>
          <a:bodyPr/>
          <a:lstStyle/>
          <a:p>
            <a:pPr fontAlgn="base" latinLnBrk="1">
              <a:spcBef>
                <a:spcPct val="0"/>
              </a:spcBef>
              <a:spcAft>
                <a:spcPct val="0"/>
              </a:spcAft>
            </a:pPr>
            <a:endParaRPr kumimoji="1" lang="en-US">
              <a:solidFill>
                <a:srgbClr val="000000"/>
              </a:solidFill>
            </a:endParaRPr>
          </a:p>
        </p:txBody>
      </p:sp>
      <p:sp>
        <p:nvSpPr>
          <p:cNvPr id="6147" name="Rectangle 4"/>
          <p:cNvSpPr>
            <a:spLocks noChangeArrowheads="1"/>
          </p:cNvSpPr>
          <p:nvPr/>
        </p:nvSpPr>
        <p:spPr bwMode="auto">
          <a:xfrm>
            <a:off x="304801" y="1066272"/>
            <a:ext cx="6248400" cy="848889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marL="457200" indent="-457200"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9pPr>
          </a:lstStyle>
          <a:p>
            <a:pPr eaLnBrk="1" fontAlgn="base" latinLnBrk="1" hangingPunct="1">
              <a:lnSpc>
                <a:spcPct val="110000"/>
              </a:lnSpc>
              <a:spcBef>
                <a:spcPct val="0"/>
              </a:spcBef>
              <a:spcAft>
                <a:spcPct val="0"/>
              </a:spcAft>
            </a:pPr>
            <a:endParaRPr lang="ko-KR" altLang="ko-KR" sz="900">
              <a:solidFill>
                <a:srgbClr val="000000"/>
              </a:solidFill>
              <a:latin typeface="돋움" pitchFamily="50" charset="-127"/>
              <a:ea typeface="돋움" pitchFamily="50" charset="-127"/>
            </a:endParaRPr>
          </a:p>
        </p:txBody>
      </p:sp>
      <p:sp>
        <p:nvSpPr>
          <p:cNvPr id="8" name="Text Box 13"/>
          <p:cNvSpPr txBox="1">
            <a:spLocks noChangeArrowheads="1"/>
          </p:cNvSpPr>
          <p:nvPr/>
        </p:nvSpPr>
        <p:spPr bwMode="auto">
          <a:xfrm>
            <a:off x="260350" y="247650"/>
            <a:ext cx="593432"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hangingPunct="0">
              <a:spcBef>
                <a:spcPct val="0"/>
              </a:spcBef>
              <a:spcAft>
                <a:spcPct val="0"/>
              </a:spcAft>
              <a:defRPr kumimoji="1">
                <a:solidFill>
                  <a:schemeClr val="tx1"/>
                </a:solidFill>
                <a:latin typeface="굴림" pitchFamily="50" charset="-127"/>
                <a:ea typeface="굴림" pitchFamily="50" charset="-127"/>
              </a:defRPr>
            </a:lvl9pPr>
          </a:lstStyle>
          <a:p>
            <a:pPr eaLnBrk="1" hangingPunct="1">
              <a:defRPr/>
            </a:pPr>
            <a:r>
              <a:rPr lang="en-US" altLang="ko-KR" sz="1600" b="1" smtClean="0">
                <a:effectLst>
                  <a:outerShdw blurRad="38100" dist="38100" dir="2700000" algn="tl">
                    <a:srgbClr val="C0C0C0"/>
                  </a:outerShdw>
                </a:effectLst>
                <a:latin typeface="Arial" panose="020B0604020202020204" pitchFamily="34" charset="0"/>
                <a:cs typeface="Arial" panose="020B0604020202020204" pitchFamily="34" charset="0"/>
              </a:rPr>
              <a:t>PLC</a:t>
            </a:r>
            <a:endParaRPr lang="ko-KR" altLang="en-US" sz="1600" b="1" smtClean="0">
              <a:latin typeface="Arial" panose="020B0604020202020204" pitchFamily="34" charset="0"/>
              <a:cs typeface="Arial" panose="020B0604020202020204"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1366101795"/>
              </p:ext>
            </p:extLst>
          </p:nvPr>
        </p:nvGraphicFramePr>
        <p:xfrm>
          <a:off x="5085928" y="1568822"/>
          <a:ext cx="1187450" cy="209550"/>
        </p:xfrm>
        <a:graphic>
          <a:graphicData uri="http://schemas.openxmlformats.org/drawingml/2006/table">
            <a:tbl>
              <a:tblPr/>
              <a:tblGrid>
                <a:gridCol w="396197">
                  <a:extLst>
                    <a:ext uri="{9D8B030D-6E8A-4147-A177-3AD203B41FA5}">
                      <a16:colId xmlns:a16="http://schemas.microsoft.com/office/drawing/2014/main" val="20000"/>
                    </a:ext>
                  </a:extLst>
                </a:gridCol>
                <a:gridCol w="791253">
                  <a:extLst>
                    <a:ext uri="{9D8B030D-6E8A-4147-A177-3AD203B41FA5}">
                      <a16:colId xmlns:a16="http://schemas.microsoft.com/office/drawing/2014/main" val="20001"/>
                    </a:ext>
                  </a:extLst>
                </a:gridCol>
              </a:tblGrid>
              <a:tr h="209550">
                <a:tc>
                  <a:txBody>
                    <a:bodyPr/>
                    <a:lstStyle/>
                    <a:p>
                      <a:pPr algn="ctr" fontAlgn="ctr"/>
                      <a:r>
                        <a:rPr lang="en-US" altLang="ko-KR" sz="900" b="0" i="0" u="none" strike="noStrike" smtClean="0">
                          <a:solidFill>
                            <a:srgbClr val="000000"/>
                          </a:solidFill>
                          <a:effectLst/>
                          <a:latin typeface="Times New Roman" panose="02020603050405020304" pitchFamily="18" charset="0"/>
                          <a:cs typeface="Times New Roman" panose="02020603050405020304" pitchFamily="18" charset="0"/>
                        </a:rPr>
                        <a:t>Câu</a:t>
                      </a:r>
                      <a:endParaRPr lang="en-US" altLang="ko-KR" sz="900" b="0" i="0" u="none" strike="noStrike">
                        <a:solidFill>
                          <a:srgbClr val="000000"/>
                        </a:solidFill>
                        <a:effectLst/>
                        <a:latin typeface="Times New Roman" panose="02020603050405020304" pitchFamily="18" charset="0"/>
                        <a:cs typeface="Times New Roman" panose="02020603050405020304" pitchFamily="18" charset="0"/>
                      </a:endParaRPr>
                    </a:p>
                  </a:txBody>
                  <a:tcPr marL="9515" marR="951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ctr"/>
                      <a:r>
                        <a:rPr lang="en-US" altLang="ko-KR" sz="900" b="0" i="0" u="none" strike="noStrike" smtClean="0">
                          <a:solidFill>
                            <a:srgbClr val="000000"/>
                          </a:solidFill>
                          <a:effectLst/>
                          <a:latin typeface="Times New Roman" panose="02020603050405020304" pitchFamily="18" charset="0"/>
                          <a:cs typeface="Times New Roman" panose="02020603050405020304" pitchFamily="18" charset="0"/>
                        </a:rPr>
                        <a:t>Đáp</a:t>
                      </a:r>
                      <a:r>
                        <a:rPr lang="en-US" altLang="ko-KR" sz="900" b="0" i="0" u="none" strike="noStrike" baseline="0" smtClean="0">
                          <a:solidFill>
                            <a:srgbClr val="000000"/>
                          </a:solidFill>
                          <a:effectLst/>
                          <a:latin typeface="Times New Roman" panose="02020603050405020304" pitchFamily="18" charset="0"/>
                          <a:cs typeface="Times New Roman" panose="02020603050405020304" pitchFamily="18" charset="0"/>
                        </a:rPr>
                        <a:t> án</a:t>
                      </a:r>
                      <a:endParaRPr lang="en-US" altLang="ko-KR" sz="900" b="0" i="0" u="none" strike="noStrike">
                        <a:solidFill>
                          <a:srgbClr val="000000"/>
                        </a:solidFill>
                        <a:effectLst/>
                        <a:latin typeface="Times New Roman" panose="02020603050405020304" pitchFamily="18" charset="0"/>
                        <a:cs typeface="Times New Roman" panose="02020603050405020304" pitchFamily="18" charset="0"/>
                      </a:endParaRPr>
                    </a:p>
                  </a:txBody>
                  <a:tcPr marL="9515" marR="951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bl>
          </a:graphicData>
        </a:graphic>
      </p:graphicFrame>
      <p:graphicFrame>
        <p:nvGraphicFramePr>
          <p:cNvPr id="11" name="Table 10"/>
          <p:cNvGraphicFramePr>
            <a:graphicFrameLocks noGrp="1"/>
          </p:cNvGraphicFramePr>
          <p:nvPr>
            <p:extLst>
              <p:ext uri="{D42A27DB-BD31-4B8C-83A1-F6EECF244321}">
                <p14:modId xmlns:p14="http://schemas.microsoft.com/office/powerpoint/2010/main" val="2053853925"/>
              </p:ext>
            </p:extLst>
          </p:nvPr>
        </p:nvGraphicFramePr>
        <p:xfrm>
          <a:off x="5085184" y="1928664"/>
          <a:ext cx="1182687" cy="4200525"/>
        </p:xfrm>
        <a:graphic>
          <a:graphicData uri="http://schemas.openxmlformats.org/drawingml/2006/table">
            <a:tbl>
              <a:tblPr/>
              <a:tblGrid>
                <a:gridCol w="390980">
                  <a:extLst>
                    <a:ext uri="{9D8B030D-6E8A-4147-A177-3AD203B41FA5}">
                      <a16:colId xmlns:a16="http://schemas.microsoft.com/office/drawing/2014/main" val="20000"/>
                    </a:ext>
                  </a:extLst>
                </a:gridCol>
                <a:gridCol w="791707">
                  <a:extLst>
                    <a:ext uri="{9D8B030D-6E8A-4147-A177-3AD203B41FA5}">
                      <a16:colId xmlns:a16="http://schemas.microsoft.com/office/drawing/2014/main" val="20001"/>
                    </a:ext>
                  </a:extLst>
                </a:gridCol>
              </a:tblGrid>
              <a:tr h="209550">
                <a:tc>
                  <a:txBody>
                    <a:bodyPr/>
                    <a:lstStyle/>
                    <a:p>
                      <a:pPr algn="ctr" fontAlgn="ctr"/>
                      <a:r>
                        <a:rPr lang="en-US" altLang="ko-KR" sz="900" b="0" i="0" u="none" strike="noStrike">
                          <a:solidFill>
                            <a:srgbClr val="000000"/>
                          </a:solidFill>
                          <a:effectLst/>
                          <a:latin typeface="Times New Roman" panose="02020603050405020304" pitchFamily="18" charset="0"/>
                          <a:cs typeface="Times New Roman" panose="02020603050405020304" pitchFamily="18" charset="0"/>
                        </a:rPr>
                        <a:t>21</a:t>
                      </a:r>
                    </a:p>
                  </a:txBody>
                  <a:tcPr marL="9520" marR="9520"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ctr"/>
                      <a:r>
                        <a:rPr lang="en-US" altLang="ko-KR" sz="900" b="0" i="0" u="none" strike="noStrike" smtClean="0">
                          <a:solidFill>
                            <a:srgbClr val="000000"/>
                          </a:solidFill>
                          <a:effectLst/>
                          <a:latin typeface="Times New Roman" panose="02020603050405020304" pitchFamily="18" charset="0"/>
                          <a:cs typeface="Times New Roman" panose="02020603050405020304" pitchFamily="18" charset="0"/>
                        </a:rPr>
                        <a:t>C</a:t>
                      </a:r>
                      <a:endParaRPr lang="en-US" altLang="ko-KR" sz="900" b="0" i="0" u="none" strike="noStrike">
                        <a:solidFill>
                          <a:srgbClr val="000000"/>
                        </a:solidFill>
                        <a:effectLst/>
                        <a:latin typeface="Times New Roman" panose="02020603050405020304" pitchFamily="18" charset="0"/>
                        <a:cs typeface="Times New Roman" panose="02020603050405020304" pitchFamily="18" charset="0"/>
                      </a:endParaRPr>
                    </a:p>
                  </a:txBody>
                  <a:tcPr marL="9520" marR="9520"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209550">
                <a:tc>
                  <a:txBody>
                    <a:bodyPr/>
                    <a:lstStyle/>
                    <a:p>
                      <a:pPr algn="ctr" fontAlgn="ctr"/>
                      <a:r>
                        <a:rPr lang="en-US" altLang="ko-KR" sz="900" b="0" i="0" u="none" strike="noStrike">
                          <a:solidFill>
                            <a:srgbClr val="000000"/>
                          </a:solidFill>
                          <a:effectLst/>
                          <a:latin typeface="Times New Roman" panose="02020603050405020304" pitchFamily="18" charset="0"/>
                          <a:cs typeface="Times New Roman" panose="02020603050405020304" pitchFamily="18" charset="0"/>
                        </a:rPr>
                        <a:t>22</a:t>
                      </a:r>
                    </a:p>
                  </a:txBody>
                  <a:tcPr marL="9520" marR="9520"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ctr"/>
                      <a:r>
                        <a:rPr lang="en-US" altLang="ko-KR" sz="900" b="0" i="0" u="none" strike="noStrike" smtClean="0">
                          <a:solidFill>
                            <a:srgbClr val="000000"/>
                          </a:solidFill>
                          <a:effectLst/>
                          <a:latin typeface="Times New Roman" panose="02020603050405020304" pitchFamily="18" charset="0"/>
                          <a:cs typeface="Times New Roman" panose="02020603050405020304" pitchFamily="18" charset="0"/>
                        </a:rPr>
                        <a:t>A</a:t>
                      </a:r>
                      <a:endParaRPr lang="en-US" altLang="ko-KR" sz="900" b="0" i="0" u="none" strike="noStrike">
                        <a:solidFill>
                          <a:srgbClr val="000000"/>
                        </a:solidFill>
                        <a:effectLst/>
                        <a:latin typeface="Times New Roman" panose="02020603050405020304" pitchFamily="18" charset="0"/>
                        <a:cs typeface="Times New Roman" panose="02020603050405020304" pitchFamily="18" charset="0"/>
                      </a:endParaRPr>
                    </a:p>
                  </a:txBody>
                  <a:tcPr marL="9520" marR="9520"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209550">
                <a:tc>
                  <a:txBody>
                    <a:bodyPr/>
                    <a:lstStyle/>
                    <a:p>
                      <a:pPr algn="ctr" fontAlgn="ctr"/>
                      <a:r>
                        <a:rPr lang="en-US" altLang="ko-KR" sz="900" b="0" i="0" u="none" strike="noStrike">
                          <a:solidFill>
                            <a:srgbClr val="000000"/>
                          </a:solidFill>
                          <a:effectLst/>
                          <a:latin typeface="Times New Roman" panose="02020603050405020304" pitchFamily="18" charset="0"/>
                          <a:cs typeface="Times New Roman" panose="02020603050405020304" pitchFamily="18" charset="0"/>
                        </a:rPr>
                        <a:t>23</a:t>
                      </a:r>
                    </a:p>
                  </a:txBody>
                  <a:tcPr marL="9520" marR="9520"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ctr"/>
                      <a:r>
                        <a:rPr lang="en-US" altLang="ko-KR" sz="900" b="0" i="0" u="none" strike="noStrike" smtClean="0">
                          <a:solidFill>
                            <a:srgbClr val="000000"/>
                          </a:solidFill>
                          <a:effectLst/>
                          <a:latin typeface="Times New Roman" panose="02020603050405020304" pitchFamily="18" charset="0"/>
                          <a:cs typeface="Times New Roman" panose="02020603050405020304" pitchFamily="18" charset="0"/>
                        </a:rPr>
                        <a:t>D</a:t>
                      </a:r>
                      <a:endParaRPr lang="en-US" altLang="ko-KR" sz="900" b="0" i="0" u="none" strike="noStrike">
                        <a:solidFill>
                          <a:srgbClr val="000000"/>
                        </a:solidFill>
                        <a:effectLst/>
                        <a:latin typeface="Times New Roman" panose="02020603050405020304" pitchFamily="18" charset="0"/>
                        <a:cs typeface="Times New Roman" panose="02020603050405020304" pitchFamily="18" charset="0"/>
                      </a:endParaRPr>
                    </a:p>
                  </a:txBody>
                  <a:tcPr marL="9520" marR="9520"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209550">
                <a:tc>
                  <a:txBody>
                    <a:bodyPr/>
                    <a:lstStyle/>
                    <a:p>
                      <a:pPr algn="ctr" fontAlgn="ctr"/>
                      <a:r>
                        <a:rPr lang="en-US" altLang="ko-KR" sz="900" b="0" i="0" u="none" strike="noStrike">
                          <a:solidFill>
                            <a:srgbClr val="000000"/>
                          </a:solidFill>
                          <a:effectLst/>
                          <a:latin typeface="Times New Roman" panose="02020603050405020304" pitchFamily="18" charset="0"/>
                          <a:cs typeface="Times New Roman" panose="02020603050405020304" pitchFamily="18" charset="0"/>
                        </a:rPr>
                        <a:t>24</a:t>
                      </a:r>
                    </a:p>
                  </a:txBody>
                  <a:tcPr marL="9520" marR="9520"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ctr"/>
                      <a:r>
                        <a:rPr lang="en-US" altLang="ko-KR" sz="900" b="0" i="0" u="none" strike="noStrike" smtClean="0">
                          <a:solidFill>
                            <a:srgbClr val="000000"/>
                          </a:solidFill>
                          <a:effectLst/>
                          <a:latin typeface="Times New Roman" panose="02020603050405020304" pitchFamily="18" charset="0"/>
                          <a:cs typeface="Times New Roman" panose="02020603050405020304" pitchFamily="18" charset="0"/>
                        </a:rPr>
                        <a:t>D</a:t>
                      </a:r>
                      <a:endParaRPr lang="en-US" altLang="ko-KR" sz="900" b="0" i="0" u="none" strike="noStrike">
                        <a:solidFill>
                          <a:srgbClr val="000000"/>
                        </a:solidFill>
                        <a:effectLst/>
                        <a:latin typeface="Times New Roman" panose="02020603050405020304" pitchFamily="18" charset="0"/>
                        <a:cs typeface="Times New Roman" panose="02020603050405020304" pitchFamily="18" charset="0"/>
                      </a:endParaRPr>
                    </a:p>
                  </a:txBody>
                  <a:tcPr marL="9520" marR="9520"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209550">
                <a:tc>
                  <a:txBody>
                    <a:bodyPr/>
                    <a:lstStyle/>
                    <a:p>
                      <a:pPr algn="ctr" fontAlgn="ctr"/>
                      <a:r>
                        <a:rPr lang="en-US" altLang="ko-KR" sz="900" b="0" i="0" u="none" strike="noStrike">
                          <a:solidFill>
                            <a:srgbClr val="000000"/>
                          </a:solidFill>
                          <a:effectLst/>
                          <a:latin typeface="Times New Roman" panose="02020603050405020304" pitchFamily="18" charset="0"/>
                          <a:cs typeface="Times New Roman" panose="02020603050405020304" pitchFamily="18" charset="0"/>
                        </a:rPr>
                        <a:t>25</a:t>
                      </a:r>
                    </a:p>
                  </a:txBody>
                  <a:tcPr marL="9520" marR="9520"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ctr"/>
                      <a:r>
                        <a:rPr lang="en-US" altLang="ko-KR" sz="900" b="0" i="0" u="none" strike="noStrike" smtClean="0">
                          <a:solidFill>
                            <a:srgbClr val="000000"/>
                          </a:solidFill>
                          <a:effectLst/>
                          <a:latin typeface="Times New Roman" panose="02020603050405020304" pitchFamily="18" charset="0"/>
                          <a:cs typeface="Times New Roman" panose="02020603050405020304" pitchFamily="18" charset="0"/>
                        </a:rPr>
                        <a:t>B</a:t>
                      </a:r>
                      <a:endParaRPr lang="en-US" altLang="ko-KR" sz="900" b="0" i="0" u="none" strike="noStrike">
                        <a:solidFill>
                          <a:srgbClr val="000000"/>
                        </a:solidFill>
                        <a:effectLst/>
                        <a:latin typeface="Times New Roman" panose="02020603050405020304" pitchFamily="18" charset="0"/>
                        <a:cs typeface="Times New Roman" panose="02020603050405020304" pitchFamily="18" charset="0"/>
                      </a:endParaRPr>
                    </a:p>
                  </a:txBody>
                  <a:tcPr marL="9520" marR="9520"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209550">
                <a:tc>
                  <a:txBody>
                    <a:bodyPr/>
                    <a:lstStyle/>
                    <a:p>
                      <a:pPr algn="ctr" fontAlgn="ctr"/>
                      <a:r>
                        <a:rPr lang="en-US" altLang="ko-KR" sz="900" b="0" i="0" u="none" strike="noStrike">
                          <a:solidFill>
                            <a:srgbClr val="000000"/>
                          </a:solidFill>
                          <a:effectLst/>
                          <a:latin typeface="Times New Roman" panose="02020603050405020304" pitchFamily="18" charset="0"/>
                          <a:cs typeface="Times New Roman" panose="02020603050405020304" pitchFamily="18" charset="0"/>
                        </a:rPr>
                        <a:t>26</a:t>
                      </a:r>
                    </a:p>
                  </a:txBody>
                  <a:tcPr marL="9520" marR="9520"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ctr"/>
                      <a:r>
                        <a:rPr lang="en-US" altLang="ko-KR" sz="900" b="0" i="0" u="none" strike="noStrike" smtClean="0">
                          <a:solidFill>
                            <a:srgbClr val="000000"/>
                          </a:solidFill>
                          <a:effectLst/>
                          <a:latin typeface="Times New Roman" panose="02020603050405020304" pitchFamily="18" charset="0"/>
                          <a:cs typeface="Times New Roman" panose="02020603050405020304" pitchFamily="18" charset="0"/>
                        </a:rPr>
                        <a:t>B</a:t>
                      </a:r>
                      <a:endParaRPr lang="en-US" altLang="ko-KR" sz="900" b="0" i="0" u="none" strike="noStrike">
                        <a:solidFill>
                          <a:srgbClr val="000000"/>
                        </a:solidFill>
                        <a:effectLst/>
                        <a:latin typeface="Times New Roman" panose="02020603050405020304" pitchFamily="18" charset="0"/>
                        <a:cs typeface="Times New Roman" panose="02020603050405020304" pitchFamily="18" charset="0"/>
                      </a:endParaRPr>
                    </a:p>
                  </a:txBody>
                  <a:tcPr marL="9520" marR="9520"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r h="209550">
                <a:tc>
                  <a:txBody>
                    <a:bodyPr/>
                    <a:lstStyle/>
                    <a:p>
                      <a:pPr algn="ctr" fontAlgn="ctr"/>
                      <a:r>
                        <a:rPr lang="en-US" altLang="ko-KR" sz="900" b="0" i="0" u="none" strike="noStrike">
                          <a:solidFill>
                            <a:srgbClr val="000000"/>
                          </a:solidFill>
                          <a:effectLst/>
                          <a:latin typeface="Times New Roman" panose="02020603050405020304" pitchFamily="18" charset="0"/>
                          <a:cs typeface="Times New Roman" panose="02020603050405020304" pitchFamily="18" charset="0"/>
                        </a:rPr>
                        <a:t>27</a:t>
                      </a:r>
                    </a:p>
                  </a:txBody>
                  <a:tcPr marL="9520" marR="9520"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ctr"/>
                      <a:r>
                        <a:rPr lang="en-US" altLang="ko-KR" sz="900" b="0" i="0" u="none" strike="noStrike" smtClean="0">
                          <a:solidFill>
                            <a:srgbClr val="000000"/>
                          </a:solidFill>
                          <a:effectLst/>
                          <a:latin typeface="Times New Roman" panose="02020603050405020304" pitchFamily="18" charset="0"/>
                          <a:cs typeface="Times New Roman" panose="02020603050405020304" pitchFamily="18" charset="0"/>
                        </a:rPr>
                        <a:t>A</a:t>
                      </a:r>
                      <a:endParaRPr lang="en-US" altLang="ko-KR" sz="900" b="0" i="0" u="none" strike="noStrike">
                        <a:solidFill>
                          <a:srgbClr val="000000"/>
                        </a:solidFill>
                        <a:effectLst/>
                        <a:latin typeface="Times New Roman" panose="02020603050405020304" pitchFamily="18" charset="0"/>
                        <a:cs typeface="Times New Roman" panose="02020603050405020304" pitchFamily="18" charset="0"/>
                      </a:endParaRPr>
                    </a:p>
                  </a:txBody>
                  <a:tcPr marL="9520" marR="9520"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6"/>
                  </a:ext>
                </a:extLst>
              </a:tr>
              <a:tr h="209550">
                <a:tc>
                  <a:txBody>
                    <a:bodyPr/>
                    <a:lstStyle/>
                    <a:p>
                      <a:pPr algn="ctr" fontAlgn="ctr"/>
                      <a:r>
                        <a:rPr lang="en-US" altLang="ko-KR" sz="900" b="0" i="0" u="none" strike="noStrike">
                          <a:solidFill>
                            <a:srgbClr val="000000"/>
                          </a:solidFill>
                          <a:effectLst/>
                          <a:latin typeface="Times New Roman" panose="02020603050405020304" pitchFamily="18" charset="0"/>
                          <a:cs typeface="Times New Roman" panose="02020603050405020304" pitchFamily="18" charset="0"/>
                        </a:rPr>
                        <a:t>28</a:t>
                      </a:r>
                    </a:p>
                  </a:txBody>
                  <a:tcPr marL="9520" marR="9520"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ctr"/>
                      <a:r>
                        <a:rPr lang="en-US" altLang="ko-KR" sz="900" b="0" i="0" u="none" strike="noStrike" smtClean="0">
                          <a:solidFill>
                            <a:srgbClr val="000000"/>
                          </a:solidFill>
                          <a:effectLst/>
                          <a:latin typeface="Times New Roman" panose="02020603050405020304" pitchFamily="18" charset="0"/>
                          <a:cs typeface="Times New Roman" panose="02020603050405020304" pitchFamily="18" charset="0"/>
                        </a:rPr>
                        <a:t>A</a:t>
                      </a:r>
                      <a:endParaRPr lang="en-US" altLang="ko-KR" sz="900" b="0" i="0" u="none" strike="noStrike">
                        <a:solidFill>
                          <a:srgbClr val="000000"/>
                        </a:solidFill>
                        <a:effectLst/>
                        <a:latin typeface="Times New Roman" panose="02020603050405020304" pitchFamily="18" charset="0"/>
                        <a:cs typeface="Times New Roman" panose="02020603050405020304" pitchFamily="18" charset="0"/>
                      </a:endParaRPr>
                    </a:p>
                  </a:txBody>
                  <a:tcPr marL="9520" marR="9520"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7"/>
                  </a:ext>
                </a:extLst>
              </a:tr>
              <a:tr h="209550">
                <a:tc>
                  <a:txBody>
                    <a:bodyPr/>
                    <a:lstStyle/>
                    <a:p>
                      <a:pPr algn="ctr" fontAlgn="ctr"/>
                      <a:r>
                        <a:rPr lang="en-US" altLang="ko-KR" sz="900" b="0" i="0" u="none" strike="noStrike">
                          <a:solidFill>
                            <a:srgbClr val="000000"/>
                          </a:solidFill>
                          <a:effectLst/>
                          <a:latin typeface="Times New Roman" panose="02020603050405020304" pitchFamily="18" charset="0"/>
                          <a:cs typeface="Times New Roman" panose="02020603050405020304" pitchFamily="18" charset="0"/>
                        </a:rPr>
                        <a:t>29</a:t>
                      </a:r>
                    </a:p>
                  </a:txBody>
                  <a:tcPr marL="9520" marR="9520"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ctr"/>
                      <a:r>
                        <a:rPr lang="en-US" altLang="ko-KR" sz="900" b="0" i="0" u="none" strike="noStrike" smtClean="0">
                          <a:solidFill>
                            <a:srgbClr val="000000"/>
                          </a:solidFill>
                          <a:effectLst/>
                          <a:latin typeface="Times New Roman" panose="02020603050405020304" pitchFamily="18" charset="0"/>
                          <a:cs typeface="Times New Roman" panose="02020603050405020304" pitchFamily="18" charset="0"/>
                        </a:rPr>
                        <a:t>B</a:t>
                      </a:r>
                      <a:endParaRPr lang="en-US" altLang="ko-KR" sz="900" b="0" i="0" u="none" strike="noStrike">
                        <a:solidFill>
                          <a:srgbClr val="000000"/>
                        </a:solidFill>
                        <a:effectLst/>
                        <a:latin typeface="Times New Roman" panose="02020603050405020304" pitchFamily="18" charset="0"/>
                        <a:cs typeface="Times New Roman" panose="02020603050405020304" pitchFamily="18" charset="0"/>
                      </a:endParaRPr>
                    </a:p>
                  </a:txBody>
                  <a:tcPr marL="9520" marR="9520"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8"/>
                  </a:ext>
                </a:extLst>
              </a:tr>
              <a:tr h="209550">
                <a:tc>
                  <a:txBody>
                    <a:bodyPr/>
                    <a:lstStyle/>
                    <a:p>
                      <a:pPr algn="ctr" fontAlgn="ctr"/>
                      <a:r>
                        <a:rPr lang="en-US" altLang="ko-KR" sz="900" b="0" i="0" u="none" strike="noStrike">
                          <a:solidFill>
                            <a:srgbClr val="000000"/>
                          </a:solidFill>
                          <a:effectLst/>
                          <a:latin typeface="Times New Roman" panose="02020603050405020304" pitchFamily="18" charset="0"/>
                          <a:cs typeface="Times New Roman" panose="02020603050405020304" pitchFamily="18" charset="0"/>
                        </a:rPr>
                        <a:t>30</a:t>
                      </a:r>
                    </a:p>
                  </a:txBody>
                  <a:tcPr marL="9520" marR="9520"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ctr"/>
                      <a:r>
                        <a:rPr lang="en-US" altLang="ko-KR" sz="900" b="0" i="0" u="none" strike="noStrike" smtClean="0">
                          <a:solidFill>
                            <a:srgbClr val="000000"/>
                          </a:solidFill>
                          <a:effectLst/>
                          <a:latin typeface="Times New Roman" panose="02020603050405020304" pitchFamily="18" charset="0"/>
                          <a:cs typeface="Times New Roman" panose="02020603050405020304" pitchFamily="18" charset="0"/>
                        </a:rPr>
                        <a:t>D</a:t>
                      </a:r>
                      <a:endParaRPr lang="en-US" altLang="ko-KR" sz="900" b="0" i="0" u="none" strike="noStrike">
                        <a:solidFill>
                          <a:srgbClr val="000000"/>
                        </a:solidFill>
                        <a:effectLst/>
                        <a:latin typeface="Times New Roman" panose="02020603050405020304" pitchFamily="18" charset="0"/>
                        <a:cs typeface="Times New Roman" panose="02020603050405020304" pitchFamily="18" charset="0"/>
                      </a:endParaRPr>
                    </a:p>
                  </a:txBody>
                  <a:tcPr marL="9520" marR="9520"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9"/>
                  </a:ext>
                </a:extLst>
              </a:tr>
              <a:tr h="209550">
                <a:tc>
                  <a:txBody>
                    <a:bodyPr/>
                    <a:lstStyle/>
                    <a:p>
                      <a:pPr algn="ctr" fontAlgn="ctr"/>
                      <a:r>
                        <a:rPr lang="en-US" altLang="ko-KR" sz="900" b="0" i="0" u="none" strike="noStrike">
                          <a:solidFill>
                            <a:srgbClr val="000000"/>
                          </a:solidFill>
                          <a:effectLst/>
                          <a:latin typeface="Times New Roman" panose="02020603050405020304" pitchFamily="18" charset="0"/>
                          <a:cs typeface="Times New Roman" panose="02020603050405020304" pitchFamily="18" charset="0"/>
                        </a:rPr>
                        <a:t>31</a:t>
                      </a:r>
                    </a:p>
                  </a:txBody>
                  <a:tcPr marL="9520" marR="9520"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ctr"/>
                      <a:r>
                        <a:rPr lang="en-US" altLang="ko-KR" sz="900" b="0" i="0" u="none" strike="noStrike" smtClean="0">
                          <a:solidFill>
                            <a:srgbClr val="000000"/>
                          </a:solidFill>
                          <a:effectLst/>
                          <a:latin typeface="Times New Roman" panose="02020603050405020304" pitchFamily="18" charset="0"/>
                          <a:cs typeface="Times New Roman" panose="02020603050405020304" pitchFamily="18" charset="0"/>
                        </a:rPr>
                        <a:t>A</a:t>
                      </a:r>
                      <a:endParaRPr lang="en-US" altLang="ko-KR" sz="900" b="0" i="0" u="none" strike="noStrike">
                        <a:solidFill>
                          <a:srgbClr val="000000"/>
                        </a:solidFill>
                        <a:effectLst/>
                        <a:latin typeface="Times New Roman" panose="02020603050405020304" pitchFamily="18" charset="0"/>
                        <a:cs typeface="Times New Roman" panose="02020603050405020304" pitchFamily="18" charset="0"/>
                      </a:endParaRPr>
                    </a:p>
                  </a:txBody>
                  <a:tcPr marL="9520" marR="9520"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10"/>
                  </a:ext>
                </a:extLst>
              </a:tr>
              <a:tr h="209550">
                <a:tc>
                  <a:txBody>
                    <a:bodyPr/>
                    <a:lstStyle/>
                    <a:p>
                      <a:pPr algn="ctr" fontAlgn="ctr"/>
                      <a:r>
                        <a:rPr lang="en-US" altLang="ko-KR" sz="900" b="0" i="0" u="none" strike="noStrike">
                          <a:solidFill>
                            <a:srgbClr val="000000"/>
                          </a:solidFill>
                          <a:effectLst/>
                          <a:latin typeface="Times New Roman" panose="02020603050405020304" pitchFamily="18" charset="0"/>
                          <a:cs typeface="Times New Roman" panose="02020603050405020304" pitchFamily="18" charset="0"/>
                        </a:rPr>
                        <a:t>32</a:t>
                      </a:r>
                    </a:p>
                  </a:txBody>
                  <a:tcPr marL="9520" marR="9520"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ctr"/>
                      <a:r>
                        <a:rPr lang="en-US" altLang="ko-KR" sz="900" b="0" i="0" u="none" strike="noStrike" smtClean="0">
                          <a:solidFill>
                            <a:srgbClr val="000000"/>
                          </a:solidFill>
                          <a:effectLst/>
                          <a:latin typeface="Times New Roman" panose="02020603050405020304" pitchFamily="18" charset="0"/>
                          <a:cs typeface="Times New Roman" panose="02020603050405020304" pitchFamily="18" charset="0"/>
                        </a:rPr>
                        <a:t>A</a:t>
                      </a:r>
                      <a:endParaRPr lang="en-US" altLang="ko-KR" sz="900" b="0" i="0" u="none" strike="noStrike">
                        <a:solidFill>
                          <a:srgbClr val="000000"/>
                        </a:solidFill>
                        <a:effectLst/>
                        <a:latin typeface="Times New Roman" panose="02020603050405020304" pitchFamily="18" charset="0"/>
                        <a:cs typeface="Times New Roman" panose="02020603050405020304" pitchFamily="18" charset="0"/>
                      </a:endParaRPr>
                    </a:p>
                  </a:txBody>
                  <a:tcPr marL="9520" marR="9520"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11"/>
                  </a:ext>
                </a:extLst>
              </a:tr>
              <a:tr h="209550">
                <a:tc>
                  <a:txBody>
                    <a:bodyPr/>
                    <a:lstStyle/>
                    <a:p>
                      <a:pPr algn="ctr" fontAlgn="ctr"/>
                      <a:r>
                        <a:rPr lang="en-US" altLang="ko-KR" sz="900" b="0" i="0" u="none" strike="noStrike">
                          <a:solidFill>
                            <a:srgbClr val="000000"/>
                          </a:solidFill>
                          <a:effectLst/>
                          <a:latin typeface="Times New Roman" panose="02020603050405020304" pitchFamily="18" charset="0"/>
                          <a:cs typeface="Times New Roman" panose="02020603050405020304" pitchFamily="18" charset="0"/>
                        </a:rPr>
                        <a:t>33</a:t>
                      </a:r>
                    </a:p>
                  </a:txBody>
                  <a:tcPr marL="9520" marR="9520"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ctr"/>
                      <a:r>
                        <a:rPr lang="en-US" altLang="ko-KR" sz="900" b="0" i="0" u="none" strike="noStrike" smtClean="0">
                          <a:solidFill>
                            <a:srgbClr val="000000"/>
                          </a:solidFill>
                          <a:effectLst/>
                          <a:latin typeface="Times New Roman" panose="02020603050405020304" pitchFamily="18" charset="0"/>
                          <a:cs typeface="Times New Roman" panose="02020603050405020304" pitchFamily="18" charset="0"/>
                        </a:rPr>
                        <a:t>D</a:t>
                      </a:r>
                      <a:endParaRPr lang="en-US" altLang="ko-KR" sz="900" b="0" i="0" u="none" strike="noStrike">
                        <a:solidFill>
                          <a:srgbClr val="000000"/>
                        </a:solidFill>
                        <a:effectLst/>
                        <a:latin typeface="Times New Roman" panose="02020603050405020304" pitchFamily="18" charset="0"/>
                        <a:cs typeface="Times New Roman" panose="02020603050405020304" pitchFamily="18" charset="0"/>
                      </a:endParaRPr>
                    </a:p>
                  </a:txBody>
                  <a:tcPr marL="9520" marR="9520"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12"/>
                  </a:ext>
                </a:extLst>
              </a:tr>
              <a:tr h="209550">
                <a:tc>
                  <a:txBody>
                    <a:bodyPr/>
                    <a:lstStyle/>
                    <a:p>
                      <a:pPr algn="ctr" fontAlgn="ctr"/>
                      <a:r>
                        <a:rPr lang="en-US" altLang="ko-KR" sz="900" b="0" i="0" u="none" strike="noStrike">
                          <a:solidFill>
                            <a:srgbClr val="000000"/>
                          </a:solidFill>
                          <a:effectLst/>
                          <a:latin typeface="Times New Roman" panose="02020603050405020304" pitchFamily="18" charset="0"/>
                          <a:cs typeface="Times New Roman" panose="02020603050405020304" pitchFamily="18" charset="0"/>
                        </a:rPr>
                        <a:t>34</a:t>
                      </a:r>
                    </a:p>
                  </a:txBody>
                  <a:tcPr marL="9520" marR="9520"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ctr"/>
                      <a:r>
                        <a:rPr lang="en-US" altLang="ko-KR" sz="900" b="0" i="0" u="none" strike="noStrike" smtClean="0">
                          <a:solidFill>
                            <a:srgbClr val="000000"/>
                          </a:solidFill>
                          <a:effectLst/>
                          <a:latin typeface="Times New Roman" panose="02020603050405020304" pitchFamily="18" charset="0"/>
                          <a:cs typeface="Times New Roman" panose="02020603050405020304" pitchFamily="18" charset="0"/>
                        </a:rPr>
                        <a:t>B</a:t>
                      </a:r>
                      <a:endParaRPr lang="en-US" altLang="ko-KR" sz="900" b="0" i="0" u="none" strike="noStrike">
                        <a:solidFill>
                          <a:srgbClr val="000000"/>
                        </a:solidFill>
                        <a:effectLst/>
                        <a:latin typeface="Times New Roman" panose="02020603050405020304" pitchFamily="18" charset="0"/>
                        <a:cs typeface="Times New Roman" panose="02020603050405020304" pitchFamily="18" charset="0"/>
                      </a:endParaRPr>
                    </a:p>
                  </a:txBody>
                  <a:tcPr marL="9520" marR="9520"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13"/>
                  </a:ext>
                </a:extLst>
              </a:tr>
              <a:tr h="209550">
                <a:tc>
                  <a:txBody>
                    <a:bodyPr/>
                    <a:lstStyle/>
                    <a:p>
                      <a:pPr algn="ctr" fontAlgn="ctr"/>
                      <a:r>
                        <a:rPr lang="en-US" altLang="ko-KR" sz="900" b="0" i="0" u="none" strike="noStrike">
                          <a:solidFill>
                            <a:srgbClr val="000000"/>
                          </a:solidFill>
                          <a:effectLst/>
                          <a:latin typeface="Times New Roman" panose="02020603050405020304" pitchFamily="18" charset="0"/>
                          <a:cs typeface="Times New Roman" panose="02020603050405020304" pitchFamily="18" charset="0"/>
                        </a:rPr>
                        <a:t>35</a:t>
                      </a:r>
                    </a:p>
                  </a:txBody>
                  <a:tcPr marL="9520" marR="9520"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ctr"/>
                      <a:r>
                        <a:rPr lang="en-US" altLang="ko-KR" sz="900" b="0" i="0" u="none" strike="noStrike" smtClean="0">
                          <a:solidFill>
                            <a:srgbClr val="000000"/>
                          </a:solidFill>
                          <a:effectLst/>
                          <a:latin typeface="Times New Roman" panose="02020603050405020304" pitchFamily="18" charset="0"/>
                          <a:cs typeface="Times New Roman" panose="02020603050405020304" pitchFamily="18" charset="0"/>
                        </a:rPr>
                        <a:t>A</a:t>
                      </a:r>
                      <a:endParaRPr lang="en-US" altLang="ko-KR" sz="900" b="0" i="0" u="none" strike="noStrike">
                        <a:solidFill>
                          <a:srgbClr val="000000"/>
                        </a:solidFill>
                        <a:effectLst/>
                        <a:latin typeface="Times New Roman" panose="02020603050405020304" pitchFamily="18" charset="0"/>
                        <a:cs typeface="Times New Roman" panose="02020603050405020304" pitchFamily="18" charset="0"/>
                      </a:endParaRPr>
                    </a:p>
                  </a:txBody>
                  <a:tcPr marL="9520" marR="9520"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14"/>
                  </a:ext>
                </a:extLst>
              </a:tr>
              <a:tr h="209550">
                <a:tc>
                  <a:txBody>
                    <a:bodyPr/>
                    <a:lstStyle/>
                    <a:p>
                      <a:pPr algn="ctr" fontAlgn="ctr"/>
                      <a:r>
                        <a:rPr lang="en-US" altLang="ko-KR" sz="900" b="0" i="0" u="none" strike="noStrike">
                          <a:solidFill>
                            <a:srgbClr val="000000"/>
                          </a:solidFill>
                          <a:effectLst/>
                          <a:latin typeface="Times New Roman" panose="02020603050405020304" pitchFamily="18" charset="0"/>
                          <a:cs typeface="Times New Roman" panose="02020603050405020304" pitchFamily="18" charset="0"/>
                        </a:rPr>
                        <a:t>36</a:t>
                      </a:r>
                    </a:p>
                  </a:txBody>
                  <a:tcPr marL="9520" marR="9520"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ctr"/>
                      <a:r>
                        <a:rPr lang="en-US" altLang="ko-KR" sz="900" b="0" i="0" u="none" strike="noStrike" smtClean="0">
                          <a:solidFill>
                            <a:srgbClr val="000000"/>
                          </a:solidFill>
                          <a:effectLst/>
                          <a:latin typeface="Times New Roman" panose="02020603050405020304" pitchFamily="18" charset="0"/>
                          <a:cs typeface="Times New Roman" panose="02020603050405020304" pitchFamily="18" charset="0"/>
                        </a:rPr>
                        <a:t>C</a:t>
                      </a:r>
                      <a:endParaRPr lang="en-US" altLang="ko-KR" sz="900" b="0" i="0" u="none" strike="noStrike">
                        <a:solidFill>
                          <a:srgbClr val="000000"/>
                        </a:solidFill>
                        <a:effectLst/>
                        <a:latin typeface="Times New Roman" panose="02020603050405020304" pitchFamily="18" charset="0"/>
                        <a:cs typeface="Times New Roman" panose="02020603050405020304" pitchFamily="18" charset="0"/>
                      </a:endParaRPr>
                    </a:p>
                  </a:txBody>
                  <a:tcPr marL="9520" marR="9520"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15"/>
                  </a:ext>
                </a:extLst>
              </a:tr>
              <a:tr h="209550">
                <a:tc>
                  <a:txBody>
                    <a:bodyPr/>
                    <a:lstStyle/>
                    <a:p>
                      <a:pPr algn="ctr" fontAlgn="ctr"/>
                      <a:r>
                        <a:rPr lang="en-US" altLang="ko-KR" sz="900" b="0" i="0" u="none" strike="noStrike">
                          <a:solidFill>
                            <a:srgbClr val="000000"/>
                          </a:solidFill>
                          <a:effectLst/>
                          <a:latin typeface="Times New Roman" panose="02020603050405020304" pitchFamily="18" charset="0"/>
                          <a:cs typeface="Times New Roman" panose="02020603050405020304" pitchFamily="18" charset="0"/>
                        </a:rPr>
                        <a:t>37</a:t>
                      </a:r>
                    </a:p>
                  </a:txBody>
                  <a:tcPr marL="9520" marR="9520"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ctr"/>
                      <a:r>
                        <a:rPr lang="en-US" altLang="ko-KR" sz="900" b="0" i="0" u="none" strike="noStrike" smtClean="0">
                          <a:solidFill>
                            <a:srgbClr val="000000"/>
                          </a:solidFill>
                          <a:effectLst/>
                          <a:latin typeface="Times New Roman" panose="02020603050405020304" pitchFamily="18" charset="0"/>
                          <a:cs typeface="Times New Roman" panose="02020603050405020304" pitchFamily="18" charset="0"/>
                        </a:rPr>
                        <a:t>B</a:t>
                      </a:r>
                      <a:endParaRPr lang="en-US" altLang="ko-KR" sz="900" b="0" i="0" u="none" strike="noStrike">
                        <a:solidFill>
                          <a:srgbClr val="000000"/>
                        </a:solidFill>
                        <a:effectLst/>
                        <a:latin typeface="Times New Roman" panose="02020603050405020304" pitchFamily="18" charset="0"/>
                        <a:cs typeface="Times New Roman" panose="02020603050405020304" pitchFamily="18" charset="0"/>
                      </a:endParaRPr>
                    </a:p>
                  </a:txBody>
                  <a:tcPr marL="9520" marR="9520"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16"/>
                  </a:ext>
                </a:extLst>
              </a:tr>
              <a:tr h="209550">
                <a:tc>
                  <a:txBody>
                    <a:bodyPr/>
                    <a:lstStyle/>
                    <a:p>
                      <a:pPr algn="ctr" fontAlgn="ctr"/>
                      <a:r>
                        <a:rPr lang="en-US" altLang="ko-KR" sz="900" b="0" i="0" u="none" strike="noStrike">
                          <a:solidFill>
                            <a:srgbClr val="000000"/>
                          </a:solidFill>
                          <a:effectLst/>
                          <a:latin typeface="Times New Roman" panose="02020603050405020304" pitchFamily="18" charset="0"/>
                          <a:cs typeface="Times New Roman" panose="02020603050405020304" pitchFamily="18" charset="0"/>
                        </a:rPr>
                        <a:t>38</a:t>
                      </a:r>
                    </a:p>
                  </a:txBody>
                  <a:tcPr marL="9520" marR="9520"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ctr"/>
                      <a:r>
                        <a:rPr lang="en-US" altLang="ko-KR" sz="900" b="0" i="0" u="none" strike="noStrike" smtClean="0">
                          <a:solidFill>
                            <a:srgbClr val="000000"/>
                          </a:solidFill>
                          <a:effectLst/>
                          <a:latin typeface="Times New Roman" panose="02020603050405020304" pitchFamily="18" charset="0"/>
                          <a:cs typeface="Times New Roman" panose="02020603050405020304" pitchFamily="18" charset="0"/>
                        </a:rPr>
                        <a:t>C</a:t>
                      </a:r>
                      <a:endParaRPr lang="en-US" altLang="ko-KR" sz="900" b="0" i="0" u="none" strike="noStrike">
                        <a:solidFill>
                          <a:srgbClr val="000000"/>
                        </a:solidFill>
                        <a:effectLst/>
                        <a:latin typeface="Times New Roman" panose="02020603050405020304" pitchFamily="18" charset="0"/>
                        <a:cs typeface="Times New Roman" panose="02020603050405020304" pitchFamily="18" charset="0"/>
                      </a:endParaRPr>
                    </a:p>
                  </a:txBody>
                  <a:tcPr marL="9520" marR="9520"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17"/>
                  </a:ext>
                </a:extLst>
              </a:tr>
              <a:tr h="209550">
                <a:tc>
                  <a:txBody>
                    <a:bodyPr/>
                    <a:lstStyle/>
                    <a:p>
                      <a:pPr algn="ctr" fontAlgn="ctr"/>
                      <a:r>
                        <a:rPr lang="en-US" altLang="ko-KR" sz="900" b="0" i="0" u="none" strike="noStrike">
                          <a:solidFill>
                            <a:srgbClr val="000000"/>
                          </a:solidFill>
                          <a:effectLst/>
                          <a:latin typeface="Times New Roman" panose="02020603050405020304" pitchFamily="18" charset="0"/>
                          <a:cs typeface="Times New Roman" panose="02020603050405020304" pitchFamily="18" charset="0"/>
                        </a:rPr>
                        <a:t>39</a:t>
                      </a:r>
                    </a:p>
                  </a:txBody>
                  <a:tcPr marL="9520" marR="9520"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ctr"/>
                      <a:r>
                        <a:rPr lang="en-US" altLang="ko-KR" sz="900" b="0" i="0" u="none" strike="noStrike" smtClean="0">
                          <a:solidFill>
                            <a:srgbClr val="000000"/>
                          </a:solidFill>
                          <a:effectLst/>
                          <a:latin typeface="Times New Roman" panose="02020603050405020304" pitchFamily="18" charset="0"/>
                          <a:cs typeface="Times New Roman" panose="02020603050405020304" pitchFamily="18" charset="0"/>
                        </a:rPr>
                        <a:t>C</a:t>
                      </a:r>
                      <a:endParaRPr lang="en-US" altLang="ko-KR" sz="900" b="0" i="0" u="none" strike="noStrike">
                        <a:solidFill>
                          <a:srgbClr val="000000"/>
                        </a:solidFill>
                        <a:effectLst/>
                        <a:latin typeface="Times New Roman" panose="02020603050405020304" pitchFamily="18" charset="0"/>
                        <a:cs typeface="Times New Roman" panose="02020603050405020304" pitchFamily="18" charset="0"/>
                      </a:endParaRPr>
                    </a:p>
                  </a:txBody>
                  <a:tcPr marL="9520" marR="9520"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18"/>
                  </a:ext>
                </a:extLst>
              </a:tr>
              <a:tr h="219075">
                <a:tc>
                  <a:txBody>
                    <a:bodyPr/>
                    <a:lstStyle/>
                    <a:p>
                      <a:pPr algn="ctr" fontAlgn="ctr"/>
                      <a:r>
                        <a:rPr lang="en-US" altLang="ko-KR" sz="900" b="0" i="0" u="none" strike="noStrike">
                          <a:solidFill>
                            <a:srgbClr val="000000"/>
                          </a:solidFill>
                          <a:effectLst/>
                          <a:latin typeface="Times New Roman" panose="02020603050405020304" pitchFamily="18" charset="0"/>
                          <a:cs typeface="Times New Roman" panose="02020603050405020304" pitchFamily="18" charset="0"/>
                        </a:rPr>
                        <a:t>40</a:t>
                      </a:r>
                    </a:p>
                  </a:txBody>
                  <a:tcPr marL="9520" marR="9520"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ctr"/>
                      <a:r>
                        <a:rPr lang="en-US" altLang="ko-KR" sz="900" b="0" i="0" u="none" strike="noStrike" smtClean="0">
                          <a:solidFill>
                            <a:srgbClr val="000000"/>
                          </a:solidFill>
                          <a:effectLst/>
                          <a:latin typeface="Times New Roman" panose="02020603050405020304" pitchFamily="18" charset="0"/>
                          <a:cs typeface="Times New Roman" panose="02020603050405020304" pitchFamily="18" charset="0"/>
                        </a:rPr>
                        <a:t>D</a:t>
                      </a:r>
                      <a:endParaRPr lang="en-US" altLang="ko-KR" sz="900" b="0" i="0" u="none" strike="noStrike">
                        <a:solidFill>
                          <a:srgbClr val="000000"/>
                        </a:solidFill>
                        <a:effectLst/>
                        <a:latin typeface="Times New Roman" panose="02020603050405020304" pitchFamily="18" charset="0"/>
                        <a:cs typeface="Times New Roman" panose="02020603050405020304" pitchFamily="18" charset="0"/>
                      </a:endParaRPr>
                    </a:p>
                  </a:txBody>
                  <a:tcPr marL="9520" marR="9520"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19"/>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3260621124"/>
              </p:ext>
            </p:extLst>
          </p:nvPr>
        </p:nvGraphicFramePr>
        <p:xfrm>
          <a:off x="765497" y="1568624"/>
          <a:ext cx="1149350" cy="209550"/>
        </p:xfrm>
        <a:graphic>
          <a:graphicData uri="http://schemas.openxmlformats.org/drawingml/2006/table">
            <a:tbl>
              <a:tblPr/>
              <a:tblGrid>
                <a:gridCol w="357841">
                  <a:extLst>
                    <a:ext uri="{9D8B030D-6E8A-4147-A177-3AD203B41FA5}">
                      <a16:colId xmlns:a16="http://schemas.microsoft.com/office/drawing/2014/main" val="20000"/>
                    </a:ext>
                  </a:extLst>
                </a:gridCol>
                <a:gridCol w="791509">
                  <a:extLst>
                    <a:ext uri="{9D8B030D-6E8A-4147-A177-3AD203B41FA5}">
                      <a16:colId xmlns:a16="http://schemas.microsoft.com/office/drawing/2014/main" val="20001"/>
                    </a:ext>
                  </a:extLst>
                </a:gridCol>
              </a:tblGrid>
              <a:tr h="209550">
                <a:tc>
                  <a:txBody>
                    <a:bodyPr/>
                    <a:lstStyle/>
                    <a:p>
                      <a:pPr algn="ctr" fontAlgn="ctr"/>
                      <a:r>
                        <a:rPr lang="en-US" altLang="ko-KR" sz="900" b="0" i="0" u="none" strike="noStrike" smtClean="0">
                          <a:solidFill>
                            <a:srgbClr val="000000"/>
                          </a:solidFill>
                          <a:effectLst/>
                          <a:latin typeface="Times New Roman" panose="02020603050405020304" pitchFamily="18" charset="0"/>
                          <a:cs typeface="Times New Roman" panose="02020603050405020304" pitchFamily="18" charset="0"/>
                        </a:rPr>
                        <a:t>Câu</a:t>
                      </a:r>
                      <a:endParaRPr lang="en-US" altLang="ko-KR" sz="900" b="0" i="0" u="none" strike="noStrike">
                        <a:solidFill>
                          <a:srgbClr val="000000"/>
                        </a:solidFill>
                        <a:effectLst/>
                        <a:latin typeface="Times New Roman" panose="02020603050405020304" pitchFamily="18" charset="0"/>
                        <a:cs typeface="Times New Roman" panose="02020603050405020304" pitchFamily="18" charset="0"/>
                      </a:endParaRPr>
                    </a:p>
                  </a:txBody>
                  <a:tcPr marL="9518" marR="9518"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ctr"/>
                      <a:r>
                        <a:rPr lang="en-US" altLang="ko-KR" sz="900" b="0" i="0" u="none" strike="noStrike" smtClean="0">
                          <a:solidFill>
                            <a:srgbClr val="000000"/>
                          </a:solidFill>
                          <a:effectLst/>
                          <a:latin typeface="Times New Roman" panose="02020603050405020304" pitchFamily="18" charset="0"/>
                          <a:cs typeface="Times New Roman" panose="02020603050405020304" pitchFamily="18" charset="0"/>
                        </a:rPr>
                        <a:t>Đáp</a:t>
                      </a:r>
                      <a:r>
                        <a:rPr lang="en-US" altLang="ko-KR" sz="900" b="0" i="0" u="none" strike="noStrike" baseline="0" smtClean="0">
                          <a:solidFill>
                            <a:srgbClr val="000000"/>
                          </a:solidFill>
                          <a:effectLst/>
                          <a:latin typeface="Times New Roman" panose="02020603050405020304" pitchFamily="18" charset="0"/>
                          <a:cs typeface="Times New Roman" panose="02020603050405020304" pitchFamily="18" charset="0"/>
                        </a:rPr>
                        <a:t> án</a:t>
                      </a:r>
                      <a:endParaRPr lang="en-US" altLang="ko-KR" sz="900" b="0" i="0" u="none" strike="noStrike">
                        <a:solidFill>
                          <a:srgbClr val="000000"/>
                        </a:solidFill>
                        <a:effectLst/>
                        <a:latin typeface="Times New Roman" panose="02020603050405020304" pitchFamily="18" charset="0"/>
                        <a:cs typeface="Times New Roman" panose="02020603050405020304" pitchFamily="18" charset="0"/>
                      </a:endParaRPr>
                    </a:p>
                  </a:txBody>
                  <a:tcPr marL="9518" marR="9518"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bl>
          </a:graphicData>
        </a:graphic>
      </p:graphicFrame>
      <p:graphicFrame>
        <p:nvGraphicFramePr>
          <p:cNvPr id="13" name="Table 12"/>
          <p:cNvGraphicFramePr>
            <a:graphicFrameLocks noGrp="1"/>
          </p:cNvGraphicFramePr>
          <p:nvPr>
            <p:extLst>
              <p:ext uri="{D42A27DB-BD31-4B8C-83A1-F6EECF244321}">
                <p14:modId xmlns:p14="http://schemas.microsoft.com/office/powerpoint/2010/main" val="1399756697"/>
              </p:ext>
            </p:extLst>
          </p:nvPr>
        </p:nvGraphicFramePr>
        <p:xfrm>
          <a:off x="764704" y="1922115"/>
          <a:ext cx="1152128" cy="4210050"/>
        </p:xfrm>
        <a:graphic>
          <a:graphicData uri="http://schemas.openxmlformats.org/drawingml/2006/table">
            <a:tbl>
              <a:tblPr/>
              <a:tblGrid>
                <a:gridCol w="360040">
                  <a:extLst>
                    <a:ext uri="{9D8B030D-6E8A-4147-A177-3AD203B41FA5}">
                      <a16:colId xmlns:a16="http://schemas.microsoft.com/office/drawing/2014/main" val="20000"/>
                    </a:ext>
                  </a:extLst>
                </a:gridCol>
                <a:gridCol w="792088">
                  <a:extLst>
                    <a:ext uri="{9D8B030D-6E8A-4147-A177-3AD203B41FA5}">
                      <a16:colId xmlns:a16="http://schemas.microsoft.com/office/drawing/2014/main" val="20001"/>
                    </a:ext>
                  </a:extLst>
                </a:gridCol>
              </a:tblGrid>
              <a:tr h="209550">
                <a:tc>
                  <a:txBody>
                    <a:bodyPr/>
                    <a:lstStyle/>
                    <a:p>
                      <a:pPr algn="ctr" fontAlgn="ctr"/>
                      <a:r>
                        <a:rPr lang="en-US" altLang="ko-KR" sz="1000" b="0" i="0" u="none" strike="noStrike">
                          <a:solidFill>
                            <a:srgbClr val="000000"/>
                          </a:solidFill>
                          <a:effectLst/>
                          <a:latin typeface="Times New Roman" panose="02020603050405020304" pitchFamily="18" charset="0"/>
                          <a:cs typeface="Times New Roman" panose="02020603050405020304" pitchFamily="18" charset="0"/>
                        </a:rPr>
                        <a:t>1</a:t>
                      </a:r>
                    </a:p>
                  </a:txBody>
                  <a:tcPr marL="9515" marR="951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b"/>
                      <a:r>
                        <a:rPr lang="en-US" sz="1000" b="0" i="0" u="none" strike="noStrike">
                          <a:solidFill>
                            <a:srgbClr val="000000"/>
                          </a:solidFill>
                          <a:effectLst/>
                          <a:latin typeface="Times New Roman" pitchFamily="18" charset="0"/>
                          <a:cs typeface="Times New Roman" pitchFamily="18" charset="0"/>
                        </a:rPr>
                        <a:t>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209550">
                <a:tc>
                  <a:txBody>
                    <a:bodyPr/>
                    <a:lstStyle/>
                    <a:p>
                      <a:pPr algn="ctr" fontAlgn="ctr"/>
                      <a:r>
                        <a:rPr lang="en-US" altLang="ko-KR" sz="1000" b="0" i="0" u="none" strike="noStrike">
                          <a:solidFill>
                            <a:srgbClr val="000000"/>
                          </a:solidFill>
                          <a:effectLst/>
                          <a:latin typeface="Times New Roman" panose="02020603050405020304" pitchFamily="18" charset="0"/>
                          <a:cs typeface="Times New Roman" panose="02020603050405020304" pitchFamily="18" charset="0"/>
                        </a:rPr>
                        <a:t>2</a:t>
                      </a:r>
                    </a:p>
                  </a:txBody>
                  <a:tcPr marL="9515" marR="951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b"/>
                      <a:r>
                        <a:rPr lang="en-US" sz="1000" b="0" i="0" u="none" strike="noStrike">
                          <a:solidFill>
                            <a:srgbClr val="000000"/>
                          </a:solidFill>
                          <a:effectLst/>
                          <a:latin typeface="Times New Roman" pitchFamily="18" charset="0"/>
                          <a:cs typeface="Times New Roman" pitchFamily="18" charset="0"/>
                        </a:rPr>
                        <a:t>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209550">
                <a:tc>
                  <a:txBody>
                    <a:bodyPr/>
                    <a:lstStyle/>
                    <a:p>
                      <a:pPr algn="ctr" fontAlgn="ctr"/>
                      <a:r>
                        <a:rPr lang="en-US" altLang="ko-KR" sz="1000" b="0" i="0" u="none" strike="noStrike">
                          <a:solidFill>
                            <a:srgbClr val="000000"/>
                          </a:solidFill>
                          <a:effectLst/>
                          <a:latin typeface="Times New Roman" panose="02020603050405020304" pitchFamily="18" charset="0"/>
                          <a:cs typeface="Times New Roman" panose="02020603050405020304" pitchFamily="18" charset="0"/>
                        </a:rPr>
                        <a:t>3</a:t>
                      </a:r>
                    </a:p>
                  </a:txBody>
                  <a:tcPr marL="9515" marR="951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b"/>
                      <a:r>
                        <a:rPr lang="en-US" sz="1000" b="0" i="0" u="none" strike="noStrike">
                          <a:solidFill>
                            <a:srgbClr val="000000"/>
                          </a:solidFill>
                          <a:effectLst/>
                          <a:latin typeface="Times New Roman" pitchFamily="18" charset="0"/>
                          <a:cs typeface="Times New Roman" pitchFamily="18" charset="0"/>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209550">
                <a:tc>
                  <a:txBody>
                    <a:bodyPr/>
                    <a:lstStyle/>
                    <a:p>
                      <a:pPr algn="ctr" fontAlgn="ctr"/>
                      <a:r>
                        <a:rPr lang="en-US" altLang="ko-KR" sz="1000" b="0" i="0" u="none" strike="noStrike">
                          <a:solidFill>
                            <a:srgbClr val="000000"/>
                          </a:solidFill>
                          <a:effectLst/>
                          <a:latin typeface="Times New Roman" panose="02020603050405020304" pitchFamily="18" charset="0"/>
                          <a:cs typeface="Times New Roman" panose="02020603050405020304" pitchFamily="18" charset="0"/>
                        </a:rPr>
                        <a:t>4</a:t>
                      </a:r>
                    </a:p>
                  </a:txBody>
                  <a:tcPr marL="9515" marR="951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b"/>
                      <a:r>
                        <a:rPr lang="en-US" sz="1000" b="0" i="0" u="none" strike="noStrike">
                          <a:solidFill>
                            <a:srgbClr val="000000"/>
                          </a:solidFill>
                          <a:effectLst/>
                          <a:latin typeface="Times New Roman" pitchFamily="18" charset="0"/>
                          <a:cs typeface="Times New Roman" pitchFamily="18" charset="0"/>
                        </a:rPr>
                        <a:t>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209550">
                <a:tc>
                  <a:txBody>
                    <a:bodyPr/>
                    <a:lstStyle/>
                    <a:p>
                      <a:pPr algn="ctr" fontAlgn="ctr"/>
                      <a:r>
                        <a:rPr lang="en-US" altLang="ko-KR" sz="1000" b="0" i="0" u="none" strike="noStrike">
                          <a:solidFill>
                            <a:srgbClr val="000000"/>
                          </a:solidFill>
                          <a:effectLst/>
                          <a:latin typeface="Times New Roman" panose="02020603050405020304" pitchFamily="18" charset="0"/>
                          <a:cs typeface="Times New Roman" panose="02020603050405020304" pitchFamily="18" charset="0"/>
                        </a:rPr>
                        <a:t>5</a:t>
                      </a:r>
                    </a:p>
                  </a:txBody>
                  <a:tcPr marL="9515" marR="951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b"/>
                      <a:r>
                        <a:rPr lang="en-US" sz="1000" b="0" i="0" u="none" strike="noStrike">
                          <a:solidFill>
                            <a:srgbClr val="000000"/>
                          </a:solidFill>
                          <a:effectLst/>
                          <a:latin typeface="Times New Roman" pitchFamily="18" charset="0"/>
                          <a:cs typeface="Times New Roman" pitchFamily="18" charset="0"/>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209550">
                <a:tc>
                  <a:txBody>
                    <a:bodyPr/>
                    <a:lstStyle/>
                    <a:p>
                      <a:pPr algn="ctr" fontAlgn="ctr"/>
                      <a:r>
                        <a:rPr lang="en-US" altLang="ko-KR" sz="1000" b="0" i="0" u="none" strike="noStrike">
                          <a:solidFill>
                            <a:srgbClr val="000000"/>
                          </a:solidFill>
                          <a:effectLst/>
                          <a:latin typeface="Times New Roman" panose="02020603050405020304" pitchFamily="18" charset="0"/>
                          <a:cs typeface="Times New Roman" panose="02020603050405020304" pitchFamily="18" charset="0"/>
                        </a:rPr>
                        <a:t>6</a:t>
                      </a:r>
                    </a:p>
                  </a:txBody>
                  <a:tcPr marL="9515" marR="951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b"/>
                      <a:r>
                        <a:rPr lang="en-US" sz="1000" b="0" i="0" u="none" strike="noStrike">
                          <a:solidFill>
                            <a:srgbClr val="000000"/>
                          </a:solidFill>
                          <a:effectLst/>
                          <a:latin typeface="Times New Roman" pitchFamily="18" charset="0"/>
                          <a:cs typeface="Times New Roman" pitchFamily="18" charset="0"/>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r h="209550">
                <a:tc>
                  <a:txBody>
                    <a:bodyPr/>
                    <a:lstStyle/>
                    <a:p>
                      <a:pPr algn="ctr" fontAlgn="ctr"/>
                      <a:r>
                        <a:rPr lang="en-US" altLang="ko-KR" sz="1000" b="0" i="0" u="none" strike="noStrike">
                          <a:solidFill>
                            <a:srgbClr val="000000"/>
                          </a:solidFill>
                          <a:effectLst/>
                          <a:latin typeface="Times New Roman" panose="02020603050405020304" pitchFamily="18" charset="0"/>
                          <a:cs typeface="Times New Roman" panose="02020603050405020304" pitchFamily="18" charset="0"/>
                        </a:rPr>
                        <a:t>7</a:t>
                      </a:r>
                    </a:p>
                  </a:txBody>
                  <a:tcPr marL="9515" marR="951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b"/>
                      <a:r>
                        <a:rPr lang="en-US" sz="1000" b="0" i="0" u="none" strike="noStrike">
                          <a:solidFill>
                            <a:srgbClr val="000000"/>
                          </a:solidFill>
                          <a:effectLst/>
                          <a:latin typeface="Times New Roman" pitchFamily="18" charset="0"/>
                          <a:cs typeface="Times New Roman" pitchFamily="18" charset="0"/>
                        </a:rPr>
                        <a:t>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6"/>
                  </a:ext>
                </a:extLst>
              </a:tr>
              <a:tr h="209550">
                <a:tc>
                  <a:txBody>
                    <a:bodyPr/>
                    <a:lstStyle/>
                    <a:p>
                      <a:pPr algn="ctr" fontAlgn="ctr"/>
                      <a:r>
                        <a:rPr lang="en-US" altLang="ko-KR" sz="1000" b="0" i="0" u="none" strike="noStrike">
                          <a:solidFill>
                            <a:srgbClr val="000000"/>
                          </a:solidFill>
                          <a:effectLst/>
                          <a:latin typeface="Times New Roman" panose="02020603050405020304" pitchFamily="18" charset="0"/>
                          <a:cs typeface="Times New Roman" panose="02020603050405020304" pitchFamily="18" charset="0"/>
                        </a:rPr>
                        <a:t>8</a:t>
                      </a:r>
                    </a:p>
                  </a:txBody>
                  <a:tcPr marL="9515" marR="951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b"/>
                      <a:r>
                        <a:rPr lang="en-US" sz="1000" b="0" i="0" u="none" strike="noStrike">
                          <a:solidFill>
                            <a:srgbClr val="000000"/>
                          </a:solidFill>
                          <a:effectLst/>
                          <a:latin typeface="Times New Roman" pitchFamily="18" charset="0"/>
                          <a:cs typeface="Times New Roman" pitchFamily="18" charset="0"/>
                        </a:rPr>
                        <a:t>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7"/>
                  </a:ext>
                </a:extLst>
              </a:tr>
              <a:tr h="209550">
                <a:tc>
                  <a:txBody>
                    <a:bodyPr/>
                    <a:lstStyle/>
                    <a:p>
                      <a:pPr algn="ctr" fontAlgn="ctr"/>
                      <a:r>
                        <a:rPr lang="en-US" altLang="ko-KR" sz="1000" b="0" i="0" u="none" strike="noStrike">
                          <a:solidFill>
                            <a:srgbClr val="000000"/>
                          </a:solidFill>
                          <a:effectLst/>
                          <a:latin typeface="Times New Roman" panose="02020603050405020304" pitchFamily="18" charset="0"/>
                          <a:cs typeface="Times New Roman" panose="02020603050405020304" pitchFamily="18" charset="0"/>
                        </a:rPr>
                        <a:t>9</a:t>
                      </a:r>
                    </a:p>
                  </a:txBody>
                  <a:tcPr marL="9515" marR="951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b"/>
                      <a:r>
                        <a:rPr lang="en-US" sz="1000" b="0" i="0" u="none" strike="noStrike">
                          <a:solidFill>
                            <a:srgbClr val="000000"/>
                          </a:solidFill>
                          <a:effectLst/>
                          <a:latin typeface="Times New Roman" pitchFamily="18" charset="0"/>
                          <a:cs typeface="Times New Roman" pitchFamily="18" charset="0"/>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8"/>
                  </a:ext>
                </a:extLst>
              </a:tr>
              <a:tr h="209550">
                <a:tc>
                  <a:txBody>
                    <a:bodyPr/>
                    <a:lstStyle/>
                    <a:p>
                      <a:pPr algn="ctr" fontAlgn="ctr"/>
                      <a:r>
                        <a:rPr lang="en-US" altLang="ko-KR" sz="1000" b="0" i="0" u="none" strike="noStrike">
                          <a:solidFill>
                            <a:srgbClr val="000000"/>
                          </a:solidFill>
                          <a:effectLst/>
                          <a:latin typeface="Times New Roman" panose="02020603050405020304" pitchFamily="18" charset="0"/>
                          <a:cs typeface="Times New Roman" panose="02020603050405020304" pitchFamily="18" charset="0"/>
                        </a:rPr>
                        <a:t>10</a:t>
                      </a:r>
                    </a:p>
                  </a:txBody>
                  <a:tcPr marL="9515" marR="951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b"/>
                      <a:r>
                        <a:rPr lang="en-US" sz="1000" b="0" i="0" u="none" strike="noStrike">
                          <a:solidFill>
                            <a:srgbClr val="000000"/>
                          </a:solidFill>
                          <a:effectLst/>
                          <a:latin typeface="Times New Roman" pitchFamily="18" charset="0"/>
                          <a:cs typeface="Times New Roman" pitchFamily="18" charset="0"/>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9"/>
                  </a:ext>
                </a:extLst>
              </a:tr>
              <a:tr h="209550">
                <a:tc>
                  <a:txBody>
                    <a:bodyPr/>
                    <a:lstStyle/>
                    <a:p>
                      <a:pPr algn="ctr" fontAlgn="ctr"/>
                      <a:r>
                        <a:rPr lang="en-US" altLang="ko-KR" sz="1000" b="0" i="0" u="none" strike="noStrike">
                          <a:solidFill>
                            <a:srgbClr val="000000"/>
                          </a:solidFill>
                          <a:effectLst/>
                          <a:latin typeface="Times New Roman" panose="02020603050405020304" pitchFamily="18" charset="0"/>
                          <a:cs typeface="Times New Roman" panose="02020603050405020304" pitchFamily="18" charset="0"/>
                        </a:rPr>
                        <a:t>11</a:t>
                      </a:r>
                    </a:p>
                  </a:txBody>
                  <a:tcPr marL="9515" marR="951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b"/>
                      <a:r>
                        <a:rPr lang="en-US" sz="1000" b="0" i="0" u="none" strike="noStrike">
                          <a:solidFill>
                            <a:srgbClr val="000000"/>
                          </a:solidFill>
                          <a:effectLst/>
                          <a:latin typeface="Times New Roman" pitchFamily="18" charset="0"/>
                          <a:cs typeface="Times New Roman" pitchFamily="18" charset="0"/>
                        </a:rPr>
                        <a:t>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10"/>
                  </a:ext>
                </a:extLst>
              </a:tr>
              <a:tr h="209550">
                <a:tc>
                  <a:txBody>
                    <a:bodyPr/>
                    <a:lstStyle/>
                    <a:p>
                      <a:pPr algn="ctr" fontAlgn="ctr"/>
                      <a:r>
                        <a:rPr lang="en-US" altLang="ko-KR" sz="1000" b="0" i="0" u="none" strike="noStrike">
                          <a:solidFill>
                            <a:srgbClr val="000000"/>
                          </a:solidFill>
                          <a:effectLst/>
                          <a:latin typeface="Times New Roman" panose="02020603050405020304" pitchFamily="18" charset="0"/>
                          <a:cs typeface="Times New Roman" panose="02020603050405020304" pitchFamily="18" charset="0"/>
                        </a:rPr>
                        <a:t>12</a:t>
                      </a:r>
                    </a:p>
                  </a:txBody>
                  <a:tcPr marL="9515" marR="951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b"/>
                      <a:r>
                        <a:rPr lang="en-US" sz="1000" b="0" i="0" u="none" strike="noStrike">
                          <a:solidFill>
                            <a:srgbClr val="000000"/>
                          </a:solidFill>
                          <a:effectLst/>
                          <a:latin typeface="Times New Roman" pitchFamily="18" charset="0"/>
                          <a:cs typeface="Times New Roman" pitchFamily="18" charset="0"/>
                        </a:rPr>
                        <a:t>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11"/>
                  </a:ext>
                </a:extLst>
              </a:tr>
              <a:tr h="209550">
                <a:tc>
                  <a:txBody>
                    <a:bodyPr/>
                    <a:lstStyle/>
                    <a:p>
                      <a:pPr algn="ctr" fontAlgn="ctr"/>
                      <a:r>
                        <a:rPr lang="en-US" altLang="ko-KR" sz="1000" b="0" i="0" u="none" strike="noStrike">
                          <a:solidFill>
                            <a:srgbClr val="000000"/>
                          </a:solidFill>
                          <a:effectLst/>
                          <a:latin typeface="Times New Roman" panose="02020603050405020304" pitchFamily="18" charset="0"/>
                          <a:cs typeface="Times New Roman" panose="02020603050405020304" pitchFamily="18" charset="0"/>
                        </a:rPr>
                        <a:t>13</a:t>
                      </a:r>
                    </a:p>
                  </a:txBody>
                  <a:tcPr marL="9515" marR="951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b"/>
                      <a:r>
                        <a:rPr lang="en-US" sz="1000" b="0" i="0" u="none" strike="noStrike">
                          <a:solidFill>
                            <a:srgbClr val="000000"/>
                          </a:solidFill>
                          <a:effectLst/>
                          <a:latin typeface="Times New Roman" pitchFamily="18" charset="0"/>
                          <a:cs typeface="Times New Roman" pitchFamily="18" charset="0"/>
                        </a:rPr>
                        <a:t>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12"/>
                  </a:ext>
                </a:extLst>
              </a:tr>
              <a:tr h="209550">
                <a:tc>
                  <a:txBody>
                    <a:bodyPr/>
                    <a:lstStyle/>
                    <a:p>
                      <a:pPr algn="ctr" fontAlgn="ctr"/>
                      <a:r>
                        <a:rPr lang="en-US" altLang="ko-KR" sz="1000" b="0" i="0" u="none" strike="noStrike">
                          <a:solidFill>
                            <a:srgbClr val="000000"/>
                          </a:solidFill>
                          <a:effectLst/>
                          <a:latin typeface="Times New Roman" panose="02020603050405020304" pitchFamily="18" charset="0"/>
                          <a:cs typeface="Times New Roman" panose="02020603050405020304" pitchFamily="18" charset="0"/>
                        </a:rPr>
                        <a:t>14</a:t>
                      </a:r>
                    </a:p>
                  </a:txBody>
                  <a:tcPr marL="9515" marR="951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b"/>
                      <a:r>
                        <a:rPr lang="en-US" sz="1000" b="0" i="0" u="none" strike="noStrike">
                          <a:solidFill>
                            <a:srgbClr val="000000"/>
                          </a:solidFill>
                          <a:effectLst/>
                          <a:latin typeface="Times New Roman" pitchFamily="18" charset="0"/>
                          <a:cs typeface="Times New Roman" pitchFamily="18" charset="0"/>
                        </a:rPr>
                        <a:t>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13"/>
                  </a:ext>
                </a:extLst>
              </a:tr>
              <a:tr h="209550">
                <a:tc>
                  <a:txBody>
                    <a:bodyPr/>
                    <a:lstStyle/>
                    <a:p>
                      <a:pPr algn="ctr" fontAlgn="ctr"/>
                      <a:r>
                        <a:rPr lang="en-US" altLang="ko-KR" sz="1000" b="0" i="0" u="none" strike="noStrike">
                          <a:solidFill>
                            <a:srgbClr val="000000"/>
                          </a:solidFill>
                          <a:effectLst/>
                          <a:latin typeface="Times New Roman" panose="02020603050405020304" pitchFamily="18" charset="0"/>
                          <a:cs typeface="Times New Roman" panose="02020603050405020304" pitchFamily="18" charset="0"/>
                        </a:rPr>
                        <a:t>15</a:t>
                      </a:r>
                    </a:p>
                  </a:txBody>
                  <a:tcPr marL="9515" marR="951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b"/>
                      <a:r>
                        <a:rPr lang="en-US" sz="1000" b="0" i="0" u="none" strike="noStrike">
                          <a:solidFill>
                            <a:srgbClr val="000000"/>
                          </a:solidFill>
                          <a:effectLst/>
                          <a:latin typeface="Times New Roman" pitchFamily="18" charset="0"/>
                          <a:cs typeface="Times New Roman" pitchFamily="18" charset="0"/>
                        </a:rPr>
                        <a:t>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14"/>
                  </a:ext>
                </a:extLst>
              </a:tr>
              <a:tr h="209550">
                <a:tc>
                  <a:txBody>
                    <a:bodyPr/>
                    <a:lstStyle/>
                    <a:p>
                      <a:pPr algn="ctr" fontAlgn="ctr"/>
                      <a:r>
                        <a:rPr lang="en-US" altLang="ko-KR" sz="1000" b="0" i="0" u="none" strike="noStrike">
                          <a:solidFill>
                            <a:srgbClr val="000000"/>
                          </a:solidFill>
                          <a:effectLst/>
                          <a:latin typeface="Times New Roman" panose="02020603050405020304" pitchFamily="18" charset="0"/>
                          <a:cs typeface="Times New Roman" panose="02020603050405020304" pitchFamily="18" charset="0"/>
                        </a:rPr>
                        <a:t>16</a:t>
                      </a:r>
                    </a:p>
                  </a:txBody>
                  <a:tcPr marL="9515" marR="951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b"/>
                      <a:r>
                        <a:rPr lang="en-US" sz="1000" b="0" i="0" u="none" strike="noStrike">
                          <a:solidFill>
                            <a:srgbClr val="000000"/>
                          </a:solidFill>
                          <a:effectLst/>
                          <a:latin typeface="Times New Roman" pitchFamily="18" charset="0"/>
                          <a:cs typeface="Times New Roman" pitchFamily="18" charset="0"/>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15"/>
                  </a:ext>
                </a:extLst>
              </a:tr>
              <a:tr h="209550">
                <a:tc>
                  <a:txBody>
                    <a:bodyPr/>
                    <a:lstStyle/>
                    <a:p>
                      <a:pPr algn="ctr" fontAlgn="ctr"/>
                      <a:r>
                        <a:rPr lang="en-US" altLang="ko-KR" sz="1000" b="0" i="0" u="none" strike="noStrike">
                          <a:solidFill>
                            <a:srgbClr val="000000"/>
                          </a:solidFill>
                          <a:effectLst/>
                          <a:latin typeface="Times New Roman" panose="02020603050405020304" pitchFamily="18" charset="0"/>
                          <a:cs typeface="Times New Roman" panose="02020603050405020304" pitchFamily="18" charset="0"/>
                        </a:rPr>
                        <a:t>17</a:t>
                      </a:r>
                    </a:p>
                  </a:txBody>
                  <a:tcPr marL="9515" marR="951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b"/>
                      <a:r>
                        <a:rPr lang="en-US" sz="1000" b="0" i="0" u="none" strike="noStrike">
                          <a:solidFill>
                            <a:srgbClr val="000000"/>
                          </a:solidFill>
                          <a:effectLst/>
                          <a:latin typeface="Times New Roman" pitchFamily="18" charset="0"/>
                          <a:cs typeface="Times New Roman" pitchFamily="18" charset="0"/>
                        </a:rPr>
                        <a:t>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16"/>
                  </a:ext>
                </a:extLst>
              </a:tr>
              <a:tr h="209550">
                <a:tc>
                  <a:txBody>
                    <a:bodyPr/>
                    <a:lstStyle/>
                    <a:p>
                      <a:pPr algn="ctr" fontAlgn="ctr"/>
                      <a:r>
                        <a:rPr lang="en-US" altLang="ko-KR" sz="1000" b="0" i="0" u="none" strike="noStrike">
                          <a:solidFill>
                            <a:srgbClr val="000000"/>
                          </a:solidFill>
                          <a:effectLst/>
                          <a:latin typeface="Times New Roman" panose="02020603050405020304" pitchFamily="18" charset="0"/>
                          <a:cs typeface="Times New Roman" panose="02020603050405020304" pitchFamily="18" charset="0"/>
                        </a:rPr>
                        <a:t>18</a:t>
                      </a:r>
                    </a:p>
                  </a:txBody>
                  <a:tcPr marL="9515" marR="951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b"/>
                      <a:r>
                        <a:rPr lang="en-US" sz="1000" b="0" i="0" u="none" strike="noStrike">
                          <a:solidFill>
                            <a:srgbClr val="000000"/>
                          </a:solidFill>
                          <a:effectLst/>
                          <a:latin typeface="Times New Roman" pitchFamily="18" charset="0"/>
                          <a:cs typeface="Times New Roman" pitchFamily="18" charset="0"/>
                        </a:rPr>
                        <a:t>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17"/>
                  </a:ext>
                </a:extLst>
              </a:tr>
              <a:tr h="219075">
                <a:tc>
                  <a:txBody>
                    <a:bodyPr/>
                    <a:lstStyle/>
                    <a:p>
                      <a:pPr algn="ctr" fontAlgn="ctr"/>
                      <a:r>
                        <a:rPr lang="en-US" altLang="ko-KR" sz="1000" b="0" i="0" u="none" strike="noStrike">
                          <a:solidFill>
                            <a:srgbClr val="000000"/>
                          </a:solidFill>
                          <a:effectLst/>
                          <a:latin typeface="Times New Roman" panose="02020603050405020304" pitchFamily="18" charset="0"/>
                          <a:cs typeface="Times New Roman" panose="02020603050405020304" pitchFamily="18" charset="0"/>
                        </a:rPr>
                        <a:t>19</a:t>
                      </a:r>
                    </a:p>
                  </a:txBody>
                  <a:tcPr marL="9515" marR="951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b"/>
                      <a:r>
                        <a:rPr lang="en-US" sz="1000" b="0" i="0" u="none" strike="noStrike">
                          <a:solidFill>
                            <a:srgbClr val="000000"/>
                          </a:solidFill>
                          <a:effectLst/>
                          <a:latin typeface="Times New Roman" pitchFamily="18" charset="0"/>
                          <a:cs typeface="Times New Roman" pitchFamily="18" charset="0"/>
                        </a:rPr>
                        <a:t>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18"/>
                  </a:ext>
                </a:extLst>
              </a:tr>
              <a:tr h="219075">
                <a:tc>
                  <a:txBody>
                    <a:bodyPr/>
                    <a:lstStyle/>
                    <a:p>
                      <a:pPr algn="ctr" fontAlgn="ctr"/>
                      <a:r>
                        <a:rPr lang="en-US" altLang="ko-KR" sz="1000" b="0" i="0" u="none" strike="noStrike">
                          <a:solidFill>
                            <a:srgbClr val="000000"/>
                          </a:solidFill>
                          <a:effectLst/>
                          <a:latin typeface="Times New Roman" panose="02020603050405020304" pitchFamily="18" charset="0"/>
                          <a:cs typeface="Times New Roman" panose="02020603050405020304" pitchFamily="18" charset="0"/>
                        </a:rPr>
                        <a:t>20</a:t>
                      </a:r>
                    </a:p>
                  </a:txBody>
                  <a:tcPr marL="9515" marR="951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b"/>
                      <a:r>
                        <a:rPr lang="en-US" sz="1000" b="0" i="0" u="none" strike="noStrike">
                          <a:solidFill>
                            <a:srgbClr val="000000"/>
                          </a:solidFill>
                          <a:effectLst/>
                          <a:latin typeface="Times New Roman" pitchFamily="18" charset="0"/>
                          <a:cs typeface="Times New Roman" pitchFamily="18" charset="0"/>
                        </a:rPr>
                        <a:t>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19"/>
                  </a:ext>
                </a:extLst>
              </a:tr>
            </a:tbl>
          </a:graphicData>
        </a:graphic>
      </p:graphicFrame>
      <p:sp>
        <p:nvSpPr>
          <p:cNvPr id="14" name="TextBox 13"/>
          <p:cNvSpPr txBox="1"/>
          <p:nvPr/>
        </p:nvSpPr>
        <p:spPr>
          <a:xfrm>
            <a:off x="5445224" y="1136576"/>
            <a:ext cx="572988" cy="307777"/>
          </a:xfrm>
          <a:prstGeom prst="rect">
            <a:avLst/>
          </a:prstGeom>
          <a:noFill/>
        </p:spPr>
        <p:txBody>
          <a:bodyPr wrap="square" rtlCol="0">
            <a:spAutoFit/>
          </a:bodyPr>
          <a:lstStyle/>
          <a:p>
            <a:r>
              <a:rPr lang="vi-VN" sz="1400" smtClean="0"/>
              <a:t>ĐỀ1</a:t>
            </a:r>
            <a:endParaRPr lang="en-US" sz="1400"/>
          </a:p>
        </p:txBody>
      </p:sp>
      <p:sp>
        <p:nvSpPr>
          <p:cNvPr id="15" name="TextBox 14"/>
          <p:cNvSpPr txBox="1"/>
          <p:nvPr/>
        </p:nvSpPr>
        <p:spPr>
          <a:xfrm>
            <a:off x="1052736" y="1136576"/>
            <a:ext cx="572988" cy="307777"/>
          </a:xfrm>
          <a:prstGeom prst="rect">
            <a:avLst/>
          </a:prstGeom>
          <a:noFill/>
        </p:spPr>
        <p:txBody>
          <a:bodyPr wrap="square" rtlCol="0">
            <a:spAutoFit/>
          </a:bodyPr>
          <a:lstStyle/>
          <a:p>
            <a:r>
              <a:rPr lang="vi-VN" sz="1400" smtClean="0"/>
              <a:t>ĐỀ2</a:t>
            </a:r>
            <a:endParaRPr lang="en-US" sz="1400"/>
          </a:p>
        </p:txBody>
      </p:sp>
    </p:spTree>
    <p:extLst>
      <p:ext uri="{BB962C8B-B14F-4D97-AF65-F5344CB8AC3E}">
        <p14:creationId xmlns:p14="http://schemas.microsoft.com/office/powerpoint/2010/main" val="436615703"/>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Line 2"/>
          <p:cNvSpPr>
            <a:spLocks noChangeShapeType="1"/>
          </p:cNvSpPr>
          <p:nvPr/>
        </p:nvSpPr>
        <p:spPr bwMode="auto">
          <a:xfrm>
            <a:off x="228600" y="610528"/>
            <a:ext cx="6324600" cy="0"/>
          </a:xfrm>
          <a:prstGeom prst="line">
            <a:avLst/>
          </a:prstGeom>
          <a:noFill/>
          <a:ln w="57150" cmpd="thinThick">
            <a:solidFill>
              <a:schemeClr val="tx1"/>
            </a:solidFill>
            <a:round/>
            <a:headEnd/>
            <a:tailEnd/>
          </a:ln>
          <a:extLst>
            <a:ext uri="{909E8E84-426E-40DD-AFC4-6F175D3DCCD1}">
              <a14:hiddenFill xmlns:a14="http://schemas.microsoft.com/office/drawing/2010/main">
                <a:noFill/>
              </a14:hiddenFill>
            </a:ext>
          </a:extLst>
        </p:spPr>
        <p:txBody>
          <a:bodyPr/>
          <a:lstStyle/>
          <a:p>
            <a:pPr fontAlgn="base" latinLnBrk="1">
              <a:spcBef>
                <a:spcPct val="0"/>
              </a:spcBef>
              <a:spcAft>
                <a:spcPct val="0"/>
              </a:spcAft>
            </a:pPr>
            <a:endParaRPr kumimoji="1" lang="en-US">
              <a:solidFill>
                <a:srgbClr val="000000"/>
              </a:solidFill>
              <a:latin typeface="Times New Roman" panose="02020603050405020304" pitchFamily="18" charset="0"/>
              <a:cs typeface="Times New Roman" panose="02020603050405020304" pitchFamily="18" charset="0"/>
            </a:endParaRPr>
          </a:p>
        </p:txBody>
      </p:sp>
      <p:sp>
        <p:nvSpPr>
          <p:cNvPr id="7171" name="Text Box 3"/>
          <p:cNvSpPr txBox="1">
            <a:spLocks noChangeArrowheads="1"/>
          </p:cNvSpPr>
          <p:nvPr/>
        </p:nvSpPr>
        <p:spPr bwMode="auto">
          <a:xfrm>
            <a:off x="228600" y="736092"/>
            <a:ext cx="343235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9pPr>
          </a:lstStyle>
          <a:p>
            <a:pPr eaLnBrk="1" fontAlgn="base" latinLnBrk="1" hangingPunct="1">
              <a:spcBef>
                <a:spcPct val="0"/>
              </a:spcBef>
              <a:spcAft>
                <a:spcPct val="0"/>
              </a:spcAft>
            </a:pPr>
            <a:r>
              <a:rPr lang="ko-KR" altLang="en-US" sz="1000">
                <a:solidFill>
                  <a:srgbClr val="000000"/>
                </a:solidFill>
                <a:latin typeface="Times New Roman" panose="02020603050405020304" pitchFamily="18" charset="0"/>
                <a:cs typeface="Times New Roman" panose="02020603050405020304" pitchFamily="18" charset="0"/>
              </a:rPr>
              <a:t>소속 </a:t>
            </a:r>
            <a:r>
              <a:rPr lang="en-US" altLang="ko-KR" sz="1000">
                <a:solidFill>
                  <a:srgbClr val="000000"/>
                </a:solidFill>
                <a:latin typeface="Times New Roman" panose="02020603050405020304" pitchFamily="18" charset="0"/>
                <a:cs typeface="Times New Roman" panose="02020603050405020304" pitchFamily="18" charset="0"/>
              </a:rPr>
              <a:t>:                                                </a:t>
            </a:r>
            <a:r>
              <a:rPr lang="ko-KR" altLang="en-US" sz="1000">
                <a:solidFill>
                  <a:srgbClr val="000000"/>
                </a:solidFill>
                <a:latin typeface="Times New Roman" panose="02020603050405020304" pitchFamily="18" charset="0"/>
                <a:cs typeface="Times New Roman" panose="02020603050405020304" pitchFamily="18" charset="0"/>
              </a:rPr>
              <a:t>사번 </a:t>
            </a:r>
            <a:r>
              <a:rPr lang="en-US" altLang="ko-KR" sz="1000">
                <a:solidFill>
                  <a:srgbClr val="000000"/>
                </a:solidFill>
                <a:latin typeface="Times New Roman" panose="02020603050405020304" pitchFamily="18" charset="0"/>
                <a:cs typeface="Times New Roman" panose="02020603050405020304" pitchFamily="18" charset="0"/>
              </a:rPr>
              <a:t>:                      </a:t>
            </a:r>
            <a:r>
              <a:rPr lang="ko-KR" altLang="en-US" sz="1000">
                <a:solidFill>
                  <a:srgbClr val="000000"/>
                </a:solidFill>
                <a:latin typeface="Times New Roman" panose="02020603050405020304" pitchFamily="18" charset="0"/>
                <a:cs typeface="Times New Roman" panose="02020603050405020304" pitchFamily="18" charset="0"/>
              </a:rPr>
              <a:t>이름 </a:t>
            </a:r>
            <a:r>
              <a:rPr lang="en-US" altLang="ko-KR" sz="1000">
                <a:solidFill>
                  <a:srgbClr val="000000"/>
                </a:solidFill>
                <a:latin typeface="Times New Roman" panose="02020603050405020304" pitchFamily="18" charset="0"/>
                <a:cs typeface="Times New Roman" panose="02020603050405020304" pitchFamily="18" charset="0"/>
              </a:rPr>
              <a:t>: </a:t>
            </a:r>
          </a:p>
        </p:txBody>
      </p:sp>
      <p:sp>
        <p:nvSpPr>
          <p:cNvPr id="7172" name="Rectangle 4"/>
          <p:cNvSpPr>
            <a:spLocks noChangeArrowheads="1"/>
          </p:cNvSpPr>
          <p:nvPr/>
        </p:nvSpPr>
        <p:spPr bwMode="auto">
          <a:xfrm>
            <a:off x="304800" y="1066291"/>
            <a:ext cx="3124200" cy="8610996"/>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marL="457200" indent="-457200"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9pPr>
          </a:lstStyle>
          <a:p>
            <a:pPr eaLnBrk="1" fontAlgn="base" latinLnBrk="1" hangingPunct="1">
              <a:lnSpc>
                <a:spcPct val="110000"/>
              </a:lnSpc>
              <a:spcBef>
                <a:spcPct val="0"/>
              </a:spcBef>
              <a:spcAft>
                <a:spcPct val="0"/>
              </a:spcAft>
            </a:pPr>
            <a:endParaRPr lang="ko-KR" altLang="ko-KR" sz="900">
              <a:solidFill>
                <a:srgbClr val="000000"/>
              </a:solidFill>
              <a:latin typeface="Times New Roman" panose="02020603050405020304" pitchFamily="18" charset="0"/>
              <a:ea typeface="돋움" pitchFamily="50" charset="-127"/>
              <a:cs typeface="Times New Roman" panose="02020603050405020304" pitchFamily="18" charset="0"/>
            </a:endParaRPr>
          </a:p>
        </p:txBody>
      </p:sp>
      <p:sp>
        <p:nvSpPr>
          <p:cNvPr id="7173" name="Rectangle 5"/>
          <p:cNvSpPr>
            <a:spLocks noChangeArrowheads="1"/>
          </p:cNvSpPr>
          <p:nvPr/>
        </p:nvSpPr>
        <p:spPr bwMode="auto">
          <a:xfrm>
            <a:off x="3429000" y="1066291"/>
            <a:ext cx="3124200" cy="8610996"/>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marL="457200" indent="-457200"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9pPr>
          </a:lstStyle>
          <a:p>
            <a:pPr eaLnBrk="1" fontAlgn="base" latinLnBrk="1" hangingPunct="1">
              <a:spcBef>
                <a:spcPct val="0"/>
              </a:spcBef>
              <a:spcAft>
                <a:spcPct val="0"/>
              </a:spcAft>
            </a:pPr>
            <a:endParaRPr lang="en-US" altLang="ko-KR" sz="900">
              <a:solidFill>
                <a:srgbClr val="000000"/>
              </a:solidFill>
              <a:latin typeface="Times New Roman" panose="02020603050405020304" pitchFamily="18" charset="0"/>
              <a:ea typeface="돋움" pitchFamily="50" charset="-127"/>
              <a:cs typeface="Times New Roman" panose="02020603050405020304" pitchFamily="18" charset="0"/>
            </a:endParaRPr>
          </a:p>
          <a:p>
            <a:pPr eaLnBrk="1" fontAlgn="base" latinLnBrk="1" hangingPunct="1">
              <a:spcBef>
                <a:spcPct val="0"/>
              </a:spcBef>
              <a:spcAft>
                <a:spcPct val="0"/>
              </a:spcAft>
            </a:pPr>
            <a:endParaRPr lang="en-US" altLang="ko-KR" sz="900">
              <a:solidFill>
                <a:srgbClr val="000000"/>
              </a:solidFill>
              <a:latin typeface="Times New Roman" panose="02020603050405020304" pitchFamily="18" charset="0"/>
              <a:ea typeface="돋움" pitchFamily="50" charset="-127"/>
              <a:cs typeface="Times New Roman" panose="02020603050405020304" pitchFamily="18" charset="0"/>
            </a:endParaRPr>
          </a:p>
          <a:p>
            <a:pPr eaLnBrk="1" fontAlgn="base" latinLnBrk="1" hangingPunct="1">
              <a:spcBef>
                <a:spcPct val="0"/>
              </a:spcBef>
              <a:spcAft>
                <a:spcPct val="0"/>
              </a:spcAft>
            </a:pPr>
            <a:endParaRPr lang="en-US" altLang="ko-KR" sz="900">
              <a:solidFill>
                <a:srgbClr val="000000"/>
              </a:solidFill>
              <a:latin typeface="Times New Roman" panose="02020603050405020304" pitchFamily="18" charset="0"/>
              <a:ea typeface="돋움" pitchFamily="50" charset="-127"/>
              <a:cs typeface="Times New Roman" panose="02020603050405020304" pitchFamily="18" charset="0"/>
            </a:endParaRPr>
          </a:p>
          <a:p>
            <a:pPr eaLnBrk="1" fontAlgn="base" latinLnBrk="1" hangingPunct="1">
              <a:spcBef>
                <a:spcPct val="0"/>
              </a:spcBef>
              <a:spcAft>
                <a:spcPct val="0"/>
              </a:spcAft>
            </a:pPr>
            <a:endParaRPr lang="en-US" altLang="ko-KR" sz="900">
              <a:solidFill>
                <a:srgbClr val="000000"/>
              </a:solidFill>
              <a:latin typeface="Times New Roman" panose="02020603050405020304" pitchFamily="18" charset="0"/>
              <a:ea typeface="돋움" pitchFamily="50" charset="-127"/>
              <a:cs typeface="Times New Roman" panose="02020603050405020304" pitchFamily="18" charset="0"/>
            </a:endParaRPr>
          </a:p>
          <a:p>
            <a:pPr eaLnBrk="1" fontAlgn="base" latinLnBrk="1" hangingPunct="1">
              <a:spcBef>
                <a:spcPct val="0"/>
              </a:spcBef>
              <a:spcAft>
                <a:spcPct val="0"/>
              </a:spcAft>
            </a:pPr>
            <a:endParaRPr lang="en-US" altLang="ko-KR" sz="900">
              <a:solidFill>
                <a:srgbClr val="000000"/>
              </a:solidFill>
              <a:latin typeface="Times New Roman" panose="02020603050405020304" pitchFamily="18" charset="0"/>
              <a:ea typeface="돋움" pitchFamily="50" charset="-127"/>
              <a:cs typeface="Times New Roman" panose="02020603050405020304" pitchFamily="18" charset="0"/>
            </a:endParaRPr>
          </a:p>
        </p:txBody>
      </p:sp>
      <p:sp>
        <p:nvSpPr>
          <p:cNvPr id="7174" name="Line 2"/>
          <p:cNvSpPr>
            <a:spLocks noChangeShapeType="1"/>
          </p:cNvSpPr>
          <p:nvPr/>
        </p:nvSpPr>
        <p:spPr bwMode="auto">
          <a:xfrm>
            <a:off x="228600" y="610528"/>
            <a:ext cx="6324600" cy="0"/>
          </a:xfrm>
          <a:prstGeom prst="line">
            <a:avLst/>
          </a:prstGeom>
          <a:noFill/>
          <a:ln w="57150" cmpd="thinThick">
            <a:solidFill>
              <a:schemeClr val="tx1"/>
            </a:solidFill>
            <a:round/>
            <a:headEnd/>
            <a:tailEnd/>
          </a:ln>
          <a:extLst>
            <a:ext uri="{909E8E84-426E-40DD-AFC4-6F175D3DCCD1}">
              <a14:hiddenFill xmlns:a14="http://schemas.microsoft.com/office/drawing/2010/main">
                <a:noFill/>
              </a14:hiddenFill>
            </a:ext>
          </a:extLst>
        </p:spPr>
        <p:txBody>
          <a:bodyPr/>
          <a:lstStyle/>
          <a:p>
            <a:pPr fontAlgn="base" latinLnBrk="1">
              <a:spcBef>
                <a:spcPct val="0"/>
              </a:spcBef>
              <a:spcAft>
                <a:spcPct val="0"/>
              </a:spcAft>
            </a:pPr>
            <a:endParaRPr kumimoji="1" lang="en-US">
              <a:solidFill>
                <a:srgbClr val="000000"/>
              </a:solidFill>
              <a:latin typeface="Times New Roman" panose="02020603050405020304" pitchFamily="18" charset="0"/>
              <a:cs typeface="Times New Roman" panose="02020603050405020304" pitchFamily="18" charset="0"/>
            </a:endParaRPr>
          </a:p>
        </p:txBody>
      </p:sp>
      <p:graphicFrame>
        <p:nvGraphicFramePr>
          <p:cNvPr id="2" name="Group 6"/>
          <p:cNvGraphicFramePr>
            <a:graphicFrameLocks noGrp="1"/>
          </p:cNvGraphicFramePr>
          <p:nvPr>
            <p:extLst>
              <p:ext uri="{D42A27DB-BD31-4B8C-83A1-F6EECF244321}">
                <p14:modId xmlns:p14="http://schemas.microsoft.com/office/powerpoint/2010/main" val="2951360433"/>
              </p:ext>
            </p:extLst>
          </p:nvPr>
        </p:nvGraphicFramePr>
        <p:xfrm>
          <a:off x="5445159" y="151343"/>
          <a:ext cx="1108075" cy="839258"/>
        </p:xfrm>
        <a:graphic>
          <a:graphicData uri="http://schemas.openxmlformats.org/drawingml/2006/table">
            <a:tbl>
              <a:tblPr/>
              <a:tblGrid>
                <a:gridCol w="1108075">
                  <a:extLst>
                    <a:ext uri="{9D8B030D-6E8A-4147-A177-3AD203B41FA5}">
                      <a16:colId xmlns:a16="http://schemas.microsoft.com/office/drawing/2014/main" val="20000"/>
                    </a:ext>
                  </a:extLst>
                </a:gridCol>
              </a:tblGrid>
              <a:tr h="302683">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ko-KR" altLang="en-US" sz="1200" b="1" i="0" u="none" strike="noStrike" cap="none" normalizeH="0" baseline="0" smtClean="0">
                          <a:ln>
                            <a:noFill/>
                          </a:ln>
                          <a:solidFill>
                            <a:schemeClr val="tx1"/>
                          </a:solidFill>
                          <a:effectLst/>
                          <a:latin typeface="굴림" pitchFamily="50" charset="-127"/>
                          <a:ea typeface="굴림" pitchFamily="50" charset="-127"/>
                        </a:rPr>
                        <a:t>점 수</a:t>
                      </a:r>
                    </a:p>
                  </a:txBody>
                  <a:tcPr marL="91453" marR="91453" marT="49530" marB="4953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536575">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endParaRPr kumimoji="1" lang="ko-KR" altLang="ko-KR" sz="1200" b="0" i="0" u="none" strike="noStrike" cap="none" normalizeH="0" baseline="0" smtClean="0">
                        <a:ln>
                          <a:noFill/>
                        </a:ln>
                        <a:solidFill>
                          <a:schemeClr val="tx1"/>
                        </a:solidFill>
                        <a:effectLst/>
                        <a:latin typeface="굴림" pitchFamily="50" charset="-127"/>
                        <a:ea typeface="굴림" pitchFamily="50" charset="-127"/>
                      </a:endParaRPr>
                    </a:p>
                  </a:txBody>
                  <a:tcPr marL="91453" marR="91453" marT="49530" marB="495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bl>
          </a:graphicData>
        </a:graphic>
      </p:graphicFrame>
      <p:sp>
        <p:nvSpPr>
          <p:cNvPr id="7184" name="Rectangle 102"/>
          <p:cNvSpPr>
            <a:spLocks noChangeArrowheads="1"/>
          </p:cNvSpPr>
          <p:nvPr/>
        </p:nvSpPr>
        <p:spPr bwMode="auto">
          <a:xfrm>
            <a:off x="254000" y="4781022"/>
            <a:ext cx="3429000" cy="7848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9pPr>
          </a:lstStyle>
          <a:p>
            <a:pPr eaLnBrk="1" fontAlgn="base" latinLnBrk="1" hangingPunct="1">
              <a:spcBef>
                <a:spcPct val="0"/>
              </a:spcBef>
              <a:spcAft>
                <a:spcPct val="0"/>
              </a:spcAft>
            </a:pP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3.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Trong</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cấu</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trúc</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PLC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cơ</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bản</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thì</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khi</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kiểm</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tra</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Error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bằng</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lệnh</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CHK,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và</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khi</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Annunciator F ON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thì</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đèn</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LED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bật</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sáng</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là</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endParaRPr lang="en-US" altLang="ko-KR" sz="900">
              <a:solidFill>
                <a:srgbClr val="000000"/>
              </a:solidFill>
              <a:latin typeface="Times New Roman" panose="02020603050405020304" pitchFamily="18" charset="0"/>
              <a:ea typeface="돋움" pitchFamily="50" charset="-127"/>
              <a:cs typeface="Times New Roman" panose="02020603050405020304" pitchFamily="18" charset="0"/>
            </a:endParaRPr>
          </a:p>
          <a:p>
            <a:pPr eaLnBrk="1" fontAlgn="base" latinLnBrk="1" hangingPunct="1">
              <a:spcBef>
                <a:spcPct val="0"/>
              </a:spcBef>
              <a:spcAft>
                <a:spcPct val="0"/>
              </a:spcAft>
            </a:pPr>
            <a:r>
              <a:rPr lang="en-US" altLang="ko-KR" sz="900">
                <a:solidFill>
                  <a:srgbClr val="000000"/>
                </a:solidFill>
                <a:latin typeface="Times New Roman" panose="02020603050405020304" pitchFamily="18" charset="0"/>
                <a:ea typeface="돋움" pitchFamily="50" charset="-127"/>
                <a:cs typeface="Times New Roman" panose="02020603050405020304" pitchFamily="18" charset="0"/>
              </a:rPr>
              <a:t>   </a:t>
            </a:r>
          </a:p>
          <a:p>
            <a:pPr eaLnBrk="1" fontAlgn="base" latinLnBrk="1" hangingPunct="1">
              <a:spcBef>
                <a:spcPct val="0"/>
              </a:spcBef>
              <a:spcAft>
                <a:spcPct val="0"/>
              </a:spcAft>
            </a:pPr>
            <a:r>
              <a:rPr lang="en-US" altLang="ko-KR" sz="900">
                <a:solidFill>
                  <a:srgbClr val="000000"/>
                </a:solidFill>
                <a:latin typeface="Times New Roman" panose="02020603050405020304" pitchFamily="18" charset="0"/>
                <a:ea typeface="돋움" pitchFamily="50" charset="-127"/>
                <a:cs typeface="Times New Roman" panose="02020603050405020304" pitchFamily="18" charset="0"/>
              </a:rPr>
              <a:t> 1. ERROR LED,    2. USER LED   </a:t>
            </a:r>
          </a:p>
          <a:p>
            <a:pPr eaLnBrk="1" fontAlgn="base" latinLnBrk="1" hangingPunct="1">
              <a:spcBef>
                <a:spcPct val="0"/>
              </a:spcBef>
              <a:spcAft>
                <a:spcPct val="0"/>
              </a:spcAft>
            </a:pPr>
            <a:r>
              <a:rPr lang="en-US" altLang="ko-KR" sz="900">
                <a:solidFill>
                  <a:srgbClr val="000000"/>
                </a:solidFill>
                <a:latin typeface="Times New Roman" panose="02020603050405020304" pitchFamily="18" charset="0"/>
                <a:ea typeface="돋움" pitchFamily="50" charset="-127"/>
                <a:cs typeface="Times New Roman" panose="02020603050405020304" pitchFamily="18" charset="0"/>
              </a:rPr>
              <a:t> 3. BOOT LED       4. BAT. ALARM LED</a:t>
            </a:r>
            <a:endParaRPr lang="ko-KR" altLang="en-US" sz="900">
              <a:solidFill>
                <a:srgbClr val="000000"/>
              </a:solidFill>
              <a:latin typeface="Times New Roman" panose="02020603050405020304" pitchFamily="18" charset="0"/>
              <a:ea typeface="돋움" pitchFamily="50" charset="-127"/>
              <a:cs typeface="Times New Roman" panose="02020603050405020304" pitchFamily="18" charset="0"/>
            </a:endParaRPr>
          </a:p>
        </p:txBody>
      </p:sp>
      <p:sp>
        <p:nvSpPr>
          <p:cNvPr id="7185" name="Rectangle 107"/>
          <p:cNvSpPr>
            <a:spLocks noChangeArrowheads="1"/>
          </p:cNvSpPr>
          <p:nvPr/>
        </p:nvSpPr>
        <p:spPr bwMode="auto">
          <a:xfrm>
            <a:off x="260350" y="6987534"/>
            <a:ext cx="3429000" cy="507831"/>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9pPr>
          </a:lstStyle>
          <a:p>
            <a:pPr eaLnBrk="1" fontAlgn="base" latinLnBrk="1" hangingPunct="1">
              <a:spcBef>
                <a:spcPct val="0"/>
              </a:spcBef>
              <a:spcAft>
                <a:spcPct val="0"/>
              </a:spcAft>
            </a:pPr>
            <a:r>
              <a:rPr lang="en-US" altLang="ko-KR" sz="900">
                <a:solidFill>
                  <a:srgbClr val="000000"/>
                </a:solidFill>
                <a:latin typeface="Times New Roman" panose="02020603050405020304" pitchFamily="18" charset="0"/>
                <a:ea typeface="돋움" pitchFamily="50" charset="-127"/>
                <a:cs typeface="Times New Roman" panose="02020603050405020304" pitchFamily="18" charset="0"/>
              </a:rPr>
              <a:t>6.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Trong</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giải</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thích</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về</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cách</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thay</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Batter CPU,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sau</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khi</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tháo</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Battery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thì</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thời</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gian</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Back up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dựa</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vào</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Condenser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là</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a:t>
            </a:r>
            <a:r>
              <a:rPr lang="ko-KR" altLang="en-US" sz="900" smtClean="0">
                <a:solidFill>
                  <a:srgbClr val="000000"/>
                </a:solidFill>
                <a:latin typeface="Times New Roman" panose="02020603050405020304" pitchFamily="18" charset="0"/>
                <a:ea typeface="돋움" pitchFamily="50" charset="-127"/>
                <a:cs typeface="Times New Roman" panose="02020603050405020304" pitchFamily="18" charset="0"/>
              </a:rPr>
              <a:t> </a:t>
            </a:r>
            <a:endParaRPr lang="en-US" altLang="ko-KR" sz="900">
              <a:solidFill>
                <a:srgbClr val="000000"/>
              </a:solidFill>
              <a:latin typeface="Times New Roman" panose="02020603050405020304" pitchFamily="18" charset="0"/>
              <a:ea typeface="돋움" pitchFamily="50" charset="-127"/>
              <a:cs typeface="Times New Roman" panose="02020603050405020304" pitchFamily="18" charset="0"/>
            </a:endParaRPr>
          </a:p>
          <a:p>
            <a:pPr eaLnBrk="1" fontAlgn="base" latinLnBrk="1" hangingPunct="1">
              <a:spcBef>
                <a:spcPct val="0"/>
              </a:spcBef>
              <a:spcAft>
                <a:spcPct val="0"/>
              </a:spcAft>
            </a:pP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①  3</a:t>
            </a:r>
            <a:r>
              <a:rPr lang="ko-KR" altLang="en-US" sz="90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phút</a:t>
            </a:r>
            <a:r>
              <a:rPr lang="ko-KR" altLang="en-US"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ko-KR" altLang="en-US" sz="900">
                <a:solidFill>
                  <a:srgbClr val="000000"/>
                </a:solidFill>
                <a:latin typeface="Times New Roman" panose="02020603050405020304" pitchFamily="18" charset="0"/>
                <a:ea typeface="돋움" pitchFamily="50" charset="-127"/>
                <a:cs typeface="Times New Roman" panose="02020603050405020304" pitchFamily="18" charset="0"/>
              </a:rPr>
              <a:t>②  </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4</a:t>
            </a:r>
            <a:r>
              <a:rPr lang="ko-KR" altLang="en-US" sz="90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phút</a:t>
            </a:r>
            <a:r>
              <a:rPr lang="ko-KR" altLang="en-US"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ko-KR" altLang="en-US" sz="900">
                <a:solidFill>
                  <a:srgbClr val="000000"/>
                </a:solidFill>
                <a:latin typeface="Times New Roman" panose="02020603050405020304" pitchFamily="18" charset="0"/>
                <a:ea typeface="돋움" pitchFamily="50" charset="-127"/>
                <a:cs typeface="Times New Roman" panose="02020603050405020304" pitchFamily="18" charset="0"/>
              </a:rPr>
              <a:t>③  </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5</a:t>
            </a:r>
            <a:r>
              <a:rPr lang="ko-KR" altLang="en-US" sz="90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phút</a:t>
            </a:r>
            <a:r>
              <a:rPr lang="ko-KR" altLang="en-US"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ko-KR" altLang="en-US" sz="900">
                <a:solidFill>
                  <a:srgbClr val="000000"/>
                </a:solidFill>
                <a:latin typeface="Times New Roman" panose="02020603050405020304" pitchFamily="18" charset="0"/>
                <a:ea typeface="돋움" pitchFamily="50" charset="-127"/>
                <a:cs typeface="Times New Roman" panose="02020603050405020304" pitchFamily="18" charset="0"/>
              </a:rPr>
              <a:t>④  </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10</a:t>
            </a:r>
            <a:r>
              <a:rPr lang="ko-KR" altLang="en-US" sz="90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phút</a:t>
            </a:r>
            <a:endParaRPr lang="en-US" altLang="ko-KR" sz="900">
              <a:solidFill>
                <a:srgbClr val="000000"/>
              </a:solidFill>
              <a:latin typeface="Times New Roman" panose="02020603050405020304" pitchFamily="18" charset="0"/>
              <a:ea typeface="돋움" pitchFamily="50" charset="-127"/>
              <a:cs typeface="Times New Roman" panose="02020603050405020304" pitchFamily="18" charset="0"/>
            </a:endParaRPr>
          </a:p>
        </p:txBody>
      </p:sp>
      <p:sp>
        <p:nvSpPr>
          <p:cNvPr id="7186" name="Rectangle 44"/>
          <p:cNvSpPr>
            <a:spLocks noChangeArrowheads="1"/>
          </p:cNvSpPr>
          <p:nvPr/>
        </p:nvSpPr>
        <p:spPr bwMode="auto">
          <a:xfrm>
            <a:off x="260350" y="5601362"/>
            <a:ext cx="3124200" cy="7848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9pPr>
          </a:lstStyle>
          <a:p>
            <a:pPr eaLnBrk="1" fontAlgn="base" latinLnBrk="1" hangingPunct="1">
              <a:spcBef>
                <a:spcPct val="0"/>
              </a:spcBef>
              <a:spcAft>
                <a:spcPct val="0"/>
              </a:spcAft>
            </a:pPr>
            <a:r>
              <a:rPr lang="en-US" altLang="ko-KR" sz="900">
                <a:solidFill>
                  <a:srgbClr val="000000"/>
                </a:solidFill>
                <a:latin typeface="Times New Roman" panose="02020603050405020304" pitchFamily="18" charset="0"/>
                <a:ea typeface="돋움" pitchFamily="50" charset="-127"/>
                <a:cs typeface="Times New Roman" panose="02020603050405020304" pitchFamily="18" charset="0"/>
              </a:rPr>
              <a:t>4.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Cái</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nào</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không</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thuộc</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về</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bộ</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nhớ</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Device/Program?</a:t>
            </a:r>
            <a:endParaRPr lang="en-US" altLang="ko-KR" sz="900">
              <a:solidFill>
                <a:srgbClr val="000000"/>
              </a:solidFill>
              <a:latin typeface="Times New Roman" panose="02020603050405020304" pitchFamily="18" charset="0"/>
              <a:ea typeface="돋움" pitchFamily="50" charset="-127"/>
              <a:cs typeface="Times New Roman" panose="02020603050405020304" pitchFamily="18" charset="0"/>
            </a:endParaRPr>
          </a:p>
          <a:p>
            <a:pPr eaLnBrk="1" fontAlgn="base" latinLnBrk="1" hangingPunct="1">
              <a:spcBef>
                <a:spcPct val="0"/>
              </a:spcBef>
              <a:spcAft>
                <a:spcPct val="0"/>
              </a:spcAft>
            </a:pPr>
            <a:r>
              <a:rPr lang="en-US" altLang="ko-KR" sz="900">
                <a:solidFill>
                  <a:srgbClr val="000000"/>
                </a:solidFill>
                <a:latin typeface="Times New Roman" panose="02020603050405020304" pitchFamily="18" charset="0"/>
                <a:ea typeface="돋움" pitchFamily="50" charset="-127"/>
                <a:cs typeface="Times New Roman" panose="02020603050405020304" pitchFamily="18" charset="0"/>
              </a:rPr>
              <a:t>  1. </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Program</a:t>
            </a:r>
            <a:endParaRPr lang="ko-KR" altLang="en-US" sz="900">
              <a:solidFill>
                <a:srgbClr val="000000"/>
              </a:solidFill>
              <a:latin typeface="Times New Roman" panose="02020603050405020304" pitchFamily="18" charset="0"/>
              <a:ea typeface="돋움" pitchFamily="50" charset="-127"/>
              <a:cs typeface="Times New Roman" panose="02020603050405020304" pitchFamily="18" charset="0"/>
            </a:endParaRPr>
          </a:p>
          <a:p>
            <a:pPr eaLnBrk="1" fontAlgn="base" latinLnBrk="1" hangingPunct="1">
              <a:spcBef>
                <a:spcPct val="0"/>
              </a:spcBef>
              <a:spcAft>
                <a:spcPct val="0"/>
              </a:spcAft>
            </a:pPr>
            <a:r>
              <a:rPr lang="en-US" altLang="ko-KR" sz="900">
                <a:solidFill>
                  <a:srgbClr val="000000"/>
                </a:solidFill>
                <a:latin typeface="Times New Roman" panose="02020603050405020304" pitchFamily="18" charset="0"/>
                <a:ea typeface="돋움" pitchFamily="50" charset="-127"/>
                <a:cs typeface="Times New Roman" panose="02020603050405020304" pitchFamily="18" charset="0"/>
              </a:rPr>
              <a:t>  2. </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Device</a:t>
            </a:r>
            <a:endParaRPr lang="ko-KR" altLang="en-US" sz="900">
              <a:solidFill>
                <a:srgbClr val="000000"/>
              </a:solidFill>
              <a:latin typeface="Times New Roman" panose="02020603050405020304" pitchFamily="18" charset="0"/>
              <a:ea typeface="돋움" pitchFamily="50" charset="-127"/>
              <a:cs typeface="Times New Roman" panose="02020603050405020304" pitchFamily="18" charset="0"/>
            </a:endParaRPr>
          </a:p>
          <a:p>
            <a:pPr eaLnBrk="1" fontAlgn="base" latinLnBrk="1" hangingPunct="1">
              <a:spcBef>
                <a:spcPct val="0"/>
              </a:spcBef>
              <a:spcAft>
                <a:spcPct val="0"/>
              </a:spcAft>
            </a:pPr>
            <a:r>
              <a:rPr lang="en-US" altLang="ko-KR" sz="900">
                <a:solidFill>
                  <a:srgbClr val="000000"/>
                </a:solidFill>
                <a:latin typeface="Times New Roman" panose="02020603050405020304" pitchFamily="18" charset="0"/>
                <a:ea typeface="돋움" pitchFamily="50" charset="-127"/>
                <a:cs typeface="Times New Roman" panose="02020603050405020304" pitchFamily="18" charset="0"/>
              </a:rPr>
              <a:t>  3. </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File Register</a:t>
            </a:r>
            <a:endParaRPr lang="ko-KR" altLang="en-US" sz="900">
              <a:solidFill>
                <a:srgbClr val="000000"/>
              </a:solidFill>
              <a:latin typeface="Times New Roman" panose="02020603050405020304" pitchFamily="18" charset="0"/>
              <a:ea typeface="돋움" pitchFamily="50" charset="-127"/>
              <a:cs typeface="Times New Roman" panose="02020603050405020304" pitchFamily="18" charset="0"/>
            </a:endParaRPr>
          </a:p>
          <a:p>
            <a:pPr eaLnBrk="1" fontAlgn="base" latinLnBrk="1" hangingPunct="1">
              <a:spcBef>
                <a:spcPct val="0"/>
              </a:spcBef>
              <a:spcAft>
                <a:spcPct val="0"/>
              </a:spcAft>
            </a:pPr>
            <a:r>
              <a:rPr lang="en-US" altLang="ko-KR" sz="900">
                <a:solidFill>
                  <a:srgbClr val="000000"/>
                </a:solidFill>
                <a:latin typeface="Times New Roman" panose="02020603050405020304" pitchFamily="18" charset="0"/>
                <a:ea typeface="돋움" pitchFamily="50" charset="-127"/>
                <a:cs typeface="Times New Roman" panose="02020603050405020304" pitchFamily="18" charset="0"/>
              </a:rPr>
              <a:t>  4. </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Parameter</a:t>
            </a:r>
            <a:endParaRPr lang="ko-KR" altLang="en-US" sz="900">
              <a:solidFill>
                <a:srgbClr val="000000"/>
              </a:solidFill>
              <a:latin typeface="Times New Roman" panose="02020603050405020304" pitchFamily="18" charset="0"/>
              <a:ea typeface="돋움" pitchFamily="50" charset="-127"/>
              <a:cs typeface="Times New Roman" panose="02020603050405020304" pitchFamily="18" charset="0"/>
            </a:endParaRPr>
          </a:p>
        </p:txBody>
      </p:sp>
      <p:sp>
        <p:nvSpPr>
          <p:cNvPr id="7187" name="Rectangle 101"/>
          <p:cNvSpPr>
            <a:spLocks noChangeArrowheads="1"/>
          </p:cNvSpPr>
          <p:nvPr/>
        </p:nvSpPr>
        <p:spPr bwMode="auto">
          <a:xfrm>
            <a:off x="216030" y="2380568"/>
            <a:ext cx="342900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9pPr>
          </a:lstStyle>
          <a:p>
            <a:pPr eaLnBrk="1" fontAlgn="base" latinLnBrk="1" hangingPunct="1">
              <a:spcBef>
                <a:spcPct val="0"/>
              </a:spcBef>
              <a:spcAft>
                <a:spcPct val="0"/>
              </a:spcAft>
            </a:pPr>
            <a:r>
              <a:rPr lang="en-US" altLang="ko-KR" sz="900">
                <a:solidFill>
                  <a:srgbClr val="000000"/>
                </a:solidFill>
                <a:latin typeface="Times New Roman" panose="02020603050405020304" pitchFamily="18" charset="0"/>
                <a:ea typeface="돋움" pitchFamily="50" charset="-127"/>
                <a:cs typeface="Times New Roman" panose="02020603050405020304" pitchFamily="18" charset="0"/>
              </a:rPr>
              <a:t>①.</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LD(</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Phương</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thức</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Ladder), IL(</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Phương</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thức</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Mnemonics)</a:t>
            </a:r>
            <a:endParaRPr lang="en-US" altLang="ko-KR" sz="900">
              <a:solidFill>
                <a:srgbClr val="000000"/>
              </a:solidFill>
              <a:latin typeface="Times New Roman" panose="02020603050405020304" pitchFamily="18" charset="0"/>
              <a:ea typeface="돋움" pitchFamily="50" charset="-127"/>
              <a:cs typeface="Times New Roman" panose="02020603050405020304" pitchFamily="18" charset="0"/>
            </a:endParaRPr>
          </a:p>
          <a:p>
            <a:pPr eaLnBrk="1" fontAlgn="base" latinLnBrk="1" hangingPunct="1">
              <a:spcBef>
                <a:spcPct val="0"/>
              </a:spcBef>
              <a:spcAft>
                <a:spcPct val="0"/>
              </a:spcAft>
            </a:pPr>
            <a:r>
              <a:rPr lang="en-US" altLang="ko-KR" sz="900">
                <a:solidFill>
                  <a:srgbClr val="000000"/>
                </a:solidFill>
                <a:latin typeface="Times New Roman" panose="02020603050405020304" pitchFamily="18" charset="0"/>
                <a:ea typeface="돋움" pitchFamily="50" charset="-127"/>
                <a:cs typeface="Times New Roman" panose="02020603050405020304" pitchFamily="18" charset="0"/>
              </a:rPr>
              <a:t>②.IL(</a:t>
            </a:r>
            <a:r>
              <a:rPr lang="en-US" altLang="ko-KR" sz="900" err="1">
                <a:solidFill>
                  <a:srgbClr val="000000"/>
                </a:solidFill>
                <a:latin typeface="Times New Roman" panose="02020603050405020304" pitchFamily="18" charset="0"/>
                <a:ea typeface="돋움" pitchFamily="50" charset="-127"/>
                <a:cs typeface="Times New Roman" panose="02020603050405020304" pitchFamily="18" charset="0"/>
              </a:rPr>
              <a:t>Phương</a:t>
            </a:r>
            <a:r>
              <a:rPr lang="en-US" altLang="ko-KR" sz="90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a:solidFill>
                  <a:srgbClr val="000000"/>
                </a:solidFill>
                <a:latin typeface="Times New Roman" panose="02020603050405020304" pitchFamily="18" charset="0"/>
                <a:ea typeface="돋움" pitchFamily="50" charset="-127"/>
                <a:cs typeface="Times New Roman" panose="02020603050405020304" pitchFamily="18" charset="0"/>
              </a:rPr>
              <a:t>thức</a:t>
            </a:r>
            <a:r>
              <a:rPr lang="en-US" altLang="ko-KR" sz="900">
                <a:solidFill>
                  <a:srgbClr val="000000"/>
                </a:solidFill>
                <a:latin typeface="Times New Roman" panose="02020603050405020304" pitchFamily="18" charset="0"/>
                <a:ea typeface="돋움" pitchFamily="50" charset="-127"/>
                <a:cs typeface="Times New Roman" panose="02020603050405020304" pitchFamily="18" charset="0"/>
              </a:rPr>
              <a:t> Mnemonic), LD(</a:t>
            </a:r>
            <a:r>
              <a:rPr lang="en-US" altLang="ko-KR" sz="900" err="1">
                <a:solidFill>
                  <a:srgbClr val="000000"/>
                </a:solidFill>
                <a:latin typeface="Times New Roman" panose="02020603050405020304" pitchFamily="18" charset="0"/>
                <a:ea typeface="돋움" pitchFamily="50" charset="-127"/>
                <a:cs typeface="Times New Roman" panose="02020603050405020304" pitchFamily="18" charset="0"/>
              </a:rPr>
              <a:t>Phương</a:t>
            </a:r>
            <a:r>
              <a:rPr lang="en-US" altLang="ko-KR" sz="90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a:solidFill>
                  <a:srgbClr val="000000"/>
                </a:solidFill>
                <a:latin typeface="Times New Roman" panose="02020603050405020304" pitchFamily="18" charset="0"/>
                <a:ea typeface="돋움" pitchFamily="50" charset="-127"/>
                <a:cs typeface="Times New Roman" panose="02020603050405020304" pitchFamily="18" charset="0"/>
              </a:rPr>
              <a:t>thức</a:t>
            </a:r>
            <a:r>
              <a:rPr lang="en-US" altLang="ko-KR" sz="900">
                <a:solidFill>
                  <a:srgbClr val="000000"/>
                </a:solidFill>
                <a:latin typeface="Times New Roman" panose="02020603050405020304" pitchFamily="18" charset="0"/>
                <a:ea typeface="돋움" pitchFamily="50" charset="-127"/>
                <a:cs typeface="Times New Roman" panose="02020603050405020304" pitchFamily="18" charset="0"/>
              </a:rPr>
              <a:t> Ladder)</a:t>
            </a:r>
          </a:p>
          <a:p>
            <a:pPr eaLnBrk="1" fontAlgn="base" latinLnBrk="1" hangingPunct="1">
              <a:spcBef>
                <a:spcPct val="0"/>
              </a:spcBef>
              <a:spcAft>
                <a:spcPct val="0"/>
              </a:spcAft>
            </a:pPr>
            <a:r>
              <a:rPr lang="en-US" altLang="ko-KR" sz="900">
                <a:solidFill>
                  <a:srgbClr val="000000"/>
                </a:solidFill>
                <a:latin typeface="Times New Roman" panose="02020603050405020304" pitchFamily="18" charset="0"/>
                <a:ea typeface="돋움" pitchFamily="50" charset="-127"/>
                <a:cs typeface="Times New Roman" panose="02020603050405020304" pitchFamily="18" charset="0"/>
              </a:rPr>
              <a:t>③.LD(</a:t>
            </a:r>
            <a:r>
              <a:rPr lang="en-US" altLang="ko-KR" sz="900" err="1">
                <a:solidFill>
                  <a:srgbClr val="000000"/>
                </a:solidFill>
                <a:latin typeface="Times New Roman" panose="02020603050405020304" pitchFamily="18" charset="0"/>
                <a:ea typeface="돋움" pitchFamily="50" charset="-127"/>
                <a:cs typeface="Times New Roman" panose="02020603050405020304" pitchFamily="18" charset="0"/>
              </a:rPr>
              <a:t>Phương</a:t>
            </a:r>
            <a:r>
              <a:rPr lang="en-US" altLang="ko-KR" sz="90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a:solidFill>
                  <a:srgbClr val="000000"/>
                </a:solidFill>
                <a:latin typeface="Times New Roman" panose="02020603050405020304" pitchFamily="18" charset="0"/>
                <a:ea typeface="돋움" pitchFamily="50" charset="-127"/>
                <a:cs typeface="Times New Roman" panose="02020603050405020304" pitchFamily="18" charset="0"/>
              </a:rPr>
              <a:t>thức</a:t>
            </a:r>
            <a:r>
              <a:rPr lang="en-US" altLang="ko-KR" sz="900">
                <a:solidFill>
                  <a:srgbClr val="000000"/>
                </a:solidFill>
                <a:latin typeface="Times New Roman" panose="02020603050405020304" pitchFamily="18" charset="0"/>
                <a:ea typeface="돋움" pitchFamily="50" charset="-127"/>
                <a:cs typeface="Times New Roman" panose="02020603050405020304" pitchFamily="18" charset="0"/>
              </a:rPr>
              <a:t> Ladder), SFC(Sequential Function Charts) </a:t>
            </a:r>
          </a:p>
          <a:p>
            <a:pPr eaLnBrk="1" fontAlgn="base" latinLnBrk="1" hangingPunct="1">
              <a:spcBef>
                <a:spcPct val="0"/>
              </a:spcBef>
              <a:spcAft>
                <a:spcPct val="0"/>
              </a:spcAft>
            </a:pPr>
            <a:r>
              <a:rPr lang="en-US" altLang="ko-KR" sz="900">
                <a:solidFill>
                  <a:srgbClr val="000000"/>
                </a:solidFill>
                <a:latin typeface="Times New Roman" panose="02020603050405020304" pitchFamily="18" charset="0"/>
                <a:ea typeface="돋움" pitchFamily="50" charset="-127"/>
                <a:cs typeface="Times New Roman" panose="02020603050405020304" pitchFamily="18" charset="0"/>
              </a:rPr>
              <a:t>④.FBD(Function Block Diagram</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),IL(</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Phương</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a:solidFill>
                  <a:srgbClr val="000000"/>
                </a:solidFill>
                <a:latin typeface="Times New Roman" panose="02020603050405020304" pitchFamily="18" charset="0"/>
                <a:ea typeface="돋움" pitchFamily="50" charset="-127"/>
                <a:cs typeface="Times New Roman" panose="02020603050405020304" pitchFamily="18" charset="0"/>
              </a:rPr>
              <a:t>thức</a:t>
            </a:r>
            <a:r>
              <a:rPr lang="en-US" altLang="ko-KR" sz="900">
                <a:solidFill>
                  <a:srgbClr val="000000"/>
                </a:solidFill>
                <a:latin typeface="Times New Roman" panose="02020603050405020304" pitchFamily="18" charset="0"/>
                <a:ea typeface="돋움" pitchFamily="50" charset="-127"/>
                <a:cs typeface="Times New Roman" panose="02020603050405020304" pitchFamily="18" charset="0"/>
              </a:rPr>
              <a:t> Mnemonic)</a:t>
            </a:r>
            <a:endParaRPr lang="ko-KR" altLang="en-US" sz="900">
              <a:solidFill>
                <a:srgbClr val="000000"/>
              </a:solidFill>
              <a:latin typeface="Times New Roman" panose="02020603050405020304" pitchFamily="18" charset="0"/>
              <a:ea typeface="돋움" pitchFamily="50" charset="-127"/>
              <a:cs typeface="Times New Roman" panose="02020603050405020304" pitchFamily="18" charset="0"/>
            </a:endParaRPr>
          </a:p>
        </p:txBody>
      </p:sp>
      <p:sp>
        <p:nvSpPr>
          <p:cNvPr id="7188" name="Rectangle 44"/>
          <p:cNvSpPr>
            <a:spLocks noChangeArrowheads="1"/>
          </p:cNvSpPr>
          <p:nvPr/>
        </p:nvSpPr>
        <p:spPr bwMode="auto">
          <a:xfrm>
            <a:off x="260350" y="6591962"/>
            <a:ext cx="31242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9pPr>
          </a:lstStyle>
          <a:p>
            <a:pPr eaLnBrk="1" fontAlgn="base" latinLnBrk="1" hangingPunct="1">
              <a:spcBef>
                <a:spcPct val="0"/>
              </a:spcBef>
              <a:spcAft>
                <a:spcPct val="0"/>
              </a:spcAft>
            </a:pPr>
            <a:r>
              <a:rPr lang="en-US" altLang="ko-KR" sz="900">
                <a:solidFill>
                  <a:srgbClr val="000000"/>
                </a:solidFill>
                <a:latin typeface="Times New Roman" panose="02020603050405020304" pitchFamily="18" charset="0"/>
                <a:ea typeface="돋움" pitchFamily="50" charset="-127"/>
                <a:cs typeface="Times New Roman" panose="02020603050405020304" pitchFamily="18" charset="0"/>
              </a:rPr>
              <a:t>5.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Nguồn</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sử</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dụng</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trong</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PLC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là</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mấy</a:t>
            </a:r>
            <a:r>
              <a:rPr lang="ko-KR" altLang="en-US"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V?</a:t>
            </a:r>
            <a:endParaRPr lang="en-US" altLang="ko-KR" sz="900">
              <a:solidFill>
                <a:srgbClr val="000000"/>
              </a:solidFill>
              <a:latin typeface="Times New Roman" panose="02020603050405020304" pitchFamily="18" charset="0"/>
              <a:ea typeface="돋움" pitchFamily="50" charset="-127"/>
              <a:cs typeface="Times New Roman" panose="02020603050405020304" pitchFamily="18" charset="0"/>
            </a:endParaRPr>
          </a:p>
          <a:p>
            <a:pPr eaLnBrk="1" fontAlgn="base" latinLnBrk="1" hangingPunct="1">
              <a:spcBef>
                <a:spcPct val="0"/>
              </a:spcBef>
              <a:spcAft>
                <a:spcPct val="0"/>
              </a:spcAft>
            </a:pPr>
            <a:r>
              <a:rPr lang="en-US" altLang="ko-KR" sz="900">
                <a:solidFill>
                  <a:srgbClr val="000000"/>
                </a:solidFill>
                <a:latin typeface="Times New Roman" panose="02020603050405020304" pitchFamily="18" charset="0"/>
                <a:ea typeface="돋움" pitchFamily="50" charset="-127"/>
                <a:cs typeface="Times New Roman" panose="02020603050405020304" pitchFamily="18" charset="0"/>
              </a:rPr>
              <a:t>  1. 5V  2. 220V  3. 24V  4. 110V</a:t>
            </a:r>
            <a:endParaRPr lang="ko-KR" altLang="en-US" sz="900">
              <a:solidFill>
                <a:srgbClr val="000000"/>
              </a:solidFill>
              <a:latin typeface="Times New Roman" panose="02020603050405020304" pitchFamily="18" charset="0"/>
              <a:ea typeface="돋움" pitchFamily="50" charset="-127"/>
              <a:cs typeface="Times New Roman" panose="02020603050405020304" pitchFamily="18" charset="0"/>
            </a:endParaRPr>
          </a:p>
        </p:txBody>
      </p:sp>
      <p:sp>
        <p:nvSpPr>
          <p:cNvPr id="7189" name="Rectangle 104"/>
          <p:cNvSpPr>
            <a:spLocks noChangeArrowheads="1"/>
          </p:cNvSpPr>
          <p:nvPr/>
        </p:nvSpPr>
        <p:spPr bwMode="auto">
          <a:xfrm>
            <a:off x="3384550" y="1582208"/>
            <a:ext cx="3284538" cy="230832"/>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9pPr>
          </a:lstStyle>
          <a:p>
            <a:pPr eaLnBrk="1" fontAlgn="base" latinLnBrk="1" hangingPunct="1">
              <a:spcBef>
                <a:spcPct val="0"/>
              </a:spcBef>
              <a:spcAft>
                <a:spcPct val="0"/>
              </a:spcAft>
            </a:pPr>
            <a:r>
              <a:rPr lang="en-US" altLang="ko-KR" sz="900">
                <a:solidFill>
                  <a:srgbClr val="000000"/>
                </a:solidFill>
                <a:latin typeface="Times New Roman" panose="02020603050405020304" pitchFamily="18" charset="0"/>
                <a:ea typeface="돋움" pitchFamily="50" charset="-127"/>
                <a:cs typeface="Times New Roman" panose="02020603050405020304" pitchFamily="18" charset="0"/>
              </a:rPr>
              <a:t>9.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Nếu</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định</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viết</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mạch</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tự</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duy</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trì</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thì</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ở (   )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sẽ</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là</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gì</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a:t>
            </a:r>
            <a:endParaRPr lang="ko-KR" altLang="en-US" sz="900">
              <a:solidFill>
                <a:srgbClr val="000000"/>
              </a:solidFill>
              <a:latin typeface="Times New Roman" panose="02020603050405020304" pitchFamily="18" charset="0"/>
              <a:ea typeface="돋움" pitchFamily="50" charset="-127"/>
              <a:cs typeface="Times New Roman" panose="02020603050405020304" pitchFamily="18" charset="0"/>
            </a:endParaRPr>
          </a:p>
        </p:txBody>
      </p:sp>
      <p:sp>
        <p:nvSpPr>
          <p:cNvPr id="7190" name="Rectangle 103"/>
          <p:cNvSpPr>
            <a:spLocks noChangeArrowheads="1"/>
          </p:cNvSpPr>
          <p:nvPr/>
        </p:nvSpPr>
        <p:spPr bwMode="auto">
          <a:xfrm>
            <a:off x="268292" y="7371047"/>
            <a:ext cx="3398837" cy="646331"/>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9pPr>
          </a:lstStyle>
          <a:p>
            <a:pPr eaLnBrk="1" fontAlgn="base" latinLnBrk="1" hangingPunct="1">
              <a:spcBef>
                <a:spcPct val="0"/>
              </a:spcBef>
              <a:spcAft>
                <a:spcPct val="0"/>
              </a:spcAft>
            </a:pPr>
            <a:endParaRPr lang="en-US" altLang="ko-KR" sz="900">
              <a:solidFill>
                <a:srgbClr val="000000"/>
              </a:solidFill>
              <a:latin typeface="Times New Roman" panose="02020603050405020304" pitchFamily="18" charset="0"/>
              <a:ea typeface="돋움" pitchFamily="50" charset="-127"/>
              <a:cs typeface="Times New Roman" panose="02020603050405020304" pitchFamily="18" charset="0"/>
            </a:endParaRPr>
          </a:p>
          <a:p>
            <a:pPr eaLnBrk="1" fontAlgn="base" latinLnBrk="1" hangingPunct="1">
              <a:spcBef>
                <a:spcPct val="0"/>
              </a:spcBef>
              <a:spcAft>
                <a:spcPct val="0"/>
              </a:spcAft>
            </a:pPr>
            <a:r>
              <a:rPr lang="en-US" altLang="ko-KR" sz="900">
                <a:solidFill>
                  <a:srgbClr val="000000"/>
                </a:solidFill>
                <a:latin typeface="Times New Roman" panose="02020603050405020304" pitchFamily="18" charset="0"/>
                <a:ea typeface="돋움" pitchFamily="50" charset="-127"/>
                <a:cs typeface="Times New Roman" panose="02020603050405020304" pitchFamily="18" charset="0"/>
              </a:rPr>
              <a:t>7.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Nhìn</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vào</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ảnh</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và</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cho</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biết</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đây</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là</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ảnh</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giải</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thích</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về</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gì</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a:t>
            </a:r>
          </a:p>
          <a:p>
            <a:pPr eaLnBrk="1" fontAlgn="base" latinLnBrk="1" hangingPunct="1">
              <a:spcBef>
                <a:spcPct val="0"/>
              </a:spcBef>
              <a:spcAft>
                <a:spcPct val="0"/>
              </a:spcAft>
            </a:pPr>
            <a:endParaRPr lang="en-US" altLang="ko-KR" sz="900">
              <a:solidFill>
                <a:srgbClr val="000000"/>
              </a:solidFill>
              <a:latin typeface="Times New Roman" panose="02020603050405020304" pitchFamily="18" charset="0"/>
              <a:ea typeface="돋움" pitchFamily="50" charset="-127"/>
              <a:cs typeface="Times New Roman" panose="02020603050405020304" pitchFamily="18" charset="0"/>
            </a:endParaRPr>
          </a:p>
          <a:p>
            <a:pPr eaLnBrk="1" fontAlgn="base" latinLnBrk="1" hangingPunct="1">
              <a:spcBef>
                <a:spcPct val="0"/>
              </a:spcBef>
              <a:spcAft>
                <a:spcPct val="0"/>
              </a:spcAft>
            </a:pPr>
            <a:r>
              <a:rPr lang="en-US" altLang="ko-KR" sz="900">
                <a:solidFill>
                  <a:srgbClr val="000000"/>
                </a:solidFill>
                <a:latin typeface="Times New Roman" panose="02020603050405020304" pitchFamily="18" charset="0"/>
                <a:ea typeface="돋움" pitchFamily="50" charset="-127"/>
                <a:cs typeface="Times New Roman" panose="02020603050405020304" pitchFamily="18" charset="0"/>
              </a:rPr>
              <a:t> </a:t>
            </a:r>
            <a:r>
              <a:rPr lang="ko-KR" altLang="en-US" sz="900">
                <a:solidFill>
                  <a:srgbClr val="000000"/>
                </a:solidFill>
                <a:latin typeface="Times New Roman" panose="02020603050405020304" pitchFamily="18" charset="0"/>
                <a:ea typeface="돋움" pitchFamily="50" charset="-127"/>
                <a:cs typeface="Times New Roman" panose="02020603050405020304" pitchFamily="18" charset="0"/>
              </a:rPr>
              <a:t>① </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Unit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đầu</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vào</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a:solidFill>
                  <a:srgbClr val="000000"/>
                </a:solidFill>
                <a:latin typeface="Times New Roman" panose="02020603050405020304" pitchFamily="18" charset="0"/>
                <a:ea typeface="돋움" pitchFamily="50" charset="-127"/>
                <a:cs typeface="Times New Roman" panose="02020603050405020304" pitchFamily="18" charset="0"/>
              </a:rPr>
              <a:t>② </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Unit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đầu</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ra</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③</a:t>
            </a:r>
            <a:r>
              <a:rPr lang="ko-KR" altLang="en-US"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Unit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đặc</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thù</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④ Card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đặc</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thù</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endParaRPr lang="en-US" altLang="ko-KR" sz="900">
              <a:solidFill>
                <a:srgbClr val="000000"/>
              </a:solidFill>
              <a:latin typeface="Times New Roman" panose="02020603050405020304" pitchFamily="18" charset="0"/>
              <a:ea typeface="돋움" pitchFamily="50" charset="-127"/>
              <a:cs typeface="Times New Roman" panose="02020603050405020304" pitchFamily="18" charset="0"/>
            </a:endParaRPr>
          </a:p>
        </p:txBody>
      </p:sp>
      <p:sp>
        <p:nvSpPr>
          <p:cNvPr id="7191" name="Rectangle 101"/>
          <p:cNvSpPr>
            <a:spLocks noChangeArrowheads="1"/>
          </p:cNvSpPr>
          <p:nvPr/>
        </p:nvSpPr>
        <p:spPr bwMode="auto">
          <a:xfrm>
            <a:off x="3384550" y="4875610"/>
            <a:ext cx="3429000"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9pPr>
          </a:lstStyle>
          <a:p>
            <a:pPr eaLnBrk="1" fontAlgn="base" latinLnBrk="1" hangingPunct="1">
              <a:spcBef>
                <a:spcPct val="0"/>
              </a:spcBef>
              <a:spcAft>
                <a:spcPct val="0"/>
              </a:spcAft>
            </a:pPr>
            <a:r>
              <a:rPr lang="en-US" altLang="ko-KR" sz="900">
                <a:solidFill>
                  <a:srgbClr val="000000"/>
                </a:solidFill>
                <a:latin typeface="Times New Roman" panose="02020603050405020304" pitchFamily="18" charset="0"/>
                <a:ea typeface="돋움" pitchFamily="50" charset="-127"/>
                <a:cs typeface="Times New Roman" panose="02020603050405020304" pitchFamily="18" charset="0"/>
              </a:rPr>
              <a:t>11</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Mạch</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hoạt</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động</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đúng</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với</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Timing Chart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sau</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là</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a:t>
            </a:r>
            <a:endParaRPr lang="en-US" altLang="ko-KR" sz="900">
              <a:solidFill>
                <a:srgbClr val="000000"/>
              </a:solidFill>
              <a:latin typeface="Times New Roman" panose="02020603050405020304" pitchFamily="18" charset="0"/>
              <a:ea typeface="돋움" pitchFamily="50" charset="-127"/>
              <a:cs typeface="Times New Roman" panose="02020603050405020304" pitchFamily="18" charset="0"/>
            </a:endParaRPr>
          </a:p>
        </p:txBody>
      </p:sp>
      <p:sp>
        <p:nvSpPr>
          <p:cNvPr id="7192" name="Rectangle 101"/>
          <p:cNvSpPr>
            <a:spLocks noChangeArrowheads="1"/>
          </p:cNvSpPr>
          <p:nvPr/>
        </p:nvSpPr>
        <p:spPr bwMode="auto">
          <a:xfrm>
            <a:off x="3384550" y="1052534"/>
            <a:ext cx="3429000" cy="5078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9pPr>
          </a:lstStyle>
          <a:p>
            <a:pPr eaLnBrk="1" fontAlgn="base" latinLnBrk="1" hangingPunct="1">
              <a:spcBef>
                <a:spcPct val="0"/>
              </a:spcBef>
              <a:spcAft>
                <a:spcPct val="0"/>
              </a:spcAft>
            </a:pPr>
            <a:r>
              <a:rPr lang="en-US" altLang="ko-KR" sz="900">
                <a:solidFill>
                  <a:srgbClr val="000000"/>
                </a:solidFill>
                <a:latin typeface="Times New Roman" panose="02020603050405020304" pitchFamily="18" charset="0"/>
                <a:ea typeface="돋움" pitchFamily="50" charset="-127"/>
                <a:cs typeface="Times New Roman" panose="02020603050405020304" pitchFamily="18" charset="0"/>
              </a:rPr>
              <a:t>8.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Cái</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nào</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không</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phải</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thuộc</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chủng</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loại</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đầu</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ra</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tại</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Unit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đầu</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ra</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a:t>
            </a:r>
            <a:endParaRPr lang="en-US" altLang="ko-KR" sz="900">
              <a:solidFill>
                <a:srgbClr val="000000"/>
              </a:solidFill>
              <a:latin typeface="Times New Roman" panose="02020603050405020304" pitchFamily="18" charset="0"/>
              <a:ea typeface="돋움" pitchFamily="50" charset="-127"/>
              <a:cs typeface="Times New Roman" panose="02020603050405020304" pitchFamily="18" charset="0"/>
            </a:endParaRPr>
          </a:p>
          <a:p>
            <a:pPr eaLnBrk="1" fontAlgn="base" latinLnBrk="1" hangingPunct="1">
              <a:spcBef>
                <a:spcPct val="0"/>
              </a:spcBef>
              <a:spcAft>
                <a:spcPct val="0"/>
              </a:spcAft>
            </a:pPr>
            <a:r>
              <a:rPr lang="en-US" altLang="ko-KR" sz="900">
                <a:solidFill>
                  <a:srgbClr val="000000"/>
                </a:solidFill>
                <a:latin typeface="Times New Roman" panose="02020603050405020304" pitchFamily="18" charset="0"/>
                <a:ea typeface="돋움" pitchFamily="50" charset="-127"/>
                <a:cs typeface="Times New Roman" panose="02020603050405020304" pitchFamily="18" charset="0"/>
              </a:rPr>
              <a:t>   ①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Đầu</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ra</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Rơ</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le </a:t>
            </a:r>
            <a:r>
              <a:rPr lang="ko-KR" altLang="en-US"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ko-KR" altLang="en-US" sz="900">
                <a:solidFill>
                  <a:srgbClr val="000000"/>
                </a:solidFill>
                <a:latin typeface="Times New Roman" panose="02020603050405020304" pitchFamily="18" charset="0"/>
                <a:ea typeface="돋움" pitchFamily="50" charset="-127"/>
                <a:cs typeface="Times New Roman" panose="02020603050405020304" pitchFamily="18" charset="0"/>
              </a:rPr>
              <a:t>②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Đầu</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ra</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Transistor</a:t>
            </a:r>
            <a:r>
              <a:rPr lang="ko-KR" altLang="en-US" sz="900" smtClean="0">
                <a:solidFill>
                  <a:srgbClr val="000000"/>
                </a:solidFill>
                <a:latin typeface="Times New Roman" panose="02020603050405020304" pitchFamily="18" charset="0"/>
                <a:ea typeface="돋움" pitchFamily="50" charset="-127"/>
                <a:cs typeface="Times New Roman" panose="02020603050405020304" pitchFamily="18" charset="0"/>
              </a:rPr>
              <a:t>   </a:t>
            </a:r>
            <a:endParaRPr lang="en-US" altLang="ko-KR" sz="900">
              <a:solidFill>
                <a:srgbClr val="000000"/>
              </a:solidFill>
              <a:latin typeface="Times New Roman" panose="02020603050405020304" pitchFamily="18" charset="0"/>
              <a:ea typeface="돋움" pitchFamily="50" charset="-127"/>
              <a:cs typeface="Times New Roman" panose="02020603050405020304" pitchFamily="18" charset="0"/>
            </a:endParaRPr>
          </a:p>
          <a:p>
            <a:pPr eaLnBrk="1" fontAlgn="base" latinLnBrk="1" hangingPunct="1">
              <a:spcBef>
                <a:spcPct val="0"/>
              </a:spcBef>
              <a:spcAft>
                <a:spcPct val="0"/>
              </a:spcAft>
            </a:pPr>
            <a:r>
              <a:rPr lang="ko-KR" altLang="en-US" sz="900">
                <a:solidFill>
                  <a:srgbClr val="000000"/>
                </a:solidFill>
                <a:latin typeface="Times New Roman" panose="02020603050405020304" pitchFamily="18" charset="0"/>
                <a:ea typeface="돋움" pitchFamily="50" charset="-127"/>
                <a:cs typeface="Times New Roman" panose="02020603050405020304" pitchFamily="18" charset="0"/>
              </a:rPr>
              <a:t>   ③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Đầu</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ra</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SSR</a:t>
            </a:r>
            <a:r>
              <a:rPr lang="ko-KR" altLang="en-US"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ko-KR" altLang="en-US" sz="900">
                <a:solidFill>
                  <a:srgbClr val="000000"/>
                </a:solidFill>
                <a:latin typeface="Times New Roman" panose="02020603050405020304" pitchFamily="18" charset="0"/>
                <a:ea typeface="돋움" pitchFamily="50" charset="-127"/>
                <a:cs typeface="Times New Roman" panose="02020603050405020304" pitchFamily="18" charset="0"/>
              </a:rPr>
              <a:t>④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Đầu</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ra</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SCR</a:t>
            </a:r>
            <a:endParaRPr lang="ko-KR" altLang="en-US" sz="900">
              <a:solidFill>
                <a:srgbClr val="000000"/>
              </a:solidFill>
              <a:latin typeface="Times New Roman" panose="02020603050405020304" pitchFamily="18" charset="0"/>
              <a:ea typeface="돋움" pitchFamily="50" charset="-127"/>
              <a:cs typeface="Times New Roman" panose="02020603050405020304" pitchFamily="18" charset="0"/>
            </a:endParaRPr>
          </a:p>
        </p:txBody>
      </p:sp>
      <p:sp>
        <p:nvSpPr>
          <p:cNvPr id="7193" name="Rectangle 101"/>
          <p:cNvSpPr>
            <a:spLocks noChangeArrowheads="1"/>
          </p:cNvSpPr>
          <p:nvPr/>
        </p:nvSpPr>
        <p:spPr bwMode="auto">
          <a:xfrm>
            <a:off x="3367088" y="3455083"/>
            <a:ext cx="3302000" cy="5078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9pPr>
          </a:lstStyle>
          <a:p>
            <a:pPr eaLnBrk="1" fontAlgn="base" latinLnBrk="1" hangingPunct="1">
              <a:spcBef>
                <a:spcPct val="0"/>
              </a:spcBef>
              <a:spcAft>
                <a:spcPct val="0"/>
              </a:spcAft>
            </a:pPr>
            <a:r>
              <a:rPr lang="en-US" altLang="ko-KR" sz="900">
                <a:solidFill>
                  <a:srgbClr val="000000"/>
                </a:solidFill>
                <a:latin typeface="Times New Roman" panose="02020603050405020304" pitchFamily="18" charset="0"/>
                <a:ea typeface="돋움" pitchFamily="50" charset="-127"/>
                <a:cs typeface="Times New Roman" panose="02020603050405020304" pitchFamily="18" charset="0"/>
              </a:rPr>
              <a:t>10.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Phạm</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vi I/O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của</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Card ở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vị</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trí</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ko-KR" altLang="en-US" sz="900" smtClean="0">
                <a:solidFill>
                  <a:srgbClr val="000000"/>
                </a:solidFill>
                <a:latin typeface="Times New Roman" panose="02020603050405020304" pitchFamily="18" charset="0"/>
                <a:ea typeface="돋움" pitchFamily="50" charset="-127"/>
                <a:cs typeface="Times New Roman" panose="02020603050405020304" pitchFamily="18" charset="0"/>
              </a:rPr>
              <a:t>②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là</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a:t>
            </a:r>
            <a:endParaRPr lang="en-US" altLang="ko-KR" sz="900">
              <a:solidFill>
                <a:srgbClr val="000000"/>
              </a:solidFill>
              <a:latin typeface="Times New Roman" panose="02020603050405020304" pitchFamily="18" charset="0"/>
              <a:ea typeface="돋움" pitchFamily="50" charset="-127"/>
              <a:cs typeface="Times New Roman" panose="02020603050405020304" pitchFamily="18" charset="0"/>
            </a:endParaRPr>
          </a:p>
          <a:p>
            <a:pPr eaLnBrk="1" fontAlgn="base" latinLnBrk="1" hangingPunct="1">
              <a:spcBef>
                <a:spcPct val="0"/>
              </a:spcBef>
              <a:spcAft>
                <a:spcPct val="0"/>
              </a:spcAft>
            </a:pPr>
            <a:r>
              <a:rPr lang="en-US" altLang="ko-KR" sz="900">
                <a:solidFill>
                  <a:srgbClr val="000000"/>
                </a:solidFill>
                <a:latin typeface="Times New Roman" panose="02020603050405020304" pitchFamily="18" charset="0"/>
                <a:ea typeface="돋움" pitchFamily="50" charset="-127"/>
                <a:cs typeface="Times New Roman" panose="02020603050405020304" pitchFamily="18" charset="0"/>
              </a:rPr>
              <a:t>   ① XB0~XDF   ② XCO~XCF   </a:t>
            </a:r>
          </a:p>
          <a:p>
            <a:pPr eaLnBrk="1" fontAlgn="base" latinLnBrk="1" hangingPunct="1">
              <a:spcBef>
                <a:spcPct val="0"/>
              </a:spcBef>
              <a:spcAft>
                <a:spcPct val="0"/>
              </a:spcAft>
            </a:pPr>
            <a:r>
              <a:rPr lang="en-US" altLang="ko-KR" sz="900">
                <a:solidFill>
                  <a:srgbClr val="000000"/>
                </a:solidFill>
                <a:latin typeface="Times New Roman" panose="02020603050405020304" pitchFamily="18" charset="0"/>
                <a:ea typeface="돋움" pitchFamily="50" charset="-127"/>
                <a:cs typeface="Times New Roman" panose="02020603050405020304" pitchFamily="18" charset="0"/>
              </a:rPr>
              <a:t>   ③ YBO~YDF   ④ YBO~YEF</a:t>
            </a:r>
            <a:endParaRPr lang="ko-KR" altLang="en-US" sz="900">
              <a:solidFill>
                <a:srgbClr val="000000"/>
              </a:solidFill>
              <a:latin typeface="Times New Roman" panose="02020603050405020304" pitchFamily="18" charset="0"/>
              <a:ea typeface="돋움" pitchFamily="50" charset="-127"/>
              <a:cs typeface="Times New Roman" panose="02020603050405020304" pitchFamily="18" charset="0"/>
            </a:endParaRPr>
          </a:p>
        </p:txBody>
      </p:sp>
      <p:sp>
        <p:nvSpPr>
          <p:cNvPr id="7194" name="Rectangle 101"/>
          <p:cNvSpPr>
            <a:spLocks noChangeArrowheads="1"/>
          </p:cNvSpPr>
          <p:nvPr/>
        </p:nvSpPr>
        <p:spPr bwMode="auto">
          <a:xfrm>
            <a:off x="3384550" y="7529249"/>
            <a:ext cx="34290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9pPr>
          </a:lstStyle>
          <a:p>
            <a:pPr eaLnBrk="1" fontAlgn="base" latinLnBrk="1" hangingPunct="1">
              <a:spcBef>
                <a:spcPct val="0"/>
              </a:spcBef>
              <a:spcAft>
                <a:spcPct val="0"/>
              </a:spcAft>
            </a:pPr>
            <a:r>
              <a:rPr lang="en-US" altLang="ko-KR" sz="900">
                <a:solidFill>
                  <a:srgbClr val="000000"/>
                </a:solidFill>
                <a:latin typeface="Times New Roman" panose="02020603050405020304" pitchFamily="18" charset="0"/>
                <a:ea typeface="돋움" pitchFamily="50" charset="-127"/>
                <a:cs typeface="Times New Roman" panose="02020603050405020304" pitchFamily="18" charset="0"/>
              </a:rPr>
              <a:t>12. P/B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số</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1</a:t>
            </a:r>
            <a:r>
              <a:rPr lang="ko-KR" altLang="en-US"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a:solidFill>
                  <a:srgbClr val="000000"/>
                </a:solidFill>
                <a:latin typeface="Times New Roman" panose="02020603050405020304" pitchFamily="18" charset="0"/>
                <a:ea typeface="돋움" pitchFamily="50" charset="-127"/>
                <a:cs typeface="Times New Roman" panose="02020603050405020304" pitchFamily="18" charset="0"/>
              </a:rPr>
              <a:t>ON → P/B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số</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2</a:t>
            </a:r>
            <a:r>
              <a:rPr lang="ko-KR" altLang="en-US"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a:solidFill>
                  <a:srgbClr val="000000"/>
                </a:solidFill>
                <a:latin typeface="Times New Roman" panose="02020603050405020304" pitchFamily="18" charset="0"/>
                <a:ea typeface="돋움" pitchFamily="50" charset="-127"/>
                <a:cs typeface="Times New Roman" panose="02020603050405020304" pitchFamily="18" charset="0"/>
              </a:rPr>
              <a:t>ON → P/B </a:t>
            </a:r>
          </a:p>
          <a:p>
            <a:pPr eaLnBrk="1" fontAlgn="base" latinLnBrk="1" hangingPunct="1">
              <a:spcBef>
                <a:spcPct val="0"/>
              </a:spcBef>
              <a:spcAft>
                <a:spcPct val="0"/>
              </a:spcAft>
            </a:pPr>
            <a:r>
              <a:rPr lang="en-US" altLang="ko-KR" sz="90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Số</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1</a:t>
            </a:r>
            <a:r>
              <a:rPr lang="ko-KR" altLang="en-US"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a:solidFill>
                  <a:srgbClr val="000000"/>
                </a:solidFill>
                <a:latin typeface="Times New Roman" panose="02020603050405020304" pitchFamily="18" charset="0"/>
                <a:ea typeface="돋움" pitchFamily="50" charset="-127"/>
                <a:cs typeface="Times New Roman" panose="02020603050405020304" pitchFamily="18" charset="0"/>
              </a:rPr>
              <a:t>ON → P/B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số</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2</a:t>
            </a:r>
            <a:r>
              <a:rPr lang="ko-KR" altLang="en-US"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ON.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Rơ</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le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nào</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sẽ</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hoạt</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động</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a:t>
            </a:r>
            <a:endParaRPr lang="ko-KR" altLang="en-US" sz="900">
              <a:solidFill>
                <a:srgbClr val="000000"/>
              </a:solidFill>
              <a:latin typeface="Times New Roman" panose="02020603050405020304" pitchFamily="18" charset="0"/>
              <a:ea typeface="돋움" pitchFamily="50" charset="-127"/>
              <a:cs typeface="Times New Roman" panose="02020603050405020304" pitchFamily="18" charset="0"/>
            </a:endParaRPr>
          </a:p>
        </p:txBody>
      </p:sp>
      <p:sp>
        <p:nvSpPr>
          <p:cNvPr id="7195" name="Rectangle 101"/>
          <p:cNvSpPr>
            <a:spLocks noChangeArrowheads="1"/>
          </p:cNvSpPr>
          <p:nvPr/>
        </p:nvSpPr>
        <p:spPr bwMode="auto">
          <a:xfrm>
            <a:off x="3538538" y="9116617"/>
            <a:ext cx="3014662"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9pPr>
          </a:lstStyle>
          <a:p>
            <a:pPr eaLnBrk="1" fontAlgn="base" latinLnBrk="1" hangingPunct="1">
              <a:spcBef>
                <a:spcPct val="0"/>
              </a:spcBef>
              <a:spcAft>
                <a:spcPct val="0"/>
              </a:spcAft>
            </a:pPr>
            <a:r>
              <a:rPr lang="en-US" altLang="ko-KR" sz="900">
                <a:solidFill>
                  <a:srgbClr val="000000"/>
                </a:solidFill>
                <a:latin typeface="Times New Roman" panose="02020603050405020304" pitchFamily="18" charset="0"/>
                <a:ea typeface="돋움" pitchFamily="50" charset="-127"/>
                <a:cs typeface="Times New Roman" panose="02020603050405020304" pitchFamily="18" charset="0"/>
              </a:rPr>
              <a:t>① R1    ② R2    </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③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Cả</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R1,R2</a:t>
            </a:r>
            <a:r>
              <a:rPr lang="ko-KR" altLang="en-US"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ko-KR" altLang="en-US" sz="900">
                <a:solidFill>
                  <a:srgbClr val="000000"/>
                </a:solidFill>
                <a:latin typeface="Times New Roman" panose="02020603050405020304" pitchFamily="18" charset="0"/>
                <a:ea typeface="돋움" pitchFamily="50" charset="-127"/>
                <a:cs typeface="Times New Roman" panose="02020603050405020304" pitchFamily="18" charset="0"/>
              </a:rPr>
              <a:t>④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Không</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có</a:t>
            </a:r>
            <a:endParaRPr lang="ko-KR" altLang="en-US" sz="900">
              <a:solidFill>
                <a:srgbClr val="000000"/>
              </a:solidFill>
              <a:latin typeface="Times New Roman" panose="02020603050405020304" pitchFamily="18" charset="0"/>
              <a:ea typeface="돋움" pitchFamily="50" charset="-127"/>
              <a:cs typeface="Times New Roman" panose="02020603050405020304" pitchFamily="18" charset="0"/>
            </a:endParaRPr>
          </a:p>
        </p:txBody>
      </p:sp>
      <p:sp>
        <p:nvSpPr>
          <p:cNvPr id="7196" name="Rectangle 100"/>
          <p:cNvSpPr>
            <a:spLocks noChangeArrowheads="1"/>
          </p:cNvSpPr>
          <p:nvPr/>
        </p:nvSpPr>
        <p:spPr bwMode="auto">
          <a:xfrm>
            <a:off x="260350" y="1059392"/>
            <a:ext cx="34290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9pPr>
          </a:lstStyle>
          <a:p>
            <a:pPr eaLnBrk="1" fontAlgn="base" latinLnBrk="1" hangingPunct="1">
              <a:spcBef>
                <a:spcPct val="0"/>
              </a:spcBef>
              <a:spcAft>
                <a:spcPct val="0"/>
              </a:spcAft>
            </a:pPr>
            <a:r>
              <a:rPr lang="en-US" altLang="ko-KR" sz="900">
                <a:solidFill>
                  <a:srgbClr val="000000"/>
                </a:solidFill>
                <a:latin typeface="Times New Roman" panose="02020603050405020304" pitchFamily="18" charset="0"/>
                <a:ea typeface="돋움" pitchFamily="50" charset="-127"/>
                <a:cs typeface="Times New Roman" panose="02020603050405020304" pitchFamily="18" charset="0"/>
              </a:rPr>
              <a:t>1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Ngôn</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ngữ</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PLC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được</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định</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nghĩa</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theo</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tiêu</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chuẩn</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quốc</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tế</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ảnh</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bên</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dưới</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là</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gì</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a:t>
            </a:r>
            <a:endParaRPr lang="en-US" altLang="ko-KR" sz="900">
              <a:solidFill>
                <a:srgbClr val="000000"/>
              </a:solidFill>
              <a:latin typeface="Times New Roman" panose="02020603050405020304" pitchFamily="18" charset="0"/>
              <a:ea typeface="돋움" pitchFamily="50" charset="-127"/>
              <a:cs typeface="Times New Roman" panose="02020603050405020304" pitchFamily="18" charset="0"/>
            </a:endParaRPr>
          </a:p>
        </p:txBody>
      </p:sp>
      <p:grpSp>
        <p:nvGrpSpPr>
          <p:cNvPr id="7197" name="Group 8"/>
          <p:cNvGrpSpPr>
            <a:grpSpLocks/>
          </p:cNvGrpSpPr>
          <p:nvPr/>
        </p:nvGrpSpPr>
        <p:grpSpPr bwMode="auto">
          <a:xfrm>
            <a:off x="1197009" y="1482459"/>
            <a:ext cx="2143125" cy="908050"/>
            <a:chOff x="337" y="0"/>
            <a:chExt cx="278" cy="88"/>
          </a:xfrm>
        </p:grpSpPr>
        <p:pic>
          <p:nvPicPr>
            <p:cNvPr id="7212" name="Picture 2"/>
            <p:cNvPicPr>
              <a:picLocks noChangeAspect="1" noChangeArrowheads="1"/>
            </p:cNvPicPr>
            <p:nvPr/>
          </p:nvPicPr>
          <p:blipFill>
            <a:blip r:embed="rId3">
              <a:extLst>
                <a:ext uri="{28A0092B-C50C-407E-A947-70E740481C1C}">
                  <a14:useLocalDpi xmlns:a14="http://schemas.microsoft.com/office/drawing/2010/main" val="0"/>
                </a:ext>
              </a:extLst>
            </a:blip>
            <a:srcRect l="75722" t="19098" r="10286" b="62326"/>
            <a:stretch>
              <a:fillRect/>
            </a:stretch>
          </p:blipFill>
          <p:spPr bwMode="auto">
            <a:xfrm>
              <a:off x="337" y="0"/>
              <a:ext cx="91" cy="88"/>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213" name="Picture 3"/>
            <p:cNvPicPr>
              <a:picLocks noChangeAspect="1" noChangeArrowheads="1"/>
            </p:cNvPicPr>
            <p:nvPr/>
          </p:nvPicPr>
          <p:blipFill>
            <a:blip r:embed="rId4">
              <a:extLst>
                <a:ext uri="{28A0092B-C50C-407E-A947-70E740481C1C}">
                  <a14:useLocalDpi xmlns:a14="http://schemas.microsoft.com/office/drawing/2010/main" val="0"/>
                </a:ext>
              </a:extLst>
            </a:blip>
            <a:srcRect l="22397" t="19272" r="59895" b="68402"/>
            <a:stretch>
              <a:fillRect/>
            </a:stretch>
          </p:blipFill>
          <p:spPr bwMode="auto">
            <a:xfrm>
              <a:off x="479" y="10"/>
              <a:ext cx="136" cy="65"/>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214" name="Line 6"/>
            <p:cNvSpPr>
              <a:spLocks noChangeShapeType="1"/>
            </p:cNvSpPr>
            <p:nvPr/>
          </p:nvSpPr>
          <p:spPr bwMode="auto">
            <a:xfrm>
              <a:off x="442" y="50"/>
              <a:ext cx="17" cy="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base" latinLnBrk="1">
                <a:spcBef>
                  <a:spcPct val="0"/>
                </a:spcBef>
                <a:spcAft>
                  <a:spcPct val="0"/>
                </a:spcAft>
              </a:pPr>
              <a:endParaRPr kumimoji="1" lang="en-US">
                <a:solidFill>
                  <a:srgbClr val="000000"/>
                </a:solidFill>
                <a:latin typeface="Times New Roman" panose="02020603050405020304" pitchFamily="18" charset="0"/>
                <a:cs typeface="Times New Roman" panose="02020603050405020304" pitchFamily="18" charset="0"/>
              </a:endParaRPr>
            </a:p>
          </p:txBody>
        </p:sp>
        <p:sp>
          <p:nvSpPr>
            <p:cNvPr id="7215" name="Line 7"/>
            <p:cNvSpPr>
              <a:spLocks noChangeShapeType="1"/>
            </p:cNvSpPr>
            <p:nvPr/>
          </p:nvSpPr>
          <p:spPr bwMode="auto">
            <a:xfrm>
              <a:off x="442" y="42"/>
              <a:ext cx="17" cy="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base" latinLnBrk="1">
                <a:spcBef>
                  <a:spcPct val="0"/>
                </a:spcBef>
                <a:spcAft>
                  <a:spcPct val="0"/>
                </a:spcAft>
              </a:pPr>
              <a:endParaRPr kumimoji="1" lang="en-US">
                <a:solidFill>
                  <a:srgbClr val="000000"/>
                </a:solidFill>
                <a:latin typeface="Times New Roman" panose="02020603050405020304" pitchFamily="18" charset="0"/>
                <a:cs typeface="Times New Roman" panose="02020603050405020304" pitchFamily="18" charset="0"/>
              </a:endParaRPr>
            </a:p>
          </p:txBody>
        </p:sp>
      </p:grpSp>
      <p:grpSp>
        <p:nvGrpSpPr>
          <p:cNvPr id="7198" name="Group 8"/>
          <p:cNvGrpSpPr>
            <a:grpSpLocks/>
          </p:cNvGrpSpPr>
          <p:nvPr/>
        </p:nvGrpSpPr>
        <p:grpSpPr bwMode="auto">
          <a:xfrm>
            <a:off x="382622" y="1482459"/>
            <a:ext cx="4371975" cy="908050"/>
            <a:chOff x="0" y="0"/>
            <a:chExt cx="459" cy="88"/>
          </a:xfrm>
        </p:grpSpPr>
        <p:pic>
          <p:nvPicPr>
            <p:cNvPr id="7209" name="Picture 2"/>
            <p:cNvPicPr>
              <a:picLocks noChangeAspect="1" noChangeArrowheads="1"/>
            </p:cNvPicPr>
            <p:nvPr/>
          </p:nvPicPr>
          <p:blipFill>
            <a:blip r:embed="rId3">
              <a:extLst>
                <a:ext uri="{28A0092B-C50C-407E-A947-70E740481C1C}">
                  <a14:useLocalDpi xmlns:a14="http://schemas.microsoft.com/office/drawing/2010/main" val="0"/>
                </a:ext>
              </a:extLst>
            </a:blip>
            <a:srcRect l="24219" t="19098" r="59325" b="62326"/>
            <a:stretch>
              <a:fillRect/>
            </a:stretch>
          </p:blipFill>
          <p:spPr bwMode="auto">
            <a:xfrm>
              <a:off x="0" y="0"/>
              <a:ext cx="108" cy="88"/>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210" name="Line 6"/>
            <p:cNvSpPr>
              <a:spLocks noChangeShapeType="1"/>
            </p:cNvSpPr>
            <p:nvPr/>
          </p:nvSpPr>
          <p:spPr bwMode="auto">
            <a:xfrm>
              <a:off x="442" y="50"/>
              <a:ext cx="17" cy="0"/>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2857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base" latinLnBrk="1">
                <a:spcBef>
                  <a:spcPct val="0"/>
                </a:spcBef>
                <a:spcAft>
                  <a:spcPct val="0"/>
                </a:spcAft>
              </a:pPr>
              <a:endParaRPr kumimoji="1" lang="en-US">
                <a:solidFill>
                  <a:srgbClr val="000000"/>
                </a:solidFill>
                <a:latin typeface="Times New Roman" panose="02020603050405020304" pitchFamily="18" charset="0"/>
                <a:cs typeface="Times New Roman" panose="02020603050405020304" pitchFamily="18" charset="0"/>
              </a:endParaRPr>
            </a:p>
          </p:txBody>
        </p:sp>
        <p:sp>
          <p:nvSpPr>
            <p:cNvPr id="7211" name="Line 7"/>
            <p:cNvSpPr>
              <a:spLocks noChangeShapeType="1"/>
            </p:cNvSpPr>
            <p:nvPr/>
          </p:nvSpPr>
          <p:spPr bwMode="auto">
            <a:xfrm>
              <a:off x="442" y="42"/>
              <a:ext cx="17" cy="0"/>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2857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base" latinLnBrk="1">
                <a:spcBef>
                  <a:spcPct val="0"/>
                </a:spcBef>
                <a:spcAft>
                  <a:spcPct val="0"/>
                </a:spcAft>
              </a:pPr>
              <a:endParaRPr kumimoji="1" lang="en-US">
                <a:solidFill>
                  <a:srgbClr val="000000"/>
                </a:solidFill>
                <a:latin typeface="Times New Roman" panose="02020603050405020304" pitchFamily="18" charset="0"/>
                <a:cs typeface="Times New Roman" panose="02020603050405020304" pitchFamily="18" charset="0"/>
              </a:endParaRPr>
            </a:p>
          </p:txBody>
        </p:sp>
      </p:grpSp>
      <p:pic>
        <p:nvPicPr>
          <p:cNvPr id="7199" name="Picture 3"/>
          <p:cNvPicPr>
            <a:picLocks noChangeAspect="1" noChangeArrowheads="1"/>
          </p:cNvPicPr>
          <p:nvPr/>
        </p:nvPicPr>
        <p:blipFill>
          <a:blip r:embed="rId5">
            <a:extLst>
              <a:ext uri="{28A0092B-C50C-407E-A947-70E740481C1C}">
                <a14:useLocalDpi xmlns:a14="http://schemas.microsoft.com/office/drawing/2010/main" val="0"/>
              </a:ext>
            </a:extLst>
          </a:blip>
          <a:srcRect r="53496"/>
          <a:stretch>
            <a:fillRect/>
          </a:stretch>
        </p:blipFill>
        <p:spPr bwMode="auto">
          <a:xfrm>
            <a:off x="398463" y="3234927"/>
            <a:ext cx="1422400" cy="846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200" name="Picture 3"/>
          <p:cNvPicPr>
            <a:picLocks noChangeAspect="1" noChangeArrowheads="1"/>
          </p:cNvPicPr>
          <p:nvPr/>
        </p:nvPicPr>
        <p:blipFill>
          <a:blip r:embed="rId5">
            <a:extLst>
              <a:ext uri="{28A0092B-C50C-407E-A947-70E740481C1C}">
                <a14:useLocalDpi xmlns:a14="http://schemas.microsoft.com/office/drawing/2010/main" val="0"/>
              </a:ext>
            </a:extLst>
          </a:blip>
          <a:srcRect l="48299"/>
          <a:stretch>
            <a:fillRect/>
          </a:stretch>
        </p:blipFill>
        <p:spPr bwMode="auto">
          <a:xfrm>
            <a:off x="1800225" y="3248687"/>
            <a:ext cx="1581150" cy="846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201" name="Rectangle 101"/>
          <p:cNvSpPr>
            <a:spLocks noChangeArrowheads="1"/>
          </p:cNvSpPr>
          <p:nvPr/>
        </p:nvSpPr>
        <p:spPr bwMode="auto">
          <a:xfrm>
            <a:off x="260350" y="3081867"/>
            <a:ext cx="3429000"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9pPr>
          </a:lstStyle>
          <a:p>
            <a:pPr eaLnBrk="1" fontAlgn="base" latinLnBrk="1" hangingPunct="1">
              <a:spcBef>
                <a:spcPct val="0"/>
              </a:spcBef>
              <a:spcAft>
                <a:spcPct val="0"/>
              </a:spcAft>
            </a:pPr>
            <a:r>
              <a:rPr lang="en-US" altLang="ko-KR" sz="900">
                <a:solidFill>
                  <a:srgbClr val="000000"/>
                </a:solidFill>
                <a:latin typeface="Times New Roman" panose="02020603050405020304" pitchFamily="18" charset="0"/>
                <a:ea typeface="돋움" pitchFamily="50" charset="-127"/>
                <a:cs typeface="Times New Roman" panose="02020603050405020304" pitchFamily="18" charset="0"/>
              </a:rPr>
              <a:t>2.</a:t>
            </a:r>
            <a:r>
              <a:rPr lang="ko-KR" altLang="en-US" sz="90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Đây</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là</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mạch</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giải</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thích</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cho</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điều</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gì</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a:t>
            </a:r>
            <a:endParaRPr lang="en-US" altLang="ko-KR" sz="900">
              <a:solidFill>
                <a:srgbClr val="000000"/>
              </a:solidFill>
              <a:latin typeface="Times New Roman" panose="02020603050405020304" pitchFamily="18" charset="0"/>
              <a:ea typeface="돋움" pitchFamily="50" charset="-127"/>
              <a:cs typeface="Times New Roman" panose="02020603050405020304" pitchFamily="18" charset="0"/>
            </a:endParaRPr>
          </a:p>
        </p:txBody>
      </p:sp>
      <p:sp>
        <p:nvSpPr>
          <p:cNvPr id="7202" name="Rectangle 101"/>
          <p:cNvSpPr>
            <a:spLocks noChangeArrowheads="1"/>
          </p:cNvSpPr>
          <p:nvPr/>
        </p:nvSpPr>
        <p:spPr bwMode="auto">
          <a:xfrm>
            <a:off x="331788" y="4079368"/>
            <a:ext cx="3008312"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9pPr>
          </a:lstStyle>
          <a:p>
            <a:pPr eaLnBrk="1" fontAlgn="base" latinLnBrk="1" hangingPunct="1">
              <a:spcBef>
                <a:spcPct val="0"/>
              </a:spcBef>
              <a:spcAft>
                <a:spcPct val="0"/>
              </a:spcAft>
            </a:pPr>
            <a:r>
              <a:rPr lang="ko-KR" altLang="en-US" sz="900">
                <a:solidFill>
                  <a:srgbClr val="000000"/>
                </a:solidFill>
                <a:latin typeface="Times New Roman" panose="02020603050405020304" pitchFamily="18" charset="0"/>
                <a:ea typeface="돋움" pitchFamily="50" charset="-127"/>
                <a:cs typeface="Times New Roman" panose="02020603050405020304" pitchFamily="18" charset="0"/>
              </a:rPr>
              <a:t>①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Mạch</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ưu</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tiên</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khởi</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động</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a:solidFill>
                  <a:srgbClr val="000000"/>
                </a:solidFill>
                <a:latin typeface="Times New Roman" panose="02020603050405020304" pitchFamily="18" charset="0"/>
                <a:ea typeface="돋움" pitchFamily="50" charset="-127"/>
                <a:cs typeface="Times New Roman" panose="02020603050405020304" pitchFamily="18" charset="0"/>
              </a:rPr>
              <a:t>M</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ạch</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ưu</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tiên</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dừng</a:t>
            </a:r>
            <a:r>
              <a:rPr lang="ko-KR" altLang="en-US" sz="900" smtClean="0">
                <a:solidFill>
                  <a:srgbClr val="000000"/>
                </a:solidFill>
                <a:latin typeface="Times New Roman" panose="02020603050405020304" pitchFamily="18" charset="0"/>
                <a:ea typeface="돋움" pitchFamily="50" charset="-127"/>
                <a:cs typeface="Times New Roman" panose="02020603050405020304" pitchFamily="18" charset="0"/>
              </a:rPr>
              <a:t> </a:t>
            </a:r>
            <a:endParaRPr lang="en-US" altLang="ko-KR" sz="900">
              <a:solidFill>
                <a:srgbClr val="000000"/>
              </a:solidFill>
              <a:latin typeface="Times New Roman" panose="02020603050405020304" pitchFamily="18" charset="0"/>
              <a:ea typeface="돋움" pitchFamily="50" charset="-127"/>
              <a:cs typeface="Times New Roman" panose="02020603050405020304" pitchFamily="18" charset="0"/>
            </a:endParaRPr>
          </a:p>
          <a:p>
            <a:pPr eaLnBrk="1" fontAlgn="base" latinLnBrk="1" hangingPunct="1">
              <a:spcBef>
                <a:spcPct val="0"/>
              </a:spcBef>
              <a:spcAft>
                <a:spcPct val="0"/>
              </a:spcAft>
            </a:pPr>
            <a:r>
              <a:rPr lang="ko-KR" altLang="en-US" sz="900">
                <a:solidFill>
                  <a:srgbClr val="000000"/>
                </a:solidFill>
                <a:latin typeface="Times New Roman" panose="02020603050405020304" pitchFamily="18" charset="0"/>
                <a:ea typeface="돋움" pitchFamily="50" charset="-127"/>
                <a:cs typeface="Times New Roman" panose="02020603050405020304" pitchFamily="18" charset="0"/>
              </a:rPr>
              <a:t>②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Mạch</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ưu</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tiên</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dừng</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a:solidFill>
                  <a:srgbClr val="000000"/>
                </a:solidFill>
                <a:latin typeface="Times New Roman" panose="02020603050405020304" pitchFamily="18" charset="0"/>
                <a:ea typeface="돋움" pitchFamily="50" charset="-127"/>
                <a:cs typeface="Times New Roman" panose="02020603050405020304" pitchFamily="18" charset="0"/>
              </a:rPr>
              <a:t>M</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ạch</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OR</a:t>
            </a:r>
            <a:r>
              <a:rPr lang="ko-KR" altLang="en-US" sz="900" smtClean="0">
                <a:solidFill>
                  <a:srgbClr val="000000"/>
                </a:solidFill>
                <a:latin typeface="Times New Roman" panose="02020603050405020304" pitchFamily="18" charset="0"/>
                <a:ea typeface="돋움" pitchFamily="50" charset="-127"/>
                <a:cs typeface="Times New Roman" panose="02020603050405020304" pitchFamily="18" charset="0"/>
              </a:rPr>
              <a:t> </a:t>
            </a:r>
            <a:endParaRPr lang="en-US" altLang="ko-KR" sz="900">
              <a:solidFill>
                <a:srgbClr val="000000"/>
              </a:solidFill>
              <a:latin typeface="Times New Roman" panose="02020603050405020304" pitchFamily="18" charset="0"/>
              <a:ea typeface="돋움" pitchFamily="50" charset="-127"/>
              <a:cs typeface="Times New Roman" panose="02020603050405020304" pitchFamily="18" charset="0"/>
            </a:endParaRPr>
          </a:p>
          <a:p>
            <a:pPr eaLnBrk="1" fontAlgn="base" latinLnBrk="1" hangingPunct="1">
              <a:spcBef>
                <a:spcPct val="0"/>
              </a:spcBef>
              <a:spcAft>
                <a:spcPct val="0"/>
              </a:spcAft>
            </a:pPr>
            <a:r>
              <a:rPr lang="ko-KR" altLang="en-US" sz="900">
                <a:solidFill>
                  <a:srgbClr val="000000"/>
                </a:solidFill>
                <a:latin typeface="Times New Roman" panose="02020603050405020304" pitchFamily="18" charset="0"/>
                <a:ea typeface="돋움" pitchFamily="50" charset="-127"/>
                <a:cs typeface="Times New Roman" panose="02020603050405020304" pitchFamily="18" charset="0"/>
              </a:rPr>
              <a:t>③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Mạch</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Interlock,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Mạch</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OR</a:t>
            </a:r>
            <a:r>
              <a:rPr lang="ko-KR" altLang="en-US" sz="900" smtClean="0">
                <a:solidFill>
                  <a:srgbClr val="000000"/>
                </a:solidFill>
                <a:latin typeface="Times New Roman" panose="02020603050405020304" pitchFamily="18" charset="0"/>
                <a:ea typeface="돋움" pitchFamily="50" charset="-127"/>
                <a:cs typeface="Times New Roman" panose="02020603050405020304" pitchFamily="18" charset="0"/>
              </a:rPr>
              <a:t> </a:t>
            </a:r>
            <a:endParaRPr lang="en-US" altLang="ko-KR" sz="900">
              <a:solidFill>
                <a:srgbClr val="000000"/>
              </a:solidFill>
              <a:latin typeface="Times New Roman" panose="02020603050405020304" pitchFamily="18" charset="0"/>
              <a:ea typeface="돋움" pitchFamily="50" charset="-127"/>
              <a:cs typeface="Times New Roman" panose="02020603050405020304" pitchFamily="18" charset="0"/>
            </a:endParaRPr>
          </a:p>
          <a:p>
            <a:pPr eaLnBrk="1" fontAlgn="base" latinLnBrk="1" hangingPunct="1">
              <a:spcBef>
                <a:spcPct val="0"/>
              </a:spcBef>
              <a:spcAft>
                <a:spcPct val="0"/>
              </a:spcAft>
            </a:pPr>
            <a:r>
              <a:rPr lang="ko-KR" altLang="en-US" sz="900">
                <a:solidFill>
                  <a:srgbClr val="000000"/>
                </a:solidFill>
                <a:latin typeface="Times New Roman" panose="02020603050405020304" pitchFamily="18" charset="0"/>
                <a:ea typeface="돋움" pitchFamily="50" charset="-127"/>
                <a:cs typeface="Times New Roman" panose="02020603050405020304" pitchFamily="18" charset="0"/>
              </a:rPr>
              <a:t>④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Mạch</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ưu</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tiên</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khởi</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động</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Mạch</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tự</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duy</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trì</a:t>
            </a:r>
            <a:endParaRPr lang="en-US" altLang="ko-KR" sz="900">
              <a:solidFill>
                <a:srgbClr val="000000"/>
              </a:solidFill>
              <a:latin typeface="Times New Roman" panose="02020603050405020304" pitchFamily="18" charset="0"/>
              <a:ea typeface="돋움" pitchFamily="50" charset="-127"/>
              <a:cs typeface="Times New Roman" panose="02020603050405020304" pitchFamily="18" charset="0"/>
            </a:endParaRPr>
          </a:p>
        </p:txBody>
      </p:sp>
      <p:pic>
        <p:nvPicPr>
          <p:cNvPr id="7203" name="Picture 318" descr="clip_image005"/>
          <p:cNvPicPr>
            <a:picLocks noChangeAspect="1" noChangeArrowheads="1"/>
          </p:cNvPicPr>
          <p:nvPr/>
        </p:nvPicPr>
        <p:blipFill>
          <a:blip r:embed="rId6">
            <a:extLst>
              <a:ext uri="{28A0092B-C50C-407E-A947-70E740481C1C}">
                <a14:useLocalDpi xmlns:a14="http://schemas.microsoft.com/office/drawing/2010/main" val="0"/>
              </a:ext>
            </a:extLst>
          </a:blip>
          <a:srcRect b="15100"/>
          <a:stretch>
            <a:fillRect/>
          </a:stretch>
        </p:blipFill>
        <p:spPr bwMode="auto">
          <a:xfrm>
            <a:off x="404816" y="8070984"/>
            <a:ext cx="2935287" cy="1484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04" name="그림 67"/>
          <p:cNvPicPr>
            <a:picLocks noChangeAspect="1"/>
          </p:cNvPicPr>
          <p:nvPr/>
        </p:nvPicPr>
        <p:blipFill>
          <a:blip r:embed="rId7">
            <a:extLst>
              <a:ext uri="{28A0092B-C50C-407E-A947-70E740481C1C}">
                <a14:useLocalDpi xmlns:a14="http://schemas.microsoft.com/office/drawing/2010/main" val="0"/>
              </a:ext>
            </a:extLst>
          </a:blip>
          <a:srcRect r="4118"/>
          <a:stretch>
            <a:fillRect/>
          </a:stretch>
        </p:blipFill>
        <p:spPr bwMode="auto">
          <a:xfrm>
            <a:off x="3441700" y="1759348"/>
            <a:ext cx="3011488" cy="1656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05" name="Picture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441700" y="4024333"/>
            <a:ext cx="3011488" cy="8512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206" name="Picture 5"/>
          <p:cNvPicPr>
            <a:picLocks noChangeAspect="1" noChangeArrowheads="1"/>
          </p:cNvPicPr>
          <p:nvPr/>
        </p:nvPicPr>
        <p:blipFill>
          <a:blip r:embed="rId9">
            <a:extLst>
              <a:ext uri="{28A0092B-C50C-407E-A947-70E740481C1C}">
                <a14:useLocalDpi xmlns:a14="http://schemas.microsoft.com/office/drawing/2010/main" val="0"/>
              </a:ext>
            </a:extLst>
          </a:blip>
          <a:srcRect t="9850" r="53334" b="27148"/>
          <a:stretch>
            <a:fillRect/>
          </a:stretch>
        </p:blipFill>
        <p:spPr bwMode="auto">
          <a:xfrm>
            <a:off x="3538538" y="5087148"/>
            <a:ext cx="2914650" cy="1102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207" name="Picture 6"/>
          <p:cNvPicPr>
            <a:picLocks noChangeAspect="1" noChangeArrowheads="1"/>
          </p:cNvPicPr>
          <p:nvPr/>
        </p:nvPicPr>
        <p:blipFill>
          <a:blip r:embed="rId9">
            <a:extLst>
              <a:ext uri="{28A0092B-C50C-407E-A947-70E740481C1C}">
                <a14:useLocalDpi xmlns:a14="http://schemas.microsoft.com/office/drawing/2010/main" val="0"/>
              </a:ext>
            </a:extLst>
          </a:blip>
          <a:srcRect l="46954"/>
          <a:stretch>
            <a:fillRect/>
          </a:stretch>
        </p:blipFill>
        <p:spPr bwMode="auto">
          <a:xfrm>
            <a:off x="3500472" y="6063992"/>
            <a:ext cx="2924175" cy="15409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208" name="Picture 12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644901" y="7948897"/>
            <a:ext cx="2554288" cy="1193534"/>
          </a:xfrm>
          <a:prstGeom prst="rect">
            <a:avLst/>
          </a:prstGeom>
          <a:noFill/>
          <a:ln>
            <a:noFill/>
          </a:ln>
          <a:effectLst/>
          <a:extLst>
            <a:ext uri="{909E8E84-426E-40DD-AFC4-6F175D3DCCD1}">
              <a14:hiddenFill xmlns:a14="http://schemas.microsoft.com/office/drawing/2010/main">
                <a:solidFill>
                  <a:srgbClr val="4F81BD"/>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EEECE1"/>
                  </a:outerShdw>
                </a:effectLst>
              </a14:hiddenEffects>
            </a:ext>
          </a:extLst>
        </p:spPr>
      </p:pic>
      <p:sp>
        <p:nvSpPr>
          <p:cNvPr id="41" name="Text Box 13"/>
          <p:cNvSpPr txBox="1">
            <a:spLocks noChangeArrowheads="1"/>
          </p:cNvSpPr>
          <p:nvPr/>
        </p:nvSpPr>
        <p:spPr bwMode="auto">
          <a:xfrm>
            <a:off x="260350" y="247650"/>
            <a:ext cx="593432"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hangingPunct="0">
              <a:spcBef>
                <a:spcPct val="0"/>
              </a:spcBef>
              <a:spcAft>
                <a:spcPct val="0"/>
              </a:spcAft>
              <a:defRPr kumimoji="1">
                <a:solidFill>
                  <a:schemeClr val="tx1"/>
                </a:solidFill>
                <a:latin typeface="굴림" pitchFamily="50" charset="-127"/>
                <a:ea typeface="굴림" pitchFamily="50" charset="-127"/>
              </a:defRPr>
            </a:lvl9pPr>
          </a:lstStyle>
          <a:p>
            <a:pPr eaLnBrk="1" hangingPunct="1">
              <a:defRPr/>
            </a:pPr>
            <a:r>
              <a:rPr lang="en-US" altLang="ko-KR" sz="1600" b="1" smtClean="0">
                <a:effectLst>
                  <a:outerShdw blurRad="38100" dist="38100" dir="2700000" algn="tl">
                    <a:srgbClr val="C0C0C0"/>
                  </a:outerShdw>
                </a:effectLst>
                <a:latin typeface="Arial" panose="020B0604020202020204" pitchFamily="34" charset="0"/>
                <a:cs typeface="Arial" panose="020B0604020202020204" pitchFamily="34" charset="0"/>
              </a:rPr>
              <a:t>PLC</a:t>
            </a:r>
            <a:endParaRPr lang="ko-KR" altLang="en-US" sz="1600" b="1" smtClean="0">
              <a:latin typeface="Arial" panose="020B0604020202020204" pitchFamily="34" charset="0"/>
              <a:cs typeface="Arial" panose="020B0604020202020204" pitchFamily="34" charset="0"/>
            </a:endParaRPr>
          </a:p>
        </p:txBody>
      </p:sp>
      <p:sp>
        <p:nvSpPr>
          <p:cNvPr id="42" name="TextBox 41"/>
          <p:cNvSpPr txBox="1"/>
          <p:nvPr/>
        </p:nvSpPr>
        <p:spPr>
          <a:xfrm>
            <a:off x="3142506" y="215826"/>
            <a:ext cx="572988" cy="307777"/>
          </a:xfrm>
          <a:prstGeom prst="rect">
            <a:avLst/>
          </a:prstGeom>
          <a:noFill/>
        </p:spPr>
        <p:txBody>
          <a:bodyPr wrap="square" rtlCol="0">
            <a:spAutoFit/>
          </a:bodyPr>
          <a:lstStyle/>
          <a:p>
            <a:r>
              <a:rPr lang="vi-VN" sz="1400" smtClean="0"/>
              <a:t>ĐỀ3</a:t>
            </a:r>
            <a:endParaRPr lang="en-US" sz="1400"/>
          </a:p>
        </p:txBody>
      </p:sp>
    </p:spTree>
    <p:extLst>
      <p:ext uri="{BB962C8B-B14F-4D97-AF65-F5344CB8AC3E}">
        <p14:creationId xmlns:p14="http://schemas.microsoft.com/office/powerpoint/2010/main" val="163587727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Line 6"/>
          <p:cNvSpPr>
            <a:spLocks noChangeShapeType="1"/>
          </p:cNvSpPr>
          <p:nvPr/>
        </p:nvSpPr>
        <p:spPr bwMode="auto">
          <a:xfrm>
            <a:off x="304801" y="608013"/>
            <a:ext cx="6248400" cy="0"/>
          </a:xfrm>
          <a:prstGeom prst="line">
            <a:avLst/>
          </a:prstGeom>
          <a:noFill/>
          <a:ln w="57150" cmpd="thinThick">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17" name="Text Box 5"/>
          <p:cNvSpPr txBox="1">
            <a:spLocks noChangeArrowheads="1"/>
          </p:cNvSpPr>
          <p:nvPr/>
        </p:nvSpPr>
        <p:spPr bwMode="auto">
          <a:xfrm>
            <a:off x="174626" y="239713"/>
            <a:ext cx="886781"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ko-KR" sz="1600" b="1">
                <a:effectLst>
                  <a:outerShdw blurRad="38100" dist="38100" dir="2700000" algn="tl">
                    <a:srgbClr val="C0C0C0"/>
                  </a:outerShdw>
                </a:effectLst>
                <a:latin typeface="Times New Roman" panose="02020603050405020304" pitchFamily="18" charset="0"/>
                <a:cs typeface="Times New Roman" panose="02020603050405020304" pitchFamily="18" charset="0"/>
              </a:rPr>
              <a:t>Khí nén</a:t>
            </a:r>
            <a:endParaRPr lang="ko-KR" altLang="en-US" sz="1600" b="1" dirty="0">
              <a:effectLst>
                <a:outerShdw blurRad="38100" dist="38100" dir="2700000" algn="tl">
                  <a:srgbClr val="C0C0C0"/>
                </a:outerShdw>
              </a:effectLst>
              <a:latin typeface="Times New Roman" panose="02020603050405020304" pitchFamily="18" charset="0"/>
              <a:cs typeface="Times New Roman" panose="02020603050405020304" pitchFamily="18" charset="0"/>
            </a:endParaRPr>
          </a:p>
        </p:txBody>
      </p:sp>
      <p:sp>
        <p:nvSpPr>
          <p:cNvPr id="7172" name="Rectangle 3"/>
          <p:cNvSpPr>
            <a:spLocks noChangeArrowheads="1"/>
          </p:cNvSpPr>
          <p:nvPr/>
        </p:nvSpPr>
        <p:spPr bwMode="auto">
          <a:xfrm>
            <a:off x="304800" y="776288"/>
            <a:ext cx="3124200" cy="890111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rIns="54000"/>
          <a:lstStyle>
            <a:lvl1pPr marL="457200" indent="-457200" eaLnBrk="0" hangingPunct="0">
              <a:spcBef>
                <a:spcPct val="20000"/>
              </a:spcBef>
              <a:buChar char="•"/>
              <a:defRPr kumimoji="1" sz="3200">
                <a:solidFill>
                  <a:schemeClr val="tx1"/>
                </a:solidFill>
                <a:latin typeface="굴림" charset="-127"/>
                <a:ea typeface="굴림" charset="-127"/>
              </a:defRPr>
            </a:lvl1pPr>
            <a:lvl2pPr marL="742950" indent="-285750" eaLnBrk="0" hangingPunct="0">
              <a:spcBef>
                <a:spcPct val="20000"/>
              </a:spcBef>
              <a:buChar char="–"/>
              <a:defRPr kumimoji="1" sz="2800">
                <a:solidFill>
                  <a:schemeClr val="tx1"/>
                </a:solidFill>
                <a:latin typeface="굴림" charset="-127"/>
                <a:ea typeface="굴림" charset="-127"/>
              </a:defRPr>
            </a:lvl2pPr>
            <a:lvl3pPr marL="1143000" indent="-228600" eaLnBrk="0" hangingPunct="0">
              <a:spcBef>
                <a:spcPct val="20000"/>
              </a:spcBef>
              <a:buChar char="•"/>
              <a:defRPr kumimoji="1" sz="2400">
                <a:solidFill>
                  <a:schemeClr val="tx1"/>
                </a:solidFill>
                <a:latin typeface="굴림" charset="-127"/>
                <a:ea typeface="굴림" charset="-127"/>
              </a:defRPr>
            </a:lvl3pPr>
            <a:lvl4pPr marL="1600200" indent="-228600" eaLnBrk="0" hangingPunct="0">
              <a:spcBef>
                <a:spcPct val="20000"/>
              </a:spcBef>
              <a:buChar char="–"/>
              <a:defRPr kumimoji="1" sz="2000">
                <a:solidFill>
                  <a:schemeClr val="tx1"/>
                </a:solidFill>
                <a:latin typeface="굴림" charset="-127"/>
                <a:ea typeface="굴림" charset="-127"/>
              </a:defRPr>
            </a:lvl4pPr>
            <a:lvl5pPr marL="2057400" indent="-228600" eaLnBrk="0" hangingPunct="0">
              <a:spcBef>
                <a:spcPct val="20000"/>
              </a:spcBef>
              <a:buChar char="»"/>
              <a:defRPr kumimoji="1" sz="2000">
                <a:solidFill>
                  <a:schemeClr val="tx1"/>
                </a:solidFill>
                <a:latin typeface="굴림" charset="-127"/>
                <a:ea typeface="굴림" charset="-127"/>
              </a:defRPr>
            </a:lvl5pPr>
            <a:lvl6pPr marL="2514600" indent="-228600" eaLnBrk="0" fontAlgn="base" hangingPunct="0">
              <a:spcBef>
                <a:spcPct val="20000"/>
              </a:spcBef>
              <a:spcAft>
                <a:spcPct val="0"/>
              </a:spcAft>
              <a:buChar char="»"/>
              <a:defRPr kumimoji="1" sz="2000">
                <a:solidFill>
                  <a:schemeClr val="tx1"/>
                </a:solidFill>
                <a:latin typeface="굴림" charset="-127"/>
                <a:ea typeface="굴림" charset="-127"/>
              </a:defRPr>
            </a:lvl6pPr>
            <a:lvl7pPr marL="2971800" indent="-228600" eaLnBrk="0" fontAlgn="base" hangingPunct="0">
              <a:spcBef>
                <a:spcPct val="20000"/>
              </a:spcBef>
              <a:spcAft>
                <a:spcPct val="0"/>
              </a:spcAft>
              <a:buChar char="»"/>
              <a:defRPr kumimoji="1" sz="2000">
                <a:solidFill>
                  <a:schemeClr val="tx1"/>
                </a:solidFill>
                <a:latin typeface="굴림" charset="-127"/>
                <a:ea typeface="굴림" charset="-127"/>
              </a:defRPr>
            </a:lvl7pPr>
            <a:lvl8pPr marL="3429000" indent="-228600" eaLnBrk="0" fontAlgn="base" hangingPunct="0">
              <a:spcBef>
                <a:spcPct val="20000"/>
              </a:spcBef>
              <a:spcAft>
                <a:spcPct val="0"/>
              </a:spcAft>
              <a:buChar char="»"/>
              <a:defRPr kumimoji="1" sz="2000">
                <a:solidFill>
                  <a:schemeClr val="tx1"/>
                </a:solidFill>
                <a:latin typeface="굴림" charset="-127"/>
                <a:ea typeface="굴림" charset="-127"/>
              </a:defRPr>
            </a:lvl8pPr>
            <a:lvl9pPr marL="3886200" indent="-228600" eaLnBrk="0" fontAlgn="base" hangingPunct="0">
              <a:spcBef>
                <a:spcPct val="20000"/>
              </a:spcBef>
              <a:spcAft>
                <a:spcPct val="0"/>
              </a:spcAft>
              <a:buChar char="»"/>
              <a:defRPr kumimoji="1" sz="2000">
                <a:solidFill>
                  <a:schemeClr val="tx1"/>
                </a:solidFill>
                <a:latin typeface="굴림" charset="-127"/>
                <a:ea typeface="굴림" charset="-127"/>
              </a:defRPr>
            </a:lvl9pPr>
          </a:lstStyle>
          <a:p>
            <a:pPr eaLnBrk="1" hangingPunct="1">
              <a:spcBef>
                <a:spcPct val="0"/>
              </a:spcBef>
              <a:buFontTx/>
              <a:buNone/>
            </a:pPr>
            <a:endParaRPr lang="en-US" altLang="ko-KR" sz="900">
              <a:latin typeface="돋움" pitchFamily="50" charset="-127"/>
              <a:ea typeface="돋움" pitchFamily="50" charset="-127"/>
            </a:endParaRPr>
          </a:p>
          <a:p>
            <a:pPr eaLnBrk="1" hangingPunct="1">
              <a:spcBef>
                <a:spcPct val="0"/>
              </a:spcBef>
              <a:buFontTx/>
              <a:buNone/>
            </a:pPr>
            <a:endParaRPr lang="en-US" altLang="ko-KR" sz="900">
              <a:latin typeface="돋움" pitchFamily="50" charset="-127"/>
              <a:ea typeface="돋움" pitchFamily="50" charset="-127"/>
            </a:endParaRPr>
          </a:p>
        </p:txBody>
      </p:sp>
      <p:sp>
        <p:nvSpPr>
          <p:cNvPr id="7173" name="Rectangle 4"/>
          <p:cNvSpPr>
            <a:spLocks noChangeArrowheads="1"/>
          </p:cNvSpPr>
          <p:nvPr/>
        </p:nvSpPr>
        <p:spPr bwMode="auto">
          <a:xfrm>
            <a:off x="3429000" y="776288"/>
            <a:ext cx="3124200" cy="890111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marL="457200" indent="-457200" eaLnBrk="0" hangingPunct="0">
              <a:spcBef>
                <a:spcPct val="20000"/>
              </a:spcBef>
              <a:buChar char="•"/>
              <a:defRPr kumimoji="1" sz="3200">
                <a:solidFill>
                  <a:schemeClr val="tx1"/>
                </a:solidFill>
                <a:latin typeface="굴림" charset="-127"/>
                <a:ea typeface="굴림" charset="-127"/>
              </a:defRPr>
            </a:lvl1pPr>
            <a:lvl2pPr marL="742950" indent="-285750" eaLnBrk="0" hangingPunct="0">
              <a:spcBef>
                <a:spcPct val="20000"/>
              </a:spcBef>
              <a:buChar char="–"/>
              <a:defRPr kumimoji="1" sz="2800">
                <a:solidFill>
                  <a:schemeClr val="tx1"/>
                </a:solidFill>
                <a:latin typeface="굴림" charset="-127"/>
                <a:ea typeface="굴림" charset="-127"/>
              </a:defRPr>
            </a:lvl2pPr>
            <a:lvl3pPr marL="1143000" indent="-228600" eaLnBrk="0" hangingPunct="0">
              <a:spcBef>
                <a:spcPct val="20000"/>
              </a:spcBef>
              <a:buChar char="•"/>
              <a:defRPr kumimoji="1" sz="2400">
                <a:solidFill>
                  <a:schemeClr val="tx1"/>
                </a:solidFill>
                <a:latin typeface="굴림" charset="-127"/>
                <a:ea typeface="굴림" charset="-127"/>
              </a:defRPr>
            </a:lvl3pPr>
            <a:lvl4pPr marL="1600200" indent="-228600" eaLnBrk="0" hangingPunct="0">
              <a:spcBef>
                <a:spcPct val="20000"/>
              </a:spcBef>
              <a:buChar char="–"/>
              <a:defRPr kumimoji="1" sz="2000">
                <a:solidFill>
                  <a:schemeClr val="tx1"/>
                </a:solidFill>
                <a:latin typeface="굴림" charset="-127"/>
                <a:ea typeface="굴림" charset="-127"/>
              </a:defRPr>
            </a:lvl4pPr>
            <a:lvl5pPr marL="2057400" indent="-228600" eaLnBrk="0" hangingPunct="0">
              <a:spcBef>
                <a:spcPct val="20000"/>
              </a:spcBef>
              <a:buChar char="»"/>
              <a:defRPr kumimoji="1" sz="2000">
                <a:solidFill>
                  <a:schemeClr val="tx1"/>
                </a:solidFill>
                <a:latin typeface="굴림" charset="-127"/>
                <a:ea typeface="굴림" charset="-127"/>
              </a:defRPr>
            </a:lvl5pPr>
            <a:lvl6pPr marL="2514600" indent="-228600" eaLnBrk="0" fontAlgn="base" hangingPunct="0">
              <a:spcBef>
                <a:spcPct val="20000"/>
              </a:spcBef>
              <a:spcAft>
                <a:spcPct val="0"/>
              </a:spcAft>
              <a:buChar char="»"/>
              <a:defRPr kumimoji="1" sz="2000">
                <a:solidFill>
                  <a:schemeClr val="tx1"/>
                </a:solidFill>
                <a:latin typeface="굴림" charset="-127"/>
                <a:ea typeface="굴림" charset="-127"/>
              </a:defRPr>
            </a:lvl6pPr>
            <a:lvl7pPr marL="2971800" indent="-228600" eaLnBrk="0" fontAlgn="base" hangingPunct="0">
              <a:spcBef>
                <a:spcPct val="20000"/>
              </a:spcBef>
              <a:spcAft>
                <a:spcPct val="0"/>
              </a:spcAft>
              <a:buChar char="»"/>
              <a:defRPr kumimoji="1" sz="2000">
                <a:solidFill>
                  <a:schemeClr val="tx1"/>
                </a:solidFill>
                <a:latin typeface="굴림" charset="-127"/>
                <a:ea typeface="굴림" charset="-127"/>
              </a:defRPr>
            </a:lvl7pPr>
            <a:lvl8pPr marL="3429000" indent="-228600" eaLnBrk="0" fontAlgn="base" hangingPunct="0">
              <a:spcBef>
                <a:spcPct val="20000"/>
              </a:spcBef>
              <a:spcAft>
                <a:spcPct val="0"/>
              </a:spcAft>
              <a:buChar char="»"/>
              <a:defRPr kumimoji="1" sz="2000">
                <a:solidFill>
                  <a:schemeClr val="tx1"/>
                </a:solidFill>
                <a:latin typeface="굴림" charset="-127"/>
                <a:ea typeface="굴림" charset="-127"/>
              </a:defRPr>
            </a:lvl8pPr>
            <a:lvl9pPr marL="3886200" indent="-228600" eaLnBrk="0" fontAlgn="base" hangingPunct="0">
              <a:spcBef>
                <a:spcPct val="20000"/>
              </a:spcBef>
              <a:spcAft>
                <a:spcPct val="0"/>
              </a:spcAft>
              <a:buChar char="»"/>
              <a:defRPr kumimoji="1" sz="2000">
                <a:solidFill>
                  <a:schemeClr val="tx1"/>
                </a:solidFill>
                <a:latin typeface="굴림" charset="-127"/>
                <a:ea typeface="굴림" charset="-127"/>
              </a:defRPr>
            </a:lvl9pPr>
          </a:lstStyle>
          <a:p>
            <a:pPr eaLnBrk="1" hangingPunct="1">
              <a:spcBef>
                <a:spcPct val="0"/>
              </a:spcBef>
              <a:buFontTx/>
              <a:buNone/>
            </a:pPr>
            <a:endParaRPr lang="ko-KR" altLang="ko-KR" sz="900">
              <a:latin typeface="돋움" pitchFamily="50" charset="-127"/>
              <a:ea typeface="돋움" pitchFamily="50" charset="-127"/>
            </a:endParaRPr>
          </a:p>
        </p:txBody>
      </p:sp>
      <p:sp>
        <p:nvSpPr>
          <p:cNvPr id="7174" name="Rectangle 131"/>
          <p:cNvSpPr>
            <a:spLocks noChangeArrowheads="1"/>
          </p:cNvSpPr>
          <p:nvPr/>
        </p:nvSpPr>
        <p:spPr bwMode="auto">
          <a:xfrm>
            <a:off x="260350" y="839788"/>
            <a:ext cx="3168650"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kumimoji="1" sz="3200">
                <a:solidFill>
                  <a:schemeClr val="tx1"/>
                </a:solidFill>
                <a:latin typeface="굴림" charset="-127"/>
                <a:ea typeface="굴림" charset="-127"/>
              </a:defRPr>
            </a:lvl1pPr>
            <a:lvl2pPr marL="742950" indent="-285750" eaLnBrk="0" hangingPunct="0">
              <a:spcBef>
                <a:spcPct val="20000"/>
              </a:spcBef>
              <a:buChar char="–"/>
              <a:defRPr kumimoji="1" sz="2800">
                <a:solidFill>
                  <a:schemeClr val="tx1"/>
                </a:solidFill>
                <a:latin typeface="굴림" charset="-127"/>
                <a:ea typeface="굴림" charset="-127"/>
              </a:defRPr>
            </a:lvl2pPr>
            <a:lvl3pPr marL="1143000" indent="-228600" eaLnBrk="0" hangingPunct="0">
              <a:spcBef>
                <a:spcPct val="20000"/>
              </a:spcBef>
              <a:buChar char="•"/>
              <a:defRPr kumimoji="1" sz="2400">
                <a:solidFill>
                  <a:schemeClr val="tx1"/>
                </a:solidFill>
                <a:latin typeface="굴림" charset="-127"/>
                <a:ea typeface="굴림" charset="-127"/>
              </a:defRPr>
            </a:lvl3pPr>
            <a:lvl4pPr marL="1600200" indent="-228600" eaLnBrk="0" hangingPunct="0">
              <a:spcBef>
                <a:spcPct val="20000"/>
              </a:spcBef>
              <a:buChar char="–"/>
              <a:defRPr kumimoji="1" sz="2000">
                <a:solidFill>
                  <a:schemeClr val="tx1"/>
                </a:solidFill>
                <a:latin typeface="굴림" charset="-127"/>
                <a:ea typeface="굴림" charset="-127"/>
              </a:defRPr>
            </a:lvl4pPr>
            <a:lvl5pPr marL="2057400" indent="-228600" eaLnBrk="0" hangingPunct="0">
              <a:spcBef>
                <a:spcPct val="20000"/>
              </a:spcBef>
              <a:buChar char="»"/>
              <a:defRPr kumimoji="1" sz="2000">
                <a:solidFill>
                  <a:schemeClr val="tx1"/>
                </a:solidFill>
                <a:latin typeface="굴림" charset="-127"/>
                <a:ea typeface="굴림" charset="-127"/>
              </a:defRPr>
            </a:lvl5pPr>
            <a:lvl6pPr marL="2514600" indent="-228600" eaLnBrk="0" fontAlgn="base" hangingPunct="0">
              <a:spcBef>
                <a:spcPct val="20000"/>
              </a:spcBef>
              <a:spcAft>
                <a:spcPct val="0"/>
              </a:spcAft>
              <a:buChar char="»"/>
              <a:defRPr kumimoji="1" sz="2000">
                <a:solidFill>
                  <a:schemeClr val="tx1"/>
                </a:solidFill>
                <a:latin typeface="굴림" charset="-127"/>
                <a:ea typeface="굴림" charset="-127"/>
              </a:defRPr>
            </a:lvl6pPr>
            <a:lvl7pPr marL="2971800" indent="-228600" eaLnBrk="0" fontAlgn="base" hangingPunct="0">
              <a:spcBef>
                <a:spcPct val="20000"/>
              </a:spcBef>
              <a:spcAft>
                <a:spcPct val="0"/>
              </a:spcAft>
              <a:buChar char="»"/>
              <a:defRPr kumimoji="1" sz="2000">
                <a:solidFill>
                  <a:schemeClr val="tx1"/>
                </a:solidFill>
                <a:latin typeface="굴림" charset="-127"/>
                <a:ea typeface="굴림" charset="-127"/>
              </a:defRPr>
            </a:lvl7pPr>
            <a:lvl8pPr marL="3429000" indent="-228600" eaLnBrk="0" fontAlgn="base" hangingPunct="0">
              <a:spcBef>
                <a:spcPct val="20000"/>
              </a:spcBef>
              <a:spcAft>
                <a:spcPct val="0"/>
              </a:spcAft>
              <a:buChar char="»"/>
              <a:defRPr kumimoji="1" sz="2000">
                <a:solidFill>
                  <a:schemeClr val="tx1"/>
                </a:solidFill>
                <a:latin typeface="굴림" charset="-127"/>
                <a:ea typeface="굴림" charset="-127"/>
              </a:defRPr>
            </a:lvl8pPr>
            <a:lvl9pPr marL="3886200" indent="-228600" eaLnBrk="0" fontAlgn="base" hangingPunct="0">
              <a:spcBef>
                <a:spcPct val="20000"/>
              </a:spcBef>
              <a:spcAft>
                <a:spcPct val="0"/>
              </a:spcAft>
              <a:buChar char="»"/>
              <a:defRPr kumimoji="1" sz="2000">
                <a:solidFill>
                  <a:schemeClr val="tx1"/>
                </a:solidFill>
                <a:latin typeface="굴림" charset="-127"/>
                <a:ea typeface="굴림" charset="-127"/>
              </a:defRPr>
            </a:lvl9pPr>
          </a:lstStyle>
          <a:p>
            <a:pPr eaLnBrk="1" hangingPunct="1">
              <a:spcBef>
                <a:spcPct val="0"/>
              </a:spcBef>
              <a:buFontTx/>
              <a:buNone/>
            </a:pPr>
            <a:r>
              <a:rPr lang="vi-VN" altLang="ko-KR" sz="900">
                <a:latin typeface="Times New Roman" pitchFamily="18" charset="0"/>
                <a:ea typeface="돋움" pitchFamily="50" charset="-127"/>
                <a:cs typeface="Times New Roman" pitchFamily="18" charset="0"/>
              </a:rPr>
              <a:t>52. Đâu không phải là phương pháp làm khô của máy sấy khí?</a:t>
            </a:r>
          </a:p>
          <a:p>
            <a:pPr eaLnBrk="1" hangingPunct="1">
              <a:spcBef>
                <a:spcPct val="0"/>
              </a:spcBef>
              <a:buFontTx/>
              <a:buNone/>
            </a:pPr>
            <a:endParaRPr lang="vi-VN" altLang="ko-KR" sz="900">
              <a:latin typeface="Times New Roman" pitchFamily="18" charset="0"/>
              <a:ea typeface="돋움" pitchFamily="50" charset="-127"/>
              <a:cs typeface="Times New Roman" pitchFamily="18" charset="0"/>
            </a:endParaRPr>
          </a:p>
          <a:p>
            <a:pPr eaLnBrk="1" hangingPunct="1">
              <a:spcBef>
                <a:spcPct val="0"/>
              </a:spcBef>
              <a:buFontTx/>
              <a:buNone/>
            </a:pPr>
            <a:r>
              <a:rPr lang="en-US" altLang="ko-KR" sz="900">
                <a:latin typeface="Times New Roman" pitchFamily="18" charset="0"/>
                <a:ea typeface="돋움" pitchFamily="50" charset="-127"/>
                <a:cs typeface="Times New Roman" pitchFamily="18" charset="0"/>
              </a:rPr>
              <a:t> </a:t>
            </a:r>
            <a:r>
              <a:rPr lang="vi-VN" altLang="ko-KR" sz="900">
                <a:latin typeface="Times New Roman" pitchFamily="18" charset="0"/>
                <a:ea typeface="돋움" pitchFamily="50" charset="-127"/>
                <a:cs typeface="Times New Roman" pitchFamily="18" charset="0"/>
              </a:rPr>
              <a:t>① Máy sấy khí làm mát bằng nước</a:t>
            </a:r>
            <a:endParaRPr lang="en-US" altLang="ko-KR" sz="900">
              <a:latin typeface="Times New Roman" pitchFamily="18" charset="0"/>
              <a:ea typeface="돋움" pitchFamily="50" charset="-127"/>
              <a:cs typeface="Times New Roman" pitchFamily="18" charset="0"/>
            </a:endParaRPr>
          </a:p>
          <a:p>
            <a:pPr eaLnBrk="1" hangingPunct="1">
              <a:spcBef>
                <a:spcPct val="0"/>
              </a:spcBef>
              <a:buFontTx/>
              <a:buNone/>
            </a:pPr>
            <a:r>
              <a:rPr lang="vi-VN" altLang="ko-KR" sz="900">
                <a:latin typeface="Times New Roman" pitchFamily="18" charset="0"/>
                <a:ea typeface="돋움" pitchFamily="50" charset="-127"/>
                <a:cs typeface="Times New Roman" pitchFamily="18" charset="0"/>
              </a:rPr>
              <a:t> ② Máy sấy khí hấp thụ</a:t>
            </a:r>
          </a:p>
          <a:p>
            <a:pPr eaLnBrk="1" hangingPunct="1">
              <a:spcBef>
                <a:spcPct val="0"/>
              </a:spcBef>
              <a:buFontTx/>
              <a:buNone/>
            </a:pPr>
            <a:r>
              <a:rPr lang="en-US" altLang="ko-KR" sz="900">
                <a:latin typeface="Times New Roman" pitchFamily="18" charset="0"/>
                <a:ea typeface="돋움" pitchFamily="50" charset="-127"/>
                <a:cs typeface="Times New Roman" pitchFamily="18" charset="0"/>
              </a:rPr>
              <a:t> </a:t>
            </a:r>
            <a:r>
              <a:rPr lang="vi-VN" altLang="ko-KR" sz="900">
                <a:latin typeface="Times New Roman" pitchFamily="18" charset="0"/>
                <a:ea typeface="돋움" pitchFamily="50" charset="-127"/>
                <a:cs typeface="Times New Roman" pitchFamily="18" charset="0"/>
              </a:rPr>
              <a:t>③ Máy sấy khí làm mát </a:t>
            </a:r>
            <a:r>
              <a:rPr lang="en-US" altLang="ko-KR" sz="900">
                <a:latin typeface="Times New Roman" pitchFamily="18" charset="0"/>
                <a:ea typeface="돋움" pitchFamily="50" charset="-127"/>
                <a:cs typeface="Times New Roman" pitchFamily="18" charset="0"/>
              </a:rPr>
              <a:t>          </a:t>
            </a:r>
          </a:p>
          <a:p>
            <a:pPr eaLnBrk="1" hangingPunct="1">
              <a:spcBef>
                <a:spcPct val="0"/>
              </a:spcBef>
              <a:buFontTx/>
              <a:buNone/>
            </a:pPr>
            <a:r>
              <a:rPr lang="en-US" altLang="ko-KR" sz="900">
                <a:latin typeface="Times New Roman" pitchFamily="18" charset="0"/>
                <a:ea typeface="돋움" pitchFamily="50" charset="-127"/>
                <a:cs typeface="Times New Roman" pitchFamily="18" charset="0"/>
              </a:rPr>
              <a:t> </a:t>
            </a:r>
            <a:r>
              <a:rPr lang="vi-VN" altLang="ko-KR" sz="900">
                <a:latin typeface="Times New Roman" pitchFamily="18" charset="0"/>
                <a:ea typeface="돋움" pitchFamily="50" charset="-127"/>
                <a:cs typeface="Times New Roman" pitchFamily="18" charset="0"/>
              </a:rPr>
              <a:t>④ Máy sấy khí hấp phụ</a:t>
            </a:r>
            <a:endParaRPr lang="ko-KR" altLang="en-US" sz="900">
              <a:latin typeface="Times New Roman" pitchFamily="18" charset="0"/>
              <a:ea typeface="돋움" pitchFamily="50" charset="-127"/>
              <a:cs typeface="Times New Roman" pitchFamily="18" charset="0"/>
            </a:endParaRPr>
          </a:p>
        </p:txBody>
      </p:sp>
      <p:sp>
        <p:nvSpPr>
          <p:cNvPr id="7175" name="Rectangle 144"/>
          <p:cNvSpPr>
            <a:spLocks noChangeArrowheads="1"/>
          </p:cNvSpPr>
          <p:nvPr/>
        </p:nvSpPr>
        <p:spPr bwMode="auto">
          <a:xfrm>
            <a:off x="3409950" y="5275263"/>
            <a:ext cx="3168650" cy="13665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kumimoji="1" sz="3200">
                <a:solidFill>
                  <a:schemeClr val="tx1"/>
                </a:solidFill>
                <a:latin typeface="굴림" charset="-127"/>
                <a:ea typeface="굴림" charset="-127"/>
              </a:defRPr>
            </a:lvl1pPr>
            <a:lvl2pPr marL="742950" indent="-285750" eaLnBrk="0" hangingPunct="0">
              <a:spcBef>
                <a:spcPct val="20000"/>
              </a:spcBef>
              <a:buChar char="–"/>
              <a:defRPr kumimoji="1" sz="2800">
                <a:solidFill>
                  <a:schemeClr val="tx1"/>
                </a:solidFill>
                <a:latin typeface="굴림" charset="-127"/>
                <a:ea typeface="굴림" charset="-127"/>
              </a:defRPr>
            </a:lvl2pPr>
            <a:lvl3pPr marL="1143000" indent="-228600" eaLnBrk="0" hangingPunct="0">
              <a:spcBef>
                <a:spcPct val="20000"/>
              </a:spcBef>
              <a:buChar char="•"/>
              <a:defRPr kumimoji="1" sz="2400">
                <a:solidFill>
                  <a:schemeClr val="tx1"/>
                </a:solidFill>
                <a:latin typeface="굴림" charset="-127"/>
                <a:ea typeface="굴림" charset="-127"/>
              </a:defRPr>
            </a:lvl3pPr>
            <a:lvl4pPr marL="1600200" indent="-228600" eaLnBrk="0" hangingPunct="0">
              <a:spcBef>
                <a:spcPct val="20000"/>
              </a:spcBef>
              <a:buChar char="–"/>
              <a:defRPr kumimoji="1" sz="2000">
                <a:solidFill>
                  <a:schemeClr val="tx1"/>
                </a:solidFill>
                <a:latin typeface="굴림" charset="-127"/>
                <a:ea typeface="굴림" charset="-127"/>
              </a:defRPr>
            </a:lvl4pPr>
            <a:lvl5pPr marL="2057400" indent="-228600" eaLnBrk="0" hangingPunct="0">
              <a:spcBef>
                <a:spcPct val="20000"/>
              </a:spcBef>
              <a:buChar char="»"/>
              <a:defRPr kumimoji="1" sz="2000">
                <a:solidFill>
                  <a:schemeClr val="tx1"/>
                </a:solidFill>
                <a:latin typeface="굴림" charset="-127"/>
                <a:ea typeface="굴림" charset="-127"/>
              </a:defRPr>
            </a:lvl5pPr>
            <a:lvl6pPr marL="2514600" indent="-228600" eaLnBrk="0" fontAlgn="base" hangingPunct="0">
              <a:spcBef>
                <a:spcPct val="20000"/>
              </a:spcBef>
              <a:spcAft>
                <a:spcPct val="0"/>
              </a:spcAft>
              <a:buChar char="»"/>
              <a:defRPr kumimoji="1" sz="2000">
                <a:solidFill>
                  <a:schemeClr val="tx1"/>
                </a:solidFill>
                <a:latin typeface="굴림" charset="-127"/>
                <a:ea typeface="굴림" charset="-127"/>
              </a:defRPr>
            </a:lvl6pPr>
            <a:lvl7pPr marL="2971800" indent="-228600" eaLnBrk="0" fontAlgn="base" hangingPunct="0">
              <a:spcBef>
                <a:spcPct val="20000"/>
              </a:spcBef>
              <a:spcAft>
                <a:spcPct val="0"/>
              </a:spcAft>
              <a:buChar char="»"/>
              <a:defRPr kumimoji="1" sz="2000">
                <a:solidFill>
                  <a:schemeClr val="tx1"/>
                </a:solidFill>
                <a:latin typeface="굴림" charset="-127"/>
                <a:ea typeface="굴림" charset="-127"/>
              </a:defRPr>
            </a:lvl7pPr>
            <a:lvl8pPr marL="3429000" indent="-228600" eaLnBrk="0" fontAlgn="base" hangingPunct="0">
              <a:spcBef>
                <a:spcPct val="20000"/>
              </a:spcBef>
              <a:spcAft>
                <a:spcPct val="0"/>
              </a:spcAft>
              <a:buChar char="»"/>
              <a:defRPr kumimoji="1" sz="2000">
                <a:solidFill>
                  <a:schemeClr val="tx1"/>
                </a:solidFill>
                <a:latin typeface="굴림" charset="-127"/>
                <a:ea typeface="굴림" charset="-127"/>
              </a:defRPr>
            </a:lvl8pPr>
            <a:lvl9pPr marL="3886200" indent="-228600" eaLnBrk="0" fontAlgn="base" hangingPunct="0">
              <a:spcBef>
                <a:spcPct val="20000"/>
              </a:spcBef>
              <a:spcAft>
                <a:spcPct val="0"/>
              </a:spcAft>
              <a:buChar char="»"/>
              <a:defRPr kumimoji="1" sz="2000">
                <a:solidFill>
                  <a:schemeClr val="tx1"/>
                </a:solidFill>
                <a:latin typeface="굴림" charset="-127"/>
                <a:ea typeface="굴림" charset="-127"/>
              </a:defRPr>
            </a:lvl9pPr>
          </a:lstStyle>
          <a:p>
            <a:pPr eaLnBrk="1" hangingPunct="1">
              <a:spcBef>
                <a:spcPct val="0"/>
              </a:spcBef>
              <a:buFontTx/>
              <a:buNone/>
            </a:pPr>
            <a:r>
              <a:rPr lang="vi-VN" altLang="ko-KR" sz="900">
                <a:latin typeface="Times New Roman" pitchFamily="18" charset="0"/>
                <a:ea typeface="돋움" pitchFamily="50" charset="-127"/>
                <a:cs typeface="Times New Roman" pitchFamily="18" charset="0"/>
              </a:rPr>
              <a:t>59.</a:t>
            </a:r>
            <a:r>
              <a:rPr lang="en-US" altLang="ko-KR" sz="900">
                <a:latin typeface="Times New Roman" pitchFamily="18" charset="0"/>
                <a:ea typeface="돋움" pitchFamily="50" charset="-127"/>
                <a:cs typeface="Times New Roman" pitchFamily="18" charset="0"/>
              </a:rPr>
              <a:t> </a:t>
            </a:r>
            <a:r>
              <a:rPr lang="vi-VN" altLang="ko-KR" sz="900">
                <a:latin typeface="Times New Roman" pitchFamily="18" charset="0"/>
                <a:ea typeface="돋움" pitchFamily="50" charset="-127"/>
                <a:cs typeface="Times New Roman" pitchFamily="18" charset="0"/>
              </a:rPr>
              <a:t>Giải thích đúng về chức năng của rơle</a:t>
            </a:r>
            <a:r>
              <a:rPr lang="en-US" altLang="ko-KR" sz="900">
                <a:latin typeface="Times New Roman" pitchFamily="18" charset="0"/>
                <a:ea typeface="돋움" pitchFamily="50" charset="-127"/>
                <a:cs typeface="Times New Roman" pitchFamily="18" charset="0"/>
              </a:rPr>
              <a:t> dưới đây</a:t>
            </a:r>
            <a:r>
              <a:rPr lang="vi-VN" altLang="ko-KR" sz="900">
                <a:latin typeface="Times New Roman" pitchFamily="18" charset="0"/>
                <a:ea typeface="돋움" pitchFamily="50" charset="-127"/>
                <a:cs typeface="Times New Roman" pitchFamily="18" charset="0"/>
              </a:rPr>
              <a:t> là gì?</a:t>
            </a:r>
            <a:endParaRPr lang="en-US" altLang="ko-KR" sz="900">
              <a:latin typeface="Times New Roman" pitchFamily="18" charset="0"/>
              <a:ea typeface="돋움" pitchFamily="50" charset="-127"/>
              <a:cs typeface="Times New Roman" pitchFamily="18" charset="0"/>
            </a:endParaRPr>
          </a:p>
          <a:p>
            <a:pPr eaLnBrk="1" hangingPunct="1">
              <a:spcBef>
                <a:spcPct val="0"/>
              </a:spcBef>
              <a:buFontTx/>
              <a:buNone/>
            </a:pPr>
            <a:endParaRPr lang="en-US" altLang="ko-KR" sz="900">
              <a:latin typeface="Times New Roman" pitchFamily="18" charset="0"/>
              <a:ea typeface="돋움" pitchFamily="50" charset="-127"/>
              <a:cs typeface="Times New Roman" pitchFamily="18" charset="0"/>
            </a:endParaRPr>
          </a:p>
          <a:p>
            <a:pPr algn="just" eaLnBrk="1" hangingPunct="1">
              <a:buFontTx/>
              <a:buNone/>
            </a:pPr>
            <a:r>
              <a:rPr lang="en-US" altLang="ko-KR" sz="900">
                <a:latin typeface="Times New Roman" pitchFamily="18" charset="0"/>
                <a:ea typeface="돋움" pitchFamily="50" charset="-127"/>
                <a:cs typeface="Times New Roman" pitchFamily="18" charset="0"/>
              </a:rPr>
              <a:t>Có thể cho dòng điện gấp hàng chục lần dòng điện nhập ở  tiếp điểm đầu ra khi nhập lực điện từ tiêu thụ của coil rơ le.</a:t>
            </a:r>
          </a:p>
          <a:p>
            <a:pPr eaLnBrk="1" hangingPunct="1">
              <a:spcBef>
                <a:spcPct val="0"/>
              </a:spcBef>
              <a:buFontTx/>
              <a:buNone/>
            </a:pPr>
            <a:r>
              <a:rPr lang="en-US" altLang="ko-KR" sz="900">
                <a:latin typeface="Times New Roman" pitchFamily="18" charset="0"/>
                <a:ea typeface="돋움" pitchFamily="50" charset="-127"/>
                <a:cs typeface="Times New Roman" pitchFamily="18" charset="0"/>
              </a:rPr>
              <a:t>                                                                           </a:t>
            </a:r>
          </a:p>
          <a:p>
            <a:pPr eaLnBrk="1" hangingPunct="1">
              <a:spcBef>
                <a:spcPct val="0"/>
              </a:spcBef>
              <a:buFontTx/>
              <a:buNone/>
            </a:pPr>
            <a:endParaRPr lang="en-US" altLang="ko-KR" sz="900">
              <a:latin typeface="Times New Roman" pitchFamily="18" charset="0"/>
              <a:ea typeface="돋움" pitchFamily="50" charset="-127"/>
              <a:cs typeface="Times New Roman" pitchFamily="18" charset="0"/>
            </a:endParaRPr>
          </a:p>
          <a:p>
            <a:pPr eaLnBrk="1" hangingPunct="1">
              <a:spcBef>
                <a:spcPct val="0"/>
              </a:spcBef>
              <a:buFontTx/>
              <a:buNone/>
            </a:pPr>
            <a:endParaRPr lang="en-US" altLang="ko-KR" sz="900">
              <a:latin typeface="Times New Roman" pitchFamily="18" charset="0"/>
              <a:ea typeface="돋움" pitchFamily="50" charset="-127"/>
              <a:cs typeface="Times New Roman" pitchFamily="18" charset="0"/>
            </a:endParaRPr>
          </a:p>
          <a:p>
            <a:pPr eaLnBrk="1" hangingPunct="1">
              <a:spcBef>
                <a:spcPct val="0"/>
              </a:spcBef>
              <a:buFontTx/>
              <a:buNone/>
            </a:pPr>
            <a:r>
              <a:rPr lang="vi-VN" altLang="ko-KR" sz="900">
                <a:latin typeface="Times New Roman" pitchFamily="18" charset="0"/>
                <a:ea typeface="돋움" pitchFamily="50" charset="-127"/>
                <a:cs typeface="Times New Roman" pitchFamily="18" charset="0"/>
              </a:rPr>
              <a:t>① Chức năng bộ nhớ</a:t>
            </a:r>
            <a:r>
              <a:rPr lang="en-US" altLang="ko-KR" sz="900">
                <a:latin typeface="Times New Roman" pitchFamily="18" charset="0"/>
                <a:ea typeface="돋움" pitchFamily="50" charset="-127"/>
                <a:cs typeface="Times New Roman" pitchFamily="18" charset="0"/>
              </a:rPr>
              <a:t>        </a:t>
            </a:r>
            <a:r>
              <a:rPr lang="vi-VN" altLang="ko-KR" sz="900">
                <a:latin typeface="Times New Roman" pitchFamily="18" charset="0"/>
                <a:ea typeface="돋움" pitchFamily="50" charset="-127"/>
                <a:cs typeface="Times New Roman" pitchFamily="18" charset="0"/>
              </a:rPr>
              <a:t> ② Chức năng rẽ nhánh</a:t>
            </a:r>
          </a:p>
          <a:p>
            <a:pPr eaLnBrk="1" hangingPunct="1">
              <a:spcBef>
                <a:spcPct val="0"/>
              </a:spcBef>
              <a:buFontTx/>
              <a:buNone/>
            </a:pPr>
            <a:r>
              <a:rPr lang="vi-VN" altLang="ko-KR" sz="900">
                <a:latin typeface="Times New Roman" pitchFamily="18" charset="0"/>
                <a:ea typeface="돋움" pitchFamily="50" charset="-127"/>
                <a:cs typeface="Times New Roman" pitchFamily="18" charset="0"/>
              </a:rPr>
              <a:t>③ Chức năng khuếch đại </a:t>
            </a:r>
            <a:r>
              <a:rPr lang="en-US" altLang="ko-KR" sz="900">
                <a:latin typeface="Times New Roman" pitchFamily="18" charset="0"/>
                <a:ea typeface="돋움" pitchFamily="50" charset="-127"/>
                <a:cs typeface="Times New Roman" pitchFamily="18" charset="0"/>
              </a:rPr>
              <a:t>  </a:t>
            </a:r>
            <a:r>
              <a:rPr lang="vi-VN" altLang="ko-KR" sz="900">
                <a:latin typeface="Times New Roman" pitchFamily="18" charset="0"/>
                <a:ea typeface="돋움" pitchFamily="50" charset="-127"/>
                <a:cs typeface="Times New Roman" pitchFamily="18" charset="0"/>
              </a:rPr>
              <a:t>④ Chức năng chuyển đổi</a:t>
            </a:r>
          </a:p>
        </p:txBody>
      </p:sp>
      <p:sp>
        <p:nvSpPr>
          <p:cNvPr id="7176" name="Rectangle 151"/>
          <p:cNvSpPr>
            <a:spLocks noChangeArrowheads="1"/>
          </p:cNvSpPr>
          <p:nvPr/>
        </p:nvSpPr>
        <p:spPr bwMode="auto">
          <a:xfrm>
            <a:off x="269875" y="2025651"/>
            <a:ext cx="3206750"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kumimoji="1" sz="3200">
                <a:solidFill>
                  <a:schemeClr val="tx1"/>
                </a:solidFill>
                <a:latin typeface="굴림" charset="-127"/>
                <a:ea typeface="굴림" charset="-127"/>
              </a:defRPr>
            </a:lvl1pPr>
            <a:lvl2pPr marL="742950" indent="-285750" eaLnBrk="0" hangingPunct="0">
              <a:spcBef>
                <a:spcPct val="20000"/>
              </a:spcBef>
              <a:buChar char="–"/>
              <a:defRPr kumimoji="1" sz="2800">
                <a:solidFill>
                  <a:schemeClr val="tx1"/>
                </a:solidFill>
                <a:latin typeface="굴림" charset="-127"/>
                <a:ea typeface="굴림" charset="-127"/>
              </a:defRPr>
            </a:lvl2pPr>
            <a:lvl3pPr marL="1143000" indent="-228600" eaLnBrk="0" hangingPunct="0">
              <a:spcBef>
                <a:spcPct val="20000"/>
              </a:spcBef>
              <a:buChar char="•"/>
              <a:defRPr kumimoji="1" sz="2400">
                <a:solidFill>
                  <a:schemeClr val="tx1"/>
                </a:solidFill>
                <a:latin typeface="굴림" charset="-127"/>
                <a:ea typeface="굴림" charset="-127"/>
              </a:defRPr>
            </a:lvl3pPr>
            <a:lvl4pPr marL="1600200" indent="-228600" eaLnBrk="0" hangingPunct="0">
              <a:spcBef>
                <a:spcPct val="20000"/>
              </a:spcBef>
              <a:buChar char="–"/>
              <a:defRPr kumimoji="1" sz="2000">
                <a:solidFill>
                  <a:schemeClr val="tx1"/>
                </a:solidFill>
                <a:latin typeface="굴림" charset="-127"/>
                <a:ea typeface="굴림" charset="-127"/>
              </a:defRPr>
            </a:lvl4pPr>
            <a:lvl5pPr marL="2057400" indent="-228600" eaLnBrk="0" hangingPunct="0">
              <a:spcBef>
                <a:spcPct val="20000"/>
              </a:spcBef>
              <a:buChar char="»"/>
              <a:defRPr kumimoji="1" sz="2000">
                <a:solidFill>
                  <a:schemeClr val="tx1"/>
                </a:solidFill>
                <a:latin typeface="굴림" charset="-127"/>
                <a:ea typeface="굴림" charset="-127"/>
              </a:defRPr>
            </a:lvl5pPr>
            <a:lvl6pPr marL="2514600" indent="-228600" eaLnBrk="0" fontAlgn="base" hangingPunct="0">
              <a:spcBef>
                <a:spcPct val="20000"/>
              </a:spcBef>
              <a:spcAft>
                <a:spcPct val="0"/>
              </a:spcAft>
              <a:buChar char="»"/>
              <a:defRPr kumimoji="1" sz="2000">
                <a:solidFill>
                  <a:schemeClr val="tx1"/>
                </a:solidFill>
                <a:latin typeface="굴림" charset="-127"/>
                <a:ea typeface="굴림" charset="-127"/>
              </a:defRPr>
            </a:lvl6pPr>
            <a:lvl7pPr marL="2971800" indent="-228600" eaLnBrk="0" fontAlgn="base" hangingPunct="0">
              <a:spcBef>
                <a:spcPct val="20000"/>
              </a:spcBef>
              <a:spcAft>
                <a:spcPct val="0"/>
              </a:spcAft>
              <a:buChar char="»"/>
              <a:defRPr kumimoji="1" sz="2000">
                <a:solidFill>
                  <a:schemeClr val="tx1"/>
                </a:solidFill>
                <a:latin typeface="굴림" charset="-127"/>
                <a:ea typeface="굴림" charset="-127"/>
              </a:defRPr>
            </a:lvl7pPr>
            <a:lvl8pPr marL="3429000" indent="-228600" eaLnBrk="0" fontAlgn="base" hangingPunct="0">
              <a:spcBef>
                <a:spcPct val="20000"/>
              </a:spcBef>
              <a:spcAft>
                <a:spcPct val="0"/>
              </a:spcAft>
              <a:buChar char="»"/>
              <a:defRPr kumimoji="1" sz="2000">
                <a:solidFill>
                  <a:schemeClr val="tx1"/>
                </a:solidFill>
                <a:latin typeface="굴림" charset="-127"/>
                <a:ea typeface="굴림" charset="-127"/>
              </a:defRPr>
            </a:lvl8pPr>
            <a:lvl9pPr marL="3886200" indent="-228600" eaLnBrk="0" fontAlgn="base" hangingPunct="0">
              <a:spcBef>
                <a:spcPct val="20000"/>
              </a:spcBef>
              <a:spcAft>
                <a:spcPct val="0"/>
              </a:spcAft>
              <a:buChar char="»"/>
              <a:defRPr kumimoji="1" sz="2000">
                <a:solidFill>
                  <a:schemeClr val="tx1"/>
                </a:solidFill>
                <a:latin typeface="굴림" charset="-127"/>
                <a:ea typeface="굴림" charset="-127"/>
              </a:defRPr>
            </a:lvl9pPr>
          </a:lstStyle>
          <a:p>
            <a:pPr eaLnBrk="1" hangingPunct="1">
              <a:spcBef>
                <a:spcPct val="0"/>
              </a:spcBef>
              <a:buFontTx/>
              <a:buNone/>
            </a:pPr>
            <a:r>
              <a:rPr lang="vi-VN" altLang="ko-KR" sz="900">
                <a:latin typeface="Times New Roman" pitchFamily="18" charset="0"/>
                <a:ea typeface="돋움" pitchFamily="50" charset="-127"/>
                <a:cs typeface="Times New Roman" pitchFamily="18" charset="0"/>
              </a:rPr>
              <a:t>53. Đâu không phải là ưu điểm của ống nhựa?</a:t>
            </a:r>
          </a:p>
          <a:p>
            <a:pPr eaLnBrk="1" hangingPunct="1">
              <a:spcBef>
                <a:spcPct val="0"/>
              </a:spcBef>
              <a:buFontTx/>
              <a:buNone/>
            </a:pPr>
            <a:endParaRPr lang="en-US" altLang="ko-KR" sz="900">
              <a:latin typeface="Times New Roman" pitchFamily="18" charset="0"/>
              <a:ea typeface="돋움" pitchFamily="50" charset="-127"/>
              <a:cs typeface="Times New Roman" pitchFamily="18" charset="0"/>
            </a:endParaRPr>
          </a:p>
          <a:p>
            <a:pPr eaLnBrk="1" hangingPunct="1">
              <a:spcBef>
                <a:spcPct val="0"/>
              </a:spcBef>
              <a:buFontTx/>
              <a:buNone/>
            </a:pPr>
            <a:r>
              <a:rPr lang="vi-VN" altLang="ko-KR" sz="900">
                <a:latin typeface="Times New Roman" pitchFamily="18" charset="0"/>
                <a:ea typeface="돋움" pitchFamily="50" charset="-127"/>
                <a:cs typeface="Times New Roman" pitchFamily="18" charset="0"/>
              </a:rPr>
              <a:t>  ① </a:t>
            </a:r>
            <a:r>
              <a:rPr lang="en-US" altLang="ko-KR" sz="900">
                <a:latin typeface="Times New Roman" pitchFamily="18" charset="0"/>
                <a:ea typeface="돋움" pitchFamily="50" charset="-127"/>
                <a:cs typeface="Times New Roman" pitchFamily="18" charset="0"/>
              </a:rPr>
              <a:t>Có khả năng tăng dung lượng nhiều hơn so với tỷ lệ đường kính ống</a:t>
            </a:r>
            <a:r>
              <a:rPr lang="vi-VN" altLang="ko-KR" sz="900">
                <a:latin typeface="Times New Roman" pitchFamily="18" charset="0"/>
                <a:ea typeface="돋움" pitchFamily="50" charset="-127"/>
                <a:cs typeface="Times New Roman" pitchFamily="18" charset="0"/>
              </a:rPr>
              <a:t>.</a:t>
            </a:r>
          </a:p>
          <a:p>
            <a:pPr eaLnBrk="1" hangingPunct="1">
              <a:spcBef>
                <a:spcPct val="0"/>
              </a:spcBef>
              <a:buFontTx/>
              <a:buNone/>
            </a:pPr>
            <a:r>
              <a:rPr lang="vi-VN" altLang="ko-KR" sz="900">
                <a:latin typeface="Times New Roman" pitchFamily="18" charset="0"/>
                <a:ea typeface="돋움" pitchFamily="50" charset="-127"/>
                <a:cs typeface="Times New Roman" pitchFamily="18" charset="0"/>
              </a:rPr>
              <a:t>  ② </a:t>
            </a:r>
            <a:r>
              <a:rPr lang="en-US" altLang="ko-KR" sz="900">
                <a:latin typeface="Times New Roman" pitchFamily="18" charset="0"/>
                <a:ea typeface="돋움" pitchFamily="50" charset="-127"/>
                <a:cs typeface="Times New Roman" pitchFamily="18" charset="0"/>
              </a:rPr>
              <a:t>Giá thành đắt</a:t>
            </a:r>
            <a:endParaRPr lang="vi-VN" altLang="ko-KR" sz="900">
              <a:latin typeface="Times New Roman" pitchFamily="18" charset="0"/>
              <a:ea typeface="돋움" pitchFamily="50" charset="-127"/>
              <a:cs typeface="Times New Roman" pitchFamily="18" charset="0"/>
            </a:endParaRPr>
          </a:p>
          <a:p>
            <a:pPr eaLnBrk="1" hangingPunct="1">
              <a:spcBef>
                <a:spcPct val="0"/>
              </a:spcBef>
              <a:buFontTx/>
              <a:buNone/>
            </a:pPr>
            <a:r>
              <a:rPr lang="vi-VN" altLang="ko-KR" sz="900">
                <a:latin typeface="Times New Roman" pitchFamily="18" charset="0"/>
                <a:ea typeface="돋움" pitchFamily="50" charset="-127"/>
                <a:cs typeface="Times New Roman" pitchFamily="18" charset="0"/>
              </a:rPr>
              <a:t>  ③ </a:t>
            </a:r>
            <a:r>
              <a:rPr lang="en-US" altLang="ko-KR" sz="900">
                <a:latin typeface="Times New Roman" pitchFamily="18" charset="0"/>
                <a:ea typeface="돋움" pitchFamily="50" charset="-127"/>
                <a:cs typeface="Times New Roman" pitchFamily="18" charset="0"/>
              </a:rPr>
              <a:t>Dễ duy trì, bảo dưỡng</a:t>
            </a:r>
            <a:endParaRPr lang="vi-VN" altLang="ko-KR" sz="900">
              <a:latin typeface="Times New Roman" pitchFamily="18" charset="0"/>
              <a:ea typeface="돋움" pitchFamily="50" charset="-127"/>
              <a:cs typeface="Times New Roman" pitchFamily="18" charset="0"/>
            </a:endParaRPr>
          </a:p>
          <a:p>
            <a:pPr eaLnBrk="1" hangingPunct="1">
              <a:spcBef>
                <a:spcPct val="0"/>
              </a:spcBef>
              <a:buFontTx/>
              <a:buNone/>
            </a:pPr>
            <a:r>
              <a:rPr lang="en-US" altLang="ko-KR" sz="900">
                <a:latin typeface="Times New Roman" pitchFamily="18" charset="0"/>
                <a:ea typeface="돋움" pitchFamily="50" charset="-127"/>
                <a:cs typeface="Times New Roman" pitchFamily="18" charset="0"/>
              </a:rPr>
              <a:t>  ④ </a:t>
            </a:r>
            <a:r>
              <a:rPr lang="en-US" altLang="ko-KR" sz="900">
                <a:latin typeface="Times New Roman" pitchFamily="18" charset="0"/>
                <a:cs typeface="Times New Roman" pitchFamily="18" charset="0"/>
              </a:rPr>
              <a:t>Có tính mềm dẻo, linh động nên dễ thao tác và dễ sử dụng với cả ống dẫn của máy có bộ phận quay</a:t>
            </a:r>
            <a:r>
              <a:rPr lang="vi-VN" altLang="ko-KR" sz="900">
                <a:latin typeface="Times New Roman" pitchFamily="18" charset="0"/>
                <a:ea typeface="돋움" pitchFamily="50" charset="-127"/>
              </a:rPr>
              <a:t>.</a:t>
            </a:r>
          </a:p>
        </p:txBody>
      </p:sp>
      <p:sp>
        <p:nvSpPr>
          <p:cNvPr id="7177" name="Rectangle 153"/>
          <p:cNvSpPr>
            <a:spLocks noChangeArrowheads="1"/>
          </p:cNvSpPr>
          <p:nvPr/>
        </p:nvSpPr>
        <p:spPr bwMode="auto">
          <a:xfrm>
            <a:off x="260350" y="6478589"/>
            <a:ext cx="3206750"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kumimoji="1" sz="3200">
                <a:solidFill>
                  <a:schemeClr val="tx1"/>
                </a:solidFill>
                <a:latin typeface="굴림" charset="-127"/>
                <a:ea typeface="굴림" charset="-127"/>
              </a:defRPr>
            </a:lvl1pPr>
            <a:lvl2pPr marL="742950" indent="-285750" eaLnBrk="0" hangingPunct="0">
              <a:spcBef>
                <a:spcPct val="20000"/>
              </a:spcBef>
              <a:buChar char="–"/>
              <a:defRPr kumimoji="1" sz="2800">
                <a:solidFill>
                  <a:schemeClr val="tx1"/>
                </a:solidFill>
                <a:latin typeface="굴림" charset="-127"/>
                <a:ea typeface="굴림" charset="-127"/>
              </a:defRPr>
            </a:lvl2pPr>
            <a:lvl3pPr marL="1143000" indent="-228600" eaLnBrk="0" hangingPunct="0">
              <a:spcBef>
                <a:spcPct val="20000"/>
              </a:spcBef>
              <a:buChar char="•"/>
              <a:defRPr kumimoji="1" sz="2400">
                <a:solidFill>
                  <a:schemeClr val="tx1"/>
                </a:solidFill>
                <a:latin typeface="굴림" charset="-127"/>
                <a:ea typeface="굴림" charset="-127"/>
              </a:defRPr>
            </a:lvl3pPr>
            <a:lvl4pPr marL="1600200" indent="-228600" eaLnBrk="0" hangingPunct="0">
              <a:spcBef>
                <a:spcPct val="20000"/>
              </a:spcBef>
              <a:buChar char="–"/>
              <a:defRPr kumimoji="1" sz="2000">
                <a:solidFill>
                  <a:schemeClr val="tx1"/>
                </a:solidFill>
                <a:latin typeface="굴림" charset="-127"/>
                <a:ea typeface="굴림" charset="-127"/>
              </a:defRPr>
            </a:lvl4pPr>
            <a:lvl5pPr marL="2057400" indent="-228600" eaLnBrk="0" hangingPunct="0">
              <a:spcBef>
                <a:spcPct val="20000"/>
              </a:spcBef>
              <a:buChar char="»"/>
              <a:defRPr kumimoji="1" sz="2000">
                <a:solidFill>
                  <a:schemeClr val="tx1"/>
                </a:solidFill>
                <a:latin typeface="굴림" charset="-127"/>
                <a:ea typeface="굴림" charset="-127"/>
              </a:defRPr>
            </a:lvl5pPr>
            <a:lvl6pPr marL="2514600" indent="-228600" eaLnBrk="0" fontAlgn="base" hangingPunct="0">
              <a:spcBef>
                <a:spcPct val="20000"/>
              </a:spcBef>
              <a:spcAft>
                <a:spcPct val="0"/>
              </a:spcAft>
              <a:buChar char="»"/>
              <a:defRPr kumimoji="1" sz="2000">
                <a:solidFill>
                  <a:schemeClr val="tx1"/>
                </a:solidFill>
                <a:latin typeface="굴림" charset="-127"/>
                <a:ea typeface="굴림" charset="-127"/>
              </a:defRPr>
            </a:lvl6pPr>
            <a:lvl7pPr marL="2971800" indent="-228600" eaLnBrk="0" fontAlgn="base" hangingPunct="0">
              <a:spcBef>
                <a:spcPct val="20000"/>
              </a:spcBef>
              <a:spcAft>
                <a:spcPct val="0"/>
              </a:spcAft>
              <a:buChar char="»"/>
              <a:defRPr kumimoji="1" sz="2000">
                <a:solidFill>
                  <a:schemeClr val="tx1"/>
                </a:solidFill>
                <a:latin typeface="굴림" charset="-127"/>
                <a:ea typeface="굴림" charset="-127"/>
              </a:defRPr>
            </a:lvl7pPr>
            <a:lvl8pPr marL="3429000" indent="-228600" eaLnBrk="0" fontAlgn="base" hangingPunct="0">
              <a:spcBef>
                <a:spcPct val="20000"/>
              </a:spcBef>
              <a:spcAft>
                <a:spcPct val="0"/>
              </a:spcAft>
              <a:buChar char="»"/>
              <a:defRPr kumimoji="1" sz="2000">
                <a:solidFill>
                  <a:schemeClr val="tx1"/>
                </a:solidFill>
                <a:latin typeface="굴림" charset="-127"/>
                <a:ea typeface="굴림" charset="-127"/>
              </a:defRPr>
            </a:lvl8pPr>
            <a:lvl9pPr marL="3886200" indent="-228600" eaLnBrk="0" fontAlgn="base" hangingPunct="0">
              <a:spcBef>
                <a:spcPct val="20000"/>
              </a:spcBef>
              <a:spcAft>
                <a:spcPct val="0"/>
              </a:spcAft>
              <a:buChar char="»"/>
              <a:defRPr kumimoji="1" sz="2000">
                <a:solidFill>
                  <a:schemeClr val="tx1"/>
                </a:solidFill>
                <a:latin typeface="굴림" charset="-127"/>
                <a:ea typeface="굴림" charset="-127"/>
              </a:defRPr>
            </a:lvl9pPr>
          </a:lstStyle>
          <a:p>
            <a:pPr eaLnBrk="1" hangingPunct="1">
              <a:spcBef>
                <a:spcPct val="0"/>
              </a:spcBef>
              <a:buFontTx/>
              <a:buNone/>
            </a:pPr>
            <a:r>
              <a:rPr lang="vi-VN" altLang="ko-KR" sz="900">
                <a:latin typeface="Times New Roman" pitchFamily="18" charset="0"/>
                <a:ea typeface="돋움" pitchFamily="50" charset="-127"/>
                <a:cs typeface="Times New Roman" pitchFamily="18" charset="0"/>
              </a:rPr>
              <a:t>56. </a:t>
            </a:r>
            <a:r>
              <a:rPr lang="en-US" altLang="ko-KR" sz="900">
                <a:latin typeface="Times New Roman" pitchFamily="18" charset="0"/>
                <a:ea typeface="돋움" pitchFamily="50" charset="-127"/>
                <a:cs typeface="Times New Roman" pitchFamily="18" charset="0"/>
              </a:rPr>
              <a:t>Cho khí nén đi qua tại một vị trí </a:t>
            </a:r>
            <a:r>
              <a:rPr lang="vi-VN" altLang="ko-KR" sz="900">
                <a:latin typeface="Times New Roman" pitchFamily="18" charset="0"/>
                <a:ea typeface="돋움" pitchFamily="50" charset="-127"/>
                <a:cs typeface="Times New Roman" pitchFamily="18" charset="0"/>
              </a:rPr>
              <a:t>điều khiển</a:t>
            </a:r>
            <a:r>
              <a:rPr lang="en-US" altLang="ko-KR" sz="900">
                <a:latin typeface="Times New Roman" pitchFamily="18" charset="0"/>
                <a:ea typeface="돋움" pitchFamily="50" charset="-127"/>
                <a:cs typeface="Times New Roman" pitchFamily="18" charset="0"/>
              </a:rPr>
              <a:t> nào đó và dừng tại vị trí </a:t>
            </a:r>
            <a:r>
              <a:rPr lang="vi-VN" altLang="ko-KR" sz="900">
                <a:latin typeface="Times New Roman" pitchFamily="18" charset="0"/>
                <a:ea typeface="돋움" pitchFamily="50" charset="-127"/>
                <a:cs typeface="Times New Roman" pitchFamily="18" charset="0"/>
              </a:rPr>
              <a:t>điều khiển</a:t>
            </a:r>
            <a:r>
              <a:rPr lang="en-US" altLang="ko-KR" sz="900">
                <a:latin typeface="Times New Roman" pitchFamily="18" charset="0"/>
                <a:ea typeface="돋움" pitchFamily="50" charset="-127"/>
                <a:cs typeface="Times New Roman" pitchFamily="18" charset="0"/>
              </a:rPr>
              <a:t> khác, được sử dụng chủ yếu với  vai trò là van chuyên để dừng. Là loại van nào ?</a:t>
            </a:r>
            <a:endParaRPr lang="vi-VN" altLang="ko-KR" sz="900">
              <a:latin typeface="Times New Roman" pitchFamily="18" charset="0"/>
              <a:ea typeface="돋움" pitchFamily="50" charset="-127"/>
              <a:cs typeface="Times New Roman" pitchFamily="18" charset="0"/>
            </a:endParaRPr>
          </a:p>
          <a:p>
            <a:pPr eaLnBrk="1" hangingPunct="1">
              <a:spcBef>
                <a:spcPct val="0"/>
              </a:spcBef>
              <a:buFontTx/>
              <a:buNone/>
            </a:pPr>
            <a:endParaRPr lang="en-US" altLang="ko-KR" sz="900">
              <a:latin typeface="Times New Roman" pitchFamily="18" charset="0"/>
              <a:ea typeface="돋움" pitchFamily="50" charset="-127"/>
              <a:cs typeface="Times New Roman" pitchFamily="18" charset="0"/>
            </a:endParaRPr>
          </a:p>
          <a:p>
            <a:pPr eaLnBrk="1" hangingPunct="1">
              <a:spcBef>
                <a:spcPct val="0"/>
              </a:spcBef>
              <a:buFontTx/>
              <a:buNone/>
            </a:pPr>
            <a:r>
              <a:rPr lang="nl-NL" altLang="ko-KR" sz="900">
                <a:latin typeface="Times New Roman" pitchFamily="18" charset="0"/>
                <a:ea typeface="돋움" pitchFamily="50" charset="-127"/>
                <a:cs typeface="Times New Roman" pitchFamily="18" charset="0"/>
              </a:rPr>
              <a:t>  ① Van 3 cửa 2 vị trí       ② Van chặn</a:t>
            </a:r>
          </a:p>
          <a:p>
            <a:pPr eaLnBrk="1" hangingPunct="1">
              <a:spcBef>
                <a:spcPct val="0"/>
              </a:spcBef>
              <a:buFontTx/>
              <a:buNone/>
            </a:pPr>
            <a:r>
              <a:rPr lang="en-US" altLang="ko-KR" sz="900">
                <a:latin typeface="Times New Roman" pitchFamily="18" charset="0"/>
                <a:ea typeface="돋움" pitchFamily="50" charset="-127"/>
                <a:cs typeface="Times New Roman" pitchFamily="18" charset="0"/>
              </a:rPr>
              <a:t>  ③ Van áp suất                ④ Van 2 cửa 2 vị trí</a:t>
            </a:r>
          </a:p>
        </p:txBody>
      </p:sp>
      <p:sp>
        <p:nvSpPr>
          <p:cNvPr id="7178" name="Rectangle 170"/>
          <p:cNvSpPr>
            <a:spLocks noChangeArrowheads="1"/>
          </p:cNvSpPr>
          <p:nvPr/>
        </p:nvSpPr>
        <p:spPr bwMode="auto">
          <a:xfrm>
            <a:off x="3429000" y="6699251"/>
            <a:ext cx="3206750" cy="2862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kumimoji="1" sz="3200">
                <a:solidFill>
                  <a:schemeClr val="tx1"/>
                </a:solidFill>
                <a:latin typeface="굴림" charset="-127"/>
                <a:ea typeface="굴림" charset="-127"/>
              </a:defRPr>
            </a:lvl1pPr>
            <a:lvl2pPr marL="742950" indent="-285750" eaLnBrk="0" hangingPunct="0">
              <a:spcBef>
                <a:spcPct val="20000"/>
              </a:spcBef>
              <a:buChar char="–"/>
              <a:defRPr kumimoji="1" sz="2800">
                <a:solidFill>
                  <a:schemeClr val="tx1"/>
                </a:solidFill>
                <a:latin typeface="굴림" charset="-127"/>
                <a:ea typeface="굴림" charset="-127"/>
              </a:defRPr>
            </a:lvl2pPr>
            <a:lvl3pPr marL="1143000" indent="-228600" eaLnBrk="0" hangingPunct="0">
              <a:spcBef>
                <a:spcPct val="20000"/>
              </a:spcBef>
              <a:buChar char="•"/>
              <a:defRPr kumimoji="1" sz="2400">
                <a:solidFill>
                  <a:schemeClr val="tx1"/>
                </a:solidFill>
                <a:latin typeface="굴림" charset="-127"/>
                <a:ea typeface="굴림" charset="-127"/>
              </a:defRPr>
            </a:lvl3pPr>
            <a:lvl4pPr marL="1600200" indent="-228600" eaLnBrk="0" hangingPunct="0">
              <a:spcBef>
                <a:spcPct val="20000"/>
              </a:spcBef>
              <a:buChar char="–"/>
              <a:defRPr kumimoji="1" sz="2000">
                <a:solidFill>
                  <a:schemeClr val="tx1"/>
                </a:solidFill>
                <a:latin typeface="굴림" charset="-127"/>
                <a:ea typeface="굴림" charset="-127"/>
              </a:defRPr>
            </a:lvl4pPr>
            <a:lvl5pPr marL="2057400" indent="-228600" eaLnBrk="0" hangingPunct="0">
              <a:spcBef>
                <a:spcPct val="20000"/>
              </a:spcBef>
              <a:buChar char="»"/>
              <a:defRPr kumimoji="1" sz="2000">
                <a:solidFill>
                  <a:schemeClr val="tx1"/>
                </a:solidFill>
                <a:latin typeface="굴림" charset="-127"/>
                <a:ea typeface="굴림" charset="-127"/>
              </a:defRPr>
            </a:lvl5pPr>
            <a:lvl6pPr marL="2514600" indent="-228600" eaLnBrk="0" fontAlgn="base" hangingPunct="0">
              <a:spcBef>
                <a:spcPct val="20000"/>
              </a:spcBef>
              <a:spcAft>
                <a:spcPct val="0"/>
              </a:spcAft>
              <a:buChar char="»"/>
              <a:defRPr kumimoji="1" sz="2000">
                <a:solidFill>
                  <a:schemeClr val="tx1"/>
                </a:solidFill>
                <a:latin typeface="굴림" charset="-127"/>
                <a:ea typeface="굴림" charset="-127"/>
              </a:defRPr>
            </a:lvl6pPr>
            <a:lvl7pPr marL="2971800" indent="-228600" eaLnBrk="0" fontAlgn="base" hangingPunct="0">
              <a:spcBef>
                <a:spcPct val="20000"/>
              </a:spcBef>
              <a:spcAft>
                <a:spcPct val="0"/>
              </a:spcAft>
              <a:buChar char="»"/>
              <a:defRPr kumimoji="1" sz="2000">
                <a:solidFill>
                  <a:schemeClr val="tx1"/>
                </a:solidFill>
                <a:latin typeface="굴림" charset="-127"/>
                <a:ea typeface="굴림" charset="-127"/>
              </a:defRPr>
            </a:lvl7pPr>
            <a:lvl8pPr marL="3429000" indent="-228600" eaLnBrk="0" fontAlgn="base" hangingPunct="0">
              <a:spcBef>
                <a:spcPct val="20000"/>
              </a:spcBef>
              <a:spcAft>
                <a:spcPct val="0"/>
              </a:spcAft>
              <a:buChar char="»"/>
              <a:defRPr kumimoji="1" sz="2000">
                <a:solidFill>
                  <a:schemeClr val="tx1"/>
                </a:solidFill>
                <a:latin typeface="굴림" charset="-127"/>
                <a:ea typeface="굴림" charset="-127"/>
              </a:defRPr>
            </a:lvl8pPr>
            <a:lvl9pPr marL="3886200" indent="-228600" eaLnBrk="0" fontAlgn="base" hangingPunct="0">
              <a:spcBef>
                <a:spcPct val="20000"/>
              </a:spcBef>
              <a:spcAft>
                <a:spcPct val="0"/>
              </a:spcAft>
              <a:buChar char="»"/>
              <a:defRPr kumimoji="1" sz="2000">
                <a:solidFill>
                  <a:schemeClr val="tx1"/>
                </a:solidFill>
                <a:latin typeface="굴림" charset="-127"/>
                <a:ea typeface="굴림" charset="-127"/>
              </a:defRPr>
            </a:lvl9pPr>
          </a:lstStyle>
          <a:p>
            <a:pPr eaLnBrk="1" hangingPunct="1">
              <a:spcBef>
                <a:spcPct val="0"/>
              </a:spcBef>
              <a:buFontTx/>
              <a:buNone/>
            </a:pPr>
            <a:r>
              <a:rPr lang="vi-VN" altLang="ko-KR" sz="900">
                <a:latin typeface="Times New Roman" pitchFamily="18" charset="0"/>
                <a:ea typeface="돋움" pitchFamily="50" charset="-127"/>
                <a:cs typeface="Times New Roman" pitchFamily="18" charset="0"/>
              </a:rPr>
              <a:t>60. Sơ đồ mạch khí nén của van trễ thời gian là gì?</a:t>
            </a:r>
          </a:p>
          <a:p>
            <a:pPr eaLnBrk="1" hangingPunct="1">
              <a:spcBef>
                <a:spcPct val="0"/>
              </a:spcBef>
              <a:buFontTx/>
              <a:buNone/>
            </a:pPr>
            <a:endParaRPr lang="en-US" altLang="ko-KR" sz="900">
              <a:latin typeface="Times New Roman" pitchFamily="18" charset="0"/>
              <a:ea typeface="돋움" pitchFamily="50" charset="-127"/>
              <a:cs typeface="Times New Roman" pitchFamily="18" charset="0"/>
            </a:endParaRPr>
          </a:p>
          <a:p>
            <a:pPr eaLnBrk="1" hangingPunct="1">
              <a:spcBef>
                <a:spcPct val="0"/>
              </a:spcBef>
              <a:buFontTx/>
              <a:buNone/>
            </a:pPr>
            <a:endParaRPr lang="en-US" altLang="ko-KR" sz="900">
              <a:latin typeface="Times New Roman" pitchFamily="18" charset="0"/>
              <a:ea typeface="돋움" pitchFamily="50" charset="-127"/>
              <a:cs typeface="Times New Roman" pitchFamily="18" charset="0"/>
            </a:endParaRPr>
          </a:p>
          <a:p>
            <a:pPr eaLnBrk="1" hangingPunct="1">
              <a:spcBef>
                <a:spcPct val="0"/>
              </a:spcBef>
              <a:buFontTx/>
              <a:buNone/>
            </a:pPr>
            <a:endParaRPr lang="en-US" altLang="ko-KR" sz="900">
              <a:latin typeface="Times New Roman" pitchFamily="18" charset="0"/>
              <a:ea typeface="돋움" pitchFamily="50" charset="-127"/>
              <a:cs typeface="Times New Roman" pitchFamily="18" charset="0"/>
            </a:endParaRPr>
          </a:p>
          <a:p>
            <a:pPr eaLnBrk="1" hangingPunct="1">
              <a:spcBef>
                <a:spcPct val="0"/>
              </a:spcBef>
              <a:buFontTx/>
              <a:buNone/>
            </a:pPr>
            <a:r>
              <a:rPr lang="en-US" altLang="ko-KR" sz="900">
                <a:latin typeface="Times New Roman" pitchFamily="18" charset="0"/>
                <a:ea typeface="돋움" pitchFamily="50" charset="-127"/>
                <a:cs typeface="Times New Roman" pitchFamily="18" charset="0"/>
              </a:rPr>
              <a:t>  ①</a:t>
            </a:r>
          </a:p>
          <a:p>
            <a:pPr eaLnBrk="1" hangingPunct="1">
              <a:spcBef>
                <a:spcPct val="0"/>
              </a:spcBef>
              <a:buFontTx/>
              <a:buNone/>
            </a:pPr>
            <a:endParaRPr lang="en-US" altLang="ko-KR" sz="900">
              <a:latin typeface="Times New Roman" pitchFamily="18" charset="0"/>
              <a:ea typeface="돋움" pitchFamily="50" charset="-127"/>
              <a:cs typeface="Times New Roman" pitchFamily="18" charset="0"/>
            </a:endParaRPr>
          </a:p>
          <a:p>
            <a:pPr eaLnBrk="1" hangingPunct="1">
              <a:spcBef>
                <a:spcPct val="0"/>
              </a:spcBef>
              <a:buFontTx/>
              <a:buNone/>
            </a:pPr>
            <a:endParaRPr lang="en-US" altLang="ko-KR" sz="900">
              <a:latin typeface="Times New Roman" pitchFamily="18" charset="0"/>
              <a:ea typeface="돋움" pitchFamily="50" charset="-127"/>
              <a:cs typeface="Times New Roman" pitchFamily="18" charset="0"/>
            </a:endParaRPr>
          </a:p>
          <a:p>
            <a:pPr eaLnBrk="1" hangingPunct="1">
              <a:spcBef>
                <a:spcPct val="0"/>
              </a:spcBef>
              <a:buFontTx/>
              <a:buNone/>
            </a:pPr>
            <a:endParaRPr lang="en-US" altLang="ko-KR" sz="900">
              <a:latin typeface="Times New Roman" pitchFamily="18" charset="0"/>
              <a:ea typeface="돋움" pitchFamily="50" charset="-127"/>
              <a:cs typeface="Times New Roman" pitchFamily="18" charset="0"/>
            </a:endParaRPr>
          </a:p>
          <a:p>
            <a:pPr eaLnBrk="1" hangingPunct="1">
              <a:spcBef>
                <a:spcPct val="0"/>
              </a:spcBef>
              <a:buFontTx/>
              <a:buNone/>
            </a:pPr>
            <a:endParaRPr lang="en-US" altLang="ko-KR" sz="900">
              <a:latin typeface="Times New Roman" pitchFamily="18" charset="0"/>
              <a:ea typeface="돋움" pitchFamily="50" charset="-127"/>
              <a:cs typeface="Times New Roman" pitchFamily="18" charset="0"/>
            </a:endParaRPr>
          </a:p>
          <a:p>
            <a:pPr eaLnBrk="1" hangingPunct="1">
              <a:spcBef>
                <a:spcPct val="0"/>
              </a:spcBef>
              <a:buFontTx/>
              <a:buNone/>
            </a:pPr>
            <a:r>
              <a:rPr lang="en-US" altLang="ko-KR" sz="900">
                <a:latin typeface="Times New Roman" pitchFamily="18" charset="0"/>
                <a:ea typeface="돋움" pitchFamily="50" charset="-127"/>
                <a:cs typeface="Times New Roman" pitchFamily="18" charset="0"/>
              </a:rPr>
              <a:t>  ②</a:t>
            </a:r>
          </a:p>
          <a:p>
            <a:pPr eaLnBrk="1" hangingPunct="1">
              <a:spcBef>
                <a:spcPct val="0"/>
              </a:spcBef>
              <a:buFontTx/>
              <a:buNone/>
            </a:pPr>
            <a:r>
              <a:rPr lang="en-US" altLang="ko-KR" sz="900">
                <a:latin typeface="Times New Roman" pitchFamily="18" charset="0"/>
                <a:ea typeface="돋움" pitchFamily="50" charset="-127"/>
                <a:cs typeface="Times New Roman" pitchFamily="18" charset="0"/>
              </a:rPr>
              <a:t>  </a:t>
            </a:r>
          </a:p>
          <a:p>
            <a:pPr eaLnBrk="1" hangingPunct="1">
              <a:spcBef>
                <a:spcPct val="0"/>
              </a:spcBef>
              <a:buFontTx/>
              <a:buNone/>
            </a:pPr>
            <a:endParaRPr lang="en-US" altLang="ko-KR" sz="900">
              <a:latin typeface="Times New Roman" pitchFamily="18" charset="0"/>
              <a:ea typeface="돋움" pitchFamily="50" charset="-127"/>
              <a:cs typeface="Times New Roman" pitchFamily="18" charset="0"/>
            </a:endParaRPr>
          </a:p>
          <a:p>
            <a:pPr eaLnBrk="1" hangingPunct="1">
              <a:spcBef>
                <a:spcPct val="0"/>
              </a:spcBef>
              <a:buFontTx/>
              <a:buNone/>
            </a:pPr>
            <a:endParaRPr lang="en-US" altLang="ko-KR" sz="900">
              <a:latin typeface="Times New Roman" pitchFamily="18" charset="0"/>
              <a:ea typeface="돋움" pitchFamily="50" charset="-127"/>
              <a:cs typeface="Times New Roman" pitchFamily="18" charset="0"/>
            </a:endParaRPr>
          </a:p>
          <a:p>
            <a:pPr eaLnBrk="1" hangingPunct="1">
              <a:spcBef>
                <a:spcPct val="0"/>
              </a:spcBef>
              <a:buFontTx/>
              <a:buNone/>
            </a:pPr>
            <a:r>
              <a:rPr lang="en-US" altLang="ko-KR" sz="900">
                <a:latin typeface="Times New Roman" pitchFamily="18" charset="0"/>
                <a:ea typeface="돋움" pitchFamily="50" charset="-127"/>
                <a:cs typeface="Times New Roman" pitchFamily="18" charset="0"/>
              </a:rPr>
              <a:t>  </a:t>
            </a:r>
          </a:p>
          <a:p>
            <a:pPr eaLnBrk="1" hangingPunct="1">
              <a:spcBef>
                <a:spcPct val="0"/>
              </a:spcBef>
              <a:buFontTx/>
              <a:buNone/>
            </a:pPr>
            <a:r>
              <a:rPr lang="en-US" altLang="ko-KR" sz="900">
                <a:latin typeface="Times New Roman" pitchFamily="18" charset="0"/>
                <a:ea typeface="돋움" pitchFamily="50" charset="-127"/>
                <a:cs typeface="Times New Roman" pitchFamily="18" charset="0"/>
              </a:rPr>
              <a:t>  ③</a:t>
            </a:r>
          </a:p>
          <a:p>
            <a:pPr eaLnBrk="1" hangingPunct="1">
              <a:spcBef>
                <a:spcPct val="0"/>
              </a:spcBef>
              <a:buFontTx/>
              <a:buNone/>
            </a:pPr>
            <a:endParaRPr lang="en-US" altLang="ko-KR" sz="900">
              <a:latin typeface="Times New Roman" pitchFamily="18" charset="0"/>
              <a:ea typeface="돋움" pitchFamily="50" charset="-127"/>
              <a:cs typeface="Times New Roman" pitchFamily="18" charset="0"/>
            </a:endParaRPr>
          </a:p>
          <a:p>
            <a:pPr eaLnBrk="1" hangingPunct="1">
              <a:spcBef>
                <a:spcPct val="0"/>
              </a:spcBef>
              <a:buFontTx/>
              <a:buNone/>
            </a:pPr>
            <a:endParaRPr lang="en-US" altLang="ko-KR" sz="900">
              <a:latin typeface="Times New Roman" pitchFamily="18" charset="0"/>
              <a:ea typeface="돋움" pitchFamily="50" charset="-127"/>
              <a:cs typeface="Times New Roman" pitchFamily="18" charset="0"/>
            </a:endParaRPr>
          </a:p>
          <a:p>
            <a:pPr eaLnBrk="1" hangingPunct="1">
              <a:spcBef>
                <a:spcPct val="0"/>
              </a:spcBef>
              <a:buFontTx/>
              <a:buNone/>
            </a:pPr>
            <a:endParaRPr lang="en-US" altLang="ko-KR" sz="900">
              <a:latin typeface="Times New Roman" pitchFamily="18" charset="0"/>
              <a:ea typeface="돋움" pitchFamily="50" charset="-127"/>
              <a:cs typeface="Times New Roman" pitchFamily="18" charset="0"/>
            </a:endParaRPr>
          </a:p>
          <a:p>
            <a:pPr eaLnBrk="1" hangingPunct="1">
              <a:spcBef>
                <a:spcPct val="0"/>
              </a:spcBef>
              <a:buFontTx/>
              <a:buNone/>
            </a:pPr>
            <a:endParaRPr lang="en-US" altLang="ko-KR" sz="900">
              <a:latin typeface="Times New Roman" pitchFamily="18" charset="0"/>
              <a:ea typeface="돋움" pitchFamily="50" charset="-127"/>
              <a:cs typeface="Times New Roman" pitchFamily="18" charset="0"/>
            </a:endParaRPr>
          </a:p>
          <a:p>
            <a:pPr eaLnBrk="1" hangingPunct="1">
              <a:spcBef>
                <a:spcPct val="0"/>
              </a:spcBef>
              <a:buFontTx/>
              <a:buNone/>
            </a:pPr>
            <a:r>
              <a:rPr lang="en-US" altLang="ko-KR" sz="900">
                <a:latin typeface="Times New Roman" pitchFamily="18" charset="0"/>
                <a:ea typeface="돋움" pitchFamily="50" charset="-127"/>
                <a:cs typeface="Times New Roman" pitchFamily="18" charset="0"/>
              </a:rPr>
              <a:t>  ④</a:t>
            </a:r>
          </a:p>
        </p:txBody>
      </p:sp>
      <p:sp>
        <p:nvSpPr>
          <p:cNvPr id="7179" name="Text Box 17"/>
          <p:cNvSpPr txBox="1">
            <a:spLocks noChangeArrowheads="1"/>
          </p:cNvSpPr>
          <p:nvPr/>
        </p:nvSpPr>
        <p:spPr bwMode="auto">
          <a:xfrm>
            <a:off x="260350" y="7689851"/>
            <a:ext cx="3168650"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kumimoji="1" sz="3200">
                <a:solidFill>
                  <a:schemeClr val="tx1"/>
                </a:solidFill>
                <a:latin typeface="굴림" charset="-127"/>
                <a:ea typeface="굴림" charset="-127"/>
              </a:defRPr>
            </a:lvl1pPr>
            <a:lvl2pPr marL="742950" indent="-285750" eaLnBrk="0" hangingPunct="0">
              <a:spcBef>
                <a:spcPct val="20000"/>
              </a:spcBef>
              <a:buChar char="–"/>
              <a:defRPr kumimoji="1" sz="2800">
                <a:solidFill>
                  <a:schemeClr val="tx1"/>
                </a:solidFill>
                <a:latin typeface="굴림" charset="-127"/>
                <a:ea typeface="굴림" charset="-127"/>
              </a:defRPr>
            </a:lvl2pPr>
            <a:lvl3pPr marL="1143000" indent="-228600" eaLnBrk="0" hangingPunct="0">
              <a:spcBef>
                <a:spcPct val="20000"/>
              </a:spcBef>
              <a:buChar char="•"/>
              <a:defRPr kumimoji="1" sz="2400">
                <a:solidFill>
                  <a:schemeClr val="tx1"/>
                </a:solidFill>
                <a:latin typeface="굴림" charset="-127"/>
                <a:ea typeface="굴림" charset="-127"/>
              </a:defRPr>
            </a:lvl3pPr>
            <a:lvl4pPr marL="1600200" indent="-228600" eaLnBrk="0" hangingPunct="0">
              <a:spcBef>
                <a:spcPct val="20000"/>
              </a:spcBef>
              <a:buChar char="–"/>
              <a:defRPr kumimoji="1" sz="2000">
                <a:solidFill>
                  <a:schemeClr val="tx1"/>
                </a:solidFill>
                <a:latin typeface="굴림" charset="-127"/>
                <a:ea typeface="굴림" charset="-127"/>
              </a:defRPr>
            </a:lvl4pPr>
            <a:lvl5pPr marL="2057400" indent="-228600" eaLnBrk="0" hangingPunct="0">
              <a:spcBef>
                <a:spcPct val="20000"/>
              </a:spcBef>
              <a:buChar char="»"/>
              <a:defRPr kumimoji="1" sz="2000">
                <a:solidFill>
                  <a:schemeClr val="tx1"/>
                </a:solidFill>
                <a:latin typeface="굴림" charset="-127"/>
                <a:ea typeface="굴림" charset="-127"/>
              </a:defRPr>
            </a:lvl5pPr>
            <a:lvl6pPr marL="2514600" indent="-228600" eaLnBrk="0" fontAlgn="base" hangingPunct="0">
              <a:spcBef>
                <a:spcPct val="20000"/>
              </a:spcBef>
              <a:spcAft>
                <a:spcPct val="0"/>
              </a:spcAft>
              <a:buChar char="»"/>
              <a:defRPr kumimoji="1" sz="2000">
                <a:solidFill>
                  <a:schemeClr val="tx1"/>
                </a:solidFill>
                <a:latin typeface="굴림" charset="-127"/>
                <a:ea typeface="굴림" charset="-127"/>
              </a:defRPr>
            </a:lvl6pPr>
            <a:lvl7pPr marL="2971800" indent="-228600" eaLnBrk="0" fontAlgn="base" hangingPunct="0">
              <a:spcBef>
                <a:spcPct val="20000"/>
              </a:spcBef>
              <a:spcAft>
                <a:spcPct val="0"/>
              </a:spcAft>
              <a:buChar char="»"/>
              <a:defRPr kumimoji="1" sz="2000">
                <a:solidFill>
                  <a:schemeClr val="tx1"/>
                </a:solidFill>
                <a:latin typeface="굴림" charset="-127"/>
                <a:ea typeface="굴림" charset="-127"/>
              </a:defRPr>
            </a:lvl7pPr>
            <a:lvl8pPr marL="3429000" indent="-228600" eaLnBrk="0" fontAlgn="base" hangingPunct="0">
              <a:spcBef>
                <a:spcPct val="20000"/>
              </a:spcBef>
              <a:spcAft>
                <a:spcPct val="0"/>
              </a:spcAft>
              <a:buChar char="»"/>
              <a:defRPr kumimoji="1" sz="2000">
                <a:solidFill>
                  <a:schemeClr val="tx1"/>
                </a:solidFill>
                <a:latin typeface="굴림" charset="-127"/>
                <a:ea typeface="굴림" charset="-127"/>
              </a:defRPr>
            </a:lvl8pPr>
            <a:lvl9pPr marL="3886200" indent="-228600" eaLnBrk="0" fontAlgn="base" hangingPunct="0">
              <a:spcBef>
                <a:spcPct val="20000"/>
              </a:spcBef>
              <a:spcAft>
                <a:spcPct val="0"/>
              </a:spcAft>
              <a:buChar char="»"/>
              <a:defRPr kumimoji="1" sz="2000">
                <a:solidFill>
                  <a:schemeClr val="tx1"/>
                </a:solidFill>
                <a:latin typeface="굴림" charset="-127"/>
                <a:ea typeface="굴림" charset="-127"/>
              </a:defRPr>
            </a:lvl9pPr>
          </a:lstStyle>
          <a:p>
            <a:pPr eaLnBrk="1" hangingPunct="1">
              <a:spcBef>
                <a:spcPct val="0"/>
              </a:spcBef>
              <a:buFontTx/>
              <a:buNone/>
            </a:pPr>
            <a:r>
              <a:rPr lang="vi-VN" altLang="ko-KR" sz="900">
                <a:latin typeface="Times New Roman" pitchFamily="18" charset="0"/>
                <a:cs typeface="Times New Roman" pitchFamily="18" charset="0"/>
              </a:rPr>
              <a:t>57. </a:t>
            </a:r>
            <a:r>
              <a:rPr lang="en-US" altLang="ko-KR" sz="900">
                <a:latin typeface="Times New Roman" pitchFamily="18" charset="0"/>
                <a:cs typeface="Times New Roman" pitchFamily="18" charset="0"/>
              </a:rPr>
              <a:t>Có ưu điểm là tối thiểu hóa diện tích lắp đặt</a:t>
            </a:r>
            <a:r>
              <a:rPr lang="vi-VN" altLang="ko-KR" sz="900">
                <a:latin typeface="Times New Roman" pitchFamily="18" charset="0"/>
                <a:cs typeface="Times New Roman" pitchFamily="18" charset="0"/>
              </a:rPr>
              <a:t>, lực đẩy tiến / lùi</a:t>
            </a:r>
            <a:r>
              <a:rPr lang="en-US" altLang="ko-KR" sz="900">
                <a:latin typeface="Times New Roman" pitchFamily="18" charset="0"/>
                <a:cs typeface="Times New Roman" pitchFamily="18" charset="0"/>
              </a:rPr>
              <a:t> đồng nhất, d</a:t>
            </a:r>
            <a:r>
              <a:rPr lang="vi-VN" altLang="ko-KR" sz="900">
                <a:latin typeface="Times New Roman" pitchFamily="18" charset="0"/>
                <a:cs typeface="Times New Roman" pitchFamily="18" charset="0"/>
              </a:rPr>
              <a:t>ừng </a:t>
            </a:r>
            <a:r>
              <a:rPr lang="en-US" altLang="ko-KR" sz="900">
                <a:latin typeface="Times New Roman" pitchFamily="18" charset="0"/>
                <a:cs typeface="Times New Roman" pitchFamily="18" charset="0"/>
              </a:rPr>
              <a:t>giữa chừng</a:t>
            </a:r>
            <a:r>
              <a:rPr lang="vi-VN" altLang="ko-KR" sz="900">
                <a:latin typeface="Times New Roman" pitchFamily="18" charset="0"/>
                <a:cs typeface="Times New Roman" pitchFamily="18" charset="0"/>
              </a:rPr>
              <a:t> tốt</a:t>
            </a:r>
            <a:r>
              <a:rPr lang="en-US" altLang="ko-KR" sz="900">
                <a:latin typeface="Times New Roman" pitchFamily="18" charset="0"/>
                <a:cs typeface="Times New Roman" pitchFamily="18" charset="0"/>
              </a:rPr>
              <a:t>. </a:t>
            </a:r>
          </a:p>
          <a:p>
            <a:pPr eaLnBrk="1" hangingPunct="1">
              <a:spcBef>
                <a:spcPct val="0"/>
              </a:spcBef>
              <a:buFontTx/>
              <a:buNone/>
            </a:pPr>
            <a:r>
              <a:rPr lang="en-US" altLang="ko-KR" sz="900">
                <a:latin typeface="Times New Roman" pitchFamily="18" charset="0"/>
                <a:cs typeface="Times New Roman" pitchFamily="18" charset="0"/>
              </a:rPr>
              <a:t>Đang nói tới loại xilanh nào?</a:t>
            </a:r>
            <a:endParaRPr lang="vi-VN" altLang="ko-KR" sz="900">
              <a:latin typeface="Times New Roman" pitchFamily="18" charset="0"/>
              <a:cs typeface="Times New Roman" pitchFamily="18" charset="0"/>
            </a:endParaRPr>
          </a:p>
          <a:p>
            <a:pPr eaLnBrk="1" hangingPunct="1">
              <a:spcBef>
                <a:spcPct val="0"/>
              </a:spcBef>
              <a:buFontTx/>
              <a:buNone/>
            </a:pPr>
            <a:endParaRPr lang="en-US" altLang="ko-KR" sz="900">
              <a:latin typeface="Times New Roman" pitchFamily="18" charset="0"/>
              <a:cs typeface="Times New Roman" pitchFamily="18" charset="0"/>
            </a:endParaRPr>
          </a:p>
          <a:p>
            <a:pPr eaLnBrk="1" hangingPunct="1">
              <a:spcBef>
                <a:spcPct val="0"/>
              </a:spcBef>
              <a:buFontTx/>
              <a:buNone/>
            </a:pPr>
            <a:endParaRPr lang="en-US" altLang="ko-KR" sz="900">
              <a:latin typeface="Times New Roman" pitchFamily="18" charset="0"/>
              <a:cs typeface="Times New Roman" pitchFamily="18" charset="0"/>
            </a:endParaRPr>
          </a:p>
          <a:p>
            <a:pPr eaLnBrk="1" hangingPunct="1">
              <a:spcBef>
                <a:spcPct val="0"/>
              </a:spcBef>
              <a:buFontTx/>
              <a:buNone/>
            </a:pPr>
            <a:r>
              <a:rPr lang="en-US" altLang="ko-KR" sz="900">
                <a:latin typeface="Times New Roman" pitchFamily="18" charset="0"/>
                <a:cs typeface="Times New Roman" pitchFamily="18" charset="0"/>
              </a:rPr>
              <a:t>  ①                                                   ②</a:t>
            </a:r>
          </a:p>
          <a:p>
            <a:pPr eaLnBrk="1" hangingPunct="1">
              <a:spcBef>
                <a:spcPct val="0"/>
              </a:spcBef>
              <a:buFontTx/>
              <a:buNone/>
            </a:pPr>
            <a:endParaRPr lang="en-US" altLang="ko-KR" sz="900">
              <a:latin typeface="Times New Roman" pitchFamily="18" charset="0"/>
              <a:cs typeface="Times New Roman" pitchFamily="18" charset="0"/>
            </a:endParaRPr>
          </a:p>
          <a:p>
            <a:pPr eaLnBrk="1" hangingPunct="1">
              <a:spcBef>
                <a:spcPct val="0"/>
              </a:spcBef>
              <a:buFontTx/>
              <a:buNone/>
            </a:pPr>
            <a:endParaRPr lang="en-US" altLang="ko-KR" sz="900">
              <a:latin typeface="Times New Roman" pitchFamily="18" charset="0"/>
              <a:cs typeface="Times New Roman" pitchFamily="18" charset="0"/>
            </a:endParaRPr>
          </a:p>
          <a:p>
            <a:pPr eaLnBrk="1" hangingPunct="1">
              <a:spcBef>
                <a:spcPct val="0"/>
              </a:spcBef>
              <a:buFontTx/>
              <a:buNone/>
            </a:pPr>
            <a:endParaRPr lang="en-US" altLang="ko-KR" sz="900">
              <a:latin typeface="Times New Roman" pitchFamily="18" charset="0"/>
              <a:cs typeface="Times New Roman" pitchFamily="18" charset="0"/>
            </a:endParaRPr>
          </a:p>
          <a:p>
            <a:pPr eaLnBrk="1" hangingPunct="1">
              <a:spcBef>
                <a:spcPct val="0"/>
              </a:spcBef>
              <a:buFontTx/>
              <a:buNone/>
            </a:pPr>
            <a:r>
              <a:rPr lang="en-US" altLang="ko-KR" sz="900">
                <a:latin typeface="Times New Roman" pitchFamily="18" charset="0"/>
                <a:cs typeface="Times New Roman" pitchFamily="18" charset="0"/>
              </a:rPr>
              <a:t>  ③                                                   ④</a:t>
            </a:r>
          </a:p>
        </p:txBody>
      </p:sp>
      <p:sp>
        <p:nvSpPr>
          <p:cNvPr id="7180" name="Text Box 44"/>
          <p:cNvSpPr txBox="1">
            <a:spLocks noChangeArrowheads="1"/>
          </p:cNvSpPr>
          <p:nvPr/>
        </p:nvSpPr>
        <p:spPr bwMode="auto">
          <a:xfrm>
            <a:off x="269876" y="3513139"/>
            <a:ext cx="3135313"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kumimoji="1" sz="3200">
                <a:solidFill>
                  <a:schemeClr val="tx1"/>
                </a:solidFill>
                <a:latin typeface="굴림" charset="-127"/>
                <a:ea typeface="굴림" charset="-127"/>
              </a:defRPr>
            </a:lvl1pPr>
            <a:lvl2pPr marL="742950" indent="-285750" eaLnBrk="0" hangingPunct="0">
              <a:spcBef>
                <a:spcPct val="20000"/>
              </a:spcBef>
              <a:buChar char="–"/>
              <a:defRPr kumimoji="1" sz="2800">
                <a:solidFill>
                  <a:schemeClr val="tx1"/>
                </a:solidFill>
                <a:latin typeface="굴림" charset="-127"/>
                <a:ea typeface="굴림" charset="-127"/>
              </a:defRPr>
            </a:lvl2pPr>
            <a:lvl3pPr marL="1143000" indent="-228600" eaLnBrk="0" hangingPunct="0">
              <a:spcBef>
                <a:spcPct val="20000"/>
              </a:spcBef>
              <a:buChar char="•"/>
              <a:defRPr kumimoji="1" sz="2400">
                <a:solidFill>
                  <a:schemeClr val="tx1"/>
                </a:solidFill>
                <a:latin typeface="굴림" charset="-127"/>
                <a:ea typeface="굴림" charset="-127"/>
              </a:defRPr>
            </a:lvl3pPr>
            <a:lvl4pPr marL="1600200" indent="-228600" eaLnBrk="0" hangingPunct="0">
              <a:spcBef>
                <a:spcPct val="20000"/>
              </a:spcBef>
              <a:buChar char="–"/>
              <a:defRPr kumimoji="1" sz="2000">
                <a:solidFill>
                  <a:schemeClr val="tx1"/>
                </a:solidFill>
                <a:latin typeface="굴림" charset="-127"/>
                <a:ea typeface="굴림" charset="-127"/>
              </a:defRPr>
            </a:lvl4pPr>
            <a:lvl5pPr marL="2057400" indent="-228600" eaLnBrk="0" hangingPunct="0">
              <a:spcBef>
                <a:spcPct val="20000"/>
              </a:spcBef>
              <a:buChar char="»"/>
              <a:defRPr kumimoji="1" sz="2000">
                <a:solidFill>
                  <a:schemeClr val="tx1"/>
                </a:solidFill>
                <a:latin typeface="굴림" charset="-127"/>
                <a:ea typeface="굴림" charset="-127"/>
              </a:defRPr>
            </a:lvl5pPr>
            <a:lvl6pPr marL="2514600" indent="-228600" eaLnBrk="0" fontAlgn="base" hangingPunct="0">
              <a:spcBef>
                <a:spcPct val="20000"/>
              </a:spcBef>
              <a:spcAft>
                <a:spcPct val="0"/>
              </a:spcAft>
              <a:buChar char="»"/>
              <a:defRPr kumimoji="1" sz="2000">
                <a:solidFill>
                  <a:schemeClr val="tx1"/>
                </a:solidFill>
                <a:latin typeface="굴림" charset="-127"/>
                <a:ea typeface="굴림" charset="-127"/>
              </a:defRPr>
            </a:lvl6pPr>
            <a:lvl7pPr marL="2971800" indent="-228600" eaLnBrk="0" fontAlgn="base" hangingPunct="0">
              <a:spcBef>
                <a:spcPct val="20000"/>
              </a:spcBef>
              <a:spcAft>
                <a:spcPct val="0"/>
              </a:spcAft>
              <a:buChar char="»"/>
              <a:defRPr kumimoji="1" sz="2000">
                <a:solidFill>
                  <a:schemeClr val="tx1"/>
                </a:solidFill>
                <a:latin typeface="굴림" charset="-127"/>
                <a:ea typeface="굴림" charset="-127"/>
              </a:defRPr>
            </a:lvl7pPr>
            <a:lvl8pPr marL="3429000" indent="-228600" eaLnBrk="0" fontAlgn="base" hangingPunct="0">
              <a:spcBef>
                <a:spcPct val="20000"/>
              </a:spcBef>
              <a:spcAft>
                <a:spcPct val="0"/>
              </a:spcAft>
              <a:buChar char="»"/>
              <a:defRPr kumimoji="1" sz="2000">
                <a:solidFill>
                  <a:schemeClr val="tx1"/>
                </a:solidFill>
                <a:latin typeface="굴림" charset="-127"/>
                <a:ea typeface="굴림" charset="-127"/>
              </a:defRPr>
            </a:lvl8pPr>
            <a:lvl9pPr marL="3886200" indent="-228600" eaLnBrk="0" fontAlgn="base" hangingPunct="0">
              <a:spcBef>
                <a:spcPct val="20000"/>
              </a:spcBef>
              <a:spcAft>
                <a:spcPct val="0"/>
              </a:spcAft>
              <a:buChar char="»"/>
              <a:defRPr kumimoji="1" sz="2000">
                <a:solidFill>
                  <a:schemeClr val="tx1"/>
                </a:solidFill>
                <a:latin typeface="굴림" charset="-127"/>
                <a:ea typeface="굴림" charset="-127"/>
              </a:defRPr>
            </a:lvl9pPr>
          </a:lstStyle>
          <a:p>
            <a:pPr eaLnBrk="1" hangingPunct="1">
              <a:spcBef>
                <a:spcPct val="0"/>
              </a:spcBef>
              <a:buFontTx/>
              <a:buNone/>
            </a:pPr>
            <a:r>
              <a:rPr lang="vi-VN" altLang="ko-KR" sz="900">
                <a:latin typeface="Times New Roman" pitchFamily="18" charset="0"/>
                <a:cs typeface="Times New Roman" pitchFamily="18" charset="0"/>
              </a:rPr>
              <a:t>54. </a:t>
            </a:r>
            <a:r>
              <a:rPr lang="en-US" altLang="ko-KR" sz="900">
                <a:latin typeface="Times New Roman" pitchFamily="18" charset="0"/>
                <a:cs typeface="Times New Roman" pitchFamily="18" charset="0"/>
              </a:rPr>
              <a:t>H</a:t>
            </a:r>
            <a:r>
              <a:rPr lang="vi-VN" altLang="ko-KR" sz="900">
                <a:latin typeface="Times New Roman" pitchFamily="18" charset="0"/>
                <a:cs typeface="Times New Roman" pitchFamily="18" charset="0"/>
              </a:rPr>
              <a:t>oạt động độc lập ở hai hoặc nhiều vị trí điều khiển</a:t>
            </a:r>
            <a:r>
              <a:rPr lang="en-US" altLang="ko-KR" sz="900">
                <a:latin typeface="Times New Roman" pitchFamily="18" charset="0"/>
                <a:cs typeface="Times New Roman" pitchFamily="18" charset="0"/>
              </a:rPr>
              <a:t>, có thể được gọi là van kiểm tra đôi. Là loại van nào?</a:t>
            </a:r>
            <a:endParaRPr lang="vi-VN" altLang="ko-KR" sz="900">
              <a:latin typeface="Times New Roman" pitchFamily="18" charset="0"/>
              <a:cs typeface="Times New Roman" pitchFamily="18" charset="0"/>
            </a:endParaRPr>
          </a:p>
          <a:p>
            <a:pPr eaLnBrk="1" hangingPunct="1">
              <a:spcBef>
                <a:spcPct val="0"/>
              </a:spcBef>
              <a:buFontTx/>
              <a:buNone/>
            </a:pPr>
            <a:r>
              <a:rPr lang="en-US" altLang="ko-KR" sz="900">
                <a:latin typeface="Times New Roman" pitchFamily="18" charset="0"/>
                <a:cs typeface="Times New Roman" pitchFamily="18" charset="0"/>
              </a:rPr>
              <a:t> </a:t>
            </a:r>
          </a:p>
          <a:p>
            <a:pPr eaLnBrk="1" hangingPunct="1">
              <a:spcBef>
                <a:spcPct val="0"/>
              </a:spcBef>
              <a:buFontTx/>
              <a:buNone/>
            </a:pPr>
            <a:endParaRPr lang="en-US" altLang="ko-KR" sz="900">
              <a:latin typeface="Times New Roman" pitchFamily="18" charset="0"/>
              <a:cs typeface="Times New Roman" pitchFamily="18" charset="0"/>
            </a:endParaRPr>
          </a:p>
          <a:p>
            <a:pPr eaLnBrk="1" hangingPunct="1">
              <a:spcBef>
                <a:spcPct val="0"/>
              </a:spcBef>
              <a:buFontTx/>
              <a:buNone/>
            </a:pPr>
            <a:r>
              <a:rPr lang="en-US" altLang="ko-KR" sz="900">
                <a:latin typeface="Times New Roman" pitchFamily="18" charset="0"/>
                <a:cs typeface="Times New Roman" pitchFamily="18" charset="0"/>
              </a:rPr>
              <a:t> ①                                   ②</a:t>
            </a:r>
          </a:p>
          <a:p>
            <a:pPr eaLnBrk="1" hangingPunct="1">
              <a:spcBef>
                <a:spcPct val="0"/>
              </a:spcBef>
              <a:buFontTx/>
              <a:buNone/>
            </a:pPr>
            <a:endParaRPr lang="en-US" altLang="ko-KR" sz="900">
              <a:latin typeface="Times New Roman" pitchFamily="18" charset="0"/>
              <a:cs typeface="Times New Roman" pitchFamily="18" charset="0"/>
            </a:endParaRPr>
          </a:p>
          <a:p>
            <a:pPr eaLnBrk="1" hangingPunct="1">
              <a:spcBef>
                <a:spcPct val="0"/>
              </a:spcBef>
              <a:buFontTx/>
              <a:buNone/>
            </a:pPr>
            <a:endParaRPr lang="en-US" altLang="ko-KR" sz="900">
              <a:latin typeface="Times New Roman" pitchFamily="18" charset="0"/>
              <a:cs typeface="Times New Roman" pitchFamily="18" charset="0"/>
            </a:endParaRPr>
          </a:p>
          <a:p>
            <a:pPr eaLnBrk="1" hangingPunct="1">
              <a:spcBef>
                <a:spcPct val="0"/>
              </a:spcBef>
              <a:buFontTx/>
              <a:buNone/>
            </a:pPr>
            <a:r>
              <a:rPr lang="en-US" altLang="ko-KR" sz="900">
                <a:latin typeface="Times New Roman" pitchFamily="18" charset="0"/>
                <a:cs typeface="Times New Roman" pitchFamily="18" charset="0"/>
              </a:rPr>
              <a:t> ③                                   ④</a:t>
            </a:r>
            <a:endParaRPr lang="ko-KR" altLang="en-US" sz="900">
              <a:latin typeface="Times New Roman" pitchFamily="18" charset="0"/>
              <a:ea typeface="돋움" pitchFamily="50" charset="-127"/>
              <a:cs typeface="Times New Roman" pitchFamily="18" charset="0"/>
            </a:endParaRPr>
          </a:p>
        </p:txBody>
      </p:sp>
      <p:sp>
        <p:nvSpPr>
          <p:cNvPr id="7181" name="Rectangle 97"/>
          <p:cNvSpPr>
            <a:spLocks noChangeArrowheads="1"/>
          </p:cNvSpPr>
          <p:nvPr/>
        </p:nvSpPr>
        <p:spPr bwMode="auto">
          <a:xfrm>
            <a:off x="266700" y="5240340"/>
            <a:ext cx="3162300" cy="10618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kumimoji="1" sz="3200">
                <a:solidFill>
                  <a:schemeClr val="tx1"/>
                </a:solidFill>
                <a:latin typeface="굴림" charset="-127"/>
                <a:ea typeface="굴림" charset="-127"/>
              </a:defRPr>
            </a:lvl1pPr>
            <a:lvl2pPr marL="742950" indent="-285750" eaLnBrk="0" hangingPunct="0">
              <a:spcBef>
                <a:spcPct val="20000"/>
              </a:spcBef>
              <a:buChar char="–"/>
              <a:defRPr kumimoji="1" sz="2800">
                <a:solidFill>
                  <a:schemeClr val="tx1"/>
                </a:solidFill>
                <a:latin typeface="굴림" charset="-127"/>
                <a:ea typeface="굴림" charset="-127"/>
              </a:defRPr>
            </a:lvl2pPr>
            <a:lvl3pPr marL="1143000" indent="-228600" eaLnBrk="0" hangingPunct="0">
              <a:spcBef>
                <a:spcPct val="20000"/>
              </a:spcBef>
              <a:buChar char="•"/>
              <a:defRPr kumimoji="1" sz="2400">
                <a:solidFill>
                  <a:schemeClr val="tx1"/>
                </a:solidFill>
                <a:latin typeface="굴림" charset="-127"/>
                <a:ea typeface="굴림" charset="-127"/>
              </a:defRPr>
            </a:lvl3pPr>
            <a:lvl4pPr marL="1600200" indent="-228600" eaLnBrk="0" hangingPunct="0">
              <a:spcBef>
                <a:spcPct val="20000"/>
              </a:spcBef>
              <a:buChar char="–"/>
              <a:defRPr kumimoji="1" sz="2000">
                <a:solidFill>
                  <a:schemeClr val="tx1"/>
                </a:solidFill>
                <a:latin typeface="굴림" charset="-127"/>
                <a:ea typeface="굴림" charset="-127"/>
              </a:defRPr>
            </a:lvl4pPr>
            <a:lvl5pPr marL="2057400" indent="-228600" eaLnBrk="0" hangingPunct="0">
              <a:spcBef>
                <a:spcPct val="20000"/>
              </a:spcBef>
              <a:buChar char="»"/>
              <a:defRPr kumimoji="1" sz="2000">
                <a:solidFill>
                  <a:schemeClr val="tx1"/>
                </a:solidFill>
                <a:latin typeface="굴림" charset="-127"/>
                <a:ea typeface="굴림" charset="-127"/>
              </a:defRPr>
            </a:lvl5pPr>
            <a:lvl6pPr marL="2514600" indent="-228600" eaLnBrk="0" fontAlgn="base" hangingPunct="0">
              <a:spcBef>
                <a:spcPct val="20000"/>
              </a:spcBef>
              <a:spcAft>
                <a:spcPct val="0"/>
              </a:spcAft>
              <a:buChar char="»"/>
              <a:defRPr kumimoji="1" sz="2000">
                <a:solidFill>
                  <a:schemeClr val="tx1"/>
                </a:solidFill>
                <a:latin typeface="굴림" charset="-127"/>
                <a:ea typeface="굴림" charset="-127"/>
              </a:defRPr>
            </a:lvl6pPr>
            <a:lvl7pPr marL="2971800" indent="-228600" eaLnBrk="0" fontAlgn="base" hangingPunct="0">
              <a:spcBef>
                <a:spcPct val="20000"/>
              </a:spcBef>
              <a:spcAft>
                <a:spcPct val="0"/>
              </a:spcAft>
              <a:buChar char="»"/>
              <a:defRPr kumimoji="1" sz="2000">
                <a:solidFill>
                  <a:schemeClr val="tx1"/>
                </a:solidFill>
                <a:latin typeface="굴림" charset="-127"/>
                <a:ea typeface="굴림" charset="-127"/>
              </a:defRPr>
            </a:lvl7pPr>
            <a:lvl8pPr marL="3429000" indent="-228600" eaLnBrk="0" fontAlgn="base" hangingPunct="0">
              <a:spcBef>
                <a:spcPct val="20000"/>
              </a:spcBef>
              <a:spcAft>
                <a:spcPct val="0"/>
              </a:spcAft>
              <a:buChar char="»"/>
              <a:defRPr kumimoji="1" sz="2000">
                <a:solidFill>
                  <a:schemeClr val="tx1"/>
                </a:solidFill>
                <a:latin typeface="굴림" charset="-127"/>
                <a:ea typeface="굴림" charset="-127"/>
              </a:defRPr>
            </a:lvl8pPr>
            <a:lvl9pPr marL="3886200" indent="-228600" eaLnBrk="0" fontAlgn="base" hangingPunct="0">
              <a:spcBef>
                <a:spcPct val="20000"/>
              </a:spcBef>
              <a:spcAft>
                <a:spcPct val="0"/>
              </a:spcAft>
              <a:buChar char="»"/>
              <a:defRPr kumimoji="1" sz="2000">
                <a:solidFill>
                  <a:schemeClr val="tx1"/>
                </a:solidFill>
                <a:latin typeface="굴림" charset="-127"/>
                <a:ea typeface="굴림" charset="-127"/>
              </a:defRPr>
            </a:lvl9pPr>
          </a:lstStyle>
          <a:p>
            <a:pPr eaLnBrk="1" hangingPunct="1">
              <a:spcBef>
                <a:spcPct val="0"/>
              </a:spcBef>
              <a:buFontTx/>
              <a:buNone/>
            </a:pPr>
            <a:r>
              <a:rPr lang="vi-VN" altLang="ko-KR" sz="900">
                <a:latin typeface="Times New Roman" pitchFamily="18" charset="0"/>
                <a:ea typeface="돋움" pitchFamily="50" charset="-127"/>
                <a:cs typeface="Times New Roman" pitchFamily="18" charset="0"/>
              </a:rPr>
              <a:t>55. </a:t>
            </a:r>
            <a:r>
              <a:rPr lang="en-US" altLang="ko-KR" sz="900">
                <a:latin typeface="Times New Roman" pitchFamily="18" charset="0"/>
                <a:ea typeface="돋움" pitchFamily="50" charset="-127"/>
                <a:cs typeface="Times New Roman" pitchFamily="18" charset="0"/>
              </a:rPr>
              <a:t>Duy trì áp suất chất khí cố định và khi nhiệt độ và thể tích thay đổi thì nhiệt độ và thể tích tỷ lệ thuận với nhau. </a:t>
            </a:r>
          </a:p>
          <a:p>
            <a:pPr eaLnBrk="1" hangingPunct="1">
              <a:spcBef>
                <a:spcPct val="0"/>
              </a:spcBef>
              <a:buFontTx/>
              <a:buNone/>
            </a:pPr>
            <a:r>
              <a:rPr lang="en-US" altLang="ko-KR" sz="900">
                <a:latin typeface="Times New Roman" pitchFamily="18" charset="0"/>
                <a:ea typeface="돋움" pitchFamily="50" charset="-127"/>
                <a:cs typeface="Times New Roman" pitchFamily="18" charset="0"/>
              </a:rPr>
              <a:t>Là định luật nào ?</a:t>
            </a:r>
          </a:p>
          <a:p>
            <a:pPr eaLnBrk="1" hangingPunct="1">
              <a:spcBef>
                <a:spcPct val="0"/>
              </a:spcBef>
              <a:buFontTx/>
              <a:buNone/>
            </a:pPr>
            <a:endParaRPr lang="vi-VN" altLang="ko-KR" sz="900">
              <a:latin typeface="Times New Roman" pitchFamily="18" charset="0"/>
              <a:ea typeface="돋움" pitchFamily="50" charset="-127"/>
              <a:cs typeface="Times New Roman" pitchFamily="18" charset="0"/>
            </a:endParaRPr>
          </a:p>
          <a:p>
            <a:pPr eaLnBrk="1" hangingPunct="1">
              <a:spcBef>
                <a:spcPct val="0"/>
              </a:spcBef>
              <a:buFontTx/>
              <a:buNone/>
            </a:pPr>
            <a:r>
              <a:rPr lang="en-US" altLang="ko-KR" sz="900">
                <a:latin typeface="Times New Roman" pitchFamily="18" charset="0"/>
                <a:ea typeface="돋움" pitchFamily="50" charset="-127"/>
                <a:cs typeface="Times New Roman" pitchFamily="18" charset="0"/>
              </a:rPr>
              <a:t>① Định luật Pascal   ② Định luật Charles-Boyle</a:t>
            </a:r>
          </a:p>
          <a:p>
            <a:pPr eaLnBrk="1" hangingPunct="1">
              <a:spcBef>
                <a:spcPct val="0"/>
              </a:spcBef>
              <a:buFontTx/>
              <a:buNone/>
            </a:pPr>
            <a:endParaRPr lang="en-US" altLang="ko-KR" sz="900">
              <a:latin typeface="Times New Roman" pitchFamily="18" charset="0"/>
              <a:ea typeface="돋움" pitchFamily="50" charset="-127"/>
              <a:cs typeface="Times New Roman" pitchFamily="18" charset="0"/>
            </a:endParaRPr>
          </a:p>
          <a:p>
            <a:pPr eaLnBrk="1" hangingPunct="1">
              <a:spcBef>
                <a:spcPct val="0"/>
              </a:spcBef>
              <a:buFontTx/>
              <a:buNone/>
            </a:pPr>
            <a:r>
              <a:rPr lang="en-US" altLang="ko-KR" sz="900">
                <a:latin typeface="Times New Roman" pitchFamily="18" charset="0"/>
                <a:ea typeface="돋움" pitchFamily="50" charset="-127"/>
                <a:cs typeface="Times New Roman" pitchFamily="18" charset="0"/>
              </a:rPr>
              <a:t>③ Định luật Charles ④ Định luật Boyle</a:t>
            </a:r>
          </a:p>
        </p:txBody>
      </p:sp>
      <p:sp>
        <p:nvSpPr>
          <p:cNvPr id="7182" name="직사각형 1"/>
          <p:cNvSpPr>
            <a:spLocks noChangeArrowheads="1"/>
          </p:cNvSpPr>
          <p:nvPr/>
        </p:nvSpPr>
        <p:spPr bwMode="auto">
          <a:xfrm>
            <a:off x="3476626" y="5556249"/>
            <a:ext cx="3048000" cy="476251"/>
          </a:xfrm>
          <a:prstGeom prst="rect">
            <a:avLst/>
          </a:prstGeom>
          <a:noFill/>
          <a:ln w="9525"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har char="•"/>
              <a:defRPr kumimoji="1" sz="3200">
                <a:solidFill>
                  <a:schemeClr val="tx1"/>
                </a:solidFill>
                <a:latin typeface="굴림" charset="-127"/>
                <a:ea typeface="굴림" charset="-127"/>
              </a:defRPr>
            </a:lvl1pPr>
            <a:lvl2pPr marL="742950" indent="-285750" eaLnBrk="0" hangingPunct="0">
              <a:spcBef>
                <a:spcPct val="20000"/>
              </a:spcBef>
              <a:buChar char="–"/>
              <a:defRPr kumimoji="1" sz="2800">
                <a:solidFill>
                  <a:schemeClr val="tx1"/>
                </a:solidFill>
                <a:latin typeface="굴림" charset="-127"/>
                <a:ea typeface="굴림" charset="-127"/>
              </a:defRPr>
            </a:lvl2pPr>
            <a:lvl3pPr marL="1143000" indent="-228600" eaLnBrk="0" hangingPunct="0">
              <a:spcBef>
                <a:spcPct val="20000"/>
              </a:spcBef>
              <a:buChar char="•"/>
              <a:defRPr kumimoji="1" sz="2400">
                <a:solidFill>
                  <a:schemeClr val="tx1"/>
                </a:solidFill>
                <a:latin typeface="굴림" charset="-127"/>
                <a:ea typeface="굴림" charset="-127"/>
              </a:defRPr>
            </a:lvl3pPr>
            <a:lvl4pPr marL="1600200" indent="-228600" eaLnBrk="0" hangingPunct="0">
              <a:spcBef>
                <a:spcPct val="20000"/>
              </a:spcBef>
              <a:buChar char="–"/>
              <a:defRPr kumimoji="1" sz="2000">
                <a:solidFill>
                  <a:schemeClr val="tx1"/>
                </a:solidFill>
                <a:latin typeface="굴림" charset="-127"/>
                <a:ea typeface="굴림" charset="-127"/>
              </a:defRPr>
            </a:lvl4pPr>
            <a:lvl5pPr marL="2057400" indent="-228600" eaLnBrk="0" hangingPunct="0">
              <a:spcBef>
                <a:spcPct val="20000"/>
              </a:spcBef>
              <a:buChar char="»"/>
              <a:defRPr kumimoji="1" sz="2000">
                <a:solidFill>
                  <a:schemeClr val="tx1"/>
                </a:solidFill>
                <a:latin typeface="굴림" charset="-127"/>
                <a:ea typeface="굴림" charset="-127"/>
              </a:defRPr>
            </a:lvl5pPr>
            <a:lvl6pPr marL="2514600" indent="-228600" eaLnBrk="0" fontAlgn="base" hangingPunct="0">
              <a:spcBef>
                <a:spcPct val="20000"/>
              </a:spcBef>
              <a:spcAft>
                <a:spcPct val="0"/>
              </a:spcAft>
              <a:buChar char="»"/>
              <a:defRPr kumimoji="1" sz="2000">
                <a:solidFill>
                  <a:schemeClr val="tx1"/>
                </a:solidFill>
                <a:latin typeface="굴림" charset="-127"/>
                <a:ea typeface="굴림" charset="-127"/>
              </a:defRPr>
            </a:lvl6pPr>
            <a:lvl7pPr marL="2971800" indent="-228600" eaLnBrk="0" fontAlgn="base" hangingPunct="0">
              <a:spcBef>
                <a:spcPct val="20000"/>
              </a:spcBef>
              <a:spcAft>
                <a:spcPct val="0"/>
              </a:spcAft>
              <a:buChar char="»"/>
              <a:defRPr kumimoji="1" sz="2000">
                <a:solidFill>
                  <a:schemeClr val="tx1"/>
                </a:solidFill>
                <a:latin typeface="굴림" charset="-127"/>
                <a:ea typeface="굴림" charset="-127"/>
              </a:defRPr>
            </a:lvl7pPr>
            <a:lvl8pPr marL="3429000" indent="-228600" eaLnBrk="0" fontAlgn="base" hangingPunct="0">
              <a:spcBef>
                <a:spcPct val="20000"/>
              </a:spcBef>
              <a:spcAft>
                <a:spcPct val="0"/>
              </a:spcAft>
              <a:buChar char="»"/>
              <a:defRPr kumimoji="1" sz="2000">
                <a:solidFill>
                  <a:schemeClr val="tx1"/>
                </a:solidFill>
                <a:latin typeface="굴림" charset="-127"/>
                <a:ea typeface="굴림" charset="-127"/>
              </a:defRPr>
            </a:lvl8pPr>
            <a:lvl9pPr marL="3886200" indent="-228600" eaLnBrk="0" fontAlgn="base" hangingPunct="0">
              <a:spcBef>
                <a:spcPct val="20000"/>
              </a:spcBef>
              <a:spcAft>
                <a:spcPct val="0"/>
              </a:spcAft>
              <a:buChar char="»"/>
              <a:defRPr kumimoji="1" sz="2000">
                <a:solidFill>
                  <a:schemeClr val="tx1"/>
                </a:solidFill>
                <a:latin typeface="굴림" charset="-127"/>
                <a:ea typeface="굴림" charset="-127"/>
              </a:defRPr>
            </a:lvl9pPr>
          </a:lstStyle>
          <a:p>
            <a:pPr eaLnBrk="1" hangingPunct="1">
              <a:spcBef>
                <a:spcPct val="0"/>
              </a:spcBef>
              <a:buFontTx/>
              <a:buNone/>
            </a:pPr>
            <a:endParaRPr lang="ko-KR" altLang="en-US" sz="900">
              <a:latin typeface="돋움" pitchFamily="50" charset="-127"/>
              <a:ea typeface="돋움" pitchFamily="50" charset="-127"/>
            </a:endParaRPr>
          </a:p>
        </p:txBody>
      </p:sp>
      <p:pic>
        <p:nvPicPr>
          <p:cNvPr id="7183" name="Picture 4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32239" y="7727951"/>
            <a:ext cx="1570037" cy="601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184" name="자유형 37"/>
          <p:cNvSpPr>
            <a:spLocks/>
          </p:cNvSpPr>
          <p:nvPr/>
        </p:nvSpPr>
        <p:spPr bwMode="auto">
          <a:xfrm>
            <a:off x="4344989" y="8058150"/>
            <a:ext cx="85725" cy="133350"/>
          </a:xfrm>
          <a:custGeom>
            <a:avLst/>
            <a:gdLst>
              <a:gd name="T0" fmla="*/ 0 w 85725"/>
              <a:gd name="T1" fmla="*/ 0 h 133350"/>
              <a:gd name="T2" fmla="*/ 85725 w 85725"/>
              <a:gd name="T3" fmla="*/ 57150 h 133350"/>
              <a:gd name="T4" fmla="*/ 9525 w 85725"/>
              <a:gd name="T5" fmla="*/ 133350 h 133350"/>
              <a:gd name="T6" fmla="*/ 0 60000 65536"/>
              <a:gd name="T7" fmla="*/ 0 60000 65536"/>
              <a:gd name="T8" fmla="*/ 0 60000 65536"/>
            </a:gdLst>
            <a:ahLst/>
            <a:cxnLst>
              <a:cxn ang="T6">
                <a:pos x="T0" y="T1"/>
              </a:cxn>
              <a:cxn ang="T7">
                <a:pos x="T2" y="T3"/>
              </a:cxn>
              <a:cxn ang="T8">
                <a:pos x="T4" y="T5"/>
              </a:cxn>
            </a:cxnLst>
            <a:rect l="0" t="0" r="r" b="b"/>
            <a:pathLst>
              <a:path w="85725" h="133350">
                <a:moveTo>
                  <a:pt x="0" y="0"/>
                </a:moveTo>
                <a:lnTo>
                  <a:pt x="85725" y="57150"/>
                </a:lnTo>
                <a:lnTo>
                  <a:pt x="9525" y="133350"/>
                </a:lnTo>
              </a:path>
            </a:pathLst>
          </a:custGeom>
          <a:noFill/>
          <a:ln w="19050" cap="flat" cmpd="sng" algn="ctr">
            <a:solidFill>
              <a:schemeClr val="tx1"/>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wrap="none" anchor="ctr"/>
          <a:lstStyle/>
          <a:p>
            <a:endParaRPr lang="ko-KR" altLang="en-US"/>
          </a:p>
        </p:txBody>
      </p:sp>
      <p:pic>
        <p:nvPicPr>
          <p:cNvPr id="7185" name="Picture 4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29051" y="8362951"/>
            <a:ext cx="2366963" cy="704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186" name="자유형 39"/>
          <p:cNvSpPr>
            <a:spLocks/>
          </p:cNvSpPr>
          <p:nvPr/>
        </p:nvSpPr>
        <p:spPr bwMode="auto">
          <a:xfrm>
            <a:off x="4179889" y="8843965"/>
            <a:ext cx="77787" cy="111125"/>
          </a:xfrm>
          <a:custGeom>
            <a:avLst/>
            <a:gdLst>
              <a:gd name="T0" fmla="*/ 0 w 85725"/>
              <a:gd name="T1" fmla="*/ 0 h 133350"/>
              <a:gd name="T2" fmla="*/ 77932 w 85725"/>
              <a:gd name="T3" fmla="*/ 47231 h 133350"/>
              <a:gd name="T4" fmla="*/ 8659 w 85725"/>
              <a:gd name="T5" fmla="*/ 110206 h 133350"/>
              <a:gd name="T6" fmla="*/ 0 60000 65536"/>
              <a:gd name="T7" fmla="*/ 0 60000 65536"/>
              <a:gd name="T8" fmla="*/ 0 60000 65536"/>
            </a:gdLst>
            <a:ahLst/>
            <a:cxnLst>
              <a:cxn ang="T6">
                <a:pos x="T0" y="T1"/>
              </a:cxn>
              <a:cxn ang="T7">
                <a:pos x="T2" y="T3"/>
              </a:cxn>
              <a:cxn ang="T8">
                <a:pos x="T4" y="T5"/>
              </a:cxn>
            </a:cxnLst>
            <a:rect l="0" t="0" r="r" b="b"/>
            <a:pathLst>
              <a:path w="85725" h="133350">
                <a:moveTo>
                  <a:pt x="0" y="0"/>
                </a:moveTo>
                <a:lnTo>
                  <a:pt x="85725" y="57150"/>
                </a:lnTo>
                <a:lnTo>
                  <a:pt x="9525" y="133350"/>
                </a:lnTo>
              </a:path>
            </a:pathLst>
          </a:custGeom>
          <a:noFill/>
          <a:ln w="19050" cap="flat" cmpd="sng" algn="ctr">
            <a:solidFill>
              <a:schemeClr val="tx1"/>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wrap="none" anchor="ctr"/>
          <a:lstStyle/>
          <a:p>
            <a:endParaRPr lang="ko-KR" altLang="en-US"/>
          </a:p>
        </p:txBody>
      </p:sp>
      <p:sp>
        <p:nvSpPr>
          <p:cNvPr id="7187" name="자유형 40"/>
          <p:cNvSpPr>
            <a:spLocks/>
          </p:cNvSpPr>
          <p:nvPr/>
        </p:nvSpPr>
        <p:spPr bwMode="auto">
          <a:xfrm rot="10800000">
            <a:off x="4714876" y="8597900"/>
            <a:ext cx="85725" cy="133350"/>
          </a:xfrm>
          <a:custGeom>
            <a:avLst/>
            <a:gdLst>
              <a:gd name="T0" fmla="*/ 0 w 85725"/>
              <a:gd name="T1" fmla="*/ 0 h 133350"/>
              <a:gd name="T2" fmla="*/ 85725 w 85725"/>
              <a:gd name="T3" fmla="*/ 57150 h 133350"/>
              <a:gd name="T4" fmla="*/ 9525 w 85725"/>
              <a:gd name="T5" fmla="*/ 133350 h 133350"/>
              <a:gd name="T6" fmla="*/ 0 60000 65536"/>
              <a:gd name="T7" fmla="*/ 0 60000 65536"/>
              <a:gd name="T8" fmla="*/ 0 60000 65536"/>
            </a:gdLst>
            <a:ahLst/>
            <a:cxnLst>
              <a:cxn ang="T6">
                <a:pos x="T0" y="T1"/>
              </a:cxn>
              <a:cxn ang="T7">
                <a:pos x="T2" y="T3"/>
              </a:cxn>
              <a:cxn ang="T8">
                <a:pos x="T4" y="T5"/>
              </a:cxn>
            </a:cxnLst>
            <a:rect l="0" t="0" r="r" b="b"/>
            <a:pathLst>
              <a:path w="85725" h="133350">
                <a:moveTo>
                  <a:pt x="0" y="0"/>
                </a:moveTo>
                <a:lnTo>
                  <a:pt x="85725" y="57150"/>
                </a:lnTo>
                <a:lnTo>
                  <a:pt x="9525" y="133350"/>
                </a:lnTo>
              </a:path>
            </a:pathLst>
          </a:custGeom>
          <a:noFill/>
          <a:ln w="19050" cap="flat" cmpd="sng" algn="ctr">
            <a:solidFill>
              <a:schemeClr val="tx1"/>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wrap="none" anchor="ctr"/>
          <a:lstStyle/>
          <a:p>
            <a:endParaRPr lang="ko-KR" altLang="en-US"/>
          </a:p>
        </p:txBody>
      </p:sp>
      <p:pic>
        <p:nvPicPr>
          <p:cNvPr id="7188" name="Picture 4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49813" y="8985250"/>
            <a:ext cx="704850" cy="5619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89" name="Picture 4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71926" y="6969126"/>
            <a:ext cx="1738313" cy="719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7190" name="직선 연결선 43"/>
          <p:cNvCxnSpPr>
            <a:cxnSpLocks noChangeShapeType="1"/>
          </p:cNvCxnSpPr>
          <p:nvPr/>
        </p:nvCxnSpPr>
        <p:spPr bwMode="auto">
          <a:xfrm>
            <a:off x="5187950" y="9039225"/>
            <a:ext cx="0" cy="119063"/>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7191" name="직선 연결선 44"/>
          <p:cNvCxnSpPr>
            <a:cxnSpLocks noChangeShapeType="1"/>
          </p:cNvCxnSpPr>
          <p:nvPr/>
        </p:nvCxnSpPr>
        <p:spPr bwMode="auto">
          <a:xfrm>
            <a:off x="5187950" y="9537702"/>
            <a:ext cx="0" cy="87312"/>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pic>
        <p:nvPicPr>
          <p:cNvPr id="7192" name="Picture 4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65575" y="9094789"/>
            <a:ext cx="895350" cy="5524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193" name="자유형 46"/>
          <p:cNvSpPr>
            <a:spLocks/>
          </p:cNvSpPr>
          <p:nvPr/>
        </p:nvSpPr>
        <p:spPr bwMode="auto">
          <a:xfrm rot="10800000">
            <a:off x="4119564" y="7199314"/>
            <a:ext cx="85725" cy="133350"/>
          </a:xfrm>
          <a:custGeom>
            <a:avLst/>
            <a:gdLst>
              <a:gd name="T0" fmla="*/ 0 w 85725"/>
              <a:gd name="T1" fmla="*/ 0 h 133350"/>
              <a:gd name="T2" fmla="*/ 85725 w 85725"/>
              <a:gd name="T3" fmla="*/ 57150 h 133350"/>
              <a:gd name="T4" fmla="*/ 9525 w 85725"/>
              <a:gd name="T5" fmla="*/ 133350 h 133350"/>
              <a:gd name="T6" fmla="*/ 0 60000 65536"/>
              <a:gd name="T7" fmla="*/ 0 60000 65536"/>
              <a:gd name="T8" fmla="*/ 0 60000 65536"/>
            </a:gdLst>
            <a:ahLst/>
            <a:cxnLst>
              <a:cxn ang="T6">
                <a:pos x="T0" y="T1"/>
              </a:cxn>
              <a:cxn ang="T7">
                <a:pos x="T2" y="T3"/>
              </a:cxn>
              <a:cxn ang="T8">
                <a:pos x="T4" y="T5"/>
              </a:cxn>
            </a:cxnLst>
            <a:rect l="0" t="0" r="r" b="b"/>
            <a:pathLst>
              <a:path w="85725" h="133350">
                <a:moveTo>
                  <a:pt x="0" y="0"/>
                </a:moveTo>
                <a:lnTo>
                  <a:pt x="85725" y="57150"/>
                </a:lnTo>
                <a:lnTo>
                  <a:pt x="9525" y="133350"/>
                </a:lnTo>
              </a:path>
            </a:pathLst>
          </a:custGeom>
          <a:noFill/>
          <a:ln w="19050" cap="flat" cmpd="sng" algn="ctr">
            <a:solidFill>
              <a:schemeClr val="tx1"/>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wrap="none" anchor="ctr"/>
          <a:lstStyle/>
          <a:p>
            <a:endParaRPr lang="ko-KR" altLang="en-US"/>
          </a:p>
        </p:txBody>
      </p:sp>
      <p:pic>
        <p:nvPicPr>
          <p:cNvPr id="7194" name="Picture 1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195514" y="4297363"/>
            <a:ext cx="657225"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95" name="Picture 1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182814" y="4667250"/>
            <a:ext cx="657225" cy="430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96" name="Picture 2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39775" y="4738689"/>
            <a:ext cx="573088" cy="358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97" name="Picture 2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39776" y="4335465"/>
            <a:ext cx="590550" cy="3047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198" name="Rectangle 110"/>
          <p:cNvSpPr>
            <a:spLocks noChangeArrowheads="1"/>
          </p:cNvSpPr>
          <p:nvPr/>
        </p:nvSpPr>
        <p:spPr bwMode="auto">
          <a:xfrm>
            <a:off x="3429000" y="863600"/>
            <a:ext cx="3187700"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kumimoji="1" sz="3200">
                <a:solidFill>
                  <a:schemeClr val="tx1"/>
                </a:solidFill>
                <a:latin typeface="굴림" charset="-127"/>
                <a:ea typeface="굴림" charset="-127"/>
              </a:defRPr>
            </a:lvl1pPr>
            <a:lvl2pPr marL="742950" indent="-285750" eaLnBrk="0" hangingPunct="0">
              <a:spcBef>
                <a:spcPct val="20000"/>
              </a:spcBef>
              <a:buChar char="–"/>
              <a:defRPr kumimoji="1" sz="2800">
                <a:solidFill>
                  <a:schemeClr val="tx1"/>
                </a:solidFill>
                <a:latin typeface="굴림" charset="-127"/>
                <a:ea typeface="굴림" charset="-127"/>
              </a:defRPr>
            </a:lvl2pPr>
            <a:lvl3pPr marL="1143000" indent="-228600" eaLnBrk="0" hangingPunct="0">
              <a:spcBef>
                <a:spcPct val="20000"/>
              </a:spcBef>
              <a:buChar char="•"/>
              <a:defRPr kumimoji="1" sz="2400">
                <a:solidFill>
                  <a:schemeClr val="tx1"/>
                </a:solidFill>
                <a:latin typeface="굴림" charset="-127"/>
                <a:ea typeface="굴림" charset="-127"/>
              </a:defRPr>
            </a:lvl3pPr>
            <a:lvl4pPr marL="1600200" indent="-228600" eaLnBrk="0" hangingPunct="0">
              <a:spcBef>
                <a:spcPct val="20000"/>
              </a:spcBef>
              <a:buChar char="–"/>
              <a:defRPr kumimoji="1" sz="2000">
                <a:solidFill>
                  <a:schemeClr val="tx1"/>
                </a:solidFill>
                <a:latin typeface="굴림" charset="-127"/>
                <a:ea typeface="굴림" charset="-127"/>
              </a:defRPr>
            </a:lvl4pPr>
            <a:lvl5pPr marL="2057400" indent="-228600" eaLnBrk="0" hangingPunct="0">
              <a:spcBef>
                <a:spcPct val="20000"/>
              </a:spcBef>
              <a:buChar char="»"/>
              <a:defRPr kumimoji="1" sz="2000">
                <a:solidFill>
                  <a:schemeClr val="tx1"/>
                </a:solidFill>
                <a:latin typeface="굴림" charset="-127"/>
                <a:ea typeface="굴림" charset="-127"/>
              </a:defRPr>
            </a:lvl5pPr>
            <a:lvl6pPr marL="2514600" indent="-228600" eaLnBrk="0" fontAlgn="base" hangingPunct="0">
              <a:spcBef>
                <a:spcPct val="20000"/>
              </a:spcBef>
              <a:spcAft>
                <a:spcPct val="0"/>
              </a:spcAft>
              <a:buChar char="»"/>
              <a:defRPr kumimoji="1" sz="2000">
                <a:solidFill>
                  <a:schemeClr val="tx1"/>
                </a:solidFill>
                <a:latin typeface="굴림" charset="-127"/>
                <a:ea typeface="굴림" charset="-127"/>
              </a:defRPr>
            </a:lvl6pPr>
            <a:lvl7pPr marL="2971800" indent="-228600" eaLnBrk="0" fontAlgn="base" hangingPunct="0">
              <a:spcBef>
                <a:spcPct val="20000"/>
              </a:spcBef>
              <a:spcAft>
                <a:spcPct val="0"/>
              </a:spcAft>
              <a:buChar char="»"/>
              <a:defRPr kumimoji="1" sz="2000">
                <a:solidFill>
                  <a:schemeClr val="tx1"/>
                </a:solidFill>
                <a:latin typeface="굴림" charset="-127"/>
                <a:ea typeface="굴림" charset="-127"/>
              </a:defRPr>
            </a:lvl7pPr>
            <a:lvl8pPr marL="3429000" indent="-228600" eaLnBrk="0" fontAlgn="base" hangingPunct="0">
              <a:spcBef>
                <a:spcPct val="20000"/>
              </a:spcBef>
              <a:spcAft>
                <a:spcPct val="0"/>
              </a:spcAft>
              <a:buChar char="»"/>
              <a:defRPr kumimoji="1" sz="2000">
                <a:solidFill>
                  <a:schemeClr val="tx1"/>
                </a:solidFill>
                <a:latin typeface="굴림" charset="-127"/>
                <a:ea typeface="굴림" charset="-127"/>
              </a:defRPr>
            </a:lvl8pPr>
            <a:lvl9pPr marL="3886200" indent="-228600" eaLnBrk="0" fontAlgn="base" hangingPunct="0">
              <a:spcBef>
                <a:spcPct val="20000"/>
              </a:spcBef>
              <a:spcAft>
                <a:spcPct val="0"/>
              </a:spcAft>
              <a:buChar char="»"/>
              <a:defRPr kumimoji="1" sz="2000">
                <a:solidFill>
                  <a:schemeClr val="tx1"/>
                </a:solidFill>
                <a:latin typeface="굴림" charset="-127"/>
                <a:ea typeface="굴림" charset="-127"/>
              </a:defRPr>
            </a:lvl9pPr>
          </a:lstStyle>
          <a:p>
            <a:pPr>
              <a:buFontTx/>
              <a:buNone/>
            </a:pPr>
            <a:r>
              <a:rPr lang="vi-VN" altLang="ko-KR" sz="900">
                <a:latin typeface="Times New Roman" pitchFamily="18" charset="0"/>
                <a:ea typeface="돋움" pitchFamily="50" charset="-127"/>
                <a:cs typeface="Times New Roman" pitchFamily="18" charset="0"/>
              </a:rPr>
              <a:t>5</a:t>
            </a:r>
            <a:r>
              <a:rPr lang="en-US" altLang="ko-KR" sz="900">
                <a:latin typeface="Times New Roman" pitchFamily="18" charset="0"/>
                <a:ea typeface="돋움" pitchFamily="50" charset="-127"/>
                <a:cs typeface="Times New Roman" pitchFamily="18" charset="0"/>
              </a:rPr>
              <a:t>8</a:t>
            </a:r>
            <a:r>
              <a:rPr lang="vi-VN" altLang="ko-KR" sz="900">
                <a:latin typeface="Times New Roman" pitchFamily="18" charset="0"/>
                <a:ea typeface="돋움" pitchFamily="50" charset="-127"/>
                <a:cs typeface="Times New Roman" pitchFamily="18" charset="0"/>
              </a:rPr>
              <a:t>. C</a:t>
            </a:r>
            <a:r>
              <a:rPr lang="en-US" altLang="ko-KR" sz="900">
                <a:latin typeface="Times New Roman" pitchFamily="18" charset="0"/>
                <a:ea typeface="돋움" pitchFamily="50" charset="-127"/>
                <a:cs typeface="Times New Roman" pitchFamily="18" charset="0"/>
              </a:rPr>
              <a:t>họn đáp án có c</a:t>
            </a:r>
            <a:r>
              <a:rPr lang="vi-VN" altLang="ko-KR" sz="900">
                <a:latin typeface="Times New Roman" pitchFamily="18" charset="0"/>
                <a:ea typeface="돋움" pitchFamily="50" charset="-127"/>
                <a:cs typeface="Times New Roman" pitchFamily="18" charset="0"/>
              </a:rPr>
              <a:t>ấu trúc bên trong của van điều khiển hướng </a:t>
            </a:r>
            <a:r>
              <a:rPr lang="en-US" altLang="ko-KR" sz="900">
                <a:latin typeface="Times New Roman" pitchFamily="18" charset="0"/>
                <a:ea typeface="돋움" pitchFamily="50" charset="-127"/>
                <a:cs typeface="Times New Roman" pitchFamily="18" charset="0"/>
              </a:rPr>
              <a:t>so với</a:t>
            </a:r>
            <a:r>
              <a:rPr lang="vi-VN" altLang="ko-KR" sz="900">
                <a:latin typeface="Times New Roman" pitchFamily="18" charset="0"/>
                <a:ea typeface="돋움" pitchFamily="50" charset="-127"/>
                <a:cs typeface="Times New Roman" pitchFamily="18" charset="0"/>
              </a:rPr>
              <a:t> ký hiệu và </a:t>
            </a:r>
            <a:r>
              <a:rPr lang="en-US" altLang="ko-KR" sz="900">
                <a:latin typeface="Times New Roman" pitchFamily="18" charset="0"/>
                <a:ea typeface="돋움" pitchFamily="50" charset="-127"/>
                <a:cs typeface="Times New Roman" pitchFamily="18" charset="0"/>
              </a:rPr>
              <a:t>vị trí </a:t>
            </a:r>
            <a:r>
              <a:rPr lang="vi-VN" altLang="ko-KR" sz="900">
                <a:latin typeface="Times New Roman" pitchFamily="18" charset="0"/>
                <a:ea typeface="돋움" pitchFamily="50" charset="-127"/>
                <a:cs typeface="Times New Roman" pitchFamily="18" charset="0"/>
              </a:rPr>
              <a:t>cổng không khớp.</a:t>
            </a:r>
            <a:endParaRPr lang="en-US" altLang="ko-KR" sz="900">
              <a:latin typeface="Times New Roman" pitchFamily="18" charset="0"/>
              <a:ea typeface="돋움" pitchFamily="50" charset="-127"/>
              <a:cs typeface="Times New Roman" pitchFamily="18" charset="0"/>
            </a:endParaRPr>
          </a:p>
          <a:p>
            <a:pPr eaLnBrk="1" hangingPunct="1">
              <a:spcBef>
                <a:spcPct val="0"/>
              </a:spcBef>
              <a:buFontTx/>
              <a:buNone/>
            </a:pPr>
            <a:endParaRPr lang="en-US" altLang="ko-KR" sz="900">
              <a:latin typeface="Times New Roman" pitchFamily="18" charset="0"/>
              <a:ea typeface="돋움" pitchFamily="50" charset="-127"/>
              <a:cs typeface="Times New Roman" pitchFamily="18" charset="0"/>
            </a:endParaRPr>
          </a:p>
          <a:p>
            <a:pPr eaLnBrk="1" hangingPunct="1">
              <a:spcBef>
                <a:spcPct val="0"/>
              </a:spcBef>
              <a:buFontTx/>
              <a:buNone/>
            </a:pPr>
            <a:r>
              <a:rPr lang="en-US" altLang="ko-KR" sz="900">
                <a:latin typeface="Times New Roman" pitchFamily="18" charset="0"/>
                <a:ea typeface="돋움" pitchFamily="50" charset="-127"/>
                <a:cs typeface="Times New Roman" pitchFamily="18" charset="0"/>
              </a:rPr>
              <a:t>  ①                                      ②</a:t>
            </a:r>
          </a:p>
          <a:p>
            <a:pPr eaLnBrk="1" hangingPunct="1">
              <a:spcBef>
                <a:spcPct val="0"/>
              </a:spcBef>
              <a:buFontTx/>
              <a:buNone/>
            </a:pPr>
            <a:endParaRPr lang="en-US" altLang="ko-KR" sz="900">
              <a:latin typeface="Times New Roman" pitchFamily="18" charset="0"/>
              <a:ea typeface="돋움" pitchFamily="50" charset="-127"/>
              <a:cs typeface="Times New Roman" pitchFamily="18" charset="0"/>
            </a:endParaRPr>
          </a:p>
          <a:p>
            <a:pPr eaLnBrk="1" hangingPunct="1">
              <a:spcBef>
                <a:spcPct val="0"/>
              </a:spcBef>
              <a:buFontTx/>
              <a:buNone/>
            </a:pPr>
            <a:endParaRPr lang="en-US" altLang="ko-KR" sz="900">
              <a:latin typeface="Times New Roman" pitchFamily="18" charset="0"/>
              <a:ea typeface="돋움" pitchFamily="50" charset="-127"/>
              <a:cs typeface="Times New Roman" pitchFamily="18" charset="0"/>
            </a:endParaRPr>
          </a:p>
          <a:p>
            <a:pPr eaLnBrk="1" hangingPunct="1">
              <a:spcBef>
                <a:spcPct val="0"/>
              </a:spcBef>
              <a:buFontTx/>
              <a:buNone/>
            </a:pPr>
            <a:endParaRPr lang="en-US" altLang="ko-KR" sz="900">
              <a:latin typeface="Times New Roman" pitchFamily="18" charset="0"/>
              <a:ea typeface="돋움" pitchFamily="50" charset="-127"/>
              <a:cs typeface="Times New Roman" pitchFamily="18" charset="0"/>
            </a:endParaRPr>
          </a:p>
          <a:p>
            <a:pPr eaLnBrk="1" hangingPunct="1">
              <a:spcBef>
                <a:spcPct val="0"/>
              </a:spcBef>
              <a:buFontTx/>
              <a:buNone/>
            </a:pPr>
            <a:r>
              <a:rPr lang="en-US" altLang="ko-KR" sz="900">
                <a:latin typeface="Times New Roman" pitchFamily="18" charset="0"/>
                <a:ea typeface="돋움" pitchFamily="50" charset="-127"/>
                <a:cs typeface="Times New Roman" pitchFamily="18" charset="0"/>
              </a:rPr>
              <a:t>  </a:t>
            </a:r>
          </a:p>
          <a:p>
            <a:pPr eaLnBrk="1" hangingPunct="1">
              <a:spcBef>
                <a:spcPct val="0"/>
              </a:spcBef>
              <a:buFontTx/>
              <a:buNone/>
            </a:pPr>
            <a:endParaRPr lang="en-US" altLang="ko-KR" sz="900">
              <a:latin typeface="Times New Roman" pitchFamily="18" charset="0"/>
              <a:ea typeface="돋움" pitchFamily="50" charset="-127"/>
              <a:cs typeface="Times New Roman" pitchFamily="18" charset="0"/>
            </a:endParaRPr>
          </a:p>
          <a:p>
            <a:pPr eaLnBrk="1" hangingPunct="1">
              <a:spcBef>
                <a:spcPct val="0"/>
              </a:spcBef>
              <a:buFontTx/>
              <a:buNone/>
            </a:pPr>
            <a:endParaRPr lang="en-US" altLang="ko-KR" sz="900">
              <a:latin typeface="Times New Roman" pitchFamily="18" charset="0"/>
              <a:ea typeface="돋움" pitchFamily="50" charset="-127"/>
              <a:cs typeface="Times New Roman" pitchFamily="18" charset="0"/>
            </a:endParaRPr>
          </a:p>
          <a:p>
            <a:pPr eaLnBrk="1" hangingPunct="1">
              <a:spcBef>
                <a:spcPct val="0"/>
              </a:spcBef>
              <a:buFontTx/>
              <a:buNone/>
            </a:pPr>
            <a:endParaRPr lang="en-US" altLang="ko-KR" sz="900">
              <a:latin typeface="Times New Roman" pitchFamily="18" charset="0"/>
              <a:ea typeface="돋움" pitchFamily="50" charset="-127"/>
              <a:cs typeface="Times New Roman" pitchFamily="18" charset="0"/>
            </a:endParaRPr>
          </a:p>
          <a:p>
            <a:pPr eaLnBrk="1" hangingPunct="1">
              <a:spcBef>
                <a:spcPct val="0"/>
              </a:spcBef>
              <a:buFontTx/>
              <a:buNone/>
            </a:pPr>
            <a:endParaRPr lang="en-US" altLang="ko-KR" sz="900">
              <a:latin typeface="Times New Roman" pitchFamily="18" charset="0"/>
              <a:ea typeface="돋움" pitchFamily="50" charset="-127"/>
              <a:cs typeface="Times New Roman" pitchFamily="18" charset="0"/>
            </a:endParaRPr>
          </a:p>
          <a:p>
            <a:pPr eaLnBrk="1" hangingPunct="1">
              <a:spcBef>
                <a:spcPct val="0"/>
              </a:spcBef>
              <a:buFontTx/>
              <a:buNone/>
            </a:pPr>
            <a:endParaRPr lang="en-US" altLang="ko-KR" sz="900">
              <a:latin typeface="Times New Roman" pitchFamily="18" charset="0"/>
              <a:ea typeface="돋움" pitchFamily="50" charset="-127"/>
              <a:cs typeface="Times New Roman" pitchFamily="18" charset="0"/>
            </a:endParaRPr>
          </a:p>
          <a:p>
            <a:pPr eaLnBrk="1" hangingPunct="1">
              <a:spcBef>
                <a:spcPct val="0"/>
              </a:spcBef>
              <a:buFontTx/>
              <a:buNone/>
            </a:pPr>
            <a:endParaRPr lang="en-US" altLang="ko-KR" sz="900">
              <a:latin typeface="Times New Roman" pitchFamily="18" charset="0"/>
              <a:ea typeface="돋움" pitchFamily="50" charset="-127"/>
              <a:cs typeface="Times New Roman" pitchFamily="18" charset="0"/>
            </a:endParaRPr>
          </a:p>
          <a:p>
            <a:pPr eaLnBrk="1" hangingPunct="1">
              <a:spcBef>
                <a:spcPct val="0"/>
              </a:spcBef>
              <a:buFontTx/>
              <a:buNone/>
            </a:pPr>
            <a:endParaRPr lang="en-US" altLang="ko-KR" sz="900">
              <a:latin typeface="Times New Roman" pitchFamily="18" charset="0"/>
              <a:ea typeface="돋움" pitchFamily="50" charset="-127"/>
              <a:cs typeface="Times New Roman" pitchFamily="18" charset="0"/>
            </a:endParaRPr>
          </a:p>
          <a:p>
            <a:pPr eaLnBrk="1" hangingPunct="1">
              <a:spcBef>
                <a:spcPct val="0"/>
              </a:spcBef>
              <a:buFontTx/>
              <a:buNone/>
            </a:pPr>
            <a:r>
              <a:rPr lang="en-US" altLang="ko-KR" sz="900">
                <a:latin typeface="Times New Roman" pitchFamily="18" charset="0"/>
                <a:ea typeface="돋움" pitchFamily="50" charset="-127"/>
                <a:cs typeface="Times New Roman" pitchFamily="18" charset="0"/>
              </a:rPr>
              <a:t>③                                       ④</a:t>
            </a:r>
          </a:p>
        </p:txBody>
      </p:sp>
      <p:sp>
        <p:nvSpPr>
          <p:cNvPr id="7199" name="TextBox 55"/>
          <p:cNvSpPr txBox="1">
            <a:spLocks noChangeArrowheads="1"/>
          </p:cNvSpPr>
          <p:nvPr/>
        </p:nvSpPr>
        <p:spPr bwMode="auto">
          <a:xfrm>
            <a:off x="3630613" y="1858962"/>
            <a:ext cx="25199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kumimoji="1" sz="3200">
                <a:solidFill>
                  <a:schemeClr val="tx1"/>
                </a:solidFill>
                <a:latin typeface="굴림" charset="-127"/>
                <a:ea typeface="굴림" charset="-127"/>
              </a:defRPr>
            </a:lvl1pPr>
            <a:lvl2pPr marL="742950" indent="-285750" eaLnBrk="0" hangingPunct="0">
              <a:spcBef>
                <a:spcPct val="20000"/>
              </a:spcBef>
              <a:buChar char="–"/>
              <a:defRPr kumimoji="1" sz="2800">
                <a:solidFill>
                  <a:schemeClr val="tx1"/>
                </a:solidFill>
                <a:latin typeface="굴림" charset="-127"/>
                <a:ea typeface="굴림" charset="-127"/>
              </a:defRPr>
            </a:lvl2pPr>
            <a:lvl3pPr marL="1143000" indent="-228600" eaLnBrk="0" hangingPunct="0">
              <a:spcBef>
                <a:spcPct val="20000"/>
              </a:spcBef>
              <a:buChar char="•"/>
              <a:defRPr kumimoji="1" sz="2400">
                <a:solidFill>
                  <a:schemeClr val="tx1"/>
                </a:solidFill>
                <a:latin typeface="굴림" charset="-127"/>
                <a:ea typeface="굴림" charset="-127"/>
              </a:defRPr>
            </a:lvl3pPr>
            <a:lvl4pPr marL="1600200" indent="-228600" eaLnBrk="0" hangingPunct="0">
              <a:spcBef>
                <a:spcPct val="20000"/>
              </a:spcBef>
              <a:buChar char="–"/>
              <a:defRPr kumimoji="1" sz="2000">
                <a:solidFill>
                  <a:schemeClr val="tx1"/>
                </a:solidFill>
                <a:latin typeface="굴림" charset="-127"/>
                <a:ea typeface="굴림" charset="-127"/>
              </a:defRPr>
            </a:lvl4pPr>
            <a:lvl5pPr marL="2057400" indent="-228600" eaLnBrk="0" hangingPunct="0">
              <a:spcBef>
                <a:spcPct val="20000"/>
              </a:spcBef>
              <a:buChar char="»"/>
              <a:defRPr kumimoji="1" sz="2000">
                <a:solidFill>
                  <a:schemeClr val="tx1"/>
                </a:solidFill>
                <a:latin typeface="굴림" charset="-127"/>
                <a:ea typeface="굴림" charset="-127"/>
              </a:defRPr>
            </a:lvl5pPr>
            <a:lvl6pPr marL="2514600" indent="-228600" eaLnBrk="0" fontAlgn="base" hangingPunct="0">
              <a:spcBef>
                <a:spcPct val="20000"/>
              </a:spcBef>
              <a:spcAft>
                <a:spcPct val="0"/>
              </a:spcAft>
              <a:buChar char="»"/>
              <a:defRPr kumimoji="1" sz="2000">
                <a:solidFill>
                  <a:schemeClr val="tx1"/>
                </a:solidFill>
                <a:latin typeface="굴림" charset="-127"/>
                <a:ea typeface="굴림" charset="-127"/>
              </a:defRPr>
            </a:lvl6pPr>
            <a:lvl7pPr marL="2971800" indent="-228600" eaLnBrk="0" fontAlgn="base" hangingPunct="0">
              <a:spcBef>
                <a:spcPct val="20000"/>
              </a:spcBef>
              <a:spcAft>
                <a:spcPct val="0"/>
              </a:spcAft>
              <a:buChar char="»"/>
              <a:defRPr kumimoji="1" sz="2000">
                <a:solidFill>
                  <a:schemeClr val="tx1"/>
                </a:solidFill>
                <a:latin typeface="굴림" charset="-127"/>
                <a:ea typeface="굴림" charset="-127"/>
              </a:defRPr>
            </a:lvl7pPr>
            <a:lvl8pPr marL="3429000" indent="-228600" eaLnBrk="0" fontAlgn="base" hangingPunct="0">
              <a:spcBef>
                <a:spcPct val="20000"/>
              </a:spcBef>
              <a:spcAft>
                <a:spcPct val="0"/>
              </a:spcAft>
              <a:buChar char="»"/>
              <a:defRPr kumimoji="1" sz="2000">
                <a:solidFill>
                  <a:schemeClr val="tx1"/>
                </a:solidFill>
                <a:latin typeface="굴림" charset="-127"/>
                <a:ea typeface="굴림" charset="-127"/>
              </a:defRPr>
            </a:lvl8pPr>
            <a:lvl9pPr marL="3886200" indent="-228600" eaLnBrk="0" fontAlgn="base" hangingPunct="0">
              <a:spcBef>
                <a:spcPct val="20000"/>
              </a:spcBef>
              <a:spcAft>
                <a:spcPct val="0"/>
              </a:spcAft>
              <a:buChar char="»"/>
              <a:defRPr kumimoji="1" sz="2000">
                <a:solidFill>
                  <a:schemeClr val="tx1"/>
                </a:solidFill>
                <a:latin typeface="굴림" charset="-127"/>
                <a:ea typeface="굴림" charset="-127"/>
              </a:defRPr>
            </a:lvl9pPr>
          </a:lstStyle>
          <a:p>
            <a:pPr eaLnBrk="1" hangingPunct="1">
              <a:spcBef>
                <a:spcPct val="0"/>
              </a:spcBef>
              <a:buFontTx/>
              <a:buNone/>
            </a:pPr>
            <a:r>
              <a:rPr lang="en-US" altLang="ko-KR" sz="800">
                <a:latin typeface="돋움" pitchFamily="50" charset="-127"/>
                <a:ea typeface="돋움" pitchFamily="50" charset="-127"/>
              </a:rPr>
              <a:t>A</a:t>
            </a:r>
            <a:endParaRPr lang="ko-KR" altLang="en-US" sz="800">
              <a:latin typeface="돋움" pitchFamily="50" charset="-127"/>
              <a:ea typeface="돋움" pitchFamily="50" charset="-127"/>
            </a:endParaRPr>
          </a:p>
        </p:txBody>
      </p:sp>
      <p:sp>
        <p:nvSpPr>
          <p:cNvPr id="7200" name="직사각형 58"/>
          <p:cNvSpPr>
            <a:spLocks noChangeArrowheads="1"/>
          </p:cNvSpPr>
          <p:nvPr/>
        </p:nvSpPr>
        <p:spPr bwMode="auto">
          <a:xfrm>
            <a:off x="3697289" y="2525715"/>
            <a:ext cx="217487" cy="112711"/>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anchor="ctr"/>
          <a:lstStyle>
            <a:lvl1pPr eaLnBrk="0" hangingPunct="0">
              <a:spcBef>
                <a:spcPct val="20000"/>
              </a:spcBef>
              <a:buChar char="•"/>
              <a:defRPr kumimoji="1" sz="3200">
                <a:solidFill>
                  <a:schemeClr val="tx1"/>
                </a:solidFill>
                <a:latin typeface="굴림" charset="-127"/>
                <a:ea typeface="굴림" charset="-127"/>
              </a:defRPr>
            </a:lvl1pPr>
            <a:lvl2pPr marL="742950" indent="-285750" eaLnBrk="0" hangingPunct="0">
              <a:spcBef>
                <a:spcPct val="20000"/>
              </a:spcBef>
              <a:buChar char="–"/>
              <a:defRPr kumimoji="1" sz="2800">
                <a:solidFill>
                  <a:schemeClr val="tx1"/>
                </a:solidFill>
                <a:latin typeface="굴림" charset="-127"/>
                <a:ea typeface="굴림" charset="-127"/>
              </a:defRPr>
            </a:lvl2pPr>
            <a:lvl3pPr marL="1143000" indent="-228600" eaLnBrk="0" hangingPunct="0">
              <a:spcBef>
                <a:spcPct val="20000"/>
              </a:spcBef>
              <a:buChar char="•"/>
              <a:defRPr kumimoji="1" sz="2400">
                <a:solidFill>
                  <a:schemeClr val="tx1"/>
                </a:solidFill>
                <a:latin typeface="굴림" charset="-127"/>
                <a:ea typeface="굴림" charset="-127"/>
              </a:defRPr>
            </a:lvl3pPr>
            <a:lvl4pPr marL="1600200" indent="-228600" eaLnBrk="0" hangingPunct="0">
              <a:spcBef>
                <a:spcPct val="20000"/>
              </a:spcBef>
              <a:buChar char="–"/>
              <a:defRPr kumimoji="1" sz="2000">
                <a:solidFill>
                  <a:schemeClr val="tx1"/>
                </a:solidFill>
                <a:latin typeface="굴림" charset="-127"/>
                <a:ea typeface="굴림" charset="-127"/>
              </a:defRPr>
            </a:lvl4pPr>
            <a:lvl5pPr marL="2057400" indent="-228600" eaLnBrk="0" hangingPunct="0">
              <a:spcBef>
                <a:spcPct val="20000"/>
              </a:spcBef>
              <a:buChar char="»"/>
              <a:defRPr kumimoji="1" sz="2000">
                <a:solidFill>
                  <a:schemeClr val="tx1"/>
                </a:solidFill>
                <a:latin typeface="굴림" charset="-127"/>
                <a:ea typeface="굴림" charset="-127"/>
              </a:defRPr>
            </a:lvl5pPr>
            <a:lvl6pPr marL="2514600" indent="-228600" eaLnBrk="0" fontAlgn="base" hangingPunct="0">
              <a:spcBef>
                <a:spcPct val="20000"/>
              </a:spcBef>
              <a:spcAft>
                <a:spcPct val="0"/>
              </a:spcAft>
              <a:buChar char="»"/>
              <a:defRPr kumimoji="1" sz="2000">
                <a:solidFill>
                  <a:schemeClr val="tx1"/>
                </a:solidFill>
                <a:latin typeface="굴림" charset="-127"/>
                <a:ea typeface="굴림" charset="-127"/>
              </a:defRPr>
            </a:lvl6pPr>
            <a:lvl7pPr marL="2971800" indent="-228600" eaLnBrk="0" fontAlgn="base" hangingPunct="0">
              <a:spcBef>
                <a:spcPct val="20000"/>
              </a:spcBef>
              <a:spcAft>
                <a:spcPct val="0"/>
              </a:spcAft>
              <a:buChar char="»"/>
              <a:defRPr kumimoji="1" sz="2000">
                <a:solidFill>
                  <a:schemeClr val="tx1"/>
                </a:solidFill>
                <a:latin typeface="굴림" charset="-127"/>
                <a:ea typeface="굴림" charset="-127"/>
              </a:defRPr>
            </a:lvl7pPr>
            <a:lvl8pPr marL="3429000" indent="-228600" eaLnBrk="0" fontAlgn="base" hangingPunct="0">
              <a:spcBef>
                <a:spcPct val="20000"/>
              </a:spcBef>
              <a:spcAft>
                <a:spcPct val="0"/>
              </a:spcAft>
              <a:buChar char="»"/>
              <a:defRPr kumimoji="1" sz="2000">
                <a:solidFill>
                  <a:schemeClr val="tx1"/>
                </a:solidFill>
                <a:latin typeface="굴림" charset="-127"/>
                <a:ea typeface="굴림" charset="-127"/>
              </a:defRPr>
            </a:lvl8pPr>
            <a:lvl9pPr marL="3886200" indent="-228600" eaLnBrk="0" fontAlgn="base" hangingPunct="0">
              <a:spcBef>
                <a:spcPct val="20000"/>
              </a:spcBef>
              <a:spcAft>
                <a:spcPct val="0"/>
              </a:spcAft>
              <a:buChar char="»"/>
              <a:defRPr kumimoji="1" sz="2000">
                <a:solidFill>
                  <a:schemeClr val="tx1"/>
                </a:solidFill>
                <a:latin typeface="굴림" charset="-127"/>
                <a:ea typeface="굴림" charset="-127"/>
              </a:defRPr>
            </a:lvl9pPr>
          </a:lstStyle>
          <a:p>
            <a:pPr eaLnBrk="1" hangingPunct="1">
              <a:spcBef>
                <a:spcPct val="0"/>
              </a:spcBef>
              <a:buFontTx/>
              <a:buNone/>
            </a:pPr>
            <a:endParaRPr lang="ko-KR" altLang="en-US" sz="900">
              <a:latin typeface="돋움" pitchFamily="50" charset="-127"/>
              <a:ea typeface="돋움" pitchFamily="50" charset="-127"/>
            </a:endParaRPr>
          </a:p>
        </p:txBody>
      </p:sp>
      <p:sp>
        <p:nvSpPr>
          <p:cNvPr id="7201" name="TextBox 69"/>
          <p:cNvSpPr txBox="1">
            <a:spLocks noChangeArrowheads="1"/>
          </p:cNvSpPr>
          <p:nvPr/>
        </p:nvSpPr>
        <p:spPr bwMode="auto">
          <a:xfrm>
            <a:off x="6272213" y="1992314"/>
            <a:ext cx="247184"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kumimoji="1" sz="3200">
                <a:solidFill>
                  <a:schemeClr val="tx1"/>
                </a:solidFill>
                <a:latin typeface="굴림" charset="-127"/>
                <a:ea typeface="굴림" charset="-127"/>
              </a:defRPr>
            </a:lvl1pPr>
            <a:lvl2pPr marL="742950" indent="-285750" eaLnBrk="0" hangingPunct="0">
              <a:spcBef>
                <a:spcPct val="20000"/>
              </a:spcBef>
              <a:buChar char="–"/>
              <a:defRPr kumimoji="1" sz="2800">
                <a:solidFill>
                  <a:schemeClr val="tx1"/>
                </a:solidFill>
                <a:latin typeface="굴림" charset="-127"/>
                <a:ea typeface="굴림" charset="-127"/>
              </a:defRPr>
            </a:lvl2pPr>
            <a:lvl3pPr marL="1143000" indent="-228600" eaLnBrk="0" hangingPunct="0">
              <a:spcBef>
                <a:spcPct val="20000"/>
              </a:spcBef>
              <a:buChar char="•"/>
              <a:defRPr kumimoji="1" sz="2400">
                <a:solidFill>
                  <a:schemeClr val="tx1"/>
                </a:solidFill>
                <a:latin typeface="굴림" charset="-127"/>
                <a:ea typeface="굴림" charset="-127"/>
              </a:defRPr>
            </a:lvl3pPr>
            <a:lvl4pPr marL="1600200" indent="-228600" eaLnBrk="0" hangingPunct="0">
              <a:spcBef>
                <a:spcPct val="20000"/>
              </a:spcBef>
              <a:buChar char="–"/>
              <a:defRPr kumimoji="1" sz="2000">
                <a:solidFill>
                  <a:schemeClr val="tx1"/>
                </a:solidFill>
                <a:latin typeface="굴림" charset="-127"/>
                <a:ea typeface="굴림" charset="-127"/>
              </a:defRPr>
            </a:lvl4pPr>
            <a:lvl5pPr marL="2057400" indent="-228600" eaLnBrk="0" hangingPunct="0">
              <a:spcBef>
                <a:spcPct val="20000"/>
              </a:spcBef>
              <a:buChar char="»"/>
              <a:defRPr kumimoji="1" sz="2000">
                <a:solidFill>
                  <a:schemeClr val="tx1"/>
                </a:solidFill>
                <a:latin typeface="굴림" charset="-127"/>
                <a:ea typeface="굴림" charset="-127"/>
              </a:defRPr>
            </a:lvl5pPr>
            <a:lvl6pPr marL="2514600" indent="-228600" eaLnBrk="0" fontAlgn="base" hangingPunct="0">
              <a:spcBef>
                <a:spcPct val="20000"/>
              </a:spcBef>
              <a:spcAft>
                <a:spcPct val="0"/>
              </a:spcAft>
              <a:buChar char="»"/>
              <a:defRPr kumimoji="1" sz="2000">
                <a:solidFill>
                  <a:schemeClr val="tx1"/>
                </a:solidFill>
                <a:latin typeface="굴림" charset="-127"/>
                <a:ea typeface="굴림" charset="-127"/>
              </a:defRPr>
            </a:lvl6pPr>
            <a:lvl7pPr marL="2971800" indent="-228600" eaLnBrk="0" fontAlgn="base" hangingPunct="0">
              <a:spcBef>
                <a:spcPct val="20000"/>
              </a:spcBef>
              <a:spcAft>
                <a:spcPct val="0"/>
              </a:spcAft>
              <a:buChar char="»"/>
              <a:defRPr kumimoji="1" sz="2000">
                <a:solidFill>
                  <a:schemeClr val="tx1"/>
                </a:solidFill>
                <a:latin typeface="굴림" charset="-127"/>
                <a:ea typeface="굴림" charset="-127"/>
              </a:defRPr>
            </a:lvl7pPr>
            <a:lvl8pPr marL="3429000" indent="-228600" eaLnBrk="0" fontAlgn="base" hangingPunct="0">
              <a:spcBef>
                <a:spcPct val="20000"/>
              </a:spcBef>
              <a:spcAft>
                <a:spcPct val="0"/>
              </a:spcAft>
              <a:buChar char="»"/>
              <a:defRPr kumimoji="1" sz="2000">
                <a:solidFill>
                  <a:schemeClr val="tx1"/>
                </a:solidFill>
                <a:latin typeface="굴림" charset="-127"/>
                <a:ea typeface="굴림" charset="-127"/>
              </a:defRPr>
            </a:lvl8pPr>
            <a:lvl9pPr marL="3886200" indent="-228600" eaLnBrk="0" fontAlgn="base" hangingPunct="0">
              <a:spcBef>
                <a:spcPct val="20000"/>
              </a:spcBef>
              <a:spcAft>
                <a:spcPct val="0"/>
              </a:spcAft>
              <a:buChar char="»"/>
              <a:defRPr kumimoji="1" sz="2000">
                <a:solidFill>
                  <a:schemeClr val="tx1"/>
                </a:solidFill>
                <a:latin typeface="굴림" charset="-127"/>
                <a:ea typeface="굴림" charset="-127"/>
              </a:defRPr>
            </a:lvl9pPr>
          </a:lstStyle>
          <a:p>
            <a:pPr eaLnBrk="1" hangingPunct="1">
              <a:spcBef>
                <a:spcPct val="0"/>
              </a:spcBef>
              <a:buFontTx/>
              <a:buNone/>
            </a:pPr>
            <a:r>
              <a:rPr lang="en-US" altLang="ko-KR" sz="800">
                <a:latin typeface="돋움" pitchFamily="50" charset="-127"/>
                <a:ea typeface="돋움" pitchFamily="50" charset="-127"/>
              </a:rPr>
              <a:t>R</a:t>
            </a:r>
            <a:endParaRPr lang="ko-KR" altLang="en-US" sz="800">
              <a:latin typeface="돋움" pitchFamily="50" charset="-127"/>
              <a:ea typeface="돋움" pitchFamily="50" charset="-127"/>
            </a:endParaRPr>
          </a:p>
        </p:txBody>
      </p:sp>
      <p:sp>
        <p:nvSpPr>
          <p:cNvPr id="7202" name="TextBox 87"/>
          <p:cNvSpPr txBox="1">
            <a:spLocks noChangeArrowheads="1"/>
          </p:cNvSpPr>
          <p:nvPr/>
        </p:nvSpPr>
        <p:spPr bwMode="auto">
          <a:xfrm>
            <a:off x="3657600" y="3038476"/>
            <a:ext cx="243978"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kumimoji="1" sz="3200">
                <a:solidFill>
                  <a:schemeClr val="tx1"/>
                </a:solidFill>
                <a:latin typeface="굴림" charset="-127"/>
                <a:ea typeface="굴림" charset="-127"/>
              </a:defRPr>
            </a:lvl1pPr>
            <a:lvl2pPr marL="742950" indent="-285750" eaLnBrk="0" hangingPunct="0">
              <a:spcBef>
                <a:spcPct val="20000"/>
              </a:spcBef>
              <a:buChar char="–"/>
              <a:defRPr kumimoji="1" sz="2800">
                <a:solidFill>
                  <a:schemeClr val="tx1"/>
                </a:solidFill>
                <a:latin typeface="굴림" charset="-127"/>
                <a:ea typeface="굴림" charset="-127"/>
              </a:defRPr>
            </a:lvl2pPr>
            <a:lvl3pPr marL="1143000" indent="-228600" eaLnBrk="0" hangingPunct="0">
              <a:spcBef>
                <a:spcPct val="20000"/>
              </a:spcBef>
              <a:buChar char="•"/>
              <a:defRPr kumimoji="1" sz="2400">
                <a:solidFill>
                  <a:schemeClr val="tx1"/>
                </a:solidFill>
                <a:latin typeface="굴림" charset="-127"/>
                <a:ea typeface="굴림" charset="-127"/>
              </a:defRPr>
            </a:lvl3pPr>
            <a:lvl4pPr marL="1600200" indent="-228600" eaLnBrk="0" hangingPunct="0">
              <a:spcBef>
                <a:spcPct val="20000"/>
              </a:spcBef>
              <a:buChar char="–"/>
              <a:defRPr kumimoji="1" sz="2000">
                <a:solidFill>
                  <a:schemeClr val="tx1"/>
                </a:solidFill>
                <a:latin typeface="굴림" charset="-127"/>
                <a:ea typeface="굴림" charset="-127"/>
              </a:defRPr>
            </a:lvl4pPr>
            <a:lvl5pPr marL="2057400" indent="-228600" eaLnBrk="0" hangingPunct="0">
              <a:spcBef>
                <a:spcPct val="20000"/>
              </a:spcBef>
              <a:buChar char="»"/>
              <a:defRPr kumimoji="1" sz="2000">
                <a:solidFill>
                  <a:schemeClr val="tx1"/>
                </a:solidFill>
                <a:latin typeface="굴림" charset="-127"/>
                <a:ea typeface="굴림" charset="-127"/>
              </a:defRPr>
            </a:lvl5pPr>
            <a:lvl6pPr marL="2514600" indent="-228600" eaLnBrk="0" fontAlgn="base" hangingPunct="0">
              <a:spcBef>
                <a:spcPct val="20000"/>
              </a:spcBef>
              <a:spcAft>
                <a:spcPct val="0"/>
              </a:spcAft>
              <a:buChar char="»"/>
              <a:defRPr kumimoji="1" sz="2000">
                <a:solidFill>
                  <a:schemeClr val="tx1"/>
                </a:solidFill>
                <a:latin typeface="굴림" charset="-127"/>
                <a:ea typeface="굴림" charset="-127"/>
              </a:defRPr>
            </a:lvl6pPr>
            <a:lvl7pPr marL="2971800" indent="-228600" eaLnBrk="0" fontAlgn="base" hangingPunct="0">
              <a:spcBef>
                <a:spcPct val="20000"/>
              </a:spcBef>
              <a:spcAft>
                <a:spcPct val="0"/>
              </a:spcAft>
              <a:buChar char="»"/>
              <a:defRPr kumimoji="1" sz="2000">
                <a:solidFill>
                  <a:schemeClr val="tx1"/>
                </a:solidFill>
                <a:latin typeface="굴림" charset="-127"/>
                <a:ea typeface="굴림" charset="-127"/>
              </a:defRPr>
            </a:lvl7pPr>
            <a:lvl8pPr marL="3429000" indent="-228600" eaLnBrk="0" fontAlgn="base" hangingPunct="0">
              <a:spcBef>
                <a:spcPct val="20000"/>
              </a:spcBef>
              <a:spcAft>
                <a:spcPct val="0"/>
              </a:spcAft>
              <a:buChar char="»"/>
              <a:defRPr kumimoji="1" sz="2000">
                <a:solidFill>
                  <a:schemeClr val="tx1"/>
                </a:solidFill>
                <a:latin typeface="굴림" charset="-127"/>
                <a:ea typeface="굴림" charset="-127"/>
              </a:defRPr>
            </a:lvl8pPr>
            <a:lvl9pPr marL="3886200" indent="-228600" eaLnBrk="0" fontAlgn="base" hangingPunct="0">
              <a:spcBef>
                <a:spcPct val="20000"/>
              </a:spcBef>
              <a:spcAft>
                <a:spcPct val="0"/>
              </a:spcAft>
              <a:buChar char="»"/>
              <a:defRPr kumimoji="1" sz="2000">
                <a:solidFill>
                  <a:schemeClr val="tx1"/>
                </a:solidFill>
                <a:latin typeface="굴림" charset="-127"/>
                <a:ea typeface="굴림" charset="-127"/>
              </a:defRPr>
            </a:lvl9pPr>
          </a:lstStyle>
          <a:p>
            <a:pPr eaLnBrk="1" hangingPunct="1">
              <a:spcBef>
                <a:spcPct val="0"/>
              </a:spcBef>
              <a:buFontTx/>
              <a:buNone/>
            </a:pPr>
            <a:r>
              <a:rPr lang="en-US" altLang="ko-KR" sz="800">
                <a:latin typeface="돋움" pitchFamily="50" charset="-127"/>
                <a:ea typeface="돋움" pitchFamily="50" charset="-127"/>
              </a:rPr>
              <a:t>Z</a:t>
            </a:r>
            <a:endParaRPr lang="ko-KR" altLang="en-US" sz="800">
              <a:latin typeface="돋움" pitchFamily="50" charset="-127"/>
              <a:ea typeface="돋움" pitchFamily="50" charset="-127"/>
            </a:endParaRPr>
          </a:p>
        </p:txBody>
      </p:sp>
      <p:grpSp>
        <p:nvGrpSpPr>
          <p:cNvPr id="7203" name="Group 1"/>
          <p:cNvGrpSpPr>
            <a:grpSpLocks/>
          </p:cNvGrpSpPr>
          <p:nvPr/>
        </p:nvGrpSpPr>
        <p:grpSpPr bwMode="auto">
          <a:xfrm>
            <a:off x="3744913" y="1323975"/>
            <a:ext cx="2665112" cy="3526865"/>
            <a:chOff x="3733800" y="1182688"/>
            <a:chExt cx="2736542" cy="3716343"/>
          </a:xfrm>
        </p:grpSpPr>
        <p:pic>
          <p:nvPicPr>
            <p:cNvPr id="7210" name="Picture 7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805238" y="1236663"/>
              <a:ext cx="944562" cy="1227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211" name="TextBox 53"/>
            <p:cNvSpPr txBox="1">
              <a:spLocks noChangeArrowheads="1"/>
            </p:cNvSpPr>
            <p:nvPr/>
          </p:nvSpPr>
          <p:spPr bwMode="auto">
            <a:xfrm>
              <a:off x="4667250" y="2036763"/>
              <a:ext cx="250517" cy="2270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kumimoji="1" sz="3200">
                  <a:solidFill>
                    <a:schemeClr val="tx1"/>
                  </a:solidFill>
                  <a:latin typeface="굴림" charset="-127"/>
                  <a:ea typeface="굴림" charset="-127"/>
                </a:defRPr>
              </a:lvl1pPr>
              <a:lvl2pPr marL="742950" indent="-285750" eaLnBrk="0" hangingPunct="0">
                <a:spcBef>
                  <a:spcPct val="20000"/>
                </a:spcBef>
                <a:buChar char="–"/>
                <a:defRPr kumimoji="1" sz="2800">
                  <a:solidFill>
                    <a:schemeClr val="tx1"/>
                  </a:solidFill>
                  <a:latin typeface="굴림" charset="-127"/>
                  <a:ea typeface="굴림" charset="-127"/>
                </a:defRPr>
              </a:lvl2pPr>
              <a:lvl3pPr marL="1143000" indent="-228600" eaLnBrk="0" hangingPunct="0">
                <a:spcBef>
                  <a:spcPct val="20000"/>
                </a:spcBef>
                <a:buChar char="•"/>
                <a:defRPr kumimoji="1" sz="2400">
                  <a:solidFill>
                    <a:schemeClr val="tx1"/>
                  </a:solidFill>
                  <a:latin typeface="굴림" charset="-127"/>
                  <a:ea typeface="굴림" charset="-127"/>
                </a:defRPr>
              </a:lvl3pPr>
              <a:lvl4pPr marL="1600200" indent="-228600" eaLnBrk="0" hangingPunct="0">
                <a:spcBef>
                  <a:spcPct val="20000"/>
                </a:spcBef>
                <a:buChar char="–"/>
                <a:defRPr kumimoji="1" sz="2000">
                  <a:solidFill>
                    <a:schemeClr val="tx1"/>
                  </a:solidFill>
                  <a:latin typeface="굴림" charset="-127"/>
                  <a:ea typeface="굴림" charset="-127"/>
                </a:defRPr>
              </a:lvl4pPr>
              <a:lvl5pPr marL="2057400" indent="-228600" eaLnBrk="0" hangingPunct="0">
                <a:spcBef>
                  <a:spcPct val="20000"/>
                </a:spcBef>
                <a:buChar char="»"/>
                <a:defRPr kumimoji="1" sz="2000">
                  <a:solidFill>
                    <a:schemeClr val="tx1"/>
                  </a:solidFill>
                  <a:latin typeface="굴림" charset="-127"/>
                  <a:ea typeface="굴림" charset="-127"/>
                </a:defRPr>
              </a:lvl5pPr>
              <a:lvl6pPr marL="2514600" indent="-228600" eaLnBrk="0" fontAlgn="base" hangingPunct="0">
                <a:spcBef>
                  <a:spcPct val="20000"/>
                </a:spcBef>
                <a:spcAft>
                  <a:spcPct val="0"/>
                </a:spcAft>
                <a:buChar char="»"/>
                <a:defRPr kumimoji="1" sz="2000">
                  <a:solidFill>
                    <a:schemeClr val="tx1"/>
                  </a:solidFill>
                  <a:latin typeface="굴림" charset="-127"/>
                  <a:ea typeface="굴림" charset="-127"/>
                </a:defRPr>
              </a:lvl6pPr>
              <a:lvl7pPr marL="2971800" indent="-228600" eaLnBrk="0" fontAlgn="base" hangingPunct="0">
                <a:spcBef>
                  <a:spcPct val="20000"/>
                </a:spcBef>
                <a:spcAft>
                  <a:spcPct val="0"/>
                </a:spcAft>
                <a:buChar char="»"/>
                <a:defRPr kumimoji="1" sz="2000">
                  <a:solidFill>
                    <a:schemeClr val="tx1"/>
                  </a:solidFill>
                  <a:latin typeface="굴림" charset="-127"/>
                  <a:ea typeface="굴림" charset="-127"/>
                </a:defRPr>
              </a:lvl7pPr>
              <a:lvl8pPr marL="3429000" indent="-228600" eaLnBrk="0" fontAlgn="base" hangingPunct="0">
                <a:spcBef>
                  <a:spcPct val="20000"/>
                </a:spcBef>
                <a:spcAft>
                  <a:spcPct val="0"/>
                </a:spcAft>
                <a:buChar char="»"/>
                <a:defRPr kumimoji="1" sz="2000">
                  <a:solidFill>
                    <a:schemeClr val="tx1"/>
                  </a:solidFill>
                  <a:latin typeface="굴림" charset="-127"/>
                  <a:ea typeface="굴림" charset="-127"/>
                </a:defRPr>
              </a:lvl8pPr>
              <a:lvl9pPr marL="3886200" indent="-228600" eaLnBrk="0" fontAlgn="base" hangingPunct="0">
                <a:spcBef>
                  <a:spcPct val="20000"/>
                </a:spcBef>
                <a:spcAft>
                  <a:spcPct val="0"/>
                </a:spcAft>
                <a:buChar char="»"/>
                <a:defRPr kumimoji="1" sz="2000">
                  <a:solidFill>
                    <a:schemeClr val="tx1"/>
                  </a:solidFill>
                  <a:latin typeface="굴림" charset="-127"/>
                  <a:ea typeface="굴림" charset="-127"/>
                </a:defRPr>
              </a:lvl9pPr>
            </a:lstStyle>
            <a:p>
              <a:pPr eaLnBrk="1" hangingPunct="1">
                <a:spcBef>
                  <a:spcPct val="0"/>
                </a:spcBef>
                <a:buFontTx/>
                <a:buNone/>
              </a:pPr>
              <a:r>
                <a:rPr lang="en-US" altLang="ko-KR" sz="800">
                  <a:latin typeface="돋움" pitchFamily="50" charset="-127"/>
                  <a:ea typeface="돋움" pitchFamily="50" charset="-127"/>
                </a:rPr>
                <a:t>P</a:t>
              </a:r>
              <a:endParaRPr lang="ko-KR" altLang="en-US" sz="800">
                <a:latin typeface="돋움" pitchFamily="50" charset="-127"/>
                <a:ea typeface="돋움" pitchFamily="50" charset="-127"/>
              </a:endParaRPr>
            </a:p>
          </p:txBody>
        </p:sp>
        <p:sp>
          <p:nvSpPr>
            <p:cNvPr id="7212" name="TextBox 54"/>
            <p:cNvSpPr txBox="1">
              <a:spLocks noChangeArrowheads="1"/>
            </p:cNvSpPr>
            <p:nvPr/>
          </p:nvSpPr>
          <p:spPr bwMode="auto">
            <a:xfrm>
              <a:off x="4667250" y="1649413"/>
              <a:ext cx="253809" cy="2270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kumimoji="1" sz="3200">
                  <a:solidFill>
                    <a:schemeClr val="tx1"/>
                  </a:solidFill>
                  <a:latin typeface="굴림" charset="-127"/>
                  <a:ea typeface="굴림" charset="-127"/>
                </a:defRPr>
              </a:lvl1pPr>
              <a:lvl2pPr marL="742950" indent="-285750" eaLnBrk="0" hangingPunct="0">
                <a:spcBef>
                  <a:spcPct val="20000"/>
                </a:spcBef>
                <a:buChar char="–"/>
                <a:defRPr kumimoji="1" sz="2800">
                  <a:solidFill>
                    <a:schemeClr val="tx1"/>
                  </a:solidFill>
                  <a:latin typeface="굴림" charset="-127"/>
                  <a:ea typeface="굴림" charset="-127"/>
                </a:defRPr>
              </a:lvl2pPr>
              <a:lvl3pPr marL="1143000" indent="-228600" eaLnBrk="0" hangingPunct="0">
                <a:spcBef>
                  <a:spcPct val="20000"/>
                </a:spcBef>
                <a:buChar char="•"/>
                <a:defRPr kumimoji="1" sz="2400">
                  <a:solidFill>
                    <a:schemeClr val="tx1"/>
                  </a:solidFill>
                  <a:latin typeface="굴림" charset="-127"/>
                  <a:ea typeface="굴림" charset="-127"/>
                </a:defRPr>
              </a:lvl3pPr>
              <a:lvl4pPr marL="1600200" indent="-228600" eaLnBrk="0" hangingPunct="0">
                <a:spcBef>
                  <a:spcPct val="20000"/>
                </a:spcBef>
                <a:buChar char="–"/>
                <a:defRPr kumimoji="1" sz="2000">
                  <a:solidFill>
                    <a:schemeClr val="tx1"/>
                  </a:solidFill>
                  <a:latin typeface="굴림" charset="-127"/>
                  <a:ea typeface="굴림" charset="-127"/>
                </a:defRPr>
              </a:lvl4pPr>
              <a:lvl5pPr marL="2057400" indent="-228600" eaLnBrk="0" hangingPunct="0">
                <a:spcBef>
                  <a:spcPct val="20000"/>
                </a:spcBef>
                <a:buChar char="»"/>
                <a:defRPr kumimoji="1" sz="2000">
                  <a:solidFill>
                    <a:schemeClr val="tx1"/>
                  </a:solidFill>
                  <a:latin typeface="굴림" charset="-127"/>
                  <a:ea typeface="굴림" charset="-127"/>
                </a:defRPr>
              </a:lvl5pPr>
              <a:lvl6pPr marL="2514600" indent="-228600" eaLnBrk="0" fontAlgn="base" hangingPunct="0">
                <a:spcBef>
                  <a:spcPct val="20000"/>
                </a:spcBef>
                <a:spcAft>
                  <a:spcPct val="0"/>
                </a:spcAft>
                <a:buChar char="»"/>
                <a:defRPr kumimoji="1" sz="2000">
                  <a:solidFill>
                    <a:schemeClr val="tx1"/>
                  </a:solidFill>
                  <a:latin typeface="굴림" charset="-127"/>
                  <a:ea typeface="굴림" charset="-127"/>
                </a:defRPr>
              </a:lvl6pPr>
              <a:lvl7pPr marL="2971800" indent="-228600" eaLnBrk="0" fontAlgn="base" hangingPunct="0">
                <a:spcBef>
                  <a:spcPct val="20000"/>
                </a:spcBef>
                <a:spcAft>
                  <a:spcPct val="0"/>
                </a:spcAft>
                <a:buChar char="»"/>
                <a:defRPr kumimoji="1" sz="2000">
                  <a:solidFill>
                    <a:schemeClr val="tx1"/>
                  </a:solidFill>
                  <a:latin typeface="굴림" charset="-127"/>
                  <a:ea typeface="굴림" charset="-127"/>
                </a:defRPr>
              </a:lvl7pPr>
              <a:lvl8pPr marL="3429000" indent="-228600" eaLnBrk="0" fontAlgn="base" hangingPunct="0">
                <a:spcBef>
                  <a:spcPct val="20000"/>
                </a:spcBef>
                <a:spcAft>
                  <a:spcPct val="0"/>
                </a:spcAft>
                <a:buChar char="»"/>
                <a:defRPr kumimoji="1" sz="2000">
                  <a:solidFill>
                    <a:schemeClr val="tx1"/>
                  </a:solidFill>
                  <a:latin typeface="굴림" charset="-127"/>
                  <a:ea typeface="굴림" charset="-127"/>
                </a:defRPr>
              </a:lvl8pPr>
              <a:lvl9pPr marL="3886200" indent="-228600" eaLnBrk="0" fontAlgn="base" hangingPunct="0">
                <a:spcBef>
                  <a:spcPct val="20000"/>
                </a:spcBef>
                <a:spcAft>
                  <a:spcPct val="0"/>
                </a:spcAft>
                <a:buChar char="»"/>
                <a:defRPr kumimoji="1" sz="2000">
                  <a:solidFill>
                    <a:schemeClr val="tx1"/>
                  </a:solidFill>
                  <a:latin typeface="굴림" charset="-127"/>
                  <a:ea typeface="굴림" charset="-127"/>
                </a:defRPr>
              </a:lvl9pPr>
            </a:lstStyle>
            <a:p>
              <a:pPr eaLnBrk="1" hangingPunct="1">
                <a:spcBef>
                  <a:spcPct val="0"/>
                </a:spcBef>
                <a:buFontTx/>
                <a:buNone/>
              </a:pPr>
              <a:r>
                <a:rPr lang="en-US" altLang="ko-KR" sz="800">
                  <a:latin typeface="돋움" pitchFamily="50" charset="-127"/>
                  <a:ea typeface="돋움" pitchFamily="50" charset="-127"/>
                </a:rPr>
                <a:t>R</a:t>
              </a:r>
              <a:endParaRPr lang="ko-KR" altLang="en-US" sz="800">
                <a:latin typeface="돋움" pitchFamily="50" charset="-127"/>
                <a:ea typeface="돋움" pitchFamily="50" charset="-127"/>
              </a:endParaRPr>
            </a:p>
          </p:txBody>
        </p:sp>
        <p:sp>
          <p:nvSpPr>
            <p:cNvPr id="7213" name="TextBox 56"/>
            <p:cNvSpPr txBox="1">
              <a:spLocks noChangeArrowheads="1"/>
            </p:cNvSpPr>
            <p:nvPr/>
          </p:nvSpPr>
          <p:spPr bwMode="auto">
            <a:xfrm>
              <a:off x="4667250" y="1285875"/>
              <a:ext cx="250517" cy="2270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kumimoji="1" sz="3200">
                  <a:solidFill>
                    <a:schemeClr val="tx1"/>
                  </a:solidFill>
                  <a:latin typeface="굴림" charset="-127"/>
                  <a:ea typeface="굴림" charset="-127"/>
                </a:defRPr>
              </a:lvl1pPr>
              <a:lvl2pPr marL="742950" indent="-285750" eaLnBrk="0" hangingPunct="0">
                <a:spcBef>
                  <a:spcPct val="20000"/>
                </a:spcBef>
                <a:buChar char="–"/>
                <a:defRPr kumimoji="1" sz="2800">
                  <a:solidFill>
                    <a:schemeClr val="tx1"/>
                  </a:solidFill>
                  <a:latin typeface="굴림" charset="-127"/>
                  <a:ea typeface="굴림" charset="-127"/>
                </a:defRPr>
              </a:lvl2pPr>
              <a:lvl3pPr marL="1143000" indent="-228600" eaLnBrk="0" hangingPunct="0">
                <a:spcBef>
                  <a:spcPct val="20000"/>
                </a:spcBef>
                <a:buChar char="•"/>
                <a:defRPr kumimoji="1" sz="2400">
                  <a:solidFill>
                    <a:schemeClr val="tx1"/>
                  </a:solidFill>
                  <a:latin typeface="굴림" charset="-127"/>
                  <a:ea typeface="굴림" charset="-127"/>
                </a:defRPr>
              </a:lvl3pPr>
              <a:lvl4pPr marL="1600200" indent="-228600" eaLnBrk="0" hangingPunct="0">
                <a:spcBef>
                  <a:spcPct val="20000"/>
                </a:spcBef>
                <a:buChar char="–"/>
                <a:defRPr kumimoji="1" sz="2000">
                  <a:solidFill>
                    <a:schemeClr val="tx1"/>
                  </a:solidFill>
                  <a:latin typeface="굴림" charset="-127"/>
                  <a:ea typeface="굴림" charset="-127"/>
                </a:defRPr>
              </a:lvl4pPr>
              <a:lvl5pPr marL="2057400" indent="-228600" eaLnBrk="0" hangingPunct="0">
                <a:spcBef>
                  <a:spcPct val="20000"/>
                </a:spcBef>
                <a:buChar char="»"/>
                <a:defRPr kumimoji="1" sz="2000">
                  <a:solidFill>
                    <a:schemeClr val="tx1"/>
                  </a:solidFill>
                  <a:latin typeface="굴림" charset="-127"/>
                  <a:ea typeface="굴림" charset="-127"/>
                </a:defRPr>
              </a:lvl5pPr>
              <a:lvl6pPr marL="2514600" indent="-228600" eaLnBrk="0" fontAlgn="base" hangingPunct="0">
                <a:spcBef>
                  <a:spcPct val="20000"/>
                </a:spcBef>
                <a:spcAft>
                  <a:spcPct val="0"/>
                </a:spcAft>
                <a:buChar char="»"/>
                <a:defRPr kumimoji="1" sz="2000">
                  <a:solidFill>
                    <a:schemeClr val="tx1"/>
                  </a:solidFill>
                  <a:latin typeface="굴림" charset="-127"/>
                  <a:ea typeface="굴림" charset="-127"/>
                </a:defRPr>
              </a:lvl6pPr>
              <a:lvl7pPr marL="2971800" indent="-228600" eaLnBrk="0" fontAlgn="base" hangingPunct="0">
                <a:spcBef>
                  <a:spcPct val="20000"/>
                </a:spcBef>
                <a:spcAft>
                  <a:spcPct val="0"/>
                </a:spcAft>
                <a:buChar char="»"/>
                <a:defRPr kumimoji="1" sz="2000">
                  <a:solidFill>
                    <a:schemeClr val="tx1"/>
                  </a:solidFill>
                  <a:latin typeface="굴림" charset="-127"/>
                  <a:ea typeface="굴림" charset="-127"/>
                </a:defRPr>
              </a:lvl7pPr>
              <a:lvl8pPr marL="3429000" indent="-228600" eaLnBrk="0" fontAlgn="base" hangingPunct="0">
                <a:spcBef>
                  <a:spcPct val="20000"/>
                </a:spcBef>
                <a:spcAft>
                  <a:spcPct val="0"/>
                </a:spcAft>
                <a:buChar char="»"/>
                <a:defRPr kumimoji="1" sz="2000">
                  <a:solidFill>
                    <a:schemeClr val="tx1"/>
                  </a:solidFill>
                  <a:latin typeface="굴림" charset="-127"/>
                  <a:ea typeface="굴림" charset="-127"/>
                </a:defRPr>
              </a:lvl8pPr>
              <a:lvl9pPr marL="3886200" indent="-228600" eaLnBrk="0" fontAlgn="base" hangingPunct="0">
                <a:spcBef>
                  <a:spcPct val="20000"/>
                </a:spcBef>
                <a:spcAft>
                  <a:spcPct val="0"/>
                </a:spcAft>
                <a:buChar char="»"/>
                <a:defRPr kumimoji="1" sz="2000">
                  <a:solidFill>
                    <a:schemeClr val="tx1"/>
                  </a:solidFill>
                  <a:latin typeface="굴림" charset="-127"/>
                  <a:ea typeface="굴림" charset="-127"/>
                </a:defRPr>
              </a:lvl9pPr>
            </a:lstStyle>
            <a:p>
              <a:pPr eaLnBrk="1" hangingPunct="1">
                <a:spcBef>
                  <a:spcPct val="0"/>
                </a:spcBef>
                <a:buFontTx/>
                <a:buNone/>
              </a:pPr>
              <a:r>
                <a:rPr lang="en-US" altLang="ko-KR" sz="800">
                  <a:latin typeface="돋움" pitchFamily="50" charset="-127"/>
                  <a:ea typeface="돋움" pitchFamily="50" charset="-127"/>
                </a:rPr>
                <a:t>Z</a:t>
              </a:r>
              <a:endParaRPr lang="ko-KR" altLang="en-US" sz="800">
                <a:latin typeface="돋움" pitchFamily="50" charset="-127"/>
                <a:ea typeface="돋움" pitchFamily="50" charset="-127"/>
              </a:endParaRPr>
            </a:p>
          </p:txBody>
        </p:sp>
        <p:pic>
          <p:nvPicPr>
            <p:cNvPr id="7214" name="Picture 77"/>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733800" y="2555875"/>
              <a:ext cx="1063625" cy="271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215" name="TextBox 59"/>
            <p:cNvSpPr txBox="1">
              <a:spLocks noChangeArrowheads="1"/>
            </p:cNvSpPr>
            <p:nvPr/>
          </p:nvSpPr>
          <p:spPr bwMode="auto">
            <a:xfrm>
              <a:off x="4287838" y="2406651"/>
              <a:ext cx="247225" cy="2270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kumimoji="1" sz="3200">
                  <a:solidFill>
                    <a:schemeClr val="tx1"/>
                  </a:solidFill>
                  <a:latin typeface="굴림" charset="-127"/>
                  <a:ea typeface="굴림" charset="-127"/>
                </a:defRPr>
              </a:lvl1pPr>
              <a:lvl2pPr marL="742950" indent="-285750" eaLnBrk="0" hangingPunct="0">
                <a:spcBef>
                  <a:spcPct val="20000"/>
                </a:spcBef>
                <a:buChar char="–"/>
                <a:defRPr kumimoji="1" sz="2800">
                  <a:solidFill>
                    <a:schemeClr val="tx1"/>
                  </a:solidFill>
                  <a:latin typeface="굴림" charset="-127"/>
                  <a:ea typeface="굴림" charset="-127"/>
                </a:defRPr>
              </a:lvl2pPr>
              <a:lvl3pPr marL="1143000" indent="-228600" eaLnBrk="0" hangingPunct="0">
                <a:spcBef>
                  <a:spcPct val="20000"/>
                </a:spcBef>
                <a:buChar char="•"/>
                <a:defRPr kumimoji="1" sz="2400">
                  <a:solidFill>
                    <a:schemeClr val="tx1"/>
                  </a:solidFill>
                  <a:latin typeface="굴림" charset="-127"/>
                  <a:ea typeface="굴림" charset="-127"/>
                </a:defRPr>
              </a:lvl3pPr>
              <a:lvl4pPr marL="1600200" indent="-228600" eaLnBrk="0" hangingPunct="0">
                <a:spcBef>
                  <a:spcPct val="20000"/>
                </a:spcBef>
                <a:buChar char="–"/>
                <a:defRPr kumimoji="1" sz="2000">
                  <a:solidFill>
                    <a:schemeClr val="tx1"/>
                  </a:solidFill>
                  <a:latin typeface="굴림" charset="-127"/>
                  <a:ea typeface="굴림" charset="-127"/>
                </a:defRPr>
              </a:lvl4pPr>
              <a:lvl5pPr marL="2057400" indent="-228600" eaLnBrk="0" hangingPunct="0">
                <a:spcBef>
                  <a:spcPct val="20000"/>
                </a:spcBef>
                <a:buChar char="»"/>
                <a:defRPr kumimoji="1" sz="2000">
                  <a:solidFill>
                    <a:schemeClr val="tx1"/>
                  </a:solidFill>
                  <a:latin typeface="굴림" charset="-127"/>
                  <a:ea typeface="굴림" charset="-127"/>
                </a:defRPr>
              </a:lvl5pPr>
              <a:lvl6pPr marL="2514600" indent="-228600" eaLnBrk="0" fontAlgn="base" hangingPunct="0">
                <a:spcBef>
                  <a:spcPct val="20000"/>
                </a:spcBef>
                <a:spcAft>
                  <a:spcPct val="0"/>
                </a:spcAft>
                <a:buChar char="»"/>
                <a:defRPr kumimoji="1" sz="2000">
                  <a:solidFill>
                    <a:schemeClr val="tx1"/>
                  </a:solidFill>
                  <a:latin typeface="굴림" charset="-127"/>
                  <a:ea typeface="굴림" charset="-127"/>
                </a:defRPr>
              </a:lvl6pPr>
              <a:lvl7pPr marL="2971800" indent="-228600" eaLnBrk="0" fontAlgn="base" hangingPunct="0">
                <a:spcBef>
                  <a:spcPct val="20000"/>
                </a:spcBef>
                <a:spcAft>
                  <a:spcPct val="0"/>
                </a:spcAft>
                <a:buChar char="»"/>
                <a:defRPr kumimoji="1" sz="2000">
                  <a:solidFill>
                    <a:schemeClr val="tx1"/>
                  </a:solidFill>
                  <a:latin typeface="굴림" charset="-127"/>
                  <a:ea typeface="굴림" charset="-127"/>
                </a:defRPr>
              </a:lvl7pPr>
              <a:lvl8pPr marL="3429000" indent="-228600" eaLnBrk="0" fontAlgn="base" hangingPunct="0">
                <a:spcBef>
                  <a:spcPct val="20000"/>
                </a:spcBef>
                <a:spcAft>
                  <a:spcPct val="0"/>
                </a:spcAft>
                <a:buChar char="»"/>
                <a:defRPr kumimoji="1" sz="2000">
                  <a:solidFill>
                    <a:schemeClr val="tx1"/>
                  </a:solidFill>
                  <a:latin typeface="굴림" charset="-127"/>
                  <a:ea typeface="굴림" charset="-127"/>
                </a:defRPr>
              </a:lvl8pPr>
              <a:lvl9pPr marL="3886200" indent="-228600" eaLnBrk="0" fontAlgn="base" hangingPunct="0">
                <a:spcBef>
                  <a:spcPct val="20000"/>
                </a:spcBef>
                <a:spcAft>
                  <a:spcPct val="0"/>
                </a:spcAft>
                <a:buChar char="»"/>
                <a:defRPr kumimoji="1" sz="2000">
                  <a:solidFill>
                    <a:schemeClr val="tx1"/>
                  </a:solidFill>
                  <a:latin typeface="굴림" charset="-127"/>
                  <a:ea typeface="굴림" charset="-127"/>
                </a:defRPr>
              </a:lvl9pPr>
            </a:lstStyle>
            <a:p>
              <a:pPr eaLnBrk="1" hangingPunct="1">
                <a:spcBef>
                  <a:spcPct val="0"/>
                </a:spcBef>
                <a:buFontTx/>
                <a:buNone/>
              </a:pPr>
              <a:r>
                <a:rPr lang="en-US" altLang="ko-KR" sz="800">
                  <a:latin typeface="돋움" pitchFamily="50" charset="-127"/>
                  <a:ea typeface="돋움" pitchFamily="50" charset="-127"/>
                </a:rPr>
                <a:t>2</a:t>
              </a:r>
              <a:endParaRPr lang="ko-KR" altLang="en-US" sz="800">
                <a:latin typeface="돋움" pitchFamily="50" charset="-127"/>
                <a:ea typeface="돋움" pitchFamily="50" charset="-127"/>
              </a:endParaRPr>
            </a:p>
          </p:txBody>
        </p:sp>
        <p:sp>
          <p:nvSpPr>
            <p:cNvPr id="7216" name="TextBox 60"/>
            <p:cNvSpPr txBox="1">
              <a:spLocks noChangeArrowheads="1"/>
            </p:cNvSpPr>
            <p:nvPr/>
          </p:nvSpPr>
          <p:spPr bwMode="auto">
            <a:xfrm>
              <a:off x="4241800" y="2773363"/>
              <a:ext cx="247225" cy="2270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kumimoji="1" sz="3200">
                  <a:solidFill>
                    <a:schemeClr val="tx1"/>
                  </a:solidFill>
                  <a:latin typeface="굴림" charset="-127"/>
                  <a:ea typeface="굴림" charset="-127"/>
                </a:defRPr>
              </a:lvl1pPr>
              <a:lvl2pPr marL="742950" indent="-285750" eaLnBrk="0" hangingPunct="0">
                <a:spcBef>
                  <a:spcPct val="20000"/>
                </a:spcBef>
                <a:buChar char="–"/>
                <a:defRPr kumimoji="1" sz="2800">
                  <a:solidFill>
                    <a:schemeClr val="tx1"/>
                  </a:solidFill>
                  <a:latin typeface="굴림" charset="-127"/>
                  <a:ea typeface="굴림" charset="-127"/>
                </a:defRPr>
              </a:lvl2pPr>
              <a:lvl3pPr marL="1143000" indent="-228600" eaLnBrk="0" hangingPunct="0">
                <a:spcBef>
                  <a:spcPct val="20000"/>
                </a:spcBef>
                <a:buChar char="•"/>
                <a:defRPr kumimoji="1" sz="2400">
                  <a:solidFill>
                    <a:schemeClr val="tx1"/>
                  </a:solidFill>
                  <a:latin typeface="굴림" charset="-127"/>
                  <a:ea typeface="굴림" charset="-127"/>
                </a:defRPr>
              </a:lvl3pPr>
              <a:lvl4pPr marL="1600200" indent="-228600" eaLnBrk="0" hangingPunct="0">
                <a:spcBef>
                  <a:spcPct val="20000"/>
                </a:spcBef>
                <a:buChar char="–"/>
                <a:defRPr kumimoji="1" sz="2000">
                  <a:solidFill>
                    <a:schemeClr val="tx1"/>
                  </a:solidFill>
                  <a:latin typeface="굴림" charset="-127"/>
                  <a:ea typeface="굴림" charset="-127"/>
                </a:defRPr>
              </a:lvl4pPr>
              <a:lvl5pPr marL="2057400" indent="-228600" eaLnBrk="0" hangingPunct="0">
                <a:spcBef>
                  <a:spcPct val="20000"/>
                </a:spcBef>
                <a:buChar char="»"/>
                <a:defRPr kumimoji="1" sz="2000">
                  <a:solidFill>
                    <a:schemeClr val="tx1"/>
                  </a:solidFill>
                  <a:latin typeface="굴림" charset="-127"/>
                  <a:ea typeface="굴림" charset="-127"/>
                </a:defRPr>
              </a:lvl5pPr>
              <a:lvl6pPr marL="2514600" indent="-228600" eaLnBrk="0" fontAlgn="base" hangingPunct="0">
                <a:spcBef>
                  <a:spcPct val="20000"/>
                </a:spcBef>
                <a:spcAft>
                  <a:spcPct val="0"/>
                </a:spcAft>
                <a:buChar char="»"/>
                <a:defRPr kumimoji="1" sz="2000">
                  <a:solidFill>
                    <a:schemeClr val="tx1"/>
                  </a:solidFill>
                  <a:latin typeface="굴림" charset="-127"/>
                  <a:ea typeface="굴림" charset="-127"/>
                </a:defRPr>
              </a:lvl6pPr>
              <a:lvl7pPr marL="2971800" indent="-228600" eaLnBrk="0" fontAlgn="base" hangingPunct="0">
                <a:spcBef>
                  <a:spcPct val="20000"/>
                </a:spcBef>
                <a:spcAft>
                  <a:spcPct val="0"/>
                </a:spcAft>
                <a:buChar char="»"/>
                <a:defRPr kumimoji="1" sz="2000">
                  <a:solidFill>
                    <a:schemeClr val="tx1"/>
                  </a:solidFill>
                  <a:latin typeface="굴림" charset="-127"/>
                  <a:ea typeface="굴림" charset="-127"/>
                </a:defRPr>
              </a:lvl7pPr>
              <a:lvl8pPr marL="3429000" indent="-228600" eaLnBrk="0" fontAlgn="base" hangingPunct="0">
                <a:spcBef>
                  <a:spcPct val="20000"/>
                </a:spcBef>
                <a:spcAft>
                  <a:spcPct val="0"/>
                </a:spcAft>
                <a:buChar char="»"/>
                <a:defRPr kumimoji="1" sz="2000">
                  <a:solidFill>
                    <a:schemeClr val="tx1"/>
                  </a:solidFill>
                  <a:latin typeface="굴림" charset="-127"/>
                  <a:ea typeface="굴림" charset="-127"/>
                </a:defRPr>
              </a:lvl8pPr>
              <a:lvl9pPr marL="3886200" indent="-228600" eaLnBrk="0" fontAlgn="base" hangingPunct="0">
                <a:spcBef>
                  <a:spcPct val="20000"/>
                </a:spcBef>
                <a:spcAft>
                  <a:spcPct val="0"/>
                </a:spcAft>
                <a:buChar char="»"/>
                <a:defRPr kumimoji="1" sz="2000">
                  <a:solidFill>
                    <a:schemeClr val="tx1"/>
                  </a:solidFill>
                  <a:latin typeface="굴림" charset="-127"/>
                  <a:ea typeface="굴림" charset="-127"/>
                </a:defRPr>
              </a:lvl9pPr>
            </a:lstStyle>
            <a:p>
              <a:pPr eaLnBrk="1" hangingPunct="1">
                <a:spcBef>
                  <a:spcPct val="0"/>
                </a:spcBef>
                <a:buFontTx/>
                <a:buNone/>
              </a:pPr>
              <a:r>
                <a:rPr lang="en-US" altLang="ko-KR" sz="800">
                  <a:latin typeface="돋움" pitchFamily="50" charset="-127"/>
                  <a:ea typeface="돋움" pitchFamily="50" charset="-127"/>
                </a:rPr>
                <a:t>1</a:t>
              </a:r>
              <a:endParaRPr lang="ko-KR" altLang="en-US" sz="800">
                <a:latin typeface="돋움" pitchFamily="50" charset="-127"/>
                <a:ea typeface="돋움" pitchFamily="50" charset="-127"/>
              </a:endParaRPr>
            </a:p>
          </p:txBody>
        </p:sp>
        <p:sp>
          <p:nvSpPr>
            <p:cNvPr id="7217" name="TextBox 61"/>
            <p:cNvSpPr txBox="1">
              <a:spLocks noChangeArrowheads="1"/>
            </p:cNvSpPr>
            <p:nvPr/>
          </p:nvSpPr>
          <p:spPr bwMode="auto">
            <a:xfrm>
              <a:off x="4365625" y="2773363"/>
              <a:ext cx="247225" cy="2270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kumimoji="1" sz="3200">
                  <a:solidFill>
                    <a:schemeClr val="tx1"/>
                  </a:solidFill>
                  <a:latin typeface="굴림" charset="-127"/>
                  <a:ea typeface="굴림" charset="-127"/>
                </a:defRPr>
              </a:lvl1pPr>
              <a:lvl2pPr marL="742950" indent="-285750" eaLnBrk="0" hangingPunct="0">
                <a:spcBef>
                  <a:spcPct val="20000"/>
                </a:spcBef>
                <a:buChar char="–"/>
                <a:defRPr kumimoji="1" sz="2800">
                  <a:solidFill>
                    <a:schemeClr val="tx1"/>
                  </a:solidFill>
                  <a:latin typeface="굴림" charset="-127"/>
                  <a:ea typeface="굴림" charset="-127"/>
                </a:defRPr>
              </a:lvl2pPr>
              <a:lvl3pPr marL="1143000" indent="-228600" eaLnBrk="0" hangingPunct="0">
                <a:spcBef>
                  <a:spcPct val="20000"/>
                </a:spcBef>
                <a:buChar char="•"/>
                <a:defRPr kumimoji="1" sz="2400">
                  <a:solidFill>
                    <a:schemeClr val="tx1"/>
                  </a:solidFill>
                  <a:latin typeface="굴림" charset="-127"/>
                  <a:ea typeface="굴림" charset="-127"/>
                </a:defRPr>
              </a:lvl3pPr>
              <a:lvl4pPr marL="1600200" indent="-228600" eaLnBrk="0" hangingPunct="0">
                <a:spcBef>
                  <a:spcPct val="20000"/>
                </a:spcBef>
                <a:buChar char="–"/>
                <a:defRPr kumimoji="1" sz="2000">
                  <a:solidFill>
                    <a:schemeClr val="tx1"/>
                  </a:solidFill>
                  <a:latin typeface="굴림" charset="-127"/>
                  <a:ea typeface="굴림" charset="-127"/>
                </a:defRPr>
              </a:lvl4pPr>
              <a:lvl5pPr marL="2057400" indent="-228600" eaLnBrk="0" hangingPunct="0">
                <a:spcBef>
                  <a:spcPct val="20000"/>
                </a:spcBef>
                <a:buChar char="»"/>
                <a:defRPr kumimoji="1" sz="2000">
                  <a:solidFill>
                    <a:schemeClr val="tx1"/>
                  </a:solidFill>
                  <a:latin typeface="굴림" charset="-127"/>
                  <a:ea typeface="굴림" charset="-127"/>
                </a:defRPr>
              </a:lvl5pPr>
              <a:lvl6pPr marL="2514600" indent="-228600" eaLnBrk="0" fontAlgn="base" hangingPunct="0">
                <a:spcBef>
                  <a:spcPct val="20000"/>
                </a:spcBef>
                <a:spcAft>
                  <a:spcPct val="0"/>
                </a:spcAft>
                <a:buChar char="»"/>
                <a:defRPr kumimoji="1" sz="2000">
                  <a:solidFill>
                    <a:schemeClr val="tx1"/>
                  </a:solidFill>
                  <a:latin typeface="굴림" charset="-127"/>
                  <a:ea typeface="굴림" charset="-127"/>
                </a:defRPr>
              </a:lvl6pPr>
              <a:lvl7pPr marL="2971800" indent="-228600" eaLnBrk="0" fontAlgn="base" hangingPunct="0">
                <a:spcBef>
                  <a:spcPct val="20000"/>
                </a:spcBef>
                <a:spcAft>
                  <a:spcPct val="0"/>
                </a:spcAft>
                <a:buChar char="»"/>
                <a:defRPr kumimoji="1" sz="2000">
                  <a:solidFill>
                    <a:schemeClr val="tx1"/>
                  </a:solidFill>
                  <a:latin typeface="굴림" charset="-127"/>
                  <a:ea typeface="굴림" charset="-127"/>
                </a:defRPr>
              </a:lvl7pPr>
              <a:lvl8pPr marL="3429000" indent="-228600" eaLnBrk="0" fontAlgn="base" hangingPunct="0">
                <a:spcBef>
                  <a:spcPct val="20000"/>
                </a:spcBef>
                <a:spcAft>
                  <a:spcPct val="0"/>
                </a:spcAft>
                <a:buChar char="»"/>
                <a:defRPr kumimoji="1" sz="2000">
                  <a:solidFill>
                    <a:schemeClr val="tx1"/>
                  </a:solidFill>
                  <a:latin typeface="굴림" charset="-127"/>
                  <a:ea typeface="굴림" charset="-127"/>
                </a:defRPr>
              </a:lvl8pPr>
              <a:lvl9pPr marL="3886200" indent="-228600" eaLnBrk="0" fontAlgn="base" hangingPunct="0">
                <a:spcBef>
                  <a:spcPct val="20000"/>
                </a:spcBef>
                <a:spcAft>
                  <a:spcPct val="0"/>
                </a:spcAft>
                <a:buChar char="»"/>
                <a:defRPr kumimoji="1" sz="2000">
                  <a:solidFill>
                    <a:schemeClr val="tx1"/>
                  </a:solidFill>
                  <a:latin typeface="굴림" charset="-127"/>
                  <a:ea typeface="굴림" charset="-127"/>
                </a:defRPr>
              </a:lvl9pPr>
            </a:lstStyle>
            <a:p>
              <a:pPr eaLnBrk="1" hangingPunct="1">
                <a:spcBef>
                  <a:spcPct val="0"/>
                </a:spcBef>
                <a:buFontTx/>
                <a:buNone/>
              </a:pPr>
              <a:r>
                <a:rPr lang="en-US" altLang="ko-KR" sz="800">
                  <a:latin typeface="돋움" pitchFamily="50" charset="-127"/>
                  <a:ea typeface="돋움" pitchFamily="50" charset="-127"/>
                </a:rPr>
                <a:t>3</a:t>
              </a:r>
              <a:endParaRPr lang="ko-KR" altLang="en-US" sz="800">
                <a:latin typeface="돋움" pitchFamily="50" charset="-127"/>
                <a:ea typeface="돋움" pitchFamily="50" charset="-127"/>
              </a:endParaRPr>
            </a:p>
          </p:txBody>
        </p:sp>
        <p:pic>
          <p:nvPicPr>
            <p:cNvPr id="7218" name="Picture 78"/>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368925" y="1182688"/>
              <a:ext cx="998538" cy="1300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219" name="Picture 79"/>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413375" y="2552700"/>
              <a:ext cx="895350" cy="293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220" name="TextBox 65"/>
            <p:cNvSpPr txBox="1">
              <a:spLocks noChangeArrowheads="1"/>
            </p:cNvSpPr>
            <p:nvPr/>
          </p:nvSpPr>
          <p:spPr bwMode="auto">
            <a:xfrm>
              <a:off x="5743575" y="2397126"/>
              <a:ext cx="247225" cy="2270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kumimoji="1" sz="3200">
                  <a:solidFill>
                    <a:schemeClr val="tx1"/>
                  </a:solidFill>
                  <a:latin typeface="굴림" charset="-127"/>
                  <a:ea typeface="굴림" charset="-127"/>
                </a:defRPr>
              </a:lvl1pPr>
              <a:lvl2pPr marL="742950" indent="-285750" eaLnBrk="0" hangingPunct="0">
                <a:spcBef>
                  <a:spcPct val="20000"/>
                </a:spcBef>
                <a:buChar char="–"/>
                <a:defRPr kumimoji="1" sz="2800">
                  <a:solidFill>
                    <a:schemeClr val="tx1"/>
                  </a:solidFill>
                  <a:latin typeface="굴림" charset="-127"/>
                  <a:ea typeface="굴림" charset="-127"/>
                </a:defRPr>
              </a:lvl2pPr>
              <a:lvl3pPr marL="1143000" indent="-228600" eaLnBrk="0" hangingPunct="0">
                <a:spcBef>
                  <a:spcPct val="20000"/>
                </a:spcBef>
                <a:buChar char="•"/>
                <a:defRPr kumimoji="1" sz="2400">
                  <a:solidFill>
                    <a:schemeClr val="tx1"/>
                  </a:solidFill>
                  <a:latin typeface="굴림" charset="-127"/>
                  <a:ea typeface="굴림" charset="-127"/>
                </a:defRPr>
              </a:lvl3pPr>
              <a:lvl4pPr marL="1600200" indent="-228600" eaLnBrk="0" hangingPunct="0">
                <a:spcBef>
                  <a:spcPct val="20000"/>
                </a:spcBef>
                <a:buChar char="–"/>
                <a:defRPr kumimoji="1" sz="2000">
                  <a:solidFill>
                    <a:schemeClr val="tx1"/>
                  </a:solidFill>
                  <a:latin typeface="굴림" charset="-127"/>
                  <a:ea typeface="굴림" charset="-127"/>
                </a:defRPr>
              </a:lvl4pPr>
              <a:lvl5pPr marL="2057400" indent="-228600" eaLnBrk="0" hangingPunct="0">
                <a:spcBef>
                  <a:spcPct val="20000"/>
                </a:spcBef>
                <a:buChar char="»"/>
                <a:defRPr kumimoji="1" sz="2000">
                  <a:solidFill>
                    <a:schemeClr val="tx1"/>
                  </a:solidFill>
                  <a:latin typeface="굴림" charset="-127"/>
                  <a:ea typeface="굴림" charset="-127"/>
                </a:defRPr>
              </a:lvl5pPr>
              <a:lvl6pPr marL="2514600" indent="-228600" eaLnBrk="0" fontAlgn="base" hangingPunct="0">
                <a:spcBef>
                  <a:spcPct val="20000"/>
                </a:spcBef>
                <a:spcAft>
                  <a:spcPct val="0"/>
                </a:spcAft>
                <a:buChar char="»"/>
                <a:defRPr kumimoji="1" sz="2000">
                  <a:solidFill>
                    <a:schemeClr val="tx1"/>
                  </a:solidFill>
                  <a:latin typeface="굴림" charset="-127"/>
                  <a:ea typeface="굴림" charset="-127"/>
                </a:defRPr>
              </a:lvl6pPr>
              <a:lvl7pPr marL="2971800" indent="-228600" eaLnBrk="0" fontAlgn="base" hangingPunct="0">
                <a:spcBef>
                  <a:spcPct val="20000"/>
                </a:spcBef>
                <a:spcAft>
                  <a:spcPct val="0"/>
                </a:spcAft>
                <a:buChar char="»"/>
                <a:defRPr kumimoji="1" sz="2000">
                  <a:solidFill>
                    <a:schemeClr val="tx1"/>
                  </a:solidFill>
                  <a:latin typeface="굴림" charset="-127"/>
                  <a:ea typeface="굴림" charset="-127"/>
                </a:defRPr>
              </a:lvl7pPr>
              <a:lvl8pPr marL="3429000" indent="-228600" eaLnBrk="0" fontAlgn="base" hangingPunct="0">
                <a:spcBef>
                  <a:spcPct val="20000"/>
                </a:spcBef>
                <a:spcAft>
                  <a:spcPct val="0"/>
                </a:spcAft>
                <a:buChar char="»"/>
                <a:defRPr kumimoji="1" sz="2000">
                  <a:solidFill>
                    <a:schemeClr val="tx1"/>
                  </a:solidFill>
                  <a:latin typeface="굴림" charset="-127"/>
                  <a:ea typeface="굴림" charset="-127"/>
                </a:defRPr>
              </a:lvl8pPr>
              <a:lvl9pPr marL="3886200" indent="-228600" eaLnBrk="0" fontAlgn="base" hangingPunct="0">
                <a:spcBef>
                  <a:spcPct val="20000"/>
                </a:spcBef>
                <a:spcAft>
                  <a:spcPct val="0"/>
                </a:spcAft>
                <a:buChar char="»"/>
                <a:defRPr kumimoji="1" sz="2000">
                  <a:solidFill>
                    <a:schemeClr val="tx1"/>
                  </a:solidFill>
                  <a:latin typeface="굴림" charset="-127"/>
                  <a:ea typeface="굴림" charset="-127"/>
                </a:defRPr>
              </a:lvl9pPr>
            </a:lstStyle>
            <a:p>
              <a:pPr eaLnBrk="1" hangingPunct="1">
                <a:spcBef>
                  <a:spcPct val="0"/>
                </a:spcBef>
                <a:buFontTx/>
                <a:buNone/>
              </a:pPr>
              <a:r>
                <a:rPr lang="en-US" altLang="ko-KR" sz="800">
                  <a:latin typeface="돋움" pitchFamily="50" charset="-127"/>
                  <a:ea typeface="돋움" pitchFamily="50" charset="-127"/>
                </a:rPr>
                <a:t>2</a:t>
              </a:r>
              <a:endParaRPr lang="ko-KR" altLang="en-US" sz="800">
                <a:latin typeface="돋움" pitchFamily="50" charset="-127"/>
                <a:ea typeface="돋움" pitchFamily="50" charset="-127"/>
              </a:endParaRPr>
            </a:p>
          </p:txBody>
        </p:sp>
        <p:sp>
          <p:nvSpPr>
            <p:cNvPr id="7221" name="TextBox 66"/>
            <p:cNvSpPr txBox="1">
              <a:spLocks noChangeArrowheads="1"/>
            </p:cNvSpPr>
            <p:nvPr/>
          </p:nvSpPr>
          <p:spPr bwMode="auto">
            <a:xfrm>
              <a:off x="5281613" y="2482850"/>
              <a:ext cx="304833" cy="2270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kumimoji="1" sz="3200">
                  <a:solidFill>
                    <a:schemeClr val="tx1"/>
                  </a:solidFill>
                  <a:latin typeface="굴림" charset="-127"/>
                  <a:ea typeface="굴림" charset="-127"/>
                </a:defRPr>
              </a:lvl1pPr>
              <a:lvl2pPr marL="742950" indent="-285750" eaLnBrk="0" hangingPunct="0">
                <a:spcBef>
                  <a:spcPct val="20000"/>
                </a:spcBef>
                <a:buChar char="–"/>
                <a:defRPr kumimoji="1" sz="2800">
                  <a:solidFill>
                    <a:schemeClr val="tx1"/>
                  </a:solidFill>
                  <a:latin typeface="굴림" charset="-127"/>
                  <a:ea typeface="굴림" charset="-127"/>
                </a:defRPr>
              </a:lvl2pPr>
              <a:lvl3pPr marL="1143000" indent="-228600" eaLnBrk="0" hangingPunct="0">
                <a:spcBef>
                  <a:spcPct val="20000"/>
                </a:spcBef>
                <a:buChar char="•"/>
                <a:defRPr kumimoji="1" sz="2400">
                  <a:solidFill>
                    <a:schemeClr val="tx1"/>
                  </a:solidFill>
                  <a:latin typeface="굴림" charset="-127"/>
                  <a:ea typeface="굴림" charset="-127"/>
                </a:defRPr>
              </a:lvl3pPr>
              <a:lvl4pPr marL="1600200" indent="-228600" eaLnBrk="0" hangingPunct="0">
                <a:spcBef>
                  <a:spcPct val="20000"/>
                </a:spcBef>
                <a:buChar char="–"/>
                <a:defRPr kumimoji="1" sz="2000">
                  <a:solidFill>
                    <a:schemeClr val="tx1"/>
                  </a:solidFill>
                  <a:latin typeface="굴림" charset="-127"/>
                  <a:ea typeface="굴림" charset="-127"/>
                </a:defRPr>
              </a:lvl4pPr>
              <a:lvl5pPr marL="2057400" indent="-228600" eaLnBrk="0" hangingPunct="0">
                <a:spcBef>
                  <a:spcPct val="20000"/>
                </a:spcBef>
                <a:buChar char="»"/>
                <a:defRPr kumimoji="1" sz="2000">
                  <a:solidFill>
                    <a:schemeClr val="tx1"/>
                  </a:solidFill>
                  <a:latin typeface="굴림" charset="-127"/>
                  <a:ea typeface="굴림" charset="-127"/>
                </a:defRPr>
              </a:lvl5pPr>
              <a:lvl6pPr marL="2514600" indent="-228600" eaLnBrk="0" fontAlgn="base" hangingPunct="0">
                <a:spcBef>
                  <a:spcPct val="20000"/>
                </a:spcBef>
                <a:spcAft>
                  <a:spcPct val="0"/>
                </a:spcAft>
                <a:buChar char="»"/>
                <a:defRPr kumimoji="1" sz="2000">
                  <a:solidFill>
                    <a:schemeClr val="tx1"/>
                  </a:solidFill>
                  <a:latin typeface="굴림" charset="-127"/>
                  <a:ea typeface="굴림" charset="-127"/>
                </a:defRPr>
              </a:lvl6pPr>
              <a:lvl7pPr marL="2971800" indent="-228600" eaLnBrk="0" fontAlgn="base" hangingPunct="0">
                <a:spcBef>
                  <a:spcPct val="20000"/>
                </a:spcBef>
                <a:spcAft>
                  <a:spcPct val="0"/>
                </a:spcAft>
                <a:buChar char="»"/>
                <a:defRPr kumimoji="1" sz="2000">
                  <a:solidFill>
                    <a:schemeClr val="tx1"/>
                  </a:solidFill>
                  <a:latin typeface="굴림" charset="-127"/>
                  <a:ea typeface="굴림" charset="-127"/>
                </a:defRPr>
              </a:lvl7pPr>
              <a:lvl8pPr marL="3429000" indent="-228600" eaLnBrk="0" fontAlgn="base" hangingPunct="0">
                <a:spcBef>
                  <a:spcPct val="20000"/>
                </a:spcBef>
                <a:spcAft>
                  <a:spcPct val="0"/>
                </a:spcAft>
                <a:buChar char="»"/>
                <a:defRPr kumimoji="1" sz="2000">
                  <a:solidFill>
                    <a:schemeClr val="tx1"/>
                  </a:solidFill>
                  <a:latin typeface="굴림" charset="-127"/>
                  <a:ea typeface="굴림" charset="-127"/>
                </a:defRPr>
              </a:lvl8pPr>
              <a:lvl9pPr marL="3886200" indent="-228600" eaLnBrk="0" fontAlgn="base" hangingPunct="0">
                <a:spcBef>
                  <a:spcPct val="20000"/>
                </a:spcBef>
                <a:spcAft>
                  <a:spcPct val="0"/>
                </a:spcAft>
                <a:buChar char="»"/>
                <a:defRPr kumimoji="1" sz="2000">
                  <a:solidFill>
                    <a:schemeClr val="tx1"/>
                  </a:solidFill>
                  <a:latin typeface="굴림" charset="-127"/>
                  <a:ea typeface="굴림" charset="-127"/>
                </a:defRPr>
              </a:lvl9pPr>
            </a:lstStyle>
            <a:p>
              <a:pPr eaLnBrk="1" hangingPunct="1">
                <a:spcBef>
                  <a:spcPct val="0"/>
                </a:spcBef>
                <a:buFontTx/>
                <a:buNone/>
              </a:pPr>
              <a:r>
                <a:rPr lang="en-US" altLang="ko-KR" sz="800">
                  <a:latin typeface="돋움" pitchFamily="50" charset="-127"/>
                  <a:ea typeface="돋움" pitchFamily="50" charset="-127"/>
                </a:rPr>
                <a:t>12</a:t>
              </a:r>
              <a:endParaRPr lang="ko-KR" altLang="en-US" sz="800">
                <a:latin typeface="돋움" pitchFamily="50" charset="-127"/>
                <a:ea typeface="돋움" pitchFamily="50" charset="-127"/>
              </a:endParaRPr>
            </a:p>
          </p:txBody>
        </p:sp>
        <p:sp>
          <p:nvSpPr>
            <p:cNvPr id="7222" name="TextBox 67"/>
            <p:cNvSpPr txBox="1">
              <a:spLocks noChangeArrowheads="1"/>
            </p:cNvSpPr>
            <p:nvPr/>
          </p:nvSpPr>
          <p:spPr bwMode="auto">
            <a:xfrm>
              <a:off x="5219700" y="2146300"/>
              <a:ext cx="250517" cy="2270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kumimoji="1" sz="3200">
                  <a:solidFill>
                    <a:schemeClr val="tx1"/>
                  </a:solidFill>
                  <a:latin typeface="굴림" charset="-127"/>
                  <a:ea typeface="굴림" charset="-127"/>
                </a:defRPr>
              </a:lvl1pPr>
              <a:lvl2pPr marL="742950" indent="-285750" eaLnBrk="0" hangingPunct="0">
                <a:spcBef>
                  <a:spcPct val="20000"/>
                </a:spcBef>
                <a:buChar char="–"/>
                <a:defRPr kumimoji="1" sz="2800">
                  <a:solidFill>
                    <a:schemeClr val="tx1"/>
                  </a:solidFill>
                  <a:latin typeface="굴림" charset="-127"/>
                  <a:ea typeface="굴림" charset="-127"/>
                </a:defRPr>
              </a:lvl2pPr>
              <a:lvl3pPr marL="1143000" indent="-228600" eaLnBrk="0" hangingPunct="0">
                <a:spcBef>
                  <a:spcPct val="20000"/>
                </a:spcBef>
                <a:buChar char="•"/>
                <a:defRPr kumimoji="1" sz="2400">
                  <a:solidFill>
                    <a:schemeClr val="tx1"/>
                  </a:solidFill>
                  <a:latin typeface="굴림" charset="-127"/>
                  <a:ea typeface="굴림" charset="-127"/>
                </a:defRPr>
              </a:lvl3pPr>
              <a:lvl4pPr marL="1600200" indent="-228600" eaLnBrk="0" hangingPunct="0">
                <a:spcBef>
                  <a:spcPct val="20000"/>
                </a:spcBef>
                <a:buChar char="–"/>
                <a:defRPr kumimoji="1" sz="2000">
                  <a:solidFill>
                    <a:schemeClr val="tx1"/>
                  </a:solidFill>
                  <a:latin typeface="굴림" charset="-127"/>
                  <a:ea typeface="굴림" charset="-127"/>
                </a:defRPr>
              </a:lvl4pPr>
              <a:lvl5pPr marL="2057400" indent="-228600" eaLnBrk="0" hangingPunct="0">
                <a:spcBef>
                  <a:spcPct val="20000"/>
                </a:spcBef>
                <a:buChar char="»"/>
                <a:defRPr kumimoji="1" sz="2000">
                  <a:solidFill>
                    <a:schemeClr val="tx1"/>
                  </a:solidFill>
                  <a:latin typeface="굴림" charset="-127"/>
                  <a:ea typeface="굴림" charset="-127"/>
                </a:defRPr>
              </a:lvl5pPr>
              <a:lvl6pPr marL="2514600" indent="-228600" eaLnBrk="0" fontAlgn="base" hangingPunct="0">
                <a:spcBef>
                  <a:spcPct val="20000"/>
                </a:spcBef>
                <a:spcAft>
                  <a:spcPct val="0"/>
                </a:spcAft>
                <a:buChar char="»"/>
                <a:defRPr kumimoji="1" sz="2000">
                  <a:solidFill>
                    <a:schemeClr val="tx1"/>
                  </a:solidFill>
                  <a:latin typeface="굴림" charset="-127"/>
                  <a:ea typeface="굴림" charset="-127"/>
                </a:defRPr>
              </a:lvl6pPr>
              <a:lvl7pPr marL="2971800" indent="-228600" eaLnBrk="0" fontAlgn="base" hangingPunct="0">
                <a:spcBef>
                  <a:spcPct val="20000"/>
                </a:spcBef>
                <a:spcAft>
                  <a:spcPct val="0"/>
                </a:spcAft>
                <a:buChar char="»"/>
                <a:defRPr kumimoji="1" sz="2000">
                  <a:solidFill>
                    <a:schemeClr val="tx1"/>
                  </a:solidFill>
                  <a:latin typeface="굴림" charset="-127"/>
                  <a:ea typeface="굴림" charset="-127"/>
                </a:defRPr>
              </a:lvl7pPr>
              <a:lvl8pPr marL="3429000" indent="-228600" eaLnBrk="0" fontAlgn="base" hangingPunct="0">
                <a:spcBef>
                  <a:spcPct val="20000"/>
                </a:spcBef>
                <a:spcAft>
                  <a:spcPct val="0"/>
                </a:spcAft>
                <a:buChar char="»"/>
                <a:defRPr kumimoji="1" sz="2000">
                  <a:solidFill>
                    <a:schemeClr val="tx1"/>
                  </a:solidFill>
                  <a:latin typeface="굴림" charset="-127"/>
                  <a:ea typeface="굴림" charset="-127"/>
                </a:defRPr>
              </a:lvl8pPr>
              <a:lvl9pPr marL="3886200" indent="-228600" eaLnBrk="0" fontAlgn="base" hangingPunct="0">
                <a:spcBef>
                  <a:spcPct val="20000"/>
                </a:spcBef>
                <a:spcAft>
                  <a:spcPct val="0"/>
                </a:spcAft>
                <a:buChar char="»"/>
                <a:defRPr kumimoji="1" sz="2000">
                  <a:solidFill>
                    <a:schemeClr val="tx1"/>
                  </a:solidFill>
                  <a:latin typeface="굴림" charset="-127"/>
                  <a:ea typeface="굴림" charset="-127"/>
                </a:defRPr>
              </a:lvl9pPr>
            </a:lstStyle>
            <a:p>
              <a:pPr eaLnBrk="1" hangingPunct="1">
                <a:spcBef>
                  <a:spcPct val="0"/>
                </a:spcBef>
                <a:buFontTx/>
                <a:buNone/>
              </a:pPr>
              <a:r>
                <a:rPr lang="en-US" altLang="ko-KR" sz="800">
                  <a:latin typeface="돋움" pitchFamily="50" charset="-127"/>
                  <a:ea typeface="돋움" pitchFamily="50" charset="-127"/>
                </a:rPr>
                <a:t>P</a:t>
              </a:r>
              <a:endParaRPr lang="ko-KR" altLang="en-US" sz="800">
                <a:latin typeface="돋움" pitchFamily="50" charset="-127"/>
                <a:ea typeface="돋움" pitchFamily="50" charset="-127"/>
              </a:endParaRPr>
            </a:p>
          </p:txBody>
        </p:sp>
        <p:sp>
          <p:nvSpPr>
            <p:cNvPr id="7223" name="TextBox 68"/>
            <p:cNvSpPr txBox="1">
              <a:spLocks noChangeArrowheads="1"/>
            </p:cNvSpPr>
            <p:nvPr/>
          </p:nvSpPr>
          <p:spPr bwMode="auto">
            <a:xfrm>
              <a:off x="5210175" y="1731962"/>
              <a:ext cx="258746" cy="2270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kumimoji="1" sz="3200">
                  <a:solidFill>
                    <a:schemeClr val="tx1"/>
                  </a:solidFill>
                  <a:latin typeface="굴림" charset="-127"/>
                  <a:ea typeface="굴림" charset="-127"/>
                </a:defRPr>
              </a:lvl1pPr>
              <a:lvl2pPr marL="742950" indent="-285750" eaLnBrk="0" hangingPunct="0">
                <a:spcBef>
                  <a:spcPct val="20000"/>
                </a:spcBef>
                <a:buChar char="–"/>
                <a:defRPr kumimoji="1" sz="2800">
                  <a:solidFill>
                    <a:schemeClr val="tx1"/>
                  </a:solidFill>
                  <a:latin typeface="굴림" charset="-127"/>
                  <a:ea typeface="굴림" charset="-127"/>
                </a:defRPr>
              </a:lvl2pPr>
              <a:lvl3pPr marL="1143000" indent="-228600" eaLnBrk="0" hangingPunct="0">
                <a:spcBef>
                  <a:spcPct val="20000"/>
                </a:spcBef>
                <a:buChar char="•"/>
                <a:defRPr kumimoji="1" sz="2400">
                  <a:solidFill>
                    <a:schemeClr val="tx1"/>
                  </a:solidFill>
                  <a:latin typeface="굴림" charset="-127"/>
                  <a:ea typeface="굴림" charset="-127"/>
                </a:defRPr>
              </a:lvl3pPr>
              <a:lvl4pPr marL="1600200" indent="-228600" eaLnBrk="0" hangingPunct="0">
                <a:spcBef>
                  <a:spcPct val="20000"/>
                </a:spcBef>
                <a:buChar char="–"/>
                <a:defRPr kumimoji="1" sz="2000">
                  <a:solidFill>
                    <a:schemeClr val="tx1"/>
                  </a:solidFill>
                  <a:latin typeface="굴림" charset="-127"/>
                  <a:ea typeface="굴림" charset="-127"/>
                </a:defRPr>
              </a:lvl4pPr>
              <a:lvl5pPr marL="2057400" indent="-228600" eaLnBrk="0" hangingPunct="0">
                <a:spcBef>
                  <a:spcPct val="20000"/>
                </a:spcBef>
                <a:buChar char="»"/>
                <a:defRPr kumimoji="1" sz="2000">
                  <a:solidFill>
                    <a:schemeClr val="tx1"/>
                  </a:solidFill>
                  <a:latin typeface="굴림" charset="-127"/>
                  <a:ea typeface="굴림" charset="-127"/>
                </a:defRPr>
              </a:lvl5pPr>
              <a:lvl6pPr marL="2514600" indent="-228600" eaLnBrk="0" fontAlgn="base" hangingPunct="0">
                <a:spcBef>
                  <a:spcPct val="20000"/>
                </a:spcBef>
                <a:spcAft>
                  <a:spcPct val="0"/>
                </a:spcAft>
                <a:buChar char="»"/>
                <a:defRPr kumimoji="1" sz="2000">
                  <a:solidFill>
                    <a:schemeClr val="tx1"/>
                  </a:solidFill>
                  <a:latin typeface="굴림" charset="-127"/>
                  <a:ea typeface="굴림" charset="-127"/>
                </a:defRPr>
              </a:lvl6pPr>
              <a:lvl7pPr marL="2971800" indent="-228600" eaLnBrk="0" fontAlgn="base" hangingPunct="0">
                <a:spcBef>
                  <a:spcPct val="20000"/>
                </a:spcBef>
                <a:spcAft>
                  <a:spcPct val="0"/>
                </a:spcAft>
                <a:buChar char="»"/>
                <a:defRPr kumimoji="1" sz="2000">
                  <a:solidFill>
                    <a:schemeClr val="tx1"/>
                  </a:solidFill>
                  <a:latin typeface="굴림" charset="-127"/>
                  <a:ea typeface="굴림" charset="-127"/>
                </a:defRPr>
              </a:lvl7pPr>
              <a:lvl8pPr marL="3429000" indent="-228600" eaLnBrk="0" fontAlgn="base" hangingPunct="0">
                <a:spcBef>
                  <a:spcPct val="20000"/>
                </a:spcBef>
                <a:spcAft>
                  <a:spcPct val="0"/>
                </a:spcAft>
                <a:buChar char="»"/>
                <a:defRPr kumimoji="1" sz="2000">
                  <a:solidFill>
                    <a:schemeClr val="tx1"/>
                  </a:solidFill>
                  <a:latin typeface="굴림" charset="-127"/>
                  <a:ea typeface="굴림" charset="-127"/>
                </a:defRPr>
              </a:lvl8pPr>
              <a:lvl9pPr marL="3886200" indent="-228600" eaLnBrk="0" fontAlgn="base" hangingPunct="0">
                <a:spcBef>
                  <a:spcPct val="20000"/>
                </a:spcBef>
                <a:spcAft>
                  <a:spcPct val="0"/>
                </a:spcAft>
                <a:buChar char="»"/>
                <a:defRPr kumimoji="1" sz="2000">
                  <a:solidFill>
                    <a:schemeClr val="tx1"/>
                  </a:solidFill>
                  <a:latin typeface="굴림" charset="-127"/>
                  <a:ea typeface="굴림" charset="-127"/>
                </a:defRPr>
              </a:lvl9pPr>
            </a:lstStyle>
            <a:p>
              <a:pPr eaLnBrk="1" hangingPunct="1">
                <a:spcBef>
                  <a:spcPct val="0"/>
                </a:spcBef>
                <a:buFontTx/>
                <a:buNone/>
              </a:pPr>
              <a:r>
                <a:rPr lang="en-US" altLang="ko-KR" sz="800">
                  <a:latin typeface="돋움" pitchFamily="50" charset="-127"/>
                  <a:ea typeface="돋움" pitchFamily="50" charset="-127"/>
                </a:rPr>
                <a:t>A</a:t>
              </a:r>
              <a:endParaRPr lang="ko-KR" altLang="en-US" sz="800">
                <a:latin typeface="돋움" pitchFamily="50" charset="-127"/>
                <a:ea typeface="돋움" pitchFamily="50" charset="-127"/>
              </a:endParaRPr>
            </a:p>
          </p:txBody>
        </p:sp>
        <p:pic>
          <p:nvPicPr>
            <p:cNvPr id="7224" name="Picture 80"/>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810000" y="4437063"/>
              <a:ext cx="1084263" cy="298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225" name="Picture 81"/>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824288" y="2989263"/>
              <a:ext cx="912812" cy="1370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226" name="TextBox 72"/>
            <p:cNvSpPr txBox="1">
              <a:spLocks noChangeArrowheads="1"/>
            </p:cNvSpPr>
            <p:nvPr/>
          </p:nvSpPr>
          <p:spPr bwMode="auto">
            <a:xfrm>
              <a:off x="3735388" y="4348163"/>
              <a:ext cx="304833" cy="227019"/>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kumimoji="1" sz="3200">
                  <a:solidFill>
                    <a:schemeClr val="tx1"/>
                  </a:solidFill>
                  <a:latin typeface="굴림" charset="-127"/>
                  <a:ea typeface="굴림" charset="-127"/>
                </a:defRPr>
              </a:lvl1pPr>
              <a:lvl2pPr marL="742950" indent="-285750" eaLnBrk="0" hangingPunct="0">
                <a:spcBef>
                  <a:spcPct val="20000"/>
                </a:spcBef>
                <a:buChar char="–"/>
                <a:defRPr kumimoji="1" sz="2800">
                  <a:solidFill>
                    <a:schemeClr val="tx1"/>
                  </a:solidFill>
                  <a:latin typeface="굴림" charset="-127"/>
                  <a:ea typeface="굴림" charset="-127"/>
                </a:defRPr>
              </a:lvl2pPr>
              <a:lvl3pPr marL="1143000" indent="-228600" eaLnBrk="0" hangingPunct="0">
                <a:spcBef>
                  <a:spcPct val="20000"/>
                </a:spcBef>
                <a:buChar char="•"/>
                <a:defRPr kumimoji="1" sz="2400">
                  <a:solidFill>
                    <a:schemeClr val="tx1"/>
                  </a:solidFill>
                  <a:latin typeface="굴림" charset="-127"/>
                  <a:ea typeface="굴림" charset="-127"/>
                </a:defRPr>
              </a:lvl3pPr>
              <a:lvl4pPr marL="1600200" indent="-228600" eaLnBrk="0" hangingPunct="0">
                <a:spcBef>
                  <a:spcPct val="20000"/>
                </a:spcBef>
                <a:buChar char="–"/>
                <a:defRPr kumimoji="1" sz="2000">
                  <a:solidFill>
                    <a:schemeClr val="tx1"/>
                  </a:solidFill>
                  <a:latin typeface="굴림" charset="-127"/>
                  <a:ea typeface="굴림" charset="-127"/>
                </a:defRPr>
              </a:lvl4pPr>
              <a:lvl5pPr marL="2057400" indent="-228600" eaLnBrk="0" hangingPunct="0">
                <a:spcBef>
                  <a:spcPct val="20000"/>
                </a:spcBef>
                <a:buChar char="»"/>
                <a:defRPr kumimoji="1" sz="2000">
                  <a:solidFill>
                    <a:schemeClr val="tx1"/>
                  </a:solidFill>
                  <a:latin typeface="굴림" charset="-127"/>
                  <a:ea typeface="굴림" charset="-127"/>
                </a:defRPr>
              </a:lvl5pPr>
              <a:lvl6pPr marL="2514600" indent="-228600" eaLnBrk="0" fontAlgn="base" hangingPunct="0">
                <a:spcBef>
                  <a:spcPct val="20000"/>
                </a:spcBef>
                <a:spcAft>
                  <a:spcPct val="0"/>
                </a:spcAft>
                <a:buChar char="»"/>
                <a:defRPr kumimoji="1" sz="2000">
                  <a:solidFill>
                    <a:schemeClr val="tx1"/>
                  </a:solidFill>
                  <a:latin typeface="굴림" charset="-127"/>
                  <a:ea typeface="굴림" charset="-127"/>
                </a:defRPr>
              </a:lvl6pPr>
              <a:lvl7pPr marL="2971800" indent="-228600" eaLnBrk="0" fontAlgn="base" hangingPunct="0">
                <a:spcBef>
                  <a:spcPct val="20000"/>
                </a:spcBef>
                <a:spcAft>
                  <a:spcPct val="0"/>
                </a:spcAft>
                <a:buChar char="»"/>
                <a:defRPr kumimoji="1" sz="2000">
                  <a:solidFill>
                    <a:schemeClr val="tx1"/>
                  </a:solidFill>
                  <a:latin typeface="굴림" charset="-127"/>
                  <a:ea typeface="굴림" charset="-127"/>
                </a:defRPr>
              </a:lvl7pPr>
              <a:lvl8pPr marL="3429000" indent="-228600" eaLnBrk="0" fontAlgn="base" hangingPunct="0">
                <a:spcBef>
                  <a:spcPct val="20000"/>
                </a:spcBef>
                <a:spcAft>
                  <a:spcPct val="0"/>
                </a:spcAft>
                <a:buChar char="»"/>
                <a:defRPr kumimoji="1" sz="2000">
                  <a:solidFill>
                    <a:schemeClr val="tx1"/>
                  </a:solidFill>
                  <a:latin typeface="굴림" charset="-127"/>
                  <a:ea typeface="굴림" charset="-127"/>
                </a:defRPr>
              </a:lvl8pPr>
              <a:lvl9pPr marL="3886200" indent="-228600" eaLnBrk="0" fontAlgn="base" hangingPunct="0">
                <a:spcBef>
                  <a:spcPct val="20000"/>
                </a:spcBef>
                <a:spcAft>
                  <a:spcPct val="0"/>
                </a:spcAft>
                <a:buChar char="»"/>
                <a:defRPr kumimoji="1" sz="2000">
                  <a:solidFill>
                    <a:schemeClr val="tx1"/>
                  </a:solidFill>
                  <a:latin typeface="굴림" charset="-127"/>
                  <a:ea typeface="굴림" charset="-127"/>
                </a:defRPr>
              </a:lvl9pPr>
            </a:lstStyle>
            <a:p>
              <a:pPr eaLnBrk="1" hangingPunct="1">
                <a:spcBef>
                  <a:spcPct val="0"/>
                </a:spcBef>
                <a:buFontTx/>
                <a:buNone/>
              </a:pPr>
              <a:r>
                <a:rPr lang="en-US" altLang="ko-KR" sz="800">
                  <a:latin typeface="돋움" pitchFamily="50" charset="-127"/>
                  <a:ea typeface="돋움" pitchFamily="50" charset="-127"/>
                </a:rPr>
                <a:t>12</a:t>
              </a:r>
              <a:endParaRPr lang="ko-KR" altLang="en-US" sz="800">
                <a:latin typeface="돋움" pitchFamily="50" charset="-127"/>
                <a:ea typeface="돋움" pitchFamily="50" charset="-127"/>
              </a:endParaRPr>
            </a:p>
          </p:txBody>
        </p:sp>
        <p:sp>
          <p:nvSpPr>
            <p:cNvPr id="7227" name="TextBox 73"/>
            <p:cNvSpPr txBox="1">
              <a:spLocks noChangeArrowheads="1"/>
            </p:cNvSpPr>
            <p:nvPr/>
          </p:nvSpPr>
          <p:spPr bwMode="auto">
            <a:xfrm>
              <a:off x="4381500" y="4286250"/>
              <a:ext cx="247225" cy="2270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kumimoji="1" sz="3200">
                  <a:solidFill>
                    <a:schemeClr val="tx1"/>
                  </a:solidFill>
                  <a:latin typeface="굴림" charset="-127"/>
                  <a:ea typeface="굴림" charset="-127"/>
                </a:defRPr>
              </a:lvl1pPr>
              <a:lvl2pPr marL="742950" indent="-285750" eaLnBrk="0" hangingPunct="0">
                <a:spcBef>
                  <a:spcPct val="20000"/>
                </a:spcBef>
                <a:buChar char="–"/>
                <a:defRPr kumimoji="1" sz="2800">
                  <a:solidFill>
                    <a:schemeClr val="tx1"/>
                  </a:solidFill>
                  <a:latin typeface="굴림" charset="-127"/>
                  <a:ea typeface="굴림" charset="-127"/>
                </a:defRPr>
              </a:lvl2pPr>
              <a:lvl3pPr marL="1143000" indent="-228600" eaLnBrk="0" hangingPunct="0">
                <a:spcBef>
                  <a:spcPct val="20000"/>
                </a:spcBef>
                <a:buChar char="•"/>
                <a:defRPr kumimoji="1" sz="2400">
                  <a:solidFill>
                    <a:schemeClr val="tx1"/>
                  </a:solidFill>
                  <a:latin typeface="굴림" charset="-127"/>
                  <a:ea typeface="굴림" charset="-127"/>
                </a:defRPr>
              </a:lvl3pPr>
              <a:lvl4pPr marL="1600200" indent="-228600" eaLnBrk="0" hangingPunct="0">
                <a:spcBef>
                  <a:spcPct val="20000"/>
                </a:spcBef>
                <a:buChar char="–"/>
                <a:defRPr kumimoji="1" sz="2000">
                  <a:solidFill>
                    <a:schemeClr val="tx1"/>
                  </a:solidFill>
                  <a:latin typeface="굴림" charset="-127"/>
                  <a:ea typeface="굴림" charset="-127"/>
                </a:defRPr>
              </a:lvl4pPr>
              <a:lvl5pPr marL="2057400" indent="-228600" eaLnBrk="0" hangingPunct="0">
                <a:spcBef>
                  <a:spcPct val="20000"/>
                </a:spcBef>
                <a:buChar char="»"/>
                <a:defRPr kumimoji="1" sz="2000">
                  <a:solidFill>
                    <a:schemeClr val="tx1"/>
                  </a:solidFill>
                  <a:latin typeface="굴림" charset="-127"/>
                  <a:ea typeface="굴림" charset="-127"/>
                </a:defRPr>
              </a:lvl5pPr>
              <a:lvl6pPr marL="2514600" indent="-228600" eaLnBrk="0" fontAlgn="base" hangingPunct="0">
                <a:spcBef>
                  <a:spcPct val="20000"/>
                </a:spcBef>
                <a:spcAft>
                  <a:spcPct val="0"/>
                </a:spcAft>
                <a:buChar char="»"/>
                <a:defRPr kumimoji="1" sz="2000">
                  <a:solidFill>
                    <a:schemeClr val="tx1"/>
                  </a:solidFill>
                  <a:latin typeface="굴림" charset="-127"/>
                  <a:ea typeface="굴림" charset="-127"/>
                </a:defRPr>
              </a:lvl6pPr>
              <a:lvl7pPr marL="2971800" indent="-228600" eaLnBrk="0" fontAlgn="base" hangingPunct="0">
                <a:spcBef>
                  <a:spcPct val="20000"/>
                </a:spcBef>
                <a:spcAft>
                  <a:spcPct val="0"/>
                </a:spcAft>
                <a:buChar char="»"/>
                <a:defRPr kumimoji="1" sz="2000">
                  <a:solidFill>
                    <a:schemeClr val="tx1"/>
                  </a:solidFill>
                  <a:latin typeface="굴림" charset="-127"/>
                  <a:ea typeface="굴림" charset="-127"/>
                </a:defRPr>
              </a:lvl7pPr>
              <a:lvl8pPr marL="3429000" indent="-228600" eaLnBrk="0" fontAlgn="base" hangingPunct="0">
                <a:spcBef>
                  <a:spcPct val="20000"/>
                </a:spcBef>
                <a:spcAft>
                  <a:spcPct val="0"/>
                </a:spcAft>
                <a:buChar char="»"/>
                <a:defRPr kumimoji="1" sz="2000">
                  <a:solidFill>
                    <a:schemeClr val="tx1"/>
                  </a:solidFill>
                  <a:latin typeface="굴림" charset="-127"/>
                  <a:ea typeface="굴림" charset="-127"/>
                </a:defRPr>
              </a:lvl8pPr>
              <a:lvl9pPr marL="3886200" indent="-228600" eaLnBrk="0" fontAlgn="base" hangingPunct="0">
                <a:spcBef>
                  <a:spcPct val="20000"/>
                </a:spcBef>
                <a:spcAft>
                  <a:spcPct val="0"/>
                </a:spcAft>
                <a:buChar char="»"/>
                <a:defRPr kumimoji="1" sz="2000">
                  <a:solidFill>
                    <a:schemeClr val="tx1"/>
                  </a:solidFill>
                  <a:latin typeface="굴림" charset="-127"/>
                  <a:ea typeface="굴림" charset="-127"/>
                </a:defRPr>
              </a:lvl9pPr>
            </a:lstStyle>
            <a:p>
              <a:pPr eaLnBrk="1" hangingPunct="1">
                <a:spcBef>
                  <a:spcPct val="0"/>
                </a:spcBef>
                <a:buFontTx/>
                <a:buNone/>
              </a:pPr>
              <a:r>
                <a:rPr lang="en-US" altLang="ko-KR" sz="800">
                  <a:latin typeface="돋움" pitchFamily="50" charset="-127"/>
                  <a:ea typeface="돋움" pitchFamily="50" charset="-127"/>
                </a:rPr>
                <a:t>2</a:t>
              </a:r>
              <a:endParaRPr lang="ko-KR" altLang="en-US" sz="800">
                <a:latin typeface="돋움" pitchFamily="50" charset="-127"/>
                <a:ea typeface="돋움" pitchFamily="50" charset="-127"/>
              </a:endParaRPr>
            </a:p>
          </p:txBody>
        </p:sp>
        <p:sp>
          <p:nvSpPr>
            <p:cNvPr id="7228" name="TextBox 74"/>
            <p:cNvSpPr txBox="1">
              <a:spLocks noChangeArrowheads="1"/>
            </p:cNvSpPr>
            <p:nvPr/>
          </p:nvSpPr>
          <p:spPr bwMode="auto">
            <a:xfrm>
              <a:off x="4313238" y="4672012"/>
              <a:ext cx="247225" cy="2270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kumimoji="1" sz="3200">
                  <a:solidFill>
                    <a:schemeClr val="tx1"/>
                  </a:solidFill>
                  <a:latin typeface="굴림" charset="-127"/>
                  <a:ea typeface="굴림" charset="-127"/>
                </a:defRPr>
              </a:lvl1pPr>
              <a:lvl2pPr marL="742950" indent="-285750" eaLnBrk="0" hangingPunct="0">
                <a:spcBef>
                  <a:spcPct val="20000"/>
                </a:spcBef>
                <a:buChar char="–"/>
                <a:defRPr kumimoji="1" sz="2800">
                  <a:solidFill>
                    <a:schemeClr val="tx1"/>
                  </a:solidFill>
                  <a:latin typeface="굴림" charset="-127"/>
                  <a:ea typeface="굴림" charset="-127"/>
                </a:defRPr>
              </a:lvl2pPr>
              <a:lvl3pPr marL="1143000" indent="-228600" eaLnBrk="0" hangingPunct="0">
                <a:spcBef>
                  <a:spcPct val="20000"/>
                </a:spcBef>
                <a:buChar char="•"/>
                <a:defRPr kumimoji="1" sz="2400">
                  <a:solidFill>
                    <a:schemeClr val="tx1"/>
                  </a:solidFill>
                  <a:latin typeface="굴림" charset="-127"/>
                  <a:ea typeface="굴림" charset="-127"/>
                </a:defRPr>
              </a:lvl3pPr>
              <a:lvl4pPr marL="1600200" indent="-228600" eaLnBrk="0" hangingPunct="0">
                <a:spcBef>
                  <a:spcPct val="20000"/>
                </a:spcBef>
                <a:buChar char="–"/>
                <a:defRPr kumimoji="1" sz="2000">
                  <a:solidFill>
                    <a:schemeClr val="tx1"/>
                  </a:solidFill>
                  <a:latin typeface="굴림" charset="-127"/>
                  <a:ea typeface="굴림" charset="-127"/>
                </a:defRPr>
              </a:lvl4pPr>
              <a:lvl5pPr marL="2057400" indent="-228600" eaLnBrk="0" hangingPunct="0">
                <a:spcBef>
                  <a:spcPct val="20000"/>
                </a:spcBef>
                <a:buChar char="»"/>
                <a:defRPr kumimoji="1" sz="2000">
                  <a:solidFill>
                    <a:schemeClr val="tx1"/>
                  </a:solidFill>
                  <a:latin typeface="굴림" charset="-127"/>
                  <a:ea typeface="굴림" charset="-127"/>
                </a:defRPr>
              </a:lvl5pPr>
              <a:lvl6pPr marL="2514600" indent="-228600" eaLnBrk="0" fontAlgn="base" hangingPunct="0">
                <a:spcBef>
                  <a:spcPct val="20000"/>
                </a:spcBef>
                <a:spcAft>
                  <a:spcPct val="0"/>
                </a:spcAft>
                <a:buChar char="»"/>
                <a:defRPr kumimoji="1" sz="2000">
                  <a:solidFill>
                    <a:schemeClr val="tx1"/>
                  </a:solidFill>
                  <a:latin typeface="굴림" charset="-127"/>
                  <a:ea typeface="굴림" charset="-127"/>
                </a:defRPr>
              </a:lvl6pPr>
              <a:lvl7pPr marL="2971800" indent="-228600" eaLnBrk="0" fontAlgn="base" hangingPunct="0">
                <a:spcBef>
                  <a:spcPct val="20000"/>
                </a:spcBef>
                <a:spcAft>
                  <a:spcPct val="0"/>
                </a:spcAft>
                <a:buChar char="»"/>
                <a:defRPr kumimoji="1" sz="2000">
                  <a:solidFill>
                    <a:schemeClr val="tx1"/>
                  </a:solidFill>
                  <a:latin typeface="굴림" charset="-127"/>
                  <a:ea typeface="굴림" charset="-127"/>
                </a:defRPr>
              </a:lvl7pPr>
              <a:lvl8pPr marL="3429000" indent="-228600" eaLnBrk="0" fontAlgn="base" hangingPunct="0">
                <a:spcBef>
                  <a:spcPct val="20000"/>
                </a:spcBef>
                <a:spcAft>
                  <a:spcPct val="0"/>
                </a:spcAft>
                <a:buChar char="»"/>
                <a:defRPr kumimoji="1" sz="2000">
                  <a:solidFill>
                    <a:schemeClr val="tx1"/>
                  </a:solidFill>
                  <a:latin typeface="굴림" charset="-127"/>
                  <a:ea typeface="굴림" charset="-127"/>
                </a:defRPr>
              </a:lvl8pPr>
              <a:lvl9pPr marL="3886200" indent="-228600" eaLnBrk="0" fontAlgn="base" hangingPunct="0">
                <a:spcBef>
                  <a:spcPct val="20000"/>
                </a:spcBef>
                <a:spcAft>
                  <a:spcPct val="0"/>
                </a:spcAft>
                <a:buChar char="»"/>
                <a:defRPr kumimoji="1" sz="2000">
                  <a:solidFill>
                    <a:schemeClr val="tx1"/>
                  </a:solidFill>
                  <a:latin typeface="굴림" charset="-127"/>
                  <a:ea typeface="굴림" charset="-127"/>
                </a:defRPr>
              </a:lvl9pPr>
            </a:lstStyle>
            <a:p>
              <a:pPr eaLnBrk="1" hangingPunct="1">
                <a:spcBef>
                  <a:spcPct val="0"/>
                </a:spcBef>
                <a:buFontTx/>
                <a:buNone/>
              </a:pPr>
              <a:r>
                <a:rPr lang="en-US" altLang="ko-KR" sz="800">
                  <a:latin typeface="돋움" pitchFamily="50" charset="-127"/>
                  <a:ea typeface="돋움" pitchFamily="50" charset="-127"/>
                </a:rPr>
                <a:t>1</a:t>
              </a:r>
              <a:endParaRPr lang="ko-KR" altLang="en-US" sz="800">
                <a:latin typeface="돋움" pitchFamily="50" charset="-127"/>
                <a:ea typeface="돋움" pitchFamily="50" charset="-127"/>
              </a:endParaRPr>
            </a:p>
          </p:txBody>
        </p:sp>
        <p:sp>
          <p:nvSpPr>
            <p:cNvPr id="7229" name="TextBox 75"/>
            <p:cNvSpPr txBox="1">
              <a:spLocks noChangeArrowheads="1"/>
            </p:cNvSpPr>
            <p:nvPr/>
          </p:nvSpPr>
          <p:spPr bwMode="auto">
            <a:xfrm>
              <a:off x="4452938" y="4672012"/>
              <a:ext cx="247225" cy="2270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kumimoji="1" sz="3200">
                  <a:solidFill>
                    <a:schemeClr val="tx1"/>
                  </a:solidFill>
                  <a:latin typeface="굴림" charset="-127"/>
                  <a:ea typeface="굴림" charset="-127"/>
                </a:defRPr>
              </a:lvl1pPr>
              <a:lvl2pPr marL="742950" indent="-285750" eaLnBrk="0" hangingPunct="0">
                <a:spcBef>
                  <a:spcPct val="20000"/>
                </a:spcBef>
                <a:buChar char="–"/>
                <a:defRPr kumimoji="1" sz="2800">
                  <a:solidFill>
                    <a:schemeClr val="tx1"/>
                  </a:solidFill>
                  <a:latin typeface="굴림" charset="-127"/>
                  <a:ea typeface="굴림" charset="-127"/>
                </a:defRPr>
              </a:lvl2pPr>
              <a:lvl3pPr marL="1143000" indent="-228600" eaLnBrk="0" hangingPunct="0">
                <a:spcBef>
                  <a:spcPct val="20000"/>
                </a:spcBef>
                <a:buChar char="•"/>
                <a:defRPr kumimoji="1" sz="2400">
                  <a:solidFill>
                    <a:schemeClr val="tx1"/>
                  </a:solidFill>
                  <a:latin typeface="굴림" charset="-127"/>
                  <a:ea typeface="굴림" charset="-127"/>
                </a:defRPr>
              </a:lvl3pPr>
              <a:lvl4pPr marL="1600200" indent="-228600" eaLnBrk="0" hangingPunct="0">
                <a:spcBef>
                  <a:spcPct val="20000"/>
                </a:spcBef>
                <a:buChar char="–"/>
                <a:defRPr kumimoji="1" sz="2000">
                  <a:solidFill>
                    <a:schemeClr val="tx1"/>
                  </a:solidFill>
                  <a:latin typeface="굴림" charset="-127"/>
                  <a:ea typeface="굴림" charset="-127"/>
                </a:defRPr>
              </a:lvl4pPr>
              <a:lvl5pPr marL="2057400" indent="-228600" eaLnBrk="0" hangingPunct="0">
                <a:spcBef>
                  <a:spcPct val="20000"/>
                </a:spcBef>
                <a:buChar char="»"/>
                <a:defRPr kumimoji="1" sz="2000">
                  <a:solidFill>
                    <a:schemeClr val="tx1"/>
                  </a:solidFill>
                  <a:latin typeface="굴림" charset="-127"/>
                  <a:ea typeface="굴림" charset="-127"/>
                </a:defRPr>
              </a:lvl5pPr>
              <a:lvl6pPr marL="2514600" indent="-228600" eaLnBrk="0" fontAlgn="base" hangingPunct="0">
                <a:spcBef>
                  <a:spcPct val="20000"/>
                </a:spcBef>
                <a:spcAft>
                  <a:spcPct val="0"/>
                </a:spcAft>
                <a:buChar char="»"/>
                <a:defRPr kumimoji="1" sz="2000">
                  <a:solidFill>
                    <a:schemeClr val="tx1"/>
                  </a:solidFill>
                  <a:latin typeface="굴림" charset="-127"/>
                  <a:ea typeface="굴림" charset="-127"/>
                </a:defRPr>
              </a:lvl6pPr>
              <a:lvl7pPr marL="2971800" indent="-228600" eaLnBrk="0" fontAlgn="base" hangingPunct="0">
                <a:spcBef>
                  <a:spcPct val="20000"/>
                </a:spcBef>
                <a:spcAft>
                  <a:spcPct val="0"/>
                </a:spcAft>
                <a:buChar char="»"/>
                <a:defRPr kumimoji="1" sz="2000">
                  <a:solidFill>
                    <a:schemeClr val="tx1"/>
                  </a:solidFill>
                  <a:latin typeface="굴림" charset="-127"/>
                  <a:ea typeface="굴림" charset="-127"/>
                </a:defRPr>
              </a:lvl7pPr>
              <a:lvl8pPr marL="3429000" indent="-228600" eaLnBrk="0" fontAlgn="base" hangingPunct="0">
                <a:spcBef>
                  <a:spcPct val="20000"/>
                </a:spcBef>
                <a:spcAft>
                  <a:spcPct val="0"/>
                </a:spcAft>
                <a:buChar char="»"/>
                <a:defRPr kumimoji="1" sz="2000">
                  <a:solidFill>
                    <a:schemeClr val="tx1"/>
                  </a:solidFill>
                  <a:latin typeface="굴림" charset="-127"/>
                  <a:ea typeface="굴림" charset="-127"/>
                </a:defRPr>
              </a:lvl8pPr>
              <a:lvl9pPr marL="3886200" indent="-228600" eaLnBrk="0" fontAlgn="base" hangingPunct="0">
                <a:spcBef>
                  <a:spcPct val="20000"/>
                </a:spcBef>
                <a:spcAft>
                  <a:spcPct val="0"/>
                </a:spcAft>
                <a:buChar char="»"/>
                <a:defRPr kumimoji="1" sz="2000">
                  <a:solidFill>
                    <a:schemeClr val="tx1"/>
                  </a:solidFill>
                  <a:latin typeface="굴림" charset="-127"/>
                  <a:ea typeface="굴림" charset="-127"/>
                </a:defRPr>
              </a:lvl9pPr>
            </a:lstStyle>
            <a:p>
              <a:pPr eaLnBrk="1" hangingPunct="1">
                <a:spcBef>
                  <a:spcPct val="0"/>
                </a:spcBef>
                <a:buFontTx/>
                <a:buNone/>
              </a:pPr>
              <a:r>
                <a:rPr lang="en-US" altLang="ko-KR" sz="800">
                  <a:latin typeface="돋움" pitchFamily="50" charset="-127"/>
                  <a:ea typeface="돋움" pitchFamily="50" charset="-127"/>
                </a:rPr>
                <a:t>3</a:t>
              </a:r>
              <a:endParaRPr lang="ko-KR" altLang="en-US" sz="800">
                <a:latin typeface="돋움" pitchFamily="50" charset="-127"/>
                <a:ea typeface="돋움" pitchFamily="50" charset="-127"/>
              </a:endParaRPr>
            </a:p>
          </p:txBody>
        </p:sp>
        <p:pic>
          <p:nvPicPr>
            <p:cNvPr id="7230" name="Picture 82"/>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357813" y="2935288"/>
              <a:ext cx="950912" cy="1417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231" name="TextBox 77"/>
            <p:cNvSpPr txBox="1">
              <a:spLocks noChangeArrowheads="1"/>
            </p:cNvSpPr>
            <p:nvPr/>
          </p:nvSpPr>
          <p:spPr bwMode="auto">
            <a:xfrm>
              <a:off x="6021388" y="2947988"/>
              <a:ext cx="253809" cy="227019"/>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kumimoji="1" sz="3200">
                  <a:solidFill>
                    <a:schemeClr val="tx1"/>
                  </a:solidFill>
                  <a:latin typeface="굴림" charset="-127"/>
                  <a:ea typeface="굴림" charset="-127"/>
                </a:defRPr>
              </a:lvl1pPr>
              <a:lvl2pPr marL="742950" indent="-285750" eaLnBrk="0" hangingPunct="0">
                <a:spcBef>
                  <a:spcPct val="20000"/>
                </a:spcBef>
                <a:buChar char="–"/>
                <a:defRPr kumimoji="1" sz="2800">
                  <a:solidFill>
                    <a:schemeClr val="tx1"/>
                  </a:solidFill>
                  <a:latin typeface="굴림" charset="-127"/>
                  <a:ea typeface="굴림" charset="-127"/>
                </a:defRPr>
              </a:lvl2pPr>
              <a:lvl3pPr marL="1143000" indent="-228600" eaLnBrk="0" hangingPunct="0">
                <a:spcBef>
                  <a:spcPct val="20000"/>
                </a:spcBef>
                <a:buChar char="•"/>
                <a:defRPr kumimoji="1" sz="2400">
                  <a:solidFill>
                    <a:schemeClr val="tx1"/>
                  </a:solidFill>
                  <a:latin typeface="굴림" charset="-127"/>
                  <a:ea typeface="굴림" charset="-127"/>
                </a:defRPr>
              </a:lvl3pPr>
              <a:lvl4pPr marL="1600200" indent="-228600" eaLnBrk="0" hangingPunct="0">
                <a:spcBef>
                  <a:spcPct val="20000"/>
                </a:spcBef>
                <a:buChar char="–"/>
                <a:defRPr kumimoji="1" sz="2000">
                  <a:solidFill>
                    <a:schemeClr val="tx1"/>
                  </a:solidFill>
                  <a:latin typeface="굴림" charset="-127"/>
                  <a:ea typeface="굴림" charset="-127"/>
                </a:defRPr>
              </a:lvl4pPr>
              <a:lvl5pPr marL="2057400" indent="-228600" eaLnBrk="0" hangingPunct="0">
                <a:spcBef>
                  <a:spcPct val="20000"/>
                </a:spcBef>
                <a:buChar char="»"/>
                <a:defRPr kumimoji="1" sz="2000">
                  <a:solidFill>
                    <a:schemeClr val="tx1"/>
                  </a:solidFill>
                  <a:latin typeface="굴림" charset="-127"/>
                  <a:ea typeface="굴림" charset="-127"/>
                </a:defRPr>
              </a:lvl5pPr>
              <a:lvl6pPr marL="2514600" indent="-228600" eaLnBrk="0" fontAlgn="base" hangingPunct="0">
                <a:spcBef>
                  <a:spcPct val="20000"/>
                </a:spcBef>
                <a:spcAft>
                  <a:spcPct val="0"/>
                </a:spcAft>
                <a:buChar char="»"/>
                <a:defRPr kumimoji="1" sz="2000">
                  <a:solidFill>
                    <a:schemeClr val="tx1"/>
                  </a:solidFill>
                  <a:latin typeface="굴림" charset="-127"/>
                  <a:ea typeface="굴림" charset="-127"/>
                </a:defRPr>
              </a:lvl6pPr>
              <a:lvl7pPr marL="2971800" indent="-228600" eaLnBrk="0" fontAlgn="base" hangingPunct="0">
                <a:spcBef>
                  <a:spcPct val="20000"/>
                </a:spcBef>
                <a:spcAft>
                  <a:spcPct val="0"/>
                </a:spcAft>
                <a:buChar char="»"/>
                <a:defRPr kumimoji="1" sz="2000">
                  <a:solidFill>
                    <a:schemeClr val="tx1"/>
                  </a:solidFill>
                  <a:latin typeface="굴림" charset="-127"/>
                  <a:ea typeface="굴림" charset="-127"/>
                </a:defRPr>
              </a:lvl7pPr>
              <a:lvl8pPr marL="3429000" indent="-228600" eaLnBrk="0" fontAlgn="base" hangingPunct="0">
                <a:spcBef>
                  <a:spcPct val="20000"/>
                </a:spcBef>
                <a:spcAft>
                  <a:spcPct val="0"/>
                </a:spcAft>
                <a:buChar char="»"/>
                <a:defRPr kumimoji="1" sz="2000">
                  <a:solidFill>
                    <a:schemeClr val="tx1"/>
                  </a:solidFill>
                  <a:latin typeface="굴림" charset="-127"/>
                  <a:ea typeface="굴림" charset="-127"/>
                </a:defRPr>
              </a:lvl8pPr>
              <a:lvl9pPr marL="3886200" indent="-228600" eaLnBrk="0" fontAlgn="base" hangingPunct="0">
                <a:spcBef>
                  <a:spcPct val="20000"/>
                </a:spcBef>
                <a:spcAft>
                  <a:spcPct val="0"/>
                </a:spcAft>
                <a:buChar char="»"/>
                <a:defRPr kumimoji="1" sz="2000">
                  <a:solidFill>
                    <a:schemeClr val="tx1"/>
                  </a:solidFill>
                  <a:latin typeface="굴림" charset="-127"/>
                  <a:ea typeface="굴림" charset="-127"/>
                </a:defRPr>
              </a:lvl9pPr>
            </a:lstStyle>
            <a:p>
              <a:pPr eaLnBrk="1" hangingPunct="1">
                <a:spcBef>
                  <a:spcPct val="0"/>
                </a:spcBef>
                <a:buFontTx/>
                <a:buNone/>
              </a:pPr>
              <a:r>
                <a:rPr lang="en-US" altLang="ko-KR" sz="800">
                  <a:latin typeface="돋움" pitchFamily="50" charset="-127"/>
                  <a:ea typeface="돋움" pitchFamily="50" charset="-127"/>
                </a:rPr>
                <a:t>R</a:t>
              </a:r>
              <a:endParaRPr lang="ko-KR" altLang="en-US" sz="800">
                <a:latin typeface="돋움" pitchFamily="50" charset="-127"/>
                <a:ea typeface="돋움" pitchFamily="50" charset="-127"/>
              </a:endParaRPr>
            </a:p>
          </p:txBody>
        </p:sp>
        <p:pic>
          <p:nvPicPr>
            <p:cNvPr id="7232" name="Picture 83"/>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5314950" y="4392613"/>
              <a:ext cx="1038225"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233" name="TextBox 79"/>
            <p:cNvSpPr txBox="1">
              <a:spLocks noChangeArrowheads="1"/>
            </p:cNvSpPr>
            <p:nvPr/>
          </p:nvSpPr>
          <p:spPr bwMode="auto">
            <a:xfrm>
              <a:off x="5765800" y="2773363"/>
              <a:ext cx="247225" cy="2270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kumimoji="1" sz="3200">
                  <a:solidFill>
                    <a:schemeClr val="tx1"/>
                  </a:solidFill>
                  <a:latin typeface="굴림" charset="-127"/>
                  <a:ea typeface="굴림" charset="-127"/>
                </a:defRPr>
              </a:lvl1pPr>
              <a:lvl2pPr marL="742950" indent="-285750" eaLnBrk="0" hangingPunct="0">
                <a:spcBef>
                  <a:spcPct val="20000"/>
                </a:spcBef>
                <a:buChar char="–"/>
                <a:defRPr kumimoji="1" sz="2800">
                  <a:solidFill>
                    <a:schemeClr val="tx1"/>
                  </a:solidFill>
                  <a:latin typeface="굴림" charset="-127"/>
                  <a:ea typeface="굴림" charset="-127"/>
                </a:defRPr>
              </a:lvl2pPr>
              <a:lvl3pPr marL="1143000" indent="-228600" eaLnBrk="0" hangingPunct="0">
                <a:spcBef>
                  <a:spcPct val="20000"/>
                </a:spcBef>
                <a:buChar char="•"/>
                <a:defRPr kumimoji="1" sz="2400">
                  <a:solidFill>
                    <a:schemeClr val="tx1"/>
                  </a:solidFill>
                  <a:latin typeface="굴림" charset="-127"/>
                  <a:ea typeface="굴림" charset="-127"/>
                </a:defRPr>
              </a:lvl3pPr>
              <a:lvl4pPr marL="1600200" indent="-228600" eaLnBrk="0" hangingPunct="0">
                <a:spcBef>
                  <a:spcPct val="20000"/>
                </a:spcBef>
                <a:buChar char="–"/>
                <a:defRPr kumimoji="1" sz="2000">
                  <a:solidFill>
                    <a:schemeClr val="tx1"/>
                  </a:solidFill>
                  <a:latin typeface="굴림" charset="-127"/>
                  <a:ea typeface="굴림" charset="-127"/>
                </a:defRPr>
              </a:lvl4pPr>
              <a:lvl5pPr marL="2057400" indent="-228600" eaLnBrk="0" hangingPunct="0">
                <a:spcBef>
                  <a:spcPct val="20000"/>
                </a:spcBef>
                <a:buChar char="»"/>
                <a:defRPr kumimoji="1" sz="2000">
                  <a:solidFill>
                    <a:schemeClr val="tx1"/>
                  </a:solidFill>
                  <a:latin typeface="굴림" charset="-127"/>
                  <a:ea typeface="굴림" charset="-127"/>
                </a:defRPr>
              </a:lvl5pPr>
              <a:lvl6pPr marL="2514600" indent="-228600" eaLnBrk="0" fontAlgn="base" hangingPunct="0">
                <a:spcBef>
                  <a:spcPct val="20000"/>
                </a:spcBef>
                <a:spcAft>
                  <a:spcPct val="0"/>
                </a:spcAft>
                <a:buChar char="»"/>
                <a:defRPr kumimoji="1" sz="2000">
                  <a:solidFill>
                    <a:schemeClr val="tx1"/>
                  </a:solidFill>
                  <a:latin typeface="굴림" charset="-127"/>
                  <a:ea typeface="굴림" charset="-127"/>
                </a:defRPr>
              </a:lvl6pPr>
              <a:lvl7pPr marL="2971800" indent="-228600" eaLnBrk="0" fontAlgn="base" hangingPunct="0">
                <a:spcBef>
                  <a:spcPct val="20000"/>
                </a:spcBef>
                <a:spcAft>
                  <a:spcPct val="0"/>
                </a:spcAft>
                <a:buChar char="»"/>
                <a:defRPr kumimoji="1" sz="2000">
                  <a:solidFill>
                    <a:schemeClr val="tx1"/>
                  </a:solidFill>
                  <a:latin typeface="굴림" charset="-127"/>
                  <a:ea typeface="굴림" charset="-127"/>
                </a:defRPr>
              </a:lvl7pPr>
              <a:lvl8pPr marL="3429000" indent="-228600" eaLnBrk="0" fontAlgn="base" hangingPunct="0">
                <a:spcBef>
                  <a:spcPct val="20000"/>
                </a:spcBef>
                <a:spcAft>
                  <a:spcPct val="0"/>
                </a:spcAft>
                <a:buChar char="»"/>
                <a:defRPr kumimoji="1" sz="2000">
                  <a:solidFill>
                    <a:schemeClr val="tx1"/>
                  </a:solidFill>
                  <a:latin typeface="굴림" charset="-127"/>
                  <a:ea typeface="굴림" charset="-127"/>
                </a:defRPr>
              </a:lvl8pPr>
              <a:lvl9pPr marL="3886200" indent="-228600" eaLnBrk="0" fontAlgn="base" hangingPunct="0">
                <a:spcBef>
                  <a:spcPct val="20000"/>
                </a:spcBef>
                <a:spcAft>
                  <a:spcPct val="0"/>
                </a:spcAft>
                <a:buChar char="»"/>
                <a:defRPr kumimoji="1" sz="2000">
                  <a:solidFill>
                    <a:schemeClr val="tx1"/>
                  </a:solidFill>
                  <a:latin typeface="굴림" charset="-127"/>
                  <a:ea typeface="굴림" charset="-127"/>
                </a:defRPr>
              </a:lvl9pPr>
            </a:lstStyle>
            <a:p>
              <a:pPr eaLnBrk="1" hangingPunct="1">
                <a:spcBef>
                  <a:spcPct val="0"/>
                </a:spcBef>
                <a:buFontTx/>
                <a:buNone/>
              </a:pPr>
              <a:r>
                <a:rPr lang="en-US" altLang="ko-KR" sz="800">
                  <a:latin typeface="돋움" pitchFamily="50" charset="-127"/>
                  <a:ea typeface="돋움" pitchFamily="50" charset="-127"/>
                </a:rPr>
                <a:t>1</a:t>
              </a:r>
              <a:endParaRPr lang="ko-KR" altLang="en-US" sz="800">
                <a:latin typeface="돋움" pitchFamily="50" charset="-127"/>
                <a:ea typeface="돋움" pitchFamily="50" charset="-127"/>
              </a:endParaRPr>
            </a:p>
          </p:txBody>
        </p:sp>
        <p:sp>
          <p:nvSpPr>
            <p:cNvPr id="7234" name="TextBox 80"/>
            <p:cNvSpPr txBox="1">
              <a:spLocks noChangeArrowheads="1"/>
            </p:cNvSpPr>
            <p:nvPr/>
          </p:nvSpPr>
          <p:spPr bwMode="auto">
            <a:xfrm>
              <a:off x="5889625" y="2773363"/>
              <a:ext cx="247225" cy="2270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kumimoji="1" sz="3200">
                  <a:solidFill>
                    <a:schemeClr val="tx1"/>
                  </a:solidFill>
                  <a:latin typeface="굴림" charset="-127"/>
                  <a:ea typeface="굴림" charset="-127"/>
                </a:defRPr>
              </a:lvl1pPr>
              <a:lvl2pPr marL="742950" indent="-285750" eaLnBrk="0" hangingPunct="0">
                <a:spcBef>
                  <a:spcPct val="20000"/>
                </a:spcBef>
                <a:buChar char="–"/>
                <a:defRPr kumimoji="1" sz="2800">
                  <a:solidFill>
                    <a:schemeClr val="tx1"/>
                  </a:solidFill>
                  <a:latin typeface="굴림" charset="-127"/>
                  <a:ea typeface="굴림" charset="-127"/>
                </a:defRPr>
              </a:lvl2pPr>
              <a:lvl3pPr marL="1143000" indent="-228600" eaLnBrk="0" hangingPunct="0">
                <a:spcBef>
                  <a:spcPct val="20000"/>
                </a:spcBef>
                <a:buChar char="•"/>
                <a:defRPr kumimoji="1" sz="2400">
                  <a:solidFill>
                    <a:schemeClr val="tx1"/>
                  </a:solidFill>
                  <a:latin typeface="굴림" charset="-127"/>
                  <a:ea typeface="굴림" charset="-127"/>
                </a:defRPr>
              </a:lvl3pPr>
              <a:lvl4pPr marL="1600200" indent="-228600" eaLnBrk="0" hangingPunct="0">
                <a:spcBef>
                  <a:spcPct val="20000"/>
                </a:spcBef>
                <a:buChar char="–"/>
                <a:defRPr kumimoji="1" sz="2000">
                  <a:solidFill>
                    <a:schemeClr val="tx1"/>
                  </a:solidFill>
                  <a:latin typeface="굴림" charset="-127"/>
                  <a:ea typeface="굴림" charset="-127"/>
                </a:defRPr>
              </a:lvl4pPr>
              <a:lvl5pPr marL="2057400" indent="-228600" eaLnBrk="0" hangingPunct="0">
                <a:spcBef>
                  <a:spcPct val="20000"/>
                </a:spcBef>
                <a:buChar char="»"/>
                <a:defRPr kumimoji="1" sz="2000">
                  <a:solidFill>
                    <a:schemeClr val="tx1"/>
                  </a:solidFill>
                  <a:latin typeface="굴림" charset="-127"/>
                  <a:ea typeface="굴림" charset="-127"/>
                </a:defRPr>
              </a:lvl5pPr>
              <a:lvl6pPr marL="2514600" indent="-228600" eaLnBrk="0" fontAlgn="base" hangingPunct="0">
                <a:spcBef>
                  <a:spcPct val="20000"/>
                </a:spcBef>
                <a:spcAft>
                  <a:spcPct val="0"/>
                </a:spcAft>
                <a:buChar char="»"/>
                <a:defRPr kumimoji="1" sz="2000">
                  <a:solidFill>
                    <a:schemeClr val="tx1"/>
                  </a:solidFill>
                  <a:latin typeface="굴림" charset="-127"/>
                  <a:ea typeface="굴림" charset="-127"/>
                </a:defRPr>
              </a:lvl6pPr>
              <a:lvl7pPr marL="2971800" indent="-228600" eaLnBrk="0" fontAlgn="base" hangingPunct="0">
                <a:spcBef>
                  <a:spcPct val="20000"/>
                </a:spcBef>
                <a:spcAft>
                  <a:spcPct val="0"/>
                </a:spcAft>
                <a:buChar char="»"/>
                <a:defRPr kumimoji="1" sz="2000">
                  <a:solidFill>
                    <a:schemeClr val="tx1"/>
                  </a:solidFill>
                  <a:latin typeface="굴림" charset="-127"/>
                  <a:ea typeface="굴림" charset="-127"/>
                </a:defRPr>
              </a:lvl7pPr>
              <a:lvl8pPr marL="3429000" indent="-228600" eaLnBrk="0" fontAlgn="base" hangingPunct="0">
                <a:spcBef>
                  <a:spcPct val="20000"/>
                </a:spcBef>
                <a:spcAft>
                  <a:spcPct val="0"/>
                </a:spcAft>
                <a:buChar char="»"/>
                <a:defRPr kumimoji="1" sz="2000">
                  <a:solidFill>
                    <a:schemeClr val="tx1"/>
                  </a:solidFill>
                  <a:latin typeface="굴림" charset="-127"/>
                  <a:ea typeface="굴림" charset="-127"/>
                </a:defRPr>
              </a:lvl8pPr>
              <a:lvl9pPr marL="3886200" indent="-228600" eaLnBrk="0" fontAlgn="base" hangingPunct="0">
                <a:spcBef>
                  <a:spcPct val="20000"/>
                </a:spcBef>
                <a:spcAft>
                  <a:spcPct val="0"/>
                </a:spcAft>
                <a:buChar char="»"/>
                <a:defRPr kumimoji="1" sz="2000">
                  <a:solidFill>
                    <a:schemeClr val="tx1"/>
                  </a:solidFill>
                  <a:latin typeface="굴림" charset="-127"/>
                  <a:ea typeface="굴림" charset="-127"/>
                </a:defRPr>
              </a:lvl9pPr>
            </a:lstStyle>
            <a:p>
              <a:pPr eaLnBrk="1" hangingPunct="1">
                <a:spcBef>
                  <a:spcPct val="0"/>
                </a:spcBef>
                <a:buFontTx/>
                <a:buNone/>
              </a:pPr>
              <a:r>
                <a:rPr lang="en-US" altLang="ko-KR" sz="800">
                  <a:latin typeface="돋움" pitchFamily="50" charset="-127"/>
                  <a:ea typeface="돋움" pitchFamily="50" charset="-127"/>
                </a:rPr>
                <a:t>3</a:t>
              </a:r>
              <a:endParaRPr lang="ko-KR" altLang="en-US" sz="800">
                <a:latin typeface="돋움" pitchFamily="50" charset="-127"/>
                <a:ea typeface="돋움" pitchFamily="50" charset="-127"/>
              </a:endParaRPr>
            </a:p>
          </p:txBody>
        </p:sp>
        <p:sp>
          <p:nvSpPr>
            <p:cNvPr id="7235" name="TextBox 81"/>
            <p:cNvSpPr txBox="1">
              <a:spLocks noChangeArrowheads="1"/>
            </p:cNvSpPr>
            <p:nvPr/>
          </p:nvSpPr>
          <p:spPr bwMode="auto">
            <a:xfrm>
              <a:off x="5791200" y="4257675"/>
              <a:ext cx="247225" cy="2270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kumimoji="1" sz="3200">
                  <a:solidFill>
                    <a:schemeClr val="tx1"/>
                  </a:solidFill>
                  <a:latin typeface="굴림" charset="-127"/>
                  <a:ea typeface="굴림" charset="-127"/>
                </a:defRPr>
              </a:lvl1pPr>
              <a:lvl2pPr marL="742950" indent="-285750" eaLnBrk="0" hangingPunct="0">
                <a:spcBef>
                  <a:spcPct val="20000"/>
                </a:spcBef>
                <a:buChar char="–"/>
                <a:defRPr kumimoji="1" sz="2800">
                  <a:solidFill>
                    <a:schemeClr val="tx1"/>
                  </a:solidFill>
                  <a:latin typeface="굴림" charset="-127"/>
                  <a:ea typeface="굴림" charset="-127"/>
                </a:defRPr>
              </a:lvl2pPr>
              <a:lvl3pPr marL="1143000" indent="-228600" eaLnBrk="0" hangingPunct="0">
                <a:spcBef>
                  <a:spcPct val="20000"/>
                </a:spcBef>
                <a:buChar char="•"/>
                <a:defRPr kumimoji="1" sz="2400">
                  <a:solidFill>
                    <a:schemeClr val="tx1"/>
                  </a:solidFill>
                  <a:latin typeface="굴림" charset="-127"/>
                  <a:ea typeface="굴림" charset="-127"/>
                </a:defRPr>
              </a:lvl3pPr>
              <a:lvl4pPr marL="1600200" indent="-228600" eaLnBrk="0" hangingPunct="0">
                <a:spcBef>
                  <a:spcPct val="20000"/>
                </a:spcBef>
                <a:buChar char="–"/>
                <a:defRPr kumimoji="1" sz="2000">
                  <a:solidFill>
                    <a:schemeClr val="tx1"/>
                  </a:solidFill>
                  <a:latin typeface="굴림" charset="-127"/>
                  <a:ea typeface="굴림" charset="-127"/>
                </a:defRPr>
              </a:lvl4pPr>
              <a:lvl5pPr marL="2057400" indent="-228600" eaLnBrk="0" hangingPunct="0">
                <a:spcBef>
                  <a:spcPct val="20000"/>
                </a:spcBef>
                <a:buChar char="»"/>
                <a:defRPr kumimoji="1" sz="2000">
                  <a:solidFill>
                    <a:schemeClr val="tx1"/>
                  </a:solidFill>
                  <a:latin typeface="굴림" charset="-127"/>
                  <a:ea typeface="굴림" charset="-127"/>
                </a:defRPr>
              </a:lvl5pPr>
              <a:lvl6pPr marL="2514600" indent="-228600" eaLnBrk="0" fontAlgn="base" hangingPunct="0">
                <a:spcBef>
                  <a:spcPct val="20000"/>
                </a:spcBef>
                <a:spcAft>
                  <a:spcPct val="0"/>
                </a:spcAft>
                <a:buChar char="»"/>
                <a:defRPr kumimoji="1" sz="2000">
                  <a:solidFill>
                    <a:schemeClr val="tx1"/>
                  </a:solidFill>
                  <a:latin typeface="굴림" charset="-127"/>
                  <a:ea typeface="굴림" charset="-127"/>
                </a:defRPr>
              </a:lvl6pPr>
              <a:lvl7pPr marL="2971800" indent="-228600" eaLnBrk="0" fontAlgn="base" hangingPunct="0">
                <a:spcBef>
                  <a:spcPct val="20000"/>
                </a:spcBef>
                <a:spcAft>
                  <a:spcPct val="0"/>
                </a:spcAft>
                <a:buChar char="»"/>
                <a:defRPr kumimoji="1" sz="2000">
                  <a:solidFill>
                    <a:schemeClr val="tx1"/>
                  </a:solidFill>
                  <a:latin typeface="굴림" charset="-127"/>
                  <a:ea typeface="굴림" charset="-127"/>
                </a:defRPr>
              </a:lvl7pPr>
              <a:lvl8pPr marL="3429000" indent="-228600" eaLnBrk="0" fontAlgn="base" hangingPunct="0">
                <a:spcBef>
                  <a:spcPct val="20000"/>
                </a:spcBef>
                <a:spcAft>
                  <a:spcPct val="0"/>
                </a:spcAft>
                <a:buChar char="»"/>
                <a:defRPr kumimoji="1" sz="2000">
                  <a:solidFill>
                    <a:schemeClr val="tx1"/>
                  </a:solidFill>
                  <a:latin typeface="굴림" charset="-127"/>
                  <a:ea typeface="굴림" charset="-127"/>
                </a:defRPr>
              </a:lvl8pPr>
              <a:lvl9pPr marL="3886200" indent="-228600" eaLnBrk="0" fontAlgn="base" hangingPunct="0">
                <a:spcBef>
                  <a:spcPct val="20000"/>
                </a:spcBef>
                <a:spcAft>
                  <a:spcPct val="0"/>
                </a:spcAft>
                <a:buChar char="»"/>
                <a:defRPr kumimoji="1" sz="2000">
                  <a:solidFill>
                    <a:schemeClr val="tx1"/>
                  </a:solidFill>
                  <a:latin typeface="굴림" charset="-127"/>
                  <a:ea typeface="굴림" charset="-127"/>
                </a:defRPr>
              </a:lvl9pPr>
            </a:lstStyle>
            <a:p>
              <a:pPr eaLnBrk="1" hangingPunct="1">
                <a:spcBef>
                  <a:spcPct val="0"/>
                </a:spcBef>
                <a:buFontTx/>
                <a:buNone/>
              </a:pPr>
              <a:r>
                <a:rPr lang="en-US" altLang="ko-KR" sz="800">
                  <a:latin typeface="돋움" pitchFamily="50" charset="-127"/>
                  <a:ea typeface="돋움" pitchFamily="50" charset="-127"/>
                </a:rPr>
                <a:t>2</a:t>
              </a:r>
              <a:endParaRPr lang="ko-KR" altLang="en-US" sz="800">
                <a:latin typeface="돋움" pitchFamily="50" charset="-127"/>
                <a:ea typeface="돋움" pitchFamily="50" charset="-127"/>
              </a:endParaRPr>
            </a:p>
          </p:txBody>
        </p:sp>
        <p:sp>
          <p:nvSpPr>
            <p:cNvPr id="7236" name="TextBox 82"/>
            <p:cNvSpPr txBox="1">
              <a:spLocks noChangeArrowheads="1"/>
            </p:cNvSpPr>
            <p:nvPr/>
          </p:nvSpPr>
          <p:spPr bwMode="auto">
            <a:xfrm>
              <a:off x="5737225" y="4662487"/>
              <a:ext cx="247225" cy="2270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kumimoji="1" sz="3200">
                  <a:solidFill>
                    <a:schemeClr val="tx1"/>
                  </a:solidFill>
                  <a:latin typeface="굴림" charset="-127"/>
                  <a:ea typeface="굴림" charset="-127"/>
                </a:defRPr>
              </a:lvl1pPr>
              <a:lvl2pPr marL="742950" indent="-285750" eaLnBrk="0" hangingPunct="0">
                <a:spcBef>
                  <a:spcPct val="20000"/>
                </a:spcBef>
                <a:buChar char="–"/>
                <a:defRPr kumimoji="1" sz="2800">
                  <a:solidFill>
                    <a:schemeClr val="tx1"/>
                  </a:solidFill>
                  <a:latin typeface="굴림" charset="-127"/>
                  <a:ea typeface="굴림" charset="-127"/>
                </a:defRPr>
              </a:lvl2pPr>
              <a:lvl3pPr marL="1143000" indent="-228600" eaLnBrk="0" hangingPunct="0">
                <a:spcBef>
                  <a:spcPct val="20000"/>
                </a:spcBef>
                <a:buChar char="•"/>
                <a:defRPr kumimoji="1" sz="2400">
                  <a:solidFill>
                    <a:schemeClr val="tx1"/>
                  </a:solidFill>
                  <a:latin typeface="굴림" charset="-127"/>
                  <a:ea typeface="굴림" charset="-127"/>
                </a:defRPr>
              </a:lvl3pPr>
              <a:lvl4pPr marL="1600200" indent="-228600" eaLnBrk="0" hangingPunct="0">
                <a:spcBef>
                  <a:spcPct val="20000"/>
                </a:spcBef>
                <a:buChar char="–"/>
                <a:defRPr kumimoji="1" sz="2000">
                  <a:solidFill>
                    <a:schemeClr val="tx1"/>
                  </a:solidFill>
                  <a:latin typeface="굴림" charset="-127"/>
                  <a:ea typeface="굴림" charset="-127"/>
                </a:defRPr>
              </a:lvl4pPr>
              <a:lvl5pPr marL="2057400" indent="-228600" eaLnBrk="0" hangingPunct="0">
                <a:spcBef>
                  <a:spcPct val="20000"/>
                </a:spcBef>
                <a:buChar char="»"/>
                <a:defRPr kumimoji="1" sz="2000">
                  <a:solidFill>
                    <a:schemeClr val="tx1"/>
                  </a:solidFill>
                  <a:latin typeface="굴림" charset="-127"/>
                  <a:ea typeface="굴림" charset="-127"/>
                </a:defRPr>
              </a:lvl5pPr>
              <a:lvl6pPr marL="2514600" indent="-228600" eaLnBrk="0" fontAlgn="base" hangingPunct="0">
                <a:spcBef>
                  <a:spcPct val="20000"/>
                </a:spcBef>
                <a:spcAft>
                  <a:spcPct val="0"/>
                </a:spcAft>
                <a:buChar char="»"/>
                <a:defRPr kumimoji="1" sz="2000">
                  <a:solidFill>
                    <a:schemeClr val="tx1"/>
                  </a:solidFill>
                  <a:latin typeface="굴림" charset="-127"/>
                  <a:ea typeface="굴림" charset="-127"/>
                </a:defRPr>
              </a:lvl6pPr>
              <a:lvl7pPr marL="2971800" indent="-228600" eaLnBrk="0" fontAlgn="base" hangingPunct="0">
                <a:spcBef>
                  <a:spcPct val="20000"/>
                </a:spcBef>
                <a:spcAft>
                  <a:spcPct val="0"/>
                </a:spcAft>
                <a:buChar char="»"/>
                <a:defRPr kumimoji="1" sz="2000">
                  <a:solidFill>
                    <a:schemeClr val="tx1"/>
                  </a:solidFill>
                  <a:latin typeface="굴림" charset="-127"/>
                  <a:ea typeface="굴림" charset="-127"/>
                </a:defRPr>
              </a:lvl7pPr>
              <a:lvl8pPr marL="3429000" indent="-228600" eaLnBrk="0" fontAlgn="base" hangingPunct="0">
                <a:spcBef>
                  <a:spcPct val="20000"/>
                </a:spcBef>
                <a:spcAft>
                  <a:spcPct val="0"/>
                </a:spcAft>
                <a:buChar char="»"/>
                <a:defRPr kumimoji="1" sz="2000">
                  <a:solidFill>
                    <a:schemeClr val="tx1"/>
                  </a:solidFill>
                  <a:latin typeface="굴림" charset="-127"/>
                  <a:ea typeface="굴림" charset="-127"/>
                </a:defRPr>
              </a:lvl8pPr>
              <a:lvl9pPr marL="3886200" indent="-228600" eaLnBrk="0" fontAlgn="base" hangingPunct="0">
                <a:spcBef>
                  <a:spcPct val="20000"/>
                </a:spcBef>
                <a:spcAft>
                  <a:spcPct val="0"/>
                </a:spcAft>
                <a:buChar char="»"/>
                <a:defRPr kumimoji="1" sz="2000">
                  <a:solidFill>
                    <a:schemeClr val="tx1"/>
                  </a:solidFill>
                  <a:latin typeface="굴림" charset="-127"/>
                  <a:ea typeface="굴림" charset="-127"/>
                </a:defRPr>
              </a:lvl9pPr>
            </a:lstStyle>
            <a:p>
              <a:pPr eaLnBrk="1" hangingPunct="1">
                <a:spcBef>
                  <a:spcPct val="0"/>
                </a:spcBef>
                <a:buFontTx/>
                <a:buNone/>
              </a:pPr>
              <a:r>
                <a:rPr lang="en-US" altLang="ko-KR" sz="800">
                  <a:latin typeface="돋움" pitchFamily="50" charset="-127"/>
                  <a:ea typeface="돋움" pitchFamily="50" charset="-127"/>
                </a:rPr>
                <a:t>1</a:t>
              </a:r>
              <a:endParaRPr lang="ko-KR" altLang="en-US" sz="800">
                <a:latin typeface="돋움" pitchFamily="50" charset="-127"/>
                <a:ea typeface="돋움" pitchFamily="50" charset="-127"/>
              </a:endParaRPr>
            </a:p>
          </p:txBody>
        </p:sp>
        <p:sp>
          <p:nvSpPr>
            <p:cNvPr id="7237" name="TextBox 83"/>
            <p:cNvSpPr txBox="1">
              <a:spLocks noChangeArrowheads="1"/>
            </p:cNvSpPr>
            <p:nvPr/>
          </p:nvSpPr>
          <p:spPr bwMode="auto">
            <a:xfrm>
              <a:off x="5899150" y="4672012"/>
              <a:ext cx="247225" cy="2270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kumimoji="1" sz="3200">
                  <a:solidFill>
                    <a:schemeClr val="tx1"/>
                  </a:solidFill>
                  <a:latin typeface="굴림" charset="-127"/>
                  <a:ea typeface="굴림" charset="-127"/>
                </a:defRPr>
              </a:lvl1pPr>
              <a:lvl2pPr marL="742950" indent="-285750" eaLnBrk="0" hangingPunct="0">
                <a:spcBef>
                  <a:spcPct val="20000"/>
                </a:spcBef>
                <a:buChar char="–"/>
                <a:defRPr kumimoji="1" sz="2800">
                  <a:solidFill>
                    <a:schemeClr val="tx1"/>
                  </a:solidFill>
                  <a:latin typeface="굴림" charset="-127"/>
                  <a:ea typeface="굴림" charset="-127"/>
                </a:defRPr>
              </a:lvl2pPr>
              <a:lvl3pPr marL="1143000" indent="-228600" eaLnBrk="0" hangingPunct="0">
                <a:spcBef>
                  <a:spcPct val="20000"/>
                </a:spcBef>
                <a:buChar char="•"/>
                <a:defRPr kumimoji="1" sz="2400">
                  <a:solidFill>
                    <a:schemeClr val="tx1"/>
                  </a:solidFill>
                  <a:latin typeface="굴림" charset="-127"/>
                  <a:ea typeface="굴림" charset="-127"/>
                </a:defRPr>
              </a:lvl3pPr>
              <a:lvl4pPr marL="1600200" indent="-228600" eaLnBrk="0" hangingPunct="0">
                <a:spcBef>
                  <a:spcPct val="20000"/>
                </a:spcBef>
                <a:buChar char="–"/>
                <a:defRPr kumimoji="1" sz="2000">
                  <a:solidFill>
                    <a:schemeClr val="tx1"/>
                  </a:solidFill>
                  <a:latin typeface="굴림" charset="-127"/>
                  <a:ea typeface="굴림" charset="-127"/>
                </a:defRPr>
              </a:lvl4pPr>
              <a:lvl5pPr marL="2057400" indent="-228600" eaLnBrk="0" hangingPunct="0">
                <a:spcBef>
                  <a:spcPct val="20000"/>
                </a:spcBef>
                <a:buChar char="»"/>
                <a:defRPr kumimoji="1" sz="2000">
                  <a:solidFill>
                    <a:schemeClr val="tx1"/>
                  </a:solidFill>
                  <a:latin typeface="굴림" charset="-127"/>
                  <a:ea typeface="굴림" charset="-127"/>
                </a:defRPr>
              </a:lvl5pPr>
              <a:lvl6pPr marL="2514600" indent="-228600" eaLnBrk="0" fontAlgn="base" hangingPunct="0">
                <a:spcBef>
                  <a:spcPct val="20000"/>
                </a:spcBef>
                <a:spcAft>
                  <a:spcPct val="0"/>
                </a:spcAft>
                <a:buChar char="»"/>
                <a:defRPr kumimoji="1" sz="2000">
                  <a:solidFill>
                    <a:schemeClr val="tx1"/>
                  </a:solidFill>
                  <a:latin typeface="굴림" charset="-127"/>
                  <a:ea typeface="굴림" charset="-127"/>
                </a:defRPr>
              </a:lvl6pPr>
              <a:lvl7pPr marL="2971800" indent="-228600" eaLnBrk="0" fontAlgn="base" hangingPunct="0">
                <a:spcBef>
                  <a:spcPct val="20000"/>
                </a:spcBef>
                <a:spcAft>
                  <a:spcPct val="0"/>
                </a:spcAft>
                <a:buChar char="»"/>
                <a:defRPr kumimoji="1" sz="2000">
                  <a:solidFill>
                    <a:schemeClr val="tx1"/>
                  </a:solidFill>
                  <a:latin typeface="굴림" charset="-127"/>
                  <a:ea typeface="굴림" charset="-127"/>
                </a:defRPr>
              </a:lvl7pPr>
              <a:lvl8pPr marL="3429000" indent="-228600" eaLnBrk="0" fontAlgn="base" hangingPunct="0">
                <a:spcBef>
                  <a:spcPct val="20000"/>
                </a:spcBef>
                <a:spcAft>
                  <a:spcPct val="0"/>
                </a:spcAft>
                <a:buChar char="»"/>
                <a:defRPr kumimoji="1" sz="2000">
                  <a:solidFill>
                    <a:schemeClr val="tx1"/>
                  </a:solidFill>
                  <a:latin typeface="굴림" charset="-127"/>
                  <a:ea typeface="굴림" charset="-127"/>
                </a:defRPr>
              </a:lvl8pPr>
              <a:lvl9pPr marL="3886200" indent="-228600" eaLnBrk="0" fontAlgn="base" hangingPunct="0">
                <a:spcBef>
                  <a:spcPct val="20000"/>
                </a:spcBef>
                <a:spcAft>
                  <a:spcPct val="0"/>
                </a:spcAft>
                <a:buChar char="»"/>
                <a:defRPr kumimoji="1" sz="2000">
                  <a:solidFill>
                    <a:schemeClr val="tx1"/>
                  </a:solidFill>
                  <a:latin typeface="굴림" charset="-127"/>
                  <a:ea typeface="굴림" charset="-127"/>
                </a:defRPr>
              </a:lvl9pPr>
            </a:lstStyle>
            <a:p>
              <a:pPr eaLnBrk="1" hangingPunct="1">
                <a:spcBef>
                  <a:spcPct val="0"/>
                </a:spcBef>
                <a:buFontTx/>
                <a:buNone/>
              </a:pPr>
              <a:r>
                <a:rPr lang="en-US" altLang="ko-KR" sz="800">
                  <a:latin typeface="돋움" pitchFamily="50" charset="-127"/>
                  <a:ea typeface="돋움" pitchFamily="50" charset="-127"/>
                </a:rPr>
                <a:t>3</a:t>
              </a:r>
              <a:endParaRPr lang="ko-KR" altLang="en-US" sz="800">
                <a:latin typeface="돋움" pitchFamily="50" charset="-127"/>
                <a:ea typeface="돋움" pitchFamily="50" charset="-127"/>
              </a:endParaRPr>
            </a:p>
          </p:txBody>
        </p:sp>
        <p:sp>
          <p:nvSpPr>
            <p:cNvPr id="7238" name="TextBox 84"/>
            <p:cNvSpPr txBox="1">
              <a:spLocks noChangeArrowheads="1"/>
            </p:cNvSpPr>
            <p:nvPr/>
          </p:nvSpPr>
          <p:spPr bwMode="auto">
            <a:xfrm>
              <a:off x="5224463" y="4344988"/>
              <a:ext cx="304833" cy="2270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kumimoji="1" sz="3200">
                  <a:solidFill>
                    <a:schemeClr val="tx1"/>
                  </a:solidFill>
                  <a:latin typeface="굴림" charset="-127"/>
                  <a:ea typeface="굴림" charset="-127"/>
                </a:defRPr>
              </a:lvl1pPr>
              <a:lvl2pPr marL="742950" indent="-285750" eaLnBrk="0" hangingPunct="0">
                <a:spcBef>
                  <a:spcPct val="20000"/>
                </a:spcBef>
                <a:buChar char="–"/>
                <a:defRPr kumimoji="1" sz="2800">
                  <a:solidFill>
                    <a:schemeClr val="tx1"/>
                  </a:solidFill>
                  <a:latin typeface="굴림" charset="-127"/>
                  <a:ea typeface="굴림" charset="-127"/>
                </a:defRPr>
              </a:lvl2pPr>
              <a:lvl3pPr marL="1143000" indent="-228600" eaLnBrk="0" hangingPunct="0">
                <a:spcBef>
                  <a:spcPct val="20000"/>
                </a:spcBef>
                <a:buChar char="•"/>
                <a:defRPr kumimoji="1" sz="2400">
                  <a:solidFill>
                    <a:schemeClr val="tx1"/>
                  </a:solidFill>
                  <a:latin typeface="굴림" charset="-127"/>
                  <a:ea typeface="굴림" charset="-127"/>
                </a:defRPr>
              </a:lvl3pPr>
              <a:lvl4pPr marL="1600200" indent="-228600" eaLnBrk="0" hangingPunct="0">
                <a:spcBef>
                  <a:spcPct val="20000"/>
                </a:spcBef>
                <a:buChar char="–"/>
                <a:defRPr kumimoji="1" sz="2000">
                  <a:solidFill>
                    <a:schemeClr val="tx1"/>
                  </a:solidFill>
                  <a:latin typeface="굴림" charset="-127"/>
                  <a:ea typeface="굴림" charset="-127"/>
                </a:defRPr>
              </a:lvl4pPr>
              <a:lvl5pPr marL="2057400" indent="-228600" eaLnBrk="0" hangingPunct="0">
                <a:spcBef>
                  <a:spcPct val="20000"/>
                </a:spcBef>
                <a:buChar char="»"/>
                <a:defRPr kumimoji="1" sz="2000">
                  <a:solidFill>
                    <a:schemeClr val="tx1"/>
                  </a:solidFill>
                  <a:latin typeface="굴림" charset="-127"/>
                  <a:ea typeface="굴림" charset="-127"/>
                </a:defRPr>
              </a:lvl5pPr>
              <a:lvl6pPr marL="2514600" indent="-228600" eaLnBrk="0" fontAlgn="base" hangingPunct="0">
                <a:spcBef>
                  <a:spcPct val="20000"/>
                </a:spcBef>
                <a:spcAft>
                  <a:spcPct val="0"/>
                </a:spcAft>
                <a:buChar char="»"/>
                <a:defRPr kumimoji="1" sz="2000">
                  <a:solidFill>
                    <a:schemeClr val="tx1"/>
                  </a:solidFill>
                  <a:latin typeface="굴림" charset="-127"/>
                  <a:ea typeface="굴림" charset="-127"/>
                </a:defRPr>
              </a:lvl6pPr>
              <a:lvl7pPr marL="2971800" indent="-228600" eaLnBrk="0" fontAlgn="base" hangingPunct="0">
                <a:spcBef>
                  <a:spcPct val="20000"/>
                </a:spcBef>
                <a:spcAft>
                  <a:spcPct val="0"/>
                </a:spcAft>
                <a:buChar char="»"/>
                <a:defRPr kumimoji="1" sz="2000">
                  <a:solidFill>
                    <a:schemeClr val="tx1"/>
                  </a:solidFill>
                  <a:latin typeface="굴림" charset="-127"/>
                  <a:ea typeface="굴림" charset="-127"/>
                </a:defRPr>
              </a:lvl7pPr>
              <a:lvl8pPr marL="3429000" indent="-228600" eaLnBrk="0" fontAlgn="base" hangingPunct="0">
                <a:spcBef>
                  <a:spcPct val="20000"/>
                </a:spcBef>
                <a:spcAft>
                  <a:spcPct val="0"/>
                </a:spcAft>
                <a:buChar char="»"/>
                <a:defRPr kumimoji="1" sz="2000">
                  <a:solidFill>
                    <a:schemeClr val="tx1"/>
                  </a:solidFill>
                  <a:latin typeface="굴림" charset="-127"/>
                  <a:ea typeface="굴림" charset="-127"/>
                </a:defRPr>
              </a:lvl8pPr>
              <a:lvl9pPr marL="3886200" indent="-228600" eaLnBrk="0" fontAlgn="base" hangingPunct="0">
                <a:spcBef>
                  <a:spcPct val="20000"/>
                </a:spcBef>
                <a:spcAft>
                  <a:spcPct val="0"/>
                </a:spcAft>
                <a:buChar char="»"/>
                <a:defRPr kumimoji="1" sz="2000">
                  <a:solidFill>
                    <a:schemeClr val="tx1"/>
                  </a:solidFill>
                  <a:latin typeface="굴림" charset="-127"/>
                  <a:ea typeface="굴림" charset="-127"/>
                </a:defRPr>
              </a:lvl9pPr>
            </a:lstStyle>
            <a:p>
              <a:pPr eaLnBrk="1" hangingPunct="1">
                <a:spcBef>
                  <a:spcPct val="0"/>
                </a:spcBef>
                <a:buFontTx/>
                <a:buNone/>
              </a:pPr>
              <a:r>
                <a:rPr lang="en-US" altLang="ko-KR" sz="800">
                  <a:latin typeface="돋움" pitchFamily="50" charset="-127"/>
                  <a:ea typeface="돋움" pitchFamily="50" charset="-127"/>
                </a:rPr>
                <a:t>12</a:t>
              </a:r>
              <a:endParaRPr lang="ko-KR" altLang="en-US" sz="800">
                <a:latin typeface="돋움" pitchFamily="50" charset="-127"/>
                <a:ea typeface="돋움" pitchFamily="50" charset="-127"/>
              </a:endParaRPr>
            </a:p>
          </p:txBody>
        </p:sp>
        <p:sp>
          <p:nvSpPr>
            <p:cNvPr id="7239" name="TextBox 85"/>
            <p:cNvSpPr txBox="1">
              <a:spLocks noChangeArrowheads="1"/>
            </p:cNvSpPr>
            <p:nvPr/>
          </p:nvSpPr>
          <p:spPr bwMode="auto">
            <a:xfrm>
              <a:off x="6219825" y="3841750"/>
              <a:ext cx="250517" cy="2270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kumimoji="1" sz="3200">
                  <a:solidFill>
                    <a:schemeClr val="tx1"/>
                  </a:solidFill>
                  <a:latin typeface="굴림" charset="-127"/>
                  <a:ea typeface="굴림" charset="-127"/>
                </a:defRPr>
              </a:lvl1pPr>
              <a:lvl2pPr marL="742950" indent="-285750" eaLnBrk="0" hangingPunct="0">
                <a:spcBef>
                  <a:spcPct val="20000"/>
                </a:spcBef>
                <a:buChar char="–"/>
                <a:defRPr kumimoji="1" sz="2800">
                  <a:solidFill>
                    <a:schemeClr val="tx1"/>
                  </a:solidFill>
                  <a:latin typeface="굴림" charset="-127"/>
                  <a:ea typeface="굴림" charset="-127"/>
                </a:defRPr>
              </a:lvl2pPr>
              <a:lvl3pPr marL="1143000" indent="-228600" eaLnBrk="0" hangingPunct="0">
                <a:spcBef>
                  <a:spcPct val="20000"/>
                </a:spcBef>
                <a:buChar char="•"/>
                <a:defRPr kumimoji="1" sz="2400">
                  <a:solidFill>
                    <a:schemeClr val="tx1"/>
                  </a:solidFill>
                  <a:latin typeface="굴림" charset="-127"/>
                  <a:ea typeface="굴림" charset="-127"/>
                </a:defRPr>
              </a:lvl3pPr>
              <a:lvl4pPr marL="1600200" indent="-228600" eaLnBrk="0" hangingPunct="0">
                <a:spcBef>
                  <a:spcPct val="20000"/>
                </a:spcBef>
                <a:buChar char="–"/>
                <a:defRPr kumimoji="1" sz="2000">
                  <a:solidFill>
                    <a:schemeClr val="tx1"/>
                  </a:solidFill>
                  <a:latin typeface="굴림" charset="-127"/>
                  <a:ea typeface="굴림" charset="-127"/>
                </a:defRPr>
              </a:lvl4pPr>
              <a:lvl5pPr marL="2057400" indent="-228600" eaLnBrk="0" hangingPunct="0">
                <a:spcBef>
                  <a:spcPct val="20000"/>
                </a:spcBef>
                <a:buChar char="»"/>
                <a:defRPr kumimoji="1" sz="2000">
                  <a:solidFill>
                    <a:schemeClr val="tx1"/>
                  </a:solidFill>
                  <a:latin typeface="굴림" charset="-127"/>
                  <a:ea typeface="굴림" charset="-127"/>
                </a:defRPr>
              </a:lvl5pPr>
              <a:lvl6pPr marL="2514600" indent="-228600" eaLnBrk="0" fontAlgn="base" hangingPunct="0">
                <a:spcBef>
                  <a:spcPct val="20000"/>
                </a:spcBef>
                <a:spcAft>
                  <a:spcPct val="0"/>
                </a:spcAft>
                <a:buChar char="»"/>
                <a:defRPr kumimoji="1" sz="2000">
                  <a:solidFill>
                    <a:schemeClr val="tx1"/>
                  </a:solidFill>
                  <a:latin typeface="굴림" charset="-127"/>
                  <a:ea typeface="굴림" charset="-127"/>
                </a:defRPr>
              </a:lvl6pPr>
              <a:lvl7pPr marL="2971800" indent="-228600" eaLnBrk="0" fontAlgn="base" hangingPunct="0">
                <a:spcBef>
                  <a:spcPct val="20000"/>
                </a:spcBef>
                <a:spcAft>
                  <a:spcPct val="0"/>
                </a:spcAft>
                <a:buChar char="»"/>
                <a:defRPr kumimoji="1" sz="2000">
                  <a:solidFill>
                    <a:schemeClr val="tx1"/>
                  </a:solidFill>
                  <a:latin typeface="굴림" charset="-127"/>
                  <a:ea typeface="굴림" charset="-127"/>
                </a:defRPr>
              </a:lvl7pPr>
              <a:lvl8pPr marL="3429000" indent="-228600" eaLnBrk="0" fontAlgn="base" hangingPunct="0">
                <a:spcBef>
                  <a:spcPct val="20000"/>
                </a:spcBef>
                <a:spcAft>
                  <a:spcPct val="0"/>
                </a:spcAft>
                <a:buChar char="»"/>
                <a:defRPr kumimoji="1" sz="2000">
                  <a:solidFill>
                    <a:schemeClr val="tx1"/>
                  </a:solidFill>
                  <a:latin typeface="굴림" charset="-127"/>
                  <a:ea typeface="굴림" charset="-127"/>
                </a:defRPr>
              </a:lvl8pPr>
              <a:lvl9pPr marL="3886200" indent="-228600" eaLnBrk="0" fontAlgn="base" hangingPunct="0">
                <a:spcBef>
                  <a:spcPct val="20000"/>
                </a:spcBef>
                <a:spcAft>
                  <a:spcPct val="0"/>
                </a:spcAft>
                <a:buChar char="»"/>
                <a:defRPr kumimoji="1" sz="2000">
                  <a:solidFill>
                    <a:schemeClr val="tx1"/>
                  </a:solidFill>
                  <a:latin typeface="굴림" charset="-127"/>
                  <a:ea typeface="굴림" charset="-127"/>
                </a:defRPr>
              </a:lvl9pPr>
            </a:lstStyle>
            <a:p>
              <a:pPr eaLnBrk="1" hangingPunct="1">
                <a:spcBef>
                  <a:spcPct val="0"/>
                </a:spcBef>
                <a:buFontTx/>
                <a:buNone/>
              </a:pPr>
              <a:r>
                <a:rPr lang="en-US" altLang="ko-KR" sz="800">
                  <a:latin typeface="돋움" pitchFamily="50" charset="-127"/>
                  <a:ea typeface="돋움" pitchFamily="50" charset="-127"/>
                </a:rPr>
                <a:t>P</a:t>
              </a:r>
              <a:endParaRPr lang="ko-KR" altLang="en-US" sz="800">
                <a:latin typeface="돋움" pitchFamily="50" charset="-127"/>
                <a:ea typeface="돋움" pitchFamily="50" charset="-127"/>
              </a:endParaRPr>
            </a:p>
          </p:txBody>
        </p:sp>
        <p:sp>
          <p:nvSpPr>
            <p:cNvPr id="7240" name="TextBox 86"/>
            <p:cNvSpPr txBox="1">
              <a:spLocks noChangeArrowheads="1"/>
            </p:cNvSpPr>
            <p:nvPr/>
          </p:nvSpPr>
          <p:spPr bwMode="auto">
            <a:xfrm>
              <a:off x="6210300" y="3360738"/>
              <a:ext cx="258746" cy="2270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kumimoji="1" sz="3200">
                  <a:solidFill>
                    <a:schemeClr val="tx1"/>
                  </a:solidFill>
                  <a:latin typeface="굴림" charset="-127"/>
                  <a:ea typeface="굴림" charset="-127"/>
                </a:defRPr>
              </a:lvl1pPr>
              <a:lvl2pPr marL="742950" indent="-285750" eaLnBrk="0" hangingPunct="0">
                <a:spcBef>
                  <a:spcPct val="20000"/>
                </a:spcBef>
                <a:buChar char="–"/>
                <a:defRPr kumimoji="1" sz="2800">
                  <a:solidFill>
                    <a:schemeClr val="tx1"/>
                  </a:solidFill>
                  <a:latin typeface="굴림" charset="-127"/>
                  <a:ea typeface="굴림" charset="-127"/>
                </a:defRPr>
              </a:lvl2pPr>
              <a:lvl3pPr marL="1143000" indent="-228600" eaLnBrk="0" hangingPunct="0">
                <a:spcBef>
                  <a:spcPct val="20000"/>
                </a:spcBef>
                <a:buChar char="•"/>
                <a:defRPr kumimoji="1" sz="2400">
                  <a:solidFill>
                    <a:schemeClr val="tx1"/>
                  </a:solidFill>
                  <a:latin typeface="굴림" charset="-127"/>
                  <a:ea typeface="굴림" charset="-127"/>
                </a:defRPr>
              </a:lvl3pPr>
              <a:lvl4pPr marL="1600200" indent="-228600" eaLnBrk="0" hangingPunct="0">
                <a:spcBef>
                  <a:spcPct val="20000"/>
                </a:spcBef>
                <a:buChar char="–"/>
                <a:defRPr kumimoji="1" sz="2000">
                  <a:solidFill>
                    <a:schemeClr val="tx1"/>
                  </a:solidFill>
                  <a:latin typeface="굴림" charset="-127"/>
                  <a:ea typeface="굴림" charset="-127"/>
                </a:defRPr>
              </a:lvl4pPr>
              <a:lvl5pPr marL="2057400" indent="-228600" eaLnBrk="0" hangingPunct="0">
                <a:spcBef>
                  <a:spcPct val="20000"/>
                </a:spcBef>
                <a:buChar char="»"/>
                <a:defRPr kumimoji="1" sz="2000">
                  <a:solidFill>
                    <a:schemeClr val="tx1"/>
                  </a:solidFill>
                  <a:latin typeface="굴림" charset="-127"/>
                  <a:ea typeface="굴림" charset="-127"/>
                </a:defRPr>
              </a:lvl5pPr>
              <a:lvl6pPr marL="2514600" indent="-228600" eaLnBrk="0" fontAlgn="base" hangingPunct="0">
                <a:spcBef>
                  <a:spcPct val="20000"/>
                </a:spcBef>
                <a:spcAft>
                  <a:spcPct val="0"/>
                </a:spcAft>
                <a:buChar char="»"/>
                <a:defRPr kumimoji="1" sz="2000">
                  <a:solidFill>
                    <a:schemeClr val="tx1"/>
                  </a:solidFill>
                  <a:latin typeface="굴림" charset="-127"/>
                  <a:ea typeface="굴림" charset="-127"/>
                </a:defRPr>
              </a:lvl6pPr>
              <a:lvl7pPr marL="2971800" indent="-228600" eaLnBrk="0" fontAlgn="base" hangingPunct="0">
                <a:spcBef>
                  <a:spcPct val="20000"/>
                </a:spcBef>
                <a:spcAft>
                  <a:spcPct val="0"/>
                </a:spcAft>
                <a:buChar char="»"/>
                <a:defRPr kumimoji="1" sz="2000">
                  <a:solidFill>
                    <a:schemeClr val="tx1"/>
                  </a:solidFill>
                  <a:latin typeface="굴림" charset="-127"/>
                  <a:ea typeface="굴림" charset="-127"/>
                </a:defRPr>
              </a:lvl7pPr>
              <a:lvl8pPr marL="3429000" indent="-228600" eaLnBrk="0" fontAlgn="base" hangingPunct="0">
                <a:spcBef>
                  <a:spcPct val="20000"/>
                </a:spcBef>
                <a:spcAft>
                  <a:spcPct val="0"/>
                </a:spcAft>
                <a:buChar char="»"/>
                <a:defRPr kumimoji="1" sz="2000">
                  <a:solidFill>
                    <a:schemeClr val="tx1"/>
                  </a:solidFill>
                  <a:latin typeface="굴림" charset="-127"/>
                  <a:ea typeface="굴림" charset="-127"/>
                </a:defRPr>
              </a:lvl8pPr>
              <a:lvl9pPr marL="3886200" indent="-228600" eaLnBrk="0" fontAlgn="base" hangingPunct="0">
                <a:spcBef>
                  <a:spcPct val="20000"/>
                </a:spcBef>
                <a:spcAft>
                  <a:spcPct val="0"/>
                </a:spcAft>
                <a:buChar char="»"/>
                <a:defRPr kumimoji="1" sz="2000">
                  <a:solidFill>
                    <a:schemeClr val="tx1"/>
                  </a:solidFill>
                  <a:latin typeface="굴림" charset="-127"/>
                  <a:ea typeface="굴림" charset="-127"/>
                </a:defRPr>
              </a:lvl9pPr>
            </a:lstStyle>
            <a:p>
              <a:pPr eaLnBrk="1" hangingPunct="1">
                <a:spcBef>
                  <a:spcPct val="0"/>
                </a:spcBef>
                <a:buFontTx/>
                <a:buNone/>
              </a:pPr>
              <a:r>
                <a:rPr lang="en-US" altLang="ko-KR" sz="800">
                  <a:latin typeface="돋움" pitchFamily="50" charset="-127"/>
                  <a:ea typeface="돋움" pitchFamily="50" charset="-127"/>
                </a:rPr>
                <a:t>A</a:t>
              </a:r>
              <a:endParaRPr lang="ko-KR" altLang="en-US" sz="800">
                <a:latin typeface="돋움" pitchFamily="50" charset="-127"/>
                <a:ea typeface="돋움" pitchFamily="50" charset="-127"/>
              </a:endParaRPr>
            </a:p>
          </p:txBody>
        </p:sp>
        <p:sp>
          <p:nvSpPr>
            <p:cNvPr id="7241" name="TextBox 88"/>
            <p:cNvSpPr txBox="1">
              <a:spLocks noChangeArrowheads="1"/>
            </p:cNvSpPr>
            <p:nvPr/>
          </p:nvSpPr>
          <p:spPr bwMode="auto">
            <a:xfrm>
              <a:off x="4638675" y="3465514"/>
              <a:ext cx="250517" cy="2270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kumimoji="1" sz="3200">
                  <a:solidFill>
                    <a:schemeClr val="tx1"/>
                  </a:solidFill>
                  <a:latin typeface="굴림" charset="-127"/>
                  <a:ea typeface="굴림" charset="-127"/>
                </a:defRPr>
              </a:lvl1pPr>
              <a:lvl2pPr marL="742950" indent="-285750" eaLnBrk="0" hangingPunct="0">
                <a:spcBef>
                  <a:spcPct val="20000"/>
                </a:spcBef>
                <a:buChar char="–"/>
                <a:defRPr kumimoji="1" sz="2800">
                  <a:solidFill>
                    <a:schemeClr val="tx1"/>
                  </a:solidFill>
                  <a:latin typeface="굴림" charset="-127"/>
                  <a:ea typeface="굴림" charset="-127"/>
                </a:defRPr>
              </a:lvl2pPr>
              <a:lvl3pPr marL="1143000" indent="-228600" eaLnBrk="0" hangingPunct="0">
                <a:spcBef>
                  <a:spcPct val="20000"/>
                </a:spcBef>
                <a:buChar char="•"/>
                <a:defRPr kumimoji="1" sz="2400">
                  <a:solidFill>
                    <a:schemeClr val="tx1"/>
                  </a:solidFill>
                  <a:latin typeface="굴림" charset="-127"/>
                  <a:ea typeface="굴림" charset="-127"/>
                </a:defRPr>
              </a:lvl3pPr>
              <a:lvl4pPr marL="1600200" indent="-228600" eaLnBrk="0" hangingPunct="0">
                <a:spcBef>
                  <a:spcPct val="20000"/>
                </a:spcBef>
                <a:buChar char="–"/>
                <a:defRPr kumimoji="1" sz="2000">
                  <a:solidFill>
                    <a:schemeClr val="tx1"/>
                  </a:solidFill>
                  <a:latin typeface="굴림" charset="-127"/>
                  <a:ea typeface="굴림" charset="-127"/>
                </a:defRPr>
              </a:lvl4pPr>
              <a:lvl5pPr marL="2057400" indent="-228600" eaLnBrk="0" hangingPunct="0">
                <a:spcBef>
                  <a:spcPct val="20000"/>
                </a:spcBef>
                <a:buChar char="»"/>
                <a:defRPr kumimoji="1" sz="2000">
                  <a:solidFill>
                    <a:schemeClr val="tx1"/>
                  </a:solidFill>
                  <a:latin typeface="굴림" charset="-127"/>
                  <a:ea typeface="굴림" charset="-127"/>
                </a:defRPr>
              </a:lvl5pPr>
              <a:lvl6pPr marL="2514600" indent="-228600" eaLnBrk="0" fontAlgn="base" hangingPunct="0">
                <a:spcBef>
                  <a:spcPct val="20000"/>
                </a:spcBef>
                <a:spcAft>
                  <a:spcPct val="0"/>
                </a:spcAft>
                <a:buChar char="»"/>
                <a:defRPr kumimoji="1" sz="2000">
                  <a:solidFill>
                    <a:schemeClr val="tx1"/>
                  </a:solidFill>
                  <a:latin typeface="굴림" charset="-127"/>
                  <a:ea typeface="굴림" charset="-127"/>
                </a:defRPr>
              </a:lvl6pPr>
              <a:lvl7pPr marL="2971800" indent="-228600" eaLnBrk="0" fontAlgn="base" hangingPunct="0">
                <a:spcBef>
                  <a:spcPct val="20000"/>
                </a:spcBef>
                <a:spcAft>
                  <a:spcPct val="0"/>
                </a:spcAft>
                <a:buChar char="»"/>
                <a:defRPr kumimoji="1" sz="2000">
                  <a:solidFill>
                    <a:schemeClr val="tx1"/>
                  </a:solidFill>
                  <a:latin typeface="굴림" charset="-127"/>
                  <a:ea typeface="굴림" charset="-127"/>
                </a:defRPr>
              </a:lvl7pPr>
              <a:lvl8pPr marL="3429000" indent="-228600" eaLnBrk="0" fontAlgn="base" hangingPunct="0">
                <a:spcBef>
                  <a:spcPct val="20000"/>
                </a:spcBef>
                <a:spcAft>
                  <a:spcPct val="0"/>
                </a:spcAft>
                <a:buChar char="»"/>
                <a:defRPr kumimoji="1" sz="2000">
                  <a:solidFill>
                    <a:schemeClr val="tx1"/>
                  </a:solidFill>
                  <a:latin typeface="굴림" charset="-127"/>
                  <a:ea typeface="굴림" charset="-127"/>
                </a:defRPr>
              </a:lvl8pPr>
              <a:lvl9pPr marL="3886200" indent="-228600" eaLnBrk="0" fontAlgn="base" hangingPunct="0">
                <a:spcBef>
                  <a:spcPct val="20000"/>
                </a:spcBef>
                <a:spcAft>
                  <a:spcPct val="0"/>
                </a:spcAft>
                <a:buChar char="»"/>
                <a:defRPr kumimoji="1" sz="2000">
                  <a:solidFill>
                    <a:schemeClr val="tx1"/>
                  </a:solidFill>
                  <a:latin typeface="굴림" charset="-127"/>
                  <a:ea typeface="굴림" charset="-127"/>
                </a:defRPr>
              </a:lvl9pPr>
            </a:lstStyle>
            <a:p>
              <a:pPr eaLnBrk="1" hangingPunct="1">
                <a:spcBef>
                  <a:spcPct val="0"/>
                </a:spcBef>
                <a:buFontTx/>
                <a:buNone/>
              </a:pPr>
              <a:r>
                <a:rPr lang="en-US" altLang="ko-KR" sz="800">
                  <a:latin typeface="돋움" pitchFamily="50" charset="-127"/>
                  <a:ea typeface="돋움" pitchFamily="50" charset="-127"/>
                </a:rPr>
                <a:t>P</a:t>
              </a:r>
              <a:endParaRPr lang="ko-KR" altLang="en-US" sz="800">
                <a:latin typeface="돋움" pitchFamily="50" charset="-127"/>
                <a:ea typeface="돋움" pitchFamily="50" charset="-127"/>
              </a:endParaRPr>
            </a:p>
          </p:txBody>
        </p:sp>
        <p:sp>
          <p:nvSpPr>
            <p:cNvPr id="7242" name="TextBox 89"/>
            <p:cNvSpPr txBox="1">
              <a:spLocks noChangeArrowheads="1"/>
            </p:cNvSpPr>
            <p:nvPr/>
          </p:nvSpPr>
          <p:spPr bwMode="auto">
            <a:xfrm>
              <a:off x="4638675" y="3887789"/>
              <a:ext cx="253809" cy="2270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kumimoji="1" sz="3200">
                  <a:solidFill>
                    <a:schemeClr val="tx1"/>
                  </a:solidFill>
                  <a:latin typeface="굴림" charset="-127"/>
                  <a:ea typeface="굴림" charset="-127"/>
                </a:defRPr>
              </a:lvl1pPr>
              <a:lvl2pPr marL="742950" indent="-285750" eaLnBrk="0" hangingPunct="0">
                <a:spcBef>
                  <a:spcPct val="20000"/>
                </a:spcBef>
                <a:buChar char="–"/>
                <a:defRPr kumimoji="1" sz="2800">
                  <a:solidFill>
                    <a:schemeClr val="tx1"/>
                  </a:solidFill>
                  <a:latin typeface="굴림" charset="-127"/>
                  <a:ea typeface="굴림" charset="-127"/>
                </a:defRPr>
              </a:lvl2pPr>
              <a:lvl3pPr marL="1143000" indent="-228600" eaLnBrk="0" hangingPunct="0">
                <a:spcBef>
                  <a:spcPct val="20000"/>
                </a:spcBef>
                <a:buChar char="•"/>
                <a:defRPr kumimoji="1" sz="2400">
                  <a:solidFill>
                    <a:schemeClr val="tx1"/>
                  </a:solidFill>
                  <a:latin typeface="굴림" charset="-127"/>
                  <a:ea typeface="굴림" charset="-127"/>
                </a:defRPr>
              </a:lvl3pPr>
              <a:lvl4pPr marL="1600200" indent="-228600" eaLnBrk="0" hangingPunct="0">
                <a:spcBef>
                  <a:spcPct val="20000"/>
                </a:spcBef>
                <a:buChar char="–"/>
                <a:defRPr kumimoji="1" sz="2000">
                  <a:solidFill>
                    <a:schemeClr val="tx1"/>
                  </a:solidFill>
                  <a:latin typeface="굴림" charset="-127"/>
                  <a:ea typeface="굴림" charset="-127"/>
                </a:defRPr>
              </a:lvl4pPr>
              <a:lvl5pPr marL="2057400" indent="-228600" eaLnBrk="0" hangingPunct="0">
                <a:spcBef>
                  <a:spcPct val="20000"/>
                </a:spcBef>
                <a:buChar char="»"/>
                <a:defRPr kumimoji="1" sz="2000">
                  <a:solidFill>
                    <a:schemeClr val="tx1"/>
                  </a:solidFill>
                  <a:latin typeface="굴림" charset="-127"/>
                  <a:ea typeface="굴림" charset="-127"/>
                </a:defRPr>
              </a:lvl5pPr>
              <a:lvl6pPr marL="2514600" indent="-228600" eaLnBrk="0" fontAlgn="base" hangingPunct="0">
                <a:spcBef>
                  <a:spcPct val="20000"/>
                </a:spcBef>
                <a:spcAft>
                  <a:spcPct val="0"/>
                </a:spcAft>
                <a:buChar char="»"/>
                <a:defRPr kumimoji="1" sz="2000">
                  <a:solidFill>
                    <a:schemeClr val="tx1"/>
                  </a:solidFill>
                  <a:latin typeface="굴림" charset="-127"/>
                  <a:ea typeface="굴림" charset="-127"/>
                </a:defRPr>
              </a:lvl6pPr>
              <a:lvl7pPr marL="2971800" indent="-228600" eaLnBrk="0" fontAlgn="base" hangingPunct="0">
                <a:spcBef>
                  <a:spcPct val="20000"/>
                </a:spcBef>
                <a:spcAft>
                  <a:spcPct val="0"/>
                </a:spcAft>
                <a:buChar char="»"/>
                <a:defRPr kumimoji="1" sz="2000">
                  <a:solidFill>
                    <a:schemeClr val="tx1"/>
                  </a:solidFill>
                  <a:latin typeface="굴림" charset="-127"/>
                  <a:ea typeface="굴림" charset="-127"/>
                </a:defRPr>
              </a:lvl7pPr>
              <a:lvl8pPr marL="3429000" indent="-228600" eaLnBrk="0" fontAlgn="base" hangingPunct="0">
                <a:spcBef>
                  <a:spcPct val="20000"/>
                </a:spcBef>
                <a:spcAft>
                  <a:spcPct val="0"/>
                </a:spcAft>
                <a:buChar char="»"/>
                <a:defRPr kumimoji="1" sz="2000">
                  <a:solidFill>
                    <a:schemeClr val="tx1"/>
                  </a:solidFill>
                  <a:latin typeface="굴림" charset="-127"/>
                  <a:ea typeface="굴림" charset="-127"/>
                </a:defRPr>
              </a:lvl8pPr>
              <a:lvl9pPr marL="3886200" indent="-228600" eaLnBrk="0" fontAlgn="base" hangingPunct="0">
                <a:spcBef>
                  <a:spcPct val="20000"/>
                </a:spcBef>
                <a:spcAft>
                  <a:spcPct val="0"/>
                </a:spcAft>
                <a:buChar char="»"/>
                <a:defRPr kumimoji="1" sz="2000">
                  <a:solidFill>
                    <a:schemeClr val="tx1"/>
                  </a:solidFill>
                  <a:latin typeface="굴림" charset="-127"/>
                  <a:ea typeface="굴림" charset="-127"/>
                </a:defRPr>
              </a:lvl9pPr>
            </a:lstStyle>
            <a:p>
              <a:pPr eaLnBrk="1" hangingPunct="1">
                <a:spcBef>
                  <a:spcPct val="0"/>
                </a:spcBef>
                <a:buFontTx/>
                <a:buNone/>
              </a:pPr>
              <a:r>
                <a:rPr lang="en-US" altLang="ko-KR" sz="800">
                  <a:latin typeface="돋움" pitchFamily="50" charset="-127"/>
                  <a:ea typeface="돋움" pitchFamily="50" charset="-127"/>
                </a:rPr>
                <a:t>R</a:t>
              </a:r>
              <a:endParaRPr lang="ko-KR" altLang="en-US" sz="800">
                <a:latin typeface="돋움" pitchFamily="50" charset="-127"/>
                <a:ea typeface="돋움" pitchFamily="50" charset="-127"/>
              </a:endParaRPr>
            </a:p>
          </p:txBody>
        </p:sp>
      </p:grpSp>
      <p:sp>
        <p:nvSpPr>
          <p:cNvPr id="7204" name="TextBox 90"/>
          <p:cNvSpPr txBox="1">
            <a:spLocks noChangeArrowheads="1"/>
          </p:cNvSpPr>
          <p:nvPr/>
        </p:nvSpPr>
        <p:spPr bwMode="auto">
          <a:xfrm>
            <a:off x="3638550" y="3675062"/>
            <a:ext cx="25199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kumimoji="1" sz="3200">
                <a:solidFill>
                  <a:schemeClr val="tx1"/>
                </a:solidFill>
                <a:latin typeface="굴림" charset="-127"/>
                <a:ea typeface="굴림" charset="-127"/>
              </a:defRPr>
            </a:lvl1pPr>
            <a:lvl2pPr marL="742950" indent="-285750" eaLnBrk="0" hangingPunct="0">
              <a:spcBef>
                <a:spcPct val="20000"/>
              </a:spcBef>
              <a:buChar char="–"/>
              <a:defRPr kumimoji="1" sz="2800">
                <a:solidFill>
                  <a:schemeClr val="tx1"/>
                </a:solidFill>
                <a:latin typeface="굴림" charset="-127"/>
                <a:ea typeface="굴림" charset="-127"/>
              </a:defRPr>
            </a:lvl2pPr>
            <a:lvl3pPr marL="1143000" indent="-228600" eaLnBrk="0" hangingPunct="0">
              <a:spcBef>
                <a:spcPct val="20000"/>
              </a:spcBef>
              <a:buChar char="•"/>
              <a:defRPr kumimoji="1" sz="2400">
                <a:solidFill>
                  <a:schemeClr val="tx1"/>
                </a:solidFill>
                <a:latin typeface="굴림" charset="-127"/>
                <a:ea typeface="굴림" charset="-127"/>
              </a:defRPr>
            </a:lvl3pPr>
            <a:lvl4pPr marL="1600200" indent="-228600" eaLnBrk="0" hangingPunct="0">
              <a:spcBef>
                <a:spcPct val="20000"/>
              </a:spcBef>
              <a:buChar char="–"/>
              <a:defRPr kumimoji="1" sz="2000">
                <a:solidFill>
                  <a:schemeClr val="tx1"/>
                </a:solidFill>
                <a:latin typeface="굴림" charset="-127"/>
                <a:ea typeface="굴림" charset="-127"/>
              </a:defRPr>
            </a:lvl4pPr>
            <a:lvl5pPr marL="2057400" indent="-228600" eaLnBrk="0" hangingPunct="0">
              <a:spcBef>
                <a:spcPct val="20000"/>
              </a:spcBef>
              <a:buChar char="»"/>
              <a:defRPr kumimoji="1" sz="2000">
                <a:solidFill>
                  <a:schemeClr val="tx1"/>
                </a:solidFill>
                <a:latin typeface="굴림" charset="-127"/>
                <a:ea typeface="굴림" charset="-127"/>
              </a:defRPr>
            </a:lvl5pPr>
            <a:lvl6pPr marL="2514600" indent="-228600" eaLnBrk="0" fontAlgn="base" hangingPunct="0">
              <a:spcBef>
                <a:spcPct val="20000"/>
              </a:spcBef>
              <a:spcAft>
                <a:spcPct val="0"/>
              </a:spcAft>
              <a:buChar char="»"/>
              <a:defRPr kumimoji="1" sz="2000">
                <a:solidFill>
                  <a:schemeClr val="tx1"/>
                </a:solidFill>
                <a:latin typeface="굴림" charset="-127"/>
                <a:ea typeface="굴림" charset="-127"/>
              </a:defRPr>
            </a:lvl6pPr>
            <a:lvl7pPr marL="2971800" indent="-228600" eaLnBrk="0" fontAlgn="base" hangingPunct="0">
              <a:spcBef>
                <a:spcPct val="20000"/>
              </a:spcBef>
              <a:spcAft>
                <a:spcPct val="0"/>
              </a:spcAft>
              <a:buChar char="»"/>
              <a:defRPr kumimoji="1" sz="2000">
                <a:solidFill>
                  <a:schemeClr val="tx1"/>
                </a:solidFill>
                <a:latin typeface="굴림" charset="-127"/>
                <a:ea typeface="굴림" charset="-127"/>
              </a:defRPr>
            </a:lvl7pPr>
            <a:lvl8pPr marL="3429000" indent="-228600" eaLnBrk="0" fontAlgn="base" hangingPunct="0">
              <a:spcBef>
                <a:spcPct val="20000"/>
              </a:spcBef>
              <a:spcAft>
                <a:spcPct val="0"/>
              </a:spcAft>
              <a:buChar char="»"/>
              <a:defRPr kumimoji="1" sz="2000">
                <a:solidFill>
                  <a:schemeClr val="tx1"/>
                </a:solidFill>
                <a:latin typeface="굴림" charset="-127"/>
                <a:ea typeface="굴림" charset="-127"/>
              </a:defRPr>
            </a:lvl8pPr>
            <a:lvl9pPr marL="3886200" indent="-228600" eaLnBrk="0" fontAlgn="base" hangingPunct="0">
              <a:spcBef>
                <a:spcPct val="20000"/>
              </a:spcBef>
              <a:spcAft>
                <a:spcPct val="0"/>
              </a:spcAft>
              <a:buChar char="»"/>
              <a:defRPr kumimoji="1" sz="2000">
                <a:solidFill>
                  <a:schemeClr val="tx1"/>
                </a:solidFill>
                <a:latin typeface="굴림" charset="-127"/>
                <a:ea typeface="굴림" charset="-127"/>
              </a:defRPr>
            </a:lvl9pPr>
          </a:lstStyle>
          <a:p>
            <a:pPr eaLnBrk="1" hangingPunct="1">
              <a:spcBef>
                <a:spcPct val="0"/>
              </a:spcBef>
              <a:buFontTx/>
              <a:buNone/>
            </a:pPr>
            <a:r>
              <a:rPr lang="en-US" altLang="ko-KR" sz="800">
                <a:latin typeface="돋움" pitchFamily="50" charset="-127"/>
                <a:ea typeface="돋움" pitchFamily="50" charset="-127"/>
              </a:rPr>
              <a:t>A</a:t>
            </a:r>
            <a:endParaRPr lang="ko-KR" altLang="en-US" sz="800">
              <a:latin typeface="돋움" pitchFamily="50" charset="-127"/>
              <a:ea typeface="돋움" pitchFamily="50" charset="-127"/>
            </a:endParaRPr>
          </a:p>
        </p:txBody>
      </p:sp>
      <p:pic>
        <p:nvPicPr>
          <p:cNvPr id="7205" name="Picture 88"/>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228851" y="8408989"/>
            <a:ext cx="942975" cy="371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206" name="Picture 89"/>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611188" y="8337550"/>
            <a:ext cx="1104900" cy="409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207" name="Picture 90"/>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666750" y="8929688"/>
            <a:ext cx="1035050" cy="369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208" name="Picture 91"/>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2185988" y="8905875"/>
            <a:ext cx="1073150" cy="439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209" name="TextBox 62"/>
          <p:cNvSpPr txBox="1">
            <a:spLocks noChangeArrowheads="1"/>
          </p:cNvSpPr>
          <p:nvPr/>
        </p:nvSpPr>
        <p:spPr bwMode="auto">
          <a:xfrm>
            <a:off x="3659188" y="2541588"/>
            <a:ext cx="296876" cy="21544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kumimoji="1" sz="3200">
                <a:solidFill>
                  <a:schemeClr val="tx1"/>
                </a:solidFill>
                <a:latin typeface="굴림" charset="-127"/>
                <a:ea typeface="굴림" charset="-127"/>
              </a:defRPr>
            </a:lvl1pPr>
            <a:lvl2pPr marL="742950" indent="-285750" eaLnBrk="0" hangingPunct="0">
              <a:spcBef>
                <a:spcPct val="20000"/>
              </a:spcBef>
              <a:buChar char="–"/>
              <a:defRPr kumimoji="1" sz="2800">
                <a:solidFill>
                  <a:schemeClr val="tx1"/>
                </a:solidFill>
                <a:latin typeface="굴림" charset="-127"/>
                <a:ea typeface="굴림" charset="-127"/>
              </a:defRPr>
            </a:lvl2pPr>
            <a:lvl3pPr marL="1143000" indent="-228600" eaLnBrk="0" hangingPunct="0">
              <a:spcBef>
                <a:spcPct val="20000"/>
              </a:spcBef>
              <a:buChar char="•"/>
              <a:defRPr kumimoji="1" sz="2400">
                <a:solidFill>
                  <a:schemeClr val="tx1"/>
                </a:solidFill>
                <a:latin typeface="굴림" charset="-127"/>
                <a:ea typeface="굴림" charset="-127"/>
              </a:defRPr>
            </a:lvl3pPr>
            <a:lvl4pPr marL="1600200" indent="-228600" eaLnBrk="0" hangingPunct="0">
              <a:spcBef>
                <a:spcPct val="20000"/>
              </a:spcBef>
              <a:buChar char="–"/>
              <a:defRPr kumimoji="1" sz="2000">
                <a:solidFill>
                  <a:schemeClr val="tx1"/>
                </a:solidFill>
                <a:latin typeface="굴림" charset="-127"/>
                <a:ea typeface="굴림" charset="-127"/>
              </a:defRPr>
            </a:lvl4pPr>
            <a:lvl5pPr marL="2057400" indent="-228600" eaLnBrk="0" hangingPunct="0">
              <a:spcBef>
                <a:spcPct val="20000"/>
              </a:spcBef>
              <a:buChar char="»"/>
              <a:defRPr kumimoji="1" sz="2000">
                <a:solidFill>
                  <a:schemeClr val="tx1"/>
                </a:solidFill>
                <a:latin typeface="굴림" charset="-127"/>
                <a:ea typeface="굴림" charset="-127"/>
              </a:defRPr>
            </a:lvl5pPr>
            <a:lvl6pPr marL="2514600" indent="-228600" eaLnBrk="0" fontAlgn="base" hangingPunct="0">
              <a:spcBef>
                <a:spcPct val="20000"/>
              </a:spcBef>
              <a:spcAft>
                <a:spcPct val="0"/>
              </a:spcAft>
              <a:buChar char="»"/>
              <a:defRPr kumimoji="1" sz="2000">
                <a:solidFill>
                  <a:schemeClr val="tx1"/>
                </a:solidFill>
                <a:latin typeface="굴림" charset="-127"/>
                <a:ea typeface="굴림" charset="-127"/>
              </a:defRPr>
            </a:lvl6pPr>
            <a:lvl7pPr marL="2971800" indent="-228600" eaLnBrk="0" fontAlgn="base" hangingPunct="0">
              <a:spcBef>
                <a:spcPct val="20000"/>
              </a:spcBef>
              <a:spcAft>
                <a:spcPct val="0"/>
              </a:spcAft>
              <a:buChar char="»"/>
              <a:defRPr kumimoji="1" sz="2000">
                <a:solidFill>
                  <a:schemeClr val="tx1"/>
                </a:solidFill>
                <a:latin typeface="굴림" charset="-127"/>
                <a:ea typeface="굴림" charset="-127"/>
              </a:defRPr>
            </a:lvl7pPr>
            <a:lvl8pPr marL="3429000" indent="-228600" eaLnBrk="0" fontAlgn="base" hangingPunct="0">
              <a:spcBef>
                <a:spcPct val="20000"/>
              </a:spcBef>
              <a:spcAft>
                <a:spcPct val="0"/>
              </a:spcAft>
              <a:buChar char="»"/>
              <a:defRPr kumimoji="1" sz="2000">
                <a:solidFill>
                  <a:schemeClr val="tx1"/>
                </a:solidFill>
                <a:latin typeface="굴림" charset="-127"/>
                <a:ea typeface="굴림" charset="-127"/>
              </a:defRPr>
            </a:lvl8pPr>
            <a:lvl9pPr marL="3886200" indent="-228600" eaLnBrk="0" fontAlgn="base" hangingPunct="0">
              <a:spcBef>
                <a:spcPct val="20000"/>
              </a:spcBef>
              <a:spcAft>
                <a:spcPct val="0"/>
              </a:spcAft>
              <a:buChar char="»"/>
              <a:defRPr kumimoji="1" sz="2000">
                <a:solidFill>
                  <a:schemeClr val="tx1"/>
                </a:solidFill>
                <a:latin typeface="굴림" charset="-127"/>
                <a:ea typeface="굴림" charset="-127"/>
              </a:defRPr>
            </a:lvl9pPr>
          </a:lstStyle>
          <a:p>
            <a:pPr eaLnBrk="1" hangingPunct="1">
              <a:spcBef>
                <a:spcPct val="0"/>
              </a:spcBef>
              <a:buFontTx/>
              <a:buNone/>
            </a:pPr>
            <a:r>
              <a:rPr lang="en-US" altLang="ko-KR" sz="800">
                <a:latin typeface="돋움" pitchFamily="50" charset="-127"/>
                <a:ea typeface="돋움" pitchFamily="50" charset="-127"/>
              </a:rPr>
              <a:t>12</a:t>
            </a:r>
            <a:endParaRPr lang="ko-KR" altLang="en-US" sz="800">
              <a:latin typeface="돋움" pitchFamily="50" charset="-127"/>
              <a:ea typeface="돋움" pitchFamily="50" charset="-127"/>
            </a:endParaRPr>
          </a:p>
        </p:txBody>
      </p:sp>
    </p:spTree>
    <p:extLst>
      <p:ext uri="{BB962C8B-B14F-4D97-AF65-F5344CB8AC3E}">
        <p14:creationId xmlns:p14="http://schemas.microsoft.com/office/powerpoint/2010/main" val="623493429"/>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Line 2"/>
          <p:cNvSpPr>
            <a:spLocks noChangeShapeType="1"/>
          </p:cNvSpPr>
          <p:nvPr/>
        </p:nvSpPr>
        <p:spPr bwMode="auto">
          <a:xfrm>
            <a:off x="228600" y="610528"/>
            <a:ext cx="6324600" cy="0"/>
          </a:xfrm>
          <a:prstGeom prst="line">
            <a:avLst/>
          </a:prstGeom>
          <a:noFill/>
          <a:ln w="57150" cmpd="thinThick">
            <a:solidFill>
              <a:schemeClr val="tx1"/>
            </a:solidFill>
            <a:round/>
            <a:headEnd/>
            <a:tailEnd/>
          </a:ln>
          <a:extLst>
            <a:ext uri="{909E8E84-426E-40DD-AFC4-6F175D3DCCD1}">
              <a14:hiddenFill xmlns:a14="http://schemas.microsoft.com/office/drawing/2010/main">
                <a:noFill/>
              </a14:hiddenFill>
            </a:ext>
          </a:extLst>
        </p:spPr>
        <p:txBody>
          <a:bodyPr/>
          <a:lstStyle/>
          <a:p>
            <a:pPr fontAlgn="base" latinLnBrk="1">
              <a:spcBef>
                <a:spcPct val="0"/>
              </a:spcBef>
              <a:spcAft>
                <a:spcPct val="0"/>
              </a:spcAft>
            </a:pPr>
            <a:endParaRPr kumimoji="1" lang="en-US">
              <a:solidFill>
                <a:srgbClr val="000000"/>
              </a:solidFill>
              <a:latin typeface="Times New Roman" panose="02020603050405020304" pitchFamily="18" charset="0"/>
              <a:cs typeface="Times New Roman" panose="02020603050405020304" pitchFamily="18" charset="0"/>
            </a:endParaRPr>
          </a:p>
        </p:txBody>
      </p:sp>
      <p:sp>
        <p:nvSpPr>
          <p:cNvPr id="8195" name="Text Box 3"/>
          <p:cNvSpPr txBox="1">
            <a:spLocks noChangeArrowheads="1"/>
          </p:cNvSpPr>
          <p:nvPr/>
        </p:nvSpPr>
        <p:spPr bwMode="auto">
          <a:xfrm>
            <a:off x="228600" y="736092"/>
            <a:ext cx="343235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9pPr>
          </a:lstStyle>
          <a:p>
            <a:pPr eaLnBrk="1" fontAlgn="base" latinLnBrk="1" hangingPunct="1">
              <a:spcBef>
                <a:spcPct val="0"/>
              </a:spcBef>
              <a:spcAft>
                <a:spcPct val="0"/>
              </a:spcAft>
            </a:pPr>
            <a:r>
              <a:rPr lang="ko-KR" altLang="en-US" sz="1000">
                <a:solidFill>
                  <a:srgbClr val="000000"/>
                </a:solidFill>
                <a:latin typeface="Times New Roman" panose="02020603050405020304" pitchFamily="18" charset="0"/>
                <a:cs typeface="Times New Roman" panose="02020603050405020304" pitchFamily="18" charset="0"/>
              </a:rPr>
              <a:t>소속 </a:t>
            </a:r>
            <a:r>
              <a:rPr lang="en-US" altLang="ko-KR" sz="1000">
                <a:solidFill>
                  <a:srgbClr val="000000"/>
                </a:solidFill>
                <a:latin typeface="Times New Roman" panose="02020603050405020304" pitchFamily="18" charset="0"/>
                <a:cs typeface="Times New Roman" panose="02020603050405020304" pitchFamily="18" charset="0"/>
              </a:rPr>
              <a:t>:                                                </a:t>
            </a:r>
            <a:r>
              <a:rPr lang="ko-KR" altLang="en-US" sz="1000">
                <a:solidFill>
                  <a:srgbClr val="000000"/>
                </a:solidFill>
                <a:latin typeface="Times New Roman" panose="02020603050405020304" pitchFamily="18" charset="0"/>
                <a:cs typeface="Times New Roman" panose="02020603050405020304" pitchFamily="18" charset="0"/>
              </a:rPr>
              <a:t>사번 </a:t>
            </a:r>
            <a:r>
              <a:rPr lang="en-US" altLang="ko-KR" sz="1000">
                <a:solidFill>
                  <a:srgbClr val="000000"/>
                </a:solidFill>
                <a:latin typeface="Times New Roman" panose="02020603050405020304" pitchFamily="18" charset="0"/>
                <a:cs typeface="Times New Roman" panose="02020603050405020304" pitchFamily="18" charset="0"/>
              </a:rPr>
              <a:t>:                      </a:t>
            </a:r>
            <a:r>
              <a:rPr lang="ko-KR" altLang="en-US" sz="1000">
                <a:solidFill>
                  <a:srgbClr val="000000"/>
                </a:solidFill>
                <a:latin typeface="Times New Roman" panose="02020603050405020304" pitchFamily="18" charset="0"/>
                <a:cs typeface="Times New Roman" panose="02020603050405020304" pitchFamily="18" charset="0"/>
              </a:rPr>
              <a:t>이름 </a:t>
            </a:r>
            <a:r>
              <a:rPr lang="en-US" altLang="ko-KR" sz="1000">
                <a:solidFill>
                  <a:srgbClr val="000000"/>
                </a:solidFill>
                <a:latin typeface="Times New Roman" panose="02020603050405020304" pitchFamily="18" charset="0"/>
                <a:cs typeface="Times New Roman" panose="02020603050405020304" pitchFamily="18" charset="0"/>
              </a:rPr>
              <a:t>: </a:t>
            </a:r>
          </a:p>
        </p:txBody>
      </p:sp>
      <p:sp>
        <p:nvSpPr>
          <p:cNvPr id="8196" name="Rectangle 4"/>
          <p:cNvSpPr>
            <a:spLocks noChangeArrowheads="1"/>
          </p:cNvSpPr>
          <p:nvPr/>
        </p:nvSpPr>
        <p:spPr bwMode="auto">
          <a:xfrm>
            <a:off x="304800" y="1066291"/>
            <a:ext cx="3124200" cy="8610996"/>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marL="457200" indent="-457200"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9pPr>
          </a:lstStyle>
          <a:p>
            <a:pPr eaLnBrk="1" fontAlgn="base" latinLnBrk="1" hangingPunct="1">
              <a:lnSpc>
                <a:spcPct val="110000"/>
              </a:lnSpc>
              <a:spcBef>
                <a:spcPct val="0"/>
              </a:spcBef>
              <a:spcAft>
                <a:spcPct val="0"/>
              </a:spcAft>
            </a:pPr>
            <a:endParaRPr lang="ko-KR" altLang="ko-KR" sz="900">
              <a:solidFill>
                <a:srgbClr val="000000"/>
              </a:solidFill>
              <a:latin typeface="Times New Roman" panose="02020603050405020304" pitchFamily="18" charset="0"/>
              <a:ea typeface="돋움" pitchFamily="50" charset="-127"/>
              <a:cs typeface="Times New Roman" panose="02020603050405020304" pitchFamily="18" charset="0"/>
            </a:endParaRPr>
          </a:p>
        </p:txBody>
      </p:sp>
      <p:sp>
        <p:nvSpPr>
          <p:cNvPr id="8197" name="Line 2"/>
          <p:cNvSpPr>
            <a:spLocks noChangeShapeType="1"/>
          </p:cNvSpPr>
          <p:nvPr/>
        </p:nvSpPr>
        <p:spPr bwMode="auto">
          <a:xfrm>
            <a:off x="228600" y="610528"/>
            <a:ext cx="6324600" cy="0"/>
          </a:xfrm>
          <a:prstGeom prst="line">
            <a:avLst/>
          </a:prstGeom>
          <a:noFill/>
          <a:ln w="57150" cmpd="thinThick">
            <a:solidFill>
              <a:schemeClr val="tx1"/>
            </a:solidFill>
            <a:round/>
            <a:headEnd/>
            <a:tailEnd/>
          </a:ln>
          <a:extLst>
            <a:ext uri="{909E8E84-426E-40DD-AFC4-6F175D3DCCD1}">
              <a14:hiddenFill xmlns:a14="http://schemas.microsoft.com/office/drawing/2010/main">
                <a:noFill/>
              </a14:hiddenFill>
            </a:ext>
          </a:extLst>
        </p:spPr>
        <p:txBody>
          <a:bodyPr/>
          <a:lstStyle/>
          <a:p>
            <a:pPr fontAlgn="base" latinLnBrk="1">
              <a:spcBef>
                <a:spcPct val="0"/>
              </a:spcBef>
              <a:spcAft>
                <a:spcPct val="0"/>
              </a:spcAft>
            </a:pPr>
            <a:endParaRPr kumimoji="1" lang="en-US">
              <a:solidFill>
                <a:srgbClr val="000000"/>
              </a:solidFill>
              <a:latin typeface="Times New Roman" panose="02020603050405020304" pitchFamily="18" charset="0"/>
              <a:cs typeface="Times New Roman" panose="02020603050405020304" pitchFamily="18" charset="0"/>
            </a:endParaRPr>
          </a:p>
        </p:txBody>
      </p:sp>
      <p:graphicFrame>
        <p:nvGraphicFramePr>
          <p:cNvPr id="2" name="Group 6"/>
          <p:cNvGraphicFramePr>
            <a:graphicFrameLocks noGrp="1"/>
          </p:cNvGraphicFramePr>
          <p:nvPr>
            <p:extLst>
              <p:ext uri="{D42A27DB-BD31-4B8C-83A1-F6EECF244321}">
                <p14:modId xmlns:p14="http://schemas.microsoft.com/office/powerpoint/2010/main" val="761220518"/>
              </p:ext>
            </p:extLst>
          </p:nvPr>
        </p:nvGraphicFramePr>
        <p:xfrm>
          <a:off x="5445159" y="151343"/>
          <a:ext cx="1108075" cy="839258"/>
        </p:xfrm>
        <a:graphic>
          <a:graphicData uri="http://schemas.openxmlformats.org/drawingml/2006/table">
            <a:tbl>
              <a:tblPr/>
              <a:tblGrid>
                <a:gridCol w="1108075">
                  <a:extLst>
                    <a:ext uri="{9D8B030D-6E8A-4147-A177-3AD203B41FA5}">
                      <a16:colId xmlns:a16="http://schemas.microsoft.com/office/drawing/2014/main" val="20000"/>
                    </a:ext>
                  </a:extLst>
                </a:gridCol>
              </a:tblGrid>
              <a:tr h="302683">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ko-KR" altLang="en-US" sz="1200" b="1" i="0" u="none" strike="noStrike" cap="none" normalizeH="0" baseline="0" smtClean="0">
                          <a:ln>
                            <a:noFill/>
                          </a:ln>
                          <a:solidFill>
                            <a:schemeClr val="tx1"/>
                          </a:solidFill>
                          <a:effectLst/>
                          <a:latin typeface="굴림" pitchFamily="50" charset="-127"/>
                          <a:ea typeface="굴림" pitchFamily="50" charset="-127"/>
                        </a:rPr>
                        <a:t>점 수</a:t>
                      </a:r>
                    </a:p>
                  </a:txBody>
                  <a:tcPr marL="91453" marR="91453" marT="49530" marB="4953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536575">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endParaRPr kumimoji="1" lang="ko-KR" altLang="ko-KR" sz="1200" b="0" i="0" u="none" strike="noStrike" cap="none" normalizeH="0" baseline="0" smtClean="0">
                        <a:ln>
                          <a:noFill/>
                        </a:ln>
                        <a:solidFill>
                          <a:schemeClr val="tx1"/>
                        </a:solidFill>
                        <a:effectLst/>
                        <a:latin typeface="굴림" pitchFamily="50" charset="-127"/>
                        <a:ea typeface="굴림" pitchFamily="50" charset="-127"/>
                      </a:endParaRPr>
                    </a:p>
                  </a:txBody>
                  <a:tcPr marL="91453" marR="91453" marT="49530" marB="495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bl>
          </a:graphicData>
        </a:graphic>
      </p:graphicFrame>
      <p:sp>
        <p:nvSpPr>
          <p:cNvPr id="8207" name="Rectangle 102"/>
          <p:cNvSpPr>
            <a:spLocks noChangeArrowheads="1"/>
          </p:cNvSpPr>
          <p:nvPr/>
        </p:nvSpPr>
        <p:spPr bwMode="auto">
          <a:xfrm>
            <a:off x="254000" y="4325298"/>
            <a:ext cx="3429000" cy="5078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9pPr>
          </a:lstStyle>
          <a:p>
            <a:pPr eaLnBrk="1" fontAlgn="base" latinLnBrk="1" hangingPunct="1">
              <a:spcBef>
                <a:spcPct val="0"/>
              </a:spcBef>
              <a:spcAft>
                <a:spcPct val="0"/>
              </a:spcAft>
            </a:pPr>
            <a:endParaRPr lang="en-US" altLang="ko-KR" sz="900">
              <a:solidFill>
                <a:srgbClr val="000000"/>
              </a:solidFill>
              <a:latin typeface="Times New Roman" panose="02020603050405020304" pitchFamily="18" charset="0"/>
              <a:ea typeface="돋움" pitchFamily="50" charset="-127"/>
              <a:cs typeface="Times New Roman" panose="02020603050405020304" pitchFamily="18" charset="0"/>
            </a:endParaRPr>
          </a:p>
          <a:p>
            <a:pPr eaLnBrk="1" fontAlgn="base" latinLnBrk="1" hangingPunct="1">
              <a:spcBef>
                <a:spcPct val="0"/>
              </a:spcBef>
              <a:spcAft>
                <a:spcPct val="0"/>
              </a:spcAft>
            </a:pPr>
            <a:r>
              <a:rPr lang="en-US" altLang="ko-KR" sz="900">
                <a:solidFill>
                  <a:srgbClr val="000000"/>
                </a:solidFill>
                <a:latin typeface="Times New Roman" panose="02020603050405020304" pitchFamily="18" charset="0"/>
                <a:ea typeface="돋움" pitchFamily="50" charset="-127"/>
                <a:cs typeface="Times New Roman" panose="02020603050405020304" pitchFamily="18" charset="0"/>
              </a:rPr>
              <a:t>  1</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Note Edit</a:t>
            </a:r>
            <a:r>
              <a:rPr lang="ko-KR" altLang="en-US"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2</a:t>
            </a:r>
            <a:r>
              <a:rPr lang="en-US" altLang="ko-KR" sz="90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Statement Edit</a:t>
            </a:r>
            <a:r>
              <a:rPr lang="ko-KR" altLang="en-US" sz="900" smtClean="0">
                <a:solidFill>
                  <a:srgbClr val="000000"/>
                </a:solidFill>
                <a:latin typeface="Times New Roman" panose="02020603050405020304" pitchFamily="18" charset="0"/>
                <a:ea typeface="돋움" pitchFamily="50" charset="-127"/>
                <a:cs typeface="Times New Roman" panose="02020603050405020304" pitchFamily="18" charset="0"/>
              </a:rPr>
              <a:t>   </a:t>
            </a:r>
            <a:endParaRPr lang="en-US" altLang="ko-KR" sz="900">
              <a:solidFill>
                <a:srgbClr val="000000"/>
              </a:solidFill>
              <a:latin typeface="Times New Roman" panose="02020603050405020304" pitchFamily="18" charset="0"/>
              <a:ea typeface="돋움" pitchFamily="50" charset="-127"/>
              <a:cs typeface="Times New Roman" panose="02020603050405020304" pitchFamily="18" charset="0"/>
            </a:endParaRPr>
          </a:p>
          <a:p>
            <a:pPr eaLnBrk="1" fontAlgn="base" latinLnBrk="1" hangingPunct="1">
              <a:spcBef>
                <a:spcPct val="0"/>
              </a:spcBef>
              <a:spcAft>
                <a:spcPct val="0"/>
              </a:spcAft>
            </a:pPr>
            <a:r>
              <a:rPr lang="en-US" altLang="ko-KR" sz="900">
                <a:solidFill>
                  <a:srgbClr val="000000"/>
                </a:solidFill>
                <a:latin typeface="Times New Roman" panose="02020603050405020304" pitchFamily="18" charset="0"/>
                <a:ea typeface="돋움" pitchFamily="50" charset="-127"/>
                <a:cs typeface="Times New Roman" panose="02020603050405020304" pitchFamily="18" charset="0"/>
              </a:rPr>
              <a:t>  3. </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Device Edit   </a:t>
            </a:r>
            <a:r>
              <a:rPr lang="ko-KR" altLang="en-US"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a:solidFill>
                  <a:srgbClr val="000000"/>
                </a:solidFill>
                <a:latin typeface="Times New Roman" panose="02020603050405020304" pitchFamily="18" charset="0"/>
                <a:ea typeface="돋움" pitchFamily="50" charset="-127"/>
                <a:cs typeface="Times New Roman" panose="02020603050405020304" pitchFamily="18" charset="0"/>
              </a:rPr>
              <a:t>4. </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Program Edit</a:t>
            </a:r>
            <a:endParaRPr lang="ko-KR" altLang="en-US" sz="900">
              <a:solidFill>
                <a:srgbClr val="000000"/>
              </a:solidFill>
              <a:latin typeface="Times New Roman" panose="02020603050405020304" pitchFamily="18" charset="0"/>
              <a:ea typeface="돋움" pitchFamily="50" charset="-127"/>
              <a:cs typeface="Times New Roman" panose="02020603050405020304" pitchFamily="18" charset="0"/>
            </a:endParaRPr>
          </a:p>
        </p:txBody>
      </p:sp>
      <p:sp>
        <p:nvSpPr>
          <p:cNvPr id="8208" name="Rectangle 44"/>
          <p:cNvSpPr>
            <a:spLocks noChangeArrowheads="1"/>
          </p:cNvSpPr>
          <p:nvPr/>
        </p:nvSpPr>
        <p:spPr bwMode="auto">
          <a:xfrm>
            <a:off x="260353" y="4796979"/>
            <a:ext cx="3313113" cy="15337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9pPr>
          </a:lstStyle>
          <a:p>
            <a:pPr eaLnBrk="1" fontAlgn="base" latinLnBrk="1" hangingPunct="1">
              <a:spcBef>
                <a:spcPct val="0"/>
              </a:spcBef>
              <a:spcAft>
                <a:spcPct val="0"/>
              </a:spcAft>
            </a:pPr>
            <a:r>
              <a:rPr lang="en-US" altLang="ko-KR" sz="900">
                <a:solidFill>
                  <a:srgbClr val="000000"/>
                </a:solidFill>
                <a:latin typeface="Times New Roman" panose="02020603050405020304" pitchFamily="18" charset="0"/>
                <a:ea typeface="돋움" pitchFamily="50" charset="-127"/>
                <a:cs typeface="Times New Roman" panose="02020603050405020304" pitchFamily="18" charset="0"/>
              </a:rPr>
              <a:t>15.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Đây</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là</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giải</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thích</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cho</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điều</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gì</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a:t>
            </a:r>
            <a:endParaRPr lang="en-US" altLang="ko-KR" sz="900">
              <a:solidFill>
                <a:srgbClr val="000000"/>
              </a:solidFill>
              <a:latin typeface="Times New Roman" panose="02020603050405020304" pitchFamily="18" charset="0"/>
              <a:ea typeface="돋움" pitchFamily="50" charset="-127"/>
              <a:cs typeface="Times New Roman" panose="02020603050405020304" pitchFamily="18" charset="0"/>
            </a:endParaRPr>
          </a:p>
          <a:p>
            <a:pPr eaLnBrk="1" fontAlgn="base" latinLnBrk="1" hangingPunct="1">
              <a:spcBef>
                <a:spcPct val="0"/>
              </a:spcBef>
              <a:spcAft>
                <a:spcPct val="0"/>
              </a:spcAft>
            </a:pPr>
            <a:r>
              <a:rPr lang="en-US" altLang="ko-KR" sz="90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Là</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chương</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trình</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chỉ</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được</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tiến</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hành</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ở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Thời</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gian</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tiến</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hành</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Program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chạy</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tốc</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độ</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thấp</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được</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cài</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đặt</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và</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ở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Thời</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gian</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dư</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của</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Constant Scan).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Trong</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trường</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hợp</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ưu</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tiên</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mức</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độ</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điều</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khiển</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và</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thời</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gian</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Scan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được</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quy</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định</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thì</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cài</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đặt</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thời</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gian</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Constant Scan]</a:t>
            </a:r>
            <a:endParaRPr lang="en-US" altLang="ko-KR" sz="900">
              <a:solidFill>
                <a:srgbClr val="000000"/>
              </a:solidFill>
              <a:latin typeface="Times New Roman" panose="02020603050405020304" pitchFamily="18" charset="0"/>
              <a:ea typeface="돋움" pitchFamily="50" charset="-127"/>
              <a:cs typeface="Times New Roman" panose="02020603050405020304" pitchFamily="18" charset="0"/>
            </a:endParaRPr>
          </a:p>
          <a:p>
            <a:pPr eaLnBrk="1" fontAlgn="base" latinLnBrk="1" hangingPunct="1">
              <a:spcBef>
                <a:spcPct val="0"/>
              </a:spcBef>
              <a:spcAft>
                <a:spcPct val="0"/>
              </a:spcAft>
            </a:pPr>
            <a:endParaRPr lang="en-US" altLang="ko-KR" sz="900">
              <a:solidFill>
                <a:srgbClr val="000000"/>
              </a:solidFill>
              <a:latin typeface="Times New Roman" panose="02020603050405020304" pitchFamily="18" charset="0"/>
              <a:ea typeface="돋움" pitchFamily="50" charset="-127"/>
              <a:cs typeface="Times New Roman" panose="02020603050405020304" pitchFamily="18" charset="0"/>
            </a:endParaRPr>
          </a:p>
          <a:p>
            <a:pPr eaLnBrk="1" fontAlgn="base" latinLnBrk="1" hangingPunct="1">
              <a:spcBef>
                <a:spcPct val="0"/>
              </a:spcBef>
              <a:spcAft>
                <a:spcPct val="0"/>
              </a:spcAft>
            </a:pPr>
            <a:r>
              <a:rPr lang="en-US" altLang="ko-KR" sz="900">
                <a:solidFill>
                  <a:srgbClr val="000000"/>
                </a:solidFill>
                <a:latin typeface="Times New Roman" panose="02020603050405020304" pitchFamily="18" charset="0"/>
                <a:ea typeface="돋움" pitchFamily="50" charset="-127"/>
                <a:cs typeface="Times New Roman" panose="02020603050405020304" pitchFamily="18" charset="0"/>
              </a:rPr>
              <a:t> ① </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Program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loại</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tiến</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hành</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ban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đầu</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ko-KR" altLang="en-US" sz="900" smtClean="0">
                <a:solidFill>
                  <a:srgbClr val="000000"/>
                </a:solidFill>
                <a:latin typeface="Times New Roman" panose="02020603050405020304" pitchFamily="18" charset="0"/>
                <a:ea typeface="돋움" pitchFamily="50" charset="-127"/>
                <a:cs typeface="Times New Roman" panose="02020603050405020304" pitchFamily="18" charset="0"/>
              </a:rPr>
              <a:t>② </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Program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tiến</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hành</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theo</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chu</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kỳ</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cố</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định</a:t>
            </a:r>
            <a:endParaRPr lang="ko-KR" altLang="en-US" sz="900">
              <a:solidFill>
                <a:srgbClr val="000000"/>
              </a:solidFill>
              <a:latin typeface="Times New Roman" panose="02020603050405020304" pitchFamily="18" charset="0"/>
              <a:ea typeface="돋움" pitchFamily="50" charset="-127"/>
              <a:cs typeface="Times New Roman" panose="02020603050405020304" pitchFamily="18" charset="0"/>
            </a:endParaRPr>
          </a:p>
          <a:p>
            <a:pPr eaLnBrk="1" fontAlgn="base" latinLnBrk="1" hangingPunct="1">
              <a:spcBef>
                <a:spcPct val="0"/>
              </a:spcBef>
              <a:spcAft>
                <a:spcPct val="0"/>
              </a:spcAft>
            </a:pPr>
            <a:r>
              <a:rPr lang="ko-KR" altLang="en-US" sz="900">
                <a:solidFill>
                  <a:srgbClr val="000000"/>
                </a:solidFill>
                <a:latin typeface="Times New Roman" panose="02020603050405020304" pitchFamily="18" charset="0"/>
                <a:ea typeface="돋움" pitchFamily="50" charset="-127"/>
                <a:cs typeface="Times New Roman" panose="02020603050405020304" pitchFamily="18" charset="0"/>
              </a:rPr>
              <a:t> ③ </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Program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loại</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tiến</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hành</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tốc</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độ</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thấp</a:t>
            </a:r>
            <a:r>
              <a:rPr lang="ko-KR" altLang="en-US"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ko-KR" altLang="en-US" sz="900">
                <a:solidFill>
                  <a:srgbClr val="000000"/>
                </a:solidFill>
                <a:latin typeface="Times New Roman" panose="02020603050405020304" pitchFamily="18" charset="0"/>
                <a:ea typeface="돋움" pitchFamily="50" charset="-127"/>
                <a:cs typeface="Times New Roman" panose="02020603050405020304" pitchFamily="18" charset="0"/>
              </a:rPr>
              <a:t>④ </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Program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loại</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tiến</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hành</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Scan</a:t>
            </a:r>
            <a:endParaRPr lang="ko-KR" altLang="en-US" sz="900">
              <a:solidFill>
                <a:srgbClr val="000000"/>
              </a:solidFill>
              <a:latin typeface="Times New Roman" panose="02020603050405020304" pitchFamily="18" charset="0"/>
              <a:ea typeface="돋움" pitchFamily="50" charset="-127"/>
              <a:cs typeface="Times New Roman" panose="02020603050405020304" pitchFamily="18" charset="0"/>
            </a:endParaRPr>
          </a:p>
        </p:txBody>
      </p:sp>
      <p:sp>
        <p:nvSpPr>
          <p:cNvPr id="8209" name="Rectangle 44"/>
          <p:cNvSpPr>
            <a:spLocks noChangeArrowheads="1"/>
          </p:cNvSpPr>
          <p:nvPr/>
        </p:nvSpPr>
        <p:spPr bwMode="auto">
          <a:xfrm>
            <a:off x="260350" y="6278960"/>
            <a:ext cx="3124200"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9pPr>
          </a:lstStyle>
          <a:p>
            <a:pPr eaLnBrk="1" fontAlgn="base" latinLnBrk="1" hangingPunct="1">
              <a:spcBef>
                <a:spcPct val="0"/>
              </a:spcBef>
              <a:spcAft>
                <a:spcPct val="0"/>
              </a:spcAft>
            </a:pPr>
            <a:r>
              <a:rPr lang="en-US" altLang="ko-KR" sz="900">
                <a:solidFill>
                  <a:srgbClr val="000000"/>
                </a:solidFill>
                <a:latin typeface="Times New Roman" panose="02020603050405020304" pitchFamily="18" charset="0"/>
                <a:ea typeface="돋움" pitchFamily="50" charset="-127"/>
                <a:cs typeface="Times New Roman" panose="02020603050405020304" pitchFamily="18" charset="0"/>
              </a:rPr>
              <a:t>16.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Đây</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là</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ảnh</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giải</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thích</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cho</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điều</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gì</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a:t>
            </a:r>
            <a:endParaRPr lang="en-US" altLang="ko-KR" sz="900">
              <a:solidFill>
                <a:srgbClr val="000000"/>
              </a:solidFill>
              <a:latin typeface="Times New Roman" panose="02020603050405020304" pitchFamily="18" charset="0"/>
              <a:ea typeface="돋움" pitchFamily="50" charset="-127"/>
              <a:cs typeface="Times New Roman" panose="02020603050405020304" pitchFamily="18" charset="0"/>
            </a:endParaRPr>
          </a:p>
        </p:txBody>
      </p:sp>
      <p:sp>
        <p:nvSpPr>
          <p:cNvPr id="8210" name="Rectangle 103"/>
          <p:cNvSpPr>
            <a:spLocks noChangeArrowheads="1"/>
          </p:cNvSpPr>
          <p:nvPr/>
        </p:nvSpPr>
        <p:spPr bwMode="auto">
          <a:xfrm>
            <a:off x="317500" y="7594600"/>
            <a:ext cx="3398838" cy="369332"/>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9pPr>
          </a:lstStyle>
          <a:p>
            <a:pPr eaLnBrk="1" fontAlgn="base" latinLnBrk="1" hangingPunct="1">
              <a:spcBef>
                <a:spcPct val="0"/>
              </a:spcBef>
              <a:spcAft>
                <a:spcPct val="0"/>
              </a:spcAft>
            </a:pPr>
            <a:endParaRPr lang="en-US" altLang="ko-KR" sz="900">
              <a:solidFill>
                <a:srgbClr val="000000"/>
              </a:solidFill>
              <a:latin typeface="Times New Roman" panose="02020603050405020304" pitchFamily="18" charset="0"/>
              <a:ea typeface="돋움" pitchFamily="50" charset="-127"/>
              <a:cs typeface="Times New Roman" panose="02020603050405020304" pitchFamily="18" charset="0"/>
            </a:endParaRPr>
          </a:p>
          <a:p>
            <a:pPr eaLnBrk="1" fontAlgn="base" latinLnBrk="1" hangingPunct="1">
              <a:spcBef>
                <a:spcPct val="0"/>
              </a:spcBef>
              <a:spcAft>
                <a:spcPct val="0"/>
              </a:spcAft>
            </a:pPr>
            <a:r>
              <a:rPr lang="ko-KR" altLang="en-US" sz="900">
                <a:solidFill>
                  <a:srgbClr val="000000"/>
                </a:solidFill>
                <a:latin typeface="Times New Roman" panose="02020603050405020304" pitchFamily="18" charset="0"/>
                <a:ea typeface="돋움" pitchFamily="50" charset="-127"/>
                <a:cs typeface="Times New Roman" panose="02020603050405020304" pitchFamily="18" charset="0"/>
              </a:rPr>
              <a:t>①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Lệnh</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PLS</a:t>
            </a:r>
            <a:r>
              <a:rPr lang="ko-KR" altLang="en-US"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ko-KR" altLang="en-US" sz="900">
                <a:solidFill>
                  <a:srgbClr val="000000"/>
                </a:solidFill>
                <a:latin typeface="Times New Roman" panose="02020603050405020304" pitchFamily="18" charset="0"/>
                <a:ea typeface="돋움" pitchFamily="50" charset="-127"/>
                <a:cs typeface="Times New Roman" panose="02020603050405020304" pitchFamily="18" charset="0"/>
              </a:rPr>
              <a:t>②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Lệnh</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PLF</a:t>
            </a:r>
            <a:r>
              <a:rPr lang="ko-KR" altLang="en-US"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ko-KR" altLang="en-US" sz="900">
                <a:solidFill>
                  <a:srgbClr val="000000"/>
                </a:solidFill>
                <a:latin typeface="Times New Roman" panose="02020603050405020304" pitchFamily="18" charset="0"/>
                <a:ea typeface="돋움" pitchFamily="50" charset="-127"/>
                <a:cs typeface="Times New Roman" panose="02020603050405020304" pitchFamily="18" charset="0"/>
              </a:rPr>
              <a:t>③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Lệnh</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OUT</a:t>
            </a:r>
            <a:r>
              <a:rPr lang="ko-KR" altLang="en-US"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ko-KR" altLang="en-US" sz="900">
                <a:solidFill>
                  <a:srgbClr val="000000"/>
                </a:solidFill>
                <a:latin typeface="Times New Roman" panose="02020603050405020304" pitchFamily="18" charset="0"/>
                <a:ea typeface="돋움" pitchFamily="50" charset="-127"/>
                <a:cs typeface="Times New Roman" panose="02020603050405020304" pitchFamily="18" charset="0"/>
              </a:rPr>
              <a:t>④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Lệnh</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FF </a:t>
            </a:r>
            <a:endParaRPr lang="en-US" altLang="ko-KR" sz="900">
              <a:solidFill>
                <a:srgbClr val="000000"/>
              </a:solidFill>
              <a:latin typeface="Times New Roman" panose="02020603050405020304" pitchFamily="18" charset="0"/>
              <a:ea typeface="돋움" pitchFamily="50" charset="-127"/>
              <a:cs typeface="Times New Roman" panose="02020603050405020304" pitchFamily="18" charset="0"/>
            </a:endParaRPr>
          </a:p>
        </p:txBody>
      </p:sp>
      <p:sp>
        <p:nvSpPr>
          <p:cNvPr id="8211" name="Rectangle 101"/>
          <p:cNvSpPr>
            <a:spLocks noChangeArrowheads="1"/>
          </p:cNvSpPr>
          <p:nvPr/>
        </p:nvSpPr>
        <p:spPr bwMode="auto">
          <a:xfrm>
            <a:off x="3384550" y="1052512"/>
            <a:ext cx="34290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9pPr>
          </a:lstStyle>
          <a:p>
            <a:pPr eaLnBrk="1" fontAlgn="base" latinLnBrk="1" hangingPunct="1">
              <a:spcBef>
                <a:spcPct val="0"/>
              </a:spcBef>
              <a:spcAft>
                <a:spcPct val="0"/>
              </a:spcAft>
            </a:pPr>
            <a:r>
              <a:rPr lang="en-US" altLang="ko-KR" sz="900">
                <a:solidFill>
                  <a:srgbClr val="000000"/>
                </a:solidFill>
                <a:latin typeface="Times New Roman" panose="02020603050405020304" pitchFamily="18" charset="0"/>
                <a:ea typeface="돋움" pitchFamily="50" charset="-127"/>
                <a:cs typeface="Times New Roman" panose="02020603050405020304" pitchFamily="18" charset="0"/>
              </a:rPr>
              <a:t>18. </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Timing Chart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đúng</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với</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hoạt</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động</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của</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mạch</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Ladder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sau</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là</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a:t>
            </a:r>
            <a:r>
              <a:rPr lang="ko-KR" altLang="en-US" sz="900" smtClean="0">
                <a:solidFill>
                  <a:srgbClr val="000000"/>
                </a:solidFill>
                <a:latin typeface="Times New Roman" panose="02020603050405020304" pitchFamily="18" charset="0"/>
                <a:ea typeface="돋움" pitchFamily="50" charset="-127"/>
                <a:cs typeface="Times New Roman" panose="02020603050405020304" pitchFamily="18" charset="0"/>
              </a:rPr>
              <a:t> </a:t>
            </a:r>
            <a:endParaRPr lang="en-US" altLang="ko-KR" sz="900">
              <a:solidFill>
                <a:srgbClr val="000000"/>
              </a:solidFill>
              <a:latin typeface="Times New Roman" panose="02020603050405020304" pitchFamily="18" charset="0"/>
              <a:ea typeface="돋움" pitchFamily="50" charset="-127"/>
              <a:cs typeface="Times New Roman" panose="02020603050405020304" pitchFamily="18" charset="0"/>
            </a:endParaRPr>
          </a:p>
          <a:p>
            <a:pPr eaLnBrk="1" fontAlgn="base" latinLnBrk="1" hangingPunct="1">
              <a:spcBef>
                <a:spcPct val="0"/>
              </a:spcBef>
              <a:spcAft>
                <a:spcPct val="0"/>
              </a:spcAft>
            </a:pPr>
            <a:r>
              <a:rPr lang="en-US" altLang="ko-KR" sz="900">
                <a:solidFill>
                  <a:srgbClr val="000000"/>
                </a:solidFill>
                <a:latin typeface="Times New Roman" panose="02020603050405020304" pitchFamily="18" charset="0"/>
                <a:ea typeface="돋움" pitchFamily="50" charset="-127"/>
                <a:cs typeface="Times New Roman" panose="02020603050405020304" pitchFamily="18" charset="0"/>
              </a:rPr>
              <a:t>     </a:t>
            </a:r>
            <a:r>
              <a:rPr lang="ko-KR" altLang="en-US" sz="900">
                <a:solidFill>
                  <a:srgbClr val="000000"/>
                </a:solidFill>
                <a:latin typeface="Times New Roman" panose="02020603050405020304" pitchFamily="18" charset="0"/>
                <a:ea typeface="돋움" pitchFamily="50" charset="-127"/>
                <a:cs typeface="Times New Roman" panose="02020603050405020304" pitchFamily="18" charset="0"/>
              </a:rPr>
              <a:t>나타낸 것은</a:t>
            </a:r>
            <a:r>
              <a:rPr lang="en-US" altLang="ko-KR" sz="900">
                <a:solidFill>
                  <a:srgbClr val="000000"/>
                </a:solidFill>
                <a:latin typeface="Times New Roman" panose="02020603050405020304" pitchFamily="18" charset="0"/>
                <a:ea typeface="돋움" pitchFamily="50" charset="-127"/>
                <a:cs typeface="Times New Roman" panose="02020603050405020304" pitchFamily="18" charset="0"/>
              </a:rPr>
              <a:t>?</a:t>
            </a:r>
            <a:endParaRPr lang="ko-KR" altLang="en-US" sz="900">
              <a:solidFill>
                <a:srgbClr val="000000"/>
              </a:solidFill>
              <a:latin typeface="Times New Roman" panose="02020603050405020304" pitchFamily="18" charset="0"/>
              <a:ea typeface="돋움" pitchFamily="50" charset="-127"/>
              <a:cs typeface="Times New Roman" panose="02020603050405020304" pitchFamily="18" charset="0"/>
            </a:endParaRPr>
          </a:p>
        </p:txBody>
      </p:sp>
      <p:sp>
        <p:nvSpPr>
          <p:cNvPr id="8212" name="Rectangle 101"/>
          <p:cNvSpPr>
            <a:spLocks noChangeArrowheads="1"/>
          </p:cNvSpPr>
          <p:nvPr/>
        </p:nvSpPr>
        <p:spPr bwMode="auto">
          <a:xfrm>
            <a:off x="3484563" y="4017433"/>
            <a:ext cx="3429000"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9pPr>
          </a:lstStyle>
          <a:p>
            <a:pPr eaLnBrk="1" fontAlgn="base" latinLnBrk="1" hangingPunct="1">
              <a:spcBef>
                <a:spcPct val="0"/>
              </a:spcBef>
              <a:spcAft>
                <a:spcPct val="0"/>
              </a:spcAft>
            </a:pPr>
            <a:r>
              <a:rPr lang="en-US" altLang="ko-KR" sz="90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Trả</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lời</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câu</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hỏi</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sau</a:t>
            </a:r>
            <a:endParaRPr lang="ko-KR" altLang="en-US" sz="900">
              <a:solidFill>
                <a:srgbClr val="000000"/>
              </a:solidFill>
              <a:latin typeface="Times New Roman" panose="02020603050405020304" pitchFamily="18" charset="0"/>
              <a:ea typeface="돋움" pitchFamily="50" charset="-127"/>
              <a:cs typeface="Times New Roman" panose="02020603050405020304" pitchFamily="18" charset="0"/>
            </a:endParaRPr>
          </a:p>
        </p:txBody>
      </p:sp>
      <p:sp>
        <p:nvSpPr>
          <p:cNvPr id="8213" name="Rectangle 100"/>
          <p:cNvSpPr>
            <a:spLocks noChangeArrowheads="1"/>
          </p:cNvSpPr>
          <p:nvPr/>
        </p:nvSpPr>
        <p:spPr bwMode="auto">
          <a:xfrm>
            <a:off x="260350" y="1059392"/>
            <a:ext cx="3429000"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9pPr>
          </a:lstStyle>
          <a:p>
            <a:pPr eaLnBrk="1" fontAlgn="base" latinLnBrk="1" hangingPunct="1">
              <a:spcBef>
                <a:spcPct val="0"/>
              </a:spcBef>
              <a:spcAft>
                <a:spcPct val="0"/>
              </a:spcAft>
            </a:pP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13.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Cái</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nào</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là</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mạch</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ưu</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tiên</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khởi</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động</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a:t>
            </a:r>
            <a:endParaRPr lang="en-US" altLang="ko-KR" sz="900">
              <a:solidFill>
                <a:srgbClr val="000000"/>
              </a:solidFill>
              <a:latin typeface="Times New Roman" panose="02020603050405020304" pitchFamily="18" charset="0"/>
              <a:ea typeface="돋움" pitchFamily="50" charset="-127"/>
              <a:cs typeface="Times New Roman" panose="02020603050405020304" pitchFamily="18" charset="0"/>
            </a:endParaRPr>
          </a:p>
        </p:txBody>
      </p:sp>
      <p:sp>
        <p:nvSpPr>
          <p:cNvPr id="8214" name="Rectangle 101"/>
          <p:cNvSpPr>
            <a:spLocks noChangeArrowheads="1"/>
          </p:cNvSpPr>
          <p:nvPr/>
        </p:nvSpPr>
        <p:spPr bwMode="auto">
          <a:xfrm>
            <a:off x="260350" y="2612364"/>
            <a:ext cx="3429000"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9pPr>
          </a:lstStyle>
          <a:p>
            <a:pPr eaLnBrk="1" fontAlgn="base" latinLnBrk="1" hangingPunct="1">
              <a:spcBef>
                <a:spcPct val="0"/>
              </a:spcBef>
              <a:spcAft>
                <a:spcPct val="0"/>
              </a:spcAft>
            </a:pPr>
            <a:r>
              <a:rPr lang="en-US" altLang="ko-KR" sz="900">
                <a:solidFill>
                  <a:srgbClr val="000000"/>
                </a:solidFill>
                <a:latin typeface="Times New Roman" panose="02020603050405020304" pitchFamily="18" charset="0"/>
                <a:ea typeface="돋움" pitchFamily="50" charset="-127"/>
                <a:cs typeface="Times New Roman" panose="02020603050405020304" pitchFamily="18" charset="0"/>
              </a:rPr>
              <a:t>14.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Cái</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nào</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là</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để</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giải</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thích</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phần</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đặc</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tính</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của</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Ladder?</a:t>
            </a:r>
            <a:endParaRPr lang="en-US" altLang="ko-KR" sz="900">
              <a:solidFill>
                <a:srgbClr val="000000"/>
              </a:solidFill>
              <a:latin typeface="Times New Roman" panose="02020603050405020304" pitchFamily="18" charset="0"/>
              <a:ea typeface="돋움" pitchFamily="50" charset="-127"/>
              <a:cs typeface="Times New Roman" panose="02020603050405020304" pitchFamily="18" charset="0"/>
            </a:endParaRPr>
          </a:p>
        </p:txBody>
      </p:sp>
      <p:pic>
        <p:nvPicPr>
          <p:cNvPr id="8215" name="그림 43"/>
          <p:cNvPicPr>
            <a:picLocks noChangeAspect="1"/>
          </p:cNvPicPr>
          <p:nvPr/>
        </p:nvPicPr>
        <p:blipFill>
          <a:blip r:embed="rId3">
            <a:extLst>
              <a:ext uri="{28A0092B-C50C-407E-A947-70E740481C1C}">
                <a14:useLocalDpi xmlns:a14="http://schemas.microsoft.com/office/drawing/2010/main" val="0"/>
              </a:ext>
            </a:extLst>
          </a:blip>
          <a:srcRect r="1939"/>
          <a:stretch>
            <a:fillRect/>
          </a:stretch>
        </p:blipFill>
        <p:spPr bwMode="auto">
          <a:xfrm>
            <a:off x="398465" y="1308763"/>
            <a:ext cx="2986087" cy="13689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216" name="Group 421"/>
          <p:cNvGrpSpPr>
            <a:grpSpLocks/>
          </p:cNvGrpSpPr>
          <p:nvPr/>
        </p:nvGrpSpPr>
        <p:grpSpPr bwMode="auto">
          <a:xfrm>
            <a:off x="404813" y="3006199"/>
            <a:ext cx="2736850" cy="1444625"/>
            <a:chOff x="0" y="0"/>
            <a:chExt cx="231" cy="131"/>
          </a:xfrm>
        </p:grpSpPr>
        <p:pic>
          <p:nvPicPr>
            <p:cNvPr id="8231" name="Picture 415"/>
            <p:cNvPicPr>
              <a:picLocks noChangeAspect="1" noChangeArrowheads="1"/>
            </p:cNvPicPr>
            <p:nvPr/>
          </p:nvPicPr>
          <p:blipFill>
            <a:blip r:embed="rId4">
              <a:extLst>
                <a:ext uri="{28A0092B-C50C-407E-A947-70E740481C1C}">
                  <a14:useLocalDpi xmlns:a14="http://schemas.microsoft.com/office/drawing/2010/main" val="0"/>
                </a:ext>
              </a:extLst>
            </a:blip>
            <a:srcRect l="37500" t="35417" r="22742" b="57352"/>
            <a:stretch>
              <a:fillRect/>
            </a:stretch>
          </p:blipFill>
          <p:spPr bwMode="auto">
            <a:xfrm>
              <a:off x="0" y="97"/>
              <a:ext cx="230" cy="3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nvGrpSpPr>
            <p:cNvPr id="8232" name="Group 419"/>
            <p:cNvGrpSpPr>
              <a:grpSpLocks/>
            </p:cNvGrpSpPr>
            <p:nvPr/>
          </p:nvGrpSpPr>
          <p:grpSpPr bwMode="auto">
            <a:xfrm>
              <a:off x="4" y="0"/>
              <a:ext cx="227" cy="92"/>
              <a:chOff x="4" y="0"/>
              <a:chExt cx="227" cy="92"/>
            </a:xfrm>
          </p:grpSpPr>
          <p:pic>
            <p:nvPicPr>
              <p:cNvPr id="8233" name="Picture 414"/>
              <p:cNvPicPr>
                <a:picLocks noChangeAspect="1" noChangeArrowheads="1"/>
              </p:cNvPicPr>
              <p:nvPr/>
            </p:nvPicPr>
            <p:blipFill>
              <a:blip r:embed="rId5">
                <a:extLst>
                  <a:ext uri="{28A0092B-C50C-407E-A947-70E740481C1C}">
                    <a14:useLocalDpi xmlns:a14="http://schemas.microsoft.com/office/drawing/2010/main" val="0"/>
                  </a:ext>
                </a:extLst>
              </a:blip>
              <a:srcRect l="35156" t="32292" r="25000" b="47917"/>
              <a:stretch>
                <a:fillRect/>
              </a:stretch>
            </p:blipFill>
            <p:spPr bwMode="auto">
              <a:xfrm>
                <a:off x="4" y="0"/>
                <a:ext cx="227" cy="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8234" name="Rectangle 416"/>
              <p:cNvSpPr>
                <a:spLocks noChangeArrowheads="1"/>
              </p:cNvSpPr>
              <p:nvPr/>
            </p:nvSpPr>
            <p:spPr bwMode="auto">
              <a:xfrm>
                <a:off x="44" y="39"/>
                <a:ext cx="96" cy="16"/>
              </a:xfrm>
              <a:prstGeom prst="rect">
                <a:avLst/>
              </a:prstGeom>
              <a:solidFill>
                <a:srgbClr val="FFFFFF"/>
              </a:solidFill>
              <a:ln w="9525">
                <a:solidFill>
                  <a:srgbClr val="000000"/>
                </a:solidFill>
                <a:miter lim="800000"/>
                <a:headEnd/>
                <a:tailEnd/>
              </a:ln>
            </p:spPr>
            <p:txBody>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9pPr>
              </a:lstStyle>
              <a:p>
                <a:pPr eaLnBrk="1" fontAlgn="base" latinLnBrk="1" hangingPunct="1">
                  <a:spcBef>
                    <a:spcPct val="0"/>
                  </a:spcBef>
                  <a:spcAft>
                    <a:spcPct val="0"/>
                  </a:spcAft>
                </a:pPr>
                <a:endParaRPr lang="ko-KR" altLang="en-US">
                  <a:solidFill>
                    <a:srgbClr val="000000"/>
                  </a:solidFill>
                  <a:latin typeface="Times New Roman" panose="02020603050405020304" pitchFamily="18" charset="0"/>
                  <a:cs typeface="Times New Roman" panose="02020603050405020304" pitchFamily="18" charset="0"/>
                </a:endParaRPr>
              </a:p>
            </p:txBody>
          </p:sp>
        </p:grpSp>
      </p:grpSp>
      <p:pic>
        <p:nvPicPr>
          <p:cNvPr id="8217" name="Picture 426"/>
          <p:cNvPicPr>
            <a:picLocks noChangeAspect="1" noChangeArrowheads="1"/>
          </p:cNvPicPr>
          <p:nvPr/>
        </p:nvPicPr>
        <p:blipFill>
          <a:blip r:embed="rId6">
            <a:extLst>
              <a:ext uri="{28A0092B-C50C-407E-A947-70E740481C1C}">
                <a14:useLocalDpi xmlns:a14="http://schemas.microsoft.com/office/drawing/2010/main" val="0"/>
              </a:ext>
            </a:extLst>
          </a:blip>
          <a:srcRect l="11812" t="42477" r="54639" b="46304"/>
          <a:stretch>
            <a:fillRect/>
          </a:stretch>
        </p:blipFill>
        <p:spPr bwMode="auto">
          <a:xfrm>
            <a:off x="311150" y="6512854"/>
            <a:ext cx="3073400" cy="39039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8218" name="Picture 426"/>
          <p:cNvPicPr>
            <a:picLocks noChangeAspect="1" noChangeArrowheads="1"/>
          </p:cNvPicPr>
          <p:nvPr/>
        </p:nvPicPr>
        <p:blipFill>
          <a:blip r:embed="rId6">
            <a:extLst>
              <a:ext uri="{28A0092B-C50C-407E-A947-70E740481C1C}">
                <a14:useLocalDpi xmlns:a14="http://schemas.microsoft.com/office/drawing/2010/main" val="0"/>
              </a:ext>
            </a:extLst>
          </a:blip>
          <a:srcRect l="52187" t="37505" r="18221" b="39572"/>
          <a:stretch>
            <a:fillRect/>
          </a:stretch>
        </p:blipFill>
        <p:spPr bwMode="auto">
          <a:xfrm>
            <a:off x="331791" y="6877451"/>
            <a:ext cx="3025775" cy="8891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4" name="모서리가 둥근 직사각형 3"/>
          <p:cNvSpPr/>
          <p:nvPr/>
        </p:nvSpPr>
        <p:spPr>
          <a:xfrm>
            <a:off x="1993900" y="6683115"/>
            <a:ext cx="285750" cy="8599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latinLnBrk="1">
              <a:spcBef>
                <a:spcPct val="0"/>
              </a:spcBef>
              <a:spcAft>
                <a:spcPct val="0"/>
              </a:spcAft>
              <a:defRPr/>
            </a:pPr>
            <a:endParaRPr kumimoji="1" lang="ko-KR" altLang="en-US">
              <a:solidFill>
                <a:srgbClr val="FFFFFF"/>
              </a:solidFill>
              <a:latin typeface="Times New Roman" panose="02020603050405020304" pitchFamily="18" charset="0"/>
              <a:cs typeface="Times New Roman" panose="02020603050405020304" pitchFamily="18" charset="0"/>
            </a:endParaRPr>
          </a:p>
        </p:txBody>
      </p:sp>
      <p:sp>
        <p:nvSpPr>
          <p:cNvPr id="8220" name="직사각형 4"/>
          <p:cNvSpPr>
            <a:spLocks noChangeArrowheads="1"/>
          </p:cNvSpPr>
          <p:nvPr/>
        </p:nvSpPr>
        <p:spPr bwMode="auto">
          <a:xfrm>
            <a:off x="2038350" y="6590242"/>
            <a:ext cx="235962"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9pPr>
          </a:lstStyle>
          <a:p>
            <a:pPr eaLnBrk="1" fontAlgn="base" latinLnBrk="1" hangingPunct="1">
              <a:spcBef>
                <a:spcPct val="0"/>
              </a:spcBef>
              <a:spcAft>
                <a:spcPct val="0"/>
              </a:spcAft>
            </a:pPr>
            <a:r>
              <a:rPr lang="en-US" altLang="ko-KR" sz="900">
                <a:solidFill>
                  <a:srgbClr val="000000"/>
                </a:solidFill>
                <a:latin typeface="Times New Roman" panose="02020603050405020304" pitchFamily="18" charset="0"/>
                <a:ea typeface="돋움" pitchFamily="50" charset="-127"/>
                <a:cs typeface="Times New Roman" panose="02020603050405020304" pitchFamily="18" charset="0"/>
              </a:rPr>
              <a:t>?</a:t>
            </a:r>
            <a:endParaRPr lang="ko-KR" altLang="en-US">
              <a:solidFill>
                <a:srgbClr val="000000"/>
              </a:solidFill>
              <a:latin typeface="Times New Roman" panose="02020603050405020304" pitchFamily="18" charset="0"/>
              <a:cs typeface="Times New Roman" panose="02020603050405020304" pitchFamily="18" charset="0"/>
            </a:endParaRPr>
          </a:p>
        </p:txBody>
      </p:sp>
      <p:sp>
        <p:nvSpPr>
          <p:cNvPr id="8221" name="Rectangle 101"/>
          <p:cNvSpPr>
            <a:spLocks noChangeArrowheads="1"/>
          </p:cNvSpPr>
          <p:nvPr/>
        </p:nvSpPr>
        <p:spPr bwMode="auto">
          <a:xfrm>
            <a:off x="260350" y="7995312"/>
            <a:ext cx="3429000"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9pPr>
          </a:lstStyle>
          <a:p>
            <a:pPr eaLnBrk="1" fontAlgn="base" latinLnBrk="1" hangingPunct="1">
              <a:spcBef>
                <a:spcPct val="0"/>
              </a:spcBef>
              <a:spcAft>
                <a:spcPct val="0"/>
              </a:spcAft>
            </a:pPr>
            <a:r>
              <a:rPr lang="en-US" altLang="ko-KR" sz="900">
                <a:solidFill>
                  <a:srgbClr val="000000"/>
                </a:solidFill>
                <a:latin typeface="Times New Roman" panose="02020603050405020304" pitchFamily="18" charset="0"/>
                <a:ea typeface="돋움" pitchFamily="50" charset="-127"/>
                <a:cs typeface="Times New Roman" panose="02020603050405020304" pitchFamily="18" charset="0"/>
              </a:rPr>
              <a:t>17.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Nhìn</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ảnh</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sau</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đầu</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ra</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Y50 ON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sau</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mấy</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giây</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a:t>
            </a:r>
            <a:endParaRPr lang="ko-KR" altLang="en-US" sz="900">
              <a:solidFill>
                <a:srgbClr val="000000"/>
              </a:solidFill>
              <a:latin typeface="Times New Roman" panose="02020603050405020304" pitchFamily="18" charset="0"/>
              <a:ea typeface="돋움" pitchFamily="50" charset="-127"/>
              <a:cs typeface="Times New Roman" panose="02020603050405020304" pitchFamily="18" charset="0"/>
            </a:endParaRPr>
          </a:p>
        </p:txBody>
      </p:sp>
      <p:pic>
        <p:nvPicPr>
          <p:cNvPr id="8222" name="Picture 433" descr="ScreenHunter_003"/>
          <p:cNvPicPr>
            <a:picLocks noChangeAspect="1" noChangeArrowheads="1"/>
          </p:cNvPicPr>
          <p:nvPr/>
        </p:nvPicPr>
        <p:blipFill>
          <a:blip r:embed="rId7">
            <a:extLst>
              <a:ext uri="{28A0092B-C50C-407E-A947-70E740481C1C}">
                <a14:useLocalDpi xmlns:a14="http://schemas.microsoft.com/office/drawing/2010/main" val="0"/>
              </a:ext>
            </a:extLst>
          </a:blip>
          <a:srcRect r="86728"/>
          <a:stretch>
            <a:fillRect/>
          </a:stretch>
        </p:blipFill>
        <p:spPr bwMode="auto">
          <a:xfrm>
            <a:off x="374650" y="8270497"/>
            <a:ext cx="857250" cy="12829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23" name="Picture 433" descr="ScreenHunter_003"/>
          <p:cNvPicPr>
            <a:picLocks noChangeAspect="1" noChangeArrowheads="1"/>
          </p:cNvPicPr>
          <p:nvPr/>
        </p:nvPicPr>
        <p:blipFill>
          <a:blip r:embed="rId7">
            <a:extLst>
              <a:ext uri="{28A0092B-C50C-407E-A947-70E740481C1C}">
                <a14:useLocalDpi xmlns:a14="http://schemas.microsoft.com/office/drawing/2010/main" val="0"/>
              </a:ext>
            </a:extLst>
          </a:blip>
          <a:srcRect l="76247"/>
          <a:stretch>
            <a:fillRect/>
          </a:stretch>
        </p:blipFill>
        <p:spPr bwMode="auto">
          <a:xfrm>
            <a:off x="1176340" y="8270497"/>
            <a:ext cx="1531937" cy="12829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24" name="Rectangle 101"/>
          <p:cNvSpPr>
            <a:spLocks noChangeArrowheads="1"/>
          </p:cNvSpPr>
          <p:nvPr/>
        </p:nvSpPr>
        <p:spPr bwMode="auto">
          <a:xfrm>
            <a:off x="2708309" y="8296277"/>
            <a:ext cx="830263" cy="10618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9pPr>
          </a:lstStyle>
          <a:p>
            <a:pPr eaLnBrk="1" fontAlgn="base" latinLnBrk="1" hangingPunct="1">
              <a:spcBef>
                <a:spcPct val="0"/>
              </a:spcBef>
              <a:spcAft>
                <a:spcPct val="0"/>
              </a:spcAft>
            </a:pPr>
            <a:r>
              <a:rPr lang="ko-KR" altLang="en-US" sz="900">
                <a:solidFill>
                  <a:srgbClr val="000000"/>
                </a:solidFill>
                <a:latin typeface="Times New Roman" panose="02020603050405020304" pitchFamily="18" charset="0"/>
                <a:ea typeface="돋움" pitchFamily="50" charset="-127"/>
                <a:cs typeface="Times New Roman" panose="02020603050405020304" pitchFamily="18" charset="0"/>
              </a:rPr>
              <a:t>① </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Sau 6s</a:t>
            </a:r>
            <a:r>
              <a:rPr lang="ko-KR" altLang="en-US" sz="900" smtClean="0">
                <a:solidFill>
                  <a:srgbClr val="000000"/>
                </a:solidFill>
                <a:latin typeface="Times New Roman" panose="02020603050405020304" pitchFamily="18" charset="0"/>
                <a:ea typeface="돋움" pitchFamily="50" charset="-127"/>
                <a:cs typeface="Times New Roman" panose="02020603050405020304" pitchFamily="18" charset="0"/>
              </a:rPr>
              <a:t>  </a:t>
            </a:r>
            <a:endParaRPr lang="en-US" altLang="ko-KR" sz="900">
              <a:solidFill>
                <a:srgbClr val="000000"/>
              </a:solidFill>
              <a:latin typeface="Times New Roman" panose="02020603050405020304" pitchFamily="18" charset="0"/>
              <a:ea typeface="돋움" pitchFamily="50" charset="-127"/>
              <a:cs typeface="Times New Roman" panose="02020603050405020304" pitchFamily="18" charset="0"/>
            </a:endParaRPr>
          </a:p>
          <a:p>
            <a:pPr eaLnBrk="1" fontAlgn="base" latinLnBrk="1" hangingPunct="1">
              <a:spcBef>
                <a:spcPct val="0"/>
              </a:spcBef>
              <a:spcAft>
                <a:spcPct val="0"/>
              </a:spcAft>
            </a:pPr>
            <a:endParaRPr lang="en-US" altLang="ko-KR" sz="900">
              <a:solidFill>
                <a:srgbClr val="000000"/>
              </a:solidFill>
              <a:latin typeface="Times New Roman" panose="02020603050405020304" pitchFamily="18" charset="0"/>
              <a:ea typeface="돋움" pitchFamily="50" charset="-127"/>
              <a:cs typeface="Times New Roman" panose="02020603050405020304" pitchFamily="18" charset="0"/>
            </a:endParaRPr>
          </a:p>
          <a:p>
            <a:pPr eaLnBrk="1" fontAlgn="base" latinLnBrk="1" hangingPunct="1">
              <a:spcBef>
                <a:spcPct val="0"/>
              </a:spcBef>
              <a:spcAft>
                <a:spcPct val="0"/>
              </a:spcAft>
            </a:pPr>
            <a:r>
              <a:rPr lang="ko-KR" altLang="en-US" sz="900">
                <a:solidFill>
                  <a:srgbClr val="000000"/>
                </a:solidFill>
                <a:latin typeface="Times New Roman" panose="02020603050405020304" pitchFamily="18" charset="0"/>
                <a:ea typeface="돋움" pitchFamily="50" charset="-127"/>
                <a:cs typeface="Times New Roman" panose="02020603050405020304" pitchFamily="18" charset="0"/>
              </a:rPr>
              <a:t>② </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Sau 60s</a:t>
            </a:r>
          </a:p>
          <a:p>
            <a:pPr eaLnBrk="1" fontAlgn="base" latinLnBrk="1" hangingPunct="1">
              <a:spcBef>
                <a:spcPct val="0"/>
              </a:spcBef>
              <a:spcAft>
                <a:spcPct val="0"/>
              </a:spcAft>
            </a:pPr>
            <a:endPar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endParaRPr>
          </a:p>
          <a:p>
            <a:pPr eaLnBrk="1" fontAlgn="base" latinLnBrk="1" hangingPunct="1">
              <a:spcBef>
                <a:spcPct val="0"/>
              </a:spcBef>
              <a:spcAft>
                <a:spcPct val="0"/>
              </a:spcAft>
            </a:pPr>
            <a:r>
              <a:rPr lang="ko-KR" altLang="en-US" sz="900" smtClean="0">
                <a:solidFill>
                  <a:srgbClr val="000000"/>
                </a:solidFill>
                <a:latin typeface="Times New Roman" panose="02020603050405020304" pitchFamily="18" charset="0"/>
                <a:ea typeface="돋움" pitchFamily="50" charset="-127"/>
                <a:cs typeface="Times New Roman" panose="02020603050405020304" pitchFamily="18" charset="0"/>
              </a:rPr>
              <a:t>③ </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Sau 15s</a:t>
            </a:r>
            <a:r>
              <a:rPr lang="ko-KR" altLang="en-US" sz="900" smtClean="0">
                <a:solidFill>
                  <a:srgbClr val="000000"/>
                </a:solidFill>
                <a:latin typeface="Times New Roman" panose="02020603050405020304" pitchFamily="18" charset="0"/>
                <a:ea typeface="돋움" pitchFamily="50" charset="-127"/>
                <a:cs typeface="Times New Roman" panose="02020603050405020304" pitchFamily="18" charset="0"/>
              </a:rPr>
              <a:t> </a:t>
            </a:r>
            <a:endPar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endParaRPr>
          </a:p>
          <a:p>
            <a:pPr eaLnBrk="1" fontAlgn="base" latinLnBrk="1" hangingPunct="1">
              <a:spcBef>
                <a:spcPct val="0"/>
              </a:spcBef>
              <a:spcAft>
                <a:spcPct val="0"/>
              </a:spcAft>
            </a:pPr>
            <a:endParaRPr lang="en-US" altLang="ko-KR" sz="900">
              <a:solidFill>
                <a:srgbClr val="000000"/>
              </a:solidFill>
              <a:latin typeface="Times New Roman" panose="02020603050405020304" pitchFamily="18" charset="0"/>
              <a:ea typeface="돋움" pitchFamily="50" charset="-127"/>
              <a:cs typeface="Times New Roman" panose="02020603050405020304" pitchFamily="18" charset="0"/>
            </a:endParaRPr>
          </a:p>
          <a:p>
            <a:pPr eaLnBrk="1" fontAlgn="base" latinLnBrk="1" hangingPunct="1">
              <a:spcBef>
                <a:spcPct val="0"/>
              </a:spcBef>
              <a:spcAft>
                <a:spcPct val="0"/>
              </a:spcAft>
            </a:pPr>
            <a:r>
              <a:rPr lang="ko-KR" altLang="en-US" sz="900">
                <a:solidFill>
                  <a:srgbClr val="000000"/>
                </a:solidFill>
                <a:latin typeface="Times New Roman" panose="02020603050405020304" pitchFamily="18" charset="0"/>
                <a:ea typeface="돋움" pitchFamily="50" charset="-127"/>
                <a:cs typeface="Times New Roman" panose="02020603050405020304" pitchFamily="18" charset="0"/>
              </a:rPr>
              <a:t>④ </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Sau 16s</a:t>
            </a:r>
            <a:endParaRPr lang="ko-KR" altLang="en-US" sz="900">
              <a:solidFill>
                <a:srgbClr val="000000"/>
              </a:solidFill>
              <a:latin typeface="Times New Roman" panose="02020603050405020304" pitchFamily="18" charset="0"/>
              <a:ea typeface="돋움" pitchFamily="50" charset="-127"/>
              <a:cs typeface="Times New Roman" panose="02020603050405020304" pitchFamily="18" charset="0"/>
            </a:endParaRPr>
          </a:p>
        </p:txBody>
      </p:sp>
      <p:pic>
        <p:nvPicPr>
          <p:cNvPr id="8225"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73463" y="1408529"/>
            <a:ext cx="2851150" cy="1179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226" name="Picture 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484563" y="2550456"/>
            <a:ext cx="3041650" cy="14704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227" name="Picture 17400"/>
          <p:cNvPicPr>
            <a:picLocks noChangeAspect="1" noChangeArrowheads="1"/>
          </p:cNvPicPr>
          <p:nvPr/>
        </p:nvPicPr>
        <p:blipFill>
          <a:blip r:embed="rId10">
            <a:extLst>
              <a:ext uri="{28A0092B-C50C-407E-A947-70E740481C1C}">
                <a14:useLocalDpi xmlns:a14="http://schemas.microsoft.com/office/drawing/2010/main" val="0"/>
              </a:ext>
            </a:extLst>
          </a:blip>
          <a:srcRect r="3514"/>
          <a:stretch>
            <a:fillRect/>
          </a:stretch>
        </p:blipFill>
        <p:spPr bwMode="auto">
          <a:xfrm>
            <a:off x="3395697" y="4251325"/>
            <a:ext cx="3157537" cy="3512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28" name="Rectangle 101"/>
          <p:cNvSpPr>
            <a:spLocks noChangeArrowheads="1"/>
          </p:cNvSpPr>
          <p:nvPr/>
        </p:nvSpPr>
        <p:spPr bwMode="auto">
          <a:xfrm>
            <a:off x="3429000" y="7761420"/>
            <a:ext cx="34290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9pPr>
          </a:lstStyle>
          <a:p>
            <a:pPr eaLnBrk="1" fontAlgn="base" latinLnBrk="1" hangingPunct="1">
              <a:spcBef>
                <a:spcPct val="0"/>
              </a:spcBef>
              <a:spcAft>
                <a:spcPct val="0"/>
              </a:spcAft>
            </a:pPr>
            <a:r>
              <a:rPr lang="en-US" altLang="ko-KR" sz="900">
                <a:solidFill>
                  <a:srgbClr val="000000"/>
                </a:solidFill>
                <a:latin typeface="Times New Roman" panose="02020603050405020304" pitchFamily="18" charset="0"/>
                <a:ea typeface="돋움" pitchFamily="50" charset="-127"/>
                <a:cs typeface="Times New Roman" panose="02020603050405020304" pitchFamily="18" charset="0"/>
              </a:rPr>
              <a:t>19.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Đây</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là</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giải</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thích</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về</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MC/MCR.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Cái</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tương</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ứng</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với</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chỗ</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trống</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là</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gì</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a:t>
            </a:r>
            <a:endParaRPr lang="en-US" altLang="ko-KR" sz="900">
              <a:solidFill>
                <a:srgbClr val="000000"/>
              </a:solidFill>
              <a:latin typeface="Times New Roman" panose="02020603050405020304" pitchFamily="18" charset="0"/>
              <a:ea typeface="돋움" pitchFamily="50" charset="-127"/>
              <a:cs typeface="Times New Roman" panose="02020603050405020304" pitchFamily="18" charset="0"/>
            </a:endParaRPr>
          </a:p>
          <a:p>
            <a:pPr eaLnBrk="1" fontAlgn="base" latinLnBrk="1" hangingPunct="1">
              <a:spcBef>
                <a:spcPct val="0"/>
              </a:spcBef>
              <a:spcAft>
                <a:spcPct val="0"/>
              </a:spcAft>
            </a:pPr>
            <a:r>
              <a:rPr lang="en-US" altLang="ko-KR" sz="900">
                <a:solidFill>
                  <a:srgbClr val="000000"/>
                </a:solidFill>
                <a:latin typeface="Times New Roman" panose="02020603050405020304" pitchFamily="18" charset="0"/>
                <a:ea typeface="돋움" pitchFamily="50" charset="-127"/>
                <a:cs typeface="Times New Roman" panose="02020603050405020304" pitchFamily="18" charset="0"/>
              </a:rPr>
              <a:t> 1.M6  2. M7  3.  M8  4.  M9</a:t>
            </a:r>
          </a:p>
        </p:txBody>
      </p:sp>
      <p:sp>
        <p:nvSpPr>
          <p:cNvPr id="8229" name="Rectangle 101"/>
          <p:cNvSpPr>
            <a:spLocks noChangeArrowheads="1"/>
          </p:cNvSpPr>
          <p:nvPr/>
        </p:nvSpPr>
        <p:spPr bwMode="auto">
          <a:xfrm>
            <a:off x="3429000" y="8229204"/>
            <a:ext cx="3429000" cy="13388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9pPr>
          </a:lstStyle>
          <a:p>
            <a:pPr eaLnBrk="1" fontAlgn="base" latinLnBrk="1" hangingPunct="1">
              <a:spcBef>
                <a:spcPct val="0"/>
              </a:spcBef>
              <a:spcAft>
                <a:spcPct val="0"/>
              </a:spcAft>
            </a:pPr>
            <a:r>
              <a:rPr lang="en-US" altLang="ko-KR" sz="900">
                <a:solidFill>
                  <a:srgbClr val="000000"/>
                </a:solidFill>
                <a:latin typeface="Times New Roman" panose="02020603050405020304" pitchFamily="18" charset="0"/>
                <a:ea typeface="돋움" pitchFamily="50" charset="-127"/>
                <a:cs typeface="Times New Roman" panose="02020603050405020304" pitchFamily="18" charset="0"/>
              </a:rPr>
              <a:t>20</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Cái</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nào</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sai</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trong</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những</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giải</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thích</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về</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MC/MCR</a:t>
            </a:r>
            <a:r>
              <a:rPr lang="ko-KR" altLang="en-US" sz="90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sau</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endParaRPr lang="en-US" altLang="ko-KR" sz="900">
              <a:solidFill>
                <a:srgbClr val="000000"/>
              </a:solidFill>
              <a:latin typeface="Times New Roman" panose="02020603050405020304" pitchFamily="18" charset="0"/>
              <a:ea typeface="돋움" pitchFamily="50" charset="-127"/>
              <a:cs typeface="Times New Roman" panose="02020603050405020304" pitchFamily="18" charset="0"/>
            </a:endParaRPr>
          </a:p>
          <a:p>
            <a:pPr eaLnBrk="1" fontAlgn="base" latinLnBrk="1" hangingPunct="1">
              <a:spcBef>
                <a:spcPct val="0"/>
              </a:spcBef>
              <a:spcAft>
                <a:spcPct val="0"/>
              </a:spcAft>
            </a:pPr>
            <a:r>
              <a:rPr lang="en-US" altLang="ko-KR" sz="900">
                <a:solidFill>
                  <a:srgbClr val="000000"/>
                </a:solidFill>
                <a:latin typeface="Times New Roman" panose="02020603050405020304" pitchFamily="18" charset="0"/>
                <a:ea typeface="돋움" pitchFamily="50" charset="-127"/>
                <a:cs typeface="Times New Roman" panose="02020603050405020304" pitchFamily="18" charset="0"/>
              </a:rPr>
              <a:t> ①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Trường</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hợp</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lệnh</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MC</a:t>
            </a:r>
            <a:r>
              <a:rPr lang="ko-KR" altLang="en-US"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OFF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thì</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giá</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trị</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COUNT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trong</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MC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tương</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ứng</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được</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duy</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trì</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a:t>
            </a:r>
            <a:endParaRPr lang="en-US" altLang="ko-KR" sz="900">
              <a:solidFill>
                <a:srgbClr val="000000"/>
              </a:solidFill>
              <a:latin typeface="Times New Roman" panose="02020603050405020304" pitchFamily="18" charset="0"/>
              <a:ea typeface="돋움" pitchFamily="50" charset="-127"/>
              <a:cs typeface="Times New Roman" panose="02020603050405020304" pitchFamily="18" charset="0"/>
            </a:endParaRPr>
          </a:p>
          <a:p>
            <a:pPr eaLnBrk="1" fontAlgn="base" latinLnBrk="1" hangingPunct="1">
              <a:spcBef>
                <a:spcPct val="0"/>
              </a:spcBef>
              <a:spcAft>
                <a:spcPct val="0"/>
              </a:spcAft>
            </a:pPr>
            <a:r>
              <a:rPr lang="en-US" altLang="ko-KR" sz="900">
                <a:solidFill>
                  <a:srgbClr val="000000"/>
                </a:solidFill>
                <a:latin typeface="Times New Roman" panose="02020603050405020304" pitchFamily="18" charset="0"/>
                <a:ea typeface="돋움" pitchFamily="50" charset="-127"/>
                <a:cs typeface="Times New Roman" panose="02020603050405020304" pitchFamily="18" charset="0"/>
              </a:rPr>
              <a:t> ②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Trường</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hợp</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MC</a:t>
            </a:r>
            <a:r>
              <a:rPr lang="ko-KR" altLang="en-US"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OFF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thì</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tất</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cả</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lệnh</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OUT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trong</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MC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tương</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ứng</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đều</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OFF.  </a:t>
            </a:r>
            <a:endParaRPr lang="en-US" altLang="ko-KR" sz="900">
              <a:solidFill>
                <a:srgbClr val="000000"/>
              </a:solidFill>
              <a:latin typeface="Times New Roman" panose="02020603050405020304" pitchFamily="18" charset="0"/>
              <a:ea typeface="돋움" pitchFamily="50" charset="-127"/>
              <a:cs typeface="Times New Roman" panose="02020603050405020304" pitchFamily="18" charset="0"/>
            </a:endParaRPr>
          </a:p>
          <a:p>
            <a:pPr eaLnBrk="1" fontAlgn="base" latinLnBrk="1" hangingPunct="1">
              <a:spcBef>
                <a:spcPct val="0"/>
              </a:spcBef>
              <a:spcAft>
                <a:spcPct val="0"/>
              </a:spcAft>
            </a:pPr>
            <a:r>
              <a:rPr lang="en-US" altLang="ko-KR" sz="900">
                <a:solidFill>
                  <a:srgbClr val="000000"/>
                </a:solidFill>
                <a:latin typeface="Times New Roman" panose="02020603050405020304" pitchFamily="18" charset="0"/>
                <a:ea typeface="돋움" pitchFamily="50" charset="-127"/>
                <a:cs typeface="Times New Roman" panose="02020603050405020304" pitchFamily="18" charset="0"/>
              </a:rPr>
              <a:t> ③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Trường</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hợp</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MC</a:t>
            </a:r>
            <a:r>
              <a:rPr lang="ko-KR" altLang="en-US"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OFF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thì</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lệnh</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SET/RST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trong</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MC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tương</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ứng</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được</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duy</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trì</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endParaRPr lang="en-US" altLang="ko-KR" sz="900">
              <a:solidFill>
                <a:srgbClr val="000000"/>
              </a:solidFill>
              <a:latin typeface="Times New Roman" panose="02020603050405020304" pitchFamily="18" charset="0"/>
              <a:ea typeface="돋움" pitchFamily="50" charset="-127"/>
              <a:cs typeface="Times New Roman" panose="02020603050405020304" pitchFamily="18" charset="0"/>
            </a:endParaRPr>
          </a:p>
          <a:p>
            <a:pPr eaLnBrk="1" fontAlgn="base" latinLnBrk="1" hangingPunct="1">
              <a:spcBef>
                <a:spcPct val="0"/>
              </a:spcBef>
              <a:spcAft>
                <a:spcPct val="0"/>
              </a:spcAft>
            </a:pPr>
            <a:r>
              <a:rPr lang="en-US" altLang="ko-KR" sz="900">
                <a:solidFill>
                  <a:srgbClr val="000000"/>
                </a:solidFill>
                <a:latin typeface="Times New Roman" panose="02020603050405020304" pitchFamily="18" charset="0"/>
                <a:ea typeface="돋움" pitchFamily="50" charset="-127"/>
                <a:cs typeface="Times New Roman" panose="02020603050405020304" pitchFamily="18" charset="0"/>
              </a:rPr>
              <a:t> ④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Trường</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hợp</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MC</a:t>
            </a:r>
            <a:r>
              <a:rPr lang="ko-KR" altLang="en-US"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OFF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thì</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10ms Timer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trong</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MC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tương</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ứng</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vẫn</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duy</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trì</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giá</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trị</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a:t>
            </a:r>
            <a:endParaRPr lang="en-US" altLang="ko-KR" sz="900">
              <a:solidFill>
                <a:srgbClr val="000000"/>
              </a:solidFill>
              <a:latin typeface="Times New Roman" panose="02020603050405020304" pitchFamily="18" charset="0"/>
              <a:ea typeface="돋움" pitchFamily="50" charset="-127"/>
              <a:cs typeface="Times New Roman" panose="02020603050405020304" pitchFamily="18" charset="0"/>
            </a:endParaRPr>
          </a:p>
        </p:txBody>
      </p:sp>
      <p:sp>
        <p:nvSpPr>
          <p:cNvPr id="8230" name="Rectangle 5"/>
          <p:cNvSpPr>
            <a:spLocks noChangeArrowheads="1"/>
          </p:cNvSpPr>
          <p:nvPr/>
        </p:nvSpPr>
        <p:spPr bwMode="auto">
          <a:xfrm>
            <a:off x="3429000" y="1066291"/>
            <a:ext cx="3124200" cy="8610996"/>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marL="457200" indent="-457200"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9pPr>
          </a:lstStyle>
          <a:p>
            <a:pPr eaLnBrk="1" fontAlgn="base" latinLnBrk="1" hangingPunct="1">
              <a:spcBef>
                <a:spcPct val="0"/>
              </a:spcBef>
              <a:spcAft>
                <a:spcPct val="0"/>
              </a:spcAft>
            </a:pPr>
            <a:endParaRPr lang="en-US" altLang="ko-KR" sz="900">
              <a:solidFill>
                <a:srgbClr val="000000"/>
              </a:solidFill>
              <a:latin typeface="Times New Roman" panose="02020603050405020304" pitchFamily="18" charset="0"/>
              <a:ea typeface="돋움" pitchFamily="50" charset="-127"/>
              <a:cs typeface="Times New Roman" panose="02020603050405020304" pitchFamily="18" charset="0"/>
            </a:endParaRPr>
          </a:p>
          <a:p>
            <a:pPr eaLnBrk="1" fontAlgn="base" latinLnBrk="1" hangingPunct="1">
              <a:spcBef>
                <a:spcPct val="0"/>
              </a:spcBef>
              <a:spcAft>
                <a:spcPct val="0"/>
              </a:spcAft>
            </a:pPr>
            <a:endParaRPr lang="en-US" altLang="ko-KR" sz="900">
              <a:solidFill>
                <a:srgbClr val="000000"/>
              </a:solidFill>
              <a:latin typeface="Times New Roman" panose="02020603050405020304" pitchFamily="18" charset="0"/>
              <a:ea typeface="돋움" pitchFamily="50" charset="-127"/>
              <a:cs typeface="Times New Roman" panose="02020603050405020304" pitchFamily="18" charset="0"/>
            </a:endParaRPr>
          </a:p>
          <a:p>
            <a:pPr eaLnBrk="1" fontAlgn="base" latinLnBrk="1" hangingPunct="1">
              <a:spcBef>
                <a:spcPct val="0"/>
              </a:spcBef>
              <a:spcAft>
                <a:spcPct val="0"/>
              </a:spcAft>
            </a:pPr>
            <a:endParaRPr lang="en-US" altLang="ko-KR" sz="900">
              <a:solidFill>
                <a:srgbClr val="000000"/>
              </a:solidFill>
              <a:latin typeface="Times New Roman" panose="02020603050405020304" pitchFamily="18" charset="0"/>
              <a:ea typeface="돋움" pitchFamily="50" charset="-127"/>
              <a:cs typeface="Times New Roman" panose="02020603050405020304" pitchFamily="18" charset="0"/>
            </a:endParaRPr>
          </a:p>
          <a:p>
            <a:pPr eaLnBrk="1" fontAlgn="base" latinLnBrk="1" hangingPunct="1">
              <a:spcBef>
                <a:spcPct val="0"/>
              </a:spcBef>
              <a:spcAft>
                <a:spcPct val="0"/>
              </a:spcAft>
            </a:pPr>
            <a:endParaRPr lang="en-US" altLang="ko-KR" sz="900">
              <a:solidFill>
                <a:srgbClr val="000000"/>
              </a:solidFill>
              <a:latin typeface="Times New Roman" panose="02020603050405020304" pitchFamily="18" charset="0"/>
              <a:ea typeface="돋움" pitchFamily="50" charset="-127"/>
              <a:cs typeface="Times New Roman" panose="02020603050405020304" pitchFamily="18" charset="0"/>
            </a:endParaRPr>
          </a:p>
          <a:p>
            <a:pPr eaLnBrk="1" fontAlgn="base" latinLnBrk="1" hangingPunct="1">
              <a:spcBef>
                <a:spcPct val="0"/>
              </a:spcBef>
              <a:spcAft>
                <a:spcPct val="0"/>
              </a:spcAft>
            </a:pPr>
            <a:endParaRPr lang="en-US" altLang="ko-KR" sz="900">
              <a:solidFill>
                <a:srgbClr val="000000"/>
              </a:solidFill>
              <a:latin typeface="Times New Roman" panose="02020603050405020304" pitchFamily="18" charset="0"/>
              <a:ea typeface="돋움" pitchFamily="50" charset="-127"/>
              <a:cs typeface="Times New Roman" panose="02020603050405020304" pitchFamily="18" charset="0"/>
            </a:endParaRPr>
          </a:p>
        </p:txBody>
      </p:sp>
      <p:sp>
        <p:nvSpPr>
          <p:cNvPr id="36" name="Text Box 13"/>
          <p:cNvSpPr txBox="1">
            <a:spLocks noChangeArrowheads="1"/>
          </p:cNvSpPr>
          <p:nvPr/>
        </p:nvSpPr>
        <p:spPr bwMode="auto">
          <a:xfrm>
            <a:off x="260350" y="247650"/>
            <a:ext cx="593432"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hangingPunct="0">
              <a:spcBef>
                <a:spcPct val="0"/>
              </a:spcBef>
              <a:spcAft>
                <a:spcPct val="0"/>
              </a:spcAft>
              <a:defRPr kumimoji="1">
                <a:solidFill>
                  <a:schemeClr val="tx1"/>
                </a:solidFill>
                <a:latin typeface="굴림" pitchFamily="50" charset="-127"/>
                <a:ea typeface="굴림" pitchFamily="50" charset="-127"/>
              </a:defRPr>
            </a:lvl9pPr>
          </a:lstStyle>
          <a:p>
            <a:pPr eaLnBrk="1" hangingPunct="1">
              <a:defRPr/>
            </a:pPr>
            <a:r>
              <a:rPr lang="en-US" altLang="ko-KR" sz="1600" b="1" smtClean="0">
                <a:effectLst>
                  <a:outerShdw blurRad="38100" dist="38100" dir="2700000" algn="tl">
                    <a:srgbClr val="C0C0C0"/>
                  </a:outerShdw>
                </a:effectLst>
                <a:latin typeface="Arial" panose="020B0604020202020204" pitchFamily="34" charset="0"/>
                <a:cs typeface="Arial" panose="020B0604020202020204" pitchFamily="34" charset="0"/>
              </a:rPr>
              <a:t>PLC</a:t>
            </a:r>
            <a:endParaRPr lang="ko-KR" altLang="en-US" sz="1600" b="1" smtClean="0">
              <a:latin typeface="Arial" panose="020B0604020202020204" pitchFamily="34" charset="0"/>
              <a:cs typeface="Arial" panose="020B0604020202020204" pitchFamily="34" charset="0"/>
            </a:endParaRPr>
          </a:p>
        </p:txBody>
      </p:sp>
      <p:sp>
        <p:nvSpPr>
          <p:cNvPr id="37" name="TextBox 36"/>
          <p:cNvSpPr txBox="1"/>
          <p:nvPr/>
        </p:nvSpPr>
        <p:spPr>
          <a:xfrm>
            <a:off x="3144144" y="200472"/>
            <a:ext cx="572988" cy="307777"/>
          </a:xfrm>
          <a:prstGeom prst="rect">
            <a:avLst/>
          </a:prstGeom>
          <a:noFill/>
        </p:spPr>
        <p:txBody>
          <a:bodyPr wrap="square" rtlCol="0">
            <a:spAutoFit/>
          </a:bodyPr>
          <a:lstStyle/>
          <a:p>
            <a:r>
              <a:rPr lang="vi-VN" sz="1400" smtClean="0"/>
              <a:t>ĐỀ3</a:t>
            </a:r>
            <a:endParaRPr lang="en-US" sz="1400"/>
          </a:p>
        </p:txBody>
      </p:sp>
    </p:spTree>
    <p:extLst>
      <p:ext uri="{BB962C8B-B14F-4D97-AF65-F5344CB8AC3E}">
        <p14:creationId xmlns:p14="http://schemas.microsoft.com/office/powerpoint/2010/main" val="1682383256"/>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Line 2"/>
          <p:cNvSpPr>
            <a:spLocks noChangeShapeType="1"/>
          </p:cNvSpPr>
          <p:nvPr/>
        </p:nvSpPr>
        <p:spPr bwMode="auto">
          <a:xfrm>
            <a:off x="228600" y="610528"/>
            <a:ext cx="6324600" cy="0"/>
          </a:xfrm>
          <a:prstGeom prst="line">
            <a:avLst/>
          </a:prstGeom>
          <a:noFill/>
          <a:ln w="57150" cmpd="thinThick">
            <a:solidFill>
              <a:schemeClr val="tx1"/>
            </a:solidFill>
            <a:round/>
            <a:headEnd/>
            <a:tailEnd/>
          </a:ln>
          <a:extLst>
            <a:ext uri="{909E8E84-426E-40DD-AFC4-6F175D3DCCD1}">
              <a14:hiddenFill xmlns:a14="http://schemas.microsoft.com/office/drawing/2010/main">
                <a:noFill/>
              </a14:hiddenFill>
            </a:ext>
          </a:extLst>
        </p:spPr>
        <p:txBody>
          <a:bodyPr/>
          <a:lstStyle/>
          <a:p>
            <a:pPr fontAlgn="base" latinLnBrk="1">
              <a:spcBef>
                <a:spcPct val="0"/>
              </a:spcBef>
              <a:spcAft>
                <a:spcPct val="0"/>
              </a:spcAft>
            </a:pPr>
            <a:endParaRPr kumimoji="1" lang="en-US">
              <a:solidFill>
                <a:srgbClr val="000000"/>
              </a:solidFill>
              <a:latin typeface="Times New Roman" panose="02020603050405020304" pitchFamily="18" charset="0"/>
              <a:cs typeface="Times New Roman" panose="02020603050405020304" pitchFamily="18" charset="0"/>
            </a:endParaRPr>
          </a:p>
        </p:txBody>
      </p:sp>
      <p:sp>
        <p:nvSpPr>
          <p:cNvPr id="10243" name="Text Box 3"/>
          <p:cNvSpPr txBox="1">
            <a:spLocks noChangeArrowheads="1"/>
          </p:cNvSpPr>
          <p:nvPr/>
        </p:nvSpPr>
        <p:spPr bwMode="auto">
          <a:xfrm>
            <a:off x="228600" y="736092"/>
            <a:ext cx="343235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9pPr>
          </a:lstStyle>
          <a:p>
            <a:pPr eaLnBrk="1" fontAlgn="base" latinLnBrk="1" hangingPunct="1">
              <a:spcBef>
                <a:spcPct val="0"/>
              </a:spcBef>
              <a:spcAft>
                <a:spcPct val="0"/>
              </a:spcAft>
            </a:pPr>
            <a:r>
              <a:rPr lang="ko-KR" altLang="en-US" sz="1000">
                <a:solidFill>
                  <a:srgbClr val="000000"/>
                </a:solidFill>
                <a:latin typeface="Times New Roman" panose="02020603050405020304" pitchFamily="18" charset="0"/>
                <a:cs typeface="Times New Roman" panose="02020603050405020304" pitchFamily="18" charset="0"/>
              </a:rPr>
              <a:t>소속 </a:t>
            </a:r>
            <a:r>
              <a:rPr lang="en-US" altLang="ko-KR" sz="1000">
                <a:solidFill>
                  <a:srgbClr val="000000"/>
                </a:solidFill>
                <a:latin typeface="Times New Roman" panose="02020603050405020304" pitchFamily="18" charset="0"/>
                <a:cs typeface="Times New Roman" panose="02020603050405020304" pitchFamily="18" charset="0"/>
              </a:rPr>
              <a:t>:                                                </a:t>
            </a:r>
            <a:r>
              <a:rPr lang="ko-KR" altLang="en-US" sz="1000">
                <a:solidFill>
                  <a:srgbClr val="000000"/>
                </a:solidFill>
                <a:latin typeface="Times New Roman" panose="02020603050405020304" pitchFamily="18" charset="0"/>
                <a:cs typeface="Times New Roman" panose="02020603050405020304" pitchFamily="18" charset="0"/>
              </a:rPr>
              <a:t>사번 </a:t>
            </a:r>
            <a:r>
              <a:rPr lang="en-US" altLang="ko-KR" sz="1000">
                <a:solidFill>
                  <a:srgbClr val="000000"/>
                </a:solidFill>
                <a:latin typeface="Times New Roman" panose="02020603050405020304" pitchFamily="18" charset="0"/>
                <a:cs typeface="Times New Roman" panose="02020603050405020304" pitchFamily="18" charset="0"/>
              </a:rPr>
              <a:t>:                      </a:t>
            </a:r>
            <a:r>
              <a:rPr lang="ko-KR" altLang="en-US" sz="1000">
                <a:solidFill>
                  <a:srgbClr val="000000"/>
                </a:solidFill>
                <a:latin typeface="Times New Roman" panose="02020603050405020304" pitchFamily="18" charset="0"/>
                <a:cs typeface="Times New Roman" panose="02020603050405020304" pitchFamily="18" charset="0"/>
              </a:rPr>
              <a:t>이름 </a:t>
            </a:r>
            <a:r>
              <a:rPr lang="en-US" altLang="ko-KR" sz="1000">
                <a:solidFill>
                  <a:srgbClr val="000000"/>
                </a:solidFill>
                <a:latin typeface="Times New Roman" panose="02020603050405020304" pitchFamily="18" charset="0"/>
                <a:cs typeface="Times New Roman" panose="02020603050405020304" pitchFamily="18" charset="0"/>
              </a:rPr>
              <a:t>: </a:t>
            </a:r>
          </a:p>
        </p:txBody>
      </p:sp>
      <p:sp>
        <p:nvSpPr>
          <p:cNvPr id="10244" name="Rectangle 4"/>
          <p:cNvSpPr>
            <a:spLocks noChangeArrowheads="1"/>
          </p:cNvSpPr>
          <p:nvPr/>
        </p:nvSpPr>
        <p:spPr bwMode="auto">
          <a:xfrm>
            <a:off x="304800" y="1066291"/>
            <a:ext cx="3124200" cy="8610996"/>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marL="457200" indent="-457200"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9pPr>
          </a:lstStyle>
          <a:p>
            <a:pPr eaLnBrk="1" fontAlgn="base" latinLnBrk="1" hangingPunct="1">
              <a:lnSpc>
                <a:spcPct val="110000"/>
              </a:lnSpc>
              <a:spcBef>
                <a:spcPct val="0"/>
              </a:spcBef>
              <a:spcAft>
                <a:spcPct val="0"/>
              </a:spcAft>
            </a:pPr>
            <a:endParaRPr lang="ko-KR" altLang="ko-KR" sz="900">
              <a:solidFill>
                <a:srgbClr val="000000"/>
              </a:solidFill>
              <a:latin typeface="Times New Roman" panose="02020603050405020304" pitchFamily="18" charset="0"/>
              <a:ea typeface="돋움" pitchFamily="50" charset="-127"/>
              <a:cs typeface="Times New Roman" panose="02020603050405020304" pitchFamily="18" charset="0"/>
            </a:endParaRPr>
          </a:p>
        </p:txBody>
      </p:sp>
      <p:sp>
        <p:nvSpPr>
          <p:cNvPr id="10245" name="Rectangle 5"/>
          <p:cNvSpPr>
            <a:spLocks noChangeArrowheads="1"/>
          </p:cNvSpPr>
          <p:nvPr/>
        </p:nvSpPr>
        <p:spPr bwMode="auto">
          <a:xfrm>
            <a:off x="3429000" y="1066291"/>
            <a:ext cx="3124200" cy="8610996"/>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marL="457200" indent="-457200"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9pPr>
          </a:lstStyle>
          <a:p>
            <a:pPr eaLnBrk="1" fontAlgn="base" latinLnBrk="1" hangingPunct="1">
              <a:spcBef>
                <a:spcPct val="0"/>
              </a:spcBef>
              <a:spcAft>
                <a:spcPct val="0"/>
              </a:spcAft>
            </a:pPr>
            <a:endParaRPr lang="en-US" altLang="ko-KR" sz="900">
              <a:solidFill>
                <a:srgbClr val="000000"/>
              </a:solidFill>
              <a:latin typeface="Times New Roman" panose="02020603050405020304" pitchFamily="18" charset="0"/>
              <a:ea typeface="돋움" pitchFamily="50" charset="-127"/>
              <a:cs typeface="Times New Roman" panose="02020603050405020304" pitchFamily="18" charset="0"/>
            </a:endParaRPr>
          </a:p>
          <a:p>
            <a:pPr eaLnBrk="1" fontAlgn="base" latinLnBrk="1" hangingPunct="1">
              <a:spcBef>
                <a:spcPct val="0"/>
              </a:spcBef>
              <a:spcAft>
                <a:spcPct val="0"/>
              </a:spcAft>
            </a:pPr>
            <a:endParaRPr lang="en-US" altLang="ko-KR" sz="900">
              <a:solidFill>
                <a:srgbClr val="000000"/>
              </a:solidFill>
              <a:latin typeface="Times New Roman" panose="02020603050405020304" pitchFamily="18" charset="0"/>
              <a:ea typeface="돋움" pitchFamily="50" charset="-127"/>
              <a:cs typeface="Times New Roman" panose="02020603050405020304" pitchFamily="18" charset="0"/>
            </a:endParaRPr>
          </a:p>
          <a:p>
            <a:pPr eaLnBrk="1" fontAlgn="base" latinLnBrk="1" hangingPunct="1">
              <a:spcBef>
                <a:spcPct val="0"/>
              </a:spcBef>
              <a:spcAft>
                <a:spcPct val="0"/>
              </a:spcAft>
            </a:pPr>
            <a:endParaRPr lang="en-US" altLang="ko-KR" sz="900">
              <a:solidFill>
                <a:srgbClr val="000000"/>
              </a:solidFill>
              <a:latin typeface="Times New Roman" panose="02020603050405020304" pitchFamily="18" charset="0"/>
              <a:ea typeface="돋움" pitchFamily="50" charset="-127"/>
              <a:cs typeface="Times New Roman" panose="02020603050405020304" pitchFamily="18" charset="0"/>
            </a:endParaRPr>
          </a:p>
          <a:p>
            <a:pPr eaLnBrk="1" fontAlgn="base" latinLnBrk="1" hangingPunct="1">
              <a:spcBef>
                <a:spcPct val="0"/>
              </a:spcBef>
              <a:spcAft>
                <a:spcPct val="0"/>
              </a:spcAft>
            </a:pPr>
            <a:endParaRPr lang="en-US" altLang="ko-KR" sz="900">
              <a:solidFill>
                <a:srgbClr val="000000"/>
              </a:solidFill>
              <a:latin typeface="Times New Roman" panose="02020603050405020304" pitchFamily="18" charset="0"/>
              <a:ea typeface="돋움" pitchFamily="50" charset="-127"/>
              <a:cs typeface="Times New Roman" panose="02020603050405020304" pitchFamily="18" charset="0"/>
            </a:endParaRPr>
          </a:p>
          <a:p>
            <a:pPr eaLnBrk="1" fontAlgn="base" latinLnBrk="1" hangingPunct="1">
              <a:spcBef>
                <a:spcPct val="0"/>
              </a:spcBef>
              <a:spcAft>
                <a:spcPct val="0"/>
              </a:spcAft>
            </a:pPr>
            <a:endParaRPr lang="en-US" altLang="ko-KR" sz="900">
              <a:solidFill>
                <a:srgbClr val="000000"/>
              </a:solidFill>
              <a:latin typeface="Times New Roman" panose="02020603050405020304" pitchFamily="18" charset="0"/>
              <a:ea typeface="돋움" pitchFamily="50" charset="-127"/>
              <a:cs typeface="Times New Roman" panose="02020603050405020304" pitchFamily="18" charset="0"/>
            </a:endParaRPr>
          </a:p>
        </p:txBody>
      </p:sp>
      <p:sp>
        <p:nvSpPr>
          <p:cNvPr id="10246" name="Line 2"/>
          <p:cNvSpPr>
            <a:spLocks noChangeShapeType="1"/>
          </p:cNvSpPr>
          <p:nvPr/>
        </p:nvSpPr>
        <p:spPr bwMode="auto">
          <a:xfrm>
            <a:off x="228600" y="610528"/>
            <a:ext cx="6324600" cy="0"/>
          </a:xfrm>
          <a:prstGeom prst="line">
            <a:avLst/>
          </a:prstGeom>
          <a:noFill/>
          <a:ln w="57150" cmpd="thinThick">
            <a:solidFill>
              <a:schemeClr val="tx1"/>
            </a:solidFill>
            <a:round/>
            <a:headEnd/>
            <a:tailEnd/>
          </a:ln>
          <a:extLst>
            <a:ext uri="{909E8E84-426E-40DD-AFC4-6F175D3DCCD1}">
              <a14:hiddenFill xmlns:a14="http://schemas.microsoft.com/office/drawing/2010/main">
                <a:noFill/>
              </a14:hiddenFill>
            </a:ext>
          </a:extLst>
        </p:spPr>
        <p:txBody>
          <a:bodyPr/>
          <a:lstStyle/>
          <a:p>
            <a:pPr fontAlgn="base" latinLnBrk="1">
              <a:spcBef>
                <a:spcPct val="0"/>
              </a:spcBef>
              <a:spcAft>
                <a:spcPct val="0"/>
              </a:spcAft>
            </a:pPr>
            <a:endParaRPr kumimoji="1" lang="en-US">
              <a:solidFill>
                <a:srgbClr val="000000"/>
              </a:solidFill>
              <a:latin typeface="Times New Roman" panose="02020603050405020304" pitchFamily="18" charset="0"/>
              <a:cs typeface="Times New Roman" panose="02020603050405020304" pitchFamily="18" charset="0"/>
            </a:endParaRPr>
          </a:p>
        </p:txBody>
      </p:sp>
      <p:graphicFrame>
        <p:nvGraphicFramePr>
          <p:cNvPr id="2" name="Group 6"/>
          <p:cNvGraphicFramePr>
            <a:graphicFrameLocks noGrp="1"/>
          </p:cNvGraphicFramePr>
          <p:nvPr>
            <p:extLst>
              <p:ext uri="{D42A27DB-BD31-4B8C-83A1-F6EECF244321}">
                <p14:modId xmlns:p14="http://schemas.microsoft.com/office/powerpoint/2010/main" val="1785762323"/>
              </p:ext>
            </p:extLst>
          </p:nvPr>
        </p:nvGraphicFramePr>
        <p:xfrm>
          <a:off x="5445159" y="151343"/>
          <a:ext cx="1108075" cy="839258"/>
        </p:xfrm>
        <a:graphic>
          <a:graphicData uri="http://schemas.openxmlformats.org/drawingml/2006/table">
            <a:tbl>
              <a:tblPr/>
              <a:tblGrid>
                <a:gridCol w="1108075">
                  <a:extLst>
                    <a:ext uri="{9D8B030D-6E8A-4147-A177-3AD203B41FA5}">
                      <a16:colId xmlns:a16="http://schemas.microsoft.com/office/drawing/2014/main" val="20000"/>
                    </a:ext>
                  </a:extLst>
                </a:gridCol>
              </a:tblGrid>
              <a:tr h="302683">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ko-KR" altLang="en-US" sz="1200" b="1" i="0" u="none" strike="noStrike" cap="none" normalizeH="0" baseline="0" smtClean="0">
                          <a:ln>
                            <a:noFill/>
                          </a:ln>
                          <a:solidFill>
                            <a:schemeClr val="tx1"/>
                          </a:solidFill>
                          <a:effectLst/>
                          <a:latin typeface="굴림" pitchFamily="50" charset="-127"/>
                          <a:ea typeface="굴림" pitchFamily="50" charset="-127"/>
                        </a:rPr>
                        <a:t>점 수</a:t>
                      </a:r>
                    </a:p>
                  </a:txBody>
                  <a:tcPr marL="91453" marR="91453" marT="49530" marB="4953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536575">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endParaRPr kumimoji="1" lang="ko-KR" altLang="ko-KR" sz="1200" b="0" i="0" u="none" strike="noStrike" cap="none" normalizeH="0" baseline="0" smtClean="0">
                        <a:ln>
                          <a:noFill/>
                        </a:ln>
                        <a:solidFill>
                          <a:schemeClr val="tx1"/>
                        </a:solidFill>
                        <a:effectLst/>
                        <a:latin typeface="굴림" pitchFamily="50" charset="-127"/>
                        <a:ea typeface="굴림" pitchFamily="50" charset="-127"/>
                      </a:endParaRPr>
                    </a:p>
                  </a:txBody>
                  <a:tcPr marL="91453" marR="91453" marT="49530" marB="495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bl>
          </a:graphicData>
        </a:graphic>
      </p:graphicFrame>
      <p:sp>
        <p:nvSpPr>
          <p:cNvPr id="10256" name="Rectangle 99"/>
          <p:cNvSpPr>
            <a:spLocks noChangeArrowheads="1"/>
          </p:cNvSpPr>
          <p:nvPr/>
        </p:nvSpPr>
        <p:spPr bwMode="auto">
          <a:xfrm>
            <a:off x="227013" y="1129925"/>
            <a:ext cx="342900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9pPr>
          </a:lstStyle>
          <a:p>
            <a:pPr eaLnBrk="1" fontAlgn="base" latinLnBrk="1" hangingPunct="1">
              <a:spcBef>
                <a:spcPct val="0"/>
              </a:spcBef>
              <a:spcAft>
                <a:spcPct val="0"/>
              </a:spcAft>
            </a:pPr>
            <a:r>
              <a:rPr lang="en-US" altLang="ko-KR" sz="900">
                <a:solidFill>
                  <a:srgbClr val="000000"/>
                </a:solidFill>
                <a:latin typeface="Times New Roman" panose="02020603050405020304" pitchFamily="18" charset="0"/>
                <a:cs typeface="Times New Roman" panose="02020603050405020304" pitchFamily="18" charset="0"/>
              </a:rPr>
              <a:t>1. </a:t>
            </a:r>
            <a:r>
              <a:rPr lang="en-US" altLang="ko-KR" sz="900" err="1" smtClean="0">
                <a:solidFill>
                  <a:srgbClr val="000000"/>
                </a:solidFill>
                <a:latin typeface="Times New Roman" panose="02020603050405020304" pitchFamily="18" charset="0"/>
                <a:cs typeface="Times New Roman" panose="02020603050405020304" pitchFamily="18" charset="0"/>
              </a:rPr>
              <a:t>Cái</a:t>
            </a:r>
            <a:r>
              <a:rPr lang="en-US" altLang="ko-KR" sz="900" smtClean="0">
                <a:solidFill>
                  <a:srgbClr val="000000"/>
                </a:solidFill>
                <a:latin typeface="Times New Roman" panose="02020603050405020304" pitchFamily="18" charset="0"/>
                <a:cs typeface="Times New Roman" panose="02020603050405020304" pitchFamily="18" charset="0"/>
              </a:rPr>
              <a:t> </a:t>
            </a:r>
            <a:r>
              <a:rPr lang="en-US" altLang="ko-KR" sz="900" err="1" smtClean="0">
                <a:solidFill>
                  <a:srgbClr val="000000"/>
                </a:solidFill>
                <a:latin typeface="Times New Roman" panose="02020603050405020304" pitchFamily="18" charset="0"/>
                <a:cs typeface="Times New Roman" panose="02020603050405020304" pitchFamily="18" charset="0"/>
              </a:rPr>
              <a:t>đúng</a:t>
            </a:r>
            <a:r>
              <a:rPr lang="en-US" altLang="ko-KR" sz="900" smtClean="0">
                <a:solidFill>
                  <a:srgbClr val="000000"/>
                </a:solidFill>
                <a:latin typeface="Times New Roman" panose="02020603050405020304" pitchFamily="18" charset="0"/>
                <a:cs typeface="Times New Roman" panose="02020603050405020304" pitchFamily="18" charset="0"/>
              </a:rPr>
              <a:t> </a:t>
            </a:r>
            <a:r>
              <a:rPr lang="en-US" altLang="ko-KR" sz="900" err="1" smtClean="0">
                <a:solidFill>
                  <a:srgbClr val="000000"/>
                </a:solidFill>
                <a:latin typeface="Times New Roman" panose="02020603050405020304" pitchFamily="18" charset="0"/>
                <a:cs typeface="Times New Roman" panose="02020603050405020304" pitchFamily="18" charset="0"/>
              </a:rPr>
              <a:t>với</a:t>
            </a:r>
            <a:r>
              <a:rPr lang="en-US" altLang="ko-KR" sz="900" smtClean="0">
                <a:solidFill>
                  <a:srgbClr val="000000"/>
                </a:solidFill>
                <a:latin typeface="Times New Roman" panose="02020603050405020304" pitchFamily="18" charset="0"/>
                <a:cs typeface="Times New Roman" panose="02020603050405020304" pitchFamily="18" charset="0"/>
              </a:rPr>
              <a:t> Dip Switch </a:t>
            </a:r>
            <a:r>
              <a:rPr lang="en-US" altLang="ko-KR" sz="900" err="1" smtClean="0">
                <a:solidFill>
                  <a:srgbClr val="000000"/>
                </a:solidFill>
                <a:latin typeface="Times New Roman" panose="02020603050405020304" pitchFamily="18" charset="0"/>
                <a:cs typeface="Times New Roman" panose="02020603050405020304" pitchFamily="18" charset="0"/>
              </a:rPr>
              <a:t>trong</a:t>
            </a:r>
            <a:r>
              <a:rPr lang="en-US" altLang="ko-KR" sz="900" smtClean="0">
                <a:solidFill>
                  <a:srgbClr val="000000"/>
                </a:solidFill>
                <a:latin typeface="Times New Roman" panose="02020603050405020304" pitchFamily="18" charset="0"/>
                <a:cs typeface="Times New Roman" panose="02020603050405020304" pitchFamily="18" charset="0"/>
              </a:rPr>
              <a:t> ROM </a:t>
            </a:r>
            <a:r>
              <a:rPr lang="en-US" altLang="ko-KR" sz="900" err="1" smtClean="0">
                <a:solidFill>
                  <a:srgbClr val="000000"/>
                </a:solidFill>
                <a:latin typeface="Times New Roman" panose="02020603050405020304" pitchFamily="18" charset="0"/>
                <a:cs typeface="Times New Roman" panose="02020603050405020304" pitchFamily="18" charset="0"/>
              </a:rPr>
              <a:t>tiêu</a:t>
            </a:r>
            <a:r>
              <a:rPr lang="en-US" altLang="ko-KR" sz="900" smtClean="0">
                <a:solidFill>
                  <a:srgbClr val="000000"/>
                </a:solidFill>
                <a:latin typeface="Times New Roman" panose="02020603050405020304" pitchFamily="18" charset="0"/>
                <a:cs typeface="Times New Roman" panose="02020603050405020304" pitchFamily="18" charset="0"/>
              </a:rPr>
              <a:t> </a:t>
            </a:r>
            <a:r>
              <a:rPr lang="en-US" altLang="ko-KR" sz="900" err="1" smtClean="0">
                <a:solidFill>
                  <a:srgbClr val="000000"/>
                </a:solidFill>
                <a:latin typeface="Times New Roman" panose="02020603050405020304" pitchFamily="18" charset="0"/>
                <a:cs typeface="Times New Roman" panose="02020603050405020304" pitchFamily="18" charset="0"/>
              </a:rPr>
              <a:t>chuẩn</a:t>
            </a:r>
            <a:r>
              <a:rPr lang="en-US" altLang="ko-KR" sz="900" smtClean="0">
                <a:solidFill>
                  <a:srgbClr val="000000"/>
                </a:solidFill>
                <a:latin typeface="Times New Roman" panose="02020603050405020304" pitchFamily="18" charset="0"/>
                <a:cs typeface="Times New Roman" panose="02020603050405020304" pitchFamily="18" charset="0"/>
              </a:rPr>
              <a:t> </a:t>
            </a:r>
            <a:r>
              <a:rPr lang="en-US" altLang="ko-KR" sz="900" err="1" smtClean="0">
                <a:solidFill>
                  <a:srgbClr val="000000"/>
                </a:solidFill>
                <a:latin typeface="Times New Roman" panose="02020603050405020304" pitchFamily="18" charset="0"/>
                <a:cs typeface="Times New Roman" panose="02020603050405020304" pitchFamily="18" charset="0"/>
              </a:rPr>
              <a:t>khi</a:t>
            </a:r>
            <a:r>
              <a:rPr lang="en-US" altLang="ko-KR" sz="900" smtClean="0">
                <a:solidFill>
                  <a:srgbClr val="000000"/>
                </a:solidFill>
                <a:latin typeface="Times New Roman" panose="02020603050405020304" pitchFamily="18" charset="0"/>
                <a:cs typeface="Times New Roman" panose="02020603050405020304" pitchFamily="18" charset="0"/>
              </a:rPr>
              <a:t> </a:t>
            </a:r>
            <a:r>
              <a:rPr lang="en-US" altLang="ko-KR" sz="900" err="1" smtClean="0">
                <a:solidFill>
                  <a:srgbClr val="000000"/>
                </a:solidFill>
                <a:latin typeface="Times New Roman" panose="02020603050405020304" pitchFamily="18" charset="0"/>
                <a:cs typeface="Times New Roman" panose="02020603050405020304" pitchFamily="18" charset="0"/>
              </a:rPr>
              <a:t>chỉ</a:t>
            </a:r>
            <a:r>
              <a:rPr lang="en-US" altLang="ko-KR" sz="900" smtClean="0">
                <a:solidFill>
                  <a:srgbClr val="000000"/>
                </a:solidFill>
                <a:latin typeface="Times New Roman" panose="02020603050405020304" pitchFamily="18" charset="0"/>
                <a:cs typeface="Times New Roman" panose="02020603050405020304" pitchFamily="18" charset="0"/>
              </a:rPr>
              <a:t> </a:t>
            </a:r>
            <a:r>
              <a:rPr lang="en-US" altLang="ko-KR" sz="900" err="1" smtClean="0">
                <a:solidFill>
                  <a:srgbClr val="000000"/>
                </a:solidFill>
                <a:latin typeface="Times New Roman" panose="02020603050405020304" pitchFamily="18" charset="0"/>
                <a:cs typeface="Times New Roman" panose="02020603050405020304" pitchFamily="18" charset="0"/>
              </a:rPr>
              <a:t>định</a:t>
            </a:r>
            <a:r>
              <a:rPr lang="en-US" altLang="ko-KR" sz="900" smtClean="0">
                <a:solidFill>
                  <a:srgbClr val="000000"/>
                </a:solidFill>
                <a:latin typeface="Times New Roman" panose="02020603050405020304" pitchFamily="18" charset="0"/>
                <a:cs typeface="Times New Roman" panose="02020603050405020304" pitchFamily="18" charset="0"/>
              </a:rPr>
              <a:t> Drive </a:t>
            </a:r>
            <a:r>
              <a:rPr lang="en-US" altLang="ko-KR" sz="900" err="1" smtClean="0">
                <a:solidFill>
                  <a:srgbClr val="000000"/>
                </a:solidFill>
                <a:latin typeface="Times New Roman" panose="02020603050405020304" pitchFamily="18" charset="0"/>
                <a:cs typeface="Times New Roman" panose="02020603050405020304" pitchFamily="18" charset="0"/>
              </a:rPr>
              <a:t>hữu</a:t>
            </a:r>
            <a:r>
              <a:rPr lang="en-US" altLang="ko-KR" sz="900" smtClean="0">
                <a:solidFill>
                  <a:srgbClr val="000000"/>
                </a:solidFill>
                <a:latin typeface="Times New Roman" panose="02020603050405020304" pitchFamily="18" charset="0"/>
                <a:cs typeface="Times New Roman" panose="02020603050405020304" pitchFamily="18" charset="0"/>
              </a:rPr>
              <a:t> </a:t>
            </a:r>
            <a:r>
              <a:rPr lang="en-US" altLang="ko-KR" sz="900" err="1" smtClean="0">
                <a:solidFill>
                  <a:srgbClr val="000000"/>
                </a:solidFill>
                <a:latin typeface="Times New Roman" panose="02020603050405020304" pitchFamily="18" charset="0"/>
                <a:cs typeface="Times New Roman" panose="02020603050405020304" pitchFamily="18" charset="0"/>
              </a:rPr>
              <a:t>hiệu</a:t>
            </a:r>
            <a:r>
              <a:rPr lang="en-US" altLang="ko-KR" sz="900" smtClean="0">
                <a:solidFill>
                  <a:srgbClr val="000000"/>
                </a:solidFill>
                <a:latin typeface="Times New Roman" panose="02020603050405020304" pitchFamily="18" charset="0"/>
                <a:cs typeface="Times New Roman" panose="02020603050405020304" pitchFamily="18" charset="0"/>
              </a:rPr>
              <a:t> Parameter </a:t>
            </a:r>
            <a:r>
              <a:rPr lang="en-US" altLang="ko-KR" sz="900" err="1" smtClean="0">
                <a:solidFill>
                  <a:srgbClr val="000000"/>
                </a:solidFill>
                <a:latin typeface="Times New Roman" panose="02020603050405020304" pitchFamily="18" charset="0"/>
                <a:cs typeface="Times New Roman" panose="02020603050405020304" pitchFamily="18" charset="0"/>
              </a:rPr>
              <a:t>của</a:t>
            </a:r>
            <a:r>
              <a:rPr lang="en-US" altLang="ko-KR" sz="900" smtClean="0">
                <a:solidFill>
                  <a:srgbClr val="000000"/>
                </a:solidFill>
                <a:latin typeface="Times New Roman" panose="02020603050405020304" pitchFamily="18" charset="0"/>
                <a:cs typeface="Times New Roman" panose="02020603050405020304" pitchFamily="18" charset="0"/>
              </a:rPr>
              <a:t> CPU </a:t>
            </a:r>
            <a:r>
              <a:rPr lang="en-US" altLang="ko-KR" sz="900" err="1" smtClean="0">
                <a:solidFill>
                  <a:srgbClr val="000000"/>
                </a:solidFill>
                <a:latin typeface="Times New Roman" panose="02020603050405020304" pitchFamily="18" charset="0"/>
                <a:cs typeface="Times New Roman" panose="02020603050405020304" pitchFamily="18" charset="0"/>
              </a:rPr>
              <a:t>là</a:t>
            </a:r>
            <a:r>
              <a:rPr lang="en-US" altLang="ko-KR" sz="900" smtClean="0">
                <a:solidFill>
                  <a:srgbClr val="000000"/>
                </a:solidFill>
                <a:latin typeface="Times New Roman" panose="02020603050405020304" pitchFamily="18" charset="0"/>
                <a:cs typeface="Times New Roman" panose="02020603050405020304" pitchFamily="18" charset="0"/>
              </a:rPr>
              <a:t> </a:t>
            </a:r>
            <a:r>
              <a:rPr lang="en-US" altLang="ko-KR" sz="900" err="1" smtClean="0">
                <a:solidFill>
                  <a:srgbClr val="000000"/>
                </a:solidFill>
                <a:latin typeface="Times New Roman" panose="02020603050405020304" pitchFamily="18" charset="0"/>
                <a:cs typeface="Times New Roman" panose="02020603050405020304" pitchFamily="18" charset="0"/>
              </a:rPr>
              <a:t>gì</a:t>
            </a:r>
            <a:r>
              <a:rPr lang="en-US" altLang="ko-KR" sz="900" smtClean="0">
                <a:solidFill>
                  <a:srgbClr val="000000"/>
                </a:solidFill>
                <a:latin typeface="Times New Roman" panose="02020603050405020304" pitchFamily="18" charset="0"/>
                <a:cs typeface="Times New Roman" panose="02020603050405020304" pitchFamily="18" charset="0"/>
              </a:rPr>
              <a:t>? </a:t>
            </a:r>
            <a:r>
              <a:rPr lang="en-US" altLang="ko-KR" sz="900">
                <a:solidFill>
                  <a:srgbClr val="000000"/>
                </a:solidFill>
                <a:latin typeface="Times New Roman" panose="02020603050405020304" pitchFamily="18" charset="0"/>
                <a:cs typeface="Times New Roman" panose="02020603050405020304" pitchFamily="18" charset="0"/>
              </a:rPr>
              <a:t>(     )</a:t>
            </a:r>
          </a:p>
          <a:p>
            <a:pPr eaLnBrk="1" fontAlgn="base" latinLnBrk="1" hangingPunct="1">
              <a:spcBef>
                <a:spcPct val="0"/>
              </a:spcBef>
              <a:spcAft>
                <a:spcPct val="0"/>
              </a:spcAft>
            </a:pPr>
            <a:r>
              <a:rPr lang="en-US" altLang="ko-KR" sz="900">
                <a:solidFill>
                  <a:srgbClr val="000000"/>
                </a:solidFill>
                <a:latin typeface="Times New Roman" panose="02020603050405020304" pitchFamily="18" charset="0"/>
                <a:cs typeface="Times New Roman" panose="02020603050405020304" pitchFamily="18" charset="0"/>
              </a:rPr>
              <a:t>   ① SW2 ON SW3 OFF        ② SW2 OFF SW3 ON</a:t>
            </a:r>
          </a:p>
          <a:p>
            <a:pPr eaLnBrk="1" fontAlgn="base" latinLnBrk="1" hangingPunct="1">
              <a:spcBef>
                <a:spcPct val="0"/>
              </a:spcBef>
              <a:spcAft>
                <a:spcPct val="0"/>
              </a:spcAft>
            </a:pPr>
            <a:r>
              <a:rPr lang="en-US" altLang="ko-KR" sz="900">
                <a:solidFill>
                  <a:srgbClr val="000000"/>
                </a:solidFill>
                <a:latin typeface="Times New Roman" panose="02020603050405020304" pitchFamily="18" charset="0"/>
                <a:cs typeface="Times New Roman" panose="02020603050405020304" pitchFamily="18" charset="0"/>
              </a:rPr>
              <a:t>   ③ SW2 OFF SW3 OFF       ④ SW2 ON SW3 ON     </a:t>
            </a:r>
          </a:p>
        </p:txBody>
      </p:sp>
      <p:sp>
        <p:nvSpPr>
          <p:cNvPr id="10257" name="Rectangle 100"/>
          <p:cNvSpPr>
            <a:spLocks noChangeArrowheads="1"/>
          </p:cNvSpPr>
          <p:nvPr/>
        </p:nvSpPr>
        <p:spPr bwMode="auto">
          <a:xfrm>
            <a:off x="233363" y="1910710"/>
            <a:ext cx="3429000" cy="216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9pPr>
          </a:lstStyle>
          <a:p>
            <a:pPr eaLnBrk="1" fontAlgn="base" latinLnBrk="1" hangingPunct="1">
              <a:spcBef>
                <a:spcPct val="0"/>
              </a:spcBef>
              <a:spcAft>
                <a:spcPct val="0"/>
              </a:spcAft>
            </a:pPr>
            <a:r>
              <a:rPr lang="en-US" altLang="ko-KR" sz="900">
                <a:solidFill>
                  <a:srgbClr val="000000"/>
                </a:solidFill>
                <a:latin typeface="Times New Roman" panose="02020603050405020304" pitchFamily="18" charset="0"/>
                <a:ea typeface="돋움" pitchFamily="50" charset="-127"/>
                <a:cs typeface="Times New Roman" panose="02020603050405020304" pitchFamily="18" charset="0"/>
              </a:rPr>
              <a:t>2.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Cái</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nào</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là</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sai</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khi</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giải</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thích</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về</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Data Resister? </a:t>
            </a:r>
            <a:r>
              <a:rPr lang="en-US" altLang="ko-KR" sz="900">
                <a:solidFill>
                  <a:srgbClr val="000000"/>
                </a:solidFill>
                <a:latin typeface="Times New Roman" panose="02020603050405020304" pitchFamily="18" charset="0"/>
                <a:ea typeface="돋움" pitchFamily="50" charset="-127"/>
                <a:cs typeface="Times New Roman" panose="02020603050405020304" pitchFamily="18" charset="0"/>
              </a:rPr>
              <a:t>(      )</a:t>
            </a:r>
            <a:endParaRPr lang="ko-KR" altLang="ko-KR" sz="900">
              <a:solidFill>
                <a:srgbClr val="000000"/>
              </a:solidFill>
              <a:latin typeface="Times New Roman" panose="02020603050405020304" pitchFamily="18" charset="0"/>
              <a:ea typeface="돋움" pitchFamily="50" charset="-127"/>
              <a:cs typeface="Times New Roman" panose="02020603050405020304" pitchFamily="18" charset="0"/>
            </a:endParaRPr>
          </a:p>
          <a:p>
            <a:pPr eaLnBrk="1" fontAlgn="base" latinLnBrk="1" hangingPunct="1">
              <a:spcBef>
                <a:spcPct val="0"/>
              </a:spcBef>
              <a:spcAft>
                <a:spcPct val="0"/>
              </a:spcAft>
            </a:pPr>
            <a:r>
              <a:rPr lang="ko-KR" altLang="ko-KR" sz="900">
                <a:solidFill>
                  <a:srgbClr val="000000"/>
                </a:solidFill>
                <a:latin typeface="Times New Roman" panose="02020603050405020304" pitchFamily="18" charset="0"/>
                <a:ea typeface="돋움" pitchFamily="50" charset="-127"/>
                <a:cs typeface="Times New Roman" panose="02020603050405020304" pitchFamily="18" charset="0"/>
              </a:rPr>
              <a:t>①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Là</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Memory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lưu</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Data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trong</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PLC</a:t>
            </a:r>
            <a:r>
              <a:rPr lang="ko-KR"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endParaRPr lang="ko-KR" altLang="ko-KR" sz="900">
              <a:solidFill>
                <a:srgbClr val="000000"/>
              </a:solidFill>
              <a:latin typeface="Times New Roman" panose="02020603050405020304" pitchFamily="18" charset="0"/>
              <a:ea typeface="돋움" pitchFamily="50" charset="-127"/>
              <a:cs typeface="Times New Roman" panose="02020603050405020304" pitchFamily="18" charset="0"/>
            </a:endParaRPr>
          </a:p>
          <a:p>
            <a:pPr eaLnBrk="1" fontAlgn="base" latinLnBrk="1" hangingPunct="1">
              <a:spcBef>
                <a:spcPct val="0"/>
              </a:spcBef>
              <a:spcAft>
                <a:spcPct val="0"/>
              </a:spcAft>
            </a:pPr>
            <a:r>
              <a:rPr lang="ko-KR" altLang="ko-KR" sz="900">
                <a:solidFill>
                  <a:srgbClr val="000000"/>
                </a:solidFill>
                <a:latin typeface="Times New Roman" panose="02020603050405020304" pitchFamily="18" charset="0"/>
                <a:ea typeface="돋움" pitchFamily="50" charset="-127"/>
                <a:cs typeface="Times New Roman" panose="02020603050405020304" pitchFamily="18" charset="0"/>
              </a:rPr>
              <a:t>② </a:t>
            </a:r>
            <a:r>
              <a:rPr lang="en-US" altLang="ko-KR" sz="900">
                <a:solidFill>
                  <a:srgbClr val="000000"/>
                </a:solidFill>
                <a:latin typeface="Times New Roman" panose="02020603050405020304" pitchFamily="18" charset="0"/>
                <a:ea typeface="돋움" pitchFamily="50" charset="-127"/>
                <a:cs typeface="Times New Roman" panose="02020603050405020304" pitchFamily="18" charset="0"/>
              </a:rPr>
              <a:t>Data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Resiste</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được</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cấu</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trúc</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1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điểm</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16Bit</a:t>
            </a:r>
            <a:r>
              <a:rPr lang="ko-KR" altLang="en-US" sz="90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và</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có</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thể</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Read/Write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theo</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đơn</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vị</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16Bit</a:t>
            </a:r>
            <a:endParaRPr lang="ko-KR" altLang="ko-KR" sz="900">
              <a:solidFill>
                <a:srgbClr val="000000"/>
              </a:solidFill>
              <a:latin typeface="Times New Roman" panose="02020603050405020304" pitchFamily="18" charset="0"/>
              <a:ea typeface="돋움" pitchFamily="50" charset="-127"/>
              <a:cs typeface="Times New Roman" panose="02020603050405020304" pitchFamily="18" charset="0"/>
            </a:endParaRPr>
          </a:p>
          <a:p>
            <a:pPr eaLnBrk="1" fontAlgn="base" latinLnBrk="1" hangingPunct="1">
              <a:spcBef>
                <a:spcPct val="0"/>
              </a:spcBef>
              <a:spcAft>
                <a:spcPct val="0"/>
              </a:spcAft>
            </a:pPr>
            <a:r>
              <a:rPr lang="ko-KR" altLang="ko-KR" sz="900">
                <a:solidFill>
                  <a:srgbClr val="000000"/>
                </a:solidFill>
                <a:latin typeface="Times New Roman" panose="02020603050405020304" pitchFamily="18" charset="0"/>
                <a:ea typeface="돋움" pitchFamily="50" charset="-127"/>
                <a:cs typeface="Times New Roman" panose="02020603050405020304" pitchFamily="18" charset="0"/>
              </a:rPr>
              <a:t>③ </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Data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được</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lưu</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một</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lần</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ở Sequence Program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sẽ</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duy</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trì</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đến</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khi</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lưu</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Data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khác</a:t>
            </a:r>
            <a:endParaRPr lang="ko-KR" altLang="ko-KR" sz="900">
              <a:solidFill>
                <a:srgbClr val="000000"/>
              </a:solidFill>
              <a:latin typeface="Times New Roman" panose="02020603050405020304" pitchFamily="18" charset="0"/>
              <a:ea typeface="돋움" pitchFamily="50" charset="-127"/>
              <a:cs typeface="Times New Roman" panose="02020603050405020304" pitchFamily="18" charset="0"/>
            </a:endParaRPr>
          </a:p>
          <a:p>
            <a:pPr eaLnBrk="1" fontAlgn="base" latinLnBrk="1" hangingPunct="1">
              <a:spcBef>
                <a:spcPct val="0"/>
              </a:spcBef>
              <a:spcAft>
                <a:spcPct val="0"/>
              </a:spcAft>
            </a:pPr>
            <a:r>
              <a:rPr lang="ko-KR" altLang="ko-KR" sz="900">
                <a:solidFill>
                  <a:srgbClr val="000000"/>
                </a:solidFill>
                <a:latin typeface="Times New Roman" panose="02020603050405020304" pitchFamily="18" charset="0"/>
                <a:ea typeface="돋움" pitchFamily="50" charset="-127"/>
                <a:cs typeface="Times New Roman" panose="02020603050405020304" pitchFamily="18" charset="0"/>
              </a:rPr>
              <a:t>④ </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Data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đang</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lưu</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ở Data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Resiste</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khi</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Off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nguồn</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hoặc</a:t>
            </a:r>
            <a:r>
              <a:rPr lang="en-US" altLang="ko-KR" sz="90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Reset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thì</a:t>
            </a:r>
            <a:r>
              <a:rPr lang="en-US" altLang="ko-KR" sz="90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Latch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của</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S/W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bị</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Clear </a:t>
            </a:r>
            <a:endParaRPr lang="ko-KR" altLang="en-US" sz="900">
              <a:solidFill>
                <a:srgbClr val="000000"/>
              </a:solidFill>
              <a:latin typeface="Times New Roman" panose="02020603050405020304" pitchFamily="18" charset="0"/>
              <a:ea typeface="돋움" pitchFamily="50" charset="-127"/>
              <a:cs typeface="Times New Roman" panose="02020603050405020304" pitchFamily="18" charset="0"/>
            </a:endParaRPr>
          </a:p>
          <a:p>
            <a:pPr eaLnBrk="1" fontAlgn="base" latinLnBrk="1" hangingPunct="1">
              <a:spcBef>
                <a:spcPct val="0"/>
              </a:spcBef>
              <a:spcAft>
                <a:spcPct val="0"/>
              </a:spcAft>
            </a:pPr>
            <a:endParaRPr lang="en-US" altLang="ko-KR" sz="900">
              <a:solidFill>
                <a:srgbClr val="000000"/>
              </a:solidFill>
              <a:latin typeface="Times New Roman" panose="02020603050405020304" pitchFamily="18" charset="0"/>
              <a:ea typeface="돋움" pitchFamily="50" charset="-127"/>
              <a:cs typeface="Times New Roman" panose="02020603050405020304" pitchFamily="18" charset="0"/>
            </a:endParaRPr>
          </a:p>
          <a:p>
            <a:pPr eaLnBrk="1" fontAlgn="base" latinLnBrk="1" hangingPunct="1">
              <a:spcBef>
                <a:spcPct val="0"/>
              </a:spcBef>
              <a:spcAft>
                <a:spcPct val="0"/>
              </a:spcAft>
            </a:pPr>
            <a:r>
              <a:rPr lang="en-US" altLang="ko-KR" sz="900">
                <a:solidFill>
                  <a:srgbClr val="000000"/>
                </a:solidFill>
                <a:latin typeface="Times New Roman" panose="02020603050405020304" pitchFamily="18" charset="0"/>
                <a:ea typeface="돋움" pitchFamily="50" charset="-127"/>
                <a:cs typeface="Times New Roman" panose="02020603050405020304" pitchFamily="18" charset="0"/>
              </a:rPr>
              <a:t>3.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Từ</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nào</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thích</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hợp</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điền</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vào</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    </a:t>
            </a:r>
            <a:r>
              <a:rPr lang="en-US" altLang="ko-KR" sz="90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ở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câu</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sau</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a:solidFill>
                  <a:srgbClr val="000000"/>
                </a:solidFill>
                <a:latin typeface="Times New Roman" panose="02020603050405020304" pitchFamily="18" charset="0"/>
                <a:ea typeface="돋움" pitchFamily="50" charset="-127"/>
                <a:cs typeface="Times New Roman" panose="02020603050405020304" pitchFamily="18" charset="0"/>
              </a:rPr>
              <a:t>(    )</a:t>
            </a:r>
          </a:p>
          <a:p>
            <a:pPr eaLnBrk="1" fontAlgn="base" latinLnBrk="1" hangingPunct="1">
              <a:spcBef>
                <a:spcPct val="0"/>
              </a:spcBef>
              <a:spcAft>
                <a:spcPct val="0"/>
              </a:spcAft>
            </a:pPr>
            <a:r>
              <a:rPr lang="ko-KR" altLang="en-US" sz="90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Phát</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sinh</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PLC Error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trong</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trường</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hợp</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Run Scan Time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muộn</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hơn</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so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với</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thời</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gian</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    ] ở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nơi</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cài</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đặt</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Scan Time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tối</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đa</a:t>
            </a:r>
            <a:endParaRPr lang="en-US" altLang="ko-KR" sz="900">
              <a:solidFill>
                <a:srgbClr val="000000"/>
              </a:solidFill>
              <a:latin typeface="Times New Roman" panose="02020603050405020304" pitchFamily="18" charset="0"/>
              <a:ea typeface="돋움" pitchFamily="50" charset="-127"/>
              <a:cs typeface="Times New Roman" panose="02020603050405020304" pitchFamily="18" charset="0"/>
            </a:endParaRPr>
          </a:p>
          <a:p>
            <a:pPr eaLnBrk="1" fontAlgn="base" latinLnBrk="1" hangingPunct="1">
              <a:spcBef>
                <a:spcPct val="0"/>
              </a:spcBef>
              <a:spcAft>
                <a:spcPct val="0"/>
              </a:spcAft>
            </a:pPr>
            <a:r>
              <a:rPr lang="en-US" altLang="ko-KR" sz="900">
                <a:solidFill>
                  <a:srgbClr val="000000"/>
                </a:solidFill>
                <a:latin typeface="Times New Roman" panose="02020603050405020304" pitchFamily="18" charset="0"/>
                <a:ea typeface="돋움" pitchFamily="50" charset="-127"/>
                <a:cs typeface="Times New Roman" panose="02020603050405020304" pitchFamily="18" charset="0"/>
              </a:rPr>
              <a:t> ① </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Device</a:t>
            </a:r>
            <a:r>
              <a:rPr lang="ko-KR" altLang="en-US"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ko-KR" altLang="en-US" sz="900">
                <a:solidFill>
                  <a:srgbClr val="000000"/>
                </a:solidFill>
                <a:latin typeface="Times New Roman" panose="02020603050405020304" pitchFamily="18" charset="0"/>
                <a:ea typeface="돋움" pitchFamily="50" charset="-127"/>
                <a:cs typeface="Times New Roman" panose="02020603050405020304" pitchFamily="18" charset="0"/>
              </a:rPr>
              <a:t>② </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Constant Scan</a:t>
            </a:r>
            <a:r>
              <a:rPr lang="ko-KR" altLang="en-US"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ko-KR" altLang="en-US" sz="900">
                <a:solidFill>
                  <a:srgbClr val="000000"/>
                </a:solidFill>
                <a:latin typeface="Times New Roman" panose="02020603050405020304" pitchFamily="18" charset="0"/>
                <a:ea typeface="돋움" pitchFamily="50" charset="-127"/>
                <a:cs typeface="Times New Roman" panose="02020603050405020304" pitchFamily="18" charset="0"/>
              </a:rPr>
              <a:t>③ </a:t>
            </a:r>
            <a:r>
              <a:rPr lang="en-US" altLang="ko-KR" sz="900">
                <a:solidFill>
                  <a:srgbClr val="000000"/>
                </a:solidFill>
                <a:latin typeface="Times New Roman" panose="02020603050405020304" pitchFamily="18" charset="0"/>
                <a:ea typeface="돋움" pitchFamily="50" charset="-127"/>
                <a:cs typeface="Times New Roman" panose="02020603050405020304" pitchFamily="18" charset="0"/>
              </a:rPr>
              <a:t>WDT  ④ PLC RAS</a:t>
            </a:r>
          </a:p>
          <a:p>
            <a:pPr eaLnBrk="1" fontAlgn="base" latinLnBrk="1" hangingPunct="1">
              <a:spcBef>
                <a:spcPct val="0"/>
              </a:spcBef>
              <a:spcAft>
                <a:spcPct val="0"/>
              </a:spcAft>
            </a:pPr>
            <a:endParaRPr lang="en-US" altLang="ko-KR" sz="900">
              <a:solidFill>
                <a:srgbClr val="000000"/>
              </a:solidFill>
              <a:latin typeface="Times New Roman" panose="02020603050405020304" pitchFamily="18" charset="0"/>
              <a:ea typeface="돋움" pitchFamily="50" charset="-127"/>
              <a:cs typeface="Times New Roman" panose="02020603050405020304" pitchFamily="18" charset="0"/>
            </a:endParaRPr>
          </a:p>
          <a:p>
            <a:pPr eaLnBrk="1" fontAlgn="base" latinLnBrk="1" hangingPunct="1">
              <a:spcBef>
                <a:spcPct val="0"/>
              </a:spcBef>
              <a:spcAft>
                <a:spcPct val="0"/>
              </a:spcAft>
            </a:pPr>
            <a:endParaRPr lang="ko-KR" altLang="en-US" sz="900">
              <a:solidFill>
                <a:srgbClr val="000000"/>
              </a:solidFill>
              <a:latin typeface="Times New Roman" panose="02020603050405020304" pitchFamily="18" charset="0"/>
              <a:ea typeface="돋움" pitchFamily="50" charset="-127"/>
              <a:cs typeface="Times New Roman" panose="02020603050405020304" pitchFamily="18" charset="0"/>
            </a:endParaRPr>
          </a:p>
        </p:txBody>
      </p:sp>
      <p:sp>
        <p:nvSpPr>
          <p:cNvPr id="10258" name="Rectangle 101"/>
          <p:cNvSpPr>
            <a:spLocks noChangeArrowheads="1"/>
          </p:cNvSpPr>
          <p:nvPr/>
        </p:nvSpPr>
        <p:spPr bwMode="auto">
          <a:xfrm>
            <a:off x="238125" y="4172235"/>
            <a:ext cx="342900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9pPr>
          </a:lstStyle>
          <a:p>
            <a:pPr eaLnBrk="1" fontAlgn="base" latinLnBrk="1" hangingPunct="1">
              <a:spcBef>
                <a:spcPct val="0"/>
              </a:spcBef>
              <a:spcAft>
                <a:spcPct val="0"/>
              </a:spcAft>
            </a:pPr>
            <a:r>
              <a:rPr lang="en-US" altLang="ko-KR" sz="900">
                <a:solidFill>
                  <a:srgbClr val="000000"/>
                </a:solidFill>
                <a:latin typeface="Times New Roman" panose="02020603050405020304" pitchFamily="18" charset="0"/>
                <a:ea typeface="돋움" pitchFamily="50" charset="-127"/>
                <a:cs typeface="Times New Roman" panose="02020603050405020304" pitchFamily="18" charset="0"/>
              </a:rPr>
              <a:t>4</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Cái</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mà</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không</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thể</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Tiếp</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tục</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Dừng</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tính</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toán</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tại</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Tab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cài</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đặt</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PLC RAS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có</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ở PLC Parameter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của</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tóm</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tắt</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Project Data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là</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gì</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a:solidFill>
                  <a:srgbClr val="000000"/>
                </a:solidFill>
                <a:latin typeface="Times New Roman" panose="02020603050405020304" pitchFamily="18" charset="0"/>
                <a:ea typeface="돋움" pitchFamily="50" charset="-127"/>
                <a:cs typeface="Times New Roman" panose="02020603050405020304" pitchFamily="18" charset="0"/>
              </a:rPr>
              <a:t>(     ) </a:t>
            </a:r>
            <a:endParaRPr lang="ko-KR" altLang="ko-KR" sz="900">
              <a:solidFill>
                <a:srgbClr val="000000"/>
              </a:solidFill>
              <a:latin typeface="Times New Roman" panose="02020603050405020304" pitchFamily="18" charset="0"/>
              <a:ea typeface="돋움" pitchFamily="50" charset="-127"/>
              <a:cs typeface="Times New Roman" panose="02020603050405020304" pitchFamily="18" charset="0"/>
            </a:endParaRPr>
          </a:p>
          <a:p>
            <a:pPr eaLnBrk="1" fontAlgn="base" latinLnBrk="1" hangingPunct="1">
              <a:spcBef>
                <a:spcPct val="0"/>
              </a:spcBef>
              <a:spcAft>
                <a:spcPct val="0"/>
              </a:spcAft>
            </a:pPr>
            <a:r>
              <a:rPr lang="ko-KR" altLang="ko-KR" sz="900">
                <a:solidFill>
                  <a:srgbClr val="000000"/>
                </a:solidFill>
                <a:latin typeface="Times New Roman" panose="02020603050405020304" pitchFamily="18" charset="0"/>
                <a:ea typeface="돋움" pitchFamily="50" charset="-127"/>
                <a:cs typeface="Times New Roman" panose="02020603050405020304" pitchFamily="18" charset="0"/>
              </a:rPr>
              <a:t>① </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Error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tính</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toán</a:t>
            </a:r>
            <a:r>
              <a:rPr lang="ko-KR" altLang="en-US" sz="900" smtClean="0">
                <a:solidFill>
                  <a:srgbClr val="000000"/>
                </a:solidFill>
                <a:latin typeface="Times New Roman" panose="02020603050405020304" pitchFamily="18" charset="0"/>
                <a:ea typeface="돋움" pitchFamily="50" charset="-127"/>
                <a:cs typeface="Times New Roman" panose="02020603050405020304" pitchFamily="18" charset="0"/>
              </a:rPr>
              <a:t>                       ② </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Fuse Error</a:t>
            </a:r>
            <a:endParaRPr lang="ko-KR" altLang="en-US" sz="900">
              <a:solidFill>
                <a:srgbClr val="000000"/>
              </a:solidFill>
              <a:latin typeface="Times New Roman" panose="02020603050405020304" pitchFamily="18" charset="0"/>
              <a:ea typeface="돋움" pitchFamily="50" charset="-127"/>
              <a:cs typeface="Times New Roman" panose="02020603050405020304" pitchFamily="18" charset="0"/>
            </a:endParaRPr>
          </a:p>
          <a:p>
            <a:pPr eaLnBrk="1" fontAlgn="base" latinLnBrk="1" hangingPunct="1">
              <a:spcBef>
                <a:spcPct val="0"/>
              </a:spcBef>
              <a:spcAft>
                <a:spcPct val="0"/>
              </a:spcAft>
            </a:pPr>
            <a:r>
              <a:rPr lang="ko-KR" altLang="en-US" sz="900">
                <a:solidFill>
                  <a:srgbClr val="000000"/>
                </a:solidFill>
                <a:latin typeface="Times New Roman" panose="02020603050405020304" pitchFamily="18" charset="0"/>
                <a:ea typeface="돋움" pitchFamily="50" charset="-127"/>
                <a:cs typeface="Times New Roman" panose="02020603050405020304" pitchFamily="18" charset="0"/>
              </a:rPr>
              <a:t>③ </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Error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tổ</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hợp</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I/O Unit   </a:t>
            </a:r>
            <a:r>
              <a:rPr lang="ko-KR" altLang="en-US"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ko-KR" altLang="en-US" sz="900">
                <a:solidFill>
                  <a:srgbClr val="000000"/>
                </a:solidFill>
                <a:latin typeface="Times New Roman" panose="02020603050405020304" pitchFamily="18" charset="0"/>
                <a:ea typeface="돋움" pitchFamily="50" charset="-127"/>
                <a:cs typeface="Times New Roman" panose="02020603050405020304" pitchFamily="18" charset="0"/>
              </a:rPr>
              <a:t>④ </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Error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mở</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rộng</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Memory</a:t>
            </a:r>
            <a:endParaRPr lang="ko-KR" altLang="en-US" sz="900">
              <a:solidFill>
                <a:srgbClr val="000000"/>
              </a:solidFill>
              <a:latin typeface="Times New Roman" panose="02020603050405020304" pitchFamily="18" charset="0"/>
              <a:ea typeface="돋움" pitchFamily="50" charset="-127"/>
              <a:cs typeface="Times New Roman" panose="02020603050405020304" pitchFamily="18" charset="0"/>
            </a:endParaRPr>
          </a:p>
        </p:txBody>
      </p:sp>
      <p:sp>
        <p:nvSpPr>
          <p:cNvPr id="10259" name="Rectangle 102"/>
          <p:cNvSpPr>
            <a:spLocks noChangeArrowheads="1"/>
          </p:cNvSpPr>
          <p:nvPr/>
        </p:nvSpPr>
        <p:spPr bwMode="auto">
          <a:xfrm>
            <a:off x="254000" y="5109522"/>
            <a:ext cx="342900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9pPr>
          </a:lstStyle>
          <a:p>
            <a:pPr eaLnBrk="1" fontAlgn="base" latinLnBrk="1" hangingPunct="1">
              <a:spcBef>
                <a:spcPct val="0"/>
              </a:spcBef>
              <a:spcAft>
                <a:spcPct val="0"/>
              </a:spcAft>
            </a:pPr>
            <a:r>
              <a:rPr lang="en-US" altLang="ko-KR" sz="900">
                <a:solidFill>
                  <a:srgbClr val="000000"/>
                </a:solidFill>
                <a:latin typeface="Times New Roman" panose="02020603050405020304" pitchFamily="18" charset="0"/>
                <a:ea typeface="돋움" pitchFamily="50" charset="-127"/>
                <a:cs typeface="Times New Roman" panose="02020603050405020304" pitchFamily="18" charset="0"/>
              </a:rPr>
              <a:t>5.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Trong</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số</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lệnh</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MC/MCR,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thì</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cái</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nào</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không</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phải</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lệnh</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duy</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trì</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trạng</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thái</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khi</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từ</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đang</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ON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chuyển</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sang OFF?  </a:t>
            </a:r>
            <a:r>
              <a:rPr lang="en-US" altLang="ko-KR" sz="900">
                <a:solidFill>
                  <a:srgbClr val="000000"/>
                </a:solidFill>
                <a:latin typeface="Times New Roman" panose="02020603050405020304" pitchFamily="18" charset="0"/>
                <a:ea typeface="돋움" pitchFamily="50" charset="-127"/>
                <a:cs typeface="Times New Roman" panose="02020603050405020304" pitchFamily="18" charset="0"/>
              </a:rPr>
              <a:t>(     )</a:t>
            </a:r>
          </a:p>
          <a:p>
            <a:pPr eaLnBrk="1" fontAlgn="base" latinLnBrk="1" hangingPunct="1">
              <a:spcBef>
                <a:spcPct val="0"/>
              </a:spcBef>
              <a:spcAft>
                <a:spcPct val="0"/>
              </a:spcAft>
            </a:pPr>
            <a:r>
              <a:rPr lang="en-US" altLang="ko-KR" sz="900">
                <a:solidFill>
                  <a:srgbClr val="000000"/>
                </a:solidFill>
                <a:latin typeface="Times New Roman" panose="02020603050405020304" pitchFamily="18" charset="0"/>
                <a:ea typeface="돋움" pitchFamily="50" charset="-127"/>
                <a:cs typeface="Times New Roman" panose="02020603050405020304" pitchFamily="18" charset="0"/>
              </a:rPr>
              <a:t>①SET                      ②RST</a:t>
            </a:r>
          </a:p>
          <a:p>
            <a:pPr eaLnBrk="1" fontAlgn="base" latinLnBrk="1" hangingPunct="1">
              <a:spcBef>
                <a:spcPct val="0"/>
              </a:spcBef>
              <a:spcAft>
                <a:spcPct val="0"/>
              </a:spcAft>
            </a:pPr>
            <a:r>
              <a:rPr lang="en-US" altLang="ko-KR" sz="900">
                <a:solidFill>
                  <a:srgbClr val="000000"/>
                </a:solidFill>
                <a:latin typeface="Times New Roman" panose="02020603050405020304" pitchFamily="18" charset="0"/>
                <a:ea typeface="돋움" pitchFamily="50" charset="-127"/>
                <a:cs typeface="Times New Roman" panose="02020603050405020304" pitchFamily="18" charset="0"/>
              </a:rPr>
              <a:t>③OUT                      </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④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Giá</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trị</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Timer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tích</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hợp</a:t>
            </a:r>
            <a:endParaRPr lang="ko-KR" altLang="en-US" sz="900">
              <a:solidFill>
                <a:srgbClr val="000000"/>
              </a:solidFill>
              <a:latin typeface="Times New Roman" panose="02020603050405020304" pitchFamily="18" charset="0"/>
              <a:ea typeface="돋움" pitchFamily="50" charset="-127"/>
              <a:cs typeface="Times New Roman" panose="02020603050405020304" pitchFamily="18" charset="0"/>
            </a:endParaRPr>
          </a:p>
        </p:txBody>
      </p:sp>
      <p:sp>
        <p:nvSpPr>
          <p:cNvPr id="10260" name="Rectangle 103"/>
          <p:cNvSpPr>
            <a:spLocks noChangeArrowheads="1"/>
          </p:cNvSpPr>
          <p:nvPr/>
        </p:nvSpPr>
        <p:spPr bwMode="auto">
          <a:xfrm>
            <a:off x="260350" y="6591962"/>
            <a:ext cx="3398838" cy="923330"/>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9pPr>
          </a:lstStyle>
          <a:p>
            <a:pPr eaLnBrk="1" fontAlgn="base" latinLnBrk="1" hangingPunct="1">
              <a:spcBef>
                <a:spcPct val="0"/>
              </a:spcBef>
              <a:spcAft>
                <a:spcPct val="0"/>
              </a:spcAft>
            </a:pPr>
            <a:endParaRPr lang="en-US" altLang="ko-KR" sz="900">
              <a:solidFill>
                <a:srgbClr val="000000"/>
              </a:solidFill>
              <a:latin typeface="Times New Roman" panose="02020603050405020304" pitchFamily="18" charset="0"/>
              <a:ea typeface="돋움" pitchFamily="50" charset="-127"/>
              <a:cs typeface="Times New Roman" panose="02020603050405020304" pitchFamily="18" charset="0"/>
            </a:endParaRPr>
          </a:p>
          <a:p>
            <a:pPr eaLnBrk="1" fontAlgn="base" latinLnBrk="1" hangingPunct="1">
              <a:spcBef>
                <a:spcPct val="0"/>
              </a:spcBef>
              <a:spcAft>
                <a:spcPct val="0"/>
              </a:spcAft>
            </a:pPr>
            <a:r>
              <a:rPr lang="en-US" altLang="ko-KR" sz="900">
                <a:solidFill>
                  <a:srgbClr val="000000"/>
                </a:solidFill>
                <a:latin typeface="Times New Roman" panose="02020603050405020304" pitchFamily="18" charset="0"/>
                <a:ea typeface="돋움" pitchFamily="50" charset="-127"/>
                <a:cs typeface="Times New Roman" panose="02020603050405020304" pitchFamily="18" charset="0"/>
              </a:rPr>
              <a:t>7</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Định</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viết</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một</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Program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mà</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tiến</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hành</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sau</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0.33s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hoạt</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động</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của</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Timer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nào</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đó</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Phải</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dùng</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Timer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nào</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a:solidFill>
                  <a:srgbClr val="000000"/>
                </a:solidFill>
                <a:latin typeface="Times New Roman" panose="02020603050405020304" pitchFamily="18" charset="0"/>
                <a:ea typeface="돋움" pitchFamily="50" charset="-127"/>
                <a:cs typeface="Times New Roman" panose="02020603050405020304" pitchFamily="18" charset="0"/>
              </a:rPr>
              <a:t>(    )</a:t>
            </a:r>
          </a:p>
          <a:p>
            <a:pPr eaLnBrk="1" fontAlgn="base" latinLnBrk="1" hangingPunct="1">
              <a:spcBef>
                <a:spcPct val="0"/>
              </a:spcBef>
              <a:spcAft>
                <a:spcPct val="0"/>
              </a:spcAft>
            </a:pPr>
            <a:r>
              <a:rPr lang="en-US" altLang="ko-KR" sz="900">
                <a:solidFill>
                  <a:srgbClr val="000000"/>
                </a:solidFill>
                <a:latin typeface="Times New Roman" panose="02020603050405020304" pitchFamily="18" charset="0"/>
                <a:ea typeface="돋움" pitchFamily="50" charset="-127"/>
                <a:cs typeface="Times New Roman" panose="02020603050405020304" pitchFamily="18" charset="0"/>
              </a:rPr>
              <a:t>① -(T0 K33)-                   ②-(T0 K333)-</a:t>
            </a:r>
          </a:p>
          <a:p>
            <a:pPr eaLnBrk="1" fontAlgn="base" latinLnBrk="1" hangingPunct="1">
              <a:spcBef>
                <a:spcPct val="0"/>
              </a:spcBef>
              <a:spcAft>
                <a:spcPct val="0"/>
              </a:spcAft>
            </a:pPr>
            <a:r>
              <a:rPr lang="en-US" altLang="ko-KR" sz="900">
                <a:solidFill>
                  <a:srgbClr val="000000"/>
                </a:solidFill>
                <a:latin typeface="Times New Roman" panose="02020603050405020304" pitchFamily="18" charset="0"/>
                <a:ea typeface="돋움" pitchFamily="50" charset="-127"/>
                <a:cs typeface="Times New Roman" panose="02020603050405020304" pitchFamily="18" charset="0"/>
              </a:rPr>
              <a:t>③ -(H TO K33)-               ④-(H TO K333)</a:t>
            </a:r>
          </a:p>
          <a:p>
            <a:pPr eaLnBrk="1" fontAlgn="base" latinLnBrk="1" hangingPunct="1">
              <a:spcBef>
                <a:spcPct val="0"/>
              </a:spcBef>
              <a:spcAft>
                <a:spcPct val="0"/>
              </a:spcAft>
            </a:pPr>
            <a:endParaRPr lang="ko-KR" altLang="en-US" sz="900">
              <a:solidFill>
                <a:srgbClr val="000000"/>
              </a:solidFill>
              <a:latin typeface="Times New Roman" panose="02020603050405020304" pitchFamily="18" charset="0"/>
              <a:ea typeface="돋움" pitchFamily="50" charset="-127"/>
              <a:cs typeface="Times New Roman" panose="02020603050405020304" pitchFamily="18" charset="0"/>
            </a:endParaRPr>
          </a:p>
        </p:txBody>
      </p:sp>
      <p:sp>
        <p:nvSpPr>
          <p:cNvPr id="10261" name="Rectangle 104"/>
          <p:cNvSpPr>
            <a:spLocks noChangeArrowheads="1"/>
          </p:cNvSpPr>
          <p:nvPr/>
        </p:nvSpPr>
        <p:spPr bwMode="auto">
          <a:xfrm>
            <a:off x="3389313" y="1148842"/>
            <a:ext cx="3429000" cy="507831"/>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9pPr>
          </a:lstStyle>
          <a:p>
            <a:pPr eaLnBrk="1" fontAlgn="base" latinLnBrk="1" hangingPunct="1">
              <a:spcBef>
                <a:spcPct val="0"/>
              </a:spcBef>
              <a:spcAft>
                <a:spcPct val="0"/>
              </a:spcAft>
            </a:pPr>
            <a:r>
              <a:rPr lang="en-US" altLang="ko-KR" sz="900">
                <a:solidFill>
                  <a:srgbClr val="000000"/>
                </a:solidFill>
                <a:latin typeface="Times New Roman" panose="02020603050405020304" pitchFamily="18" charset="0"/>
                <a:ea typeface="돋움" pitchFamily="50" charset="-127"/>
                <a:cs typeface="Times New Roman" panose="02020603050405020304" pitchFamily="18" charset="0"/>
              </a:rPr>
              <a:t>10</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Lệnh</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đúng</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vưới</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timming</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chart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sau</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là</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a:solidFill>
                  <a:srgbClr val="000000"/>
                </a:solidFill>
                <a:latin typeface="Times New Roman" panose="02020603050405020304" pitchFamily="18" charset="0"/>
                <a:ea typeface="돋움" pitchFamily="50" charset="-127"/>
                <a:cs typeface="Times New Roman" panose="02020603050405020304" pitchFamily="18" charset="0"/>
              </a:rPr>
              <a:t>(      )</a:t>
            </a:r>
          </a:p>
          <a:p>
            <a:pPr eaLnBrk="1" fontAlgn="base" latinLnBrk="1" hangingPunct="1">
              <a:spcBef>
                <a:spcPct val="0"/>
              </a:spcBef>
              <a:spcAft>
                <a:spcPct val="0"/>
              </a:spcAft>
            </a:pPr>
            <a:endParaRPr lang="en-US" altLang="ko-KR" sz="900">
              <a:solidFill>
                <a:srgbClr val="000000"/>
              </a:solidFill>
              <a:latin typeface="Times New Roman" panose="02020603050405020304" pitchFamily="18" charset="0"/>
              <a:ea typeface="돋움" pitchFamily="50" charset="-127"/>
              <a:cs typeface="Times New Roman" panose="02020603050405020304" pitchFamily="18" charset="0"/>
            </a:endParaRPr>
          </a:p>
          <a:p>
            <a:pPr eaLnBrk="1" fontAlgn="base" latinLnBrk="1" hangingPunct="1">
              <a:spcBef>
                <a:spcPct val="0"/>
              </a:spcBef>
              <a:spcAft>
                <a:spcPct val="0"/>
              </a:spcAft>
            </a:pPr>
            <a:endParaRPr lang="ko-KR" altLang="en-US" sz="900">
              <a:solidFill>
                <a:srgbClr val="000000"/>
              </a:solidFill>
              <a:latin typeface="Times New Roman" panose="02020603050405020304" pitchFamily="18" charset="0"/>
              <a:ea typeface="돋움" pitchFamily="50" charset="-127"/>
              <a:cs typeface="Times New Roman" panose="02020603050405020304" pitchFamily="18" charset="0"/>
            </a:endParaRPr>
          </a:p>
        </p:txBody>
      </p:sp>
      <p:pic>
        <p:nvPicPr>
          <p:cNvPr id="10262" name="Picture 105"/>
          <p:cNvPicPr>
            <a:picLocks noChangeAspect="1" noChangeArrowheads="1"/>
          </p:cNvPicPr>
          <p:nvPr/>
        </p:nvPicPr>
        <p:blipFill>
          <a:blip r:embed="rId3">
            <a:extLst>
              <a:ext uri="{28A0092B-C50C-407E-A947-70E740481C1C}">
                <a14:useLocalDpi xmlns:a14="http://schemas.microsoft.com/office/drawing/2010/main" val="0"/>
              </a:ext>
            </a:extLst>
          </a:blip>
          <a:srcRect l="21094" t="77161" r="35156" b="7292"/>
          <a:stretch>
            <a:fillRect/>
          </a:stretch>
        </p:blipFill>
        <p:spPr bwMode="auto">
          <a:xfrm>
            <a:off x="3476659" y="1350044"/>
            <a:ext cx="2627313" cy="8908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0263" name="Text Box 106"/>
          <p:cNvSpPr txBox="1">
            <a:spLocks noChangeArrowheads="1"/>
          </p:cNvSpPr>
          <p:nvPr/>
        </p:nvSpPr>
        <p:spPr bwMode="auto">
          <a:xfrm>
            <a:off x="3575050" y="2240890"/>
            <a:ext cx="2216150" cy="4539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9pPr>
          </a:lstStyle>
          <a:p>
            <a:pPr eaLnBrk="1" fontAlgn="base" latinLnBrk="1" hangingPunct="1">
              <a:spcBef>
                <a:spcPct val="50000"/>
              </a:spcBef>
              <a:spcAft>
                <a:spcPct val="0"/>
              </a:spcAft>
            </a:pPr>
            <a:r>
              <a:rPr lang="ko-KR" altLang="en-US" sz="1000">
                <a:solidFill>
                  <a:srgbClr val="000000"/>
                </a:solidFill>
                <a:latin typeface="Times New Roman" panose="02020603050405020304" pitchFamily="18" charset="0"/>
                <a:ea typeface="돋움" pitchFamily="50" charset="-127"/>
                <a:cs typeface="Times New Roman" panose="02020603050405020304" pitchFamily="18" charset="0"/>
              </a:rPr>
              <a:t>①</a:t>
            </a:r>
            <a:r>
              <a:rPr lang="en-US" altLang="ko-KR" sz="900">
                <a:solidFill>
                  <a:srgbClr val="000000"/>
                </a:solidFill>
                <a:latin typeface="Times New Roman" panose="02020603050405020304" pitchFamily="18" charset="0"/>
                <a:ea typeface="돋움" pitchFamily="50" charset="-127"/>
                <a:cs typeface="Times New Roman" panose="02020603050405020304" pitchFamily="18" charset="0"/>
              </a:rPr>
              <a:t>PLF                    ②PLS</a:t>
            </a:r>
          </a:p>
          <a:p>
            <a:pPr eaLnBrk="1" fontAlgn="base" latinLnBrk="1" hangingPunct="1">
              <a:spcBef>
                <a:spcPct val="50000"/>
              </a:spcBef>
              <a:spcAft>
                <a:spcPct val="0"/>
              </a:spcAft>
            </a:pPr>
            <a:r>
              <a:rPr lang="en-US" altLang="ko-KR" sz="900">
                <a:solidFill>
                  <a:srgbClr val="000000"/>
                </a:solidFill>
                <a:latin typeface="Times New Roman" panose="02020603050405020304" pitchFamily="18" charset="0"/>
                <a:ea typeface="돋움" pitchFamily="50" charset="-127"/>
                <a:cs typeface="Times New Roman" panose="02020603050405020304" pitchFamily="18" charset="0"/>
              </a:rPr>
              <a:t>③FF                      ④RST</a:t>
            </a:r>
            <a:endParaRPr lang="en-US" altLang="ko-KR" sz="1000">
              <a:solidFill>
                <a:srgbClr val="000000"/>
              </a:solidFill>
              <a:latin typeface="Times New Roman" panose="02020603050405020304" pitchFamily="18" charset="0"/>
              <a:ea typeface="돋움" pitchFamily="50" charset="-127"/>
              <a:cs typeface="Times New Roman" panose="02020603050405020304" pitchFamily="18" charset="0"/>
            </a:endParaRPr>
          </a:p>
        </p:txBody>
      </p:sp>
      <p:sp>
        <p:nvSpPr>
          <p:cNvPr id="10264" name="Rectangle 107"/>
          <p:cNvSpPr>
            <a:spLocks noChangeArrowheads="1"/>
          </p:cNvSpPr>
          <p:nvPr/>
        </p:nvSpPr>
        <p:spPr bwMode="auto">
          <a:xfrm>
            <a:off x="260350" y="7684030"/>
            <a:ext cx="3429000" cy="923330"/>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9pPr>
          </a:lstStyle>
          <a:p>
            <a:pPr eaLnBrk="1" fontAlgn="base" latinLnBrk="1" hangingPunct="1">
              <a:spcBef>
                <a:spcPct val="0"/>
              </a:spcBef>
              <a:spcAft>
                <a:spcPct val="0"/>
              </a:spcAft>
            </a:pPr>
            <a:r>
              <a:rPr lang="en-US" altLang="ko-KR" sz="900">
                <a:solidFill>
                  <a:srgbClr val="000000"/>
                </a:solidFill>
                <a:latin typeface="Times New Roman" panose="02020603050405020304" pitchFamily="18" charset="0"/>
                <a:ea typeface="돋움" pitchFamily="50" charset="-127"/>
                <a:cs typeface="Times New Roman" panose="02020603050405020304" pitchFamily="18" charset="0"/>
              </a:rPr>
              <a:t>8.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Điều</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nào</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không</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đúng</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trong</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những</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giải</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thích</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về</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Device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sau</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đây</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a:solidFill>
                  <a:srgbClr val="000000"/>
                </a:solidFill>
                <a:latin typeface="Times New Roman" panose="02020603050405020304" pitchFamily="18" charset="0"/>
                <a:ea typeface="돋움" pitchFamily="50" charset="-127"/>
                <a:cs typeface="Times New Roman" panose="02020603050405020304" pitchFamily="18" charset="0"/>
              </a:rPr>
              <a:t>(     )</a:t>
            </a:r>
          </a:p>
          <a:p>
            <a:pPr eaLnBrk="1" fontAlgn="base" latinLnBrk="1" hangingPunct="1">
              <a:spcBef>
                <a:spcPct val="0"/>
              </a:spcBef>
              <a:spcAft>
                <a:spcPct val="0"/>
              </a:spcAft>
            </a:pPr>
            <a:r>
              <a:rPr lang="en-US" altLang="ko-KR" sz="900">
                <a:solidFill>
                  <a:srgbClr val="000000"/>
                </a:solidFill>
                <a:latin typeface="Times New Roman" panose="02020603050405020304" pitchFamily="18" charset="0"/>
                <a:ea typeface="돋움" pitchFamily="50" charset="-127"/>
                <a:cs typeface="Times New Roman" panose="02020603050405020304" pitchFamily="18" charset="0"/>
              </a:rPr>
              <a:t>① </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Device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bên</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ngoài</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sử</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dụng</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cho</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đầu</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vào</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đầu</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ra</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bên</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ngoài</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CPU</a:t>
            </a:r>
            <a:r>
              <a:rPr lang="ko-KR" altLang="en-US"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b</a:t>
            </a:r>
            <a:endParaRPr lang="ko-KR" altLang="en-US" sz="900">
              <a:solidFill>
                <a:srgbClr val="000000"/>
              </a:solidFill>
              <a:latin typeface="Times New Roman" panose="02020603050405020304" pitchFamily="18" charset="0"/>
              <a:ea typeface="돋움" pitchFamily="50" charset="-127"/>
              <a:cs typeface="Times New Roman" panose="02020603050405020304" pitchFamily="18" charset="0"/>
            </a:endParaRPr>
          </a:p>
          <a:p>
            <a:pPr eaLnBrk="1" fontAlgn="base" latinLnBrk="1" hangingPunct="1">
              <a:spcBef>
                <a:spcPct val="0"/>
              </a:spcBef>
              <a:spcAft>
                <a:spcPct val="0"/>
              </a:spcAft>
            </a:pPr>
            <a:r>
              <a:rPr lang="ko-KR" altLang="en-US" sz="900" smtClean="0">
                <a:solidFill>
                  <a:srgbClr val="000000"/>
                </a:solidFill>
                <a:latin typeface="Times New Roman" panose="02020603050405020304" pitchFamily="18" charset="0"/>
                <a:ea typeface="돋움" pitchFamily="50" charset="-127"/>
                <a:cs typeface="Times New Roman" panose="02020603050405020304" pitchFamily="18" charset="0"/>
              </a:rPr>
              <a:t>② </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Device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bên</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trong</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Device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chỉ</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sử</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dụng</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bên</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trong</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CPU</a:t>
            </a:r>
            <a:endParaRPr lang="en-US" altLang="ko-KR" sz="900">
              <a:solidFill>
                <a:srgbClr val="000000"/>
              </a:solidFill>
              <a:latin typeface="Times New Roman" panose="02020603050405020304" pitchFamily="18" charset="0"/>
              <a:ea typeface="돋움" pitchFamily="50" charset="-127"/>
              <a:cs typeface="Times New Roman" panose="02020603050405020304" pitchFamily="18" charset="0"/>
            </a:endParaRPr>
          </a:p>
          <a:p>
            <a:pPr eaLnBrk="1" fontAlgn="base" latinLnBrk="1" hangingPunct="1">
              <a:spcBef>
                <a:spcPct val="0"/>
              </a:spcBef>
              <a:spcAft>
                <a:spcPct val="0"/>
              </a:spcAft>
            </a:pPr>
            <a:r>
              <a:rPr lang="en-US" altLang="ko-KR" sz="900">
                <a:solidFill>
                  <a:srgbClr val="000000"/>
                </a:solidFill>
                <a:latin typeface="Times New Roman" panose="02020603050405020304" pitchFamily="18" charset="0"/>
                <a:ea typeface="돋움" pitchFamily="50" charset="-127"/>
                <a:cs typeface="Times New Roman" panose="02020603050405020304" pitchFamily="18" charset="0"/>
              </a:rPr>
              <a:t>③ Bit Device : </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Device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chỉ</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có</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thể</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điều</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khiển</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bằng</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hệ</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nhị</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phân</a:t>
            </a:r>
            <a:endParaRPr lang="en-US" altLang="ko-KR" sz="900">
              <a:solidFill>
                <a:srgbClr val="000000"/>
              </a:solidFill>
              <a:latin typeface="Times New Roman" panose="02020603050405020304" pitchFamily="18" charset="0"/>
              <a:ea typeface="돋움" pitchFamily="50" charset="-127"/>
              <a:cs typeface="Times New Roman" panose="02020603050405020304" pitchFamily="18" charset="0"/>
            </a:endParaRPr>
          </a:p>
          <a:p>
            <a:pPr eaLnBrk="1" fontAlgn="base" latinLnBrk="1" hangingPunct="1">
              <a:spcBef>
                <a:spcPct val="0"/>
              </a:spcBef>
              <a:spcAft>
                <a:spcPct val="0"/>
              </a:spcAft>
            </a:pPr>
            <a:r>
              <a:rPr lang="en-US" altLang="ko-KR" sz="900">
                <a:solidFill>
                  <a:srgbClr val="000000"/>
                </a:solidFill>
                <a:latin typeface="Times New Roman" panose="02020603050405020304" pitchFamily="18" charset="0"/>
                <a:ea typeface="돋움" pitchFamily="50" charset="-127"/>
                <a:cs typeface="Times New Roman" panose="02020603050405020304" pitchFamily="18" charset="0"/>
              </a:rPr>
              <a:t>④ Word Device : </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Device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chỉ</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có</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thể</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điều</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khiển</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bằng</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đơn</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vị</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Word</a:t>
            </a:r>
            <a:endParaRPr lang="en-US" altLang="ko-KR" sz="900">
              <a:solidFill>
                <a:srgbClr val="000000"/>
              </a:solidFill>
              <a:latin typeface="Times New Roman" panose="02020603050405020304" pitchFamily="18" charset="0"/>
              <a:ea typeface="돋움" pitchFamily="50" charset="-127"/>
              <a:cs typeface="Times New Roman" panose="02020603050405020304" pitchFamily="18" charset="0"/>
            </a:endParaRPr>
          </a:p>
        </p:txBody>
      </p:sp>
      <p:sp>
        <p:nvSpPr>
          <p:cNvPr id="10265" name="Rectangle 108"/>
          <p:cNvSpPr>
            <a:spLocks noChangeArrowheads="1"/>
          </p:cNvSpPr>
          <p:nvPr/>
        </p:nvSpPr>
        <p:spPr bwMode="auto">
          <a:xfrm>
            <a:off x="260350" y="8696987"/>
            <a:ext cx="3429000" cy="784830"/>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9pPr>
          </a:lstStyle>
          <a:p>
            <a:pPr eaLnBrk="1" fontAlgn="base" latinLnBrk="1" hangingPunct="1">
              <a:spcBef>
                <a:spcPct val="0"/>
              </a:spcBef>
              <a:spcAft>
                <a:spcPct val="0"/>
              </a:spcAft>
            </a:pPr>
            <a:r>
              <a:rPr lang="en-US" altLang="ko-KR" sz="900">
                <a:solidFill>
                  <a:srgbClr val="000000"/>
                </a:solidFill>
                <a:latin typeface="Times New Roman" panose="02020603050405020304" pitchFamily="18" charset="0"/>
                <a:ea typeface="돋움" pitchFamily="50" charset="-127"/>
                <a:cs typeface="Times New Roman" panose="02020603050405020304" pitchFamily="18" charset="0"/>
              </a:rPr>
              <a:t>9.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Cái</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nào</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sai</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trong</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số</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những</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giải</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thích</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về</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Data Resister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sau</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đây</a:t>
            </a:r>
            <a:r>
              <a:rPr lang="ko-KR"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endParaRPr lang="ko-KR" altLang="ko-KR" sz="900">
              <a:solidFill>
                <a:srgbClr val="000000"/>
              </a:solidFill>
              <a:latin typeface="Times New Roman" panose="02020603050405020304" pitchFamily="18" charset="0"/>
              <a:ea typeface="돋움" pitchFamily="50" charset="-127"/>
              <a:cs typeface="Times New Roman" panose="02020603050405020304" pitchFamily="18" charset="0"/>
            </a:endParaRPr>
          </a:p>
          <a:p>
            <a:pPr eaLnBrk="1" fontAlgn="base" latinLnBrk="1" hangingPunct="1">
              <a:spcBef>
                <a:spcPct val="0"/>
              </a:spcBef>
              <a:spcAft>
                <a:spcPct val="0"/>
              </a:spcAft>
            </a:pPr>
            <a:r>
              <a:rPr lang="ko-KR" altLang="ko-KR" sz="900">
                <a:solidFill>
                  <a:srgbClr val="000000"/>
                </a:solidFill>
                <a:latin typeface="Times New Roman" panose="02020603050405020304" pitchFamily="18" charset="0"/>
                <a:ea typeface="돋움" pitchFamily="50" charset="-127"/>
                <a:cs typeface="Times New Roman" panose="02020603050405020304" pitchFamily="18" charset="0"/>
              </a:rPr>
              <a:t>①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Là</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Memory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lưu</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trữ</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Data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trong</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PLC</a:t>
            </a:r>
            <a:r>
              <a:rPr lang="ko-KR"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a:t>
            </a:r>
            <a:endParaRPr lang="ko-KR" altLang="ko-KR" sz="900">
              <a:solidFill>
                <a:srgbClr val="000000"/>
              </a:solidFill>
              <a:latin typeface="Times New Roman" panose="02020603050405020304" pitchFamily="18" charset="0"/>
              <a:ea typeface="돋움" pitchFamily="50" charset="-127"/>
              <a:cs typeface="Times New Roman" panose="02020603050405020304" pitchFamily="18" charset="0"/>
            </a:endParaRPr>
          </a:p>
          <a:p>
            <a:pPr eaLnBrk="1" fontAlgn="base" latinLnBrk="1" hangingPunct="1">
              <a:spcBef>
                <a:spcPct val="0"/>
              </a:spcBef>
              <a:spcAft>
                <a:spcPct val="0"/>
              </a:spcAft>
            </a:pPr>
            <a:r>
              <a:rPr lang="ko-KR" altLang="ko-KR" sz="900">
                <a:solidFill>
                  <a:srgbClr val="000000"/>
                </a:solidFill>
                <a:latin typeface="Times New Roman" panose="02020603050405020304" pitchFamily="18" charset="0"/>
                <a:ea typeface="돋움" pitchFamily="50" charset="-127"/>
                <a:cs typeface="Times New Roman" panose="02020603050405020304" pitchFamily="18" charset="0"/>
              </a:rPr>
              <a:t>②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Là</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Resister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dùng</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cho</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Data Link</a:t>
            </a:r>
            <a:r>
              <a:rPr lang="ko-KR"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endParaRPr lang="ko-KR" altLang="ko-KR" sz="900">
              <a:solidFill>
                <a:srgbClr val="000000"/>
              </a:solidFill>
              <a:latin typeface="Times New Roman" panose="02020603050405020304" pitchFamily="18" charset="0"/>
              <a:ea typeface="돋움" pitchFamily="50" charset="-127"/>
              <a:cs typeface="Times New Roman" panose="02020603050405020304" pitchFamily="18" charset="0"/>
            </a:endParaRPr>
          </a:p>
          <a:p>
            <a:pPr eaLnBrk="1" fontAlgn="base" latinLnBrk="1" hangingPunct="1">
              <a:spcBef>
                <a:spcPct val="0"/>
              </a:spcBef>
              <a:spcAft>
                <a:spcPct val="0"/>
              </a:spcAft>
            </a:pPr>
            <a:r>
              <a:rPr lang="ko-KR" altLang="ko-KR" sz="900">
                <a:solidFill>
                  <a:srgbClr val="000000"/>
                </a:solidFill>
                <a:latin typeface="Times New Roman" panose="02020603050405020304" pitchFamily="18" charset="0"/>
                <a:ea typeface="돋움" pitchFamily="50" charset="-127"/>
                <a:cs typeface="Times New Roman" panose="02020603050405020304" pitchFamily="18" charset="0"/>
              </a:rPr>
              <a:t>③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Có</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thể</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Read/Write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với</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đơn</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vị</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16Bit</a:t>
            </a:r>
            <a:r>
              <a:rPr lang="ko-KR"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endParaRPr lang="ko-KR" altLang="ko-KR" sz="900">
              <a:solidFill>
                <a:srgbClr val="000000"/>
              </a:solidFill>
              <a:latin typeface="Times New Roman" panose="02020603050405020304" pitchFamily="18" charset="0"/>
              <a:ea typeface="돋움" pitchFamily="50" charset="-127"/>
              <a:cs typeface="Times New Roman" panose="02020603050405020304" pitchFamily="18" charset="0"/>
            </a:endParaRPr>
          </a:p>
          <a:p>
            <a:pPr eaLnBrk="1" fontAlgn="base" latinLnBrk="1" hangingPunct="1">
              <a:spcBef>
                <a:spcPct val="0"/>
              </a:spcBef>
              <a:spcAft>
                <a:spcPct val="0"/>
              </a:spcAft>
            </a:pPr>
            <a:r>
              <a:rPr lang="ko-KR" altLang="ko-KR" sz="900">
                <a:solidFill>
                  <a:srgbClr val="000000"/>
                </a:solidFill>
                <a:latin typeface="Times New Roman" panose="02020603050405020304" pitchFamily="18" charset="0"/>
                <a:ea typeface="돋움" pitchFamily="50" charset="-127"/>
                <a:cs typeface="Times New Roman" panose="02020603050405020304" pitchFamily="18" charset="0"/>
              </a:rPr>
              <a:t>④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Sử</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dụng</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2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điểm</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trong</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trường</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hợp</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sử</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dụng</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Data 32Bit.</a:t>
            </a:r>
            <a:endParaRPr lang="en-US" altLang="ko-KR" sz="900">
              <a:solidFill>
                <a:srgbClr val="000000"/>
              </a:solidFill>
              <a:latin typeface="Times New Roman" panose="02020603050405020304" pitchFamily="18" charset="0"/>
              <a:ea typeface="돋움" pitchFamily="50" charset="-127"/>
              <a:cs typeface="Times New Roman" panose="02020603050405020304" pitchFamily="18" charset="0"/>
            </a:endParaRPr>
          </a:p>
        </p:txBody>
      </p:sp>
      <p:sp>
        <p:nvSpPr>
          <p:cNvPr id="10266" name="Rectangle 109"/>
          <p:cNvSpPr>
            <a:spLocks noChangeArrowheads="1"/>
          </p:cNvSpPr>
          <p:nvPr/>
        </p:nvSpPr>
        <p:spPr bwMode="auto">
          <a:xfrm>
            <a:off x="3381375" y="2846256"/>
            <a:ext cx="3429000" cy="230832"/>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9pPr>
          </a:lstStyle>
          <a:p>
            <a:pPr eaLnBrk="1" fontAlgn="base" latinLnBrk="1" hangingPunct="1">
              <a:spcBef>
                <a:spcPct val="0"/>
              </a:spcBef>
              <a:spcAft>
                <a:spcPct val="0"/>
              </a:spcAft>
            </a:pPr>
            <a:r>
              <a:rPr lang="en-US" altLang="ko-KR" sz="900">
                <a:solidFill>
                  <a:srgbClr val="000000"/>
                </a:solidFill>
                <a:latin typeface="Times New Roman" panose="02020603050405020304" pitchFamily="18" charset="0"/>
                <a:ea typeface="돋움" pitchFamily="50" charset="-127"/>
                <a:cs typeface="Times New Roman" panose="02020603050405020304" pitchFamily="18" charset="0"/>
              </a:rPr>
              <a:t>11.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Lệnh</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thích</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hợp</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đi</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vào</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ô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trống</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sa</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là</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a:solidFill>
                  <a:srgbClr val="000000"/>
                </a:solidFill>
                <a:latin typeface="Times New Roman" panose="02020603050405020304" pitchFamily="18" charset="0"/>
                <a:ea typeface="돋움" pitchFamily="50" charset="-127"/>
                <a:cs typeface="Times New Roman" panose="02020603050405020304" pitchFamily="18" charset="0"/>
              </a:rPr>
              <a:t>(     )</a:t>
            </a:r>
          </a:p>
        </p:txBody>
      </p:sp>
      <p:sp>
        <p:nvSpPr>
          <p:cNvPr id="10267" name="Rectangle 110"/>
          <p:cNvSpPr>
            <a:spLocks noChangeArrowheads="1"/>
          </p:cNvSpPr>
          <p:nvPr/>
        </p:nvSpPr>
        <p:spPr bwMode="auto">
          <a:xfrm>
            <a:off x="5373688" y="3417247"/>
            <a:ext cx="1408112" cy="646331"/>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9pPr>
          </a:lstStyle>
          <a:p>
            <a:pPr eaLnBrk="1" fontAlgn="base" latinLnBrk="1" hangingPunct="1">
              <a:spcBef>
                <a:spcPct val="0"/>
              </a:spcBef>
              <a:spcAft>
                <a:spcPct val="0"/>
              </a:spcAft>
            </a:pPr>
            <a:r>
              <a:rPr lang="ko-KR" altLang="en-US" sz="900">
                <a:solidFill>
                  <a:srgbClr val="000000"/>
                </a:solidFill>
                <a:latin typeface="Times New Roman" panose="02020603050405020304" pitchFamily="18" charset="0"/>
                <a:ea typeface="돋움" pitchFamily="50" charset="-127"/>
                <a:cs typeface="Times New Roman" panose="02020603050405020304" pitchFamily="18" charset="0"/>
              </a:rPr>
              <a:t>① </a:t>
            </a:r>
            <a:r>
              <a:rPr lang="en-US" altLang="ko-KR" sz="900">
                <a:solidFill>
                  <a:srgbClr val="000000"/>
                </a:solidFill>
                <a:latin typeface="Times New Roman" panose="02020603050405020304" pitchFamily="18" charset="0"/>
                <a:ea typeface="돋움" pitchFamily="50" charset="-127"/>
                <a:cs typeface="Times New Roman" panose="02020603050405020304" pitchFamily="18" charset="0"/>
              </a:rPr>
              <a:t>MCR N0    </a:t>
            </a:r>
          </a:p>
          <a:p>
            <a:pPr eaLnBrk="1" fontAlgn="base" latinLnBrk="1" hangingPunct="1">
              <a:spcBef>
                <a:spcPct val="0"/>
              </a:spcBef>
              <a:spcAft>
                <a:spcPct val="0"/>
              </a:spcAft>
            </a:pPr>
            <a:r>
              <a:rPr lang="en-US" altLang="ko-KR" sz="900">
                <a:solidFill>
                  <a:srgbClr val="000000"/>
                </a:solidFill>
                <a:latin typeface="Times New Roman" panose="02020603050405020304" pitchFamily="18" charset="0"/>
                <a:ea typeface="돋움" pitchFamily="50" charset="-127"/>
                <a:cs typeface="Times New Roman" panose="02020603050405020304" pitchFamily="18" charset="0"/>
              </a:rPr>
              <a:t>② MCR M98     </a:t>
            </a:r>
          </a:p>
          <a:p>
            <a:pPr eaLnBrk="1" fontAlgn="base" latinLnBrk="1" hangingPunct="1">
              <a:spcBef>
                <a:spcPct val="0"/>
              </a:spcBef>
              <a:spcAft>
                <a:spcPct val="0"/>
              </a:spcAft>
            </a:pPr>
            <a:r>
              <a:rPr lang="en-US" altLang="ko-KR" sz="900">
                <a:solidFill>
                  <a:srgbClr val="000000"/>
                </a:solidFill>
                <a:latin typeface="Times New Roman" panose="02020603050405020304" pitchFamily="18" charset="0"/>
                <a:ea typeface="돋움" pitchFamily="50" charset="-127"/>
                <a:cs typeface="Times New Roman" panose="02020603050405020304" pitchFamily="18" charset="0"/>
              </a:rPr>
              <a:t>③ MCR N0 M98    </a:t>
            </a:r>
          </a:p>
          <a:p>
            <a:pPr eaLnBrk="1" fontAlgn="base" latinLnBrk="1" hangingPunct="1">
              <a:spcBef>
                <a:spcPct val="0"/>
              </a:spcBef>
              <a:spcAft>
                <a:spcPct val="0"/>
              </a:spcAft>
            </a:pPr>
            <a:r>
              <a:rPr lang="en-US" altLang="ko-KR" sz="900">
                <a:solidFill>
                  <a:srgbClr val="000000"/>
                </a:solidFill>
                <a:latin typeface="Times New Roman" panose="02020603050405020304" pitchFamily="18" charset="0"/>
                <a:ea typeface="돋움" pitchFamily="50" charset="-127"/>
                <a:cs typeface="Times New Roman" panose="02020603050405020304" pitchFamily="18" charset="0"/>
              </a:rPr>
              <a:t>④ MCR MC N0</a:t>
            </a:r>
          </a:p>
        </p:txBody>
      </p:sp>
      <p:grpSp>
        <p:nvGrpSpPr>
          <p:cNvPr id="10268" name="Group 111"/>
          <p:cNvGrpSpPr>
            <a:grpSpLocks/>
          </p:cNvGrpSpPr>
          <p:nvPr/>
        </p:nvGrpSpPr>
        <p:grpSpPr bwMode="auto">
          <a:xfrm>
            <a:off x="3457609" y="3114546"/>
            <a:ext cx="1863725" cy="1351756"/>
            <a:chOff x="389" y="2341"/>
            <a:chExt cx="2355" cy="1592"/>
          </a:xfrm>
        </p:grpSpPr>
        <p:pic>
          <p:nvPicPr>
            <p:cNvPr id="10276" name="Picture 11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4" y="3783"/>
              <a:ext cx="140"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77" name="Picture 113"/>
            <p:cNvPicPr>
              <a:picLocks noChangeAspect="1" noChangeArrowheads="1"/>
            </p:cNvPicPr>
            <p:nvPr/>
          </p:nvPicPr>
          <p:blipFill>
            <a:blip r:embed="rId5">
              <a:lum bright="-10000"/>
              <a:extLst>
                <a:ext uri="{28A0092B-C50C-407E-A947-70E740481C1C}">
                  <a14:useLocalDpi xmlns:a14="http://schemas.microsoft.com/office/drawing/2010/main" val="0"/>
                </a:ext>
              </a:extLst>
            </a:blip>
            <a:srcRect/>
            <a:stretch>
              <a:fillRect/>
            </a:stretch>
          </p:blipFill>
          <p:spPr bwMode="auto">
            <a:xfrm>
              <a:off x="389" y="2341"/>
              <a:ext cx="2355" cy="14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8" name="Text Box 114"/>
            <p:cNvSpPr txBox="1">
              <a:spLocks noChangeArrowheads="1"/>
            </p:cNvSpPr>
            <p:nvPr/>
          </p:nvSpPr>
          <p:spPr bwMode="auto">
            <a:xfrm>
              <a:off x="521" y="3748"/>
              <a:ext cx="1928" cy="18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9pPr>
            </a:lstStyle>
            <a:p>
              <a:pPr algn="just" eaLnBrk="1" fontAlgn="base" latinLnBrk="1" hangingPunct="1">
                <a:spcBef>
                  <a:spcPct val="50000"/>
                </a:spcBef>
                <a:spcAft>
                  <a:spcPct val="0"/>
                </a:spcAft>
              </a:pPr>
              <a:endParaRPr lang="ko-KR" altLang="en-US" sz="1200">
                <a:solidFill>
                  <a:srgbClr val="000000"/>
                </a:solidFill>
                <a:latin typeface="Times New Roman" panose="02020603050405020304" pitchFamily="18" charset="0"/>
                <a:cs typeface="Times New Roman" panose="02020603050405020304" pitchFamily="18" charset="0"/>
              </a:endParaRPr>
            </a:p>
          </p:txBody>
        </p:sp>
        <p:sp>
          <p:nvSpPr>
            <p:cNvPr id="10279" name="Oval 115"/>
            <p:cNvSpPr>
              <a:spLocks noChangeArrowheads="1"/>
            </p:cNvSpPr>
            <p:nvPr/>
          </p:nvSpPr>
          <p:spPr bwMode="auto">
            <a:xfrm>
              <a:off x="2099" y="2891"/>
              <a:ext cx="248" cy="256"/>
            </a:xfrm>
            <a:prstGeom prst="ellipse">
              <a:avLst/>
            </a:prstGeom>
            <a:solidFill>
              <a:schemeClr val="bg1"/>
            </a:solidFill>
            <a:ln w="15875" algn="ctr">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9pPr>
            </a:lstStyle>
            <a:p>
              <a:pPr algn="ctr" eaLnBrk="1" fontAlgn="base" latinLnBrk="1" hangingPunct="1">
                <a:spcBef>
                  <a:spcPct val="0"/>
                </a:spcBef>
                <a:spcAft>
                  <a:spcPct val="0"/>
                </a:spcAft>
              </a:pPr>
              <a:r>
                <a:rPr lang="en-US" altLang="ko-KR" sz="900" b="1">
                  <a:solidFill>
                    <a:srgbClr val="000000"/>
                  </a:solidFill>
                  <a:latin typeface="Times New Roman" panose="02020603050405020304" pitchFamily="18" charset="0"/>
                  <a:cs typeface="Times New Roman" panose="02020603050405020304" pitchFamily="18" charset="0"/>
                </a:rPr>
                <a:t>Y40</a:t>
              </a:r>
            </a:p>
          </p:txBody>
        </p:sp>
        <p:sp>
          <p:nvSpPr>
            <p:cNvPr id="10280" name="Oval 116"/>
            <p:cNvSpPr>
              <a:spLocks noChangeArrowheads="1"/>
            </p:cNvSpPr>
            <p:nvPr/>
          </p:nvSpPr>
          <p:spPr bwMode="auto">
            <a:xfrm>
              <a:off x="2096" y="3164"/>
              <a:ext cx="249" cy="255"/>
            </a:xfrm>
            <a:prstGeom prst="ellipse">
              <a:avLst/>
            </a:prstGeom>
            <a:solidFill>
              <a:schemeClr val="bg1"/>
            </a:solidFill>
            <a:ln w="15875" algn="ctr">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9pPr>
            </a:lstStyle>
            <a:p>
              <a:pPr algn="ctr" eaLnBrk="1" fontAlgn="base" latinLnBrk="1" hangingPunct="1">
                <a:spcBef>
                  <a:spcPct val="0"/>
                </a:spcBef>
                <a:spcAft>
                  <a:spcPct val="0"/>
                </a:spcAft>
              </a:pPr>
              <a:r>
                <a:rPr lang="en-US" altLang="ko-KR" sz="900" b="1">
                  <a:solidFill>
                    <a:srgbClr val="000000"/>
                  </a:solidFill>
                  <a:latin typeface="Times New Roman" panose="02020603050405020304" pitchFamily="18" charset="0"/>
                  <a:cs typeface="Times New Roman" panose="02020603050405020304" pitchFamily="18" charset="0"/>
                </a:rPr>
                <a:t>Y41</a:t>
              </a:r>
            </a:p>
          </p:txBody>
        </p:sp>
        <p:sp>
          <p:nvSpPr>
            <p:cNvPr id="10281" name="Oval 117"/>
            <p:cNvSpPr>
              <a:spLocks noChangeArrowheads="1"/>
            </p:cNvSpPr>
            <p:nvPr/>
          </p:nvSpPr>
          <p:spPr bwMode="auto">
            <a:xfrm>
              <a:off x="425" y="2692"/>
              <a:ext cx="499" cy="182"/>
            </a:xfrm>
            <a:prstGeom prst="ellipse">
              <a:avLst/>
            </a:prstGeom>
            <a:noFill/>
            <a:ln w="9525" algn="ctr">
              <a:solidFill>
                <a:srgbClr val="CC33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9pPr>
            </a:lstStyle>
            <a:p>
              <a:pPr eaLnBrk="1" fontAlgn="base" latinLnBrk="1" hangingPunct="1">
                <a:spcBef>
                  <a:spcPct val="0"/>
                </a:spcBef>
                <a:spcAft>
                  <a:spcPct val="0"/>
                </a:spcAft>
              </a:pPr>
              <a:endParaRPr lang="ko-KR" altLang="en-US">
                <a:solidFill>
                  <a:srgbClr val="000000"/>
                </a:solidFill>
                <a:latin typeface="Times New Roman" panose="02020603050405020304" pitchFamily="18" charset="0"/>
                <a:cs typeface="Times New Roman" panose="02020603050405020304" pitchFamily="18" charset="0"/>
              </a:endParaRPr>
            </a:p>
          </p:txBody>
        </p:sp>
        <p:cxnSp>
          <p:nvCxnSpPr>
            <p:cNvPr id="10282" name="AutoShape 118"/>
            <p:cNvCxnSpPr>
              <a:cxnSpLocks noChangeShapeType="1"/>
              <a:stCxn id="10281" idx="2"/>
              <a:endCxn id="10278" idx="1"/>
            </p:cNvCxnSpPr>
            <p:nvPr/>
          </p:nvCxnSpPr>
          <p:spPr bwMode="auto">
            <a:xfrm rot="10800000" flipH="1" flipV="1">
              <a:off x="425" y="2783"/>
              <a:ext cx="96" cy="1058"/>
            </a:xfrm>
            <a:prstGeom prst="curvedConnector3">
              <a:avLst>
                <a:gd name="adj1" fmla="val -150000"/>
              </a:avLst>
            </a:prstGeom>
            <a:noFill/>
            <a:ln w="9525">
              <a:solidFill>
                <a:srgbClr val="CC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grpSp>
      <p:sp>
        <p:nvSpPr>
          <p:cNvPr id="10269" name="Rectangle 119"/>
          <p:cNvSpPr>
            <a:spLocks noChangeArrowheads="1"/>
          </p:cNvSpPr>
          <p:nvPr/>
        </p:nvSpPr>
        <p:spPr bwMode="auto">
          <a:xfrm>
            <a:off x="4475163" y="4008843"/>
            <a:ext cx="698500" cy="24249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9pPr>
          </a:lstStyle>
          <a:p>
            <a:pPr algn="ctr" eaLnBrk="1" fontAlgn="base" latinLnBrk="1" hangingPunct="1">
              <a:spcBef>
                <a:spcPct val="0"/>
              </a:spcBef>
              <a:spcAft>
                <a:spcPct val="0"/>
              </a:spcAft>
            </a:pPr>
            <a:r>
              <a:rPr lang="en-US" altLang="ko-KR" sz="1200">
                <a:solidFill>
                  <a:srgbClr val="000000"/>
                </a:solidFill>
                <a:latin typeface="Times New Roman" panose="02020603050405020304" pitchFamily="18" charset="0"/>
                <a:cs typeface="Times New Roman" panose="02020603050405020304" pitchFamily="18" charset="0"/>
              </a:rPr>
              <a:t>?</a:t>
            </a:r>
          </a:p>
        </p:txBody>
      </p:sp>
      <p:sp>
        <p:nvSpPr>
          <p:cNvPr id="10270" name="Rectangle 120"/>
          <p:cNvSpPr>
            <a:spLocks noChangeArrowheads="1"/>
          </p:cNvSpPr>
          <p:nvPr/>
        </p:nvSpPr>
        <p:spPr bwMode="auto">
          <a:xfrm>
            <a:off x="3373438" y="4641739"/>
            <a:ext cx="3429000" cy="646331"/>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9pPr>
          </a:lstStyle>
          <a:p>
            <a:pPr eaLnBrk="1" fontAlgn="base" latinLnBrk="1" hangingPunct="1">
              <a:spcBef>
                <a:spcPct val="0"/>
              </a:spcBef>
              <a:spcAft>
                <a:spcPct val="0"/>
              </a:spcAft>
            </a:pPr>
            <a:r>
              <a:rPr lang="en-US" altLang="ko-KR" sz="900">
                <a:solidFill>
                  <a:srgbClr val="000000"/>
                </a:solidFill>
                <a:latin typeface="Times New Roman" panose="02020603050405020304" pitchFamily="18" charset="0"/>
                <a:cs typeface="Times New Roman" panose="02020603050405020304" pitchFamily="18" charset="0"/>
              </a:rPr>
              <a:t>12. </a:t>
            </a:r>
            <a:r>
              <a:rPr lang="en-US" altLang="ko-KR" sz="900" err="1" smtClean="0">
                <a:solidFill>
                  <a:srgbClr val="000000"/>
                </a:solidFill>
                <a:latin typeface="Times New Roman" panose="02020603050405020304" pitchFamily="18" charset="0"/>
                <a:cs typeface="Times New Roman" panose="02020603050405020304" pitchFamily="18" charset="0"/>
              </a:rPr>
              <a:t>Giá</a:t>
            </a:r>
            <a:r>
              <a:rPr lang="en-US" altLang="ko-KR" sz="900" smtClean="0">
                <a:solidFill>
                  <a:srgbClr val="000000"/>
                </a:solidFill>
                <a:latin typeface="Times New Roman" panose="02020603050405020304" pitchFamily="18" charset="0"/>
                <a:cs typeface="Times New Roman" panose="02020603050405020304" pitchFamily="18" charset="0"/>
              </a:rPr>
              <a:t> </a:t>
            </a:r>
            <a:r>
              <a:rPr lang="en-US" altLang="ko-KR" sz="900" err="1" smtClean="0">
                <a:solidFill>
                  <a:srgbClr val="000000"/>
                </a:solidFill>
                <a:latin typeface="Times New Roman" panose="02020603050405020304" pitchFamily="18" charset="0"/>
                <a:cs typeface="Times New Roman" panose="02020603050405020304" pitchFamily="18" charset="0"/>
              </a:rPr>
              <a:t>trị</a:t>
            </a:r>
            <a:r>
              <a:rPr lang="en-US" altLang="ko-KR" sz="900" smtClean="0">
                <a:solidFill>
                  <a:srgbClr val="000000"/>
                </a:solidFill>
                <a:latin typeface="Times New Roman" panose="02020603050405020304" pitchFamily="18" charset="0"/>
                <a:cs typeface="Times New Roman" panose="02020603050405020304" pitchFamily="18" charset="0"/>
              </a:rPr>
              <a:t> </a:t>
            </a:r>
            <a:r>
              <a:rPr lang="en-US" altLang="ko-KR" sz="900" err="1" smtClean="0">
                <a:solidFill>
                  <a:srgbClr val="000000"/>
                </a:solidFill>
                <a:latin typeface="Times New Roman" panose="02020603050405020304" pitchFamily="18" charset="0"/>
                <a:cs typeface="Times New Roman" panose="02020603050405020304" pitchFamily="18" charset="0"/>
              </a:rPr>
              <a:t>cài</a:t>
            </a:r>
            <a:r>
              <a:rPr lang="en-US" altLang="ko-KR" sz="900" smtClean="0">
                <a:solidFill>
                  <a:srgbClr val="000000"/>
                </a:solidFill>
                <a:latin typeface="Times New Roman" panose="02020603050405020304" pitchFamily="18" charset="0"/>
                <a:cs typeface="Times New Roman" panose="02020603050405020304" pitchFamily="18" charset="0"/>
              </a:rPr>
              <a:t> </a:t>
            </a:r>
            <a:r>
              <a:rPr lang="en-US" altLang="ko-KR" sz="900" err="1" smtClean="0">
                <a:solidFill>
                  <a:srgbClr val="000000"/>
                </a:solidFill>
                <a:latin typeface="Times New Roman" panose="02020603050405020304" pitchFamily="18" charset="0"/>
                <a:cs typeface="Times New Roman" panose="02020603050405020304" pitchFamily="18" charset="0"/>
              </a:rPr>
              <a:t>đặt</a:t>
            </a:r>
            <a:r>
              <a:rPr lang="en-US" altLang="ko-KR" sz="900" smtClean="0">
                <a:solidFill>
                  <a:srgbClr val="000000"/>
                </a:solidFill>
                <a:latin typeface="Times New Roman" panose="02020603050405020304" pitchFamily="18" charset="0"/>
                <a:cs typeface="Times New Roman" panose="02020603050405020304" pitchFamily="18" charset="0"/>
              </a:rPr>
              <a:t> Timer </a:t>
            </a:r>
            <a:r>
              <a:rPr lang="en-US" altLang="ko-KR" sz="900" err="1" smtClean="0">
                <a:solidFill>
                  <a:srgbClr val="000000"/>
                </a:solidFill>
                <a:latin typeface="Times New Roman" panose="02020603050405020304" pitchFamily="18" charset="0"/>
                <a:cs typeface="Times New Roman" panose="02020603050405020304" pitchFamily="18" charset="0"/>
              </a:rPr>
              <a:t>của</a:t>
            </a:r>
            <a:r>
              <a:rPr lang="en-US" altLang="ko-KR" sz="900" smtClean="0">
                <a:solidFill>
                  <a:srgbClr val="000000"/>
                </a:solidFill>
                <a:latin typeface="Times New Roman" panose="02020603050405020304" pitchFamily="18" charset="0"/>
                <a:cs typeface="Times New Roman" panose="02020603050405020304" pitchFamily="18" charset="0"/>
              </a:rPr>
              <a:t> Q Series </a:t>
            </a:r>
            <a:r>
              <a:rPr lang="en-US" altLang="ko-KR" sz="900" err="1" smtClean="0">
                <a:solidFill>
                  <a:srgbClr val="000000"/>
                </a:solidFill>
                <a:latin typeface="Times New Roman" panose="02020603050405020304" pitchFamily="18" charset="0"/>
                <a:cs typeface="Times New Roman" panose="02020603050405020304" pitchFamily="18" charset="0"/>
              </a:rPr>
              <a:t>có</a:t>
            </a:r>
            <a:r>
              <a:rPr lang="en-US" altLang="ko-KR" sz="900" smtClean="0">
                <a:solidFill>
                  <a:srgbClr val="000000"/>
                </a:solidFill>
                <a:latin typeface="Times New Roman" panose="02020603050405020304" pitchFamily="18" charset="0"/>
                <a:cs typeface="Times New Roman" panose="02020603050405020304" pitchFamily="18" charset="0"/>
              </a:rPr>
              <a:t> </a:t>
            </a:r>
            <a:r>
              <a:rPr lang="en-US" altLang="ko-KR" sz="900" err="1" smtClean="0">
                <a:solidFill>
                  <a:srgbClr val="000000"/>
                </a:solidFill>
                <a:latin typeface="Times New Roman" panose="02020603050405020304" pitchFamily="18" charset="0"/>
                <a:cs typeface="Times New Roman" panose="02020603050405020304" pitchFamily="18" charset="0"/>
              </a:rPr>
              <a:t>thể</a:t>
            </a:r>
            <a:r>
              <a:rPr lang="en-US" altLang="ko-KR" sz="900" smtClean="0">
                <a:solidFill>
                  <a:srgbClr val="000000"/>
                </a:solidFill>
                <a:latin typeface="Times New Roman" panose="02020603050405020304" pitchFamily="18" charset="0"/>
                <a:cs typeface="Times New Roman" panose="02020603050405020304" pitchFamily="18" charset="0"/>
              </a:rPr>
              <a:t> </a:t>
            </a:r>
            <a:r>
              <a:rPr lang="en-US" altLang="ko-KR" sz="900" err="1" smtClean="0">
                <a:solidFill>
                  <a:srgbClr val="000000"/>
                </a:solidFill>
                <a:latin typeface="Times New Roman" panose="02020603050405020304" pitchFamily="18" charset="0"/>
                <a:cs typeface="Times New Roman" panose="02020603050405020304" pitchFamily="18" charset="0"/>
              </a:rPr>
              <a:t>sử</a:t>
            </a:r>
            <a:r>
              <a:rPr lang="en-US" altLang="ko-KR" sz="900" smtClean="0">
                <a:solidFill>
                  <a:srgbClr val="000000"/>
                </a:solidFill>
                <a:latin typeface="Times New Roman" panose="02020603050405020304" pitchFamily="18" charset="0"/>
                <a:cs typeface="Times New Roman" panose="02020603050405020304" pitchFamily="18" charset="0"/>
              </a:rPr>
              <a:t> </a:t>
            </a:r>
            <a:r>
              <a:rPr lang="en-US" altLang="ko-KR" sz="900" err="1" smtClean="0">
                <a:solidFill>
                  <a:srgbClr val="000000"/>
                </a:solidFill>
                <a:latin typeface="Times New Roman" panose="02020603050405020304" pitchFamily="18" charset="0"/>
                <a:cs typeface="Times New Roman" panose="02020603050405020304" pitchFamily="18" charset="0"/>
              </a:rPr>
              <a:t>dụng</a:t>
            </a:r>
            <a:r>
              <a:rPr lang="en-US" altLang="ko-KR" sz="900" smtClean="0">
                <a:solidFill>
                  <a:srgbClr val="000000"/>
                </a:solidFill>
                <a:latin typeface="Times New Roman" panose="02020603050405020304" pitchFamily="18" charset="0"/>
                <a:cs typeface="Times New Roman" panose="02020603050405020304" pitchFamily="18" charset="0"/>
              </a:rPr>
              <a:t> </a:t>
            </a:r>
            <a:r>
              <a:rPr lang="en-US" altLang="ko-KR" sz="900" err="1" smtClean="0">
                <a:solidFill>
                  <a:srgbClr val="000000"/>
                </a:solidFill>
                <a:latin typeface="Times New Roman" panose="02020603050405020304" pitchFamily="18" charset="0"/>
                <a:cs typeface="Times New Roman" panose="02020603050405020304" pitchFamily="18" charset="0"/>
              </a:rPr>
              <a:t>tới</a:t>
            </a:r>
            <a:r>
              <a:rPr lang="en-US" altLang="ko-KR" sz="900" smtClean="0">
                <a:solidFill>
                  <a:srgbClr val="000000"/>
                </a:solidFill>
                <a:latin typeface="Times New Roman" panose="02020603050405020304" pitchFamily="18" charset="0"/>
                <a:cs typeface="Times New Roman" panose="02020603050405020304" pitchFamily="18" charset="0"/>
              </a:rPr>
              <a:t> </a:t>
            </a:r>
            <a:r>
              <a:rPr lang="en-US" altLang="ko-KR" sz="900" err="1" smtClean="0">
                <a:solidFill>
                  <a:srgbClr val="000000"/>
                </a:solidFill>
                <a:latin typeface="Times New Roman" panose="02020603050405020304" pitchFamily="18" charset="0"/>
                <a:cs typeface="Times New Roman" panose="02020603050405020304" pitchFamily="18" charset="0"/>
              </a:rPr>
              <a:t>mấy</a:t>
            </a:r>
            <a:r>
              <a:rPr lang="en-US" altLang="ko-KR" sz="900" smtClean="0">
                <a:solidFill>
                  <a:srgbClr val="000000"/>
                </a:solidFill>
                <a:latin typeface="Times New Roman" panose="02020603050405020304" pitchFamily="18" charset="0"/>
                <a:cs typeface="Times New Roman" panose="02020603050405020304" pitchFamily="18" charset="0"/>
              </a:rPr>
              <a:t> </a:t>
            </a:r>
            <a:r>
              <a:rPr lang="en-US" altLang="ko-KR" sz="900" err="1" smtClean="0">
                <a:solidFill>
                  <a:srgbClr val="000000"/>
                </a:solidFill>
                <a:latin typeface="Times New Roman" panose="02020603050405020304" pitchFamily="18" charset="0"/>
                <a:cs typeface="Times New Roman" panose="02020603050405020304" pitchFamily="18" charset="0"/>
              </a:rPr>
              <a:t>điểm</a:t>
            </a:r>
            <a:r>
              <a:rPr lang="en-US" altLang="ko-KR" sz="900" smtClean="0">
                <a:solidFill>
                  <a:srgbClr val="000000"/>
                </a:solidFill>
                <a:latin typeface="Times New Roman" panose="02020603050405020304" pitchFamily="18" charset="0"/>
                <a:cs typeface="Times New Roman" panose="02020603050405020304" pitchFamily="18" charset="0"/>
              </a:rPr>
              <a:t>?</a:t>
            </a:r>
            <a:endParaRPr lang="en-US" altLang="ko-KR" sz="900">
              <a:solidFill>
                <a:srgbClr val="000000"/>
              </a:solidFill>
              <a:latin typeface="Times New Roman" panose="02020603050405020304" pitchFamily="18" charset="0"/>
              <a:cs typeface="Times New Roman" panose="02020603050405020304" pitchFamily="18" charset="0"/>
            </a:endParaRPr>
          </a:p>
          <a:p>
            <a:pPr eaLnBrk="1" fontAlgn="base" latinLnBrk="1" hangingPunct="1">
              <a:spcBef>
                <a:spcPct val="0"/>
              </a:spcBef>
              <a:spcAft>
                <a:spcPct val="0"/>
              </a:spcAft>
            </a:pPr>
            <a:r>
              <a:rPr lang="en-US" altLang="ko-KR" sz="900">
                <a:solidFill>
                  <a:srgbClr val="000000"/>
                </a:solidFill>
                <a:latin typeface="Times New Roman" panose="02020603050405020304" pitchFamily="18" charset="0"/>
                <a:cs typeface="Times New Roman" panose="02020603050405020304" pitchFamily="18" charset="0"/>
              </a:rPr>
              <a:t>     </a:t>
            </a:r>
          </a:p>
          <a:p>
            <a:pPr eaLnBrk="1" fontAlgn="base" latinLnBrk="1" hangingPunct="1">
              <a:spcBef>
                <a:spcPct val="0"/>
              </a:spcBef>
              <a:spcAft>
                <a:spcPct val="0"/>
              </a:spcAft>
            </a:pPr>
            <a:r>
              <a:rPr lang="en-US" altLang="ko-KR" sz="900">
                <a:solidFill>
                  <a:srgbClr val="000000"/>
                </a:solidFill>
                <a:latin typeface="Times New Roman" panose="02020603050405020304" pitchFamily="18" charset="0"/>
                <a:ea typeface="돋움" pitchFamily="50" charset="-127"/>
                <a:cs typeface="Times New Roman" panose="02020603050405020304" pitchFamily="18" charset="0"/>
              </a:rPr>
              <a:t>  ① T0~T199       ② T0~T255     </a:t>
            </a:r>
          </a:p>
          <a:p>
            <a:pPr eaLnBrk="1" fontAlgn="base" latinLnBrk="1" hangingPunct="1">
              <a:spcBef>
                <a:spcPct val="0"/>
              </a:spcBef>
              <a:spcAft>
                <a:spcPct val="0"/>
              </a:spcAft>
            </a:pPr>
            <a:r>
              <a:rPr lang="en-US" altLang="ko-KR" sz="900">
                <a:solidFill>
                  <a:srgbClr val="000000"/>
                </a:solidFill>
                <a:latin typeface="Times New Roman" panose="02020603050405020304" pitchFamily="18" charset="0"/>
                <a:ea typeface="돋움" pitchFamily="50" charset="-127"/>
                <a:cs typeface="Times New Roman" panose="02020603050405020304" pitchFamily="18" charset="0"/>
              </a:rPr>
              <a:t>  ③ T0~T2047     ④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Tùy</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theo</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giá</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trị</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được</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cài</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đặt</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trong</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Parameter</a:t>
            </a:r>
            <a:endParaRPr lang="ko-KR" altLang="en-US" sz="900">
              <a:solidFill>
                <a:srgbClr val="000000"/>
              </a:solidFill>
              <a:latin typeface="Times New Roman" panose="02020603050405020304" pitchFamily="18" charset="0"/>
              <a:ea typeface="돋움" pitchFamily="50" charset="-127"/>
              <a:cs typeface="Times New Roman" panose="02020603050405020304" pitchFamily="18" charset="0"/>
            </a:endParaRPr>
          </a:p>
        </p:txBody>
      </p:sp>
      <p:sp>
        <p:nvSpPr>
          <p:cNvPr id="10271" name="Rectangle 121"/>
          <p:cNvSpPr>
            <a:spLocks noChangeArrowheads="1"/>
          </p:cNvSpPr>
          <p:nvPr/>
        </p:nvSpPr>
        <p:spPr bwMode="auto">
          <a:xfrm>
            <a:off x="3373438" y="5577307"/>
            <a:ext cx="3429000" cy="507831"/>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9pPr>
          </a:lstStyle>
          <a:p>
            <a:pPr eaLnBrk="1" fontAlgn="base" latinLnBrk="1" hangingPunct="1">
              <a:spcBef>
                <a:spcPct val="0"/>
              </a:spcBef>
              <a:spcAft>
                <a:spcPct val="0"/>
              </a:spcAft>
            </a:pPr>
            <a:r>
              <a:rPr lang="en-US" altLang="ko-KR" sz="900">
                <a:solidFill>
                  <a:srgbClr val="000000"/>
                </a:solidFill>
                <a:latin typeface="Times New Roman" panose="02020603050405020304" pitchFamily="18" charset="0"/>
                <a:ea typeface="돋움" pitchFamily="50" charset="-127"/>
                <a:cs typeface="Times New Roman" panose="02020603050405020304" pitchFamily="18" charset="0"/>
              </a:rPr>
              <a:t>13. </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Program (    )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đơn</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vị</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độc</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lập</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được</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viết</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để</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có</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thể</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hoạt</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động</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chung</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quá</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trình</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thao</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tác</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được</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chạy</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lặp</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lại</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bên</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trong</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một</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program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chủ</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endParaRPr lang="en-US" altLang="ko-KR" sz="900">
              <a:solidFill>
                <a:srgbClr val="000000"/>
              </a:solidFill>
              <a:latin typeface="Times New Roman" panose="02020603050405020304" pitchFamily="18" charset="0"/>
              <a:ea typeface="돋움" pitchFamily="50" charset="-127"/>
              <a:cs typeface="Times New Roman" panose="02020603050405020304" pitchFamily="18" charset="0"/>
            </a:endParaRPr>
          </a:p>
          <a:p>
            <a:pPr eaLnBrk="1" fontAlgn="base" latinLnBrk="1" hangingPunct="1">
              <a:spcBef>
                <a:spcPct val="0"/>
              </a:spcBef>
              <a:spcAft>
                <a:spcPct val="0"/>
              </a:spcAft>
            </a:pPr>
            <a:r>
              <a:rPr lang="en-US" altLang="ko-KR" sz="900">
                <a:solidFill>
                  <a:srgbClr val="000000"/>
                </a:solidFill>
                <a:latin typeface="Times New Roman" panose="02020603050405020304" pitchFamily="18" charset="0"/>
                <a:ea typeface="돋움" pitchFamily="50" charset="-127"/>
                <a:cs typeface="Times New Roman" panose="02020603050405020304" pitchFamily="18" charset="0"/>
              </a:rPr>
              <a:t>① </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Routine</a:t>
            </a:r>
            <a:r>
              <a:rPr lang="ko-KR" altLang="en-US"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ko-KR" altLang="en-US" sz="900">
                <a:solidFill>
                  <a:srgbClr val="000000"/>
                </a:solidFill>
                <a:latin typeface="Times New Roman" panose="02020603050405020304" pitchFamily="18" charset="0"/>
                <a:ea typeface="돋움" pitchFamily="50" charset="-127"/>
                <a:cs typeface="Times New Roman" panose="02020603050405020304" pitchFamily="18" charset="0"/>
              </a:rPr>
              <a:t>② </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Subroutine</a:t>
            </a:r>
            <a:r>
              <a:rPr lang="ko-KR" altLang="en-US"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ko-KR" altLang="en-US" sz="900">
                <a:solidFill>
                  <a:srgbClr val="000000"/>
                </a:solidFill>
                <a:latin typeface="Times New Roman" panose="02020603050405020304" pitchFamily="18" charset="0"/>
                <a:ea typeface="돋움" pitchFamily="50" charset="-127"/>
                <a:cs typeface="Times New Roman" panose="02020603050405020304" pitchFamily="18" charset="0"/>
              </a:rPr>
              <a:t>③ </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Interrupt</a:t>
            </a:r>
            <a:r>
              <a:rPr lang="ko-KR" altLang="en-US"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ko-KR" altLang="en-US" sz="900">
                <a:solidFill>
                  <a:srgbClr val="000000"/>
                </a:solidFill>
                <a:latin typeface="Times New Roman" panose="02020603050405020304" pitchFamily="18" charset="0"/>
                <a:ea typeface="돋움" pitchFamily="50" charset="-127"/>
                <a:cs typeface="Times New Roman" panose="02020603050405020304" pitchFamily="18" charset="0"/>
              </a:rPr>
              <a:t>④ </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Graphic Loader</a:t>
            </a:r>
            <a:endParaRPr lang="ko-KR" altLang="en-US" sz="900">
              <a:solidFill>
                <a:srgbClr val="000000"/>
              </a:solidFill>
              <a:latin typeface="Times New Roman" panose="02020603050405020304" pitchFamily="18" charset="0"/>
              <a:ea typeface="돋움" pitchFamily="50" charset="-127"/>
              <a:cs typeface="Times New Roman" panose="02020603050405020304" pitchFamily="18" charset="0"/>
            </a:endParaRPr>
          </a:p>
        </p:txBody>
      </p:sp>
      <p:sp>
        <p:nvSpPr>
          <p:cNvPr id="10272" name="Rectangle 123"/>
          <p:cNvSpPr>
            <a:spLocks noChangeArrowheads="1"/>
          </p:cNvSpPr>
          <p:nvPr/>
        </p:nvSpPr>
        <p:spPr bwMode="auto">
          <a:xfrm>
            <a:off x="3389313" y="6512852"/>
            <a:ext cx="3429000" cy="784830"/>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9pPr>
          </a:lstStyle>
          <a:p>
            <a:pPr eaLnBrk="1" fontAlgn="base" latinLnBrk="1" hangingPunct="1">
              <a:spcBef>
                <a:spcPct val="0"/>
              </a:spcBef>
              <a:spcAft>
                <a:spcPct val="0"/>
              </a:spcAft>
            </a:pPr>
            <a:r>
              <a:rPr lang="en-US" altLang="ko-KR" sz="900">
                <a:solidFill>
                  <a:srgbClr val="000000"/>
                </a:solidFill>
                <a:latin typeface="Times New Roman" panose="02020603050405020304" pitchFamily="18" charset="0"/>
                <a:ea typeface="돋움" pitchFamily="50" charset="-127"/>
                <a:cs typeface="Times New Roman" panose="02020603050405020304" pitchFamily="18" charset="0"/>
              </a:rPr>
              <a:t>14.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Tuổi</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thọ</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của</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Q6BAT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nếu</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ở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trạng</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thái</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kết</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nối</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tiếp</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xúc</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bình</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thường</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hoặc</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trạng</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thái</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không</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tiếp</a:t>
            </a:r>
            <a:r>
              <a:rPr lang="en-US" altLang="ko-KR" sz="90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xúc</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với</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Module CPU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là</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năm</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Số</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điền</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vào</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    )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là</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a:t>
            </a:r>
            <a:endParaRPr lang="en-US" altLang="ko-KR" sz="900">
              <a:solidFill>
                <a:srgbClr val="000000"/>
              </a:solidFill>
              <a:latin typeface="Times New Roman" panose="02020603050405020304" pitchFamily="18" charset="0"/>
              <a:ea typeface="돋움" pitchFamily="50" charset="-127"/>
              <a:cs typeface="Times New Roman" panose="02020603050405020304" pitchFamily="18" charset="0"/>
            </a:endParaRPr>
          </a:p>
          <a:p>
            <a:pPr eaLnBrk="1" fontAlgn="base" latinLnBrk="1" hangingPunct="1">
              <a:spcBef>
                <a:spcPct val="0"/>
              </a:spcBef>
              <a:spcAft>
                <a:spcPct val="0"/>
              </a:spcAft>
            </a:pPr>
            <a:r>
              <a:rPr lang="en-US" altLang="ko-KR" sz="900">
                <a:solidFill>
                  <a:srgbClr val="000000"/>
                </a:solidFill>
                <a:latin typeface="Times New Roman" panose="02020603050405020304" pitchFamily="18" charset="0"/>
                <a:ea typeface="돋움" pitchFamily="50" charset="-127"/>
                <a:cs typeface="Times New Roman" panose="02020603050405020304" pitchFamily="18" charset="0"/>
              </a:rPr>
              <a:t>① </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3</a:t>
            </a:r>
            <a:r>
              <a:rPr lang="ko-KR" altLang="en-US" sz="90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năm</a:t>
            </a:r>
            <a:r>
              <a:rPr lang="ko-KR" altLang="en-US"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ko-KR" altLang="en-US" sz="900">
                <a:solidFill>
                  <a:srgbClr val="000000"/>
                </a:solidFill>
                <a:latin typeface="Times New Roman" panose="02020603050405020304" pitchFamily="18" charset="0"/>
                <a:ea typeface="돋움" pitchFamily="50" charset="-127"/>
                <a:cs typeface="Times New Roman" panose="02020603050405020304" pitchFamily="18" charset="0"/>
              </a:rPr>
              <a:t>② </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5</a:t>
            </a:r>
            <a:r>
              <a:rPr lang="ko-KR" altLang="en-US" sz="90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năm</a:t>
            </a:r>
            <a:r>
              <a:rPr lang="ko-KR" altLang="en-US"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ko-KR" altLang="en-US" sz="900">
                <a:solidFill>
                  <a:srgbClr val="000000"/>
                </a:solidFill>
                <a:latin typeface="Times New Roman" panose="02020603050405020304" pitchFamily="18" charset="0"/>
                <a:ea typeface="돋움" pitchFamily="50" charset="-127"/>
                <a:cs typeface="Times New Roman" panose="02020603050405020304" pitchFamily="18" charset="0"/>
              </a:rPr>
              <a:t>③ </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10</a:t>
            </a:r>
            <a:r>
              <a:rPr lang="ko-KR" altLang="en-US" sz="90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năm</a:t>
            </a:r>
            <a:r>
              <a:rPr lang="ko-KR" altLang="en-US"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ko-KR" altLang="en-US" sz="900">
                <a:solidFill>
                  <a:srgbClr val="000000"/>
                </a:solidFill>
                <a:latin typeface="Times New Roman" panose="02020603050405020304" pitchFamily="18" charset="0"/>
                <a:ea typeface="돋움" pitchFamily="50" charset="-127"/>
                <a:cs typeface="Times New Roman" panose="02020603050405020304" pitchFamily="18" charset="0"/>
              </a:rPr>
              <a:t>④ </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12</a:t>
            </a:r>
            <a:r>
              <a:rPr lang="ko-KR" altLang="en-US" sz="90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năm</a:t>
            </a:r>
            <a:r>
              <a:rPr lang="ko-KR" altLang="en-US" sz="900" smtClean="0">
                <a:solidFill>
                  <a:srgbClr val="000000"/>
                </a:solidFill>
                <a:latin typeface="Times New Roman" panose="02020603050405020304" pitchFamily="18" charset="0"/>
                <a:ea typeface="돋움" pitchFamily="50" charset="-127"/>
                <a:cs typeface="Times New Roman" panose="02020603050405020304" pitchFamily="18" charset="0"/>
              </a:rPr>
              <a:t> </a:t>
            </a:r>
            <a:endParaRPr lang="ko-KR" altLang="en-US" sz="900">
              <a:solidFill>
                <a:srgbClr val="000000"/>
              </a:solidFill>
              <a:latin typeface="Times New Roman" panose="02020603050405020304" pitchFamily="18" charset="0"/>
              <a:ea typeface="돋움" pitchFamily="50" charset="-127"/>
              <a:cs typeface="Times New Roman" panose="02020603050405020304" pitchFamily="18" charset="0"/>
            </a:endParaRPr>
          </a:p>
          <a:p>
            <a:pPr eaLnBrk="1" fontAlgn="base" latinLnBrk="1" hangingPunct="1">
              <a:spcBef>
                <a:spcPct val="0"/>
              </a:spcBef>
              <a:spcAft>
                <a:spcPct val="0"/>
              </a:spcAft>
            </a:pPr>
            <a:endParaRPr lang="ko-KR" altLang="en-US" sz="900">
              <a:solidFill>
                <a:srgbClr val="000000"/>
              </a:solidFill>
              <a:latin typeface="Times New Roman" panose="02020603050405020304" pitchFamily="18" charset="0"/>
              <a:ea typeface="돋움" pitchFamily="50" charset="-127"/>
              <a:cs typeface="Times New Roman" panose="02020603050405020304" pitchFamily="18" charset="0"/>
            </a:endParaRPr>
          </a:p>
        </p:txBody>
      </p:sp>
      <p:sp>
        <p:nvSpPr>
          <p:cNvPr id="10273" name="Rectangle 125"/>
          <p:cNvSpPr>
            <a:spLocks noChangeArrowheads="1"/>
          </p:cNvSpPr>
          <p:nvPr/>
        </p:nvSpPr>
        <p:spPr bwMode="auto">
          <a:xfrm>
            <a:off x="3409950" y="7389946"/>
            <a:ext cx="3429000" cy="7848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9pPr>
          </a:lstStyle>
          <a:p>
            <a:pPr eaLnBrk="1" fontAlgn="base" latinLnBrk="1" hangingPunct="1">
              <a:spcBef>
                <a:spcPct val="0"/>
              </a:spcBef>
              <a:spcAft>
                <a:spcPct val="0"/>
              </a:spcAft>
            </a:pPr>
            <a:r>
              <a:rPr lang="en-US" altLang="ko-KR" sz="900">
                <a:solidFill>
                  <a:srgbClr val="000000"/>
                </a:solidFill>
                <a:latin typeface="Times New Roman" panose="02020603050405020304" pitchFamily="18" charset="0"/>
                <a:ea typeface="돋움" pitchFamily="50" charset="-127"/>
                <a:cs typeface="Times New Roman" panose="02020603050405020304" pitchFamily="18" charset="0"/>
              </a:rPr>
              <a:t>15.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Cái</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nào</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mà</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bảng</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điều</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khiển</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smtClean="0">
                <a:solidFill>
                  <a:srgbClr val="000000"/>
                </a:solidFill>
                <a:latin typeface="Times New Roman" panose="02020603050405020304" pitchFamily="18" charset="0"/>
                <a:cs typeface="Times New Roman" panose="02020603050405020304" pitchFamily="18" charset="0"/>
              </a:rPr>
              <a:t>PLC </a:t>
            </a:r>
            <a:r>
              <a:rPr lang="en-US" altLang="ko-KR" sz="900" err="1" smtClean="0">
                <a:solidFill>
                  <a:srgbClr val="000000"/>
                </a:solidFill>
                <a:latin typeface="Times New Roman" panose="02020603050405020304" pitchFamily="18" charset="0"/>
                <a:cs typeface="Times New Roman" panose="02020603050405020304" pitchFamily="18" charset="0"/>
              </a:rPr>
              <a:t>không</a:t>
            </a:r>
            <a:r>
              <a:rPr lang="en-US" altLang="ko-KR" sz="900" smtClean="0">
                <a:solidFill>
                  <a:srgbClr val="000000"/>
                </a:solidFill>
                <a:latin typeface="Times New Roman" panose="02020603050405020304" pitchFamily="18" charset="0"/>
                <a:cs typeface="Times New Roman" panose="02020603050405020304" pitchFamily="18" charset="0"/>
              </a:rPr>
              <a:t> </a:t>
            </a:r>
            <a:r>
              <a:rPr lang="en-US" altLang="ko-KR" sz="900" err="1" smtClean="0">
                <a:solidFill>
                  <a:srgbClr val="000000"/>
                </a:solidFill>
                <a:latin typeface="Times New Roman" panose="02020603050405020304" pitchFamily="18" charset="0"/>
                <a:cs typeface="Times New Roman" panose="02020603050405020304" pitchFamily="18" charset="0"/>
              </a:rPr>
              <a:t>thể</a:t>
            </a:r>
            <a:r>
              <a:rPr lang="en-US" altLang="ko-KR" sz="900" smtClean="0">
                <a:solidFill>
                  <a:srgbClr val="000000"/>
                </a:solidFill>
                <a:latin typeface="Times New Roman" panose="02020603050405020304" pitchFamily="18" charset="0"/>
                <a:cs typeface="Times New Roman" panose="02020603050405020304" pitchFamily="18" charset="0"/>
              </a:rPr>
              <a:t> </a:t>
            </a:r>
            <a:r>
              <a:rPr lang="en-US" altLang="ko-KR" sz="900" err="1" smtClean="0">
                <a:solidFill>
                  <a:srgbClr val="000000"/>
                </a:solidFill>
                <a:latin typeface="Times New Roman" panose="02020603050405020304" pitchFamily="18" charset="0"/>
                <a:cs typeface="Times New Roman" panose="02020603050405020304" pitchFamily="18" charset="0"/>
              </a:rPr>
              <a:t>điều</a:t>
            </a:r>
            <a:r>
              <a:rPr lang="en-US" altLang="ko-KR" sz="900" smtClean="0">
                <a:solidFill>
                  <a:srgbClr val="000000"/>
                </a:solidFill>
                <a:latin typeface="Times New Roman" panose="02020603050405020304" pitchFamily="18" charset="0"/>
                <a:cs typeface="Times New Roman" panose="02020603050405020304" pitchFamily="18" charset="0"/>
              </a:rPr>
              <a:t> </a:t>
            </a:r>
            <a:r>
              <a:rPr lang="en-US" altLang="ko-KR" sz="900" err="1" smtClean="0">
                <a:solidFill>
                  <a:srgbClr val="000000"/>
                </a:solidFill>
                <a:latin typeface="Times New Roman" panose="02020603050405020304" pitchFamily="18" charset="0"/>
                <a:cs typeface="Times New Roman" panose="02020603050405020304" pitchFamily="18" charset="0"/>
              </a:rPr>
              <a:t>khiển</a:t>
            </a:r>
            <a:r>
              <a:rPr lang="en-US" altLang="ko-KR" sz="900" smtClean="0">
                <a:solidFill>
                  <a:srgbClr val="000000"/>
                </a:solidFill>
                <a:latin typeface="Times New Roman" panose="02020603050405020304" pitchFamily="18" charset="0"/>
                <a:cs typeface="Times New Roman" panose="02020603050405020304" pitchFamily="18" charset="0"/>
              </a:rPr>
              <a:t> . </a:t>
            </a:r>
            <a:r>
              <a:rPr lang="en-US" altLang="ko-KR" sz="900">
                <a:solidFill>
                  <a:srgbClr val="000000"/>
                </a:solidFill>
                <a:latin typeface="Times New Roman" panose="02020603050405020304" pitchFamily="18" charset="0"/>
                <a:cs typeface="Times New Roman" panose="02020603050405020304" pitchFamily="18" charset="0"/>
              </a:rPr>
              <a:t>(   )</a:t>
            </a:r>
            <a:endParaRPr lang="ko-KR" altLang="ko-KR" sz="900">
              <a:solidFill>
                <a:srgbClr val="000000"/>
              </a:solidFill>
              <a:latin typeface="Times New Roman" panose="02020603050405020304" pitchFamily="18" charset="0"/>
              <a:cs typeface="Times New Roman" panose="02020603050405020304" pitchFamily="18" charset="0"/>
            </a:endParaRPr>
          </a:p>
          <a:p>
            <a:pPr eaLnBrk="1" fontAlgn="base" latinLnBrk="1" hangingPunct="1">
              <a:spcBef>
                <a:spcPct val="0"/>
              </a:spcBef>
              <a:spcAft>
                <a:spcPct val="0"/>
              </a:spcAft>
            </a:pPr>
            <a:r>
              <a:rPr lang="ko-KR" altLang="ko-KR" sz="900">
                <a:solidFill>
                  <a:srgbClr val="000000"/>
                </a:solidFill>
                <a:latin typeface="Times New Roman" panose="02020603050405020304" pitchFamily="18" charset="0"/>
                <a:cs typeface="Times New Roman" panose="02020603050405020304" pitchFamily="18" charset="0"/>
              </a:rPr>
              <a:t>① </a:t>
            </a:r>
            <a:r>
              <a:rPr lang="en-US" altLang="ko-KR" sz="900" smtClean="0">
                <a:solidFill>
                  <a:srgbClr val="000000"/>
                </a:solidFill>
                <a:latin typeface="Times New Roman" panose="02020603050405020304" pitchFamily="18" charset="0"/>
                <a:cs typeface="Times New Roman" panose="02020603050405020304" pitchFamily="18" charset="0"/>
              </a:rPr>
              <a:t>Up Down Counter</a:t>
            </a:r>
            <a:r>
              <a:rPr lang="ko-KR" altLang="ko-KR" sz="900" smtClean="0">
                <a:solidFill>
                  <a:srgbClr val="000000"/>
                </a:solidFill>
                <a:latin typeface="Times New Roman" panose="02020603050405020304" pitchFamily="18" charset="0"/>
                <a:cs typeface="Times New Roman" panose="02020603050405020304" pitchFamily="18" charset="0"/>
              </a:rPr>
              <a:t>.</a:t>
            </a:r>
            <a:endParaRPr lang="ko-KR" altLang="ko-KR" sz="900">
              <a:solidFill>
                <a:srgbClr val="000000"/>
              </a:solidFill>
              <a:latin typeface="Times New Roman" panose="02020603050405020304" pitchFamily="18" charset="0"/>
              <a:cs typeface="Times New Roman" panose="02020603050405020304" pitchFamily="18" charset="0"/>
            </a:endParaRPr>
          </a:p>
          <a:p>
            <a:pPr eaLnBrk="1" fontAlgn="base" latinLnBrk="1" hangingPunct="1">
              <a:spcBef>
                <a:spcPct val="0"/>
              </a:spcBef>
              <a:spcAft>
                <a:spcPct val="0"/>
              </a:spcAft>
            </a:pPr>
            <a:r>
              <a:rPr lang="ko-KR" altLang="ko-KR" sz="900">
                <a:solidFill>
                  <a:srgbClr val="000000"/>
                </a:solidFill>
                <a:latin typeface="Times New Roman" panose="02020603050405020304" pitchFamily="18" charset="0"/>
                <a:cs typeface="Times New Roman" panose="02020603050405020304" pitchFamily="18" charset="0"/>
              </a:rPr>
              <a:t>② </a:t>
            </a:r>
            <a:r>
              <a:rPr lang="en-US" altLang="ko-KR" sz="900">
                <a:solidFill>
                  <a:srgbClr val="000000"/>
                </a:solidFill>
                <a:latin typeface="Times New Roman" panose="02020603050405020304" pitchFamily="18" charset="0"/>
                <a:cs typeface="Times New Roman" panose="02020603050405020304" pitchFamily="18" charset="0"/>
              </a:rPr>
              <a:t>Shift </a:t>
            </a:r>
            <a:r>
              <a:rPr lang="en-US" altLang="ko-KR" sz="900" smtClean="0">
                <a:solidFill>
                  <a:srgbClr val="000000"/>
                </a:solidFill>
                <a:latin typeface="Times New Roman" panose="02020603050405020304" pitchFamily="18" charset="0"/>
                <a:cs typeface="Times New Roman" panose="02020603050405020304" pitchFamily="18" charset="0"/>
              </a:rPr>
              <a:t>Resister</a:t>
            </a:r>
            <a:r>
              <a:rPr lang="ko-KR" altLang="ko-KR" sz="900" smtClean="0">
                <a:solidFill>
                  <a:srgbClr val="000000"/>
                </a:solidFill>
                <a:latin typeface="Times New Roman" panose="02020603050405020304" pitchFamily="18" charset="0"/>
                <a:cs typeface="Times New Roman" panose="02020603050405020304" pitchFamily="18" charset="0"/>
              </a:rPr>
              <a:t>.</a:t>
            </a:r>
            <a:endParaRPr lang="ko-KR" altLang="ko-KR" sz="900">
              <a:solidFill>
                <a:srgbClr val="000000"/>
              </a:solidFill>
              <a:latin typeface="Times New Roman" panose="02020603050405020304" pitchFamily="18" charset="0"/>
              <a:cs typeface="Times New Roman" panose="02020603050405020304" pitchFamily="18" charset="0"/>
            </a:endParaRPr>
          </a:p>
          <a:p>
            <a:pPr eaLnBrk="1" fontAlgn="base" latinLnBrk="1" hangingPunct="1">
              <a:spcBef>
                <a:spcPct val="0"/>
              </a:spcBef>
              <a:spcAft>
                <a:spcPct val="0"/>
              </a:spcAft>
            </a:pPr>
            <a:r>
              <a:rPr lang="ko-KR" altLang="ko-KR" sz="900">
                <a:solidFill>
                  <a:srgbClr val="000000"/>
                </a:solidFill>
                <a:latin typeface="Times New Roman" panose="02020603050405020304" pitchFamily="18" charset="0"/>
                <a:cs typeface="Times New Roman" panose="02020603050405020304" pitchFamily="18" charset="0"/>
              </a:rPr>
              <a:t>③ </a:t>
            </a:r>
            <a:r>
              <a:rPr lang="en-US" altLang="ko-KR" sz="900" err="1" smtClean="0">
                <a:solidFill>
                  <a:srgbClr val="000000"/>
                </a:solidFill>
                <a:latin typeface="Times New Roman" panose="02020603050405020304" pitchFamily="18" charset="0"/>
                <a:cs typeface="Times New Roman" panose="02020603050405020304" pitchFamily="18" charset="0"/>
              </a:rPr>
              <a:t>Tính</a:t>
            </a:r>
            <a:r>
              <a:rPr lang="en-US" altLang="ko-KR" sz="900" smtClean="0">
                <a:solidFill>
                  <a:srgbClr val="000000"/>
                </a:solidFill>
                <a:latin typeface="Times New Roman" panose="02020603050405020304" pitchFamily="18" charset="0"/>
                <a:cs typeface="Times New Roman" panose="02020603050405020304" pitchFamily="18" charset="0"/>
              </a:rPr>
              <a:t> </a:t>
            </a:r>
            <a:r>
              <a:rPr lang="en-US" altLang="ko-KR" sz="900" err="1" smtClean="0">
                <a:solidFill>
                  <a:srgbClr val="000000"/>
                </a:solidFill>
                <a:latin typeface="Times New Roman" panose="02020603050405020304" pitchFamily="18" charset="0"/>
                <a:cs typeface="Times New Roman" panose="02020603050405020304" pitchFamily="18" charset="0"/>
              </a:rPr>
              <a:t>theo</a:t>
            </a:r>
            <a:r>
              <a:rPr lang="en-US" altLang="ko-KR" sz="900" smtClean="0">
                <a:solidFill>
                  <a:srgbClr val="000000"/>
                </a:solidFill>
                <a:latin typeface="Times New Roman" panose="02020603050405020304" pitchFamily="18" charset="0"/>
                <a:cs typeface="Times New Roman" panose="02020603050405020304" pitchFamily="18" charset="0"/>
              </a:rPr>
              <a:t> </a:t>
            </a:r>
            <a:r>
              <a:rPr lang="en-US" altLang="ko-KR" sz="900" err="1" smtClean="0">
                <a:solidFill>
                  <a:srgbClr val="000000"/>
                </a:solidFill>
                <a:latin typeface="Times New Roman" panose="02020603050405020304" pitchFamily="18" charset="0"/>
                <a:cs typeface="Times New Roman" panose="02020603050405020304" pitchFamily="18" charset="0"/>
              </a:rPr>
              <a:t>thuật</a:t>
            </a:r>
            <a:r>
              <a:rPr lang="en-US" altLang="ko-KR" sz="900" smtClean="0">
                <a:solidFill>
                  <a:srgbClr val="000000"/>
                </a:solidFill>
                <a:latin typeface="Times New Roman" panose="02020603050405020304" pitchFamily="18" charset="0"/>
                <a:cs typeface="Times New Roman" panose="02020603050405020304" pitchFamily="18" charset="0"/>
              </a:rPr>
              <a:t> </a:t>
            </a:r>
            <a:r>
              <a:rPr lang="en-US" altLang="ko-KR" sz="900" err="1" smtClean="0">
                <a:solidFill>
                  <a:srgbClr val="000000"/>
                </a:solidFill>
                <a:latin typeface="Times New Roman" panose="02020603050405020304" pitchFamily="18" charset="0"/>
                <a:cs typeface="Times New Roman" panose="02020603050405020304" pitchFamily="18" charset="0"/>
              </a:rPr>
              <a:t>toán</a:t>
            </a:r>
            <a:r>
              <a:rPr lang="en-US" altLang="ko-KR" sz="900" smtClean="0">
                <a:solidFill>
                  <a:srgbClr val="000000"/>
                </a:solidFill>
                <a:latin typeface="Times New Roman" panose="02020603050405020304" pitchFamily="18" charset="0"/>
                <a:cs typeface="Times New Roman" panose="02020603050405020304" pitchFamily="18" charset="0"/>
              </a:rPr>
              <a:t>, </a:t>
            </a:r>
            <a:r>
              <a:rPr lang="en-US" altLang="ko-KR" sz="900" err="1" smtClean="0">
                <a:solidFill>
                  <a:srgbClr val="000000"/>
                </a:solidFill>
                <a:latin typeface="Times New Roman" panose="02020603050405020304" pitchFamily="18" charset="0"/>
                <a:cs typeface="Times New Roman" panose="02020603050405020304" pitchFamily="18" charset="0"/>
              </a:rPr>
              <a:t>Tính</a:t>
            </a:r>
            <a:r>
              <a:rPr lang="en-US" altLang="ko-KR" sz="900" smtClean="0">
                <a:solidFill>
                  <a:srgbClr val="000000"/>
                </a:solidFill>
                <a:latin typeface="Times New Roman" panose="02020603050405020304" pitchFamily="18" charset="0"/>
                <a:cs typeface="Times New Roman" panose="02020603050405020304" pitchFamily="18" charset="0"/>
              </a:rPr>
              <a:t> </a:t>
            </a:r>
            <a:r>
              <a:rPr lang="en-US" altLang="ko-KR" sz="900" err="1" smtClean="0">
                <a:solidFill>
                  <a:srgbClr val="000000"/>
                </a:solidFill>
                <a:latin typeface="Times New Roman" panose="02020603050405020304" pitchFamily="18" charset="0"/>
                <a:cs typeface="Times New Roman" panose="02020603050405020304" pitchFamily="18" charset="0"/>
              </a:rPr>
              <a:t>theo</a:t>
            </a:r>
            <a:r>
              <a:rPr lang="en-US" altLang="ko-KR" sz="900" smtClean="0">
                <a:solidFill>
                  <a:srgbClr val="000000"/>
                </a:solidFill>
                <a:latin typeface="Times New Roman" panose="02020603050405020304" pitchFamily="18" charset="0"/>
                <a:cs typeface="Times New Roman" panose="02020603050405020304" pitchFamily="18" charset="0"/>
              </a:rPr>
              <a:t> logic</a:t>
            </a:r>
            <a:endParaRPr lang="ko-KR" altLang="ko-KR" sz="900">
              <a:solidFill>
                <a:srgbClr val="000000"/>
              </a:solidFill>
              <a:latin typeface="Times New Roman" panose="02020603050405020304" pitchFamily="18" charset="0"/>
              <a:cs typeface="Times New Roman" panose="02020603050405020304" pitchFamily="18" charset="0"/>
            </a:endParaRPr>
          </a:p>
          <a:p>
            <a:pPr eaLnBrk="1" fontAlgn="base" latinLnBrk="1" hangingPunct="1">
              <a:spcBef>
                <a:spcPct val="0"/>
              </a:spcBef>
              <a:spcAft>
                <a:spcPct val="0"/>
              </a:spcAft>
            </a:pPr>
            <a:r>
              <a:rPr lang="ko-KR" altLang="ko-KR" sz="900">
                <a:solidFill>
                  <a:srgbClr val="000000"/>
                </a:solidFill>
                <a:latin typeface="Times New Roman" panose="02020603050405020304" pitchFamily="18" charset="0"/>
                <a:cs typeface="Times New Roman" panose="02020603050405020304" pitchFamily="18" charset="0"/>
              </a:rPr>
              <a:t>④ </a:t>
            </a:r>
            <a:r>
              <a:rPr lang="en-US" altLang="ko-KR" sz="900" smtClean="0">
                <a:solidFill>
                  <a:srgbClr val="000000"/>
                </a:solidFill>
                <a:latin typeface="Times New Roman" panose="02020603050405020304" pitchFamily="18" charset="0"/>
                <a:cs typeface="Times New Roman" panose="02020603050405020304" pitchFamily="18" charset="0"/>
              </a:rPr>
              <a:t>Timer</a:t>
            </a:r>
            <a:r>
              <a:rPr lang="ko-KR" altLang="ko-KR" sz="900" smtClean="0">
                <a:solidFill>
                  <a:srgbClr val="000000"/>
                </a:solidFill>
                <a:latin typeface="Times New Roman" panose="02020603050405020304" pitchFamily="18" charset="0"/>
                <a:cs typeface="Times New Roman" panose="02020603050405020304" pitchFamily="18" charset="0"/>
              </a:rPr>
              <a:t>.</a:t>
            </a:r>
            <a:endParaRPr lang="en-US" altLang="ko-KR" sz="900">
              <a:solidFill>
                <a:srgbClr val="000000"/>
              </a:solidFill>
              <a:latin typeface="Times New Roman" panose="02020603050405020304" pitchFamily="18" charset="0"/>
              <a:cs typeface="Times New Roman" panose="02020603050405020304" pitchFamily="18" charset="0"/>
            </a:endParaRPr>
          </a:p>
        </p:txBody>
      </p:sp>
      <p:sp>
        <p:nvSpPr>
          <p:cNvPr id="10274" name="Rectangle 126"/>
          <p:cNvSpPr>
            <a:spLocks noChangeArrowheads="1"/>
          </p:cNvSpPr>
          <p:nvPr/>
        </p:nvSpPr>
        <p:spPr bwMode="auto">
          <a:xfrm>
            <a:off x="3352800" y="8461375"/>
            <a:ext cx="3429000" cy="446276"/>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9pPr>
          </a:lstStyle>
          <a:p>
            <a:pPr eaLnBrk="1" fontAlgn="base" latinLnBrk="1" hangingPunct="1">
              <a:spcBef>
                <a:spcPct val="0"/>
              </a:spcBef>
              <a:spcAft>
                <a:spcPct val="0"/>
              </a:spcAft>
            </a:pPr>
            <a:r>
              <a:rPr lang="en-US" altLang="ko-KR" sz="900">
                <a:solidFill>
                  <a:srgbClr val="000000"/>
                </a:solidFill>
                <a:latin typeface="Times New Roman" panose="02020603050405020304" pitchFamily="18" charset="0"/>
                <a:cs typeface="Times New Roman" panose="02020603050405020304" pitchFamily="18" charset="0"/>
              </a:rPr>
              <a:t>16</a:t>
            </a:r>
            <a:r>
              <a:rPr lang="en-US" altLang="ko-KR" sz="900" smtClean="0">
                <a:solidFill>
                  <a:srgbClr val="000000"/>
                </a:solidFill>
                <a:latin typeface="Times New Roman" panose="02020603050405020304" pitchFamily="18" charset="0"/>
                <a:cs typeface="Times New Roman" panose="02020603050405020304" pitchFamily="18" charset="0"/>
              </a:rPr>
              <a:t>. </a:t>
            </a:r>
            <a:r>
              <a:rPr lang="en-US" altLang="ko-KR" sz="900" err="1" smtClean="0">
                <a:solidFill>
                  <a:srgbClr val="000000"/>
                </a:solidFill>
                <a:latin typeface="Times New Roman" panose="02020603050405020304" pitchFamily="18" charset="0"/>
                <a:cs typeface="Times New Roman" panose="02020603050405020304" pitchFamily="18" charset="0"/>
              </a:rPr>
              <a:t>Có</a:t>
            </a:r>
            <a:r>
              <a:rPr lang="en-US" altLang="ko-KR" sz="900" smtClean="0">
                <a:solidFill>
                  <a:srgbClr val="000000"/>
                </a:solidFill>
                <a:latin typeface="Times New Roman" panose="02020603050405020304" pitchFamily="18" charset="0"/>
                <a:cs typeface="Times New Roman" panose="02020603050405020304" pitchFamily="18" charset="0"/>
              </a:rPr>
              <a:t> </a:t>
            </a:r>
            <a:r>
              <a:rPr lang="en-US" altLang="ko-KR" sz="900" err="1" smtClean="0">
                <a:solidFill>
                  <a:srgbClr val="000000"/>
                </a:solidFill>
                <a:latin typeface="Times New Roman" panose="02020603050405020304" pitchFamily="18" charset="0"/>
                <a:cs typeface="Times New Roman" panose="02020603050405020304" pitchFamily="18" charset="0"/>
              </a:rPr>
              <a:t>thể</a:t>
            </a:r>
            <a:r>
              <a:rPr lang="en-US" altLang="ko-KR" sz="900" smtClean="0">
                <a:solidFill>
                  <a:srgbClr val="000000"/>
                </a:solidFill>
                <a:latin typeface="Times New Roman" panose="02020603050405020304" pitchFamily="18" charset="0"/>
                <a:cs typeface="Times New Roman" panose="02020603050405020304" pitchFamily="18" charset="0"/>
              </a:rPr>
              <a:t> </a:t>
            </a:r>
            <a:r>
              <a:rPr lang="en-US" altLang="ko-KR" sz="900" err="1" smtClean="0">
                <a:solidFill>
                  <a:srgbClr val="000000"/>
                </a:solidFill>
                <a:latin typeface="Times New Roman" panose="02020603050405020304" pitchFamily="18" charset="0"/>
                <a:cs typeface="Times New Roman" panose="02020603050405020304" pitchFamily="18" charset="0"/>
              </a:rPr>
              <a:t>truyền</a:t>
            </a:r>
            <a:r>
              <a:rPr lang="en-US" altLang="ko-KR" sz="900" smtClean="0">
                <a:solidFill>
                  <a:srgbClr val="000000"/>
                </a:solidFill>
                <a:latin typeface="Times New Roman" panose="02020603050405020304" pitchFamily="18" charset="0"/>
                <a:cs typeface="Times New Roman" panose="02020603050405020304" pitchFamily="18" charset="0"/>
              </a:rPr>
              <a:t> </a:t>
            </a:r>
            <a:r>
              <a:rPr lang="en-US" altLang="ko-KR" sz="900" err="1" smtClean="0">
                <a:solidFill>
                  <a:srgbClr val="000000"/>
                </a:solidFill>
                <a:latin typeface="Times New Roman" panose="02020603050405020304" pitchFamily="18" charset="0"/>
                <a:cs typeface="Times New Roman" panose="02020603050405020304" pitchFamily="18" charset="0"/>
              </a:rPr>
              <a:t>tối</a:t>
            </a:r>
            <a:r>
              <a:rPr lang="en-US" altLang="ko-KR" sz="900" smtClean="0">
                <a:solidFill>
                  <a:srgbClr val="000000"/>
                </a:solidFill>
                <a:latin typeface="Times New Roman" panose="02020603050405020304" pitchFamily="18" charset="0"/>
                <a:cs typeface="Times New Roman" panose="02020603050405020304" pitchFamily="18" charset="0"/>
              </a:rPr>
              <a:t> </a:t>
            </a:r>
            <a:r>
              <a:rPr lang="en-US" altLang="ko-KR" sz="900" err="1" smtClean="0">
                <a:solidFill>
                  <a:srgbClr val="000000"/>
                </a:solidFill>
                <a:latin typeface="Times New Roman" panose="02020603050405020304" pitchFamily="18" charset="0"/>
                <a:cs typeface="Times New Roman" panose="02020603050405020304" pitchFamily="18" charset="0"/>
              </a:rPr>
              <a:t>đa</a:t>
            </a:r>
            <a:r>
              <a:rPr lang="en-US" altLang="ko-KR" sz="900" smtClean="0">
                <a:solidFill>
                  <a:srgbClr val="000000"/>
                </a:solidFill>
                <a:latin typeface="Times New Roman" panose="02020603050405020304" pitchFamily="18" charset="0"/>
                <a:cs typeface="Times New Roman" panose="02020603050405020304" pitchFamily="18" charset="0"/>
              </a:rPr>
              <a:t> </a:t>
            </a:r>
            <a:r>
              <a:rPr lang="en-US" altLang="ko-KR" sz="900" err="1" smtClean="0">
                <a:solidFill>
                  <a:srgbClr val="000000"/>
                </a:solidFill>
                <a:latin typeface="Times New Roman" panose="02020603050405020304" pitchFamily="18" charset="0"/>
                <a:cs typeface="Times New Roman" panose="02020603050405020304" pitchFamily="18" charset="0"/>
              </a:rPr>
              <a:t>mấy</a:t>
            </a:r>
            <a:r>
              <a:rPr lang="en-US" altLang="ko-KR" sz="900" smtClean="0">
                <a:solidFill>
                  <a:srgbClr val="000000"/>
                </a:solidFill>
                <a:latin typeface="Times New Roman" panose="02020603050405020304" pitchFamily="18" charset="0"/>
                <a:cs typeface="Times New Roman" panose="02020603050405020304" pitchFamily="18" charset="0"/>
              </a:rPr>
              <a:t> BIT </a:t>
            </a:r>
            <a:r>
              <a:rPr lang="en-US" altLang="ko-KR" sz="900" err="1" smtClean="0">
                <a:solidFill>
                  <a:srgbClr val="000000"/>
                </a:solidFill>
                <a:latin typeface="Times New Roman" panose="02020603050405020304" pitchFamily="18" charset="0"/>
                <a:cs typeface="Times New Roman" panose="02020603050405020304" pitchFamily="18" charset="0"/>
              </a:rPr>
              <a:t>bằng</a:t>
            </a:r>
            <a:r>
              <a:rPr lang="en-US" altLang="ko-KR" sz="900" smtClean="0">
                <a:solidFill>
                  <a:srgbClr val="000000"/>
                </a:solidFill>
                <a:latin typeface="Times New Roman" panose="02020603050405020304" pitchFamily="18" charset="0"/>
                <a:cs typeface="Times New Roman" panose="02020603050405020304" pitchFamily="18" charset="0"/>
              </a:rPr>
              <a:t> </a:t>
            </a:r>
            <a:r>
              <a:rPr lang="en-US" altLang="ko-KR" sz="900" err="1" smtClean="0">
                <a:solidFill>
                  <a:srgbClr val="000000"/>
                </a:solidFill>
                <a:latin typeface="Times New Roman" panose="02020603050405020304" pitchFamily="18" charset="0"/>
                <a:cs typeface="Times New Roman" panose="02020603050405020304" pitchFamily="18" charset="0"/>
              </a:rPr>
              <a:t>lệnh</a:t>
            </a:r>
            <a:r>
              <a:rPr lang="en-US" altLang="ko-KR" sz="900" smtClean="0">
                <a:solidFill>
                  <a:srgbClr val="000000"/>
                </a:solidFill>
                <a:latin typeface="Times New Roman" panose="02020603050405020304" pitchFamily="18" charset="0"/>
                <a:cs typeface="Times New Roman" panose="02020603050405020304" pitchFamily="18" charset="0"/>
              </a:rPr>
              <a:t> DMOV.(      </a:t>
            </a:r>
            <a:r>
              <a:rPr lang="en-US" altLang="ko-KR" sz="900">
                <a:solidFill>
                  <a:srgbClr val="000000"/>
                </a:solidFill>
                <a:latin typeface="Times New Roman" panose="02020603050405020304" pitchFamily="18" charset="0"/>
                <a:cs typeface="Times New Roman" panose="02020603050405020304" pitchFamily="18" charset="0"/>
              </a:rPr>
              <a:t>)</a:t>
            </a:r>
          </a:p>
          <a:p>
            <a:pPr eaLnBrk="1" fontAlgn="base" latinLnBrk="1" hangingPunct="1">
              <a:spcBef>
                <a:spcPct val="0"/>
              </a:spcBef>
              <a:spcAft>
                <a:spcPct val="0"/>
              </a:spcAft>
            </a:pPr>
            <a:endParaRPr lang="en-US" altLang="ko-KR" sz="500">
              <a:solidFill>
                <a:srgbClr val="000000"/>
              </a:solidFill>
              <a:latin typeface="Times New Roman" panose="02020603050405020304" pitchFamily="18" charset="0"/>
              <a:cs typeface="Times New Roman" panose="02020603050405020304" pitchFamily="18" charset="0"/>
            </a:endParaRPr>
          </a:p>
          <a:p>
            <a:pPr eaLnBrk="1" fontAlgn="base" latinLnBrk="1" hangingPunct="1">
              <a:spcBef>
                <a:spcPct val="0"/>
              </a:spcBef>
              <a:spcAft>
                <a:spcPct val="0"/>
              </a:spcAft>
            </a:pPr>
            <a:r>
              <a:rPr lang="en-US" altLang="ko-KR" sz="900">
                <a:solidFill>
                  <a:srgbClr val="000000"/>
                </a:solidFill>
                <a:latin typeface="Times New Roman" panose="02020603050405020304" pitchFamily="18" charset="0"/>
                <a:cs typeface="Times New Roman" panose="02020603050405020304" pitchFamily="18" charset="0"/>
              </a:rPr>
              <a:t>① 8BIT      ② 16BIT      ③ 32BIT       ④ 64BIT</a:t>
            </a:r>
          </a:p>
        </p:txBody>
      </p:sp>
      <p:sp>
        <p:nvSpPr>
          <p:cNvPr id="10275" name="Rectangle 44"/>
          <p:cNvSpPr>
            <a:spLocks noChangeArrowheads="1"/>
          </p:cNvSpPr>
          <p:nvPr/>
        </p:nvSpPr>
        <p:spPr bwMode="auto">
          <a:xfrm>
            <a:off x="285750" y="6060566"/>
            <a:ext cx="3124200" cy="7155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9pPr>
          </a:lstStyle>
          <a:p>
            <a:pPr eaLnBrk="1" fontAlgn="base" latinLnBrk="1" hangingPunct="1">
              <a:spcBef>
                <a:spcPct val="0"/>
              </a:spcBef>
              <a:spcAft>
                <a:spcPct val="0"/>
              </a:spcAft>
            </a:pPr>
            <a:r>
              <a:rPr lang="en-US" altLang="ko-KR" sz="900">
                <a:solidFill>
                  <a:srgbClr val="000000"/>
                </a:solidFill>
                <a:latin typeface="Times New Roman" panose="02020603050405020304" pitchFamily="18" charset="0"/>
                <a:ea typeface="돋움" pitchFamily="50" charset="-127"/>
                <a:cs typeface="Times New Roman" panose="02020603050405020304" pitchFamily="18" charset="0"/>
              </a:rPr>
              <a:t>6.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Tiếp</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điểm</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TIMER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là</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lệnh</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mấy</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Step?</a:t>
            </a:r>
            <a:endParaRPr lang="en-US" altLang="ko-KR" sz="900">
              <a:solidFill>
                <a:srgbClr val="000000"/>
              </a:solidFill>
              <a:latin typeface="Times New Roman" panose="02020603050405020304" pitchFamily="18" charset="0"/>
              <a:ea typeface="돋움" pitchFamily="50" charset="-127"/>
              <a:cs typeface="Times New Roman" panose="02020603050405020304" pitchFamily="18" charset="0"/>
            </a:endParaRPr>
          </a:p>
          <a:p>
            <a:pPr eaLnBrk="1" fontAlgn="base" latinLnBrk="1" hangingPunct="1">
              <a:spcBef>
                <a:spcPct val="0"/>
              </a:spcBef>
              <a:spcAft>
                <a:spcPct val="0"/>
              </a:spcAft>
            </a:pPr>
            <a:r>
              <a:rPr lang="en-US" altLang="ko-KR" sz="900">
                <a:solidFill>
                  <a:srgbClr val="000000"/>
                </a:solidFill>
                <a:latin typeface="Times New Roman" panose="02020603050405020304" pitchFamily="18" charset="0"/>
                <a:ea typeface="돋움" pitchFamily="50" charset="-127"/>
                <a:cs typeface="Times New Roman" panose="02020603050405020304" pitchFamily="18" charset="0"/>
              </a:rPr>
              <a:t>① </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4 Step </a:t>
            </a:r>
            <a:r>
              <a:rPr lang="ko-KR" altLang="en-US"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ko-KR" altLang="en-US" sz="900">
                <a:solidFill>
                  <a:srgbClr val="000000"/>
                </a:solidFill>
                <a:latin typeface="Times New Roman" panose="02020603050405020304" pitchFamily="18" charset="0"/>
                <a:ea typeface="돋움" pitchFamily="50" charset="-127"/>
                <a:cs typeface="Times New Roman" panose="02020603050405020304" pitchFamily="18" charset="0"/>
              </a:rPr>
              <a:t>② </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3 Step</a:t>
            </a:r>
            <a:r>
              <a:rPr lang="ko-KR" altLang="en-US"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ko-KR" altLang="en-US" sz="900">
                <a:solidFill>
                  <a:srgbClr val="000000"/>
                </a:solidFill>
                <a:latin typeface="Times New Roman" panose="02020603050405020304" pitchFamily="18" charset="0"/>
                <a:ea typeface="돋움" pitchFamily="50" charset="-127"/>
                <a:cs typeface="Times New Roman" panose="02020603050405020304" pitchFamily="18" charset="0"/>
              </a:rPr>
              <a:t>③ </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2 Step</a:t>
            </a:r>
            <a:r>
              <a:rPr lang="ko-KR" altLang="en-US"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ko-KR" altLang="en-US" sz="900">
                <a:solidFill>
                  <a:srgbClr val="000000"/>
                </a:solidFill>
                <a:latin typeface="Times New Roman" panose="02020603050405020304" pitchFamily="18" charset="0"/>
                <a:ea typeface="돋움" pitchFamily="50" charset="-127"/>
                <a:cs typeface="Times New Roman" panose="02020603050405020304" pitchFamily="18" charset="0"/>
              </a:rPr>
              <a:t>④ </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1 Step</a:t>
            </a:r>
            <a:r>
              <a:rPr lang="ko-KR" altLang="en-US" sz="900" smtClean="0">
                <a:solidFill>
                  <a:srgbClr val="000000"/>
                </a:solidFill>
                <a:latin typeface="Times New Roman" panose="02020603050405020304" pitchFamily="18" charset="0"/>
                <a:ea typeface="돋움" pitchFamily="50" charset="-127"/>
                <a:cs typeface="Times New Roman" panose="02020603050405020304" pitchFamily="18" charset="0"/>
              </a:rPr>
              <a:t> </a:t>
            </a:r>
            <a:endParaRPr lang="ko-KR" altLang="en-US" sz="900">
              <a:solidFill>
                <a:srgbClr val="000000"/>
              </a:solidFill>
              <a:latin typeface="Times New Roman" panose="02020603050405020304" pitchFamily="18" charset="0"/>
              <a:ea typeface="돋움" pitchFamily="50" charset="-127"/>
              <a:cs typeface="Times New Roman" panose="02020603050405020304" pitchFamily="18" charset="0"/>
            </a:endParaRPr>
          </a:p>
          <a:p>
            <a:pPr eaLnBrk="1" fontAlgn="base" latinLnBrk="1" hangingPunct="1">
              <a:spcBef>
                <a:spcPct val="0"/>
              </a:spcBef>
              <a:spcAft>
                <a:spcPct val="0"/>
              </a:spcAft>
            </a:pPr>
            <a:endParaRPr lang="ko-KR" altLang="en-US" sz="900">
              <a:solidFill>
                <a:srgbClr val="000000"/>
              </a:solidFill>
              <a:latin typeface="Times New Roman" panose="02020603050405020304" pitchFamily="18" charset="0"/>
              <a:ea typeface="돋움" pitchFamily="50" charset="-127"/>
              <a:cs typeface="Times New Roman" panose="02020603050405020304" pitchFamily="18" charset="0"/>
            </a:endParaRPr>
          </a:p>
          <a:p>
            <a:pPr eaLnBrk="1" fontAlgn="base" latinLnBrk="1" hangingPunct="1">
              <a:spcBef>
                <a:spcPct val="50000"/>
              </a:spcBef>
              <a:spcAft>
                <a:spcPct val="0"/>
              </a:spcAft>
            </a:pPr>
            <a:endParaRPr lang="ko-KR" altLang="en-US" sz="900">
              <a:solidFill>
                <a:srgbClr val="000000"/>
              </a:solidFill>
              <a:latin typeface="Times New Roman" panose="02020603050405020304" pitchFamily="18" charset="0"/>
              <a:ea typeface="돋움" pitchFamily="50" charset="-127"/>
              <a:cs typeface="Times New Roman" panose="02020603050405020304" pitchFamily="18" charset="0"/>
            </a:endParaRPr>
          </a:p>
        </p:txBody>
      </p:sp>
      <p:sp>
        <p:nvSpPr>
          <p:cNvPr id="36" name="Text Box 13"/>
          <p:cNvSpPr txBox="1">
            <a:spLocks noChangeArrowheads="1"/>
          </p:cNvSpPr>
          <p:nvPr/>
        </p:nvSpPr>
        <p:spPr bwMode="auto">
          <a:xfrm>
            <a:off x="260350" y="247650"/>
            <a:ext cx="593432"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hangingPunct="0">
              <a:spcBef>
                <a:spcPct val="0"/>
              </a:spcBef>
              <a:spcAft>
                <a:spcPct val="0"/>
              </a:spcAft>
              <a:defRPr kumimoji="1">
                <a:solidFill>
                  <a:schemeClr val="tx1"/>
                </a:solidFill>
                <a:latin typeface="굴림" pitchFamily="50" charset="-127"/>
                <a:ea typeface="굴림" pitchFamily="50" charset="-127"/>
              </a:defRPr>
            </a:lvl9pPr>
          </a:lstStyle>
          <a:p>
            <a:pPr eaLnBrk="1" hangingPunct="1">
              <a:defRPr/>
            </a:pPr>
            <a:r>
              <a:rPr lang="en-US" altLang="ko-KR" sz="1600" b="1" smtClean="0">
                <a:effectLst>
                  <a:outerShdw blurRad="38100" dist="38100" dir="2700000" algn="tl">
                    <a:srgbClr val="C0C0C0"/>
                  </a:outerShdw>
                </a:effectLst>
                <a:latin typeface="Arial" panose="020B0604020202020204" pitchFamily="34" charset="0"/>
                <a:cs typeface="Arial" panose="020B0604020202020204" pitchFamily="34" charset="0"/>
              </a:rPr>
              <a:t>PLC</a:t>
            </a:r>
            <a:endParaRPr lang="ko-KR" altLang="en-US" sz="1600" b="1" smtClean="0">
              <a:latin typeface="Arial" panose="020B0604020202020204" pitchFamily="34" charset="0"/>
              <a:cs typeface="Arial" panose="020B0604020202020204" pitchFamily="34" charset="0"/>
            </a:endParaRPr>
          </a:p>
        </p:txBody>
      </p:sp>
      <p:sp>
        <p:nvSpPr>
          <p:cNvPr id="37" name="TextBox 36"/>
          <p:cNvSpPr txBox="1"/>
          <p:nvPr/>
        </p:nvSpPr>
        <p:spPr>
          <a:xfrm>
            <a:off x="3237591" y="247650"/>
            <a:ext cx="572988" cy="307777"/>
          </a:xfrm>
          <a:prstGeom prst="rect">
            <a:avLst/>
          </a:prstGeom>
          <a:noFill/>
        </p:spPr>
        <p:txBody>
          <a:bodyPr wrap="square" rtlCol="0">
            <a:spAutoFit/>
          </a:bodyPr>
          <a:lstStyle/>
          <a:p>
            <a:r>
              <a:rPr lang="vi-VN" sz="1400" smtClean="0"/>
              <a:t>ĐỀ4</a:t>
            </a:r>
            <a:endParaRPr lang="en-US" sz="1400"/>
          </a:p>
        </p:txBody>
      </p:sp>
    </p:spTree>
    <p:extLst>
      <p:ext uri="{BB962C8B-B14F-4D97-AF65-F5344CB8AC3E}">
        <p14:creationId xmlns:p14="http://schemas.microsoft.com/office/powerpoint/2010/main" val="578821405"/>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Line 2"/>
          <p:cNvSpPr>
            <a:spLocks noChangeShapeType="1"/>
          </p:cNvSpPr>
          <p:nvPr/>
        </p:nvSpPr>
        <p:spPr bwMode="auto">
          <a:xfrm>
            <a:off x="228600" y="610528"/>
            <a:ext cx="6324600" cy="0"/>
          </a:xfrm>
          <a:prstGeom prst="line">
            <a:avLst/>
          </a:prstGeom>
          <a:noFill/>
          <a:ln w="57150" cmpd="thinThick">
            <a:solidFill>
              <a:schemeClr val="tx1"/>
            </a:solidFill>
            <a:round/>
            <a:headEnd/>
            <a:tailEnd/>
          </a:ln>
          <a:extLst>
            <a:ext uri="{909E8E84-426E-40DD-AFC4-6F175D3DCCD1}">
              <a14:hiddenFill xmlns:a14="http://schemas.microsoft.com/office/drawing/2010/main">
                <a:noFill/>
              </a14:hiddenFill>
            </a:ext>
          </a:extLst>
        </p:spPr>
        <p:txBody>
          <a:bodyPr/>
          <a:lstStyle/>
          <a:p>
            <a:pPr fontAlgn="base" latinLnBrk="1">
              <a:spcBef>
                <a:spcPct val="0"/>
              </a:spcBef>
              <a:spcAft>
                <a:spcPct val="0"/>
              </a:spcAft>
            </a:pPr>
            <a:endParaRPr kumimoji="1" lang="en-US">
              <a:solidFill>
                <a:srgbClr val="000000"/>
              </a:solidFill>
              <a:latin typeface="Times New Roman" panose="02020603050405020304" pitchFamily="18" charset="0"/>
              <a:cs typeface="Times New Roman" panose="02020603050405020304" pitchFamily="18" charset="0"/>
            </a:endParaRPr>
          </a:p>
        </p:txBody>
      </p:sp>
      <p:sp>
        <p:nvSpPr>
          <p:cNvPr id="11267" name="Text Box 3"/>
          <p:cNvSpPr txBox="1">
            <a:spLocks noChangeArrowheads="1"/>
          </p:cNvSpPr>
          <p:nvPr/>
        </p:nvSpPr>
        <p:spPr bwMode="auto">
          <a:xfrm>
            <a:off x="228604" y="736092"/>
            <a:ext cx="3430747"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9pPr>
          </a:lstStyle>
          <a:p>
            <a:pPr eaLnBrk="1" fontAlgn="base" latinLnBrk="1" hangingPunct="1">
              <a:spcBef>
                <a:spcPct val="0"/>
              </a:spcBef>
              <a:spcAft>
                <a:spcPct val="0"/>
              </a:spcAft>
            </a:pPr>
            <a:r>
              <a:rPr lang="en-US" altLang="ko-KR" sz="1000" err="1" smtClean="0">
                <a:solidFill>
                  <a:srgbClr val="000000"/>
                </a:solidFill>
                <a:latin typeface="Times New Roman" panose="02020603050405020304" pitchFamily="18" charset="0"/>
                <a:cs typeface="Times New Roman" panose="02020603050405020304" pitchFamily="18" charset="0"/>
              </a:rPr>
              <a:t>Bộ</a:t>
            </a:r>
            <a:r>
              <a:rPr lang="en-US" altLang="ko-KR" sz="1000" smtClean="0">
                <a:solidFill>
                  <a:srgbClr val="000000"/>
                </a:solidFill>
                <a:latin typeface="Times New Roman" panose="02020603050405020304" pitchFamily="18" charset="0"/>
                <a:cs typeface="Times New Roman" panose="02020603050405020304" pitchFamily="18" charset="0"/>
              </a:rPr>
              <a:t> </a:t>
            </a:r>
            <a:r>
              <a:rPr lang="en-US" altLang="ko-KR" sz="1000" err="1" smtClean="0">
                <a:solidFill>
                  <a:srgbClr val="000000"/>
                </a:solidFill>
                <a:latin typeface="Times New Roman" panose="02020603050405020304" pitchFamily="18" charset="0"/>
                <a:cs typeface="Times New Roman" panose="02020603050405020304" pitchFamily="18" charset="0"/>
              </a:rPr>
              <a:t>phận</a:t>
            </a:r>
            <a:r>
              <a:rPr lang="ko-KR" altLang="en-US" sz="1000" smtClean="0">
                <a:solidFill>
                  <a:srgbClr val="000000"/>
                </a:solidFill>
                <a:latin typeface="Times New Roman" panose="02020603050405020304" pitchFamily="18" charset="0"/>
                <a:cs typeface="Times New Roman" panose="02020603050405020304" pitchFamily="18" charset="0"/>
              </a:rPr>
              <a:t> </a:t>
            </a:r>
            <a:r>
              <a:rPr lang="en-US" altLang="ko-KR" sz="1000">
                <a:solidFill>
                  <a:srgbClr val="000000"/>
                </a:solidFill>
                <a:latin typeface="Times New Roman" panose="02020603050405020304" pitchFamily="18" charset="0"/>
                <a:cs typeface="Times New Roman" panose="02020603050405020304" pitchFamily="18" charset="0"/>
              </a:rPr>
              <a:t>:                                                </a:t>
            </a:r>
            <a:r>
              <a:rPr lang="en-US" altLang="ko-KR" sz="1000" smtClean="0">
                <a:solidFill>
                  <a:srgbClr val="000000"/>
                </a:solidFill>
                <a:latin typeface="Times New Roman" panose="02020603050405020304" pitchFamily="18" charset="0"/>
                <a:cs typeface="Times New Roman" panose="02020603050405020304" pitchFamily="18" charset="0"/>
              </a:rPr>
              <a:t>ID</a:t>
            </a:r>
            <a:r>
              <a:rPr lang="ko-KR" altLang="en-US" sz="1000" smtClean="0">
                <a:solidFill>
                  <a:srgbClr val="000000"/>
                </a:solidFill>
                <a:latin typeface="Times New Roman" panose="02020603050405020304" pitchFamily="18" charset="0"/>
                <a:cs typeface="Times New Roman" panose="02020603050405020304" pitchFamily="18" charset="0"/>
              </a:rPr>
              <a:t> </a:t>
            </a:r>
            <a:r>
              <a:rPr lang="en-US" altLang="ko-KR" sz="1000">
                <a:solidFill>
                  <a:srgbClr val="000000"/>
                </a:solidFill>
                <a:latin typeface="Times New Roman" panose="02020603050405020304" pitchFamily="18" charset="0"/>
                <a:cs typeface="Times New Roman" panose="02020603050405020304" pitchFamily="18" charset="0"/>
              </a:rPr>
              <a:t>:                      </a:t>
            </a:r>
            <a:r>
              <a:rPr lang="en-US" altLang="ko-KR" sz="1000" err="1" smtClean="0">
                <a:solidFill>
                  <a:srgbClr val="000000"/>
                </a:solidFill>
                <a:latin typeface="Times New Roman" panose="02020603050405020304" pitchFamily="18" charset="0"/>
                <a:cs typeface="Times New Roman" panose="02020603050405020304" pitchFamily="18" charset="0"/>
              </a:rPr>
              <a:t>Tên</a:t>
            </a:r>
            <a:r>
              <a:rPr lang="ko-KR" altLang="en-US" sz="1000" smtClean="0">
                <a:solidFill>
                  <a:srgbClr val="000000"/>
                </a:solidFill>
                <a:latin typeface="Times New Roman" panose="02020603050405020304" pitchFamily="18" charset="0"/>
                <a:cs typeface="Times New Roman" panose="02020603050405020304" pitchFamily="18" charset="0"/>
              </a:rPr>
              <a:t> </a:t>
            </a:r>
            <a:r>
              <a:rPr lang="en-US" altLang="ko-KR" sz="1000">
                <a:solidFill>
                  <a:srgbClr val="000000"/>
                </a:solidFill>
                <a:latin typeface="Times New Roman" panose="02020603050405020304" pitchFamily="18" charset="0"/>
                <a:cs typeface="Times New Roman" panose="02020603050405020304" pitchFamily="18" charset="0"/>
              </a:rPr>
              <a:t>: </a:t>
            </a:r>
          </a:p>
        </p:txBody>
      </p:sp>
      <p:sp>
        <p:nvSpPr>
          <p:cNvPr id="11268" name="Rectangle 4"/>
          <p:cNvSpPr>
            <a:spLocks noChangeArrowheads="1"/>
          </p:cNvSpPr>
          <p:nvPr/>
        </p:nvSpPr>
        <p:spPr bwMode="auto">
          <a:xfrm>
            <a:off x="304800" y="1066291"/>
            <a:ext cx="3124200" cy="8610996"/>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marL="457200" indent="-457200"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9pPr>
          </a:lstStyle>
          <a:p>
            <a:pPr eaLnBrk="1" fontAlgn="base" latinLnBrk="1" hangingPunct="1">
              <a:lnSpc>
                <a:spcPct val="110000"/>
              </a:lnSpc>
              <a:spcBef>
                <a:spcPct val="0"/>
              </a:spcBef>
              <a:spcAft>
                <a:spcPct val="0"/>
              </a:spcAft>
            </a:pPr>
            <a:endParaRPr lang="ko-KR" altLang="ko-KR" sz="900">
              <a:solidFill>
                <a:srgbClr val="000000"/>
              </a:solidFill>
              <a:latin typeface="Times New Roman" panose="02020603050405020304" pitchFamily="18" charset="0"/>
              <a:ea typeface="돋움" pitchFamily="50" charset="-127"/>
              <a:cs typeface="Times New Roman" panose="02020603050405020304" pitchFamily="18" charset="0"/>
            </a:endParaRPr>
          </a:p>
        </p:txBody>
      </p:sp>
      <p:sp>
        <p:nvSpPr>
          <p:cNvPr id="11269" name="Rectangle 5"/>
          <p:cNvSpPr>
            <a:spLocks noChangeArrowheads="1"/>
          </p:cNvSpPr>
          <p:nvPr/>
        </p:nvSpPr>
        <p:spPr bwMode="auto">
          <a:xfrm>
            <a:off x="3429000" y="1066291"/>
            <a:ext cx="3124200" cy="8610996"/>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marL="457200" indent="-457200"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9pPr>
          </a:lstStyle>
          <a:p>
            <a:pPr eaLnBrk="1" fontAlgn="base" latinLnBrk="1" hangingPunct="1">
              <a:spcBef>
                <a:spcPct val="0"/>
              </a:spcBef>
              <a:spcAft>
                <a:spcPct val="0"/>
              </a:spcAft>
            </a:pPr>
            <a:endParaRPr lang="en-US" altLang="ko-KR" sz="900">
              <a:solidFill>
                <a:srgbClr val="000000"/>
              </a:solidFill>
              <a:latin typeface="Times New Roman" panose="02020603050405020304" pitchFamily="18" charset="0"/>
              <a:ea typeface="돋움" pitchFamily="50" charset="-127"/>
              <a:cs typeface="Times New Roman" panose="02020603050405020304" pitchFamily="18" charset="0"/>
            </a:endParaRPr>
          </a:p>
          <a:p>
            <a:pPr eaLnBrk="1" fontAlgn="base" latinLnBrk="1" hangingPunct="1">
              <a:spcBef>
                <a:spcPct val="0"/>
              </a:spcBef>
              <a:spcAft>
                <a:spcPct val="0"/>
              </a:spcAft>
            </a:pPr>
            <a:endParaRPr lang="en-US" altLang="ko-KR" sz="900">
              <a:solidFill>
                <a:srgbClr val="000000"/>
              </a:solidFill>
              <a:latin typeface="Times New Roman" panose="02020603050405020304" pitchFamily="18" charset="0"/>
              <a:ea typeface="돋움" pitchFamily="50" charset="-127"/>
              <a:cs typeface="Times New Roman" panose="02020603050405020304" pitchFamily="18" charset="0"/>
            </a:endParaRPr>
          </a:p>
          <a:p>
            <a:pPr eaLnBrk="1" fontAlgn="base" latinLnBrk="1" hangingPunct="1">
              <a:spcBef>
                <a:spcPct val="0"/>
              </a:spcBef>
              <a:spcAft>
                <a:spcPct val="0"/>
              </a:spcAft>
            </a:pPr>
            <a:endParaRPr lang="en-US" altLang="ko-KR" sz="900">
              <a:solidFill>
                <a:srgbClr val="000000"/>
              </a:solidFill>
              <a:latin typeface="Times New Roman" panose="02020603050405020304" pitchFamily="18" charset="0"/>
              <a:ea typeface="돋움" pitchFamily="50" charset="-127"/>
              <a:cs typeface="Times New Roman" panose="02020603050405020304" pitchFamily="18" charset="0"/>
            </a:endParaRPr>
          </a:p>
          <a:p>
            <a:pPr eaLnBrk="1" fontAlgn="base" latinLnBrk="1" hangingPunct="1">
              <a:spcBef>
                <a:spcPct val="0"/>
              </a:spcBef>
              <a:spcAft>
                <a:spcPct val="0"/>
              </a:spcAft>
            </a:pPr>
            <a:endParaRPr lang="en-US" altLang="ko-KR" sz="900">
              <a:solidFill>
                <a:srgbClr val="000000"/>
              </a:solidFill>
              <a:latin typeface="Times New Roman" panose="02020603050405020304" pitchFamily="18" charset="0"/>
              <a:ea typeface="돋움" pitchFamily="50" charset="-127"/>
              <a:cs typeface="Times New Roman" panose="02020603050405020304" pitchFamily="18" charset="0"/>
            </a:endParaRPr>
          </a:p>
          <a:p>
            <a:pPr eaLnBrk="1" fontAlgn="base" latinLnBrk="1" hangingPunct="1">
              <a:spcBef>
                <a:spcPct val="0"/>
              </a:spcBef>
              <a:spcAft>
                <a:spcPct val="0"/>
              </a:spcAft>
            </a:pPr>
            <a:endParaRPr lang="en-US" altLang="ko-KR" sz="900">
              <a:solidFill>
                <a:srgbClr val="000000"/>
              </a:solidFill>
              <a:latin typeface="Times New Roman" panose="02020603050405020304" pitchFamily="18" charset="0"/>
              <a:ea typeface="돋움" pitchFamily="50" charset="-127"/>
              <a:cs typeface="Times New Roman" panose="02020603050405020304" pitchFamily="18" charset="0"/>
            </a:endParaRPr>
          </a:p>
        </p:txBody>
      </p:sp>
      <p:sp>
        <p:nvSpPr>
          <p:cNvPr id="11270" name="Line 2"/>
          <p:cNvSpPr>
            <a:spLocks noChangeShapeType="1"/>
          </p:cNvSpPr>
          <p:nvPr/>
        </p:nvSpPr>
        <p:spPr bwMode="auto">
          <a:xfrm>
            <a:off x="228600" y="610528"/>
            <a:ext cx="6324600" cy="0"/>
          </a:xfrm>
          <a:prstGeom prst="line">
            <a:avLst/>
          </a:prstGeom>
          <a:noFill/>
          <a:ln w="57150" cmpd="thinThick">
            <a:solidFill>
              <a:schemeClr val="tx1"/>
            </a:solidFill>
            <a:round/>
            <a:headEnd/>
            <a:tailEnd/>
          </a:ln>
          <a:extLst>
            <a:ext uri="{909E8E84-426E-40DD-AFC4-6F175D3DCCD1}">
              <a14:hiddenFill xmlns:a14="http://schemas.microsoft.com/office/drawing/2010/main">
                <a:noFill/>
              </a14:hiddenFill>
            </a:ext>
          </a:extLst>
        </p:spPr>
        <p:txBody>
          <a:bodyPr/>
          <a:lstStyle/>
          <a:p>
            <a:pPr fontAlgn="base" latinLnBrk="1">
              <a:spcBef>
                <a:spcPct val="0"/>
              </a:spcBef>
              <a:spcAft>
                <a:spcPct val="0"/>
              </a:spcAft>
            </a:pPr>
            <a:endParaRPr kumimoji="1" lang="en-US">
              <a:solidFill>
                <a:srgbClr val="000000"/>
              </a:solidFill>
              <a:latin typeface="Times New Roman" panose="02020603050405020304" pitchFamily="18" charset="0"/>
              <a:cs typeface="Times New Roman" panose="02020603050405020304" pitchFamily="18" charset="0"/>
            </a:endParaRPr>
          </a:p>
        </p:txBody>
      </p:sp>
      <p:graphicFrame>
        <p:nvGraphicFramePr>
          <p:cNvPr id="2" name="Group 6"/>
          <p:cNvGraphicFramePr>
            <a:graphicFrameLocks noGrp="1"/>
          </p:cNvGraphicFramePr>
          <p:nvPr>
            <p:extLst>
              <p:ext uri="{D42A27DB-BD31-4B8C-83A1-F6EECF244321}">
                <p14:modId xmlns:p14="http://schemas.microsoft.com/office/powerpoint/2010/main" val="2200970297"/>
              </p:ext>
            </p:extLst>
          </p:nvPr>
        </p:nvGraphicFramePr>
        <p:xfrm>
          <a:off x="5445159" y="151343"/>
          <a:ext cx="1108075" cy="839258"/>
        </p:xfrm>
        <a:graphic>
          <a:graphicData uri="http://schemas.openxmlformats.org/drawingml/2006/table">
            <a:tbl>
              <a:tblPr/>
              <a:tblGrid>
                <a:gridCol w="1108075">
                  <a:extLst>
                    <a:ext uri="{9D8B030D-6E8A-4147-A177-3AD203B41FA5}">
                      <a16:colId xmlns:a16="http://schemas.microsoft.com/office/drawing/2014/main" val="20000"/>
                    </a:ext>
                  </a:extLst>
                </a:gridCol>
              </a:tblGrid>
              <a:tr h="302683">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ko-KR" altLang="en-US" sz="1200" b="1" i="0" u="none" strike="noStrike" cap="none" normalizeH="0" baseline="0" smtClean="0">
                          <a:ln>
                            <a:noFill/>
                          </a:ln>
                          <a:solidFill>
                            <a:schemeClr val="tx1"/>
                          </a:solidFill>
                          <a:effectLst/>
                          <a:latin typeface="굴림" pitchFamily="50" charset="-127"/>
                          <a:ea typeface="굴림" pitchFamily="50" charset="-127"/>
                        </a:rPr>
                        <a:t>점 수</a:t>
                      </a:r>
                    </a:p>
                  </a:txBody>
                  <a:tcPr marL="91453" marR="91453" marT="49530" marB="4953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536575">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endParaRPr kumimoji="1" lang="ko-KR" altLang="ko-KR" sz="1200" b="0" i="0" u="none" strike="noStrike" cap="none" normalizeH="0" baseline="0" smtClean="0">
                        <a:ln>
                          <a:noFill/>
                        </a:ln>
                        <a:solidFill>
                          <a:schemeClr val="tx1"/>
                        </a:solidFill>
                        <a:effectLst/>
                        <a:latin typeface="굴림" pitchFamily="50" charset="-127"/>
                        <a:ea typeface="굴림" pitchFamily="50" charset="-127"/>
                      </a:endParaRPr>
                    </a:p>
                  </a:txBody>
                  <a:tcPr marL="91453" marR="91453" marT="49530" marB="495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bl>
          </a:graphicData>
        </a:graphic>
      </p:graphicFrame>
      <p:grpSp>
        <p:nvGrpSpPr>
          <p:cNvPr id="11280" name="Group 43"/>
          <p:cNvGrpSpPr>
            <a:grpSpLocks/>
          </p:cNvGrpSpPr>
          <p:nvPr/>
        </p:nvGrpSpPr>
        <p:grpSpPr bwMode="auto">
          <a:xfrm>
            <a:off x="620713" y="2462742"/>
            <a:ext cx="2679700" cy="2889250"/>
            <a:chOff x="336" y="3456"/>
            <a:chExt cx="1688" cy="1680"/>
          </a:xfrm>
        </p:grpSpPr>
        <p:sp>
          <p:nvSpPr>
            <p:cNvPr id="11350" name="Line 44"/>
            <p:cNvSpPr>
              <a:spLocks noChangeShapeType="1"/>
            </p:cNvSpPr>
            <p:nvPr/>
          </p:nvSpPr>
          <p:spPr bwMode="auto">
            <a:xfrm>
              <a:off x="336" y="3977"/>
              <a:ext cx="0" cy="41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latinLnBrk="1">
                <a:spcBef>
                  <a:spcPct val="0"/>
                </a:spcBef>
                <a:spcAft>
                  <a:spcPct val="0"/>
                </a:spcAft>
              </a:pPr>
              <a:endParaRPr kumimoji="1" lang="en-US">
                <a:solidFill>
                  <a:srgbClr val="000000"/>
                </a:solidFill>
                <a:latin typeface="Times New Roman" panose="02020603050405020304" pitchFamily="18" charset="0"/>
                <a:cs typeface="Times New Roman" panose="02020603050405020304" pitchFamily="18" charset="0"/>
              </a:endParaRPr>
            </a:p>
          </p:txBody>
        </p:sp>
        <p:sp>
          <p:nvSpPr>
            <p:cNvPr id="11351" name="Line 45"/>
            <p:cNvSpPr>
              <a:spLocks noChangeShapeType="1"/>
            </p:cNvSpPr>
            <p:nvPr/>
          </p:nvSpPr>
          <p:spPr bwMode="auto">
            <a:xfrm>
              <a:off x="2024" y="4017"/>
              <a:ext cx="0" cy="3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latinLnBrk="1">
                <a:spcBef>
                  <a:spcPct val="0"/>
                </a:spcBef>
                <a:spcAft>
                  <a:spcPct val="0"/>
                </a:spcAft>
              </a:pPr>
              <a:endParaRPr kumimoji="1" lang="en-US">
                <a:solidFill>
                  <a:srgbClr val="000000"/>
                </a:solidFill>
                <a:latin typeface="Times New Roman" panose="02020603050405020304" pitchFamily="18" charset="0"/>
                <a:cs typeface="Times New Roman" panose="02020603050405020304" pitchFamily="18" charset="0"/>
              </a:endParaRPr>
            </a:p>
          </p:txBody>
        </p:sp>
        <p:sp>
          <p:nvSpPr>
            <p:cNvPr id="11352" name="Line 46"/>
            <p:cNvSpPr>
              <a:spLocks noChangeShapeType="1"/>
            </p:cNvSpPr>
            <p:nvPr/>
          </p:nvSpPr>
          <p:spPr bwMode="auto">
            <a:xfrm>
              <a:off x="336" y="4091"/>
              <a:ext cx="27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latinLnBrk="1">
                <a:spcBef>
                  <a:spcPct val="0"/>
                </a:spcBef>
                <a:spcAft>
                  <a:spcPct val="0"/>
                </a:spcAft>
              </a:pPr>
              <a:endParaRPr kumimoji="1" lang="en-US">
                <a:solidFill>
                  <a:srgbClr val="000000"/>
                </a:solidFill>
                <a:latin typeface="Times New Roman" panose="02020603050405020304" pitchFamily="18" charset="0"/>
                <a:cs typeface="Times New Roman" panose="02020603050405020304" pitchFamily="18" charset="0"/>
              </a:endParaRPr>
            </a:p>
          </p:txBody>
        </p:sp>
        <p:sp>
          <p:nvSpPr>
            <p:cNvPr id="11353" name="Line 47"/>
            <p:cNvSpPr>
              <a:spLocks noChangeShapeType="1"/>
            </p:cNvSpPr>
            <p:nvPr/>
          </p:nvSpPr>
          <p:spPr bwMode="auto">
            <a:xfrm flipH="1" flipV="1">
              <a:off x="1880" y="4097"/>
              <a:ext cx="14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latinLnBrk="1">
                <a:spcBef>
                  <a:spcPct val="0"/>
                </a:spcBef>
                <a:spcAft>
                  <a:spcPct val="0"/>
                </a:spcAft>
              </a:pPr>
              <a:endParaRPr kumimoji="1" lang="en-US">
                <a:solidFill>
                  <a:srgbClr val="000000"/>
                </a:solidFill>
                <a:latin typeface="Times New Roman" panose="02020603050405020304" pitchFamily="18" charset="0"/>
                <a:cs typeface="Times New Roman" panose="02020603050405020304" pitchFamily="18" charset="0"/>
              </a:endParaRPr>
            </a:p>
          </p:txBody>
        </p:sp>
        <p:sp>
          <p:nvSpPr>
            <p:cNvPr id="11354" name="Text Box 48"/>
            <p:cNvSpPr txBox="1">
              <a:spLocks noChangeArrowheads="1"/>
            </p:cNvSpPr>
            <p:nvPr/>
          </p:nvSpPr>
          <p:spPr bwMode="auto">
            <a:xfrm>
              <a:off x="544" y="3936"/>
              <a:ext cx="205" cy="1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9pPr>
            </a:lstStyle>
            <a:p>
              <a:pPr eaLnBrk="1" fontAlgn="base" latinLnBrk="1" hangingPunct="1">
                <a:spcBef>
                  <a:spcPct val="0"/>
                </a:spcBef>
                <a:spcAft>
                  <a:spcPct val="0"/>
                </a:spcAft>
              </a:pPr>
              <a:r>
                <a:rPr lang="en-US" altLang="ko-KR" sz="900">
                  <a:solidFill>
                    <a:srgbClr val="000000"/>
                  </a:solidFill>
                  <a:latin typeface="Times New Roman" panose="02020603050405020304" pitchFamily="18" charset="0"/>
                  <a:cs typeface="Times New Roman" panose="02020603050405020304" pitchFamily="18" charset="0"/>
                </a:rPr>
                <a:t>X1</a:t>
              </a:r>
            </a:p>
          </p:txBody>
        </p:sp>
        <p:sp>
          <p:nvSpPr>
            <p:cNvPr id="11355" name="Line 49"/>
            <p:cNvSpPr>
              <a:spLocks noChangeShapeType="1"/>
            </p:cNvSpPr>
            <p:nvPr/>
          </p:nvSpPr>
          <p:spPr bwMode="auto">
            <a:xfrm>
              <a:off x="653" y="4091"/>
              <a:ext cx="787"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latinLnBrk="1">
                <a:spcBef>
                  <a:spcPct val="0"/>
                </a:spcBef>
                <a:spcAft>
                  <a:spcPct val="0"/>
                </a:spcAft>
              </a:pPr>
              <a:endParaRPr kumimoji="1" lang="en-US">
                <a:solidFill>
                  <a:srgbClr val="000000"/>
                </a:solidFill>
                <a:latin typeface="Times New Roman" panose="02020603050405020304" pitchFamily="18" charset="0"/>
                <a:cs typeface="Times New Roman" panose="02020603050405020304" pitchFamily="18" charset="0"/>
              </a:endParaRPr>
            </a:p>
          </p:txBody>
        </p:sp>
        <p:grpSp>
          <p:nvGrpSpPr>
            <p:cNvPr id="11356" name="Group 50"/>
            <p:cNvGrpSpPr>
              <a:grpSpLocks/>
            </p:cNvGrpSpPr>
            <p:nvPr/>
          </p:nvGrpSpPr>
          <p:grpSpPr bwMode="auto">
            <a:xfrm>
              <a:off x="600" y="4040"/>
              <a:ext cx="67" cy="104"/>
              <a:chOff x="2525" y="1890"/>
              <a:chExt cx="46" cy="182"/>
            </a:xfrm>
          </p:grpSpPr>
          <p:sp>
            <p:nvSpPr>
              <p:cNvPr id="11441" name="Line 51"/>
              <p:cNvSpPr>
                <a:spLocks noChangeShapeType="1"/>
              </p:cNvSpPr>
              <p:nvPr/>
            </p:nvSpPr>
            <p:spPr bwMode="auto">
              <a:xfrm>
                <a:off x="2525" y="1890"/>
                <a:ext cx="0" cy="18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latinLnBrk="1">
                  <a:spcBef>
                    <a:spcPct val="0"/>
                  </a:spcBef>
                  <a:spcAft>
                    <a:spcPct val="0"/>
                  </a:spcAft>
                </a:pPr>
                <a:endParaRPr kumimoji="1" lang="en-US">
                  <a:solidFill>
                    <a:srgbClr val="000000"/>
                  </a:solidFill>
                  <a:latin typeface="Times New Roman" panose="02020603050405020304" pitchFamily="18" charset="0"/>
                  <a:cs typeface="Times New Roman" panose="02020603050405020304" pitchFamily="18" charset="0"/>
                </a:endParaRPr>
              </a:p>
            </p:txBody>
          </p:sp>
          <p:sp>
            <p:nvSpPr>
              <p:cNvPr id="11442" name="Line 52"/>
              <p:cNvSpPr>
                <a:spLocks noChangeShapeType="1"/>
              </p:cNvSpPr>
              <p:nvPr/>
            </p:nvSpPr>
            <p:spPr bwMode="auto">
              <a:xfrm>
                <a:off x="2571" y="1890"/>
                <a:ext cx="0" cy="18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latinLnBrk="1">
                  <a:spcBef>
                    <a:spcPct val="0"/>
                  </a:spcBef>
                  <a:spcAft>
                    <a:spcPct val="0"/>
                  </a:spcAft>
                </a:pPr>
                <a:endParaRPr kumimoji="1" lang="en-US">
                  <a:solidFill>
                    <a:srgbClr val="000000"/>
                  </a:solidFill>
                  <a:latin typeface="Times New Roman" panose="02020603050405020304" pitchFamily="18" charset="0"/>
                  <a:cs typeface="Times New Roman" panose="02020603050405020304" pitchFamily="18" charset="0"/>
                </a:endParaRPr>
              </a:p>
            </p:txBody>
          </p:sp>
        </p:grpSp>
        <p:grpSp>
          <p:nvGrpSpPr>
            <p:cNvPr id="11357" name="Group 53"/>
            <p:cNvGrpSpPr>
              <a:grpSpLocks/>
            </p:cNvGrpSpPr>
            <p:nvPr/>
          </p:nvGrpSpPr>
          <p:grpSpPr bwMode="auto">
            <a:xfrm>
              <a:off x="1440" y="4016"/>
              <a:ext cx="400" cy="144"/>
              <a:chOff x="672" y="3696"/>
              <a:chExt cx="624" cy="192"/>
            </a:xfrm>
          </p:grpSpPr>
          <p:grpSp>
            <p:nvGrpSpPr>
              <p:cNvPr id="11435" name="Group 54"/>
              <p:cNvGrpSpPr>
                <a:grpSpLocks/>
              </p:cNvGrpSpPr>
              <p:nvPr/>
            </p:nvGrpSpPr>
            <p:grpSpPr bwMode="auto">
              <a:xfrm>
                <a:off x="672" y="3696"/>
                <a:ext cx="48" cy="192"/>
                <a:chOff x="672" y="3696"/>
                <a:chExt cx="48" cy="192"/>
              </a:xfrm>
            </p:grpSpPr>
            <p:sp>
              <p:nvSpPr>
                <p:cNvPr id="11439" name="Line 55"/>
                <p:cNvSpPr>
                  <a:spLocks noChangeShapeType="1"/>
                </p:cNvSpPr>
                <p:nvPr/>
              </p:nvSpPr>
              <p:spPr bwMode="auto">
                <a:xfrm flipH="1">
                  <a:off x="672" y="3696"/>
                  <a:ext cx="48"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latinLnBrk="1">
                    <a:spcBef>
                      <a:spcPct val="0"/>
                    </a:spcBef>
                    <a:spcAft>
                      <a:spcPct val="0"/>
                    </a:spcAft>
                  </a:pPr>
                  <a:endParaRPr kumimoji="1" lang="en-US">
                    <a:solidFill>
                      <a:srgbClr val="000000"/>
                    </a:solidFill>
                    <a:latin typeface="Times New Roman" panose="02020603050405020304" pitchFamily="18" charset="0"/>
                    <a:cs typeface="Times New Roman" panose="02020603050405020304" pitchFamily="18" charset="0"/>
                  </a:endParaRPr>
                </a:p>
              </p:txBody>
            </p:sp>
            <p:sp>
              <p:nvSpPr>
                <p:cNvPr id="11440" name="Line 56"/>
                <p:cNvSpPr>
                  <a:spLocks noChangeShapeType="1"/>
                </p:cNvSpPr>
                <p:nvPr/>
              </p:nvSpPr>
              <p:spPr bwMode="auto">
                <a:xfrm>
                  <a:off x="672" y="3792"/>
                  <a:ext cx="48"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latinLnBrk="1">
                    <a:spcBef>
                      <a:spcPct val="0"/>
                    </a:spcBef>
                    <a:spcAft>
                      <a:spcPct val="0"/>
                    </a:spcAft>
                  </a:pPr>
                  <a:endParaRPr kumimoji="1" lang="en-US">
                    <a:solidFill>
                      <a:srgbClr val="000000"/>
                    </a:solidFill>
                    <a:latin typeface="Times New Roman" panose="02020603050405020304" pitchFamily="18" charset="0"/>
                    <a:cs typeface="Times New Roman" panose="02020603050405020304" pitchFamily="18" charset="0"/>
                  </a:endParaRPr>
                </a:p>
              </p:txBody>
            </p:sp>
          </p:grpSp>
          <p:grpSp>
            <p:nvGrpSpPr>
              <p:cNvPr id="11436" name="Group 57"/>
              <p:cNvGrpSpPr>
                <a:grpSpLocks/>
              </p:cNvGrpSpPr>
              <p:nvPr/>
            </p:nvGrpSpPr>
            <p:grpSpPr bwMode="auto">
              <a:xfrm>
                <a:off x="1248" y="3696"/>
                <a:ext cx="48" cy="192"/>
                <a:chOff x="1248" y="3696"/>
                <a:chExt cx="48" cy="192"/>
              </a:xfrm>
            </p:grpSpPr>
            <p:sp>
              <p:nvSpPr>
                <p:cNvPr id="11437" name="Line 58"/>
                <p:cNvSpPr>
                  <a:spLocks noChangeShapeType="1"/>
                </p:cNvSpPr>
                <p:nvPr/>
              </p:nvSpPr>
              <p:spPr bwMode="auto">
                <a:xfrm>
                  <a:off x="1248" y="3696"/>
                  <a:ext cx="48"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latinLnBrk="1">
                    <a:spcBef>
                      <a:spcPct val="0"/>
                    </a:spcBef>
                    <a:spcAft>
                      <a:spcPct val="0"/>
                    </a:spcAft>
                  </a:pPr>
                  <a:endParaRPr kumimoji="1" lang="en-US">
                    <a:solidFill>
                      <a:srgbClr val="000000"/>
                    </a:solidFill>
                    <a:latin typeface="Times New Roman" panose="02020603050405020304" pitchFamily="18" charset="0"/>
                    <a:cs typeface="Times New Roman" panose="02020603050405020304" pitchFamily="18" charset="0"/>
                  </a:endParaRPr>
                </a:p>
              </p:txBody>
            </p:sp>
            <p:sp>
              <p:nvSpPr>
                <p:cNvPr id="11438" name="Line 59"/>
                <p:cNvSpPr>
                  <a:spLocks noChangeShapeType="1"/>
                </p:cNvSpPr>
                <p:nvPr/>
              </p:nvSpPr>
              <p:spPr bwMode="auto">
                <a:xfrm flipH="1">
                  <a:off x="1248" y="3792"/>
                  <a:ext cx="48"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latinLnBrk="1">
                    <a:spcBef>
                      <a:spcPct val="0"/>
                    </a:spcBef>
                    <a:spcAft>
                      <a:spcPct val="0"/>
                    </a:spcAft>
                  </a:pPr>
                  <a:endParaRPr kumimoji="1" lang="en-US">
                    <a:solidFill>
                      <a:srgbClr val="000000"/>
                    </a:solidFill>
                    <a:latin typeface="Times New Roman" panose="02020603050405020304" pitchFamily="18" charset="0"/>
                    <a:cs typeface="Times New Roman" panose="02020603050405020304" pitchFamily="18" charset="0"/>
                  </a:endParaRPr>
                </a:p>
              </p:txBody>
            </p:sp>
          </p:grpSp>
        </p:grpSp>
        <p:sp>
          <p:nvSpPr>
            <p:cNvPr id="11358" name="Text Box 60"/>
            <p:cNvSpPr txBox="1">
              <a:spLocks noChangeArrowheads="1"/>
            </p:cNvSpPr>
            <p:nvPr/>
          </p:nvSpPr>
          <p:spPr bwMode="auto">
            <a:xfrm>
              <a:off x="1440" y="4032"/>
              <a:ext cx="389" cy="1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9pPr>
            </a:lstStyle>
            <a:p>
              <a:pPr eaLnBrk="1" fontAlgn="base" latinLnBrk="1" hangingPunct="1">
                <a:spcBef>
                  <a:spcPct val="0"/>
                </a:spcBef>
                <a:spcAft>
                  <a:spcPct val="0"/>
                </a:spcAft>
              </a:pPr>
              <a:r>
                <a:rPr lang="en-US" altLang="ko-KR" sz="900">
                  <a:solidFill>
                    <a:srgbClr val="000000"/>
                  </a:solidFill>
                  <a:latin typeface="Times New Roman" panose="02020603050405020304" pitchFamily="18" charset="0"/>
                  <a:cs typeface="Times New Roman" panose="02020603050405020304" pitchFamily="18" charset="0"/>
                </a:rPr>
                <a:t>SET Y40</a:t>
              </a:r>
            </a:p>
          </p:txBody>
        </p:sp>
        <p:sp>
          <p:nvSpPr>
            <p:cNvPr id="11359" name="Line 61"/>
            <p:cNvSpPr>
              <a:spLocks noChangeShapeType="1"/>
            </p:cNvSpPr>
            <p:nvPr/>
          </p:nvSpPr>
          <p:spPr bwMode="auto">
            <a:xfrm>
              <a:off x="336" y="4259"/>
              <a:ext cx="27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latinLnBrk="1">
                <a:spcBef>
                  <a:spcPct val="0"/>
                </a:spcBef>
                <a:spcAft>
                  <a:spcPct val="0"/>
                </a:spcAft>
              </a:pPr>
              <a:endParaRPr kumimoji="1" lang="en-US">
                <a:solidFill>
                  <a:srgbClr val="000000"/>
                </a:solidFill>
                <a:latin typeface="Times New Roman" panose="02020603050405020304" pitchFamily="18" charset="0"/>
                <a:cs typeface="Times New Roman" panose="02020603050405020304" pitchFamily="18" charset="0"/>
              </a:endParaRPr>
            </a:p>
          </p:txBody>
        </p:sp>
        <p:sp>
          <p:nvSpPr>
            <p:cNvPr id="11360" name="Line 62"/>
            <p:cNvSpPr>
              <a:spLocks noChangeShapeType="1"/>
            </p:cNvSpPr>
            <p:nvPr/>
          </p:nvSpPr>
          <p:spPr bwMode="auto">
            <a:xfrm flipH="1" flipV="1">
              <a:off x="1880" y="4265"/>
              <a:ext cx="14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latinLnBrk="1">
                <a:spcBef>
                  <a:spcPct val="0"/>
                </a:spcBef>
                <a:spcAft>
                  <a:spcPct val="0"/>
                </a:spcAft>
              </a:pPr>
              <a:endParaRPr kumimoji="1" lang="en-US">
                <a:solidFill>
                  <a:srgbClr val="000000"/>
                </a:solidFill>
                <a:latin typeface="Times New Roman" panose="02020603050405020304" pitchFamily="18" charset="0"/>
                <a:cs typeface="Times New Roman" panose="02020603050405020304" pitchFamily="18" charset="0"/>
              </a:endParaRPr>
            </a:p>
          </p:txBody>
        </p:sp>
        <p:sp>
          <p:nvSpPr>
            <p:cNvPr id="11361" name="Line 63"/>
            <p:cNvSpPr>
              <a:spLocks noChangeShapeType="1"/>
            </p:cNvSpPr>
            <p:nvPr/>
          </p:nvSpPr>
          <p:spPr bwMode="auto">
            <a:xfrm>
              <a:off x="653" y="4259"/>
              <a:ext cx="787"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latinLnBrk="1">
                <a:spcBef>
                  <a:spcPct val="0"/>
                </a:spcBef>
                <a:spcAft>
                  <a:spcPct val="0"/>
                </a:spcAft>
              </a:pPr>
              <a:endParaRPr kumimoji="1" lang="en-US">
                <a:solidFill>
                  <a:srgbClr val="000000"/>
                </a:solidFill>
                <a:latin typeface="Times New Roman" panose="02020603050405020304" pitchFamily="18" charset="0"/>
                <a:cs typeface="Times New Roman" panose="02020603050405020304" pitchFamily="18" charset="0"/>
              </a:endParaRPr>
            </a:p>
          </p:txBody>
        </p:sp>
        <p:grpSp>
          <p:nvGrpSpPr>
            <p:cNvPr id="11362" name="Group 64"/>
            <p:cNvGrpSpPr>
              <a:grpSpLocks/>
            </p:cNvGrpSpPr>
            <p:nvPr/>
          </p:nvGrpSpPr>
          <p:grpSpPr bwMode="auto">
            <a:xfrm>
              <a:off x="600" y="4208"/>
              <a:ext cx="67" cy="104"/>
              <a:chOff x="2525" y="1890"/>
              <a:chExt cx="46" cy="182"/>
            </a:xfrm>
          </p:grpSpPr>
          <p:sp>
            <p:nvSpPr>
              <p:cNvPr id="11433" name="Line 65"/>
              <p:cNvSpPr>
                <a:spLocks noChangeShapeType="1"/>
              </p:cNvSpPr>
              <p:nvPr/>
            </p:nvSpPr>
            <p:spPr bwMode="auto">
              <a:xfrm>
                <a:off x="2525" y="1890"/>
                <a:ext cx="0" cy="18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latinLnBrk="1">
                  <a:spcBef>
                    <a:spcPct val="0"/>
                  </a:spcBef>
                  <a:spcAft>
                    <a:spcPct val="0"/>
                  </a:spcAft>
                </a:pPr>
                <a:endParaRPr kumimoji="1" lang="en-US">
                  <a:solidFill>
                    <a:srgbClr val="000000"/>
                  </a:solidFill>
                  <a:latin typeface="Times New Roman" panose="02020603050405020304" pitchFamily="18" charset="0"/>
                  <a:cs typeface="Times New Roman" panose="02020603050405020304" pitchFamily="18" charset="0"/>
                </a:endParaRPr>
              </a:p>
            </p:txBody>
          </p:sp>
          <p:sp>
            <p:nvSpPr>
              <p:cNvPr id="11434" name="Line 66"/>
              <p:cNvSpPr>
                <a:spLocks noChangeShapeType="1"/>
              </p:cNvSpPr>
              <p:nvPr/>
            </p:nvSpPr>
            <p:spPr bwMode="auto">
              <a:xfrm>
                <a:off x="2571" y="1890"/>
                <a:ext cx="0" cy="18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latinLnBrk="1">
                  <a:spcBef>
                    <a:spcPct val="0"/>
                  </a:spcBef>
                  <a:spcAft>
                    <a:spcPct val="0"/>
                  </a:spcAft>
                </a:pPr>
                <a:endParaRPr kumimoji="1" lang="en-US">
                  <a:solidFill>
                    <a:srgbClr val="000000"/>
                  </a:solidFill>
                  <a:latin typeface="Times New Roman" panose="02020603050405020304" pitchFamily="18" charset="0"/>
                  <a:cs typeface="Times New Roman" panose="02020603050405020304" pitchFamily="18" charset="0"/>
                </a:endParaRPr>
              </a:p>
            </p:txBody>
          </p:sp>
        </p:grpSp>
        <p:grpSp>
          <p:nvGrpSpPr>
            <p:cNvPr id="11363" name="Group 67"/>
            <p:cNvGrpSpPr>
              <a:grpSpLocks/>
            </p:cNvGrpSpPr>
            <p:nvPr/>
          </p:nvGrpSpPr>
          <p:grpSpPr bwMode="auto">
            <a:xfrm>
              <a:off x="1440" y="4200"/>
              <a:ext cx="400" cy="144"/>
              <a:chOff x="672" y="3696"/>
              <a:chExt cx="624" cy="192"/>
            </a:xfrm>
          </p:grpSpPr>
          <p:grpSp>
            <p:nvGrpSpPr>
              <p:cNvPr id="11427" name="Group 68"/>
              <p:cNvGrpSpPr>
                <a:grpSpLocks/>
              </p:cNvGrpSpPr>
              <p:nvPr/>
            </p:nvGrpSpPr>
            <p:grpSpPr bwMode="auto">
              <a:xfrm>
                <a:off x="672" y="3696"/>
                <a:ext cx="48" cy="192"/>
                <a:chOff x="672" y="3696"/>
                <a:chExt cx="48" cy="192"/>
              </a:xfrm>
            </p:grpSpPr>
            <p:sp>
              <p:nvSpPr>
                <p:cNvPr id="11431" name="Line 69"/>
                <p:cNvSpPr>
                  <a:spLocks noChangeShapeType="1"/>
                </p:cNvSpPr>
                <p:nvPr/>
              </p:nvSpPr>
              <p:spPr bwMode="auto">
                <a:xfrm flipH="1">
                  <a:off x="672" y="3696"/>
                  <a:ext cx="48"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latinLnBrk="1">
                    <a:spcBef>
                      <a:spcPct val="0"/>
                    </a:spcBef>
                    <a:spcAft>
                      <a:spcPct val="0"/>
                    </a:spcAft>
                  </a:pPr>
                  <a:endParaRPr kumimoji="1" lang="en-US">
                    <a:solidFill>
                      <a:srgbClr val="000000"/>
                    </a:solidFill>
                    <a:latin typeface="Times New Roman" panose="02020603050405020304" pitchFamily="18" charset="0"/>
                    <a:cs typeface="Times New Roman" panose="02020603050405020304" pitchFamily="18" charset="0"/>
                  </a:endParaRPr>
                </a:p>
              </p:txBody>
            </p:sp>
            <p:sp>
              <p:nvSpPr>
                <p:cNvPr id="11432" name="Line 70"/>
                <p:cNvSpPr>
                  <a:spLocks noChangeShapeType="1"/>
                </p:cNvSpPr>
                <p:nvPr/>
              </p:nvSpPr>
              <p:spPr bwMode="auto">
                <a:xfrm>
                  <a:off x="672" y="3792"/>
                  <a:ext cx="48"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latinLnBrk="1">
                    <a:spcBef>
                      <a:spcPct val="0"/>
                    </a:spcBef>
                    <a:spcAft>
                      <a:spcPct val="0"/>
                    </a:spcAft>
                  </a:pPr>
                  <a:endParaRPr kumimoji="1" lang="en-US">
                    <a:solidFill>
                      <a:srgbClr val="000000"/>
                    </a:solidFill>
                    <a:latin typeface="Times New Roman" panose="02020603050405020304" pitchFamily="18" charset="0"/>
                    <a:cs typeface="Times New Roman" panose="02020603050405020304" pitchFamily="18" charset="0"/>
                  </a:endParaRPr>
                </a:p>
              </p:txBody>
            </p:sp>
          </p:grpSp>
          <p:grpSp>
            <p:nvGrpSpPr>
              <p:cNvPr id="11428" name="Group 71"/>
              <p:cNvGrpSpPr>
                <a:grpSpLocks/>
              </p:cNvGrpSpPr>
              <p:nvPr/>
            </p:nvGrpSpPr>
            <p:grpSpPr bwMode="auto">
              <a:xfrm>
                <a:off x="1248" y="3696"/>
                <a:ext cx="48" cy="192"/>
                <a:chOff x="1248" y="3696"/>
                <a:chExt cx="48" cy="192"/>
              </a:xfrm>
            </p:grpSpPr>
            <p:sp>
              <p:nvSpPr>
                <p:cNvPr id="11429" name="Line 72"/>
                <p:cNvSpPr>
                  <a:spLocks noChangeShapeType="1"/>
                </p:cNvSpPr>
                <p:nvPr/>
              </p:nvSpPr>
              <p:spPr bwMode="auto">
                <a:xfrm>
                  <a:off x="1248" y="3696"/>
                  <a:ext cx="48"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latinLnBrk="1">
                    <a:spcBef>
                      <a:spcPct val="0"/>
                    </a:spcBef>
                    <a:spcAft>
                      <a:spcPct val="0"/>
                    </a:spcAft>
                  </a:pPr>
                  <a:endParaRPr kumimoji="1" lang="en-US">
                    <a:solidFill>
                      <a:srgbClr val="000000"/>
                    </a:solidFill>
                    <a:latin typeface="Times New Roman" panose="02020603050405020304" pitchFamily="18" charset="0"/>
                    <a:cs typeface="Times New Roman" panose="02020603050405020304" pitchFamily="18" charset="0"/>
                  </a:endParaRPr>
                </a:p>
              </p:txBody>
            </p:sp>
            <p:sp>
              <p:nvSpPr>
                <p:cNvPr id="11430" name="Line 73"/>
                <p:cNvSpPr>
                  <a:spLocks noChangeShapeType="1"/>
                </p:cNvSpPr>
                <p:nvPr/>
              </p:nvSpPr>
              <p:spPr bwMode="auto">
                <a:xfrm flipH="1">
                  <a:off x="1248" y="3792"/>
                  <a:ext cx="48"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latinLnBrk="1">
                    <a:spcBef>
                      <a:spcPct val="0"/>
                    </a:spcBef>
                    <a:spcAft>
                      <a:spcPct val="0"/>
                    </a:spcAft>
                  </a:pPr>
                  <a:endParaRPr kumimoji="1" lang="en-US">
                    <a:solidFill>
                      <a:srgbClr val="000000"/>
                    </a:solidFill>
                    <a:latin typeface="Times New Roman" panose="02020603050405020304" pitchFamily="18" charset="0"/>
                    <a:cs typeface="Times New Roman" panose="02020603050405020304" pitchFamily="18" charset="0"/>
                  </a:endParaRPr>
                </a:p>
              </p:txBody>
            </p:sp>
          </p:grpSp>
        </p:grpSp>
        <p:sp>
          <p:nvSpPr>
            <p:cNvPr id="11364" name="Text Box 74"/>
            <p:cNvSpPr txBox="1">
              <a:spLocks noChangeArrowheads="1"/>
            </p:cNvSpPr>
            <p:nvPr/>
          </p:nvSpPr>
          <p:spPr bwMode="auto">
            <a:xfrm>
              <a:off x="1440" y="4200"/>
              <a:ext cx="393" cy="1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9pPr>
            </a:lstStyle>
            <a:p>
              <a:pPr eaLnBrk="1" fontAlgn="base" latinLnBrk="1" hangingPunct="1">
                <a:spcBef>
                  <a:spcPct val="0"/>
                </a:spcBef>
                <a:spcAft>
                  <a:spcPct val="0"/>
                </a:spcAft>
              </a:pPr>
              <a:r>
                <a:rPr lang="en-US" altLang="ko-KR" sz="900">
                  <a:solidFill>
                    <a:srgbClr val="000000"/>
                  </a:solidFill>
                  <a:latin typeface="Times New Roman" panose="02020603050405020304" pitchFamily="18" charset="0"/>
                  <a:cs typeface="Times New Roman" panose="02020603050405020304" pitchFamily="18" charset="0"/>
                </a:rPr>
                <a:t>RST Y40</a:t>
              </a:r>
            </a:p>
          </p:txBody>
        </p:sp>
        <p:sp>
          <p:nvSpPr>
            <p:cNvPr id="11365" name="Text Box 75"/>
            <p:cNvSpPr txBox="1">
              <a:spLocks noChangeArrowheads="1"/>
            </p:cNvSpPr>
            <p:nvPr/>
          </p:nvSpPr>
          <p:spPr bwMode="auto">
            <a:xfrm>
              <a:off x="544" y="4104"/>
              <a:ext cx="205" cy="1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9pPr>
            </a:lstStyle>
            <a:p>
              <a:pPr eaLnBrk="1" fontAlgn="base" latinLnBrk="1" hangingPunct="1">
                <a:spcBef>
                  <a:spcPct val="0"/>
                </a:spcBef>
                <a:spcAft>
                  <a:spcPct val="0"/>
                </a:spcAft>
              </a:pPr>
              <a:r>
                <a:rPr lang="en-US" altLang="ko-KR" sz="900">
                  <a:solidFill>
                    <a:srgbClr val="000000"/>
                  </a:solidFill>
                  <a:latin typeface="Times New Roman" panose="02020603050405020304" pitchFamily="18" charset="0"/>
                  <a:cs typeface="Times New Roman" panose="02020603050405020304" pitchFamily="18" charset="0"/>
                </a:rPr>
                <a:t>X5</a:t>
              </a:r>
            </a:p>
          </p:txBody>
        </p:sp>
        <p:sp>
          <p:nvSpPr>
            <p:cNvPr id="11366" name="Line 76"/>
            <p:cNvSpPr>
              <a:spLocks noChangeShapeType="1"/>
            </p:cNvSpPr>
            <p:nvPr/>
          </p:nvSpPr>
          <p:spPr bwMode="auto">
            <a:xfrm>
              <a:off x="336" y="4721"/>
              <a:ext cx="0" cy="41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latinLnBrk="1">
                <a:spcBef>
                  <a:spcPct val="0"/>
                </a:spcBef>
                <a:spcAft>
                  <a:spcPct val="0"/>
                </a:spcAft>
              </a:pPr>
              <a:endParaRPr kumimoji="1" lang="en-US">
                <a:solidFill>
                  <a:srgbClr val="000000"/>
                </a:solidFill>
                <a:latin typeface="Times New Roman" panose="02020603050405020304" pitchFamily="18" charset="0"/>
                <a:cs typeface="Times New Roman" panose="02020603050405020304" pitchFamily="18" charset="0"/>
              </a:endParaRPr>
            </a:p>
          </p:txBody>
        </p:sp>
        <p:sp>
          <p:nvSpPr>
            <p:cNvPr id="11367" name="Line 77"/>
            <p:cNvSpPr>
              <a:spLocks noChangeShapeType="1"/>
            </p:cNvSpPr>
            <p:nvPr/>
          </p:nvSpPr>
          <p:spPr bwMode="auto">
            <a:xfrm>
              <a:off x="2024" y="4761"/>
              <a:ext cx="0" cy="23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latinLnBrk="1">
                <a:spcBef>
                  <a:spcPct val="0"/>
                </a:spcBef>
                <a:spcAft>
                  <a:spcPct val="0"/>
                </a:spcAft>
              </a:pPr>
              <a:endParaRPr kumimoji="1" lang="en-US">
                <a:solidFill>
                  <a:srgbClr val="000000"/>
                </a:solidFill>
                <a:latin typeface="Times New Roman" panose="02020603050405020304" pitchFamily="18" charset="0"/>
                <a:cs typeface="Times New Roman" panose="02020603050405020304" pitchFamily="18" charset="0"/>
              </a:endParaRPr>
            </a:p>
          </p:txBody>
        </p:sp>
        <p:sp>
          <p:nvSpPr>
            <p:cNvPr id="11368" name="Line 78"/>
            <p:cNvSpPr>
              <a:spLocks noChangeShapeType="1"/>
            </p:cNvSpPr>
            <p:nvPr/>
          </p:nvSpPr>
          <p:spPr bwMode="auto">
            <a:xfrm>
              <a:off x="336" y="4835"/>
              <a:ext cx="27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latinLnBrk="1">
                <a:spcBef>
                  <a:spcPct val="0"/>
                </a:spcBef>
                <a:spcAft>
                  <a:spcPct val="0"/>
                </a:spcAft>
              </a:pPr>
              <a:endParaRPr kumimoji="1" lang="en-US">
                <a:solidFill>
                  <a:srgbClr val="000000"/>
                </a:solidFill>
                <a:latin typeface="Times New Roman" panose="02020603050405020304" pitchFamily="18" charset="0"/>
                <a:cs typeface="Times New Roman" panose="02020603050405020304" pitchFamily="18" charset="0"/>
              </a:endParaRPr>
            </a:p>
          </p:txBody>
        </p:sp>
        <p:sp>
          <p:nvSpPr>
            <p:cNvPr id="11369" name="Line 79"/>
            <p:cNvSpPr>
              <a:spLocks noChangeShapeType="1"/>
            </p:cNvSpPr>
            <p:nvPr/>
          </p:nvSpPr>
          <p:spPr bwMode="auto">
            <a:xfrm flipH="1" flipV="1">
              <a:off x="1880" y="4841"/>
              <a:ext cx="14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latinLnBrk="1">
                <a:spcBef>
                  <a:spcPct val="0"/>
                </a:spcBef>
                <a:spcAft>
                  <a:spcPct val="0"/>
                </a:spcAft>
              </a:pPr>
              <a:endParaRPr kumimoji="1" lang="en-US">
                <a:solidFill>
                  <a:srgbClr val="000000"/>
                </a:solidFill>
                <a:latin typeface="Times New Roman" panose="02020603050405020304" pitchFamily="18" charset="0"/>
                <a:cs typeface="Times New Roman" panose="02020603050405020304" pitchFamily="18" charset="0"/>
              </a:endParaRPr>
            </a:p>
          </p:txBody>
        </p:sp>
        <p:sp>
          <p:nvSpPr>
            <p:cNvPr id="11370" name="Line 80"/>
            <p:cNvSpPr>
              <a:spLocks noChangeShapeType="1"/>
            </p:cNvSpPr>
            <p:nvPr/>
          </p:nvSpPr>
          <p:spPr bwMode="auto">
            <a:xfrm>
              <a:off x="653" y="4835"/>
              <a:ext cx="787"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latinLnBrk="1">
                <a:spcBef>
                  <a:spcPct val="0"/>
                </a:spcBef>
                <a:spcAft>
                  <a:spcPct val="0"/>
                </a:spcAft>
              </a:pPr>
              <a:endParaRPr kumimoji="1" lang="en-US">
                <a:solidFill>
                  <a:srgbClr val="000000"/>
                </a:solidFill>
                <a:latin typeface="Times New Roman" panose="02020603050405020304" pitchFamily="18" charset="0"/>
                <a:cs typeface="Times New Roman" panose="02020603050405020304" pitchFamily="18" charset="0"/>
              </a:endParaRPr>
            </a:p>
          </p:txBody>
        </p:sp>
        <p:grpSp>
          <p:nvGrpSpPr>
            <p:cNvPr id="11371" name="Group 81"/>
            <p:cNvGrpSpPr>
              <a:grpSpLocks/>
            </p:cNvGrpSpPr>
            <p:nvPr/>
          </p:nvGrpSpPr>
          <p:grpSpPr bwMode="auto">
            <a:xfrm>
              <a:off x="600" y="4784"/>
              <a:ext cx="67" cy="104"/>
              <a:chOff x="2525" y="1890"/>
              <a:chExt cx="46" cy="182"/>
            </a:xfrm>
          </p:grpSpPr>
          <p:sp>
            <p:nvSpPr>
              <p:cNvPr id="11425" name="Line 82"/>
              <p:cNvSpPr>
                <a:spLocks noChangeShapeType="1"/>
              </p:cNvSpPr>
              <p:nvPr/>
            </p:nvSpPr>
            <p:spPr bwMode="auto">
              <a:xfrm>
                <a:off x="2525" y="1890"/>
                <a:ext cx="0" cy="18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latinLnBrk="1">
                  <a:spcBef>
                    <a:spcPct val="0"/>
                  </a:spcBef>
                  <a:spcAft>
                    <a:spcPct val="0"/>
                  </a:spcAft>
                </a:pPr>
                <a:endParaRPr kumimoji="1" lang="en-US">
                  <a:solidFill>
                    <a:srgbClr val="000000"/>
                  </a:solidFill>
                  <a:latin typeface="Times New Roman" panose="02020603050405020304" pitchFamily="18" charset="0"/>
                  <a:cs typeface="Times New Roman" panose="02020603050405020304" pitchFamily="18" charset="0"/>
                </a:endParaRPr>
              </a:p>
            </p:txBody>
          </p:sp>
          <p:sp>
            <p:nvSpPr>
              <p:cNvPr id="11426" name="Line 83"/>
              <p:cNvSpPr>
                <a:spLocks noChangeShapeType="1"/>
              </p:cNvSpPr>
              <p:nvPr/>
            </p:nvSpPr>
            <p:spPr bwMode="auto">
              <a:xfrm>
                <a:off x="2571" y="1890"/>
                <a:ext cx="0" cy="18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latinLnBrk="1">
                  <a:spcBef>
                    <a:spcPct val="0"/>
                  </a:spcBef>
                  <a:spcAft>
                    <a:spcPct val="0"/>
                  </a:spcAft>
                </a:pPr>
                <a:endParaRPr kumimoji="1" lang="en-US">
                  <a:solidFill>
                    <a:srgbClr val="000000"/>
                  </a:solidFill>
                  <a:latin typeface="Times New Roman" panose="02020603050405020304" pitchFamily="18" charset="0"/>
                  <a:cs typeface="Times New Roman" panose="02020603050405020304" pitchFamily="18" charset="0"/>
                </a:endParaRPr>
              </a:p>
            </p:txBody>
          </p:sp>
        </p:grpSp>
        <p:grpSp>
          <p:nvGrpSpPr>
            <p:cNvPr id="11372" name="Group 84"/>
            <p:cNvGrpSpPr>
              <a:grpSpLocks/>
            </p:cNvGrpSpPr>
            <p:nvPr/>
          </p:nvGrpSpPr>
          <p:grpSpPr bwMode="auto">
            <a:xfrm>
              <a:off x="1440" y="4760"/>
              <a:ext cx="400" cy="144"/>
              <a:chOff x="672" y="3696"/>
              <a:chExt cx="624" cy="192"/>
            </a:xfrm>
          </p:grpSpPr>
          <p:grpSp>
            <p:nvGrpSpPr>
              <p:cNvPr id="11419" name="Group 85"/>
              <p:cNvGrpSpPr>
                <a:grpSpLocks/>
              </p:cNvGrpSpPr>
              <p:nvPr/>
            </p:nvGrpSpPr>
            <p:grpSpPr bwMode="auto">
              <a:xfrm>
                <a:off x="672" y="3696"/>
                <a:ext cx="48" cy="192"/>
                <a:chOff x="672" y="3696"/>
                <a:chExt cx="48" cy="192"/>
              </a:xfrm>
            </p:grpSpPr>
            <p:sp>
              <p:nvSpPr>
                <p:cNvPr id="11423" name="Line 86"/>
                <p:cNvSpPr>
                  <a:spLocks noChangeShapeType="1"/>
                </p:cNvSpPr>
                <p:nvPr/>
              </p:nvSpPr>
              <p:spPr bwMode="auto">
                <a:xfrm flipH="1">
                  <a:off x="672" y="3696"/>
                  <a:ext cx="48"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latinLnBrk="1">
                    <a:spcBef>
                      <a:spcPct val="0"/>
                    </a:spcBef>
                    <a:spcAft>
                      <a:spcPct val="0"/>
                    </a:spcAft>
                  </a:pPr>
                  <a:endParaRPr kumimoji="1" lang="en-US">
                    <a:solidFill>
                      <a:srgbClr val="000000"/>
                    </a:solidFill>
                    <a:latin typeface="Times New Roman" panose="02020603050405020304" pitchFamily="18" charset="0"/>
                    <a:cs typeface="Times New Roman" panose="02020603050405020304" pitchFamily="18" charset="0"/>
                  </a:endParaRPr>
                </a:p>
              </p:txBody>
            </p:sp>
            <p:sp>
              <p:nvSpPr>
                <p:cNvPr id="11424" name="Line 87"/>
                <p:cNvSpPr>
                  <a:spLocks noChangeShapeType="1"/>
                </p:cNvSpPr>
                <p:nvPr/>
              </p:nvSpPr>
              <p:spPr bwMode="auto">
                <a:xfrm>
                  <a:off x="672" y="3792"/>
                  <a:ext cx="48"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latinLnBrk="1">
                    <a:spcBef>
                      <a:spcPct val="0"/>
                    </a:spcBef>
                    <a:spcAft>
                      <a:spcPct val="0"/>
                    </a:spcAft>
                  </a:pPr>
                  <a:endParaRPr kumimoji="1" lang="en-US">
                    <a:solidFill>
                      <a:srgbClr val="000000"/>
                    </a:solidFill>
                    <a:latin typeface="Times New Roman" panose="02020603050405020304" pitchFamily="18" charset="0"/>
                    <a:cs typeface="Times New Roman" panose="02020603050405020304" pitchFamily="18" charset="0"/>
                  </a:endParaRPr>
                </a:p>
              </p:txBody>
            </p:sp>
          </p:grpSp>
          <p:grpSp>
            <p:nvGrpSpPr>
              <p:cNvPr id="11420" name="Group 88"/>
              <p:cNvGrpSpPr>
                <a:grpSpLocks/>
              </p:cNvGrpSpPr>
              <p:nvPr/>
            </p:nvGrpSpPr>
            <p:grpSpPr bwMode="auto">
              <a:xfrm>
                <a:off x="1248" y="3696"/>
                <a:ext cx="48" cy="192"/>
                <a:chOff x="1248" y="3696"/>
                <a:chExt cx="48" cy="192"/>
              </a:xfrm>
            </p:grpSpPr>
            <p:sp>
              <p:nvSpPr>
                <p:cNvPr id="11421" name="Line 89"/>
                <p:cNvSpPr>
                  <a:spLocks noChangeShapeType="1"/>
                </p:cNvSpPr>
                <p:nvPr/>
              </p:nvSpPr>
              <p:spPr bwMode="auto">
                <a:xfrm>
                  <a:off x="1248" y="3696"/>
                  <a:ext cx="48"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latinLnBrk="1">
                    <a:spcBef>
                      <a:spcPct val="0"/>
                    </a:spcBef>
                    <a:spcAft>
                      <a:spcPct val="0"/>
                    </a:spcAft>
                  </a:pPr>
                  <a:endParaRPr kumimoji="1" lang="en-US">
                    <a:solidFill>
                      <a:srgbClr val="000000"/>
                    </a:solidFill>
                    <a:latin typeface="Times New Roman" panose="02020603050405020304" pitchFamily="18" charset="0"/>
                    <a:cs typeface="Times New Roman" panose="02020603050405020304" pitchFamily="18" charset="0"/>
                  </a:endParaRPr>
                </a:p>
              </p:txBody>
            </p:sp>
            <p:sp>
              <p:nvSpPr>
                <p:cNvPr id="11422" name="Line 90"/>
                <p:cNvSpPr>
                  <a:spLocks noChangeShapeType="1"/>
                </p:cNvSpPr>
                <p:nvPr/>
              </p:nvSpPr>
              <p:spPr bwMode="auto">
                <a:xfrm flipH="1">
                  <a:off x="1248" y="3792"/>
                  <a:ext cx="48"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latinLnBrk="1">
                    <a:spcBef>
                      <a:spcPct val="0"/>
                    </a:spcBef>
                    <a:spcAft>
                      <a:spcPct val="0"/>
                    </a:spcAft>
                  </a:pPr>
                  <a:endParaRPr kumimoji="1" lang="en-US">
                    <a:solidFill>
                      <a:srgbClr val="000000"/>
                    </a:solidFill>
                    <a:latin typeface="Times New Roman" panose="02020603050405020304" pitchFamily="18" charset="0"/>
                    <a:cs typeface="Times New Roman" panose="02020603050405020304" pitchFamily="18" charset="0"/>
                  </a:endParaRPr>
                </a:p>
              </p:txBody>
            </p:sp>
          </p:grpSp>
        </p:grpSp>
        <p:sp>
          <p:nvSpPr>
            <p:cNvPr id="11373" name="Text Box 91"/>
            <p:cNvSpPr txBox="1">
              <a:spLocks noChangeArrowheads="1"/>
            </p:cNvSpPr>
            <p:nvPr/>
          </p:nvSpPr>
          <p:spPr bwMode="auto">
            <a:xfrm>
              <a:off x="1533" y="4776"/>
              <a:ext cx="242" cy="1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9pPr>
            </a:lstStyle>
            <a:p>
              <a:pPr eaLnBrk="1" fontAlgn="base" latinLnBrk="1" hangingPunct="1">
                <a:spcBef>
                  <a:spcPct val="0"/>
                </a:spcBef>
                <a:spcAft>
                  <a:spcPct val="0"/>
                </a:spcAft>
              </a:pPr>
              <a:r>
                <a:rPr lang="en-US" altLang="ko-KR" sz="900">
                  <a:solidFill>
                    <a:srgbClr val="000000"/>
                  </a:solidFill>
                  <a:latin typeface="Times New Roman" panose="02020603050405020304" pitchFamily="18" charset="0"/>
                  <a:cs typeface="Times New Roman" panose="02020603050405020304" pitchFamily="18" charset="0"/>
                </a:rPr>
                <a:t>Y40</a:t>
              </a:r>
            </a:p>
          </p:txBody>
        </p:sp>
        <p:sp>
          <p:nvSpPr>
            <p:cNvPr id="11374" name="Line 92"/>
            <p:cNvSpPr>
              <a:spLocks noChangeShapeType="1"/>
            </p:cNvSpPr>
            <p:nvPr/>
          </p:nvSpPr>
          <p:spPr bwMode="auto">
            <a:xfrm>
              <a:off x="336" y="4995"/>
              <a:ext cx="27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latinLnBrk="1">
                <a:spcBef>
                  <a:spcPct val="0"/>
                </a:spcBef>
                <a:spcAft>
                  <a:spcPct val="0"/>
                </a:spcAft>
              </a:pPr>
              <a:endParaRPr kumimoji="1" lang="en-US">
                <a:solidFill>
                  <a:srgbClr val="000000"/>
                </a:solidFill>
                <a:latin typeface="Times New Roman" panose="02020603050405020304" pitchFamily="18" charset="0"/>
                <a:cs typeface="Times New Roman" panose="02020603050405020304" pitchFamily="18" charset="0"/>
              </a:endParaRPr>
            </a:p>
          </p:txBody>
        </p:sp>
        <p:sp>
          <p:nvSpPr>
            <p:cNvPr id="11375" name="Line 93"/>
            <p:cNvSpPr>
              <a:spLocks noChangeShapeType="1"/>
            </p:cNvSpPr>
            <p:nvPr/>
          </p:nvSpPr>
          <p:spPr bwMode="auto">
            <a:xfrm>
              <a:off x="653" y="4995"/>
              <a:ext cx="259"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latinLnBrk="1">
                <a:spcBef>
                  <a:spcPct val="0"/>
                </a:spcBef>
                <a:spcAft>
                  <a:spcPct val="0"/>
                </a:spcAft>
              </a:pPr>
              <a:endParaRPr kumimoji="1" lang="en-US">
                <a:solidFill>
                  <a:srgbClr val="000000"/>
                </a:solidFill>
                <a:latin typeface="Times New Roman" panose="02020603050405020304" pitchFamily="18" charset="0"/>
                <a:cs typeface="Times New Roman" panose="02020603050405020304" pitchFamily="18" charset="0"/>
              </a:endParaRPr>
            </a:p>
          </p:txBody>
        </p:sp>
        <p:grpSp>
          <p:nvGrpSpPr>
            <p:cNvPr id="11376" name="Group 94"/>
            <p:cNvGrpSpPr>
              <a:grpSpLocks/>
            </p:cNvGrpSpPr>
            <p:nvPr/>
          </p:nvGrpSpPr>
          <p:grpSpPr bwMode="auto">
            <a:xfrm>
              <a:off x="600" y="4944"/>
              <a:ext cx="67" cy="104"/>
              <a:chOff x="2525" y="1890"/>
              <a:chExt cx="46" cy="182"/>
            </a:xfrm>
          </p:grpSpPr>
          <p:sp>
            <p:nvSpPr>
              <p:cNvPr id="11417" name="Line 95"/>
              <p:cNvSpPr>
                <a:spLocks noChangeShapeType="1"/>
              </p:cNvSpPr>
              <p:nvPr/>
            </p:nvSpPr>
            <p:spPr bwMode="auto">
              <a:xfrm>
                <a:off x="2525" y="1890"/>
                <a:ext cx="0" cy="18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latinLnBrk="1">
                  <a:spcBef>
                    <a:spcPct val="0"/>
                  </a:spcBef>
                  <a:spcAft>
                    <a:spcPct val="0"/>
                  </a:spcAft>
                </a:pPr>
                <a:endParaRPr kumimoji="1" lang="en-US">
                  <a:solidFill>
                    <a:srgbClr val="000000"/>
                  </a:solidFill>
                  <a:latin typeface="Times New Roman" panose="02020603050405020304" pitchFamily="18" charset="0"/>
                  <a:cs typeface="Times New Roman" panose="02020603050405020304" pitchFamily="18" charset="0"/>
                </a:endParaRPr>
              </a:p>
            </p:txBody>
          </p:sp>
          <p:sp>
            <p:nvSpPr>
              <p:cNvPr id="11418" name="Line 96"/>
              <p:cNvSpPr>
                <a:spLocks noChangeShapeType="1"/>
              </p:cNvSpPr>
              <p:nvPr/>
            </p:nvSpPr>
            <p:spPr bwMode="auto">
              <a:xfrm>
                <a:off x="2571" y="1890"/>
                <a:ext cx="0" cy="18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latinLnBrk="1">
                  <a:spcBef>
                    <a:spcPct val="0"/>
                  </a:spcBef>
                  <a:spcAft>
                    <a:spcPct val="0"/>
                  </a:spcAft>
                </a:pPr>
                <a:endParaRPr kumimoji="1" lang="en-US">
                  <a:solidFill>
                    <a:srgbClr val="000000"/>
                  </a:solidFill>
                  <a:latin typeface="Times New Roman" panose="02020603050405020304" pitchFamily="18" charset="0"/>
                  <a:cs typeface="Times New Roman" panose="02020603050405020304" pitchFamily="18" charset="0"/>
                </a:endParaRPr>
              </a:p>
            </p:txBody>
          </p:sp>
        </p:grpSp>
        <p:sp>
          <p:nvSpPr>
            <p:cNvPr id="11377" name="Text Box 97"/>
            <p:cNvSpPr txBox="1">
              <a:spLocks noChangeArrowheads="1"/>
            </p:cNvSpPr>
            <p:nvPr/>
          </p:nvSpPr>
          <p:spPr bwMode="auto">
            <a:xfrm>
              <a:off x="520" y="4856"/>
              <a:ext cx="242" cy="1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9pPr>
            </a:lstStyle>
            <a:p>
              <a:pPr eaLnBrk="1" fontAlgn="base" latinLnBrk="1" hangingPunct="1">
                <a:spcBef>
                  <a:spcPct val="0"/>
                </a:spcBef>
                <a:spcAft>
                  <a:spcPct val="0"/>
                </a:spcAft>
              </a:pPr>
              <a:r>
                <a:rPr lang="en-US" altLang="ko-KR" sz="900">
                  <a:solidFill>
                    <a:srgbClr val="000000"/>
                  </a:solidFill>
                  <a:latin typeface="Times New Roman" panose="02020603050405020304" pitchFamily="18" charset="0"/>
                  <a:cs typeface="Times New Roman" panose="02020603050405020304" pitchFamily="18" charset="0"/>
                </a:rPr>
                <a:t>Y40</a:t>
              </a:r>
            </a:p>
          </p:txBody>
        </p:sp>
        <p:sp>
          <p:nvSpPr>
            <p:cNvPr id="11378" name="Text Box 98"/>
            <p:cNvSpPr txBox="1">
              <a:spLocks noChangeArrowheads="1"/>
            </p:cNvSpPr>
            <p:nvPr/>
          </p:nvSpPr>
          <p:spPr bwMode="auto">
            <a:xfrm>
              <a:off x="528" y="4656"/>
              <a:ext cx="205" cy="1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9pPr>
            </a:lstStyle>
            <a:p>
              <a:pPr eaLnBrk="1" fontAlgn="base" latinLnBrk="1" hangingPunct="1">
                <a:spcBef>
                  <a:spcPct val="0"/>
                </a:spcBef>
                <a:spcAft>
                  <a:spcPct val="0"/>
                </a:spcAft>
              </a:pPr>
              <a:r>
                <a:rPr lang="en-US" altLang="ko-KR" sz="900">
                  <a:solidFill>
                    <a:srgbClr val="000000"/>
                  </a:solidFill>
                  <a:latin typeface="Times New Roman" panose="02020603050405020304" pitchFamily="18" charset="0"/>
                  <a:cs typeface="Times New Roman" panose="02020603050405020304" pitchFamily="18" charset="0"/>
                </a:rPr>
                <a:t>X1</a:t>
              </a:r>
            </a:p>
          </p:txBody>
        </p:sp>
        <p:sp>
          <p:nvSpPr>
            <p:cNvPr id="11379" name="Line 99"/>
            <p:cNvSpPr>
              <a:spLocks noChangeShapeType="1"/>
            </p:cNvSpPr>
            <p:nvPr/>
          </p:nvSpPr>
          <p:spPr bwMode="auto">
            <a:xfrm flipV="1">
              <a:off x="904" y="4832"/>
              <a:ext cx="0" cy="15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latinLnBrk="1">
                <a:spcBef>
                  <a:spcPct val="0"/>
                </a:spcBef>
                <a:spcAft>
                  <a:spcPct val="0"/>
                </a:spcAft>
              </a:pPr>
              <a:endParaRPr kumimoji="1" lang="en-US">
                <a:solidFill>
                  <a:srgbClr val="000000"/>
                </a:solidFill>
                <a:latin typeface="Times New Roman" panose="02020603050405020304" pitchFamily="18" charset="0"/>
                <a:cs typeface="Times New Roman" panose="02020603050405020304" pitchFamily="18" charset="0"/>
              </a:endParaRPr>
            </a:p>
          </p:txBody>
        </p:sp>
        <p:sp>
          <p:nvSpPr>
            <p:cNvPr id="11380" name="Oval 100"/>
            <p:cNvSpPr>
              <a:spLocks noChangeArrowheads="1"/>
            </p:cNvSpPr>
            <p:nvPr/>
          </p:nvSpPr>
          <p:spPr bwMode="auto">
            <a:xfrm>
              <a:off x="1008" y="4752"/>
              <a:ext cx="192" cy="144"/>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9pPr>
            </a:lstStyle>
            <a:p>
              <a:pPr eaLnBrk="1" fontAlgn="base" latinLnBrk="1" hangingPunct="1">
                <a:spcBef>
                  <a:spcPct val="0"/>
                </a:spcBef>
                <a:spcAft>
                  <a:spcPct val="0"/>
                </a:spcAft>
              </a:pPr>
              <a:endParaRPr lang="ko-KR" altLang="en-US">
                <a:solidFill>
                  <a:srgbClr val="000000"/>
                </a:solidFill>
                <a:latin typeface="Times New Roman" panose="02020603050405020304" pitchFamily="18" charset="0"/>
                <a:cs typeface="Times New Roman" panose="02020603050405020304" pitchFamily="18" charset="0"/>
              </a:endParaRPr>
            </a:p>
          </p:txBody>
        </p:sp>
        <p:sp>
          <p:nvSpPr>
            <p:cNvPr id="11381" name="Text Box 101"/>
            <p:cNvSpPr txBox="1">
              <a:spLocks noChangeArrowheads="1"/>
            </p:cNvSpPr>
            <p:nvPr/>
          </p:nvSpPr>
          <p:spPr bwMode="auto">
            <a:xfrm>
              <a:off x="340" y="3792"/>
              <a:ext cx="334" cy="134"/>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9pPr>
            </a:lstStyle>
            <a:p>
              <a:pPr algn="ctr" eaLnBrk="1" fontAlgn="base" latinLnBrk="1" hangingPunct="1">
                <a:spcBef>
                  <a:spcPct val="0"/>
                </a:spcBef>
                <a:spcAft>
                  <a:spcPct val="0"/>
                </a:spcAft>
              </a:pPr>
              <a:r>
                <a:rPr lang="en-US" altLang="ko-KR" sz="900" err="1" smtClean="0">
                  <a:solidFill>
                    <a:srgbClr val="000000"/>
                  </a:solidFill>
                  <a:latin typeface="Times New Roman" panose="02020603050405020304" pitchFamily="18" charset="0"/>
                  <a:cs typeface="Times New Roman" panose="02020603050405020304" pitchFamily="18" charset="0"/>
                </a:rPr>
                <a:t>Ví</a:t>
              </a:r>
              <a:r>
                <a:rPr lang="en-US" altLang="ko-KR" sz="900" smtClean="0">
                  <a:solidFill>
                    <a:srgbClr val="000000"/>
                  </a:solidFill>
                  <a:latin typeface="Times New Roman" panose="02020603050405020304" pitchFamily="18" charset="0"/>
                  <a:cs typeface="Times New Roman" panose="02020603050405020304" pitchFamily="18" charset="0"/>
                </a:rPr>
                <a:t> </a:t>
              </a:r>
              <a:r>
                <a:rPr lang="en-US" altLang="ko-KR" sz="900" err="1" smtClean="0">
                  <a:solidFill>
                    <a:srgbClr val="000000"/>
                  </a:solidFill>
                  <a:latin typeface="Times New Roman" panose="02020603050405020304" pitchFamily="18" charset="0"/>
                  <a:cs typeface="Times New Roman" panose="02020603050405020304" pitchFamily="18" charset="0"/>
                </a:rPr>
                <a:t>dụ</a:t>
              </a:r>
              <a:r>
                <a:rPr lang="ko-KR" altLang="en-US" sz="900" smtClean="0">
                  <a:solidFill>
                    <a:srgbClr val="000000"/>
                  </a:solidFill>
                  <a:latin typeface="Times New Roman" panose="02020603050405020304" pitchFamily="18" charset="0"/>
                  <a:cs typeface="Times New Roman" panose="02020603050405020304" pitchFamily="18" charset="0"/>
                </a:rPr>
                <a:t> </a:t>
              </a:r>
              <a:r>
                <a:rPr lang="en-US" altLang="ko-KR" sz="900">
                  <a:solidFill>
                    <a:srgbClr val="000000"/>
                  </a:solidFill>
                  <a:latin typeface="Times New Roman" panose="02020603050405020304" pitchFamily="18" charset="0"/>
                  <a:cs typeface="Times New Roman" panose="02020603050405020304" pitchFamily="18" charset="0"/>
                </a:rPr>
                <a:t>1</a:t>
              </a:r>
            </a:p>
          </p:txBody>
        </p:sp>
        <p:sp>
          <p:nvSpPr>
            <p:cNvPr id="11382" name="Text Box 102"/>
            <p:cNvSpPr txBox="1">
              <a:spLocks noChangeArrowheads="1"/>
            </p:cNvSpPr>
            <p:nvPr/>
          </p:nvSpPr>
          <p:spPr bwMode="auto">
            <a:xfrm>
              <a:off x="340" y="4506"/>
              <a:ext cx="334" cy="134"/>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9pPr>
            </a:lstStyle>
            <a:p>
              <a:pPr algn="ctr" eaLnBrk="1" fontAlgn="base" latinLnBrk="1" hangingPunct="1">
                <a:spcBef>
                  <a:spcPct val="0"/>
                </a:spcBef>
                <a:spcAft>
                  <a:spcPct val="0"/>
                </a:spcAft>
              </a:pPr>
              <a:r>
                <a:rPr lang="en-US" altLang="ko-KR" sz="900" err="1" smtClean="0">
                  <a:solidFill>
                    <a:srgbClr val="000000"/>
                  </a:solidFill>
                  <a:latin typeface="Times New Roman" panose="02020603050405020304" pitchFamily="18" charset="0"/>
                  <a:cs typeface="Times New Roman" panose="02020603050405020304" pitchFamily="18" charset="0"/>
                </a:rPr>
                <a:t>Ví</a:t>
              </a:r>
              <a:r>
                <a:rPr lang="en-US" altLang="ko-KR" sz="900" smtClean="0">
                  <a:solidFill>
                    <a:srgbClr val="000000"/>
                  </a:solidFill>
                  <a:latin typeface="Times New Roman" panose="02020603050405020304" pitchFamily="18" charset="0"/>
                  <a:cs typeface="Times New Roman" panose="02020603050405020304" pitchFamily="18" charset="0"/>
                </a:rPr>
                <a:t> </a:t>
              </a:r>
              <a:r>
                <a:rPr lang="en-US" altLang="ko-KR" sz="900" err="1" smtClean="0">
                  <a:solidFill>
                    <a:srgbClr val="000000"/>
                  </a:solidFill>
                  <a:latin typeface="Times New Roman" panose="02020603050405020304" pitchFamily="18" charset="0"/>
                  <a:cs typeface="Times New Roman" panose="02020603050405020304" pitchFamily="18" charset="0"/>
                </a:rPr>
                <a:t>dụ</a:t>
              </a:r>
              <a:r>
                <a:rPr lang="ko-KR" altLang="en-US" sz="900" smtClean="0">
                  <a:solidFill>
                    <a:srgbClr val="000000"/>
                  </a:solidFill>
                  <a:latin typeface="Times New Roman" panose="02020603050405020304" pitchFamily="18" charset="0"/>
                  <a:cs typeface="Times New Roman" panose="02020603050405020304" pitchFamily="18" charset="0"/>
                </a:rPr>
                <a:t> </a:t>
              </a:r>
              <a:r>
                <a:rPr lang="en-US" altLang="ko-KR" sz="900">
                  <a:solidFill>
                    <a:srgbClr val="000000"/>
                  </a:solidFill>
                  <a:latin typeface="Times New Roman" panose="02020603050405020304" pitchFamily="18" charset="0"/>
                  <a:cs typeface="Times New Roman" panose="02020603050405020304" pitchFamily="18" charset="0"/>
                </a:rPr>
                <a:t>2</a:t>
              </a:r>
            </a:p>
          </p:txBody>
        </p:sp>
        <p:grpSp>
          <p:nvGrpSpPr>
            <p:cNvPr id="11383" name="Group 103"/>
            <p:cNvGrpSpPr>
              <a:grpSpLocks/>
            </p:cNvGrpSpPr>
            <p:nvPr/>
          </p:nvGrpSpPr>
          <p:grpSpPr bwMode="auto">
            <a:xfrm>
              <a:off x="384" y="3456"/>
              <a:ext cx="245" cy="216"/>
              <a:chOff x="2880" y="3768"/>
              <a:chExt cx="245" cy="216"/>
            </a:xfrm>
          </p:grpSpPr>
          <p:sp>
            <p:nvSpPr>
              <p:cNvPr id="11410" name="Text Box 104"/>
              <p:cNvSpPr txBox="1">
                <a:spLocks noChangeArrowheads="1"/>
              </p:cNvSpPr>
              <p:nvPr/>
            </p:nvSpPr>
            <p:spPr bwMode="auto">
              <a:xfrm>
                <a:off x="2920" y="3768"/>
                <a:ext cx="205" cy="1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9pPr>
              </a:lstStyle>
              <a:p>
                <a:pPr eaLnBrk="1" fontAlgn="base" latinLnBrk="1" hangingPunct="1">
                  <a:spcBef>
                    <a:spcPct val="0"/>
                  </a:spcBef>
                  <a:spcAft>
                    <a:spcPct val="0"/>
                  </a:spcAft>
                </a:pPr>
                <a:r>
                  <a:rPr lang="en-US" altLang="ko-KR" sz="900">
                    <a:solidFill>
                      <a:srgbClr val="000000"/>
                    </a:solidFill>
                    <a:latin typeface="Times New Roman" panose="02020603050405020304" pitchFamily="18" charset="0"/>
                    <a:cs typeface="Times New Roman" panose="02020603050405020304" pitchFamily="18" charset="0"/>
                  </a:rPr>
                  <a:t>X5</a:t>
                </a:r>
              </a:p>
            </p:txBody>
          </p:sp>
          <p:grpSp>
            <p:nvGrpSpPr>
              <p:cNvPr id="11411" name="Group 105"/>
              <p:cNvGrpSpPr>
                <a:grpSpLocks/>
              </p:cNvGrpSpPr>
              <p:nvPr/>
            </p:nvGrpSpPr>
            <p:grpSpPr bwMode="auto">
              <a:xfrm>
                <a:off x="2880" y="3888"/>
                <a:ext cx="240" cy="96"/>
                <a:chOff x="2880" y="3888"/>
                <a:chExt cx="352" cy="104"/>
              </a:xfrm>
            </p:grpSpPr>
            <p:grpSp>
              <p:nvGrpSpPr>
                <p:cNvPr id="11412" name="Group 106"/>
                <p:cNvGrpSpPr>
                  <a:grpSpLocks/>
                </p:cNvGrpSpPr>
                <p:nvPr/>
              </p:nvGrpSpPr>
              <p:grpSpPr bwMode="auto">
                <a:xfrm>
                  <a:off x="3024" y="3888"/>
                  <a:ext cx="67" cy="104"/>
                  <a:chOff x="2525" y="1890"/>
                  <a:chExt cx="46" cy="182"/>
                </a:xfrm>
              </p:grpSpPr>
              <p:sp>
                <p:nvSpPr>
                  <p:cNvPr id="11415" name="Line 107"/>
                  <p:cNvSpPr>
                    <a:spLocks noChangeShapeType="1"/>
                  </p:cNvSpPr>
                  <p:nvPr/>
                </p:nvSpPr>
                <p:spPr bwMode="auto">
                  <a:xfrm>
                    <a:off x="2525" y="1890"/>
                    <a:ext cx="0" cy="18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latinLnBrk="1">
                      <a:spcBef>
                        <a:spcPct val="0"/>
                      </a:spcBef>
                      <a:spcAft>
                        <a:spcPct val="0"/>
                      </a:spcAft>
                    </a:pPr>
                    <a:endParaRPr kumimoji="1" lang="en-US">
                      <a:solidFill>
                        <a:srgbClr val="000000"/>
                      </a:solidFill>
                      <a:latin typeface="Times New Roman" panose="02020603050405020304" pitchFamily="18" charset="0"/>
                      <a:cs typeface="Times New Roman" panose="02020603050405020304" pitchFamily="18" charset="0"/>
                    </a:endParaRPr>
                  </a:p>
                </p:txBody>
              </p:sp>
              <p:sp>
                <p:nvSpPr>
                  <p:cNvPr id="11416" name="Line 108"/>
                  <p:cNvSpPr>
                    <a:spLocks noChangeShapeType="1"/>
                  </p:cNvSpPr>
                  <p:nvPr/>
                </p:nvSpPr>
                <p:spPr bwMode="auto">
                  <a:xfrm>
                    <a:off x="2571" y="1890"/>
                    <a:ext cx="0" cy="18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latinLnBrk="1">
                      <a:spcBef>
                        <a:spcPct val="0"/>
                      </a:spcBef>
                      <a:spcAft>
                        <a:spcPct val="0"/>
                      </a:spcAft>
                    </a:pPr>
                    <a:endParaRPr kumimoji="1" lang="en-US">
                      <a:solidFill>
                        <a:srgbClr val="000000"/>
                      </a:solidFill>
                      <a:latin typeface="Times New Roman" panose="02020603050405020304" pitchFamily="18" charset="0"/>
                      <a:cs typeface="Times New Roman" panose="02020603050405020304" pitchFamily="18" charset="0"/>
                    </a:endParaRPr>
                  </a:p>
                </p:txBody>
              </p:sp>
            </p:grpSp>
            <p:sp>
              <p:nvSpPr>
                <p:cNvPr id="11413" name="Line 109"/>
                <p:cNvSpPr>
                  <a:spLocks noChangeShapeType="1"/>
                </p:cNvSpPr>
                <p:nvPr/>
              </p:nvSpPr>
              <p:spPr bwMode="auto">
                <a:xfrm>
                  <a:off x="2880" y="3936"/>
                  <a:ext cx="14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latinLnBrk="1">
                    <a:spcBef>
                      <a:spcPct val="0"/>
                    </a:spcBef>
                    <a:spcAft>
                      <a:spcPct val="0"/>
                    </a:spcAft>
                  </a:pPr>
                  <a:endParaRPr kumimoji="1" lang="en-US">
                    <a:solidFill>
                      <a:srgbClr val="000000"/>
                    </a:solidFill>
                    <a:latin typeface="Times New Roman" panose="02020603050405020304" pitchFamily="18" charset="0"/>
                    <a:cs typeface="Times New Roman" panose="02020603050405020304" pitchFamily="18" charset="0"/>
                  </a:endParaRPr>
                </a:p>
              </p:txBody>
            </p:sp>
            <p:sp>
              <p:nvSpPr>
                <p:cNvPr id="11414" name="Line 110"/>
                <p:cNvSpPr>
                  <a:spLocks noChangeShapeType="1"/>
                </p:cNvSpPr>
                <p:nvPr/>
              </p:nvSpPr>
              <p:spPr bwMode="auto">
                <a:xfrm flipH="1" flipV="1">
                  <a:off x="3088" y="3936"/>
                  <a:ext cx="14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latinLnBrk="1">
                    <a:spcBef>
                      <a:spcPct val="0"/>
                    </a:spcBef>
                    <a:spcAft>
                      <a:spcPct val="0"/>
                    </a:spcAft>
                  </a:pPr>
                  <a:endParaRPr kumimoji="1" lang="en-US">
                    <a:solidFill>
                      <a:srgbClr val="000000"/>
                    </a:solidFill>
                    <a:latin typeface="Times New Roman" panose="02020603050405020304" pitchFamily="18" charset="0"/>
                    <a:cs typeface="Times New Roman" panose="02020603050405020304" pitchFamily="18" charset="0"/>
                  </a:endParaRPr>
                </a:p>
              </p:txBody>
            </p:sp>
          </p:grpSp>
        </p:grpSp>
        <p:grpSp>
          <p:nvGrpSpPr>
            <p:cNvPr id="11384" name="Group 111"/>
            <p:cNvGrpSpPr>
              <a:grpSpLocks/>
            </p:cNvGrpSpPr>
            <p:nvPr/>
          </p:nvGrpSpPr>
          <p:grpSpPr bwMode="auto">
            <a:xfrm>
              <a:off x="816" y="3456"/>
              <a:ext cx="245" cy="216"/>
              <a:chOff x="2880" y="3768"/>
              <a:chExt cx="245" cy="216"/>
            </a:xfrm>
          </p:grpSpPr>
          <p:sp>
            <p:nvSpPr>
              <p:cNvPr id="11403" name="Text Box 112"/>
              <p:cNvSpPr txBox="1">
                <a:spLocks noChangeArrowheads="1"/>
              </p:cNvSpPr>
              <p:nvPr/>
            </p:nvSpPr>
            <p:spPr bwMode="auto">
              <a:xfrm>
                <a:off x="2920" y="3768"/>
                <a:ext cx="205" cy="1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9pPr>
              </a:lstStyle>
              <a:p>
                <a:pPr eaLnBrk="1" fontAlgn="base" latinLnBrk="1" hangingPunct="1">
                  <a:spcBef>
                    <a:spcPct val="0"/>
                  </a:spcBef>
                  <a:spcAft>
                    <a:spcPct val="0"/>
                  </a:spcAft>
                </a:pPr>
                <a:r>
                  <a:rPr lang="en-US" altLang="ko-KR" sz="900">
                    <a:solidFill>
                      <a:srgbClr val="000000"/>
                    </a:solidFill>
                    <a:latin typeface="Times New Roman" panose="02020603050405020304" pitchFamily="18" charset="0"/>
                    <a:cs typeface="Times New Roman" panose="02020603050405020304" pitchFamily="18" charset="0"/>
                  </a:rPr>
                  <a:t>X5</a:t>
                </a:r>
              </a:p>
            </p:txBody>
          </p:sp>
          <p:grpSp>
            <p:nvGrpSpPr>
              <p:cNvPr id="11404" name="Group 113"/>
              <p:cNvGrpSpPr>
                <a:grpSpLocks/>
              </p:cNvGrpSpPr>
              <p:nvPr/>
            </p:nvGrpSpPr>
            <p:grpSpPr bwMode="auto">
              <a:xfrm>
                <a:off x="2880" y="3888"/>
                <a:ext cx="240" cy="96"/>
                <a:chOff x="2880" y="3888"/>
                <a:chExt cx="352" cy="104"/>
              </a:xfrm>
            </p:grpSpPr>
            <p:grpSp>
              <p:nvGrpSpPr>
                <p:cNvPr id="11405" name="Group 114"/>
                <p:cNvGrpSpPr>
                  <a:grpSpLocks/>
                </p:cNvGrpSpPr>
                <p:nvPr/>
              </p:nvGrpSpPr>
              <p:grpSpPr bwMode="auto">
                <a:xfrm>
                  <a:off x="3024" y="3888"/>
                  <a:ext cx="67" cy="104"/>
                  <a:chOff x="2525" y="1890"/>
                  <a:chExt cx="46" cy="182"/>
                </a:xfrm>
              </p:grpSpPr>
              <p:sp>
                <p:nvSpPr>
                  <p:cNvPr id="11408" name="Line 115"/>
                  <p:cNvSpPr>
                    <a:spLocks noChangeShapeType="1"/>
                  </p:cNvSpPr>
                  <p:nvPr/>
                </p:nvSpPr>
                <p:spPr bwMode="auto">
                  <a:xfrm>
                    <a:off x="2525" y="1890"/>
                    <a:ext cx="0" cy="18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latinLnBrk="1">
                      <a:spcBef>
                        <a:spcPct val="0"/>
                      </a:spcBef>
                      <a:spcAft>
                        <a:spcPct val="0"/>
                      </a:spcAft>
                    </a:pPr>
                    <a:endParaRPr kumimoji="1" lang="en-US">
                      <a:solidFill>
                        <a:srgbClr val="000000"/>
                      </a:solidFill>
                      <a:latin typeface="Times New Roman" panose="02020603050405020304" pitchFamily="18" charset="0"/>
                      <a:cs typeface="Times New Roman" panose="02020603050405020304" pitchFamily="18" charset="0"/>
                    </a:endParaRPr>
                  </a:p>
                </p:txBody>
              </p:sp>
              <p:sp>
                <p:nvSpPr>
                  <p:cNvPr id="11409" name="Line 116"/>
                  <p:cNvSpPr>
                    <a:spLocks noChangeShapeType="1"/>
                  </p:cNvSpPr>
                  <p:nvPr/>
                </p:nvSpPr>
                <p:spPr bwMode="auto">
                  <a:xfrm>
                    <a:off x="2571" y="1890"/>
                    <a:ext cx="0" cy="18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latinLnBrk="1">
                      <a:spcBef>
                        <a:spcPct val="0"/>
                      </a:spcBef>
                      <a:spcAft>
                        <a:spcPct val="0"/>
                      </a:spcAft>
                    </a:pPr>
                    <a:endParaRPr kumimoji="1" lang="en-US">
                      <a:solidFill>
                        <a:srgbClr val="000000"/>
                      </a:solidFill>
                      <a:latin typeface="Times New Roman" panose="02020603050405020304" pitchFamily="18" charset="0"/>
                      <a:cs typeface="Times New Roman" panose="02020603050405020304" pitchFamily="18" charset="0"/>
                    </a:endParaRPr>
                  </a:p>
                </p:txBody>
              </p:sp>
            </p:grpSp>
            <p:sp>
              <p:nvSpPr>
                <p:cNvPr id="11406" name="Line 117"/>
                <p:cNvSpPr>
                  <a:spLocks noChangeShapeType="1"/>
                </p:cNvSpPr>
                <p:nvPr/>
              </p:nvSpPr>
              <p:spPr bwMode="auto">
                <a:xfrm>
                  <a:off x="2880" y="3936"/>
                  <a:ext cx="14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latinLnBrk="1">
                    <a:spcBef>
                      <a:spcPct val="0"/>
                    </a:spcBef>
                    <a:spcAft>
                      <a:spcPct val="0"/>
                    </a:spcAft>
                  </a:pPr>
                  <a:endParaRPr kumimoji="1" lang="en-US">
                    <a:solidFill>
                      <a:srgbClr val="000000"/>
                    </a:solidFill>
                    <a:latin typeface="Times New Roman" panose="02020603050405020304" pitchFamily="18" charset="0"/>
                    <a:cs typeface="Times New Roman" panose="02020603050405020304" pitchFamily="18" charset="0"/>
                  </a:endParaRPr>
                </a:p>
              </p:txBody>
            </p:sp>
            <p:sp>
              <p:nvSpPr>
                <p:cNvPr id="11407" name="Line 118"/>
                <p:cNvSpPr>
                  <a:spLocks noChangeShapeType="1"/>
                </p:cNvSpPr>
                <p:nvPr/>
              </p:nvSpPr>
              <p:spPr bwMode="auto">
                <a:xfrm flipH="1" flipV="1">
                  <a:off x="3088" y="3936"/>
                  <a:ext cx="14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latinLnBrk="1">
                    <a:spcBef>
                      <a:spcPct val="0"/>
                    </a:spcBef>
                    <a:spcAft>
                      <a:spcPct val="0"/>
                    </a:spcAft>
                  </a:pPr>
                  <a:endParaRPr kumimoji="1" lang="en-US">
                    <a:solidFill>
                      <a:srgbClr val="000000"/>
                    </a:solidFill>
                    <a:latin typeface="Times New Roman" panose="02020603050405020304" pitchFamily="18" charset="0"/>
                    <a:cs typeface="Times New Roman" panose="02020603050405020304" pitchFamily="18" charset="0"/>
                  </a:endParaRPr>
                </a:p>
              </p:txBody>
            </p:sp>
          </p:grpSp>
        </p:grpSp>
        <p:sp>
          <p:nvSpPr>
            <p:cNvPr id="11385" name="Line 119"/>
            <p:cNvSpPr>
              <a:spLocks noChangeShapeType="1"/>
            </p:cNvSpPr>
            <p:nvPr/>
          </p:nvSpPr>
          <p:spPr bwMode="auto">
            <a:xfrm flipV="1">
              <a:off x="864" y="3552"/>
              <a:ext cx="144"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latinLnBrk="1">
                <a:spcBef>
                  <a:spcPct val="0"/>
                </a:spcBef>
                <a:spcAft>
                  <a:spcPct val="0"/>
                </a:spcAft>
              </a:pPr>
              <a:endParaRPr kumimoji="1" lang="en-US">
                <a:solidFill>
                  <a:srgbClr val="000000"/>
                </a:solidFill>
                <a:latin typeface="Times New Roman" panose="02020603050405020304" pitchFamily="18" charset="0"/>
                <a:cs typeface="Times New Roman" panose="02020603050405020304" pitchFamily="18" charset="0"/>
              </a:endParaRPr>
            </a:p>
          </p:txBody>
        </p:sp>
        <p:grpSp>
          <p:nvGrpSpPr>
            <p:cNvPr id="11386" name="Group 120"/>
            <p:cNvGrpSpPr>
              <a:grpSpLocks/>
            </p:cNvGrpSpPr>
            <p:nvPr/>
          </p:nvGrpSpPr>
          <p:grpSpPr bwMode="auto">
            <a:xfrm>
              <a:off x="1296" y="3456"/>
              <a:ext cx="282" cy="216"/>
              <a:chOff x="2880" y="3768"/>
              <a:chExt cx="282" cy="216"/>
            </a:xfrm>
          </p:grpSpPr>
          <p:sp>
            <p:nvSpPr>
              <p:cNvPr id="11396" name="Text Box 121"/>
              <p:cNvSpPr txBox="1">
                <a:spLocks noChangeArrowheads="1"/>
              </p:cNvSpPr>
              <p:nvPr/>
            </p:nvSpPr>
            <p:spPr bwMode="auto">
              <a:xfrm>
                <a:off x="2920" y="3768"/>
                <a:ext cx="242" cy="1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9pPr>
              </a:lstStyle>
              <a:p>
                <a:pPr eaLnBrk="1" fontAlgn="base" latinLnBrk="1" hangingPunct="1">
                  <a:spcBef>
                    <a:spcPct val="0"/>
                  </a:spcBef>
                  <a:spcAft>
                    <a:spcPct val="0"/>
                  </a:spcAft>
                </a:pPr>
                <a:r>
                  <a:rPr lang="en-US" altLang="ko-KR" sz="900">
                    <a:solidFill>
                      <a:srgbClr val="000000"/>
                    </a:solidFill>
                    <a:latin typeface="Times New Roman" panose="02020603050405020304" pitchFamily="18" charset="0"/>
                    <a:cs typeface="Times New Roman" panose="02020603050405020304" pitchFamily="18" charset="0"/>
                  </a:rPr>
                  <a:t>Y40</a:t>
                </a:r>
              </a:p>
            </p:txBody>
          </p:sp>
          <p:grpSp>
            <p:nvGrpSpPr>
              <p:cNvPr id="11397" name="Group 122"/>
              <p:cNvGrpSpPr>
                <a:grpSpLocks/>
              </p:cNvGrpSpPr>
              <p:nvPr/>
            </p:nvGrpSpPr>
            <p:grpSpPr bwMode="auto">
              <a:xfrm>
                <a:off x="2880" y="3888"/>
                <a:ext cx="240" cy="96"/>
                <a:chOff x="2880" y="3888"/>
                <a:chExt cx="352" cy="104"/>
              </a:xfrm>
            </p:grpSpPr>
            <p:grpSp>
              <p:nvGrpSpPr>
                <p:cNvPr id="11398" name="Group 123"/>
                <p:cNvGrpSpPr>
                  <a:grpSpLocks/>
                </p:cNvGrpSpPr>
                <p:nvPr/>
              </p:nvGrpSpPr>
              <p:grpSpPr bwMode="auto">
                <a:xfrm>
                  <a:off x="3024" y="3888"/>
                  <a:ext cx="67" cy="104"/>
                  <a:chOff x="2525" y="1890"/>
                  <a:chExt cx="46" cy="182"/>
                </a:xfrm>
              </p:grpSpPr>
              <p:sp>
                <p:nvSpPr>
                  <p:cNvPr id="11401" name="Line 124"/>
                  <p:cNvSpPr>
                    <a:spLocks noChangeShapeType="1"/>
                  </p:cNvSpPr>
                  <p:nvPr/>
                </p:nvSpPr>
                <p:spPr bwMode="auto">
                  <a:xfrm>
                    <a:off x="2525" y="1890"/>
                    <a:ext cx="0" cy="18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latinLnBrk="1">
                      <a:spcBef>
                        <a:spcPct val="0"/>
                      </a:spcBef>
                      <a:spcAft>
                        <a:spcPct val="0"/>
                      </a:spcAft>
                    </a:pPr>
                    <a:endParaRPr kumimoji="1" lang="en-US">
                      <a:solidFill>
                        <a:srgbClr val="000000"/>
                      </a:solidFill>
                      <a:latin typeface="Times New Roman" panose="02020603050405020304" pitchFamily="18" charset="0"/>
                      <a:cs typeface="Times New Roman" panose="02020603050405020304" pitchFamily="18" charset="0"/>
                    </a:endParaRPr>
                  </a:p>
                </p:txBody>
              </p:sp>
              <p:sp>
                <p:nvSpPr>
                  <p:cNvPr id="11402" name="Line 125"/>
                  <p:cNvSpPr>
                    <a:spLocks noChangeShapeType="1"/>
                  </p:cNvSpPr>
                  <p:nvPr/>
                </p:nvSpPr>
                <p:spPr bwMode="auto">
                  <a:xfrm>
                    <a:off x="2571" y="1890"/>
                    <a:ext cx="0" cy="18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latinLnBrk="1">
                      <a:spcBef>
                        <a:spcPct val="0"/>
                      </a:spcBef>
                      <a:spcAft>
                        <a:spcPct val="0"/>
                      </a:spcAft>
                    </a:pPr>
                    <a:endParaRPr kumimoji="1" lang="en-US">
                      <a:solidFill>
                        <a:srgbClr val="000000"/>
                      </a:solidFill>
                      <a:latin typeface="Times New Roman" panose="02020603050405020304" pitchFamily="18" charset="0"/>
                      <a:cs typeface="Times New Roman" panose="02020603050405020304" pitchFamily="18" charset="0"/>
                    </a:endParaRPr>
                  </a:p>
                </p:txBody>
              </p:sp>
            </p:grpSp>
            <p:sp>
              <p:nvSpPr>
                <p:cNvPr id="11399" name="Line 126"/>
                <p:cNvSpPr>
                  <a:spLocks noChangeShapeType="1"/>
                </p:cNvSpPr>
                <p:nvPr/>
              </p:nvSpPr>
              <p:spPr bwMode="auto">
                <a:xfrm>
                  <a:off x="2880" y="3936"/>
                  <a:ext cx="14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latinLnBrk="1">
                    <a:spcBef>
                      <a:spcPct val="0"/>
                    </a:spcBef>
                    <a:spcAft>
                      <a:spcPct val="0"/>
                    </a:spcAft>
                  </a:pPr>
                  <a:endParaRPr kumimoji="1" lang="en-US">
                    <a:solidFill>
                      <a:srgbClr val="000000"/>
                    </a:solidFill>
                    <a:latin typeface="Times New Roman" panose="02020603050405020304" pitchFamily="18" charset="0"/>
                    <a:cs typeface="Times New Roman" panose="02020603050405020304" pitchFamily="18" charset="0"/>
                  </a:endParaRPr>
                </a:p>
              </p:txBody>
            </p:sp>
            <p:sp>
              <p:nvSpPr>
                <p:cNvPr id="11400" name="Line 127"/>
                <p:cNvSpPr>
                  <a:spLocks noChangeShapeType="1"/>
                </p:cNvSpPr>
                <p:nvPr/>
              </p:nvSpPr>
              <p:spPr bwMode="auto">
                <a:xfrm flipH="1" flipV="1">
                  <a:off x="3088" y="3936"/>
                  <a:ext cx="14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latinLnBrk="1">
                    <a:spcBef>
                      <a:spcPct val="0"/>
                    </a:spcBef>
                    <a:spcAft>
                      <a:spcPct val="0"/>
                    </a:spcAft>
                  </a:pPr>
                  <a:endParaRPr kumimoji="1" lang="en-US">
                    <a:solidFill>
                      <a:srgbClr val="000000"/>
                    </a:solidFill>
                    <a:latin typeface="Times New Roman" panose="02020603050405020304" pitchFamily="18" charset="0"/>
                    <a:cs typeface="Times New Roman" panose="02020603050405020304" pitchFamily="18" charset="0"/>
                  </a:endParaRPr>
                </a:p>
              </p:txBody>
            </p:sp>
          </p:grpSp>
        </p:grpSp>
        <p:grpSp>
          <p:nvGrpSpPr>
            <p:cNvPr id="11387" name="Group 128"/>
            <p:cNvGrpSpPr>
              <a:grpSpLocks/>
            </p:cNvGrpSpPr>
            <p:nvPr/>
          </p:nvGrpSpPr>
          <p:grpSpPr bwMode="auto">
            <a:xfrm>
              <a:off x="1728" y="3456"/>
              <a:ext cx="282" cy="216"/>
              <a:chOff x="2880" y="3768"/>
              <a:chExt cx="282" cy="216"/>
            </a:xfrm>
          </p:grpSpPr>
          <p:sp>
            <p:nvSpPr>
              <p:cNvPr id="11389" name="Text Box 129"/>
              <p:cNvSpPr txBox="1">
                <a:spLocks noChangeArrowheads="1"/>
              </p:cNvSpPr>
              <p:nvPr/>
            </p:nvSpPr>
            <p:spPr bwMode="auto">
              <a:xfrm>
                <a:off x="2920" y="3768"/>
                <a:ext cx="242" cy="1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9pPr>
              </a:lstStyle>
              <a:p>
                <a:pPr eaLnBrk="1" fontAlgn="base" latinLnBrk="1" hangingPunct="1">
                  <a:spcBef>
                    <a:spcPct val="0"/>
                  </a:spcBef>
                  <a:spcAft>
                    <a:spcPct val="0"/>
                  </a:spcAft>
                </a:pPr>
                <a:r>
                  <a:rPr lang="en-US" altLang="ko-KR" sz="900">
                    <a:solidFill>
                      <a:srgbClr val="000000"/>
                    </a:solidFill>
                    <a:latin typeface="Times New Roman" panose="02020603050405020304" pitchFamily="18" charset="0"/>
                    <a:cs typeface="Times New Roman" panose="02020603050405020304" pitchFamily="18" charset="0"/>
                  </a:rPr>
                  <a:t>Y40</a:t>
                </a:r>
              </a:p>
            </p:txBody>
          </p:sp>
          <p:grpSp>
            <p:nvGrpSpPr>
              <p:cNvPr id="11390" name="Group 130"/>
              <p:cNvGrpSpPr>
                <a:grpSpLocks/>
              </p:cNvGrpSpPr>
              <p:nvPr/>
            </p:nvGrpSpPr>
            <p:grpSpPr bwMode="auto">
              <a:xfrm>
                <a:off x="2880" y="3888"/>
                <a:ext cx="240" cy="96"/>
                <a:chOff x="2880" y="3888"/>
                <a:chExt cx="352" cy="104"/>
              </a:xfrm>
            </p:grpSpPr>
            <p:grpSp>
              <p:nvGrpSpPr>
                <p:cNvPr id="11391" name="Group 131"/>
                <p:cNvGrpSpPr>
                  <a:grpSpLocks/>
                </p:cNvGrpSpPr>
                <p:nvPr/>
              </p:nvGrpSpPr>
              <p:grpSpPr bwMode="auto">
                <a:xfrm>
                  <a:off x="3024" y="3888"/>
                  <a:ext cx="67" cy="104"/>
                  <a:chOff x="2525" y="1890"/>
                  <a:chExt cx="46" cy="182"/>
                </a:xfrm>
              </p:grpSpPr>
              <p:sp>
                <p:nvSpPr>
                  <p:cNvPr id="11394" name="Line 132"/>
                  <p:cNvSpPr>
                    <a:spLocks noChangeShapeType="1"/>
                  </p:cNvSpPr>
                  <p:nvPr/>
                </p:nvSpPr>
                <p:spPr bwMode="auto">
                  <a:xfrm>
                    <a:off x="2525" y="1890"/>
                    <a:ext cx="0" cy="18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latinLnBrk="1">
                      <a:spcBef>
                        <a:spcPct val="0"/>
                      </a:spcBef>
                      <a:spcAft>
                        <a:spcPct val="0"/>
                      </a:spcAft>
                    </a:pPr>
                    <a:endParaRPr kumimoji="1" lang="en-US">
                      <a:solidFill>
                        <a:srgbClr val="000000"/>
                      </a:solidFill>
                      <a:latin typeface="Times New Roman" panose="02020603050405020304" pitchFamily="18" charset="0"/>
                      <a:cs typeface="Times New Roman" panose="02020603050405020304" pitchFamily="18" charset="0"/>
                    </a:endParaRPr>
                  </a:p>
                </p:txBody>
              </p:sp>
              <p:sp>
                <p:nvSpPr>
                  <p:cNvPr id="11395" name="Line 133"/>
                  <p:cNvSpPr>
                    <a:spLocks noChangeShapeType="1"/>
                  </p:cNvSpPr>
                  <p:nvPr/>
                </p:nvSpPr>
                <p:spPr bwMode="auto">
                  <a:xfrm>
                    <a:off x="2571" y="1890"/>
                    <a:ext cx="0" cy="18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latinLnBrk="1">
                      <a:spcBef>
                        <a:spcPct val="0"/>
                      </a:spcBef>
                      <a:spcAft>
                        <a:spcPct val="0"/>
                      </a:spcAft>
                    </a:pPr>
                    <a:endParaRPr kumimoji="1" lang="en-US">
                      <a:solidFill>
                        <a:srgbClr val="000000"/>
                      </a:solidFill>
                      <a:latin typeface="Times New Roman" panose="02020603050405020304" pitchFamily="18" charset="0"/>
                      <a:cs typeface="Times New Roman" panose="02020603050405020304" pitchFamily="18" charset="0"/>
                    </a:endParaRPr>
                  </a:p>
                </p:txBody>
              </p:sp>
            </p:grpSp>
            <p:sp>
              <p:nvSpPr>
                <p:cNvPr id="11392" name="Line 134"/>
                <p:cNvSpPr>
                  <a:spLocks noChangeShapeType="1"/>
                </p:cNvSpPr>
                <p:nvPr/>
              </p:nvSpPr>
              <p:spPr bwMode="auto">
                <a:xfrm>
                  <a:off x="2880" y="3936"/>
                  <a:ext cx="14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latinLnBrk="1">
                    <a:spcBef>
                      <a:spcPct val="0"/>
                    </a:spcBef>
                    <a:spcAft>
                      <a:spcPct val="0"/>
                    </a:spcAft>
                  </a:pPr>
                  <a:endParaRPr kumimoji="1" lang="en-US">
                    <a:solidFill>
                      <a:srgbClr val="000000"/>
                    </a:solidFill>
                    <a:latin typeface="Times New Roman" panose="02020603050405020304" pitchFamily="18" charset="0"/>
                    <a:cs typeface="Times New Roman" panose="02020603050405020304" pitchFamily="18" charset="0"/>
                  </a:endParaRPr>
                </a:p>
              </p:txBody>
            </p:sp>
            <p:sp>
              <p:nvSpPr>
                <p:cNvPr id="11393" name="Line 135"/>
                <p:cNvSpPr>
                  <a:spLocks noChangeShapeType="1"/>
                </p:cNvSpPr>
                <p:nvPr/>
              </p:nvSpPr>
              <p:spPr bwMode="auto">
                <a:xfrm flipH="1" flipV="1">
                  <a:off x="3088" y="3936"/>
                  <a:ext cx="14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latinLnBrk="1">
                    <a:spcBef>
                      <a:spcPct val="0"/>
                    </a:spcBef>
                    <a:spcAft>
                      <a:spcPct val="0"/>
                    </a:spcAft>
                  </a:pPr>
                  <a:endParaRPr kumimoji="1" lang="en-US">
                    <a:solidFill>
                      <a:srgbClr val="000000"/>
                    </a:solidFill>
                    <a:latin typeface="Times New Roman" panose="02020603050405020304" pitchFamily="18" charset="0"/>
                    <a:cs typeface="Times New Roman" panose="02020603050405020304" pitchFamily="18" charset="0"/>
                  </a:endParaRPr>
                </a:p>
              </p:txBody>
            </p:sp>
          </p:grpSp>
        </p:grpSp>
        <p:sp>
          <p:nvSpPr>
            <p:cNvPr id="11388" name="Line 136"/>
            <p:cNvSpPr>
              <a:spLocks noChangeShapeType="1"/>
            </p:cNvSpPr>
            <p:nvPr/>
          </p:nvSpPr>
          <p:spPr bwMode="auto">
            <a:xfrm flipV="1">
              <a:off x="1776" y="3552"/>
              <a:ext cx="144"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latinLnBrk="1">
                <a:spcBef>
                  <a:spcPct val="0"/>
                </a:spcBef>
                <a:spcAft>
                  <a:spcPct val="0"/>
                </a:spcAft>
              </a:pPr>
              <a:endParaRPr kumimoji="1" lang="en-US">
                <a:solidFill>
                  <a:srgbClr val="000000"/>
                </a:solidFill>
                <a:latin typeface="Times New Roman" panose="02020603050405020304" pitchFamily="18" charset="0"/>
                <a:cs typeface="Times New Roman" panose="02020603050405020304" pitchFamily="18" charset="0"/>
              </a:endParaRPr>
            </a:p>
          </p:txBody>
        </p:sp>
      </p:grpSp>
      <p:sp>
        <p:nvSpPr>
          <p:cNvPr id="11281" name="Text Box 137"/>
          <p:cNvSpPr txBox="1">
            <a:spLocks noChangeArrowheads="1"/>
          </p:cNvSpPr>
          <p:nvPr/>
        </p:nvSpPr>
        <p:spPr bwMode="auto">
          <a:xfrm>
            <a:off x="1112838" y="2473059"/>
            <a:ext cx="300082"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9pPr>
          </a:lstStyle>
          <a:p>
            <a:pPr eaLnBrk="1" fontAlgn="base" latinLnBrk="1" hangingPunct="1">
              <a:spcBef>
                <a:spcPct val="0"/>
              </a:spcBef>
              <a:spcAft>
                <a:spcPct val="0"/>
              </a:spcAft>
            </a:pPr>
            <a:r>
              <a:rPr lang="ko-KR" altLang="en-US" sz="900">
                <a:solidFill>
                  <a:srgbClr val="000000"/>
                </a:solidFill>
                <a:latin typeface="Times New Roman" panose="02020603050405020304" pitchFamily="18" charset="0"/>
                <a:cs typeface="Times New Roman" panose="02020603050405020304" pitchFamily="18" charset="0"/>
              </a:rPr>
              <a:t>②</a:t>
            </a:r>
          </a:p>
        </p:txBody>
      </p:sp>
      <p:sp>
        <p:nvSpPr>
          <p:cNvPr id="11282" name="Text Box 138"/>
          <p:cNvSpPr txBox="1">
            <a:spLocks noChangeArrowheads="1"/>
          </p:cNvSpPr>
          <p:nvPr/>
        </p:nvSpPr>
        <p:spPr bwMode="auto">
          <a:xfrm>
            <a:off x="1873250" y="2462742"/>
            <a:ext cx="300082"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9pPr>
          </a:lstStyle>
          <a:p>
            <a:pPr eaLnBrk="1" fontAlgn="base" latinLnBrk="1" hangingPunct="1">
              <a:spcBef>
                <a:spcPct val="0"/>
              </a:spcBef>
              <a:spcAft>
                <a:spcPct val="0"/>
              </a:spcAft>
            </a:pPr>
            <a:r>
              <a:rPr lang="ko-KR" altLang="en-US" sz="900">
                <a:solidFill>
                  <a:srgbClr val="000000"/>
                </a:solidFill>
                <a:latin typeface="Times New Roman" panose="02020603050405020304" pitchFamily="18" charset="0"/>
                <a:cs typeface="Times New Roman" panose="02020603050405020304" pitchFamily="18" charset="0"/>
              </a:rPr>
              <a:t>③</a:t>
            </a:r>
          </a:p>
        </p:txBody>
      </p:sp>
      <p:sp>
        <p:nvSpPr>
          <p:cNvPr id="11283" name="Text Box 139"/>
          <p:cNvSpPr txBox="1">
            <a:spLocks noChangeArrowheads="1"/>
          </p:cNvSpPr>
          <p:nvPr/>
        </p:nvSpPr>
        <p:spPr bwMode="auto">
          <a:xfrm>
            <a:off x="2601913" y="2467901"/>
            <a:ext cx="300082"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9pPr>
          </a:lstStyle>
          <a:p>
            <a:pPr eaLnBrk="1" fontAlgn="base" latinLnBrk="1" hangingPunct="1">
              <a:spcBef>
                <a:spcPct val="0"/>
              </a:spcBef>
              <a:spcAft>
                <a:spcPct val="0"/>
              </a:spcAft>
            </a:pPr>
            <a:r>
              <a:rPr lang="ko-KR" altLang="en-US" sz="900">
                <a:solidFill>
                  <a:srgbClr val="000000"/>
                </a:solidFill>
                <a:latin typeface="Times New Roman" panose="02020603050405020304" pitchFamily="18" charset="0"/>
                <a:cs typeface="Times New Roman" panose="02020603050405020304" pitchFamily="18" charset="0"/>
              </a:rPr>
              <a:t>④</a:t>
            </a:r>
          </a:p>
        </p:txBody>
      </p:sp>
      <p:sp>
        <p:nvSpPr>
          <p:cNvPr id="11284" name="Text Box 140"/>
          <p:cNvSpPr txBox="1">
            <a:spLocks noChangeArrowheads="1"/>
          </p:cNvSpPr>
          <p:nvPr/>
        </p:nvSpPr>
        <p:spPr bwMode="auto">
          <a:xfrm>
            <a:off x="438150" y="2483378"/>
            <a:ext cx="300082"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9pPr>
          </a:lstStyle>
          <a:p>
            <a:pPr eaLnBrk="1" fontAlgn="base" latinLnBrk="1" hangingPunct="1">
              <a:spcBef>
                <a:spcPct val="0"/>
              </a:spcBef>
              <a:spcAft>
                <a:spcPct val="0"/>
              </a:spcAft>
            </a:pPr>
            <a:r>
              <a:rPr lang="ko-KR" altLang="en-US" sz="900">
                <a:solidFill>
                  <a:srgbClr val="000000"/>
                </a:solidFill>
                <a:latin typeface="Times New Roman" panose="02020603050405020304" pitchFamily="18" charset="0"/>
                <a:cs typeface="Times New Roman" panose="02020603050405020304" pitchFamily="18" charset="0"/>
              </a:rPr>
              <a:t>①</a:t>
            </a:r>
          </a:p>
        </p:txBody>
      </p:sp>
      <p:sp>
        <p:nvSpPr>
          <p:cNvPr id="11285" name="Rectangle 142"/>
          <p:cNvSpPr>
            <a:spLocks noChangeArrowheads="1"/>
          </p:cNvSpPr>
          <p:nvPr/>
        </p:nvSpPr>
        <p:spPr bwMode="auto">
          <a:xfrm>
            <a:off x="225425" y="2067188"/>
            <a:ext cx="34290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9pPr>
          </a:lstStyle>
          <a:p>
            <a:pPr eaLnBrk="1" fontAlgn="base" latinLnBrk="1" hangingPunct="1">
              <a:spcBef>
                <a:spcPct val="0"/>
              </a:spcBef>
              <a:spcAft>
                <a:spcPct val="0"/>
              </a:spcAft>
            </a:pPr>
            <a:r>
              <a:rPr lang="en-US" altLang="ko-KR" sz="900">
                <a:solidFill>
                  <a:srgbClr val="000000"/>
                </a:solidFill>
                <a:latin typeface="Times New Roman" panose="02020603050405020304" pitchFamily="18" charset="0"/>
                <a:cs typeface="Times New Roman" panose="02020603050405020304" pitchFamily="18" charset="0"/>
              </a:rPr>
              <a:t> 18. </a:t>
            </a:r>
            <a:r>
              <a:rPr lang="en-US" altLang="ko-KR" sz="900" smtClean="0">
                <a:solidFill>
                  <a:srgbClr val="000000"/>
                </a:solidFill>
                <a:latin typeface="Times New Roman" panose="02020603050405020304" pitchFamily="18" charset="0"/>
                <a:cs typeface="Times New Roman" panose="02020603050405020304" pitchFamily="18" charset="0"/>
              </a:rPr>
              <a:t>Sequence ở </a:t>
            </a:r>
            <a:r>
              <a:rPr lang="en-US" altLang="ko-KR" sz="900" err="1" smtClean="0">
                <a:solidFill>
                  <a:srgbClr val="000000"/>
                </a:solidFill>
                <a:latin typeface="Times New Roman" panose="02020603050405020304" pitchFamily="18" charset="0"/>
                <a:cs typeface="Times New Roman" panose="02020603050405020304" pitchFamily="18" charset="0"/>
              </a:rPr>
              <a:t>ví</a:t>
            </a:r>
            <a:r>
              <a:rPr lang="en-US" altLang="ko-KR" sz="900" smtClean="0">
                <a:solidFill>
                  <a:srgbClr val="000000"/>
                </a:solidFill>
                <a:latin typeface="Times New Roman" panose="02020603050405020304" pitchFamily="18" charset="0"/>
                <a:cs typeface="Times New Roman" panose="02020603050405020304" pitchFamily="18" charset="0"/>
              </a:rPr>
              <a:t> </a:t>
            </a:r>
            <a:r>
              <a:rPr lang="en-US" altLang="ko-KR" sz="900" err="1" smtClean="0">
                <a:solidFill>
                  <a:srgbClr val="000000"/>
                </a:solidFill>
                <a:latin typeface="Times New Roman" panose="02020603050405020304" pitchFamily="18" charset="0"/>
                <a:cs typeface="Times New Roman" panose="02020603050405020304" pitchFamily="18" charset="0"/>
              </a:rPr>
              <a:t>dụ</a:t>
            </a:r>
            <a:r>
              <a:rPr lang="en-US" altLang="ko-KR" sz="900" smtClean="0">
                <a:solidFill>
                  <a:srgbClr val="000000"/>
                </a:solidFill>
                <a:latin typeface="Times New Roman" panose="02020603050405020304" pitchFamily="18" charset="0"/>
                <a:cs typeface="Times New Roman" panose="02020603050405020304" pitchFamily="18" charset="0"/>
              </a:rPr>
              <a:t> 1 </a:t>
            </a:r>
            <a:r>
              <a:rPr lang="en-US" altLang="ko-KR" sz="900" err="1" smtClean="0">
                <a:solidFill>
                  <a:srgbClr val="000000"/>
                </a:solidFill>
                <a:latin typeface="Times New Roman" panose="02020603050405020304" pitchFamily="18" charset="0"/>
                <a:cs typeface="Times New Roman" panose="02020603050405020304" pitchFamily="18" charset="0"/>
              </a:rPr>
              <a:t>và</a:t>
            </a:r>
            <a:r>
              <a:rPr lang="en-US" altLang="ko-KR" sz="900" smtClean="0">
                <a:solidFill>
                  <a:srgbClr val="000000"/>
                </a:solidFill>
                <a:latin typeface="Times New Roman" panose="02020603050405020304" pitchFamily="18" charset="0"/>
                <a:cs typeface="Times New Roman" panose="02020603050405020304" pitchFamily="18" charset="0"/>
              </a:rPr>
              <a:t> 2 </a:t>
            </a:r>
            <a:r>
              <a:rPr lang="en-US" altLang="ko-KR" sz="900" err="1" smtClean="0">
                <a:solidFill>
                  <a:srgbClr val="000000"/>
                </a:solidFill>
                <a:latin typeface="Times New Roman" panose="02020603050405020304" pitchFamily="18" charset="0"/>
                <a:cs typeface="Times New Roman" panose="02020603050405020304" pitchFamily="18" charset="0"/>
              </a:rPr>
              <a:t>sau</a:t>
            </a:r>
            <a:r>
              <a:rPr lang="en-US" altLang="ko-KR" sz="900" smtClean="0">
                <a:solidFill>
                  <a:srgbClr val="000000"/>
                </a:solidFill>
                <a:latin typeface="Times New Roman" panose="02020603050405020304" pitchFamily="18" charset="0"/>
                <a:cs typeface="Times New Roman" panose="02020603050405020304" pitchFamily="18" charset="0"/>
              </a:rPr>
              <a:t> </a:t>
            </a:r>
            <a:r>
              <a:rPr lang="en-US" altLang="ko-KR" sz="900" err="1" smtClean="0">
                <a:solidFill>
                  <a:srgbClr val="000000"/>
                </a:solidFill>
                <a:latin typeface="Times New Roman" panose="02020603050405020304" pitchFamily="18" charset="0"/>
                <a:cs typeface="Times New Roman" panose="02020603050405020304" pitchFamily="18" charset="0"/>
              </a:rPr>
              <a:t>đây</a:t>
            </a:r>
            <a:r>
              <a:rPr lang="en-US" altLang="ko-KR" sz="900" smtClean="0">
                <a:solidFill>
                  <a:srgbClr val="000000"/>
                </a:solidFill>
                <a:latin typeface="Times New Roman" panose="02020603050405020304" pitchFamily="18" charset="0"/>
                <a:cs typeface="Times New Roman" panose="02020603050405020304" pitchFamily="18" charset="0"/>
              </a:rPr>
              <a:t> </a:t>
            </a:r>
            <a:r>
              <a:rPr lang="en-US" altLang="ko-KR" sz="900" err="1" smtClean="0">
                <a:solidFill>
                  <a:srgbClr val="000000"/>
                </a:solidFill>
                <a:latin typeface="Times New Roman" panose="02020603050405020304" pitchFamily="18" charset="0"/>
                <a:cs typeface="Times New Roman" panose="02020603050405020304" pitchFamily="18" charset="0"/>
              </a:rPr>
              <a:t>hoạt</a:t>
            </a:r>
            <a:r>
              <a:rPr lang="en-US" altLang="ko-KR" sz="900" smtClean="0">
                <a:solidFill>
                  <a:srgbClr val="000000"/>
                </a:solidFill>
                <a:latin typeface="Times New Roman" panose="02020603050405020304" pitchFamily="18" charset="0"/>
                <a:cs typeface="Times New Roman" panose="02020603050405020304" pitchFamily="18" charset="0"/>
              </a:rPr>
              <a:t> </a:t>
            </a:r>
            <a:r>
              <a:rPr lang="en-US" altLang="ko-KR" sz="900" err="1" smtClean="0">
                <a:solidFill>
                  <a:srgbClr val="000000"/>
                </a:solidFill>
                <a:latin typeface="Times New Roman" panose="02020603050405020304" pitchFamily="18" charset="0"/>
                <a:cs typeface="Times New Roman" panose="02020603050405020304" pitchFamily="18" charset="0"/>
              </a:rPr>
              <a:t>động</a:t>
            </a:r>
            <a:r>
              <a:rPr lang="en-US" altLang="ko-KR" sz="900" smtClean="0">
                <a:solidFill>
                  <a:srgbClr val="000000"/>
                </a:solidFill>
                <a:latin typeface="Times New Roman" panose="02020603050405020304" pitchFamily="18" charset="0"/>
                <a:cs typeface="Times New Roman" panose="02020603050405020304" pitchFamily="18" charset="0"/>
              </a:rPr>
              <a:t> </a:t>
            </a:r>
            <a:r>
              <a:rPr lang="en-US" altLang="ko-KR" sz="900" err="1" smtClean="0">
                <a:solidFill>
                  <a:srgbClr val="000000"/>
                </a:solidFill>
                <a:latin typeface="Times New Roman" panose="02020603050405020304" pitchFamily="18" charset="0"/>
                <a:cs typeface="Times New Roman" panose="02020603050405020304" pitchFamily="18" charset="0"/>
              </a:rPr>
              <a:t>đồng</a:t>
            </a:r>
            <a:r>
              <a:rPr lang="en-US" altLang="ko-KR" sz="900" smtClean="0">
                <a:solidFill>
                  <a:srgbClr val="000000"/>
                </a:solidFill>
                <a:latin typeface="Times New Roman" panose="02020603050405020304" pitchFamily="18" charset="0"/>
                <a:cs typeface="Times New Roman" panose="02020603050405020304" pitchFamily="18" charset="0"/>
              </a:rPr>
              <a:t> </a:t>
            </a:r>
            <a:r>
              <a:rPr lang="en-US" altLang="ko-KR" sz="900" err="1" smtClean="0">
                <a:solidFill>
                  <a:srgbClr val="000000"/>
                </a:solidFill>
                <a:latin typeface="Times New Roman" panose="02020603050405020304" pitchFamily="18" charset="0"/>
                <a:cs typeface="Times New Roman" panose="02020603050405020304" pitchFamily="18" charset="0"/>
              </a:rPr>
              <a:t>nhất</a:t>
            </a:r>
            <a:r>
              <a:rPr lang="en-US" altLang="ko-KR" sz="900" smtClean="0">
                <a:solidFill>
                  <a:srgbClr val="000000"/>
                </a:solidFill>
                <a:latin typeface="Times New Roman" panose="02020603050405020304" pitchFamily="18" charset="0"/>
                <a:cs typeface="Times New Roman" panose="02020603050405020304" pitchFamily="18" charset="0"/>
              </a:rPr>
              <a:t>.</a:t>
            </a:r>
            <a:endParaRPr lang="en-US" altLang="ko-KR" sz="900">
              <a:solidFill>
                <a:srgbClr val="000000"/>
              </a:solidFill>
              <a:latin typeface="Times New Roman" panose="02020603050405020304" pitchFamily="18" charset="0"/>
              <a:cs typeface="Times New Roman" panose="02020603050405020304" pitchFamily="18" charset="0"/>
            </a:endParaRPr>
          </a:p>
          <a:p>
            <a:pPr eaLnBrk="1" fontAlgn="base" latinLnBrk="1" hangingPunct="1">
              <a:spcBef>
                <a:spcPct val="0"/>
              </a:spcBef>
              <a:spcAft>
                <a:spcPct val="0"/>
              </a:spcAft>
            </a:pPr>
            <a:r>
              <a:rPr lang="en-US" altLang="ko-KR" sz="900">
                <a:solidFill>
                  <a:srgbClr val="000000"/>
                </a:solidFill>
                <a:latin typeface="Times New Roman" panose="02020603050405020304" pitchFamily="18" charset="0"/>
                <a:cs typeface="Times New Roman" panose="02020603050405020304" pitchFamily="18" charset="0"/>
              </a:rPr>
              <a:t>    </a:t>
            </a:r>
            <a:r>
              <a:rPr lang="en-US" altLang="ko-KR" sz="900" smtClean="0">
                <a:solidFill>
                  <a:srgbClr val="000000"/>
                </a:solidFill>
                <a:latin typeface="Times New Roman" panose="02020603050405020304" pitchFamily="18" charset="0"/>
                <a:cs typeface="Times New Roman" panose="02020603050405020304" pitchFamily="18" charset="0"/>
              </a:rPr>
              <a:t>Logic </a:t>
            </a:r>
            <a:r>
              <a:rPr lang="en-US" altLang="ko-KR" sz="900" err="1" smtClean="0">
                <a:solidFill>
                  <a:srgbClr val="000000"/>
                </a:solidFill>
                <a:latin typeface="Times New Roman" panose="02020603050405020304" pitchFamily="18" charset="0"/>
                <a:cs typeface="Times New Roman" panose="02020603050405020304" pitchFamily="18" charset="0"/>
              </a:rPr>
              <a:t>nào</a:t>
            </a:r>
            <a:r>
              <a:rPr lang="en-US" altLang="ko-KR" sz="900" smtClean="0">
                <a:solidFill>
                  <a:srgbClr val="000000"/>
                </a:solidFill>
                <a:latin typeface="Times New Roman" panose="02020603050405020304" pitchFamily="18" charset="0"/>
                <a:cs typeface="Times New Roman" panose="02020603050405020304" pitchFamily="18" charset="0"/>
              </a:rPr>
              <a:t> </a:t>
            </a:r>
            <a:r>
              <a:rPr lang="en-US" altLang="ko-KR" sz="900" err="1" smtClean="0">
                <a:solidFill>
                  <a:srgbClr val="000000"/>
                </a:solidFill>
                <a:latin typeface="Times New Roman" panose="02020603050405020304" pitchFamily="18" charset="0"/>
                <a:cs typeface="Times New Roman" panose="02020603050405020304" pitchFamily="18" charset="0"/>
              </a:rPr>
              <a:t>có</a:t>
            </a:r>
            <a:r>
              <a:rPr lang="en-US" altLang="ko-KR" sz="900" smtClean="0">
                <a:solidFill>
                  <a:srgbClr val="000000"/>
                </a:solidFill>
                <a:latin typeface="Times New Roman" panose="02020603050405020304" pitchFamily="18" charset="0"/>
                <a:cs typeface="Times New Roman" panose="02020603050405020304" pitchFamily="18" charset="0"/>
              </a:rPr>
              <a:t> </a:t>
            </a:r>
            <a:r>
              <a:rPr lang="en-US" altLang="ko-KR" sz="900" err="1" smtClean="0">
                <a:solidFill>
                  <a:srgbClr val="000000"/>
                </a:solidFill>
                <a:latin typeface="Times New Roman" panose="02020603050405020304" pitchFamily="18" charset="0"/>
                <a:cs typeface="Times New Roman" panose="02020603050405020304" pitchFamily="18" charset="0"/>
              </a:rPr>
              <a:t>thể</a:t>
            </a:r>
            <a:r>
              <a:rPr lang="en-US" altLang="ko-KR" sz="900" smtClean="0">
                <a:solidFill>
                  <a:srgbClr val="000000"/>
                </a:solidFill>
                <a:latin typeface="Times New Roman" panose="02020603050405020304" pitchFamily="18" charset="0"/>
                <a:cs typeface="Times New Roman" panose="02020603050405020304" pitchFamily="18" charset="0"/>
              </a:rPr>
              <a:t> </a:t>
            </a:r>
            <a:r>
              <a:rPr lang="en-US" altLang="ko-KR" sz="900" err="1" smtClean="0">
                <a:solidFill>
                  <a:srgbClr val="000000"/>
                </a:solidFill>
                <a:latin typeface="Times New Roman" panose="02020603050405020304" pitchFamily="18" charset="0"/>
                <a:cs typeface="Times New Roman" panose="02020603050405020304" pitchFamily="18" charset="0"/>
              </a:rPr>
              <a:t>điền</a:t>
            </a:r>
            <a:r>
              <a:rPr lang="en-US" altLang="ko-KR" sz="900" smtClean="0">
                <a:solidFill>
                  <a:srgbClr val="000000"/>
                </a:solidFill>
                <a:latin typeface="Times New Roman" panose="02020603050405020304" pitchFamily="18" charset="0"/>
                <a:cs typeface="Times New Roman" panose="02020603050405020304" pitchFamily="18" charset="0"/>
              </a:rPr>
              <a:t> </a:t>
            </a:r>
            <a:r>
              <a:rPr lang="en-US" altLang="ko-KR" sz="900" err="1" smtClean="0">
                <a:solidFill>
                  <a:srgbClr val="000000"/>
                </a:solidFill>
                <a:latin typeface="Times New Roman" panose="02020603050405020304" pitchFamily="18" charset="0"/>
                <a:cs typeface="Times New Roman" panose="02020603050405020304" pitchFamily="18" charset="0"/>
              </a:rPr>
              <a:t>vào</a:t>
            </a:r>
            <a:r>
              <a:rPr lang="en-US" altLang="ko-KR" sz="900" smtClean="0">
                <a:solidFill>
                  <a:srgbClr val="000000"/>
                </a:solidFill>
                <a:latin typeface="Times New Roman" panose="02020603050405020304" pitchFamily="18" charset="0"/>
                <a:cs typeface="Times New Roman" panose="02020603050405020304" pitchFamily="18" charset="0"/>
              </a:rPr>
              <a:t> ô </a:t>
            </a:r>
            <a:r>
              <a:rPr lang="en-US" altLang="ko-KR" sz="900" err="1" smtClean="0">
                <a:solidFill>
                  <a:srgbClr val="000000"/>
                </a:solidFill>
                <a:latin typeface="Times New Roman" panose="02020603050405020304" pitchFamily="18" charset="0"/>
                <a:cs typeface="Times New Roman" panose="02020603050405020304" pitchFamily="18" charset="0"/>
              </a:rPr>
              <a:t>tròn</a:t>
            </a:r>
            <a:r>
              <a:rPr lang="en-US" altLang="ko-KR" sz="900" smtClean="0">
                <a:solidFill>
                  <a:srgbClr val="000000"/>
                </a:solidFill>
                <a:latin typeface="Times New Roman" panose="02020603050405020304" pitchFamily="18" charset="0"/>
                <a:cs typeface="Times New Roman" panose="02020603050405020304" pitchFamily="18" charset="0"/>
              </a:rPr>
              <a:t> ○? </a:t>
            </a:r>
            <a:r>
              <a:rPr lang="en-US" altLang="ko-KR" sz="900">
                <a:solidFill>
                  <a:srgbClr val="000000"/>
                </a:solidFill>
                <a:latin typeface="Times New Roman" panose="02020603050405020304" pitchFamily="18" charset="0"/>
                <a:cs typeface="Times New Roman" panose="02020603050405020304" pitchFamily="18" charset="0"/>
              </a:rPr>
              <a:t>(     )</a:t>
            </a:r>
          </a:p>
        </p:txBody>
      </p:sp>
      <p:sp>
        <p:nvSpPr>
          <p:cNvPr id="11286" name="Rectangle 143"/>
          <p:cNvSpPr>
            <a:spLocks noChangeArrowheads="1"/>
          </p:cNvSpPr>
          <p:nvPr/>
        </p:nvSpPr>
        <p:spPr bwMode="auto">
          <a:xfrm>
            <a:off x="260354" y="5678752"/>
            <a:ext cx="2983509" cy="230832"/>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9pPr>
          </a:lstStyle>
          <a:p>
            <a:pPr eaLnBrk="1" fontAlgn="base" latinLnBrk="1" hangingPunct="1">
              <a:spcBef>
                <a:spcPct val="0"/>
              </a:spcBef>
              <a:spcAft>
                <a:spcPct val="0"/>
              </a:spcAft>
            </a:pPr>
            <a:r>
              <a:rPr lang="en-US" altLang="ko-KR" sz="900">
                <a:solidFill>
                  <a:srgbClr val="000000"/>
                </a:solidFill>
                <a:latin typeface="Times New Roman" panose="02020603050405020304" pitchFamily="18" charset="0"/>
                <a:cs typeface="Times New Roman" panose="02020603050405020304" pitchFamily="18" charset="0"/>
              </a:rPr>
              <a:t>19. </a:t>
            </a:r>
            <a:r>
              <a:rPr lang="en-US" altLang="ko-KR" sz="900" smtClean="0">
                <a:solidFill>
                  <a:srgbClr val="000000"/>
                </a:solidFill>
                <a:latin typeface="Times New Roman" panose="02020603050405020304" pitchFamily="18" charset="0"/>
                <a:cs typeface="Times New Roman" panose="02020603050405020304" pitchFamily="18" charset="0"/>
              </a:rPr>
              <a:t>Timing Chart </a:t>
            </a:r>
            <a:r>
              <a:rPr lang="en-US" altLang="ko-KR" sz="900" err="1" smtClean="0">
                <a:solidFill>
                  <a:srgbClr val="000000"/>
                </a:solidFill>
                <a:latin typeface="Times New Roman" panose="02020603050405020304" pitchFamily="18" charset="0"/>
                <a:cs typeface="Times New Roman" panose="02020603050405020304" pitchFamily="18" charset="0"/>
              </a:rPr>
              <a:t>nào</a:t>
            </a:r>
            <a:r>
              <a:rPr lang="en-US" altLang="ko-KR" sz="900" smtClean="0">
                <a:solidFill>
                  <a:srgbClr val="000000"/>
                </a:solidFill>
                <a:latin typeface="Times New Roman" panose="02020603050405020304" pitchFamily="18" charset="0"/>
                <a:cs typeface="Times New Roman" panose="02020603050405020304" pitchFamily="18" charset="0"/>
              </a:rPr>
              <a:t> </a:t>
            </a:r>
            <a:r>
              <a:rPr lang="en-US" altLang="ko-KR" sz="900" err="1" smtClean="0">
                <a:solidFill>
                  <a:srgbClr val="000000"/>
                </a:solidFill>
                <a:latin typeface="Times New Roman" panose="02020603050405020304" pitchFamily="18" charset="0"/>
                <a:cs typeface="Times New Roman" panose="02020603050405020304" pitchFamily="18" charset="0"/>
              </a:rPr>
              <a:t>đúng</a:t>
            </a:r>
            <a:r>
              <a:rPr lang="en-US" altLang="ko-KR" sz="900" smtClean="0">
                <a:solidFill>
                  <a:srgbClr val="000000"/>
                </a:solidFill>
                <a:latin typeface="Times New Roman" panose="02020603050405020304" pitchFamily="18" charset="0"/>
                <a:cs typeface="Times New Roman" panose="02020603050405020304" pitchFamily="18" charset="0"/>
              </a:rPr>
              <a:t> </a:t>
            </a:r>
            <a:r>
              <a:rPr lang="en-US" altLang="ko-KR" sz="900" err="1" smtClean="0">
                <a:solidFill>
                  <a:srgbClr val="000000"/>
                </a:solidFill>
                <a:latin typeface="Times New Roman" panose="02020603050405020304" pitchFamily="18" charset="0"/>
                <a:cs typeface="Times New Roman" panose="02020603050405020304" pitchFamily="18" charset="0"/>
              </a:rPr>
              <a:t>với</a:t>
            </a:r>
            <a:r>
              <a:rPr lang="en-US" altLang="ko-KR" sz="900" smtClean="0">
                <a:solidFill>
                  <a:srgbClr val="000000"/>
                </a:solidFill>
                <a:latin typeface="Times New Roman" panose="02020603050405020304" pitchFamily="18" charset="0"/>
                <a:cs typeface="Times New Roman" panose="02020603050405020304" pitchFamily="18" charset="0"/>
              </a:rPr>
              <a:t> </a:t>
            </a:r>
            <a:r>
              <a:rPr lang="en-US" altLang="ko-KR" sz="900" err="1" smtClean="0">
                <a:solidFill>
                  <a:srgbClr val="000000"/>
                </a:solidFill>
                <a:latin typeface="Times New Roman" panose="02020603050405020304" pitchFamily="18" charset="0"/>
                <a:cs typeface="Times New Roman" panose="02020603050405020304" pitchFamily="18" charset="0"/>
              </a:rPr>
              <a:t>hoạt</a:t>
            </a:r>
            <a:r>
              <a:rPr lang="en-US" altLang="ko-KR" sz="900" smtClean="0">
                <a:solidFill>
                  <a:srgbClr val="000000"/>
                </a:solidFill>
                <a:latin typeface="Times New Roman" panose="02020603050405020304" pitchFamily="18" charset="0"/>
                <a:cs typeface="Times New Roman" panose="02020603050405020304" pitchFamily="18" charset="0"/>
              </a:rPr>
              <a:t> </a:t>
            </a:r>
            <a:r>
              <a:rPr lang="en-US" altLang="ko-KR" sz="900" err="1" smtClean="0">
                <a:solidFill>
                  <a:srgbClr val="000000"/>
                </a:solidFill>
                <a:latin typeface="Times New Roman" panose="02020603050405020304" pitchFamily="18" charset="0"/>
                <a:cs typeface="Times New Roman" panose="02020603050405020304" pitchFamily="18" charset="0"/>
              </a:rPr>
              <a:t>động</a:t>
            </a:r>
            <a:r>
              <a:rPr lang="en-US" altLang="ko-KR" sz="900" smtClean="0">
                <a:solidFill>
                  <a:srgbClr val="000000"/>
                </a:solidFill>
                <a:latin typeface="Times New Roman" panose="02020603050405020304" pitchFamily="18" charset="0"/>
                <a:cs typeface="Times New Roman" panose="02020603050405020304" pitchFamily="18" charset="0"/>
              </a:rPr>
              <a:t> </a:t>
            </a:r>
            <a:r>
              <a:rPr lang="en-US" altLang="ko-KR" sz="900" err="1" smtClean="0">
                <a:solidFill>
                  <a:srgbClr val="000000"/>
                </a:solidFill>
                <a:latin typeface="Times New Roman" panose="02020603050405020304" pitchFamily="18" charset="0"/>
                <a:cs typeface="Times New Roman" panose="02020603050405020304" pitchFamily="18" charset="0"/>
              </a:rPr>
              <a:t>của</a:t>
            </a:r>
            <a:r>
              <a:rPr lang="en-US" altLang="ko-KR" sz="900" smtClean="0">
                <a:solidFill>
                  <a:srgbClr val="000000"/>
                </a:solidFill>
                <a:latin typeface="Times New Roman" panose="02020603050405020304" pitchFamily="18" charset="0"/>
                <a:cs typeface="Times New Roman" panose="02020603050405020304" pitchFamily="18" charset="0"/>
              </a:rPr>
              <a:t> Program </a:t>
            </a:r>
            <a:r>
              <a:rPr lang="en-US" altLang="ko-KR" sz="900" err="1" smtClean="0">
                <a:solidFill>
                  <a:srgbClr val="000000"/>
                </a:solidFill>
                <a:latin typeface="Times New Roman" panose="02020603050405020304" pitchFamily="18" charset="0"/>
                <a:cs typeface="Times New Roman" panose="02020603050405020304" pitchFamily="18" charset="0"/>
              </a:rPr>
              <a:t>sau</a:t>
            </a:r>
            <a:r>
              <a:rPr lang="ko-KR" altLang="en-US" sz="900" smtClean="0">
                <a:solidFill>
                  <a:srgbClr val="000000"/>
                </a:solidFill>
                <a:latin typeface="Times New Roman" panose="02020603050405020304" pitchFamily="18" charset="0"/>
                <a:cs typeface="Times New Roman" panose="02020603050405020304" pitchFamily="18" charset="0"/>
              </a:rPr>
              <a:t> </a:t>
            </a:r>
            <a:r>
              <a:rPr lang="en-US" altLang="ko-KR" sz="900">
                <a:solidFill>
                  <a:srgbClr val="000000"/>
                </a:solidFill>
                <a:latin typeface="Times New Roman" panose="02020603050405020304" pitchFamily="18" charset="0"/>
                <a:cs typeface="Times New Roman" panose="02020603050405020304" pitchFamily="18" charset="0"/>
              </a:rPr>
              <a:t>?</a:t>
            </a:r>
          </a:p>
        </p:txBody>
      </p:sp>
      <p:grpSp>
        <p:nvGrpSpPr>
          <p:cNvPr id="11287" name="Group 144"/>
          <p:cNvGrpSpPr>
            <a:grpSpLocks/>
          </p:cNvGrpSpPr>
          <p:nvPr/>
        </p:nvGrpSpPr>
        <p:grpSpPr bwMode="auto">
          <a:xfrm>
            <a:off x="436568" y="5926402"/>
            <a:ext cx="2855913" cy="2529815"/>
            <a:chOff x="2143" y="1187"/>
            <a:chExt cx="1799" cy="1471"/>
          </a:xfrm>
        </p:grpSpPr>
        <p:sp>
          <p:nvSpPr>
            <p:cNvPr id="11290" name="Line 145"/>
            <p:cNvSpPr>
              <a:spLocks noChangeShapeType="1"/>
            </p:cNvSpPr>
            <p:nvPr/>
          </p:nvSpPr>
          <p:spPr bwMode="auto">
            <a:xfrm>
              <a:off x="2642" y="1315"/>
              <a:ext cx="0"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latinLnBrk="1">
                <a:spcBef>
                  <a:spcPct val="0"/>
                </a:spcBef>
                <a:spcAft>
                  <a:spcPct val="0"/>
                </a:spcAft>
              </a:pPr>
              <a:endParaRPr kumimoji="1" lang="en-US">
                <a:solidFill>
                  <a:srgbClr val="000000"/>
                </a:solidFill>
                <a:latin typeface="Times New Roman" panose="02020603050405020304" pitchFamily="18" charset="0"/>
                <a:cs typeface="Times New Roman" panose="02020603050405020304" pitchFamily="18" charset="0"/>
              </a:endParaRPr>
            </a:p>
          </p:txBody>
        </p:sp>
        <p:sp>
          <p:nvSpPr>
            <p:cNvPr id="11291" name="Line 146"/>
            <p:cNvSpPr>
              <a:spLocks noChangeShapeType="1"/>
            </p:cNvSpPr>
            <p:nvPr/>
          </p:nvSpPr>
          <p:spPr bwMode="auto">
            <a:xfrm>
              <a:off x="2690" y="1315"/>
              <a:ext cx="0"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latinLnBrk="1">
                <a:spcBef>
                  <a:spcPct val="0"/>
                </a:spcBef>
                <a:spcAft>
                  <a:spcPct val="0"/>
                </a:spcAft>
              </a:pPr>
              <a:endParaRPr kumimoji="1" lang="en-US">
                <a:solidFill>
                  <a:srgbClr val="000000"/>
                </a:solidFill>
                <a:latin typeface="Times New Roman" panose="02020603050405020304" pitchFamily="18" charset="0"/>
                <a:cs typeface="Times New Roman" panose="02020603050405020304" pitchFamily="18" charset="0"/>
              </a:endParaRPr>
            </a:p>
          </p:txBody>
        </p:sp>
        <p:sp>
          <p:nvSpPr>
            <p:cNvPr id="11292" name="Line 147"/>
            <p:cNvSpPr>
              <a:spLocks noChangeShapeType="1"/>
            </p:cNvSpPr>
            <p:nvPr/>
          </p:nvSpPr>
          <p:spPr bwMode="auto">
            <a:xfrm flipH="1">
              <a:off x="2450" y="1363"/>
              <a:ext cx="19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latinLnBrk="1">
                <a:spcBef>
                  <a:spcPct val="0"/>
                </a:spcBef>
                <a:spcAft>
                  <a:spcPct val="0"/>
                </a:spcAft>
              </a:pPr>
              <a:endParaRPr kumimoji="1" lang="en-US">
                <a:solidFill>
                  <a:srgbClr val="000000"/>
                </a:solidFill>
                <a:latin typeface="Times New Roman" panose="02020603050405020304" pitchFamily="18" charset="0"/>
                <a:cs typeface="Times New Roman" panose="02020603050405020304" pitchFamily="18" charset="0"/>
              </a:endParaRPr>
            </a:p>
          </p:txBody>
        </p:sp>
        <p:sp>
          <p:nvSpPr>
            <p:cNvPr id="11293" name="Text Box 148"/>
            <p:cNvSpPr txBox="1">
              <a:spLocks noChangeArrowheads="1"/>
            </p:cNvSpPr>
            <p:nvPr/>
          </p:nvSpPr>
          <p:spPr bwMode="auto">
            <a:xfrm>
              <a:off x="3423" y="1200"/>
              <a:ext cx="464"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9pPr>
            </a:lstStyle>
            <a:p>
              <a:pPr algn="ctr" eaLnBrk="1" fontAlgn="base" latinLnBrk="1" hangingPunct="1">
                <a:spcBef>
                  <a:spcPct val="0"/>
                </a:spcBef>
                <a:spcAft>
                  <a:spcPct val="0"/>
                </a:spcAft>
              </a:pPr>
              <a:endParaRPr lang="ko-KR" altLang="en-US" sz="900">
                <a:solidFill>
                  <a:srgbClr val="000000"/>
                </a:solidFill>
                <a:latin typeface="Times New Roman" panose="02020603050405020304" pitchFamily="18" charset="0"/>
                <a:cs typeface="Times New Roman" panose="02020603050405020304" pitchFamily="18" charset="0"/>
              </a:endParaRPr>
            </a:p>
            <a:p>
              <a:pPr algn="ctr" eaLnBrk="1" fontAlgn="base" latinLnBrk="1" hangingPunct="1">
                <a:spcBef>
                  <a:spcPct val="0"/>
                </a:spcBef>
                <a:spcAft>
                  <a:spcPct val="0"/>
                </a:spcAft>
              </a:pPr>
              <a:r>
                <a:rPr lang="en-US" altLang="ko-KR" sz="900">
                  <a:solidFill>
                    <a:srgbClr val="000000"/>
                  </a:solidFill>
                  <a:latin typeface="Times New Roman" panose="02020603050405020304" pitchFamily="18" charset="0"/>
                  <a:cs typeface="Times New Roman" panose="02020603050405020304" pitchFamily="18" charset="0"/>
                </a:rPr>
                <a:t>[  PLF M0 ]</a:t>
              </a:r>
            </a:p>
          </p:txBody>
        </p:sp>
        <p:sp>
          <p:nvSpPr>
            <p:cNvPr id="11294" name="Line 149"/>
            <p:cNvSpPr>
              <a:spLocks noChangeShapeType="1"/>
            </p:cNvSpPr>
            <p:nvPr/>
          </p:nvSpPr>
          <p:spPr bwMode="auto">
            <a:xfrm>
              <a:off x="3938" y="1219"/>
              <a:ext cx="0" cy="5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latinLnBrk="1">
                <a:spcBef>
                  <a:spcPct val="0"/>
                </a:spcBef>
                <a:spcAft>
                  <a:spcPct val="0"/>
                </a:spcAft>
              </a:pPr>
              <a:endParaRPr kumimoji="1" lang="en-US">
                <a:solidFill>
                  <a:srgbClr val="000000"/>
                </a:solidFill>
                <a:latin typeface="Times New Roman" panose="02020603050405020304" pitchFamily="18" charset="0"/>
                <a:cs typeface="Times New Roman" panose="02020603050405020304" pitchFamily="18" charset="0"/>
              </a:endParaRPr>
            </a:p>
          </p:txBody>
        </p:sp>
        <p:sp>
          <p:nvSpPr>
            <p:cNvPr id="11295" name="Text Box 150"/>
            <p:cNvSpPr txBox="1">
              <a:spLocks noChangeArrowheads="1"/>
            </p:cNvSpPr>
            <p:nvPr/>
          </p:nvSpPr>
          <p:spPr bwMode="auto">
            <a:xfrm>
              <a:off x="2569" y="1187"/>
              <a:ext cx="205" cy="1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9pPr>
            </a:lstStyle>
            <a:p>
              <a:pPr algn="ctr" eaLnBrk="1" fontAlgn="base" latinLnBrk="1" hangingPunct="1">
                <a:spcBef>
                  <a:spcPct val="0"/>
                </a:spcBef>
                <a:spcAft>
                  <a:spcPct val="0"/>
                </a:spcAft>
              </a:pPr>
              <a:r>
                <a:rPr lang="en-US" altLang="ko-KR" sz="900">
                  <a:solidFill>
                    <a:srgbClr val="000000"/>
                  </a:solidFill>
                  <a:latin typeface="Times New Roman" panose="02020603050405020304" pitchFamily="18" charset="0"/>
                  <a:cs typeface="Times New Roman" panose="02020603050405020304" pitchFamily="18" charset="0"/>
                </a:rPr>
                <a:t>X0</a:t>
              </a:r>
            </a:p>
          </p:txBody>
        </p:sp>
        <p:sp>
          <p:nvSpPr>
            <p:cNvPr id="11296" name="Line 151"/>
            <p:cNvSpPr>
              <a:spLocks noChangeShapeType="1"/>
            </p:cNvSpPr>
            <p:nvPr/>
          </p:nvSpPr>
          <p:spPr bwMode="auto">
            <a:xfrm>
              <a:off x="2450" y="1191"/>
              <a:ext cx="0" cy="52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latinLnBrk="1">
                <a:spcBef>
                  <a:spcPct val="0"/>
                </a:spcBef>
                <a:spcAft>
                  <a:spcPct val="0"/>
                </a:spcAft>
              </a:pPr>
              <a:endParaRPr kumimoji="1" lang="en-US">
                <a:solidFill>
                  <a:srgbClr val="000000"/>
                </a:solidFill>
                <a:latin typeface="Times New Roman" panose="02020603050405020304" pitchFamily="18" charset="0"/>
                <a:cs typeface="Times New Roman" panose="02020603050405020304" pitchFamily="18" charset="0"/>
              </a:endParaRPr>
            </a:p>
          </p:txBody>
        </p:sp>
        <p:sp>
          <p:nvSpPr>
            <p:cNvPr id="11297" name="Line 152"/>
            <p:cNvSpPr>
              <a:spLocks noChangeShapeType="1"/>
            </p:cNvSpPr>
            <p:nvPr/>
          </p:nvSpPr>
          <p:spPr bwMode="auto">
            <a:xfrm>
              <a:off x="2690" y="1359"/>
              <a:ext cx="76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latinLnBrk="1">
                <a:spcBef>
                  <a:spcPct val="0"/>
                </a:spcBef>
                <a:spcAft>
                  <a:spcPct val="0"/>
                </a:spcAft>
              </a:pPr>
              <a:endParaRPr kumimoji="1" lang="en-US">
                <a:solidFill>
                  <a:srgbClr val="000000"/>
                </a:solidFill>
                <a:latin typeface="Times New Roman" panose="02020603050405020304" pitchFamily="18" charset="0"/>
                <a:cs typeface="Times New Roman" panose="02020603050405020304" pitchFamily="18" charset="0"/>
              </a:endParaRPr>
            </a:p>
          </p:txBody>
        </p:sp>
        <p:sp>
          <p:nvSpPr>
            <p:cNvPr id="11298" name="Line 153"/>
            <p:cNvSpPr>
              <a:spLocks noChangeShapeType="1"/>
            </p:cNvSpPr>
            <p:nvPr/>
          </p:nvSpPr>
          <p:spPr bwMode="auto">
            <a:xfrm>
              <a:off x="3840" y="1360"/>
              <a:ext cx="9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latinLnBrk="1">
                <a:spcBef>
                  <a:spcPct val="0"/>
                </a:spcBef>
                <a:spcAft>
                  <a:spcPct val="0"/>
                </a:spcAft>
              </a:pPr>
              <a:endParaRPr kumimoji="1" lang="en-US">
                <a:solidFill>
                  <a:srgbClr val="000000"/>
                </a:solidFill>
                <a:latin typeface="Times New Roman" panose="02020603050405020304" pitchFamily="18" charset="0"/>
                <a:cs typeface="Times New Roman" panose="02020603050405020304" pitchFamily="18" charset="0"/>
              </a:endParaRPr>
            </a:p>
          </p:txBody>
        </p:sp>
        <p:sp>
          <p:nvSpPr>
            <p:cNvPr id="11299" name="Text Box 154"/>
            <p:cNvSpPr txBox="1">
              <a:spLocks noChangeArrowheads="1"/>
            </p:cNvSpPr>
            <p:nvPr/>
          </p:nvSpPr>
          <p:spPr bwMode="auto">
            <a:xfrm>
              <a:off x="3424" y="1527"/>
              <a:ext cx="464" cy="1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9pPr>
            </a:lstStyle>
            <a:p>
              <a:pPr algn="ctr" eaLnBrk="1" fontAlgn="base" latinLnBrk="1" hangingPunct="1">
                <a:spcBef>
                  <a:spcPct val="0"/>
                </a:spcBef>
                <a:spcAft>
                  <a:spcPct val="0"/>
                </a:spcAft>
              </a:pPr>
              <a:r>
                <a:rPr lang="en-US" altLang="ko-KR" sz="900">
                  <a:solidFill>
                    <a:srgbClr val="000000"/>
                  </a:solidFill>
                  <a:latin typeface="Times New Roman" panose="02020603050405020304" pitchFamily="18" charset="0"/>
                  <a:cs typeface="Times New Roman" panose="02020603050405020304" pitchFamily="18" charset="0"/>
                </a:rPr>
                <a:t>[  PLS M1 ]</a:t>
              </a:r>
            </a:p>
          </p:txBody>
        </p:sp>
        <p:sp>
          <p:nvSpPr>
            <p:cNvPr id="11300" name="Line 155"/>
            <p:cNvSpPr>
              <a:spLocks noChangeShapeType="1"/>
            </p:cNvSpPr>
            <p:nvPr/>
          </p:nvSpPr>
          <p:spPr bwMode="auto">
            <a:xfrm>
              <a:off x="2880" y="1603"/>
              <a:ext cx="57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latinLnBrk="1">
                <a:spcBef>
                  <a:spcPct val="0"/>
                </a:spcBef>
                <a:spcAft>
                  <a:spcPct val="0"/>
                </a:spcAft>
              </a:pPr>
              <a:endParaRPr kumimoji="1" lang="en-US">
                <a:solidFill>
                  <a:srgbClr val="000000"/>
                </a:solidFill>
                <a:latin typeface="Times New Roman" panose="02020603050405020304" pitchFamily="18" charset="0"/>
                <a:cs typeface="Times New Roman" panose="02020603050405020304" pitchFamily="18" charset="0"/>
              </a:endParaRPr>
            </a:p>
          </p:txBody>
        </p:sp>
        <p:sp>
          <p:nvSpPr>
            <p:cNvPr id="11301" name="Line 156"/>
            <p:cNvSpPr>
              <a:spLocks noChangeShapeType="1"/>
            </p:cNvSpPr>
            <p:nvPr/>
          </p:nvSpPr>
          <p:spPr bwMode="auto">
            <a:xfrm>
              <a:off x="3842" y="1604"/>
              <a:ext cx="9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latinLnBrk="1">
                <a:spcBef>
                  <a:spcPct val="0"/>
                </a:spcBef>
                <a:spcAft>
                  <a:spcPct val="0"/>
                </a:spcAft>
              </a:pPr>
              <a:endParaRPr kumimoji="1" lang="en-US">
                <a:solidFill>
                  <a:srgbClr val="000000"/>
                </a:solidFill>
                <a:latin typeface="Times New Roman" panose="02020603050405020304" pitchFamily="18" charset="0"/>
                <a:cs typeface="Times New Roman" panose="02020603050405020304" pitchFamily="18" charset="0"/>
              </a:endParaRPr>
            </a:p>
          </p:txBody>
        </p:sp>
        <p:sp>
          <p:nvSpPr>
            <p:cNvPr id="11302" name="Line 157"/>
            <p:cNvSpPr>
              <a:spLocks noChangeShapeType="1"/>
            </p:cNvSpPr>
            <p:nvPr/>
          </p:nvSpPr>
          <p:spPr bwMode="auto">
            <a:xfrm>
              <a:off x="2880" y="1364"/>
              <a:ext cx="0"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latinLnBrk="1">
                <a:spcBef>
                  <a:spcPct val="0"/>
                </a:spcBef>
                <a:spcAft>
                  <a:spcPct val="0"/>
                </a:spcAft>
              </a:pPr>
              <a:endParaRPr kumimoji="1" lang="en-US">
                <a:solidFill>
                  <a:srgbClr val="000000"/>
                </a:solidFill>
                <a:latin typeface="Times New Roman" panose="02020603050405020304" pitchFamily="18" charset="0"/>
                <a:cs typeface="Times New Roman" panose="02020603050405020304" pitchFamily="18" charset="0"/>
              </a:endParaRPr>
            </a:p>
          </p:txBody>
        </p:sp>
        <p:grpSp>
          <p:nvGrpSpPr>
            <p:cNvPr id="11303" name="Group 158"/>
            <p:cNvGrpSpPr>
              <a:grpSpLocks/>
            </p:cNvGrpSpPr>
            <p:nvPr/>
          </p:nvGrpSpPr>
          <p:grpSpPr bwMode="auto">
            <a:xfrm>
              <a:off x="2143" y="1776"/>
              <a:ext cx="1799" cy="882"/>
              <a:chOff x="2143" y="1776"/>
              <a:chExt cx="1799" cy="882"/>
            </a:xfrm>
          </p:grpSpPr>
          <p:sp>
            <p:nvSpPr>
              <p:cNvPr id="11304" name="Line 159"/>
              <p:cNvSpPr>
                <a:spLocks noChangeShapeType="1"/>
              </p:cNvSpPr>
              <p:nvPr/>
            </p:nvSpPr>
            <p:spPr bwMode="auto">
              <a:xfrm>
                <a:off x="2304" y="1900"/>
                <a:ext cx="72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latinLnBrk="1">
                  <a:spcBef>
                    <a:spcPct val="0"/>
                  </a:spcBef>
                  <a:spcAft>
                    <a:spcPct val="0"/>
                  </a:spcAft>
                </a:pPr>
                <a:endParaRPr kumimoji="1" lang="en-US">
                  <a:solidFill>
                    <a:srgbClr val="000000"/>
                  </a:solidFill>
                  <a:latin typeface="Times New Roman" panose="02020603050405020304" pitchFamily="18" charset="0"/>
                  <a:cs typeface="Times New Roman" panose="02020603050405020304" pitchFamily="18" charset="0"/>
                </a:endParaRPr>
              </a:p>
            </p:txBody>
          </p:sp>
          <p:sp>
            <p:nvSpPr>
              <p:cNvPr id="11305" name="Line 160"/>
              <p:cNvSpPr>
                <a:spLocks noChangeShapeType="1"/>
              </p:cNvSpPr>
              <p:nvPr/>
            </p:nvSpPr>
            <p:spPr bwMode="auto">
              <a:xfrm>
                <a:off x="2304" y="2160"/>
                <a:ext cx="72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latinLnBrk="1">
                  <a:spcBef>
                    <a:spcPct val="0"/>
                  </a:spcBef>
                  <a:spcAft>
                    <a:spcPct val="0"/>
                  </a:spcAft>
                </a:pPr>
                <a:endParaRPr kumimoji="1" lang="en-US">
                  <a:solidFill>
                    <a:srgbClr val="000000"/>
                  </a:solidFill>
                  <a:latin typeface="Times New Roman" panose="02020603050405020304" pitchFamily="18" charset="0"/>
                  <a:cs typeface="Times New Roman" panose="02020603050405020304" pitchFamily="18" charset="0"/>
                </a:endParaRPr>
              </a:p>
            </p:txBody>
          </p:sp>
          <p:sp>
            <p:nvSpPr>
              <p:cNvPr id="11306" name="Line 161"/>
              <p:cNvSpPr>
                <a:spLocks noChangeShapeType="1"/>
              </p:cNvSpPr>
              <p:nvPr/>
            </p:nvSpPr>
            <p:spPr bwMode="auto">
              <a:xfrm>
                <a:off x="2304" y="2044"/>
                <a:ext cx="72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latinLnBrk="1">
                  <a:spcBef>
                    <a:spcPct val="0"/>
                  </a:spcBef>
                  <a:spcAft>
                    <a:spcPct val="0"/>
                  </a:spcAft>
                </a:pPr>
                <a:endParaRPr kumimoji="1" lang="en-US">
                  <a:solidFill>
                    <a:srgbClr val="000000"/>
                  </a:solidFill>
                  <a:latin typeface="Times New Roman" panose="02020603050405020304" pitchFamily="18" charset="0"/>
                  <a:cs typeface="Times New Roman" panose="02020603050405020304" pitchFamily="18" charset="0"/>
                </a:endParaRPr>
              </a:p>
            </p:txBody>
          </p:sp>
          <p:sp>
            <p:nvSpPr>
              <p:cNvPr id="11307" name="Text Box 162"/>
              <p:cNvSpPr txBox="1">
                <a:spLocks noChangeArrowheads="1"/>
              </p:cNvSpPr>
              <p:nvPr/>
            </p:nvSpPr>
            <p:spPr bwMode="auto">
              <a:xfrm>
                <a:off x="2253" y="1776"/>
                <a:ext cx="205" cy="1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9pPr>
              </a:lstStyle>
              <a:p>
                <a:pPr algn="ctr" eaLnBrk="1" fontAlgn="base" latinLnBrk="1" hangingPunct="1">
                  <a:spcBef>
                    <a:spcPct val="0"/>
                  </a:spcBef>
                  <a:spcAft>
                    <a:spcPct val="0"/>
                  </a:spcAft>
                </a:pPr>
                <a:r>
                  <a:rPr lang="en-US" altLang="ko-KR" sz="900">
                    <a:solidFill>
                      <a:srgbClr val="000000"/>
                    </a:solidFill>
                    <a:latin typeface="Times New Roman" panose="02020603050405020304" pitchFamily="18" charset="0"/>
                    <a:cs typeface="Times New Roman" panose="02020603050405020304" pitchFamily="18" charset="0"/>
                  </a:rPr>
                  <a:t>X0</a:t>
                </a:r>
              </a:p>
            </p:txBody>
          </p:sp>
          <p:sp>
            <p:nvSpPr>
              <p:cNvPr id="11308" name="Text Box 163"/>
              <p:cNvSpPr txBox="1">
                <a:spLocks noChangeArrowheads="1"/>
              </p:cNvSpPr>
              <p:nvPr/>
            </p:nvSpPr>
            <p:spPr bwMode="auto">
              <a:xfrm>
                <a:off x="2251" y="1928"/>
                <a:ext cx="217" cy="1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9pPr>
              </a:lstStyle>
              <a:p>
                <a:pPr algn="ctr" eaLnBrk="1" fontAlgn="base" latinLnBrk="1" hangingPunct="1">
                  <a:spcBef>
                    <a:spcPct val="0"/>
                  </a:spcBef>
                  <a:spcAft>
                    <a:spcPct val="0"/>
                  </a:spcAft>
                </a:pPr>
                <a:r>
                  <a:rPr lang="en-US" altLang="ko-KR" sz="900">
                    <a:solidFill>
                      <a:srgbClr val="000000"/>
                    </a:solidFill>
                    <a:latin typeface="Times New Roman" panose="02020603050405020304" pitchFamily="18" charset="0"/>
                    <a:cs typeface="Times New Roman" panose="02020603050405020304" pitchFamily="18" charset="0"/>
                  </a:rPr>
                  <a:t>M0</a:t>
                </a:r>
              </a:p>
            </p:txBody>
          </p:sp>
          <p:sp>
            <p:nvSpPr>
              <p:cNvPr id="11309" name="Text Box 164"/>
              <p:cNvSpPr txBox="1">
                <a:spLocks noChangeArrowheads="1"/>
              </p:cNvSpPr>
              <p:nvPr/>
            </p:nvSpPr>
            <p:spPr bwMode="auto">
              <a:xfrm>
                <a:off x="2255" y="2044"/>
                <a:ext cx="217" cy="1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9pPr>
              </a:lstStyle>
              <a:p>
                <a:pPr algn="ctr" eaLnBrk="1" fontAlgn="base" latinLnBrk="1" hangingPunct="1">
                  <a:spcBef>
                    <a:spcPct val="0"/>
                  </a:spcBef>
                  <a:spcAft>
                    <a:spcPct val="0"/>
                  </a:spcAft>
                </a:pPr>
                <a:r>
                  <a:rPr lang="en-US" altLang="ko-KR" sz="900">
                    <a:solidFill>
                      <a:srgbClr val="000000"/>
                    </a:solidFill>
                    <a:latin typeface="Times New Roman" panose="02020603050405020304" pitchFamily="18" charset="0"/>
                    <a:cs typeface="Times New Roman" panose="02020603050405020304" pitchFamily="18" charset="0"/>
                  </a:rPr>
                  <a:t>M1</a:t>
                </a:r>
              </a:p>
            </p:txBody>
          </p:sp>
          <p:sp>
            <p:nvSpPr>
              <p:cNvPr id="11310" name="Rectangle 165"/>
              <p:cNvSpPr>
                <a:spLocks noChangeArrowheads="1"/>
              </p:cNvSpPr>
              <p:nvPr/>
            </p:nvSpPr>
            <p:spPr bwMode="auto">
              <a:xfrm>
                <a:off x="2544" y="1804"/>
                <a:ext cx="288" cy="96"/>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9pPr>
              </a:lstStyle>
              <a:p>
                <a:pPr eaLnBrk="1" fontAlgn="base" latinLnBrk="1" hangingPunct="1">
                  <a:spcBef>
                    <a:spcPct val="0"/>
                  </a:spcBef>
                  <a:spcAft>
                    <a:spcPct val="0"/>
                  </a:spcAft>
                </a:pPr>
                <a:endParaRPr lang="ko-KR" altLang="en-US">
                  <a:solidFill>
                    <a:srgbClr val="000000"/>
                  </a:solidFill>
                  <a:latin typeface="Times New Roman" panose="02020603050405020304" pitchFamily="18" charset="0"/>
                  <a:cs typeface="Times New Roman" panose="02020603050405020304" pitchFamily="18" charset="0"/>
                </a:endParaRPr>
              </a:p>
            </p:txBody>
          </p:sp>
          <p:sp>
            <p:nvSpPr>
              <p:cNvPr id="11311" name="Rectangle 166"/>
              <p:cNvSpPr>
                <a:spLocks noChangeArrowheads="1"/>
              </p:cNvSpPr>
              <p:nvPr/>
            </p:nvSpPr>
            <p:spPr bwMode="auto">
              <a:xfrm>
                <a:off x="2832" y="1948"/>
                <a:ext cx="48" cy="96"/>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9pPr>
              </a:lstStyle>
              <a:p>
                <a:pPr eaLnBrk="1" fontAlgn="base" latinLnBrk="1" hangingPunct="1">
                  <a:spcBef>
                    <a:spcPct val="0"/>
                  </a:spcBef>
                  <a:spcAft>
                    <a:spcPct val="0"/>
                  </a:spcAft>
                </a:pPr>
                <a:endParaRPr lang="ko-KR" altLang="en-US">
                  <a:solidFill>
                    <a:srgbClr val="000000"/>
                  </a:solidFill>
                  <a:latin typeface="Times New Roman" panose="02020603050405020304" pitchFamily="18" charset="0"/>
                  <a:cs typeface="Times New Roman" panose="02020603050405020304" pitchFamily="18" charset="0"/>
                </a:endParaRPr>
              </a:p>
            </p:txBody>
          </p:sp>
          <p:sp>
            <p:nvSpPr>
              <p:cNvPr id="11312" name="Rectangle 167"/>
              <p:cNvSpPr>
                <a:spLocks noChangeArrowheads="1"/>
              </p:cNvSpPr>
              <p:nvPr/>
            </p:nvSpPr>
            <p:spPr bwMode="auto">
              <a:xfrm>
                <a:off x="2784" y="2064"/>
                <a:ext cx="48" cy="96"/>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9pPr>
              </a:lstStyle>
              <a:p>
                <a:pPr eaLnBrk="1" fontAlgn="base" latinLnBrk="1" hangingPunct="1">
                  <a:spcBef>
                    <a:spcPct val="0"/>
                  </a:spcBef>
                  <a:spcAft>
                    <a:spcPct val="0"/>
                  </a:spcAft>
                </a:pPr>
                <a:endParaRPr lang="ko-KR" altLang="en-US">
                  <a:solidFill>
                    <a:srgbClr val="000000"/>
                  </a:solidFill>
                  <a:latin typeface="Times New Roman" panose="02020603050405020304" pitchFamily="18" charset="0"/>
                  <a:cs typeface="Times New Roman" panose="02020603050405020304" pitchFamily="18" charset="0"/>
                </a:endParaRPr>
              </a:p>
            </p:txBody>
          </p:sp>
          <p:sp>
            <p:nvSpPr>
              <p:cNvPr id="11313" name="Line 168"/>
              <p:cNvSpPr>
                <a:spLocks noChangeShapeType="1"/>
              </p:cNvSpPr>
              <p:nvPr/>
            </p:nvSpPr>
            <p:spPr bwMode="auto">
              <a:xfrm>
                <a:off x="2832" y="1900"/>
                <a:ext cx="0" cy="192"/>
              </a:xfrm>
              <a:prstGeom prst="line">
                <a:avLst/>
              </a:prstGeom>
              <a:noFill/>
              <a:ln w="9525"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latinLnBrk="1">
                  <a:spcBef>
                    <a:spcPct val="0"/>
                  </a:spcBef>
                  <a:spcAft>
                    <a:spcPct val="0"/>
                  </a:spcAft>
                </a:pPr>
                <a:endParaRPr kumimoji="1" lang="en-US">
                  <a:solidFill>
                    <a:srgbClr val="000000"/>
                  </a:solidFill>
                  <a:latin typeface="Times New Roman" panose="02020603050405020304" pitchFamily="18" charset="0"/>
                  <a:cs typeface="Times New Roman" panose="02020603050405020304" pitchFamily="18" charset="0"/>
                </a:endParaRPr>
              </a:p>
            </p:txBody>
          </p:sp>
          <p:sp>
            <p:nvSpPr>
              <p:cNvPr id="11314" name="Line 169"/>
              <p:cNvSpPr>
                <a:spLocks noChangeShapeType="1"/>
              </p:cNvSpPr>
              <p:nvPr/>
            </p:nvSpPr>
            <p:spPr bwMode="auto">
              <a:xfrm>
                <a:off x="3219" y="1900"/>
                <a:ext cx="72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latinLnBrk="1">
                  <a:spcBef>
                    <a:spcPct val="0"/>
                  </a:spcBef>
                  <a:spcAft>
                    <a:spcPct val="0"/>
                  </a:spcAft>
                </a:pPr>
                <a:endParaRPr kumimoji="1" lang="en-US">
                  <a:solidFill>
                    <a:srgbClr val="000000"/>
                  </a:solidFill>
                  <a:latin typeface="Times New Roman" panose="02020603050405020304" pitchFamily="18" charset="0"/>
                  <a:cs typeface="Times New Roman" panose="02020603050405020304" pitchFamily="18" charset="0"/>
                </a:endParaRPr>
              </a:p>
            </p:txBody>
          </p:sp>
          <p:sp>
            <p:nvSpPr>
              <p:cNvPr id="11315" name="Line 170"/>
              <p:cNvSpPr>
                <a:spLocks noChangeShapeType="1"/>
              </p:cNvSpPr>
              <p:nvPr/>
            </p:nvSpPr>
            <p:spPr bwMode="auto">
              <a:xfrm>
                <a:off x="3219" y="2160"/>
                <a:ext cx="72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latinLnBrk="1">
                  <a:spcBef>
                    <a:spcPct val="0"/>
                  </a:spcBef>
                  <a:spcAft>
                    <a:spcPct val="0"/>
                  </a:spcAft>
                </a:pPr>
                <a:endParaRPr kumimoji="1" lang="en-US">
                  <a:solidFill>
                    <a:srgbClr val="000000"/>
                  </a:solidFill>
                  <a:latin typeface="Times New Roman" panose="02020603050405020304" pitchFamily="18" charset="0"/>
                  <a:cs typeface="Times New Roman" panose="02020603050405020304" pitchFamily="18" charset="0"/>
                </a:endParaRPr>
              </a:p>
            </p:txBody>
          </p:sp>
          <p:sp>
            <p:nvSpPr>
              <p:cNvPr id="11316" name="Line 171"/>
              <p:cNvSpPr>
                <a:spLocks noChangeShapeType="1"/>
              </p:cNvSpPr>
              <p:nvPr/>
            </p:nvSpPr>
            <p:spPr bwMode="auto">
              <a:xfrm>
                <a:off x="3219" y="2044"/>
                <a:ext cx="72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latinLnBrk="1">
                  <a:spcBef>
                    <a:spcPct val="0"/>
                  </a:spcBef>
                  <a:spcAft>
                    <a:spcPct val="0"/>
                  </a:spcAft>
                </a:pPr>
                <a:endParaRPr kumimoji="1" lang="en-US">
                  <a:solidFill>
                    <a:srgbClr val="000000"/>
                  </a:solidFill>
                  <a:latin typeface="Times New Roman" panose="02020603050405020304" pitchFamily="18" charset="0"/>
                  <a:cs typeface="Times New Roman" panose="02020603050405020304" pitchFamily="18" charset="0"/>
                </a:endParaRPr>
              </a:p>
            </p:txBody>
          </p:sp>
          <p:sp>
            <p:nvSpPr>
              <p:cNvPr id="11317" name="Text Box 172"/>
              <p:cNvSpPr txBox="1">
                <a:spLocks noChangeArrowheads="1"/>
              </p:cNvSpPr>
              <p:nvPr/>
            </p:nvSpPr>
            <p:spPr bwMode="auto">
              <a:xfrm>
                <a:off x="3168" y="1776"/>
                <a:ext cx="205" cy="1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9pPr>
              </a:lstStyle>
              <a:p>
                <a:pPr algn="ctr" eaLnBrk="1" fontAlgn="base" latinLnBrk="1" hangingPunct="1">
                  <a:spcBef>
                    <a:spcPct val="0"/>
                  </a:spcBef>
                  <a:spcAft>
                    <a:spcPct val="0"/>
                  </a:spcAft>
                </a:pPr>
                <a:r>
                  <a:rPr lang="en-US" altLang="ko-KR" sz="900">
                    <a:solidFill>
                      <a:srgbClr val="000000"/>
                    </a:solidFill>
                    <a:latin typeface="Times New Roman" panose="02020603050405020304" pitchFamily="18" charset="0"/>
                    <a:cs typeface="Times New Roman" panose="02020603050405020304" pitchFamily="18" charset="0"/>
                  </a:rPr>
                  <a:t>X0</a:t>
                </a:r>
              </a:p>
            </p:txBody>
          </p:sp>
          <p:sp>
            <p:nvSpPr>
              <p:cNvPr id="11318" name="Text Box 173"/>
              <p:cNvSpPr txBox="1">
                <a:spLocks noChangeArrowheads="1"/>
              </p:cNvSpPr>
              <p:nvPr/>
            </p:nvSpPr>
            <p:spPr bwMode="auto">
              <a:xfrm>
                <a:off x="3166" y="1928"/>
                <a:ext cx="217" cy="1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9pPr>
              </a:lstStyle>
              <a:p>
                <a:pPr algn="ctr" eaLnBrk="1" fontAlgn="base" latinLnBrk="1" hangingPunct="1">
                  <a:spcBef>
                    <a:spcPct val="0"/>
                  </a:spcBef>
                  <a:spcAft>
                    <a:spcPct val="0"/>
                  </a:spcAft>
                </a:pPr>
                <a:r>
                  <a:rPr lang="en-US" altLang="ko-KR" sz="900">
                    <a:solidFill>
                      <a:srgbClr val="000000"/>
                    </a:solidFill>
                    <a:latin typeface="Times New Roman" panose="02020603050405020304" pitchFamily="18" charset="0"/>
                    <a:cs typeface="Times New Roman" panose="02020603050405020304" pitchFamily="18" charset="0"/>
                  </a:rPr>
                  <a:t>M0</a:t>
                </a:r>
              </a:p>
            </p:txBody>
          </p:sp>
          <p:sp>
            <p:nvSpPr>
              <p:cNvPr id="11319" name="Text Box 174"/>
              <p:cNvSpPr txBox="1">
                <a:spLocks noChangeArrowheads="1"/>
              </p:cNvSpPr>
              <p:nvPr/>
            </p:nvSpPr>
            <p:spPr bwMode="auto">
              <a:xfrm>
                <a:off x="3170" y="2044"/>
                <a:ext cx="217" cy="1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9pPr>
              </a:lstStyle>
              <a:p>
                <a:pPr algn="ctr" eaLnBrk="1" fontAlgn="base" latinLnBrk="1" hangingPunct="1">
                  <a:spcBef>
                    <a:spcPct val="0"/>
                  </a:spcBef>
                  <a:spcAft>
                    <a:spcPct val="0"/>
                  </a:spcAft>
                </a:pPr>
                <a:r>
                  <a:rPr lang="en-US" altLang="ko-KR" sz="900">
                    <a:solidFill>
                      <a:srgbClr val="000000"/>
                    </a:solidFill>
                    <a:latin typeface="Times New Roman" panose="02020603050405020304" pitchFamily="18" charset="0"/>
                    <a:cs typeface="Times New Roman" panose="02020603050405020304" pitchFamily="18" charset="0"/>
                  </a:rPr>
                  <a:t>M1</a:t>
                </a:r>
              </a:p>
            </p:txBody>
          </p:sp>
          <p:sp>
            <p:nvSpPr>
              <p:cNvPr id="11320" name="Rectangle 175"/>
              <p:cNvSpPr>
                <a:spLocks noChangeArrowheads="1"/>
              </p:cNvSpPr>
              <p:nvPr/>
            </p:nvSpPr>
            <p:spPr bwMode="auto">
              <a:xfrm>
                <a:off x="3459" y="1804"/>
                <a:ext cx="288" cy="96"/>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9pPr>
              </a:lstStyle>
              <a:p>
                <a:pPr eaLnBrk="1" fontAlgn="base" latinLnBrk="1" hangingPunct="1">
                  <a:spcBef>
                    <a:spcPct val="0"/>
                  </a:spcBef>
                  <a:spcAft>
                    <a:spcPct val="0"/>
                  </a:spcAft>
                </a:pPr>
                <a:endParaRPr lang="ko-KR" altLang="en-US">
                  <a:solidFill>
                    <a:srgbClr val="000000"/>
                  </a:solidFill>
                  <a:latin typeface="Times New Roman" panose="02020603050405020304" pitchFamily="18" charset="0"/>
                  <a:cs typeface="Times New Roman" panose="02020603050405020304" pitchFamily="18" charset="0"/>
                </a:endParaRPr>
              </a:p>
            </p:txBody>
          </p:sp>
          <p:sp>
            <p:nvSpPr>
              <p:cNvPr id="11321" name="Rectangle 176"/>
              <p:cNvSpPr>
                <a:spLocks noChangeArrowheads="1"/>
              </p:cNvSpPr>
              <p:nvPr/>
            </p:nvSpPr>
            <p:spPr bwMode="auto">
              <a:xfrm>
                <a:off x="3459" y="1948"/>
                <a:ext cx="48" cy="96"/>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9pPr>
              </a:lstStyle>
              <a:p>
                <a:pPr eaLnBrk="1" fontAlgn="base" latinLnBrk="1" hangingPunct="1">
                  <a:spcBef>
                    <a:spcPct val="0"/>
                  </a:spcBef>
                  <a:spcAft>
                    <a:spcPct val="0"/>
                  </a:spcAft>
                </a:pPr>
                <a:endParaRPr lang="ko-KR" altLang="en-US">
                  <a:solidFill>
                    <a:srgbClr val="000000"/>
                  </a:solidFill>
                  <a:latin typeface="Times New Roman" panose="02020603050405020304" pitchFamily="18" charset="0"/>
                  <a:cs typeface="Times New Roman" panose="02020603050405020304" pitchFamily="18" charset="0"/>
                </a:endParaRPr>
              </a:p>
            </p:txBody>
          </p:sp>
          <p:sp>
            <p:nvSpPr>
              <p:cNvPr id="11322" name="Rectangle 177"/>
              <p:cNvSpPr>
                <a:spLocks noChangeArrowheads="1"/>
              </p:cNvSpPr>
              <p:nvPr/>
            </p:nvSpPr>
            <p:spPr bwMode="auto">
              <a:xfrm>
                <a:off x="3747" y="2064"/>
                <a:ext cx="48" cy="96"/>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9pPr>
              </a:lstStyle>
              <a:p>
                <a:pPr eaLnBrk="1" fontAlgn="base" latinLnBrk="1" hangingPunct="1">
                  <a:spcBef>
                    <a:spcPct val="0"/>
                  </a:spcBef>
                  <a:spcAft>
                    <a:spcPct val="0"/>
                  </a:spcAft>
                </a:pPr>
                <a:endParaRPr lang="ko-KR" altLang="en-US">
                  <a:solidFill>
                    <a:srgbClr val="000000"/>
                  </a:solidFill>
                  <a:latin typeface="Times New Roman" panose="02020603050405020304" pitchFamily="18" charset="0"/>
                  <a:cs typeface="Times New Roman" panose="02020603050405020304" pitchFamily="18" charset="0"/>
                </a:endParaRPr>
              </a:p>
            </p:txBody>
          </p:sp>
          <p:sp>
            <p:nvSpPr>
              <p:cNvPr id="11323" name="Line 178"/>
              <p:cNvSpPr>
                <a:spLocks noChangeShapeType="1"/>
              </p:cNvSpPr>
              <p:nvPr/>
            </p:nvSpPr>
            <p:spPr bwMode="auto">
              <a:xfrm>
                <a:off x="3459" y="1900"/>
                <a:ext cx="0" cy="48"/>
              </a:xfrm>
              <a:prstGeom prst="line">
                <a:avLst/>
              </a:prstGeom>
              <a:noFill/>
              <a:ln w="9525"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latinLnBrk="1">
                  <a:spcBef>
                    <a:spcPct val="0"/>
                  </a:spcBef>
                  <a:spcAft>
                    <a:spcPct val="0"/>
                  </a:spcAft>
                </a:pPr>
                <a:endParaRPr kumimoji="1" lang="en-US">
                  <a:solidFill>
                    <a:srgbClr val="000000"/>
                  </a:solidFill>
                  <a:latin typeface="Times New Roman" panose="02020603050405020304" pitchFamily="18" charset="0"/>
                  <a:cs typeface="Times New Roman" panose="02020603050405020304" pitchFamily="18" charset="0"/>
                </a:endParaRPr>
              </a:p>
            </p:txBody>
          </p:sp>
          <p:sp>
            <p:nvSpPr>
              <p:cNvPr id="11324" name="Line 179"/>
              <p:cNvSpPr>
                <a:spLocks noChangeShapeType="1"/>
              </p:cNvSpPr>
              <p:nvPr/>
            </p:nvSpPr>
            <p:spPr bwMode="auto">
              <a:xfrm>
                <a:off x="3747" y="1900"/>
                <a:ext cx="0" cy="192"/>
              </a:xfrm>
              <a:prstGeom prst="line">
                <a:avLst/>
              </a:prstGeom>
              <a:noFill/>
              <a:ln w="9525"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latinLnBrk="1">
                  <a:spcBef>
                    <a:spcPct val="0"/>
                  </a:spcBef>
                  <a:spcAft>
                    <a:spcPct val="0"/>
                  </a:spcAft>
                </a:pPr>
                <a:endParaRPr kumimoji="1" lang="en-US">
                  <a:solidFill>
                    <a:srgbClr val="000000"/>
                  </a:solidFill>
                  <a:latin typeface="Times New Roman" panose="02020603050405020304" pitchFamily="18" charset="0"/>
                  <a:cs typeface="Times New Roman" panose="02020603050405020304" pitchFamily="18" charset="0"/>
                </a:endParaRPr>
              </a:p>
            </p:txBody>
          </p:sp>
          <p:sp>
            <p:nvSpPr>
              <p:cNvPr id="11325" name="Line 180"/>
              <p:cNvSpPr>
                <a:spLocks noChangeShapeType="1"/>
              </p:cNvSpPr>
              <p:nvPr/>
            </p:nvSpPr>
            <p:spPr bwMode="auto">
              <a:xfrm>
                <a:off x="2307" y="2380"/>
                <a:ext cx="72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latinLnBrk="1">
                  <a:spcBef>
                    <a:spcPct val="0"/>
                  </a:spcBef>
                  <a:spcAft>
                    <a:spcPct val="0"/>
                  </a:spcAft>
                </a:pPr>
                <a:endParaRPr kumimoji="1" lang="en-US">
                  <a:solidFill>
                    <a:srgbClr val="000000"/>
                  </a:solidFill>
                  <a:latin typeface="Times New Roman" panose="02020603050405020304" pitchFamily="18" charset="0"/>
                  <a:cs typeface="Times New Roman" panose="02020603050405020304" pitchFamily="18" charset="0"/>
                </a:endParaRPr>
              </a:p>
            </p:txBody>
          </p:sp>
          <p:sp>
            <p:nvSpPr>
              <p:cNvPr id="11326" name="Line 181"/>
              <p:cNvSpPr>
                <a:spLocks noChangeShapeType="1"/>
              </p:cNvSpPr>
              <p:nvPr/>
            </p:nvSpPr>
            <p:spPr bwMode="auto">
              <a:xfrm>
                <a:off x="2307" y="2640"/>
                <a:ext cx="72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latinLnBrk="1">
                  <a:spcBef>
                    <a:spcPct val="0"/>
                  </a:spcBef>
                  <a:spcAft>
                    <a:spcPct val="0"/>
                  </a:spcAft>
                </a:pPr>
                <a:endParaRPr kumimoji="1" lang="en-US">
                  <a:solidFill>
                    <a:srgbClr val="000000"/>
                  </a:solidFill>
                  <a:latin typeface="Times New Roman" panose="02020603050405020304" pitchFamily="18" charset="0"/>
                  <a:cs typeface="Times New Roman" panose="02020603050405020304" pitchFamily="18" charset="0"/>
                </a:endParaRPr>
              </a:p>
            </p:txBody>
          </p:sp>
          <p:sp>
            <p:nvSpPr>
              <p:cNvPr id="11327" name="Line 182"/>
              <p:cNvSpPr>
                <a:spLocks noChangeShapeType="1"/>
              </p:cNvSpPr>
              <p:nvPr/>
            </p:nvSpPr>
            <p:spPr bwMode="auto">
              <a:xfrm>
                <a:off x="2307" y="2524"/>
                <a:ext cx="72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latinLnBrk="1">
                  <a:spcBef>
                    <a:spcPct val="0"/>
                  </a:spcBef>
                  <a:spcAft>
                    <a:spcPct val="0"/>
                  </a:spcAft>
                </a:pPr>
                <a:endParaRPr kumimoji="1" lang="en-US">
                  <a:solidFill>
                    <a:srgbClr val="000000"/>
                  </a:solidFill>
                  <a:latin typeface="Times New Roman" panose="02020603050405020304" pitchFamily="18" charset="0"/>
                  <a:cs typeface="Times New Roman" panose="02020603050405020304" pitchFamily="18" charset="0"/>
                </a:endParaRPr>
              </a:p>
            </p:txBody>
          </p:sp>
          <p:sp>
            <p:nvSpPr>
              <p:cNvPr id="11328" name="Text Box 183"/>
              <p:cNvSpPr txBox="1">
                <a:spLocks noChangeArrowheads="1"/>
              </p:cNvSpPr>
              <p:nvPr/>
            </p:nvSpPr>
            <p:spPr bwMode="auto">
              <a:xfrm>
                <a:off x="2256" y="2256"/>
                <a:ext cx="205" cy="1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9pPr>
              </a:lstStyle>
              <a:p>
                <a:pPr algn="ctr" eaLnBrk="1" fontAlgn="base" latinLnBrk="1" hangingPunct="1">
                  <a:spcBef>
                    <a:spcPct val="0"/>
                  </a:spcBef>
                  <a:spcAft>
                    <a:spcPct val="0"/>
                  </a:spcAft>
                </a:pPr>
                <a:r>
                  <a:rPr lang="en-US" altLang="ko-KR" sz="900">
                    <a:solidFill>
                      <a:srgbClr val="000000"/>
                    </a:solidFill>
                    <a:latin typeface="Times New Roman" panose="02020603050405020304" pitchFamily="18" charset="0"/>
                    <a:cs typeface="Times New Roman" panose="02020603050405020304" pitchFamily="18" charset="0"/>
                  </a:rPr>
                  <a:t>X0</a:t>
                </a:r>
              </a:p>
            </p:txBody>
          </p:sp>
          <p:sp>
            <p:nvSpPr>
              <p:cNvPr id="11329" name="Text Box 184"/>
              <p:cNvSpPr txBox="1">
                <a:spLocks noChangeArrowheads="1"/>
              </p:cNvSpPr>
              <p:nvPr/>
            </p:nvSpPr>
            <p:spPr bwMode="auto">
              <a:xfrm>
                <a:off x="2254" y="2408"/>
                <a:ext cx="217" cy="1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9pPr>
              </a:lstStyle>
              <a:p>
                <a:pPr algn="ctr" eaLnBrk="1" fontAlgn="base" latinLnBrk="1" hangingPunct="1">
                  <a:spcBef>
                    <a:spcPct val="0"/>
                  </a:spcBef>
                  <a:spcAft>
                    <a:spcPct val="0"/>
                  </a:spcAft>
                </a:pPr>
                <a:r>
                  <a:rPr lang="en-US" altLang="ko-KR" sz="900">
                    <a:solidFill>
                      <a:srgbClr val="000000"/>
                    </a:solidFill>
                    <a:latin typeface="Times New Roman" panose="02020603050405020304" pitchFamily="18" charset="0"/>
                    <a:cs typeface="Times New Roman" panose="02020603050405020304" pitchFamily="18" charset="0"/>
                  </a:rPr>
                  <a:t>M0</a:t>
                </a:r>
              </a:p>
            </p:txBody>
          </p:sp>
          <p:sp>
            <p:nvSpPr>
              <p:cNvPr id="11330" name="Text Box 185"/>
              <p:cNvSpPr txBox="1">
                <a:spLocks noChangeArrowheads="1"/>
              </p:cNvSpPr>
              <p:nvPr/>
            </p:nvSpPr>
            <p:spPr bwMode="auto">
              <a:xfrm>
                <a:off x="2258" y="2524"/>
                <a:ext cx="217" cy="1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9pPr>
              </a:lstStyle>
              <a:p>
                <a:pPr algn="ctr" eaLnBrk="1" fontAlgn="base" latinLnBrk="1" hangingPunct="1">
                  <a:spcBef>
                    <a:spcPct val="0"/>
                  </a:spcBef>
                  <a:spcAft>
                    <a:spcPct val="0"/>
                  </a:spcAft>
                </a:pPr>
                <a:r>
                  <a:rPr lang="en-US" altLang="ko-KR" sz="900">
                    <a:solidFill>
                      <a:srgbClr val="000000"/>
                    </a:solidFill>
                    <a:latin typeface="Times New Roman" panose="02020603050405020304" pitchFamily="18" charset="0"/>
                    <a:cs typeface="Times New Roman" panose="02020603050405020304" pitchFamily="18" charset="0"/>
                  </a:rPr>
                  <a:t>M1</a:t>
                </a:r>
              </a:p>
            </p:txBody>
          </p:sp>
          <p:sp>
            <p:nvSpPr>
              <p:cNvPr id="11331" name="Rectangle 186"/>
              <p:cNvSpPr>
                <a:spLocks noChangeArrowheads="1"/>
              </p:cNvSpPr>
              <p:nvPr/>
            </p:nvSpPr>
            <p:spPr bwMode="auto">
              <a:xfrm>
                <a:off x="2547" y="2284"/>
                <a:ext cx="288" cy="96"/>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9pPr>
              </a:lstStyle>
              <a:p>
                <a:pPr eaLnBrk="1" fontAlgn="base" latinLnBrk="1" hangingPunct="1">
                  <a:spcBef>
                    <a:spcPct val="0"/>
                  </a:spcBef>
                  <a:spcAft>
                    <a:spcPct val="0"/>
                  </a:spcAft>
                </a:pPr>
                <a:endParaRPr lang="ko-KR" altLang="en-US">
                  <a:solidFill>
                    <a:srgbClr val="000000"/>
                  </a:solidFill>
                  <a:latin typeface="Times New Roman" panose="02020603050405020304" pitchFamily="18" charset="0"/>
                  <a:cs typeface="Times New Roman" panose="02020603050405020304" pitchFamily="18" charset="0"/>
                </a:endParaRPr>
              </a:p>
            </p:txBody>
          </p:sp>
          <p:sp>
            <p:nvSpPr>
              <p:cNvPr id="11332" name="Rectangle 187"/>
              <p:cNvSpPr>
                <a:spLocks noChangeArrowheads="1"/>
              </p:cNvSpPr>
              <p:nvPr/>
            </p:nvSpPr>
            <p:spPr bwMode="auto">
              <a:xfrm>
                <a:off x="2788" y="2428"/>
                <a:ext cx="48" cy="96"/>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9pPr>
              </a:lstStyle>
              <a:p>
                <a:pPr eaLnBrk="1" fontAlgn="base" latinLnBrk="1" hangingPunct="1">
                  <a:spcBef>
                    <a:spcPct val="0"/>
                  </a:spcBef>
                  <a:spcAft>
                    <a:spcPct val="0"/>
                  </a:spcAft>
                </a:pPr>
                <a:endParaRPr lang="ko-KR" altLang="en-US">
                  <a:solidFill>
                    <a:srgbClr val="000000"/>
                  </a:solidFill>
                  <a:latin typeface="Times New Roman" panose="02020603050405020304" pitchFamily="18" charset="0"/>
                  <a:cs typeface="Times New Roman" panose="02020603050405020304" pitchFamily="18" charset="0"/>
                </a:endParaRPr>
              </a:p>
            </p:txBody>
          </p:sp>
          <p:sp>
            <p:nvSpPr>
              <p:cNvPr id="11333" name="Rectangle 188"/>
              <p:cNvSpPr>
                <a:spLocks noChangeArrowheads="1"/>
              </p:cNvSpPr>
              <p:nvPr/>
            </p:nvSpPr>
            <p:spPr bwMode="auto">
              <a:xfrm>
                <a:off x="2835" y="2544"/>
                <a:ext cx="48" cy="96"/>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9pPr>
              </a:lstStyle>
              <a:p>
                <a:pPr eaLnBrk="1" fontAlgn="base" latinLnBrk="1" hangingPunct="1">
                  <a:spcBef>
                    <a:spcPct val="0"/>
                  </a:spcBef>
                  <a:spcAft>
                    <a:spcPct val="0"/>
                  </a:spcAft>
                </a:pPr>
                <a:endParaRPr lang="ko-KR" altLang="en-US">
                  <a:solidFill>
                    <a:srgbClr val="000000"/>
                  </a:solidFill>
                  <a:latin typeface="Times New Roman" panose="02020603050405020304" pitchFamily="18" charset="0"/>
                  <a:cs typeface="Times New Roman" panose="02020603050405020304" pitchFamily="18" charset="0"/>
                </a:endParaRPr>
              </a:p>
            </p:txBody>
          </p:sp>
          <p:sp>
            <p:nvSpPr>
              <p:cNvPr id="11334" name="Line 189"/>
              <p:cNvSpPr>
                <a:spLocks noChangeShapeType="1"/>
              </p:cNvSpPr>
              <p:nvPr/>
            </p:nvSpPr>
            <p:spPr bwMode="auto">
              <a:xfrm>
                <a:off x="2835" y="2380"/>
                <a:ext cx="0" cy="192"/>
              </a:xfrm>
              <a:prstGeom prst="line">
                <a:avLst/>
              </a:prstGeom>
              <a:noFill/>
              <a:ln w="9525"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latinLnBrk="1">
                  <a:spcBef>
                    <a:spcPct val="0"/>
                  </a:spcBef>
                  <a:spcAft>
                    <a:spcPct val="0"/>
                  </a:spcAft>
                </a:pPr>
                <a:endParaRPr kumimoji="1" lang="en-US">
                  <a:solidFill>
                    <a:srgbClr val="000000"/>
                  </a:solidFill>
                  <a:latin typeface="Times New Roman" panose="02020603050405020304" pitchFamily="18" charset="0"/>
                  <a:cs typeface="Times New Roman" panose="02020603050405020304" pitchFamily="18" charset="0"/>
                </a:endParaRPr>
              </a:p>
            </p:txBody>
          </p:sp>
          <p:sp>
            <p:nvSpPr>
              <p:cNvPr id="11335" name="Line 190"/>
              <p:cNvSpPr>
                <a:spLocks noChangeShapeType="1"/>
              </p:cNvSpPr>
              <p:nvPr/>
            </p:nvSpPr>
            <p:spPr bwMode="auto">
              <a:xfrm>
                <a:off x="3222" y="2380"/>
                <a:ext cx="72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latinLnBrk="1">
                  <a:spcBef>
                    <a:spcPct val="0"/>
                  </a:spcBef>
                  <a:spcAft>
                    <a:spcPct val="0"/>
                  </a:spcAft>
                </a:pPr>
                <a:endParaRPr kumimoji="1" lang="en-US">
                  <a:solidFill>
                    <a:srgbClr val="000000"/>
                  </a:solidFill>
                  <a:latin typeface="Times New Roman" panose="02020603050405020304" pitchFamily="18" charset="0"/>
                  <a:cs typeface="Times New Roman" panose="02020603050405020304" pitchFamily="18" charset="0"/>
                </a:endParaRPr>
              </a:p>
            </p:txBody>
          </p:sp>
          <p:sp>
            <p:nvSpPr>
              <p:cNvPr id="11336" name="Line 191"/>
              <p:cNvSpPr>
                <a:spLocks noChangeShapeType="1"/>
              </p:cNvSpPr>
              <p:nvPr/>
            </p:nvSpPr>
            <p:spPr bwMode="auto">
              <a:xfrm>
                <a:off x="3222" y="2640"/>
                <a:ext cx="72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latinLnBrk="1">
                  <a:spcBef>
                    <a:spcPct val="0"/>
                  </a:spcBef>
                  <a:spcAft>
                    <a:spcPct val="0"/>
                  </a:spcAft>
                </a:pPr>
                <a:endParaRPr kumimoji="1" lang="en-US">
                  <a:solidFill>
                    <a:srgbClr val="000000"/>
                  </a:solidFill>
                  <a:latin typeface="Times New Roman" panose="02020603050405020304" pitchFamily="18" charset="0"/>
                  <a:cs typeface="Times New Roman" panose="02020603050405020304" pitchFamily="18" charset="0"/>
                </a:endParaRPr>
              </a:p>
            </p:txBody>
          </p:sp>
          <p:sp>
            <p:nvSpPr>
              <p:cNvPr id="11337" name="Line 192"/>
              <p:cNvSpPr>
                <a:spLocks noChangeShapeType="1"/>
              </p:cNvSpPr>
              <p:nvPr/>
            </p:nvSpPr>
            <p:spPr bwMode="auto">
              <a:xfrm>
                <a:off x="3222" y="2524"/>
                <a:ext cx="72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latinLnBrk="1">
                  <a:spcBef>
                    <a:spcPct val="0"/>
                  </a:spcBef>
                  <a:spcAft>
                    <a:spcPct val="0"/>
                  </a:spcAft>
                </a:pPr>
                <a:endParaRPr kumimoji="1" lang="en-US">
                  <a:solidFill>
                    <a:srgbClr val="000000"/>
                  </a:solidFill>
                  <a:latin typeface="Times New Roman" panose="02020603050405020304" pitchFamily="18" charset="0"/>
                  <a:cs typeface="Times New Roman" panose="02020603050405020304" pitchFamily="18" charset="0"/>
                </a:endParaRPr>
              </a:p>
            </p:txBody>
          </p:sp>
          <p:sp>
            <p:nvSpPr>
              <p:cNvPr id="11338" name="Text Box 193"/>
              <p:cNvSpPr txBox="1">
                <a:spLocks noChangeArrowheads="1"/>
              </p:cNvSpPr>
              <p:nvPr/>
            </p:nvSpPr>
            <p:spPr bwMode="auto">
              <a:xfrm>
                <a:off x="3171" y="2256"/>
                <a:ext cx="205" cy="1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9pPr>
              </a:lstStyle>
              <a:p>
                <a:pPr algn="ctr" eaLnBrk="1" fontAlgn="base" latinLnBrk="1" hangingPunct="1">
                  <a:spcBef>
                    <a:spcPct val="0"/>
                  </a:spcBef>
                  <a:spcAft>
                    <a:spcPct val="0"/>
                  </a:spcAft>
                </a:pPr>
                <a:r>
                  <a:rPr lang="en-US" altLang="ko-KR" sz="900">
                    <a:solidFill>
                      <a:srgbClr val="000000"/>
                    </a:solidFill>
                    <a:latin typeface="Times New Roman" panose="02020603050405020304" pitchFamily="18" charset="0"/>
                    <a:cs typeface="Times New Roman" panose="02020603050405020304" pitchFamily="18" charset="0"/>
                  </a:rPr>
                  <a:t>X0</a:t>
                </a:r>
              </a:p>
            </p:txBody>
          </p:sp>
          <p:sp>
            <p:nvSpPr>
              <p:cNvPr id="11339" name="Text Box 194"/>
              <p:cNvSpPr txBox="1">
                <a:spLocks noChangeArrowheads="1"/>
              </p:cNvSpPr>
              <p:nvPr/>
            </p:nvSpPr>
            <p:spPr bwMode="auto">
              <a:xfrm>
                <a:off x="3169" y="2408"/>
                <a:ext cx="217" cy="1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9pPr>
              </a:lstStyle>
              <a:p>
                <a:pPr algn="ctr" eaLnBrk="1" fontAlgn="base" latinLnBrk="1" hangingPunct="1">
                  <a:spcBef>
                    <a:spcPct val="0"/>
                  </a:spcBef>
                  <a:spcAft>
                    <a:spcPct val="0"/>
                  </a:spcAft>
                </a:pPr>
                <a:r>
                  <a:rPr lang="en-US" altLang="ko-KR" sz="900">
                    <a:solidFill>
                      <a:srgbClr val="000000"/>
                    </a:solidFill>
                    <a:latin typeface="Times New Roman" panose="02020603050405020304" pitchFamily="18" charset="0"/>
                    <a:cs typeface="Times New Roman" panose="02020603050405020304" pitchFamily="18" charset="0"/>
                  </a:rPr>
                  <a:t>M0</a:t>
                </a:r>
              </a:p>
            </p:txBody>
          </p:sp>
          <p:sp>
            <p:nvSpPr>
              <p:cNvPr id="11340" name="Text Box 195"/>
              <p:cNvSpPr txBox="1">
                <a:spLocks noChangeArrowheads="1"/>
              </p:cNvSpPr>
              <p:nvPr/>
            </p:nvSpPr>
            <p:spPr bwMode="auto">
              <a:xfrm>
                <a:off x="3173" y="2524"/>
                <a:ext cx="217" cy="1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9pPr>
              </a:lstStyle>
              <a:p>
                <a:pPr algn="ctr" eaLnBrk="1" fontAlgn="base" latinLnBrk="1" hangingPunct="1">
                  <a:spcBef>
                    <a:spcPct val="0"/>
                  </a:spcBef>
                  <a:spcAft>
                    <a:spcPct val="0"/>
                  </a:spcAft>
                </a:pPr>
                <a:r>
                  <a:rPr lang="en-US" altLang="ko-KR" sz="900">
                    <a:solidFill>
                      <a:srgbClr val="000000"/>
                    </a:solidFill>
                    <a:latin typeface="Times New Roman" panose="02020603050405020304" pitchFamily="18" charset="0"/>
                    <a:cs typeface="Times New Roman" panose="02020603050405020304" pitchFamily="18" charset="0"/>
                  </a:rPr>
                  <a:t>M1</a:t>
                </a:r>
              </a:p>
            </p:txBody>
          </p:sp>
          <p:sp>
            <p:nvSpPr>
              <p:cNvPr id="11341" name="Rectangle 196"/>
              <p:cNvSpPr>
                <a:spLocks noChangeArrowheads="1"/>
              </p:cNvSpPr>
              <p:nvPr/>
            </p:nvSpPr>
            <p:spPr bwMode="auto">
              <a:xfrm>
                <a:off x="3462" y="2284"/>
                <a:ext cx="288" cy="96"/>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9pPr>
              </a:lstStyle>
              <a:p>
                <a:pPr eaLnBrk="1" fontAlgn="base" latinLnBrk="1" hangingPunct="1">
                  <a:spcBef>
                    <a:spcPct val="0"/>
                  </a:spcBef>
                  <a:spcAft>
                    <a:spcPct val="0"/>
                  </a:spcAft>
                </a:pPr>
                <a:endParaRPr lang="ko-KR" altLang="en-US">
                  <a:solidFill>
                    <a:srgbClr val="000000"/>
                  </a:solidFill>
                  <a:latin typeface="Times New Roman" panose="02020603050405020304" pitchFamily="18" charset="0"/>
                  <a:cs typeface="Times New Roman" panose="02020603050405020304" pitchFamily="18" charset="0"/>
                </a:endParaRPr>
              </a:p>
            </p:txBody>
          </p:sp>
          <p:sp>
            <p:nvSpPr>
              <p:cNvPr id="11342" name="Rectangle 197"/>
              <p:cNvSpPr>
                <a:spLocks noChangeArrowheads="1"/>
              </p:cNvSpPr>
              <p:nvPr/>
            </p:nvSpPr>
            <p:spPr bwMode="auto">
              <a:xfrm>
                <a:off x="3752" y="2428"/>
                <a:ext cx="48" cy="96"/>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9pPr>
              </a:lstStyle>
              <a:p>
                <a:pPr eaLnBrk="1" fontAlgn="base" latinLnBrk="1" hangingPunct="1">
                  <a:spcBef>
                    <a:spcPct val="0"/>
                  </a:spcBef>
                  <a:spcAft>
                    <a:spcPct val="0"/>
                  </a:spcAft>
                </a:pPr>
                <a:endParaRPr lang="ko-KR" altLang="en-US">
                  <a:solidFill>
                    <a:srgbClr val="000000"/>
                  </a:solidFill>
                  <a:latin typeface="Times New Roman" panose="02020603050405020304" pitchFamily="18" charset="0"/>
                  <a:cs typeface="Times New Roman" panose="02020603050405020304" pitchFamily="18" charset="0"/>
                </a:endParaRPr>
              </a:p>
            </p:txBody>
          </p:sp>
          <p:sp>
            <p:nvSpPr>
              <p:cNvPr id="11343" name="Rectangle 198"/>
              <p:cNvSpPr>
                <a:spLocks noChangeArrowheads="1"/>
              </p:cNvSpPr>
              <p:nvPr/>
            </p:nvSpPr>
            <p:spPr bwMode="auto">
              <a:xfrm>
                <a:off x="3464" y="2544"/>
                <a:ext cx="48" cy="96"/>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9pPr>
              </a:lstStyle>
              <a:p>
                <a:pPr eaLnBrk="1" fontAlgn="base" latinLnBrk="1" hangingPunct="1">
                  <a:spcBef>
                    <a:spcPct val="0"/>
                  </a:spcBef>
                  <a:spcAft>
                    <a:spcPct val="0"/>
                  </a:spcAft>
                </a:pPr>
                <a:endParaRPr lang="ko-KR" altLang="en-US">
                  <a:solidFill>
                    <a:srgbClr val="000000"/>
                  </a:solidFill>
                  <a:latin typeface="Times New Roman" panose="02020603050405020304" pitchFamily="18" charset="0"/>
                  <a:cs typeface="Times New Roman" panose="02020603050405020304" pitchFamily="18" charset="0"/>
                </a:endParaRPr>
              </a:p>
            </p:txBody>
          </p:sp>
          <p:sp>
            <p:nvSpPr>
              <p:cNvPr id="11344" name="Line 199"/>
              <p:cNvSpPr>
                <a:spLocks noChangeShapeType="1"/>
              </p:cNvSpPr>
              <p:nvPr/>
            </p:nvSpPr>
            <p:spPr bwMode="auto">
              <a:xfrm>
                <a:off x="3752" y="2380"/>
                <a:ext cx="0" cy="48"/>
              </a:xfrm>
              <a:prstGeom prst="line">
                <a:avLst/>
              </a:prstGeom>
              <a:noFill/>
              <a:ln w="9525"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latinLnBrk="1">
                  <a:spcBef>
                    <a:spcPct val="0"/>
                  </a:spcBef>
                  <a:spcAft>
                    <a:spcPct val="0"/>
                  </a:spcAft>
                </a:pPr>
                <a:endParaRPr kumimoji="1" lang="en-US">
                  <a:solidFill>
                    <a:srgbClr val="000000"/>
                  </a:solidFill>
                  <a:latin typeface="Times New Roman" panose="02020603050405020304" pitchFamily="18" charset="0"/>
                  <a:cs typeface="Times New Roman" panose="02020603050405020304" pitchFamily="18" charset="0"/>
                </a:endParaRPr>
              </a:p>
            </p:txBody>
          </p:sp>
          <p:sp>
            <p:nvSpPr>
              <p:cNvPr id="11345" name="Line 200"/>
              <p:cNvSpPr>
                <a:spLocks noChangeShapeType="1"/>
              </p:cNvSpPr>
              <p:nvPr/>
            </p:nvSpPr>
            <p:spPr bwMode="auto">
              <a:xfrm>
                <a:off x="3464" y="2380"/>
                <a:ext cx="0" cy="192"/>
              </a:xfrm>
              <a:prstGeom prst="line">
                <a:avLst/>
              </a:prstGeom>
              <a:noFill/>
              <a:ln w="9525"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latinLnBrk="1">
                  <a:spcBef>
                    <a:spcPct val="0"/>
                  </a:spcBef>
                  <a:spcAft>
                    <a:spcPct val="0"/>
                  </a:spcAft>
                </a:pPr>
                <a:endParaRPr kumimoji="1" lang="en-US">
                  <a:solidFill>
                    <a:srgbClr val="000000"/>
                  </a:solidFill>
                  <a:latin typeface="Times New Roman" panose="02020603050405020304" pitchFamily="18" charset="0"/>
                  <a:cs typeface="Times New Roman" panose="02020603050405020304" pitchFamily="18" charset="0"/>
                </a:endParaRPr>
              </a:p>
            </p:txBody>
          </p:sp>
          <p:sp>
            <p:nvSpPr>
              <p:cNvPr id="11346" name="Rectangle 201"/>
              <p:cNvSpPr>
                <a:spLocks noChangeArrowheads="1"/>
              </p:cNvSpPr>
              <p:nvPr/>
            </p:nvSpPr>
            <p:spPr bwMode="auto">
              <a:xfrm>
                <a:off x="2143" y="1784"/>
                <a:ext cx="189" cy="1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9pPr>
              </a:lstStyle>
              <a:p>
                <a:pPr algn="ctr" eaLnBrk="1" fontAlgn="base" latinLnBrk="1" hangingPunct="1">
                  <a:spcBef>
                    <a:spcPct val="0"/>
                  </a:spcBef>
                  <a:spcAft>
                    <a:spcPct val="0"/>
                  </a:spcAft>
                </a:pPr>
                <a:r>
                  <a:rPr lang="ko-KR" altLang="en-US" sz="900">
                    <a:solidFill>
                      <a:srgbClr val="000000"/>
                    </a:solidFill>
                    <a:latin typeface="Times New Roman" panose="02020603050405020304" pitchFamily="18" charset="0"/>
                    <a:cs typeface="Times New Roman" panose="02020603050405020304" pitchFamily="18" charset="0"/>
                  </a:rPr>
                  <a:t>①</a:t>
                </a:r>
              </a:p>
            </p:txBody>
          </p:sp>
          <p:sp>
            <p:nvSpPr>
              <p:cNvPr id="11347" name="Rectangle 202"/>
              <p:cNvSpPr>
                <a:spLocks noChangeArrowheads="1"/>
              </p:cNvSpPr>
              <p:nvPr/>
            </p:nvSpPr>
            <p:spPr bwMode="auto">
              <a:xfrm>
                <a:off x="3059" y="1780"/>
                <a:ext cx="189" cy="1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9pPr>
              </a:lstStyle>
              <a:p>
                <a:pPr algn="ctr" eaLnBrk="1" fontAlgn="base" latinLnBrk="1" hangingPunct="1">
                  <a:spcBef>
                    <a:spcPct val="0"/>
                  </a:spcBef>
                  <a:spcAft>
                    <a:spcPct val="0"/>
                  </a:spcAft>
                </a:pPr>
                <a:r>
                  <a:rPr lang="ko-KR" altLang="en-US" sz="900">
                    <a:solidFill>
                      <a:srgbClr val="000000"/>
                    </a:solidFill>
                    <a:latin typeface="Times New Roman" panose="02020603050405020304" pitchFamily="18" charset="0"/>
                    <a:cs typeface="Times New Roman" panose="02020603050405020304" pitchFamily="18" charset="0"/>
                  </a:rPr>
                  <a:t>②</a:t>
                </a:r>
              </a:p>
            </p:txBody>
          </p:sp>
          <p:sp>
            <p:nvSpPr>
              <p:cNvPr id="11348" name="Rectangle 203"/>
              <p:cNvSpPr>
                <a:spLocks noChangeArrowheads="1"/>
              </p:cNvSpPr>
              <p:nvPr/>
            </p:nvSpPr>
            <p:spPr bwMode="auto">
              <a:xfrm>
                <a:off x="2163" y="2264"/>
                <a:ext cx="189" cy="1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9pPr>
              </a:lstStyle>
              <a:p>
                <a:pPr algn="ctr" eaLnBrk="1" fontAlgn="base" latinLnBrk="1" hangingPunct="1">
                  <a:spcBef>
                    <a:spcPct val="0"/>
                  </a:spcBef>
                  <a:spcAft>
                    <a:spcPct val="0"/>
                  </a:spcAft>
                </a:pPr>
                <a:r>
                  <a:rPr lang="ko-KR" altLang="en-US" sz="900">
                    <a:solidFill>
                      <a:srgbClr val="000000"/>
                    </a:solidFill>
                    <a:latin typeface="Times New Roman" panose="02020603050405020304" pitchFamily="18" charset="0"/>
                    <a:cs typeface="Times New Roman" panose="02020603050405020304" pitchFamily="18" charset="0"/>
                  </a:rPr>
                  <a:t>③</a:t>
                </a:r>
              </a:p>
            </p:txBody>
          </p:sp>
          <p:sp>
            <p:nvSpPr>
              <p:cNvPr id="11349" name="Rectangle 204"/>
              <p:cNvSpPr>
                <a:spLocks noChangeArrowheads="1"/>
              </p:cNvSpPr>
              <p:nvPr/>
            </p:nvSpPr>
            <p:spPr bwMode="auto">
              <a:xfrm>
                <a:off x="3075" y="2260"/>
                <a:ext cx="189" cy="1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9pPr>
              </a:lstStyle>
              <a:p>
                <a:pPr algn="ctr" eaLnBrk="1" fontAlgn="base" latinLnBrk="1" hangingPunct="1">
                  <a:spcBef>
                    <a:spcPct val="0"/>
                  </a:spcBef>
                  <a:spcAft>
                    <a:spcPct val="0"/>
                  </a:spcAft>
                </a:pPr>
                <a:r>
                  <a:rPr lang="ko-KR" altLang="en-US" sz="900">
                    <a:solidFill>
                      <a:srgbClr val="000000"/>
                    </a:solidFill>
                    <a:latin typeface="Times New Roman" panose="02020603050405020304" pitchFamily="18" charset="0"/>
                    <a:cs typeface="Times New Roman" panose="02020603050405020304" pitchFamily="18" charset="0"/>
                  </a:rPr>
                  <a:t>④</a:t>
                </a:r>
              </a:p>
            </p:txBody>
          </p:sp>
        </p:grpSp>
      </p:grpSp>
      <p:sp>
        <p:nvSpPr>
          <p:cNvPr id="11288" name="Rectangle 205"/>
          <p:cNvSpPr>
            <a:spLocks noChangeArrowheads="1"/>
          </p:cNvSpPr>
          <p:nvPr/>
        </p:nvSpPr>
        <p:spPr bwMode="auto">
          <a:xfrm>
            <a:off x="260350" y="1128183"/>
            <a:ext cx="3429000" cy="446276"/>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9pPr>
          </a:lstStyle>
          <a:p>
            <a:pPr eaLnBrk="1" fontAlgn="base" latinLnBrk="1" hangingPunct="1">
              <a:spcBef>
                <a:spcPct val="0"/>
              </a:spcBef>
              <a:spcAft>
                <a:spcPct val="0"/>
              </a:spcAft>
            </a:pPr>
            <a:r>
              <a:rPr lang="ko-KR" altLang="en-US" sz="900">
                <a:solidFill>
                  <a:srgbClr val="000000"/>
                </a:solidFill>
                <a:latin typeface="Times New Roman" panose="02020603050405020304" pitchFamily="18" charset="0"/>
                <a:cs typeface="Times New Roman" panose="02020603050405020304" pitchFamily="18" charset="0"/>
              </a:rPr>
              <a:t> </a:t>
            </a:r>
            <a:r>
              <a:rPr lang="en-US" altLang="ko-KR" sz="900">
                <a:solidFill>
                  <a:srgbClr val="000000"/>
                </a:solidFill>
                <a:latin typeface="Times New Roman" panose="02020603050405020304" pitchFamily="18" charset="0"/>
                <a:cs typeface="Times New Roman" panose="02020603050405020304" pitchFamily="18" charset="0"/>
              </a:rPr>
              <a:t>17. </a:t>
            </a:r>
            <a:r>
              <a:rPr lang="en-US" altLang="ko-KR" sz="900" err="1" smtClean="0">
                <a:solidFill>
                  <a:srgbClr val="000000"/>
                </a:solidFill>
                <a:latin typeface="Times New Roman" panose="02020603050405020304" pitchFamily="18" charset="0"/>
                <a:cs typeface="Times New Roman" panose="02020603050405020304" pitchFamily="18" charset="0"/>
              </a:rPr>
              <a:t>Phím</a:t>
            </a:r>
            <a:r>
              <a:rPr lang="en-US" altLang="ko-KR" sz="900" smtClean="0">
                <a:solidFill>
                  <a:srgbClr val="000000"/>
                </a:solidFill>
                <a:latin typeface="Times New Roman" panose="02020603050405020304" pitchFamily="18" charset="0"/>
                <a:cs typeface="Times New Roman" panose="02020603050405020304" pitchFamily="18" charset="0"/>
              </a:rPr>
              <a:t> </a:t>
            </a:r>
            <a:r>
              <a:rPr lang="en-US" altLang="ko-KR" sz="900" err="1" smtClean="0">
                <a:solidFill>
                  <a:srgbClr val="000000"/>
                </a:solidFill>
                <a:latin typeface="Times New Roman" panose="02020603050405020304" pitchFamily="18" charset="0"/>
                <a:cs typeface="Times New Roman" panose="02020603050405020304" pitchFamily="18" charset="0"/>
              </a:rPr>
              <a:t>tắt</a:t>
            </a:r>
            <a:r>
              <a:rPr lang="en-US" altLang="ko-KR" sz="900" smtClean="0">
                <a:solidFill>
                  <a:srgbClr val="000000"/>
                </a:solidFill>
                <a:latin typeface="Times New Roman" panose="02020603050405020304" pitchFamily="18" charset="0"/>
                <a:cs typeface="Times New Roman" panose="02020603050405020304" pitchFamily="18" charset="0"/>
              </a:rPr>
              <a:t> </a:t>
            </a:r>
            <a:r>
              <a:rPr lang="en-US" altLang="ko-KR" sz="900" err="1" smtClean="0">
                <a:solidFill>
                  <a:srgbClr val="000000"/>
                </a:solidFill>
                <a:latin typeface="Times New Roman" panose="02020603050405020304" pitchFamily="18" charset="0"/>
                <a:cs typeface="Times New Roman" panose="02020603050405020304" pitchFamily="18" charset="0"/>
              </a:rPr>
              <a:t>nào</a:t>
            </a:r>
            <a:r>
              <a:rPr lang="en-US" altLang="ko-KR" sz="900" smtClean="0">
                <a:solidFill>
                  <a:srgbClr val="000000"/>
                </a:solidFill>
                <a:latin typeface="Times New Roman" panose="02020603050405020304" pitchFamily="18" charset="0"/>
                <a:cs typeface="Times New Roman" panose="02020603050405020304" pitchFamily="18" charset="0"/>
              </a:rPr>
              <a:t> </a:t>
            </a:r>
            <a:r>
              <a:rPr lang="en-US" altLang="ko-KR" sz="900" err="1" smtClean="0">
                <a:solidFill>
                  <a:srgbClr val="000000"/>
                </a:solidFill>
                <a:latin typeface="Times New Roman" panose="02020603050405020304" pitchFamily="18" charset="0"/>
                <a:cs typeface="Times New Roman" panose="02020603050405020304" pitchFamily="18" charset="0"/>
              </a:rPr>
              <a:t>để</a:t>
            </a:r>
            <a:r>
              <a:rPr lang="en-US" altLang="ko-KR" sz="900" smtClean="0">
                <a:solidFill>
                  <a:srgbClr val="000000"/>
                </a:solidFill>
                <a:latin typeface="Times New Roman" panose="02020603050405020304" pitchFamily="18" charset="0"/>
                <a:cs typeface="Times New Roman" panose="02020603050405020304" pitchFamily="18" charset="0"/>
              </a:rPr>
              <a:t> </a:t>
            </a:r>
            <a:r>
              <a:rPr lang="en-US" altLang="ko-KR" sz="900" err="1" smtClean="0">
                <a:solidFill>
                  <a:srgbClr val="000000"/>
                </a:solidFill>
                <a:latin typeface="Times New Roman" panose="02020603050405020304" pitchFamily="18" charset="0"/>
                <a:cs typeface="Times New Roman" panose="02020603050405020304" pitchFamily="18" charset="0"/>
              </a:rPr>
              <a:t>chuyển</a:t>
            </a:r>
            <a:r>
              <a:rPr lang="en-US" altLang="ko-KR" sz="900" smtClean="0">
                <a:solidFill>
                  <a:srgbClr val="000000"/>
                </a:solidFill>
                <a:latin typeface="Times New Roman" panose="02020603050405020304" pitchFamily="18" charset="0"/>
                <a:cs typeface="Times New Roman" panose="02020603050405020304" pitchFamily="18" charset="0"/>
              </a:rPr>
              <a:t> sang Edit Mode? </a:t>
            </a:r>
            <a:r>
              <a:rPr lang="en-US" altLang="ko-KR" sz="900">
                <a:solidFill>
                  <a:srgbClr val="000000"/>
                </a:solidFill>
                <a:latin typeface="Times New Roman" panose="02020603050405020304" pitchFamily="18" charset="0"/>
                <a:cs typeface="Times New Roman" panose="02020603050405020304" pitchFamily="18" charset="0"/>
              </a:rPr>
              <a:t>(        )</a:t>
            </a:r>
          </a:p>
          <a:p>
            <a:pPr eaLnBrk="1" fontAlgn="base" latinLnBrk="1" hangingPunct="1">
              <a:spcBef>
                <a:spcPct val="0"/>
              </a:spcBef>
              <a:spcAft>
                <a:spcPct val="0"/>
              </a:spcAft>
            </a:pPr>
            <a:endParaRPr lang="en-US" altLang="ko-KR" sz="500">
              <a:solidFill>
                <a:srgbClr val="000000"/>
              </a:solidFill>
              <a:latin typeface="Times New Roman" panose="02020603050405020304" pitchFamily="18" charset="0"/>
              <a:cs typeface="Times New Roman" panose="02020603050405020304" pitchFamily="18" charset="0"/>
            </a:endParaRPr>
          </a:p>
          <a:p>
            <a:pPr eaLnBrk="1" fontAlgn="base" latinLnBrk="1" hangingPunct="1">
              <a:spcBef>
                <a:spcPct val="0"/>
              </a:spcBef>
              <a:spcAft>
                <a:spcPct val="0"/>
              </a:spcAft>
            </a:pPr>
            <a:r>
              <a:rPr lang="en-US" altLang="ko-KR" sz="900">
                <a:solidFill>
                  <a:srgbClr val="000000"/>
                </a:solidFill>
                <a:latin typeface="Times New Roman" panose="02020603050405020304" pitchFamily="18" charset="0"/>
                <a:cs typeface="Times New Roman" panose="02020603050405020304" pitchFamily="18" charset="0"/>
              </a:rPr>
              <a:t>   ① F4          ② F2         ③  F7         ④ F5</a:t>
            </a:r>
          </a:p>
        </p:txBody>
      </p:sp>
      <p:sp>
        <p:nvSpPr>
          <p:cNvPr id="11289" name="Rectangle 180"/>
          <p:cNvSpPr>
            <a:spLocks noChangeArrowheads="1"/>
          </p:cNvSpPr>
          <p:nvPr/>
        </p:nvSpPr>
        <p:spPr bwMode="auto">
          <a:xfrm>
            <a:off x="3419475" y="1128191"/>
            <a:ext cx="3429000" cy="992579"/>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9pPr>
          </a:lstStyle>
          <a:p>
            <a:pPr eaLnBrk="1" fontAlgn="base" latinLnBrk="1" hangingPunct="1">
              <a:spcBef>
                <a:spcPct val="0"/>
              </a:spcBef>
              <a:spcAft>
                <a:spcPct val="0"/>
              </a:spcAft>
            </a:pPr>
            <a:r>
              <a:rPr lang="en-US" altLang="ko-KR" sz="900">
                <a:solidFill>
                  <a:srgbClr val="000000"/>
                </a:solidFill>
                <a:latin typeface="Times New Roman" panose="02020603050405020304" pitchFamily="18" charset="0"/>
                <a:ea typeface="돋움" pitchFamily="50" charset="-127"/>
                <a:cs typeface="Times New Roman" panose="02020603050405020304" pitchFamily="18" charset="0"/>
              </a:rPr>
              <a:t>20.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Thứ</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tự</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sắp</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xếp</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theo</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độ</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lớn</a:t>
            </a:r>
            <a:r>
              <a:rPr lang="en-US" altLang="ko-KR" sz="900" smtClean="0">
                <a:solidFill>
                  <a:srgbClr val="000000"/>
                </a:solidFill>
                <a:latin typeface="Times New Roman" panose="02020603050405020304" pitchFamily="18" charset="0"/>
                <a:ea typeface="돋움" pitchFamily="50" charset="-127"/>
                <a:cs typeface="Times New Roman" panose="02020603050405020304" pitchFamily="18" charset="0"/>
              </a:rPr>
              <a:t> dung </a:t>
            </a:r>
            <a:r>
              <a:rPr lang="en-US" altLang="ko-KR" sz="900" err="1" smtClean="0">
                <a:solidFill>
                  <a:srgbClr val="000000"/>
                </a:solidFill>
                <a:latin typeface="Times New Roman" panose="02020603050405020304" pitchFamily="18" charset="0"/>
                <a:ea typeface="돋움" pitchFamily="50" charset="-127"/>
                <a:cs typeface="Times New Roman" panose="02020603050405020304" pitchFamily="18" charset="0"/>
              </a:rPr>
              <a:t>lượng</a:t>
            </a:r>
            <a:r>
              <a:rPr lang="ko-KR" altLang="en-US" sz="900" smtClean="0">
                <a:solidFill>
                  <a:srgbClr val="000000"/>
                </a:solidFill>
                <a:latin typeface="Times New Roman" panose="02020603050405020304" pitchFamily="18" charset="0"/>
                <a:ea typeface="돋움" pitchFamily="50" charset="-127"/>
                <a:cs typeface="Times New Roman" panose="02020603050405020304" pitchFamily="18" charset="0"/>
              </a:rPr>
              <a:t> </a:t>
            </a:r>
            <a:r>
              <a:rPr lang="ko-KR" altLang="en-US" sz="900" smtClean="0">
                <a:solidFill>
                  <a:srgbClr val="000000"/>
                </a:solidFill>
                <a:latin typeface="Times New Roman" panose="02020603050405020304" pitchFamily="18" charset="0"/>
                <a:ea typeface="돋움" pitchFamily="50" charset="-127"/>
                <a:cs typeface="Times New Roman" panose="02020603050405020304" pitchFamily="18" charset="0"/>
                <a:sym typeface="Wingdings" pitchFamily="2" charset="2"/>
              </a:rPr>
              <a:t> </a:t>
            </a:r>
            <a:r>
              <a:rPr lang="en-US" altLang="ko-KR" sz="900">
                <a:solidFill>
                  <a:srgbClr val="000000"/>
                </a:solidFill>
                <a:latin typeface="Times New Roman" panose="02020603050405020304" pitchFamily="18" charset="0"/>
                <a:ea typeface="돋움" pitchFamily="50" charset="-127"/>
                <a:cs typeface="Times New Roman" panose="02020603050405020304" pitchFamily="18" charset="0"/>
                <a:sym typeface="Wingdings" pitchFamily="2" charset="2"/>
              </a:rPr>
              <a:t>(      )</a:t>
            </a:r>
          </a:p>
          <a:p>
            <a:pPr eaLnBrk="1" fontAlgn="base" latinLnBrk="1" hangingPunct="1">
              <a:spcBef>
                <a:spcPct val="0"/>
              </a:spcBef>
              <a:spcAft>
                <a:spcPct val="0"/>
              </a:spcAft>
            </a:pPr>
            <a:r>
              <a:rPr lang="en-US" altLang="ko-KR" sz="900">
                <a:solidFill>
                  <a:srgbClr val="000000"/>
                </a:solidFill>
                <a:latin typeface="Times New Roman" panose="02020603050405020304" pitchFamily="18" charset="0"/>
                <a:ea typeface="돋움" pitchFamily="50" charset="-127"/>
                <a:cs typeface="Times New Roman" panose="02020603050405020304" pitchFamily="18" charset="0"/>
              </a:rPr>
              <a:t>   ① Bit </a:t>
            </a:r>
            <a:r>
              <a:rPr lang="en-US" altLang="ko-KR" sz="900">
                <a:solidFill>
                  <a:srgbClr val="000000"/>
                </a:solidFill>
                <a:latin typeface="Times New Roman" panose="02020603050405020304" pitchFamily="18" charset="0"/>
                <a:ea typeface="돋움" pitchFamily="50" charset="-127"/>
                <a:cs typeface="Times New Roman" panose="02020603050405020304" pitchFamily="18" charset="0"/>
                <a:sym typeface="Wingdings" pitchFamily="2" charset="2"/>
              </a:rPr>
              <a:t>&lt; Word &lt; Byte &lt; Nibble</a:t>
            </a:r>
            <a:endParaRPr lang="en-US" altLang="ko-KR" sz="900">
              <a:solidFill>
                <a:srgbClr val="000000"/>
              </a:solidFill>
              <a:latin typeface="Times New Roman" panose="02020603050405020304" pitchFamily="18" charset="0"/>
              <a:ea typeface="돋움" pitchFamily="50" charset="-127"/>
              <a:cs typeface="Times New Roman" panose="02020603050405020304" pitchFamily="18" charset="0"/>
            </a:endParaRPr>
          </a:p>
          <a:p>
            <a:pPr eaLnBrk="1" fontAlgn="base" latinLnBrk="1" hangingPunct="1">
              <a:spcBef>
                <a:spcPct val="0"/>
              </a:spcBef>
              <a:spcAft>
                <a:spcPct val="0"/>
              </a:spcAft>
            </a:pPr>
            <a:r>
              <a:rPr lang="en-US" altLang="ko-KR" sz="900">
                <a:solidFill>
                  <a:srgbClr val="000000"/>
                </a:solidFill>
                <a:latin typeface="Times New Roman" panose="02020603050405020304" pitchFamily="18" charset="0"/>
                <a:ea typeface="돋움" pitchFamily="50" charset="-127"/>
                <a:cs typeface="Times New Roman" panose="02020603050405020304" pitchFamily="18" charset="0"/>
              </a:rPr>
              <a:t>   ② Bit </a:t>
            </a:r>
            <a:r>
              <a:rPr lang="en-US" altLang="ko-KR" sz="900">
                <a:solidFill>
                  <a:srgbClr val="000000"/>
                </a:solidFill>
                <a:latin typeface="Times New Roman" panose="02020603050405020304" pitchFamily="18" charset="0"/>
                <a:ea typeface="돋움" pitchFamily="50" charset="-127"/>
                <a:cs typeface="Times New Roman" panose="02020603050405020304" pitchFamily="18" charset="0"/>
                <a:sym typeface="Wingdings" pitchFamily="2" charset="2"/>
              </a:rPr>
              <a:t>&lt; Nibble &lt; Byte &lt; Word </a:t>
            </a:r>
            <a:endParaRPr lang="en-US" altLang="ko-KR" sz="900">
              <a:solidFill>
                <a:srgbClr val="000000"/>
              </a:solidFill>
              <a:latin typeface="Times New Roman" panose="02020603050405020304" pitchFamily="18" charset="0"/>
              <a:ea typeface="돋움" pitchFamily="50" charset="-127"/>
              <a:cs typeface="Times New Roman" panose="02020603050405020304" pitchFamily="18" charset="0"/>
            </a:endParaRPr>
          </a:p>
          <a:p>
            <a:pPr eaLnBrk="1" fontAlgn="base" latinLnBrk="1" hangingPunct="1">
              <a:spcBef>
                <a:spcPct val="0"/>
              </a:spcBef>
              <a:spcAft>
                <a:spcPct val="0"/>
              </a:spcAft>
            </a:pPr>
            <a:r>
              <a:rPr lang="en-US" altLang="ko-KR" sz="900">
                <a:solidFill>
                  <a:srgbClr val="000000"/>
                </a:solidFill>
                <a:latin typeface="Times New Roman" panose="02020603050405020304" pitchFamily="18" charset="0"/>
                <a:ea typeface="돋움" pitchFamily="50" charset="-127"/>
                <a:cs typeface="Times New Roman" panose="02020603050405020304" pitchFamily="18" charset="0"/>
              </a:rPr>
              <a:t>   ③ </a:t>
            </a:r>
            <a:r>
              <a:rPr lang="en-US" altLang="ko-KR" sz="900">
                <a:solidFill>
                  <a:srgbClr val="000000"/>
                </a:solidFill>
                <a:latin typeface="Times New Roman" panose="02020603050405020304" pitchFamily="18" charset="0"/>
                <a:ea typeface="돋움" pitchFamily="50" charset="-127"/>
                <a:cs typeface="Times New Roman" panose="02020603050405020304" pitchFamily="18" charset="0"/>
                <a:sym typeface="Wingdings" pitchFamily="2" charset="2"/>
              </a:rPr>
              <a:t>Nibble</a:t>
            </a:r>
            <a:r>
              <a:rPr lang="en-US" altLang="ko-KR" sz="900">
                <a:solidFill>
                  <a:srgbClr val="000000"/>
                </a:solidFill>
                <a:latin typeface="Times New Roman" panose="02020603050405020304" pitchFamily="18" charset="0"/>
                <a:ea typeface="돋움" pitchFamily="50" charset="-127"/>
                <a:cs typeface="Times New Roman" panose="02020603050405020304" pitchFamily="18" charset="0"/>
              </a:rPr>
              <a:t> </a:t>
            </a:r>
            <a:r>
              <a:rPr lang="en-US" altLang="ko-KR" sz="900">
                <a:solidFill>
                  <a:srgbClr val="000000"/>
                </a:solidFill>
                <a:latin typeface="Times New Roman" panose="02020603050405020304" pitchFamily="18" charset="0"/>
                <a:ea typeface="돋움" pitchFamily="50" charset="-127"/>
                <a:cs typeface="Times New Roman" panose="02020603050405020304" pitchFamily="18" charset="0"/>
                <a:sym typeface="Wingdings" pitchFamily="2" charset="2"/>
              </a:rPr>
              <a:t>&lt; </a:t>
            </a:r>
            <a:r>
              <a:rPr lang="en-US" altLang="ko-KR" sz="900">
                <a:solidFill>
                  <a:srgbClr val="000000"/>
                </a:solidFill>
                <a:latin typeface="Times New Roman" panose="02020603050405020304" pitchFamily="18" charset="0"/>
                <a:ea typeface="돋움" pitchFamily="50" charset="-127"/>
                <a:cs typeface="Times New Roman" panose="02020603050405020304" pitchFamily="18" charset="0"/>
              </a:rPr>
              <a:t>Bit</a:t>
            </a:r>
            <a:r>
              <a:rPr lang="en-US" altLang="ko-KR" sz="900">
                <a:solidFill>
                  <a:srgbClr val="000000"/>
                </a:solidFill>
                <a:latin typeface="Times New Roman" panose="02020603050405020304" pitchFamily="18" charset="0"/>
                <a:ea typeface="돋움" pitchFamily="50" charset="-127"/>
                <a:cs typeface="Times New Roman" panose="02020603050405020304" pitchFamily="18" charset="0"/>
                <a:sym typeface="Wingdings" pitchFamily="2" charset="2"/>
              </a:rPr>
              <a:t> &lt; Byte &lt; Word </a:t>
            </a:r>
            <a:endParaRPr lang="en-US" altLang="ko-KR" sz="900">
              <a:solidFill>
                <a:srgbClr val="000000"/>
              </a:solidFill>
              <a:latin typeface="Times New Roman" panose="02020603050405020304" pitchFamily="18" charset="0"/>
              <a:ea typeface="돋움" pitchFamily="50" charset="-127"/>
              <a:cs typeface="Times New Roman" panose="02020603050405020304" pitchFamily="18" charset="0"/>
            </a:endParaRPr>
          </a:p>
          <a:p>
            <a:pPr eaLnBrk="1" fontAlgn="base" latinLnBrk="1" hangingPunct="1">
              <a:spcBef>
                <a:spcPct val="0"/>
              </a:spcBef>
              <a:spcAft>
                <a:spcPct val="0"/>
              </a:spcAft>
            </a:pPr>
            <a:r>
              <a:rPr lang="en-US" altLang="ko-KR" sz="900">
                <a:solidFill>
                  <a:srgbClr val="000000"/>
                </a:solidFill>
                <a:latin typeface="Times New Roman" panose="02020603050405020304" pitchFamily="18" charset="0"/>
                <a:ea typeface="돋움" pitchFamily="50" charset="-127"/>
                <a:cs typeface="Times New Roman" panose="02020603050405020304" pitchFamily="18" charset="0"/>
              </a:rPr>
              <a:t>   ④ Bit </a:t>
            </a:r>
            <a:r>
              <a:rPr lang="en-US" altLang="ko-KR" sz="900">
                <a:solidFill>
                  <a:srgbClr val="000000"/>
                </a:solidFill>
                <a:latin typeface="Times New Roman" panose="02020603050405020304" pitchFamily="18" charset="0"/>
                <a:ea typeface="돋움" pitchFamily="50" charset="-127"/>
                <a:cs typeface="Times New Roman" panose="02020603050405020304" pitchFamily="18" charset="0"/>
                <a:sym typeface="Wingdings" pitchFamily="2" charset="2"/>
              </a:rPr>
              <a:t>&lt; Word &lt; Nibble &lt; Byte</a:t>
            </a:r>
          </a:p>
          <a:p>
            <a:pPr eaLnBrk="1" fontAlgn="base" latinLnBrk="1" hangingPunct="1">
              <a:spcBef>
                <a:spcPct val="50000"/>
              </a:spcBef>
              <a:spcAft>
                <a:spcPct val="0"/>
              </a:spcAft>
            </a:pPr>
            <a:endParaRPr lang="en-US" altLang="ko-KR" sz="900">
              <a:solidFill>
                <a:srgbClr val="000000"/>
              </a:solidFill>
              <a:latin typeface="Times New Roman" panose="02020603050405020304" pitchFamily="18" charset="0"/>
              <a:ea typeface="돋움" pitchFamily="50" charset="-127"/>
              <a:cs typeface="Times New Roman" panose="02020603050405020304" pitchFamily="18" charset="0"/>
            </a:endParaRPr>
          </a:p>
        </p:txBody>
      </p:sp>
      <p:sp>
        <p:nvSpPr>
          <p:cNvPr id="172" name="Text Box 13"/>
          <p:cNvSpPr txBox="1">
            <a:spLocks noChangeArrowheads="1"/>
          </p:cNvSpPr>
          <p:nvPr/>
        </p:nvSpPr>
        <p:spPr bwMode="auto">
          <a:xfrm>
            <a:off x="260350" y="247650"/>
            <a:ext cx="593432"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hangingPunct="0">
              <a:spcBef>
                <a:spcPct val="0"/>
              </a:spcBef>
              <a:spcAft>
                <a:spcPct val="0"/>
              </a:spcAft>
              <a:defRPr kumimoji="1">
                <a:solidFill>
                  <a:schemeClr val="tx1"/>
                </a:solidFill>
                <a:latin typeface="굴림" pitchFamily="50" charset="-127"/>
                <a:ea typeface="굴림" pitchFamily="50" charset="-127"/>
              </a:defRPr>
            </a:lvl9pPr>
          </a:lstStyle>
          <a:p>
            <a:pPr eaLnBrk="1" hangingPunct="1">
              <a:defRPr/>
            </a:pPr>
            <a:r>
              <a:rPr lang="en-US" altLang="ko-KR" sz="1600" b="1" smtClean="0">
                <a:effectLst>
                  <a:outerShdw blurRad="38100" dist="38100" dir="2700000" algn="tl">
                    <a:srgbClr val="C0C0C0"/>
                  </a:outerShdw>
                </a:effectLst>
                <a:latin typeface="Arial" panose="020B0604020202020204" pitchFamily="34" charset="0"/>
                <a:cs typeface="Arial" panose="020B0604020202020204" pitchFamily="34" charset="0"/>
              </a:rPr>
              <a:t>PLC</a:t>
            </a:r>
            <a:endParaRPr lang="ko-KR" altLang="en-US" sz="1600" b="1" smtClean="0">
              <a:latin typeface="Arial" panose="020B0604020202020204" pitchFamily="34" charset="0"/>
              <a:cs typeface="Arial" panose="020B0604020202020204" pitchFamily="34" charset="0"/>
            </a:endParaRPr>
          </a:p>
        </p:txBody>
      </p:sp>
      <p:sp>
        <p:nvSpPr>
          <p:cNvPr id="173" name="TextBox 172"/>
          <p:cNvSpPr txBox="1"/>
          <p:nvPr/>
        </p:nvSpPr>
        <p:spPr>
          <a:xfrm>
            <a:off x="3174653" y="200472"/>
            <a:ext cx="572988" cy="307777"/>
          </a:xfrm>
          <a:prstGeom prst="rect">
            <a:avLst/>
          </a:prstGeom>
          <a:noFill/>
        </p:spPr>
        <p:txBody>
          <a:bodyPr wrap="square" rtlCol="0">
            <a:spAutoFit/>
          </a:bodyPr>
          <a:lstStyle/>
          <a:p>
            <a:r>
              <a:rPr lang="vi-VN" sz="1400" smtClean="0"/>
              <a:t>ĐỀ4</a:t>
            </a:r>
            <a:endParaRPr lang="en-US" sz="1400"/>
          </a:p>
        </p:txBody>
      </p:sp>
    </p:spTree>
    <p:extLst>
      <p:ext uri="{BB962C8B-B14F-4D97-AF65-F5344CB8AC3E}">
        <p14:creationId xmlns:p14="http://schemas.microsoft.com/office/powerpoint/2010/main" val="195727384"/>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Line 2"/>
          <p:cNvSpPr>
            <a:spLocks noChangeShapeType="1"/>
          </p:cNvSpPr>
          <p:nvPr/>
        </p:nvSpPr>
        <p:spPr bwMode="auto">
          <a:xfrm>
            <a:off x="228600" y="611189"/>
            <a:ext cx="6324600" cy="0"/>
          </a:xfrm>
          <a:prstGeom prst="line">
            <a:avLst/>
          </a:prstGeom>
          <a:noFill/>
          <a:ln w="57150" cmpd="thinThick">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99" name="Text Box 3"/>
          <p:cNvSpPr txBox="1">
            <a:spLocks noChangeArrowheads="1"/>
          </p:cNvSpPr>
          <p:nvPr/>
        </p:nvSpPr>
        <p:spPr bwMode="auto">
          <a:xfrm>
            <a:off x="228601" y="736600"/>
            <a:ext cx="3073277"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900">
                <a:solidFill>
                  <a:schemeClr val="tx1"/>
                </a:solidFill>
                <a:latin typeface="돋움" pitchFamily="50" charset="-127"/>
                <a:ea typeface="돋움" pitchFamily="50" charset="-127"/>
              </a:defRPr>
            </a:lvl1pPr>
            <a:lvl2pPr marL="742950" indent="-285750" eaLnBrk="0" hangingPunct="0">
              <a:defRPr kumimoji="1" sz="900">
                <a:solidFill>
                  <a:schemeClr val="tx1"/>
                </a:solidFill>
                <a:latin typeface="돋움" pitchFamily="50" charset="-127"/>
                <a:ea typeface="돋움" pitchFamily="50" charset="-127"/>
              </a:defRPr>
            </a:lvl2pPr>
            <a:lvl3pPr marL="1143000" indent="-228600" eaLnBrk="0" hangingPunct="0">
              <a:defRPr kumimoji="1" sz="900">
                <a:solidFill>
                  <a:schemeClr val="tx1"/>
                </a:solidFill>
                <a:latin typeface="돋움" pitchFamily="50" charset="-127"/>
                <a:ea typeface="돋움" pitchFamily="50" charset="-127"/>
              </a:defRPr>
            </a:lvl3pPr>
            <a:lvl4pPr marL="1600200" indent="-228600" eaLnBrk="0" hangingPunct="0">
              <a:defRPr kumimoji="1" sz="900">
                <a:solidFill>
                  <a:schemeClr val="tx1"/>
                </a:solidFill>
                <a:latin typeface="돋움" pitchFamily="50" charset="-127"/>
                <a:ea typeface="돋움" pitchFamily="50" charset="-127"/>
              </a:defRPr>
            </a:lvl4pPr>
            <a:lvl5pPr marL="2057400" indent="-228600" eaLnBrk="0" hangingPunct="0">
              <a:defRPr kumimoji="1" sz="900">
                <a:solidFill>
                  <a:schemeClr val="tx1"/>
                </a:solidFill>
                <a:latin typeface="돋움" pitchFamily="50" charset="-127"/>
                <a:ea typeface="돋움" pitchFamily="50" charset="-127"/>
              </a:defRPr>
            </a:lvl5pPr>
            <a:lvl6pPr marL="2514600" indent="-228600" eaLnBrk="0" fontAlgn="base" latinLnBrk="1" hangingPunct="0">
              <a:spcBef>
                <a:spcPct val="0"/>
              </a:spcBef>
              <a:spcAft>
                <a:spcPct val="0"/>
              </a:spcAft>
              <a:defRPr kumimoji="1" sz="900">
                <a:solidFill>
                  <a:schemeClr val="tx1"/>
                </a:solidFill>
                <a:latin typeface="돋움" pitchFamily="50" charset="-127"/>
                <a:ea typeface="돋움" pitchFamily="50" charset="-127"/>
              </a:defRPr>
            </a:lvl6pPr>
            <a:lvl7pPr marL="2971800" indent="-228600" eaLnBrk="0" fontAlgn="base" latinLnBrk="1" hangingPunct="0">
              <a:spcBef>
                <a:spcPct val="0"/>
              </a:spcBef>
              <a:spcAft>
                <a:spcPct val="0"/>
              </a:spcAft>
              <a:defRPr kumimoji="1" sz="900">
                <a:solidFill>
                  <a:schemeClr val="tx1"/>
                </a:solidFill>
                <a:latin typeface="돋움" pitchFamily="50" charset="-127"/>
                <a:ea typeface="돋움" pitchFamily="50" charset="-127"/>
              </a:defRPr>
            </a:lvl7pPr>
            <a:lvl8pPr marL="3429000" indent="-228600" eaLnBrk="0" fontAlgn="base" latinLnBrk="1" hangingPunct="0">
              <a:spcBef>
                <a:spcPct val="0"/>
              </a:spcBef>
              <a:spcAft>
                <a:spcPct val="0"/>
              </a:spcAft>
              <a:defRPr kumimoji="1" sz="900">
                <a:solidFill>
                  <a:schemeClr val="tx1"/>
                </a:solidFill>
                <a:latin typeface="돋움" pitchFamily="50" charset="-127"/>
                <a:ea typeface="돋움" pitchFamily="50" charset="-127"/>
              </a:defRPr>
            </a:lvl8pPr>
            <a:lvl9pPr marL="3886200" indent="-228600" eaLnBrk="0" fontAlgn="base" latinLnBrk="1" hangingPunct="0">
              <a:spcBef>
                <a:spcPct val="0"/>
              </a:spcBef>
              <a:spcAft>
                <a:spcPct val="0"/>
              </a:spcAft>
              <a:defRPr kumimoji="1" sz="900">
                <a:solidFill>
                  <a:schemeClr val="tx1"/>
                </a:solidFill>
                <a:latin typeface="돋움" pitchFamily="50" charset="-127"/>
                <a:ea typeface="돋움" pitchFamily="50" charset="-127"/>
              </a:defRPr>
            </a:lvl9pPr>
          </a:lstStyle>
          <a:p>
            <a:pPr eaLnBrk="1" hangingPunct="1"/>
            <a:r>
              <a:rPr lang="en-US" altLang="ko-KR" sz="800">
                <a:solidFill>
                  <a:srgbClr val="000000"/>
                </a:solidFill>
                <a:latin typeface="Arial" charset="0"/>
                <a:ea typeface="굴림" pitchFamily="50" charset="-127"/>
                <a:cs typeface="Arial" charset="0"/>
              </a:rPr>
              <a:t>Bộ phận</a:t>
            </a:r>
            <a:r>
              <a:rPr lang="ko-KR" altLang="en-US" sz="800">
                <a:solidFill>
                  <a:srgbClr val="000000"/>
                </a:solidFill>
                <a:latin typeface="Arial" charset="0"/>
                <a:ea typeface="굴림" pitchFamily="50" charset="-127"/>
                <a:cs typeface="Arial" charset="0"/>
              </a:rPr>
              <a:t> </a:t>
            </a:r>
            <a:r>
              <a:rPr lang="en-US" altLang="ko-KR" sz="800">
                <a:solidFill>
                  <a:srgbClr val="000000"/>
                </a:solidFill>
                <a:latin typeface="Arial" charset="0"/>
                <a:ea typeface="굴림" pitchFamily="50" charset="-127"/>
                <a:cs typeface="Arial" charset="0"/>
              </a:rPr>
              <a:t>:                                                ID</a:t>
            </a:r>
            <a:r>
              <a:rPr lang="ko-KR" altLang="en-US" sz="800">
                <a:solidFill>
                  <a:srgbClr val="000000"/>
                </a:solidFill>
                <a:latin typeface="Arial" charset="0"/>
                <a:ea typeface="굴림" pitchFamily="50" charset="-127"/>
                <a:cs typeface="Arial" charset="0"/>
              </a:rPr>
              <a:t> </a:t>
            </a:r>
            <a:r>
              <a:rPr lang="en-US" altLang="ko-KR" sz="800">
                <a:solidFill>
                  <a:srgbClr val="000000"/>
                </a:solidFill>
                <a:latin typeface="Arial" charset="0"/>
                <a:ea typeface="굴림" pitchFamily="50" charset="-127"/>
                <a:cs typeface="Arial" charset="0"/>
              </a:rPr>
              <a:t>:                      Tên</a:t>
            </a:r>
            <a:r>
              <a:rPr lang="ko-KR" altLang="en-US" sz="800">
                <a:solidFill>
                  <a:srgbClr val="000000"/>
                </a:solidFill>
                <a:latin typeface="Arial" charset="0"/>
                <a:ea typeface="굴림" pitchFamily="50" charset="-127"/>
                <a:cs typeface="Arial" charset="0"/>
              </a:rPr>
              <a:t> </a:t>
            </a:r>
            <a:r>
              <a:rPr lang="en-US" altLang="ko-KR" sz="800">
                <a:solidFill>
                  <a:srgbClr val="000000"/>
                </a:solidFill>
                <a:latin typeface="Arial" charset="0"/>
                <a:ea typeface="굴림" pitchFamily="50" charset="-127"/>
                <a:cs typeface="Arial" charset="0"/>
              </a:rPr>
              <a:t>: </a:t>
            </a:r>
          </a:p>
        </p:txBody>
      </p:sp>
      <p:sp>
        <p:nvSpPr>
          <p:cNvPr id="4100" name="Rectangle 4"/>
          <p:cNvSpPr>
            <a:spLocks noChangeArrowheads="1"/>
          </p:cNvSpPr>
          <p:nvPr/>
        </p:nvSpPr>
        <p:spPr bwMode="auto">
          <a:xfrm>
            <a:off x="304800" y="1066800"/>
            <a:ext cx="3124200" cy="868689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p>
            <a:pPr marL="457200" indent="-457200">
              <a:lnSpc>
                <a:spcPct val="110000"/>
              </a:lnSpc>
            </a:pPr>
            <a:endParaRPr lang="ko-KR" altLang="ko-KR" sz="800">
              <a:solidFill>
                <a:srgbClr val="000000"/>
              </a:solidFill>
              <a:latin typeface="Arial" charset="0"/>
              <a:cs typeface="Arial" charset="0"/>
            </a:endParaRPr>
          </a:p>
        </p:txBody>
      </p:sp>
      <p:sp>
        <p:nvSpPr>
          <p:cNvPr id="4101" name="Rectangle 5"/>
          <p:cNvSpPr>
            <a:spLocks noChangeArrowheads="1"/>
          </p:cNvSpPr>
          <p:nvPr/>
        </p:nvSpPr>
        <p:spPr bwMode="auto">
          <a:xfrm>
            <a:off x="3429000" y="1066800"/>
            <a:ext cx="3124200" cy="868689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p>
            <a:pPr marL="457200" indent="-457200"/>
            <a:endParaRPr lang="en-US" altLang="ko-KR" sz="800">
              <a:solidFill>
                <a:srgbClr val="000000"/>
              </a:solidFill>
              <a:latin typeface="Arial" charset="0"/>
              <a:cs typeface="Arial" charset="0"/>
            </a:endParaRPr>
          </a:p>
          <a:p>
            <a:pPr marL="457200" indent="-457200"/>
            <a:endParaRPr lang="en-US" altLang="ko-KR" sz="800">
              <a:solidFill>
                <a:srgbClr val="000000"/>
              </a:solidFill>
              <a:latin typeface="Arial" charset="0"/>
              <a:cs typeface="Arial" charset="0"/>
            </a:endParaRPr>
          </a:p>
          <a:p>
            <a:pPr marL="457200" indent="-457200"/>
            <a:endParaRPr lang="en-US" altLang="ko-KR" sz="800">
              <a:solidFill>
                <a:srgbClr val="000000"/>
              </a:solidFill>
              <a:latin typeface="Arial" charset="0"/>
              <a:cs typeface="Arial" charset="0"/>
            </a:endParaRPr>
          </a:p>
          <a:p>
            <a:pPr marL="457200" indent="-457200"/>
            <a:endParaRPr lang="en-US" altLang="ko-KR" sz="800">
              <a:solidFill>
                <a:srgbClr val="000000"/>
              </a:solidFill>
              <a:latin typeface="Arial" charset="0"/>
              <a:cs typeface="Arial" charset="0"/>
            </a:endParaRPr>
          </a:p>
          <a:p>
            <a:pPr marL="457200" indent="-457200"/>
            <a:endParaRPr lang="en-US" altLang="ko-KR" sz="800">
              <a:solidFill>
                <a:srgbClr val="000000"/>
              </a:solidFill>
              <a:latin typeface="Arial" charset="0"/>
              <a:cs typeface="Arial" charset="0"/>
            </a:endParaRPr>
          </a:p>
        </p:txBody>
      </p:sp>
      <p:sp>
        <p:nvSpPr>
          <p:cNvPr id="4102" name="Line 2"/>
          <p:cNvSpPr>
            <a:spLocks noChangeShapeType="1"/>
          </p:cNvSpPr>
          <p:nvPr/>
        </p:nvSpPr>
        <p:spPr bwMode="auto">
          <a:xfrm>
            <a:off x="228600" y="611189"/>
            <a:ext cx="6324600" cy="0"/>
          </a:xfrm>
          <a:prstGeom prst="line">
            <a:avLst/>
          </a:prstGeom>
          <a:noFill/>
          <a:ln w="57150" cmpd="thinThick">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03" name="Rectangle 99"/>
          <p:cNvSpPr>
            <a:spLocks noChangeArrowheads="1"/>
          </p:cNvSpPr>
          <p:nvPr/>
        </p:nvSpPr>
        <p:spPr bwMode="auto">
          <a:xfrm>
            <a:off x="227013" y="1076327"/>
            <a:ext cx="342900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342900" indent="-342900"/>
            <a:r>
              <a:rPr lang="en-US" altLang="ko-KR" sz="800" b="1">
                <a:solidFill>
                  <a:srgbClr val="000000"/>
                </a:solidFill>
                <a:latin typeface="Arial" charset="0"/>
                <a:ea typeface="굴림" pitchFamily="50" charset="-127"/>
                <a:cs typeface="Arial" charset="0"/>
              </a:rPr>
              <a:t>1. </a:t>
            </a:r>
            <a:r>
              <a:rPr lang="en-US" altLang="ko-KR" sz="800">
                <a:solidFill>
                  <a:srgbClr val="000000"/>
                </a:solidFill>
                <a:latin typeface="Arial" charset="0"/>
                <a:ea typeface="굴림" pitchFamily="50" charset="-127"/>
                <a:cs typeface="Arial" charset="0"/>
              </a:rPr>
              <a:t>Đáp án nào là ngôn ngữ PLC tiêu chuẩn quốc tế sử dụng thông dụng nhất ?</a:t>
            </a:r>
          </a:p>
          <a:p>
            <a:pPr marL="342900" indent="-342900"/>
            <a:endParaRPr lang="en-US" altLang="ko-KR" sz="800">
              <a:solidFill>
                <a:srgbClr val="000000"/>
              </a:solidFill>
              <a:latin typeface="Arial" charset="0"/>
              <a:ea typeface="굴림" pitchFamily="50" charset="-127"/>
              <a:cs typeface="Arial" charset="0"/>
            </a:endParaRPr>
          </a:p>
          <a:p>
            <a:pPr marL="342900" indent="-342900"/>
            <a:r>
              <a:rPr lang="en-US" altLang="ko-KR" sz="800">
                <a:solidFill>
                  <a:srgbClr val="000000"/>
                </a:solidFill>
                <a:latin typeface="Arial" charset="0"/>
                <a:ea typeface="굴림" pitchFamily="50" charset="-127"/>
                <a:cs typeface="Arial" charset="0"/>
              </a:rPr>
              <a:t>  ①.LD   ②.IL   ③.SFC ④. SBC  ⑤.FBD ⑥.ST</a:t>
            </a:r>
          </a:p>
        </p:txBody>
      </p:sp>
      <p:sp>
        <p:nvSpPr>
          <p:cNvPr id="4104" name="Rectangle 101"/>
          <p:cNvSpPr>
            <a:spLocks noChangeArrowheads="1"/>
          </p:cNvSpPr>
          <p:nvPr/>
        </p:nvSpPr>
        <p:spPr bwMode="auto">
          <a:xfrm>
            <a:off x="247650" y="4435478"/>
            <a:ext cx="34290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ko-KR" sz="800" b="1">
                <a:solidFill>
                  <a:srgbClr val="000000"/>
                </a:solidFill>
                <a:latin typeface="Arial" charset="0"/>
                <a:cs typeface="Arial" charset="0"/>
              </a:rPr>
              <a:t>4.</a:t>
            </a:r>
            <a:r>
              <a:rPr lang="ko-KR" altLang="en-US" sz="800" b="1">
                <a:solidFill>
                  <a:srgbClr val="000000"/>
                </a:solidFill>
                <a:latin typeface="Arial" charset="0"/>
                <a:cs typeface="Arial" charset="0"/>
              </a:rPr>
              <a:t> </a:t>
            </a:r>
            <a:r>
              <a:rPr lang="en-US" altLang="ko-KR" sz="800">
                <a:solidFill>
                  <a:srgbClr val="000000"/>
                </a:solidFill>
                <a:latin typeface="Arial" charset="0"/>
                <a:cs typeface="Arial" charset="0"/>
              </a:rPr>
              <a:t>Đâu không phải là đáp án giải thích về Control Panel Relay?</a:t>
            </a:r>
          </a:p>
          <a:p>
            <a:r>
              <a:rPr lang="en-US" altLang="ko-KR" sz="800">
                <a:solidFill>
                  <a:srgbClr val="000000"/>
                </a:solidFill>
                <a:latin typeface="Arial" charset="0"/>
                <a:cs typeface="Arial" charset="0"/>
              </a:rPr>
              <a:t>  ① Tiếp điểm cơ                   </a:t>
            </a:r>
            <a:r>
              <a:rPr lang="ko-KR" altLang="en-US" sz="800">
                <a:solidFill>
                  <a:srgbClr val="000000"/>
                </a:solidFill>
                <a:latin typeface="Arial" charset="0"/>
                <a:cs typeface="Arial" charset="0"/>
              </a:rPr>
              <a:t>② </a:t>
            </a:r>
            <a:r>
              <a:rPr lang="en-US" altLang="ko-KR" sz="800">
                <a:solidFill>
                  <a:srgbClr val="000000"/>
                </a:solidFill>
                <a:latin typeface="Arial" charset="0"/>
                <a:cs typeface="Arial" charset="0"/>
              </a:rPr>
              <a:t>khó thu nhỏ lại </a:t>
            </a:r>
            <a:endParaRPr lang="ko-KR" altLang="en-US" sz="800">
              <a:solidFill>
                <a:srgbClr val="000000"/>
              </a:solidFill>
              <a:latin typeface="Arial" charset="0"/>
              <a:cs typeface="Arial" charset="0"/>
            </a:endParaRPr>
          </a:p>
          <a:p>
            <a:r>
              <a:rPr lang="ko-KR" altLang="en-US" sz="800">
                <a:solidFill>
                  <a:srgbClr val="000000"/>
                </a:solidFill>
                <a:latin typeface="Arial" charset="0"/>
                <a:cs typeface="Arial" charset="0"/>
              </a:rPr>
              <a:t>  ③ </a:t>
            </a:r>
            <a:r>
              <a:rPr lang="en-US" altLang="ko-KR" sz="800">
                <a:solidFill>
                  <a:srgbClr val="000000"/>
                </a:solidFill>
                <a:latin typeface="Arial" charset="0"/>
                <a:cs typeface="Arial" charset="0"/>
              </a:rPr>
              <a:t>Khó mở rộng hệ thống</a:t>
            </a:r>
            <a:r>
              <a:rPr lang="ko-KR" altLang="en-US" sz="800">
                <a:solidFill>
                  <a:srgbClr val="000000"/>
                </a:solidFill>
                <a:latin typeface="Arial" charset="0"/>
                <a:cs typeface="Arial" charset="0"/>
              </a:rPr>
              <a:t>    ④ </a:t>
            </a:r>
            <a:r>
              <a:rPr lang="en-US" altLang="ko-KR" sz="800">
                <a:solidFill>
                  <a:srgbClr val="000000"/>
                </a:solidFill>
                <a:latin typeface="Arial" charset="0"/>
                <a:cs typeface="Arial" charset="0"/>
              </a:rPr>
              <a:t>Dễ bảo trì và sửa chữa</a:t>
            </a:r>
            <a:endParaRPr lang="ko-KR" altLang="en-US" sz="800">
              <a:solidFill>
                <a:srgbClr val="000000"/>
              </a:solidFill>
              <a:latin typeface="Arial" charset="0"/>
              <a:cs typeface="Arial" charset="0"/>
            </a:endParaRPr>
          </a:p>
        </p:txBody>
      </p:sp>
      <p:sp>
        <p:nvSpPr>
          <p:cNvPr id="4105" name="Rectangle 103"/>
          <p:cNvSpPr>
            <a:spLocks noChangeArrowheads="1"/>
          </p:cNvSpPr>
          <p:nvPr/>
        </p:nvSpPr>
        <p:spPr bwMode="auto">
          <a:xfrm>
            <a:off x="260350" y="9120191"/>
            <a:ext cx="3398838" cy="584775"/>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ltLang="ko-KR" sz="800">
              <a:solidFill>
                <a:srgbClr val="000000"/>
              </a:solidFill>
              <a:latin typeface="Arial" charset="0"/>
              <a:cs typeface="Arial" charset="0"/>
            </a:endParaRPr>
          </a:p>
          <a:p>
            <a:r>
              <a:rPr lang="en-US" altLang="ko-KR" sz="800" b="1">
                <a:solidFill>
                  <a:srgbClr val="000000"/>
                </a:solidFill>
                <a:latin typeface="Arial" charset="0"/>
                <a:cs typeface="Arial" charset="0"/>
              </a:rPr>
              <a:t>8.</a:t>
            </a:r>
            <a:r>
              <a:rPr lang="ko-KR" altLang="en-US" sz="800" b="1">
                <a:solidFill>
                  <a:srgbClr val="000000"/>
                </a:solidFill>
                <a:latin typeface="Arial" charset="0"/>
                <a:cs typeface="Arial" charset="0"/>
              </a:rPr>
              <a:t> </a:t>
            </a:r>
            <a:r>
              <a:rPr lang="en-US" altLang="ko-KR" sz="800">
                <a:solidFill>
                  <a:srgbClr val="000000"/>
                </a:solidFill>
                <a:latin typeface="Arial" charset="0"/>
                <a:cs typeface="Arial" charset="0"/>
              </a:rPr>
              <a:t>Đâu là đáp án không thuộc bộ nhớ chương trình/ Device??</a:t>
            </a:r>
          </a:p>
          <a:p>
            <a:r>
              <a:rPr lang="en-US" altLang="ko-KR" sz="800">
                <a:solidFill>
                  <a:srgbClr val="000000"/>
                </a:solidFill>
                <a:latin typeface="Arial" charset="0"/>
                <a:cs typeface="Arial" charset="0"/>
              </a:rPr>
              <a:t> </a:t>
            </a:r>
          </a:p>
          <a:p>
            <a:r>
              <a:rPr lang="en-US" altLang="ko-KR" sz="800">
                <a:solidFill>
                  <a:srgbClr val="000000"/>
                </a:solidFill>
                <a:latin typeface="Arial" charset="0"/>
                <a:cs typeface="Arial" charset="0"/>
              </a:rPr>
              <a:t> 1. Program </a:t>
            </a:r>
            <a:r>
              <a:rPr lang="ko-KR" altLang="en-US" sz="800">
                <a:solidFill>
                  <a:srgbClr val="000000"/>
                </a:solidFill>
                <a:latin typeface="Arial" charset="0"/>
                <a:cs typeface="Arial" charset="0"/>
              </a:rPr>
              <a:t> </a:t>
            </a:r>
            <a:r>
              <a:rPr lang="en-US" altLang="ko-KR" sz="800">
                <a:solidFill>
                  <a:srgbClr val="000000"/>
                </a:solidFill>
                <a:latin typeface="Arial" charset="0"/>
                <a:cs typeface="Arial" charset="0"/>
              </a:rPr>
              <a:t>2. Device</a:t>
            </a:r>
            <a:r>
              <a:rPr lang="ko-KR" altLang="en-US" sz="800">
                <a:solidFill>
                  <a:srgbClr val="000000"/>
                </a:solidFill>
                <a:latin typeface="Arial" charset="0"/>
                <a:cs typeface="Arial" charset="0"/>
              </a:rPr>
              <a:t> </a:t>
            </a:r>
            <a:r>
              <a:rPr lang="en-US" altLang="ko-KR" sz="800">
                <a:solidFill>
                  <a:srgbClr val="000000"/>
                </a:solidFill>
                <a:latin typeface="Arial" charset="0"/>
                <a:cs typeface="Arial" charset="0"/>
              </a:rPr>
              <a:t>3. file register</a:t>
            </a:r>
            <a:r>
              <a:rPr lang="ko-KR" altLang="en-US" sz="800">
                <a:solidFill>
                  <a:srgbClr val="000000"/>
                </a:solidFill>
                <a:latin typeface="Arial" charset="0"/>
                <a:cs typeface="Arial" charset="0"/>
              </a:rPr>
              <a:t> </a:t>
            </a:r>
            <a:r>
              <a:rPr lang="en-US" altLang="ko-KR" sz="800">
                <a:solidFill>
                  <a:srgbClr val="000000"/>
                </a:solidFill>
                <a:latin typeface="Arial" charset="0"/>
                <a:cs typeface="Arial" charset="0"/>
              </a:rPr>
              <a:t>4. Parameter</a:t>
            </a:r>
            <a:endParaRPr lang="ko-KR" altLang="en-US" sz="800">
              <a:solidFill>
                <a:srgbClr val="000000"/>
              </a:solidFill>
              <a:latin typeface="Arial" charset="0"/>
              <a:cs typeface="Arial" charset="0"/>
            </a:endParaRPr>
          </a:p>
        </p:txBody>
      </p:sp>
      <p:sp>
        <p:nvSpPr>
          <p:cNvPr id="4106" name="Rectangle 107"/>
          <p:cNvSpPr>
            <a:spLocks noChangeArrowheads="1"/>
          </p:cNvSpPr>
          <p:nvPr/>
        </p:nvSpPr>
        <p:spPr bwMode="auto">
          <a:xfrm>
            <a:off x="3403600" y="1028703"/>
            <a:ext cx="3429000" cy="461665"/>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ko-KR" sz="800" b="1">
                <a:solidFill>
                  <a:srgbClr val="000000"/>
                </a:solidFill>
                <a:latin typeface="Arial" charset="0"/>
                <a:cs typeface="Arial" charset="0"/>
              </a:rPr>
              <a:t>9. </a:t>
            </a:r>
            <a:r>
              <a:rPr lang="en-US" altLang="ko-KR" sz="800">
                <a:solidFill>
                  <a:srgbClr val="000000"/>
                </a:solidFill>
                <a:latin typeface="Arial" charset="0"/>
                <a:cs typeface="Arial" charset="0"/>
              </a:rPr>
              <a:t>Trong số những giải thích về các thay Pin của CPU, thời gian Backup nhờ tụ điện sau khi bỏ pin đi là</a:t>
            </a:r>
            <a:r>
              <a:rPr lang="ko-KR" altLang="en-US" sz="800">
                <a:solidFill>
                  <a:srgbClr val="000000"/>
                </a:solidFill>
                <a:latin typeface="Arial" charset="0"/>
                <a:cs typeface="Arial" charset="0"/>
              </a:rPr>
              <a:t> </a:t>
            </a:r>
            <a:r>
              <a:rPr lang="en-US" altLang="ko-KR" sz="800">
                <a:solidFill>
                  <a:srgbClr val="000000"/>
                </a:solidFill>
                <a:latin typeface="Arial" charset="0"/>
                <a:cs typeface="Arial" charset="0"/>
              </a:rPr>
              <a:t>? (      )</a:t>
            </a:r>
          </a:p>
          <a:p>
            <a:r>
              <a:rPr lang="en-US" altLang="ko-KR" sz="800">
                <a:solidFill>
                  <a:srgbClr val="000000"/>
                </a:solidFill>
                <a:latin typeface="Arial" charset="0"/>
                <a:cs typeface="Arial" charset="0"/>
              </a:rPr>
              <a:t> ①  3 phút</a:t>
            </a:r>
            <a:r>
              <a:rPr lang="ko-KR" altLang="en-US" sz="800">
                <a:solidFill>
                  <a:srgbClr val="000000"/>
                </a:solidFill>
                <a:latin typeface="Arial" charset="0"/>
                <a:cs typeface="Arial" charset="0"/>
              </a:rPr>
              <a:t>      ②  </a:t>
            </a:r>
            <a:r>
              <a:rPr lang="en-US" altLang="ko-KR" sz="800">
                <a:solidFill>
                  <a:srgbClr val="000000"/>
                </a:solidFill>
                <a:latin typeface="Arial" charset="0"/>
                <a:cs typeface="Arial" charset="0"/>
              </a:rPr>
              <a:t>4</a:t>
            </a:r>
            <a:r>
              <a:rPr lang="ko-KR" altLang="en-US" sz="800">
                <a:solidFill>
                  <a:srgbClr val="000000"/>
                </a:solidFill>
                <a:latin typeface="Arial" charset="0"/>
                <a:cs typeface="Arial" charset="0"/>
              </a:rPr>
              <a:t> </a:t>
            </a:r>
            <a:r>
              <a:rPr lang="en-US" altLang="ko-KR" sz="800">
                <a:solidFill>
                  <a:srgbClr val="000000"/>
                </a:solidFill>
                <a:latin typeface="Arial" charset="0"/>
                <a:cs typeface="Arial" charset="0"/>
              </a:rPr>
              <a:t>phút</a:t>
            </a:r>
            <a:r>
              <a:rPr lang="ko-KR" altLang="en-US" sz="800">
                <a:solidFill>
                  <a:srgbClr val="000000"/>
                </a:solidFill>
                <a:latin typeface="Arial" charset="0"/>
                <a:cs typeface="Arial" charset="0"/>
              </a:rPr>
              <a:t>     ③  </a:t>
            </a:r>
            <a:r>
              <a:rPr lang="en-US" altLang="ko-KR" sz="800">
                <a:solidFill>
                  <a:srgbClr val="000000"/>
                </a:solidFill>
                <a:latin typeface="Arial" charset="0"/>
                <a:cs typeface="Arial" charset="0"/>
              </a:rPr>
              <a:t>5 phút</a:t>
            </a:r>
            <a:r>
              <a:rPr lang="ko-KR" altLang="en-US" sz="800">
                <a:solidFill>
                  <a:srgbClr val="000000"/>
                </a:solidFill>
                <a:latin typeface="Arial" charset="0"/>
                <a:cs typeface="Arial" charset="0"/>
              </a:rPr>
              <a:t>     ④  </a:t>
            </a:r>
            <a:r>
              <a:rPr lang="en-US" altLang="ko-KR" sz="800">
                <a:solidFill>
                  <a:srgbClr val="000000"/>
                </a:solidFill>
                <a:latin typeface="Arial" charset="0"/>
                <a:cs typeface="Arial" charset="0"/>
              </a:rPr>
              <a:t>10</a:t>
            </a:r>
            <a:r>
              <a:rPr lang="ko-KR" altLang="en-US" sz="800">
                <a:solidFill>
                  <a:srgbClr val="000000"/>
                </a:solidFill>
                <a:latin typeface="Arial" charset="0"/>
                <a:cs typeface="Arial" charset="0"/>
              </a:rPr>
              <a:t> </a:t>
            </a:r>
            <a:r>
              <a:rPr lang="en-US" altLang="ko-KR" sz="800">
                <a:solidFill>
                  <a:srgbClr val="000000"/>
                </a:solidFill>
                <a:latin typeface="Arial" charset="0"/>
                <a:cs typeface="Arial" charset="0"/>
              </a:rPr>
              <a:t>phút</a:t>
            </a:r>
          </a:p>
        </p:txBody>
      </p:sp>
      <p:pic>
        <p:nvPicPr>
          <p:cNvPr id="410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5763" y="3125789"/>
            <a:ext cx="3009900" cy="6746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108" name="Rectangle 101"/>
          <p:cNvSpPr>
            <a:spLocks noChangeArrowheads="1"/>
          </p:cNvSpPr>
          <p:nvPr/>
        </p:nvSpPr>
        <p:spPr bwMode="auto">
          <a:xfrm>
            <a:off x="269875" y="2963863"/>
            <a:ext cx="3429000" cy="144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ko-KR" sz="800" b="1">
                <a:solidFill>
                  <a:srgbClr val="000000"/>
                </a:solidFill>
                <a:latin typeface="Arial" charset="0"/>
                <a:cs typeface="Arial" charset="0"/>
              </a:rPr>
              <a:t>3. </a:t>
            </a:r>
            <a:r>
              <a:rPr lang="en-US" altLang="ko-KR" sz="800">
                <a:solidFill>
                  <a:srgbClr val="000000"/>
                </a:solidFill>
                <a:latin typeface="Arial" charset="0"/>
                <a:cs typeface="Arial" charset="0"/>
              </a:rPr>
              <a:t>Đây là mạch gì ?</a:t>
            </a:r>
          </a:p>
          <a:p>
            <a:endParaRPr lang="en-US" altLang="ko-KR" sz="800">
              <a:solidFill>
                <a:srgbClr val="000000"/>
              </a:solidFill>
              <a:latin typeface="Arial" charset="0"/>
              <a:cs typeface="Arial" charset="0"/>
            </a:endParaRPr>
          </a:p>
          <a:p>
            <a:endParaRPr lang="en-US" altLang="ko-KR" sz="800">
              <a:solidFill>
                <a:srgbClr val="000000"/>
              </a:solidFill>
              <a:latin typeface="Arial" charset="0"/>
              <a:cs typeface="Arial" charset="0"/>
            </a:endParaRPr>
          </a:p>
          <a:p>
            <a:endParaRPr lang="en-US" altLang="ko-KR" sz="800">
              <a:solidFill>
                <a:srgbClr val="000000"/>
              </a:solidFill>
              <a:latin typeface="Arial" charset="0"/>
              <a:cs typeface="Arial" charset="0"/>
            </a:endParaRPr>
          </a:p>
          <a:p>
            <a:endParaRPr lang="en-US" altLang="ko-KR" sz="800">
              <a:solidFill>
                <a:srgbClr val="000000"/>
              </a:solidFill>
              <a:latin typeface="Arial" charset="0"/>
              <a:cs typeface="Arial" charset="0"/>
            </a:endParaRPr>
          </a:p>
          <a:p>
            <a:endParaRPr lang="en-US" altLang="ko-KR" sz="800">
              <a:solidFill>
                <a:srgbClr val="000000"/>
              </a:solidFill>
              <a:latin typeface="Arial" charset="0"/>
              <a:cs typeface="Arial" charset="0"/>
            </a:endParaRPr>
          </a:p>
          <a:p>
            <a:endParaRPr lang="en-US" altLang="ko-KR" sz="800">
              <a:solidFill>
                <a:srgbClr val="000000"/>
              </a:solidFill>
              <a:latin typeface="Arial" charset="0"/>
              <a:cs typeface="Arial" charset="0"/>
            </a:endParaRPr>
          </a:p>
          <a:p>
            <a:r>
              <a:rPr lang="ko-KR" altLang="en-US" sz="800">
                <a:solidFill>
                  <a:srgbClr val="000000"/>
                </a:solidFill>
                <a:latin typeface="Arial" charset="0"/>
                <a:cs typeface="Arial" charset="0"/>
              </a:rPr>
              <a:t>① </a:t>
            </a:r>
            <a:r>
              <a:rPr lang="en-US" altLang="ko-KR" sz="800">
                <a:solidFill>
                  <a:srgbClr val="000000"/>
                </a:solidFill>
                <a:latin typeface="Arial" charset="0"/>
                <a:cs typeface="Arial" charset="0"/>
              </a:rPr>
              <a:t>mạch ưu tiên chạy, mạch ưu tiên dừng</a:t>
            </a:r>
            <a:r>
              <a:rPr lang="ko-KR" altLang="en-US" sz="800">
                <a:solidFill>
                  <a:srgbClr val="000000"/>
                </a:solidFill>
                <a:latin typeface="Arial" charset="0"/>
                <a:cs typeface="Arial" charset="0"/>
              </a:rPr>
              <a:t> </a:t>
            </a:r>
            <a:endParaRPr lang="en-US" altLang="ko-KR" sz="800">
              <a:solidFill>
                <a:srgbClr val="000000"/>
              </a:solidFill>
              <a:latin typeface="Arial" charset="0"/>
              <a:cs typeface="Arial" charset="0"/>
            </a:endParaRPr>
          </a:p>
          <a:p>
            <a:r>
              <a:rPr lang="ko-KR" altLang="en-US" sz="800">
                <a:solidFill>
                  <a:srgbClr val="000000"/>
                </a:solidFill>
                <a:latin typeface="Arial" charset="0"/>
                <a:cs typeface="Arial" charset="0"/>
              </a:rPr>
              <a:t>② </a:t>
            </a:r>
            <a:r>
              <a:rPr lang="en-US" altLang="ko-KR" sz="800">
                <a:solidFill>
                  <a:srgbClr val="000000"/>
                </a:solidFill>
                <a:latin typeface="Arial" charset="0"/>
                <a:cs typeface="Arial" charset="0"/>
              </a:rPr>
              <a:t>mạch ưu tiên dừng. Mạch OR</a:t>
            </a:r>
            <a:r>
              <a:rPr lang="ko-KR" altLang="en-US" sz="800">
                <a:solidFill>
                  <a:srgbClr val="000000"/>
                </a:solidFill>
                <a:latin typeface="Arial" charset="0"/>
                <a:cs typeface="Arial" charset="0"/>
              </a:rPr>
              <a:t> </a:t>
            </a:r>
            <a:endParaRPr lang="en-US" altLang="ko-KR" sz="800">
              <a:solidFill>
                <a:srgbClr val="000000"/>
              </a:solidFill>
              <a:latin typeface="Arial" charset="0"/>
              <a:cs typeface="Arial" charset="0"/>
            </a:endParaRPr>
          </a:p>
          <a:p>
            <a:r>
              <a:rPr lang="ko-KR" altLang="en-US" sz="800">
                <a:solidFill>
                  <a:srgbClr val="000000"/>
                </a:solidFill>
                <a:latin typeface="Arial" charset="0"/>
                <a:cs typeface="Arial" charset="0"/>
              </a:rPr>
              <a:t>③ </a:t>
            </a:r>
            <a:r>
              <a:rPr lang="en-US" altLang="ko-KR" sz="800">
                <a:solidFill>
                  <a:srgbClr val="000000"/>
                </a:solidFill>
                <a:latin typeface="Arial" charset="0"/>
                <a:cs typeface="Arial" charset="0"/>
              </a:rPr>
              <a:t>mạch ưu tiên chạy, mạch OR</a:t>
            </a:r>
          </a:p>
          <a:p>
            <a:r>
              <a:rPr lang="ko-KR" altLang="en-US" sz="800">
                <a:solidFill>
                  <a:srgbClr val="000000"/>
                </a:solidFill>
                <a:latin typeface="Arial" charset="0"/>
                <a:cs typeface="Arial" charset="0"/>
              </a:rPr>
              <a:t>④ </a:t>
            </a:r>
            <a:r>
              <a:rPr lang="en-US" altLang="ko-KR" sz="800">
                <a:solidFill>
                  <a:srgbClr val="000000"/>
                </a:solidFill>
                <a:latin typeface="Arial" charset="0"/>
                <a:cs typeface="Arial" charset="0"/>
              </a:rPr>
              <a:t>mạch ưu tiên chạy. Mạch tự duy trì</a:t>
            </a:r>
            <a:r>
              <a:rPr lang="ko-KR" altLang="en-US" sz="800">
                <a:solidFill>
                  <a:srgbClr val="000000"/>
                </a:solidFill>
                <a:latin typeface="Arial" charset="0"/>
                <a:cs typeface="Arial" charset="0"/>
              </a:rPr>
              <a:t> </a:t>
            </a:r>
          </a:p>
        </p:txBody>
      </p:sp>
      <p:sp>
        <p:nvSpPr>
          <p:cNvPr id="4109" name="Rectangle 104"/>
          <p:cNvSpPr>
            <a:spLocks noChangeArrowheads="1"/>
          </p:cNvSpPr>
          <p:nvPr/>
        </p:nvSpPr>
        <p:spPr bwMode="auto">
          <a:xfrm>
            <a:off x="3384550" y="1484313"/>
            <a:ext cx="3429000" cy="215444"/>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ko-KR" sz="800" b="1">
                <a:solidFill>
                  <a:srgbClr val="000000"/>
                </a:solidFill>
                <a:latin typeface="Arial" charset="0"/>
                <a:cs typeface="Arial" charset="0"/>
              </a:rPr>
              <a:t>10. </a:t>
            </a:r>
            <a:r>
              <a:rPr lang="en-US" altLang="ko-KR" sz="800">
                <a:solidFill>
                  <a:srgbClr val="000000"/>
                </a:solidFill>
                <a:latin typeface="Arial" charset="0"/>
                <a:cs typeface="Arial" charset="0"/>
              </a:rPr>
              <a:t>Hình dưới đây giải thích về vấn đề gì?</a:t>
            </a:r>
            <a:endParaRPr lang="ko-KR" altLang="en-US" sz="800">
              <a:solidFill>
                <a:srgbClr val="000000"/>
              </a:solidFill>
              <a:latin typeface="Arial" charset="0"/>
              <a:cs typeface="Arial" charset="0"/>
            </a:endParaRPr>
          </a:p>
        </p:txBody>
      </p:sp>
      <p:sp>
        <p:nvSpPr>
          <p:cNvPr id="4110" name="Rectangle 101"/>
          <p:cNvSpPr>
            <a:spLocks noChangeArrowheads="1"/>
          </p:cNvSpPr>
          <p:nvPr/>
        </p:nvSpPr>
        <p:spPr bwMode="auto">
          <a:xfrm>
            <a:off x="3384550" y="3030539"/>
            <a:ext cx="342900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ko-KR" altLang="en-US" sz="800">
              <a:solidFill>
                <a:srgbClr val="000000"/>
              </a:solidFill>
              <a:latin typeface="Arial" charset="0"/>
              <a:cs typeface="Arial" charset="0"/>
            </a:endParaRPr>
          </a:p>
          <a:p>
            <a:r>
              <a:rPr lang="ko-KR" altLang="en-US" sz="800">
                <a:solidFill>
                  <a:srgbClr val="000000"/>
                </a:solidFill>
                <a:latin typeface="Arial" charset="0"/>
                <a:cs typeface="Arial" charset="0"/>
              </a:rPr>
              <a:t>① </a:t>
            </a:r>
            <a:r>
              <a:rPr lang="en-US" altLang="ko-KR" sz="800">
                <a:solidFill>
                  <a:srgbClr val="000000"/>
                </a:solidFill>
                <a:latin typeface="Arial" charset="0"/>
                <a:cs typeface="Arial" charset="0"/>
              </a:rPr>
              <a:t>Input Unit     ② Output Unit   ③</a:t>
            </a:r>
            <a:r>
              <a:rPr lang="ko-KR" altLang="en-US" sz="800">
                <a:solidFill>
                  <a:srgbClr val="000000"/>
                </a:solidFill>
                <a:latin typeface="Arial" charset="0"/>
                <a:cs typeface="Arial" charset="0"/>
              </a:rPr>
              <a:t> </a:t>
            </a:r>
            <a:r>
              <a:rPr lang="en-US" altLang="ko-KR" sz="800">
                <a:solidFill>
                  <a:srgbClr val="000000"/>
                </a:solidFill>
                <a:latin typeface="Arial" charset="0"/>
                <a:cs typeface="Arial" charset="0"/>
              </a:rPr>
              <a:t>Unit đặc thù   ④ Card đặc thù</a:t>
            </a:r>
            <a:endParaRPr lang="ko-KR" altLang="en-US" sz="800">
              <a:solidFill>
                <a:srgbClr val="000000"/>
              </a:solidFill>
              <a:latin typeface="Arial" charset="0"/>
              <a:cs typeface="Arial" charset="0"/>
            </a:endParaRPr>
          </a:p>
        </p:txBody>
      </p:sp>
      <p:pic>
        <p:nvPicPr>
          <p:cNvPr id="411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43288" y="4337050"/>
            <a:ext cx="3090862" cy="7080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112" name="Rectangle 101"/>
          <p:cNvSpPr>
            <a:spLocks noChangeArrowheads="1"/>
          </p:cNvSpPr>
          <p:nvPr/>
        </p:nvSpPr>
        <p:spPr bwMode="auto">
          <a:xfrm>
            <a:off x="3384550" y="5021265"/>
            <a:ext cx="34290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ko-KR" sz="800" b="1">
                <a:solidFill>
                  <a:srgbClr val="000000"/>
                </a:solidFill>
                <a:latin typeface="Arial" charset="0"/>
                <a:cs typeface="Arial" charset="0"/>
              </a:rPr>
              <a:t>12.</a:t>
            </a:r>
            <a:r>
              <a:rPr lang="ko-KR" altLang="en-US" sz="800" b="1">
                <a:solidFill>
                  <a:srgbClr val="000000"/>
                </a:solidFill>
                <a:latin typeface="Arial" charset="0"/>
                <a:cs typeface="Arial" charset="0"/>
              </a:rPr>
              <a:t> </a:t>
            </a:r>
            <a:r>
              <a:rPr lang="en-US" altLang="ko-KR" sz="800">
                <a:solidFill>
                  <a:srgbClr val="000000"/>
                </a:solidFill>
                <a:latin typeface="Arial" charset="0"/>
                <a:cs typeface="Arial" charset="0"/>
              </a:rPr>
              <a:t>Phạm vi I/O vào Card ở vị trí </a:t>
            </a:r>
            <a:r>
              <a:rPr lang="ko-KR" altLang="en-US" sz="800">
                <a:solidFill>
                  <a:srgbClr val="000000"/>
                </a:solidFill>
                <a:latin typeface="Arial" charset="0"/>
                <a:cs typeface="Arial" charset="0"/>
              </a:rPr>
              <a:t> ① </a:t>
            </a:r>
            <a:r>
              <a:rPr lang="en-US" altLang="ko-KR" sz="800">
                <a:solidFill>
                  <a:srgbClr val="000000"/>
                </a:solidFill>
                <a:latin typeface="Arial" charset="0"/>
                <a:cs typeface="Arial" charset="0"/>
              </a:rPr>
              <a:t>ở bên trên là?</a:t>
            </a:r>
          </a:p>
          <a:p>
            <a:r>
              <a:rPr lang="en-US" altLang="ko-KR" sz="800">
                <a:solidFill>
                  <a:srgbClr val="000000"/>
                </a:solidFill>
                <a:latin typeface="Arial" charset="0"/>
                <a:cs typeface="Arial" charset="0"/>
              </a:rPr>
              <a:t>   ① Y120~Y15F        ② Y110~Y14F   </a:t>
            </a:r>
          </a:p>
          <a:p>
            <a:r>
              <a:rPr lang="en-US" altLang="ko-KR" sz="800">
                <a:solidFill>
                  <a:srgbClr val="000000"/>
                </a:solidFill>
                <a:latin typeface="Arial" charset="0"/>
                <a:cs typeface="Arial" charset="0"/>
              </a:rPr>
              <a:t>   ③ Y110~Y12F        ④ Y100~Y13F</a:t>
            </a:r>
            <a:endParaRPr lang="ko-KR" altLang="en-US" sz="800">
              <a:solidFill>
                <a:srgbClr val="000000"/>
              </a:solidFill>
              <a:latin typeface="Arial" charset="0"/>
              <a:cs typeface="Arial" charset="0"/>
            </a:endParaRPr>
          </a:p>
        </p:txBody>
      </p:sp>
      <p:sp>
        <p:nvSpPr>
          <p:cNvPr id="4113" name="Rectangle 101"/>
          <p:cNvSpPr>
            <a:spLocks noChangeArrowheads="1"/>
          </p:cNvSpPr>
          <p:nvPr/>
        </p:nvSpPr>
        <p:spPr bwMode="auto">
          <a:xfrm>
            <a:off x="3384550" y="5499102"/>
            <a:ext cx="34290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ko-KR" sz="800" b="1">
                <a:solidFill>
                  <a:srgbClr val="000000"/>
                </a:solidFill>
                <a:latin typeface="Arial" charset="0"/>
                <a:cs typeface="Arial" charset="0"/>
              </a:rPr>
              <a:t>13</a:t>
            </a:r>
            <a:r>
              <a:rPr lang="en-US" altLang="ko-KR" sz="800">
                <a:solidFill>
                  <a:srgbClr val="000000"/>
                </a:solidFill>
                <a:latin typeface="Arial" charset="0"/>
                <a:cs typeface="Arial" charset="0"/>
              </a:rPr>
              <a:t>.</a:t>
            </a:r>
            <a:r>
              <a:rPr lang="ko-KR" altLang="en-US" sz="800">
                <a:solidFill>
                  <a:srgbClr val="000000"/>
                </a:solidFill>
                <a:latin typeface="Arial" charset="0"/>
                <a:cs typeface="Arial" charset="0"/>
              </a:rPr>
              <a:t> </a:t>
            </a:r>
            <a:r>
              <a:rPr lang="en-US" altLang="ko-KR" sz="800">
                <a:solidFill>
                  <a:srgbClr val="000000"/>
                </a:solidFill>
                <a:latin typeface="Arial" charset="0"/>
                <a:cs typeface="Arial" charset="0"/>
              </a:rPr>
              <a:t>Hãy đổi FD9 hệ 16 thành hệ nhị phân .</a:t>
            </a:r>
          </a:p>
          <a:p>
            <a:r>
              <a:rPr lang="en-US" altLang="ko-KR" sz="800">
                <a:solidFill>
                  <a:srgbClr val="000000"/>
                </a:solidFill>
                <a:latin typeface="Arial" charset="0"/>
                <a:cs typeface="Arial" charset="0"/>
              </a:rPr>
              <a:t>  ①1111 1101 1001     ②1111 1011 1010  </a:t>
            </a:r>
          </a:p>
          <a:p>
            <a:r>
              <a:rPr lang="en-US" altLang="ko-KR" sz="800">
                <a:solidFill>
                  <a:srgbClr val="000000"/>
                </a:solidFill>
                <a:latin typeface="Arial" charset="0"/>
                <a:cs typeface="Arial" charset="0"/>
              </a:rPr>
              <a:t>  ③ 1111 1110 1010    ④ 1111 1110 1001</a:t>
            </a:r>
            <a:endParaRPr lang="ko-KR" altLang="en-US" sz="800">
              <a:solidFill>
                <a:srgbClr val="000000"/>
              </a:solidFill>
              <a:latin typeface="Arial" charset="0"/>
              <a:cs typeface="Arial" charset="0"/>
            </a:endParaRPr>
          </a:p>
        </p:txBody>
      </p:sp>
      <p:pic>
        <p:nvPicPr>
          <p:cNvPr id="4114" name="Picture 317" descr="clip_image003"/>
          <p:cNvPicPr>
            <a:picLocks noChangeAspect="1" noChangeArrowheads="1"/>
          </p:cNvPicPr>
          <p:nvPr/>
        </p:nvPicPr>
        <p:blipFill>
          <a:blip r:embed="rId5">
            <a:extLst>
              <a:ext uri="{28A0092B-C50C-407E-A947-70E740481C1C}">
                <a14:useLocalDpi xmlns:a14="http://schemas.microsoft.com/office/drawing/2010/main" val="0"/>
              </a:ext>
            </a:extLst>
          </a:blip>
          <a:srcRect b="13994"/>
          <a:stretch>
            <a:fillRect/>
          </a:stretch>
        </p:blipFill>
        <p:spPr bwMode="auto">
          <a:xfrm>
            <a:off x="3609978" y="1784350"/>
            <a:ext cx="2411413" cy="1403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15" name="Rectangle 101"/>
          <p:cNvSpPr>
            <a:spLocks noChangeArrowheads="1"/>
          </p:cNvSpPr>
          <p:nvPr/>
        </p:nvSpPr>
        <p:spPr bwMode="auto">
          <a:xfrm>
            <a:off x="3357563" y="3432177"/>
            <a:ext cx="342900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ko-KR" sz="800" b="1">
                <a:solidFill>
                  <a:srgbClr val="000000"/>
                </a:solidFill>
                <a:latin typeface="Arial" charset="0"/>
                <a:cs typeface="Arial" charset="0"/>
              </a:rPr>
              <a:t>11. </a:t>
            </a:r>
            <a:r>
              <a:rPr lang="en-US" altLang="ko-KR" sz="800">
                <a:solidFill>
                  <a:srgbClr val="000000"/>
                </a:solidFill>
                <a:latin typeface="Arial" charset="0"/>
                <a:cs typeface="Arial" charset="0"/>
              </a:rPr>
              <a:t>Những đại lượng vật lí thay đổi tiên tục như điện áp, dòng điện, nhiệt độ, áp lực, lưu lượng, tốc độ được gọi là gì ?</a:t>
            </a:r>
          </a:p>
          <a:p>
            <a:r>
              <a:rPr lang="en-US" altLang="ko-KR" sz="800">
                <a:solidFill>
                  <a:srgbClr val="000000"/>
                </a:solidFill>
                <a:latin typeface="Arial" charset="0"/>
                <a:cs typeface="Arial" charset="0"/>
              </a:rPr>
              <a:t>   ① Giá trị digital</a:t>
            </a:r>
            <a:r>
              <a:rPr lang="ko-KR" altLang="en-US" sz="800">
                <a:solidFill>
                  <a:srgbClr val="000000"/>
                </a:solidFill>
                <a:latin typeface="Arial" charset="0"/>
                <a:cs typeface="Arial" charset="0"/>
              </a:rPr>
              <a:t>                ② </a:t>
            </a:r>
            <a:r>
              <a:rPr lang="en-US" altLang="ko-KR" sz="800">
                <a:solidFill>
                  <a:srgbClr val="000000"/>
                </a:solidFill>
                <a:latin typeface="Arial" charset="0"/>
                <a:cs typeface="Arial" charset="0"/>
              </a:rPr>
              <a:t>Giá trị Analog</a:t>
            </a:r>
            <a:r>
              <a:rPr lang="ko-KR" altLang="en-US" sz="800">
                <a:solidFill>
                  <a:srgbClr val="000000"/>
                </a:solidFill>
                <a:latin typeface="Arial" charset="0"/>
                <a:cs typeface="Arial" charset="0"/>
              </a:rPr>
              <a:t>   </a:t>
            </a:r>
            <a:endParaRPr lang="en-US" altLang="ko-KR" sz="800">
              <a:solidFill>
                <a:srgbClr val="000000"/>
              </a:solidFill>
              <a:latin typeface="Arial" charset="0"/>
              <a:cs typeface="Arial" charset="0"/>
            </a:endParaRPr>
          </a:p>
          <a:p>
            <a:r>
              <a:rPr lang="en-US" altLang="ko-KR" sz="800">
                <a:solidFill>
                  <a:srgbClr val="000000"/>
                </a:solidFill>
                <a:latin typeface="Arial" charset="0"/>
                <a:cs typeface="Arial" charset="0"/>
              </a:rPr>
              <a:t>   </a:t>
            </a:r>
            <a:r>
              <a:rPr lang="ko-KR" altLang="en-US" sz="800">
                <a:solidFill>
                  <a:srgbClr val="000000"/>
                </a:solidFill>
                <a:latin typeface="Arial" charset="0"/>
                <a:cs typeface="Arial" charset="0"/>
              </a:rPr>
              <a:t>③ </a:t>
            </a:r>
            <a:r>
              <a:rPr lang="en-US" altLang="ko-KR" sz="800">
                <a:solidFill>
                  <a:srgbClr val="000000"/>
                </a:solidFill>
                <a:latin typeface="Arial" charset="0"/>
                <a:cs typeface="Arial" charset="0"/>
              </a:rPr>
              <a:t>Giá trị digital/ analog</a:t>
            </a:r>
            <a:r>
              <a:rPr lang="ko-KR" altLang="en-US" sz="800">
                <a:solidFill>
                  <a:srgbClr val="000000"/>
                </a:solidFill>
                <a:latin typeface="Arial" charset="0"/>
                <a:cs typeface="Arial" charset="0"/>
              </a:rPr>
              <a:t>   ④ </a:t>
            </a:r>
            <a:r>
              <a:rPr lang="en-US" altLang="ko-KR" sz="800">
                <a:solidFill>
                  <a:srgbClr val="000000"/>
                </a:solidFill>
                <a:latin typeface="Arial" charset="0"/>
                <a:cs typeface="Arial" charset="0"/>
              </a:rPr>
              <a:t>Giá trị analog/</a:t>
            </a:r>
            <a:r>
              <a:rPr lang="ko-KR" altLang="en-US" sz="800">
                <a:solidFill>
                  <a:srgbClr val="000000"/>
                </a:solidFill>
                <a:latin typeface="Arial" charset="0"/>
                <a:cs typeface="Arial" charset="0"/>
              </a:rPr>
              <a:t> </a:t>
            </a:r>
            <a:r>
              <a:rPr lang="en-US" altLang="ko-KR" sz="800">
                <a:solidFill>
                  <a:srgbClr val="000000"/>
                </a:solidFill>
                <a:latin typeface="Arial" charset="0"/>
                <a:cs typeface="Arial" charset="0"/>
              </a:rPr>
              <a:t>digital</a:t>
            </a:r>
            <a:endParaRPr lang="ko-KR" altLang="en-US" sz="800">
              <a:solidFill>
                <a:srgbClr val="000000"/>
              </a:solidFill>
              <a:latin typeface="Arial" charset="0"/>
              <a:cs typeface="Arial" charset="0"/>
            </a:endParaRPr>
          </a:p>
        </p:txBody>
      </p:sp>
      <p:sp>
        <p:nvSpPr>
          <p:cNvPr id="4116" name="Rectangle 101"/>
          <p:cNvSpPr>
            <a:spLocks noChangeArrowheads="1"/>
          </p:cNvSpPr>
          <p:nvPr/>
        </p:nvSpPr>
        <p:spPr bwMode="auto">
          <a:xfrm>
            <a:off x="3384550" y="8632827"/>
            <a:ext cx="342900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ko-KR" sz="800" b="1">
                <a:solidFill>
                  <a:srgbClr val="000000"/>
                </a:solidFill>
                <a:latin typeface="Arial" charset="0"/>
                <a:cs typeface="Arial" charset="0"/>
              </a:rPr>
              <a:t>16</a:t>
            </a:r>
            <a:r>
              <a:rPr lang="en-US" altLang="ko-KR" sz="800">
                <a:solidFill>
                  <a:srgbClr val="000000"/>
                </a:solidFill>
                <a:latin typeface="Arial" charset="0"/>
                <a:cs typeface="Arial" charset="0"/>
              </a:rPr>
              <a:t>.</a:t>
            </a:r>
            <a:r>
              <a:rPr lang="ko-KR" altLang="en-US" sz="800">
                <a:solidFill>
                  <a:srgbClr val="000000"/>
                </a:solidFill>
                <a:latin typeface="Arial" charset="0"/>
                <a:cs typeface="Arial" charset="0"/>
              </a:rPr>
              <a:t> </a:t>
            </a:r>
            <a:r>
              <a:rPr lang="en-US" altLang="ko-KR" sz="800">
                <a:solidFill>
                  <a:srgbClr val="000000"/>
                </a:solidFill>
                <a:latin typeface="Arial" charset="0"/>
                <a:cs typeface="Arial" charset="0"/>
              </a:rPr>
              <a:t>DEVICE sử dụng vùng USER MEMORY để mở rộng data Resister là gì ?</a:t>
            </a:r>
          </a:p>
          <a:p>
            <a:endParaRPr lang="en-US" altLang="ko-KR" sz="800">
              <a:solidFill>
                <a:srgbClr val="000000"/>
              </a:solidFill>
              <a:latin typeface="Arial" charset="0"/>
              <a:cs typeface="Arial" charset="0"/>
            </a:endParaRPr>
          </a:p>
          <a:p>
            <a:r>
              <a:rPr lang="en-US" altLang="ko-KR" sz="800">
                <a:solidFill>
                  <a:srgbClr val="000000"/>
                </a:solidFill>
                <a:latin typeface="Arial" charset="0"/>
                <a:cs typeface="Arial" charset="0"/>
              </a:rPr>
              <a:t>   1. R    2. W    3. D    4 .M</a:t>
            </a:r>
            <a:endParaRPr lang="ko-KR" altLang="en-US" sz="800">
              <a:solidFill>
                <a:srgbClr val="000000"/>
              </a:solidFill>
              <a:latin typeface="Arial" charset="0"/>
              <a:cs typeface="Arial" charset="0"/>
            </a:endParaRPr>
          </a:p>
        </p:txBody>
      </p:sp>
      <p:sp>
        <p:nvSpPr>
          <p:cNvPr id="4117" name="Rectangle 101"/>
          <p:cNvSpPr>
            <a:spLocks noChangeArrowheads="1"/>
          </p:cNvSpPr>
          <p:nvPr/>
        </p:nvSpPr>
        <p:spPr bwMode="auto">
          <a:xfrm>
            <a:off x="3384550" y="9190040"/>
            <a:ext cx="3429000" cy="46166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ko-KR" sz="800" b="1">
                <a:solidFill>
                  <a:srgbClr val="000000"/>
                </a:solidFill>
                <a:latin typeface="Arial" charset="0"/>
                <a:cs typeface="Arial" charset="0"/>
              </a:rPr>
              <a:t>17</a:t>
            </a:r>
            <a:r>
              <a:rPr lang="en-US" altLang="ko-KR" sz="800">
                <a:solidFill>
                  <a:srgbClr val="000000"/>
                </a:solidFill>
                <a:latin typeface="Arial" charset="0"/>
                <a:cs typeface="Arial" charset="0"/>
              </a:rPr>
              <a:t>.</a:t>
            </a:r>
            <a:r>
              <a:rPr lang="ko-KR" altLang="en-US" sz="800">
                <a:solidFill>
                  <a:srgbClr val="000000"/>
                </a:solidFill>
                <a:latin typeface="Arial" charset="0"/>
                <a:cs typeface="Arial" charset="0"/>
              </a:rPr>
              <a:t> </a:t>
            </a:r>
            <a:r>
              <a:rPr lang="en-US" altLang="ko-KR" sz="800">
                <a:solidFill>
                  <a:srgbClr val="000000"/>
                </a:solidFill>
                <a:latin typeface="Arial" charset="0"/>
                <a:cs typeface="Arial" charset="0"/>
              </a:rPr>
              <a:t>Đâu không phải là Word Device?</a:t>
            </a:r>
          </a:p>
          <a:p>
            <a:endParaRPr lang="en-US" altLang="ko-KR" sz="800">
              <a:solidFill>
                <a:srgbClr val="000000"/>
              </a:solidFill>
              <a:latin typeface="Arial" charset="0"/>
              <a:cs typeface="Arial" charset="0"/>
            </a:endParaRPr>
          </a:p>
          <a:p>
            <a:r>
              <a:rPr lang="en-US" altLang="ko-KR" sz="800">
                <a:solidFill>
                  <a:srgbClr val="000000"/>
                </a:solidFill>
                <a:latin typeface="Arial" charset="0"/>
                <a:cs typeface="Arial" charset="0"/>
              </a:rPr>
              <a:t>  ① T   ② F   ③ D   ④ R</a:t>
            </a:r>
            <a:endParaRPr lang="ko-KR" altLang="en-US" sz="800">
              <a:solidFill>
                <a:srgbClr val="000000"/>
              </a:solidFill>
              <a:latin typeface="Arial" charset="0"/>
              <a:cs typeface="Arial" charset="0"/>
            </a:endParaRPr>
          </a:p>
        </p:txBody>
      </p:sp>
      <p:sp>
        <p:nvSpPr>
          <p:cNvPr id="3" name="Rectangle 2"/>
          <p:cNvSpPr/>
          <p:nvPr/>
        </p:nvSpPr>
        <p:spPr>
          <a:xfrm>
            <a:off x="3476626" y="2095502"/>
            <a:ext cx="246063" cy="6238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r>
              <a:rPr lang="en-US" sz="600">
                <a:solidFill>
                  <a:schemeClr val="tx1"/>
                </a:solidFill>
              </a:rPr>
              <a:t>Nguồn bên   ngoài</a:t>
            </a:r>
          </a:p>
        </p:txBody>
      </p:sp>
      <p:sp>
        <p:nvSpPr>
          <p:cNvPr id="34" name="Rectangle 33"/>
          <p:cNvSpPr/>
          <p:nvPr/>
        </p:nvSpPr>
        <p:spPr>
          <a:xfrm>
            <a:off x="3700463" y="1862139"/>
            <a:ext cx="449262" cy="1555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r>
              <a:rPr lang="en-US" sz="600">
                <a:solidFill>
                  <a:schemeClr val="tx1"/>
                </a:solidFill>
              </a:rPr>
              <a:t>Tiếp điểm</a:t>
            </a:r>
          </a:p>
        </p:txBody>
      </p:sp>
      <p:sp>
        <p:nvSpPr>
          <p:cNvPr id="35" name="Rectangle 34"/>
          <p:cNvSpPr/>
          <p:nvPr/>
        </p:nvSpPr>
        <p:spPr>
          <a:xfrm>
            <a:off x="4221166" y="1784350"/>
            <a:ext cx="447675" cy="1539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r>
              <a:rPr lang="en-US" sz="600">
                <a:solidFill>
                  <a:schemeClr val="tx1"/>
                </a:solidFill>
              </a:rPr>
              <a:t>LED hiển thị</a:t>
            </a:r>
          </a:p>
        </p:txBody>
      </p:sp>
      <p:sp>
        <p:nvSpPr>
          <p:cNvPr id="36" name="Rectangle 35"/>
          <p:cNvSpPr/>
          <p:nvPr/>
        </p:nvSpPr>
        <p:spPr>
          <a:xfrm>
            <a:off x="5300666" y="1784350"/>
            <a:ext cx="720725" cy="1539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r>
              <a:rPr lang="en-US" sz="600" dirty="0">
                <a:solidFill>
                  <a:schemeClr val="tx1"/>
                </a:solidFill>
              </a:rPr>
              <a:t>CPU </a:t>
            </a:r>
          </a:p>
        </p:txBody>
      </p:sp>
      <p:sp>
        <p:nvSpPr>
          <p:cNvPr id="37" name="Rectangle 36"/>
          <p:cNvSpPr/>
          <p:nvPr/>
        </p:nvSpPr>
        <p:spPr>
          <a:xfrm>
            <a:off x="3644900" y="2876551"/>
            <a:ext cx="447675" cy="233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r>
              <a:rPr lang="en-US" sz="600">
                <a:solidFill>
                  <a:schemeClr val="tx1"/>
                </a:solidFill>
              </a:rPr>
              <a:t>Thiết bị bên ngoài</a:t>
            </a:r>
          </a:p>
        </p:txBody>
      </p:sp>
      <p:sp>
        <p:nvSpPr>
          <p:cNvPr id="38" name="Rectangle 37"/>
          <p:cNvSpPr/>
          <p:nvPr/>
        </p:nvSpPr>
        <p:spPr>
          <a:xfrm>
            <a:off x="5516565" y="2876551"/>
            <a:ext cx="504825" cy="233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r>
              <a:rPr lang="en-US" sz="600" dirty="0" err="1">
                <a:solidFill>
                  <a:schemeClr val="tx1"/>
                </a:solidFill>
              </a:rPr>
              <a:t>Thiết</a:t>
            </a:r>
            <a:r>
              <a:rPr lang="en-US" sz="600" dirty="0">
                <a:solidFill>
                  <a:schemeClr val="tx1"/>
                </a:solidFill>
              </a:rPr>
              <a:t> </a:t>
            </a:r>
            <a:r>
              <a:rPr lang="en-US" sz="600" dirty="0" err="1">
                <a:solidFill>
                  <a:schemeClr val="tx1"/>
                </a:solidFill>
              </a:rPr>
              <a:t>bị</a:t>
            </a:r>
            <a:r>
              <a:rPr lang="en-US" sz="600" dirty="0">
                <a:solidFill>
                  <a:schemeClr val="tx1"/>
                </a:solidFill>
              </a:rPr>
              <a:t> </a:t>
            </a:r>
            <a:r>
              <a:rPr lang="en-US" sz="600" dirty="0" err="1">
                <a:solidFill>
                  <a:schemeClr val="tx1"/>
                </a:solidFill>
              </a:rPr>
              <a:t>bên</a:t>
            </a:r>
            <a:r>
              <a:rPr lang="en-US" sz="600" dirty="0">
                <a:solidFill>
                  <a:schemeClr val="tx1"/>
                </a:solidFill>
              </a:rPr>
              <a:t> </a:t>
            </a:r>
            <a:r>
              <a:rPr lang="en-US" sz="600" dirty="0" err="1">
                <a:solidFill>
                  <a:schemeClr val="tx1"/>
                </a:solidFill>
              </a:rPr>
              <a:t>trong</a:t>
            </a:r>
            <a:endParaRPr lang="en-US" sz="600" dirty="0">
              <a:solidFill>
                <a:schemeClr val="tx1"/>
              </a:solidFill>
            </a:endParaRPr>
          </a:p>
        </p:txBody>
      </p:sp>
      <p:sp>
        <p:nvSpPr>
          <p:cNvPr id="39" name="Rectangle 38"/>
          <p:cNvSpPr/>
          <p:nvPr/>
        </p:nvSpPr>
        <p:spPr>
          <a:xfrm>
            <a:off x="5300666" y="2251074"/>
            <a:ext cx="541337" cy="2349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r>
              <a:rPr lang="en-US" sz="600" dirty="0" err="1">
                <a:solidFill>
                  <a:schemeClr val="tx1"/>
                </a:solidFill>
              </a:rPr>
              <a:t>Photocoupler</a:t>
            </a:r>
            <a:endParaRPr lang="en-US" sz="600" dirty="0">
              <a:solidFill>
                <a:schemeClr val="tx1"/>
              </a:solidFill>
            </a:endParaRPr>
          </a:p>
        </p:txBody>
      </p:sp>
      <p:sp>
        <p:nvSpPr>
          <p:cNvPr id="40" name="Rectangle 39"/>
          <p:cNvSpPr/>
          <p:nvPr/>
        </p:nvSpPr>
        <p:spPr>
          <a:xfrm>
            <a:off x="4652966" y="2874963"/>
            <a:ext cx="504825" cy="1555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r>
              <a:rPr lang="en-US" sz="600" dirty="0">
                <a:solidFill>
                  <a:schemeClr val="tx1"/>
                </a:solidFill>
              </a:rPr>
              <a:t>Unit Input</a:t>
            </a:r>
          </a:p>
        </p:txBody>
      </p:sp>
      <p:sp>
        <p:nvSpPr>
          <p:cNvPr id="41" name="Rectangle 40"/>
          <p:cNvSpPr/>
          <p:nvPr/>
        </p:nvSpPr>
        <p:spPr>
          <a:xfrm>
            <a:off x="3500438" y="4367214"/>
            <a:ext cx="246062" cy="5810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r>
              <a:rPr lang="en-US" sz="600">
                <a:solidFill>
                  <a:schemeClr val="tx1"/>
                </a:solidFill>
                <a:latin typeface="Times New Roman" pitchFamily="18" charset="0"/>
                <a:cs typeface="Times New Roman" pitchFamily="18" charset="0"/>
              </a:rPr>
              <a:t>Nguồn</a:t>
            </a:r>
          </a:p>
        </p:txBody>
      </p:sp>
      <p:sp>
        <p:nvSpPr>
          <p:cNvPr id="4127" name="Text Box 100"/>
          <p:cNvSpPr txBox="1">
            <a:spLocks noChangeArrowheads="1"/>
          </p:cNvSpPr>
          <p:nvPr/>
        </p:nvSpPr>
        <p:spPr bwMode="auto">
          <a:xfrm>
            <a:off x="212726" y="288927"/>
            <a:ext cx="170591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900">
                <a:solidFill>
                  <a:schemeClr val="tx1"/>
                </a:solidFill>
                <a:latin typeface="돋움" pitchFamily="50" charset="-127"/>
                <a:ea typeface="돋움" pitchFamily="50" charset="-127"/>
              </a:defRPr>
            </a:lvl1pPr>
            <a:lvl2pPr marL="742950" indent="-285750" eaLnBrk="0" hangingPunct="0">
              <a:defRPr kumimoji="1" sz="900">
                <a:solidFill>
                  <a:schemeClr val="tx1"/>
                </a:solidFill>
                <a:latin typeface="돋움" pitchFamily="50" charset="-127"/>
                <a:ea typeface="돋움" pitchFamily="50" charset="-127"/>
              </a:defRPr>
            </a:lvl2pPr>
            <a:lvl3pPr marL="1143000" indent="-228600" eaLnBrk="0" hangingPunct="0">
              <a:defRPr kumimoji="1" sz="900">
                <a:solidFill>
                  <a:schemeClr val="tx1"/>
                </a:solidFill>
                <a:latin typeface="돋움" pitchFamily="50" charset="-127"/>
                <a:ea typeface="돋움" pitchFamily="50" charset="-127"/>
              </a:defRPr>
            </a:lvl3pPr>
            <a:lvl4pPr marL="1600200" indent="-228600" eaLnBrk="0" hangingPunct="0">
              <a:defRPr kumimoji="1" sz="900">
                <a:solidFill>
                  <a:schemeClr val="tx1"/>
                </a:solidFill>
                <a:latin typeface="돋움" pitchFamily="50" charset="-127"/>
                <a:ea typeface="돋움" pitchFamily="50" charset="-127"/>
              </a:defRPr>
            </a:lvl4pPr>
            <a:lvl5pPr marL="2057400" indent="-228600" eaLnBrk="0" hangingPunct="0">
              <a:defRPr kumimoji="1" sz="900">
                <a:solidFill>
                  <a:schemeClr val="tx1"/>
                </a:solidFill>
                <a:latin typeface="돋움" pitchFamily="50" charset="-127"/>
                <a:ea typeface="돋움" pitchFamily="50" charset="-127"/>
              </a:defRPr>
            </a:lvl5pPr>
            <a:lvl6pPr marL="2514600" indent="-228600" eaLnBrk="0" fontAlgn="base" latinLnBrk="1" hangingPunct="0">
              <a:spcBef>
                <a:spcPct val="0"/>
              </a:spcBef>
              <a:spcAft>
                <a:spcPct val="0"/>
              </a:spcAft>
              <a:defRPr kumimoji="1" sz="900">
                <a:solidFill>
                  <a:schemeClr val="tx1"/>
                </a:solidFill>
                <a:latin typeface="돋움" pitchFamily="50" charset="-127"/>
                <a:ea typeface="돋움" pitchFamily="50" charset="-127"/>
              </a:defRPr>
            </a:lvl6pPr>
            <a:lvl7pPr marL="2971800" indent="-228600" eaLnBrk="0" fontAlgn="base" latinLnBrk="1" hangingPunct="0">
              <a:spcBef>
                <a:spcPct val="0"/>
              </a:spcBef>
              <a:spcAft>
                <a:spcPct val="0"/>
              </a:spcAft>
              <a:defRPr kumimoji="1" sz="900">
                <a:solidFill>
                  <a:schemeClr val="tx1"/>
                </a:solidFill>
                <a:latin typeface="돋움" pitchFamily="50" charset="-127"/>
                <a:ea typeface="돋움" pitchFamily="50" charset="-127"/>
              </a:defRPr>
            </a:lvl7pPr>
            <a:lvl8pPr marL="3429000" indent="-228600" eaLnBrk="0" fontAlgn="base" latinLnBrk="1" hangingPunct="0">
              <a:spcBef>
                <a:spcPct val="0"/>
              </a:spcBef>
              <a:spcAft>
                <a:spcPct val="0"/>
              </a:spcAft>
              <a:defRPr kumimoji="1" sz="900">
                <a:solidFill>
                  <a:schemeClr val="tx1"/>
                </a:solidFill>
                <a:latin typeface="돋움" pitchFamily="50" charset="-127"/>
                <a:ea typeface="돋움" pitchFamily="50" charset="-127"/>
              </a:defRPr>
            </a:lvl8pPr>
            <a:lvl9pPr marL="3886200" indent="-228600" eaLnBrk="0" fontAlgn="base" latinLnBrk="1" hangingPunct="0">
              <a:spcBef>
                <a:spcPct val="0"/>
              </a:spcBef>
              <a:spcAft>
                <a:spcPct val="0"/>
              </a:spcAft>
              <a:defRPr kumimoji="1" sz="900">
                <a:solidFill>
                  <a:schemeClr val="tx1"/>
                </a:solidFill>
                <a:latin typeface="돋움" pitchFamily="50" charset="-127"/>
                <a:ea typeface="돋움" pitchFamily="50" charset="-127"/>
              </a:defRPr>
            </a:lvl9pPr>
          </a:lstStyle>
          <a:p>
            <a:pPr eaLnBrk="1" hangingPunct="1"/>
            <a:r>
              <a:rPr lang="en-US" altLang="ko-KR" sz="1400" b="1">
                <a:latin typeface="Times New Roman" pitchFamily="18" charset="0"/>
                <a:cs typeface="Times New Roman" pitchFamily="18" charset="0"/>
              </a:rPr>
              <a:t>Cơ bản về PLC ĐỀ </a:t>
            </a:r>
          </a:p>
        </p:txBody>
      </p:sp>
      <p:sp>
        <p:nvSpPr>
          <p:cNvPr id="4128" name="Rectangle 101"/>
          <p:cNvSpPr>
            <a:spLocks noChangeArrowheads="1"/>
          </p:cNvSpPr>
          <p:nvPr/>
        </p:nvSpPr>
        <p:spPr bwMode="auto">
          <a:xfrm>
            <a:off x="6229350" y="4365628"/>
            <a:ext cx="268288" cy="1566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36000" tIns="18000" rIns="36000">
            <a:spAutoFit/>
          </a:bodyPr>
          <a:lstStyle/>
          <a:p>
            <a:r>
              <a:rPr lang="en-US" altLang="ko-KR" sz="600" b="1">
                <a:solidFill>
                  <a:srgbClr val="000000"/>
                </a:solidFill>
                <a:latin typeface="Arial" charset="0"/>
                <a:cs typeface="Arial" charset="0"/>
              </a:rPr>
              <a:t>QY42</a:t>
            </a:r>
            <a:endParaRPr lang="ko-KR" altLang="en-US" sz="600" b="1">
              <a:solidFill>
                <a:srgbClr val="000000"/>
              </a:solidFill>
              <a:latin typeface="Arial" charset="0"/>
              <a:cs typeface="Arial" charset="0"/>
            </a:endParaRPr>
          </a:p>
        </p:txBody>
      </p:sp>
      <p:sp>
        <p:nvSpPr>
          <p:cNvPr id="4129" name="직사각형 129"/>
          <p:cNvSpPr>
            <a:spLocks noChangeArrowheads="1"/>
          </p:cNvSpPr>
          <p:nvPr/>
        </p:nvSpPr>
        <p:spPr bwMode="auto">
          <a:xfrm>
            <a:off x="3363915" y="5961066"/>
            <a:ext cx="3215945" cy="6709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nSpc>
                <a:spcPct val="90000"/>
              </a:lnSpc>
              <a:spcBef>
                <a:spcPct val="50000"/>
              </a:spcBef>
            </a:pPr>
            <a:r>
              <a:rPr lang="en-US" altLang="ko-KR" sz="800" b="1">
                <a:latin typeface="Arial" charset="0"/>
                <a:cs typeface="Arial" charset="0"/>
              </a:rPr>
              <a:t>14. </a:t>
            </a:r>
            <a:r>
              <a:rPr lang="en-US" altLang="ko-KR" sz="800">
                <a:latin typeface="Arial" charset="0"/>
                <a:cs typeface="Arial" charset="0"/>
              </a:rPr>
              <a:t>Nếu chuyển hệ thập lục phân 00FF sang BCD CODE thì được</a:t>
            </a:r>
          </a:p>
          <a:p>
            <a:pPr>
              <a:lnSpc>
                <a:spcPct val="90000"/>
              </a:lnSpc>
              <a:spcBef>
                <a:spcPct val="50000"/>
              </a:spcBef>
            </a:pPr>
            <a:r>
              <a:rPr lang="en-US" altLang="ko-KR" sz="800">
                <a:latin typeface="Arial" charset="0"/>
                <a:cs typeface="Arial" charset="0"/>
              </a:rPr>
              <a:t> bao nhiêu? </a:t>
            </a:r>
          </a:p>
          <a:p>
            <a:pPr>
              <a:lnSpc>
                <a:spcPct val="60000"/>
              </a:lnSpc>
              <a:spcBef>
                <a:spcPct val="50000"/>
              </a:spcBef>
            </a:pPr>
            <a:r>
              <a:rPr lang="en-US" altLang="ko-KR" sz="800">
                <a:latin typeface="Arial" charset="0"/>
                <a:cs typeface="Arial" charset="0"/>
              </a:rPr>
              <a:t>① 0000 0000 0101 0100   ② 0000 0010 0101 0100</a:t>
            </a:r>
          </a:p>
          <a:p>
            <a:pPr>
              <a:lnSpc>
                <a:spcPct val="80000"/>
              </a:lnSpc>
              <a:spcBef>
                <a:spcPct val="50000"/>
              </a:spcBef>
            </a:pPr>
            <a:r>
              <a:rPr lang="en-US" altLang="ko-KR" sz="800">
                <a:latin typeface="Arial" charset="0"/>
                <a:cs typeface="Arial" charset="0"/>
              </a:rPr>
              <a:t>③ 0000 0000 1111 1111   ④ 0000 0010 0101 0101</a:t>
            </a:r>
          </a:p>
        </p:txBody>
      </p:sp>
      <p:sp>
        <p:nvSpPr>
          <p:cNvPr id="4130" name="직사각형 543"/>
          <p:cNvSpPr>
            <a:spLocks noChangeArrowheads="1"/>
          </p:cNvSpPr>
          <p:nvPr/>
        </p:nvSpPr>
        <p:spPr bwMode="auto">
          <a:xfrm>
            <a:off x="228600" y="4937125"/>
            <a:ext cx="3308350"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457200" indent="-457200"/>
            <a:r>
              <a:rPr lang="en-US" altLang="ko-KR" sz="800" b="1">
                <a:latin typeface="Arial" charset="0"/>
                <a:cs typeface="Arial" charset="0"/>
              </a:rPr>
              <a:t> 5. </a:t>
            </a:r>
            <a:r>
              <a:rPr lang="en-US" altLang="ko-KR" sz="800">
                <a:latin typeface="Arial" charset="0"/>
                <a:cs typeface="Arial" charset="0"/>
              </a:rPr>
              <a:t>Cái mà không thể điền vào ô trống ?</a:t>
            </a:r>
          </a:p>
          <a:p>
            <a:pPr marL="457200" indent="-457200"/>
            <a:endParaRPr lang="en-US" altLang="ko-KR" sz="800">
              <a:latin typeface="Arial" charset="0"/>
              <a:cs typeface="Arial" charset="0"/>
            </a:endParaRPr>
          </a:p>
          <a:p>
            <a:pPr marL="457200" indent="-457200"/>
            <a:endParaRPr lang="en-US" altLang="ko-KR" sz="800">
              <a:latin typeface="Arial" charset="0"/>
              <a:cs typeface="Arial" charset="0"/>
            </a:endParaRPr>
          </a:p>
          <a:p>
            <a:pPr marL="457200" indent="-457200"/>
            <a:endParaRPr lang="en-US" altLang="ko-KR" sz="800">
              <a:latin typeface="Arial" charset="0"/>
              <a:cs typeface="Arial" charset="0"/>
            </a:endParaRPr>
          </a:p>
          <a:p>
            <a:pPr marL="457200" indent="-457200"/>
            <a:endParaRPr lang="en-US" altLang="ko-KR" sz="800">
              <a:latin typeface="Arial" charset="0"/>
              <a:cs typeface="Arial" charset="0"/>
            </a:endParaRPr>
          </a:p>
          <a:p>
            <a:pPr marL="457200" indent="-457200"/>
            <a:endParaRPr lang="en-US" altLang="ko-KR" sz="800">
              <a:latin typeface="Arial" charset="0"/>
              <a:cs typeface="Arial" charset="0"/>
            </a:endParaRPr>
          </a:p>
          <a:p>
            <a:pPr marL="457200" indent="-457200"/>
            <a:endParaRPr lang="en-US" altLang="ko-KR" sz="800">
              <a:latin typeface="Arial" charset="0"/>
              <a:cs typeface="Arial" charset="0"/>
            </a:endParaRPr>
          </a:p>
          <a:p>
            <a:pPr marL="457200" indent="-457200"/>
            <a:endParaRPr lang="en-US" altLang="ko-KR" sz="800">
              <a:latin typeface="Arial" charset="0"/>
              <a:cs typeface="Arial" charset="0"/>
            </a:endParaRPr>
          </a:p>
          <a:p>
            <a:pPr marL="457200" indent="-457200"/>
            <a:endParaRPr lang="en-US" altLang="ko-KR" sz="800">
              <a:latin typeface="Arial" charset="0"/>
              <a:cs typeface="Arial" charset="0"/>
            </a:endParaRPr>
          </a:p>
          <a:p>
            <a:pPr marL="457200" indent="-457200"/>
            <a:endParaRPr lang="en-US" altLang="ko-KR" sz="800">
              <a:latin typeface="Arial" charset="0"/>
              <a:cs typeface="Arial" charset="0"/>
            </a:endParaRPr>
          </a:p>
          <a:p>
            <a:pPr marL="457200" indent="-457200"/>
            <a:endParaRPr lang="en-US" altLang="ko-KR" sz="800">
              <a:latin typeface="Arial" charset="0"/>
              <a:cs typeface="Arial" charset="0"/>
            </a:endParaRPr>
          </a:p>
          <a:p>
            <a:pPr marL="457200" indent="-457200"/>
            <a:endParaRPr lang="en-US" altLang="ko-KR" sz="800">
              <a:latin typeface="Arial" charset="0"/>
              <a:cs typeface="Arial" charset="0"/>
            </a:endParaRPr>
          </a:p>
          <a:p>
            <a:pPr marL="457200" indent="-457200"/>
            <a:endParaRPr lang="en-US" altLang="ko-KR" sz="800">
              <a:latin typeface="Arial" charset="0"/>
              <a:cs typeface="Arial" charset="0"/>
            </a:endParaRPr>
          </a:p>
          <a:p>
            <a:pPr marL="457200" indent="-457200"/>
            <a:r>
              <a:rPr lang="en-US" altLang="ko-KR" sz="800">
                <a:latin typeface="Arial" charset="0"/>
                <a:cs typeface="Arial" charset="0"/>
              </a:rPr>
              <a:t>  ① Cầu giao điện tử</a:t>
            </a:r>
            <a:r>
              <a:rPr lang="ko-KR" altLang="en-US" sz="800">
                <a:latin typeface="Arial" charset="0"/>
                <a:cs typeface="Arial" charset="0"/>
              </a:rPr>
              <a:t>     ② </a:t>
            </a:r>
            <a:r>
              <a:rPr lang="en-US" altLang="ko-KR" sz="800">
                <a:latin typeface="Arial" charset="0"/>
                <a:cs typeface="Arial" charset="0"/>
              </a:rPr>
              <a:t>Lamp     ③ Sensor     ④ Sol’ V/V</a:t>
            </a:r>
          </a:p>
        </p:txBody>
      </p:sp>
      <p:grpSp>
        <p:nvGrpSpPr>
          <p:cNvPr id="4131" name="Group 150"/>
          <p:cNvGrpSpPr>
            <a:grpSpLocks/>
          </p:cNvGrpSpPr>
          <p:nvPr/>
        </p:nvGrpSpPr>
        <p:grpSpPr bwMode="auto">
          <a:xfrm>
            <a:off x="679452" y="5257801"/>
            <a:ext cx="2422527" cy="1155700"/>
            <a:chOff x="324" y="3835"/>
            <a:chExt cx="1526" cy="728"/>
          </a:xfrm>
        </p:grpSpPr>
        <p:sp>
          <p:nvSpPr>
            <p:cNvPr id="4195" name="Text Box 9"/>
            <p:cNvSpPr txBox="1">
              <a:spLocks noChangeArrowheads="1"/>
            </p:cNvSpPr>
            <p:nvPr/>
          </p:nvSpPr>
          <p:spPr bwMode="auto">
            <a:xfrm>
              <a:off x="324" y="4070"/>
              <a:ext cx="194" cy="479"/>
            </a:xfrm>
            <a:prstGeom prst="rect">
              <a:avLst/>
            </a:prstGeom>
            <a:noFill/>
            <a:ln w="9525">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vert="eaVert">
              <a:spAutoFit/>
            </a:bodyPr>
            <a:lstStyle>
              <a:lvl1pPr eaLnBrk="0" hangingPunct="0">
                <a:defRPr kumimoji="1" sz="900">
                  <a:solidFill>
                    <a:schemeClr val="tx1"/>
                  </a:solidFill>
                  <a:latin typeface="돋움" pitchFamily="50" charset="-127"/>
                  <a:ea typeface="돋움" pitchFamily="50" charset="-127"/>
                </a:defRPr>
              </a:lvl1pPr>
              <a:lvl2pPr marL="742950" indent="-285750" eaLnBrk="0" hangingPunct="0">
                <a:defRPr kumimoji="1" sz="900">
                  <a:solidFill>
                    <a:schemeClr val="tx1"/>
                  </a:solidFill>
                  <a:latin typeface="돋움" pitchFamily="50" charset="-127"/>
                  <a:ea typeface="돋움" pitchFamily="50" charset="-127"/>
                </a:defRPr>
              </a:lvl2pPr>
              <a:lvl3pPr marL="1143000" indent="-228600" eaLnBrk="0" hangingPunct="0">
                <a:defRPr kumimoji="1" sz="900">
                  <a:solidFill>
                    <a:schemeClr val="tx1"/>
                  </a:solidFill>
                  <a:latin typeface="돋움" pitchFamily="50" charset="-127"/>
                  <a:ea typeface="돋움" pitchFamily="50" charset="-127"/>
                </a:defRPr>
              </a:lvl3pPr>
              <a:lvl4pPr marL="1600200" indent="-228600" eaLnBrk="0" hangingPunct="0">
                <a:defRPr kumimoji="1" sz="900">
                  <a:solidFill>
                    <a:schemeClr val="tx1"/>
                  </a:solidFill>
                  <a:latin typeface="돋움" pitchFamily="50" charset="-127"/>
                  <a:ea typeface="돋움" pitchFamily="50" charset="-127"/>
                </a:defRPr>
              </a:lvl4pPr>
              <a:lvl5pPr marL="2057400" indent="-228600" eaLnBrk="0" hangingPunct="0">
                <a:defRPr kumimoji="1" sz="900">
                  <a:solidFill>
                    <a:schemeClr val="tx1"/>
                  </a:solidFill>
                  <a:latin typeface="돋움" pitchFamily="50" charset="-127"/>
                  <a:ea typeface="돋움" pitchFamily="50" charset="-127"/>
                </a:defRPr>
              </a:lvl5pPr>
              <a:lvl6pPr marL="2514600" indent="-228600" eaLnBrk="0" fontAlgn="base" latinLnBrk="1" hangingPunct="0">
                <a:spcBef>
                  <a:spcPct val="0"/>
                </a:spcBef>
                <a:spcAft>
                  <a:spcPct val="0"/>
                </a:spcAft>
                <a:defRPr kumimoji="1" sz="900">
                  <a:solidFill>
                    <a:schemeClr val="tx1"/>
                  </a:solidFill>
                  <a:latin typeface="돋움" pitchFamily="50" charset="-127"/>
                  <a:ea typeface="돋움" pitchFamily="50" charset="-127"/>
                </a:defRPr>
              </a:lvl6pPr>
              <a:lvl7pPr marL="2971800" indent="-228600" eaLnBrk="0" fontAlgn="base" latinLnBrk="1" hangingPunct="0">
                <a:spcBef>
                  <a:spcPct val="0"/>
                </a:spcBef>
                <a:spcAft>
                  <a:spcPct val="0"/>
                </a:spcAft>
                <a:defRPr kumimoji="1" sz="900">
                  <a:solidFill>
                    <a:schemeClr val="tx1"/>
                  </a:solidFill>
                  <a:latin typeface="돋움" pitchFamily="50" charset="-127"/>
                  <a:ea typeface="돋움" pitchFamily="50" charset="-127"/>
                </a:defRPr>
              </a:lvl7pPr>
              <a:lvl8pPr marL="3429000" indent="-228600" eaLnBrk="0" fontAlgn="base" latinLnBrk="1" hangingPunct="0">
                <a:spcBef>
                  <a:spcPct val="0"/>
                </a:spcBef>
                <a:spcAft>
                  <a:spcPct val="0"/>
                </a:spcAft>
                <a:defRPr kumimoji="1" sz="900">
                  <a:solidFill>
                    <a:schemeClr val="tx1"/>
                  </a:solidFill>
                  <a:latin typeface="돋움" pitchFamily="50" charset="-127"/>
                  <a:ea typeface="돋움" pitchFamily="50" charset="-127"/>
                </a:defRPr>
              </a:lvl8pPr>
              <a:lvl9pPr marL="3886200" indent="-228600" eaLnBrk="0" fontAlgn="base" latinLnBrk="1" hangingPunct="0">
                <a:spcBef>
                  <a:spcPct val="0"/>
                </a:spcBef>
                <a:spcAft>
                  <a:spcPct val="0"/>
                </a:spcAft>
                <a:defRPr kumimoji="1" sz="900">
                  <a:solidFill>
                    <a:schemeClr val="tx1"/>
                  </a:solidFill>
                  <a:latin typeface="돋움" pitchFamily="50" charset="-127"/>
                  <a:ea typeface="돋움" pitchFamily="50" charset="-127"/>
                </a:defRPr>
              </a:lvl9pPr>
            </a:lstStyle>
            <a:p>
              <a:pPr algn="ctr" eaLnBrk="1" hangingPunct="1">
                <a:spcBef>
                  <a:spcPct val="50000"/>
                </a:spcBef>
              </a:pPr>
              <a:r>
                <a:rPr lang="en-US" altLang="ko-KR" sz="800">
                  <a:latin typeface="Arial" pitchFamily="34" charset="0"/>
                  <a:ea typeface="굴림" pitchFamily="50" charset="-127"/>
                  <a:cs typeface="Arial" pitchFamily="34" charset="0"/>
                </a:rPr>
                <a:t>Bộ đầu vào</a:t>
              </a:r>
              <a:endParaRPr lang="ko-KR" altLang="en-US" sz="800">
                <a:latin typeface="Arial" pitchFamily="34" charset="0"/>
                <a:ea typeface="굴림" pitchFamily="50" charset="-127"/>
                <a:cs typeface="Arial" pitchFamily="34" charset="0"/>
              </a:endParaRPr>
            </a:p>
          </p:txBody>
        </p:sp>
        <p:sp>
          <p:nvSpPr>
            <p:cNvPr id="4196" name="Text Box 10"/>
            <p:cNvSpPr txBox="1">
              <a:spLocks noChangeArrowheads="1"/>
            </p:cNvSpPr>
            <p:nvPr/>
          </p:nvSpPr>
          <p:spPr bwMode="auto">
            <a:xfrm>
              <a:off x="993" y="4072"/>
              <a:ext cx="194" cy="477"/>
            </a:xfrm>
            <a:prstGeom prst="rect">
              <a:avLst/>
            </a:prstGeom>
            <a:noFill/>
            <a:ln w="9525">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vert="eaVert">
              <a:spAutoFit/>
            </a:bodyPr>
            <a:lstStyle>
              <a:lvl1pPr eaLnBrk="0" hangingPunct="0">
                <a:defRPr kumimoji="1" sz="900">
                  <a:solidFill>
                    <a:schemeClr val="tx1"/>
                  </a:solidFill>
                  <a:latin typeface="돋움" pitchFamily="50" charset="-127"/>
                  <a:ea typeface="돋움" pitchFamily="50" charset="-127"/>
                </a:defRPr>
              </a:lvl1pPr>
              <a:lvl2pPr marL="742950" indent="-285750" eaLnBrk="0" hangingPunct="0">
                <a:defRPr kumimoji="1" sz="900">
                  <a:solidFill>
                    <a:schemeClr val="tx1"/>
                  </a:solidFill>
                  <a:latin typeface="돋움" pitchFamily="50" charset="-127"/>
                  <a:ea typeface="돋움" pitchFamily="50" charset="-127"/>
                </a:defRPr>
              </a:lvl2pPr>
              <a:lvl3pPr marL="1143000" indent="-228600" eaLnBrk="0" hangingPunct="0">
                <a:defRPr kumimoji="1" sz="900">
                  <a:solidFill>
                    <a:schemeClr val="tx1"/>
                  </a:solidFill>
                  <a:latin typeface="돋움" pitchFamily="50" charset="-127"/>
                  <a:ea typeface="돋움" pitchFamily="50" charset="-127"/>
                </a:defRPr>
              </a:lvl3pPr>
              <a:lvl4pPr marL="1600200" indent="-228600" eaLnBrk="0" hangingPunct="0">
                <a:defRPr kumimoji="1" sz="900">
                  <a:solidFill>
                    <a:schemeClr val="tx1"/>
                  </a:solidFill>
                  <a:latin typeface="돋움" pitchFamily="50" charset="-127"/>
                  <a:ea typeface="돋움" pitchFamily="50" charset="-127"/>
                </a:defRPr>
              </a:lvl4pPr>
              <a:lvl5pPr marL="2057400" indent="-228600" eaLnBrk="0" hangingPunct="0">
                <a:defRPr kumimoji="1" sz="900">
                  <a:solidFill>
                    <a:schemeClr val="tx1"/>
                  </a:solidFill>
                  <a:latin typeface="돋움" pitchFamily="50" charset="-127"/>
                  <a:ea typeface="돋움" pitchFamily="50" charset="-127"/>
                </a:defRPr>
              </a:lvl5pPr>
              <a:lvl6pPr marL="2514600" indent="-228600" eaLnBrk="0" fontAlgn="base" latinLnBrk="1" hangingPunct="0">
                <a:spcBef>
                  <a:spcPct val="0"/>
                </a:spcBef>
                <a:spcAft>
                  <a:spcPct val="0"/>
                </a:spcAft>
                <a:defRPr kumimoji="1" sz="900">
                  <a:solidFill>
                    <a:schemeClr val="tx1"/>
                  </a:solidFill>
                  <a:latin typeface="돋움" pitchFamily="50" charset="-127"/>
                  <a:ea typeface="돋움" pitchFamily="50" charset="-127"/>
                </a:defRPr>
              </a:lvl6pPr>
              <a:lvl7pPr marL="2971800" indent="-228600" eaLnBrk="0" fontAlgn="base" latinLnBrk="1" hangingPunct="0">
                <a:spcBef>
                  <a:spcPct val="0"/>
                </a:spcBef>
                <a:spcAft>
                  <a:spcPct val="0"/>
                </a:spcAft>
                <a:defRPr kumimoji="1" sz="900">
                  <a:solidFill>
                    <a:schemeClr val="tx1"/>
                  </a:solidFill>
                  <a:latin typeface="돋움" pitchFamily="50" charset="-127"/>
                  <a:ea typeface="돋움" pitchFamily="50" charset="-127"/>
                </a:defRPr>
              </a:lvl7pPr>
              <a:lvl8pPr marL="3429000" indent="-228600" eaLnBrk="0" fontAlgn="base" latinLnBrk="1" hangingPunct="0">
                <a:spcBef>
                  <a:spcPct val="0"/>
                </a:spcBef>
                <a:spcAft>
                  <a:spcPct val="0"/>
                </a:spcAft>
                <a:defRPr kumimoji="1" sz="900">
                  <a:solidFill>
                    <a:schemeClr val="tx1"/>
                  </a:solidFill>
                  <a:latin typeface="돋움" pitchFamily="50" charset="-127"/>
                  <a:ea typeface="돋움" pitchFamily="50" charset="-127"/>
                </a:defRPr>
              </a:lvl8pPr>
              <a:lvl9pPr marL="3886200" indent="-228600" eaLnBrk="0" fontAlgn="base" latinLnBrk="1" hangingPunct="0">
                <a:spcBef>
                  <a:spcPct val="0"/>
                </a:spcBef>
                <a:spcAft>
                  <a:spcPct val="0"/>
                </a:spcAft>
                <a:defRPr kumimoji="1" sz="900">
                  <a:solidFill>
                    <a:schemeClr val="tx1"/>
                  </a:solidFill>
                  <a:latin typeface="돋움" pitchFamily="50" charset="-127"/>
                  <a:ea typeface="돋움" pitchFamily="50" charset="-127"/>
                </a:defRPr>
              </a:lvl9pPr>
            </a:lstStyle>
            <a:p>
              <a:pPr algn="ctr" eaLnBrk="1" hangingPunct="1">
                <a:spcBef>
                  <a:spcPct val="50000"/>
                </a:spcBef>
              </a:pPr>
              <a:r>
                <a:rPr lang="en-US" altLang="ko-KR" sz="800">
                  <a:latin typeface="Arial" pitchFamily="34" charset="0"/>
                  <a:ea typeface="굴림" pitchFamily="50" charset="-127"/>
                  <a:cs typeface="Arial" pitchFamily="34" charset="0"/>
                </a:rPr>
                <a:t>Bộ đầu ra</a:t>
              </a:r>
              <a:endParaRPr lang="ko-KR" altLang="en-US" sz="800">
                <a:latin typeface="Arial" pitchFamily="34" charset="0"/>
                <a:ea typeface="굴림" pitchFamily="50" charset="-127"/>
                <a:cs typeface="Arial" pitchFamily="34" charset="0"/>
              </a:endParaRPr>
            </a:p>
          </p:txBody>
        </p:sp>
        <p:sp>
          <p:nvSpPr>
            <p:cNvPr id="4197" name="Text Box 11"/>
            <p:cNvSpPr txBox="1">
              <a:spLocks noChangeArrowheads="1"/>
            </p:cNvSpPr>
            <p:nvPr/>
          </p:nvSpPr>
          <p:spPr bwMode="auto">
            <a:xfrm>
              <a:off x="592" y="4057"/>
              <a:ext cx="350" cy="136"/>
            </a:xfrm>
            <a:prstGeom prst="rect">
              <a:avLst/>
            </a:prstGeom>
            <a:noFill/>
            <a:ln w="9525">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kumimoji="1" sz="900">
                  <a:solidFill>
                    <a:schemeClr val="tx1"/>
                  </a:solidFill>
                  <a:latin typeface="돋움" pitchFamily="50" charset="-127"/>
                  <a:ea typeface="돋움" pitchFamily="50" charset="-127"/>
                </a:defRPr>
              </a:lvl1pPr>
              <a:lvl2pPr marL="742950" indent="-285750" eaLnBrk="0" hangingPunct="0">
                <a:defRPr kumimoji="1" sz="900">
                  <a:solidFill>
                    <a:schemeClr val="tx1"/>
                  </a:solidFill>
                  <a:latin typeface="돋움" pitchFamily="50" charset="-127"/>
                  <a:ea typeface="돋움" pitchFamily="50" charset="-127"/>
                </a:defRPr>
              </a:lvl2pPr>
              <a:lvl3pPr marL="1143000" indent="-228600" eaLnBrk="0" hangingPunct="0">
                <a:defRPr kumimoji="1" sz="900">
                  <a:solidFill>
                    <a:schemeClr val="tx1"/>
                  </a:solidFill>
                  <a:latin typeface="돋움" pitchFamily="50" charset="-127"/>
                  <a:ea typeface="돋움" pitchFamily="50" charset="-127"/>
                </a:defRPr>
              </a:lvl3pPr>
              <a:lvl4pPr marL="1600200" indent="-228600" eaLnBrk="0" hangingPunct="0">
                <a:defRPr kumimoji="1" sz="900">
                  <a:solidFill>
                    <a:schemeClr val="tx1"/>
                  </a:solidFill>
                  <a:latin typeface="돋움" pitchFamily="50" charset="-127"/>
                  <a:ea typeface="돋움" pitchFamily="50" charset="-127"/>
                </a:defRPr>
              </a:lvl4pPr>
              <a:lvl5pPr marL="2057400" indent="-228600" eaLnBrk="0" hangingPunct="0">
                <a:defRPr kumimoji="1" sz="900">
                  <a:solidFill>
                    <a:schemeClr val="tx1"/>
                  </a:solidFill>
                  <a:latin typeface="돋움" pitchFamily="50" charset="-127"/>
                  <a:ea typeface="돋움" pitchFamily="50" charset="-127"/>
                </a:defRPr>
              </a:lvl5pPr>
              <a:lvl6pPr marL="2514600" indent="-228600" eaLnBrk="0" fontAlgn="base" latinLnBrk="1" hangingPunct="0">
                <a:spcBef>
                  <a:spcPct val="0"/>
                </a:spcBef>
                <a:spcAft>
                  <a:spcPct val="0"/>
                </a:spcAft>
                <a:defRPr kumimoji="1" sz="900">
                  <a:solidFill>
                    <a:schemeClr val="tx1"/>
                  </a:solidFill>
                  <a:latin typeface="돋움" pitchFamily="50" charset="-127"/>
                  <a:ea typeface="돋움" pitchFamily="50" charset="-127"/>
                </a:defRPr>
              </a:lvl6pPr>
              <a:lvl7pPr marL="2971800" indent="-228600" eaLnBrk="0" fontAlgn="base" latinLnBrk="1" hangingPunct="0">
                <a:spcBef>
                  <a:spcPct val="0"/>
                </a:spcBef>
                <a:spcAft>
                  <a:spcPct val="0"/>
                </a:spcAft>
                <a:defRPr kumimoji="1" sz="900">
                  <a:solidFill>
                    <a:schemeClr val="tx1"/>
                  </a:solidFill>
                  <a:latin typeface="돋움" pitchFamily="50" charset="-127"/>
                  <a:ea typeface="돋움" pitchFamily="50" charset="-127"/>
                </a:defRPr>
              </a:lvl7pPr>
              <a:lvl8pPr marL="3429000" indent="-228600" eaLnBrk="0" fontAlgn="base" latinLnBrk="1" hangingPunct="0">
                <a:spcBef>
                  <a:spcPct val="0"/>
                </a:spcBef>
                <a:spcAft>
                  <a:spcPct val="0"/>
                </a:spcAft>
                <a:defRPr kumimoji="1" sz="900">
                  <a:solidFill>
                    <a:schemeClr val="tx1"/>
                  </a:solidFill>
                  <a:latin typeface="돋움" pitchFamily="50" charset="-127"/>
                  <a:ea typeface="돋움" pitchFamily="50" charset="-127"/>
                </a:defRPr>
              </a:lvl8pPr>
              <a:lvl9pPr marL="3886200" indent="-228600" eaLnBrk="0" fontAlgn="base" latinLnBrk="1" hangingPunct="0">
                <a:spcBef>
                  <a:spcPct val="0"/>
                </a:spcBef>
                <a:spcAft>
                  <a:spcPct val="0"/>
                </a:spcAft>
                <a:defRPr kumimoji="1" sz="900">
                  <a:solidFill>
                    <a:schemeClr val="tx1"/>
                  </a:solidFill>
                  <a:latin typeface="돋움" pitchFamily="50" charset="-127"/>
                  <a:ea typeface="돋움" pitchFamily="50" charset="-127"/>
                </a:defRPr>
              </a:lvl9pPr>
            </a:lstStyle>
            <a:p>
              <a:pPr algn="ctr" eaLnBrk="1" hangingPunct="1">
                <a:spcBef>
                  <a:spcPct val="50000"/>
                </a:spcBef>
              </a:pPr>
              <a:r>
                <a:rPr lang="en-US" altLang="ko-KR" sz="800">
                  <a:latin typeface="Arial" pitchFamily="34" charset="0"/>
                  <a:ea typeface="굴림" pitchFamily="50" charset="-127"/>
                  <a:cs typeface="Arial" pitchFamily="34" charset="0"/>
                </a:rPr>
                <a:t>Memory</a:t>
              </a:r>
            </a:p>
          </p:txBody>
        </p:sp>
        <p:sp>
          <p:nvSpPr>
            <p:cNvPr id="4198" name="Text Box 12"/>
            <p:cNvSpPr txBox="1">
              <a:spLocks noChangeArrowheads="1"/>
            </p:cNvSpPr>
            <p:nvPr/>
          </p:nvSpPr>
          <p:spPr bwMode="auto">
            <a:xfrm>
              <a:off x="585" y="4285"/>
              <a:ext cx="350" cy="252"/>
            </a:xfrm>
            <a:prstGeom prst="rect">
              <a:avLst/>
            </a:prstGeom>
            <a:noFill/>
            <a:ln w="9525">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lIns="54000" rIns="54000">
              <a:spAutoFit/>
            </a:bodyPr>
            <a:lstStyle>
              <a:lvl1pPr eaLnBrk="0" hangingPunct="0">
                <a:defRPr kumimoji="1" sz="900">
                  <a:solidFill>
                    <a:schemeClr val="tx1"/>
                  </a:solidFill>
                  <a:latin typeface="돋움" pitchFamily="50" charset="-127"/>
                  <a:ea typeface="돋움" pitchFamily="50" charset="-127"/>
                </a:defRPr>
              </a:lvl1pPr>
              <a:lvl2pPr marL="742950" indent="-285750" eaLnBrk="0" hangingPunct="0">
                <a:defRPr kumimoji="1" sz="900">
                  <a:solidFill>
                    <a:schemeClr val="tx1"/>
                  </a:solidFill>
                  <a:latin typeface="돋움" pitchFamily="50" charset="-127"/>
                  <a:ea typeface="돋움" pitchFamily="50" charset="-127"/>
                </a:defRPr>
              </a:lvl2pPr>
              <a:lvl3pPr marL="1143000" indent="-228600" eaLnBrk="0" hangingPunct="0">
                <a:defRPr kumimoji="1" sz="900">
                  <a:solidFill>
                    <a:schemeClr val="tx1"/>
                  </a:solidFill>
                  <a:latin typeface="돋움" pitchFamily="50" charset="-127"/>
                  <a:ea typeface="돋움" pitchFamily="50" charset="-127"/>
                </a:defRPr>
              </a:lvl3pPr>
              <a:lvl4pPr marL="1600200" indent="-228600" eaLnBrk="0" hangingPunct="0">
                <a:defRPr kumimoji="1" sz="900">
                  <a:solidFill>
                    <a:schemeClr val="tx1"/>
                  </a:solidFill>
                  <a:latin typeface="돋움" pitchFamily="50" charset="-127"/>
                  <a:ea typeface="돋움" pitchFamily="50" charset="-127"/>
                </a:defRPr>
              </a:lvl4pPr>
              <a:lvl5pPr marL="2057400" indent="-228600" eaLnBrk="0" hangingPunct="0">
                <a:defRPr kumimoji="1" sz="900">
                  <a:solidFill>
                    <a:schemeClr val="tx1"/>
                  </a:solidFill>
                  <a:latin typeface="돋움" pitchFamily="50" charset="-127"/>
                  <a:ea typeface="돋움" pitchFamily="50" charset="-127"/>
                </a:defRPr>
              </a:lvl5pPr>
              <a:lvl6pPr marL="2514600" indent="-228600" eaLnBrk="0" fontAlgn="base" latinLnBrk="1" hangingPunct="0">
                <a:spcBef>
                  <a:spcPct val="0"/>
                </a:spcBef>
                <a:spcAft>
                  <a:spcPct val="0"/>
                </a:spcAft>
                <a:defRPr kumimoji="1" sz="900">
                  <a:solidFill>
                    <a:schemeClr val="tx1"/>
                  </a:solidFill>
                  <a:latin typeface="돋움" pitchFamily="50" charset="-127"/>
                  <a:ea typeface="돋움" pitchFamily="50" charset="-127"/>
                </a:defRPr>
              </a:lvl6pPr>
              <a:lvl7pPr marL="2971800" indent="-228600" eaLnBrk="0" fontAlgn="base" latinLnBrk="1" hangingPunct="0">
                <a:spcBef>
                  <a:spcPct val="0"/>
                </a:spcBef>
                <a:spcAft>
                  <a:spcPct val="0"/>
                </a:spcAft>
                <a:defRPr kumimoji="1" sz="900">
                  <a:solidFill>
                    <a:schemeClr val="tx1"/>
                  </a:solidFill>
                  <a:latin typeface="돋움" pitchFamily="50" charset="-127"/>
                  <a:ea typeface="돋움" pitchFamily="50" charset="-127"/>
                </a:defRPr>
              </a:lvl7pPr>
              <a:lvl8pPr marL="3429000" indent="-228600" eaLnBrk="0" fontAlgn="base" latinLnBrk="1" hangingPunct="0">
                <a:spcBef>
                  <a:spcPct val="0"/>
                </a:spcBef>
                <a:spcAft>
                  <a:spcPct val="0"/>
                </a:spcAft>
                <a:defRPr kumimoji="1" sz="900">
                  <a:solidFill>
                    <a:schemeClr val="tx1"/>
                  </a:solidFill>
                  <a:latin typeface="돋움" pitchFamily="50" charset="-127"/>
                  <a:ea typeface="돋움" pitchFamily="50" charset="-127"/>
                </a:defRPr>
              </a:lvl8pPr>
              <a:lvl9pPr marL="3886200" indent="-228600" eaLnBrk="0" fontAlgn="base" latinLnBrk="1" hangingPunct="0">
                <a:spcBef>
                  <a:spcPct val="0"/>
                </a:spcBef>
                <a:spcAft>
                  <a:spcPct val="0"/>
                </a:spcAft>
                <a:defRPr kumimoji="1" sz="900">
                  <a:solidFill>
                    <a:schemeClr val="tx1"/>
                  </a:solidFill>
                  <a:latin typeface="돋움" pitchFamily="50" charset="-127"/>
                  <a:ea typeface="돋움" pitchFamily="50" charset="-127"/>
                </a:defRPr>
              </a:lvl9pPr>
            </a:lstStyle>
            <a:p>
              <a:pPr algn="ctr" eaLnBrk="1" hangingPunct="1">
                <a:spcBef>
                  <a:spcPct val="50000"/>
                </a:spcBef>
              </a:pPr>
              <a:r>
                <a:rPr lang="en-US" altLang="ko-KR" sz="800">
                  <a:latin typeface="Arial" pitchFamily="34" charset="0"/>
                  <a:ea typeface="굴림" pitchFamily="50" charset="-127"/>
                  <a:cs typeface="Arial" pitchFamily="34" charset="0"/>
                </a:rPr>
                <a:t>Micro</a:t>
              </a:r>
            </a:p>
            <a:p>
              <a:pPr algn="ctr" eaLnBrk="1" hangingPunct="1">
                <a:spcBef>
                  <a:spcPct val="50000"/>
                </a:spcBef>
              </a:pPr>
              <a:r>
                <a:rPr lang="en-US" altLang="ko-KR" sz="800">
                  <a:latin typeface="Arial" pitchFamily="34" charset="0"/>
                  <a:ea typeface="굴림" pitchFamily="50" charset="-127"/>
                  <a:cs typeface="Arial" pitchFamily="34" charset="0"/>
                </a:rPr>
                <a:t>Process</a:t>
              </a:r>
            </a:p>
          </p:txBody>
        </p:sp>
        <p:sp>
          <p:nvSpPr>
            <p:cNvPr id="4199" name="Line 16"/>
            <p:cNvSpPr>
              <a:spLocks noChangeShapeType="1"/>
            </p:cNvSpPr>
            <p:nvPr/>
          </p:nvSpPr>
          <p:spPr bwMode="auto">
            <a:xfrm>
              <a:off x="524" y="4390"/>
              <a:ext cx="63" cy="0"/>
            </a:xfrm>
            <a:prstGeom prst="line">
              <a:avLst/>
            </a:prstGeom>
            <a:noFill/>
            <a:ln w="19050">
              <a:solidFill>
                <a:schemeClr val="tx1"/>
              </a:solidFill>
              <a:round/>
              <a:headEnd/>
              <a:tailEnd type="triangle" w="sm" len="sm"/>
            </a:ln>
            <a:extLst>
              <a:ext uri="{909E8E84-426E-40DD-AFC4-6F175D3DCCD1}">
                <a14:hiddenFill xmlns:a14="http://schemas.microsoft.com/office/drawing/2010/main">
                  <a:noFill/>
                </a14:hiddenFill>
              </a:ext>
            </a:extLst>
          </p:spPr>
          <p:txBody>
            <a:bodyPr anchor="ctr">
              <a:spAutoFit/>
            </a:bodyPr>
            <a:lstStyle/>
            <a:p>
              <a:endParaRPr lang="en-US" sz="800">
                <a:latin typeface="Arial" pitchFamily="34" charset="0"/>
                <a:cs typeface="Arial" pitchFamily="34" charset="0"/>
              </a:endParaRPr>
            </a:p>
          </p:txBody>
        </p:sp>
        <p:sp>
          <p:nvSpPr>
            <p:cNvPr id="4200" name="Line 17"/>
            <p:cNvSpPr>
              <a:spLocks noChangeShapeType="1"/>
            </p:cNvSpPr>
            <p:nvPr/>
          </p:nvSpPr>
          <p:spPr bwMode="auto">
            <a:xfrm>
              <a:off x="929" y="4390"/>
              <a:ext cx="62" cy="0"/>
            </a:xfrm>
            <a:prstGeom prst="line">
              <a:avLst/>
            </a:prstGeom>
            <a:noFill/>
            <a:ln w="19050">
              <a:solidFill>
                <a:schemeClr val="tx1"/>
              </a:solidFill>
              <a:round/>
              <a:headEnd/>
              <a:tailEnd type="triangle" w="sm" len="sm"/>
            </a:ln>
            <a:extLst>
              <a:ext uri="{909E8E84-426E-40DD-AFC4-6F175D3DCCD1}">
                <a14:hiddenFill xmlns:a14="http://schemas.microsoft.com/office/drawing/2010/main">
                  <a:noFill/>
                </a14:hiddenFill>
              </a:ext>
            </a:extLst>
          </p:spPr>
          <p:txBody>
            <a:bodyPr anchor="ctr">
              <a:spAutoFit/>
            </a:bodyPr>
            <a:lstStyle/>
            <a:p>
              <a:endParaRPr lang="en-US" sz="800">
                <a:latin typeface="Arial" pitchFamily="34" charset="0"/>
                <a:cs typeface="Arial" pitchFamily="34" charset="0"/>
              </a:endParaRPr>
            </a:p>
          </p:txBody>
        </p:sp>
        <p:sp>
          <p:nvSpPr>
            <p:cNvPr id="4201" name="Line 18"/>
            <p:cNvSpPr>
              <a:spLocks noChangeShapeType="1"/>
            </p:cNvSpPr>
            <p:nvPr/>
          </p:nvSpPr>
          <p:spPr bwMode="auto">
            <a:xfrm>
              <a:off x="741" y="4202"/>
              <a:ext cx="0" cy="74"/>
            </a:xfrm>
            <a:prstGeom prst="line">
              <a:avLst/>
            </a:prstGeom>
            <a:noFill/>
            <a:ln w="19050">
              <a:solidFill>
                <a:schemeClr val="tx1"/>
              </a:solidFill>
              <a:round/>
              <a:headEnd/>
              <a:tailEnd type="triangle" w="sm" len="sm"/>
            </a:ln>
            <a:extLst>
              <a:ext uri="{909E8E84-426E-40DD-AFC4-6F175D3DCCD1}">
                <a14:hiddenFill xmlns:a14="http://schemas.microsoft.com/office/drawing/2010/main">
                  <a:noFill/>
                </a14:hiddenFill>
              </a:ext>
            </a:extLst>
          </p:spPr>
          <p:txBody>
            <a:bodyPr anchor="ctr">
              <a:spAutoFit/>
            </a:bodyPr>
            <a:lstStyle/>
            <a:p>
              <a:endParaRPr lang="en-US" sz="800">
                <a:latin typeface="Arial" pitchFamily="34" charset="0"/>
                <a:cs typeface="Arial" pitchFamily="34" charset="0"/>
              </a:endParaRPr>
            </a:p>
          </p:txBody>
        </p:sp>
        <p:sp>
          <p:nvSpPr>
            <p:cNvPr id="4202" name="Line 19"/>
            <p:cNvSpPr>
              <a:spLocks noChangeShapeType="1"/>
            </p:cNvSpPr>
            <p:nvPr/>
          </p:nvSpPr>
          <p:spPr bwMode="auto">
            <a:xfrm rot="10800000">
              <a:off x="804" y="4202"/>
              <a:ext cx="0" cy="74"/>
            </a:xfrm>
            <a:prstGeom prst="line">
              <a:avLst/>
            </a:prstGeom>
            <a:noFill/>
            <a:ln w="19050">
              <a:solidFill>
                <a:schemeClr val="tx1"/>
              </a:solidFill>
              <a:round/>
              <a:headEnd/>
              <a:tailEnd type="triangle" w="sm" len="sm"/>
            </a:ln>
            <a:extLst>
              <a:ext uri="{909E8E84-426E-40DD-AFC4-6F175D3DCCD1}">
                <a14:hiddenFill xmlns:a14="http://schemas.microsoft.com/office/drawing/2010/main">
                  <a:noFill/>
                </a14:hiddenFill>
              </a:ext>
            </a:extLst>
          </p:spPr>
          <p:txBody>
            <a:bodyPr anchor="ctr">
              <a:spAutoFit/>
            </a:bodyPr>
            <a:lstStyle/>
            <a:p>
              <a:endParaRPr lang="en-US" sz="800">
                <a:latin typeface="Arial" pitchFamily="34" charset="0"/>
                <a:cs typeface="Arial" pitchFamily="34" charset="0"/>
              </a:endParaRPr>
            </a:p>
          </p:txBody>
        </p:sp>
        <p:sp>
          <p:nvSpPr>
            <p:cNvPr id="4203" name="Text Box 20"/>
            <p:cNvSpPr txBox="1">
              <a:spLocks noChangeArrowheads="1"/>
            </p:cNvSpPr>
            <p:nvPr/>
          </p:nvSpPr>
          <p:spPr bwMode="auto">
            <a:xfrm>
              <a:off x="1673" y="4062"/>
              <a:ext cx="153" cy="136"/>
            </a:xfrm>
            <a:prstGeom prst="rect">
              <a:avLst/>
            </a:prstGeom>
            <a:noFill/>
            <a:ln w="9525">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kumimoji="1" sz="900">
                  <a:solidFill>
                    <a:schemeClr val="tx1"/>
                  </a:solidFill>
                  <a:latin typeface="돋움" pitchFamily="50" charset="-127"/>
                  <a:ea typeface="돋움" pitchFamily="50" charset="-127"/>
                </a:defRPr>
              </a:lvl1pPr>
              <a:lvl2pPr marL="742950" indent="-285750" eaLnBrk="0" hangingPunct="0">
                <a:defRPr kumimoji="1" sz="900">
                  <a:solidFill>
                    <a:schemeClr val="tx1"/>
                  </a:solidFill>
                  <a:latin typeface="돋움" pitchFamily="50" charset="-127"/>
                  <a:ea typeface="돋움" pitchFamily="50" charset="-127"/>
                </a:defRPr>
              </a:lvl2pPr>
              <a:lvl3pPr marL="1143000" indent="-228600" eaLnBrk="0" hangingPunct="0">
                <a:defRPr kumimoji="1" sz="900">
                  <a:solidFill>
                    <a:schemeClr val="tx1"/>
                  </a:solidFill>
                  <a:latin typeface="돋움" pitchFamily="50" charset="-127"/>
                  <a:ea typeface="돋움" pitchFamily="50" charset="-127"/>
                </a:defRPr>
              </a:lvl3pPr>
              <a:lvl4pPr marL="1600200" indent="-228600" eaLnBrk="0" hangingPunct="0">
                <a:defRPr kumimoji="1" sz="900">
                  <a:solidFill>
                    <a:schemeClr val="tx1"/>
                  </a:solidFill>
                  <a:latin typeface="돋움" pitchFamily="50" charset="-127"/>
                  <a:ea typeface="돋움" pitchFamily="50" charset="-127"/>
                </a:defRPr>
              </a:lvl4pPr>
              <a:lvl5pPr marL="2057400" indent="-228600" eaLnBrk="0" hangingPunct="0">
                <a:defRPr kumimoji="1" sz="900">
                  <a:solidFill>
                    <a:schemeClr val="tx1"/>
                  </a:solidFill>
                  <a:latin typeface="돋움" pitchFamily="50" charset="-127"/>
                  <a:ea typeface="돋움" pitchFamily="50" charset="-127"/>
                </a:defRPr>
              </a:lvl5pPr>
              <a:lvl6pPr marL="2514600" indent="-228600" eaLnBrk="0" fontAlgn="base" latinLnBrk="1" hangingPunct="0">
                <a:spcBef>
                  <a:spcPct val="0"/>
                </a:spcBef>
                <a:spcAft>
                  <a:spcPct val="0"/>
                </a:spcAft>
                <a:defRPr kumimoji="1" sz="900">
                  <a:solidFill>
                    <a:schemeClr val="tx1"/>
                  </a:solidFill>
                  <a:latin typeface="돋움" pitchFamily="50" charset="-127"/>
                  <a:ea typeface="돋움" pitchFamily="50" charset="-127"/>
                </a:defRPr>
              </a:lvl6pPr>
              <a:lvl7pPr marL="2971800" indent="-228600" eaLnBrk="0" fontAlgn="base" latinLnBrk="1" hangingPunct="0">
                <a:spcBef>
                  <a:spcPct val="0"/>
                </a:spcBef>
                <a:spcAft>
                  <a:spcPct val="0"/>
                </a:spcAft>
                <a:defRPr kumimoji="1" sz="900">
                  <a:solidFill>
                    <a:schemeClr val="tx1"/>
                  </a:solidFill>
                  <a:latin typeface="돋움" pitchFamily="50" charset="-127"/>
                  <a:ea typeface="돋움" pitchFamily="50" charset="-127"/>
                </a:defRPr>
              </a:lvl7pPr>
              <a:lvl8pPr marL="3429000" indent="-228600" eaLnBrk="0" fontAlgn="base" latinLnBrk="1" hangingPunct="0">
                <a:spcBef>
                  <a:spcPct val="0"/>
                </a:spcBef>
                <a:spcAft>
                  <a:spcPct val="0"/>
                </a:spcAft>
                <a:defRPr kumimoji="1" sz="900">
                  <a:solidFill>
                    <a:schemeClr val="tx1"/>
                  </a:solidFill>
                  <a:latin typeface="돋움" pitchFamily="50" charset="-127"/>
                  <a:ea typeface="돋움" pitchFamily="50" charset="-127"/>
                </a:defRPr>
              </a:lvl8pPr>
              <a:lvl9pPr marL="3886200" indent="-228600" eaLnBrk="0" fontAlgn="base" latinLnBrk="1" hangingPunct="0">
                <a:spcBef>
                  <a:spcPct val="0"/>
                </a:spcBef>
                <a:spcAft>
                  <a:spcPct val="0"/>
                </a:spcAft>
                <a:defRPr kumimoji="1" sz="900">
                  <a:solidFill>
                    <a:schemeClr val="tx1"/>
                  </a:solidFill>
                  <a:latin typeface="돋움" pitchFamily="50" charset="-127"/>
                  <a:ea typeface="돋움" pitchFamily="50" charset="-127"/>
                </a:defRPr>
              </a:lvl9pPr>
            </a:lstStyle>
            <a:p>
              <a:pPr algn="ctr" eaLnBrk="1" hangingPunct="1">
                <a:spcBef>
                  <a:spcPct val="50000"/>
                </a:spcBef>
              </a:pPr>
              <a:r>
                <a:rPr lang="en-US" altLang="ko-KR" sz="800">
                  <a:latin typeface="Arial" pitchFamily="34" charset="0"/>
                  <a:ea typeface="굴림" pitchFamily="50" charset="-127"/>
                  <a:cs typeface="Arial" pitchFamily="34" charset="0"/>
                </a:rPr>
                <a:t>?</a:t>
              </a:r>
            </a:p>
          </p:txBody>
        </p:sp>
        <p:sp>
          <p:nvSpPr>
            <p:cNvPr id="4204" name="Text Box 21"/>
            <p:cNvSpPr txBox="1">
              <a:spLocks noChangeArrowheads="1"/>
            </p:cNvSpPr>
            <p:nvPr/>
          </p:nvSpPr>
          <p:spPr bwMode="auto">
            <a:xfrm>
              <a:off x="1674" y="4244"/>
              <a:ext cx="153" cy="136"/>
            </a:xfrm>
            <a:prstGeom prst="rect">
              <a:avLst/>
            </a:prstGeom>
            <a:noFill/>
            <a:ln w="9525">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kumimoji="1" sz="900">
                  <a:solidFill>
                    <a:schemeClr val="tx1"/>
                  </a:solidFill>
                  <a:latin typeface="돋움" pitchFamily="50" charset="-127"/>
                  <a:ea typeface="돋움" pitchFamily="50" charset="-127"/>
                </a:defRPr>
              </a:lvl1pPr>
              <a:lvl2pPr marL="742950" indent="-285750" eaLnBrk="0" hangingPunct="0">
                <a:defRPr kumimoji="1" sz="900">
                  <a:solidFill>
                    <a:schemeClr val="tx1"/>
                  </a:solidFill>
                  <a:latin typeface="돋움" pitchFamily="50" charset="-127"/>
                  <a:ea typeface="돋움" pitchFamily="50" charset="-127"/>
                </a:defRPr>
              </a:lvl2pPr>
              <a:lvl3pPr marL="1143000" indent="-228600" eaLnBrk="0" hangingPunct="0">
                <a:defRPr kumimoji="1" sz="900">
                  <a:solidFill>
                    <a:schemeClr val="tx1"/>
                  </a:solidFill>
                  <a:latin typeface="돋움" pitchFamily="50" charset="-127"/>
                  <a:ea typeface="돋움" pitchFamily="50" charset="-127"/>
                </a:defRPr>
              </a:lvl3pPr>
              <a:lvl4pPr marL="1600200" indent="-228600" eaLnBrk="0" hangingPunct="0">
                <a:defRPr kumimoji="1" sz="900">
                  <a:solidFill>
                    <a:schemeClr val="tx1"/>
                  </a:solidFill>
                  <a:latin typeface="돋움" pitchFamily="50" charset="-127"/>
                  <a:ea typeface="돋움" pitchFamily="50" charset="-127"/>
                </a:defRPr>
              </a:lvl4pPr>
              <a:lvl5pPr marL="2057400" indent="-228600" eaLnBrk="0" hangingPunct="0">
                <a:defRPr kumimoji="1" sz="900">
                  <a:solidFill>
                    <a:schemeClr val="tx1"/>
                  </a:solidFill>
                  <a:latin typeface="돋움" pitchFamily="50" charset="-127"/>
                  <a:ea typeface="돋움" pitchFamily="50" charset="-127"/>
                </a:defRPr>
              </a:lvl5pPr>
              <a:lvl6pPr marL="2514600" indent="-228600" eaLnBrk="0" fontAlgn="base" latinLnBrk="1" hangingPunct="0">
                <a:spcBef>
                  <a:spcPct val="0"/>
                </a:spcBef>
                <a:spcAft>
                  <a:spcPct val="0"/>
                </a:spcAft>
                <a:defRPr kumimoji="1" sz="900">
                  <a:solidFill>
                    <a:schemeClr val="tx1"/>
                  </a:solidFill>
                  <a:latin typeface="돋움" pitchFamily="50" charset="-127"/>
                  <a:ea typeface="돋움" pitchFamily="50" charset="-127"/>
                </a:defRPr>
              </a:lvl6pPr>
              <a:lvl7pPr marL="2971800" indent="-228600" eaLnBrk="0" fontAlgn="base" latinLnBrk="1" hangingPunct="0">
                <a:spcBef>
                  <a:spcPct val="0"/>
                </a:spcBef>
                <a:spcAft>
                  <a:spcPct val="0"/>
                </a:spcAft>
                <a:defRPr kumimoji="1" sz="900">
                  <a:solidFill>
                    <a:schemeClr val="tx1"/>
                  </a:solidFill>
                  <a:latin typeface="돋움" pitchFamily="50" charset="-127"/>
                  <a:ea typeface="돋움" pitchFamily="50" charset="-127"/>
                </a:defRPr>
              </a:lvl7pPr>
              <a:lvl8pPr marL="3429000" indent="-228600" eaLnBrk="0" fontAlgn="base" latinLnBrk="1" hangingPunct="0">
                <a:spcBef>
                  <a:spcPct val="0"/>
                </a:spcBef>
                <a:spcAft>
                  <a:spcPct val="0"/>
                </a:spcAft>
                <a:defRPr kumimoji="1" sz="900">
                  <a:solidFill>
                    <a:schemeClr val="tx1"/>
                  </a:solidFill>
                  <a:latin typeface="돋움" pitchFamily="50" charset="-127"/>
                  <a:ea typeface="돋움" pitchFamily="50" charset="-127"/>
                </a:defRPr>
              </a:lvl8pPr>
              <a:lvl9pPr marL="3886200" indent="-228600" eaLnBrk="0" fontAlgn="base" latinLnBrk="1" hangingPunct="0">
                <a:spcBef>
                  <a:spcPct val="0"/>
                </a:spcBef>
                <a:spcAft>
                  <a:spcPct val="0"/>
                </a:spcAft>
                <a:defRPr kumimoji="1" sz="900">
                  <a:solidFill>
                    <a:schemeClr val="tx1"/>
                  </a:solidFill>
                  <a:latin typeface="돋움" pitchFamily="50" charset="-127"/>
                  <a:ea typeface="돋움" pitchFamily="50" charset="-127"/>
                </a:defRPr>
              </a:lvl9pPr>
            </a:lstStyle>
            <a:p>
              <a:pPr algn="ctr" eaLnBrk="1" hangingPunct="1">
                <a:spcBef>
                  <a:spcPct val="50000"/>
                </a:spcBef>
              </a:pPr>
              <a:r>
                <a:rPr lang="en-US" altLang="ko-KR" sz="800">
                  <a:latin typeface="Arial" pitchFamily="34" charset="0"/>
                  <a:ea typeface="굴림" pitchFamily="50" charset="-127"/>
                  <a:cs typeface="Arial" pitchFamily="34" charset="0"/>
                </a:rPr>
                <a:t>?</a:t>
              </a:r>
            </a:p>
          </p:txBody>
        </p:sp>
        <p:cxnSp>
          <p:nvCxnSpPr>
            <p:cNvPr id="4205" name="AutoShape 23"/>
            <p:cNvCxnSpPr>
              <a:cxnSpLocks noChangeShapeType="1"/>
              <a:stCxn id="4203" idx="1"/>
              <a:endCxn id="4196" idx="3"/>
            </p:cNvCxnSpPr>
            <p:nvPr/>
          </p:nvCxnSpPr>
          <p:spPr bwMode="auto">
            <a:xfrm rot="10800000" flipV="1">
              <a:off x="1187" y="4130"/>
              <a:ext cx="486" cy="181"/>
            </a:xfrm>
            <a:prstGeom prst="bentConnector3">
              <a:avLst>
                <a:gd name="adj1" fmla="val 50000"/>
              </a:avLst>
            </a:prstGeom>
            <a:noFill/>
            <a:ln w="9525">
              <a:solidFill>
                <a:schemeClr val="tx1"/>
              </a:solidFill>
              <a:miter lim="800000"/>
              <a:headEnd/>
              <a:tailEnd/>
            </a:ln>
            <a:extLst>
              <a:ext uri="{909E8E84-426E-40DD-AFC4-6F175D3DCCD1}">
                <a14:hiddenFill xmlns:a14="http://schemas.microsoft.com/office/drawing/2010/main">
                  <a:noFill/>
                </a14:hiddenFill>
              </a:ext>
            </a:extLst>
          </p:spPr>
        </p:cxnSp>
        <p:cxnSp>
          <p:nvCxnSpPr>
            <p:cNvPr id="4206" name="AutoShape 24"/>
            <p:cNvCxnSpPr>
              <a:cxnSpLocks noChangeShapeType="1"/>
              <a:stCxn id="4204" idx="1"/>
              <a:endCxn id="4196" idx="3"/>
            </p:cNvCxnSpPr>
            <p:nvPr/>
          </p:nvCxnSpPr>
          <p:spPr bwMode="auto">
            <a:xfrm rot="10800000">
              <a:off x="1187" y="4311"/>
              <a:ext cx="487" cy="1"/>
            </a:xfrm>
            <a:prstGeom prst="bentConnector3">
              <a:avLst>
                <a:gd name="adj1" fmla="val 50000"/>
              </a:avLst>
            </a:prstGeom>
            <a:noFill/>
            <a:ln w="9525">
              <a:solidFill>
                <a:schemeClr val="tx1"/>
              </a:solidFill>
              <a:miter lim="800000"/>
              <a:headEnd/>
              <a:tailEnd/>
            </a:ln>
            <a:extLst>
              <a:ext uri="{909E8E84-426E-40DD-AFC4-6F175D3DCCD1}">
                <a14:hiddenFill xmlns:a14="http://schemas.microsoft.com/office/drawing/2010/main">
                  <a:noFill/>
                </a14:hiddenFill>
              </a:ext>
            </a:extLst>
          </p:spPr>
        </p:cxnSp>
        <p:cxnSp>
          <p:nvCxnSpPr>
            <p:cNvPr id="4207" name="AutoShape 25"/>
            <p:cNvCxnSpPr>
              <a:cxnSpLocks noChangeShapeType="1"/>
              <a:stCxn id="4210" idx="1"/>
            </p:cNvCxnSpPr>
            <p:nvPr/>
          </p:nvCxnSpPr>
          <p:spPr bwMode="auto">
            <a:xfrm rot="10800000">
              <a:off x="1178" y="4318"/>
              <a:ext cx="502" cy="177"/>
            </a:xfrm>
            <a:prstGeom prst="bentConnector3">
              <a:avLst>
                <a:gd name="adj1" fmla="val 50000"/>
              </a:avLst>
            </a:prstGeom>
            <a:noFill/>
            <a:ln w="9525">
              <a:solidFill>
                <a:schemeClr val="tx1"/>
              </a:solidFill>
              <a:miter lim="800000"/>
              <a:headEnd/>
              <a:tailEnd/>
            </a:ln>
            <a:extLst>
              <a:ext uri="{909E8E84-426E-40DD-AFC4-6F175D3DCCD1}">
                <a14:hiddenFill xmlns:a14="http://schemas.microsoft.com/office/drawing/2010/main">
                  <a:noFill/>
                </a14:hiddenFill>
              </a:ext>
            </a:extLst>
          </p:spPr>
        </p:cxnSp>
        <p:sp>
          <p:nvSpPr>
            <p:cNvPr id="4208" name="Text Box 26"/>
            <p:cNvSpPr txBox="1">
              <a:spLocks noChangeArrowheads="1"/>
            </p:cNvSpPr>
            <p:nvPr/>
          </p:nvSpPr>
          <p:spPr bwMode="auto">
            <a:xfrm>
              <a:off x="1531" y="3835"/>
              <a:ext cx="319" cy="136"/>
            </a:xfrm>
            <a:prstGeom prst="rect">
              <a:avLst/>
            </a:prstGeom>
            <a:noFill/>
            <a:ln w="9525">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kumimoji="1" sz="900">
                  <a:solidFill>
                    <a:schemeClr val="tx1"/>
                  </a:solidFill>
                  <a:latin typeface="돋움" pitchFamily="50" charset="-127"/>
                  <a:ea typeface="돋움" pitchFamily="50" charset="-127"/>
                </a:defRPr>
              </a:lvl1pPr>
              <a:lvl2pPr marL="742950" indent="-285750" eaLnBrk="0" hangingPunct="0">
                <a:defRPr kumimoji="1" sz="900">
                  <a:solidFill>
                    <a:schemeClr val="tx1"/>
                  </a:solidFill>
                  <a:latin typeface="돋움" pitchFamily="50" charset="-127"/>
                  <a:ea typeface="돋움" pitchFamily="50" charset="-127"/>
                </a:defRPr>
              </a:lvl2pPr>
              <a:lvl3pPr marL="1143000" indent="-228600" eaLnBrk="0" hangingPunct="0">
                <a:defRPr kumimoji="1" sz="900">
                  <a:solidFill>
                    <a:schemeClr val="tx1"/>
                  </a:solidFill>
                  <a:latin typeface="돋움" pitchFamily="50" charset="-127"/>
                  <a:ea typeface="돋움" pitchFamily="50" charset="-127"/>
                </a:defRPr>
              </a:lvl3pPr>
              <a:lvl4pPr marL="1600200" indent="-228600" eaLnBrk="0" hangingPunct="0">
                <a:defRPr kumimoji="1" sz="900">
                  <a:solidFill>
                    <a:schemeClr val="tx1"/>
                  </a:solidFill>
                  <a:latin typeface="돋움" pitchFamily="50" charset="-127"/>
                  <a:ea typeface="돋움" pitchFamily="50" charset="-127"/>
                </a:defRPr>
              </a:lvl4pPr>
              <a:lvl5pPr marL="2057400" indent="-228600" eaLnBrk="0" hangingPunct="0">
                <a:defRPr kumimoji="1" sz="900">
                  <a:solidFill>
                    <a:schemeClr val="tx1"/>
                  </a:solidFill>
                  <a:latin typeface="돋움" pitchFamily="50" charset="-127"/>
                  <a:ea typeface="돋움" pitchFamily="50" charset="-127"/>
                </a:defRPr>
              </a:lvl5pPr>
              <a:lvl6pPr marL="2514600" indent="-228600" eaLnBrk="0" fontAlgn="base" latinLnBrk="1" hangingPunct="0">
                <a:spcBef>
                  <a:spcPct val="0"/>
                </a:spcBef>
                <a:spcAft>
                  <a:spcPct val="0"/>
                </a:spcAft>
                <a:defRPr kumimoji="1" sz="900">
                  <a:solidFill>
                    <a:schemeClr val="tx1"/>
                  </a:solidFill>
                  <a:latin typeface="돋움" pitchFamily="50" charset="-127"/>
                  <a:ea typeface="돋움" pitchFamily="50" charset="-127"/>
                </a:defRPr>
              </a:lvl6pPr>
              <a:lvl7pPr marL="2971800" indent="-228600" eaLnBrk="0" fontAlgn="base" latinLnBrk="1" hangingPunct="0">
                <a:spcBef>
                  <a:spcPct val="0"/>
                </a:spcBef>
                <a:spcAft>
                  <a:spcPct val="0"/>
                </a:spcAft>
                <a:defRPr kumimoji="1" sz="900">
                  <a:solidFill>
                    <a:schemeClr val="tx1"/>
                  </a:solidFill>
                  <a:latin typeface="돋움" pitchFamily="50" charset="-127"/>
                  <a:ea typeface="돋움" pitchFamily="50" charset="-127"/>
                </a:defRPr>
              </a:lvl7pPr>
              <a:lvl8pPr marL="3429000" indent="-228600" eaLnBrk="0" fontAlgn="base" latinLnBrk="1" hangingPunct="0">
                <a:spcBef>
                  <a:spcPct val="0"/>
                </a:spcBef>
                <a:spcAft>
                  <a:spcPct val="0"/>
                </a:spcAft>
                <a:defRPr kumimoji="1" sz="900">
                  <a:solidFill>
                    <a:schemeClr val="tx1"/>
                  </a:solidFill>
                  <a:latin typeface="돋움" pitchFamily="50" charset="-127"/>
                  <a:ea typeface="돋움" pitchFamily="50" charset="-127"/>
                </a:defRPr>
              </a:lvl8pPr>
              <a:lvl9pPr marL="3886200" indent="-228600" eaLnBrk="0" fontAlgn="base" latinLnBrk="1" hangingPunct="0">
                <a:spcBef>
                  <a:spcPct val="0"/>
                </a:spcBef>
                <a:spcAft>
                  <a:spcPct val="0"/>
                </a:spcAft>
                <a:defRPr kumimoji="1" sz="900">
                  <a:solidFill>
                    <a:schemeClr val="tx1"/>
                  </a:solidFill>
                  <a:latin typeface="돋움" pitchFamily="50" charset="-127"/>
                  <a:ea typeface="돋움" pitchFamily="50" charset="-127"/>
                </a:defRPr>
              </a:lvl9pPr>
            </a:lstStyle>
            <a:p>
              <a:pPr algn="ctr" eaLnBrk="1" hangingPunct="1">
                <a:spcBef>
                  <a:spcPct val="50000"/>
                </a:spcBef>
              </a:pPr>
              <a:r>
                <a:rPr lang="en-US" altLang="ko-KR" sz="800">
                  <a:latin typeface="Arial" pitchFamily="34" charset="0"/>
                  <a:ea typeface="굴림" pitchFamily="50" charset="-127"/>
                  <a:cs typeface="Arial" pitchFamily="34" charset="0"/>
                </a:rPr>
                <a:t>Loader</a:t>
              </a:r>
            </a:p>
          </p:txBody>
        </p:sp>
        <p:cxnSp>
          <p:nvCxnSpPr>
            <p:cNvPr id="4209" name="AutoShape 27"/>
            <p:cNvCxnSpPr>
              <a:cxnSpLocks noChangeShapeType="1"/>
              <a:stCxn id="4208" idx="1"/>
              <a:endCxn id="4197" idx="0"/>
            </p:cNvCxnSpPr>
            <p:nvPr/>
          </p:nvCxnSpPr>
          <p:spPr bwMode="auto">
            <a:xfrm rot="10800000" flipV="1">
              <a:off x="767" y="3903"/>
              <a:ext cx="764" cy="154"/>
            </a:xfrm>
            <a:prstGeom prst="bentConnector2">
              <a:avLst/>
            </a:prstGeom>
            <a:noFill/>
            <a:ln w="9525">
              <a:solidFill>
                <a:schemeClr val="tx1"/>
              </a:solidFill>
              <a:miter lim="800000"/>
              <a:headEnd/>
              <a:tailEnd/>
            </a:ln>
            <a:extLst>
              <a:ext uri="{909E8E84-426E-40DD-AFC4-6F175D3DCCD1}">
                <a14:hiddenFill xmlns:a14="http://schemas.microsoft.com/office/drawing/2010/main">
                  <a:noFill/>
                </a14:hiddenFill>
              </a:ext>
            </a:extLst>
          </p:spPr>
        </p:cxnSp>
        <p:sp>
          <p:nvSpPr>
            <p:cNvPr id="4210" name="Text Box 21"/>
            <p:cNvSpPr txBox="1">
              <a:spLocks noChangeArrowheads="1"/>
            </p:cNvSpPr>
            <p:nvPr/>
          </p:nvSpPr>
          <p:spPr bwMode="auto">
            <a:xfrm>
              <a:off x="1680" y="4427"/>
              <a:ext cx="153" cy="136"/>
            </a:xfrm>
            <a:prstGeom prst="rect">
              <a:avLst/>
            </a:prstGeom>
            <a:noFill/>
            <a:ln w="9525">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kumimoji="1" sz="900">
                  <a:solidFill>
                    <a:schemeClr val="tx1"/>
                  </a:solidFill>
                  <a:latin typeface="돋움" pitchFamily="50" charset="-127"/>
                  <a:ea typeface="돋움" pitchFamily="50" charset="-127"/>
                </a:defRPr>
              </a:lvl1pPr>
              <a:lvl2pPr marL="742950" indent="-285750" eaLnBrk="0" hangingPunct="0">
                <a:defRPr kumimoji="1" sz="900">
                  <a:solidFill>
                    <a:schemeClr val="tx1"/>
                  </a:solidFill>
                  <a:latin typeface="돋움" pitchFamily="50" charset="-127"/>
                  <a:ea typeface="돋움" pitchFamily="50" charset="-127"/>
                </a:defRPr>
              </a:lvl2pPr>
              <a:lvl3pPr marL="1143000" indent="-228600" eaLnBrk="0" hangingPunct="0">
                <a:defRPr kumimoji="1" sz="900">
                  <a:solidFill>
                    <a:schemeClr val="tx1"/>
                  </a:solidFill>
                  <a:latin typeface="돋움" pitchFamily="50" charset="-127"/>
                  <a:ea typeface="돋움" pitchFamily="50" charset="-127"/>
                </a:defRPr>
              </a:lvl3pPr>
              <a:lvl4pPr marL="1600200" indent="-228600" eaLnBrk="0" hangingPunct="0">
                <a:defRPr kumimoji="1" sz="900">
                  <a:solidFill>
                    <a:schemeClr val="tx1"/>
                  </a:solidFill>
                  <a:latin typeface="돋움" pitchFamily="50" charset="-127"/>
                  <a:ea typeface="돋움" pitchFamily="50" charset="-127"/>
                </a:defRPr>
              </a:lvl4pPr>
              <a:lvl5pPr marL="2057400" indent="-228600" eaLnBrk="0" hangingPunct="0">
                <a:defRPr kumimoji="1" sz="900">
                  <a:solidFill>
                    <a:schemeClr val="tx1"/>
                  </a:solidFill>
                  <a:latin typeface="돋움" pitchFamily="50" charset="-127"/>
                  <a:ea typeface="돋움" pitchFamily="50" charset="-127"/>
                </a:defRPr>
              </a:lvl5pPr>
              <a:lvl6pPr marL="2514600" indent="-228600" eaLnBrk="0" fontAlgn="base" latinLnBrk="1" hangingPunct="0">
                <a:spcBef>
                  <a:spcPct val="0"/>
                </a:spcBef>
                <a:spcAft>
                  <a:spcPct val="0"/>
                </a:spcAft>
                <a:defRPr kumimoji="1" sz="900">
                  <a:solidFill>
                    <a:schemeClr val="tx1"/>
                  </a:solidFill>
                  <a:latin typeface="돋움" pitchFamily="50" charset="-127"/>
                  <a:ea typeface="돋움" pitchFamily="50" charset="-127"/>
                </a:defRPr>
              </a:lvl6pPr>
              <a:lvl7pPr marL="2971800" indent="-228600" eaLnBrk="0" fontAlgn="base" latinLnBrk="1" hangingPunct="0">
                <a:spcBef>
                  <a:spcPct val="0"/>
                </a:spcBef>
                <a:spcAft>
                  <a:spcPct val="0"/>
                </a:spcAft>
                <a:defRPr kumimoji="1" sz="900">
                  <a:solidFill>
                    <a:schemeClr val="tx1"/>
                  </a:solidFill>
                  <a:latin typeface="돋움" pitchFamily="50" charset="-127"/>
                  <a:ea typeface="돋움" pitchFamily="50" charset="-127"/>
                </a:defRPr>
              </a:lvl7pPr>
              <a:lvl8pPr marL="3429000" indent="-228600" eaLnBrk="0" fontAlgn="base" latinLnBrk="1" hangingPunct="0">
                <a:spcBef>
                  <a:spcPct val="0"/>
                </a:spcBef>
                <a:spcAft>
                  <a:spcPct val="0"/>
                </a:spcAft>
                <a:defRPr kumimoji="1" sz="900">
                  <a:solidFill>
                    <a:schemeClr val="tx1"/>
                  </a:solidFill>
                  <a:latin typeface="돋움" pitchFamily="50" charset="-127"/>
                  <a:ea typeface="돋움" pitchFamily="50" charset="-127"/>
                </a:defRPr>
              </a:lvl8pPr>
              <a:lvl9pPr marL="3886200" indent="-228600" eaLnBrk="0" fontAlgn="base" latinLnBrk="1" hangingPunct="0">
                <a:spcBef>
                  <a:spcPct val="0"/>
                </a:spcBef>
                <a:spcAft>
                  <a:spcPct val="0"/>
                </a:spcAft>
                <a:defRPr kumimoji="1" sz="900">
                  <a:solidFill>
                    <a:schemeClr val="tx1"/>
                  </a:solidFill>
                  <a:latin typeface="돋움" pitchFamily="50" charset="-127"/>
                  <a:ea typeface="돋움" pitchFamily="50" charset="-127"/>
                </a:defRPr>
              </a:lvl9pPr>
            </a:lstStyle>
            <a:p>
              <a:pPr algn="ctr" eaLnBrk="1" hangingPunct="1">
                <a:spcBef>
                  <a:spcPct val="50000"/>
                </a:spcBef>
              </a:pPr>
              <a:r>
                <a:rPr lang="en-US" altLang="ko-KR" sz="800">
                  <a:latin typeface="Arial" pitchFamily="34" charset="0"/>
                  <a:ea typeface="굴림" pitchFamily="50" charset="-127"/>
                  <a:cs typeface="Arial" pitchFamily="34" charset="0"/>
                </a:rPr>
                <a:t>?</a:t>
              </a:r>
            </a:p>
          </p:txBody>
        </p:sp>
      </p:grpSp>
      <p:sp>
        <p:nvSpPr>
          <p:cNvPr id="4132" name="직사각형 66"/>
          <p:cNvSpPr>
            <a:spLocks noChangeArrowheads="1"/>
          </p:cNvSpPr>
          <p:nvPr/>
        </p:nvSpPr>
        <p:spPr bwMode="auto">
          <a:xfrm>
            <a:off x="3357563" y="6681787"/>
            <a:ext cx="3429000" cy="1791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60000"/>
              </a:lnSpc>
              <a:spcBef>
                <a:spcPct val="50000"/>
              </a:spcBef>
            </a:pPr>
            <a:r>
              <a:rPr lang="en-US" altLang="ko-KR" sz="800" b="1">
                <a:latin typeface="Arial" charset="0"/>
                <a:cs typeface="Arial" charset="0"/>
              </a:rPr>
              <a:t>15. </a:t>
            </a:r>
            <a:r>
              <a:rPr lang="en-US" altLang="ko-KR" sz="800">
                <a:latin typeface="Arial" charset="0"/>
                <a:cs typeface="Arial" charset="0"/>
              </a:rPr>
              <a:t>Program để thực hiện Time Chart dưới đây là ?</a:t>
            </a:r>
          </a:p>
          <a:p>
            <a:pPr>
              <a:lnSpc>
                <a:spcPct val="60000"/>
              </a:lnSpc>
              <a:spcBef>
                <a:spcPct val="50000"/>
              </a:spcBef>
            </a:pPr>
            <a:endParaRPr lang="en-US" altLang="ko-KR" sz="800">
              <a:latin typeface="Arial" charset="0"/>
              <a:cs typeface="Arial" charset="0"/>
            </a:endParaRPr>
          </a:p>
          <a:p>
            <a:pPr>
              <a:lnSpc>
                <a:spcPct val="60000"/>
              </a:lnSpc>
              <a:spcBef>
                <a:spcPct val="50000"/>
              </a:spcBef>
            </a:pPr>
            <a:endParaRPr lang="en-US" altLang="ko-KR" sz="800">
              <a:latin typeface="Arial" charset="0"/>
              <a:cs typeface="Arial" charset="0"/>
            </a:endParaRPr>
          </a:p>
          <a:p>
            <a:pPr>
              <a:lnSpc>
                <a:spcPct val="60000"/>
              </a:lnSpc>
              <a:spcBef>
                <a:spcPct val="50000"/>
              </a:spcBef>
            </a:pPr>
            <a:endParaRPr lang="en-US" altLang="ko-KR" sz="800">
              <a:latin typeface="Arial" charset="0"/>
              <a:cs typeface="Arial" charset="0"/>
            </a:endParaRPr>
          </a:p>
          <a:p>
            <a:pPr>
              <a:lnSpc>
                <a:spcPct val="60000"/>
              </a:lnSpc>
              <a:spcBef>
                <a:spcPct val="50000"/>
              </a:spcBef>
            </a:pPr>
            <a:endParaRPr lang="en-US" altLang="ko-KR" sz="800">
              <a:latin typeface="Arial" charset="0"/>
              <a:cs typeface="Arial" charset="0"/>
            </a:endParaRPr>
          </a:p>
          <a:p>
            <a:pPr>
              <a:lnSpc>
                <a:spcPct val="60000"/>
              </a:lnSpc>
              <a:spcBef>
                <a:spcPct val="50000"/>
              </a:spcBef>
            </a:pPr>
            <a:endParaRPr lang="en-US" altLang="ko-KR" sz="800">
              <a:latin typeface="Arial" charset="0"/>
              <a:cs typeface="Arial" charset="0"/>
            </a:endParaRPr>
          </a:p>
          <a:p>
            <a:pPr>
              <a:lnSpc>
                <a:spcPct val="60000"/>
              </a:lnSpc>
              <a:spcBef>
                <a:spcPct val="50000"/>
              </a:spcBef>
            </a:pPr>
            <a:endParaRPr lang="en-US" altLang="ko-KR" sz="800">
              <a:latin typeface="Arial" charset="0"/>
              <a:cs typeface="Arial" charset="0"/>
            </a:endParaRPr>
          </a:p>
          <a:p>
            <a:pPr>
              <a:lnSpc>
                <a:spcPct val="60000"/>
              </a:lnSpc>
              <a:spcBef>
                <a:spcPct val="50000"/>
              </a:spcBef>
            </a:pPr>
            <a:endParaRPr lang="en-US" altLang="ko-KR" sz="800">
              <a:latin typeface="Arial" charset="0"/>
              <a:cs typeface="Arial" charset="0"/>
            </a:endParaRPr>
          </a:p>
          <a:p>
            <a:pPr>
              <a:lnSpc>
                <a:spcPct val="60000"/>
              </a:lnSpc>
              <a:spcBef>
                <a:spcPct val="50000"/>
              </a:spcBef>
            </a:pPr>
            <a:endParaRPr lang="en-US" altLang="ko-KR" sz="800">
              <a:latin typeface="Arial" charset="0"/>
              <a:cs typeface="Arial" charset="0"/>
            </a:endParaRPr>
          </a:p>
          <a:p>
            <a:pPr>
              <a:lnSpc>
                <a:spcPct val="60000"/>
              </a:lnSpc>
              <a:spcBef>
                <a:spcPct val="50000"/>
              </a:spcBef>
            </a:pPr>
            <a:r>
              <a:rPr lang="en-US" altLang="ko-KR" sz="800">
                <a:latin typeface="Arial" charset="0"/>
                <a:cs typeface="Arial" charset="0"/>
              </a:rPr>
              <a:t>①                                              ②  </a:t>
            </a:r>
          </a:p>
          <a:p>
            <a:pPr>
              <a:lnSpc>
                <a:spcPct val="60000"/>
              </a:lnSpc>
              <a:spcBef>
                <a:spcPct val="50000"/>
              </a:spcBef>
            </a:pPr>
            <a:endParaRPr lang="en-US" altLang="ko-KR" sz="800">
              <a:latin typeface="Arial" charset="0"/>
              <a:cs typeface="Arial" charset="0"/>
            </a:endParaRPr>
          </a:p>
          <a:p>
            <a:pPr>
              <a:lnSpc>
                <a:spcPct val="60000"/>
              </a:lnSpc>
              <a:spcBef>
                <a:spcPct val="50000"/>
              </a:spcBef>
            </a:pPr>
            <a:endParaRPr lang="en-US" altLang="ko-KR" sz="800">
              <a:latin typeface="Arial" charset="0"/>
              <a:cs typeface="Arial" charset="0"/>
            </a:endParaRPr>
          </a:p>
          <a:p>
            <a:pPr>
              <a:lnSpc>
                <a:spcPct val="60000"/>
              </a:lnSpc>
              <a:spcBef>
                <a:spcPct val="50000"/>
              </a:spcBef>
            </a:pPr>
            <a:r>
              <a:rPr lang="en-US" altLang="ko-KR" sz="800">
                <a:latin typeface="Arial" charset="0"/>
                <a:cs typeface="Arial" charset="0"/>
              </a:rPr>
              <a:t>③                                              ④ </a:t>
            </a:r>
          </a:p>
        </p:txBody>
      </p:sp>
      <p:pic>
        <p:nvPicPr>
          <p:cNvPr id="4133"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00453" y="6932613"/>
            <a:ext cx="2663825" cy="912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134" name="그룹 122"/>
          <p:cNvGrpSpPr>
            <a:grpSpLocks/>
          </p:cNvGrpSpPr>
          <p:nvPr/>
        </p:nvGrpSpPr>
        <p:grpSpPr bwMode="auto">
          <a:xfrm>
            <a:off x="3589339" y="7864482"/>
            <a:ext cx="1094321" cy="351385"/>
            <a:chOff x="836712" y="3550940"/>
            <a:chExt cx="1095925" cy="353391"/>
          </a:xfrm>
        </p:grpSpPr>
        <p:cxnSp>
          <p:nvCxnSpPr>
            <p:cNvPr id="4189" name="직선 연결선 101"/>
            <p:cNvCxnSpPr>
              <a:cxnSpLocks noChangeShapeType="1"/>
            </p:cNvCxnSpPr>
            <p:nvPr/>
          </p:nvCxnSpPr>
          <p:spPr bwMode="auto">
            <a:xfrm>
              <a:off x="836712" y="3800872"/>
              <a:ext cx="288032" cy="0"/>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4190" name="직선 연결선 103"/>
            <p:cNvCxnSpPr>
              <a:cxnSpLocks noChangeShapeType="1"/>
            </p:cNvCxnSpPr>
            <p:nvPr/>
          </p:nvCxnSpPr>
          <p:spPr bwMode="auto">
            <a:xfrm rot="5400000">
              <a:off x="1052736" y="3800872"/>
              <a:ext cx="144016" cy="0"/>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4191" name="직선 연결선 104"/>
            <p:cNvCxnSpPr>
              <a:cxnSpLocks noChangeShapeType="1"/>
            </p:cNvCxnSpPr>
            <p:nvPr/>
          </p:nvCxnSpPr>
          <p:spPr bwMode="auto">
            <a:xfrm rot="5400000">
              <a:off x="1128936" y="3800872"/>
              <a:ext cx="144016" cy="0"/>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4192" name="직선 연결선 105"/>
            <p:cNvCxnSpPr>
              <a:cxnSpLocks noChangeShapeType="1"/>
            </p:cNvCxnSpPr>
            <p:nvPr/>
          </p:nvCxnSpPr>
          <p:spPr bwMode="auto">
            <a:xfrm>
              <a:off x="1211992" y="3800872"/>
              <a:ext cx="288032" cy="0"/>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sp>
          <p:nvSpPr>
            <p:cNvPr id="4193" name="TextBox 112"/>
            <p:cNvSpPr txBox="1">
              <a:spLocks noChangeArrowheads="1"/>
            </p:cNvSpPr>
            <p:nvPr/>
          </p:nvSpPr>
          <p:spPr bwMode="auto">
            <a:xfrm>
              <a:off x="1386496" y="3687657"/>
              <a:ext cx="546141" cy="2166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900">
                  <a:solidFill>
                    <a:schemeClr val="tx1"/>
                  </a:solidFill>
                  <a:latin typeface="돋움" pitchFamily="50" charset="-127"/>
                  <a:ea typeface="돋움" pitchFamily="50" charset="-127"/>
                </a:defRPr>
              </a:lvl1pPr>
              <a:lvl2pPr marL="742950" indent="-285750" eaLnBrk="0" hangingPunct="0">
                <a:defRPr kumimoji="1" sz="900">
                  <a:solidFill>
                    <a:schemeClr val="tx1"/>
                  </a:solidFill>
                  <a:latin typeface="돋움" pitchFamily="50" charset="-127"/>
                  <a:ea typeface="돋움" pitchFamily="50" charset="-127"/>
                </a:defRPr>
              </a:lvl2pPr>
              <a:lvl3pPr marL="1143000" indent="-228600" eaLnBrk="0" hangingPunct="0">
                <a:defRPr kumimoji="1" sz="900">
                  <a:solidFill>
                    <a:schemeClr val="tx1"/>
                  </a:solidFill>
                  <a:latin typeface="돋움" pitchFamily="50" charset="-127"/>
                  <a:ea typeface="돋움" pitchFamily="50" charset="-127"/>
                </a:defRPr>
              </a:lvl3pPr>
              <a:lvl4pPr marL="1600200" indent="-228600" eaLnBrk="0" hangingPunct="0">
                <a:defRPr kumimoji="1" sz="900">
                  <a:solidFill>
                    <a:schemeClr val="tx1"/>
                  </a:solidFill>
                  <a:latin typeface="돋움" pitchFamily="50" charset="-127"/>
                  <a:ea typeface="돋움" pitchFamily="50" charset="-127"/>
                </a:defRPr>
              </a:lvl4pPr>
              <a:lvl5pPr marL="2057400" indent="-228600" eaLnBrk="0" hangingPunct="0">
                <a:defRPr kumimoji="1" sz="900">
                  <a:solidFill>
                    <a:schemeClr val="tx1"/>
                  </a:solidFill>
                  <a:latin typeface="돋움" pitchFamily="50" charset="-127"/>
                  <a:ea typeface="돋움" pitchFamily="50" charset="-127"/>
                </a:defRPr>
              </a:lvl5pPr>
              <a:lvl6pPr marL="2514600" indent="-228600" eaLnBrk="0" fontAlgn="base" latinLnBrk="1" hangingPunct="0">
                <a:spcBef>
                  <a:spcPct val="0"/>
                </a:spcBef>
                <a:spcAft>
                  <a:spcPct val="0"/>
                </a:spcAft>
                <a:defRPr kumimoji="1" sz="900">
                  <a:solidFill>
                    <a:schemeClr val="tx1"/>
                  </a:solidFill>
                  <a:latin typeface="돋움" pitchFamily="50" charset="-127"/>
                  <a:ea typeface="돋움" pitchFamily="50" charset="-127"/>
                </a:defRPr>
              </a:lvl6pPr>
              <a:lvl7pPr marL="2971800" indent="-228600" eaLnBrk="0" fontAlgn="base" latinLnBrk="1" hangingPunct="0">
                <a:spcBef>
                  <a:spcPct val="0"/>
                </a:spcBef>
                <a:spcAft>
                  <a:spcPct val="0"/>
                </a:spcAft>
                <a:defRPr kumimoji="1" sz="900">
                  <a:solidFill>
                    <a:schemeClr val="tx1"/>
                  </a:solidFill>
                  <a:latin typeface="돋움" pitchFamily="50" charset="-127"/>
                  <a:ea typeface="돋움" pitchFamily="50" charset="-127"/>
                </a:defRPr>
              </a:lvl7pPr>
              <a:lvl8pPr marL="3429000" indent="-228600" eaLnBrk="0" fontAlgn="base" latinLnBrk="1" hangingPunct="0">
                <a:spcBef>
                  <a:spcPct val="0"/>
                </a:spcBef>
                <a:spcAft>
                  <a:spcPct val="0"/>
                </a:spcAft>
                <a:defRPr kumimoji="1" sz="900">
                  <a:solidFill>
                    <a:schemeClr val="tx1"/>
                  </a:solidFill>
                  <a:latin typeface="돋움" pitchFamily="50" charset="-127"/>
                  <a:ea typeface="돋움" pitchFamily="50" charset="-127"/>
                </a:defRPr>
              </a:lvl8pPr>
              <a:lvl9pPr marL="3886200" indent="-228600" eaLnBrk="0" fontAlgn="base" latinLnBrk="1" hangingPunct="0">
                <a:spcBef>
                  <a:spcPct val="0"/>
                </a:spcBef>
                <a:spcAft>
                  <a:spcPct val="0"/>
                </a:spcAft>
                <a:defRPr kumimoji="1" sz="900">
                  <a:solidFill>
                    <a:schemeClr val="tx1"/>
                  </a:solidFill>
                  <a:latin typeface="돋움" pitchFamily="50" charset="-127"/>
                  <a:ea typeface="돋움" pitchFamily="50" charset="-127"/>
                </a:defRPr>
              </a:lvl9pPr>
            </a:lstStyle>
            <a:p>
              <a:pPr eaLnBrk="1" hangingPunct="1"/>
              <a:r>
                <a:rPr lang="en-US" altLang="ko-KR" sz="800">
                  <a:latin typeface="Arial" pitchFamily="34" charset="0"/>
                  <a:cs typeface="Arial" pitchFamily="34" charset="0"/>
                </a:rPr>
                <a:t>&lt; Y10 &gt;</a:t>
              </a:r>
            </a:p>
          </p:txBody>
        </p:sp>
        <p:sp>
          <p:nvSpPr>
            <p:cNvPr id="4194" name="TextBox 117"/>
            <p:cNvSpPr txBox="1">
              <a:spLocks noChangeArrowheads="1"/>
            </p:cNvSpPr>
            <p:nvPr/>
          </p:nvSpPr>
          <p:spPr bwMode="auto">
            <a:xfrm>
              <a:off x="1003588" y="3550940"/>
              <a:ext cx="311760" cy="2166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900">
                  <a:solidFill>
                    <a:schemeClr val="tx1"/>
                  </a:solidFill>
                  <a:latin typeface="돋움" pitchFamily="50" charset="-127"/>
                  <a:ea typeface="돋움" pitchFamily="50" charset="-127"/>
                </a:defRPr>
              </a:lvl1pPr>
              <a:lvl2pPr marL="742950" indent="-285750" eaLnBrk="0" hangingPunct="0">
                <a:defRPr kumimoji="1" sz="900">
                  <a:solidFill>
                    <a:schemeClr val="tx1"/>
                  </a:solidFill>
                  <a:latin typeface="돋움" pitchFamily="50" charset="-127"/>
                  <a:ea typeface="돋움" pitchFamily="50" charset="-127"/>
                </a:defRPr>
              </a:lvl2pPr>
              <a:lvl3pPr marL="1143000" indent="-228600" eaLnBrk="0" hangingPunct="0">
                <a:defRPr kumimoji="1" sz="900">
                  <a:solidFill>
                    <a:schemeClr val="tx1"/>
                  </a:solidFill>
                  <a:latin typeface="돋움" pitchFamily="50" charset="-127"/>
                  <a:ea typeface="돋움" pitchFamily="50" charset="-127"/>
                </a:defRPr>
              </a:lvl3pPr>
              <a:lvl4pPr marL="1600200" indent="-228600" eaLnBrk="0" hangingPunct="0">
                <a:defRPr kumimoji="1" sz="900">
                  <a:solidFill>
                    <a:schemeClr val="tx1"/>
                  </a:solidFill>
                  <a:latin typeface="돋움" pitchFamily="50" charset="-127"/>
                  <a:ea typeface="돋움" pitchFamily="50" charset="-127"/>
                </a:defRPr>
              </a:lvl4pPr>
              <a:lvl5pPr marL="2057400" indent="-228600" eaLnBrk="0" hangingPunct="0">
                <a:defRPr kumimoji="1" sz="900">
                  <a:solidFill>
                    <a:schemeClr val="tx1"/>
                  </a:solidFill>
                  <a:latin typeface="돋움" pitchFamily="50" charset="-127"/>
                  <a:ea typeface="돋움" pitchFamily="50" charset="-127"/>
                </a:defRPr>
              </a:lvl5pPr>
              <a:lvl6pPr marL="2514600" indent="-228600" eaLnBrk="0" fontAlgn="base" latinLnBrk="1" hangingPunct="0">
                <a:spcBef>
                  <a:spcPct val="0"/>
                </a:spcBef>
                <a:spcAft>
                  <a:spcPct val="0"/>
                </a:spcAft>
                <a:defRPr kumimoji="1" sz="900">
                  <a:solidFill>
                    <a:schemeClr val="tx1"/>
                  </a:solidFill>
                  <a:latin typeface="돋움" pitchFamily="50" charset="-127"/>
                  <a:ea typeface="돋움" pitchFamily="50" charset="-127"/>
                </a:defRPr>
              </a:lvl6pPr>
              <a:lvl7pPr marL="2971800" indent="-228600" eaLnBrk="0" fontAlgn="base" latinLnBrk="1" hangingPunct="0">
                <a:spcBef>
                  <a:spcPct val="0"/>
                </a:spcBef>
                <a:spcAft>
                  <a:spcPct val="0"/>
                </a:spcAft>
                <a:defRPr kumimoji="1" sz="900">
                  <a:solidFill>
                    <a:schemeClr val="tx1"/>
                  </a:solidFill>
                  <a:latin typeface="돋움" pitchFamily="50" charset="-127"/>
                  <a:ea typeface="돋움" pitchFamily="50" charset="-127"/>
                </a:defRPr>
              </a:lvl7pPr>
              <a:lvl8pPr marL="3429000" indent="-228600" eaLnBrk="0" fontAlgn="base" latinLnBrk="1" hangingPunct="0">
                <a:spcBef>
                  <a:spcPct val="0"/>
                </a:spcBef>
                <a:spcAft>
                  <a:spcPct val="0"/>
                </a:spcAft>
                <a:defRPr kumimoji="1" sz="900">
                  <a:solidFill>
                    <a:schemeClr val="tx1"/>
                  </a:solidFill>
                  <a:latin typeface="돋움" pitchFamily="50" charset="-127"/>
                  <a:ea typeface="돋움" pitchFamily="50" charset="-127"/>
                </a:defRPr>
              </a:lvl8pPr>
              <a:lvl9pPr marL="3886200" indent="-228600" eaLnBrk="0" fontAlgn="base" latinLnBrk="1" hangingPunct="0">
                <a:spcBef>
                  <a:spcPct val="0"/>
                </a:spcBef>
                <a:spcAft>
                  <a:spcPct val="0"/>
                </a:spcAft>
                <a:defRPr kumimoji="1" sz="900">
                  <a:solidFill>
                    <a:schemeClr val="tx1"/>
                  </a:solidFill>
                  <a:latin typeface="돋움" pitchFamily="50" charset="-127"/>
                  <a:ea typeface="돋움" pitchFamily="50" charset="-127"/>
                </a:defRPr>
              </a:lvl9pPr>
            </a:lstStyle>
            <a:p>
              <a:pPr eaLnBrk="1" hangingPunct="1"/>
              <a:r>
                <a:rPr lang="en-US" altLang="ko-KR" sz="800">
                  <a:latin typeface="Arial" pitchFamily="34" charset="0"/>
                  <a:cs typeface="Arial" pitchFamily="34" charset="0"/>
                </a:rPr>
                <a:t>X9</a:t>
              </a:r>
            </a:p>
          </p:txBody>
        </p:sp>
      </p:grpSp>
      <p:grpSp>
        <p:nvGrpSpPr>
          <p:cNvPr id="4135" name="그룹 131"/>
          <p:cNvGrpSpPr>
            <a:grpSpLocks/>
          </p:cNvGrpSpPr>
          <p:nvPr/>
        </p:nvGrpSpPr>
        <p:grpSpPr bwMode="auto">
          <a:xfrm>
            <a:off x="5122865" y="7861307"/>
            <a:ext cx="1201731" cy="351385"/>
            <a:chOff x="836712" y="3550940"/>
            <a:chExt cx="1201473" cy="353391"/>
          </a:xfrm>
        </p:grpSpPr>
        <p:cxnSp>
          <p:nvCxnSpPr>
            <p:cNvPr id="4183" name="직선 연결선 149"/>
            <p:cNvCxnSpPr>
              <a:cxnSpLocks noChangeShapeType="1"/>
            </p:cNvCxnSpPr>
            <p:nvPr/>
          </p:nvCxnSpPr>
          <p:spPr bwMode="auto">
            <a:xfrm>
              <a:off x="836712" y="3800872"/>
              <a:ext cx="288032" cy="0"/>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4184" name="직선 연결선 151"/>
            <p:cNvCxnSpPr>
              <a:cxnSpLocks noChangeShapeType="1"/>
            </p:cNvCxnSpPr>
            <p:nvPr/>
          </p:nvCxnSpPr>
          <p:spPr bwMode="auto">
            <a:xfrm rot="5400000">
              <a:off x="1052736" y="3800872"/>
              <a:ext cx="144016" cy="0"/>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4185" name="직선 연결선 152"/>
            <p:cNvCxnSpPr>
              <a:cxnSpLocks noChangeShapeType="1"/>
            </p:cNvCxnSpPr>
            <p:nvPr/>
          </p:nvCxnSpPr>
          <p:spPr bwMode="auto">
            <a:xfrm rot="5400000">
              <a:off x="1128936" y="3800872"/>
              <a:ext cx="144016" cy="0"/>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4186" name="직선 연결선 155"/>
            <p:cNvCxnSpPr>
              <a:cxnSpLocks noChangeShapeType="1"/>
            </p:cNvCxnSpPr>
            <p:nvPr/>
          </p:nvCxnSpPr>
          <p:spPr bwMode="auto">
            <a:xfrm>
              <a:off x="1211992" y="3800872"/>
              <a:ext cx="288032" cy="0"/>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sp>
          <p:nvSpPr>
            <p:cNvPr id="4187" name="TextBox 157"/>
            <p:cNvSpPr txBox="1">
              <a:spLocks noChangeArrowheads="1"/>
            </p:cNvSpPr>
            <p:nvPr/>
          </p:nvSpPr>
          <p:spPr bwMode="auto">
            <a:xfrm>
              <a:off x="1387185" y="3687657"/>
              <a:ext cx="651000" cy="2166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900">
                  <a:solidFill>
                    <a:schemeClr val="tx1"/>
                  </a:solidFill>
                  <a:latin typeface="돋움" pitchFamily="50" charset="-127"/>
                  <a:ea typeface="돋움" pitchFamily="50" charset="-127"/>
                </a:defRPr>
              </a:lvl1pPr>
              <a:lvl2pPr marL="742950" indent="-285750" eaLnBrk="0" hangingPunct="0">
                <a:defRPr kumimoji="1" sz="900">
                  <a:solidFill>
                    <a:schemeClr val="tx1"/>
                  </a:solidFill>
                  <a:latin typeface="돋움" pitchFamily="50" charset="-127"/>
                  <a:ea typeface="돋움" pitchFamily="50" charset="-127"/>
                </a:defRPr>
              </a:lvl2pPr>
              <a:lvl3pPr marL="1143000" indent="-228600" eaLnBrk="0" hangingPunct="0">
                <a:defRPr kumimoji="1" sz="900">
                  <a:solidFill>
                    <a:schemeClr val="tx1"/>
                  </a:solidFill>
                  <a:latin typeface="돋움" pitchFamily="50" charset="-127"/>
                  <a:ea typeface="돋움" pitchFamily="50" charset="-127"/>
                </a:defRPr>
              </a:lvl3pPr>
              <a:lvl4pPr marL="1600200" indent="-228600" eaLnBrk="0" hangingPunct="0">
                <a:defRPr kumimoji="1" sz="900">
                  <a:solidFill>
                    <a:schemeClr val="tx1"/>
                  </a:solidFill>
                  <a:latin typeface="돋움" pitchFamily="50" charset="-127"/>
                  <a:ea typeface="돋움" pitchFamily="50" charset="-127"/>
                </a:defRPr>
              </a:lvl4pPr>
              <a:lvl5pPr marL="2057400" indent="-228600" eaLnBrk="0" hangingPunct="0">
                <a:defRPr kumimoji="1" sz="900">
                  <a:solidFill>
                    <a:schemeClr val="tx1"/>
                  </a:solidFill>
                  <a:latin typeface="돋움" pitchFamily="50" charset="-127"/>
                  <a:ea typeface="돋움" pitchFamily="50" charset="-127"/>
                </a:defRPr>
              </a:lvl5pPr>
              <a:lvl6pPr marL="2514600" indent="-228600" eaLnBrk="0" fontAlgn="base" latinLnBrk="1" hangingPunct="0">
                <a:spcBef>
                  <a:spcPct val="0"/>
                </a:spcBef>
                <a:spcAft>
                  <a:spcPct val="0"/>
                </a:spcAft>
                <a:defRPr kumimoji="1" sz="900">
                  <a:solidFill>
                    <a:schemeClr val="tx1"/>
                  </a:solidFill>
                  <a:latin typeface="돋움" pitchFamily="50" charset="-127"/>
                  <a:ea typeface="돋움" pitchFamily="50" charset="-127"/>
                </a:defRPr>
              </a:lvl6pPr>
              <a:lvl7pPr marL="2971800" indent="-228600" eaLnBrk="0" fontAlgn="base" latinLnBrk="1" hangingPunct="0">
                <a:spcBef>
                  <a:spcPct val="0"/>
                </a:spcBef>
                <a:spcAft>
                  <a:spcPct val="0"/>
                </a:spcAft>
                <a:defRPr kumimoji="1" sz="900">
                  <a:solidFill>
                    <a:schemeClr val="tx1"/>
                  </a:solidFill>
                  <a:latin typeface="돋움" pitchFamily="50" charset="-127"/>
                  <a:ea typeface="돋움" pitchFamily="50" charset="-127"/>
                </a:defRPr>
              </a:lvl7pPr>
              <a:lvl8pPr marL="3429000" indent="-228600" eaLnBrk="0" fontAlgn="base" latinLnBrk="1" hangingPunct="0">
                <a:spcBef>
                  <a:spcPct val="0"/>
                </a:spcBef>
                <a:spcAft>
                  <a:spcPct val="0"/>
                </a:spcAft>
                <a:defRPr kumimoji="1" sz="900">
                  <a:solidFill>
                    <a:schemeClr val="tx1"/>
                  </a:solidFill>
                  <a:latin typeface="돋움" pitchFamily="50" charset="-127"/>
                  <a:ea typeface="돋움" pitchFamily="50" charset="-127"/>
                </a:defRPr>
              </a:lvl8pPr>
              <a:lvl9pPr marL="3886200" indent="-228600" eaLnBrk="0" fontAlgn="base" latinLnBrk="1" hangingPunct="0">
                <a:spcBef>
                  <a:spcPct val="0"/>
                </a:spcBef>
                <a:spcAft>
                  <a:spcPct val="0"/>
                </a:spcAft>
                <a:defRPr kumimoji="1" sz="900">
                  <a:solidFill>
                    <a:schemeClr val="tx1"/>
                  </a:solidFill>
                  <a:latin typeface="돋움" pitchFamily="50" charset="-127"/>
                  <a:ea typeface="돋움" pitchFamily="50" charset="-127"/>
                </a:defRPr>
              </a:lvl9pPr>
            </a:lstStyle>
            <a:p>
              <a:pPr eaLnBrk="1" hangingPunct="1"/>
              <a:r>
                <a:rPr lang="en-US" altLang="ko-KR" sz="800">
                  <a:latin typeface="Arial" charset="0"/>
                  <a:cs typeface="Arial" charset="0"/>
                </a:rPr>
                <a:t>[PLS Y10]</a:t>
              </a:r>
            </a:p>
          </p:txBody>
        </p:sp>
        <p:sp>
          <p:nvSpPr>
            <p:cNvPr id="4188" name="TextBox 158"/>
            <p:cNvSpPr txBox="1">
              <a:spLocks noChangeArrowheads="1"/>
            </p:cNvSpPr>
            <p:nvPr/>
          </p:nvSpPr>
          <p:spPr bwMode="auto">
            <a:xfrm>
              <a:off x="1003588" y="3550940"/>
              <a:ext cx="311237" cy="2166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900">
                  <a:solidFill>
                    <a:schemeClr val="tx1"/>
                  </a:solidFill>
                  <a:latin typeface="돋움" pitchFamily="50" charset="-127"/>
                  <a:ea typeface="돋움" pitchFamily="50" charset="-127"/>
                </a:defRPr>
              </a:lvl1pPr>
              <a:lvl2pPr marL="742950" indent="-285750" eaLnBrk="0" hangingPunct="0">
                <a:defRPr kumimoji="1" sz="900">
                  <a:solidFill>
                    <a:schemeClr val="tx1"/>
                  </a:solidFill>
                  <a:latin typeface="돋움" pitchFamily="50" charset="-127"/>
                  <a:ea typeface="돋움" pitchFamily="50" charset="-127"/>
                </a:defRPr>
              </a:lvl2pPr>
              <a:lvl3pPr marL="1143000" indent="-228600" eaLnBrk="0" hangingPunct="0">
                <a:defRPr kumimoji="1" sz="900">
                  <a:solidFill>
                    <a:schemeClr val="tx1"/>
                  </a:solidFill>
                  <a:latin typeface="돋움" pitchFamily="50" charset="-127"/>
                  <a:ea typeface="돋움" pitchFamily="50" charset="-127"/>
                </a:defRPr>
              </a:lvl3pPr>
              <a:lvl4pPr marL="1600200" indent="-228600" eaLnBrk="0" hangingPunct="0">
                <a:defRPr kumimoji="1" sz="900">
                  <a:solidFill>
                    <a:schemeClr val="tx1"/>
                  </a:solidFill>
                  <a:latin typeface="돋움" pitchFamily="50" charset="-127"/>
                  <a:ea typeface="돋움" pitchFamily="50" charset="-127"/>
                </a:defRPr>
              </a:lvl4pPr>
              <a:lvl5pPr marL="2057400" indent="-228600" eaLnBrk="0" hangingPunct="0">
                <a:defRPr kumimoji="1" sz="900">
                  <a:solidFill>
                    <a:schemeClr val="tx1"/>
                  </a:solidFill>
                  <a:latin typeface="돋움" pitchFamily="50" charset="-127"/>
                  <a:ea typeface="돋움" pitchFamily="50" charset="-127"/>
                </a:defRPr>
              </a:lvl5pPr>
              <a:lvl6pPr marL="2514600" indent="-228600" eaLnBrk="0" fontAlgn="base" latinLnBrk="1" hangingPunct="0">
                <a:spcBef>
                  <a:spcPct val="0"/>
                </a:spcBef>
                <a:spcAft>
                  <a:spcPct val="0"/>
                </a:spcAft>
                <a:defRPr kumimoji="1" sz="900">
                  <a:solidFill>
                    <a:schemeClr val="tx1"/>
                  </a:solidFill>
                  <a:latin typeface="돋움" pitchFamily="50" charset="-127"/>
                  <a:ea typeface="돋움" pitchFamily="50" charset="-127"/>
                </a:defRPr>
              </a:lvl6pPr>
              <a:lvl7pPr marL="2971800" indent="-228600" eaLnBrk="0" fontAlgn="base" latinLnBrk="1" hangingPunct="0">
                <a:spcBef>
                  <a:spcPct val="0"/>
                </a:spcBef>
                <a:spcAft>
                  <a:spcPct val="0"/>
                </a:spcAft>
                <a:defRPr kumimoji="1" sz="900">
                  <a:solidFill>
                    <a:schemeClr val="tx1"/>
                  </a:solidFill>
                  <a:latin typeface="돋움" pitchFamily="50" charset="-127"/>
                  <a:ea typeface="돋움" pitchFamily="50" charset="-127"/>
                </a:defRPr>
              </a:lvl7pPr>
              <a:lvl8pPr marL="3429000" indent="-228600" eaLnBrk="0" fontAlgn="base" latinLnBrk="1" hangingPunct="0">
                <a:spcBef>
                  <a:spcPct val="0"/>
                </a:spcBef>
                <a:spcAft>
                  <a:spcPct val="0"/>
                </a:spcAft>
                <a:defRPr kumimoji="1" sz="900">
                  <a:solidFill>
                    <a:schemeClr val="tx1"/>
                  </a:solidFill>
                  <a:latin typeface="돋움" pitchFamily="50" charset="-127"/>
                  <a:ea typeface="돋움" pitchFamily="50" charset="-127"/>
                </a:defRPr>
              </a:lvl8pPr>
              <a:lvl9pPr marL="3886200" indent="-228600" eaLnBrk="0" fontAlgn="base" latinLnBrk="1" hangingPunct="0">
                <a:spcBef>
                  <a:spcPct val="0"/>
                </a:spcBef>
                <a:spcAft>
                  <a:spcPct val="0"/>
                </a:spcAft>
                <a:defRPr kumimoji="1" sz="900">
                  <a:solidFill>
                    <a:schemeClr val="tx1"/>
                  </a:solidFill>
                  <a:latin typeface="돋움" pitchFamily="50" charset="-127"/>
                  <a:ea typeface="돋움" pitchFamily="50" charset="-127"/>
                </a:defRPr>
              </a:lvl9pPr>
            </a:lstStyle>
            <a:p>
              <a:pPr eaLnBrk="1" hangingPunct="1"/>
              <a:r>
                <a:rPr lang="en-US" altLang="ko-KR" sz="800">
                  <a:latin typeface="Arial" charset="0"/>
                  <a:cs typeface="Arial" charset="0"/>
                </a:rPr>
                <a:t>X9</a:t>
              </a:r>
            </a:p>
          </p:txBody>
        </p:sp>
      </p:grpSp>
      <p:grpSp>
        <p:nvGrpSpPr>
          <p:cNvPr id="4136" name="그룹 159"/>
          <p:cNvGrpSpPr>
            <a:grpSpLocks/>
          </p:cNvGrpSpPr>
          <p:nvPr/>
        </p:nvGrpSpPr>
        <p:grpSpPr bwMode="auto">
          <a:xfrm>
            <a:off x="3619502" y="8297869"/>
            <a:ext cx="1192690" cy="351137"/>
            <a:chOff x="836712" y="3550940"/>
            <a:chExt cx="1196119" cy="353787"/>
          </a:xfrm>
        </p:grpSpPr>
        <p:sp>
          <p:nvSpPr>
            <p:cNvPr id="4177" name="TextBox 164"/>
            <p:cNvSpPr txBox="1">
              <a:spLocks noChangeArrowheads="1"/>
            </p:cNvSpPr>
            <p:nvPr/>
          </p:nvSpPr>
          <p:spPr bwMode="auto">
            <a:xfrm>
              <a:off x="1386249" y="3687657"/>
              <a:ext cx="646582" cy="2170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900">
                  <a:solidFill>
                    <a:schemeClr val="tx1"/>
                  </a:solidFill>
                  <a:latin typeface="돋움" pitchFamily="50" charset="-127"/>
                  <a:ea typeface="돋움" pitchFamily="50" charset="-127"/>
                </a:defRPr>
              </a:lvl1pPr>
              <a:lvl2pPr marL="742950" indent="-285750" eaLnBrk="0" hangingPunct="0">
                <a:defRPr kumimoji="1" sz="900">
                  <a:solidFill>
                    <a:schemeClr val="tx1"/>
                  </a:solidFill>
                  <a:latin typeface="돋움" pitchFamily="50" charset="-127"/>
                  <a:ea typeface="돋움" pitchFamily="50" charset="-127"/>
                </a:defRPr>
              </a:lvl2pPr>
              <a:lvl3pPr marL="1143000" indent="-228600" eaLnBrk="0" hangingPunct="0">
                <a:defRPr kumimoji="1" sz="900">
                  <a:solidFill>
                    <a:schemeClr val="tx1"/>
                  </a:solidFill>
                  <a:latin typeface="돋움" pitchFamily="50" charset="-127"/>
                  <a:ea typeface="돋움" pitchFamily="50" charset="-127"/>
                </a:defRPr>
              </a:lvl3pPr>
              <a:lvl4pPr marL="1600200" indent="-228600" eaLnBrk="0" hangingPunct="0">
                <a:defRPr kumimoji="1" sz="900">
                  <a:solidFill>
                    <a:schemeClr val="tx1"/>
                  </a:solidFill>
                  <a:latin typeface="돋움" pitchFamily="50" charset="-127"/>
                  <a:ea typeface="돋움" pitchFamily="50" charset="-127"/>
                </a:defRPr>
              </a:lvl4pPr>
              <a:lvl5pPr marL="2057400" indent="-228600" eaLnBrk="0" hangingPunct="0">
                <a:defRPr kumimoji="1" sz="900">
                  <a:solidFill>
                    <a:schemeClr val="tx1"/>
                  </a:solidFill>
                  <a:latin typeface="돋움" pitchFamily="50" charset="-127"/>
                  <a:ea typeface="돋움" pitchFamily="50" charset="-127"/>
                </a:defRPr>
              </a:lvl5pPr>
              <a:lvl6pPr marL="2514600" indent="-228600" eaLnBrk="0" fontAlgn="base" latinLnBrk="1" hangingPunct="0">
                <a:spcBef>
                  <a:spcPct val="0"/>
                </a:spcBef>
                <a:spcAft>
                  <a:spcPct val="0"/>
                </a:spcAft>
                <a:defRPr kumimoji="1" sz="900">
                  <a:solidFill>
                    <a:schemeClr val="tx1"/>
                  </a:solidFill>
                  <a:latin typeface="돋움" pitchFamily="50" charset="-127"/>
                  <a:ea typeface="돋움" pitchFamily="50" charset="-127"/>
                </a:defRPr>
              </a:lvl6pPr>
              <a:lvl7pPr marL="2971800" indent="-228600" eaLnBrk="0" fontAlgn="base" latinLnBrk="1" hangingPunct="0">
                <a:spcBef>
                  <a:spcPct val="0"/>
                </a:spcBef>
                <a:spcAft>
                  <a:spcPct val="0"/>
                </a:spcAft>
                <a:defRPr kumimoji="1" sz="900">
                  <a:solidFill>
                    <a:schemeClr val="tx1"/>
                  </a:solidFill>
                  <a:latin typeface="돋움" pitchFamily="50" charset="-127"/>
                  <a:ea typeface="돋움" pitchFamily="50" charset="-127"/>
                </a:defRPr>
              </a:lvl7pPr>
              <a:lvl8pPr marL="3429000" indent="-228600" eaLnBrk="0" fontAlgn="base" latinLnBrk="1" hangingPunct="0">
                <a:spcBef>
                  <a:spcPct val="0"/>
                </a:spcBef>
                <a:spcAft>
                  <a:spcPct val="0"/>
                </a:spcAft>
                <a:defRPr kumimoji="1" sz="900">
                  <a:solidFill>
                    <a:schemeClr val="tx1"/>
                  </a:solidFill>
                  <a:latin typeface="돋움" pitchFamily="50" charset="-127"/>
                  <a:ea typeface="돋움" pitchFamily="50" charset="-127"/>
                </a:defRPr>
              </a:lvl8pPr>
              <a:lvl9pPr marL="3886200" indent="-228600" eaLnBrk="0" fontAlgn="base" latinLnBrk="1" hangingPunct="0">
                <a:spcBef>
                  <a:spcPct val="0"/>
                </a:spcBef>
                <a:spcAft>
                  <a:spcPct val="0"/>
                </a:spcAft>
                <a:defRPr kumimoji="1" sz="900">
                  <a:solidFill>
                    <a:schemeClr val="tx1"/>
                  </a:solidFill>
                  <a:latin typeface="돋움" pitchFamily="50" charset="-127"/>
                  <a:ea typeface="돋움" pitchFamily="50" charset="-127"/>
                </a:defRPr>
              </a:lvl9pPr>
            </a:lstStyle>
            <a:p>
              <a:pPr eaLnBrk="1" hangingPunct="1"/>
              <a:r>
                <a:rPr lang="en-US" altLang="ko-KR" sz="800">
                  <a:latin typeface="Arial" pitchFamily="34" charset="0"/>
                  <a:cs typeface="Arial" pitchFamily="34" charset="0"/>
                </a:rPr>
                <a:t>[PLF Y10]</a:t>
              </a:r>
            </a:p>
          </p:txBody>
        </p:sp>
        <p:cxnSp>
          <p:nvCxnSpPr>
            <p:cNvPr id="4178" name="직선 연결선 160"/>
            <p:cNvCxnSpPr>
              <a:cxnSpLocks noChangeShapeType="1"/>
            </p:cNvCxnSpPr>
            <p:nvPr/>
          </p:nvCxnSpPr>
          <p:spPr bwMode="auto">
            <a:xfrm>
              <a:off x="836712" y="3800872"/>
              <a:ext cx="288032" cy="0"/>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4179" name="직선 연결선 161"/>
            <p:cNvCxnSpPr>
              <a:cxnSpLocks noChangeShapeType="1"/>
            </p:cNvCxnSpPr>
            <p:nvPr/>
          </p:nvCxnSpPr>
          <p:spPr bwMode="auto">
            <a:xfrm rot="5400000">
              <a:off x="1052736" y="3800872"/>
              <a:ext cx="144016" cy="0"/>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4180" name="직선 연결선 162"/>
            <p:cNvCxnSpPr>
              <a:cxnSpLocks noChangeShapeType="1"/>
            </p:cNvCxnSpPr>
            <p:nvPr/>
          </p:nvCxnSpPr>
          <p:spPr bwMode="auto">
            <a:xfrm rot="5400000">
              <a:off x="1128936" y="3800872"/>
              <a:ext cx="144016" cy="0"/>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4181" name="직선 연결선 163"/>
            <p:cNvCxnSpPr>
              <a:cxnSpLocks noChangeShapeType="1"/>
            </p:cNvCxnSpPr>
            <p:nvPr/>
          </p:nvCxnSpPr>
          <p:spPr bwMode="auto">
            <a:xfrm>
              <a:off x="1211992" y="3800872"/>
              <a:ext cx="288032" cy="0"/>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sp>
          <p:nvSpPr>
            <p:cNvPr id="4182" name="TextBox 165"/>
            <p:cNvSpPr txBox="1">
              <a:spLocks noChangeArrowheads="1"/>
            </p:cNvSpPr>
            <p:nvPr/>
          </p:nvSpPr>
          <p:spPr bwMode="auto">
            <a:xfrm>
              <a:off x="1003588" y="3550940"/>
              <a:ext cx="312199" cy="2170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900">
                  <a:solidFill>
                    <a:schemeClr val="tx1"/>
                  </a:solidFill>
                  <a:latin typeface="돋움" pitchFamily="50" charset="-127"/>
                  <a:ea typeface="돋움" pitchFamily="50" charset="-127"/>
                </a:defRPr>
              </a:lvl1pPr>
              <a:lvl2pPr marL="742950" indent="-285750" eaLnBrk="0" hangingPunct="0">
                <a:defRPr kumimoji="1" sz="900">
                  <a:solidFill>
                    <a:schemeClr val="tx1"/>
                  </a:solidFill>
                  <a:latin typeface="돋움" pitchFamily="50" charset="-127"/>
                  <a:ea typeface="돋움" pitchFamily="50" charset="-127"/>
                </a:defRPr>
              </a:lvl2pPr>
              <a:lvl3pPr marL="1143000" indent="-228600" eaLnBrk="0" hangingPunct="0">
                <a:defRPr kumimoji="1" sz="900">
                  <a:solidFill>
                    <a:schemeClr val="tx1"/>
                  </a:solidFill>
                  <a:latin typeface="돋움" pitchFamily="50" charset="-127"/>
                  <a:ea typeface="돋움" pitchFamily="50" charset="-127"/>
                </a:defRPr>
              </a:lvl3pPr>
              <a:lvl4pPr marL="1600200" indent="-228600" eaLnBrk="0" hangingPunct="0">
                <a:defRPr kumimoji="1" sz="900">
                  <a:solidFill>
                    <a:schemeClr val="tx1"/>
                  </a:solidFill>
                  <a:latin typeface="돋움" pitchFamily="50" charset="-127"/>
                  <a:ea typeface="돋움" pitchFamily="50" charset="-127"/>
                </a:defRPr>
              </a:lvl4pPr>
              <a:lvl5pPr marL="2057400" indent="-228600" eaLnBrk="0" hangingPunct="0">
                <a:defRPr kumimoji="1" sz="900">
                  <a:solidFill>
                    <a:schemeClr val="tx1"/>
                  </a:solidFill>
                  <a:latin typeface="돋움" pitchFamily="50" charset="-127"/>
                  <a:ea typeface="돋움" pitchFamily="50" charset="-127"/>
                </a:defRPr>
              </a:lvl5pPr>
              <a:lvl6pPr marL="2514600" indent="-228600" eaLnBrk="0" fontAlgn="base" latinLnBrk="1" hangingPunct="0">
                <a:spcBef>
                  <a:spcPct val="0"/>
                </a:spcBef>
                <a:spcAft>
                  <a:spcPct val="0"/>
                </a:spcAft>
                <a:defRPr kumimoji="1" sz="900">
                  <a:solidFill>
                    <a:schemeClr val="tx1"/>
                  </a:solidFill>
                  <a:latin typeface="돋움" pitchFamily="50" charset="-127"/>
                  <a:ea typeface="돋움" pitchFamily="50" charset="-127"/>
                </a:defRPr>
              </a:lvl6pPr>
              <a:lvl7pPr marL="2971800" indent="-228600" eaLnBrk="0" fontAlgn="base" latinLnBrk="1" hangingPunct="0">
                <a:spcBef>
                  <a:spcPct val="0"/>
                </a:spcBef>
                <a:spcAft>
                  <a:spcPct val="0"/>
                </a:spcAft>
                <a:defRPr kumimoji="1" sz="900">
                  <a:solidFill>
                    <a:schemeClr val="tx1"/>
                  </a:solidFill>
                  <a:latin typeface="돋움" pitchFamily="50" charset="-127"/>
                  <a:ea typeface="돋움" pitchFamily="50" charset="-127"/>
                </a:defRPr>
              </a:lvl7pPr>
              <a:lvl8pPr marL="3429000" indent="-228600" eaLnBrk="0" fontAlgn="base" latinLnBrk="1" hangingPunct="0">
                <a:spcBef>
                  <a:spcPct val="0"/>
                </a:spcBef>
                <a:spcAft>
                  <a:spcPct val="0"/>
                </a:spcAft>
                <a:defRPr kumimoji="1" sz="900">
                  <a:solidFill>
                    <a:schemeClr val="tx1"/>
                  </a:solidFill>
                  <a:latin typeface="돋움" pitchFamily="50" charset="-127"/>
                  <a:ea typeface="돋움" pitchFamily="50" charset="-127"/>
                </a:defRPr>
              </a:lvl8pPr>
              <a:lvl9pPr marL="3886200" indent="-228600" eaLnBrk="0" fontAlgn="base" latinLnBrk="1" hangingPunct="0">
                <a:spcBef>
                  <a:spcPct val="0"/>
                </a:spcBef>
                <a:spcAft>
                  <a:spcPct val="0"/>
                </a:spcAft>
                <a:defRPr kumimoji="1" sz="900">
                  <a:solidFill>
                    <a:schemeClr val="tx1"/>
                  </a:solidFill>
                  <a:latin typeface="돋움" pitchFamily="50" charset="-127"/>
                  <a:ea typeface="돋움" pitchFamily="50" charset="-127"/>
                </a:defRPr>
              </a:lvl9pPr>
            </a:lstStyle>
            <a:p>
              <a:pPr eaLnBrk="1" hangingPunct="1"/>
              <a:r>
                <a:rPr lang="en-US" altLang="ko-KR" sz="800">
                  <a:latin typeface="Arial" pitchFamily="34" charset="0"/>
                  <a:cs typeface="Arial" pitchFamily="34" charset="0"/>
                </a:rPr>
                <a:t>X9</a:t>
              </a:r>
            </a:p>
          </p:txBody>
        </p:sp>
      </p:grpSp>
      <p:grpSp>
        <p:nvGrpSpPr>
          <p:cNvPr id="4137" name="그룹 166"/>
          <p:cNvGrpSpPr>
            <a:grpSpLocks/>
          </p:cNvGrpSpPr>
          <p:nvPr/>
        </p:nvGrpSpPr>
        <p:grpSpPr bwMode="auto">
          <a:xfrm>
            <a:off x="5130802" y="8307394"/>
            <a:ext cx="1130914" cy="351383"/>
            <a:chOff x="836712" y="3550940"/>
            <a:chExt cx="1132027" cy="353391"/>
          </a:xfrm>
        </p:grpSpPr>
        <p:cxnSp>
          <p:nvCxnSpPr>
            <p:cNvPr id="4171" name="직선 연결선 167"/>
            <p:cNvCxnSpPr>
              <a:cxnSpLocks noChangeShapeType="1"/>
            </p:cNvCxnSpPr>
            <p:nvPr/>
          </p:nvCxnSpPr>
          <p:spPr bwMode="auto">
            <a:xfrm>
              <a:off x="836712" y="3800872"/>
              <a:ext cx="288032" cy="0"/>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4172" name="직선 연결선 168"/>
            <p:cNvCxnSpPr>
              <a:cxnSpLocks noChangeShapeType="1"/>
            </p:cNvCxnSpPr>
            <p:nvPr/>
          </p:nvCxnSpPr>
          <p:spPr bwMode="auto">
            <a:xfrm rot="5400000">
              <a:off x="1052736" y="3800872"/>
              <a:ext cx="144016" cy="0"/>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4173" name="직선 연결선 169"/>
            <p:cNvCxnSpPr>
              <a:cxnSpLocks noChangeShapeType="1"/>
            </p:cNvCxnSpPr>
            <p:nvPr/>
          </p:nvCxnSpPr>
          <p:spPr bwMode="auto">
            <a:xfrm rot="5400000">
              <a:off x="1128936" y="3800872"/>
              <a:ext cx="144016" cy="0"/>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4174" name="직선 연결선 170"/>
            <p:cNvCxnSpPr>
              <a:cxnSpLocks noChangeShapeType="1"/>
            </p:cNvCxnSpPr>
            <p:nvPr/>
          </p:nvCxnSpPr>
          <p:spPr bwMode="auto">
            <a:xfrm>
              <a:off x="1211992" y="3800872"/>
              <a:ext cx="288032" cy="0"/>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sp>
          <p:nvSpPr>
            <p:cNvPr id="4175" name="TextBox 171"/>
            <p:cNvSpPr txBox="1">
              <a:spLocks noChangeArrowheads="1"/>
            </p:cNvSpPr>
            <p:nvPr/>
          </p:nvSpPr>
          <p:spPr bwMode="auto">
            <a:xfrm>
              <a:off x="1387560" y="3687656"/>
              <a:ext cx="581179" cy="216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900">
                  <a:solidFill>
                    <a:schemeClr val="tx1"/>
                  </a:solidFill>
                  <a:latin typeface="돋움" pitchFamily="50" charset="-127"/>
                  <a:ea typeface="돋움" pitchFamily="50" charset="-127"/>
                </a:defRPr>
              </a:lvl1pPr>
              <a:lvl2pPr marL="742950" indent="-285750" eaLnBrk="0" hangingPunct="0">
                <a:defRPr kumimoji="1" sz="900">
                  <a:solidFill>
                    <a:schemeClr val="tx1"/>
                  </a:solidFill>
                  <a:latin typeface="돋움" pitchFamily="50" charset="-127"/>
                  <a:ea typeface="돋움" pitchFamily="50" charset="-127"/>
                </a:defRPr>
              </a:lvl2pPr>
              <a:lvl3pPr marL="1143000" indent="-228600" eaLnBrk="0" hangingPunct="0">
                <a:defRPr kumimoji="1" sz="900">
                  <a:solidFill>
                    <a:schemeClr val="tx1"/>
                  </a:solidFill>
                  <a:latin typeface="돋움" pitchFamily="50" charset="-127"/>
                  <a:ea typeface="돋움" pitchFamily="50" charset="-127"/>
                </a:defRPr>
              </a:lvl3pPr>
              <a:lvl4pPr marL="1600200" indent="-228600" eaLnBrk="0" hangingPunct="0">
                <a:defRPr kumimoji="1" sz="900">
                  <a:solidFill>
                    <a:schemeClr val="tx1"/>
                  </a:solidFill>
                  <a:latin typeface="돋움" pitchFamily="50" charset="-127"/>
                  <a:ea typeface="돋움" pitchFamily="50" charset="-127"/>
                </a:defRPr>
              </a:lvl4pPr>
              <a:lvl5pPr marL="2057400" indent="-228600" eaLnBrk="0" hangingPunct="0">
                <a:defRPr kumimoji="1" sz="900">
                  <a:solidFill>
                    <a:schemeClr val="tx1"/>
                  </a:solidFill>
                  <a:latin typeface="돋움" pitchFamily="50" charset="-127"/>
                  <a:ea typeface="돋움" pitchFamily="50" charset="-127"/>
                </a:defRPr>
              </a:lvl5pPr>
              <a:lvl6pPr marL="2514600" indent="-228600" eaLnBrk="0" fontAlgn="base" latinLnBrk="1" hangingPunct="0">
                <a:spcBef>
                  <a:spcPct val="0"/>
                </a:spcBef>
                <a:spcAft>
                  <a:spcPct val="0"/>
                </a:spcAft>
                <a:defRPr kumimoji="1" sz="900">
                  <a:solidFill>
                    <a:schemeClr val="tx1"/>
                  </a:solidFill>
                  <a:latin typeface="돋움" pitchFamily="50" charset="-127"/>
                  <a:ea typeface="돋움" pitchFamily="50" charset="-127"/>
                </a:defRPr>
              </a:lvl6pPr>
              <a:lvl7pPr marL="2971800" indent="-228600" eaLnBrk="0" fontAlgn="base" latinLnBrk="1" hangingPunct="0">
                <a:spcBef>
                  <a:spcPct val="0"/>
                </a:spcBef>
                <a:spcAft>
                  <a:spcPct val="0"/>
                </a:spcAft>
                <a:defRPr kumimoji="1" sz="900">
                  <a:solidFill>
                    <a:schemeClr val="tx1"/>
                  </a:solidFill>
                  <a:latin typeface="돋움" pitchFamily="50" charset="-127"/>
                  <a:ea typeface="돋움" pitchFamily="50" charset="-127"/>
                </a:defRPr>
              </a:lvl7pPr>
              <a:lvl8pPr marL="3429000" indent="-228600" eaLnBrk="0" fontAlgn="base" latinLnBrk="1" hangingPunct="0">
                <a:spcBef>
                  <a:spcPct val="0"/>
                </a:spcBef>
                <a:spcAft>
                  <a:spcPct val="0"/>
                </a:spcAft>
                <a:defRPr kumimoji="1" sz="900">
                  <a:solidFill>
                    <a:schemeClr val="tx1"/>
                  </a:solidFill>
                  <a:latin typeface="돋움" pitchFamily="50" charset="-127"/>
                  <a:ea typeface="돋움" pitchFamily="50" charset="-127"/>
                </a:defRPr>
              </a:lvl8pPr>
              <a:lvl9pPr marL="3886200" indent="-228600" eaLnBrk="0" fontAlgn="base" latinLnBrk="1" hangingPunct="0">
                <a:spcBef>
                  <a:spcPct val="0"/>
                </a:spcBef>
                <a:spcAft>
                  <a:spcPct val="0"/>
                </a:spcAft>
                <a:defRPr kumimoji="1" sz="900">
                  <a:solidFill>
                    <a:schemeClr val="tx1"/>
                  </a:solidFill>
                  <a:latin typeface="돋움" pitchFamily="50" charset="-127"/>
                  <a:ea typeface="돋움" pitchFamily="50" charset="-127"/>
                </a:defRPr>
              </a:lvl9pPr>
            </a:lstStyle>
            <a:p>
              <a:pPr eaLnBrk="1" hangingPunct="1"/>
              <a:r>
                <a:rPr lang="en-US" altLang="ko-KR" sz="800">
                  <a:latin typeface="Arial" charset="0"/>
                  <a:cs typeface="Arial" charset="0"/>
                </a:rPr>
                <a:t>[FF Y10]</a:t>
              </a:r>
            </a:p>
          </p:txBody>
        </p:sp>
        <p:sp>
          <p:nvSpPr>
            <p:cNvPr id="4176" name="TextBox 172"/>
            <p:cNvSpPr txBox="1">
              <a:spLocks noChangeArrowheads="1"/>
            </p:cNvSpPr>
            <p:nvPr/>
          </p:nvSpPr>
          <p:spPr bwMode="auto">
            <a:xfrm>
              <a:off x="1003588" y="3550940"/>
              <a:ext cx="311610" cy="216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900">
                  <a:solidFill>
                    <a:schemeClr val="tx1"/>
                  </a:solidFill>
                  <a:latin typeface="돋움" pitchFamily="50" charset="-127"/>
                  <a:ea typeface="돋움" pitchFamily="50" charset="-127"/>
                </a:defRPr>
              </a:lvl1pPr>
              <a:lvl2pPr marL="742950" indent="-285750" eaLnBrk="0" hangingPunct="0">
                <a:defRPr kumimoji="1" sz="900">
                  <a:solidFill>
                    <a:schemeClr val="tx1"/>
                  </a:solidFill>
                  <a:latin typeface="돋움" pitchFamily="50" charset="-127"/>
                  <a:ea typeface="돋움" pitchFamily="50" charset="-127"/>
                </a:defRPr>
              </a:lvl2pPr>
              <a:lvl3pPr marL="1143000" indent="-228600" eaLnBrk="0" hangingPunct="0">
                <a:defRPr kumimoji="1" sz="900">
                  <a:solidFill>
                    <a:schemeClr val="tx1"/>
                  </a:solidFill>
                  <a:latin typeface="돋움" pitchFamily="50" charset="-127"/>
                  <a:ea typeface="돋움" pitchFamily="50" charset="-127"/>
                </a:defRPr>
              </a:lvl3pPr>
              <a:lvl4pPr marL="1600200" indent="-228600" eaLnBrk="0" hangingPunct="0">
                <a:defRPr kumimoji="1" sz="900">
                  <a:solidFill>
                    <a:schemeClr val="tx1"/>
                  </a:solidFill>
                  <a:latin typeface="돋움" pitchFamily="50" charset="-127"/>
                  <a:ea typeface="돋움" pitchFamily="50" charset="-127"/>
                </a:defRPr>
              </a:lvl4pPr>
              <a:lvl5pPr marL="2057400" indent="-228600" eaLnBrk="0" hangingPunct="0">
                <a:defRPr kumimoji="1" sz="900">
                  <a:solidFill>
                    <a:schemeClr val="tx1"/>
                  </a:solidFill>
                  <a:latin typeface="돋움" pitchFamily="50" charset="-127"/>
                  <a:ea typeface="돋움" pitchFamily="50" charset="-127"/>
                </a:defRPr>
              </a:lvl5pPr>
              <a:lvl6pPr marL="2514600" indent="-228600" eaLnBrk="0" fontAlgn="base" latinLnBrk="1" hangingPunct="0">
                <a:spcBef>
                  <a:spcPct val="0"/>
                </a:spcBef>
                <a:spcAft>
                  <a:spcPct val="0"/>
                </a:spcAft>
                <a:defRPr kumimoji="1" sz="900">
                  <a:solidFill>
                    <a:schemeClr val="tx1"/>
                  </a:solidFill>
                  <a:latin typeface="돋움" pitchFamily="50" charset="-127"/>
                  <a:ea typeface="돋움" pitchFamily="50" charset="-127"/>
                </a:defRPr>
              </a:lvl6pPr>
              <a:lvl7pPr marL="2971800" indent="-228600" eaLnBrk="0" fontAlgn="base" latinLnBrk="1" hangingPunct="0">
                <a:spcBef>
                  <a:spcPct val="0"/>
                </a:spcBef>
                <a:spcAft>
                  <a:spcPct val="0"/>
                </a:spcAft>
                <a:defRPr kumimoji="1" sz="900">
                  <a:solidFill>
                    <a:schemeClr val="tx1"/>
                  </a:solidFill>
                  <a:latin typeface="돋움" pitchFamily="50" charset="-127"/>
                  <a:ea typeface="돋움" pitchFamily="50" charset="-127"/>
                </a:defRPr>
              </a:lvl7pPr>
              <a:lvl8pPr marL="3429000" indent="-228600" eaLnBrk="0" fontAlgn="base" latinLnBrk="1" hangingPunct="0">
                <a:spcBef>
                  <a:spcPct val="0"/>
                </a:spcBef>
                <a:spcAft>
                  <a:spcPct val="0"/>
                </a:spcAft>
                <a:defRPr kumimoji="1" sz="900">
                  <a:solidFill>
                    <a:schemeClr val="tx1"/>
                  </a:solidFill>
                  <a:latin typeface="돋움" pitchFamily="50" charset="-127"/>
                  <a:ea typeface="돋움" pitchFamily="50" charset="-127"/>
                </a:defRPr>
              </a:lvl8pPr>
              <a:lvl9pPr marL="3886200" indent="-228600" eaLnBrk="0" fontAlgn="base" latinLnBrk="1" hangingPunct="0">
                <a:spcBef>
                  <a:spcPct val="0"/>
                </a:spcBef>
                <a:spcAft>
                  <a:spcPct val="0"/>
                </a:spcAft>
                <a:defRPr kumimoji="1" sz="900">
                  <a:solidFill>
                    <a:schemeClr val="tx1"/>
                  </a:solidFill>
                  <a:latin typeface="돋움" pitchFamily="50" charset="-127"/>
                  <a:ea typeface="돋움" pitchFamily="50" charset="-127"/>
                </a:defRPr>
              </a:lvl9pPr>
            </a:lstStyle>
            <a:p>
              <a:pPr eaLnBrk="1" hangingPunct="1"/>
              <a:r>
                <a:rPr lang="en-US" altLang="ko-KR" sz="800">
                  <a:latin typeface="Arial" charset="0"/>
                  <a:cs typeface="Arial" charset="0"/>
                </a:rPr>
                <a:t>X9</a:t>
              </a:r>
            </a:p>
          </p:txBody>
        </p:sp>
      </p:grpSp>
      <p:grpSp>
        <p:nvGrpSpPr>
          <p:cNvPr id="4138" name="Group 42"/>
          <p:cNvGrpSpPr>
            <a:grpSpLocks/>
          </p:cNvGrpSpPr>
          <p:nvPr/>
        </p:nvGrpSpPr>
        <p:grpSpPr bwMode="auto">
          <a:xfrm>
            <a:off x="287338" y="7680325"/>
            <a:ext cx="3429000" cy="1570039"/>
            <a:chOff x="2160" y="489"/>
            <a:chExt cx="2160" cy="989"/>
          </a:xfrm>
        </p:grpSpPr>
        <p:sp>
          <p:nvSpPr>
            <p:cNvPr id="4145" name="직사각형 285"/>
            <p:cNvSpPr>
              <a:spLocks noChangeArrowheads="1"/>
            </p:cNvSpPr>
            <p:nvPr/>
          </p:nvSpPr>
          <p:spPr bwMode="auto">
            <a:xfrm>
              <a:off x="2160" y="489"/>
              <a:ext cx="2160" cy="9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ko-KR" sz="800" b="1">
                  <a:latin typeface="Arial" pitchFamily="34" charset="0"/>
                  <a:cs typeface="Arial" pitchFamily="34" charset="0"/>
                </a:rPr>
                <a:t>7.  </a:t>
              </a:r>
              <a:r>
                <a:rPr lang="en-US" altLang="ko-KR" sz="800">
                  <a:latin typeface="Arial" pitchFamily="34" charset="0"/>
                  <a:cs typeface="Arial" pitchFamily="34" charset="0"/>
                </a:rPr>
                <a:t>Program sau, nếu COUNT C10  hoàn thành COUNT lần 15</a:t>
              </a:r>
            </a:p>
            <a:p>
              <a:r>
                <a:rPr lang="en-US" altLang="ko-KR" sz="800">
                  <a:latin typeface="Arial" pitchFamily="34" charset="0"/>
                  <a:cs typeface="Arial" pitchFamily="34" charset="0"/>
                </a:rPr>
                <a:t> thì Y10 đầu ra sẽ được ON.</a:t>
              </a:r>
            </a:p>
            <a:p>
              <a:r>
                <a:rPr lang="en-US" altLang="ko-KR" sz="800">
                  <a:latin typeface="Arial" pitchFamily="34" charset="0"/>
                  <a:cs typeface="Arial" pitchFamily="34" charset="0"/>
                </a:rPr>
                <a:t>     Giá trị thiết lập đúng ở D1 là ?</a:t>
              </a:r>
            </a:p>
            <a:p>
              <a:endParaRPr lang="en-US" altLang="ko-KR" sz="800">
                <a:latin typeface="Arial" pitchFamily="34" charset="0"/>
                <a:cs typeface="Arial" pitchFamily="34" charset="0"/>
              </a:endParaRPr>
            </a:p>
            <a:p>
              <a:endParaRPr lang="en-US" altLang="ko-KR" sz="800">
                <a:latin typeface="Arial" pitchFamily="34" charset="0"/>
                <a:cs typeface="Arial" pitchFamily="34" charset="0"/>
              </a:endParaRPr>
            </a:p>
            <a:p>
              <a:endParaRPr lang="en-US" altLang="ko-KR" sz="800">
                <a:latin typeface="Arial" pitchFamily="34" charset="0"/>
                <a:cs typeface="Arial" pitchFamily="34" charset="0"/>
              </a:endParaRPr>
            </a:p>
            <a:p>
              <a:endParaRPr lang="en-US" altLang="ko-KR" sz="800">
                <a:latin typeface="Arial" pitchFamily="34" charset="0"/>
                <a:cs typeface="Arial" pitchFamily="34" charset="0"/>
              </a:endParaRPr>
            </a:p>
            <a:p>
              <a:endParaRPr lang="en-US" altLang="ko-KR" sz="800">
                <a:latin typeface="Arial" pitchFamily="34" charset="0"/>
                <a:cs typeface="Arial" pitchFamily="34" charset="0"/>
              </a:endParaRPr>
            </a:p>
            <a:p>
              <a:endParaRPr lang="en-US" altLang="ko-KR" sz="800">
                <a:latin typeface="Arial" pitchFamily="34" charset="0"/>
                <a:cs typeface="Arial" pitchFamily="34" charset="0"/>
              </a:endParaRPr>
            </a:p>
            <a:p>
              <a:endParaRPr lang="en-US" altLang="ko-KR" sz="800">
                <a:latin typeface="Arial" pitchFamily="34" charset="0"/>
                <a:cs typeface="Arial" pitchFamily="34" charset="0"/>
              </a:endParaRPr>
            </a:p>
            <a:p>
              <a:endParaRPr lang="en-US" altLang="ko-KR" sz="800">
                <a:latin typeface="Arial" pitchFamily="34" charset="0"/>
                <a:cs typeface="Arial" pitchFamily="34" charset="0"/>
              </a:endParaRPr>
            </a:p>
            <a:p>
              <a:r>
                <a:rPr lang="en-US" altLang="ko-KR" sz="800">
                  <a:latin typeface="Arial" pitchFamily="34" charset="0"/>
                  <a:cs typeface="Arial" pitchFamily="34" charset="0"/>
                </a:rPr>
                <a:t>① K14          ② HF          ③ H15           ④ 15</a:t>
              </a:r>
            </a:p>
          </p:txBody>
        </p:sp>
        <p:grpSp>
          <p:nvGrpSpPr>
            <p:cNvPr id="4146" name="그룹 313"/>
            <p:cNvGrpSpPr>
              <a:grpSpLocks/>
            </p:cNvGrpSpPr>
            <p:nvPr/>
          </p:nvGrpSpPr>
          <p:grpSpPr bwMode="auto">
            <a:xfrm>
              <a:off x="2296" y="845"/>
              <a:ext cx="1727" cy="440"/>
              <a:chOff x="3639716" y="4160912"/>
              <a:chExt cx="2741612" cy="700921"/>
            </a:xfrm>
          </p:grpSpPr>
          <p:grpSp>
            <p:nvGrpSpPr>
              <p:cNvPr id="4147" name="Group 266"/>
              <p:cNvGrpSpPr>
                <a:grpSpLocks/>
              </p:cNvGrpSpPr>
              <p:nvPr/>
            </p:nvGrpSpPr>
            <p:grpSpPr bwMode="auto">
              <a:xfrm>
                <a:off x="3754016" y="4352999"/>
                <a:ext cx="571500" cy="152400"/>
                <a:chOff x="288" y="4992"/>
                <a:chExt cx="240" cy="96"/>
              </a:xfrm>
            </p:grpSpPr>
            <p:grpSp>
              <p:nvGrpSpPr>
                <p:cNvPr id="4165" name="Group 267"/>
                <p:cNvGrpSpPr>
                  <a:grpSpLocks/>
                </p:cNvGrpSpPr>
                <p:nvPr/>
              </p:nvGrpSpPr>
              <p:grpSpPr bwMode="auto">
                <a:xfrm>
                  <a:off x="288" y="4992"/>
                  <a:ext cx="96" cy="96"/>
                  <a:chOff x="288" y="4992"/>
                  <a:chExt cx="96" cy="96"/>
                </a:xfrm>
              </p:grpSpPr>
              <p:sp>
                <p:nvSpPr>
                  <p:cNvPr id="4169" name="Line 268"/>
                  <p:cNvSpPr>
                    <a:spLocks noChangeShapeType="1"/>
                  </p:cNvSpPr>
                  <p:nvPr/>
                </p:nvSpPr>
                <p:spPr bwMode="auto">
                  <a:xfrm>
                    <a:off x="288" y="5040"/>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800">
                      <a:latin typeface="Arial" pitchFamily="34" charset="0"/>
                      <a:cs typeface="Arial" pitchFamily="34" charset="0"/>
                    </a:endParaRPr>
                  </a:p>
                </p:txBody>
              </p:sp>
              <p:sp>
                <p:nvSpPr>
                  <p:cNvPr id="4170" name="Line 269"/>
                  <p:cNvSpPr>
                    <a:spLocks noChangeShapeType="1"/>
                  </p:cNvSpPr>
                  <p:nvPr/>
                </p:nvSpPr>
                <p:spPr bwMode="auto">
                  <a:xfrm>
                    <a:off x="384" y="4992"/>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800">
                      <a:latin typeface="Arial" pitchFamily="34" charset="0"/>
                      <a:cs typeface="Arial" pitchFamily="34" charset="0"/>
                    </a:endParaRPr>
                  </a:p>
                </p:txBody>
              </p:sp>
            </p:grpSp>
            <p:grpSp>
              <p:nvGrpSpPr>
                <p:cNvPr id="4166" name="Group 270"/>
                <p:cNvGrpSpPr>
                  <a:grpSpLocks/>
                </p:cNvGrpSpPr>
                <p:nvPr/>
              </p:nvGrpSpPr>
              <p:grpSpPr bwMode="auto">
                <a:xfrm flipH="1">
                  <a:off x="432" y="4992"/>
                  <a:ext cx="96" cy="96"/>
                  <a:chOff x="288" y="4992"/>
                  <a:chExt cx="96" cy="96"/>
                </a:xfrm>
              </p:grpSpPr>
              <p:sp>
                <p:nvSpPr>
                  <p:cNvPr id="4167" name="Line 271"/>
                  <p:cNvSpPr>
                    <a:spLocks noChangeShapeType="1"/>
                  </p:cNvSpPr>
                  <p:nvPr/>
                </p:nvSpPr>
                <p:spPr bwMode="auto">
                  <a:xfrm>
                    <a:off x="288" y="5040"/>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800">
                      <a:latin typeface="Arial" pitchFamily="34" charset="0"/>
                      <a:cs typeface="Arial" pitchFamily="34" charset="0"/>
                    </a:endParaRPr>
                  </a:p>
                </p:txBody>
              </p:sp>
              <p:sp>
                <p:nvSpPr>
                  <p:cNvPr id="4168" name="Line 272"/>
                  <p:cNvSpPr>
                    <a:spLocks noChangeShapeType="1"/>
                  </p:cNvSpPr>
                  <p:nvPr/>
                </p:nvSpPr>
                <p:spPr bwMode="auto">
                  <a:xfrm>
                    <a:off x="384" y="4992"/>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800">
                      <a:latin typeface="Arial" pitchFamily="34" charset="0"/>
                      <a:cs typeface="Arial" pitchFamily="34" charset="0"/>
                    </a:endParaRPr>
                  </a:p>
                </p:txBody>
              </p:sp>
            </p:grpSp>
          </p:grpSp>
          <p:sp>
            <p:nvSpPr>
              <p:cNvPr id="4148" name="Line 273"/>
              <p:cNvSpPr>
                <a:spLocks noChangeShapeType="1"/>
              </p:cNvSpPr>
              <p:nvPr/>
            </p:nvSpPr>
            <p:spPr bwMode="auto">
              <a:xfrm>
                <a:off x="3639716" y="4429199"/>
                <a:ext cx="3429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800">
                  <a:latin typeface="Arial" pitchFamily="34" charset="0"/>
                  <a:cs typeface="Arial" pitchFamily="34" charset="0"/>
                </a:endParaRPr>
              </a:p>
            </p:txBody>
          </p:sp>
          <p:sp>
            <p:nvSpPr>
              <p:cNvPr id="4149" name="Line 274"/>
              <p:cNvSpPr>
                <a:spLocks noChangeShapeType="1"/>
              </p:cNvSpPr>
              <p:nvPr/>
            </p:nvSpPr>
            <p:spPr bwMode="auto">
              <a:xfrm>
                <a:off x="4211216" y="4429199"/>
                <a:ext cx="137001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800">
                  <a:latin typeface="Arial" pitchFamily="34" charset="0"/>
                  <a:cs typeface="Arial" pitchFamily="34" charset="0"/>
                </a:endParaRPr>
              </a:p>
            </p:txBody>
          </p:sp>
          <p:sp>
            <p:nvSpPr>
              <p:cNvPr id="4150" name="Text Box 275"/>
              <p:cNvSpPr txBox="1">
                <a:spLocks noChangeArrowheads="1"/>
              </p:cNvSpPr>
              <p:nvPr/>
            </p:nvSpPr>
            <p:spPr bwMode="auto">
              <a:xfrm>
                <a:off x="5492328" y="4313313"/>
                <a:ext cx="556563" cy="2162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900">
                    <a:solidFill>
                      <a:schemeClr val="tx1"/>
                    </a:solidFill>
                    <a:latin typeface="돋움" pitchFamily="50" charset="-127"/>
                    <a:ea typeface="돋움" pitchFamily="50" charset="-127"/>
                  </a:defRPr>
                </a:lvl1pPr>
                <a:lvl2pPr marL="742950" indent="-285750" eaLnBrk="0" hangingPunct="0">
                  <a:defRPr kumimoji="1" sz="900">
                    <a:solidFill>
                      <a:schemeClr val="tx1"/>
                    </a:solidFill>
                    <a:latin typeface="돋움" pitchFamily="50" charset="-127"/>
                    <a:ea typeface="돋움" pitchFamily="50" charset="-127"/>
                  </a:defRPr>
                </a:lvl2pPr>
                <a:lvl3pPr marL="1143000" indent="-228600" eaLnBrk="0" hangingPunct="0">
                  <a:defRPr kumimoji="1" sz="900">
                    <a:solidFill>
                      <a:schemeClr val="tx1"/>
                    </a:solidFill>
                    <a:latin typeface="돋움" pitchFamily="50" charset="-127"/>
                    <a:ea typeface="돋움" pitchFamily="50" charset="-127"/>
                  </a:defRPr>
                </a:lvl3pPr>
                <a:lvl4pPr marL="1600200" indent="-228600" eaLnBrk="0" hangingPunct="0">
                  <a:defRPr kumimoji="1" sz="900">
                    <a:solidFill>
                      <a:schemeClr val="tx1"/>
                    </a:solidFill>
                    <a:latin typeface="돋움" pitchFamily="50" charset="-127"/>
                    <a:ea typeface="돋움" pitchFamily="50" charset="-127"/>
                  </a:defRPr>
                </a:lvl4pPr>
                <a:lvl5pPr marL="2057400" indent="-228600" eaLnBrk="0" hangingPunct="0">
                  <a:defRPr kumimoji="1" sz="900">
                    <a:solidFill>
                      <a:schemeClr val="tx1"/>
                    </a:solidFill>
                    <a:latin typeface="돋움" pitchFamily="50" charset="-127"/>
                    <a:ea typeface="돋움" pitchFamily="50" charset="-127"/>
                  </a:defRPr>
                </a:lvl5pPr>
                <a:lvl6pPr marL="2514600" indent="-228600" eaLnBrk="0" fontAlgn="base" latinLnBrk="1" hangingPunct="0">
                  <a:spcBef>
                    <a:spcPct val="0"/>
                  </a:spcBef>
                  <a:spcAft>
                    <a:spcPct val="0"/>
                  </a:spcAft>
                  <a:defRPr kumimoji="1" sz="900">
                    <a:solidFill>
                      <a:schemeClr val="tx1"/>
                    </a:solidFill>
                    <a:latin typeface="돋움" pitchFamily="50" charset="-127"/>
                    <a:ea typeface="돋움" pitchFamily="50" charset="-127"/>
                  </a:defRPr>
                </a:lvl6pPr>
                <a:lvl7pPr marL="2971800" indent="-228600" eaLnBrk="0" fontAlgn="base" latinLnBrk="1" hangingPunct="0">
                  <a:spcBef>
                    <a:spcPct val="0"/>
                  </a:spcBef>
                  <a:spcAft>
                    <a:spcPct val="0"/>
                  </a:spcAft>
                  <a:defRPr kumimoji="1" sz="900">
                    <a:solidFill>
                      <a:schemeClr val="tx1"/>
                    </a:solidFill>
                    <a:latin typeface="돋움" pitchFamily="50" charset="-127"/>
                    <a:ea typeface="돋움" pitchFamily="50" charset="-127"/>
                  </a:defRPr>
                </a:lvl7pPr>
                <a:lvl8pPr marL="3429000" indent="-228600" eaLnBrk="0" fontAlgn="base" latinLnBrk="1" hangingPunct="0">
                  <a:spcBef>
                    <a:spcPct val="0"/>
                  </a:spcBef>
                  <a:spcAft>
                    <a:spcPct val="0"/>
                  </a:spcAft>
                  <a:defRPr kumimoji="1" sz="900">
                    <a:solidFill>
                      <a:schemeClr val="tx1"/>
                    </a:solidFill>
                    <a:latin typeface="돋움" pitchFamily="50" charset="-127"/>
                    <a:ea typeface="돋움" pitchFamily="50" charset="-127"/>
                  </a:defRPr>
                </a:lvl8pPr>
                <a:lvl9pPr marL="3886200" indent="-228600" eaLnBrk="0" fontAlgn="base" latinLnBrk="1" hangingPunct="0">
                  <a:spcBef>
                    <a:spcPct val="0"/>
                  </a:spcBef>
                  <a:spcAft>
                    <a:spcPct val="0"/>
                  </a:spcAft>
                  <a:defRPr kumimoji="1" sz="900">
                    <a:solidFill>
                      <a:schemeClr val="tx1"/>
                    </a:solidFill>
                    <a:latin typeface="돋움" pitchFamily="50" charset="-127"/>
                    <a:ea typeface="돋움" pitchFamily="50" charset="-127"/>
                  </a:defRPr>
                </a:lvl9pPr>
              </a:lstStyle>
              <a:p>
                <a:pPr eaLnBrk="1" hangingPunct="1"/>
                <a:r>
                  <a:rPr lang="en-US" altLang="ko-KR" sz="800">
                    <a:latin typeface="Arial" pitchFamily="34" charset="0"/>
                    <a:ea typeface="굴림" pitchFamily="50" charset="-127"/>
                    <a:cs typeface="Arial" pitchFamily="34" charset="0"/>
                  </a:rPr>
                  <a:t>(  C10  )</a:t>
                </a:r>
              </a:p>
            </p:txBody>
          </p:sp>
          <p:sp>
            <p:nvSpPr>
              <p:cNvPr id="4151" name="Text Box 276"/>
              <p:cNvSpPr txBox="1">
                <a:spLocks noChangeArrowheads="1"/>
              </p:cNvSpPr>
              <p:nvPr/>
            </p:nvSpPr>
            <p:spPr bwMode="auto">
              <a:xfrm>
                <a:off x="5754266" y="4183137"/>
                <a:ext cx="316112" cy="2162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900">
                    <a:solidFill>
                      <a:schemeClr val="tx1"/>
                    </a:solidFill>
                    <a:latin typeface="돋움" pitchFamily="50" charset="-127"/>
                    <a:ea typeface="돋움" pitchFamily="50" charset="-127"/>
                  </a:defRPr>
                </a:lvl1pPr>
                <a:lvl2pPr marL="742950" indent="-285750" eaLnBrk="0" hangingPunct="0">
                  <a:defRPr kumimoji="1" sz="900">
                    <a:solidFill>
                      <a:schemeClr val="tx1"/>
                    </a:solidFill>
                    <a:latin typeface="돋움" pitchFamily="50" charset="-127"/>
                    <a:ea typeface="돋움" pitchFamily="50" charset="-127"/>
                  </a:defRPr>
                </a:lvl2pPr>
                <a:lvl3pPr marL="1143000" indent="-228600" eaLnBrk="0" hangingPunct="0">
                  <a:defRPr kumimoji="1" sz="900">
                    <a:solidFill>
                      <a:schemeClr val="tx1"/>
                    </a:solidFill>
                    <a:latin typeface="돋움" pitchFamily="50" charset="-127"/>
                    <a:ea typeface="돋움" pitchFamily="50" charset="-127"/>
                  </a:defRPr>
                </a:lvl3pPr>
                <a:lvl4pPr marL="1600200" indent="-228600" eaLnBrk="0" hangingPunct="0">
                  <a:defRPr kumimoji="1" sz="900">
                    <a:solidFill>
                      <a:schemeClr val="tx1"/>
                    </a:solidFill>
                    <a:latin typeface="돋움" pitchFamily="50" charset="-127"/>
                    <a:ea typeface="돋움" pitchFamily="50" charset="-127"/>
                  </a:defRPr>
                </a:lvl4pPr>
                <a:lvl5pPr marL="2057400" indent="-228600" eaLnBrk="0" hangingPunct="0">
                  <a:defRPr kumimoji="1" sz="900">
                    <a:solidFill>
                      <a:schemeClr val="tx1"/>
                    </a:solidFill>
                    <a:latin typeface="돋움" pitchFamily="50" charset="-127"/>
                    <a:ea typeface="돋움" pitchFamily="50" charset="-127"/>
                  </a:defRPr>
                </a:lvl5pPr>
                <a:lvl6pPr marL="2514600" indent="-228600" eaLnBrk="0" fontAlgn="base" latinLnBrk="1" hangingPunct="0">
                  <a:spcBef>
                    <a:spcPct val="0"/>
                  </a:spcBef>
                  <a:spcAft>
                    <a:spcPct val="0"/>
                  </a:spcAft>
                  <a:defRPr kumimoji="1" sz="900">
                    <a:solidFill>
                      <a:schemeClr val="tx1"/>
                    </a:solidFill>
                    <a:latin typeface="돋움" pitchFamily="50" charset="-127"/>
                    <a:ea typeface="돋움" pitchFamily="50" charset="-127"/>
                  </a:defRPr>
                </a:lvl6pPr>
                <a:lvl7pPr marL="2971800" indent="-228600" eaLnBrk="0" fontAlgn="base" latinLnBrk="1" hangingPunct="0">
                  <a:spcBef>
                    <a:spcPct val="0"/>
                  </a:spcBef>
                  <a:spcAft>
                    <a:spcPct val="0"/>
                  </a:spcAft>
                  <a:defRPr kumimoji="1" sz="900">
                    <a:solidFill>
                      <a:schemeClr val="tx1"/>
                    </a:solidFill>
                    <a:latin typeface="돋움" pitchFamily="50" charset="-127"/>
                    <a:ea typeface="돋움" pitchFamily="50" charset="-127"/>
                  </a:defRPr>
                </a:lvl7pPr>
                <a:lvl8pPr marL="3429000" indent="-228600" eaLnBrk="0" fontAlgn="base" latinLnBrk="1" hangingPunct="0">
                  <a:spcBef>
                    <a:spcPct val="0"/>
                  </a:spcBef>
                  <a:spcAft>
                    <a:spcPct val="0"/>
                  </a:spcAft>
                  <a:defRPr kumimoji="1" sz="900">
                    <a:solidFill>
                      <a:schemeClr val="tx1"/>
                    </a:solidFill>
                    <a:latin typeface="돋움" pitchFamily="50" charset="-127"/>
                    <a:ea typeface="돋움" pitchFamily="50" charset="-127"/>
                  </a:defRPr>
                </a:lvl8pPr>
                <a:lvl9pPr marL="3886200" indent="-228600" eaLnBrk="0" fontAlgn="base" latinLnBrk="1" hangingPunct="0">
                  <a:spcBef>
                    <a:spcPct val="0"/>
                  </a:spcBef>
                  <a:spcAft>
                    <a:spcPct val="0"/>
                  </a:spcAft>
                  <a:defRPr kumimoji="1" sz="900">
                    <a:solidFill>
                      <a:schemeClr val="tx1"/>
                    </a:solidFill>
                    <a:latin typeface="돋움" pitchFamily="50" charset="-127"/>
                    <a:ea typeface="돋움" pitchFamily="50" charset="-127"/>
                  </a:defRPr>
                </a:lvl9pPr>
              </a:lstStyle>
              <a:p>
                <a:pPr eaLnBrk="1" hangingPunct="1"/>
                <a:r>
                  <a:rPr lang="en-US" altLang="ko-KR" sz="800">
                    <a:latin typeface="Arial" pitchFamily="34" charset="0"/>
                    <a:ea typeface="굴림" pitchFamily="50" charset="-127"/>
                    <a:cs typeface="Arial" pitchFamily="34" charset="0"/>
                  </a:rPr>
                  <a:t>D1</a:t>
                </a:r>
              </a:p>
            </p:txBody>
          </p:sp>
          <p:sp>
            <p:nvSpPr>
              <p:cNvPr id="4152" name="Text Box 277"/>
              <p:cNvSpPr txBox="1">
                <a:spLocks noChangeArrowheads="1"/>
              </p:cNvSpPr>
              <p:nvPr/>
            </p:nvSpPr>
            <p:spPr bwMode="auto">
              <a:xfrm>
                <a:off x="3887366" y="4160912"/>
                <a:ext cx="311304" cy="2162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900">
                    <a:solidFill>
                      <a:schemeClr val="tx1"/>
                    </a:solidFill>
                    <a:latin typeface="돋움" pitchFamily="50" charset="-127"/>
                    <a:ea typeface="돋움" pitchFamily="50" charset="-127"/>
                  </a:defRPr>
                </a:lvl1pPr>
                <a:lvl2pPr marL="742950" indent="-285750" eaLnBrk="0" hangingPunct="0">
                  <a:defRPr kumimoji="1" sz="900">
                    <a:solidFill>
                      <a:schemeClr val="tx1"/>
                    </a:solidFill>
                    <a:latin typeface="돋움" pitchFamily="50" charset="-127"/>
                    <a:ea typeface="돋움" pitchFamily="50" charset="-127"/>
                  </a:defRPr>
                </a:lvl2pPr>
                <a:lvl3pPr marL="1143000" indent="-228600" eaLnBrk="0" hangingPunct="0">
                  <a:defRPr kumimoji="1" sz="900">
                    <a:solidFill>
                      <a:schemeClr val="tx1"/>
                    </a:solidFill>
                    <a:latin typeface="돋움" pitchFamily="50" charset="-127"/>
                    <a:ea typeface="돋움" pitchFamily="50" charset="-127"/>
                  </a:defRPr>
                </a:lvl3pPr>
                <a:lvl4pPr marL="1600200" indent="-228600" eaLnBrk="0" hangingPunct="0">
                  <a:defRPr kumimoji="1" sz="900">
                    <a:solidFill>
                      <a:schemeClr val="tx1"/>
                    </a:solidFill>
                    <a:latin typeface="돋움" pitchFamily="50" charset="-127"/>
                    <a:ea typeface="돋움" pitchFamily="50" charset="-127"/>
                  </a:defRPr>
                </a:lvl4pPr>
                <a:lvl5pPr marL="2057400" indent="-228600" eaLnBrk="0" hangingPunct="0">
                  <a:defRPr kumimoji="1" sz="900">
                    <a:solidFill>
                      <a:schemeClr val="tx1"/>
                    </a:solidFill>
                    <a:latin typeface="돋움" pitchFamily="50" charset="-127"/>
                    <a:ea typeface="돋움" pitchFamily="50" charset="-127"/>
                  </a:defRPr>
                </a:lvl5pPr>
                <a:lvl6pPr marL="2514600" indent="-228600" eaLnBrk="0" fontAlgn="base" latinLnBrk="1" hangingPunct="0">
                  <a:spcBef>
                    <a:spcPct val="0"/>
                  </a:spcBef>
                  <a:spcAft>
                    <a:spcPct val="0"/>
                  </a:spcAft>
                  <a:defRPr kumimoji="1" sz="900">
                    <a:solidFill>
                      <a:schemeClr val="tx1"/>
                    </a:solidFill>
                    <a:latin typeface="돋움" pitchFamily="50" charset="-127"/>
                    <a:ea typeface="돋움" pitchFamily="50" charset="-127"/>
                  </a:defRPr>
                </a:lvl6pPr>
                <a:lvl7pPr marL="2971800" indent="-228600" eaLnBrk="0" fontAlgn="base" latinLnBrk="1" hangingPunct="0">
                  <a:spcBef>
                    <a:spcPct val="0"/>
                  </a:spcBef>
                  <a:spcAft>
                    <a:spcPct val="0"/>
                  </a:spcAft>
                  <a:defRPr kumimoji="1" sz="900">
                    <a:solidFill>
                      <a:schemeClr val="tx1"/>
                    </a:solidFill>
                    <a:latin typeface="돋움" pitchFamily="50" charset="-127"/>
                    <a:ea typeface="돋움" pitchFamily="50" charset="-127"/>
                  </a:defRPr>
                </a:lvl7pPr>
                <a:lvl8pPr marL="3429000" indent="-228600" eaLnBrk="0" fontAlgn="base" latinLnBrk="1" hangingPunct="0">
                  <a:spcBef>
                    <a:spcPct val="0"/>
                  </a:spcBef>
                  <a:spcAft>
                    <a:spcPct val="0"/>
                  </a:spcAft>
                  <a:defRPr kumimoji="1" sz="900">
                    <a:solidFill>
                      <a:schemeClr val="tx1"/>
                    </a:solidFill>
                    <a:latin typeface="돋움" pitchFamily="50" charset="-127"/>
                    <a:ea typeface="돋움" pitchFamily="50" charset="-127"/>
                  </a:defRPr>
                </a:lvl8pPr>
                <a:lvl9pPr marL="3886200" indent="-228600" eaLnBrk="0" fontAlgn="base" latinLnBrk="1" hangingPunct="0">
                  <a:spcBef>
                    <a:spcPct val="0"/>
                  </a:spcBef>
                  <a:spcAft>
                    <a:spcPct val="0"/>
                  </a:spcAft>
                  <a:defRPr kumimoji="1" sz="900">
                    <a:solidFill>
                      <a:schemeClr val="tx1"/>
                    </a:solidFill>
                    <a:latin typeface="돋움" pitchFamily="50" charset="-127"/>
                    <a:ea typeface="돋움" pitchFamily="50" charset="-127"/>
                  </a:defRPr>
                </a:lvl9pPr>
              </a:lstStyle>
              <a:p>
                <a:pPr eaLnBrk="1" hangingPunct="1"/>
                <a:r>
                  <a:rPr lang="en-US" altLang="ko-KR" sz="800">
                    <a:latin typeface="Arial" pitchFamily="34" charset="0"/>
                    <a:ea typeface="굴림" pitchFamily="50" charset="-127"/>
                    <a:cs typeface="Arial" pitchFamily="34" charset="0"/>
                  </a:rPr>
                  <a:t>X1</a:t>
                </a:r>
              </a:p>
            </p:txBody>
          </p:sp>
          <p:sp>
            <p:nvSpPr>
              <p:cNvPr id="4153" name="Line 278"/>
              <p:cNvSpPr>
                <a:spLocks noChangeShapeType="1"/>
              </p:cNvSpPr>
              <p:nvPr/>
            </p:nvSpPr>
            <p:spPr bwMode="auto">
              <a:xfrm>
                <a:off x="3639716" y="4352999"/>
                <a:ext cx="0" cy="4937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800">
                  <a:latin typeface="Arial" pitchFamily="34" charset="0"/>
                  <a:cs typeface="Arial" pitchFamily="34" charset="0"/>
                </a:endParaRPr>
              </a:p>
            </p:txBody>
          </p:sp>
          <p:sp>
            <p:nvSpPr>
              <p:cNvPr id="4154" name="Line 279"/>
              <p:cNvSpPr>
                <a:spLocks noChangeShapeType="1"/>
              </p:cNvSpPr>
              <p:nvPr/>
            </p:nvSpPr>
            <p:spPr bwMode="auto">
              <a:xfrm>
                <a:off x="6014616" y="4429199"/>
                <a:ext cx="36671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800">
                  <a:latin typeface="Arial" pitchFamily="34" charset="0"/>
                  <a:cs typeface="Arial" pitchFamily="34" charset="0"/>
                </a:endParaRPr>
              </a:p>
            </p:txBody>
          </p:sp>
          <p:sp>
            <p:nvSpPr>
              <p:cNvPr id="4155" name="Line 280"/>
              <p:cNvSpPr>
                <a:spLocks noChangeShapeType="1"/>
              </p:cNvSpPr>
              <p:nvPr/>
            </p:nvSpPr>
            <p:spPr bwMode="auto">
              <a:xfrm>
                <a:off x="6381328" y="4391099"/>
                <a:ext cx="0" cy="4556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800">
                  <a:latin typeface="Arial" pitchFamily="34" charset="0"/>
                  <a:cs typeface="Arial" pitchFamily="34" charset="0"/>
                </a:endParaRPr>
              </a:p>
            </p:txBody>
          </p:sp>
          <p:grpSp>
            <p:nvGrpSpPr>
              <p:cNvPr id="4156" name="Group 281"/>
              <p:cNvGrpSpPr>
                <a:grpSpLocks/>
              </p:cNvGrpSpPr>
              <p:nvPr/>
            </p:nvGrpSpPr>
            <p:grpSpPr bwMode="auto">
              <a:xfrm>
                <a:off x="3754016" y="4694312"/>
                <a:ext cx="228600" cy="152400"/>
                <a:chOff x="288" y="4992"/>
                <a:chExt cx="96" cy="96"/>
              </a:xfrm>
            </p:grpSpPr>
            <p:sp>
              <p:nvSpPr>
                <p:cNvPr id="4163" name="Line 282"/>
                <p:cNvSpPr>
                  <a:spLocks noChangeShapeType="1"/>
                </p:cNvSpPr>
                <p:nvPr/>
              </p:nvSpPr>
              <p:spPr bwMode="auto">
                <a:xfrm>
                  <a:off x="288" y="5040"/>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800">
                    <a:latin typeface="Arial" pitchFamily="34" charset="0"/>
                    <a:cs typeface="Arial" pitchFamily="34" charset="0"/>
                  </a:endParaRPr>
                </a:p>
              </p:txBody>
            </p:sp>
            <p:sp>
              <p:nvSpPr>
                <p:cNvPr id="4164" name="Line 283"/>
                <p:cNvSpPr>
                  <a:spLocks noChangeShapeType="1"/>
                </p:cNvSpPr>
                <p:nvPr/>
              </p:nvSpPr>
              <p:spPr bwMode="auto">
                <a:xfrm>
                  <a:off x="384" y="4992"/>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800">
                    <a:latin typeface="Arial" pitchFamily="34" charset="0"/>
                    <a:cs typeface="Arial" pitchFamily="34" charset="0"/>
                  </a:endParaRPr>
                </a:p>
              </p:txBody>
            </p:sp>
          </p:grpSp>
          <p:sp>
            <p:nvSpPr>
              <p:cNvPr id="4157" name="Line 284"/>
              <p:cNvSpPr>
                <a:spLocks noChangeShapeType="1"/>
              </p:cNvSpPr>
              <p:nvPr/>
            </p:nvSpPr>
            <p:spPr bwMode="auto">
              <a:xfrm flipH="1">
                <a:off x="4096916" y="4770512"/>
                <a:ext cx="148431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800">
                  <a:latin typeface="Arial" pitchFamily="34" charset="0"/>
                  <a:cs typeface="Arial" pitchFamily="34" charset="0"/>
                </a:endParaRPr>
              </a:p>
            </p:txBody>
          </p:sp>
          <p:sp>
            <p:nvSpPr>
              <p:cNvPr id="4158" name="Line 285"/>
              <p:cNvSpPr>
                <a:spLocks noChangeShapeType="1"/>
              </p:cNvSpPr>
              <p:nvPr/>
            </p:nvSpPr>
            <p:spPr bwMode="auto">
              <a:xfrm flipH="1">
                <a:off x="4096916" y="4694312"/>
                <a:ext cx="0" cy="152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800">
                  <a:latin typeface="Arial" pitchFamily="34" charset="0"/>
                  <a:cs typeface="Arial" pitchFamily="34" charset="0"/>
                </a:endParaRPr>
              </a:p>
            </p:txBody>
          </p:sp>
          <p:sp>
            <p:nvSpPr>
              <p:cNvPr id="4159" name="Line 286"/>
              <p:cNvSpPr>
                <a:spLocks noChangeShapeType="1"/>
              </p:cNvSpPr>
              <p:nvPr/>
            </p:nvSpPr>
            <p:spPr bwMode="auto">
              <a:xfrm>
                <a:off x="3639716" y="4770512"/>
                <a:ext cx="3429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800">
                  <a:latin typeface="Arial" pitchFamily="34" charset="0"/>
                  <a:cs typeface="Arial" pitchFamily="34" charset="0"/>
                </a:endParaRPr>
              </a:p>
            </p:txBody>
          </p:sp>
          <p:sp>
            <p:nvSpPr>
              <p:cNvPr id="4160" name="Text Box 287"/>
              <p:cNvSpPr txBox="1">
                <a:spLocks noChangeArrowheads="1"/>
              </p:cNvSpPr>
              <p:nvPr/>
            </p:nvSpPr>
            <p:spPr bwMode="auto">
              <a:xfrm>
                <a:off x="5522044" y="4645536"/>
                <a:ext cx="551754" cy="2162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900">
                    <a:solidFill>
                      <a:schemeClr val="tx1"/>
                    </a:solidFill>
                    <a:latin typeface="돋움" pitchFamily="50" charset="-127"/>
                    <a:ea typeface="돋움" pitchFamily="50" charset="-127"/>
                  </a:defRPr>
                </a:lvl1pPr>
                <a:lvl2pPr marL="742950" indent="-285750" eaLnBrk="0" hangingPunct="0">
                  <a:defRPr kumimoji="1" sz="900">
                    <a:solidFill>
                      <a:schemeClr val="tx1"/>
                    </a:solidFill>
                    <a:latin typeface="돋움" pitchFamily="50" charset="-127"/>
                    <a:ea typeface="돋움" pitchFamily="50" charset="-127"/>
                  </a:defRPr>
                </a:lvl2pPr>
                <a:lvl3pPr marL="1143000" indent="-228600" eaLnBrk="0" hangingPunct="0">
                  <a:defRPr kumimoji="1" sz="900">
                    <a:solidFill>
                      <a:schemeClr val="tx1"/>
                    </a:solidFill>
                    <a:latin typeface="돋움" pitchFamily="50" charset="-127"/>
                    <a:ea typeface="돋움" pitchFamily="50" charset="-127"/>
                  </a:defRPr>
                </a:lvl3pPr>
                <a:lvl4pPr marL="1600200" indent="-228600" eaLnBrk="0" hangingPunct="0">
                  <a:defRPr kumimoji="1" sz="900">
                    <a:solidFill>
                      <a:schemeClr val="tx1"/>
                    </a:solidFill>
                    <a:latin typeface="돋움" pitchFamily="50" charset="-127"/>
                    <a:ea typeface="돋움" pitchFamily="50" charset="-127"/>
                  </a:defRPr>
                </a:lvl4pPr>
                <a:lvl5pPr marL="2057400" indent="-228600" eaLnBrk="0" hangingPunct="0">
                  <a:defRPr kumimoji="1" sz="900">
                    <a:solidFill>
                      <a:schemeClr val="tx1"/>
                    </a:solidFill>
                    <a:latin typeface="돋움" pitchFamily="50" charset="-127"/>
                    <a:ea typeface="돋움" pitchFamily="50" charset="-127"/>
                  </a:defRPr>
                </a:lvl5pPr>
                <a:lvl6pPr marL="2514600" indent="-228600" eaLnBrk="0" fontAlgn="base" latinLnBrk="1" hangingPunct="0">
                  <a:spcBef>
                    <a:spcPct val="0"/>
                  </a:spcBef>
                  <a:spcAft>
                    <a:spcPct val="0"/>
                  </a:spcAft>
                  <a:defRPr kumimoji="1" sz="900">
                    <a:solidFill>
                      <a:schemeClr val="tx1"/>
                    </a:solidFill>
                    <a:latin typeface="돋움" pitchFamily="50" charset="-127"/>
                    <a:ea typeface="돋움" pitchFamily="50" charset="-127"/>
                  </a:defRPr>
                </a:lvl6pPr>
                <a:lvl7pPr marL="2971800" indent="-228600" eaLnBrk="0" fontAlgn="base" latinLnBrk="1" hangingPunct="0">
                  <a:spcBef>
                    <a:spcPct val="0"/>
                  </a:spcBef>
                  <a:spcAft>
                    <a:spcPct val="0"/>
                  </a:spcAft>
                  <a:defRPr kumimoji="1" sz="900">
                    <a:solidFill>
                      <a:schemeClr val="tx1"/>
                    </a:solidFill>
                    <a:latin typeface="돋움" pitchFamily="50" charset="-127"/>
                    <a:ea typeface="돋움" pitchFamily="50" charset="-127"/>
                  </a:defRPr>
                </a:lvl7pPr>
                <a:lvl8pPr marL="3429000" indent="-228600" eaLnBrk="0" fontAlgn="base" latinLnBrk="1" hangingPunct="0">
                  <a:spcBef>
                    <a:spcPct val="0"/>
                  </a:spcBef>
                  <a:spcAft>
                    <a:spcPct val="0"/>
                  </a:spcAft>
                  <a:defRPr kumimoji="1" sz="900">
                    <a:solidFill>
                      <a:schemeClr val="tx1"/>
                    </a:solidFill>
                    <a:latin typeface="돋움" pitchFamily="50" charset="-127"/>
                    <a:ea typeface="돋움" pitchFamily="50" charset="-127"/>
                  </a:defRPr>
                </a:lvl8pPr>
                <a:lvl9pPr marL="3886200" indent="-228600" eaLnBrk="0" fontAlgn="base" latinLnBrk="1" hangingPunct="0">
                  <a:spcBef>
                    <a:spcPct val="0"/>
                  </a:spcBef>
                  <a:spcAft>
                    <a:spcPct val="0"/>
                  </a:spcAft>
                  <a:defRPr kumimoji="1" sz="900">
                    <a:solidFill>
                      <a:schemeClr val="tx1"/>
                    </a:solidFill>
                    <a:latin typeface="돋움" pitchFamily="50" charset="-127"/>
                    <a:ea typeface="돋움" pitchFamily="50" charset="-127"/>
                  </a:defRPr>
                </a:lvl9pPr>
              </a:lstStyle>
              <a:p>
                <a:pPr algn="ctr" eaLnBrk="1" hangingPunct="1"/>
                <a:r>
                  <a:rPr lang="en-US" altLang="ko-KR" sz="800">
                    <a:latin typeface="Arial" pitchFamily="34" charset="0"/>
                    <a:ea typeface="굴림" pitchFamily="50" charset="-127"/>
                    <a:cs typeface="Arial" pitchFamily="34" charset="0"/>
                  </a:rPr>
                  <a:t>(  Y10  )</a:t>
                </a:r>
              </a:p>
            </p:txBody>
          </p:sp>
          <p:sp>
            <p:nvSpPr>
              <p:cNvPr id="4161" name="Line 288"/>
              <p:cNvSpPr>
                <a:spLocks noChangeShapeType="1"/>
              </p:cNvSpPr>
              <p:nvPr/>
            </p:nvSpPr>
            <p:spPr bwMode="auto">
              <a:xfrm>
                <a:off x="6011441" y="4770512"/>
                <a:ext cx="369887"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800">
                  <a:latin typeface="Arial" pitchFamily="34" charset="0"/>
                  <a:cs typeface="Arial" pitchFamily="34" charset="0"/>
                </a:endParaRPr>
              </a:p>
            </p:txBody>
          </p:sp>
          <p:sp>
            <p:nvSpPr>
              <p:cNvPr id="4162" name="Text Box 289"/>
              <p:cNvSpPr txBox="1">
                <a:spLocks noChangeArrowheads="1"/>
              </p:cNvSpPr>
              <p:nvPr/>
            </p:nvSpPr>
            <p:spPr bwMode="auto">
              <a:xfrm>
                <a:off x="3840155" y="4492697"/>
                <a:ext cx="373821" cy="216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900">
                    <a:solidFill>
                      <a:schemeClr val="tx1"/>
                    </a:solidFill>
                    <a:latin typeface="돋움" pitchFamily="50" charset="-127"/>
                    <a:ea typeface="돋움" pitchFamily="50" charset="-127"/>
                  </a:defRPr>
                </a:lvl1pPr>
                <a:lvl2pPr marL="742950" indent="-285750" eaLnBrk="0" hangingPunct="0">
                  <a:defRPr kumimoji="1" sz="900">
                    <a:solidFill>
                      <a:schemeClr val="tx1"/>
                    </a:solidFill>
                    <a:latin typeface="돋움" pitchFamily="50" charset="-127"/>
                    <a:ea typeface="돋움" pitchFamily="50" charset="-127"/>
                  </a:defRPr>
                </a:lvl2pPr>
                <a:lvl3pPr marL="1143000" indent="-228600" eaLnBrk="0" hangingPunct="0">
                  <a:defRPr kumimoji="1" sz="900">
                    <a:solidFill>
                      <a:schemeClr val="tx1"/>
                    </a:solidFill>
                    <a:latin typeface="돋움" pitchFamily="50" charset="-127"/>
                    <a:ea typeface="돋움" pitchFamily="50" charset="-127"/>
                  </a:defRPr>
                </a:lvl3pPr>
                <a:lvl4pPr marL="1600200" indent="-228600" eaLnBrk="0" hangingPunct="0">
                  <a:defRPr kumimoji="1" sz="900">
                    <a:solidFill>
                      <a:schemeClr val="tx1"/>
                    </a:solidFill>
                    <a:latin typeface="돋움" pitchFamily="50" charset="-127"/>
                    <a:ea typeface="돋움" pitchFamily="50" charset="-127"/>
                  </a:defRPr>
                </a:lvl4pPr>
                <a:lvl5pPr marL="2057400" indent="-228600" eaLnBrk="0" hangingPunct="0">
                  <a:defRPr kumimoji="1" sz="900">
                    <a:solidFill>
                      <a:schemeClr val="tx1"/>
                    </a:solidFill>
                    <a:latin typeface="돋움" pitchFamily="50" charset="-127"/>
                    <a:ea typeface="돋움" pitchFamily="50" charset="-127"/>
                  </a:defRPr>
                </a:lvl5pPr>
                <a:lvl6pPr marL="2514600" indent="-228600" eaLnBrk="0" fontAlgn="base" latinLnBrk="1" hangingPunct="0">
                  <a:spcBef>
                    <a:spcPct val="0"/>
                  </a:spcBef>
                  <a:spcAft>
                    <a:spcPct val="0"/>
                  </a:spcAft>
                  <a:defRPr kumimoji="1" sz="900">
                    <a:solidFill>
                      <a:schemeClr val="tx1"/>
                    </a:solidFill>
                    <a:latin typeface="돋움" pitchFamily="50" charset="-127"/>
                    <a:ea typeface="돋움" pitchFamily="50" charset="-127"/>
                  </a:defRPr>
                </a:lvl6pPr>
                <a:lvl7pPr marL="2971800" indent="-228600" eaLnBrk="0" fontAlgn="base" latinLnBrk="1" hangingPunct="0">
                  <a:spcBef>
                    <a:spcPct val="0"/>
                  </a:spcBef>
                  <a:spcAft>
                    <a:spcPct val="0"/>
                  </a:spcAft>
                  <a:defRPr kumimoji="1" sz="900">
                    <a:solidFill>
                      <a:schemeClr val="tx1"/>
                    </a:solidFill>
                    <a:latin typeface="돋움" pitchFamily="50" charset="-127"/>
                    <a:ea typeface="돋움" pitchFamily="50" charset="-127"/>
                  </a:defRPr>
                </a:lvl7pPr>
                <a:lvl8pPr marL="3429000" indent="-228600" eaLnBrk="0" fontAlgn="base" latinLnBrk="1" hangingPunct="0">
                  <a:spcBef>
                    <a:spcPct val="0"/>
                  </a:spcBef>
                  <a:spcAft>
                    <a:spcPct val="0"/>
                  </a:spcAft>
                  <a:defRPr kumimoji="1" sz="900">
                    <a:solidFill>
                      <a:schemeClr val="tx1"/>
                    </a:solidFill>
                    <a:latin typeface="돋움" pitchFamily="50" charset="-127"/>
                    <a:ea typeface="돋움" pitchFamily="50" charset="-127"/>
                  </a:defRPr>
                </a:lvl8pPr>
                <a:lvl9pPr marL="3886200" indent="-228600" eaLnBrk="0" fontAlgn="base" latinLnBrk="1" hangingPunct="0">
                  <a:spcBef>
                    <a:spcPct val="0"/>
                  </a:spcBef>
                  <a:spcAft>
                    <a:spcPct val="0"/>
                  </a:spcAft>
                  <a:defRPr kumimoji="1" sz="900">
                    <a:solidFill>
                      <a:schemeClr val="tx1"/>
                    </a:solidFill>
                    <a:latin typeface="돋움" pitchFamily="50" charset="-127"/>
                    <a:ea typeface="돋움" pitchFamily="50" charset="-127"/>
                  </a:defRPr>
                </a:lvl9pPr>
              </a:lstStyle>
              <a:p>
                <a:pPr algn="ctr" eaLnBrk="1" hangingPunct="1"/>
                <a:r>
                  <a:rPr lang="en-US" altLang="ko-KR" sz="800">
                    <a:latin typeface="Arial" pitchFamily="34" charset="0"/>
                    <a:ea typeface="굴림" pitchFamily="50" charset="-127"/>
                    <a:cs typeface="Arial" pitchFamily="34" charset="0"/>
                  </a:rPr>
                  <a:t>C10</a:t>
                </a:r>
              </a:p>
            </p:txBody>
          </p:sp>
        </p:grpSp>
      </p:grpSp>
      <p:sp>
        <p:nvSpPr>
          <p:cNvPr id="4139" name="Rectangle 180"/>
          <p:cNvSpPr>
            <a:spLocks noChangeArrowheads="1"/>
          </p:cNvSpPr>
          <p:nvPr/>
        </p:nvSpPr>
        <p:spPr bwMode="auto">
          <a:xfrm>
            <a:off x="273050" y="6824663"/>
            <a:ext cx="3429000" cy="892552"/>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ko-KR" sz="800" b="1">
                <a:solidFill>
                  <a:srgbClr val="000000"/>
                </a:solidFill>
                <a:latin typeface="Arial" pitchFamily="34" charset="0"/>
                <a:cs typeface="Arial" pitchFamily="34" charset="0"/>
              </a:rPr>
              <a:t>6. </a:t>
            </a:r>
            <a:r>
              <a:rPr lang="en-US" altLang="ko-KR" sz="800">
                <a:solidFill>
                  <a:srgbClr val="000000"/>
                </a:solidFill>
                <a:latin typeface="Arial" pitchFamily="34" charset="0"/>
                <a:cs typeface="Arial" pitchFamily="34" charset="0"/>
              </a:rPr>
              <a:t>Thứ tự sắp xếp theo độ lớn dung lượng</a:t>
            </a:r>
            <a:r>
              <a:rPr lang="ko-KR" altLang="en-US" sz="800">
                <a:solidFill>
                  <a:srgbClr val="000000"/>
                </a:solidFill>
                <a:latin typeface="Arial" pitchFamily="34" charset="0"/>
                <a:cs typeface="Arial" pitchFamily="34" charset="0"/>
              </a:rPr>
              <a:t> </a:t>
            </a:r>
            <a:r>
              <a:rPr lang="ko-KR" altLang="en-US" sz="800">
                <a:solidFill>
                  <a:srgbClr val="000000"/>
                </a:solidFill>
                <a:latin typeface="Arial" pitchFamily="34" charset="0"/>
                <a:cs typeface="Arial" pitchFamily="34" charset="0"/>
                <a:sym typeface="Wingdings" pitchFamily="2" charset="2"/>
              </a:rPr>
              <a:t> </a:t>
            </a:r>
            <a:r>
              <a:rPr lang="en-US" altLang="ko-KR" sz="800">
                <a:solidFill>
                  <a:srgbClr val="000000"/>
                </a:solidFill>
                <a:latin typeface="Arial" pitchFamily="34" charset="0"/>
                <a:cs typeface="Arial" pitchFamily="34" charset="0"/>
                <a:sym typeface="Wingdings" pitchFamily="2" charset="2"/>
              </a:rPr>
              <a:t>(      )</a:t>
            </a:r>
          </a:p>
          <a:p>
            <a:r>
              <a:rPr lang="en-US" altLang="ko-KR" sz="800">
                <a:solidFill>
                  <a:srgbClr val="000000"/>
                </a:solidFill>
                <a:latin typeface="Arial" pitchFamily="34" charset="0"/>
                <a:cs typeface="Arial" pitchFamily="34" charset="0"/>
              </a:rPr>
              <a:t>   ① Bit </a:t>
            </a:r>
            <a:r>
              <a:rPr lang="en-US" altLang="ko-KR" sz="800">
                <a:solidFill>
                  <a:srgbClr val="000000"/>
                </a:solidFill>
                <a:latin typeface="Arial" pitchFamily="34" charset="0"/>
                <a:cs typeface="Arial" pitchFamily="34" charset="0"/>
                <a:sym typeface="Wingdings" pitchFamily="2" charset="2"/>
              </a:rPr>
              <a:t>&lt; Word &lt; Byte &lt; Nibble</a:t>
            </a:r>
            <a:endParaRPr lang="en-US" altLang="ko-KR" sz="800">
              <a:solidFill>
                <a:srgbClr val="000000"/>
              </a:solidFill>
              <a:latin typeface="Arial" pitchFamily="34" charset="0"/>
              <a:cs typeface="Arial" pitchFamily="34" charset="0"/>
            </a:endParaRPr>
          </a:p>
          <a:p>
            <a:r>
              <a:rPr lang="en-US" altLang="ko-KR" sz="800">
                <a:solidFill>
                  <a:srgbClr val="000000"/>
                </a:solidFill>
                <a:latin typeface="Arial" pitchFamily="34" charset="0"/>
                <a:cs typeface="Arial" pitchFamily="34" charset="0"/>
              </a:rPr>
              <a:t>   ② Bit </a:t>
            </a:r>
            <a:r>
              <a:rPr lang="en-US" altLang="ko-KR" sz="800">
                <a:solidFill>
                  <a:srgbClr val="000000"/>
                </a:solidFill>
                <a:latin typeface="Arial" pitchFamily="34" charset="0"/>
                <a:cs typeface="Arial" pitchFamily="34" charset="0"/>
                <a:sym typeface="Wingdings" pitchFamily="2" charset="2"/>
              </a:rPr>
              <a:t>&lt; Nibble &lt; Byte &lt; Word </a:t>
            </a:r>
            <a:endParaRPr lang="en-US" altLang="ko-KR" sz="800">
              <a:solidFill>
                <a:srgbClr val="000000"/>
              </a:solidFill>
              <a:latin typeface="Arial" pitchFamily="34" charset="0"/>
              <a:cs typeface="Arial" pitchFamily="34" charset="0"/>
            </a:endParaRPr>
          </a:p>
          <a:p>
            <a:r>
              <a:rPr lang="en-US" altLang="ko-KR" sz="800">
                <a:solidFill>
                  <a:srgbClr val="000000"/>
                </a:solidFill>
                <a:latin typeface="Arial" pitchFamily="34" charset="0"/>
                <a:cs typeface="Arial" pitchFamily="34" charset="0"/>
              </a:rPr>
              <a:t>   ③ </a:t>
            </a:r>
            <a:r>
              <a:rPr lang="en-US" altLang="ko-KR" sz="800">
                <a:solidFill>
                  <a:srgbClr val="000000"/>
                </a:solidFill>
                <a:latin typeface="Arial" pitchFamily="34" charset="0"/>
                <a:cs typeface="Arial" pitchFamily="34" charset="0"/>
                <a:sym typeface="Wingdings" pitchFamily="2" charset="2"/>
              </a:rPr>
              <a:t>Nibble</a:t>
            </a:r>
            <a:r>
              <a:rPr lang="en-US" altLang="ko-KR" sz="800">
                <a:solidFill>
                  <a:srgbClr val="000000"/>
                </a:solidFill>
                <a:latin typeface="Arial" pitchFamily="34" charset="0"/>
                <a:cs typeface="Arial" pitchFamily="34" charset="0"/>
              </a:rPr>
              <a:t> </a:t>
            </a:r>
            <a:r>
              <a:rPr lang="en-US" altLang="ko-KR" sz="800">
                <a:solidFill>
                  <a:srgbClr val="000000"/>
                </a:solidFill>
                <a:latin typeface="Arial" pitchFamily="34" charset="0"/>
                <a:cs typeface="Arial" pitchFamily="34" charset="0"/>
                <a:sym typeface="Wingdings" pitchFamily="2" charset="2"/>
              </a:rPr>
              <a:t>&lt; </a:t>
            </a:r>
            <a:r>
              <a:rPr lang="en-US" altLang="ko-KR" sz="800">
                <a:solidFill>
                  <a:srgbClr val="000000"/>
                </a:solidFill>
                <a:latin typeface="Arial" pitchFamily="34" charset="0"/>
                <a:cs typeface="Arial" pitchFamily="34" charset="0"/>
              </a:rPr>
              <a:t>Bit</a:t>
            </a:r>
            <a:r>
              <a:rPr lang="en-US" altLang="ko-KR" sz="800">
                <a:solidFill>
                  <a:srgbClr val="000000"/>
                </a:solidFill>
                <a:latin typeface="Arial" pitchFamily="34" charset="0"/>
                <a:cs typeface="Arial" pitchFamily="34" charset="0"/>
                <a:sym typeface="Wingdings" pitchFamily="2" charset="2"/>
              </a:rPr>
              <a:t> &lt; Byte &lt; Word </a:t>
            </a:r>
            <a:endParaRPr lang="en-US" altLang="ko-KR" sz="800">
              <a:solidFill>
                <a:srgbClr val="000000"/>
              </a:solidFill>
              <a:latin typeface="Arial" pitchFamily="34" charset="0"/>
              <a:cs typeface="Arial" pitchFamily="34" charset="0"/>
            </a:endParaRPr>
          </a:p>
          <a:p>
            <a:r>
              <a:rPr lang="en-US" altLang="ko-KR" sz="800">
                <a:solidFill>
                  <a:srgbClr val="000000"/>
                </a:solidFill>
                <a:latin typeface="Arial" pitchFamily="34" charset="0"/>
                <a:cs typeface="Arial" pitchFamily="34" charset="0"/>
              </a:rPr>
              <a:t>   ④ Bit </a:t>
            </a:r>
            <a:r>
              <a:rPr lang="en-US" altLang="ko-KR" sz="800">
                <a:solidFill>
                  <a:srgbClr val="000000"/>
                </a:solidFill>
                <a:latin typeface="Arial" pitchFamily="34" charset="0"/>
                <a:cs typeface="Arial" pitchFamily="34" charset="0"/>
                <a:sym typeface="Wingdings" pitchFamily="2" charset="2"/>
              </a:rPr>
              <a:t>&lt; Word &lt; Nibble &lt; Byte</a:t>
            </a:r>
          </a:p>
          <a:p>
            <a:pPr>
              <a:spcBef>
                <a:spcPct val="50000"/>
              </a:spcBef>
            </a:pPr>
            <a:endParaRPr lang="en-US" altLang="ko-KR" sz="800">
              <a:solidFill>
                <a:srgbClr val="000000"/>
              </a:solidFill>
              <a:latin typeface="Arial" pitchFamily="34" charset="0"/>
              <a:cs typeface="Arial" pitchFamily="34" charset="0"/>
            </a:endParaRPr>
          </a:p>
        </p:txBody>
      </p:sp>
      <p:sp>
        <p:nvSpPr>
          <p:cNvPr id="4140" name="Rectangle 101"/>
          <p:cNvSpPr>
            <a:spLocks noChangeArrowheads="1"/>
          </p:cNvSpPr>
          <p:nvPr/>
        </p:nvSpPr>
        <p:spPr bwMode="auto">
          <a:xfrm>
            <a:off x="3367088" y="4021139"/>
            <a:ext cx="3429000" cy="369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ko-KR" sz="1000" b="1">
                <a:solidFill>
                  <a:srgbClr val="000000"/>
                </a:solidFill>
                <a:latin typeface="Times New Roman" pitchFamily="18" charset="0"/>
                <a:cs typeface="Times New Roman" pitchFamily="18" charset="0"/>
              </a:rPr>
              <a:t>***</a:t>
            </a:r>
            <a:r>
              <a:rPr lang="en-US" altLang="ko-KR" sz="800">
                <a:solidFill>
                  <a:srgbClr val="000000"/>
                </a:solidFill>
                <a:latin typeface="Arial" charset="0"/>
                <a:cs typeface="Arial" charset="0"/>
              </a:rPr>
              <a:t>Đây là cấu trúc hệ thống PLC cơ bản. Hãy trả lời vào chỗ trống bên dưới</a:t>
            </a:r>
            <a:endParaRPr lang="ko-KR" altLang="en-US" sz="800">
              <a:solidFill>
                <a:srgbClr val="000000"/>
              </a:solidFill>
              <a:latin typeface="Arial" charset="0"/>
              <a:cs typeface="Arial" charset="0"/>
            </a:endParaRPr>
          </a:p>
        </p:txBody>
      </p:sp>
      <p:sp>
        <p:nvSpPr>
          <p:cNvPr id="4141" name="Rectangle 70"/>
          <p:cNvSpPr>
            <a:spLocks noChangeArrowheads="1"/>
          </p:cNvSpPr>
          <p:nvPr/>
        </p:nvSpPr>
        <p:spPr bwMode="auto">
          <a:xfrm>
            <a:off x="260350" y="1784352"/>
            <a:ext cx="3429000" cy="1015663"/>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ko-KR" sz="800" b="1">
                <a:solidFill>
                  <a:srgbClr val="000000"/>
                </a:solidFill>
                <a:latin typeface="Arial" charset="0"/>
                <a:cs typeface="Arial" charset="0"/>
              </a:rPr>
              <a:t>2. </a:t>
            </a:r>
            <a:r>
              <a:rPr lang="en-US" altLang="ko-KR" sz="800">
                <a:solidFill>
                  <a:srgbClr val="000000"/>
                </a:solidFill>
                <a:latin typeface="Arial" charset="0"/>
                <a:cs typeface="Arial" charset="0"/>
              </a:rPr>
              <a:t>Ở Program bên dưới thì Y20 sẽ ON vào giây mấy?</a:t>
            </a:r>
            <a:r>
              <a:rPr lang="ko-KR" altLang="en-US" sz="800">
                <a:solidFill>
                  <a:srgbClr val="000000"/>
                </a:solidFill>
                <a:latin typeface="Arial" charset="0"/>
                <a:cs typeface="Arial" charset="0"/>
              </a:rPr>
              <a:t> </a:t>
            </a:r>
            <a:r>
              <a:rPr lang="en-US" altLang="ko-KR" sz="800">
                <a:solidFill>
                  <a:srgbClr val="000000"/>
                </a:solidFill>
                <a:latin typeface="Arial" charset="0"/>
                <a:cs typeface="Arial" charset="0"/>
              </a:rPr>
              <a:t>(       )</a:t>
            </a:r>
          </a:p>
          <a:p>
            <a:r>
              <a:rPr lang="en-US" altLang="ko-KR" sz="800">
                <a:solidFill>
                  <a:srgbClr val="000000"/>
                </a:solidFill>
                <a:latin typeface="Arial" charset="0"/>
                <a:cs typeface="Arial" charset="0"/>
              </a:rPr>
              <a:t>   </a:t>
            </a:r>
          </a:p>
          <a:p>
            <a:r>
              <a:rPr lang="en-US" altLang="ko-KR" sz="800">
                <a:solidFill>
                  <a:srgbClr val="000000"/>
                </a:solidFill>
                <a:latin typeface="Arial" charset="0"/>
                <a:cs typeface="Arial" charset="0"/>
              </a:rPr>
              <a:t>   ①  Giây 832</a:t>
            </a:r>
            <a:endParaRPr lang="ko-KR" altLang="en-US" sz="800">
              <a:solidFill>
                <a:srgbClr val="000000"/>
              </a:solidFill>
              <a:latin typeface="Arial" charset="0"/>
              <a:cs typeface="Arial" charset="0"/>
            </a:endParaRPr>
          </a:p>
          <a:p>
            <a:r>
              <a:rPr lang="ko-KR" altLang="en-US" sz="800">
                <a:solidFill>
                  <a:srgbClr val="000000"/>
                </a:solidFill>
                <a:latin typeface="Arial" charset="0"/>
                <a:cs typeface="Arial" charset="0"/>
              </a:rPr>
              <a:t>   ②  </a:t>
            </a:r>
            <a:r>
              <a:rPr lang="en-US" altLang="ko-KR" sz="800">
                <a:solidFill>
                  <a:srgbClr val="000000"/>
                </a:solidFill>
                <a:latin typeface="Arial" charset="0"/>
                <a:cs typeface="Arial" charset="0"/>
              </a:rPr>
              <a:t>Giây 400</a:t>
            </a:r>
            <a:endParaRPr lang="ko-KR" altLang="en-US" sz="800">
              <a:solidFill>
                <a:srgbClr val="000000"/>
              </a:solidFill>
              <a:latin typeface="Arial" charset="0"/>
              <a:cs typeface="Arial" charset="0"/>
            </a:endParaRPr>
          </a:p>
          <a:p>
            <a:r>
              <a:rPr lang="ko-KR" altLang="en-US" sz="800">
                <a:solidFill>
                  <a:srgbClr val="000000"/>
                </a:solidFill>
                <a:latin typeface="Arial" charset="0"/>
                <a:cs typeface="Arial" charset="0"/>
              </a:rPr>
              <a:t>   ③  </a:t>
            </a:r>
            <a:r>
              <a:rPr lang="en-US" altLang="ko-KR" sz="800">
                <a:solidFill>
                  <a:srgbClr val="000000"/>
                </a:solidFill>
                <a:latin typeface="Arial" charset="0"/>
                <a:cs typeface="Arial" charset="0"/>
              </a:rPr>
              <a:t>Giây 47.2</a:t>
            </a:r>
            <a:endParaRPr lang="ko-KR" altLang="en-US" sz="800">
              <a:solidFill>
                <a:srgbClr val="000000"/>
              </a:solidFill>
              <a:latin typeface="Arial" charset="0"/>
              <a:cs typeface="Arial" charset="0"/>
            </a:endParaRPr>
          </a:p>
          <a:p>
            <a:r>
              <a:rPr lang="ko-KR" altLang="en-US" sz="800">
                <a:solidFill>
                  <a:srgbClr val="000000"/>
                </a:solidFill>
                <a:latin typeface="Arial" charset="0"/>
                <a:cs typeface="Arial" charset="0"/>
              </a:rPr>
              <a:t>   ④  </a:t>
            </a:r>
            <a:r>
              <a:rPr lang="en-US" altLang="ko-KR" sz="800">
                <a:solidFill>
                  <a:srgbClr val="000000"/>
                </a:solidFill>
                <a:latin typeface="Arial" charset="0"/>
                <a:cs typeface="Arial" charset="0"/>
              </a:rPr>
              <a:t>Giây 8.32</a:t>
            </a:r>
            <a:endParaRPr lang="ko-KR" altLang="en-US" sz="800">
              <a:solidFill>
                <a:srgbClr val="000000"/>
              </a:solidFill>
              <a:latin typeface="Arial" charset="0"/>
              <a:cs typeface="Arial" charset="0"/>
            </a:endParaRPr>
          </a:p>
          <a:p>
            <a:pPr>
              <a:spcBef>
                <a:spcPct val="50000"/>
              </a:spcBef>
            </a:pPr>
            <a:endParaRPr lang="ko-KR" altLang="en-US" sz="800">
              <a:solidFill>
                <a:srgbClr val="000000"/>
              </a:solidFill>
              <a:latin typeface="Arial" charset="0"/>
              <a:cs typeface="Arial" charset="0"/>
            </a:endParaRPr>
          </a:p>
        </p:txBody>
      </p:sp>
      <p:grpSp>
        <p:nvGrpSpPr>
          <p:cNvPr id="4142" name="Group 71"/>
          <p:cNvGrpSpPr>
            <a:grpSpLocks/>
          </p:cNvGrpSpPr>
          <p:nvPr/>
        </p:nvGrpSpPr>
        <p:grpSpPr bwMode="auto">
          <a:xfrm>
            <a:off x="1195389" y="2051052"/>
            <a:ext cx="2089150" cy="779463"/>
            <a:chOff x="300" y="1895"/>
            <a:chExt cx="1633" cy="453"/>
          </a:xfrm>
        </p:grpSpPr>
        <p:pic>
          <p:nvPicPr>
            <p:cNvPr id="4143" name="Picture 72"/>
            <p:cNvPicPr>
              <a:picLocks noChangeAspect="1" noChangeArrowheads="1"/>
            </p:cNvPicPr>
            <p:nvPr/>
          </p:nvPicPr>
          <p:blipFill>
            <a:blip r:embed="rId7">
              <a:extLst>
                <a:ext uri="{28A0092B-C50C-407E-A947-70E740481C1C}">
                  <a14:useLocalDpi xmlns:a14="http://schemas.microsoft.com/office/drawing/2010/main" val="0"/>
                </a:ext>
              </a:extLst>
            </a:blip>
            <a:srcRect l="72163"/>
            <a:stretch>
              <a:fillRect/>
            </a:stretch>
          </p:blipFill>
          <p:spPr bwMode="auto">
            <a:xfrm>
              <a:off x="1071" y="1895"/>
              <a:ext cx="862" cy="4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44" name="Picture 73"/>
            <p:cNvPicPr>
              <a:picLocks noChangeAspect="1" noChangeArrowheads="1"/>
            </p:cNvPicPr>
            <p:nvPr/>
          </p:nvPicPr>
          <p:blipFill>
            <a:blip r:embed="rId8">
              <a:extLst>
                <a:ext uri="{28A0092B-C50C-407E-A947-70E740481C1C}">
                  <a14:useLocalDpi xmlns:a14="http://schemas.microsoft.com/office/drawing/2010/main" val="0"/>
                </a:ext>
              </a:extLst>
            </a:blip>
            <a:srcRect r="74767"/>
            <a:stretch>
              <a:fillRect/>
            </a:stretch>
          </p:blipFill>
          <p:spPr bwMode="auto">
            <a:xfrm>
              <a:off x="300" y="1895"/>
              <a:ext cx="782" cy="4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115" name="TextBox 114"/>
          <p:cNvSpPr txBox="1"/>
          <p:nvPr/>
        </p:nvSpPr>
        <p:spPr>
          <a:xfrm>
            <a:off x="3230195" y="252735"/>
            <a:ext cx="572988" cy="307777"/>
          </a:xfrm>
          <a:prstGeom prst="rect">
            <a:avLst/>
          </a:prstGeom>
          <a:noFill/>
        </p:spPr>
        <p:txBody>
          <a:bodyPr wrap="square" rtlCol="0">
            <a:spAutoFit/>
          </a:bodyPr>
          <a:lstStyle/>
          <a:p>
            <a:r>
              <a:rPr lang="vi-VN" sz="1400" smtClean="0"/>
              <a:t>ĐỀ5</a:t>
            </a:r>
            <a:endParaRPr lang="en-US" sz="1400"/>
          </a:p>
        </p:txBody>
      </p:sp>
    </p:spTree>
    <p:extLst>
      <p:ext uri="{BB962C8B-B14F-4D97-AF65-F5344CB8AC3E}">
        <p14:creationId xmlns:p14="http://schemas.microsoft.com/office/powerpoint/2010/main" val="1997252077"/>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Line 2"/>
          <p:cNvSpPr>
            <a:spLocks noChangeShapeType="1"/>
          </p:cNvSpPr>
          <p:nvPr/>
        </p:nvSpPr>
        <p:spPr bwMode="auto">
          <a:xfrm>
            <a:off x="228600" y="611189"/>
            <a:ext cx="6324600" cy="0"/>
          </a:xfrm>
          <a:prstGeom prst="line">
            <a:avLst/>
          </a:prstGeom>
          <a:noFill/>
          <a:ln w="57150" cmpd="thinThick">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23" name="Rectangle 4"/>
          <p:cNvSpPr>
            <a:spLocks noChangeArrowheads="1"/>
          </p:cNvSpPr>
          <p:nvPr/>
        </p:nvSpPr>
        <p:spPr bwMode="auto">
          <a:xfrm>
            <a:off x="304800" y="1066801"/>
            <a:ext cx="3195638" cy="8610601"/>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p>
            <a:pPr marL="457200" indent="-457200">
              <a:lnSpc>
                <a:spcPct val="110000"/>
              </a:lnSpc>
            </a:pPr>
            <a:endParaRPr lang="ko-KR" altLang="ko-KR" sz="800">
              <a:solidFill>
                <a:srgbClr val="000000"/>
              </a:solidFill>
              <a:latin typeface="Arial" charset="0"/>
              <a:cs typeface="Arial" charset="0"/>
            </a:endParaRPr>
          </a:p>
        </p:txBody>
      </p:sp>
      <p:sp>
        <p:nvSpPr>
          <p:cNvPr id="5124" name="Rectangle 5"/>
          <p:cNvSpPr>
            <a:spLocks noChangeArrowheads="1"/>
          </p:cNvSpPr>
          <p:nvPr/>
        </p:nvSpPr>
        <p:spPr bwMode="auto">
          <a:xfrm>
            <a:off x="3500438" y="1066801"/>
            <a:ext cx="3052762" cy="8610601"/>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p>
            <a:pPr marL="457200" indent="-457200"/>
            <a:endParaRPr lang="en-US" altLang="ko-KR" sz="800">
              <a:solidFill>
                <a:srgbClr val="000000"/>
              </a:solidFill>
              <a:latin typeface="Arial" charset="0"/>
              <a:cs typeface="Arial" charset="0"/>
            </a:endParaRPr>
          </a:p>
          <a:p>
            <a:pPr marL="457200" indent="-457200"/>
            <a:endParaRPr lang="en-US" altLang="ko-KR" sz="800">
              <a:solidFill>
                <a:srgbClr val="000000"/>
              </a:solidFill>
              <a:latin typeface="Arial" charset="0"/>
              <a:cs typeface="Arial" charset="0"/>
            </a:endParaRPr>
          </a:p>
          <a:p>
            <a:pPr marL="457200" indent="-457200"/>
            <a:endParaRPr lang="en-US" altLang="ko-KR" sz="800">
              <a:solidFill>
                <a:srgbClr val="000000"/>
              </a:solidFill>
              <a:latin typeface="Arial" charset="0"/>
              <a:cs typeface="Arial" charset="0"/>
            </a:endParaRPr>
          </a:p>
          <a:p>
            <a:pPr marL="457200" indent="-457200"/>
            <a:endParaRPr lang="en-US" altLang="ko-KR" sz="800">
              <a:solidFill>
                <a:srgbClr val="000000"/>
              </a:solidFill>
              <a:latin typeface="Arial" charset="0"/>
              <a:cs typeface="Arial" charset="0"/>
            </a:endParaRPr>
          </a:p>
          <a:p>
            <a:pPr marL="457200" indent="-457200"/>
            <a:endParaRPr lang="en-US" altLang="ko-KR" sz="800">
              <a:solidFill>
                <a:srgbClr val="000000"/>
              </a:solidFill>
              <a:latin typeface="Arial" charset="0"/>
              <a:cs typeface="Arial" charset="0"/>
            </a:endParaRPr>
          </a:p>
        </p:txBody>
      </p:sp>
      <p:sp>
        <p:nvSpPr>
          <p:cNvPr id="5125" name="Rectangle 99"/>
          <p:cNvSpPr>
            <a:spLocks noChangeArrowheads="1"/>
          </p:cNvSpPr>
          <p:nvPr/>
        </p:nvSpPr>
        <p:spPr bwMode="auto">
          <a:xfrm>
            <a:off x="227013" y="1093788"/>
            <a:ext cx="3429000"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342900" indent="-342900"/>
            <a:r>
              <a:rPr lang="en-US" altLang="ko-KR" sz="800" b="1">
                <a:solidFill>
                  <a:srgbClr val="000000"/>
                </a:solidFill>
                <a:latin typeface="Arial" charset="0"/>
                <a:ea typeface="굴림" pitchFamily="50" charset="-127"/>
                <a:cs typeface="Arial" charset="0"/>
              </a:rPr>
              <a:t>18. </a:t>
            </a:r>
            <a:r>
              <a:rPr lang="en-US" altLang="ko-KR" sz="800">
                <a:solidFill>
                  <a:srgbClr val="000000"/>
                </a:solidFill>
                <a:latin typeface="Arial" charset="0"/>
                <a:ea typeface="굴림" pitchFamily="50" charset="-127"/>
                <a:cs typeface="Arial" charset="0"/>
              </a:rPr>
              <a:t>Nhìn hình dưới đây và trả lời số 1, 2 là gì?.</a:t>
            </a:r>
          </a:p>
        </p:txBody>
      </p:sp>
      <p:pic>
        <p:nvPicPr>
          <p:cNvPr id="51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4816" y="1349376"/>
            <a:ext cx="2986087" cy="21796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127" name="Rectangle 99"/>
          <p:cNvSpPr>
            <a:spLocks noChangeArrowheads="1"/>
          </p:cNvSpPr>
          <p:nvPr/>
        </p:nvSpPr>
        <p:spPr bwMode="auto">
          <a:xfrm>
            <a:off x="304800" y="3529014"/>
            <a:ext cx="308610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342900" indent="-342900"/>
            <a:r>
              <a:rPr lang="en-US" altLang="ko-KR" sz="800">
                <a:solidFill>
                  <a:srgbClr val="000000"/>
                </a:solidFill>
                <a:latin typeface="Arial" charset="0"/>
                <a:ea typeface="굴림" pitchFamily="50" charset="-127"/>
                <a:cs typeface="Arial" charset="0"/>
              </a:rPr>
              <a:t>1. 1 Scan , thực hiện tính toán chương trình </a:t>
            </a:r>
            <a:endParaRPr lang="ko-KR" altLang="en-US" sz="800">
              <a:solidFill>
                <a:srgbClr val="000000"/>
              </a:solidFill>
              <a:latin typeface="Arial" charset="0"/>
              <a:ea typeface="굴림" pitchFamily="50" charset="-127"/>
              <a:cs typeface="Arial" charset="0"/>
            </a:endParaRPr>
          </a:p>
          <a:p>
            <a:pPr marL="342900" indent="-342900"/>
            <a:r>
              <a:rPr lang="en-US" altLang="ko-KR" sz="800">
                <a:solidFill>
                  <a:srgbClr val="000000"/>
                </a:solidFill>
                <a:latin typeface="Arial" charset="0"/>
                <a:ea typeface="굴림" pitchFamily="50" charset="-127"/>
                <a:cs typeface="Arial" charset="0"/>
              </a:rPr>
              <a:t>2. 1 Scan , Scan program</a:t>
            </a:r>
            <a:r>
              <a:rPr lang="ko-KR" altLang="en-US" sz="800">
                <a:solidFill>
                  <a:srgbClr val="000000"/>
                </a:solidFill>
                <a:latin typeface="Arial" charset="0"/>
                <a:ea typeface="굴림" pitchFamily="50" charset="-127"/>
                <a:cs typeface="Arial" charset="0"/>
              </a:rPr>
              <a:t> </a:t>
            </a:r>
            <a:r>
              <a:rPr lang="en-US" altLang="ko-KR" sz="800">
                <a:solidFill>
                  <a:srgbClr val="000000"/>
                </a:solidFill>
                <a:latin typeface="Arial" charset="0"/>
                <a:ea typeface="굴림" pitchFamily="50" charset="-127"/>
                <a:cs typeface="Arial" charset="0"/>
              </a:rPr>
              <a:t>Strat</a:t>
            </a:r>
          </a:p>
          <a:p>
            <a:pPr marL="342900" indent="-342900"/>
            <a:r>
              <a:rPr lang="en-US" altLang="ko-KR" sz="800">
                <a:solidFill>
                  <a:srgbClr val="000000"/>
                </a:solidFill>
                <a:latin typeface="Arial" charset="0"/>
                <a:ea typeface="굴림" pitchFamily="50" charset="-127"/>
                <a:cs typeface="Arial" charset="0"/>
              </a:rPr>
              <a:t>3. 1 Scan , Chạy chương trình Scan</a:t>
            </a:r>
            <a:endParaRPr lang="ko-KR" altLang="en-US" sz="800">
              <a:solidFill>
                <a:srgbClr val="000000"/>
              </a:solidFill>
              <a:latin typeface="Arial" charset="0"/>
              <a:ea typeface="굴림" pitchFamily="50" charset="-127"/>
              <a:cs typeface="Arial" charset="0"/>
            </a:endParaRPr>
          </a:p>
          <a:p>
            <a:pPr marL="342900" indent="-342900"/>
            <a:r>
              <a:rPr lang="en-US" altLang="ko-KR" sz="800">
                <a:solidFill>
                  <a:srgbClr val="000000"/>
                </a:solidFill>
                <a:latin typeface="Arial" charset="0"/>
                <a:ea typeface="굴림" pitchFamily="50" charset="-127"/>
                <a:cs typeface="Arial" charset="0"/>
              </a:rPr>
              <a:t>4, 1 Scan , lưu chương trình Scan </a:t>
            </a:r>
          </a:p>
        </p:txBody>
      </p:sp>
      <p:sp>
        <p:nvSpPr>
          <p:cNvPr id="5128" name="Rectangle 99"/>
          <p:cNvSpPr>
            <a:spLocks noChangeArrowheads="1"/>
          </p:cNvSpPr>
          <p:nvPr/>
        </p:nvSpPr>
        <p:spPr bwMode="auto">
          <a:xfrm>
            <a:off x="260350" y="4308476"/>
            <a:ext cx="3429000"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342900" indent="-342900"/>
            <a:r>
              <a:rPr lang="en-US" altLang="ko-KR" sz="800" b="1">
                <a:solidFill>
                  <a:srgbClr val="000000"/>
                </a:solidFill>
                <a:latin typeface="Arial" charset="0"/>
                <a:ea typeface="굴림" pitchFamily="50" charset="-127"/>
                <a:cs typeface="Arial" charset="0"/>
              </a:rPr>
              <a:t>19</a:t>
            </a:r>
            <a:r>
              <a:rPr lang="en-US" altLang="ko-KR" sz="800">
                <a:solidFill>
                  <a:srgbClr val="000000"/>
                </a:solidFill>
                <a:latin typeface="Arial" charset="0"/>
                <a:ea typeface="굴림" pitchFamily="50" charset="-127"/>
                <a:cs typeface="Arial" charset="0"/>
              </a:rPr>
              <a:t>. Hãy chọn tất cả các đáp án sai trong số những giải thích về câu lệnh Count dưới đây.</a:t>
            </a:r>
          </a:p>
          <a:p>
            <a:pPr marL="342900" indent="-342900"/>
            <a:endParaRPr lang="en-US" altLang="ko-KR" sz="800">
              <a:solidFill>
                <a:srgbClr val="000000"/>
              </a:solidFill>
              <a:latin typeface="Arial" charset="0"/>
              <a:ea typeface="굴림" pitchFamily="50" charset="-127"/>
              <a:cs typeface="Arial" charset="0"/>
            </a:endParaRPr>
          </a:p>
          <a:p>
            <a:pPr marL="342900" indent="-342900"/>
            <a:r>
              <a:rPr lang="en-US" altLang="ko-KR" sz="800">
                <a:solidFill>
                  <a:srgbClr val="000000"/>
                </a:solidFill>
                <a:latin typeface="Arial" charset="0"/>
                <a:ea typeface="굴림" pitchFamily="50" charset="-127"/>
                <a:cs typeface="Arial" charset="0"/>
              </a:rPr>
              <a:t> ① Count sẽ thực hiện đếm khi tín hiệu input tăng lên.</a:t>
            </a:r>
          </a:p>
          <a:p>
            <a:pPr marL="342900" indent="-342900"/>
            <a:r>
              <a:rPr lang="en-US" altLang="ko-KR" sz="800">
                <a:solidFill>
                  <a:srgbClr val="000000"/>
                </a:solidFill>
                <a:latin typeface="Arial" charset="0"/>
                <a:ea typeface="굴림" pitchFamily="50" charset="-127"/>
                <a:cs typeface="Arial" charset="0"/>
              </a:rPr>
              <a:t> ② Sau khi Count up, nếu có tín hiệu được input vẫn sẽ đếm.</a:t>
            </a:r>
          </a:p>
          <a:p>
            <a:pPr marL="342900" indent="-342900"/>
            <a:r>
              <a:rPr lang="en-US" altLang="ko-KR" sz="800">
                <a:solidFill>
                  <a:srgbClr val="000000"/>
                </a:solidFill>
                <a:latin typeface="Arial" charset="0"/>
                <a:ea typeface="굴림" pitchFamily="50" charset="-127"/>
                <a:cs typeface="Arial" charset="0"/>
              </a:rPr>
              <a:t> ③ Giá trị cài đặt của Count là </a:t>
            </a:r>
            <a:r>
              <a:rPr lang="ko-KR" altLang="en-US" sz="800">
                <a:solidFill>
                  <a:srgbClr val="000000"/>
                </a:solidFill>
                <a:latin typeface="Arial" charset="0"/>
                <a:ea typeface="굴림" pitchFamily="50" charset="-127"/>
                <a:cs typeface="Arial" charset="0"/>
              </a:rPr>
              <a:t> </a:t>
            </a:r>
            <a:r>
              <a:rPr lang="en-US" altLang="ko-KR" sz="800">
                <a:solidFill>
                  <a:srgbClr val="000000"/>
                </a:solidFill>
                <a:latin typeface="Arial" charset="0"/>
                <a:ea typeface="굴림" pitchFamily="50" charset="-127"/>
                <a:cs typeface="Arial" charset="0"/>
              </a:rPr>
              <a:t>K1~K32767.</a:t>
            </a:r>
          </a:p>
          <a:p>
            <a:pPr marL="342900" indent="-342900"/>
            <a:r>
              <a:rPr lang="en-US" altLang="ko-KR" sz="800">
                <a:solidFill>
                  <a:srgbClr val="000000"/>
                </a:solidFill>
                <a:latin typeface="Arial" charset="0"/>
                <a:ea typeface="굴림" pitchFamily="50" charset="-127"/>
                <a:cs typeface="Arial" charset="0"/>
              </a:rPr>
              <a:t> ④ Khi cài đặt giá trị cài đặt, ngoài việc cài đặt trược tiếp thông qua</a:t>
            </a:r>
          </a:p>
          <a:p>
            <a:pPr marL="342900" indent="-342900"/>
            <a:r>
              <a:rPr lang="en-US" altLang="ko-KR" sz="800">
                <a:solidFill>
                  <a:srgbClr val="000000"/>
                </a:solidFill>
                <a:latin typeface="Arial" charset="0"/>
                <a:ea typeface="굴림" pitchFamily="50" charset="-127"/>
                <a:cs typeface="Arial" charset="0"/>
              </a:rPr>
              <a:t> K có thể cài đặt gián tiếp thông qua D</a:t>
            </a:r>
          </a:p>
        </p:txBody>
      </p:sp>
      <p:sp>
        <p:nvSpPr>
          <p:cNvPr id="13" name="Rectangle 12"/>
          <p:cNvSpPr/>
          <p:nvPr/>
        </p:nvSpPr>
        <p:spPr>
          <a:xfrm>
            <a:off x="1123951" y="1422400"/>
            <a:ext cx="1009650" cy="1158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r>
              <a:rPr lang="en-US" sz="600" dirty="0" err="1">
                <a:solidFill>
                  <a:schemeClr val="tx1"/>
                </a:solidFill>
                <a:latin typeface="Times New Roman" pitchFamily="18" charset="0"/>
                <a:cs typeface="Times New Roman" pitchFamily="18" charset="0"/>
              </a:rPr>
              <a:t>Bắt</a:t>
            </a:r>
            <a:r>
              <a:rPr lang="en-US" sz="600" dirty="0">
                <a:solidFill>
                  <a:schemeClr val="tx1"/>
                </a:solidFill>
                <a:latin typeface="Times New Roman" pitchFamily="18" charset="0"/>
                <a:cs typeface="Times New Roman" pitchFamily="18" charset="0"/>
              </a:rPr>
              <a:t> </a:t>
            </a:r>
            <a:r>
              <a:rPr lang="en-US" sz="600" dirty="0" err="1">
                <a:solidFill>
                  <a:schemeClr val="tx1"/>
                </a:solidFill>
                <a:latin typeface="Times New Roman" pitchFamily="18" charset="0"/>
                <a:cs typeface="Times New Roman" pitchFamily="18" charset="0"/>
              </a:rPr>
              <a:t>đầu</a:t>
            </a:r>
            <a:r>
              <a:rPr lang="en-US" sz="600" dirty="0">
                <a:solidFill>
                  <a:schemeClr val="tx1"/>
                </a:solidFill>
                <a:latin typeface="Times New Roman" pitchFamily="18" charset="0"/>
                <a:cs typeface="Times New Roman" pitchFamily="18" charset="0"/>
              </a:rPr>
              <a:t> </a:t>
            </a:r>
            <a:r>
              <a:rPr lang="en-US" sz="600" dirty="0" err="1">
                <a:solidFill>
                  <a:schemeClr val="tx1"/>
                </a:solidFill>
                <a:latin typeface="Times New Roman" pitchFamily="18" charset="0"/>
                <a:cs typeface="Times New Roman" pitchFamily="18" charset="0"/>
              </a:rPr>
              <a:t>vận</a:t>
            </a:r>
            <a:r>
              <a:rPr lang="en-US" sz="600" dirty="0">
                <a:solidFill>
                  <a:schemeClr val="tx1"/>
                </a:solidFill>
                <a:latin typeface="Times New Roman" pitchFamily="18" charset="0"/>
                <a:cs typeface="Times New Roman" pitchFamily="18" charset="0"/>
              </a:rPr>
              <a:t> </a:t>
            </a:r>
            <a:r>
              <a:rPr lang="en-US" sz="600" dirty="0" err="1">
                <a:solidFill>
                  <a:schemeClr val="tx1"/>
                </a:solidFill>
                <a:latin typeface="Times New Roman" pitchFamily="18" charset="0"/>
                <a:cs typeface="Times New Roman" pitchFamily="18" charset="0"/>
              </a:rPr>
              <a:t>hành</a:t>
            </a:r>
            <a:endParaRPr lang="en-US" sz="600" dirty="0">
              <a:solidFill>
                <a:schemeClr val="tx1"/>
              </a:solidFill>
              <a:latin typeface="Times New Roman" pitchFamily="18" charset="0"/>
              <a:cs typeface="Times New Roman" pitchFamily="18" charset="0"/>
            </a:endParaRPr>
          </a:p>
        </p:txBody>
      </p:sp>
      <p:sp>
        <p:nvSpPr>
          <p:cNvPr id="14" name="Rectangle 13"/>
          <p:cNvSpPr/>
          <p:nvPr/>
        </p:nvSpPr>
        <p:spPr>
          <a:xfrm>
            <a:off x="1123953" y="1733552"/>
            <a:ext cx="576263" cy="1174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r>
              <a:rPr lang="en-US" sz="600" dirty="0">
                <a:solidFill>
                  <a:schemeClr val="tx1"/>
                </a:solidFill>
                <a:latin typeface="Times New Roman" pitchFamily="18" charset="0"/>
                <a:cs typeface="Times New Roman" pitchFamily="18" charset="0"/>
              </a:rPr>
              <a:t>Refresh </a:t>
            </a:r>
            <a:r>
              <a:rPr lang="en-US" sz="600" err="1">
                <a:solidFill>
                  <a:schemeClr val="tx1"/>
                </a:solidFill>
                <a:latin typeface="Times New Roman" pitchFamily="18" charset="0"/>
                <a:cs typeface="Times New Roman" pitchFamily="18" charset="0"/>
              </a:rPr>
              <a:t>vùng</a:t>
            </a:r>
            <a:r>
              <a:rPr lang="en-US" sz="600">
                <a:solidFill>
                  <a:schemeClr val="tx1"/>
                </a:solidFill>
                <a:latin typeface="Times New Roman" pitchFamily="18" charset="0"/>
                <a:cs typeface="Times New Roman" pitchFamily="18" charset="0"/>
              </a:rPr>
              <a:t>   </a:t>
            </a:r>
          </a:p>
          <a:p>
            <a:pPr algn="ctr">
              <a:defRPr/>
            </a:pPr>
            <a:r>
              <a:rPr lang="en-US" sz="600">
                <a:solidFill>
                  <a:schemeClr val="tx1"/>
                </a:solidFill>
                <a:latin typeface="Times New Roman" pitchFamily="18" charset="0"/>
                <a:cs typeface="Times New Roman" pitchFamily="18" charset="0"/>
              </a:rPr>
              <a:t> </a:t>
            </a:r>
            <a:r>
              <a:rPr lang="en-US" sz="600" dirty="0">
                <a:solidFill>
                  <a:schemeClr val="tx1"/>
                </a:solidFill>
                <a:latin typeface="Times New Roman" pitchFamily="18" charset="0"/>
                <a:cs typeface="Times New Roman" pitchFamily="18" charset="0"/>
              </a:rPr>
              <a:t>Input </a:t>
            </a:r>
          </a:p>
        </p:txBody>
      </p:sp>
      <p:sp>
        <p:nvSpPr>
          <p:cNvPr id="15" name="Rectangle 14"/>
          <p:cNvSpPr/>
          <p:nvPr/>
        </p:nvSpPr>
        <p:spPr>
          <a:xfrm>
            <a:off x="2420938" y="1733550"/>
            <a:ext cx="908050" cy="1555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r>
              <a:rPr lang="en-US" sz="600" dirty="0" err="1">
                <a:solidFill>
                  <a:schemeClr val="tx1"/>
                </a:solidFill>
                <a:latin typeface="Times New Roman" pitchFamily="18" charset="0"/>
                <a:cs typeface="Times New Roman" pitchFamily="18" charset="0"/>
              </a:rPr>
              <a:t>Trạng</a:t>
            </a:r>
            <a:r>
              <a:rPr lang="en-US" sz="600" dirty="0">
                <a:solidFill>
                  <a:schemeClr val="tx1"/>
                </a:solidFill>
                <a:latin typeface="Times New Roman" pitchFamily="18" charset="0"/>
                <a:cs typeface="Times New Roman" pitchFamily="18" charset="0"/>
              </a:rPr>
              <a:t> </a:t>
            </a:r>
            <a:r>
              <a:rPr lang="en-US" sz="600" dirty="0" err="1">
                <a:solidFill>
                  <a:schemeClr val="tx1"/>
                </a:solidFill>
                <a:latin typeface="Times New Roman" pitchFamily="18" charset="0"/>
                <a:cs typeface="Times New Roman" pitchFamily="18" charset="0"/>
              </a:rPr>
              <a:t>thái</a:t>
            </a:r>
            <a:r>
              <a:rPr lang="en-US" sz="600" dirty="0">
                <a:solidFill>
                  <a:schemeClr val="tx1"/>
                </a:solidFill>
                <a:latin typeface="Times New Roman" pitchFamily="18" charset="0"/>
                <a:cs typeface="Times New Roman" pitchFamily="18" charset="0"/>
              </a:rPr>
              <a:t> </a:t>
            </a:r>
            <a:r>
              <a:rPr lang="en-US" sz="600" dirty="0" err="1">
                <a:solidFill>
                  <a:schemeClr val="tx1"/>
                </a:solidFill>
                <a:latin typeface="Times New Roman" pitchFamily="18" charset="0"/>
                <a:cs typeface="Times New Roman" pitchFamily="18" charset="0"/>
              </a:rPr>
              <a:t>tiếp</a:t>
            </a:r>
            <a:r>
              <a:rPr lang="en-US" sz="600" dirty="0">
                <a:solidFill>
                  <a:schemeClr val="tx1"/>
                </a:solidFill>
                <a:latin typeface="Times New Roman" pitchFamily="18" charset="0"/>
                <a:cs typeface="Times New Roman" pitchFamily="18" charset="0"/>
              </a:rPr>
              <a:t> </a:t>
            </a:r>
            <a:r>
              <a:rPr lang="en-US" sz="600" dirty="0" err="1">
                <a:solidFill>
                  <a:schemeClr val="tx1"/>
                </a:solidFill>
                <a:latin typeface="Times New Roman" pitchFamily="18" charset="0"/>
                <a:cs typeface="Times New Roman" pitchFamily="18" charset="0"/>
              </a:rPr>
              <a:t>điểm</a:t>
            </a:r>
            <a:r>
              <a:rPr lang="en-US" sz="600" dirty="0">
                <a:solidFill>
                  <a:schemeClr val="tx1"/>
                </a:solidFill>
                <a:latin typeface="Times New Roman" pitchFamily="18" charset="0"/>
                <a:cs typeface="Times New Roman" pitchFamily="18" charset="0"/>
              </a:rPr>
              <a:t> Module Input </a:t>
            </a:r>
          </a:p>
        </p:txBody>
      </p:sp>
      <p:sp>
        <p:nvSpPr>
          <p:cNvPr id="16" name="Rectangle 15"/>
          <p:cNvSpPr/>
          <p:nvPr/>
        </p:nvSpPr>
        <p:spPr>
          <a:xfrm>
            <a:off x="1123951" y="2043115"/>
            <a:ext cx="1009650" cy="1555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r>
              <a:rPr lang="en-US" sz="600" dirty="0" err="1">
                <a:solidFill>
                  <a:schemeClr val="tx1"/>
                </a:solidFill>
                <a:latin typeface="Times New Roman" pitchFamily="18" charset="0"/>
                <a:cs typeface="Times New Roman" pitchFamily="18" charset="0"/>
              </a:rPr>
              <a:t>Bắt</a:t>
            </a:r>
            <a:r>
              <a:rPr lang="en-US" sz="600" dirty="0">
                <a:solidFill>
                  <a:schemeClr val="tx1"/>
                </a:solidFill>
                <a:latin typeface="Times New Roman" pitchFamily="18" charset="0"/>
                <a:cs typeface="Times New Roman" pitchFamily="18" charset="0"/>
              </a:rPr>
              <a:t> </a:t>
            </a:r>
            <a:r>
              <a:rPr lang="en-US" sz="600" dirty="0" err="1">
                <a:solidFill>
                  <a:schemeClr val="tx1"/>
                </a:solidFill>
                <a:latin typeface="Times New Roman" pitchFamily="18" charset="0"/>
                <a:cs typeface="Times New Roman" pitchFamily="18" charset="0"/>
              </a:rPr>
              <a:t>đầu</a:t>
            </a:r>
            <a:r>
              <a:rPr lang="en-US" sz="600" dirty="0">
                <a:solidFill>
                  <a:schemeClr val="tx1"/>
                </a:solidFill>
                <a:latin typeface="Times New Roman" pitchFamily="18" charset="0"/>
                <a:cs typeface="Times New Roman" pitchFamily="18" charset="0"/>
              </a:rPr>
              <a:t> Scan program</a:t>
            </a:r>
          </a:p>
        </p:txBody>
      </p:sp>
      <p:sp>
        <p:nvSpPr>
          <p:cNvPr id="17" name="Rectangle 16"/>
          <p:cNvSpPr/>
          <p:nvPr/>
        </p:nvSpPr>
        <p:spPr>
          <a:xfrm>
            <a:off x="1123950" y="2247901"/>
            <a:ext cx="909638" cy="2349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r>
              <a:rPr lang="en-US" sz="600" dirty="0" err="1">
                <a:solidFill>
                  <a:schemeClr val="tx1"/>
                </a:solidFill>
                <a:latin typeface="Times New Roman" pitchFamily="18" charset="0"/>
                <a:cs typeface="Times New Roman" pitchFamily="18" charset="0"/>
              </a:rPr>
              <a:t>Kết</a:t>
            </a:r>
            <a:r>
              <a:rPr lang="en-US" sz="600" dirty="0">
                <a:solidFill>
                  <a:schemeClr val="tx1"/>
                </a:solidFill>
                <a:latin typeface="Times New Roman" pitchFamily="18" charset="0"/>
                <a:cs typeface="Times New Roman" pitchFamily="18" charset="0"/>
              </a:rPr>
              <a:t> </a:t>
            </a:r>
            <a:r>
              <a:rPr lang="en-US" sz="600" dirty="0" err="1">
                <a:solidFill>
                  <a:schemeClr val="tx1"/>
                </a:solidFill>
                <a:latin typeface="Times New Roman" pitchFamily="18" charset="0"/>
                <a:cs typeface="Times New Roman" pitchFamily="18" charset="0"/>
              </a:rPr>
              <a:t>thúc</a:t>
            </a:r>
            <a:r>
              <a:rPr lang="en-US" sz="600" dirty="0">
                <a:solidFill>
                  <a:schemeClr val="tx1"/>
                </a:solidFill>
                <a:latin typeface="Times New Roman" pitchFamily="18" charset="0"/>
                <a:cs typeface="Times New Roman" pitchFamily="18" charset="0"/>
              </a:rPr>
              <a:t> Scan program</a:t>
            </a:r>
          </a:p>
        </p:txBody>
      </p:sp>
      <p:sp>
        <p:nvSpPr>
          <p:cNvPr id="18" name="Rectangle 17"/>
          <p:cNvSpPr/>
          <p:nvPr/>
        </p:nvSpPr>
        <p:spPr>
          <a:xfrm>
            <a:off x="1123950" y="2865441"/>
            <a:ext cx="857250" cy="1158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r>
              <a:rPr lang="en-US" sz="600" dirty="0">
                <a:solidFill>
                  <a:schemeClr val="tx1"/>
                </a:solidFill>
                <a:latin typeface="Times New Roman" pitchFamily="18" charset="0"/>
                <a:cs typeface="Times New Roman" pitchFamily="18" charset="0"/>
              </a:rPr>
              <a:t>Refresh </a:t>
            </a:r>
            <a:r>
              <a:rPr lang="en-US" sz="600" dirty="0" err="1">
                <a:solidFill>
                  <a:schemeClr val="tx1"/>
                </a:solidFill>
                <a:latin typeface="Times New Roman" pitchFamily="18" charset="0"/>
                <a:cs typeface="Times New Roman" pitchFamily="18" charset="0"/>
              </a:rPr>
              <a:t>vùng</a:t>
            </a:r>
            <a:r>
              <a:rPr lang="en-US" sz="600" dirty="0">
                <a:solidFill>
                  <a:schemeClr val="tx1"/>
                </a:solidFill>
                <a:latin typeface="Times New Roman" pitchFamily="18" charset="0"/>
                <a:cs typeface="Times New Roman" pitchFamily="18" charset="0"/>
              </a:rPr>
              <a:t> </a:t>
            </a:r>
            <a:r>
              <a:rPr lang="en-US" sz="600" dirty="0" err="1">
                <a:solidFill>
                  <a:schemeClr val="tx1"/>
                </a:solidFill>
                <a:latin typeface="Times New Roman" pitchFamily="18" charset="0"/>
                <a:cs typeface="Times New Roman" pitchFamily="18" charset="0"/>
              </a:rPr>
              <a:t>Ouput</a:t>
            </a:r>
            <a:endParaRPr lang="en-US" sz="600" dirty="0">
              <a:solidFill>
                <a:schemeClr val="tx1"/>
              </a:solidFill>
              <a:latin typeface="Times New Roman" pitchFamily="18" charset="0"/>
              <a:cs typeface="Times New Roman" pitchFamily="18" charset="0"/>
            </a:endParaRPr>
          </a:p>
        </p:txBody>
      </p:sp>
      <p:sp>
        <p:nvSpPr>
          <p:cNvPr id="19" name="Rectangle 18"/>
          <p:cNvSpPr/>
          <p:nvPr/>
        </p:nvSpPr>
        <p:spPr>
          <a:xfrm>
            <a:off x="1123950" y="3157540"/>
            <a:ext cx="463550" cy="1365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r>
              <a:rPr lang="en-US" sz="600" dirty="0" err="1">
                <a:solidFill>
                  <a:schemeClr val="tx1"/>
                </a:solidFill>
                <a:latin typeface="Times New Roman" pitchFamily="18" charset="0"/>
                <a:cs typeface="Times New Roman" pitchFamily="18" charset="0"/>
              </a:rPr>
              <a:t>Xử</a:t>
            </a:r>
            <a:r>
              <a:rPr lang="en-US" sz="600" dirty="0">
                <a:solidFill>
                  <a:schemeClr val="tx1"/>
                </a:solidFill>
                <a:latin typeface="Times New Roman" pitchFamily="18" charset="0"/>
                <a:cs typeface="Times New Roman" pitchFamily="18" charset="0"/>
              </a:rPr>
              <a:t> </a:t>
            </a:r>
            <a:r>
              <a:rPr lang="en-US" sz="600" dirty="0" err="1">
                <a:solidFill>
                  <a:schemeClr val="tx1"/>
                </a:solidFill>
                <a:latin typeface="Times New Roman" pitchFamily="18" charset="0"/>
                <a:cs typeface="Times New Roman" pitchFamily="18" charset="0"/>
              </a:rPr>
              <a:t>lí</a:t>
            </a:r>
            <a:r>
              <a:rPr lang="en-US" sz="600" dirty="0">
                <a:solidFill>
                  <a:schemeClr val="tx1"/>
                </a:solidFill>
                <a:latin typeface="Times New Roman" pitchFamily="18" charset="0"/>
                <a:cs typeface="Times New Roman" pitchFamily="18" charset="0"/>
              </a:rPr>
              <a:t> End</a:t>
            </a:r>
          </a:p>
        </p:txBody>
      </p:sp>
      <p:sp>
        <p:nvSpPr>
          <p:cNvPr id="20" name="Rectangle 19"/>
          <p:cNvSpPr/>
          <p:nvPr/>
        </p:nvSpPr>
        <p:spPr>
          <a:xfrm>
            <a:off x="2420938" y="2865440"/>
            <a:ext cx="908050" cy="1555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r>
              <a:rPr lang="en-US" sz="600" dirty="0" err="1">
                <a:solidFill>
                  <a:schemeClr val="tx1"/>
                </a:solidFill>
                <a:latin typeface="Times New Roman" pitchFamily="18" charset="0"/>
                <a:cs typeface="Times New Roman" pitchFamily="18" charset="0"/>
              </a:rPr>
              <a:t>Trạng</a:t>
            </a:r>
            <a:r>
              <a:rPr lang="en-US" sz="600" dirty="0">
                <a:solidFill>
                  <a:schemeClr val="tx1"/>
                </a:solidFill>
                <a:latin typeface="Times New Roman" pitchFamily="18" charset="0"/>
                <a:cs typeface="Times New Roman" pitchFamily="18" charset="0"/>
              </a:rPr>
              <a:t> </a:t>
            </a:r>
            <a:r>
              <a:rPr lang="en-US" sz="600" dirty="0" err="1">
                <a:solidFill>
                  <a:schemeClr val="tx1"/>
                </a:solidFill>
                <a:latin typeface="Times New Roman" pitchFamily="18" charset="0"/>
                <a:cs typeface="Times New Roman" pitchFamily="18" charset="0"/>
              </a:rPr>
              <a:t>thái</a:t>
            </a:r>
            <a:r>
              <a:rPr lang="en-US" sz="600" dirty="0">
                <a:solidFill>
                  <a:schemeClr val="tx1"/>
                </a:solidFill>
                <a:latin typeface="Times New Roman" pitchFamily="18" charset="0"/>
                <a:cs typeface="Times New Roman" pitchFamily="18" charset="0"/>
              </a:rPr>
              <a:t> </a:t>
            </a:r>
            <a:r>
              <a:rPr lang="en-US" sz="600" dirty="0" err="1">
                <a:solidFill>
                  <a:schemeClr val="tx1"/>
                </a:solidFill>
                <a:latin typeface="Times New Roman" pitchFamily="18" charset="0"/>
                <a:cs typeface="Times New Roman" pitchFamily="18" charset="0"/>
              </a:rPr>
              <a:t>tiếp</a:t>
            </a:r>
            <a:r>
              <a:rPr lang="en-US" sz="600" dirty="0">
                <a:solidFill>
                  <a:schemeClr val="tx1"/>
                </a:solidFill>
                <a:latin typeface="Times New Roman" pitchFamily="18" charset="0"/>
                <a:cs typeface="Times New Roman" pitchFamily="18" charset="0"/>
              </a:rPr>
              <a:t> </a:t>
            </a:r>
            <a:r>
              <a:rPr lang="en-US" sz="600" dirty="0" err="1">
                <a:solidFill>
                  <a:schemeClr val="tx1"/>
                </a:solidFill>
                <a:latin typeface="Times New Roman" pitchFamily="18" charset="0"/>
                <a:cs typeface="Times New Roman" pitchFamily="18" charset="0"/>
              </a:rPr>
              <a:t>điểm</a:t>
            </a:r>
            <a:r>
              <a:rPr lang="en-US" sz="600" dirty="0">
                <a:solidFill>
                  <a:schemeClr val="tx1"/>
                </a:solidFill>
                <a:latin typeface="Times New Roman" pitchFamily="18" charset="0"/>
                <a:cs typeface="Times New Roman" pitchFamily="18" charset="0"/>
              </a:rPr>
              <a:t> Module Output</a:t>
            </a:r>
          </a:p>
        </p:txBody>
      </p:sp>
      <p:sp>
        <p:nvSpPr>
          <p:cNvPr id="5137" name="Text Box 100"/>
          <p:cNvSpPr txBox="1">
            <a:spLocks noChangeArrowheads="1"/>
          </p:cNvSpPr>
          <p:nvPr/>
        </p:nvSpPr>
        <p:spPr bwMode="auto">
          <a:xfrm>
            <a:off x="212726" y="288927"/>
            <a:ext cx="166103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900">
                <a:solidFill>
                  <a:schemeClr val="tx1"/>
                </a:solidFill>
                <a:latin typeface="돋움" pitchFamily="50" charset="-127"/>
                <a:ea typeface="돋움" pitchFamily="50" charset="-127"/>
              </a:defRPr>
            </a:lvl1pPr>
            <a:lvl2pPr marL="742950" indent="-285750" eaLnBrk="0" hangingPunct="0">
              <a:defRPr kumimoji="1" sz="900">
                <a:solidFill>
                  <a:schemeClr val="tx1"/>
                </a:solidFill>
                <a:latin typeface="돋움" pitchFamily="50" charset="-127"/>
                <a:ea typeface="돋움" pitchFamily="50" charset="-127"/>
              </a:defRPr>
            </a:lvl2pPr>
            <a:lvl3pPr marL="1143000" indent="-228600" eaLnBrk="0" hangingPunct="0">
              <a:defRPr kumimoji="1" sz="900">
                <a:solidFill>
                  <a:schemeClr val="tx1"/>
                </a:solidFill>
                <a:latin typeface="돋움" pitchFamily="50" charset="-127"/>
                <a:ea typeface="돋움" pitchFamily="50" charset="-127"/>
              </a:defRPr>
            </a:lvl3pPr>
            <a:lvl4pPr marL="1600200" indent="-228600" eaLnBrk="0" hangingPunct="0">
              <a:defRPr kumimoji="1" sz="900">
                <a:solidFill>
                  <a:schemeClr val="tx1"/>
                </a:solidFill>
                <a:latin typeface="돋움" pitchFamily="50" charset="-127"/>
                <a:ea typeface="돋움" pitchFamily="50" charset="-127"/>
              </a:defRPr>
            </a:lvl4pPr>
            <a:lvl5pPr marL="2057400" indent="-228600" eaLnBrk="0" hangingPunct="0">
              <a:defRPr kumimoji="1" sz="900">
                <a:solidFill>
                  <a:schemeClr val="tx1"/>
                </a:solidFill>
                <a:latin typeface="돋움" pitchFamily="50" charset="-127"/>
                <a:ea typeface="돋움" pitchFamily="50" charset="-127"/>
              </a:defRPr>
            </a:lvl5pPr>
            <a:lvl6pPr marL="2514600" indent="-228600" eaLnBrk="0" fontAlgn="base" latinLnBrk="1" hangingPunct="0">
              <a:spcBef>
                <a:spcPct val="0"/>
              </a:spcBef>
              <a:spcAft>
                <a:spcPct val="0"/>
              </a:spcAft>
              <a:defRPr kumimoji="1" sz="900">
                <a:solidFill>
                  <a:schemeClr val="tx1"/>
                </a:solidFill>
                <a:latin typeface="돋움" pitchFamily="50" charset="-127"/>
                <a:ea typeface="돋움" pitchFamily="50" charset="-127"/>
              </a:defRPr>
            </a:lvl6pPr>
            <a:lvl7pPr marL="2971800" indent="-228600" eaLnBrk="0" fontAlgn="base" latinLnBrk="1" hangingPunct="0">
              <a:spcBef>
                <a:spcPct val="0"/>
              </a:spcBef>
              <a:spcAft>
                <a:spcPct val="0"/>
              </a:spcAft>
              <a:defRPr kumimoji="1" sz="900">
                <a:solidFill>
                  <a:schemeClr val="tx1"/>
                </a:solidFill>
                <a:latin typeface="돋움" pitchFamily="50" charset="-127"/>
                <a:ea typeface="돋움" pitchFamily="50" charset="-127"/>
              </a:defRPr>
            </a:lvl7pPr>
            <a:lvl8pPr marL="3429000" indent="-228600" eaLnBrk="0" fontAlgn="base" latinLnBrk="1" hangingPunct="0">
              <a:spcBef>
                <a:spcPct val="0"/>
              </a:spcBef>
              <a:spcAft>
                <a:spcPct val="0"/>
              </a:spcAft>
              <a:defRPr kumimoji="1" sz="900">
                <a:solidFill>
                  <a:schemeClr val="tx1"/>
                </a:solidFill>
                <a:latin typeface="돋움" pitchFamily="50" charset="-127"/>
                <a:ea typeface="돋움" pitchFamily="50" charset="-127"/>
              </a:defRPr>
            </a:lvl8pPr>
            <a:lvl9pPr marL="3886200" indent="-228600" eaLnBrk="0" fontAlgn="base" latinLnBrk="1" hangingPunct="0">
              <a:spcBef>
                <a:spcPct val="0"/>
              </a:spcBef>
              <a:spcAft>
                <a:spcPct val="0"/>
              </a:spcAft>
              <a:defRPr kumimoji="1" sz="900">
                <a:solidFill>
                  <a:schemeClr val="tx1"/>
                </a:solidFill>
                <a:latin typeface="돋움" pitchFamily="50" charset="-127"/>
                <a:ea typeface="돋움" pitchFamily="50" charset="-127"/>
              </a:defRPr>
            </a:lvl9pPr>
          </a:lstStyle>
          <a:p>
            <a:pPr eaLnBrk="1" hangingPunct="1"/>
            <a:r>
              <a:rPr lang="en-US" altLang="ko-KR" sz="1400" b="1">
                <a:latin typeface="Times New Roman" pitchFamily="18" charset="0"/>
                <a:cs typeface="Times New Roman" pitchFamily="18" charset="0"/>
              </a:rPr>
              <a:t>Cơ bản về PLC ĐỀ</a:t>
            </a:r>
          </a:p>
        </p:txBody>
      </p:sp>
      <p:grpSp>
        <p:nvGrpSpPr>
          <p:cNvPr id="5138" name="Group 69"/>
          <p:cNvGrpSpPr>
            <a:grpSpLocks/>
          </p:cNvGrpSpPr>
          <p:nvPr/>
        </p:nvGrpSpPr>
        <p:grpSpPr bwMode="auto">
          <a:xfrm>
            <a:off x="260350" y="5541966"/>
            <a:ext cx="3429000" cy="2290763"/>
            <a:chOff x="2132" y="1850"/>
            <a:chExt cx="2160" cy="1443"/>
          </a:xfrm>
        </p:grpSpPr>
        <p:sp>
          <p:nvSpPr>
            <p:cNvPr id="5140" name="직사각형 788"/>
            <p:cNvSpPr>
              <a:spLocks noChangeArrowheads="1"/>
            </p:cNvSpPr>
            <p:nvPr/>
          </p:nvSpPr>
          <p:spPr bwMode="auto">
            <a:xfrm>
              <a:off x="2132" y="1850"/>
              <a:ext cx="2160" cy="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457200" indent="-457200"/>
              <a:r>
                <a:rPr lang="en-US" altLang="ko-KR" sz="800" b="1">
                  <a:latin typeface="Arial" charset="0"/>
                  <a:cs typeface="Arial" charset="0"/>
                </a:rPr>
                <a:t>20</a:t>
              </a:r>
              <a:r>
                <a:rPr lang="en-US" altLang="ko-KR" sz="800">
                  <a:latin typeface="Arial" charset="0"/>
                  <a:cs typeface="Arial" charset="0"/>
                </a:rPr>
                <a:t>. Program mà Sau khi ON/OFF X0 một </a:t>
              </a:r>
              <a:r>
                <a:rPr lang="en-US" altLang="ko-KR" sz="800" smtClean="0">
                  <a:latin typeface="Arial" charset="0"/>
                  <a:cs typeface="Arial" charset="0"/>
                </a:rPr>
                <a:t>giây, </a:t>
              </a:r>
              <a:r>
                <a:rPr lang="en-US" altLang="ko-KR" sz="800">
                  <a:latin typeface="Arial" charset="0"/>
                  <a:cs typeface="Arial" charset="0"/>
                </a:rPr>
                <a:t>3 giây </a:t>
              </a:r>
              <a:r>
                <a:rPr lang="en-US" altLang="ko-KR" sz="800" smtClean="0">
                  <a:latin typeface="Arial" charset="0"/>
                  <a:cs typeface="Arial" charset="0"/>
                </a:rPr>
                <a:t>sau  thì </a:t>
              </a:r>
              <a:r>
                <a:rPr lang="en-US" altLang="ko-KR" sz="800">
                  <a:latin typeface="Arial" charset="0"/>
                  <a:cs typeface="Arial" charset="0"/>
                </a:rPr>
                <a:t>Y40 được ON là ?</a:t>
              </a:r>
            </a:p>
            <a:p>
              <a:pPr marL="457200" indent="-457200"/>
              <a:endParaRPr lang="en-US" altLang="ko-KR" sz="800">
                <a:latin typeface="Arial" charset="0"/>
                <a:cs typeface="Arial" charset="0"/>
              </a:endParaRPr>
            </a:p>
            <a:p>
              <a:pPr marL="457200" indent="-457200"/>
              <a:r>
                <a:rPr lang="en-US" altLang="ko-KR" sz="800">
                  <a:latin typeface="Arial" charset="0"/>
                  <a:cs typeface="Arial" charset="0"/>
                </a:rPr>
                <a:t> ①                                              ②</a:t>
              </a:r>
            </a:p>
            <a:p>
              <a:pPr marL="457200" indent="-457200"/>
              <a:endParaRPr lang="en-US" altLang="ko-KR" sz="800">
                <a:latin typeface="Arial" charset="0"/>
                <a:cs typeface="Arial" charset="0"/>
              </a:endParaRPr>
            </a:p>
            <a:p>
              <a:pPr marL="457200" indent="-457200"/>
              <a:endParaRPr lang="en-US" altLang="ko-KR" sz="800">
                <a:latin typeface="Arial" charset="0"/>
                <a:cs typeface="Arial" charset="0"/>
              </a:endParaRPr>
            </a:p>
            <a:p>
              <a:pPr marL="457200" indent="-457200"/>
              <a:endParaRPr lang="en-US" altLang="ko-KR" sz="800">
                <a:latin typeface="Arial" charset="0"/>
                <a:cs typeface="Arial" charset="0"/>
              </a:endParaRPr>
            </a:p>
            <a:p>
              <a:pPr marL="457200" indent="-457200"/>
              <a:r>
                <a:rPr lang="en-US" altLang="ko-KR" sz="800">
                  <a:latin typeface="Arial" charset="0"/>
                  <a:cs typeface="Arial" charset="0"/>
                </a:rPr>
                <a:t> </a:t>
              </a:r>
            </a:p>
            <a:p>
              <a:pPr marL="457200" indent="-457200"/>
              <a:endParaRPr lang="en-US" altLang="ko-KR" sz="800">
                <a:latin typeface="Arial" charset="0"/>
                <a:cs typeface="Arial" charset="0"/>
              </a:endParaRPr>
            </a:p>
            <a:p>
              <a:pPr marL="457200" indent="-457200"/>
              <a:r>
                <a:rPr lang="en-US" altLang="ko-KR" sz="800">
                  <a:latin typeface="Arial" charset="0"/>
                  <a:cs typeface="Arial" charset="0"/>
                </a:rPr>
                <a:t>③                                                ④                                                   </a:t>
              </a:r>
            </a:p>
          </p:txBody>
        </p:sp>
        <p:cxnSp>
          <p:nvCxnSpPr>
            <p:cNvPr id="5141" name="직선 연결선 810"/>
            <p:cNvCxnSpPr>
              <a:cxnSpLocks noChangeShapeType="1"/>
            </p:cNvCxnSpPr>
            <p:nvPr/>
          </p:nvCxnSpPr>
          <p:spPr bwMode="auto">
            <a:xfrm>
              <a:off x="2341" y="2286"/>
              <a:ext cx="447" cy="0"/>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5142" name="직선 연결선 812"/>
            <p:cNvCxnSpPr>
              <a:cxnSpLocks noChangeShapeType="1"/>
            </p:cNvCxnSpPr>
            <p:nvPr/>
          </p:nvCxnSpPr>
          <p:spPr bwMode="auto">
            <a:xfrm rot="5400000" flipH="1" flipV="1">
              <a:off x="2427" y="2284"/>
              <a:ext cx="57" cy="0"/>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5143" name="직선 연결선 814"/>
            <p:cNvCxnSpPr>
              <a:cxnSpLocks noChangeShapeType="1"/>
            </p:cNvCxnSpPr>
            <p:nvPr/>
          </p:nvCxnSpPr>
          <p:spPr bwMode="auto">
            <a:xfrm rot="5400000" flipH="1" flipV="1">
              <a:off x="2448" y="2284"/>
              <a:ext cx="57" cy="0"/>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sp>
          <p:nvSpPr>
            <p:cNvPr id="5144" name="TextBox 815"/>
            <p:cNvSpPr txBox="1">
              <a:spLocks noChangeArrowheads="1"/>
            </p:cNvSpPr>
            <p:nvPr/>
          </p:nvSpPr>
          <p:spPr bwMode="auto">
            <a:xfrm>
              <a:off x="2723" y="2210"/>
              <a:ext cx="401"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900">
                  <a:solidFill>
                    <a:schemeClr val="tx1"/>
                  </a:solidFill>
                  <a:latin typeface="돋움" pitchFamily="50" charset="-127"/>
                  <a:ea typeface="돋움" pitchFamily="50" charset="-127"/>
                </a:defRPr>
              </a:lvl1pPr>
              <a:lvl2pPr marL="742950" indent="-285750" eaLnBrk="0" hangingPunct="0">
                <a:defRPr kumimoji="1" sz="900">
                  <a:solidFill>
                    <a:schemeClr val="tx1"/>
                  </a:solidFill>
                  <a:latin typeface="돋움" pitchFamily="50" charset="-127"/>
                  <a:ea typeface="돋움" pitchFamily="50" charset="-127"/>
                </a:defRPr>
              </a:lvl2pPr>
              <a:lvl3pPr marL="1143000" indent="-228600" eaLnBrk="0" hangingPunct="0">
                <a:defRPr kumimoji="1" sz="900">
                  <a:solidFill>
                    <a:schemeClr val="tx1"/>
                  </a:solidFill>
                  <a:latin typeface="돋움" pitchFamily="50" charset="-127"/>
                  <a:ea typeface="돋움" pitchFamily="50" charset="-127"/>
                </a:defRPr>
              </a:lvl3pPr>
              <a:lvl4pPr marL="1600200" indent="-228600" eaLnBrk="0" hangingPunct="0">
                <a:defRPr kumimoji="1" sz="900">
                  <a:solidFill>
                    <a:schemeClr val="tx1"/>
                  </a:solidFill>
                  <a:latin typeface="돋움" pitchFamily="50" charset="-127"/>
                  <a:ea typeface="돋움" pitchFamily="50" charset="-127"/>
                </a:defRPr>
              </a:lvl4pPr>
              <a:lvl5pPr marL="2057400" indent="-228600" eaLnBrk="0" hangingPunct="0">
                <a:defRPr kumimoji="1" sz="900">
                  <a:solidFill>
                    <a:schemeClr val="tx1"/>
                  </a:solidFill>
                  <a:latin typeface="돋움" pitchFamily="50" charset="-127"/>
                  <a:ea typeface="돋움" pitchFamily="50" charset="-127"/>
                </a:defRPr>
              </a:lvl5pPr>
              <a:lvl6pPr marL="2514600" indent="-228600" eaLnBrk="0" fontAlgn="base" latinLnBrk="1" hangingPunct="0">
                <a:spcBef>
                  <a:spcPct val="0"/>
                </a:spcBef>
                <a:spcAft>
                  <a:spcPct val="0"/>
                </a:spcAft>
                <a:defRPr kumimoji="1" sz="900">
                  <a:solidFill>
                    <a:schemeClr val="tx1"/>
                  </a:solidFill>
                  <a:latin typeface="돋움" pitchFamily="50" charset="-127"/>
                  <a:ea typeface="돋움" pitchFamily="50" charset="-127"/>
                </a:defRPr>
              </a:lvl6pPr>
              <a:lvl7pPr marL="2971800" indent="-228600" eaLnBrk="0" fontAlgn="base" latinLnBrk="1" hangingPunct="0">
                <a:spcBef>
                  <a:spcPct val="0"/>
                </a:spcBef>
                <a:spcAft>
                  <a:spcPct val="0"/>
                </a:spcAft>
                <a:defRPr kumimoji="1" sz="900">
                  <a:solidFill>
                    <a:schemeClr val="tx1"/>
                  </a:solidFill>
                  <a:latin typeface="돋움" pitchFamily="50" charset="-127"/>
                  <a:ea typeface="돋움" pitchFamily="50" charset="-127"/>
                </a:defRPr>
              </a:lvl7pPr>
              <a:lvl8pPr marL="3429000" indent="-228600" eaLnBrk="0" fontAlgn="base" latinLnBrk="1" hangingPunct="0">
                <a:spcBef>
                  <a:spcPct val="0"/>
                </a:spcBef>
                <a:spcAft>
                  <a:spcPct val="0"/>
                </a:spcAft>
                <a:defRPr kumimoji="1" sz="900">
                  <a:solidFill>
                    <a:schemeClr val="tx1"/>
                  </a:solidFill>
                  <a:latin typeface="돋움" pitchFamily="50" charset="-127"/>
                  <a:ea typeface="돋움" pitchFamily="50" charset="-127"/>
                </a:defRPr>
              </a:lvl8pPr>
              <a:lvl9pPr marL="3886200" indent="-228600" eaLnBrk="0" fontAlgn="base" latinLnBrk="1" hangingPunct="0">
                <a:spcBef>
                  <a:spcPct val="0"/>
                </a:spcBef>
                <a:spcAft>
                  <a:spcPct val="0"/>
                </a:spcAft>
                <a:defRPr kumimoji="1" sz="900">
                  <a:solidFill>
                    <a:schemeClr val="tx1"/>
                  </a:solidFill>
                  <a:latin typeface="돋움" pitchFamily="50" charset="-127"/>
                  <a:ea typeface="돋움" pitchFamily="50" charset="-127"/>
                </a:defRPr>
              </a:lvl9pPr>
            </a:lstStyle>
            <a:p>
              <a:pPr eaLnBrk="1" hangingPunct="1"/>
              <a:r>
                <a:rPr lang="en-US" altLang="ko-KR" sz="800">
                  <a:latin typeface="Arial" charset="0"/>
                  <a:cs typeface="Arial" charset="0"/>
                </a:rPr>
                <a:t>&lt;T0 K30&gt;</a:t>
              </a:r>
            </a:p>
          </p:txBody>
        </p:sp>
        <p:sp>
          <p:nvSpPr>
            <p:cNvPr id="5145" name="TextBox 816"/>
            <p:cNvSpPr txBox="1">
              <a:spLocks noChangeArrowheads="1"/>
            </p:cNvSpPr>
            <p:nvPr/>
          </p:nvSpPr>
          <p:spPr bwMode="auto">
            <a:xfrm>
              <a:off x="2370" y="2143"/>
              <a:ext cx="19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900">
                  <a:solidFill>
                    <a:schemeClr val="tx1"/>
                  </a:solidFill>
                  <a:latin typeface="돋움" pitchFamily="50" charset="-127"/>
                  <a:ea typeface="돋움" pitchFamily="50" charset="-127"/>
                </a:defRPr>
              </a:lvl1pPr>
              <a:lvl2pPr marL="742950" indent="-285750" eaLnBrk="0" hangingPunct="0">
                <a:defRPr kumimoji="1" sz="900">
                  <a:solidFill>
                    <a:schemeClr val="tx1"/>
                  </a:solidFill>
                  <a:latin typeface="돋움" pitchFamily="50" charset="-127"/>
                  <a:ea typeface="돋움" pitchFamily="50" charset="-127"/>
                </a:defRPr>
              </a:lvl2pPr>
              <a:lvl3pPr marL="1143000" indent="-228600" eaLnBrk="0" hangingPunct="0">
                <a:defRPr kumimoji="1" sz="900">
                  <a:solidFill>
                    <a:schemeClr val="tx1"/>
                  </a:solidFill>
                  <a:latin typeface="돋움" pitchFamily="50" charset="-127"/>
                  <a:ea typeface="돋움" pitchFamily="50" charset="-127"/>
                </a:defRPr>
              </a:lvl3pPr>
              <a:lvl4pPr marL="1600200" indent="-228600" eaLnBrk="0" hangingPunct="0">
                <a:defRPr kumimoji="1" sz="900">
                  <a:solidFill>
                    <a:schemeClr val="tx1"/>
                  </a:solidFill>
                  <a:latin typeface="돋움" pitchFamily="50" charset="-127"/>
                  <a:ea typeface="돋움" pitchFamily="50" charset="-127"/>
                </a:defRPr>
              </a:lvl4pPr>
              <a:lvl5pPr marL="2057400" indent="-228600" eaLnBrk="0" hangingPunct="0">
                <a:defRPr kumimoji="1" sz="900">
                  <a:solidFill>
                    <a:schemeClr val="tx1"/>
                  </a:solidFill>
                  <a:latin typeface="돋움" pitchFamily="50" charset="-127"/>
                  <a:ea typeface="돋움" pitchFamily="50" charset="-127"/>
                </a:defRPr>
              </a:lvl5pPr>
              <a:lvl6pPr marL="2514600" indent="-228600" eaLnBrk="0" fontAlgn="base" latinLnBrk="1" hangingPunct="0">
                <a:spcBef>
                  <a:spcPct val="0"/>
                </a:spcBef>
                <a:spcAft>
                  <a:spcPct val="0"/>
                </a:spcAft>
                <a:defRPr kumimoji="1" sz="900">
                  <a:solidFill>
                    <a:schemeClr val="tx1"/>
                  </a:solidFill>
                  <a:latin typeface="돋움" pitchFamily="50" charset="-127"/>
                  <a:ea typeface="돋움" pitchFamily="50" charset="-127"/>
                </a:defRPr>
              </a:lvl6pPr>
              <a:lvl7pPr marL="2971800" indent="-228600" eaLnBrk="0" fontAlgn="base" latinLnBrk="1" hangingPunct="0">
                <a:spcBef>
                  <a:spcPct val="0"/>
                </a:spcBef>
                <a:spcAft>
                  <a:spcPct val="0"/>
                </a:spcAft>
                <a:defRPr kumimoji="1" sz="900">
                  <a:solidFill>
                    <a:schemeClr val="tx1"/>
                  </a:solidFill>
                  <a:latin typeface="돋움" pitchFamily="50" charset="-127"/>
                  <a:ea typeface="돋움" pitchFamily="50" charset="-127"/>
                </a:defRPr>
              </a:lvl7pPr>
              <a:lvl8pPr marL="3429000" indent="-228600" eaLnBrk="0" fontAlgn="base" latinLnBrk="1" hangingPunct="0">
                <a:spcBef>
                  <a:spcPct val="0"/>
                </a:spcBef>
                <a:spcAft>
                  <a:spcPct val="0"/>
                </a:spcAft>
                <a:defRPr kumimoji="1" sz="900">
                  <a:solidFill>
                    <a:schemeClr val="tx1"/>
                  </a:solidFill>
                  <a:latin typeface="돋움" pitchFamily="50" charset="-127"/>
                  <a:ea typeface="돋움" pitchFamily="50" charset="-127"/>
                </a:defRPr>
              </a:lvl8pPr>
              <a:lvl9pPr marL="3886200" indent="-228600" eaLnBrk="0" fontAlgn="base" latinLnBrk="1" hangingPunct="0">
                <a:spcBef>
                  <a:spcPct val="0"/>
                </a:spcBef>
                <a:spcAft>
                  <a:spcPct val="0"/>
                </a:spcAft>
                <a:defRPr kumimoji="1" sz="900">
                  <a:solidFill>
                    <a:schemeClr val="tx1"/>
                  </a:solidFill>
                  <a:latin typeface="돋움" pitchFamily="50" charset="-127"/>
                  <a:ea typeface="돋움" pitchFamily="50" charset="-127"/>
                </a:defRPr>
              </a:lvl9pPr>
            </a:lstStyle>
            <a:p>
              <a:pPr eaLnBrk="1" hangingPunct="1"/>
              <a:r>
                <a:rPr lang="en-US" altLang="ko-KR" sz="800">
                  <a:latin typeface="Arial" charset="0"/>
                  <a:cs typeface="Arial" charset="0"/>
                </a:rPr>
                <a:t>X0</a:t>
              </a:r>
            </a:p>
          </p:txBody>
        </p:sp>
        <p:cxnSp>
          <p:nvCxnSpPr>
            <p:cNvPr id="5146" name="직선 연결선 817"/>
            <p:cNvCxnSpPr>
              <a:cxnSpLocks noChangeShapeType="1"/>
            </p:cNvCxnSpPr>
            <p:nvPr/>
          </p:nvCxnSpPr>
          <p:spPr bwMode="auto">
            <a:xfrm>
              <a:off x="2341" y="2517"/>
              <a:ext cx="447" cy="0"/>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5147" name="직선 연결선 818"/>
            <p:cNvCxnSpPr>
              <a:cxnSpLocks noChangeShapeType="1"/>
            </p:cNvCxnSpPr>
            <p:nvPr/>
          </p:nvCxnSpPr>
          <p:spPr bwMode="auto">
            <a:xfrm rot="5400000" flipH="1" flipV="1">
              <a:off x="2427" y="2515"/>
              <a:ext cx="57" cy="0"/>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5148" name="직선 연결선 819"/>
            <p:cNvCxnSpPr>
              <a:cxnSpLocks noChangeShapeType="1"/>
            </p:cNvCxnSpPr>
            <p:nvPr/>
          </p:nvCxnSpPr>
          <p:spPr bwMode="auto">
            <a:xfrm rot="5400000" flipH="1" flipV="1">
              <a:off x="2448" y="2515"/>
              <a:ext cx="57" cy="0"/>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sp>
          <p:nvSpPr>
            <p:cNvPr id="5149" name="TextBox 820"/>
            <p:cNvSpPr txBox="1">
              <a:spLocks noChangeArrowheads="1"/>
            </p:cNvSpPr>
            <p:nvPr/>
          </p:nvSpPr>
          <p:spPr bwMode="auto">
            <a:xfrm>
              <a:off x="2723" y="2440"/>
              <a:ext cx="344"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900">
                  <a:solidFill>
                    <a:schemeClr val="tx1"/>
                  </a:solidFill>
                  <a:latin typeface="돋움" pitchFamily="50" charset="-127"/>
                  <a:ea typeface="돋움" pitchFamily="50" charset="-127"/>
                </a:defRPr>
              </a:lvl1pPr>
              <a:lvl2pPr marL="742950" indent="-285750" eaLnBrk="0" hangingPunct="0">
                <a:defRPr kumimoji="1" sz="900">
                  <a:solidFill>
                    <a:schemeClr val="tx1"/>
                  </a:solidFill>
                  <a:latin typeface="돋움" pitchFamily="50" charset="-127"/>
                  <a:ea typeface="돋움" pitchFamily="50" charset="-127"/>
                </a:defRPr>
              </a:lvl2pPr>
              <a:lvl3pPr marL="1143000" indent="-228600" eaLnBrk="0" hangingPunct="0">
                <a:defRPr kumimoji="1" sz="900">
                  <a:solidFill>
                    <a:schemeClr val="tx1"/>
                  </a:solidFill>
                  <a:latin typeface="돋움" pitchFamily="50" charset="-127"/>
                  <a:ea typeface="돋움" pitchFamily="50" charset="-127"/>
                </a:defRPr>
              </a:lvl3pPr>
              <a:lvl4pPr marL="1600200" indent="-228600" eaLnBrk="0" hangingPunct="0">
                <a:defRPr kumimoji="1" sz="900">
                  <a:solidFill>
                    <a:schemeClr val="tx1"/>
                  </a:solidFill>
                  <a:latin typeface="돋움" pitchFamily="50" charset="-127"/>
                  <a:ea typeface="돋움" pitchFamily="50" charset="-127"/>
                </a:defRPr>
              </a:lvl4pPr>
              <a:lvl5pPr marL="2057400" indent="-228600" eaLnBrk="0" hangingPunct="0">
                <a:defRPr kumimoji="1" sz="900">
                  <a:solidFill>
                    <a:schemeClr val="tx1"/>
                  </a:solidFill>
                  <a:latin typeface="돋움" pitchFamily="50" charset="-127"/>
                  <a:ea typeface="돋움" pitchFamily="50" charset="-127"/>
                </a:defRPr>
              </a:lvl5pPr>
              <a:lvl6pPr marL="2514600" indent="-228600" eaLnBrk="0" fontAlgn="base" latinLnBrk="1" hangingPunct="0">
                <a:spcBef>
                  <a:spcPct val="0"/>
                </a:spcBef>
                <a:spcAft>
                  <a:spcPct val="0"/>
                </a:spcAft>
                <a:defRPr kumimoji="1" sz="900">
                  <a:solidFill>
                    <a:schemeClr val="tx1"/>
                  </a:solidFill>
                  <a:latin typeface="돋움" pitchFamily="50" charset="-127"/>
                  <a:ea typeface="돋움" pitchFamily="50" charset="-127"/>
                </a:defRPr>
              </a:lvl6pPr>
              <a:lvl7pPr marL="2971800" indent="-228600" eaLnBrk="0" fontAlgn="base" latinLnBrk="1" hangingPunct="0">
                <a:spcBef>
                  <a:spcPct val="0"/>
                </a:spcBef>
                <a:spcAft>
                  <a:spcPct val="0"/>
                </a:spcAft>
                <a:defRPr kumimoji="1" sz="900">
                  <a:solidFill>
                    <a:schemeClr val="tx1"/>
                  </a:solidFill>
                  <a:latin typeface="돋움" pitchFamily="50" charset="-127"/>
                  <a:ea typeface="돋움" pitchFamily="50" charset="-127"/>
                </a:defRPr>
              </a:lvl7pPr>
              <a:lvl8pPr marL="3429000" indent="-228600" eaLnBrk="0" fontAlgn="base" latinLnBrk="1" hangingPunct="0">
                <a:spcBef>
                  <a:spcPct val="0"/>
                </a:spcBef>
                <a:spcAft>
                  <a:spcPct val="0"/>
                </a:spcAft>
                <a:defRPr kumimoji="1" sz="900">
                  <a:solidFill>
                    <a:schemeClr val="tx1"/>
                  </a:solidFill>
                  <a:latin typeface="돋움" pitchFamily="50" charset="-127"/>
                  <a:ea typeface="돋움" pitchFamily="50" charset="-127"/>
                </a:defRPr>
              </a:lvl8pPr>
              <a:lvl9pPr marL="3886200" indent="-228600" eaLnBrk="0" fontAlgn="base" latinLnBrk="1" hangingPunct="0">
                <a:spcBef>
                  <a:spcPct val="0"/>
                </a:spcBef>
                <a:spcAft>
                  <a:spcPct val="0"/>
                </a:spcAft>
                <a:defRPr kumimoji="1" sz="900">
                  <a:solidFill>
                    <a:schemeClr val="tx1"/>
                  </a:solidFill>
                  <a:latin typeface="돋움" pitchFamily="50" charset="-127"/>
                  <a:ea typeface="돋움" pitchFamily="50" charset="-127"/>
                </a:defRPr>
              </a:lvl9pPr>
            </a:lstStyle>
            <a:p>
              <a:pPr eaLnBrk="1" hangingPunct="1"/>
              <a:r>
                <a:rPr lang="en-US" altLang="ko-KR" sz="800">
                  <a:latin typeface="Arial" charset="0"/>
                  <a:cs typeface="Arial" charset="0"/>
                </a:rPr>
                <a:t>&lt; Y40 &gt;</a:t>
              </a:r>
            </a:p>
          </p:txBody>
        </p:sp>
        <p:sp>
          <p:nvSpPr>
            <p:cNvPr id="5150" name="TextBox 821"/>
            <p:cNvSpPr txBox="1">
              <a:spLocks noChangeArrowheads="1"/>
            </p:cNvSpPr>
            <p:nvPr/>
          </p:nvSpPr>
          <p:spPr bwMode="auto">
            <a:xfrm>
              <a:off x="2370" y="2367"/>
              <a:ext cx="192"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900">
                  <a:solidFill>
                    <a:schemeClr val="tx1"/>
                  </a:solidFill>
                  <a:latin typeface="돋움" pitchFamily="50" charset="-127"/>
                  <a:ea typeface="돋움" pitchFamily="50" charset="-127"/>
                </a:defRPr>
              </a:lvl1pPr>
              <a:lvl2pPr marL="742950" indent="-285750" eaLnBrk="0" hangingPunct="0">
                <a:defRPr kumimoji="1" sz="900">
                  <a:solidFill>
                    <a:schemeClr val="tx1"/>
                  </a:solidFill>
                  <a:latin typeface="돋움" pitchFamily="50" charset="-127"/>
                  <a:ea typeface="돋움" pitchFamily="50" charset="-127"/>
                </a:defRPr>
              </a:lvl2pPr>
              <a:lvl3pPr marL="1143000" indent="-228600" eaLnBrk="0" hangingPunct="0">
                <a:defRPr kumimoji="1" sz="900">
                  <a:solidFill>
                    <a:schemeClr val="tx1"/>
                  </a:solidFill>
                  <a:latin typeface="돋움" pitchFamily="50" charset="-127"/>
                  <a:ea typeface="돋움" pitchFamily="50" charset="-127"/>
                </a:defRPr>
              </a:lvl3pPr>
              <a:lvl4pPr marL="1600200" indent="-228600" eaLnBrk="0" hangingPunct="0">
                <a:defRPr kumimoji="1" sz="900">
                  <a:solidFill>
                    <a:schemeClr val="tx1"/>
                  </a:solidFill>
                  <a:latin typeface="돋움" pitchFamily="50" charset="-127"/>
                  <a:ea typeface="돋움" pitchFamily="50" charset="-127"/>
                </a:defRPr>
              </a:lvl4pPr>
              <a:lvl5pPr marL="2057400" indent="-228600" eaLnBrk="0" hangingPunct="0">
                <a:defRPr kumimoji="1" sz="900">
                  <a:solidFill>
                    <a:schemeClr val="tx1"/>
                  </a:solidFill>
                  <a:latin typeface="돋움" pitchFamily="50" charset="-127"/>
                  <a:ea typeface="돋움" pitchFamily="50" charset="-127"/>
                </a:defRPr>
              </a:lvl5pPr>
              <a:lvl6pPr marL="2514600" indent="-228600" eaLnBrk="0" fontAlgn="base" latinLnBrk="1" hangingPunct="0">
                <a:spcBef>
                  <a:spcPct val="0"/>
                </a:spcBef>
                <a:spcAft>
                  <a:spcPct val="0"/>
                </a:spcAft>
                <a:defRPr kumimoji="1" sz="900">
                  <a:solidFill>
                    <a:schemeClr val="tx1"/>
                  </a:solidFill>
                  <a:latin typeface="돋움" pitchFamily="50" charset="-127"/>
                  <a:ea typeface="돋움" pitchFamily="50" charset="-127"/>
                </a:defRPr>
              </a:lvl6pPr>
              <a:lvl7pPr marL="2971800" indent="-228600" eaLnBrk="0" fontAlgn="base" latinLnBrk="1" hangingPunct="0">
                <a:spcBef>
                  <a:spcPct val="0"/>
                </a:spcBef>
                <a:spcAft>
                  <a:spcPct val="0"/>
                </a:spcAft>
                <a:defRPr kumimoji="1" sz="900">
                  <a:solidFill>
                    <a:schemeClr val="tx1"/>
                  </a:solidFill>
                  <a:latin typeface="돋움" pitchFamily="50" charset="-127"/>
                  <a:ea typeface="돋움" pitchFamily="50" charset="-127"/>
                </a:defRPr>
              </a:lvl7pPr>
              <a:lvl8pPr marL="3429000" indent="-228600" eaLnBrk="0" fontAlgn="base" latinLnBrk="1" hangingPunct="0">
                <a:spcBef>
                  <a:spcPct val="0"/>
                </a:spcBef>
                <a:spcAft>
                  <a:spcPct val="0"/>
                </a:spcAft>
                <a:defRPr kumimoji="1" sz="900">
                  <a:solidFill>
                    <a:schemeClr val="tx1"/>
                  </a:solidFill>
                  <a:latin typeface="돋움" pitchFamily="50" charset="-127"/>
                  <a:ea typeface="돋움" pitchFamily="50" charset="-127"/>
                </a:defRPr>
              </a:lvl8pPr>
              <a:lvl9pPr marL="3886200" indent="-228600" eaLnBrk="0" fontAlgn="base" latinLnBrk="1" hangingPunct="0">
                <a:spcBef>
                  <a:spcPct val="0"/>
                </a:spcBef>
                <a:spcAft>
                  <a:spcPct val="0"/>
                </a:spcAft>
                <a:defRPr kumimoji="1" sz="900">
                  <a:solidFill>
                    <a:schemeClr val="tx1"/>
                  </a:solidFill>
                  <a:latin typeface="돋움" pitchFamily="50" charset="-127"/>
                  <a:ea typeface="돋움" pitchFamily="50" charset="-127"/>
                </a:defRPr>
              </a:lvl9pPr>
            </a:lstStyle>
            <a:p>
              <a:pPr eaLnBrk="1" hangingPunct="1"/>
              <a:r>
                <a:rPr lang="en-US" altLang="ko-KR" sz="800">
                  <a:latin typeface="Arial" charset="0"/>
                  <a:cs typeface="Arial" charset="0"/>
                </a:rPr>
                <a:t>T0</a:t>
              </a:r>
            </a:p>
          </p:txBody>
        </p:sp>
        <p:cxnSp>
          <p:nvCxnSpPr>
            <p:cNvPr id="5151" name="직선 연결선 824"/>
            <p:cNvCxnSpPr>
              <a:cxnSpLocks noChangeShapeType="1"/>
            </p:cNvCxnSpPr>
            <p:nvPr/>
          </p:nvCxnSpPr>
          <p:spPr bwMode="auto">
            <a:xfrm>
              <a:off x="3339" y="2286"/>
              <a:ext cx="448" cy="0"/>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5152" name="직선 연결선 825"/>
            <p:cNvCxnSpPr>
              <a:cxnSpLocks noChangeShapeType="1"/>
            </p:cNvCxnSpPr>
            <p:nvPr/>
          </p:nvCxnSpPr>
          <p:spPr bwMode="auto">
            <a:xfrm rot="5400000" flipH="1" flipV="1">
              <a:off x="3425" y="2284"/>
              <a:ext cx="57" cy="0"/>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5153" name="직선 연결선 826"/>
            <p:cNvCxnSpPr>
              <a:cxnSpLocks noChangeShapeType="1"/>
            </p:cNvCxnSpPr>
            <p:nvPr/>
          </p:nvCxnSpPr>
          <p:spPr bwMode="auto">
            <a:xfrm rot="5400000" flipH="1" flipV="1">
              <a:off x="3446" y="2284"/>
              <a:ext cx="57" cy="0"/>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sp>
          <p:nvSpPr>
            <p:cNvPr id="5154" name="TextBox 827"/>
            <p:cNvSpPr txBox="1">
              <a:spLocks noChangeArrowheads="1"/>
            </p:cNvSpPr>
            <p:nvPr/>
          </p:nvSpPr>
          <p:spPr bwMode="auto">
            <a:xfrm>
              <a:off x="3721" y="2210"/>
              <a:ext cx="365"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900">
                  <a:solidFill>
                    <a:schemeClr val="tx1"/>
                  </a:solidFill>
                  <a:latin typeface="돋움" pitchFamily="50" charset="-127"/>
                  <a:ea typeface="돋움" pitchFamily="50" charset="-127"/>
                </a:defRPr>
              </a:lvl1pPr>
              <a:lvl2pPr marL="742950" indent="-285750" eaLnBrk="0" hangingPunct="0">
                <a:defRPr kumimoji="1" sz="900">
                  <a:solidFill>
                    <a:schemeClr val="tx1"/>
                  </a:solidFill>
                  <a:latin typeface="돋움" pitchFamily="50" charset="-127"/>
                  <a:ea typeface="돋움" pitchFamily="50" charset="-127"/>
                </a:defRPr>
              </a:lvl2pPr>
              <a:lvl3pPr marL="1143000" indent="-228600" eaLnBrk="0" hangingPunct="0">
                <a:defRPr kumimoji="1" sz="900">
                  <a:solidFill>
                    <a:schemeClr val="tx1"/>
                  </a:solidFill>
                  <a:latin typeface="돋움" pitchFamily="50" charset="-127"/>
                  <a:ea typeface="돋움" pitchFamily="50" charset="-127"/>
                </a:defRPr>
              </a:lvl3pPr>
              <a:lvl4pPr marL="1600200" indent="-228600" eaLnBrk="0" hangingPunct="0">
                <a:defRPr kumimoji="1" sz="900">
                  <a:solidFill>
                    <a:schemeClr val="tx1"/>
                  </a:solidFill>
                  <a:latin typeface="돋움" pitchFamily="50" charset="-127"/>
                  <a:ea typeface="돋움" pitchFamily="50" charset="-127"/>
                </a:defRPr>
              </a:lvl4pPr>
              <a:lvl5pPr marL="2057400" indent="-228600" eaLnBrk="0" hangingPunct="0">
                <a:defRPr kumimoji="1" sz="900">
                  <a:solidFill>
                    <a:schemeClr val="tx1"/>
                  </a:solidFill>
                  <a:latin typeface="돋움" pitchFamily="50" charset="-127"/>
                  <a:ea typeface="돋움" pitchFamily="50" charset="-127"/>
                </a:defRPr>
              </a:lvl5pPr>
              <a:lvl6pPr marL="2514600" indent="-228600" eaLnBrk="0" fontAlgn="base" latinLnBrk="1" hangingPunct="0">
                <a:spcBef>
                  <a:spcPct val="0"/>
                </a:spcBef>
                <a:spcAft>
                  <a:spcPct val="0"/>
                </a:spcAft>
                <a:defRPr kumimoji="1" sz="900">
                  <a:solidFill>
                    <a:schemeClr val="tx1"/>
                  </a:solidFill>
                  <a:latin typeface="돋움" pitchFamily="50" charset="-127"/>
                  <a:ea typeface="돋움" pitchFamily="50" charset="-127"/>
                </a:defRPr>
              </a:lvl6pPr>
              <a:lvl7pPr marL="2971800" indent="-228600" eaLnBrk="0" fontAlgn="base" latinLnBrk="1" hangingPunct="0">
                <a:spcBef>
                  <a:spcPct val="0"/>
                </a:spcBef>
                <a:spcAft>
                  <a:spcPct val="0"/>
                </a:spcAft>
                <a:defRPr kumimoji="1" sz="900">
                  <a:solidFill>
                    <a:schemeClr val="tx1"/>
                  </a:solidFill>
                  <a:latin typeface="돋움" pitchFamily="50" charset="-127"/>
                  <a:ea typeface="돋움" pitchFamily="50" charset="-127"/>
                </a:defRPr>
              </a:lvl7pPr>
              <a:lvl8pPr marL="3429000" indent="-228600" eaLnBrk="0" fontAlgn="base" latinLnBrk="1" hangingPunct="0">
                <a:spcBef>
                  <a:spcPct val="0"/>
                </a:spcBef>
                <a:spcAft>
                  <a:spcPct val="0"/>
                </a:spcAft>
                <a:defRPr kumimoji="1" sz="900">
                  <a:solidFill>
                    <a:schemeClr val="tx1"/>
                  </a:solidFill>
                  <a:latin typeface="돋움" pitchFamily="50" charset="-127"/>
                  <a:ea typeface="돋움" pitchFamily="50" charset="-127"/>
                </a:defRPr>
              </a:lvl8pPr>
              <a:lvl9pPr marL="3886200" indent="-228600" eaLnBrk="0" fontAlgn="base" latinLnBrk="1" hangingPunct="0">
                <a:spcBef>
                  <a:spcPct val="0"/>
                </a:spcBef>
                <a:spcAft>
                  <a:spcPct val="0"/>
                </a:spcAft>
                <a:defRPr kumimoji="1" sz="900">
                  <a:solidFill>
                    <a:schemeClr val="tx1"/>
                  </a:solidFill>
                  <a:latin typeface="돋움" pitchFamily="50" charset="-127"/>
                  <a:ea typeface="돋움" pitchFamily="50" charset="-127"/>
                </a:defRPr>
              </a:lvl9pPr>
            </a:lstStyle>
            <a:p>
              <a:pPr eaLnBrk="1" hangingPunct="1"/>
              <a:r>
                <a:rPr lang="en-US" altLang="ko-KR" sz="800">
                  <a:latin typeface="Arial" charset="0"/>
                  <a:cs typeface="Arial" charset="0"/>
                </a:rPr>
                <a:t>&lt;T0 K3&gt;</a:t>
              </a:r>
            </a:p>
          </p:txBody>
        </p:sp>
        <p:sp>
          <p:nvSpPr>
            <p:cNvPr id="5155" name="TextBox 828"/>
            <p:cNvSpPr txBox="1">
              <a:spLocks noChangeArrowheads="1"/>
            </p:cNvSpPr>
            <p:nvPr/>
          </p:nvSpPr>
          <p:spPr bwMode="auto">
            <a:xfrm>
              <a:off x="3369" y="2143"/>
              <a:ext cx="19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900">
                  <a:solidFill>
                    <a:schemeClr val="tx1"/>
                  </a:solidFill>
                  <a:latin typeface="돋움" pitchFamily="50" charset="-127"/>
                  <a:ea typeface="돋움" pitchFamily="50" charset="-127"/>
                </a:defRPr>
              </a:lvl1pPr>
              <a:lvl2pPr marL="742950" indent="-285750" eaLnBrk="0" hangingPunct="0">
                <a:defRPr kumimoji="1" sz="900">
                  <a:solidFill>
                    <a:schemeClr val="tx1"/>
                  </a:solidFill>
                  <a:latin typeface="돋움" pitchFamily="50" charset="-127"/>
                  <a:ea typeface="돋움" pitchFamily="50" charset="-127"/>
                </a:defRPr>
              </a:lvl2pPr>
              <a:lvl3pPr marL="1143000" indent="-228600" eaLnBrk="0" hangingPunct="0">
                <a:defRPr kumimoji="1" sz="900">
                  <a:solidFill>
                    <a:schemeClr val="tx1"/>
                  </a:solidFill>
                  <a:latin typeface="돋움" pitchFamily="50" charset="-127"/>
                  <a:ea typeface="돋움" pitchFamily="50" charset="-127"/>
                </a:defRPr>
              </a:lvl3pPr>
              <a:lvl4pPr marL="1600200" indent="-228600" eaLnBrk="0" hangingPunct="0">
                <a:defRPr kumimoji="1" sz="900">
                  <a:solidFill>
                    <a:schemeClr val="tx1"/>
                  </a:solidFill>
                  <a:latin typeface="돋움" pitchFamily="50" charset="-127"/>
                  <a:ea typeface="돋움" pitchFamily="50" charset="-127"/>
                </a:defRPr>
              </a:lvl4pPr>
              <a:lvl5pPr marL="2057400" indent="-228600" eaLnBrk="0" hangingPunct="0">
                <a:defRPr kumimoji="1" sz="900">
                  <a:solidFill>
                    <a:schemeClr val="tx1"/>
                  </a:solidFill>
                  <a:latin typeface="돋움" pitchFamily="50" charset="-127"/>
                  <a:ea typeface="돋움" pitchFamily="50" charset="-127"/>
                </a:defRPr>
              </a:lvl5pPr>
              <a:lvl6pPr marL="2514600" indent="-228600" eaLnBrk="0" fontAlgn="base" latinLnBrk="1" hangingPunct="0">
                <a:spcBef>
                  <a:spcPct val="0"/>
                </a:spcBef>
                <a:spcAft>
                  <a:spcPct val="0"/>
                </a:spcAft>
                <a:defRPr kumimoji="1" sz="900">
                  <a:solidFill>
                    <a:schemeClr val="tx1"/>
                  </a:solidFill>
                  <a:latin typeface="돋움" pitchFamily="50" charset="-127"/>
                  <a:ea typeface="돋움" pitchFamily="50" charset="-127"/>
                </a:defRPr>
              </a:lvl6pPr>
              <a:lvl7pPr marL="2971800" indent="-228600" eaLnBrk="0" fontAlgn="base" latinLnBrk="1" hangingPunct="0">
                <a:spcBef>
                  <a:spcPct val="0"/>
                </a:spcBef>
                <a:spcAft>
                  <a:spcPct val="0"/>
                </a:spcAft>
                <a:defRPr kumimoji="1" sz="900">
                  <a:solidFill>
                    <a:schemeClr val="tx1"/>
                  </a:solidFill>
                  <a:latin typeface="돋움" pitchFamily="50" charset="-127"/>
                  <a:ea typeface="돋움" pitchFamily="50" charset="-127"/>
                </a:defRPr>
              </a:lvl7pPr>
              <a:lvl8pPr marL="3429000" indent="-228600" eaLnBrk="0" fontAlgn="base" latinLnBrk="1" hangingPunct="0">
                <a:spcBef>
                  <a:spcPct val="0"/>
                </a:spcBef>
                <a:spcAft>
                  <a:spcPct val="0"/>
                </a:spcAft>
                <a:defRPr kumimoji="1" sz="900">
                  <a:solidFill>
                    <a:schemeClr val="tx1"/>
                  </a:solidFill>
                  <a:latin typeface="돋움" pitchFamily="50" charset="-127"/>
                  <a:ea typeface="돋움" pitchFamily="50" charset="-127"/>
                </a:defRPr>
              </a:lvl8pPr>
              <a:lvl9pPr marL="3886200" indent="-228600" eaLnBrk="0" fontAlgn="base" latinLnBrk="1" hangingPunct="0">
                <a:spcBef>
                  <a:spcPct val="0"/>
                </a:spcBef>
                <a:spcAft>
                  <a:spcPct val="0"/>
                </a:spcAft>
                <a:defRPr kumimoji="1" sz="900">
                  <a:solidFill>
                    <a:schemeClr val="tx1"/>
                  </a:solidFill>
                  <a:latin typeface="돋움" pitchFamily="50" charset="-127"/>
                  <a:ea typeface="돋움" pitchFamily="50" charset="-127"/>
                </a:defRPr>
              </a:lvl9pPr>
            </a:lstStyle>
            <a:p>
              <a:pPr eaLnBrk="1" hangingPunct="1"/>
              <a:r>
                <a:rPr lang="en-US" altLang="ko-KR" sz="800">
                  <a:latin typeface="Arial" charset="0"/>
                  <a:cs typeface="Arial" charset="0"/>
                </a:rPr>
                <a:t>X0</a:t>
              </a:r>
            </a:p>
          </p:txBody>
        </p:sp>
        <p:cxnSp>
          <p:nvCxnSpPr>
            <p:cNvPr id="5156" name="직선 연결선 829"/>
            <p:cNvCxnSpPr>
              <a:cxnSpLocks noChangeShapeType="1"/>
            </p:cNvCxnSpPr>
            <p:nvPr/>
          </p:nvCxnSpPr>
          <p:spPr bwMode="auto">
            <a:xfrm>
              <a:off x="3339" y="2517"/>
              <a:ext cx="448" cy="0"/>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5157" name="직선 연결선 830"/>
            <p:cNvCxnSpPr>
              <a:cxnSpLocks noChangeShapeType="1"/>
            </p:cNvCxnSpPr>
            <p:nvPr/>
          </p:nvCxnSpPr>
          <p:spPr bwMode="auto">
            <a:xfrm rot="5400000" flipH="1" flipV="1">
              <a:off x="3425" y="2515"/>
              <a:ext cx="57" cy="0"/>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5158" name="직선 연결선 831"/>
            <p:cNvCxnSpPr>
              <a:cxnSpLocks noChangeShapeType="1"/>
            </p:cNvCxnSpPr>
            <p:nvPr/>
          </p:nvCxnSpPr>
          <p:spPr bwMode="auto">
            <a:xfrm rot="5400000" flipH="1" flipV="1">
              <a:off x="3446" y="2515"/>
              <a:ext cx="57" cy="0"/>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sp>
          <p:nvSpPr>
            <p:cNvPr id="5159" name="TextBox 832"/>
            <p:cNvSpPr txBox="1">
              <a:spLocks noChangeArrowheads="1"/>
            </p:cNvSpPr>
            <p:nvPr/>
          </p:nvSpPr>
          <p:spPr bwMode="auto">
            <a:xfrm>
              <a:off x="3721" y="2440"/>
              <a:ext cx="344"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900">
                  <a:solidFill>
                    <a:schemeClr val="tx1"/>
                  </a:solidFill>
                  <a:latin typeface="돋움" pitchFamily="50" charset="-127"/>
                  <a:ea typeface="돋움" pitchFamily="50" charset="-127"/>
                </a:defRPr>
              </a:lvl1pPr>
              <a:lvl2pPr marL="742950" indent="-285750" eaLnBrk="0" hangingPunct="0">
                <a:defRPr kumimoji="1" sz="900">
                  <a:solidFill>
                    <a:schemeClr val="tx1"/>
                  </a:solidFill>
                  <a:latin typeface="돋움" pitchFamily="50" charset="-127"/>
                  <a:ea typeface="돋움" pitchFamily="50" charset="-127"/>
                </a:defRPr>
              </a:lvl2pPr>
              <a:lvl3pPr marL="1143000" indent="-228600" eaLnBrk="0" hangingPunct="0">
                <a:defRPr kumimoji="1" sz="900">
                  <a:solidFill>
                    <a:schemeClr val="tx1"/>
                  </a:solidFill>
                  <a:latin typeface="돋움" pitchFamily="50" charset="-127"/>
                  <a:ea typeface="돋움" pitchFamily="50" charset="-127"/>
                </a:defRPr>
              </a:lvl3pPr>
              <a:lvl4pPr marL="1600200" indent="-228600" eaLnBrk="0" hangingPunct="0">
                <a:defRPr kumimoji="1" sz="900">
                  <a:solidFill>
                    <a:schemeClr val="tx1"/>
                  </a:solidFill>
                  <a:latin typeface="돋움" pitchFamily="50" charset="-127"/>
                  <a:ea typeface="돋움" pitchFamily="50" charset="-127"/>
                </a:defRPr>
              </a:lvl4pPr>
              <a:lvl5pPr marL="2057400" indent="-228600" eaLnBrk="0" hangingPunct="0">
                <a:defRPr kumimoji="1" sz="900">
                  <a:solidFill>
                    <a:schemeClr val="tx1"/>
                  </a:solidFill>
                  <a:latin typeface="돋움" pitchFamily="50" charset="-127"/>
                  <a:ea typeface="돋움" pitchFamily="50" charset="-127"/>
                </a:defRPr>
              </a:lvl5pPr>
              <a:lvl6pPr marL="2514600" indent="-228600" eaLnBrk="0" fontAlgn="base" latinLnBrk="1" hangingPunct="0">
                <a:spcBef>
                  <a:spcPct val="0"/>
                </a:spcBef>
                <a:spcAft>
                  <a:spcPct val="0"/>
                </a:spcAft>
                <a:defRPr kumimoji="1" sz="900">
                  <a:solidFill>
                    <a:schemeClr val="tx1"/>
                  </a:solidFill>
                  <a:latin typeface="돋움" pitchFamily="50" charset="-127"/>
                  <a:ea typeface="돋움" pitchFamily="50" charset="-127"/>
                </a:defRPr>
              </a:lvl6pPr>
              <a:lvl7pPr marL="2971800" indent="-228600" eaLnBrk="0" fontAlgn="base" latinLnBrk="1" hangingPunct="0">
                <a:spcBef>
                  <a:spcPct val="0"/>
                </a:spcBef>
                <a:spcAft>
                  <a:spcPct val="0"/>
                </a:spcAft>
                <a:defRPr kumimoji="1" sz="900">
                  <a:solidFill>
                    <a:schemeClr val="tx1"/>
                  </a:solidFill>
                  <a:latin typeface="돋움" pitchFamily="50" charset="-127"/>
                  <a:ea typeface="돋움" pitchFamily="50" charset="-127"/>
                </a:defRPr>
              </a:lvl7pPr>
              <a:lvl8pPr marL="3429000" indent="-228600" eaLnBrk="0" fontAlgn="base" latinLnBrk="1" hangingPunct="0">
                <a:spcBef>
                  <a:spcPct val="0"/>
                </a:spcBef>
                <a:spcAft>
                  <a:spcPct val="0"/>
                </a:spcAft>
                <a:defRPr kumimoji="1" sz="900">
                  <a:solidFill>
                    <a:schemeClr val="tx1"/>
                  </a:solidFill>
                  <a:latin typeface="돋움" pitchFamily="50" charset="-127"/>
                  <a:ea typeface="돋움" pitchFamily="50" charset="-127"/>
                </a:defRPr>
              </a:lvl8pPr>
              <a:lvl9pPr marL="3886200" indent="-228600" eaLnBrk="0" fontAlgn="base" latinLnBrk="1" hangingPunct="0">
                <a:spcBef>
                  <a:spcPct val="0"/>
                </a:spcBef>
                <a:spcAft>
                  <a:spcPct val="0"/>
                </a:spcAft>
                <a:defRPr kumimoji="1" sz="900">
                  <a:solidFill>
                    <a:schemeClr val="tx1"/>
                  </a:solidFill>
                  <a:latin typeface="돋움" pitchFamily="50" charset="-127"/>
                  <a:ea typeface="돋움" pitchFamily="50" charset="-127"/>
                </a:defRPr>
              </a:lvl9pPr>
            </a:lstStyle>
            <a:p>
              <a:pPr eaLnBrk="1" hangingPunct="1"/>
              <a:r>
                <a:rPr lang="en-US" altLang="ko-KR" sz="800">
                  <a:latin typeface="Arial" charset="0"/>
                  <a:cs typeface="Arial" charset="0"/>
                </a:rPr>
                <a:t>&lt; Y40 &gt;</a:t>
              </a:r>
            </a:p>
          </p:txBody>
        </p:sp>
        <p:sp>
          <p:nvSpPr>
            <p:cNvPr id="5160" name="TextBox 833"/>
            <p:cNvSpPr txBox="1">
              <a:spLocks noChangeArrowheads="1"/>
            </p:cNvSpPr>
            <p:nvPr/>
          </p:nvSpPr>
          <p:spPr bwMode="auto">
            <a:xfrm>
              <a:off x="3369" y="2367"/>
              <a:ext cx="192"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900">
                  <a:solidFill>
                    <a:schemeClr val="tx1"/>
                  </a:solidFill>
                  <a:latin typeface="돋움" pitchFamily="50" charset="-127"/>
                  <a:ea typeface="돋움" pitchFamily="50" charset="-127"/>
                </a:defRPr>
              </a:lvl1pPr>
              <a:lvl2pPr marL="742950" indent="-285750" eaLnBrk="0" hangingPunct="0">
                <a:defRPr kumimoji="1" sz="900">
                  <a:solidFill>
                    <a:schemeClr val="tx1"/>
                  </a:solidFill>
                  <a:latin typeface="돋움" pitchFamily="50" charset="-127"/>
                  <a:ea typeface="돋움" pitchFamily="50" charset="-127"/>
                </a:defRPr>
              </a:lvl2pPr>
              <a:lvl3pPr marL="1143000" indent="-228600" eaLnBrk="0" hangingPunct="0">
                <a:defRPr kumimoji="1" sz="900">
                  <a:solidFill>
                    <a:schemeClr val="tx1"/>
                  </a:solidFill>
                  <a:latin typeface="돋움" pitchFamily="50" charset="-127"/>
                  <a:ea typeface="돋움" pitchFamily="50" charset="-127"/>
                </a:defRPr>
              </a:lvl3pPr>
              <a:lvl4pPr marL="1600200" indent="-228600" eaLnBrk="0" hangingPunct="0">
                <a:defRPr kumimoji="1" sz="900">
                  <a:solidFill>
                    <a:schemeClr val="tx1"/>
                  </a:solidFill>
                  <a:latin typeface="돋움" pitchFamily="50" charset="-127"/>
                  <a:ea typeface="돋움" pitchFamily="50" charset="-127"/>
                </a:defRPr>
              </a:lvl4pPr>
              <a:lvl5pPr marL="2057400" indent="-228600" eaLnBrk="0" hangingPunct="0">
                <a:defRPr kumimoji="1" sz="900">
                  <a:solidFill>
                    <a:schemeClr val="tx1"/>
                  </a:solidFill>
                  <a:latin typeface="돋움" pitchFamily="50" charset="-127"/>
                  <a:ea typeface="돋움" pitchFamily="50" charset="-127"/>
                </a:defRPr>
              </a:lvl5pPr>
              <a:lvl6pPr marL="2514600" indent="-228600" eaLnBrk="0" fontAlgn="base" latinLnBrk="1" hangingPunct="0">
                <a:spcBef>
                  <a:spcPct val="0"/>
                </a:spcBef>
                <a:spcAft>
                  <a:spcPct val="0"/>
                </a:spcAft>
                <a:defRPr kumimoji="1" sz="900">
                  <a:solidFill>
                    <a:schemeClr val="tx1"/>
                  </a:solidFill>
                  <a:latin typeface="돋움" pitchFamily="50" charset="-127"/>
                  <a:ea typeface="돋움" pitchFamily="50" charset="-127"/>
                </a:defRPr>
              </a:lvl6pPr>
              <a:lvl7pPr marL="2971800" indent="-228600" eaLnBrk="0" fontAlgn="base" latinLnBrk="1" hangingPunct="0">
                <a:spcBef>
                  <a:spcPct val="0"/>
                </a:spcBef>
                <a:spcAft>
                  <a:spcPct val="0"/>
                </a:spcAft>
                <a:defRPr kumimoji="1" sz="900">
                  <a:solidFill>
                    <a:schemeClr val="tx1"/>
                  </a:solidFill>
                  <a:latin typeface="돋움" pitchFamily="50" charset="-127"/>
                  <a:ea typeface="돋움" pitchFamily="50" charset="-127"/>
                </a:defRPr>
              </a:lvl7pPr>
              <a:lvl8pPr marL="3429000" indent="-228600" eaLnBrk="0" fontAlgn="base" latinLnBrk="1" hangingPunct="0">
                <a:spcBef>
                  <a:spcPct val="0"/>
                </a:spcBef>
                <a:spcAft>
                  <a:spcPct val="0"/>
                </a:spcAft>
                <a:defRPr kumimoji="1" sz="900">
                  <a:solidFill>
                    <a:schemeClr val="tx1"/>
                  </a:solidFill>
                  <a:latin typeface="돋움" pitchFamily="50" charset="-127"/>
                  <a:ea typeface="돋움" pitchFamily="50" charset="-127"/>
                </a:defRPr>
              </a:lvl8pPr>
              <a:lvl9pPr marL="3886200" indent="-228600" eaLnBrk="0" fontAlgn="base" latinLnBrk="1" hangingPunct="0">
                <a:spcBef>
                  <a:spcPct val="0"/>
                </a:spcBef>
                <a:spcAft>
                  <a:spcPct val="0"/>
                </a:spcAft>
                <a:defRPr kumimoji="1" sz="900">
                  <a:solidFill>
                    <a:schemeClr val="tx1"/>
                  </a:solidFill>
                  <a:latin typeface="돋움" pitchFamily="50" charset="-127"/>
                  <a:ea typeface="돋움" pitchFamily="50" charset="-127"/>
                </a:defRPr>
              </a:lvl9pPr>
            </a:lstStyle>
            <a:p>
              <a:pPr eaLnBrk="1" hangingPunct="1"/>
              <a:r>
                <a:rPr lang="en-US" altLang="ko-KR" sz="800">
                  <a:latin typeface="Arial" charset="0"/>
                  <a:cs typeface="Arial" charset="0"/>
                </a:rPr>
                <a:t>T0</a:t>
              </a:r>
            </a:p>
          </p:txBody>
        </p:sp>
        <p:cxnSp>
          <p:nvCxnSpPr>
            <p:cNvPr id="5161" name="직선 연결선 834"/>
            <p:cNvCxnSpPr>
              <a:cxnSpLocks noChangeShapeType="1"/>
            </p:cNvCxnSpPr>
            <p:nvPr/>
          </p:nvCxnSpPr>
          <p:spPr bwMode="auto">
            <a:xfrm>
              <a:off x="2341" y="2786"/>
              <a:ext cx="447" cy="0"/>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5162" name="직선 연결선 835"/>
            <p:cNvCxnSpPr>
              <a:cxnSpLocks noChangeShapeType="1"/>
            </p:cNvCxnSpPr>
            <p:nvPr/>
          </p:nvCxnSpPr>
          <p:spPr bwMode="auto">
            <a:xfrm rot="5400000" flipH="1" flipV="1">
              <a:off x="2427" y="2784"/>
              <a:ext cx="57" cy="0"/>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5163" name="직선 연결선 836"/>
            <p:cNvCxnSpPr>
              <a:cxnSpLocks noChangeShapeType="1"/>
            </p:cNvCxnSpPr>
            <p:nvPr/>
          </p:nvCxnSpPr>
          <p:spPr bwMode="auto">
            <a:xfrm rot="5400000" flipH="1" flipV="1">
              <a:off x="2448" y="2784"/>
              <a:ext cx="57" cy="0"/>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sp>
          <p:nvSpPr>
            <p:cNvPr id="5164" name="TextBox 837"/>
            <p:cNvSpPr txBox="1">
              <a:spLocks noChangeArrowheads="1"/>
            </p:cNvSpPr>
            <p:nvPr/>
          </p:nvSpPr>
          <p:spPr bwMode="auto">
            <a:xfrm>
              <a:off x="2723" y="2710"/>
              <a:ext cx="335"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900">
                  <a:solidFill>
                    <a:schemeClr val="tx1"/>
                  </a:solidFill>
                  <a:latin typeface="돋움" pitchFamily="50" charset="-127"/>
                  <a:ea typeface="돋움" pitchFamily="50" charset="-127"/>
                </a:defRPr>
              </a:lvl1pPr>
              <a:lvl2pPr marL="742950" indent="-285750" eaLnBrk="0" hangingPunct="0">
                <a:defRPr kumimoji="1" sz="900">
                  <a:solidFill>
                    <a:schemeClr val="tx1"/>
                  </a:solidFill>
                  <a:latin typeface="돋움" pitchFamily="50" charset="-127"/>
                  <a:ea typeface="돋움" pitchFamily="50" charset="-127"/>
                </a:defRPr>
              </a:lvl2pPr>
              <a:lvl3pPr marL="1143000" indent="-228600" eaLnBrk="0" hangingPunct="0">
                <a:defRPr kumimoji="1" sz="900">
                  <a:solidFill>
                    <a:schemeClr val="tx1"/>
                  </a:solidFill>
                  <a:latin typeface="돋움" pitchFamily="50" charset="-127"/>
                  <a:ea typeface="돋움" pitchFamily="50" charset="-127"/>
                </a:defRPr>
              </a:lvl3pPr>
              <a:lvl4pPr marL="1600200" indent="-228600" eaLnBrk="0" hangingPunct="0">
                <a:defRPr kumimoji="1" sz="900">
                  <a:solidFill>
                    <a:schemeClr val="tx1"/>
                  </a:solidFill>
                  <a:latin typeface="돋움" pitchFamily="50" charset="-127"/>
                  <a:ea typeface="돋움" pitchFamily="50" charset="-127"/>
                </a:defRPr>
              </a:lvl4pPr>
              <a:lvl5pPr marL="2057400" indent="-228600" eaLnBrk="0" hangingPunct="0">
                <a:defRPr kumimoji="1" sz="900">
                  <a:solidFill>
                    <a:schemeClr val="tx1"/>
                  </a:solidFill>
                  <a:latin typeface="돋움" pitchFamily="50" charset="-127"/>
                  <a:ea typeface="돋움" pitchFamily="50" charset="-127"/>
                </a:defRPr>
              </a:lvl5pPr>
              <a:lvl6pPr marL="2514600" indent="-228600" eaLnBrk="0" fontAlgn="base" latinLnBrk="1" hangingPunct="0">
                <a:spcBef>
                  <a:spcPct val="0"/>
                </a:spcBef>
                <a:spcAft>
                  <a:spcPct val="0"/>
                </a:spcAft>
                <a:defRPr kumimoji="1" sz="900">
                  <a:solidFill>
                    <a:schemeClr val="tx1"/>
                  </a:solidFill>
                  <a:latin typeface="돋움" pitchFamily="50" charset="-127"/>
                  <a:ea typeface="돋움" pitchFamily="50" charset="-127"/>
                </a:defRPr>
              </a:lvl6pPr>
              <a:lvl7pPr marL="2971800" indent="-228600" eaLnBrk="0" fontAlgn="base" latinLnBrk="1" hangingPunct="0">
                <a:spcBef>
                  <a:spcPct val="0"/>
                </a:spcBef>
                <a:spcAft>
                  <a:spcPct val="0"/>
                </a:spcAft>
                <a:defRPr kumimoji="1" sz="900">
                  <a:solidFill>
                    <a:schemeClr val="tx1"/>
                  </a:solidFill>
                  <a:latin typeface="돋움" pitchFamily="50" charset="-127"/>
                  <a:ea typeface="돋움" pitchFamily="50" charset="-127"/>
                </a:defRPr>
              </a:lvl7pPr>
              <a:lvl8pPr marL="3429000" indent="-228600" eaLnBrk="0" fontAlgn="base" latinLnBrk="1" hangingPunct="0">
                <a:spcBef>
                  <a:spcPct val="0"/>
                </a:spcBef>
                <a:spcAft>
                  <a:spcPct val="0"/>
                </a:spcAft>
                <a:defRPr kumimoji="1" sz="900">
                  <a:solidFill>
                    <a:schemeClr val="tx1"/>
                  </a:solidFill>
                  <a:latin typeface="돋움" pitchFamily="50" charset="-127"/>
                  <a:ea typeface="돋움" pitchFamily="50" charset="-127"/>
                </a:defRPr>
              </a:lvl8pPr>
              <a:lvl9pPr marL="3886200" indent="-228600" eaLnBrk="0" fontAlgn="base" latinLnBrk="1" hangingPunct="0">
                <a:spcBef>
                  <a:spcPct val="0"/>
                </a:spcBef>
                <a:spcAft>
                  <a:spcPct val="0"/>
                </a:spcAft>
                <a:defRPr kumimoji="1" sz="900">
                  <a:solidFill>
                    <a:schemeClr val="tx1"/>
                  </a:solidFill>
                  <a:latin typeface="돋움" pitchFamily="50" charset="-127"/>
                  <a:ea typeface="돋움" pitchFamily="50" charset="-127"/>
                </a:defRPr>
              </a:lvl9pPr>
            </a:lstStyle>
            <a:p>
              <a:pPr eaLnBrk="1" hangingPunct="1"/>
              <a:r>
                <a:rPr lang="en-US" altLang="ko-KR" sz="800">
                  <a:latin typeface="Arial" charset="0"/>
                  <a:cs typeface="Arial" charset="0"/>
                </a:rPr>
                <a:t>&lt;  M0 &gt;</a:t>
              </a:r>
            </a:p>
          </p:txBody>
        </p:sp>
        <p:sp>
          <p:nvSpPr>
            <p:cNvPr id="5165" name="TextBox 838"/>
            <p:cNvSpPr txBox="1">
              <a:spLocks noChangeArrowheads="1"/>
            </p:cNvSpPr>
            <p:nvPr/>
          </p:nvSpPr>
          <p:spPr bwMode="auto">
            <a:xfrm>
              <a:off x="2370" y="2643"/>
              <a:ext cx="19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900">
                  <a:solidFill>
                    <a:schemeClr val="tx1"/>
                  </a:solidFill>
                  <a:latin typeface="돋움" pitchFamily="50" charset="-127"/>
                  <a:ea typeface="돋움" pitchFamily="50" charset="-127"/>
                </a:defRPr>
              </a:lvl1pPr>
              <a:lvl2pPr marL="742950" indent="-285750" eaLnBrk="0" hangingPunct="0">
                <a:defRPr kumimoji="1" sz="900">
                  <a:solidFill>
                    <a:schemeClr val="tx1"/>
                  </a:solidFill>
                  <a:latin typeface="돋움" pitchFamily="50" charset="-127"/>
                  <a:ea typeface="돋움" pitchFamily="50" charset="-127"/>
                </a:defRPr>
              </a:lvl2pPr>
              <a:lvl3pPr marL="1143000" indent="-228600" eaLnBrk="0" hangingPunct="0">
                <a:defRPr kumimoji="1" sz="900">
                  <a:solidFill>
                    <a:schemeClr val="tx1"/>
                  </a:solidFill>
                  <a:latin typeface="돋움" pitchFamily="50" charset="-127"/>
                  <a:ea typeface="돋움" pitchFamily="50" charset="-127"/>
                </a:defRPr>
              </a:lvl3pPr>
              <a:lvl4pPr marL="1600200" indent="-228600" eaLnBrk="0" hangingPunct="0">
                <a:defRPr kumimoji="1" sz="900">
                  <a:solidFill>
                    <a:schemeClr val="tx1"/>
                  </a:solidFill>
                  <a:latin typeface="돋움" pitchFamily="50" charset="-127"/>
                  <a:ea typeface="돋움" pitchFamily="50" charset="-127"/>
                </a:defRPr>
              </a:lvl4pPr>
              <a:lvl5pPr marL="2057400" indent="-228600" eaLnBrk="0" hangingPunct="0">
                <a:defRPr kumimoji="1" sz="900">
                  <a:solidFill>
                    <a:schemeClr val="tx1"/>
                  </a:solidFill>
                  <a:latin typeface="돋움" pitchFamily="50" charset="-127"/>
                  <a:ea typeface="돋움" pitchFamily="50" charset="-127"/>
                </a:defRPr>
              </a:lvl5pPr>
              <a:lvl6pPr marL="2514600" indent="-228600" eaLnBrk="0" fontAlgn="base" latinLnBrk="1" hangingPunct="0">
                <a:spcBef>
                  <a:spcPct val="0"/>
                </a:spcBef>
                <a:spcAft>
                  <a:spcPct val="0"/>
                </a:spcAft>
                <a:defRPr kumimoji="1" sz="900">
                  <a:solidFill>
                    <a:schemeClr val="tx1"/>
                  </a:solidFill>
                  <a:latin typeface="돋움" pitchFamily="50" charset="-127"/>
                  <a:ea typeface="돋움" pitchFamily="50" charset="-127"/>
                </a:defRPr>
              </a:lvl6pPr>
              <a:lvl7pPr marL="2971800" indent="-228600" eaLnBrk="0" fontAlgn="base" latinLnBrk="1" hangingPunct="0">
                <a:spcBef>
                  <a:spcPct val="0"/>
                </a:spcBef>
                <a:spcAft>
                  <a:spcPct val="0"/>
                </a:spcAft>
                <a:defRPr kumimoji="1" sz="900">
                  <a:solidFill>
                    <a:schemeClr val="tx1"/>
                  </a:solidFill>
                  <a:latin typeface="돋움" pitchFamily="50" charset="-127"/>
                  <a:ea typeface="돋움" pitchFamily="50" charset="-127"/>
                </a:defRPr>
              </a:lvl7pPr>
              <a:lvl8pPr marL="3429000" indent="-228600" eaLnBrk="0" fontAlgn="base" latinLnBrk="1" hangingPunct="0">
                <a:spcBef>
                  <a:spcPct val="0"/>
                </a:spcBef>
                <a:spcAft>
                  <a:spcPct val="0"/>
                </a:spcAft>
                <a:defRPr kumimoji="1" sz="900">
                  <a:solidFill>
                    <a:schemeClr val="tx1"/>
                  </a:solidFill>
                  <a:latin typeface="돋움" pitchFamily="50" charset="-127"/>
                  <a:ea typeface="돋움" pitchFamily="50" charset="-127"/>
                </a:defRPr>
              </a:lvl8pPr>
              <a:lvl9pPr marL="3886200" indent="-228600" eaLnBrk="0" fontAlgn="base" latinLnBrk="1" hangingPunct="0">
                <a:spcBef>
                  <a:spcPct val="0"/>
                </a:spcBef>
                <a:spcAft>
                  <a:spcPct val="0"/>
                </a:spcAft>
                <a:defRPr kumimoji="1" sz="900">
                  <a:solidFill>
                    <a:schemeClr val="tx1"/>
                  </a:solidFill>
                  <a:latin typeface="돋움" pitchFamily="50" charset="-127"/>
                  <a:ea typeface="돋움" pitchFamily="50" charset="-127"/>
                </a:defRPr>
              </a:lvl9pPr>
            </a:lstStyle>
            <a:p>
              <a:pPr eaLnBrk="1" hangingPunct="1"/>
              <a:r>
                <a:rPr lang="en-US" altLang="ko-KR" sz="800">
                  <a:latin typeface="Arial" charset="0"/>
                  <a:cs typeface="Arial" charset="0"/>
                </a:rPr>
                <a:t>X0</a:t>
              </a:r>
            </a:p>
          </p:txBody>
        </p:sp>
        <p:cxnSp>
          <p:nvCxnSpPr>
            <p:cNvPr id="5166" name="직선 연결선 839"/>
            <p:cNvCxnSpPr>
              <a:cxnSpLocks noChangeShapeType="1"/>
            </p:cNvCxnSpPr>
            <p:nvPr/>
          </p:nvCxnSpPr>
          <p:spPr bwMode="auto">
            <a:xfrm>
              <a:off x="2341" y="3233"/>
              <a:ext cx="447" cy="0"/>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5167" name="직선 연결선 840"/>
            <p:cNvCxnSpPr>
              <a:cxnSpLocks noChangeShapeType="1"/>
            </p:cNvCxnSpPr>
            <p:nvPr/>
          </p:nvCxnSpPr>
          <p:spPr bwMode="auto">
            <a:xfrm rot="5400000" flipH="1" flipV="1">
              <a:off x="2427" y="3231"/>
              <a:ext cx="57" cy="0"/>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5168" name="직선 연결선 841"/>
            <p:cNvCxnSpPr>
              <a:cxnSpLocks noChangeShapeType="1"/>
            </p:cNvCxnSpPr>
            <p:nvPr/>
          </p:nvCxnSpPr>
          <p:spPr bwMode="auto">
            <a:xfrm rot="5400000" flipH="1" flipV="1">
              <a:off x="2448" y="3231"/>
              <a:ext cx="57" cy="0"/>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sp>
          <p:nvSpPr>
            <p:cNvPr id="5169" name="TextBox 842"/>
            <p:cNvSpPr txBox="1">
              <a:spLocks noChangeArrowheads="1"/>
            </p:cNvSpPr>
            <p:nvPr/>
          </p:nvSpPr>
          <p:spPr bwMode="auto">
            <a:xfrm>
              <a:off x="2723" y="3157"/>
              <a:ext cx="344"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900">
                  <a:solidFill>
                    <a:schemeClr val="tx1"/>
                  </a:solidFill>
                  <a:latin typeface="돋움" pitchFamily="50" charset="-127"/>
                  <a:ea typeface="돋움" pitchFamily="50" charset="-127"/>
                </a:defRPr>
              </a:lvl1pPr>
              <a:lvl2pPr marL="742950" indent="-285750" eaLnBrk="0" hangingPunct="0">
                <a:defRPr kumimoji="1" sz="900">
                  <a:solidFill>
                    <a:schemeClr val="tx1"/>
                  </a:solidFill>
                  <a:latin typeface="돋움" pitchFamily="50" charset="-127"/>
                  <a:ea typeface="돋움" pitchFamily="50" charset="-127"/>
                </a:defRPr>
              </a:lvl2pPr>
              <a:lvl3pPr marL="1143000" indent="-228600" eaLnBrk="0" hangingPunct="0">
                <a:defRPr kumimoji="1" sz="900">
                  <a:solidFill>
                    <a:schemeClr val="tx1"/>
                  </a:solidFill>
                  <a:latin typeface="돋움" pitchFamily="50" charset="-127"/>
                  <a:ea typeface="돋움" pitchFamily="50" charset="-127"/>
                </a:defRPr>
              </a:lvl3pPr>
              <a:lvl4pPr marL="1600200" indent="-228600" eaLnBrk="0" hangingPunct="0">
                <a:defRPr kumimoji="1" sz="900">
                  <a:solidFill>
                    <a:schemeClr val="tx1"/>
                  </a:solidFill>
                  <a:latin typeface="돋움" pitchFamily="50" charset="-127"/>
                  <a:ea typeface="돋움" pitchFamily="50" charset="-127"/>
                </a:defRPr>
              </a:lvl4pPr>
              <a:lvl5pPr marL="2057400" indent="-228600" eaLnBrk="0" hangingPunct="0">
                <a:defRPr kumimoji="1" sz="900">
                  <a:solidFill>
                    <a:schemeClr val="tx1"/>
                  </a:solidFill>
                  <a:latin typeface="돋움" pitchFamily="50" charset="-127"/>
                  <a:ea typeface="돋움" pitchFamily="50" charset="-127"/>
                </a:defRPr>
              </a:lvl5pPr>
              <a:lvl6pPr marL="2514600" indent="-228600" eaLnBrk="0" fontAlgn="base" latinLnBrk="1" hangingPunct="0">
                <a:spcBef>
                  <a:spcPct val="0"/>
                </a:spcBef>
                <a:spcAft>
                  <a:spcPct val="0"/>
                </a:spcAft>
                <a:defRPr kumimoji="1" sz="900">
                  <a:solidFill>
                    <a:schemeClr val="tx1"/>
                  </a:solidFill>
                  <a:latin typeface="돋움" pitchFamily="50" charset="-127"/>
                  <a:ea typeface="돋움" pitchFamily="50" charset="-127"/>
                </a:defRPr>
              </a:lvl6pPr>
              <a:lvl7pPr marL="2971800" indent="-228600" eaLnBrk="0" fontAlgn="base" latinLnBrk="1" hangingPunct="0">
                <a:spcBef>
                  <a:spcPct val="0"/>
                </a:spcBef>
                <a:spcAft>
                  <a:spcPct val="0"/>
                </a:spcAft>
                <a:defRPr kumimoji="1" sz="900">
                  <a:solidFill>
                    <a:schemeClr val="tx1"/>
                  </a:solidFill>
                  <a:latin typeface="돋움" pitchFamily="50" charset="-127"/>
                  <a:ea typeface="돋움" pitchFamily="50" charset="-127"/>
                </a:defRPr>
              </a:lvl7pPr>
              <a:lvl8pPr marL="3429000" indent="-228600" eaLnBrk="0" fontAlgn="base" latinLnBrk="1" hangingPunct="0">
                <a:spcBef>
                  <a:spcPct val="0"/>
                </a:spcBef>
                <a:spcAft>
                  <a:spcPct val="0"/>
                </a:spcAft>
                <a:defRPr kumimoji="1" sz="900">
                  <a:solidFill>
                    <a:schemeClr val="tx1"/>
                  </a:solidFill>
                  <a:latin typeface="돋움" pitchFamily="50" charset="-127"/>
                  <a:ea typeface="돋움" pitchFamily="50" charset="-127"/>
                </a:defRPr>
              </a:lvl8pPr>
              <a:lvl9pPr marL="3886200" indent="-228600" eaLnBrk="0" fontAlgn="base" latinLnBrk="1" hangingPunct="0">
                <a:spcBef>
                  <a:spcPct val="0"/>
                </a:spcBef>
                <a:spcAft>
                  <a:spcPct val="0"/>
                </a:spcAft>
                <a:defRPr kumimoji="1" sz="900">
                  <a:solidFill>
                    <a:schemeClr val="tx1"/>
                  </a:solidFill>
                  <a:latin typeface="돋움" pitchFamily="50" charset="-127"/>
                  <a:ea typeface="돋움" pitchFamily="50" charset="-127"/>
                </a:defRPr>
              </a:lvl9pPr>
            </a:lstStyle>
            <a:p>
              <a:pPr eaLnBrk="1" hangingPunct="1"/>
              <a:r>
                <a:rPr lang="en-US" altLang="ko-KR" sz="800">
                  <a:latin typeface="Arial" charset="0"/>
                  <a:cs typeface="Arial" charset="0"/>
                </a:rPr>
                <a:t>&lt; Y40 &gt;</a:t>
              </a:r>
            </a:p>
          </p:txBody>
        </p:sp>
        <p:sp>
          <p:nvSpPr>
            <p:cNvPr id="5170" name="TextBox 843"/>
            <p:cNvSpPr txBox="1">
              <a:spLocks noChangeArrowheads="1"/>
            </p:cNvSpPr>
            <p:nvPr/>
          </p:nvSpPr>
          <p:spPr bwMode="auto">
            <a:xfrm>
              <a:off x="2370" y="3085"/>
              <a:ext cx="192"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900">
                  <a:solidFill>
                    <a:schemeClr val="tx1"/>
                  </a:solidFill>
                  <a:latin typeface="돋움" pitchFamily="50" charset="-127"/>
                  <a:ea typeface="돋움" pitchFamily="50" charset="-127"/>
                </a:defRPr>
              </a:lvl1pPr>
              <a:lvl2pPr marL="742950" indent="-285750" eaLnBrk="0" hangingPunct="0">
                <a:defRPr kumimoji="1" sz="900">
                  <a:solidFill>
                    <a:schemeClr val="tx1"/>
                  </a:solidFill>
                  <a:latin typeface="돋움" pitchFamily="50" charset="-127"/>
                  <a:ea typeface="돋움" pitchFamily="50" charset="-127"/>
                </a:defRPr>
              </a:lvl2pPr>
              <a:lvl3pPr marL="1143000" indent="-228600" eaLnBrk="0" hangingPunct="0">
                <a:defRPr kumimoji="1" sz="900">
                  <a:solidFill>
                    <a:schemeClr val="tx1"/>
                  </a:solidFill>
                  <a:latin typeface="돋움" pitchFamily="50" charset="-127"/>
                  <a:ea typeface="돋움" pitchFamily="50" charset="-127"/>
                </a:defRPr>
              </a:lvl3pPr>
              <a:lvl4pPr marL="1600200" indent="-228600" eaLnBrk="0" hangingPunct="0">
                <a:defRPr kumimoji="1" sz="900">
                  <a:solidFill>
                    <a:schemeClr val="tx1"/>
                  </a:solidFill>
                  <a:latin typeface="돋움" pitchFamily="50" charset="-127"/>
                  <a:ea typeface="돋움" pitchFamily="50" charset="-127"/>
                </a:defRPr>
              </a:lvl4pPr>
              <a:lvl5pPr marL="2057400" indent="-228600" eaLnBrk="0" hangingPunct="0">
                <a:defRPr kumimoji="1" sz="900">
                  <a:solidFill>
                    <a:schemeClr val="tx1"/>
                  </a:solidFill>
                  <a:latin typeface="돋움" pitchFamily="50" charset="-127"/>
                  <a:ea typeface="돋움" pitchFamily="50" charset="-127"/>
                </a:defRPr>
              </a:lvl5pPr>
              <a:lvl6pPr marL="2514600" indent="-228600" eaLnBrk="0" fontAlgn="base" latinLnBrk="1" hangingPunct="0">
                <a:spcBef>
                  <a:spcPct val="0"/>
                </a:spcBef>
                <a:spcAft>
                  <a:spcPct val="0"/>
                </a:spcAft>
                <a:defRPr kumimoji="1" sz="900">
                  <a:solidFill>
                    <a:schemeClr val="tx1"/>
                  </a:solidFill>
                  <a:latin typeface="돋움" pitchFamily="50" charset="-127"/>
                  <a:ea typeface="돋움" pitchFamily="50" charset="-127"/>
                </a:defRPr>
              </a:lvl6pPr>
              <a:lvl7pPr marL="2971800" indent="-228600" eaLnBrk="0" fontAlgn="base" latinLnBrk="1" hangingPunct="0">
                <a:spcBef>
                  <a:spcPct val="0"/>
                </a:spcBef>
                <a:spcAft>
                  <a:spcPct val="0"/>
                </a:spcAft>
                <a:defRPr kumimoji="1" sz="900">
                  <a:solidFill>
                    <a:schemeClr val="tx1"/>
                  </a:solidFill>
                  <a:latin typeface="돋움" pitchFamily="50" charset="-127"/>
                  <a:ea typeface="돋움" pitchFamily="50" charset="-127"/>
                </a:defRPr>
              </a:lvl7pPr>
              <a:lvl8pPr marL="3429000" indent="-228600" eaLnBrk="0" fontAlgn="base" latinLnBrk="1" hangingPunct="0">
                <a:spcBef>
                  <a:spcPct val="0"/>
                </a:spcBef>
                <a:spcAft>
                  <a:spcPct val="0"/>
                </a:spcAft>
                <a:defRPr kumimoji="1" sz="900">
                  <a:solidFill>
                    <a:schemeClr val="tx1"/>
                  </a:solidFill>
                  <a:latin typeface="돋움" pitchFamily="50" charset="-127"/>
                  <a:ea typeface="돋움" pitchFamily="50" charset="-127"/>
                </a:defRPr>
              </a:lvl8pPr>
              <a:lvl9pPr marL="3886200" indent="-228600" eaLnBrk="0" fontAlgn="base" latinLnBrk="1" hangingPunct="0">
                <a:spcBef>
                  <a:spcPct val="0"/>
                </a:spcBef>
                <a:spcAft>
                  <a:spcPct val="0"/>
                </a:spcAft>
                <a:defRPr kumimoji="1" sz="900">
                  <a:solidFill>
                    <a:schemeClr val="tx1"/>
                  </a:solidFill>
                  <a:latin typeface="돋움" pitchFamily="50" charset="-127"/>
                  <a:ea typeface="돋움" pitchFamily="50" charset="-127"/>
                </a:defRPr>
              </a:lvl9pPr>
            </a:lstStyle>
            <a:p>
              <a:pPr eaLnBrk="1" hangingPunct="1"/>
              <a:r>
                <a:rPr lang="en-US" altLang="ko-KR" sz="800">
                  <a:latin typeface="Arial" charset="0"/>
                  <a:cs typeface="Arial" charset="0"/>
                </a:rPr>
                <a:t>T0</a:t>
              </a:r>
            </a:p>
          </p:txBody>
        </p:sp>
        <p:cxnSp>
          <p:nvCxnSpPr>
            <p:cNvPr id="5171" name="직선 연결선 845"/>
            <p:cNvCxnSpPr>
              <a:cxnSpLocks noChangeShapeType="1"/>
            </p:cNvCxnSpPr>
            <p:nvPr/>
          </p:nvCxnSpPr>
          <p:spPr bwMode="auto">
            <a:xfrm>
              <a:off x="2341" y="3013"/>
              <a:ext cx="275" cy="0"/>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5172" name="직선 연결선 848"/>
            <p:cNvCxnSpPr>
              <a:cxnSpLocks noChangeShapeType="1"/>
            </p:cNvCxnSpPr>
            <p:nvPr/>
          </p:nvCxnSpPr>
          <p:spPr bwMode="auto">
            <a:xfrm rot="5400000" flipH="1" flipV="1">
              <a:off x="2505" y="2902"/>
              <a:ext cx="225" cy="0"/>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5173" name="직선 연결선 850"/>
            <p:cNvCxnSpPr>
              <a:cxnSpLocks noChangeShapeType="1"/>
            </p:cNvCxnSpPr>
            <p:nvPr/>
          </p:nvCxnSpPr>
          <p:spPr bwMode="auto">
            <a:xfrm rot="5400000" flipH="1" flipV="1">
              <a:off x="2428" y="3016"/>
              <a:ext cx="57" cy="0"/>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5174" name="직선 연결선 851"/>
            <p:cNvCxnSpPr>
              <a:cxnSpLocks noChangeShapeType="1"/>
            </p:cNvCxnSpPr>
            <p:nvPr/>
          </p:nvCxnSpPr>
          <p:spPr bwMode="auto">
            <a:xfrm rot="5400000" flipH="1" flipV="1">
              <a:off x="2450" y="3016"/>
              <a:ext cx="57" cy="0"/>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sp>
          <p:nvSpPr>
            <p:cNvPr id="5175" name="TextBox 852"/>
            <p:cNvSpPr txBox="1">
              <a:spLocks noChangeArrowheads="1"/>
            </p:cNvSpPr>
            <p:nvPr/>
          </p:nvSpPr>
          <p:spPr bwMode="auto">
            <a:xfrm>
              <a:off x="2372" y="2858"/>
              <a:ext cx="20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900">
                  <a:solidFill>
                    <a:schemeClr val="tx1"/>
                  </a:solidFill>
                  <a:latin typeface="돋움" pitchFamily="50" charset="-127"/>
                  <a:ea typeface="돋움" pitchFamily="50" charset="-127"/>
                </a:defRPr>
              </a:lvl1pPr>
              <a:lvl2pPr marL="742950" indent="-285750" eaLnBrk="0" hangingPunct="0">
                <a:defRPr kumimoji="1" sz="900">
                  <a:solidFill>
                    <a:schemeClr val="tx1"/>
                  </a:solidFill>
                  <a:latin typeface="돋움" pitchFamily="50" charset="-127"/>
                  <a:ea typeface="돋움" pitchFamily="50" charset="-127"/>
                </a:defRPr>
              </a:lvl2pPr>
              <a:lvl3pPr marL="1143000" indent="-228600" eaLnBrk="0" hangingPunct="0">
                <a:defRPr kumimoji="1" sz="900">
                  <a:solidFill>
                    <a:schemeClr val="tx1"/>
                  </a:solidFill>
                  <a:latin typeface="돋움" pitchFamily="50" charset="-127"/>
                  <a:ea typeface="돋움" pitchFamily="50" charset="-127"/>
                </a:defRPr>
              </a:lvl3pPr>
              <a:lvl4pPr marL="1600200" indent="-228600" eaLnBrk="0" hangingPunct="0">
                <a:defRPr kumimoji="1" sz="900">
                  <a:solidFill>
                    <a:schemeClr val="tx1"/>
                  </a:solidFill>
                  <a:latin typeface="돋움" pitchFamily="50" charset="-127"/>
                  <a:ea typeface="돋움" pitchFamily="50" charset="-127"/>
                </a:defRPr>
              </a:lvl4pPr>
              <a:lvl5pPr marL="2057400" indent="-228600" eaLnBrk="0" hangingPunct="0">
                <a:defRPr kumimoji="1" sz="900">
                  <a:solidFill>
                    <a:schemeClr val="tx1"/>
                  </a:solidFill>
                  <a:latin typeface="돋움" pitchFamily="50" charset="-127"/>
                  <a:ea typeface="돋움" pitchFamily="50" charset="-127"/>
                </a:defRPr>
              </a:lvl5pPr>
              <a:lvl6pPr marL="2514600" indent="-228600" eaLnBrk="0" fontAlgn="base" latinLnBrk="1" hangingPunct="0">
                <a:spcBef>
                  <a:spcPct val="0"/>
                </a:spcBef>
                <a:spcAft>
                  <a:spcPct val="0"/>
                </a:spcAft>
                <a:defRPr kumimoji="1" sz="900">
                  <a:solidFill>
                    <a:schemeClr val="tx1"/>
                  </a:solidFill>
                  <a:latin typeface="돋움" pitchFamily="50" charset="-127"/>
                  <a:ea typeface="돋움" pitchFamily="50" charset="-127"/>
                </a:defRPr>
              </a:lvl6pPr>
              <a:lvl7pPr marL="2971800" indent="-228600" eaLnBrk="0" fontAlgn="base" latinLnBrk="1" hangingPunct="0">
                <a:spcBef>
                  <a:spcPct val="0"/>
                </a:spcBef>
                <a:spcAft>
                  <a:spcPct val="0"/>
                </a:spcAft>
                <a:defRPr kumimoji="1" sz="900">
                  <a:solidFill>
                    <a:schemeClr val="tx1"/>
                  </a:solidFill>
                  <a:latin typeface="돋움" pitchFamily="50" charset="-127"/>
                  <a:ea typeface="돋움" pitchFamily="50" charset="-127"/>
                </a:defRPr>
              </a:lvl7pPr>
              <a:lvl8pPr marL="3429000" indent="-228600" eaLnBrk="0" fontAlgn="base" latinLnBrk="1" hangingPunct="0">
                <a:spcBef>
                  <a:spcPct val="0"/>
                </a:spcBef>
                <a:spcAft>
                  <a:spcPct val="0"/>
                </a:spcAft>
                <a:defRPr kumimoji="1" sz="900">
                  <a:solidFill>
                    <a:schemeClr val="tx1"/>
                  </a:solidFill>
                  <a:latin typeface="돋움" pitchFamily="50" charset="-127"/>
                  <a:ea typeface="돋움" pitchFamily="50" charset="-127"/>
                </a:defRPr>
              </a:lvl8pPr>
              <a:lvl9pPr marL="3886200" indent="-228600" eaLnBrk="0" fontAlgn="base" latinLnBrk="1" hangingPunct="0">
                <a:spcBef>
                  <a:spcPct val="0"/>
                </a:spcBef>
                <a:spcAft>
                  <a:spcPct val="0"/>
                </a:spcAft>
                <a:defRPr kumimoji="1" sz="900">
                  <a:solidFill>
                    <a:schemeClr val="tx1"/>
                  </a:solidFill>
                  <a:latin typeface="돋움" pitchFamily="50" charset="-127"/>
                  <a:ea typeface="돋움" pitchFamily="50" charset="-127"/>
                </a:defRPr>
              </a:lvl9pPr>
            </a:lstStyle>
            <a:p>
              <a:pPr eaLnBrk="1" hangingPunct="1"/>
              <a:r>
                <a:rPr lang="en-US" altLang="ko-KR" sz="800">
                  <a:latin typeface="Arial" charset="0"/>
                  <a:cs typeface="Arial" charset="0"/>
                </a:rPr>
                <a:t>M0</a:t>
              </a:r>
            </a:p>
          </p:txBody>
        </p:sp>
        <p:cxnSp>
          <p:nvCxnSpPr>
            <p:cNvPr id="5176" name="직선 연결선 854"/>
            <p:cNvCxnSpPr>
              <a:cxnSpLocks noChangeShapeType="1"/>
            </p:cNvCxnSpPr>
            <p:nvPr/>
          </p:nvCxnSpPr>
          <p:spPr bwMode="auto">
            <a:xfrm>
              <a:off x="2613" y="3013"/>
              <a:ext cx="182" cy="0"/>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sp>
          <p:nvSpPr>
            <p:cNvPr id="5177" name="TextBox 855"/>
            <p:cNvSpPr txBox="1">
              <a:spLocks noChangeArrowheads="1"/>
            </p:cNvSpPr>
            <p:nvPr/>
          </p:nvSpPr>
          <p:spPr bwMode="auto">
            <a:xfrm>
              <a:off x="2720" y="2942"/>
              <a:ext cx="401"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900">
                  <a:solidFill>
                    <a:schemeClr val="tx1"/>
                  </a:solidFill>
                  <a:latin typeface="돋움" pitchFamily="50" charset="-127"/>
                  <a:ea typeface="돋움" pitchFamily="50" charset="-127"/>
                </a:defRPr>
              </a:lvl1pPr>
              <a:lvl2pPr marL="742950" indent="-285750" eaLnBrk="0" hangingPunct="0">
                <a:defRPr kumimoji="1" sz="900">
                  <a:solidFill>
                    <a:schemeClr val="tx1"/>
                  </a:solidFill>
                  <a:latin typeface="돋움" pitchFamily="50" charset="-127"/>
                  <a:ea typeface="돋움" pitchFamily="50" charset="-127"/>
                </a:defRPr>
              </a:lvl2pPr>
              <a:lvl3pPr marL="1143000" indent="-228600" eaLnBrk="0" hangingPunct="0">
                <a:defRPr kumimoji="1" sz="900">
                  <a:solidFill>
                    <a:schemeClr val="tx1"/>
                  </a:solidFill>
                  <a:latin typeface="돋움" pitchFamily="50" charset="-127"/>
                  <a:ea typeface="돋움" pitchFamily="50" charset="-127"/>
                </a:defRPr>
              </a:lvl3pPr>
              <a:lvl4pPr marL="1600200" indent="-228600" eaLnBrk="0" hangingPunct="0">
                <a:defRPr kumimoji="1" sz="900">
                  <a:solidFill>
                    <a:schemeClr val="tx1"/>
                  </a:solidFill>
                  <a:latin typeface="돋움" pitchFamily="50" charset="-127"/>
                  <a:ea typeface="돋움" pitchFamily="50" charset="-127"/>
                </a:defRPr>
              </a:lvl4pPr>
              <a:lvl5pPr marL="2057400" indent="-228600" eaLnBrk="0" hangingPunct="0">
                <a:defRPr kumimoji="1" sz="900">
                  <a:solidFill>
                    <a:schemeClr val="tx1"/>
                  </a:solidFill>
                  <a:latin typeface="돋움" pitchFamily="50" charset="-127"/>
                  <a:ea typeface="돋움" pitchFamily="50" charset="-127"/>
                </a:defRPr>
              </a:lvl5pPr>
              <a:lvl6pPr marL="2514600" indent="-228600" eaLnBrk="0" fontAlgn="base" latinLnBrk="1" hangingPunct="0">
                <a:spcBef>
                  <a:spcPct val="0"/>
                </a:spcBef>
                <a:spcAft>
                  <a:spcPct val="0"/>
                </a:spcAft>
                <a:defRPr kumimoji="1" sz="900">
                  <a:solidFill>
                    <a:schemeClr val="tx1"/>
                  </a:solidFill>
                  <a:latin typeface="돋움" pitchFamily="50" charset="-127"/>
                  <a:ea typeface="돋움" pitchFamily="50" charset="-127"/>
                </a:defRPr>
              </a:lvl6pPr>
              <a:lvl7pPr marL="2971800" indent="-228600" eaLnBrk="0" fontAlgn="base" latinLnBrk="1" hangingPunct="0">
                <a:spcBef>
                  <a:spcPct val="0"/>
                </a:spcBef>
                <a:spcAft>
                  <a:spcPct val="0"/>
                </a:spcAft>
                <a:defRPr kumimoji="1" sz="900">
                  <a:solidFill>
                    <a:schemeClr val="tx1"/>
                  </a:solidFill>
                  <a:latin typeface="돋움" pitchFamily="50" charset="-127"/>
                  <a:ea typeface="돋움" pitchFamily="50" charset="-127"/>
                </a:defRPr>
              </a:lvl7pPr>
              <a:lvl8pPr marL="3429000" indent="-228600" eaLnBrk="0" fontAlgn="base" latinLnBrk="1" hangingPunct="0">
                <a:spcBef>
                  <a:spcPct val="0"/>
                </a:spcBef>
                <a:spcAft>
                  <a:spcPct val="0"/>
                </a:spcAft>
                <a:defRPr kumimoji="1" sz="900">
                  <a:solidFill>
                    <a:schemeClr val="tx1"/>
                  </a:solidFill>
                  <a:latin typeface="돋움" pitchFamily="50" charset="-127"/>
                  <a:ea typeface="돋움" pitchFamily="50" charset="-127"/>
                </a:defRPr>
              </a:lvl8pPr>
              <a:lvl9pPr marL="3886200" indent="-228600" eaLnBrk="0" fontAlgn="base" latinLnBrk="1" hangingPunct="0">
                <a:spcBef>
                  <a:spcPct val="0"/>
                </a:spcBef>
                <a:spcAft>
                  <a:spcPct val="0"/>
                </a:spcAft>
                <a:defRPr kumimoji="1" sz="900">
                  <a:solidFill>
                    <a:schemeClr val="tx1"/>
                  </a:solidFill>
                  <a:latin typeface="돋움" pitchFamily="50" charset="-127"/>
                  <a:ea typeface="돋움" pitchFamily="50" charset="-127"/>
                </a:defRPr>
              </a:lvl9pPr>
            </a:lstStyle>
            <a:p>
              <a:pPr eaLnBrk="1" hangingPunct="1"/>
              <a:r>
                <a:rPr lang="en-US" altLang="ko-KR" sz="800">
                  <a:latin typeface="Arial" charset="0"/>
                  <a:cs typeface="Arial" charset="0"/>
                </a:rPr>
                <a:t>&lt;T0 K30&gt;</a:t>
              </a:r>
            </a:p>
          </p:txBody>
        </p:sp>
        <p:cxnSp>
          <p:nvCxnSpPr>
            <p:cNvPr id="5178" name="직선 연결선 856"/>
            <p:cNvCxnSpPr>
              <a:cxnSpLocks noChangeShapeType="1"/>
            </p:cNvCxnSpPr>
            <p:nvPr/>
          </p:nvCxnSpPr>
          <p:spPr bwMode="auto">
            <a:xfrm>
              <a:off x="3339" y="2786"/>
              <a:ext cx="447" cy="0"/>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5179" name="직선 연결선 857"/>
            <p:cNvCxnSpPr>
              <a:cxnSpLocks noChangeShapeType="1"/>
            </p:cNvCxnSpPr>
            <p:nvPr/>
          </p:nvCxnSpPr>
          <p:spPr bwMode="auto">
            <a:xfrm rot="5400000" flipH="1" flipV="1">
              <a:off x="3425" y="2784"/>
              <a:ext cx="57" cy="0"/>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5180" name="직선 연결선 858"/>
            <p:cNvCxnSpPr>
              <a:cxnSpLocks noChangeShapeType="1"/>
            </p:cNvCxnSpPr>
            <p:nvPr/>
          </p:nvCxnSpPr>
          <p:spPr bwMode="auto">
            <a:xfrm rot="5400000" flipH="1" flipV="1">
              <a:off x="3446" y="2784"/>
              <a:ext cx="57" cy="0"/>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sp>
          <p:nvSpPr>
            <p:cNvPr id="5181" name="TextBox 859"/>
            <p:cNvSpPr txBox="1">
              <a:spLocks noChangeArrowheads="1"/>
            </p:cNvSpPr>
            <p:nvPr/>
          </p:nvSpPr>
          <p:spPr bwMode="auto">
            <a:xfrm>
              <a:off x="3721" y="2710"/>
              <a:ext cx="335"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900">
                  <a:solidFill>
                    <a:schemeClr val="tx1"/>
                  </a:solidFill>
                  <a:latin typeface="돋움" pitchFamily="50" charset="-127"/>
                  <a:ea typeface="돋움" pitchFamily="50" charset="-127"/>
                </a:defRPr>
              </a:lvl1pPr>
              <a:lvl2pPr marL="742950" indent="-285750" eaLnBrk="0" hangingPunct="0">
                <a:defRPr kumimoji="1" sz="900">
                  <a:solidFill>
                    <a:schemeClr val="tx1"/>
                  </a:solidFill>
                  <a:latin typeface="돋움" pitchFamily="50" charset="-127"/>
                  <a:ea typeface="돋움" pitchFamily="50" charset="-127"/>
                </a:defRPr>
              </a:lvl2pPr>
              <a:lvl3pPr marL="1143000" indent="-228600" eaLnBrk="0" hangingPunct="0">
                <a:defRPr kumimoji="1" sz="900">
                  <a:solidFill>
                    <a:schemeClr val="tx1"/>
                  </a:solidFill>
                  <a:latin typeface="돋움" pitchFamily="50" charset="-127"/>
                  <a:ea typeface="돋움" pitchFamily="50" charset="-127"/>
                </a:defRPr>
              </a:lvl3pPr>
              <a:lvl4pPr marL="1600200" indent="-228600" eaLnBrk="0" hangingPunct="0">
                <a:defRPr kumimoji="1" sz="900">
                  <a:solidFill>
                    <a:schemeClr val="tx1"/>
                  </a:solidFill>
                  <a:latin typeface="돋움" pitchFamily="50" charset="-127"/>
                  <a:ea typeface="돋움" pitchFamily="50" charset="-127"/>
                </a:defRPr>
              </a:lvl4pPr>
              <a:lvl5pPr marL="2057400" indent="-228600" eaLnBrk="0" hangingPunct="0">
                <a:defRPr kumimoji="1" sz="900">
                  <a:solidFill>
                    <a:schemeClr val="tx1"/>
                  </a:solidFill>
                  <a:latin typeface="돋움" pitchFamily="50" charset="-127"/>
                  <a:ea typeface="돋움" pitchFamily="50" charset="-127"/>
                </a:defRPr>
              </a:lvl5pPr>
              <a:lvl6pPr marL="2514600" indent="-228600" eaLnBrk="0" fontAlgn="base" latinLnBrk="1" hangingPunct="0">
                <a:spcBef>
                  <a:spcPct val="0"/>
                </a:spcBef>
                <a:spcAft>
                  <a:spcPct val="0"/>
                </a:spcAft>
                <a:defRPr kumimoji="1" sz="900">
                  <a:solidFill>
                    <a:schemeClr val="tx1"/>
                  </a:solidFill>
                  <a:latin typeface="돋움" pitchFamily="50" charset="-127"/>
                  <a:ea typeface="돋움" pitchFamily="50" charset="-127"/>
                </a:defRPr>
              </a:lvl6pPr>
              <a:lvl7pPr marL="2971800" indent="-228600" eaLnBrk="0" fontAlgn="base" latinLnBrk="1" hangingPunct="0">
                <a:spcBef>
                  <a:spcPct val="0"/>
                </a:spcBef>
                <a:spcAft>
                  <a:spcPct val="0"/>
                </a:spcAft>
                <a:defRPr kumimoji="1" sz="900">
                  <a:solidFill>
                    <a:schemeClr val="tx1"/>
                  </a:solidFill>
                  <a:latin typeface="돋움" pitchFamily="50" charset="-127"/>
                  <a:ea typeface="돋움" pitchFamily="50" charset="-127"/>
                </a:defRPr>
              </a:lvl7pPr>
              <a:lvl8pPr marL="3429000" indent="-228600" eaLnBrk="0" fontAlgn="base" latinLnBrk="1" hangingPunct="0">
                <a:spcBef>
                  <a:spcPct val="0"/>
                </a:spcBef>
                <a:spcAft>
                  <a:spcPct val="0"/>
                </a:spcAft>
                <a:defRPr kumimoji="1" sz="900">
                  <a:solidFill>
                    <a:schemeClr val="tx1"/>
                  </a:solidFill>
                  <a:latin typeface="돋움" pitchFamily="50" charset="-127"/>
                  <a:ea typeface="돋움" pitchFamily="50" charset="-127"/>
                </a:defRPr>
              </a:lvl8pPr>
              <a:lvl9pPr marL="3886200" indent="-228600" eaLnBrk="0" fontAlgn="base" latinLnBrk="1" hangingPunct="0">
                <a:spcBef>
                  <a:spcPct val="0"/>
                </a:spcBef>
                <a:spcAft>
                  <a:spcPct val="0"/>
                </a:spcAft>
                <a:defRPr kumimoji="1" sz="900">
                  <a:solidFill>
                    <a:schemeClr val="tx1"/>
                  </a:solidFill>
                  <a:latin typeface="돋움" pitchFamily="50" charset="-127"/>
                  <a:ea typeface="돋움" pitchFamily="50" charset="-127"/>
                </a:defRPr>
              </a:lvl9pPr>
            </a:lstStyle>
            <a:p>
              <a:pPr eaLnBrk="1" hangingPunct="1"/>
              <a:r>
                <a:rPr lang="en-US" altLang="ko-KR" sz="800">
                  <a:latin typeface="Arial" charset="0"/>
                  <a:cs typeface="Arial" charset="0"/>
                </a:rPr>
                <a:t>&lt;  M0 &gt;</a:t>
              </a:r>
            </a:p>
          </p:txBody>
        </p:sp>
        <p:sp>
          <p:nvSpPr>
            <p:cNvPr id="5182" name="TextBox 860"/>
            <p:cNvSpPr txBox="1">
              <a:spLocks noChangeArrowheads="1"/>
            </p:cNvSpPr>
            <p:nvPr/>
          </p:nvSpPr>
          <p:spPr bwMode="auto">
            <a:xfrm>
              <a:off x="3368" y="2643"/>
              <a:ext cx="19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900">
                  <a:solidFill>
                    <a:schemeClr val="tx1"/>
                  </a:solidFill>
                  <a:latin typeface="돋움" pitchFamily="50" charset="-127"/>
                  <a:ea typeface="돋움" pitchFamily="50" charset="-127"/>
                </a:defRPr>
              </a:lvl1pPr>
              <a:lvl2pPr marL="742950" indent="-285750" eaLnBrk="0" hangingPunct="0">
                <a:defRPr kumimoji="1" sz="900">
                  <a:solidFill>
                    <a:schemeClr val="tx1"/>
                  </a:solidFill>
                  <a:latin typeface="돋움" pitchFamily="50" charset="-127"/>
                  <a:ea typeface="돋움" pitchFamily="50" charset="-127"/>
                </a:defRPr>
              </a:lvl2pPr>
              <a:lvl3pPr marL="1143000" indent="-228600" eaLnBrk="0" hangingPunct="0">
                <a:defRPr kumimoji="1" sz="900">
                  <a:solidFill>
                    <a:schemeClr val="tx1"/>
                  </a:solidFill>
                  <a:latin typeface="돋움" pitchFamily="50" charset="-127"/>
                  <a:ea typeface="돋움" pitchFamily="50" charset="-127"/>
                </a:defRPr>
              </a:lvl3pPr>
              <a:lvl4pPr marL="1600200" indent="-228600" eaLnBrk="0" hangingPunct="0">
                <a:defRPr kumimoji="1" sz="900">
                  <a:solidFill>
                    <a:schemeClr val="tx1"/>
                  </a:solidFill>
                  <a:latin typeface="돋움" pitchFamily="50" charset="-127"/>
                  <a:ea typeface="돋움" pitchFamily="50" charset="-127"/>
                </a:defRPr>
              </a:lvl4pPr>
              <a:lvl5pPr marL="2057400" indent="-228600" eaLnBrk="0" hangingPunct="0">
                <a:defRPr kumimoji="1" sz="900">
                  <a:solidFill>
                    <a:schemeClr val="tx1"/>
                  </a:solidFill>
                  <a:latin typeface="돋움" pitchFamily="50" charset="-127"/>
                  <a:ea typeface="돋움" pitchFamily="50" charset="-127"/>
                </a:defRPr>
              </a:lvl5pPr>
              <a:lvl6pPr marL="2514600" indent="-228600" eaLnBrk="0" fontAlgn="base" latinLnBrk="1" hangingPunct="0">
                <a:spcBef>
                  <a:spcPct val="0"/>
                </a:spcBef>
                <a:spcAft>
                  <a:spcPct val="0"/>
                </a:spcAft>
                <a:defRPr kumimoji="1" sz="900">
                  <a:solidFill>
                    <a:schemeClr val="tx1"/>
                  </a:solidFill>
                  <a:latin typeface="돋움" pitchFamily="50" charset="-127"/>
                  <a:ea typeface="돋움" pitchFamily="50" charset="-127"/>
                </a:defRPr>
              </a:lvl6pPr>
              <a:lvl7pPr marL="2971800" indent="-228600" eaLnBrk="0" fontAlgn="base" latinLnBrk="1" hangingPunct="0">
                <a:spcBef>
                  <a:spcPct val="0"/>
                </a:spcBef>
                <a:spcAft>
                  <a:spcPct val="0"/>
                </a:spcAft>
                <a:defRPr kumimoji="1" sz="900">
                  <a:solidFill>
                    <a:schemeClr val="tx1"/>
                  </a:solidFill>
                  <a:latin typeface="돋움" pitchFamily="50" charset="-127"/>
                  <a:ea typeface="돋움" pitchFamily="50" charset="-127"/>
                </a:defRPr>
              </a:lvl7pPr>
              <a:lvl8pPr marL="3429000" indent="-228600" eaLnBrk="0" fontAlgn="base" latinLnBrk="1" hangingPunct="0">
                <a:spcBef>
                  <a:spcPct val="0"/>
                </a:spcBef>
                <a:spcAft>
                  <a:spcPct val="0"/>
                </a:spcAft>
                <a:defRPr kumimoji="1" sz="900">
                  <a:solidFill>
                    <a:schemeClr val="tx1"/>
                  </a:solidFill>
                  <a:latin typeface="돋움" pitchFamily="50" charset="-127"/>
                  <a:ea typeface="돋움" pitchFamily="50" charset="-127"/>
                </a:defRPr>
              </a:lvl8pPr>
              <a:lvl9pPr marL="3886200" indent="-228600" eaLnBrk="0" fontAlgn="base" latinLnBrk="1" hangingPunct="0">
                <a:spcBef>
                  <a:spcPct val="0"/>
                </a:spcBef>
                <a:spcAft>
                  <a:spcPct val="0"/>
                </a:spcAft>
                <a:defRPr kumimoji="1" sz="900">
                  <a:solidFill>
                    <a:schemeClr val="tx1"/>
                  </a:solidFill>
                  <a:latin typeface="돋움" pitchFamily="50" charset="-127"/>
                  <a:ea typeface="돋움" pitchFamily="50" charset="-127"/>
                </a:defRPr>
              </a:lvl9pPr>
            </a:lstStyle>
            <a:p>
              <a:pPr eaLnBrk="1" hangingPunct="1"/>
              <a:r>
                <a:rPr lang="en-US" altLang="ko-KR" sz="800">
                  <a:latin typeface="Arial" charset="0"/>
                  <a:cs typeface="Arial" charset="0"/>
                </a:rPr>
                <a:t>X0</a:t>
              </a:r>
            </a:p>
          </p:txBody>
        </p:sp>
        <p:cxnSp>
          <p:nvCxnSpPr>
            <p:cNvPr id="5183" name="직선 연결선 861"/>
            <p:cNvCxnSpPr>
              <a:cxnSpLocks noChangeShapeType="1"/>
            </p:cNvCxnSpPr>
            <p:nvPr/>
          </p:nvCxnSpPr>
          <p:spPr bwMode="auto">
            <a:xfrm>
              <a:off x="3339" y="3233"/>
              <a:ext cx="447" cy="0"/>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5184" name="직선 연결선 862"/>
            <p:cNvCxnSpPr>
              <a:cxnSpLocks noChangeShapeType="1"/>
            </p:cNvCxnSpPr>
            <p:nvPr/>
          </p:nvCxnSpPr>
          <p:spPr bwMode="auto">
            <a:xfrm rot="5400000" flipH="1" flipV="1">
              <a:off x="3425" y="3231"/>
              <a:ext cx="57" cy="0"/>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5185" name="직선 연결선 863"/>
            <p:cNvCxnSpPr>
              <a:cxnSpLocks noChangeShapeType="1"/>
            </p:cNvCxnSpPr>
            <p:nvPr/>
          </p:nvCxnSpPr>
          <p:spPr bwMode="auto">
            <a:xfrm rot="5400000" flipH="1" flipV="1">
              <a:off x="3446" y="3231"/>
              <a:ext cx="57" cy="0"/>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sp>
          <p:nvSpPr>
            <p:cNvPr id="5186" name="TextBox 864"/>
            <p:cNvSpPr txBox="1">
              <a:spLocks noChangeArrowheads="1"/>
            </p:cNvSpPr>
            <p:nvPr/>
          </p:nvSpPr>
          <p:spPr bwMode="auto">
            <a:xfrm>
              <a:off x="3721" y="3157"/>
              <a:ext cx="344"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900">
                  <a:solidFill>
                    <a:schemeClr val="tx1"/>
                  </a:solidFill>
                  <a:latin typeface="돋움" pitchFamily="50" charset="-127"/>
                  <a:ea typeface="돋움" pitchFamily="50" charset="-127"/>
                </a:defRPr>
              </a:lvl1pPr>
              <a:lvl2pPr marL="742950" indent="-285750" eaLnBrk="0" hangingPunct="0">
                <a:defRPr kumimoji="1" sz="900">
                  <a:solidFill>
                    <a:schemeClr val="tx1"/>
                  </a:solidFill>
                  <a:latin typeface="돋움" pitchFamily="50" charset="-127"/>
                  <a:ea typeface="돋움" pitchFamily="50" charset="-127"/>
                </a:defRPr>
              </a:lvl2pPr>
              <a:lvl3pPr marL="1143000" indent="-228600" eaLnBrk="0" hangingPunct="0">
                <a:defRPr kumimoji="1" sz="900">
                  <a:solidFill>
                    <a:schemeClr val="tx1"/>
                  </a:solidFill>
                  <a:latin typeface="돋움" pitchFamily="50" charset="-127"/>
                  <a:ea typeface="돋움" pitchFamily="50" charset="-127"/>
                </a:defRPr>
              </a:lvl3pPr>
              <a:lvl4pPr marL="1600200" indent="-228600" eaLnBrk="0" hangingPunct="0">
                <a:defRPr kumimoji="1" sz="900">
                  <a:solidFill>
                    <a:schemeClr val="tx1"/>
                  </a:solidFill>
                  <a:latin typeface="돋움" pitchFamily="50" charset="-127"/>
                  <a:ea typeface="돋움" pitchFamily="50" charset="-127"/>
                </a:defRPr>
              </a:lvl4pPr>
              <a:lvl5pPr marL="2057400" indent="-228600" eaLnBrk="0" hangingPunct="0">
                <a:defRPr kumimoji="1" sz="900">
                  <a:solidFill>
                    <a:schemeClr val="tx1"/>
                  </a:solidFill>
                  <a:latin typeface="돋움" pitchFamily="50" charset="-127"/>
                  <a:ea typeface="돋움" pitchFamily="50" charset="-127"/>
                </a:defRPr>
              </a:lvl5pPr>
              <a:lvl6pPr marL="2514600" indent="-228600" eaLnBrk="0" fontAlgn="base" latinLnBrk="1" hangingPunct="0">
                <a:spcBef>
                  <a:spcPct val="0"/>
                </a:spcBef>
                <a:spcAft>
                  <a:spcPct val="0"/>
                </a:spcAft>
                <a:defRPr kumimoji="1" sz="900">
                  <a:solidFill>
                    <a:schemeClr val="tx1"/>
                  </a:solidFill>
                  <a:latin typeface="돋움" pitchFamily="50" charset="-127"/>
                  <a:ea typeface="돋움" pitchFamily="50" charset="-127"/>
                </a:defRPr>
              </a:lvl6pPr>
              <a:lvl7pPr marL="2971800" indent="-228600" eaLnBrk="0" fontAlgn="base" latinLnBrk="1" hangingPunct="0">
                <a:spcBef>
                  <a:spcPct val="0"/>
                </a:spcBef>
                <a:spcAft>
                  <a:spcPct val="0"/>
                </a:spcAft>
                <a:defRPr kumimoji="1" sz="900">
                  <a:solidFill>
                    <a:schemeClr val="tx1"/>
                  </a:solidFill>
                  <a:latin typeface="돋움" pitchFamily="50" charset="-127"/>
                  <a:ea typeface="돋움" pitchFamily="50" charset="-127"/>
                </a:defRPr>
              </a:lvl7pPr>
              <a:lvl8pPr marL="3429000" indent="-228600" eaLnBrk="0" fontAlgn="base" latinLnBrk="1" hangingPunct="0">
                <a:spcBef>
                  <a:spcPct val="0"/>
                </a:spcBef>
                <a:spcAft>
                  <a:spcPct val="0"/>
                </a:spcAft>
                <a:defRPr kumimoji="1" sz="900">
                  <a:solidFill>
                    <a:schemeClr val="tx1"/>
                  </a:solidFill>
                  <a:latin typeface="돋움" pitchFamily="50" charset="-127"/>
                  <a:ea typeface="돋움" pitchFamily="50" charset="-127"/>
                </a:defRPr>
              </a:lvl8pPr>
              <a:lvl9pPr marL="3886200" indent="-228600" eaLnBrk="0" fontAlgn="base" latinLnBrk="1" hangingPunct="0">
                <a:spcBef>
                  <a:spcPct val="0"/>
                </a:spcBef>
                <a:spcAft>
                  <a:spcPct val="0"/>
                </a:spcAft>
                <a:defRPr kumimoji="1" sz="900">
                  <a:solidFill>
                    <a:schemeClr val="tx1"/>
                  </a:solidFill>
                  <a:latin typeface="돋움" pitchFamily="50" charset="-127"/>
                  <a:ea typeface="돋움" pitchFamily="50" charset="-127"/>
                </a:defRPr>
              </a:lvl9pPr>
            </a:lstStyle>
            <a:p>
              <a:pPr eaLnBrk="1" hangingPunct="1"/>
              <a:r>
                <a:rPr lang="en-US" altLang="ko-KR" sz="800">
                  <a:latin typeface="Arial" charset="0"/>
                  <a:cs typeface="Arial" charset="0"/>
                </a:rPr>
                <a:t>&lt; Y40 &gt;</a:t>
              </a:r>
            </a:p>
          </p:txBody>
        </p:sp>
        <p:sp>
          <p:nvSpPr>
            <p:cNvPr id="5187" name="TextBox 865"/>
            <p:cNvSpPr txBox="1">
              <a:spLocks noChangeArrowheads="1"/>
            </p:cNvSpPr>
            <p:nvPr/>
          </p:nvSpPr>
          <p:spPr bwMode="auto">
            <a:xfrm>
              <a:off x="3368" y="3085"/>
              <a:ext cx="192"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900">
                  <a:solidFill>
                    <a:schemeClr val="tx1"/>
                  </a:solidFill>
                  <a:latin typeface="돋움" pitchFamily="50" charset="-127"/>
                  <a:ea typeface="돋움" pitchFamily="50" charset="-127"/>
                </a:defRPr>
              </a:lvl1pPr>
              <a:lvl2pPr marL="742950" indent="-285750" eaLnBrk="0" hangingPunct="0">
                <a:defRPr kumimoji="1" sz="900">
                  <a:solidFill>
                    <a:schemeClr val="tx1"/>
                  </a:solidFill>
                  <a:latin typeface="돋움" pitchFamily="50" charset="-127"/>
                  <a:ea typeface="돋움" pitchFamily="50" charset="-127"/>
                </a:defRPr>
              </a:lvl2pPr>
              <a:lvl3pPr marL="1143000" indent="-228600" eaLnBrk="0" hangingPunct="0">
                <a:defRPr kumimoji="1" sz="900">
                  <a:solidFill>
                    <a:schemeClr val="tx1"/>
                  </a:solidFill>
                  <a:latin typeface="돋움" pitchFamily="50" charset="-127"/>
                  <a:ea typeface="돋움" pitchFamily="50" charset="-127"/>
                </a:defRPr>
              </a:lvl3pPr>
              <a:lvl4pPr marL="1600200" indent="-228600" eaLnBrk="0" hangingPunct="0">
                <a:defRPr kumimoji="1" sz="900">
                  <a:solidFill>
                    <a:schemeClr val="tx1"/>
                  </a:solidFill>
                  <a:latin typeface="돋움" pitchFamily="50" charset="-127"/>
                  <a:ea typeface="돋움" pitchFamily="50" charset="-127"/>
                </a:defRPr>
              </a:lvl4pPr>
              <a:lvl5pPr marL="2057400" indent="-228600" eaLnBrk="0" hangingPunct="0">
                <a:defRPr kumimoji="1" sz="900">
                  <a:solidFill>
                    <a:schemeClr val="tx1"/>
                  </a:solidFill>
                  <a:latin typeface="돋움" pitchFamily="50" charset="-127"/>
                  <a:ea typeface="돋움" pitchFamily="50" charset="-127"/>
                </a:defRPr>
              </a:lvl5pPr>
              <a:lvl6pPr marL="2514600" indent="-228600" eaLnBrk="0" fontAlgn="base" latinLnBrk="1" hangingPunct="0">
                <a:spcBef>
                  <a:spcPct val="0"/>
                </a:spcBef>
                <a:spcAft>
                  <a:spcPct val="0"/>
                </a:spcAft>
                <a:defRPr kumimoji="1" sz="900">
                  <a:solidFill>
                    <a:schemeClr val="tx1"/>
                  </a:solidFill>
                  <a:latin typeface="돋움" pitchFamily="50" charset="-127"/>
                  <a:ea typeface="돋움" pitchFamily="50" charset="-127"/>
                </a:defRPr>
              </a:lvl6pPr>
              <a:lvl7pPr marL="2971800" indent="-228600" eaLnBrk="0" fontAlgn="base" latinLnBrk="1" hangingPunct="0">
                <a:spcBef>
                  <a:spcPct val="0"/>
                </a:spcBef>
                <a:spcAft>
                  <a:spcPct val="0"/>
                </a:spcAft>
                <a:defRPr kumimoji="1" sz="900">
                  <a:solidFill>
                    <a:schemeClr val="tx1"/>
                  </a:solidFill>
                  <a:latin typeface="돋움" pitchFamily="50" charset="-127"/>
                  <a:ea typeface="돋움" pitchFamily="50" charset="-127"/>
                </a:defRPr>
              </a:lvl7pPr>
              <a:lvl8pPr marL="3429000" indent="-228600" eaLnBrk="0" fontAlgn="base" latinLnBrk="1" hangingPunct="0">
                <a:spcBef>
                  <a:spcPct val="0"/>
                </a:spcBef>
                <a:spcAft>
                  <a:spcPct val="0"/>
                </a:spcAft>
                <a:defRPr kumimoji="1" sz="900">
                  <a:solidFill>
                    <a:schemeClr val="tx1"/>
                  </a:solidFill>
                  <a:latin typeface="돋움" pitchFamily="50" charset="-127"/>
                  <a:ea typeface="돋움" pitchFamily="50" charset="-127"/>
                </a:defRPr>
              </a:lvl8pPr>
              <a:lvl9pPr marL="3886200" indent="-228600" eaLnBrk="0" fontAlgn="base" latinLnBrk="1" hangingPunct="0">
                <a:spcBef>
                  <a:spcPct val="0"/>
                </a:spcBef>
                <a:spcAft>
                  <a:spcPct val="0"/>
                </a:spcAft>
                <a:defRPr kumimoji="1" sz="900">
                  <a:solidFill>
                    <a:schemeClr val="tx1"/>
                  </a:solidFill>
                  <a:latin typeface="돋움" pitchFamily="50" charset="-127"/>
                  <a:ea typeface="돋움" pitchFamily="50" charset="-127"/>
                </a:defRPr>
              </a:lvl9pPr>
            </a:lstStyle>
            <a:p>
              <a:pPr eaLnBrk="1" hangingPunct="1"/>
              <a:r>
                <a:rPr lang="en-US" altLang="ko-KR" sz="800">
                  <a:latin typeface="Arial" charset="0"/>
                  <a:cs typeface="Arial" charset="0"/>
                </a:rPr>
                <a:t>T0</a:t>
              </a:r>
            </a:p>
          </p:txBody>
        </p:sp>
        <p:cxnSp>
          <p:nvCxnSpPr>
            <p:cNvPr id="5188" name="직선 연결선 866"/>
            <p:cNvCxnSpPr>
              <a:cxnSpLocks noChangeShapeType="1"/>
            </p:cNvCxnSpPr>
            <p:nvPr/>
          </p:nvCxnSpPr>
          <p:spPr bwMode="auto">
            <a:xfrm>
              <a:off x="3339" y="3013"/>
              <a:ext cx="275" cy="0"/>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5189" name="직선 연결선 867"/>
            <p:cNvCxnSpPr>
              <a:cxnSpLocks noChangeShapeType="1"/>
            </p:cNvCxnSpPr>
            <p:nvPr/>
          </p:nvCxnSpPr>
          <p:spPr bwMode="auto">
            <a:xfrm rot="5400000" flipH="1" flipV="1">
              <a:off x="3503" y="2902"/>
              <a:ext cx="225" cy="0"/>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5190" name="직선 연결선 868"/>
            <p:cNvCxnSpPr>
              <a:cxnSpLocks noChangeShapeType="1"/>
            </p:cNvCxnSpPr>
            <p:nvPr/>
          </p:nvCxnSpPr>
          <p:spPr bwMode="auto">
            <a:xfrm rot="5400000" flipH="1" flipV="1">
              <a:off x="3426" y="3016"/>
              <a:ext cx="57" cy="0"/>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5191" name="직선 연결선 869"/>
            <p:cNvCxnSpPr>
              <a:cxnSpLocks noChangeShapeType="1"/>
            </p:cNvCxnSpPr>
            <p:nvPr/>
          </p:nvCxnSpPr>
          <p:spPr bwMode="auto">
            <a:xfrm rot="5400000" flipH="1" flipV="1">
              <a:off x="3448" y="3016"/>
              <a:ext cx="57" cy="0"/>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sp>
          <p:nvSpPr>
            <p:cNvPr id="5192" name="TextBox 870"/>
            <p:cNvSpPr txBox="1">
              <a:spLocks noChangeArrowheads="1"/>
            </p:cNvSpPr>
            <p:nvPr/>
          </p:nvSpPr>
          <p:spPr bwMode="auto">
            <a:xfrm>
              <a:off x="3364" y="2864"/>
              <a:ext cx="20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900">
                  <a:solidFill>
                    <a:schemeClr val="tx1"/>
                  </a:solidFill>
                  <a:latin typeface="돋움" pitchFamily="50" charset="-127"/>
                  <a:ea typeface="돋움" pitchFamily="50" charset="-127"/>
                </a:defRPr>
              </a:lvl1pPr>
              <a:lvl2pPr marL="742950" indent="-285750" eaLnBrk="0" hangingPunct="0">
                <a:defRPr kumimoji="1" sz="900">
                  <a:solidFill>
                    <a:schemeClr val="tx1"/>
                  </a:solidFill>
                  <a:latin typeface="돋움" pitchFamily="50" charset="-127"/>
                  <a:ea typeface="돋움" pitchFamily="50" charset="-127"/>
                </a:defRPr>
              </a:lvl2pPr>
              <a:lvl3pPr marL="1143000" indent="-228600" eaLnBrk="0" hangingPunct="0">
                <a:defRPr kumimoji="1" sz="900">
                  <a:solidFill>
                    <a:schemeClr val="tx1"/>
                  </a:solidFill>
                  <a:latin typeface="돋움" pitchFamily="50" charset="-127"/>
                  <a:ea typeface="돋움" pitchFamily="50" charset="-127"/>
                </a:defRPr>
              </a:lvl3pPr>
              <a:lvl4pPr marL="1600200" indent="-228600" eaLnBrk="0" hangingPunct="0">
                <a:defRPr kumimoji="1" sz="900">
                  <a:solidFill>
                    <a:schemeClr val="tx1"/>
                  </a:solidFill>
                  <a:latin typeface="돋움" pitchFamily="50" charset="-127"/>
                  <a:ea typeface="돋움" pitchFamily="50" charset="-127"/>
                </a:defRPr>
              </a:lvl4pPr>
              <a:lvl5pPr marL="2057400" indent="-228600" eaLnBrk="0" hangingPunct="0">
                <a:defRPr kumimoji="1" sz="900">
                  <a:solidFill>
                    <a:schemeClr val="tx1"/>
                  </a:solidFill>
                  <a:latin typeface="돋움" pitchFamily="50" charset="-127"/>
                  <a:ea typeface="돋움" pitchFamily="50" charset="-127"/>
                </a:defRPr>
              </a:lvl5pPr>
              <a:lvl6pPr marL="2514600" indent="-228600" eaLnBrk="0" fontAlgn="base" latinLnBrk="1" hangingPunct="0">
                <a:spcBef>
                  <a:spcPct val="0"/>
                </a:spcBef>
                <a:spcAft>
                  <a:spcPct val="0"/>
                </a:spcAft>
                <a:defRPr kumimoji="1" sz="900">
                  <a:solidFill>
                    <a:schemeClr val="tx1"/>
                  </a:solidFill>
                  <a:latin typeface="돋움" pitchFamily="50" charset="-127"/>
                  <a:ea typeface="돋움" pitchFamily="50" charset="-127"/>
                </a:defRPr>
              </a:lvl6pPr>
              <a:lvl7pPr marL="2971800" indent="-228600" eaLnBrk="0" fontAlgn="base" latinLnBrk="1" hangingPunct="0">
                <a:spcBef>
                  <a:spcPct val="0"/>
                </a:spcBef>
                <a:spcAft>
                  <a:spcPct val="0"/>
                </a:spcAft>
                <a:defRPr kumimoji="1" sz="900">
                  <a:solidFill>
                    <a:schemeClr val="tx1"/>
                  </a:solidFill>
                  <a:latin typeface="돋움" pitchFamily="50" charset="-127"/>
                  <a:ea typeface="돋움" pitchFamily="50" charset="-127"/>
                </a:defRPr>
              </a:lvl7pPr>
              <a:lvl8pPr marL="3429000" indent="-228600" eaLnBrk="0" fontAlgn="base" latinLnBrk="1" hangingPunct="0">
                <a:spcBef>
                  <a:spcPct val="0"/>
                </a:spcBef>
                <a:spcAft>
                  <a:spcPct val="0"/>
                </a:spcAft>
                <a:defRPr kumimoji="1" sz="900">
                  <a:solidFill>
                    <a:schemeClr val="tx1"/>
                  </a:solidFill>
                  <a:latin typeface="돋움" pitchFamily="50" charset="-127"/>
                  <a:ea typeface="돋움" pitchFamily="50" charset="-127"/>
                </a:defRPr>
              </a:lvl8pPr>
              <a:lvl9pPr marL="3886200" indent="-228600" eaLnBrk="0" fontAlgn="base" latinLnBrk="1" hangingPunct="0">
                <a:spcBef>
                  <a:spcPct val="0"/>
                </a:spcBef>
                <a:spcAft>
                  <a:spcPct val="0"/>
                </a:spcAft>
                <a:defRPr kumimoji="1" sz="900">
                  <a:solidFill>
                    <a:schemeClr val="tx1"/>
                  </a:solidFill>
                  <a:latin typeface="돋움" pitchFamily="50" charset="-127"/>
                  <a:ea typeface="돋움" pitchFamily="50" charset="-127"/>
                </a:defRPr>
              </a:lvl9pPr>
            </a:lstStyle>
            <a:p>
              <a:pPr eaLnBrk="1" hangingPunct="1"/>
              <a:r>
                <a:rPr lang="en-US" altLang="ko-KR" sz="800">
                  <a:latin typeface="Arial" charset="0"/>
                  <a:cs typeface="Arial" charset="0"/>
                </a:rPr>
                <a:t>M0</a:t>
              </a:r>
            </a:p>
          </p:txBody>
        </p:sp>
        <p:cxnSp>
          <p:nvCxnSpPr>
            <p:cNvPr id="5193" name="직선 연결선 871"/>
            <p:cNvCxnSpPr>
              <a:cxnSpLocks noChangeShapeType="1"/>
            </p:cNvCxnSpPr>
            <p:nvPr/>
          </p:nvCxnSpPr>
          <p:spPr bwMode="auto">
            <a:xfrm>
              <a:off x="3611" y="3013"/>
              <a:ext cx="182" cy="0"/>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sp>
          <p:nvSpPr>
            <p:cNvPr id="5194" name="TextBox 872"/>
            <p:cNvSpPr txBox="1">
              <a:spLocks noChangeArrowheads="1"/>
            </p:cNvSpPr>
            <p:nvPr/>
          </p:nvSpPr>
          <p:spPr bwMode="auto">
            <a:xfrm>
              <a:off x="3718" y="2942"/>
              <a:ext cx="401"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900">
                  <a:solidFill>
                    <a:schemeClr val="tx1"/>
                  </a:solidFill>
                  <a:latin typeface="돋움" pitchFamily="50" charset="-127"/>
                  <a:ea typeface="돋움" pitchFamily="50" charset="-127"/>
                </a:defRPr>
              </a:lvl1pPr>
              <a:lvl2pPr marL="742950" indent="-285750" eaLnBrk="0" hangingPunct="0">
                <a:defRPr kumimoji="1" sz="900">
                  <a:solidFill>
                    <a:schemeClr val="tx1"/>
                  </a:solidFill>
                  <a:latin typeface="돋움" pitchFamily="50" charset="-127"/>
                  <a:ea typeface="돋움" pitchFamily="50" charset="-127"/>
                </a:defRPr>
              </a:lvl2pPr>
              <a:lvl3pPr marL="1143000" indent="-228600" eaLnBrk="0" hangingPunct="0">
                <a:defRPr kumimoji="1" sz="900">
                  <a:solidFill>
                    <a:schemeClr val="tx1"/>
                  </a:solidFill>
                  <a:latin typeface="돋움" pitchFamily="50" charset="-127"/>
                  <a:ea typeface="돋움" pitchFamily="50" charset="-127"/>
                </a:defRPr>
              </a:lvl3pPr>
              <a:lvl4pPr marL="1600200" indent="-228600" eaLnBrk="0" hangingPunct="0">
                <a:defRPr kumimoji="1" sz="900">
                  <a:solidFill>
                    <a:schemeClr val="tx1"/>
                  </a:solidFill>
                  <a:latin typeface="돋움" pitchFamily="50" charset="-127"/>
                  <a:ea typeface="돋움" pitchFamily="50" charset="-127"/>
                </a:defRPr>
              </a:lvl4pPr>
              <a:lvl5pPr marL="2057400" indent="-228600" eaLnBrk="0" hangingPunct="0">
                <a:defRPr kumimoji="1" sz="900">
                  <a:solidFill>
                    <a:schemeClr val="tx1"/>
                  </a:solidFill>
                  <a:latin typeface="돋움" pitchFamily="50" charset="-127"/>
                  <a:ea typeface="돋움" pitchFamily="50" charset="-127"/>
                </a:defRPr>
              </a:lvl5pPr>
              <a:lvl6pPr marL="2514600" indent="-228600" eaLnBrk="0" fontAlgn="base" latinLnBrk="1" hangingPunct="0">
                <a:spcBef>
                  <a:spcPct val="0"/>
                </a:spcBef>
                <a:spcAft>
                  <a:spcPct val="0"/>
                </a:spcAft>
                <a:defRPr kumimoji="1" sz="900">
                  <a:solidFill>
                    <a:schemeClr val="tx1"/>
                  </a:solidFill>
                  <a:latin typeface="돋움" pitchFamily="50" charset="-127"/>
                  <a:ea typeface="돋움" pitchFamily="50" charset="-127"/>
                </a:defRPr>
              </a:lvl6pPr>
              <a:lvl7pPr marL="2971800" indent="-228600" eaLnBrk="0" fontAlgn="base" latinLnBrk="1" hangingPunct="0">
                <a:spcBef>
                  <a:spcPct val="0"/>
                </a:spcBef>
                <a:spcAft>
                  <a:spcPct val="0"/>
                </a:spcAft>
                <a:defRPr kumimoji="1" sz="900">
                  <a:solidFill>
                    <a:schemeClr val="tx1"/>
                  </a:solidFill>
                  <a:latin typeface="돋움" pitchFamily="50" charset="-127"/>
                  <a:ea typeface="돋움" pitchFamily="50" charset="-127"/>
                </a:defRPr>
              </a:lvl7pPr>
              <a:lvl8pPr marL="3429000" indent="-228600" eaLnBrk="0" fontAlgn="base" latinLnBrk="1" hangingPunct="0">
                <a:spcBef>
                  <a:spcPct val="0"/>
                </a:spcBef>
                <a:spcAft>
                  <a:spcPct val="0"/>
                </a:spcAft>
                <a:defRPr kumimoji="1" sz="900">
                  <a:solidFill>
                    <a:schemeClr val="tx1"/>
                  </a:solidFill>
                  <a:latin typeface="돋움" pitchFamily="50" charset="-127"/>
                  <a:ea typeface="돋움" pitchFamily="50" charset="-127"/>
                </a:defRPr>
              </a:lvl8pPr>
              <a:lvl9pPr marL="3886200" indent="-228600" eaLnBrk="0" fontAlgn="base" latinLnBrk="1" hangingPunct="0">
                <a:spcBef>
                  <a:spcPct val="0"/>
                </a:spcBef>
                <a:spcAft>
                  <a:spcPct val="0"/>
                </a:spcAft>
                <a:defRPr kumimoji="1" sz="900">
                  <a:solidFill>
                    <a:schemeClr val="tx1"/>
                  </a:solidFill>
                  <a:latin typeface="돋움" pitchFamily="50" charset="-127"/>
                  <a:ea typeface="돋움" pitchFamily="50" charset="-127"/>
                </a:defRPr>
              </a:lvl9pPr>
            </a:lstStyle>
            <a:p>
              <a:pPr eaLnBrk="1" hangingPunct="1"/>
              <a:r>
                <a:rPr lang="en-US" altLang="ko-KR" sz="800">
                  <a:latin typeface="Arial" charset="0"/>
                  <a:cs typeface="Arial" charset="0"/>
                </a:rPr>
                <a:t>&lt;T0 K30&gt;</a:t>
              </a:r>
            </a:p>
          </p:txBody>
        </p:sp>
        <p:cxnSp>
          <p:nvCxnSpPr>
            <p:cNvPr id="5195" name="직선 연결선 874"/>
            <p:cNvCxnSpPr>
              <a:cxnSpLocks noChangeShapeType="1"/>
            </p:cNvCxnSpPr>
            <p:nvPr/>
          </p:nvCxnSpPr>
          <p:spPr bwMode="auto">
            <a:xfrm rot="5400000" flipH="1" flipV="1">
              <a:off x="3439" y="2992"/>
              <a:ext cx="45" cy="46"/>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grpSp>
      <p:sp>
        <p:nvSpPr>
          <p:cNvPr id="5139" name="Text Box 3"/>
          <p:cNvSpPr txBox="1">
            <a:spLocks noChangeArrowheads="1"/>
          </p:cNvSpPr>
          <p:nvPr/>
        </p:nvSpPr>
        <p:spPr bwMode="auto">
          <a:xfrm>
            <a:off x="228601" y="736600"/>
            <a:ext cx="3073277"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900">
                <a:solidFill>
                  <a:schemeClr val="tx1"/>
                </a:solidFill>
                <a:latin typeface="돋움" pitchFamily="50" charset="-127"/>
                <a:ea typeface="돋움" pitchFamily="50" charset="-127"/>
              </a:defRPr>
            </a:lvl1pPr>
            <a:lvl2pPr marL="742950" indent="-285750" eaLnBrk="0" hangingPunct="0">
              <a:defRPr kumimoji="1" sz="900">
                <a:solidFill>
                  <a:schemeClr val="tx1"/>
                </a:solidFill>
                <a:latin typeface="돋움" pitchFamily="50" charset="-127"/>
                <a:ea typeface="돋움" pitchFamily="50" charset="-127"/>
              </a:defRPr>
            </a:lvl2pPr>
            <a:lvl3pPr marL="1143000" indent="-228600" eaLnBrk="0" hangingPunct="0">
              <a:defRPr kumimoji="1" sz="900">
                <a:solidFill>
                  <a:schemeClr val="tx1"/>
                </a:solidFill>
                <a:latin typeface="돋움" pitchFamily="50" charset="-127"/>
                <a:ea typeface="돋움" pitchFamily="50" charset="-127"/>
              </a:defRPr>
            </a:lvl3pPr>
            <a:lvl4pPr marL="1600200" indent="-228600" eaLnBrk="0" hangingPunct="0">
              <a:defRPr kumimoji="1" sz="900">
                <a:solidFill>
                  <a:schemeClr val="tx1"/>
                </a:solidFill>
                <a:latin typeface="돋움" pitchFamily="50" charset="-127"/>
                <a:ea typeface="돋움" pitchFamily="50" charset="-127"/>
              </a:defRPr>
            </a:lvl4pPr>
            <a:lvl5pPr marL="2057400" indent="-228600" eaLnBrk="0" hangingPunct="0">
              <a:defRPr kumimoji="1" sz="900">
                <a:solidFill>
                  <a:schemeClr val="tx1"/>
                </a:solidFill>
                <a:latin typeface="돋움" pitchFamily="50" charset="-127"/>
                <a:ea typeface="돋움" pitchFamily="50" charset="-127"/>
              </a:defRPr>
            </a:lvl5pPr>
            <a:lvl6pPr marL="2514600" indent="-228600" eaLnBrk="0" fontAlgn="base" latinLnBrk="1" hangingPunct="0">
              <a:spcBef>
                <a:spcPct val="0"/>
              </a:spcBef>
              <a:spcAft>
                <a:spcPct val="0"/>
              </a:spcAft>
              <a:defRPr kumimoji="1" sz="900">
                <a:solidFill>
                  <a:schemeClr val="tx1"/>
                </a:solidFill>
                <a:latin typeface="돋움" pitchFamily="50" charset="-127"/>
                <a:ea typeface="돋움" pitchFamily="50" charset="-127"/>
              </a:defRPr>
            </a:lvl6pPr>
            <a:lvl7pPr marL="2971800" indent="-228600" eaLnBrk="0" fontAlgn="base" latinLnBrk="1" hangingPunct="0">
              <a:spcBef>
                <a:spcPct val="0"/>
              </a:spcBef>
              <a:spcAft>
                <a:spcPct val="0"/>
              </a:spcAft>
              <a:defRPr kumimoji="1" sz="900">
                <a:solidFill>
                  <a:schemeClr val="tx1"/>
                </a:solidFill>
                <a:latin typeface="돋움" pitchFamily="50" charset="-127"/>
                <a:ea typeface="돋움" pitchFamily="50" charset="-127"/>
              </a:defRPr>
            </a:lvl7pPr>
            <a:lvl8pPr marL="3429000" indent="-228600" eaLnBrk="0" fontAlgn="base" latinLnBrk="1" hangingPunct="0">
              <a:spcBef>
                <a:spcPct val="0"/>
              </a:spcBef>
              <a:spcAft>
                <a:spcPct val="0"/>
              </a:spcAft>
              <a:defRPr kumimoji="1" sz="900">
                <a:solidFill>
                  <a:schemeClr val="tx1"/>
                </a:solidFill>
                <a:latin typeface="돋움" pitchFamily="50" charset="-127"/>
                <a:ea typeface="돋움" pitchFamily="50" charset="-127"/>
              </a:defRPr>
            </a:lvl8pPr>
            <a:lvl9pPr marL="3886200" indent="-228600" eaLnBrk="0" fontAlgn="base" latinLnBrk="1" hangingPunct="0">
              <a:spcBef>
                <a:spcPct val="0"/>
              </a:spcBef>
              <a:spcAft>
                <a:spcPct val="0"/>
              </a:spcAft>
              <a:defRPr kumimoji="1" sz="900">
                <a:solidFill>
                  <a:schemeClr val="tx1"/>
                </a:solidFill>
                <a:latin typeface="돋움" pitchFamily="50" charset="-127"/>
                <a:ea typeface="돋움" pitchFamily="50" charset="-127"/>
              </a:defRPr>
            </a:lvl9pPr>
          </a:lstStyle>
          <a:p>
            <a:pPr eaLnBrk="1" hangingPunct="1"/>
            <a:r>
              <a:rPr lang="en-US" altLang="ko-KR" sz="800">
                <a:solidFill>
                  <a:srgbClr val="000000"/>
                </a:solidFill>
                <a:latin typeface="Arial" charset="0"/>
                <a:ea typeface="굴림" pitchFamily="50" charset="-127"/>
                <a:cs typeface="Arial" charset="0"/>
              </a:rPr>
              <a:t>Bộ phận</a:t>
            </a:r>
            <a:r>
              <a:rPr lang="ko-KR" altLang="en-US" sz="800">
                <a:solidFill>
                  <a:srgbClr val="000000"/>
                </a:solidFill>
                <a:latin typeface="Arial" charset="0"/>
                <a:ea typeface="굴림" pitchFamily="50" charset="-127"/>
                <a:cs typeface="Arial" charset="0"/>
              </a:rPr>
              <a:t> </a:t>
            </a:r>
            <a:r>
              <a:rPr lang="en-US" altLang="ko-KR" sz="800">
                <a:solidFill>
                  <a:srgbClr val="000000"/>
                </a:solidFill>
                <a:latin typeface="Arial" charset="0"/>
                <a:ea typeface="굴림" pitchFamily="50" charset="-127"/>
                <a:cs typeface="Arial" charset="0"/>
              </a:rPr>
              <a:t>:                                                ID</a:t>
            </a:r>
            <a:r>
              <a:rPr lang="ko-KR" altLang="en-US" sz="800">
                <a:solidFill>
                  <a:srgbClr val="000000"/>
                </a:solidFill>
                <a:latin typeface="Arial" charset="0"/>
                <a:ea typeface="굴림" pitchFamily="50" charset="-127"/>
                <a:cs typeface="Arial" charset="0"/>
              </a:rPr>
              <a:t> </a:t>
            </a:r>
            <a:r>
              <a:rPr lang="en-US" altLang="ko-KR" sz="800">
                <a:solidFill>
                  <a:srgbClr val="000000"/>
                </a:solidFill>
                <a:latin typeface="Arial" charset="0"/>
                <a:ea typeface="굴림" pitchFamily="50" charset="-127"/>
                <a:cs typeface="Arial" charset="0"/>
              </a:rPr>
              <a:t>:                      Tên</a:t>
            </a:r>
            <a:r>
              <a:rPr lang="ko-KR" altLang="en-US" sz="800">
                <a:solidFill>
                  <a:srgbClr val="000000"/>
                </a:solidFill>
                <a:latin typeface="Arial" charset="0"/>
                <a:ea typeface="굴림" pitchFamily="50" charset="-127"/>
                <a:cs typeface="Arial" charset="0"/>
              </a:rPr>
              <a:t> </a:t>
            </a:r>
            <a:r>
              <a:rPr lang="en-US" altLang="ko-KR" sz="800">
                <a:solidFill>
                  <a:srgbClr val="000000"/>
                </a:solidFill>
                <a:latin typeface="Arial" charset="0"/>
                <a:ea typeface="굴림" pitchFamily="50" charset="-127"/>
                <a:cs typeface="Arial" charset="0"/>
              </a:rPr>
              <a:t>: </a:t>
            </a:r>
          </a:p>
        </p:txBody>
      </p:sp>
      <p:sp>
        <p:nvSpPr>
          <p:cNvPr id="76" name="TextBox 75"/>
          <p:cNvSpPr txBox="1"/>
          <p:nvPr/>
        </p:nvSpPr>
        <p:spPr>
          <a:xfrm>
            <a:off x="3328988" y="261955"/>
            <a:ext cx="572988" cy="307777"/>
          </a:xfrm>
          <a:prstGeom prst="rect">
            <a:avLst/>
          </a:prstGeom>
          <a:noFill/>
        </p:spPr>
        <p:txBody>
          <a:bodyPr wrap="square" rtlCol="0">
            <a:spAutoFit/>
          </a:bodyPr>
          <a:lstStyle/>
          <a:p>
            <a:r>
              <a:rPr lang="vi-VN" sz="1400" smtClean="0"/>
              <a:t>ĐỀ5</a:t>
            </a:r>
            <a:endParaRPr lang="en-US" sz="1400"/>
          </a:p>
        </p:txBody>
      </p:sp>
    </p:spTree>
    <p:extLst>
      <p:ext uri="{BB962C8B-B14F-4D97-AF65-F5344CB8AC3E}">
        <p14:creationId xmlns:p14="http://schemas.microsoft.com/office/powerpoint/2010/main" val="3876460480"/>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Line 2"/>
          <p:cNvSpPr>
            <a:spLocks noChangeShapeType="1"/>
          </p:cNvSpPr>
          <p:nvPr/>
        </p:nvSpPr>
        <p:spPr bwMode="auto">
          <a:xfrm>
            <a:off x="228600" y="610528"/>
            <a:ext cx="6324600" cy="0"/>
          </a:xfrm>
          <a:prstGeom prst="line">
            <a:avLst/>
          </a:prstGeom>
          <a:noFill/>
          <a:ln w="57150" cmpd="thinThick">
            <a:solidFill>
              <a:schemeClr val="tx1"/>
            </a:solidFill>
            <a:round/>
            <a:headEnd/>
            <a:tailEnd/>
          </a:ln>
          <a:extLst>
            <a:ext uri="{909E8E84-426E-40DD-AFC4-6F175D3DCCD1}">
              <a14:hiddenFill xmlns:a14="http://schemas.microsoft.com/office/drawing/2010/main">
                <a:noFill/>
              </a14:hiddenFill>
            </a:ext>
          </a:extLst>
        </p:spPr>
        <p:txBody>
          <a:bodyPr/>
          <a:lstStyle/>
          <a:p>
            <a:pPr fontAlgn="base" latinLnBrk="1">
              <a:spcBef>
                <a:spcPct val="0"/>
              </a:spcBef>
              <a:spcAft>
                <a:spcPct val="0"/>
              </a:spcAft>
            </a:pPr>
            <a:endParaRPr kumimoji="1" lang="en-US">
              <a:solidFill>
                <a:srgbClr val="000000"/>
              </a:solidFill>
            </a:endParaRPr>
          </a:p>
        </p:txBody>
      </p:sp>
      <p:sp>
        <p:nvSpPr>
          <p:cNvPr id="6147" name="Rectangle 4"/>
          <p:cNvSpPr>
            <a:spLocks noChangeArrowheads="1"/>
          </p:cNvSpPr>
          <p:nvPr/>
        </p:nvSpPr>
        <p:spPr bwMode="auto">
          <a:xfrm>
            <a:off x="304801" y="1066272"/>
            <a:ext cx="6248400" cy="848889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marL="457200" indent="-457200"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9pPr>
          </a:lstStyle>
          <a:p>
            <a:pPr eaLnBrk="1" fontAlgn="base" latinLnBrk="1" hangingPunct="1">
              <a:lnSpc>
                <a:spcPct val="110000"/>
              </a:lnSpc>
              <a:spcBef>
                <a:spcPct val="0"/>
              </a:spcBef>
              <a:spcAft>
                <a:spcPct val="0"/>
              </a:spcAft>
            </a:pPr>
            <a:endParaRPr lang="ko-KR" altLang="ko-KR" sz="900">
              <a:solidFill>
                <a:srgbClr val="000000"/>
              </a:solidFill>
              <a:latin typeface="돋움" pitchFamily="50" charset="-127"/>
              <a:ea typeface="돋움" pitchFamily="50" charset="-127"/>
            </a:endParaRPr>
          </a:p>
        </p:txBody>
      </p:sp>
      <p:sp>
        <p:nvSpPr>
          <p:cNvPr id="8" name="Text Box 13"/>
          <p:cNvSpPr txBox="1">
            <a:spLocks noChangeArrowheads="1"/>
          </p:cNvSpPr>
          <p:nvPr/>
        </p:nvSpPr>
        <p:spPr bwMode="auto">
          <a:xfrm>
            <a:off x="260350" y="247650"/>
            <a:ext cx="593432"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hangingPunct="0">
              <a:spcBef>
                <a:spcPct val="0"/>
              </a:spcBef>
              <a:spcAft>
                <a:spcPct val="0"/>
              </a:spcAft>
              <a:defRPr kumimoji="1">
                <a:solidFill>
                  <a:schemeClr val="tx1"/>
                </a:solidFill>
                <a:latin typeface="굴림" pitchFamily="50" charset="-127"/>
                <a:ea typeface="굴림" pitchFamily="50" charset="-127"/>
              </a:defRPr>
            </a:lvl9pPr>
          </a:lstStyle>
          <a:p>
            <a:pPr eaLnBrk="1" hangingPunct="1">
              <a:defRPr/>
            </a:pPr>
            <a:r>
              <a:rPr lang="en-US" altLang="ko-KR" sz="1600" b="1" smtClean="0">
                <a:effectLst>
                  <a:outerShdw blurRad="38100" dist="38100" dir="2700000" algn="tl">
                    <a:srgbClr val="C0C0C0"/>
                  </a:outerShdw>
                </a:effectLst>
                <a:latin typeface="Arial" panose="020B0604020202020204" pitchFamily="34" charset="0"/>
                <a:cs typeface="Arial" panose="020B0604020202020204" pitchFamily="34" charset="0"/>
              </a:rPr>
              <a:t>PLC</a:t>
            </a:r>
            <a:endParaRPr lang="ko-KR" altLang="en-US" sz="1600" b="1" smtClean="0">
              <a:latin typeface="Arial" panose="020B0604020202020204" pitchFamily="34" charset="0"/>
              <a:cs typeface="Arial" panose="020B0604020202020204" pitchFamily="34" charset="0"/>
            </a:endParaRPr>
          </a:p>
        </p:txBody>
      </p:sp>
      <p:graphicFrame>
        <p:nvGraphicFramePr>
          <p:cNvPr id="12" name="Table 11"/>
          <p:cNvGraphicFramePr>
            <a:graphicFrameLocks noGrp="1"/>
          </p:cNvGraphicFramePr>
          <p:nvPr>
            <p:extLst>
              <p:ext uri="{D42A27DB-BD31-4B8C-83A1-F6EECF244321}">
                <p14:modId xmlns:p14="http://schemas.microsoft.com/office/powerpoint/2010/main" val="2043816985"/>
              </p:ext>
            </p:extLst>
          </p:nvPr>
        </p:nvGraphicFramePr>
        <p:xfrm>
          <a:off x="765497" y="1568624"/>
          <a:ext cx="1149350" cy="209550"/>
        </p:xfrm>
        <a:graphic>
          <a:graphicData uri="http://schemas.openxmlformats.org/drawingml/2006/table">
            <a:tbl>
              <a:tblPr/>
              <a:tblGrid>
                <a:gridCol w="357841">
                  <a:extLst>
                    <a:ext uri="{9D8B030D-6E8A-4147-A177-3AD203B41FA5}">
                      <a16:colId xmlns:a16="http://schemas.microsoft.com/office/drawing/2014/main" val="20000"/>
                    </a:ext>
                  </a:extLst>
                </a:gridCol>
                <a:gridCol w="791509">
                  <a:extLst>
                    <a:ext uri="{9D8B030D-6E8A-4147-A177-3AD203B41FA5}">
                      <a16:colId xmlns:a16="http://schemas.microsoft.com/office/drawing/2014/main" val="20001"/>
                    </a:ext>
                  </a:extLst>
                </a:gridCol>
              </a:tblGrid>
              <a:tr h="209550">
                <a:tc>
                  <a:txBody>
                    <a:bodyPr/>
                    <a:lstStyle/>
                    <a:p>
                      <a:pPr algn="ctr" fontAlgn="ctr"/>
                      <a:r>
                        <a:rPr lang="en-US" altLang="ko-KR" sz="900" b="0" i="0" u="none" strike="noStrike" smtClean="0">
                          <a:solidFill>
                            <a:srgbClr val="000000"/>
                          </a:solidFill>
                          <a:effectLst/>
                          <a:latin typeface="Times New Roman" panose="02020603050405020304" pitchFamily="18" charset="0"/>
                          <a:cs typeface="Times New Roman" panose="02020603050405020304" pitchFamily="18" charset="0"/>
                        </a:rPr>
                        <a:t>Câu</a:t>
                      </a:r>
                      <a:endParaRPr lang="en-US" altLang="ko-KR" sz="900" b="0" i="0" u="none" strike="noStrike">
                        <a:solidFill>
                          <a:srgbClr val="000000"/>
                        </a:solidFill>
                        <a:effectLst/>
                        <a:latin typeface="Times New Roman" panose="02020603050405020304" pitchFamily="18" charset="0"/>
                        <a:cs typeface="Times New Roman" panose="02020603050405020304" pitchFamily="18" charset="0"/>
                      </a:endParaRPr>
                    </a:p>
                  </a:txBody>
                  <a:tcPr marL="9518" marR="9518"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ctr"/>
                      <a:r>
                        <a:rPr lang="en-US" altLang="ko-KR" sz="900" b="0" i="0" u="none" strike="noStrike" smtClean="0">
                          <a:solidFill>
                            <a:srgbClr val="000000"/>
                          </a:solidFill>
                          <a:effectLst/>
                          <a:latin typeface="Times New Roman" panose="02020603050405020304" pitchFamily="18" charset="0"/>
                          <a:cs typeface="Times New Roman" panose="02020603050405020304" pitchFamily="18" charset="0"/>
                        </a:rPr>
                        <a:t>Đáp</a:t>
                      </a:r>
                      <a:r>
                        <a:rPr lang="en-US" altLang="ko-KR" sz="900" b="0" i="0" u="none" strike="noStrike" baseline="0" smtClean="0">
                          <a:solidFill>
                            <a:srgbClr val="000000"/>
                          </a:solidFill>
                          <a:effectLst/>
                          <a:latin typeface="Times New Roman" panose="02020603050405020304" pitchFamily="18" charset="0"/>
                          <a:cs typeface="Times New Roman" panose="02020603050405020304" pitchFamily="18" charset="0"/>
                        </a:rPr>
                        <a:t> án</a:t>
                      </a:r>
                      <a:endParaRPr lang="en-US" altLang="ko-KR" sz="900" b="0" i="0" u="none" strike="noStrike">
                        <a:solidFill>
                          <a:srgbClr val="000000"/>
                        </a:solidFill>
                        <a:effectLst/>
                        <a:latin typeface="Times New Roman" panose="02020603050405020304" pitchFamily="18" charset="0"/>
                        <a:cs typeface="Times New Roman" panose="02020603050405020304" pitchFamily="18" charset="0"/>
                      </a:endParaRPr>
                    </a:p>
                  </a:txBody>
                  <a:tcPr marL="9518" marR="9518"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bl>
          </a:graphicData>
        </a:graphic>
      </p:graphicFrame>
      <p:graphicFrame>
        <p:nvGraphicFramePr>
          <p:cNvPr id="13" name="Table 12"/>
          <p:cNvGraphicFramePr>
            <a:graphicFrameLocks noGrp="1"/>
          </p:cNvGraphicFramePr>
          <p:nvPr>
            <p:extLst>
              <p:ext uri="{D42A27DB-BD31-4B8C-83A1-F6EECF244321}">
                <p14:modId xmlns:p14="http://schemas.microsoft.com/office/powerpoint/2010/main" val="318790995"/>
              </p:ext>
            </p:extLst>
          </p:nvPr>
        </p:nvGraphicFramePr>
        <p:xfrm>
          <a:off x="764704" y="1922115"/>
          <a:ext cx="1152128" cy="4210050"/>
        </p:xfrm>
        <a:graphic>
          <a:graphicData uri="http://schemas.openxmlformats.org/drawingml/2006/table">
            <a:tbl>
              <a:tblPr/>
              <a:tblGrid>
                <a:gridCol w="360040">
                  <a:extLst>
                    <a:ext uri="{9D8B030D-6E8A-4147-A177-3AD203B41FA5}">
                      <a16:colId xmlns:a16="http://schemas.microsoft.com/office/drawing/2014/main" val="20000"/>
                    </a:ext>
                  </a:extLst>
                </a:gridCol>
                <a:gridCol w="792088">
                  <a:extLst>
                    <a:ext uri="{9D8B030D-6E8A-4147-A177-3AD203B41FA5}">
                      <a16:colId xmlns:a16="http://schemas.microsoft.com/office/drawing/2014/main" val="20001"/>
                    </a:ext>
                  </a:extLst>
                </a:gridCol>
              </a:tblGrid>
              <a:tr h="209550">
                <a:tc>
                  <a:txBody>
                    <a:bodyPr/>
                    <a:lstStyle/>
                    <a:p>
                      <a:pPr algn="ctr" fontAlgn="ctr"/>
                      <a:r>
                        <a:rPr lang="en-US" altLang="ko-KR" sz="1000" b="0" i="0" u="none" strike="noStrike">
                          <a:solidFill>
                            <a:srgbClr val="000000"/>
                          </a:solidFill>
                          <a:effectLst/>
                          <a:latin typeface="Times New Roman" panose="02020603050405020304" pitchFamily="18" charset="0"/>
                          <a:cs typeface="Times New Roman" panose="02020603050405020304" pitchFamily="18" charset="0"/>
                        </a:rPr>
                        <a:t>1</a:t>
                      </a:r>
                    </a:p>
                  </a:txBody>
                  <a:tcPr marL="9515" marR="951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b"/>
                      <a:r>
                        <a:rPr lang="en-US" sz="1100" b="0" i="0" u="none" strike="noStrike">
                          <a:solidFill>
                            <a:srgbClr val="000000"/>
                          </a:solidFill>
                          <a:effectLst/>
                          <a:latin typeface="Times New Roman" pitchFamily="18" charset="0"/>
                          <a:cs typeface="Times New Roman" pitchFamily="18" charset="0"/>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209550">
                <a:tc>
                  <a:txBody>
                    <a:bodyPr/>
                    <a:lstStyle/>
                    <a:p>
                      <a:pPr algn="ctr" fontAlgn="ctr"/>
                      <a:r>
                        <a:rPr lang="en-US" altLang="ko-KR" sz="1000" b="0" i="0" u="none" strike="noStrike">
                          <a:solidFill>
                            <a:srgbClr val="000000"/>
                          </a:solidFill>
                          <a:effectLst/>
                          <a:latin typeface="Times New Roman" panose="02020603050405020304" pitchFamily="18" charset="0"/>
                          <a:cs typeface="Times New Roman" panose="02020603050405020304" pitchFamily="18" charset="0"/>
                        </a:rPr>
                        <a:t>2</a:t>
                      </a:r>
                    </a:p>
                  </a:txBody>
                  <a:tcPr marL="9515" marR="951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b"/>
                      <a:r>
                        <a:rPr lang="en-US" sz="1100" b="0" i="0" u="none" strike="noStrike">
                          <a:solidFill>
                            <a:srgbClr val="000000"/>
                          </a:solidFill>
                          <a:effectLst/>
                          <a:latin typeface="Times New Roman" pitchFamily="18" charset="0"/>
                          <a:cs typeface="Times New Roman" pitchFamily="18" charset="0"/>
                        </a:rPr>
                        <a:t>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209550">
                <a:tc>
                  <a:txBody>
                    <a:bodyPr/>
                    <a:lstStyle/>
                    <a:p>
                      <a:pPr algn="ctr" fontAlgn="ctr"/>
                      <a:r>
                        <a:rPr lang="en-US" altLang="ko-KR" sz="1000" b="0" i="0" u="none" strike="noStrike">
                          <a:solidFill>
                            <a:srgbClr val="000000"/>
                          </a:solidFill>
                          <a:effectLst/>
                          <a:latin typeface="Times New Roman" panose="02020603050405020304" pitchFamily="18" charset="0"/>
                          <a:cs typeface="Times New Roman" panose="02020603050405020304" pitchFamily="18" charset="0"/>
                        </a:rPr>
                        <a:t>3</a:t>
                      </a:r>
                    </a:p>
                  </a:txBody>
                  <a:tcPr marL="9515" marR="951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b"/>
                      <a:r>
                        <a:rPr lang="en-US" sz="1100" b="0" i="0" u="none" strike="noStrike">
                          <a:solidFill>
                            <a:srgbClr val="000000"/>
                          </a:solidFill>
                          <a:effectLst/>
                          <a:latin typeface="Times New Roman" pitchFamily="18" charset="0"/>
                          <a:cs typeface="Times New Roman" pitchFamily="18" charset="0"/>
                        </a:rPr>
                        <a:t>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209550">
                <a:tc>
                  <a:txBody>
                    <a:bodyPr/>
                    <a:lstStyle/>
                    <a:p>
                      <a:pPr algn="ctr" fontAlgn="ctr"/>
                      <a:r>
                        <a:rPr lang="en-US" altLang="ko-KR" sz="1000" b="0" i="0" u="none" strike="noStrike">
                          <a:solidFill>
                            <a:srgbClr val="000000"/>
                          </a:solidFill>
                          <a:effectLst/>
                          <a:latin typeface="Times New Roman" panose="02020603050405020304" pitchFamily="18" charset="0"/>
                          <a:cs typeface="Times New Roman" panose="02020603050405020304" pitchFamily="18" charset="0"/>
                        </a:rPr>
                        <a:t>4</a:t>
                      </a:r>
                    </a:p>
                  </a:txBody>
                  <a:tcPr marL="9515" marR="951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b"/>
                      <a:r>
                        <a:rPr lang="en-US" sz="1100" b="0" i="0" u="none" strike="noStrike">
                          <a:solidFill>
                            <a:srgbClr val="000000"/>
                          </a:solidFill>
                          <a:effectLst/>
                          <a:latin typeface="Times New Roman" pitchFamily="18" charset="0"/>
                          <a:cs typeface="Times New Roman" pitchFamily="18" charset="0"/>
                        </a:rPr>
                        <a:t>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209550">
                <a:tc>
                  <a:txBody>
                    <a:bodyPr/>
                    <a:lstStyle/>
                    <a:p>
                      <a:pPr algn="ctr" fontAlgn="ctr"/>
                      <a:r>
                        <a:rPr lang="en-US" altLang="ko-KR" sz="1000" b="0" i="0" u="none" strike="noStrike">
                          <a:solidFill>
                            <a:srgbClr val="000000"/>
                          </a:solidFill>
                          <a:effectLst/>
                          <a:latin typeface="Times New Roman" panose="02020603050405020304" pitchFamily="18" charset="0"/>
                          <a:cs typeface="Times New Roman" panose="02020603050405020304" pitchFamily="18" charset="0"/>
                        </a:rPr>
                        <a:t>5</a:t>
                      </a:r>
                    </a:p>
                  </a:txBody>
                  <a:tcPr marL="9515" marR="951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b"/>
                      <a:r>
                        <a:rPr lang="en-US" sz="1100" b="0" i="0" u="none" strike="noStrike">
                          <a:solidFill>
                            <a:srgbClr val="000000"/>
                          </a:solidFill>
                          <a:effectLst/>
                          <a:latin typeface="Times New Roman" pitchFamily="18" charset="0"/>
                          <a:cs typeface="Times New Roman" pitchFamily="18" charset="0"/>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209550">
                <a:tc>
                  <a:txBody>
                    <a:bodyPr/>
                    <a:lstStyle/>
                    <a:p>
                      <a:pPr algn="ctr" fontAlgn="ctr"/>
                      <a:r>
                        <a:rPr lang="en-US" altLang="ko-KR" sz="1000" b="0" i="0" u="none" strike="noStrike">
                          <a:solidFill>
                            <a:srgbClr val="000000"/>
                          </a:solidFill>
                          <a:effectLst/>
                          <a:latin typeface="Times New Roman" panose="02020603050405020304" pitchFamily="18" charset="0"/>
                          <a:cs typeface="Times New Roman" panose="02020603050405020304" pitchFamily="18" charset="0"/>
                        </a:rPr>
                        <a:t>6</a:t>
                      </a:r>
                    </a:p>
                  </a:txBody>
                  <a:tcPr marL="9515" marR="951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b"/>
                      <a:r>
                        <a:rPr lang="en-US" sz="1100" b="0" i="0" u="none" strike="noStrike">
                          <a:solidFill>
                            <a:srgbClr val="000000"/>
                          </a:solidFill>
                          <a:effectLst/>
                          <a:latin typeface="Times New Roman" pitchFamily="18" charset="0"/>
                          <a:cs typeface="Times New Roman" pitchFamily="18" charset="0"/>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r h="209550">
                <a:tc>
                  <a:txBody>
                    <a:bodyPr/>
                    <a:lstStyle/>
                    <a:p>
                      <a:pPr algn="ctr" fontAlgn="ctr"/>
                      <a:r>
                        <a:rPr lang="en-US" altLang="ko-KR" sz="1000" b="0" i="0" u="none" strike="noStrike">
                          <a:solidFill>
                            <a:srgbClr val="000000"/>
                          </a:solidFill>
                          <a:effectLst/>
                          <a:latin typeface="Times New Roman" panose="02020603050405020304" pitchFamily="18" charset="0"/>
                          <a:cs typeface="Times New Roman" panose="02020603050405020304" pitchFamily="18" charset="0"/>
                        </a:rPr>
                        <a:t>7</a:t>
                      </a:r>
                    </a:p>
                  </a:txBody>
                  <a:tcPr marL="9515" marR="951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b"/>
                      <a:r>
                        <a:rPr lang="en-US" sz="1100" b="0" i="0" u="none" strike="noStrike">
                          <a:solidFill>
                            <a:srgbClr val="000000"/>
                          </a:solidFill>
                          <a:effectLst/>
                          <a:latin typeface="Times New Roman" pitchFamily="18" charset="0"/>
                          <a:cs typeface="Times New Roman" pitchFamily="18" charset="0"/>
                        </a:rPr>
                        <a:t>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6"/>
                  </a:ext>
                </a:extLst>
              </a:tr>
              <a:tr h="209550">
                <a:tc>
                  <a:txBody>
                    <a:bodyPr/>
                    <a:lstStyle/>
                    <a:p>
                      <a:pPr algn="ctr" fontAlgn="ctr"/>
                      <a:r>
                        <a:rPr lang="en-US" altLang="ko-KR" sz="1000" b="0" i="0" u="none" strike="noStrike">
                          <a:solidFill>
                            <a:srgbClr val="000000"/>
                          </a:solidFill>
                          <a:effectLst/>
                          <a:latin typeface="Times New Roman" panose="02020603050405020304" pitchFamily="18" charset="0"/>
                          <a:cs typeface="Times New Roman" panose="02020603050405020304" pitchFamily="18" charset="0"/>
                        </a:rPr>
                        <a:t>8</a:t>
                      </a:r>
                    </a:p>
                  </a:txBody>
                  <a:tcPr marL="9515" marR="951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b"/>
                      <a:r>
                        <a:rPr lang="en-US" sz="1100" b="0" i="0" u="none" strike="noStrike">
                          <a:solidFill>
                            <a:srgbClr val="000000"/>
                          </a:solidFill>
                          <a:effectLst/>
                          <a:latin typeface="Times New Roman" pitchFamily="18" charset="0"/>
                          <a:cs typeface="Times New Roman" pitchFamily="18" charset="0"/>
                        </a:rPr>
                        <a:t>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7"/>
                  </a:ext>
                </a:extLst>
              </a:tr>
              <a:tr h="209550">
                <a:tc>
                  <a:txBody>
                    <a:bodyPr/>
                    <a:lstStyle/>
                    <a:p>
                      <a:pPr algn="ctr" fontAlgn="ctr"/>
                      <a:r>
                        <a:rPr lang="en-US" altLang="ko-KR" sz="1000" b="0" i="0" u="none" strike="noStrike">
                          <a:solidFill>
                            <a:srgbClr val="000000"/>
                          </a:solidFill>
                          <a:effectLst/>
                          <a:latin typeface="Times New Roman" panose="02020603050405020304" pitchFamily="18" charset="0"/>
                          <a:cs typeface="Times New Roman" panose="02020603050405020304" pitchFamily="18" charset="0"/>
                        </a:rPr>
                        <a:t>9</a:t>
                      </a:r>
                    </a:p>
                  </a:txBody>
                  <a:tcPr marL="9515" marR="951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b"/>
                      <a:r>
                        <a:rPr lang="en-US" sz="1100" b="0" i="0" u="none" strike="noStrike">
                          <a:solidFill>
                            <a:srgbClr val="000000"/>
                          </a:solidFill>
                          <a:effectLst/>
                          <a:latin typeface="Times New Roman" pitchFamily="18" charset="0"/>
                          <a:cs typeface="Times New Roman" pitchFamily="18" charset="0"/>
                        </a:rPr>
                        <a:t>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8"/>
                  </a:ext>
                </a:extLst>
              </a:tr>
              <a:tr h="209550">
                <a:tc>
                  <a:txBody>
                    <a:bodyPr/>
                    <a:lstStyle/>
                    <a:p>
                      <a:pPr algn="ctr" fontAlgn="ctr"/>
                      <a:r>
                        <a:rPr lang="en-US" altLang="ko-KR" sz="1000" b="0" i="0" u="none" strike="noStrike">
                          <a:solidFill>
                            <a:srgbClr val="000000"/>
                          </a:solidFill>
                          <a:effectLst/>
                          <a:latin typeface="Times New Roman" panose="02020603050405020304" pitchFamily="18" charset="0"/>
                          <a:cs typeface="Times New Roman" panose="02020603050405020304" pitchFamily="18" charset="0"/>
                        </a:rPr>
                        <a:t>10</a:t>
                      </a:r>
                    </a:p>
                  </a:txBody>
                  <a:tcPr marL="9515" marR="951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b"/>
                      <a:r>
                        <a:rPr lang="en-US" sz="1100" b="0" i="0" u="none" strike="noStrike">
                          <a:solidFill>
                            <a:srgbClr val="000000"/>
                          </a:solidFill>
                          <a:effectLst/>
                          <a:latin typeface="Times New Roman" pitchFamily="18" charset="0"/>
                          <a:cs typeface="Times New Roman" pitchFamily="18" charset="0"/>
                        </a:rPr>
                        <a:t>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9"/>
                  </a:ext>
                </a:extLst>
              </a:tr>
              <a:tr h="209550">
                <a:tc>
                  <a:txBody>
                    <a:bodyPr/>
                    <a:lstStyle/>
                    <a:p>
                      <a:pPr algn="ctr" fontAlgn="ctr"/>
                      <a:r>
                        <a:rPr lang="en-US" altLang="ko-KR" sz="1000" b="0" i="0" u="none" strike="noStrike">
                          <a:solidFill>
                            <a:srgbClr val="000000"/>
                          </a:solidFill>
                          <a:effectLst/>
                          <a:latin typeface="Times New Roman" panose="02020603050405020304" pitchFamily="18" charset="0"/>
                          <a:cs typeface="Times New Roman" panose="02020603050405020304" pitchFamily="18" charset="0"/>
                        </a:rPr>
                        <a:t>11</a:t>
                      </a:r>
                    </a:p>
                  </a:txBody>
                  <a:tcPr marL="9515" marR="951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b"/>
                      <a:r>
                        <a:rPr lang="en-US" sz="1100" b="0" i="0" u="none" strike="noStrike">
                          <a:solidFill>
                            <a:srgbClr val="000000"/>
                          </a:solidFill>
                          <a:effectLst/>
                          <a:latin typeface="Times New Roman" pitchFamily="18" charset="0"/>
                          <a:cs typeface="Times New Roman" pitchFamily="18" charset="0"/>
                        </a:rPr>
                        <a:t>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10"/>
                  </a:ext>
                </a:extLst>
              </a:tr>
              <a:tr h="209550">
                <a:tc>
                  <a:txBody>
                    <a:bodyPr/>
                    <a:lstStyle/>
                    <a:p>
                      <a:pPr algn="ctr" fontAlgn="ctr"/>
                      <a:r>
                        <a:rPr lang="en-US" altLang="ko-KR" sz="1000" b="0" i="0" u="none" strike="noStrike">
                          <a:solidFill>
                            <a:srgbClr val="000000"/>
                          </a:solidFill>
                          <a:effectLst/>
                          <a:latin typeface="Times New Roman" panose="02020603050405020304" pitchFamily="18" charset="0"/>
                          <a:cs typeface="Times New Roman" panose="02020603050405020304" pitchFamily="18" charset="0"/>
                        </a:rPr>
                        <a:t>12</a:t>
                      </a:r>
                    </a:p>
                  </a:txBody>
                  <a:tcPr marL="9515" marR="951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b"/>
                      <a:r>
                        <a:rPr lang="en-US" sz="1100" b="0" i="0" u="none" strike="noStrike">
                          <a:solidFill>
                            <a:srgbClr val="000000"/>
                          </a:solidFill>
                          <a:effectLst/>
                          <a:latin typeface="Times New Roman" pitchFamily="18" charset="0"/>
                          <a:cs typeface="Times New Roman" pitchFamily="18" charset="0"/>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11"/>
                  </a:ext>
                </a:extLst>
              </a:tr>
              <a:tr h="209550">
                <a:tc>
                  <a:txBody>
                    <a:bodyPr/>
                    <a:lstStyle/>
                    <a:p>
                      <a:pPr algn="ctr" fontAlgn="ctr"/>
                      <a:r>
                        <a:rPr lang="en-US" altLang="ko-KR" sz="1000" b="0" i="0" u="none" strike="noStrike">
                          <a:solidFill>
                            <a:srgbClr val="000000"/>
                          </a:solidFill>
                          <a:effectLst/>
                          <a:latin typeface="Times New Roman" panose="02020603050405020304" pitchFamily="18" charset="0"/>
                          <a:cs typeface="Times New Roman" panose="02020603050405020304" pitchFamily="18" charset="0"/>
                        </a:rPr>
                        <a:t>13</a:t>
                      </a:r>
                    </a:p>
                  </a:txBody>
                  <a:tcPr marL="9515" marR="951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b"/>
                      <a:r>
                        <a:rPr lang="en-US" sz="1100" b="0" i="0" u="none" strike="noStrike">
                          <a:solidFill>
                            <a:srgbClr val="000000"/>
                          </a:solidFill>
                          <a:effectLst/>
                          <a:latin typeface="Times New Roman" pitchFamily="18" charset="0"/>
                          <a:cs typeface="Times New Roman" pitchFamily="18" charset="0"/>
                        </a:rPr>
                        <a:t>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12"/>
                  </a:ext>
                </a:extLst>
              </a:tr>
              <a:tr h="209550">
                <a:tc>
                  <a:txBody>
                    <a:bodyPr/>
                    <a:lstStyle/>
                    <a:p>
                      <a:pPr algn="ctr" fontAlgn="ctr"/>
                      <a:r>
                        <a:rPr lang="en-US" altLang="ko-KR" sz="1000" b="0" i="0" u="none" strike="noStrike">
                          <a:solidFill>
                            <a:srgbClr val="000000"/>
                          </a:solidFill>
                          <a:effectLst/>
                          <a:latin typeface="Times New Roman" panose="02020603050405020304" pitchFamily="18" charset="0"/>
                          <a:cs typeface="Times New Roman" panose="02020603050405020304" pitchFamily="18" charset="0"/>
                        </a:rPr>
                        <a:t>14</a:t>
                      </a:r>
                    </a:p>
                  </a:txBody>
                  <a:tcPr marL="9515" marR="951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b"/>
                      <a:r>
                        <a:rPr lang="en-US" sz="1100" b="0" i="0" u="none" strike="noStrike">
                          <a:solidFill>
                            <a:srgbClr val="000000"/>
                          </a:solidFill>
                          <a:effectLst/>
                          <a:latin typeface="Times New Roman" pitchFamily="18" charset="0"/>
                          <a:cs typeface="Times New Roman" pitchFamily="18" charset="0"/>
                        </a:rPr>
                        <a:t>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13"/>
                  </a:ext>
                </a:extLst>
              </a:tr>
              <a:tr h="209550">
                <a:tc>
                  <a:txBody>
                    <a:bodyPr/>
                    <a:lstStyle/>
                    <a:p>
                      <a:pPr algn="ctr" fontAlgn="ctr"/>
                      <a:r>
                        <a:rPr lang="en-US" altLang="ko-KR" sz="1000" b="0" i="0" u="none" strike="noStrike">
                          <a:solidFill>
                            <a:srgbClr val="000000"/>
                          </a:solidFill>
                          <a:effectLst/>
                          <a:latin typeface="Times New Roman" panose="02020603050405020304" pitchFamily="18" charset="0"/>
                          <a:cs typeface="Times New Roman" panose="02020603050405020304" pitchFamily="18" charset="0"/>
                        </a:rPr>
                        <a:t>15</a:t>
                      </a:r>
                    </a:p>
                  </a:txBody>
                  <a:tcPr marL="9515" marR="951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b"/>
                      <a:r>
                        <a:rPr lang="en-US" sz="1100" b="0" i="0" u="none" strike="noStrike">
                          <a:solidFill>
                            <a:srgbClr val="000000"/>
                          </a:solidFill>
                          <a:effectLst/>
                          <a:latin typeface="Times New Roman" pitchFamily="18" charset="0"/>
                          <a:cs typeface="Times New Roman" pitchFamily="18" charset="0"/>
                        </a:rPr>
                        <a:t>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14"/>
                  </a:ext>
                </a:extLst>
              </a:tr>
              <a:tr h="209550">
                <a:tc>
                  <a:txBody>
                    <a:bodyPr/>
                    <a:lstStyle/>
                    <a:p>
                      <a:pPr algn="ctr" fontAlgn="ctr"/>
                      <a:r>
                        <a:rPr lang="en-US" altLang="ko-KR" sz="1000" b="0" i="0" u="none" strike="noStrike">
                          <a:solidFill>
                            <a:srgbClr val="000000"/>
                          </a:solidFill>
                          <a:effectLst/>
                          <a:latin typeface="Times New Roman" panose="02020603050405020304" pitchFamily="18" charset="0"/>
                          <a:cs typeface="Times New Roman" panose="02020603050405020304" pitchFamily="18" charset="0"/>
                        </a:rPr>
                        <a:t>16</a:t>
                      </a:r>
                    </a:p>
                  </a:txBody>
                  <a:tcPr marL="9515" marR="951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b"/>
                      <a:r>
                        <a:rPr lang="en-US" sz="1100" b="0" i="0" u="none" strike="noStrike">
                          <a:solidFill>
                            <a:srgbClr val="000000"/>
                          </a:solidFill>
                          <a:effectLst/>
                          <a:latin typeface="Times New Roman" pitchFamily="18" charset="0"/>
                          <a:cs typeface="Times New Roman" pitchFamily="18" charset="0"/>
                        </a:rPr>
                        <a:t>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15"/>
                  </a:ext>
                </a:extLst>
              </a:tr>
              <a:tr h="209550">
                <a:tc>
                  <a:txBody>
                    <a:bodyPr/>
                    <a:lstStyle/>
                    <a:p>
                      <a:pPr algn="ctr" fontAlgn="ctr"/>
                      <a:r>
                        <a:rPr lang="en-US" altLang="ko-KR" sz="1000" b="0" i="0" u="none" strike="noStrike">
                          <a:solidFill>
                            <a:srgbClr val="000000"/>
                          </a:solidFill>
                          <a:effectLst/>
                          <a:latin typeface="Times New Roman" panose="02020603050405020304" pitchFamily="18" charset="0"/>
                          <a:cs typeface="Times New Roman" panose="02020603050405020304" pitchFamily="18" charset="0"/>
                        </a:rPr>
                        <a:t>17</a:t>
                      </a:r>
                    </a:p>
                  </a:txBody>
                  <a:tcPr marL="9515" marR="951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b"/>
                      <a:r>
                        <a:rPr lang="en-US" sz="1100" b="0" i="0" u="none" strike="noStrike">
                          <a:solidFill>
                            <a:srgbClr val="000000"/>
                          </a:solidFill>
                          <a:effectLst/>
                          <a:latin typeface="Times New Roman" pitchFamily="18" charset="0"/>
                          <a:cs typeface="Times New Roman" pitchFamily="18" charset="0"/>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16"/>
                  </a:ext>
                </a:extLst>
              </a:tr>
              <a:tr h="209550">
                <a:tc>
                  <a:txBody>
                    <a:bodyPr/>
                    <a:lstStyle/>
                    <a:p>
                      <a:pPr algn="ctr" fontAlgn="ctr"/>
                      <a:r>
                        <a:rPr lang="en-US" altLang="ko-KR" sz="1000" b="0" i="0" u="none" strike="noStrike">
                          <a:solidFill>
                            <a:srgbClr val="000000"/>
                          </a:solidFill>
                          <a:effectLst/>
                          <a:latin typeface="Times New Roman" panose="02020603050405020304" pitchFamily="18" charset="0"/>
                          <a:cs typeface="Times New Roman" panose="02020603050405020304" pitchFamily="18" charset="0"/>
                        </a:rPr>
                        <a:t>18</a:t>
                      </a:r>
                    </a:p>
                  </a:txBody>
                  <a:tcPr marL="9515" marR="951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b"/>
                      <a:r>
                        <a:rPr lang="en-US" sz="1100" b="0" i="0" u="none" strike="noStrike">
                          <a:solidFill>
                            <a:srgbClr val="000000"/>
                          </a:solidFill>
                          <a:effectLst/>
                          <a:latin typeface="Times New Roman" pitchFamily="18" charset="0"/>
                          <a:cs typeface="Times New Roman" pitchFamily="18" charset="0"/>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17"/>
                  </a:ext>
                </a:extLst>
              </a:tr>
              <a:tr h="219075">
                <a:tc>
                  <a:txBody>
                    <a:bodyPr/>
                    <a:lstStyle/>
                    <a:p>
                      <a:pPr algn="ctr" fontAlgn="ctr"/>
                      <a:r>
                        <a:rPr lang="en-US" altLang="ko-KR" sz="1000" b="0" i="0" u="none" strike="noStrike">
                          <a:solidFill>
                            <a:srgbClr val="000000"/>
                          </a:solidFill>
                          <a:effectLst/>
                          <a:latin typeface="Times New Roman" panose="02020603050405020304" pitchFamily="18" charset="0"/>
                          <a:cs typeface="Times New Roman" panose="02020603050405020304" pitchFamily="18" charset="0"/>
                        </a:rPr>
                        <a:t>19</a:t>
                      </a:r>
                    </a:p>
                  </a:txBody>
                  <a:tcPr marL="9515" marR="951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b"/>
                      <a:r>
                        <a:rPr lang="en-US" sz="1100" b="0" i="0" u="none" strike="noStrike">
                          <a:solidFill>
                            <a:srgbClr val="000000"/>
                          </a:solidFill>
                          <a:effectLst/>
                          <a:latin typeface="Times New Roman" pitchFamily="18" charset="0"/>
                          <a:cs typeface="Times New Roman" pitchFamily="18" charset="0"/>
                        </a:rPr>
                        <a:t>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18"/>
                  </a:ext>
                </a:extLst>
              </a:tr>
              <a:tr h="219075">
                <a:tc>
                  <a:txBody>
                    <a:bodyPr/>
                    <a:lstStyle/>
                    <a:p>
                      <a:pPr algn="ctr" fontAlgn="ctr"/>
                      <a:r>
                        <a:rPr lang="en-US" altLang="ko-KR" sz="1000" b="0" i="0" u="none" strike="noStrike">
                          <a:solidFill>
                            <a:srgbClr val="000000"/>
                          </a:solidFill>
                          <a:effectLst/>
                          <a:latin typeface="Times New Roman" panose="02020603050405020304" pitchFamily="18" charset="0"/>
                          <a:cs typeface="Times New Roman" panose="02020603050405020304" pitchFamily="18" charset="0"/>
                        </a:rPr>
                        <a:t>20</a:t>
                      </a:r>
                    </a:p>
                  </a:txBody>
                  <a:tcPr marL="9515" marR="951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b"/>
                      <a:r>
                        <a:rPr lang="en-US" sz="1100" b="0" i="0" u="none" strike="noStrike">
                          <a:solidFill>
                            <a:srgbClr val="000000"/>
                          </a:solidFill>
                          <a:effectLst/>
                          <a:latin typeface="Times New Roman" pitchFamily="18" charset="0"/>
                          <a:cs typeface="Times New Roman" pitchFamily="18" charset="0"/>
                        </a:rPr>
                        <a:t>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19"/>
                  </a:ext>
                </a:extLst>
              </a:tr>
            </a:tbl>
          </a:graphicData>
        </a:graphic>
      </p:graphicFrame>
      <p:sp>
        <p:nvSpPr>
          <p:cNvPr id="14" name="TextBox 13"/>
          <p:cNvSpPr txBox="1"/>
          <p:nvPr/>
        </p:nvSpPr>
        <p:spPr>
          <a:xfrm>
            <a:off x="3068960" y="1133550"/>
            <a:ext cx="572988" cy="307777"/>
          </a:xfrm>
          <a:prstGeom prst="rect">
            <a:avLst/>
          </a:prstGeom>
          <a:noFill/>
        </p:spPr>
        <p:txBody>
          <a:bodyPr wrap="square" rtlCol="0">
            <a:spAutoFit/>
          </a:bodyPr>
          <a:lstStyle/>
          <a:p>
            <a:r>
              <a:rPr lang="vi-VN" sz="1400" smtClean="0"/>
              <a:t>ĐỀ4</a:t>
            </a:r>
            <a:endParaRPr lang="en-US" sz="1400"/>
          </a:p>
        </p:txBody>
      </p:sp>
      <p:sp>
        <p:nvSpPr>
          <p:cNvPr id="15" name="TextBox 14"/>
          <p:cNvSpPr txBox="1"/>
          <p:nvPr/>
        </p:nvSpPr>
        <p:spPr>
          <a:xfrm>
            <a:off x="1052736" y="1136576"/>
            <a:ext cx="572988" cy="307777"/>
          </a:xfrm>
          <a:prstGeom prst="rect">
            <a:avLst/>
          </a:prstGeom>
          <a:noFill/>
        </p:spPr>
        <p:txBody>
          <a:bodyPr wrap="square" rtlCol="0">
            <a:spAutoFit/>
          </a:bodyPr>
          <a:lstStyle/>
          <a:p>
            <a:r>
              <a:rPr lang="vi-VN" sz="1400" smtClean="0"/>
              <a:t>ĐỀ3</a:t>
            </a:r>
            <a:endParaRPr lang="en-US" sz="1400"/>
          </a:p>
        </p:txBody>
      </p:sp>
      <p:graphicFrame>
        <p:nvGraphicFramePr>
          <p:cNvPr id="16" name="Table 15"/>
          <p:cNvGraphicFramePr>
            <a:graphicFrameLocks noGrp="1"/>
          </p:cNvGraphicFramePr>
          <p:nvPr>
            <p:extLst>
              <p:ext uri="{D42A27DB-BD31-4B8C-83A1-F6EECF244321}">
                <p14:modId xmlns:p14="http://schemas.microsoft.com/office/powerpoint/2010/main" val="3804297426"/>
              </p:ext>
            </p:extLst>
          </p:nvPr>
        </p:nvGraphicFramePr>
        <p:xfrm>
          <a:off x="2637705" y="1572147"/>
          <a:ext cx="1149350" cy="209550"/>
        </p:xfrm>
        <a:graphic>
          <a:graphicData uri="http://schemas.openxmlformats.org/drawingml/2006/table">
            <a:tbl>
              <a:tblPr/>
              <a:tblGrid>
                <a:gridCol w="357841">
                  <a:extLst>
                    <a:ext uri="{9D8B030D-6E8A-4147-A177-3AD203B41FA5}">
                      <a16:colId xmlns:a16="http://schemas.microsoft.com/office/drawing/2014/main" val="20000"/>
                    </a:ext>
                  </a:extLst>
                </a:gridCol>
                <a:gridCol w="791509">
                  <a:extLst>
                    <a:ext uri="{9D8B030D-6E8A-4147-A177-3AD203B41FA5}">
                      <a16:colId xmlns:a16="http://schemas.microsoft.com/office/drawing/2014/main" val="20001"/>
                    </a:ext>
                  </a:extLst>
                </a:gridCol>
              </a:tblGrid>
              <a:tr h="209550">
                <a:tc>
                  <a:txBody>
                    <a:bodyPr/>
                    <a:lstStyle/>
                    <a:p>
                      <a:pPr algn="ctr" fontAlgn="ctr"/>
                      <a:r>
                        <a:rPr lang="en-US" altLang="ko-KR" sz="900" b="0" i="0" u="none" strike="noStrike" smtClean="0">
                          <a:solidFill>
                            <a:srgbClr val="000000"/>
                          </a:solidFill>
                          <a:effectLst/>
                          <a:latin typeface="Times New Roman" panose="02020603050405020304" pitchFamily="18" charset="0"/>
                          <a:cs typeface="Times New Roman" panose="02020603050405020304" pitchFamily="18" charset="0"/>
                        </a:rPr>
                        <a:t>Câu</a:t>
                      </a:r>
                      <a:endParaRPr lang="en-US" altLang="ko-KR" sz="900" b="0" i="0" u="none" strike="noStrike">
                        <a:solidFill>
                          <a:srgbClr val="000000"/>
                        </a:solidFill>
                        <a:effectLst/>
                        <a:latin typeface="Times New Roman" panose="02020603050405020304" pitchFamily="18" charset="0"/>
                        <a:cs typeface="Times New Roman" panose="02020603050405020304" pitchFamily="18" charset="0"/>
                      </a:endParaRPr>
                    </a:p>
                  </a:txBody>
                  <a:tcPr marL="9518" marR="9518"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ctr"/>
                      <a:r>
                        <a:rPr lang="en-US" altLang="ko-KR" sz="900" b="0" i="0" u="none" strike="noStrike" smtClean="0">
                          <a:solidFill>
                            <a:srgbClr val="000000"/>
                          </a:solidFill>
                          <a:effectLst/>
                          <a:latin typeface="Times New Roman" panose="02020603050405020304" pitchFamily="18" charset="0"/>
                          <a:cs typeface="Times New Roman" panose="02020603050405020304" pitchFamily="18" charset="0"/>
                        </a:rPr>
                        <a:t>Đáp</a:t>
                      </a:r>
                      <a:r>
                        <a:rPr lang="en-US" altLang="ko-KR" sz="900" b="0" i="0" u="none" strike="noStrike" baseline="0" smtClean="0">
                          <a:solidFill>
                            <a:srgbClr val="000000"/>
                          </a:solidFill>
                          <a:effectLst/>
                          <a:latin typeface="Times New Roman" panose="02020603050405020304" pitchFamily="18" charset="0"/>
                          <a:cs typeface="Times New Roman" panose="02020603050405020304" pitchFamily="18" charset="0"/>
                        </a:rPr>
                        <a:t> án</a:t>
                      </a:r>
                      <a:endParaRPr lang="en-US" altLang="ko-KR" sz="900" b="0" i="0" u="none" strike="noStrike">
                        <a:solidFill>
                          <a:srgbClr val="000000"/>
                        </a:solidFill>
                        <a:effectLst/>
                        <a:latin typeface="Times New Roman" panose="02020603050405020304" pitchFamily="18" charset="0"/>
                        <a:cs typeface="Times New Roman" panose="02020603050405020304" pitchFamily="18" charset="0"/>
                      </a:endParaRPr>
                    </a:p>
                  </a:txBody>
                  <a:tcPr marL="9518" marR="9518"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bl>
          </a:graphicData>
        </a:graphic>
      </p:graphicFrame>
      <p:graphicFrame>
        <p:nvGraphicFramePr>
          <p:cNvPr id="17" name="Table 16"/>
          <p:cNvGraphicFramePr>
            <a:graphicFrameLocks noGrp="1"/>
          </p:cNvGraphicFramePr>
          <p:nvPr>
            <p:extLst>
              <p:ext uri="{D42A27DB-BD31-4B8C-83A1-F6EECF244321}">
                <p14:modId xmlns:p14="http://schemas.microsoft.com/office/powerpoint/2010/main" val="1424378726"/>
              </p:ext>
            </p:extLst>
          </p:nvPr>
        </p:nvGraphicFramePr>
        <p:xfrm>
          <a:off x="2636912" y="1925638"/>
          <a:ext cx="1152128" cy="4210050"/>
        </p:xfrm>
        <a:graphic>
          <a:graphicData uri="http://schemas.openxmlformats.org/drawingml/2006/table">
            <a:tbl>
              <a:tblPr/>
              <a:tblGrid>
                <a:gridCol w="360040">
                  <a:extLst>
                    <a:ext uri="{9D8B030D-6E8A-4147-A177-3AD203B41FA5}">
                      <a16:colId xmlns:a16="http://schemas.microsoft.com/office/drawing/2014/main" val="20000"/>
                    </a:ext>
                  </a:extLst>
                </a:gridCol>
                <a:gridCol w="792088">
                  <a:extLst>
                    <a:ext uri="{9D8B030D-6E8A-4147-A177-3AD203B41FA5}">
                      <a16:colId xmlns:a16="http://schemas.microsoft.com/office/drawing/2014/main" val="20001"/>
                    </a:ext>
                  </a:extLst>
                </a:gridCol>
              </a:tblGrid>
              <a:tr h="209550">
                <a:tc>
                  <a:txBody>
                    <a:bodyPr/>
                    <a:lstStyle/>
                    <a:p>
                      <a:pPr algn="ctr" fontAlgn="ctr"/>
                      <a:r>
                        <a:rPr lang="en-US" altLang="ko-KR" sz="1000" b="0" i="0" u="none" strike="noStrike">
                          <a:solidFill>
                            <a:srgbClr val="000000"/>
                          </a:solidFill>
                          <a:effectLst/>
                          <a:latin typeface="Times New Roman" panose="02020603050405020304" pitchFamily="18" charset="0"/>
                          <a:cs typeface="Times New Roman" panose="02020603050405020304" pitchFamily="18" charset="0"/>
                        </a:rPr>
                        <a:t>1</a:t>
                      </a:r>
                    </a:p>
                  </a:txBody>
                  <a:tcPr marL="9515" marR="951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b"/>
                      <a:r>
                        <a:rPr lang="en-US" sz="1100" b="0" i="0" u="none" strike="noStrike">
                          <a:solidFill>
                            <a:srgbClr val="000000"/>
                          </a:solidFill>
                          <a:effectLst/>
                          <a:latin typeface="Times New Roman" pitchFamily="18" charset="0"/>
                          <a:cs typeface="Times New Roman" pitchFamily="18" charset="0"/>
                        </a:rPr>
                        <a:t>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209550">
                <a:tc>
                  <a:txBody>
                    <a:bodyPr/>
                    <a:lstStyle/>
                    <a:p>
                      <a:pPr algn="ctr" fontAlgn="ctr"/>
                      <a:r>
                        <a:rPr lang="en-US" altLang="ko-KR" sz="1000" b="0" i="0" u="none" strike="noStrike">
                          <a:solidFill>
                            <a:srgbClr val="000000"/>
                          </a:solidFill>
                          <a:effectLst/>
                          <a:latin typeface="Times New Roman" panose="02020603050405020304" pitchFamily="18" charset="0"/>
                          <a:cs typeface="Times New Roman" panose="02020603050405020304" pitchFamily="18" charset="0"/>
                        </a:rPr>
                        <a:t>2</a:t>
                      </a:r>
                    </a:p>
                  </a:txBody>
                  <a:tcPr marL="9515" marR="951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b"/>
                      <a:r>
                        <a:rPr lang="en-US" sz="1100" b="0" i="0" u="none" strike="noStrike">
                          <a:solidFill>
                            <a:srgbClr val="000000"/>
                          </a:solidFill>
                          <a:effectLst/>
                          <a:latin typeface="Times New Roman" pitchFamily="18" charset="0"/>
                          <a:cs typeface="Times New Roman" pitchFamily="18" charset="0"/>
                        </a:rPr>
                        <a:t>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209550">
                <a:tc>
                  <a:txBody>
                    <a:bodyPr/>
                    <a:lstStyle/>
                    <a:p>
                      <a:pPr algn="ctr" fontAlgn="ctr"/>
                      <a:r>
                        <a:rPr lang="en-US" altLang="ko-KR" sz="1000" b="0" i="0" u="none" strike="noStrike">
                          <a:solidFill>
                            <a:srgbClr val="000000"/>
                          </a:solidFill>
                          <a:effectLst/>
                          <a:latin typeface="Times New Roman" panose="02020603050405020304" pitchFamily="18" charset="0"/>
                          <a:cs typeface="Times New Roman" panose="02020603050405020304" pitchFamily="18" charset="0"/>
                        </a:rPr>
                        <a:t>3</a:t>
                      </a:r>
                    </a:p>
                  </a:txBody>
                  <a:tcPr marL="9515" marR="951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b"/>
                      <a:r>
                        <a:rPr lang="en-US" sz="1100" b="0" i="0" u="none" strike="noStrike">
                          <a:solidFill>
                            <a:srgbClr val="000000"/>
                          </a:solidFill>
                          <a:effectLst/>
                          <a:latin typeface="Times New Roman" pitchFamily="18" charset="0"/>
                          <a:cs typeface="Times New Roman" pitchFamily="18" charset="0"/>
                        </a:rPr>
                        <a:t>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209550">
                <a:tc>
                  <a:txBody>
                    <a:bodyPr/>
                    <a:lstStyle/>
                    <a:p>
                      <a:pPr algn="ctr" fontAlgn="ctr"/>
                      <a:r>
                        <a:rPr lang="en-US" altLang="ko-KR" sz="1000" b="0" i="0" u="none" strike="noStrike">
                          <a:solidFill>
                            <a:srgbClr val="000000"/>
                          </a:solidFill>
                          <a:effectLst/>
                          <a:latin typeface="Times New Roman" panose="02020603050405020304" pitchFamily="18" charset="0"/>
                          <a:cs typeface="Times New Roman" panose="02020603050405020304" pitchFamily="18" charset="0"/>
                        </a:rPr>
                        <a:t>4</a:t>
                      </a:r>
                    </a:p>
                  </a:txBody>
                  <a:tcPr marL="9515" marR="951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b"/>
                      <a:r>
                        <a:rPr lang="en-US" sz="1100" b="0" i="0" u="none" strike="noStrike">
                          <a:solidFill>
                            <a:srgbClr val="000000"/>
                          </a:solidFill>
                          <a:effectLst/>
                          <a:latin typeface="Times New Roman" pitchFamily="18" charset="0"/>
                          <a:cs typeface="Times New Roman" pitchFamily="18" charset="0"/>
                        </a:rPr>
                        <a:t>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209550">
                <a:tc>
                  <a:txBody>
                    <a:bodyPr/>
                    <a:lstStyle/>
                    <a:p>
                      <a:pPr algn="ctr" fontAlgn="ctr"/>
                      <a:r>
                        <a:rPr lang="en-US" altLang="ko-KR" sz="1000" b="0" i="0" u="none" strike="noStrike">
                          <a:solidFill>
                            <a:srgbClr val="000000"/>
                          </a:solidFill>
                          <a:effectLst/>
                          <a:latin typeface="Times New Roman" panose="02020603050405020304" pitchFamily="18" charset="0"/>
                          <a:cs typeface="Times New Roman" panose="02020603050405020304" pitchFamily="18" charset="0"/>
                        </a:rPr>
                        <a:t>5</a:t>
                      </a:r>
                    </a:p>
                  </a:txBody>
                  <a:tcPr marL="9515" marR="951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b"/>
                      <a:r>
                        <a:rPr lang="en-US" sz="1100" b="0" i="0" u="none" strike="noStrike">
                          <a:solidFill>
                            <a:srgbClr val="000000"/>
                          </a:solidFill>
                          <a:effectLst/>
                          <a:latin typeface="Times New Roman" pitchFamily="18" charset="0"/>
                          <a:cs typeface="Times New Roman" pitchFamily="18" charset="0"/>
                        </a:rPr>
                        <a:t>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209550">
                <a:tc>
                  <a:txBody>
                    <a:bodyPr/>
                    <a:lstStyle/>
                    <a:p>
                      <a:pPr algn="ctr" fontAlgn="ctr"/>
                      <a:r>
                        <a:rPr lang="en-US" altLang="ko-KR" sz="1000" b="0" i="0" u="none" strike="noStrike">
                          <a:solidFill>
                            <a:srgbClr val="000000"/>
                          </a:solidFill>
                          <a:effectLst/>
                          <a:latin typeface="Times New Roman" panose="02020603050405020304" pitchFamily="18" charset="0"/>
                          <a:cs typeface="Times New Roman" panose="02020603050405020304" pitchFamily="18" charset="0"/>
                        </a:rPr>
                        <a:t>6</a:t>
                      </a:r>
                    </a:p>
                  </a:txBody>
                  <a:tcPr marL="9515" marR="951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b"/>
                      <a:r>
                        <a:rPr lang="en-US" sz="1100" b="0" i="0" u="none" strike="noStrike">
                          <a:solidFill>
                            <a:srgbClr val="000000"/>
                          </a:solidFill>
                          <a:effectLst/>
                          <a:latin typeface="Times New Roman" pitchFamily="18" charset="0"/>
                          <a:cs typeface="Times New Roman" pitchFamily="18" charset="0"/>
                        </a:rPr>
                        <a:t>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r h="209550">
                <a:tc>
                  <a:txBody>
                    <a:bodyPr/>
                    <a:lstStyle/>
                    <a:p>
                      <a:pPr algn="ctr" fontAlgn="ctr"/>
                      <a:r>
                        <a:rPr lang="en-US" altLang="ko-KR" sz="1000" b="0" i="0" u="none" strike="noStrike">
                          <a:solidFill>
                            <a:srgbClr val="000000"/>
                          </a:solidFill>
                          <a:effectLst/>
                          <a:latin typeface="Times New Roman" panose="02020603050405020304" pitchFamily="18" charset="0"/>
                          <a:cs typeface="Times New Roman" panose="02020603050405020304" pitchFamily="18" charset="0"/>
                        </a:rPr>
                        <a:t>7</a:t>
                      </a:r>
                    </a:p>
                  </a:txBody>
                  <a:tcPr marL="9515" marR="951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b"/>
                      <a:r>
                        <a:rPr lang="en-US" sz="1100" b="0" i="0" u="none" strike="noStrike">
                          <a:solidFill>
                            <a:srgbClr val="000000"/>
                          </a:solidFill>
                          <a:effectLst/>
                          <a:latin typeface="Times New Roman" pitchFamily="18" charset="0"/>
                          <a:cs typeface="Times New Roman" pitchFamily="18" charset="0"/>
                        </a:rPr>
                        <a:t>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6"/>
                  </a:ext>
                </a:extLst>
              </a:tr>
              <a:tr h="209550">
                <a:tc>
                  <a:txBody>
                    <a:bodyPr/>
                    <a:lstStyle/>
                    <a:p>
                      <a:pPr algn="ctr" fontAlgn="ctr"/>
                      <a:r>
                        <a:rPr lang="en-US" altLang="ko-KR" sz="1000" b="0" i="0" u="none" strike="noStrike">
                          <a:solidFill>
                            <a:srgbClr val="000000"/>
                          </a:solidFill>
                          <a:effectLst/>
                          <a:latin typeface="Times New Roman" panose="02020603050405020304" pitchFamily="18" charset="0"/>
                          <a:cs typeface="Times New Roman" panose="02020603050405020304" pitchFamily="18" charset="0"/>
                        </a:rPr>
                        <a:t>8</a:t>
                      </a:r>
                    </a:p>
                  </a:txBody>
                  <a:tcPr marL="9515" marR="951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b"/>
                      <a:r>
                        <a:rPr lang="en-US" sz="1100" b="0" i="0" u="none" strike="noStrike">
                          <a:solidFill>
                            <a:srgbClr val="000000"/>
                          </a:solidFill>
                          <a:effectLst/>
                          <a:latin typeface="Times New Roman" pitchFamily="18" charset="0"/>
                          <a:cs typeface="Times New Roman" pitchFamily="18" charset="0"/>
                        </a:rPr>
                        <a:t>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7"/>
                  </a:ext>
                </a:extLst>
              </a:tr>
              <a:tr h="209550">
                <a:tc>
                  <a:txBody>
                    <a:bodyPr/>
                    <a:lstStyle/>
                    <a:p>
                      <a:pPr algn="ctr" fontAlgn="ctr"/>
                      <a:r>
                        <a:rPr lang="en-US" altLang="ko-KR" sz="1000" b="0" i="0" u="none" strike="noStrike">
                          <a:solidFill>
                            <a:srgbClr val="000000"/>
                          </a:solidFill>
                          <a:effectLst/>
                          <a:latin typeface="Times New Roman" panose="02020603050405020304" pitchFamily="18" charset="0"/>
                          <a:cs typeface="Times New Roman" panose="02020603050405020304" pitchFamily="18" charset="0"/>
                        </a:rPr>
                        <a:t>9</a:t>
                      </a:r>
                    </a:p>
                  </a:txBody>
                  <a:tcPr marL="9515" marR="951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b"/>
                      <a:r>
                        <a:rPr lang="en-US" sz="1100" b="0" i="0" u="none" strike="noStrike">
                          <a:solidFill>
                            <a:srgbClr val="000000"/>
                          </a:solidFill>
                          <a:effectLst/>
                          <a:latin typeface="Times New Roman" pitchFamily="18" charset="0"/>
                          <a:cs typeface="Times New Roman" pitchFamily="18" charset="0"/>
                        </a:rPr>
                        <a:t>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8"/>
                  </a:ext>
                </a:extLst>
              </a:tr>
              <a:tr h="209550">
                <a:tc>
                  <a:txBody>
                    <a:bodyPr/>
                    <a:lstStyle/>
                    <a:p>
                      <a:pPr algn="ctr" fontAlgn="ctr"/>
                      <a:r>
                        <a:rPr lang="en-US" altLang="ko-KR" sz="1000" b="0" i="0" u="none" strike="noStrike">
                          <a:solidFill>
                            <a:srgbClr val="000000"/>
                          </a:solidFill>
                          <a:effectLst/>
                          <a:latin typeface="Times New Roman" panose="02020603050405020304" pitchFamily="18" charset="0"/>
                          <a:cs typeface="Times New Roman" panose="02020603050405020304" pitchFamily="18" charset="0"/>
                        </a:rPr>
                        <a:t>10</a:t>
                      </a:r>
                    </a:p>
                  </a:txBody>
                  <a:tcPr marL="9515" marR="951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b"/>
                      <a:r>
                        <a:rPr lang="en-US" sz="1100" b="0" i="0" u="none" strike="noStrike">
                          <a:solidFill>
                            <a:srgbClr val="000000"/>
                          </a:solidFill>
                          <a:effectLst/>
                          <a:latin typeface="Times New Roman" pitchFamily="18" charset="0"/>
                          <a:cs typeface="Times New Roman" pitchFamily="18" charset="0"/>
                        </a:rPr>
                        <a:t>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9"/>
                  </a:ext>
                </a:extLst>
              </a:tr>
              <a:tr h="209550">
                <a:tc>
                  <a:txBody>
                    <a:bodyPr/>
                    <a:lstStyle/>
                    <a:p>
                      <a:pPr algn="ctr" fontAlgn="ctr"/>
                      <a:r>
                        <a:rPr lang="en-US" altLang="ko-KR" sz="1000" b="0" i="0" u="none" strike="noStrike">
                          <a:solidFill>
                            <a:srgbClr val="000000"/>
                          </a:solidFill>
                          <a:effectLst/>
                          <a:latin typeface="Times New Roman" panose="02020603050405020304" pitchFamily="18" charset="0"/>
                          <a:cs typeface="Times New Roman" panose="02020603050405020304" pitchFamily="18" charset="0"/>
                        </a:rPr>
                        <a:t>11</a:t>
                      </a:r>
                    </a:p>
                  </a:txBody>
                  <a:tcPr marL="9515" marR="951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b"/>
                      <a:r>
                        <a:rPr lang="en-US" sz="1100" b="0" i="0" u="none" strike="noStrike">
                          <a:solidFill>
                            <a:srgbClr val="000000"/>
                          </a:solidFill>
                          <a:effectLst/>
                          <a:latin typeface="Times New Roman" pitchFamily="18" charset="0"/>
                          <a:cs typeface="Times New Roman" pitchFamily="18" charset="0"/>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10"/>
                  </a:ext>
                </a:extLst>
              </a:tr>
              <a:tr h="209550">
                <a:tc>
                  <a:txBody>
                    <a:bodyPr/>
                    <a:lstStyle/>
                    <a:p>
                      <a:pPr algn="ctr" fontAlgn="ctr"/>
                      <a:r>
                        <a:rPr lang="en-US" altLang="ko-KR" sz="1000" b="0" i="0" u="none" strike="noStrike">
                          <a:solidFill>
                            <a:srgbClr val="000000"/>
                          </a:solidFill>
                          <a:effectLst/>
                          <a:latin typeface="Times New Roman" panose="02020603050405020304" pitchFamily="18" charset="0"/>
                          <a:cs typeface="Times New Roman" panose="02020603050405020304" pitchFamily="18" charset="0"/>
                        </a:rPr>
                        <a:t>12</a:t>
                      </a:r>
                    </a:p>
                  </a:txBody>
                  <a:tcPr marL="9515" marR="951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b"/>
                      <a:r>
                        <a:rPr lang="en-US" sz="1100" b="0" i="0" u="none" strike="noStrike">
                          <a:solidFill>
                            <a:srgbClr val="000000"/>
                          </a:solidFill>
                          <a:effectLst/>
                          <a:latin typeface="Times New Roman" pitchFamily="18" charset="0"/>
                          <a:cs typeface="Times New Roman" pitchFamily="18" charset="0"/>
                        </a:rPr>
                        <a:t>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11"/>
                  </a:ext>
                </a:extLst>
              </a:tr>
              <a:tr h="209550">
                <a:tc>
                  <a:txBody>
                    <a:bodyPr/>
                    <a:lstStyle/>
                    <a:p>
                      <a:pPr algn="ctr" fontAlgn="ctr"/>
                      <a:r>
                        <a:rPr lang="en-US" altLang="ko-KR" sz="1000" b="0" i="0" u="none" strike="noStrike">
                          <a:solidFill>
                            <a:srgbClr val="000000"/>
                          </a:solidFill>
                          <a:effectLst/>
                          <a:latin typeface="Times New Roman" panose="02020603050405020304" pitchFamily="18" charset="0"/>
                          <a:cs typeface="Times New Roman" panose="02020603050405020304" pitchFamily="18" charset="0"/>
                        </a:rPr>
                        <a:t>13</a:t>
                      </a:r>
                    </a:p>
                  </a:txBody>
                  <a:tcPr marL="9515" marR="951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b"/>
                      <a:r>
                        <a:rPr lang="en-US" sz="1100" b="0" i="0" u="none" strike="noStrike">
                          <a:solidFill>
                            <a:srgbClr val="000000"/>
                          </a:solidFill>
                          <a:effectLst/>
                          <a:latin typeface="Times New Roman" pitchFamily="18" charset="0"/>
                          <a:cs typeface="Times New Roman" pitchFamily="18" charset="0"/>
                        </a:rPr>
                        <a:t>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12"/>
                  </a:ext>
                </a:extLst>
              </a:tr>
              <a:tr h="209550">
                <a:tc>
                  <a:txBody>
                    <a:bodyPr/>
                    <a:lstStyle/>
                    <a:p>
                      <a:pPr algn="ctr" fontAlgn="ctr"/>
                      <a:r>
                        <a:rPr lang="en-US" altLang="ko-KR" sz="1000" b="0" i="0" u="none" strike="noStrike">
                          <a:solidFill>
                            <a:srgbClr val="000000"/>
                          </a:solidFill>
                          <a:effectLst/>
                          <a:latin typeface="Times New Roman" panose="02020603050405020304" pitchFamily="18" charset="0"/>
                          <a:cs typeface="Times New Roman" panose="02020603050405020304" pitchFamily="18" charset="0"/>
                        </a:rPr>
                        <a:t>14</a:t>
                      </a:r>
                    </a:p>
                  </a:txBody>
                  <a:tcPr marL="9515" marR="951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b"/>
                      <a:r>
                        <a:rPr lang="en-US" sz="1100" b="0" i="0" u="none" strike="noStrike">
                          <a:solidFill>
                            <a:srgbClr val="000000"/>
                          </a:solidFill>
                          <a:effectLst/>
                          <a:latin typeface="Times New Roman" pitchFamily="18" charset="0"/>
                          <a:cs typeface="Times New Roman" pitchFamily="18" charset="0"/>
                        </a:rPr>
                        <a:t>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13"/>
                  </a:ext>
                </a:extLst>
              </a:tr>
              <a:tr h="209550">
                <a:tc>
                  <a:txBody>
                    <a:bodyPr/>
                    <a:lstStyle/>
                    <a:p>
                      <a:pPr algn="ctr" fontAlgn="ctr"/>
                      <a:r>
                        <a:rPr lang="en-US" altLang="ko-KR" sz="1000" b="0" i="0" u="none" strike="noStrike">
                          <a:solidFill>
                            <a:srgbClr val="000000"/>
                          </a:solidFill>
                          <a:effectLst/>
                          <a:latin typeface="Times New Roman" panose="02020603050405020304" pitchFamily="18" charset="0"/>
                          <a:cs typeface="Times New Roman" panose="02020603050405020304" pitchFamily="18" charset="0"/>
                        </a:rPr>
                        <a:t>15</a:t>
                      </a:r>
                    </a:p>
                  </a:txBody>
                  <a:tcPr marL="9515" marR="951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b"/>
                      <a:r>
                        <a:rPr lang="en-US" sz="1100" b="0" i="0" u="none" strike="noStrike">
                          <a:solidFill>
                            <a:srgbClr val="000000"/>
                          </a:solidFill>
                          <a:effectLst/>
                          <a:latin typeface="Times New Roman" pitchFamily="18" charset="0"/>
                          <a:cs typeface="Times New Roman" pitchFamily="18" charset="0"/>
                        </a:rPr>
                        <a:t>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14"/>
                  </a:ext>
                </a:extLst>
              </a:tr>
              <a:tr h="209550">
                <a:tc>
                  <a:txBody>
                    <a:bodyPr/>
                    <a:lstStyle/>
                    <a:p>
                      <a:pPr algn="ctr" fontAlgn="ctr"/>
                      <a:r>
                        <a:rPr lang="en-US" altLang="ko-KR" sz="1000" b="0" i="0" u="none" strike="noStrike">
                          <a:solidFill>
                            <a:srgbClr val="000000"/>
                          </a:solidFill>
                          <a:effectLst/>
                          <a:latin typeface="Times New Roman" panose="02020603050405020304" pitchFamily="18" charset="0"/>
                          <a:cs typeface="Times New Roman" panose="02020603050405020304" pitchFamily="18" charset="0"/>
                        </a:rPr>
                        <a:t>16</a:t>
                      </a:r>
                    </a:p>
                  </a:txBody>
                  <a:tcPr marL="9515" marR="951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b"/>
                      <a:r>
                        <a:rPr lang="en-US" sz="1100" b="0" i="0" u="none" strike="noStrike">
                          <a:solidFill>
                            <a:srgbClr val="000000"/>
                          </a:solidFill>
                          <a:effectLst/>
                          <a:latin typeface="Times New Roman" pitchFamily="18" charset="0"/>
                          <a:cs typeface="Times New Roman" pitchFamily="18" charset="0"/>
                        </a:rPr>
                        <a:t>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15"/>
                  </a:ext>
                </a:extLst>
              </a:tr>
              <a:tr h="209550">
                <a:tc>
                  <a:txBody>
                    <a:bodyPr/>
                    <a:lstStyle/>
                    <a:p>
                      <a:pPr algn="ctr" fontAlgn="ctr"/>
                      <a:r>
                        <a:rPr lang="en-US" altLang="ko-KR" sz="1000" b="0" i="0" u="none" strike="noStrike">
                          <a:solidFill>
                            <a:srgbClr val="000000"/>
                          </a:solidFill>
                          <a:effectLst/>
                          <a:latin typeface="Times New Roman" panose="02020603050405020304" pitchFamily="18" charset="0"/>
                          <a:cs typeface="Times New Roman" panose="02020603050405020304" pitchFamily="18" charset="0"/>
                        </a:rPr>
                        <a:t>17</a:t>
                      </a:r>
                    </a:p>
                  </a:txBody>
                  <a:tcPr marL="9515" marR="951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b"/>
                      <a:r>
                        <a:rPr lang="en-US" sz="1100" b="0" i="0" u="none" strike="noStrike">
                          <a:solidFill>
                            <a:srgbClr val="000000"/>
                          </a:solidFill>
                          <a:effectLst/>
                          <a:latin typeface="Times New Roman" pitchFamily="18" charset="0"/>
                          <a:cs typeface="Times New Roman" pitchFamily="18" charset="0"/>
                        </a:rPr>
                        <a:t>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16"/>
                  </a:ext>
                </a:extLst>
              </a:tr>
              <a:tr h="209550">
                <a:tc>
                  <a:txBody>
                    <a:bodyPr/>
                    <a:lstStyle/>
                    <a:p>
                      <a:pPr algn="ctr" fontAlgn="ctr"/>
                      <a:r>
                        <a:rPr lang="en-US" altLang="ko-KR" sz="1000" b="0" i="0" u="none" strike="noStrike">
                          <a:solidFill>
                            <a:srgbClr val="000000"/>
                          </a:solidFill>
                          <a:effectLst/>
                          <a:latin typeface="Times New Roman" panose="02020603050405020304" pitchFamily="18" charset="0"/>
                          <a:cs typeface="Times New Roman" panose="02020603050405020304" pitchFamily="18" charset="0"/>
                        </a:rPr>
                        <a:t>18</a:t>
                      </a:r>
                    </a:p>
                  </a:txBody>
                  <a:tcPr marL="9515" marR="951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b"/>
                      <a:r>
                        <a:rPr lang="en-US" sz="1100" b="0" i="0" u="none" strike="noStrike">
                          <a:solidFill>
                            <a:srgbClr val="000000"/>
                          </a:solidFill>
                          <a:effectLst/>
                          <a:latin typeface="Times New Roman" pitchFamily="18" charset="0"/>
                          <a:cs typeface="Times New Roman" pitchFamily="18" charset="0"/>
                        </a:rPr>
                        <a:t>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17"/>
                  </a:ext>
                </a:extLst>
              </a:tr>
              <a:tr h="219075">
                <a:tc>
                  <a:txBody>
                    <a:bodyPr/>
                    <a:lstStyle/>
                    <a:p>
                      <a:pPr algn="ctr" fontAlgn="ctr"/>
                      <a:r>
                        <a:rPr lang="en-US" altLang="ko-KR" sz="1000" b="0" i="0" u="none" strike="noStrike">
                          <a:solidFill>
                            <a:srgbClr val="000000"/>
                          </a:solidFill>
                          <a:effectLst/>
                          <a:latin typeface="Times New Roman" panose="02020603050405020304" pitchFamily="18" charset="0"/>
                          <a:cs typeface="Times New Roman" panose="02020603050405020304" pitchFamily="18" charset="0"/>
                        </a:rPr>
                        <a:t>19</a:t>
                      </a:r>
                    </a:p>
                  </a:txBody>
                  <a:tcPr marL="9515" marR="951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b"/>
                      <a:r>
                        <a:rPr lang="en-US" sz="1100" b="0" i="0" u="none" strike="noStrike">
                          <a:solidFill>
                            <a:srgbClr val="000000"/>
                          </a:solidFill>
                          <a:effectLst/>
                          <a:latin typeface="Times New Roman" pitchFamily="18" charset="0"/>
                          <a:cs typeface="Times New Roman" pitchFamily="18" charset="0"/>
                        </a:rPr>
                        <a:t>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18"/>
                  </a:ext>
                </a:extLst>
              </a:tr>
              <a:tr h="219075">
                <a:tc>
                  <a:txBody>
                    <a:bodyPr/>
                    <a:lstStyle/>
                    <a:p>
                      <a:pPr algn="ctr" fontAlgn="ctr"/>
                      <a:r>
                        <a:rPr lang="en-US" altLang="ko-KR" sz="1000" b="0" i="0" u="none" strike="noStrike">
                          <a:solidFill>
                            <a:srgbClr val="000000"/>
                          </a:solidFill>
                          <a:effectLst/>
                          <a:latin typeface="Times New Roman" panose="02020603050405020304" pitchFamily="18" charset="0"/>
                          <a:cs typeface="Times New Roman" panose="02020603050405020304" pitchFamily="18" charset="0"/>
                        </a:rPr>
                        <a:t>20</a:t>
                      </a:r>
                    </a:p>
                  </a:txBody>
                  <a:tcPr marL="9515" marR="951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b"/>
                      <a:r>
                        <a:rPr lang="en-US" sz="1100" b="0" i="0" u="none" strike="noStrike">
                          <a:solidFill>
                            <a:srgbClr val="000000"/>
                          </a:solidFill>
                          <a:effectLst/>
                          <a:latin typeface="Times New Roman" pitchFamily="18" charset="0"/>
                          <a:cs typeface="Times New Roman" pitchFamily="18" charset="0"/>
                        </a:rPr>
                        <a:t>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19"/>
                  </a:ext>
                </a:extLst>
              </a:tr>
            </a:tbl>
          </a:graphicData>
        </a:graphic>
      </p:graphicFrame>
      <p:sp>
        <p:nvSpPr>
          <p:cNvPr id="18" name="TextBox 17"/>
          <p:cNvSpPr txBox="1"/>
          <p:nvPr/>
        </p:nvSpPr>
        <p:spPr>
          <a:xfrm>
            <a:off x="5085184" y="1138888"/>
            <a:ext cx="572988" cy="307777"/>
          </a:xfrm>
          <a:prstGeom prst="rect">
            <a:avLst/>
          </a:prstGeom>
          <a:noFill/>
        </p:spPr>
        <p:txBody>
          <a:bodyPr wrap="square" rtlCol="0">
            <a:spAutoFit/>
          </a:bodyPr>
          <a:lstStyle/>
          <a:p>
            <a:r>
              <a:rPr lang="vi-VN" sz="1400" smtClean="0"/>
              <a:t>ĐỀ5</a:t>
            </a:r>
            <a:endParaRPr lang="en-US" sz="1400"/>
          </a:p>
        </p:txBody>
      </p:sp>
      <p:graphicFrame>
        <p:nvGraphicFramePr>
          <p:cNvPr id="19" name="Table 18"/>
          <p:cNvGraphicFramePr>
            <a:graphicFrameLocks noGrp="1"/>
          </p:cNvGraphicFramePr>
          <p:nvPr>
            <p:extLst>
              <p:ext uri="{D42A27DB-BD31-4B8C-83A1-F6EECF244321}">
                <p14:modId xmlns:p14="http://schemas.microsoft.com/office/powerpoint/2010/main" val="3003975226"/>
              </p:ext>
            </p:extLst>
          </p:nvPr>
        </p:nvGraphicFramePr>
        <p:xfrm>
          <a:off x="4653929" y="1577485"/>
          <a:ext cx="1149350" cy="209550"/>
        </p:xfrm>
        <a:graphic>
          <a:graphicData uri="http://schemas.openxmlformats.org/drawingml/2006/table">
            <a:tbl>
              <a:tblPr/>
              <a:tblGrid>
                <a:gridCol w="357841">
                  <a:extLst>
                    <a:ext uri="{9D8B030D-6E8A-4147-A177-3AD203B41FA5}">
                      <a16:colId xmlns:a16="http://schemas.microsoft.com/office/drawing/2014/main" val="20000"/>
                    </a:ext>
                  </a:extLst>
                </a:gridCol>
                <a:gridCol w="791509">
                  <a:extLst>
                    <a:ext uri="{9D8B030D-6E8A-4147-A177-3AD203B41FA5}">
                      <a16:colId xmlns:a16="http://schemas.microsoft.com/office/drawing/2014/main" val="20001"/>
                    </a:ext>
                  </a:extLst>
                </a:gridCol>
              </a:tblGrid>
              <a:tr h="209550">
                <a:tc>
                  <a:txBody>
                    <a:bodyPr/>
                    <a:lstStyle/>
                    <a:p>
                      <a:pPr algn="ctr" fontAlgn="ctr"/>
                      <a:r>
                        <a:rPr lang="en-US" altLang="ko-KR" sz="900" b="0" i="0" u="none" strike="noStrike" smtClean="0">
                          <a:solidFill>
                            <a:srgbClr val="000000"/>
                          </a:solidFill>
                          <a:effectLst/>
                          <a:latin typeface="Times New Roman" panose="02020603050405020304" pitchFamily="18" charset="0"/>
                          <a:cs typeface="Times New Roman" panose="02020603050405020304" pitchFamily="18" charset="0"/>
                        </a:rPr>
                        <a:t>Câu</a:t>
                      </a:r>
                      <a:endParaRPr lang="en-US" altLang="ko-KR" sz="900" b="0" i="0" u="none" strike="noStrike">
                        <a:solidFill>
                          <a:srgbClr val="000000"/>
                        </a:solidFill>
                        <a:effectLst/>
                        <a:latin typeface="Times New Roman" panose="02020603050405020304" pitchFamily="18" charset="0"/>
                        <a:cs typeface="Times New Roman" panose="02020603050405020304" pitchFamily="18" charset="0"/>
                      </a:endParaRPr>
                    </a:p>
                  </a:txBody>
                  <a:tcPr marL="9518" marR="9518"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ctr"/>
                      <a:r>
                        <a:rPr lang="en-US" altLang="ko-KR" sz="900" b="0" i="0" u="none" strike="noStrike" smtClean="0">
                          <a:solidFill>
                            <a:srgbClr val="000000"/>
                          </a:solidFill>
                          <a:effectLst/>
                          <a:latin typeface="Times New Roman" panose="02020603050405020304" pitchFamily="18" charset="0"/>
                          <a:cs typeface="Times New Roman" panose="02020603050405020304" pitchFamily="18" charset="0"/>
                        </a:rPr>
                        <a:t>Đáp</a:t>
                      </a:r>
                      <a:r>
                        <a:rPr lang="en-US" altLang="ko-KR" sz="900" b="0" i="0" u="none" strike="noStrike" baseline="0" smtClean="0">
                          <a:solidFill>
                            <a:srgbClr val="000000"/>
                          </a:solidFill>
                          <a:effectLst/>
                          <a:latin typeface="Times New Roman" panose="02020603050405020304" pitchFamily="18" charset="0"/>
                          <a:cs typeface="Times New Roman" panose="02020603050405020304" pitchFamily="18" charset="0"/>
                        </a:rPr>
                        <a:t> án</a:t>
                      </a:r>
                      <a:endParaRPr lang="en-US" altLang="ko-KR" sz="900" b="0" i="0" u="none" strike="noStrike">
                        <a:solidFill>
                          <a:srgbClr val="000000"/>
                        </a:solidFill>
                        <a:effectLst/>
                        <a:latin typeface="Times New Roman" panose="02020603050405020304" pitchFamily="18" charset="0"/>
                        <a:cs typeface="Times New Roman" panose="02020603050405020304" pitchFamily="18" charset="0"/>
                      </a:endParaRPr>
                    </a:p>
                  </a:txBody>
                  <a:tcPr marL="9518" marR="9518"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bl>
          </a:graphicData>
        </a:graphic>
      </p:graphicFrame>
      <p:graphicFrame>
        <p:nvGraphicFramePr>
          <p:cNvPr id="20" name="Table 19"/>
          <p:cNvGraphicFramePr>
            <a:graphicFrameLocks noGrp="1"/>
          </p:cNvGraphicFramePr>
          <p:nvPr>
            <p:extLst>
              <p:ext uri="{D42A27DB-BD31-4B8C-83A1-F6EECF244321}">
                <p14:modId xmlns:p14="http://schemas.microsoft.com/office/powerpoint/2010/main" val="1950622109"/>
              </p:ext>
            </p:extLst>
          </p:nvPr>
        </p:nvGraphicFramePr>
        <p:xfrm>
          <a:off x="4653136" y="1930976"/>
          <a:ext cx="1152128" cy="4210050"/>
        </p:xfrm>
        <a:graphic>
          <a:graphicData uri="http://schemas.openxmlformats.org/drawingml/2006/table">
            <a:tbl>
              <a:tblPr/>
              <a:tblGrid>
                <a:gridCol w="360040">
                  <a:extLst>
                    <a:ext uri="{9D8B030D-6E8A-4147-A177-3AD203B41FA5}">
                      <a16:colId xmlns:a16="http://schemas.microsoft.com/office/drawing/2014/main" val="20000"/>
                    </a:ext>
                  </a:extLst>
                </a:gridCol>
                <a:gridCol w="792088">
                  <a:extLst>
                    <a:ext uri="{9D8B030D-6E8A-4147-A177-3AD203B41FA5}">
                      <a16:colId xmlns:a16="http://schemas.microsoft.com/office/drawing/2014/main" val="20001"/>
                    </a:ext>
                  </a:extLst>
                </a:gridCol>
              </a:tblGrid>
              <a:tr h="209550">
                <a:tc>
                  <a:txBody>
                    <a:bodyPr/>
                    <a:lstStyle/>
                    <a:p>
                      <a:pPr algn="ctr" fontAlgn="ctr"/>
                      <a:r>
                        <a:rPr lang="en-US" altLang="ko-KR" sz="1000" b="0" i="0" u="none" strike="noStrike">
                          <a:solidFill>
                            <a:srgbClr val="000000"/>
                          </a:solidFill>
                          <a:effectLst/>
                          <a:latin typeface="Times New Roman" panose="02020603050405020304" pitchFamily="18" charset="0"/>
                          <a:cs typeface="Times New Roman" panose="02020603050405020304" pitchFamily="18" charset="0"/>
                        </a:rPr>
                        <a:t>1</a:t>
                      </a:r>
                    </a:p>
                  </a:txBody>
                  <a:tcPr marL="9515" marR="951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b"/>
                      <a:r>
                        <a:rPr lang="en-US" sz="1050" b="0" i="0" u="none" strike="noStrike">
                          <a:solidFill>
                            <a:srgbClr val="000000"/>
                          </a:solidFill>
                          <a:effectLst/>
                          <a:latin typeface="Times New Roman" pitchFamily="18" charset="0"/>
                          <a:cs typeface="Times New Roman" pitchFamily="18" charset="0"/>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209550">
                <a:tc>
                  <a:txBody>
                    <a:bodyPr/>
                    <a:lstStyle/>
                    <a:p>
                      <a:pPr algn="ctr" fontAlgn="ctr"/>
                      <a:r>
                        <a:rPr lang="en-US" altLang="ko-KR" sz="1000" b="0" i="0" u="none" strike="noStrike">
                          <a:solidFill>
                            <a:srgbClr val="000000"/>
                          </a:solidFill>
                          <a:effectLst/>
                          <a:latin typeface="Times New Roman" panose="02020603050405020304" pitchFamily="18" charset="0"/>
                          <a:cs typeface="Times New Roman" panose="02020603050405020304" pitchFamily="18" charset="0"/>
                        </a:rPr>
                        <a:t>2</a:t>
                      </a:r>
                    </a:p>
                  </a:txBody>
                  <a:tcPr marL="9515" marR="951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b"/>
                      <a:r>
                        <a:rPr lang="en-US" sz="1050" b="0" i="0" u="none" strike="noStrike">
                          <a:solidFill>
                            <a:srgbClr val="000000"/>
                          </a:solidFill>
                          <a:effectLst/>
                          <a:latin typeface="Times New Roman" pitchFamily="18" charset="0"/>
                          <a:cs typeface="Times New Roman" pitchFamily="18" charset="0"/>
                        </a:rPr>
                        <a:t>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209550">
                <a:tc>
                  <a:txBody>
                    <a:bodyPr/>
                    <a:lstStyle/>
                    <a:p>
                      <a:pPr algn="ctr" fontAlgn="ctr"/>
                      <a:r>
                        <a:rPr lang="en-US" altLang="ko-KR" sz="1000" b="0" i="0" u="none" strike="noStrike">
                          <a:solidFill>
                            <a:srgbClr val="000000"/>
                          </a:solidFill>
                          <a:effectLst/>
                          <a:latin typeface="Times New Roman" panose="02020603050405020304" pitchFamily="18" charset="0"/>
                          <a:cs typeface="Times New Roman" panose="02020603050405020304" pitchFamily="18" charset="0"/>
                        </a:rPr>
                        <a:t>3</a:t>
                      </a:r>
                    </a:p>
                  </a:txBody>
                  <a:tcPr marL="9515" marR="951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b"/>
                      <a:r>
                        <a:rPr lang="en-US" sz="1050" b="0" i="0" u="none" strike="noStrike">
                          <a:solidFill>
                            <a:srgbClr val="000000"/>
                          </a:solidFill>
                          <a:effectLst/>
                          <a:latin typeface="Times New Roman" pitchFamily="18" charset="0"/>
                          <a:cs typeface="Times New Roman" pitchFamily="18" charset="0"/>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209550">
                <a:tc>
                  <a:txBody>
                    <a:bodyPr/>
                    <a:lstStyle/>
                    <a:p>
                      <a:pPr algn="ctr" fontAlgn="ctr"/>
                      <a:r>
                        <a:rPr lang="en-US" altLang="ko-KR" sz="1000" b="0" i="0" u="none" strike="noStrike">
                          <a:solidFill>
                            <a:srgbClr val="000000"/>
                          </a:solidFill>
                          <a:effectLst/>
                          <a:latin typeface="Times New Roman" panose="02020603050405020304" pitchFamily="18" charset="0"/>
                          <a:cs typeface="Times New Roman" panose="02020603050405020304" pitchFamily="18" charset="0"/>
                        </a:rPr>
                        <a:t>4</a:t>
                      </a:r>
                    </a:p>
                  </a:txBody>
                  <a:tcPr marL="9515" marR="951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b"/>
                      <a:r>
                        <a:rPr lang="en-US" sz="1050" b="0" i="0" u="none" strike="noStrike">
                          <a:solidFill>
                            <a:srgbClr val="000000"/>
                          </a:solidFill>
                          <a:effectLst/>
                          <a:latin typeface="Times New Roman" pitchFamily="18" charset="0"/>
                          <a:cs typeface="Times New Roman" pitchFamily="18" charset="0"/>
                        </a:rPr>
                        <a:t>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209550">
                <a:tc>
                  <a:txBody>
                    <a:bodyPr/>
                    <a:lstStyle/>
                    <a:p>
                      <a:pPr algn="ctr" fontAlgn="ctr"/>
                      <a:r>
                        <a:rPr lang="en-US" altLang="ko-KR" sz="1000" b="0" i="0" u="none" strike="noStrike">
                          <a:solidFill>
                            <a:srgbClr val="000000"/>
                          </a:solidFill>
                          <a:effectLst/>
                          <a:latin typeface="Times New Roman" panose="02020603050405020304" pitchFamily="18" charset="0"/>
                          <a:cs typeface="Times New Roman" panose="02020603050405020304" pitchFamily="18" charset="0"/>
                        </a:rPr>
                        <a:t>5</a:t>
                      </a:r>
                    </a:p>
                  </a:txBody>
                  <a:tcPr marL="9515" marR="951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b"/>
                      <a:r>
                        <a:rPr lang="en-US" sz="1050" b="0" i="0" u="none" strike="noStrike">
                          <a:solidFill>
                            <a:srgbClr val="000000"/>
                          </a:solidFill>
                          <a:effectLst/>
                          <a:latin typeface="Times New Roman" pitchFamily="18" charset="0"/>
                          <a:cs typeface="Times New Roman" pitchFamily="18" charset="0"/>
                        </a:rPr>
                        <a:t>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209550">
                <a:tc>
                  <a:txBody>
                    <a:bodyPr/>
                    <a:lstStyle/>
                    <a:p>
                      <a:pPr algn="ctr" fontAlgn="ctr"/>
                      <a:r>
                        <a:rPr lang="en-US" altLang="ko-KR" sz="1000" b="0" i="0" u="none" strike="noStrike">
                          <a:solidFill>
                            <a:srgbClr val="000000"/>
                          </a:solidFill>
                          <a:effectLst/>
                          <a:latin typeface="Times New Roman" panose="02020603050405020304" pitchFamily="18" charset="0"/>
                          <a:cs typeface="Times New Roman" panose="02020603050405020304" pitchFamily="18" charset="0"/>
                        </a:rPr>
                        <a:t>6</a:t>
                      </a:r>
                    </a:p>
                  </a:txBody>
                  <a:tcPr marL="9515" marR="951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b"/>
                      <a:r>
                        <a:rPr lang="en-US" sz="1050" b="0" i="0" u="none" strike="noStrike">
                          <a:solidFill>
                            <a:srgbClr val="000000"/>
                          </a:solidFill>
                          <a:effectLst/>
                          <a:latin typeface="Times New Roman" pitchFamily="18" charset="0"/>
                          <a:cs typeface="Times New Roman" pitchFamily="18" charset="0"/>
                        </a:rPr>
                        <a:t>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r h="209550">
                <a:tc>
                  <a:txBody>
                    <a:bodyPr/>
                    <a:lstStyle/>
                    <a:p>
                      <a:pPr algn="ctr" fontAlgn="ctr"/>
                      <a:r>
                        <a:rPr lang="en-US" altLang="ko-KR" sz="1000" b="0" i="0" u="none" strike="noStrike">
                          <a:solidFill>
                            <a:srgbClr val="000000"/>
                          </a:solidFill>
                          <a:effectLst/>
                          <a:latin typeface="Times New Roman" panose="02020603050405020304" pitchFamily="18" charset="0"/>
                          <a:cs typeface="Times New Roman" panose="02020603050405020304" pitchFamily="18" charset="0"/>
                        </a:rPr>
                        <a:t>7</a:t>
                      </a:r>
                    </a:p>
                  </a:txBody>
                  <a:tcPr marL="9515" marR="951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b"/>
                      <a:r>
                        <a:rPr lang="en-US" sz="1050" b="0" i="0" u="none" strike="noStrike">
                          <a:solidFill>
                            <a:srgbClr val="000000"/>
                          </a:solidFill>
                          <a:effectLst/>
                          <a:latin typeface="Times New Roman" pitchFamily="18" charset="0"/>
                          <a:cs typeface="Times New Roman" pitchFamily="18" charset="0"/>
                        </a:rPr>
                        <a:t>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6"/>
                  </a:ext>
                </a:extLst>
              </a:tr>
              <a:tr h="209550">
                <a:tc>
                  <a:txBody>
                    <a:bodyPr/>
                    <a:lstStyle/>
                    <a:p>
                      <a:pPr algn="ctr" fontAlgn="ctr"/>
                      <a:r>
                        <a:rPr lang="en-US" altLang="ko-KR" sz="1000" b="0" i="0" u="none" strike="noStrike">
                          <a:solidFill>
                            <a:srgbClr val="000000"/>
                          </a:solidFill>
                          <a:effectLst/>
                          <a:latin typeface="Times New Roman" panose="02020603050405020304" pitchFamily="18" charset="0"/>
                          <a:cs typeface="Times New Roman" panose="02020603050405020304" pitchFamily="18" charset="0"/>
                        </a:rPr>
                        <a:t>8</a:t>
                      </a:r>
                    </a:p>
                  </a:txBody>
                  <a:tcPr marL="9515" marR="951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b"/>
                      <a:r>
                        <a:rPr lang="en-US" sz="1050" b="0" i="0" u="none" strike="noStrike">
                          <a:solidFill>
                            <a:srgbClr val="000000"/>
                          </a:solidFill>
                          <a:effectLst/>
                          <a:latin typeface="Times New Roman" pitchFamily="18" charset="0"/>
                          <a:cs typeface="Times New Roman" pitchFamily="18" charset="0"/>
                        </a:rPr>
                        <a:t>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7"/>
                  </a:ext>
                </a:extLst>
              </a:tr>
              <a:tr h="209550">
                <a:tc>
                  <a:txBody>
                    <a:bodyPr/>
                    <a:lstStyle/>
                    <a:p>
                      <a:pPr algn="ctr" fontAlgn="ctr"/>
                      <a:r>
                        <a:rPr lang="en-US" altLang="ko-KR" sz="1000" b="0" i="0" u="none" strike="noStrike">
                          <a:solidFill>
                            <a:srgbClr val="000000"/>
                          </a:solidFill>
                          <a:effectLst/>
                          <a:latin typeface="Times New Roman" panose="02020603050405020304" pitchFamily="18" charset="0"/>
                          <a:cs typeface="Times New Roman" panose="02020603050405020304" pitchFamily="18" charset="0"/>
                        </a:rPr>
                        <a:t>9</a:t>
                      </a:r>
                    </a:p>
                  </a:txBody>
                  <a:tcPr marL="9515" marR="951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b"/>
                      <a:r>
                        <a:rPr lang="en-US" sz="1050" b="0" i="0" u="none" strike="noStrike">
                          <a:solidFill>
                            <a:srgbClr val="000000"/>
                          </a:solidFill>
                          <a:effectLst/>
                          <a:latin typeface="Times New Roman" pitchFamily="18" charset="0"/>
                          <a:cs typeface="Times New Roman" pitchFamily="18" charset="0"/>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8"/>
                  </a:ext>
                </a:extLst>
              </a:tr>
              <a:tr h="209550">
                <a:tc>
                  <a:txBody>
                    <a:bodyPr/>
                    <a:lstStyle/>
                    <a:p>
                      <a:pPr algn="ctr" fontAlgn="ctr"/>
                      <a:r>
                        <a:rPr lang="en-US" altLang="ko-KR" sz="1000" b="0" i="0" u="none" strike="noStrike">
                          <a:solidFill>
                            <a:srgbClr val="000000"/>
                          </a:solidFill>
                          <a:effectLst/>
                          <a:latin typeface="Times New Roman" panose="02020603050405020304" pitchFamily="18" charset="0"/>
                          <a:cs typeface="Times New Roman" panose="02020603050405020304" pitchFamily="18" charset="0"/>
                        </a:rPr>
                        <a:t>10</a:t>
                      </a:r>
                    </a:p>
                  </a:txBody>
                  <a:tcPr marL="9515" marR="951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b"/>
                      <a:r>
                        <a:rPr lang="en-US" sz="1050" b="0" i="0" u="none" strike="noStrike">
                          <a:solidFill>
                            <a:srgbClr val="000000"/>
                          </a:solidFill>
                          <a:effectLst/>
                          <a:latin typeface="Times New Roman" pitchFamily="18" charset="0"/>
                          <a:cs typeface="Times New Roman" pitchFamily="18" charset="0"/>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9"/>
                  </a:ext>
                </a:extLst>
              </a:tr>
              <a:tr h="209550">
                <a:tc>
                  <a:txBody>
                    <a:bodyPr/>
                    <a:lstStyle/>
                    <a:p>
                      <a:pPr algn="ctr" fontAlgn="ctr"/>
                      <a:r>
                        <a:rPr lang="en-US" altLang="ko-KR" sz="1000" b="0" i="0" u="none" strike="noStrike">
                          <a:solidFill>
                            <a:srgbClr val="000000"/>
                          </a:solidFill>
                          <a:effectLst/>
                          <a:latin typeface="Times New Roman" panose="02020603050405020304" pitchFamily="18" charset="0"/>
                          <a:cs typeface="Times New Roman" panose="02020603050405020304" pitchFamily="18" charset="0"/>
                        </a:rPr>
                        <a:t>11</a:t>
                      </a:r>
                    </a:p>
                  </a:txBody>
                  <a:tcPr marL="9515" marR="951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b"/>
                      <a:r>
                        <a:rPr lang="en-US" sz="1050" b="0" i="0" u="none" strike="noStrike">
                          <a:solidFill>
                            <a:srgbClr val="000000"/>
                          </a:solidFill>
                          <a:effectLst/>
                          <a:latin typeface="Times New Roman" pitchFamily="18" charset="0"/>
                          <a:cs typeface="Times New Roman" pitchFamily="18" charset="0"/>
                        </a:rPr>
                        <a:t>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10"/>
                  </a:ext>
                </a:extLst>
              </a:tr>
              <a:tr h="209550">
                <a:tc>
                  <a:txBody>
                    <a:bodyPr/>
                    <a:lstStyle/>
                    <a:p>
                      <a:pPr algn="ctr" fontAlgn="ctr"/>
                      <a:r>
                        <a:rPr lang="en-US" altLang="ko-KR" sz="1000" b="0" i="0" u="none" strike="noStrike">
                          <a:solidFill>
                            <a:srgbClr val="000000"/>
                          </a:solidFill>
                          <a:effectLst/>
                          <a:latin typeface="Times New Roman" panose="02020603050405020304" pitchFamily="18" charset="0"/>
                          <a:cs typeface="Times New Roman" panose="02020603050405020304" pitchFamily="18" charset="0"/>
                        </a:rPr>
                        <a:t>12</a:t>
                      </a:r>
                    </a:p>
                  </a:txBody>
                  <a:tcPr marL="9515" marR="951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b"/>
                      <a:r>
                        <a:rPr lang="en-US" sz="1050" b="0" i="0" u="none" strike="noStrike">
                          <a:solidFill>
                            <a:srgbClr val="000000"/>
                          </a:solidFill>
                          <a:effectLst/>
                          <a:latin typeface="Times New Roman" pitchFamily="18" charset="0"/>
                          <a:cs typeface="Times New Roman" pitchFamily="18" charset="0"/>
                        </a:rPr>
                        <a:t>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11"/>
                  </a:ext>
                </a:extLst>
              </a:tr>
              <a:tr h="209550">
                <a:tc>
                  <a:txBody>
                    <a:bodyPr/>
                    <a:lstStyle/>
                    <a:p>
                      <a:pPr algn="ctr" fontAlgn="ctr"/>
                      <a:r>
                        <a:rPr lang="en-US" altLang="ko-KR" sz="1000" b="0" i="0" u="none" strike="noStrike">
                          <a:solidFill>
                            <a:srgbClr val="000000"/>
                          </a:solidFill>
                          <a:effectLst/>
                          <a:latin typeface="Times New Roman" panose="02020603050405020304" pitchFamily="18" charset="0"/>
                          <a:cs typeface="Times New Roman" panose="02020603050405020304" pitchFamily="18" charset="0"/>
                        </a:rPr>
                        <a:t>13</a:t>
                      </a:r>
                    </a:p>
                  </a:txBody>
                  <a:tcPr marL="9515" marR="951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b"/>
                      <a:r>
                        <a:rPr lang="en-US" sz="1050" b="0" i="0" u="none" strike="noStrike">
                          <a:solidFill>
                            <a:srgbClr val="000000"/>
                          </a:solidFill>
                          <a:effectLst/>
                          <a:latin typeface="Times New Roman" pitchFamily="18" charset="0"/>
                          <a:cs typeface="Times New Roman" pitchFamily="18" charset="0"/>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12"/>
                  </a:ext>
                </a:extLst>
              </a:tr>
              <a:tr h="209550">
                <a:tc>
                  <a:txBody>
                    <a:bodyPr/>
                    <a:lstStyle/>
                    <a:p>
                      <a:pPr algn="ctr" fontAlgn="ctr"/>
                      <a:r>
                        <a:rPr lang="en-US" altLang="ko-KR" sz="1000" b="0" i="0" u="none" strike="noStrike">
                          <a:solidFill>
                            <a:srgbClr val="000000"/>
                          </a:solidFill>
                          <a:effectLst/>
                          <a:latin typeface="Times New Roman" panose="02020603050405020304" pitchFamily="18" charset="0"/>
                          <a:cs typeface="Times New Roman" panose="02020603050405020304" pitchFamily="18" charset="0"/>
                        </a:rPr>
                        <a:t>14</a:t>
                      </a:r>
                    </a:p>
                  </a:txBody>
                  <a:tcPr marL="9515" marR="951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b"/>
                      <a:r>
                        <a:rPr lang="en-US" sz="1050" b="0" i="0" u="none" strike="noStrike">
                          <a:solidFill>
                            <a:srgbClr val="000000"/>
                          </a:solidFill>
                          <a:effectLst/>
                          <a:latin typeface="Times New Roman" pitchFamily="18" charset="0"/>
                          <a:cs typeface="Times New Roman" pitchFamily="18" charset="0"/>
                        </a:rPr>
                        <a:t>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13"/>
                  </a:ext>
                </a:extLst>
              </a:tr>
              <a:tr h="209550">
                <a:tc>
                  <a:txBody>
                    <a:bodyPr/>
                    <a:lstStyle/>
                    <a:p>
                      <a:pPr algn="ctr" fontAlgn="ctr"/>
                      <a:r>
                        <a:rPr lang="en-US" altLang="ko-KR" sz="1000" b="0" i="0" u="none" strike="noStrike">
                          <a:solidFill>
                            <a:srgbClr val="000000"/>
                          </a:solidFill>
                          <a:effectLst/>
                          <a:latin typeface="Times New Roman" panose="02020603050405020304" pitchFamily="18" charset="0"/>
                          <a:cs typeface="Times New Roman" panose="02020603050405020304" pitchFamily="18" charset="0"/>
                        </a:rPr>
                        <a:t>15</a:t>
                      </a:r>
                    </a:p>
                  </a:txBody>
                  <a:tcPr marL="9515" marR="951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b"/>
                      <a:r>
                        <a:rPr lang="en-US" sz="1050" b="0" i="0" u="none" strike="noStrike">
                          <a:solidFill>
                            <a:srgbClr val="000000"/>
                          </a:solidFill>
                          <a:effectLst/>
                          <a:latin typeface="Times New Roman" pitchFamily="18" charset="0"/>
                          <a:cs typeface="Times New Roman" pitchFamily="18" charset="0"/>
                        </a:rPr>
                        <a:t>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14"/>
                  </a:ext>
                </a:extLst>
              </a:tr>
              <a:tr h="209550">
                <a:tc>
                  <a:txBody>
                    <a:bodyPr/>
                    <a:lstStyle/>
                    <a:p>
                      <a:pPr algn="ctr" fontAlgn="ctr"/>
                      <a:r>
                        <a:rPr lang="en-US" altLang="ko-KR" sz="1000" b="0" i="0" u="none" strike="noStrike">
                          <a:solidFill>
                            <a:srgbClr val="000000"/>
                          </a:solidFill>
                          <a:effectLst/>
                          <a:latin typeface="Times New Roman" panose="02020603050405020304" pitchFamily="18" charset="0"/>
                          <a:cs typeface="Times New Roman" panose="02020603050405020304" pitchFamily="18" charset="0"/>
                        </a:rPr>
                        <a:t>16</a:t>
                      </a:r>
                    </a:p>
                  </a:txBody>
                  <a:tcPr marL="9515" marR="951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b"/>
                      <a:r>
                        <a:rPr lang="en-US" sz="1050" b="0" i="0" u="none" strike="noStrike">
                          <a:solidFill>
                            <a:srgbClr val="000000"/>
                          </a:solidFill>
                          <a:effectLst/>
                          <a:latin typeface="Times New Roman" pitchFamily="18" charset="0"/>
                          <a:cs typeface="Times New Roman" pitchFamily="18" charset="0"/>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15"/>
                  </a:ext>
                </a:extLst>
              </a:tr>
              <a:tr h="209550">
                <a:tc>
                  <a:txBody>
                    <a:bodyPr/>
                    <a:lstStyle/>
                    <a:p>
                      <a:pPr algn="ctr" fontAlgn="ctr"/>
                      <a:r>
                        <a:rPr lang="en-US" altLang="ko-KR" sz="1000" b="0" i="0" u="none" strike="noStrike">
                          <a:solidFill>
                            <a:srgbClr val="000000"/>
                          </a:solidFill>
                          <a:effectLst/>
                          <a:latin typeface="Times New Roman" panose="02020603050405020304" pitchFamily="18" charset="0"/>
                          <a:cs typeface="Times New Roman" panose="02020603050405020304" pitchFamily="18" charset="0"/>
                        </a:rPr>
                        <a:t>17</a:t>
                      </a:r>
                    </a:p>
                  </a:txBody>
                  <a:tcPr marL="9515" marR="951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b"/>
                      <a:r>
                        <a:rPr lang="en-US" sz="1050" b="0" i="0" u="none" strike="noStrike">
                          <a:solidFill>
                            <a:srgbClr val="000000"/>
                          </a:solidFill>
                          <a:effectLst/>
                          <a:latin typeface="Times New Roman" pitchFamily="18" charset="0"/>
                          <a:cs typeface="Times New Roman" pitchFamily="18" charset="0"/>
                        </a:rPr>
                        <a:t>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16"/>
                  </a:ext>
                </a:extLst>
              </a:tr>
              <a:tr h="209550">
                <a:tc>
                  <a:txBody>
                    <a:bodyPr/>
                    <a:lstStyle/>
                    <a:p>
                      <a:pPr algn="ctr" fontAlgn="ctr"/>
                      <a:r>
                        <a:rPr lang="en-US" altLang="ko-KR" sz="1000" b="0" i="0" u="none" strike="noStrike">
                          <a:solidFill>
                            <a:srgbClr val="000000"/>
                          </a:solidFill>
                          <a:effectLst/>
                          <a:latin typeface="Times New Roman" panose="02020603050405020304" pitchFamily="18" charset="0"/>
                          <a:cs typeface="Times New Roman" panose="02020603050405020304" pitchFamily="18" charset="0"/>
                        </a:rPr>
                        <a:t>18</a:t>
                      </a:r>
                    </a:p>
                  </a:txBody>
                  <a:tcPr marL="9515" marR="951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b"/>
                      <a:r>
                        <a:rPr lang="en-US" sz="1050" b="0" i="0" u="none" strike="noStrike">
                          <a:solidFill>
                            <a:srgbClr val="000000"/>
                          </a:solidFill>
                          <a:effectLst/>
                          <a:latin typeface="Times New Roman" pitchFamily="18" charset="0"/>
                          <a:cs typeface="Times New Roman" pitchFamily="18" charset="0"/>
                        </a:rPr>
                        <a:t>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17"/>
                  </a:ext>
                </a:extLst>
              </a:tr>
              <a:tr h="219075">
                <a:tc>
                  <a:txBody>
                    <a:bodyPr/>
                    <a:lstStyle/>
                    <a:p>
                      <a:pPr algn="ctr" fontAlgn="ctr"/>
                      <a:r>
                        <a:rPr lang="en-US" altLang="ko-KR" sz="1000" b="0" i="0" u="none" strike="noStrike">
                          <a:solidFill>
                            <a:srgbClr val="000000"/>
                          </a:solidFill>
                          <a:effectLst/>
                          <a:latin typeface="Times New Roman" panose="02020603050405020304" pitchFamily="18" charset="0"/>
                          <a:cs typeface="Times New Roman" panose="02020603050405020304" pitchFamily="18" charset="0"/>
                        </a:rPr>
                        <a:t>19</a:t>
                      </a:r>
                    </a:p>
                  </a:txBody>
                  <a:tcPr marL="9515" marR="951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b"/>
                      <a:r>
                        <a:rPr lang="en-US" sz="1050" b="0" i="0" u="none" strike="noStrike">
                          <a:solidFill>
                            <a:srgbClr val="000000"/>
                          </a:solidFill>
                          <a:effectLst/>
                          <a:latin typeface="Times New Roman" pitchFamily="18" charset="0"/>
                          <a:cs typeface="Times New Roman" pitchFamily="18" charset="0"/>
                        </a:rPr>
                        <a:t>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18"/>
                  </a:ext>
                </a:extLst>
              </a:tr>
              <a:tr h="219075">
                <a:tc>
                  <a:txBody>
                    <a:bodyPr/>
                    <a:lstStyle/>
                    <a:p>
                      <a:pPr algn="ctr" fontAlgn="ctr"/>
                      <a:r>
                        <a:rPr lang="en-US" altLang="ko-KR" sz="1000" b="0" i="0" u="none" strike="noStrike">
                          <a:solidFill>
                            <a:srgbClr val="000000"/>
                          </a:solidFill>
                          <a:effectLst/>
                          <a:latin typeface="Times New Roman" panose="02020603050405020304" pitchFamily="18" charset="0"/>
                          <a:cs typeface="Times New Roman" panose="02020603050405020304" pitchFamily="18" charset="0"/>
                        </a:rPr>
                        <a:t>20</a:t>
                      </a:r>
                    </a:p>
                  </a:txBody>
                  <a:tcPr marL="9515" marR="951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b"/>
                      <a:r>
                        <a:rPr lang="en-US" sz="1050" b="0" i="0" u="none" strike="noStrike">
                          <a:solidFill>
                            <a:srgbClr val="000000"/>
                          </a:solidFill>
                          <a:effectLst/>
                          <a:latin typeface="Times New Roman" pitchFamily="18" charset="0"/>
                          <a:cs typeface="Times New Roman" pitchFamily="18" charset="0"/>
                        </a:rPr>
                        <a:t>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19"/>
                  </a:ext>
                </a:extLst>
              </a:tr>
            </a:tbl>
          </a:graphicData>
        </a:graphic>
      </p:graphicFrame>
    </p:spTree>
    <p:extLst>
      <p:ext uri="{BB962C8B-B14F-4D97-AF65-F5344CB8AC3E}">
        <p14:creationId xmlns:p14="http://schemas.microsoft.com/office/powerpoint/2010/main" val="814646432"/>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Line 2"/>
          <p:cNvSpPr>
            <a:spLocks noChangeShapeType="1"/>
          </p:cNvSpPr>
          <p:nvPr/>
        </p:nvSpPr>
        <p:spPr bwMode="auto">
          <a:xfrm>
            <a:off x="279400" y="609600"/>
            <a:ext cx="6324600" cy="0"/>
          </a:xfrm>
          <a:prstGeom prst="line">
            <a:avLst/>
          </a:prstGeom>
          <a:noFill/>
          <a:ln w="57150" cmpd="thinThick">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sz="1100" smtClean="0">
              <a:latin typeface="Times New Roman" pitchFamily="18" charset="0"/>
              <a:cs typeface="Times New Roman" pitchFamily="18" charset="0"/>
            </a:endParaRPr>
          </a:p>
        </p:txBody>
      </p:sp>
      <p:sp>
        <p:nvSpPr>
          <p:cNvPr id="7172" name="Rectangle 46"/>
          <p:cNvSpPr>
            <a:spLocks noChangeArrowheads="1"/>
          </p:cNvSpPr>
          <p:nvPr/>
        </p:nvSpPr>
        <p:spPr bwMode="auto">
          <a:xfrm>
            <a:off x="304800" y="776288"/>
            <a:ext cx="3124200" cy="890111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rIns="54000"/>
          <a:lstStyle>
            <a:lvl1pPr marL="457200" indent="-457200" eaLnBrk="0" hangingPunct="0">
              <a:defRPr kumimoji="1" sz="900">
                <a:solidFill>
                  <a:schemeClr val="tx1"/>
                </a:solidFill>
                <a:latin typeface="돋움" pitchFamily="50" charset="-127"/>
                <a:ea typeface="돋움" pitchFamily="50" charset="-127"/>
              </a:defRPr>
            </a:lvl1pPr>
            <a:lvl2pPr marL="742950" indent="-285750" eaLnBrk="0" hangingPunct="0">
              <a:defRPr kumimoji="1" sz="900">
                <a:solidFill>
                  <a:schemeClr val="tx1"/>
                </a:solidFill>
                <a:latin typeface="돋움" pitchFamily="50" charset="-127"/>
                <a:ea typeface="돋움" pitchFamily="50" charset="-127"/>
              </a:defRPr>
            </a:lvl2pPr>
            <a:lvl3pPr marL="1143000" indent="-228600" eaLnBrk="0" hangingPunct="0">
              <a:defRPr kumimoji="1" sz="900">
                <a:solidFill>
                  <a:schemeClr val="tx1"/>
                </a:solidFill>
                <a:latin typeface="돋움" pitchFamily="50" charset="-127"/>
                <a:ea typeface="돋움" pitchFamily="50" charset="-127"/>
              </a:defRPr>
            </a:lvl3pPr>
            <a:lvl4pPr marL="1600200" indent="-228600" eaLnBrk="0" hangingPunct="0">
              <a:defRPr kumimoji="1" sz="900">
                <a:solidFill>
                  <a:schemeClr val="tx1"/>
                </a:solidFill>
                <a:latin typeface="돋움" pitchFamily="50" charset="-127"/>
                <a:ea typeface="돋움" pitchFamily="50" charset="-127"/>
              </a:defRPr>
            </a:lvl4pPr>
            <a:lvl5pPr marL="2057400" indent="-228600" eaLnBrk="0" hangingPunct="0">
              <a:defRPr kumimoji="1" sz="900">
                <a:solidFill>
                  <a:schemeClr val="tx1"/>
                </a:solidFill>
                <a:latin typeface="돋움" pitchFamily="50" charset="-127"/>
                <a:ea typeface="돋움" pitchFamily="50" charset="-127"/>
              </a:defRPr>
            </a:lvl5pPr>
            <a:lvl6pPr marL="2514600" indent="-228600" eaLnBrk="0" fontAlgn="base" hangingPunct="0">
              <a:spcBef>
                <a:spcPct val="0"/>
              </a:spcBef>
              <a:spcAft>
                <a:spcPct val="0"/>
              </a:spcAft>
              <a:defRPr kumimoji="1" sz="900">
                <a:solidFill>
                  <a:schemeClr val="tx1"/>
                </a:solidFill>
                <a:latin typeface="돋움" pitchFamily="50" charset="-127"/>
                <a:ea typeface="돋움" pitchFamily="50" charset="-127"/>
              </a:defRPr>
            </a:lvl6pPr>
            <a:lvl7pPr marL="2971800" indent="-228600" eaLnBrk="0" fontAlgn="base" hangingPunct="0">
              <a:spcBef>
                <a:spcPct val="0"/>
              </a:spcBef>
              <a:spcAft>
                <a:spcPct val="0"/>
              </a:spcAft>
              <a:defRPr kumimoji="1" sz="900">
                <a:solidFill>
                  <a:schemeClr val="tx1"/>
                </a:solidFill>
                <a:latin typeface="돋움" pitchFamily="50" charset="-127"/>
                <a:ea typeface="돋움" pitchFamily="50" charset="-127"/>
              </a:defRPr>
            </a:lvl7pPr>
            <a:lvl8pPr marL="3429000" indent="-228600" eaLnBrk="0" fontAlgn="base" hangingPunct="0">
              <a:spcBef>
                <a:spcPct val="0"/>
              </a:spcBef>
              <a:spcAft>
                <a:spcPct val="0"/>
              </a:spcAft>
              <a:defRPr kumimoji="1" sz="900">
                <a:solidFill>
                  <a:schemeClr val="tx1"/>
                </a:solidFill>
                <a:latin typeface="돋움" pitchFamily="50" charset="-127"/>
                <a:ea typeface="돋움" pitchFamily="50" charset="-127"/>
              </a:defRPr>
            </a:lvl8pPr>
            <a:lvl9pPr marL="3886200" indent="-228600" eaLnBrk="0" fontAlgn="base" hangingPunct="0">
              <a:spcBef>
                <a:spcPct val="0"/>
              </a:spcBef>
              <a:spcAft>
                <a:spcPct val="0"/>
              </a:spcAft>
              <a:defRPr kumimoji="1" sz="900">
                <a:solidFill>
                  <a:schemeClr val="tx1"/>
                </a:solidFill>
                <a:latin typeface="돋움" pitchFamily="50" charset="-127"/>
                <a:ea typeface="돋움" pitchFamily="50" charset="-127"/>
              </a:defRPr>
            </a:lvl9pPr>
          </a:lstStyle>
          <a:p>
            <a:pPr eaLnBrk="1" hangingPunct="1"/>
            <a:endParaRPr lang="en-US" altLang="ko-KR" sz="1100" smtClean="0">
              <a:latin typeface="Times New Roman" pitchFamily="18" charset="0"/>
              <a:cs typeface="Times New Roman" pitchFamily="18" charset="0"/>
            </a:endParaRPr>
          </a:p>
          <a:p>
            <a:pPr eaLnBrk="1" hangingPunct="1"/>
            <a:endParaRPr lang="en-US" altLang="ko-KR" sz="1100" smtClean="0">
              <a:latin typeface="Times New Roman" pitchFamily="18" charset="0"/>
              <a:cs typeface="Times New Roman" pitchFamily="18" charset="0"/>
            </a:endParaRPr>
          </a:p>
        </p:txBody>
      </p:sp>
      <p:sp>
        <p:nvSpPr>
          <p:cNvPr id="7173" name="Rectangle 47"/>
          <p:cNvSpPr>
            <a:spLocks noChangeArrowheads="1"/>
          </p:cNvSpPr>
          <p:nvPr/>
        </p:nvSpPr>
        <p:spPr bwMode="auto">
          <a:xfrm>
            <a:off x="3428999" y="776288"/>
            <a:ext cx="3268087" cy="890111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marL="457200" indent="-457200" eaLnBrk="0" hangingPunct="0">
              <a:defRPr kumimoji="1" sz="900">
                <a:solidFill>
                  <a:schemeClr val="tx1"/>
                </a:solidFill>
                <a:latin typeface="돋움" pitchFamily="50" charset="-127"/>
                <a:ea typeface="돋움" pitchFamily="50" charset="-127"/>
              </a:defRPr>
            </a:lvl1pPr>
            <a:lvl2pPr marL="742950" indent="-285750" eaLnBrk="0" hangingPunct="0">
              <a:defRPr kumimoji="1" sz="900">
                <a:solidFill>
                  <a:schemeClr val="tx1"/>
                </a:solidFill>
                <a:latin typeface="돋움" pitchFamily="50" charset="-127"/>
                <a:ea typeface="돋움" pitchFamily="50" charset="-127"/>
              </a:defRPr>
            </a:lvl2pPr>
            <a:lvl3pPr marL="1143000" indent="-228600" eaLnBrk="0" hangingPunct="0">
              <a:defRPr kumimoji="1" sz="900">
                <a:solidFill>
                  <a:schemeClr val="tx1"/>
                </a:solidFill>
                <a:latin typeface="돋움" pitchFamily="50" charset="-127"/>
                <a:ea typeface="돋움" pitchFamily="50" charset="-127"/>
              </a:defRPr>
            </a:lvl3pPr>
            <a:lvl4pPr marL="1600200" indent="-228600" eaLnBrk="0" hangingPunct="0">
              <a:defRPr kumimoji="1" sz="900">
                <a:solidFill>
                  <a:schemeClr val="tx1"/>
                </a:solidFill>
                <a:latin typeface="돋움" pitchFamily="50" charset="-127"/>
                <a:ea typeface="돋움" pitchFamily="50" charset="-127"/>
              </a:defRPr>
            </a:lvl4pPr>
            <a:lvl5pPr marL="2057400" indent="-228600" eaLnBrk="0" hangingPunct="0">
              <a:defRPr kumimoji="1" sz="900">
                <a:solidFill>
                  <a:schemeClr val="tx1"/>
                </a:solidFill>
                <a:latin typeface="돋움" pitchFamily="50" charset="-127"/>
                <a:ea typeface="돋움" pitchFamily="50" charset="-127"/>
              </a:defRPr>
            </a:lvl5pPr>
            <a:lvl6pPr marL="2514600" indent="-228600" eaLnBrk="0" fontAlgn="base" hangingPunct="0">
              <a:spcBef>
                <a:spcPct val="0"/>
              </a:spcBef>
              <a:spcAft>
                <a:spcPct val="0"/>
              </a:spcAft>
              <a:defRPr kumimoji="1" sz="900">
                <a:solidFill>
                  <a:schemeClr val="tx1"/>
                </a:solidFill>
                <a:latin typeface="돋움" pitchFamily="50" charset="-127"/>
                <a:ea typeface="돋움" pitchFamily="50" charset="-127"/>
              </a:defRPr>
            </a:lvl6pPr>
            <a:lvl7pPr marL="2971800" indent="-228600" eaLnBrk="0" fontAlgn="base" hangingPunct="0">
              <a:spcBef>
                <a:spcPct val="0"/>
              </a:spcBef>
              <a:spcAft>
                <a:spcPct val="0"/>
              </a:spcAft>
              <a:defRPr kumimoji="1" sz="900">
                <a:solidFill>
                  <a:schemeClr val="tx1"/>
                </a:solidFill>
                <a:latin typeface="돋움" pitchFamily="50" charset="-127"/>
                <a:ea typeface="돋움" pitchFamily="50" charset="-127"/>
              </a:defRPr>
            </a:lvl7pPr>
            <a:lvl8pPr marL="3429000" indent="-228600" eaLnBrk="0" fontAlgn="base" hangingPunct="0">
              <a:spcBef>
                <a:spcPct val="0"/>
              </a:spcBef>
              <a:spcAft>
                <a:spcPct val="0"/>
              </a:spcAft>
              <a:defRPr kumimoji="1" sz="900">
                <a:solidFill>
                  <a:schemeClr val="tx1"/>
                </a:solidFill>
                <a:latin typeface="돋움" pitchFamily="50" charset="-127"/>
                <a:ea typeface="돋움" pitchFamily="50" charset="-127"/>
              </a:defRPr>
            </a:lvl8pPr>
            <a:lvl9pPr marL="3886200" indent="-228600" eaLnBrk="0" fontAlgn="base" hangingPunct="0">
              <a:spcBef>
                <a:spcPct val="0"/>
              </a:spcBef>
              <a:spcAft>
                <a:spcPct val="0"/>
              </a:spcAft>
              <a:defRPr kumimoji="1" sz="900">
                <a:solidFill>
                  <a:schemeClr val="tx1"/>
                </a:solidFill>
                <a:latin typeface="돋움" pitchFamily="50" charset="-127"/>
                <a:ea typeface="돋움" pitchFamily="50" charset="-127"/>
              </a:defRPr>
            </a:lvl9pPr>
          </a:lstStyle>
          <a:p>
            <a:pPr eaLnBrk="1" hangingPunct="1"/>
            <a:endParaRPr lang="ko-KR" altLang="ko-KR" sz="1100" smtClean="0">
              <a:latin typeface="Times New Roman" pitchFamily="18" charset="0"/>
              <a:cs typeface="Times New Roman" pitchFamily="18" charset="0"/>
            </a:endParaRPr>
          </a:p>
        </p:txBody>
      </p:sp>
      <p:sp>
        <p:nvSpPr>
          <p:cNvPr id="7174" name="Text Box 48"/>
          <p:cNvSpPr txBox="1">
            <a:spLocks noChangeArrowheads="1"/>
          </p:cNvSpPr>
          <p:nvPr/>
        </p:nvSpPr>
        <p:spPr bwMode="auto">
          <a:xfrm>
            <a:off x="292100" y="817563"/>
            <a:ext cx="214033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kumimoji="1" sz="900">
                <a:solidFill>
                  <a:schemeClr val="tx1"/>
                </a:solidFill>
                <a:latin typeface="돋움" pitchFamily="50" charset="-127"/>
                <a:ea typeface="돋움" pitchFamily="50" charset="-127"/>
              </a:defRPr>
            </a:lvl1pPr>
            <a:lvl2pPr marL="742950" indent="-285750" eaLnBrk="0" hangingPunct="0">
              <a:defRPr kumimoji="1" sz="900">
                <a:solidFill>
                  <a:schemeClr val="tx1"/>
                </a:solidFill>
                <a:latin typeface="돋움" pitchFamily="50" charset="-127"/>
                <a:ea typeface="돋움" pitchFamily="50" charset="-127"/>
              </a:defRPr>
            </a:lvl2pPr>
            <a:lvl3pPr marL="1143000" indent="-228600" eaLnBrk="0" hangingPunct="0">
              <a:defRPr kumimoji="1" sz="900">
                <a:solidFill>
                  <a:schemeClr val="tx1"/>
                </a:solidFill>
                <a:latin typeface="돋움" pitchFamily="50" charset="-127"/>
                <a:ea typeface="돋움" pitchFamily="50" charset="-127"/>
              </a:defRPr>
            </a:lvl3pPr>
            <a:lvl4pPr marL="1600200" indent="-228600" eaLnBrk="0" hangingPunct="0">
              <a:defRPr kumimoji="1" sz="900">
                <a:solidFill>
                  <a:schemeClr val="tx1"/>
                </a:solidFill>
                <a:latin typeface="돋움" pitchFamily="50" charset="-127"/>
                <a:ea typeface="돋움" pitchFamily="50" charset="-127"/>
              </a:defRPr>
            </a:lvl4pPr>
            <a:lvl5pPr marL="2057400" indent="-228600" eaLnBrk="0" hangingPunct="0">
              <a:defRPr kumimoji="1" sz="900">
                <a:solidFill>
                  <a:schemeClr val="tx1"/>
                </a:solidFill>
                <a:latin typeface="돋움" pitchFamily="50" charset="-127"/>
                <a:ea typeface="돋움" pitchFamily="50" charset="-127"/>
              </a:defRPr>
            </a:lvl5pPr>
            <a:lvl6pPr marL="2514600" indent="-228600" eaLnBrk="0" fontAlgn="base" hangingPunct="0">
              <a:spcBef>
                <a:spcPct val="0"/>
              </a:spcBef>
              <a:spcAft>
                <a:spcPct val="0"/>
              </a:spcAft>
              <a:defRPr kumimoji="1" sz="900">
                <a:solidFill>
                  <a:schemeClr val="tx1"/>
                </a:solidFill>
                <a:latin typeface="돋움" pitchFamily="50" charset="-127"/>
                <a:ea typeface="돋움" pitchFamily="50" charset="-127"/>
              </a:defRPr>
            </a:lvl6pPr>
            <a:lvl7pPr marL="2971800" indent="-228600" eaLnBrk="0" fontAlgn="base" hangingPunct="0">
              <a:spcBef>
                <a:spcPct val="0"/>
              </a:spcBef>
              <a:spcAft>
                <a:spcPct val="0"/>
              </a:spcAft>
              <a:defRPr kumimoji="1" sz="900">
                <a:solidFill>
                  <a:schemeClr val="tx1"/>
                </a:solidFill>
                <a:latin typeface="돋움" pitchFamily="50" charset="-127"/>
                <a:ea typeface="돋움" pitchFamily="50" charset="-127"/>
              </a:defRPr>
            </a:lvl7pPr>
            <a:lvl8pPr marL="3429000" indent="-228600" eaLnBrk="0" fontAlgn="base" hangingPunct="0">
              <a:spcBef>
                <a:spcPct val="0"/>
              </a:spcBef>
              <a:spcAft>
                <a:spcPct val="0"/>
              </a:spcAft>
              <a:defRPr kumimoji="1" sz="900">
                <a:solidFill>
                  <a:schemeClr val="tx1"/>
                </a:solidFill>
                <a:latin typeface="돋움" pitchFamily="50" charset="-127"/>
                <a:ea typeface="돋움" pitchFamily="50" charset="-127"/>
              </a:defRPr>
            </a:lvl8pPr>
            <a:lvl9pPr marL="3886200" indent="-228600" eaLnBrk="0" fontAlgn="base" hangingPunct="0">
              <a:spcBef>
                <a:spcPct val="0"/>
              </a:spcBef>
              <a:spcAft>
                <a:spcPct val="0"/>
              </a:spcAft>
              <a:defRPr kumimoji="1" sz="900">
                <a:solidFill>
                  <a:schemeClr val="tx1"/>
                </a:solidFill>
                <a:latin typeface="돋움" pitchFamily="50" charset="-127"/>
                <a:ea typeface="돋움" pitchFamily="50" charset="-127"/>
              </a:defRPr>
            </a:lvl9pPr>
          </a:lstStyle>
          <a:p>
            <a:pPr eaLnBrk="1" hangingPunct="1"/>
            <a:r>
              <a:rPr lang="en-US" altLang="ko-KR" sz="1100" b="1" smtClean="0">
                <a:latin typeface="Times New Roman" pitchFamily="18" charset="0"/>
                <a:cs typeface="Times New Roman" pitchFamily="18" charset="0"/>
              </a:rPr>
              <a:t>※ Điện- Điện tử</a:t>
            </a:r>
            <a:r>
              <a:rPr lang="vi-VN" altLang="ko-KR" sz="1100" b="1" smtClean="0">
                <a:latin typeface="Times New Roman" pitchFamily="18" charset="0"/>
                <a:cs typeface="Times New Roman" pitchFamily="18" charset="0"/>
              </a:rPr>
              <a:t> </a:t>
            </a:r>
            <a:r>
              <a:rPr lang="en-US" altLang="ko-KR" sz="1100" b="1" dirty="0" smtClean="0">
                <a:latin typeface="Times New Roman" pitchFamily="18" charset="0"/>
                <a:cs typeface="Times New Roman" pitchFamily="18" charset="0"/>
              </a:rPr>
              <a:t>: </a:t>
            </a:r>
            <a:r>
              <a:rPr lang="vi-VN" altLang="ko-KR" sz="1100" b="1" smtClean="0">
                <a:latin typeface="Times New Roman" pitchFamily="18" charset="0"/>
                <a:cs typeface="Times New Roman" pitchFamily="18" charset="0"/>
              </a:rPr>
              <a:t>câu </a:t>
            </a:r>
            <a:r>
              <a:rPr lang="en-US" altLang="ko-KR" sz="1100" b="1" smtClean="0">
                <a:latin typeface="Times New Roman" pitchFamily="18" charset="0"/>
                <a:cs typeface="Times New Roman" pitchFamily="18" charset="0"/>
              </a:rPr>
              <a:t>1</a:t>
            </a:r>
            <a:r>
              <a:rPr lang="ko-KR" altLang="en-US" sz="1100" b="1" smtClean="0">
                <a:latin typeface="Times New Roman" pitchFamily="18" charset="0"/>
                <a:cs typeface="Times New Roman" pitchFamily="18" charset="0"/>
              </a:rPr>
              <a:t> </a:t>
            </a:r>
            <a:r>
              <a:rPr lang="en-US" altLang="ko-KR" sz="1100" b="1" dirty="0" smtClean="0">
                <a:latin typeface="Times New Roman" pitchFamily="18" charset="0"/>
                <a:cs typeface="Times New Roman" pitchFamily="18" charset="0"/>
              </a:rPr>
              <a:t>~ </a:t>
            </a:r>
            <a:r>
              <a:rPr lang="vi-VN" altLang="ko-KR" sz="1100" b="1" smtClean="0">
                <a:latin typeface="Times New Roman" pitchFamily="18" charset="0"/>
                <a:cs typeface="Times New Roman" pitchFamily="18" charset="0"/>
              </a:rPr>
              <a:t>câu </a:t>
            </a:r>
            <a:r>
              <a:rPr lang="en-US" altLang="ko-KR" sz="1100" b="1" dirty="0">
                <a:latin typeface="Times New Roman" pitchFamily="18" charset="0"/>
                <a:cs typeface="Times New Roman" pitchFamily="18" charset="0"/>
              </a:rPr>
              <a:t>2</a:t>
            </a:r>
            <a:r>
              <a:rPr lang="en-US" altLang="ko-KR" sz="1100" b="1" smtClean="0">
                <a:latin typeface="Times New Roman" pitchFamily="18" charset="0"/>
                <a:cs typeface="Times New Roman" pitchFamily="18" charset="0"/>
              </a:rPr>
              <a:t>0</a:t>
            </a:r>
            <a:endParaRPr lang="ko-KR" altLang="en-US" sz="1100" b="1" dirty="0" smtClean="0">
              <a:latin typeface="Times New Roman" pitchFamily="18" charset="0"/>
              <a:cs typeface="Times New Roman" pitchFamily="18" charset="0"/>
            </a:endParaRPr>
          </a:p>
        </p:txBody>
      </p:sp>
      <p:sp>
        <p:nvSpPr>
          <p:cNvPr id="3" name="Rectangle 2"/>
          <p:cNvSpPr/>
          <p:nvPr/>
        </p:nvSpPr>
        <p:spPr>
          <a:xfrm>
            <a:off x="304800" y="1123337"/>
            <a:ext cx="3124198" cy="1277273"/>
          </a:xfrm>
          <a:prstGeom prst="rect">
            <a:avLst/>
          </a:prstGeom>
        </p:spPr>
        <p:txBody>
          <a:bodyPr wrap="square">
            <a:spAutoFit/>
          </a:bodyPr>
          <a:lstStyle/>
          <a:p>
            <a:pPr marL="91440" fontAlgn="auto">
              <a:spcAft>
                <a:spcPts val="0"/>
              </a:spcAft>
            </a:pPr>
            <a:r>
              <a:rPr kumimoji="0" lang="en-US" altLang="ko-KR" sz="1100">
                <a:latin typeface="Times New Roman" panose="02020603050405020304" pitchFamily="18" charset="0"/>
                <a:ea typeface="LG Smart_H Regular" panose="020B0600000101010101" pitchFamily="34" charset="-127"/>
                <a:cs typeface="Times New Roman" panose="02020603050405020304" pitchFamily="18" charset="0"/>
              </a:rPr>
              <a:t>1</a:t>
            </a:r>
            <a:r>
              <a:rPr kumimoji="0" lang="en-US" altLang="ko-KR" sz="1100" smtClean="0">
                <a:latin typeface="Times New Roman" panose="02020603050405020304" pitchFamily="18" charset="0"/>
                <a:ea typeface="LG Smart_H Regular" panose="020B0600000101010101" pitchFamily="34" charset="-127"/>
                <a:cs typeface="Times New Roman" panose="02020603050405020304" pitchFamily="18" charset="0"/>
              </a:rPr>
              <a:t>. </a:t>
            </a:r>
            <a:r>
              <a:rPr kumimoji="0" lang="vi-VN" altLang="ko-KR" sz="1100">
                <a:latin typeface="Times New Roman" panose="02020603050405020304" pitchFamily="18" charset="0"/>
                <a:ea typeface="LG Smart_H Regular" panose="020B0600000101010101" pitchFamily="34" charset="-127"/>
                <a:cs typeface="Times New Roman" panose="02020603050405020304" pitchFamily="18" charset="0"/>
              </a:rPr>
              <a:t>Đáp án nào không phải đặc tính của </a:t>
            </a:r>
            <a:r>
              <a:rPr kumimoji="0" lang="en-US" altLang="ko-KR" sz="1100">
                <a:latin typeface="Times New Roman" panose="02020603050405020304" pitchFamily="18" charset="0"/>
                <a:ea typeface="LG Smart_H Regular" panose="020B0600000101010101" pitchFamily="34" charset="-127"/>
                <a:cs typeface="Times New Roman" panose="02020603050405020304" pitchFamily="18" charset="0"/>
              </a:rPr>
              <a:t> Photo Coupler?</a:t>
            </a:r>
            <a:r>
              <a:rPr kumimoji="0" lang="ko-KR" altLang="en-US" sz="1100">
                <a:latin typeface="Times New Roman" panose="02020603050405020304" pitchFamily="18" charset="0"/>
                <a:ea typeface="LG Smart_H Regular" panose="020B0600000101010101" pitchFamily="34" charset="-127"/>
                <a:cs typeface="Times New Roman" panose="02020603050405020304" pitchFamily="18" charset="0"/>
              </a:rPr>
              <a:t> </a:t>
            </a:r>
            <a:endParaRPr kumimoji="0" lang="en-US" altLang="ko-KR" sz="1100">
              <a:latin typeface="Times New Roman" panose="02020603050405020304" pitchFamily="18" charset="0"/>
              <a:ea typeface="LG Smart_H Regular" panose="020B0600000101010101" pitchFamily="34" charset="-127"/>
              <a:cs typeface="Times New Roman" panose="02020603050405020304" pitchFamily="18" charset="0"/>
            </a:endParaRPr>
          </a:p>
          <a:p>
            <a:pPr marL="91440" fontAlgn="auto">
              <a:spcAft>
                <a:spcPts val="0"/>
              </a:spcAft>
            </a:pPr>
            <a:r>
              <a:rPr kumimoji="0" lang="en-US" altLang="ko-KR" sz="1100">
                <a:latin typeface="Times New Roman" panose="02020603050405020304" pitchFamily="18" charset="0"/>
                <a:ea typeface="LG Smart_H Regular" panose="020B0600000101010101" pitchFamily="34" charset="-127"/>
                <a:cs typeface="Times New Roman" panose="02020603050405020304" pitchFamily="18" charset="0"/>
              </a:rPr>
              <a:t>  </a:t>
            </a:r>
          </a:p>
          <a:p>
            <a:pPr marL="91440" fontAlgn="auto">
              <a:spcAft>
                <a:spcPts val="0"/>
              </a:spcAft>
            </a:pPr>
            <a:r>
              <a:rPr kumimoji="0" lang="en-US" altLang="ko-KR" sz="1100">
                <a:latin typeface="Times New Roman" panose="02020603050405020304" pitchFamily="18" charset="0"/>
                <a:ea typeface="LG Smart_H Regular" panose="020B0600000101010101" pitchFamily="34" charset="-127"/>
                <a:cs typeface="Times New Roman" panose="02020603050405020304" pitchFamily="18" charset="0"/>
              </a:rPr>
              <a:t>  </a:t>
            </a:r>
            <a:r>
              <a:rPr kumimoji="0" lang="en-US" altLang="ko-KR" sz="1100" smtClean="0">
                <a:latin typeface="Times New Roman" panose="02020603050405020304" pitchFamily="18" charset="0"/>
                <a:ea typeface="LG Smart_H Regular" panose="020B0600000101010101" pitchFamily="34" charset="-127"/>
                <a:cs typeface="Times New Roman" panose="02020603050405020304" pitchFamily="18" charset="0"/>
              </a:rPr>
              <a:t>A. </a:t>
            </a:r>
            <a:r>
              <a:rPr kumimoji="0" lang="vi-VN" altLang="ko-KR" sz="1100">
                <a:latin typeface="Times New Roman" panose="02020603050405020304" pitchFamily="18" charset="0"/>
                <a:ea typeface="LG Smart_H Regular" panose="020B0600000101010101" pitchFamily="34" charset="-127"/>
                <a:cs typeface="Times New Roman" panose="02020603050405020304" pitchFamily="18" charset="0"/>
              </a:rPr>
              <a:t>Tốc độ phản hồi nhanh</a:t>
            </a:r>
            <a:endParaRPr kumimoji="0" lang="en-US" altLang="ko-KR" sz="1100">
              <a:latin typeface="Times New Roman" panose="02020603050405020304" pitchFamily="18" charset="0"/>
              <a:ea typeface="LG Smart_H Regular" panose="020B0600000101010101" pitchFamily="34" charset="-127"/>
              <a:cs typeface="Times New Roman" panose="02020603050405020304" pitchFamily="18" charset="0"/>
            </a:endParaRPr>
          </a:p>
          <a:p>
            <a:pPr marL="91440" fontAlgn="auto">
              <a:spcAft>
                <a:spcPts val="0"/>
              </a:spcAft>
            </a:pPr>
            <a:r>
              <a:rPr kumimoji="0" lang="en-US" altLang="ko-KR" sz="1100">
                <a:latin typeface="Times New Roman" panose="02020603050405020304" pitchFamily="18" charset="0"/>
                <a:ea typeface="LG Smart_H Regular" panose="020B0600000101010101" pitchFamily="34" charset="-127"/>
                <a:cs typeface="Times New Roman" panose="02020603050405020304" pitchFamily="18" charset="0"/>
              </a:rPr>
              <a:t>  </a:t>
            </a:r>
            <a:r>
              <a:rPr kumimoji="0" lang="en-US" altLang="ko-KR" sz="1100" smtClean="0">
                <a:latin typeface="Times New Roman" panose="02020603050405020304" pitchFamily="18" charset="0"/>
                <a:ea typeface="LG Smart_H Regular" panose="020B0600000101010101" pitchFamily="34" charset="-127"/>
                <a:cs typeface="Times New Roman" panose="02020603050405020304" pitchFamily="18" charset="0"/>
              </a:rPr>
              <a:t>B. </a:t>
            </a:r>
            <a:r>
              <a:rPr kumimoji="0" lang="vi-VN" altLang="ko-KR" sz="1100">
                <a:latin typeface="Times New Roman" panose="02020603050405020304" pitchFamily="18" charset="0"/>
                <a:ea typeface="LG Smart_H Regular" panose="020B0600000101010101" pitchFamily="34" charset="-127"/>
                <a:cs typeface="Times New Roman" panose="02020603050405020304" pitchFamily="18" charset="0"/>
              </a:rPr>
              <a:t>Đầu vào và đầu ra được cách điện</a:t>
            </a:r>
            <a:endParaRPr kumimoji="0" lang="en-US" altLang="ko-KR" sz="1100">
              <a:latin typeface="Times New Roman" panose="02020603050405020304" pitchFamily="18" charset="0"/>
              <a:ea typeface="LG Smart_H Regular" panose="020B0600000101010101" pitchFamily="34" charset="-127"/>
              <a:cs typeface="Times New Roman" panose="02020603050405020304" pitchFamily="18" charset="0"/>
            </a:endParaRPr>
          </a:p>
          <a:p>
            <a:pPr marL="91440" fontAlgn="auto">
              <a:spcAft>
                <a:spcPts val="0"/>
              </a:spcAft>
            </a:pPr>
            <a:r>
              <a:rPr kumimoji="0" lang="en-US" altLang="ko-KR" sz="1100">
                <a:latin typeface="Times New Roman" panose="02020603050405020304" pitchFamily="18" charset="0"/>
                <a:ea typeface="LG Smart_H Regular" panose="020B0600000101010101" pitchFamily="34" charset="-127"/>
                <a:cs typeface="Times New Roman" panose="02020603050405020304" pitchFamily="18" charset="0"/>
              </a:rPr>
              <a:t>  </a:t>
            </a:r>
            <a:r>
              <a:rPr kumimoji="0" lang="en-US" altLang="ko-KR" sz="1100" smtClean="0">
                <a:latin typeface="Times New Roman" panose="02020603050405020304" pitchFamily="18" charset="0"/>
                <a:ea typeface="LG Smart_H Regular" panose="020B0600000101010101" pitchFamily="34" charset="-127"/>
                <a:cs typeface="Times New Roman" panose="02020603050405020304" pitchFamily="18" charset="0"/>
              </a:rPr>
              <a:t>C.  </a:t>
            </a:r>
            <a:r>
              <a:rPr kumimoji="0" lang="vi-VN" altLang="ko-KR" sz="1100">
                <a:latin typeface="Times New Roman" panose="02020603050405020304" pitchFamily="18" charset="0"/>
                <a:ea typeface="LG Smart_H Regular" panose="020B0600000101010101" pitchFamily="34" charset="-127"/>
                <a:cs typeface="Times New Roman" panose="02020603050405020304" pitchFamily="18" charset="0"/>
              </a:rPr>
              <a:t>Độ tin cậy cao</a:t>
            </a:r>
            <a:endParaRPr kumimoji="0" lang="en-US" altLang="ko-KR" sz="1100">
              <a:latin typeface="Times New Roman" panose="02020603050405020304" pitchFamily="18" charset="0"/>
              <a:ea typeface="LG Smart_H Regular" panose="020B0600000101010101" pitchFamily="34" charset="-127"/>
              <a:cs typeface="Times New Roman" panose="02020603050405020304" pitchFamily="18" charset="0"/>
            </a:endParaRPr>
          </a:p>
          <a:p>
            <a:pPr marL="91440" fontAlgn="auto">
              <a:spcAft>
                <a:spcPts val="0"/>
              </a:spcAft>
            </a:pPr>
            <a:r>
              <a:rPr kumimoji="0" lang="en-US" altLang="ko-KR" sz="1100">
                <a:latin typeface="Times New Roman" panose="02020603050405020304" pitchFamily="18" charset="0"/>
                <a:ea typeface="LG Smart_H Regular" panose="020B0600000101010101" pitchFamily="34" charset="-127"/>
                <a:cs typeface="Times New Roman" panose="02020603050405020304" pitchFamily="18" charset="0"/>
              </a:rPr>
              <a:t>  </a:t>
            </a:r>
            <a:r>
              <a:rPr kumimoji="0" lang="en-US" altLang="ko-KR" sz="1100" smtClean="0">
                <a:latin typeface="Times New Roman" panose="02020603050405020304" pitchFamily="18" charset="0"/>
                <a:ea typeface="LG Smart_H Regular" panose="020B0600000101010101" pitchFamily="34" charset="-127"/>
                <a:cs typeface="Times New Roman" panose="02020603050405020304" pitchFamily="18" charset="0"/>
              </a:rPr>
              <a:t>D. </a:t>
            </a:r>
            <a:r>
              <a:rPr kumimoji="0" lang="vi-VN" altLang="ko-KR" sz="1100">
                <a:latin typeface="Times New Roman" panose="02020603050405020304" pitchFamily="18" charset="0"/>
                <a:ea typeface="LG Smart_H Regular" panose="020B0600000101010101" pitchFamily="34" charset="-127"/>
                <a:cs typeface="Times New Roman" panose="02020603050405020304" pitchFamily="18" charset="0"/>
              </a:rPr>
              <a:t>Dao động mạnh</a:t>
            </a:r>
            <a:endParaRPr kumimoji="0" lang="en-US" altLang="ko-KR" sz="1100" dirty="0">
              <a:latin typeface="Times New Roman" panose="02020603050405020304" pitchFamily="18" charset="0"/>
              <a:ea typeface="LG Smart_H Regular" panose="020B0600000101010101" pitchFamily="34" charset="-127"/>
              <a:cs typeface="Times New Roman" panose="02020603050405020304" pitchFamily="18" charset="0"/>
            </a:endParaRPr>
          </a:p>
        </p:txBody>
      </p:sp>
      <p:sp>
        <p:nvSpPr>
          <p:cNvPr id="4" name="Rectangle 3"/>
          <p:cNvSpPr/>
          <p:nvPr/>
        </p:nvSpPr>
        <p:spPr>
          <a:xfrm>
            <a:off x="304800" y="2622610"/>
            <a:ext cx="3124198" cy="1615827"/>
          </a:xfrm>
          <a:prstGeom prst="rect">
            <a:avLst/>
          </a:prstGeom>
        </p:spPr>
        <p:txBody>
          <a:bodyPr wrap="square">
            <a:spAutoFit/>
          </a:bodyPr>
          <a:lstStyle/>
          <a:p>
            <a:pPr fontAlgn="auto">
              <a:spcAft>
                <a:spcPts val="0"/>
              </a:spcAft>
            </a:pPr>
            <a:r>
              <a:rPr kumimoji="0" lang="en-US" altLang="ko-KR" sz="1100">
                <a:latin typeface="Times New Roman" panose="02020603050405020304" pitchFamily="18" charset="0"/>
                <a:ea typeface="LG Smart_H Regular" panose="020B0600000101010101" pitchFamily="34" charset="-127"/>
                <a:cs typeface="Times New Roman" panose="02020603050405020304" pitchFamily="18" charset="0"/>
              </a:rPr>
              <a:t>2</a:t>
            </a:r>
            <a:r>
              <a:rPr kumimoji="0" lang="ko-KR" altLang="ko-KR" sz="1100" smtClean="0">
                <a:latin typeface="Times New Roman" panose="02020603050405020304" pitchFamily="18" charset="0"/>
                <a:ea typeface="LG Smart_H Regular" panose="020B0600000101010101" pitchFamily="34" charset="-127"/>
                <a:cs typeface="Times New Roman" panose="02020603050405020304" pitchFamily="18" charset="0"/>
              </a:rPr>
              <a:t>. </a:t>
            </a:r>
            <a:r>
              <a:rPr kumimoji="0" lang="vi-VN" altLang="ko-KR" sz="1100">
                <a:latin typeface="Times New Roman" panose="02020603050405020304" pitchFamily="18" charset="0"/>
                <a:ea typeface="LG Smart_H Regular" panose="020B0600000101010101" pitchFamily="34" charset="-127"/>
                <a:cs typeface="Times New Roman" panose="02020603050405020304" pitchFamily="18" charset="0"/>
              </a:rPr>
              <a:t>Điều gì không phải đặc tính của </a:t>
            </a:r>
            <a:r>
              <a:rPr kumimoji="0" lang="en-US" altLang="ko-KR" sz="1100">
                <a:latin typeface="Times New Roman" panose="02020603050405020304" pitchFamily="18" charset="0"/>
                <a:ea typeface="LG Smart_H Regular" panose="020B0600000101010101" pitchFamily="34" charset="-127"/>
                <a:cs typeface="Times New Roman" panose="02020603050405020304" pitchFamily="18" charset="0"/>
              </a:rPr>
              <a:t>Thermisto</a:t>
            </a:r>
            <a:r>
              <a:rPr kumimoji="0" lang="vi-VN" altLang="ko-KR" sz="1100">
                <a:latin typeface="Times New Roman" panose="02020603050405020304" pitchFamily="18" charset="0"/>
                <a:ea typeface="LG Smart_H Regular" panose="020B0600000101010101" pitchFamily="34" charset="-127"/>
                <a:cs typeface="Times New Roman" panose="02020603050405020304" pitchFamily="18" charset="0"/>
              </a:rPr>
              <a:t>r</a:t>
            </a:r>
            <a:r>
              <a:rPr kumimoji="0" lang="ko-KR" altLang="ko-KR" sz="1100">
                <a:latin typeface="Times New Roman" panose="02020603050405020304" pitchFamily="18" charset="0"/>
                <a:ea typeface="LG Smart_H Regular" panose="020B0600000101010101" pitchFamily="34" charset="-127"/>
                <a:cs typeface="Times New Roman" panose="02020603050405020304" pitchFamily="18" charset="0"/>
              </a:rPr>
              <a:t>?  </a:t>
            </a:r>
            <a:r>
              <a:rPr kumimoji="0" lang="ko-KR" altLang="en-US" sz="1100">
                <a:latin typeface="Times New Roman" panose="02020603050405020304" pitchFamily="18" charset="0"/>
                <a:ea typeface="LG Smart_H Regular" panose="020B0600000101010101" pitchFamily="34" charset="-127"/>
                <a:cs typeface="Times New Roman" panose="02020603050405020304" pitchFamily="18" charset="0"/>
              </a:rPr>
              <a:t>  </a:t>
            </a:r>
            <a:endParaRPr kumimoji="0" lang="ko-KR" altLang="ko-KR" sz="1100">
              <a:latin typeface="Times New Roman" panose="02020603050405020304" pitchFamily="18" charset="0"/>
              <a:ea typeface="LG Smart_H Regular" panose="020B0600000101010101" pitchFamily="34" charset="-127"/>
              <a:cs typeface="Times New Roman" panose="02020603050405020304" pitchFamily="18" charset="0"/>
            </a:endParaRPr>
          </a:p>
          <a:p>
            <a:pPr fontAlgn="auto">
              <a:spcAft>
                <a:spcPts val="0"/>
              </a:spcAft>
            </a:pPr>
            <a:endParaRPr kumimoji="0" lang="ko-KR" altLang="ko-KR" sz="1100">
              <a:latin typeface="Times New Roman" panose="02020603050405020304" pitchFamily="18" charset="0"/>
              <a:ea typeface="LG Smart_H Regular" panose="020B0600000101010101" pitchFamily="34" charset="-127"/>
              <a:cs typeface="Times New Roman" panose="02020603050405020304" pitchFamily="18" charset="0"/>
            </a:endParaRPr>
          </a:p>
          <a:p>
            <a:pPr marL="91440" fontAlgn="auto">
              <a:spcAft>
                <a:spcPts val="0"/>
              </a:spcAft>
            </a:pPr>
            <a:r>
              <a:rPr kumimoji="0" lang="en-US" altLang="ko-KR" sz="1100" smtClean="0">
                <a:latin typeface="Times New Roman" panose="02020603050405020304" pitchFamily="18" charset="0"/>
                <a:ea typeface="LG Smart_H Regular" panose="020B0600000101010101" pitchFamily="34" charset="-127"/>
                <a:cs typeface="Times New Roman" panose="02020603050405020304" pitchFamily="18" charset="0"/>
              </a:rPr>
              <a:t>A.</a:t>
            </a:r>
            <a:r>
              <a:rPr kumimoji="0" lang="ko-KR" altLang="ko-KR" sz="1100" smtClean="0">
                <a:latin typeface="Times New Roman" panose="02020603050405020304" pitchFamily="18" charset="0"/>
                <a:ea typeface="LG Smart_H Regular" panose="020B0600000101010101" pitchFamily="34" charset="-127"/>
                <a:cs typeface="Times New Roman" panose="02020603050405020304" pitchFamily="18" charset="0"/>
              </a:rPr>
              <a:t> </a:t>
            </a:r>
            <a:r>
              <a:rPr kumimoji="0" lang="vi-VN" altLang="ko-KR" sz="1100">
                <a:latin typeface="Times New Roman" panose="02020603050405020304" pitchFamily="18" charset="0"/>
                <a:ea typeface="LG Smart_H Regular" panose="020B0600000101010101" pitchFamily="34" charset="-127"/>
                <a:cs typeface="Times New Roman" panose="02020603050405020304" pitchFamily="18" charset="0"/>
              </a:rPr>
              <a:t>Hệ số nhiệt độ của điện trở nhỏ do đó nhiệt độ vi mô và đo lường chính </a:t>
            </a:r>
            <a:r>
              <a:rPr kumimoji="0" lang="vi-VN" altLang="ko-KR" sz="1100" smtClean="0">
                <a:latin typeface="Times New Roman" panose="02020603050405020304" pitchFamily="18" charset="0"/>
                <a:ea typeface="LG Smart_H Regular" panose="020B0600000101010101" pitchFamily="34" charset="-127"/>
                <a:cs typeface="Times New Roman" panose="02020603050405020304" pitchFamily="18" charset="0"/>
              </a:rPr>
              <a:t>xác</a:t>
            </a:r>
            <a:endParaRPr kumimoji="0" lang="ko-KR" altLang="ko-KR" sz="1100">
              <a:latin typeface="Times New Roman" panose="02020603050405020304" pitchFamily="18" charset="0"/>
              <a:ea typeface="LG Smart_H Regular" panose="020B0600000101010101" pitchFamily="34" charset="-127"/>
              <a:cs typeface="Times New Roman" panose="02020603050405020304" pitchFamily="18" charset="0"/>
            </a:endParaRPr>
          </a:p>
          <a:p>
            <a:pPr marL="91440" fontAlgn="auto">
              <a:spcAft>
                <a:spcPts val="0"/>
              </a:spcAft>
            </a:pPr>
            <a:r>
              <a:rPr kumimoji="0" lang="en-US" altLang="ko-KR" sz="1100" smtClean="0">
                <a:latin typeface="Times New Roman" panose="02020603050405020304" pitchFamily="18" charset="0"/>
                <a:ea typeface="LG Smart_H Regular" panose="020B0600000101010101" pitchFamily="34" charset="-127"/>
                <a:cs typeface="Times New Roman" panose="02020603050405020304" pitchFamily="18" charset="0"/>
              </a:rPr>
              <a:t>B.</a:t>
            </a:r>
            <a:r>
              <a:rPr kumimoji="0" lang="ko-KR" altLang="ko-KR" sz="1100" smtClean="0">
                <a:latin typeface="Times New Roman" panose="02020603050405020304" pitchFamily="18" charset="0"/>
                <a:ea typeface="LG Smart_H Regular" panose="020B0600000101010101" pitchFamily="34" charset="-127"/>
                <a:cs typeface="Times New Roman" panose="02020603050405020304" pitchFamily="18" charset="0"/>
              </a:rPr>
              <a:t> </a:t>
            </a:r>
            <a:r>
              <a:rPr kumimoji="0" lang="vi-VN" altLang="ko-KR" sz="1100">
                <a:latin typeface="Times New Roman" panose="02020603050405020304" pitchFamily="18" charset="0"/>
                <a:ea typeface="LG Smart_H Regular" panose="020B0600000101010101" pitchFamily="34" charset="-127"/>
                <a:cs typeface="Times New Roman" panose="02020603050405020304" pitchFamily="18" charset="0"/>
              </a:rPr>
              <a:t>Cấu trúc đơn giản cho phép thu nhỏ</a:t>
            </a:r>
          </a:p>
          <a:p>
            <a:pPr marL="91440" fontAlgn="auto">
              <a:spcAft>
                <a:spcPts val="0"/>
              </a:spcAft>
            </a:pPr>
            <a:r>
              <a:rPr kumimoji="0" lang="en-US" altLang="ko-KR" sz="1100" smtClean="0">
                <a:latin typeface="Times New Roman" panose="02020603050405020304" pitchFamily="18" charset="0"/>
                <a:ea typeface="LG Smart_H Regular" panose="020B0600000101010101" pitchFamily="34" charset="-127"/>
                <a:cs typeface="Times New Roman" panose="02020603050405020304" pitchFamily="18" charset="0"/>
              </a:rPr>
              <a:t>C.</a:t>
            </a:r>
            <a:r>
              <a:rPr kumimoji="0" lang="ko-KR" altLang="ko-KR" sz="1100" smtClean="0">
                <a:latin typeface="Times New Roman" panose="02020603050405020304" pitchFamily="18" charset="0"/>
                <a:ea typeface="LG Smart_H Regular" panose="020B0600000101010101" pitchFamily="34" charset="-127"/>
                <a:cs typeface="Times New Roman" panose="02020603050405020304" pitchFamily="18" charset="0"/>
              </a:rPr>
              <a:t> </a:t>
            </a:r>
            <a:r>
              <a:rPr kumimoji="0" lang="vi-VN" altLang="ko-KR" sz="1100">
                <a:latin typeface="Times New Roman" panose="02020603050405020304" pitchFamily="18" charset="0"/>
                <a:ea typeface="LG Smart_H Regular" panose="020B0600000101010101" pitchFamily="34" charset="-127"/>
                <a:cs typeface="Times New Roman" panose="02020603050405020304" pitchFamily="18" charset="0"/>
              </a:rPr>
              <a:t>Vượt</a:t>
            </a:r>
            <a:r>
              <a:rPr kumimoji="0" lang="ko-KR" altLang="en-US" sz="1100">
                <a:latin typeface="Times New Roman" panose="02020603050405020304" pitchFamily="18" charset="0"/>
                <a:ea typeface="LG Smart_H Regular" panose="020B0600000101010101" pitchFamily="34" charset="-127"/>
                <a:cs typeface="Times New Roman" panose="02020603050405020304" pitchFamily="18" charset="0"/>
              </a:rPr>
              <a:t> </a:t>
            </a:r>
            <a:r>
              <a:rPr kumimoji="0" lang="en-US" altLang="ko-KR" sz="1100">
                <a:latin typeface="Times New Roman" panose="02020603050405020304" pitchFamily="18" charset="0"/>
                <a:ea typeface="LG Smart_H Regular" panose="020B0600000101010101" pitchFamily="34" charset="-127"/>
                <a:cs typeface="Times New Roman" panose="02020603050405020304" pitchFamily="18" charset="0"/>
              </a:rPr>
              <a:t>trội</a:t>
            </a:r>
            <a:r>
              <a:rPr kumimoji="0" lang="ko-KR" altLang="en-US" sz="1100">
                <a:latin typeface="Times New Roman" panose="02020603050405020304" pitchFamily="18" charset="0"/>
                <a:ea typeface="LG Smart_H Regular" panose="020B0600000101010101" pitchFamily="34" charset="-127"/>
                <a:cs typeface="Times New Roman" panose="02020603050405020304" pitchFamily="18" charset="0"/>
              </a:rPr>
              <a:t> </a:t>
            </a:r>
            <a:r>
              <a:rPr kumimoji="0" lang="en-US" altLang="ko-KR" sz="1100">
                <a:latin typeface="Times New Roman" panose="02020603050405020304" pitchFamily="18" charset="0"/>
                <a:ea typeface="LG Smart_H Regular" panose="020B0600000101010101" pitchFamily="34" charset="-127"/>
                <a:cs typeface="Times New Roman" panose="02020603050405020304" pitchFamily="18" charset="0"/>
              </a:rPr>
              <a:t>trong</a:t>
            </a:r>
            <a:r>
              <a:rPr kumimoji="0" lang="ko-KR" altLang="en-US" sz="1100">
                <a:latin typeface="Times New Roman" panose="02020603050405020304" pitchFamily="18" charset="0"/>
                <a:ea typeface="LG Smart_H Regular" panose="020B0600000101010101" pitchFamily="34" charset="-127"/>
                <a:cs typeface="Times New Roman" panose="02020603050405020304" pitchFamily="18" charset="0"/>
              </a:rPr>
              <a:t> </a:t>
            </a:r>
            <a:r>
              <a:rPr kumimoji="0" lang="en-US" altLang="ko-KR" sz="1100">
                <a:latin typeface="Times New Roman" panose="02020603050405020304" pitchFamily="18" charset="0"/>
                <a:ea typeface="LG Smart_H Regular" panose="020B0600000101010101" pitchFamily="34" charset="-127"/>
                <a:cs typeface="Times New Roman" panose="02020603050405020304" pitchFamily="18" charset="0"/>
              </a:rPr>
              <a:t>sản</a:t>
            </a:r>
            <a:r>
              <a:rPr kumimoji="0" lang="ko-KR" altLang="en-US" sz="1100">
                <a:latin typeface="Times New Roman" panose="02020603050405020304" pitchFamily="18" charset="0"/>
                <a:ea typeface="LG Smart_H Regular" panose="020B0600000101010101" pitchFamily="34" charset="-127"/>
                <a:cs typeface="Times New Roman" panose="02020603050405020304" pitchFamily="18" charset="0"/>
              </a:rPr>
              <a:t> </a:t>
            </a:r>
            <a:r>
              <a:rPr kumimoji="0" lang="en-US" altLang="ko-KR" sz="1100">
                <a:latin typeface="Times New Roman" panose="02020603050405020304" pitchFamily="18" charset="0"/>
                <a:ea typeface="LG Smart_H Regular" panose="020B0600000101010101" pitchFamily="34" charset="-127"/>
                <a:cs typeface="Times New Roman" panose="02020603050405020304" pitchFamily="18" charset="0"/>
              </a:rPr>
              <a:t>xuất</a:t>
            </a:r>
            <a:r>
              <a:rPr kumimoji="0" lang="ko-KR" altLang="en-US" sz="1100">
                <a:latin typeface="Times New Roman" panose="02020603050405020304" pitchFamily="18" charset="0"/>
                <a:ea typeface="LG Smart_H Regular" panose="020B0600000101010101" pitchFamily="34" charset="-127"/>
                <a:cs typeface="Times New Roman" panose="02020603050405020304" pitchFamily="18" charset="0"/>
              </a:rPr>
              <a:t> </a:t>
            </a:r>
            <a:r>
              <a:rPr kumimoji="0" lang="vi-VN" altLang="ko-KR" sz="1100">
                <a:latin typeface="Times New Roman" panose="02020603050405020304" pitchFamily="18" charset="0"/>
                <a:ea typeface="LG Smart_H Regular" panose="020B0600000101010101" pitchFamily="34" charset="-127"/>
                <a:cs typeface="Times New Roman" panose="02020603050405020304" pitchFamily="18" charset="0"/>
              </a:rPr>
              <a:t>đại</a:t>
            </a:r>
            <a:r>
              <a:rPr kumimoji="0" lang="ko-KR" altLang="en-US" sz="1100">
                <a:latin typeface="Times New Roman" panose="02020603050405020304" pitchFamily="18" charset="0"/>
                <a:ea typeface="LG Smart_H Regular" panose="020B0600000101010101" pitchFamily="34" charset="-127"/>
                <a:cs typeface="Times New Roman" panose="02020603050405020304" pitchFamily="18" charset="0"/>
              </a:rPr>
              <a:t> </a:t>
            </a:r>
            <a:r>
              <a:rPr kumimoji="0" lang="en-US" altLang="ko-KR" sz="1100">
                <a:latin typeface="Times New Roman" panose="02020603050405020304" pitchFamily="18" charset="0"/>
                <a:ea typeface="LG Smart_H Regular" panose="020B0600000101010101" pitchFamily="34" charset="-127"/>
                <a:cs typeface="Times New Roman" panose="02020603050405020304" pitchFamily="18" charset="0"/>
              </a:rPr>
              <a:t>trà, cho</a:t>
            </a:r>
            <a:r>
              <a:rPr kumimoji="0" lang="ko-KR" altLang="en-US" sz="1100">
                <a:latin typeface="Times New Roman" panose="02020603050405020304" pitchFamily="18" charset="0"/>
                <a:ea typeface="LG Smart_H Regular" panose="020B0600000101010101" pitchFamily="34" charset="-127"/>
                <a:cs typeface="Times New Roman" panose="02020603050405020304" pitchFamily="18" charset="0"/>
              </a:rPr>
              <a:t> </a:t>
            </a:r>
            <a:r>
              <a:rPr kumimoji="0" lang="en-US" altLang="ko-KR" sz="1100">
                <a:latin typeface="Times New Roman" panose="02020603050405020304" pitchFamily="18" charset="0"/>
                <a:ea typeface="LG Smart_H Regular" panose="020B0600000101010101" pitchFamily="34" charset="-127"/>
                <a:cs typeface="Times New Roman" panose="02020603050405020304" pitchFamily="18" charset="0"/>
              </a:rPr>
              <a:t>phép</a:t>
            </a:r>
            <a:r>
              <a:rPr kumimoji="0" lang="ko-KR" altLang="en-US" sz="1100">
                <a:latin typeface="Times New Roman" panose="02020603050405020304" pitchFamily="18" charset="0"/>
                <a:ea typeface="LG Smart_H Regular" panose="020B0600000101010101" pitchFamily="34" charset="-127"/>
                <a:cs typeface="Times New Roman" panose="02020603050405020304" pitchFamily="18" charset="0"/>
              </a:rPr>
              <a:t> </a:t>
            </a:r>
            <a:r>
              <a:rPr kumimoji="0" lang="en-US" altLang="ko-KR" sz="1100">
                <a:latin typeface="Times New Roman" panose="02020603050405020304" pitchFamily="18" charset="0"/>
                <a:ea typeface="LG Smart_H Regular" panose="020B0600000101010101" pitchFamily="34" charset="-127"/>
                <a:cs typeface="Times New Roman" panose="02020603050405020304" pitchFamily="18" charset="0"/>
              </a:rPr>
              <a:t>cung</a:t>
            </a:r>
            <a:r>
              <a:rPr kumimoji="0" lang="ko-KR" altLang="en-US" sz="1100">
                <a:latin typeface="Times New Roman" panose="02020603050405020304" pitchFamily="18" charset="0"/>
                <a:ea typeface="LG Smart_H Regular" panose="020B0600000101010101" pitchFamily="34" charset="-127"/>
                <a:cs typeface="Times New Roman" panose="02020603050405020304" pitchFamily="18" charset="0"/>
              </a:rPr>
              <a:t> </a:t>
            </a:r>
            <a:r>
              <a:rPr kumimoji="0" lang="en-US" altLang="ko-KR" sz="1100">
                <a:latin typeface="Times New Roman" panose="02020603050405020304" pitchFamily="18" charset="0"/>
                <a:ea typeface="LG Smart_H Regular" panose="020B0600000101010101" pitchFamily="34" charset="-127"/>
                <a:cs typeface="Times New Roman" panose="02020603050405020304" pitchFamily="18" charset="0"/>
              </a:rPr>
              <a:t>cấp</a:t>
            </a:r>
            <a:r>
              <a:rPr kumimoji="0" lang="ko-KR" altLang="en-US" sz="1100">
                <a:latin typeface="Times New Roman" panose="02020603050405020304" pitchFamily="18" charset="0"/>
                <a:ea typeface="LG Smart_H Regular" panose="020B0600000101010101" pitchFamily="34" charset="-127"/>
                <a:cs typeface="Times New Roman" panose="02020603050405020304" pitchFamily="18" charset="0"/>
              </a:rPr>
              <a:t> </a:t>
            </a:r>
            <a:r>
              <a:rPr kumimoji="0" lang="en-US" altLang="ko-KR" sz="1100">
                <a:latin typeface="Times New Roman" panose="02020603050405020304" pitchFamily="18" charset="0"/>
                <a:ea typeface="LG Smart_H Regular" panose="020B0600000101010101" pitchFamily="34" charset="-127"/>
                <a:cs typeface="Times New Roman" panose="02020603050405020304" pitchFamily="18" charset="0"/>
              </a:rPr>
              <a:t>hàng</a:t>
            </a:r>
            <a:r>
              <a:rPr kumimoji="0" lang="ko-KR" altLang="en-US" sz="1100">
                <a:latin typeface="Times New Roman" panose="02020603050405020304" pitchFamily="18" charset="0"/>
                <a:ea typeface="LG Smart_H Regular" panose="020B0600000101010101" pitchFamily="34" charset="-127"/>
                <a:cs typeface="Times New Roman" panose="02020603050405020304" pitchFamily="18" charset="0"/>
              </a:rPr>
              <a:t> </a:t>
            </a:r>
            <a:r>
              <a:rPr kumimoji="0" lang="en-US" altLang="ko-KR" sz="1100">
                <a:latin typeface="Times New Roman" panose="02020603050405020304" pitchFamily="18" charset="0"/>
                <a:ea typeface="LG Smart_H Regular" panose="020B0600000101010101" pitchFamily="34" charset="-127"/>
                <a:cs typeface="Times New Roman" panose="02020603050405020304" pitchFamily="18" charset="0"/>
              </a:rPr>
              <a:t>loạt</a:t>
            </a:r>
            <a:r>
              <a:rPr kumimoji="0" lang="ko-KR" altLang="en-US" sz="1100">
                <a:latin typeface="Times New Roman" panose="02020603050405020304" pitchFamily="18" charset="0"/>
                <a:ea typeface="LG Smart_H Regular" panose="020B0600000101010101" pitchFamily="34" charset="-127"/>
                <a:cs typeface="Times New Roman" panose="02020603050405020304" pitchFamily="18" charset="0"/>
              </a:rPr>
              <a:t> </a:t>
            </a:r>
            <a:r>
              <a:rPr kumimoji="0" lang="en-US" altLang="ko-KR" sz="1100">
                <a:latin typeface="Times New Roman" panose="02020603050405020304" pitchFamily="18" charset="0"/>
                <a:ea typeface="LG Smart_H Regular" panose="020B0600000101010101" pitchFamily="34" charset="-127"/>
                <a:cs typeface="Times New Roman" panose="02020603050405020304" pitchFamily="18" charset="0"/>
              </a:rPr>
              <a:t>với</a:t>
            </a:r>
            <a:r>
              <a:rPr kumimoji="0" lang="ko-KR" altLang="en-US" sz="1100">
                <a:latin typeface="Times New Roman" panose="02020603050405020304" pitchFamily="18" charset="0"/>
                <a:ea typeface="LG Smart_H Regular" panose="020B0600000101010101" pitchFamily="34" charset="-127"/>
                <a:cs typeface="Times New Roman" panose="02020603050405020304" pitchFamily="18" charset="0"/>
              </a:rPr>
              <a:t> </a:t>
            </a:r>
            <a:r>
              <a:rPr kumimoji="0" lang="en-US" altLang="ko-KR" sz="1100">
                <a:latin typeface="Times New Roman" panose="02020603050405020304" pitchFamily="18" charset="0"/>
                <a:ea typeface="LG Smart_H Regular" panose="020B0600000101010101" pitchFamily="34" charset="-127"/>
                <a:cs typeface="Times New Roman" panose="02020603050405020304" pitchFamily="18" charset="0"/>
              </a:rPr>
              <a:t>giá</a:t>
            </a:r>
            <a:r>
              <a:rPr kumimoji="0" lang="ko-KR" altLang="en-US" sz="1100">
                <a:latin typeface="Times New Roman" panose="02020603050405020304" pitchFamily="18" charset="0"/>
                <a:ea typeface="LG Smart_H Regular" panose="020B0600000101010101" pitchFamily="34" charset="-127"/>
                <a:cs typeface="Times New Roman" panose="02020603050405020304" pitchFamily="18" charset="0"/>
              </a:rPr>
              <a:t> </a:t>
            </a:r>
            <a:r>
              <a:rPr kumimoji="0" lang="en-US" altLang="ko-KR" sz="1100">
                <a:latin typeface="Times New Roman" panose="02020603050405020304" pitchFamily="18" charset="0"/>
                <a:ea typeface="LG Smart_H Regular" panose="020B0600000101010101" pitchFamily="34" charset="-127"/>
                <a:cs typeface="Times New Roman" panose="02020603050405020304" pitchFamily="18" charset="0"/>
              </a:rPr>
              <a:t>cả</a:t>
            </a:r>
            <a:r>
              <a:rPr kumimoji="0" lang="ko-KR" altLang="en-US" sz="1100">
                <a:latin typeface="Times New Roman" panose="02020603050405020304" pitchFamily="18" charset="0"/>
                <a:ea typeface="LG Smart_H Regular" panose="020B0600000101010101" pitchFamily="34" charset="-127"/>
                <a:cs typeface="Times New Roman" panose="02020603050405020304" pitchFamily="18" charset="0"/>
              </a:rPr>
              <a:t> </a:t>
            </a:r>
            <a:r>
              <a:rPr kumimoji="0" lang="en-US" altLang="ko-KR" sz="1100">
                <a:latin typeface="Times New Roman" panose="02020603050405020304" pitchFamily="18" charset="0"/>
                <a:ea typeface="LG Smart_H Regular" panose="020B0600000101010101" pitchFamily="34" charset="-127"/>
                <a:cs typeface="Times New Roman" panose="02020603050405020304" pitchFamily="18" charset="0"/>
              </a:rPr>
              <a:t>ổn</a:t>
            </a:r>
            <a:r>
              <a:rPr kumimoji="0" lang="ko-KR" altLang="en-US" sz="1100">
                <a:latin typeface="Times New Roman" panose="02020603050405020304" pitchFamily="18" charset="0"/>
                <a:ea typeface="LG Smart_H Regular" panose="020B0600000101010101" pitchFamily="34" charset="-127"/>
                <a:cs typeface="Times New Roman" panose="02020603050405020304" pitchFamily="18" charset="0"/>
              </a:rPr>
              <a:t> </a:t>
            </a:r>
            <a:r>
              <a:rPr kumimoji="0" lang="vi-VN" altLang="ko-KR" sz="1100">
                <a:latin typeface="Times New Roman" panose="02020603050405020304" pitchFamily="18" charset="0"/>
                <a:ea typeface="LG Smart_H Regular" panose="020B0600000101010101" pitchFamily="34" charset="-127"/>
                <a:cs typeface="Times New Roman" panose="02020603050405020304" pitchFamily="18" charset="0"/>
              </a:rPr>
              <a:t>định</a:t>
            </a:r>
            <a:r>
              <a:rPr kumimoji="0" lang="ko-KR" altLang="en-US" sz="1100">
                <a:latin typeface="Times New Roman" panose="02020603050405020304" pitchFamily="18" charset="0"/>
                <a:ea typeface="LG Smart_H Regular" panose="020B0600000101010101" pitchFamily="34" charset="-127"/>
                <a:cs typeface="Times New Roman" panose="02020603050405020304" pitchFamily="18" charset="0"/>
              </a:rPr>
              <a:t> </a:t>
            </a:r>
          </a:p>
          <a:p>
            <a:pPr marL="91440" fontAlgn="auto">
              <a:spcAft>
                <a:spcPts val="0"/>
              </a:spcAft>
            </a:pPr>
            <a:r>
              <a:rPr kumimoji="0" lang="en-US" altLang="ko-KR" sz="1100" smtClean="0">
                <a:latin typeface="Times New Roman" panose="02020603050405020304" pitchFamily="18" charset="0"/>
                <a:ea typeface="LG Smart_H Regular" panose="020B0600000101010101" pitchFamily="34" charset="-127"/>
                <a:cs typeface="Times New Roman" panose="02020603050405020304" pitchFamily="18" charset="0"/>
              </a:rPr>
              <a:t>D.</a:t>
            </a:r>
            <a:r>
              <a:rPr kumimoji="0" lang="ko-KR" altLang="ko-KR" sz="1100" smtClean="0">
                <a:latin typeface="Times New Roman" panose="02020603050405020304" pitchFamily="18" charset="0"/>
                <a:ea typeface="LG Smart_H Regular" panose="020B0600000101010101" pitchFamily="34" charset="-127"/>
                <a:cs typeface="Times New Roman" panose="02020603050405020304" pitchFamily="18" charset="0"/>
              </a:rPr>
              <a:t> </a:t>
            </a:r>
            <a:r>
              <a:rPr kumimoji="0" lang="vi-VN" altLang="ko-KR" sz="1100">
                <a:latin typeface="Times New Roman" panose="02020603050405020304" pitchFamily="18" charset="0"/>
                <a:ea typeface="LG Smart_H Regular" panose="020B0600000101010101" pitchFamily="34" charset="-127"/>
                <a:cs typeface="Times New Roman" panose="02020603050405020304" pitchFamily="18" charset="0"/>
              </a:rPr>
              <a:t>Không nhạy cảm với áp suất ,từ tính và yếu tố khác</a:t>
            </a:r>
            <a:endParaRPr kumimoji="0" lang="ko-KR" altLang="ko-KR" sz="1100" dirty="0">
              <a:latin typeface="Times New Roman" panose="02020603050405020304" pitchFamily="18" charset="0"/>
              <a:ea typeface="LG Smart_H Regular" panose="020B0600000101010101" pitchFamily="34" charset="-127"/>
              <a:cs typeface="Times New Roman" panose="02020603050405020304" pitchFamily="18" charset="0"/>
            </a:endParaRPr>
          </a:p>
        </p:txBody>
      </p:sp>
      <p:sp>
        <p:nvSpPr>
          <p:cNvPr id="32" name="Rectangle 11"/>
          <p:cNvSpPr>
            <a:spLocks noChangeArrowheads="1"/>
          </p:cNvSpPr>
          <p:nvPr/>
        </p:nvSpPr>
        <p:spPr bwMode="auto">
          <a:xfrm>
            <a:off x="321214" y="5717198"/>
            <a:ext cx="3124199" cy="1785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900">
                <a:solidFill>
                  <a:schemeClr val="tx1"/>
                </a:solidFill>
                <a:latin typeface="Arial" charset="0"/>
                <a:ea typeface="돋움" pitchFamily="50" charset="-127"/>
              </a:defRPr>
            </a:lvl1pPr>
            <a:lvl2pPr marL="742950" indent="-285750" eaLnBrk="0" hangingPunct="0">
              <a:defRPr kumimoji="1" sz="900">
                <a:solidFill>
                  <a:schemeClr val="tx1"/>
                </a:solidFill>
                <a:latin typeface="Arial" charset="0"/>
                <a:ea typeface="돋움" pitchFamily="50" charset="-127"/>
              </a:defRPr>
            </a:lvl2pPr>
            <a:lvl3pPr marL="1143000" indent="-228600" eaLnBrk="0" hangingPunct="0">
              <a:defRPr kumimoji="1" sz="900">
                <a:solidFill>
                  <a:schemeClr val="tx1"/>
                </a:solidFill>
                <a:latin typeface="Arial" charset="0"/>
                <a:ea typeface="돋움" pitchFamily="50" charset="-127"/>
              </a:defRPr>
            </a:lvl3pPr>
            <a:lvl4pPr marL="1600200" indent="-228600" eaLnBrk="0" hangingPunct="0">
              <a:defRPr kumimoji="1" sz="900">
                <a:solidFill>
                  <a:schemeClr val="tx1"/>
                </a:solidFill>
                <a:latin typeface="Arial" charset="0"/>
                <a:ea typeface="돋움" pitchFamily="50" charset="-127"/>
              </a:defRPr>
            </a:lvl4pPr>
            <a:lvl5pPr marL="2057400" indent="-228600" eaLnBrk="0" hangingPunct="0">
              <a:defRPr kumimoji="1" sz="900">
                <a:solidFill>
                  <a:schemeClr val="tx1"/>
                </a:solidFill>
                <a:latin typeface="Arial" charset="0"/>
                <a:ea typeface="돋움" pitchFamily="50" charset="-127"/>
              </a:defRPr>
            </a:lvl5pPr>
            <a:lvl6pPr marL="2514600" indent="-228600" eaLnBrk="0" fontAlgn="base" hangingPunct="0">
              <a:spcBef>
                <a:spcPct val="0"/>
              </a:spcBef>
              <a:spcAft>
                <a:spcPct val="0"/>
              </a:spcAft>
              <a:defRPr kumimoji="1" sz="900">
                <a:solidFill>
                  <a:schemeClr val="tx1"/>
                </a:solidFill>
                <a:latin typeface="Arial" charset="0"/>
                <a:ea typeface="돋움" pitchFamily="50" charset="-127"/>
              </a:defRPr>
            </a:lvl6pPr>
            <a:lvl7pPr marL="2971800" indent="-228600" eaLnBrk="0" fontAlgn="base" hangingPunct="0">
              <a:spcBef>
                <a:spcPct val="0"/>
              </a:spcBef>
              <a:spcAft>
                <a:spcPct val="0"/>
              </a:spcAft>
              <a:defRPr kumimoji="1" sz="900">
                <a:solidFill>
                  <a:schemeClr val="tx1"/>
                </a:solidFill>
                <a:latin typeface="Arial" charset="0"/>
                <a:ea typeface="돋움" pitchFamily="50" charset="-127"/>
              </a:defRPr>
            </a:lvl7pPr>
            <a:lvl8pPr marL="3429000" indent="-228600" eaLnBrk="0" fontAlgn="base" hangingPunct="0">
              <a:spcBef>
                <a:spcPct val="0"/>
              </a:spcBef>
              <a:spcAft>
                <a:spcPct val="0"/>
              </a:spcAft>
              <a:defRPr kumimoji="1" sz="900">
                <a:solidFill>
                  <a:schemeClr val="tx1"/>
                </a:solidFill>
                <a:latin typeface="Arial" charset="0"/>
                <a:ea typeface="돋움" pitchFamily="50" charset="-127"/>
              </a:defRPr>
            </a:lvl8pPr>
            <a:lvl9pPr marL="3886200" indent="-228600" eaLnBrk="0" fontAlgn="base" hangingPunct="0">
              <a:spcBef>
                <a:spcPct val="0"/>
              </a:spcBef>
              <a:spcAft>
                <a:spcPct val="0"/>
              </a:spcAft>
              <a:defRPr kumimoji="1" sz="900">
                <a:solidFill>
                  <a:schemeClr val="tx1"/>
                </a:solidFill>
                <a:latin typeface="Arial" charset="0"/>
                <a:ea typeface="돋움" pitchFamily="50" charset="-127"/>
              </a:defRPr>
            </a:lvl9pPr>
          </a:lstStyle>
          <a:p>
            <a:pPr eaLnBrk="1" hangingPunct="1"/>
            <a:r>
              <a:rPr lang="en-US" altLang="ko-KR" sz="1100" dirty="0" smtClean="0">
                <a:latin typeface="Times New Roman" panose="02020603050405020304" pitchFamily="18" charset="0"/>
                <a:ea typeface="LG Smart_H Regular" panose="020B0600000101010101" pitchFamily="34" charset="-127"/>
                <a:cs typeface="Times New Roman" panose="02020603050405020304" pitchFamily="18" charset="0"/>
              </a:rPr>
              <a:t>4</a:t>
            </a:r>
            <a:r>
              <a:rPr lang="en-US" altLang="ko-KR" sz="1100" smtClean="0">
                <a:latin typeface="Times New Roman" panose="02020603050405020304" pitchFamily="18" charset="0"/>
                <a:ea typeface="LG Smart_H Regular" panose="020B0600000101010101" pitchFamily="34" charset="-127"/>
                <a:cs typeface="Times New Roman" panose="02020603050405020304" pitchFamily="18" charset="0"/>
              </a:rPr>
              <a:t>. </a:t>
            </a:r>
            <a:r>
              <a:rPr lang="vi-VN" altLang="ko-KR" sz="1100" dirty="0">
                <a:latin typeface="Times New Roman" panose="02020603050405020304" pitchFamily="18" charset="0"/>
                <a:ea typeface="LG Smart_H Regular" panose="020B0600000101010101" pitchFamily="34" charset="-127"/>
                <a:cs typeface="Times New Roman" panose="02020603050405020304" pitchFamily="18" charset="0"/>
              </a:rPr>
              <a:t>Đâu không phải là hạng mục cần chú ý khi sử dụng </a:t>
            </a:r>
            <a:r>
              <a:rPr lang="en-US" altLang="ko-KR" sz="1100" dirty="0">
                <a:latin typeface="Times New Roman" panose="02020603050405020304" pitchFamily="18" charset="0"/>
                <a:ea typeface="LG Smart_H Regular" panose="020B0600000101010101" pitchFamily="34" charset="-127"/>
                <a:cs typeface="Times New Roman" panose="02020603050405020304" pitchFamily="18" charset="0"/>
              </a:rPr>
              <a:t>SSR(Solid State Relay) ?</a:t>
            </a:r>
          </a:p>
          <a:p>
            <a:pPr eaLnBrk="1" hangingPunct="1"/>
            <a:endParaRPr lang="en-US" altLang="ko-KR" sz="1100" dirty="0">
              <a:latin typeface="Times New Roman" panose="02020603050405020304" pitchFamily="18" charset="0"/>
              <a:ea typeface="LG Smart_H Regular" panose="020B0600000101010101" pitchFamily="34" charset="-127"/>
              <a:cs typeface="Times New Roman" panose="02020603050405020304" pitchFamily="18" charset="0"/>
            </a:endParaRPr>
          </a:p>
          <a:p>
            <a:pPr eaLnBrk="1" hangingPunct="1"/>
            <a:r>
              <a:rPr lang="en-US" altLang="ko-KR" sz="1100" smtClean="0">
                <a:latin typeface="Times New Roman" panose="02020603050405020304" pitchFamily="18" charset="0"/>
                <a:ea typeface="LG Smart_H Regular" panose="020B0600000101010101" pitchFamily="34" charset="-127"/>
                <a:cs typeface="Times New Roman" panose="02020603050405020304" pitchFamily="18" charset="0"/>
              </a:rPr>
              <a:t>A. </a:t>
            </a:r>
            <a:r>
              <a:rPr lang="vi-VN" altLang="ko-KR" sz="1100">
                <a:latin typeface="Times New Roman" panose="02020603050405020304" pitchFamily="18" charset="0"/>
                <a:ea typeface="LG Smart_H Regular" panose="020B0600000101010101" pitchFamily="34" charset="-127"/>
                <a:cs typeface="Times New Roman" panose="02020603050405020304" pitchFamily="18" charset="0"/>
              </a:rPr>
              <a:t>Cấm sử dụng tại nơi có chất Gas dễ gây cháy nổ </a:t>
            </a:r>
            <a:endParaRPr lang="ko-KR" altLang="en-US" sz="1100">
              <a:latin typeface="Times New Roman" panose="02020603050405020304" pitchFamily="18" charset="0"/>
              <a:ea typeface="LG Smart_H Regular" panose="020B0600000101010101" pitchFamily="34" charset="-127"/>
              <a:cs typeface="Times New Roman" panose="02020603050405020304" pitchFamily="18" charset="0"/>
            </a:endParaRPr>
          </a:p>
          <a:p>
            <a:pPr eaLnBrk="1" hangingPunct="1"/>
            <a:r>
              <a:rPr lang="en-US" altLang="ko-KR" sz="1100" smtClean="0">
                <a:latin typeface="Times New Roman" panose="02020603050405020304" pitchFamily="18" charset="0"/>
                <a:ea typeface="LG Smart_H Regular" panose="020B0600000101010101" pitchFamily="34" charset="-127"/>
                <a:cs typeface="Times New Roman" panose="02020603050405020304" pitchFamily="18" charset="0"/>
              </a:rPr>
              <a:t>B.</a:t>
            </a:r>
            <a:r>
              <a:rPr lang="ko-KR" altLang="en-US" sz="1100" smtClean="0">
                <a:latin typeface="Times New Roman" panose="02020603050405020304" pitchFamily="18" charset="0"/>
                <a:ea typeface="LG Smart_H Regular" panose="020B0600000101010101" pitchFamily="34" charset="-127"/>
                <a:cs typeface="Times New Roman" panose="02020603050405020304" pitchFamily="18" charset="0"/>
              </a:rPr>
              <a:t> </a:t>
            </a:r>
            <a:r>
              <a:rPr lang="vi-VN" altLang="ko-KR" sz="1100" dirty="0">
                <a:latin typeface="Times New Roman" panose="02020603050405020304" pitchFamily="18" charset="0"/>
                <a:ea typeface="LG Smart_H Regular" panose="020B0600000101010101" pitchFamily="34" charset="-127"/>
                <a:cs typeface="Times New Roman" panose="02020603050405020304" pitchFamily="18" charset="0"/>
              </a:rPr>
              <a:t>Dù ở trạng thái OFF vẫn có dòng điện rò rỉ rất </a:t>
            </a:r>
            <a:r>
              <a:rPr lang="vi-VN" altLang="ko-KR" sz="1100">
                <a:latin typeface="Times New Roman" panose="02020603050405020304" pitchFamily="18" charset="0"/>
                <a:ea typeface="LG Smart_H Regular" panose="020B0600000101010101" pitchFamily="34" charset="-127"/>
                <a:cs typeface="Times New Roman" panose="02020603050405020304" pitchFamily="18" charset="0"/>
              </a:rPr>
              <a:t>nhỏ chạy </a:t>
            </a:r>
            <a:r>
              <a:rPr lang="vi-VN" altLang="ko-KR" sz="1100" dirty="0">
                <a:latin typeface="Times New Roman" panose="02020603050405020304" pitchFamily="18" charset="0"/>
                <a:ea typeface="LG Smart_H Regular" panose="020B0600000101010101" pitchFamily="34" charset="-127"/>
                <a:cs typeface="Times New Roman" panose="02020603050405020304" pitchFamily="18" charset="0"/>
              </a:rPr>
              <a:t>qua phía đầu ra</a:t>
            </a:r>
            <a:endParaRPr lang="ko-KR" altLang="en-US" sz="1100" dirty="0">
              <a:latin typeface="Times New Roman" panose="02020603050405020304" pitchFamily="18" charset="0"/>
              <a:ea typeface="LG Smart_H Regular" panose="020B0600000101010101" pitchFamily="34" charset="-127"/>
              <a:cs typeface="Times New Roman" panose="02020603050405020304" pitchFamily="18" charset="0"/>
            </a:endParaRPr>
          </a:p>
          <a:p>
            <a:pPr eaLnBrk="1" hangingPunct="1"/>
            <a:r>
              <a:rPr lang="ko-KR" altLang="en-US" sz="1100">
                <a:latin typeface="Times New Roman" panose="02020603050405020304" pitchFamily="18" charset="0"/>
                <a:ea typeface="LG Smart_H Regular" panose="020B0600000101010101" pitchFamily="34" charset="-127"/>
                <a:cs typeface="Times New Roman" panose="02020603050405020304" pitchFamily="18" charset="0"/>
              </a:rPr>
              <a:t> </a:t>
            </a:r>
            <a:r>
              <a:rPr lang="en-US" altLang="ko-KR" sz="1100" smtClean="0">
                <a:latin typeface="Times New Roman" panose="02020603050405020304" pitchFamily="18" charset="0"/>
                <a:ea typeface="LG Smart_H Regular" panose="020B0600000101010101" pitchFamily="34" charset="-127"/>
                <a:cs typeface="Times New Roman" panose="02020603050405020304" pitchFamily="18" charset="0"/>
              </a:rPr>
              <a:t>C.</a:t>
            </a:r>
            <a:r>
              <a:rPr lang="ko-KR" altLang="en-US" sz="1100" smtClean="0">
                <a:latin typeface="Times New Roman" panose="02020603050405020304" pitchFamily="18" charset="0"/>
                <a:ea typeface="LG Smart_H Regular" panose="020B0600000101010101" pitchFamily="34" charset="-127"/>
                <a:cs typeface="Times New Roman" panose="02020603050405020304" pitchFamily="18" charset="0"/>
              </a:rPr>
              <a:t> </a:t>
            </a:r>
            <a:r>
              <a:rPr lang="vi-VN" altLang="ko-KR" sz="1100" dirty="0">
                <a:latin typeface="Times New Roman" panose="02020603050405020304" pitchFamily="18" charset="0"/>
                <a:ea typeface="LG Smart_H Regular" panose="020B0600000101010101" pitchFamily="34" charset="-127"/>
                <a:cs typeface="Times New Roman" panose="02020603050405020304" pitchFamily="18" charset="0"/>
              </a:rPr>
              <a:t>Chú ý về đường dây đầu ra và đầu vào</a:t>
            </a:r>
            <a:endParaRPr lang="ko-KR" altLang="en-US" sz="1100" dirty="0">
              <a:latin typeface="Times New Roman" panose="02020603050405020304" pitchFamily="18" charset="0"/>
              <a:ea typeface="LG Smart_H Regular" panose="020B0600000101010101" pitchFamily="34" charset="-127"/>
              <a:cs typeface="Times New Roman" panose="02020603050405020304" pitchFamily="18" charset="0"/>
            </a:endParaRPr>
          </a:p>
          <a:p>
            <a:pPr eaLnBrk="1" hangingPunct="1"/>
            <a:r>
              <a:rPr lang="ko-KR" altLang="en-US" sz="1100">
                <a:latin typeface="Times New Roman" panose="02020603050405020304" pitchFamily="18" charset="0"/>
                <a:ea typeface="LG Smart_H Regular" panose="020B0600000101010101" pitchFamily="34" charset="-127"/>
                <a:cs typeface="Times New Roman" panose="02020603050405020304" pitchFamily="18" charset="0"/>
              </a:rPr>
              <a:t> </a:t>
            </a:r>
            <a:r>
              <a:rPr lang="en-US" altLang="ko-KR" sz="1100" smtClean="0">
                <a:latin typeface="Times New Roman" panose="02020603050405020304" pitchFamily="18" charset="0"/>
                <a:ea typeface="LG Smart_H Regular" panose="020B0600000101010101" pitchFamily="34" charset="-127"/>
                <a:cs typeface="Times New Roman" panose="02020603050405020304" pitchFamily="18" charset="0"/>
              </a:rPr>
              <a:t>D.</a:t>
            </a:r>
            <a:r>
              <a:rPr lang="ko-KR" altLang="en-US" sz="1100" smtClean="0">
                <a:latin typeface="Times New Roman" panose="02020603050405020304" pitchFamily="18" charset="0"/>
                <a:ea typeface="LG Smart_H Regular" panose="020B0600000101010101" pitchFamily="34" charset="-127"/>
                <a:cs typeface="Times New Roman" panose="02020603050405020304" pitchFamily="18" charset="0"/>
              </a:rPr>
              <a:t> </a:t>
            </a:r>
            <a:r>
              <a:rPr lang="vi-VN" altLang="ko-KR" sz="1100">
                <a:latin typeface="Times New Roman" panose="02020603050405020304" pitchFamily="18" charset="0"/>
                <a:ea typeface="LG Smart_H Regular" panose="020B0600000101010101" pitchFamily="34" charset="-127"/>
                <a:cs typeface="Times New Roman" panose="02020603050405020304" pitchFamily="18" charset="0"/>
              </a:rPr>
              <a:t>Cần có đối sách cho tỏa nhiệt theo lượng tổn hao điện.</a:t>
            </a:r>
            <a:endParaRPr lang="ko-KR" altLang="en-US" sz="1100">
              <a:latin typeface="Times New Roman" panose="02020603050405020304" pitchFamily="18" charset="0"/>
              <a:ea typeface="LG Smart_H Regular" panose="020B0600000101010101" pitchFamily="34" charset="-127"/>
              <a:cs typeface="Times New Roman" panose="02020603050405020304" pitchFamily="18" charset="0"/>
            </a:endParaRPr>
          </a:p>
          <a:p>
            <a:pPr eaLnBrk="1" hangingPunct="1"/>
            <a:endParaRPr lang="ko-KR" altLang="en-US" sz="1100" dirty="0">
              <a:latin typeface="Times New Roman" panose="02020603050405020304" pitchFamily="18" charset="0"/>
              <a:ea typeface="LG Smart_H Regular" panose="020B0600000101010101" pitchFamily="34" charset="-127"/>
              <a:cs typeface="Times New Roman" panose="02020603050405020304" pitchFamily="18" charset="0"/>
            </a:endParaRPr>
          </a:p>
        </p:txBody>
      </p:sp>
      <p:sp>
        <p:nvSpPr>
          <p:cNvPr id="35" name="Rectangle 13"/>
          <p:cNvSpPr>
            <a:spLocks noChangeArrowheads="1"/>
          </p:cNvSpPr>
          <p:nvPr/>
        </p:nvSpPr>
        <p:spPr bwMode="auto">
          <a:xfrm>
            <a:off x="3428998" y="2528535"/>
            <a:ext cx="3268088" cy="9387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900">
                <a:solidFill>
                  <a:schemeClr val="tx1"/>
                </a:solidFill>
                <a:latin typeface="Arial" charset="0"/>
                <a:ea typeface="돋움" pitchFamily="50" charset="-127"/>
              </a:defRPr>
            </a:lvl1pPr>
            <a:lvl2pPr marL="742950" indent="-285750" eaLnBrk="0" hangingPunct="0">
              <a:defRPr kumimoji="1" sz="900">
                <a:solidFill>
                  <a:schemeClr val="tx1"/>
                </a:solidFill>
                <a:latin typeface="Arial" charset="0"/>
                <a:ea typeface="돋움" pitchFamily="50" charset="-127"/>
              </a:defRPr>
            </a:lvl2pPr>
            <a:lvl3pPr marL="1143000" indent="-228600" eaLnBrk="0" hangingPunct="0">
              <a:defRPr kumimoji="1" sz="900">
                <a:solidFill>
                  <a:schemeClr val="tx1"/>
                </a:solidFill>
                <a:latin typeface="Arial" charset="0"/>
                <a:ea typeface="돋움" pitchFamily="50" charset="-127"/>
              </a:defRPr>
            </a:lvl3pPr>
            <a:lvl4pPr marL="1600200" indent="-228600" eaLnBrk="0" hangingPunct="0">
              <a:defRPr kumimoji="1" sz="900">
                <a:solidFill>
                  <a:schemeClr val="tx1"/>
                </a:solidFill>
                <a:latin typeface="Arial" charset="0"/>
                <a:ea typeface="돋움" pitchFamily="50" charset="-127"/>
              </a:defRPr>
            </a:lvl4pPr>
            <a:lvl5pPr marL="2057400" indent="-228600" eaLnBrk="0" hangingPunct="0">
              <a:defRPr kumimoji="1" sz="900">
                <a:solidFill>
                  <a:schemeClr val="tx1"/>
                </a:solidFill>
                <a:latin typeface="Arial" charset="0"/>
                <a:ea typeface="돋움" pitchFamily="50" charset="-127"/>
              </a:defRPr>
            </a:lvl5pPr>
            <a:lvl6pPr marL="2514600" indent="-228600" eaLnBrk="0" fontAlgn="base" hangingPunct="0">
              <a:spcBef>
                <a:spcPct val="0"/>
              </a:spcBef>
              <a:spcAft>
                <a:spcPct val="0"/>
              </a:spcAft>
              <a:defRPr kumimoji="1" sz="900">
                <a:solidFill>
                  <a:schemeClr val="tx1"/>
                </a:solidFill>
                <a:latin typeface="Arial" charset="0"/>
                <a:ea typeface="돋움" pitchFamily="50" charset="-127"/>
              </a:defRPr>
            </a:lvl6pPr>
            <a:lvl7pPr marL="2971800" indent="-228600" eaLnBrk="0" fontAlgn="base" hangingPunct="0">
              <a:spcBef>
                <a:spcPct val="0"/>
              </a:spcBef>
              <a:spcAft>
                <a:spcPct val="0"/>
              </a:spcAft>
              <a:defRPr kumimoji="1" sz="900">
                <a:solidFill>
                  <a:schemeClr val="tx1"/>
                </a:solidFill>
                <a:latin typeface="Arial" charset="0"/>
                <a:ea typeface="돋움" pitchFamily="50" charset="-127"/>
              </a:defRPr>
            </a:lvl7pPr>
            <a:lvl8pPr marL="3429000" indent="-228600" eaLnBrk="0" fontAlgn="base" hangingPunct="0">
              <a:spcBef>
                <a:spcPct val="0"/>
              </a:spcBef>
              <a:spcAft>
                <a:spcPct val="0"/>
              </a:spcAft>
              <a:defRPr kumimoji="1" sz="900">
                <a:solidFill>
                  <a:schemeClr val="tx1"/>
                </a:solidFill>
                <a:latin typeface="Arial" charset="0"/>
                <a:ea typeface="돋움" pitchFamily="50" charset="-127"/>
              </a:defRPr>
            </a:lvl8pPr>
            <a:lvl9pPr marL="3886200" indent="-228600" eaLnBrk="0" fontAlgn="base" hangingPunct="0">
              <a:spcBef>
                <a:spcPct val="0"/>
              </a:spcBef>
              <a:spcAft>
                <a:spcPct val="0"/>
              </a:spcAft>
              <a:defRPr kumimoji="1" sz="900">
                <a:solidFill>
                  <a:schemeClr val="tx1"/>
                </a:solidFill>
                <a:latin typeface="Arial" charset="0"/>
                <a:ea typeface="돋움" pitchFamily="50" charset="-127"/>
              </a:defRPr>
            </a:lvl9pPr>
          </a:lstStyle>
          <a:p>
            <a:pPr eaLnBrk="1" hangingPunct="1"/>
            <a:r>
              <a:rPr lang="en-US" altLang="ko-KR" sz="1100" dirty="0" smtClean="0">
                <a:latin typeface="Times New Roman" panose="02020603050405020304" pitchFamily="18" charset="0"/>
                <a:ea typeface="LG Smart_H Regular" panose="020B0600000101010101" pitchFamily="34" charset="-127"/>
                <a:cs typeface="Times New Roman" panose="02020603050405020304" pitchFamily="18" charset="0"/>
              </a:rPr>
              <a:t>7</a:t>
            </a:r>
            <a:r>
              <a:rPr lang="en-US" altLang="ko-KR" sz="1100" smtClean="0">
                <a:latin typeface="Times New Roman" panose="02020603050405020304" pitchFamily="18" charset="0"/>
                <a:ea typeface="LG Smart_H Regular" panose="020B0600000101010101" pitchFamily="34" charset="-127"/>
                <a:cs typeface="Times New Roman" panose="02020603050405020304" pitchFamily="18" charset="0"/>
              </a:rPr>
              <a:t>. </a:t>
            </a:r>
            <a:r>
              <a:rPr lang="vi-VN" altLang="ko-KR" sz="1100" dirty="0">
                <a:latin typeface="Times New Roman" panose="02020603050405020304" pitchFamily="18" charset="0"/>
                <a:ea typeface="LG Smart_H Regular" panose="020B0600000101010101" pitchFamily="34" charset="-127"/>
                <a:cs typeface="Times New Roman" panose="02020603050405020304" pitchFamily="18" charset="0"/>
              </a:rPr>
              <a:t>Đi ốt Si khoảng 0.7V.Đi ốt Ge khoảng 0.2 V trở lên thì dòng điện tăng nhanh.Điện áp này gọi là </a:t>
            </a:r>
            <a:r>
              <a:rPr lang="vi-VN" altLang="ko-KR" sz="1100">
                <a:latin typeface="Times New Roman" panose="02020603050405020304" pitchFamily="18" charset="0"/>
                <a:ea typeface="LG Smart_H Regular" panose="020B0600000101010101" pitchFamily="34" charset="-127"/>
                <a:cs typeface="Times New Roman" panose="02020603050405020304" pitchFamily="18" charset="0"/>
              </a:rPr>
              <a:t>gì</a:t>
            </a:r>
            <a:r>
              <a:rPr lang="vi-VN" sz="1100">
                <a:latin typeface="Times New Roman" panose="02020603050405020304" pitchFamily="18" charset="0"/>
                <a:ea typeface="LG Smart_H Regular" panose="020B0600000101010101" pitchFamily="34" charset="-127"/>
                <a:cs typeface="Times New Roman" panose="02020603050405020304" pitchFamily="18" charset="0"/>
              </a:rPr>
              <a:t>?</a:t>
            </a:r>
            <a:endParaRPr lang="en-US" sz="1100">
              <a:latin typeface="Times New Roman" panose="02020603050405020304" pitchFamily="18" charset="0"/>
              <a:ea typeface="LG Smart_H Regular" panose="020B0600000101010101" pitchFamily="34" charset="-127"/>
              <a:cs typeface="Times New Roman" panose="02020603050405020304" pitchFamily="18" charset="0"/>
            </a:endParaRPr>
          </a:p>
          <a:p>
            <a:pPr eaLnBrk="1" hangingPunct="1"/>
            <a:endParaRPr lang="en-US" altLang="ko-KR" sz="1100" dirty="0">
              <a:latin typeface="Times New Roman" panose="02020603050405020304" pitchFamily="18" charset="0"/>
              <a:ea typeface="LG Smart_H Regular" panose="020B0600000101010101" pitchFamily="34" charset="-127"/>
              <a:cs typeface="Times New Roman" panose="02020603050405020304" pitchFamily="18" charset="0"/>
            </a:endParaRPr>
          </a:p>
          <a:p>
            <a:pPr eaLnBrk="1" hangingPunct="1"/>
            <a:r>
              <a:rPr lang="en-US" altLang="ko-KR" sz="1100">
                <a:latin typeface="Times New Roman" panose="02020603050405020304" pitchFamily="18" charset="0"/>
                <a:ea typeface="LG Smart_H Regular" panose="020B0600000101010101" pitchFamily="34" charset="-127"/>
                <a:cs typeface="Times New Roman" panose="02020603050405020304" pitchFamily="18" charset="0"/>
              </a:rPr>
              <a:t> </a:t>
            </a:r>
            <a:r>
              <a:rPr lang="en-US" altLang="ko-KR" sz="1100" smtClean="0">
                <a:latin typeface="Times New Roman" panose="02020603050405020304" pitchFamily="18" charset="0"/>
                <a:ea typeface="LG Smart_H Regular" panose="020B0600000101010101" pitchFamily="34" charset="-127"/>
                <a:cs typeface="Times New Roman" panose="02020603050405020304" pitchFamily="18" charset="0"/>
              </a:rPr>
              <a:t>A. </a:t>
            </a:r>
            <a:r>
              <a:rPr lang="vi-VN" altLang="ko-KR" sz="1100">
                <a:latin typeface="Times New Roman" panose="02020603050405020304" pitchFamily="18" charset="0"/>
                <a:ea typeface="LG Smart_H Regular" panose="020B0600000101010101" pitchFamily="34" charset="-127"/>
                <a:cs typeface="Times New Roman" panose="02020603050405020304" pitchFamily="18" charset="0"/>
              </a:rPr>
              <a:t>Điện ápquy phục</a:t>
            </a:r>
            <a:r>
              <a:rPr lang="ko-KR" altLang="en-US" sz="1100">
                <a:latin typeface="Times New Roman" panose="02020603050405020304" pitchFamily="18" charset="0"/>
                <a:ea typeface="LG Smart_H Regular" panose="020B0600000101010101" pitchFamily="34" charset="-127"/>
                <a:cs typeface="Times New Roman" panose="02020603050405020304" pitchFamily="18" charset="0"/>
              </a:rPr>
              <a:t>           </a:t>
            </a:r>
            <a:r>
              <a:rPr lang="ko-KR" altLang="en-US" sz="1100" smtClean="0">
                <a:latin typeface="Times New Roman" panose="02020603050405020304" pitchFamily="18" charset="0"/>
                <a:ea typeface="LG Smart_H Regular" panose="020B0600000101010101" pitchFamily="34" charset="-127"/>
                <a:cs typeface="Times New Roman" panose="02020603050405020304" pitchFamily="18" charset="0"/>
              </a:rPr>
              <a:t> </a:t>
            </a:r>
            <a:r>
              <a:rPr lang="en-US" altLang="ko-KR" sz="1100" smtClean="0">
                <a:latin typeface="Times New Roman" panose="02020603050405020304" pitchFamily="18" charset="0"/>
                <a:ea typeface="LG Smart_H Regular" panose="020B0600000101010101" pitchFamily="34" charset="-127"/>
                <a:cs typeface="Times New Roman" panose="02020603050405020304" pitchFamily="18" charset="0"/>
              </a:rPr>
              <a:t>B.</a:t>
            </a:r>
            <a:r>
              <a:rPr lang="ko-KR" altLang="en-US" sz="1100" smtClean="0">
                <a:latin typeface="Times New Roman" panose="02020603050405020304" pitchFamily="18" charset="0"/>
                <a:ea typeface="LG Smart_H Regular" panose="020B0600000101010101" pitchFamily="34" charset="-127"/>
                <a:cs typeface="Times New Roman" panose="02020603050405020304" pitchFamily="18" charset="0"/>
              </a:rPr>
              <a:t> </a:t>
            </a:r>
            <a:r>
              <a:rPr lang="vi-VN" altLang="ko-KR" sz="1100">
                <a:latin typeface="Times New Roman" panose="02020603050405020304" pitchFamily="18" charset="0"/>
                <a:ea typeface="LG Smart_H Regular" panose="020B0600000101010101" pitchFamily="34" charset="-127"/>
                <a:cs typeface="Times New Roman" panose="02020603050405020304" pitchFamily="18" charset="0"/>
              </a:rPr>
              <a:t>Điện áp</a:t>
            </a:r>
            <a:r>
              <a:rPr lang="en-US" altLang="ko-KR" sz="1100">
                <a:latin typeface="Times New Roman" panose="02020603050405020304" pitchFamily="18" charset="0"/>
                <a:ea typeface="LG Smart_H Regular" panose="020B0600000101010101" pitchFamily="34" charset="-127"/>
                <a:cs typeface="Times New Roman" panose="02020603050405020304" pitchFamily="18" charset="0"/>
              </a:rPr>
              <a:t> </a:t>
            </a:r>
            <a:r>
              <a:rPr lang="vi-VN" altLang="ko-KR" sz="1100">
                <a:latin typeface="Times New Roman" panose="02020603050405020304" pitchFamily="18" charset="0"/>
                <a:ea typeface="LG Smart_H Regular" panose="020B0600000101010101" pitchFamily="34" charset="-127"/>
                <a:cs typeface="Times New Roman" panose="02020603050405020304" pitchFamily="18" charset="0"/>
              </a:rPr>
              <a:t>ngưỡng</a:t>
            </a:r>
            <a:endParaRPr lang="en-US" altLang="ko-KR" sz="1100">
              <a:latin typeface="Times New Roman" panose="02020603050405020304" pitchFamily="18" charset="0"/>
              <a:ea typeface="LG Smart_H Regular" panose="020B0600000101010101" pitchFamily="34" charset="-127"/>
              <a:cs typeface="Times New Roman" panose="02020603050405020304" pitchFamily="18" charset="0"/>
            </a:endParaRPr>
          </a:p>
          <a:p>
            <a:pPr eaLnBrk="1" hangingPunct="1"/>
            <a:r>
              <a:rPr lang="vi-VN" altLang="ko-KR" sz="1100">
                <a:latin typeface="Times New Roman" panose="02020603050405020304" pitchFamily="18" charset="0"/>
                <a:ea typeface="LG Smart_H Regular" panose="020B0600000101010101" pitchFamily="34" charset="-127"/>
                <a:cs typeface="Times New Roman" panose="02020603050405020304" pitchFamily="18" charset="0"/>
              </a:rPr>
              <a:t> </a:t>
            </a:r>
            <a:r>
              <a:rPr lang="en-US" altLang="ko-KR" sz="1100" smtClean="0">
                <a:latin typeface="Times New Roman" panose="02020603050405020304" pitchFamily="18" charset="0"/>
                <a:ea typeface="LG Smart_H Regular" panose="020B0600000101010101" pitchFamily="34" charset="-127"/>
                <a:cs typeface="Times New Roman" panose="02020603050405020304" pitchFamily="18" charset="0"/>
              </a:rPr>
              <a:t>C.</a:t>
            </a:r>
            <a:r>
              <a:rPr lang="ko-KR" altLang="en-US" sz="1100" smtClean="0">
                <a:latin typeface="Times New Roman" panose="02020603050405020304" pitchFamily="18" charset="0"/>
                <a:ea typeface="LG Smart_H Regular" panose="020B0600000101010101" pitchFamily="34" charset="-127"/>
                <a:cs typeface="Times New Roman" panose="02020603050405020304" pitchFamily="18" charset="0"/>
              </a:rPr>
              <a:t> </a:t>
            </a:r>
            <a:r>
              <a:rPr lang="vi-VN" altLang="ko-KR" sz="1100" dirty="0">
                <a:latin typeface="Times New Roman" panose="02020603050405020304" pitchFamily="18" charset="0"/>
                <a:ea typeface="LG Smart_H Regular" panose="020B0600000101010101" pitchFamily="34" charset="-127"/>
                <a:cs typeface="Times New Roman" panose="02020603050405020304" pitchFamily="18" charset="0"/>
              </a:rPr>
              <a:t>Điện áp ngược </a:t>
            </a:r>
            <a:r>
              <a:rPr lang="vi-VN" altLang="ko-KR" sz="1100">
                <a:latin typeface="Times New Roman" panose="02020603050405020304" pitchFamily="18" charset="0"/>
                <a:ea typeface="LG Smart_H Regular" panose="020B0600000101010101" pitchFamily="34" charset="-127"/>
                <a:cs typeface="Times New Roman" panose="02020603050405020304" pitchFamily="18" charset="0"/>
              </a:rPr>
              <a:t>hướng</a:t>
            </a:r>
            <a:r>
              <a:rPr lang="ko-KR" altLang="en-US" sz="1100">
                <a:latin typeface="Times New Roman" panose="02020603050405020304" pitchFamily="18" charset="0"/>
                <a:ea typeface="LG Smart_H Regular" panose="020B0600000101010101" pitchFamily="34" charset="-127"/>
                <a:cs typeface="Times New Roman" panose="02020603050405020304" pitchFamily="18" charset="0"/>
              </a:rPr>
              <a:t>    </a:t>
            </a:r>
            <a:r>
              <a:rPr lang="en-US" altLang="ko-KR" sz="1100" smtClean="0">
                <a:latin typeface="Times New Roman" panose="02020603050405020304" pitchFamily="18" charset="0"/>
                <a:ea typeface="LG Smart_H Regular" panose="020B0600000101010101" pitchFamily="34" charset="-127"/>
                <a:cs typeface="Times New Roman" panose="02020603050405020304" pitchFamily="18" charset="0"/>
              </a:rPr>
              <a:t>D.</a:t>
            </a:r>
            <a:r>
              <a:rPr lang="ko-KR" altLang="en-US" sz="1100" smtClean="0">
                <a:latin typeface="Times New Roman" panose="02020603050405020304" pitchFamily="18" charset="0"/>
                <a:ea typeface="LG Smart_H Regular" panose="020B0600000101010101" pitchFamily="34" charset="-127"/>
                <a:cs typeface="Times New Roman" panose="02020603050405020304" pitchFamily="18" charset="0"/>
              </a:rPr>
              <a:t> </a:t>
            </a:r>
            <a:r>
              <a:rPr lang="vi-VN" altLang="ko-KR" sz="1100" dirty="0">
                <a:latin typeface="Times New Roman" panose="02020603050405020304" pitchFamily="18" charset="0"/>
                <a:ea typeface="LG Smart_H Regular" panose="020B0600000101010101" pitchFamily="34" charset="-127"/>
                <a:cs typeface="Times New Roman" panose="02020603050405020304" pitchFamily="18" charset="0"/>
              </a:rPr>
              <a:t>Điện áp tiêu chuẩn </a:t>
            </a:r>
            <a:endParaRPr lang="ko-KR" altLang="en-US" sz="1100" dirty="0">
              <a:latin typeface="Times New Roman" panose="02020603050405020304" pitchFamily="18" charset="0"/>
              <a:ea typeface="LG Smart_H Regular" panose="020B0600000101010101" pitchFamily="34" charset="-127"/>
              <a:cs typeface="Times New Roman" panose="02020603050405020304" pitchFamily="18" charset="0"/>
            </a:endParaRPr>
          </a:p>
        </p:txBody>
      </p:sp>
      <p:sp>
        <p:nvSpPr>
          <p:cNvPr id="36" name="Rectangle 20"/>
          <p:cNvSpPr>
            <a:spLocks noChangeArrowheads="1"/>
          </p:cNvSpPr>
          <p:nvPr/>
        </p:nvSpPr>
        <p:spPr bwMode="auto">
          <a:xfrm>
            <a:off x="3428998" y="3887396"/>
            <a:ext cx="3268088" cy="1277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900">
                <a:solidFill>
                  <a:schemeClr val="tx1"/>
                </a:solidFill>
                <a:latin typeface="Arial" charset="0"/>
                <a:ea typeface="돋움" pitchFamily="50" charset="-127"/>
              </a:defRPr>
            </a:lvl1pPr>
            <a:lvl2pPr marL="742950" indent="-285750" eaLnBrk="0" hangingPunct="0">
              <a:defRPr kumimoji="1" sz="900">
                <a:solidFill>
                  <a:schemeClr val="tx1"/>
                </a:solidFill>
                <a:latin typeface="Arial" charset="0"/>
                <a:ea typeface="돋움" pitchFamily="50" charset="-127"/>
              </a:defRPr>
            </a:lvl2pPr>
            <a:lvl3pPr marL="1143000" indent="-228600" eaLnBrk="0" hangingPunct="0">
              <a:defRPr kumimoji="1" sz="900">
                <a:solidFill>
                  <a:schemeClr val="tx1"/>
                </a:solidFill>
                <a:latin typeface="Arial" charset="0"/>
                <a:ea typeface="돋움" pitchFamily="50" charset="-127"/>
              </a:defRPr>
            </a:lvl3pPr>
            <a:lvl4pPr marL="1600200" indent="-228600" eaLnBrk="0" hangingPunct="0">
              <a:defRPr kumimoji="1" sz="900">
                <a:solidFill>
                  <a:schemeClr val="tx1"/>
                </a:solidFill>
                <a:latin typeface="Arial" charset="0"/>
                <a:ea typeface="돋움" pitchFamily="50" charset="-127"/>
              </a:defRPr>
            </a:lvl4pPr>
            <a:lvl5pPr marL="2057400" indent="-228600" eaLnBrk="0" hangingPunct="0">
              <a:defRPr kumimoji="1" sz="900">
                <a:solidFill>
                  <a:schemeClr val="tx1"/>
                </a:solidFill>
                <a:latin typeface="Arial" charset="0"/>
                <a:ea typeface="돋움" pitchFamily="50" charset="-127"/>
              </a:defRPr>
            </a:lvl5pPr>
            <a:lvl6pPr marL="2514600" indent="-228600" eaLnBrk="0" fontAlgn="base" hangingPunct="0">
              <a:spcBef>
                <a:spcPct val="0"/>
              </a:spcBef>
              <a:spcAft>
                <a:spcPct val="0"/>
              </a:spcAft>
              <a:defRPr kumimoji="1" sz="900">
                <a:solidFill>
                  <a:schemeClr val="tx1"/>
                </a:solidFill>
                <a:latin typeface="Arial" charset="0"/>
                <a:ea typeface="돋움" pitchFamily="50" charset="-127"/>
              </a:defRPr>
            </a:lvl6pPr>
            <a:lvl7pPr marL="2971800" indent="-228600" eaLnBrk="0" fontAlgn="base" hangingPunct="0">
              <a:spcBef>
                <a:spcPct val="0"/>
              </a:spcBef>
              <a:spcAft>
                <a:spcPct val="0"/>
              </a:spcAft>
              <a:defRPr kumimoji="1" sz="900">
                <a:solidFill>
                  <a:schemeClr val="tx1"/>
                </a:solidFill>
                <a:latin typeface="Arial" charset="0"/>
                <a:ea typeface="돋움" pitchFamily="50" charset="-127"/>
              </a:defRPr>
            </a:lvl7pPr>
            <a:lvl8pPr marL="3429000" indent="-228600" eaLnBrk="0" fontAlgn="base" hangingPunct="0">
              <a:spcBef>
                <a:spcPct val="0"/>
              </a:spcBef>
              <a:spcAft>
                <a:spcPct val="0"/>
              </a:spcAft>
              <a:defRPr kumimoji="1" sz="900">
                <a:solidFill>
                  <a:schemeClr val="tx1"/>
                </a:solidFill>
                <a:latin typeface="Arial" charset="0"/>
                <a:ea typeface="돋움" pitchFamily="50" charset="-127"/>
              </a:defRPr>
            </a:lvl8pPr>
            <a:lvl9pPr marL="3886200" indent="-228600" eaLnBrk="0" fontAlgn="base" hangingPunct="0">
              <a:spcBef>
                <a:spcPct val="0"/>
              </a:spcBef>
              <a:spcAft>
                <a:spcPct val="0"/>
              </a:spcAft>
              <a:defRPr kumimoji="1" sz="900">
                <a:solidFill>
                  <a:schemeClr val="tx1"/>
                </a:solidFill>
                <a:latin typeface="Arial" charset="0"/>
                <a:ea typeface="돋움" pitchFamily="50" charset="-127"/>
              </a:defRPr>
            </a:lvl9pPr>
          </a:lstStyle>
          <a:p>
            <a:pPr eaLnBrk="1" hangingPunct="1"/>
            <a:r>
              <a:rPr lang="en-US" altLang="ko-KR" sz="1100" smtClean="0">
                <a:latin typeface="Times New Roman" panose="02020603050405020304" pitchFamily="18" charset="0"/>
                <a:ea typeface="LG Smart_H Regular" panose="020B0600000101010101" pitchFamily="34" charset="-127"/>
                <a:cs typeface="Times New Roman" panose="02020603050405020304" pitchFamily="18" charset="0"/>
              </a:rPr>
              <a:t>8</a:t>
            </a:r>
            <a:r>
              <a:rPr lang="en-US" altLang="ko-KR" sz="1100" dirty="0">
                <a:latin typeface="Times New Roman" panose="02020603050405020304" pitchFamily="18" charset="0"/>
                <a:ea typeface="LG Smart_H Regular" panose="020B0600000101010101" pitchFamily="34" charset="-127"/>
                <a:cs typeface="Times New Roman" panose="02020603050405020304" pitchFamily="18" charset="0"/>
              </a:rPr>
              <a:t>. </a:t>
            </a:r>
            <a:r>
              <a:rPr lang="vi-VN" altLang="ko-KR" sz="1100" dirty="0">
                <a:latin typeface="Times New Roman" panose="02020603050405020304" pitchFamily="18" charset="0"/>
                <a:ea typeface="LG Smart_H Regular" panose="020B0600000101010101" pitchFamily="34" charset="-127"/>
                <a:cs typeface="Times New Roman" panose="02020603050405020304" pitchFamily="18" charset="0"/>
              </a:rPr>
              <a:t>Hình </a:t>
            </a:r>
            <a:r>
              <a:rPr lang="vi-VN" altLang="ko-KR" sz="1100">
                <a:latin typeface="Times New Roman" panose="02020603050405020304" pitchFamily="18" charset="0"/>
                <a:ea typeface="LG Smart_H Regular" panose="020B0600000101010101" pitchFamily="34" charset="-127"/>
                <a:cs typeface="Times New Roman" panose="02020603050405020304" pitchFamily="18" charset="0"/>
              </a:rPr>
              <a:t>thức </a:t>
            </a:r>
            <a:r>
              <a:rPr lang="en-US" altLang="ko-KR" sz="1100">
                <a:latin typeface="Times New Roman" panose="02020603050405020304" pitchFamily="18" charset="0"/>
                <a:ea typeface="LG Smart_H Regular" panose="020B0600000101010101" pitchFamily="34" charset="-127"/>
                <a:cs typeface="Times New Roman" panose="02020603050405020304" pitchFamily="18" charset="0"/>
              </a:rPr>
              <a:t>cảm biến</a:t>
            </a:r>
            <a:r>
              <a:rPr lang="vi-VN" altLang="ko-KR" sz="1100">
                <a:latin typeface="Times New Roman" panose="02020603050405020304" pitchFamily="18" charset="0"/>
                <a:ea typeface="LG Smart_H Regular" panose="020B0600000101010101" pitchFamily="34" charset="-127"/>
                <a:cs typeface="Times New Roman" panose="02020603050405020304" pitchFamily="18" charset="0"/>
              </a:rPr>
              <a:t> </a:t>
            </a:r>
            <a:r>
              <a:rPr lang="vi-VN" altLang="ko-KR" sz="1100" dirty="0">
                <a:latin typeface="Times New Roman" panose="02020603050405020304" pitchFamily="18" charset="0"/>
                <a:ea typeface="LG Smart_H Regular" panose="020B0600000101010101" pitchFamily="34" charset="-127"/>
                <a:cs typeface="Times New Roman" panose="02020603050405020304" pitchFamily="18" charset="0"/>
              </a:rPr>
              <a:t>chiếu ánh sáng vào đối tượng phát hiện và nhận ánh sáng phản xạ từ đối tượng phát hiện là gì</a:t>
            </a:r>
            <a:r>
              <a:rPr lang="en-US" altLang="ko-KR" sz="1100" dirty="0">
                <a:latin typeface="Times New Roman" panose="02020603050405020304" pitchFamily="18" charset="0"/>
                <a:ea typeface="LG Smart_H Regular" panose="020B0600000101010101" pitchFamily="34" charset="-127"/>
                <a:cs typeface="Times New Roman" panose="02020603050405020304" pitchFamily="18" charset="0"/>
              </a:rPr>
              <a:t>?</a:t>
            </a:r>
          </a:p>
          <a:p>
            <a:pPr eaLnBrk="1" hangingPunct="1"/>
            <a:endParaRPr lang="en-US" altLang="ko-KR" sz="1100" dirty="0">
              <a:latin typeface="Times New Roman" panose="02020603050405020304" pitchFamily="18" charset="0"/>
              <a:ea typeface="LG Smart_H Regular" panose="020B0600000101010101" pitchFamily="34" charset="-127"/>
              <a:cs typeface="Times New Roman" panose="02020603050405020304" pitchFamily="18" charset="0"/>
            </a:endParaRPr>
          </a:p>
          <a:p>
            <a:pPr eaLnBrk="1" hangingPunct="1"/>
            <a:r>
              <a:rPr lang="en-US" altLang="ko-KR" sz="1100">
                <a:latin typeface="Times New Roman" panose="02020603050405020304" pitchFamily="18" charset="0"/>
                <a:ea typeface="LG Smart_H Regular" panose="020B0600000101010101" pitchFamily="34" charset="-127"/>
                <a:cs typeface="Times New Roman" panose="02020603050405020304" pitchFamily="18" charset="0"/>
              </a:rPr>
              <a:t> </a:t>
            </a:r>
            <a:r>
              <a:rPr lang="en-US" altLang="ko-KR" sz="1100" smtClean="0">
                <a:latin typeface="Times New Roman" panose="02020603050405020304" pitchFamily="18" charset="0"/>
                <a:ea typeface="LG Smart_H Regular" panose="020B0600000101010101" pitchFamily="34" charset="-127"/>
                <a:cs typeface="Times New Roman" panose="02020603050405020304" pitchFamily="18" charset="0"/>
              </a:rPr>
              <a:t>A. </a:t>
            </a:r>
            <a:r>
              <a:rPr lang="vi-VN" altLang="ko-KR" sz="1100" dirty="0">
                <a:latin typeface="Times New Roman" panose="02020603050405020304" pitchFamily="18" charset="0"/>
                <a:ea typeface="LG Smart_H Regular" panose="020B0600000101010101" pitchFamily="34" charset="-127"/>
                <a:cs typeface="Times New Roman" panose="02020603050405020304" pitchFamily="18" charset="0"/>
              </a:rPr>
              <a:t>Loại hình thông </a:t>
            </a:r>
            <a:r>
              <a:rPr lang="vi-VN" altLang="ko-KR" sz="1100">
                <a:latin typeface="Times New Roman" panose="02020603050405020304" pitchFamily="18" charset="0"/>
                <a:ea typeface="LG Smart_H Regular" panose="020B0600000101010101" pitchFamily="34" charset="-127"/>
                <a:cs typeface="Times New Roman" panose="02020603050405020304" pitchFamily="18" charset="0"/>
              </a:rPr>
              <a:t>qua</a:t>
            </a:r>
            <a:r>
              <a:rPr lang="ko-KR" altLang="en-US" sz="1100">
                <a:latin typeface="Times New Roman" panose="02020603050405020304" pitchFamily="18" charset="0"/>
                <a:ea typeface="LG Smart_H Regular" panose="020B0600000101010101" pitchFamily="34" charset="-127"/>
                <a:cs typeface="Times New Roman" panose="02020603050405020304" pitchFamily="18" charset="0"/>
              </a:rPr>
              <a:t>         </a:t>
            </a:r>
            <a:r>
              <a:rPr lang="en-US" altLang="ko-KR" sz="1100" smtClean="0">
                <a:latin typeface="Times New Roman" panose="02020603050405020304" pitchFamily="18" charset="0"/>
                <a:ea typeface="LG Smart_H Regular" panose="020B0600000101010101" pitchFamily="34" charset="-127"/>
                <a:cs typeface="Times New Roman" panose="02020603050405020304" pitchFamily="18" charset="0"/>
              </a:rPr>
              <a:t>B.</a:t>
            </a:r>
            <a:r>
              <a:rPr lang="ko-KR" altLang="en-US" sz="1100" smtClean="0">
                <a:latin typeface="Times New Roman" panose="02020603050405020304" pitchFamily="18" charset="0"/>
                <a:ea typeface="LG Smart_H Regular" panose="020B0600000101010101" pitchFamily="34" charset="-127"/>
                <a:cs typeface="Times New Roman" panose="02020603050405020304" pitchFamily="18" charset="0"/>
              </a:rPr>
              <a:t> </a:t>
            </a:r>
            <a:r>
              <a:rPr lang="vi-VN" altLang="ko-KR" sz="1100" dirty="0">
                <a:latin typeface="Times New Roman" panose="02020603050405020304" pitchFamily="18" charset="0"/>
                <a:ea typeface="LG Smart_H Regular" panose="020B0600000101010101" pitchFamily="34" charset="-127"/>
                <a:cs typeface="Times New Roman" panose="02020603050405020304" pitchFamily="18" charset="0"/>
              </a:rPr>
              <a:t>Loại phản xạ hồi quy</a:t>
            </a:r>
            <a:endParaRPr lang="ko-KR" altLang="en-US" sz="1100" dirty="0">
              <a:latin typeface="Times New Roman" panose="02020603050405020304" pitchFamily="18" charset="0"/>
              <a:ea typeface="LG Smart_H Regular" panose="020B0600000101010101" pitchFamily="34" charset="-127"/>
              <a:cs typeface="Times New Roman" panose="02020603050405020304" pitchFamily="18" charset="0"/>
            </a:endParaRPr>
          </a:p>
          <a:p>
            <a:pPr eaLnBrk="1" hangingPunct="1"/>
            <a:r>
              <a:rPr lang="ko-KR" altLang="en-US" sz="1100">
                <a:latin typeface="Times New Roman" panose="02020603050405020304" pitchFamily="18" charset="0"/>
                <a:ea typeface="LG Smart_H Regular" panose="020B0600000101010101" pitchFamily="34" charset="-127"/>
                <a:cs typeface="Times New Roman" panose="02020603050405020304" pitchFamily="18" charset="0"/>
              </a:rPr>
              <a:t> </a:t>
            </a:r>
            <a:r>
              <a:rPr lang="en-US" altLang="ko-KR" sz="1100" smtClean="0">
                <a:latin typeface="Times New Roman" panose="02020603050405020304" pitchFamily="18" charset="0"/>
                <a:ea typeface="LG Smart_H Regular" panose="020B0600000101010101" pitchFamily="34" charset="-127"/>
                <a:cs typeface="Times New Roman" panose="02020603050405020304" pitchFamily="18" charset="0"/>
              </a:rPr>
              <a:t>C.</a:t>
            </a:r>
            <a:r>
              <a:rPr lang="ko-KR" altLang="en-US" sz="1100" smtClean="0">
                <a:latin typeface="Times New Roman" panose="02020603050405020304" pitchFamily="18" charset="0"/>
                <a:ea typeface="LG Smart_H Regular" panose="020B0600000101010101" pitchFamily="34" charset="-127"/>
                <a:cs typeface="Times New Roman" panose="02020603050405020304" pitchFamily="18" charset="0"/>
              </a:rPr>
              <a:t> </a:t>
            </a:r>
            <a:r>
              <a:rPr lang="vi-VN" altLang="ko-KR" sz="1100">
                <a:latin typeface="Times New Roman" panose="02020603050405020304" pitchFamily="18" charset="0"/>
                <a:ea typeface="LG Smart_H Regular" panose="020B0600000101010101" pitchFamily="34" charset="-127"/>
                <a:cs typeface="Times New Roman" panose="02020603050405020304" pitchFamily="18" charset="0"/>
              </a:rPr>
              <a:t>Loại dao động tần số cao</a:t>
            </a:r>
            <a:r>
              <a:rPr lang="ko-KR" altLang="en-US" sz="1100">
                <a:latin typeface="Times New Roman" panose="02020603050405020304" pitchFamily="18" charset="0"/>
                <a:ea typeface="LG Smart_H Regular" panose="020B0600000101010101" pitchFamily="34" charset="-127"/>
                <a:cs typeface="Times New Roman" panose="02020603050405020304" pitchFamily="18" charset="0"/>
              </a:rPr>
              <a:t>  </a:t>
            </a:r>
            <a:r>
              <a:rPr lang="en-US" altLang="ko-KR" sz="1100" smtClean="0">
                <a:latin typeface="Times New Roman" panose="02020603050405020304" pitchFamily="18" charset="0"/>
                <a:ea typeface="LG Smart_H Regular" panose="020B0600000101010101" pitchFamily="34" charset="-127"/>
                <a:cs typeface="Times New Roman" panose="02020603050405020304" pitchFamily="18" charset="0"/>
              </a:rPr>
              <a:t>D.</a:t>
            </a:r>
            <a:r>
              <a:rPr lang="ko-KR" altLang="en-US" sz="1100" smtClean="0">
                <a:latin typeface="Times New Roman" panose="02020603050405020304" pitchFamily="18" charset="0"/>
                <a:ea typeface="LG Smart_H Regular" panose="020B0600000101010101" pitchFamily="34" charset="-127"/>
                <a:cs typeface="Times New Roman" panose="02020603050405020304" pitchFamily="18" charset="0"/>
              </a:rPr>
              <a:t> </a:t>
            </a:r>
            <a:r>
              <a:rPr lang="vi-VN" altLang="ko-KR" sz="1100">
                <a:latin typeface="Times New Roman" panose="02020603050405020304" pitchFamily="18" charset="0"/>
                <a:ea typeface="LG Smart_H Regular" panose="020B0600000101010101" pitchFamily="34" charset="-127"/>
                <a:cs typeface="Times New Roman" panose="02020603050405020304" pitchFamily="18" charset="0"/>
              </a:rPr>
              <a:t>Loại phản xạ khuyếch tán</a:t>
            </a:r>
            <a:endParaRPr lang="ko-KR" altLang="en-US" sz="1100" dirty="0">
              <a:latin typeface="Times New Roman" panose="02020603050405020304" pitchFamily="18" charset="0"/>
              <a:ea typeface="LG Smart_H Regular" panose="020B0600000101010101" pitchFamily="34" charset="-127"/>
              <a:cs typeface="Times New Roman" panose="02020603050405020304" pitchFamily="18" charset="0"/>
            </a:endParaRPr>
          </a:p>
        </p:txBody>
      </p:sp>
      <p:sp>
        <p:nvSpPr>
          <p:cNvPr id="53" name="Rectangle 52"/>
          <p:cNvSpPr/>
          <p:nvPr/>
        </p:nvSpPr>
        <p:spPr>
          <a:xfrm>
            <a:off x="3500942" y="827572"/>
            <a:ext cx="3124199" cy="1384995"/>
          </a:xfrm>
          <a:prstGeom prst="rect">
            <a:avLst/>
          </a:prstGeom>
        </p:spPr>
        <p:txBody>
          <a:bodyPr wrap="square">
            <a:spAutoFit/>
          </a:bodyPr>
          <a:lstStyle/>
          <a:p>
            <a:r>
              <a:rPr kumimoji="0" lang="en-US" altLang="ko-KR" sz="1200" smtClean="0">
                <a:latin typeface="Times New Roman" panose="02020603050405020304" pitchFamily="18" charset="0"/>
                <a:ea typeface="LG Smart_H Regular" panose="020B0600000101010101" pitchFamily="34" charset="-127"/>
                <a:cs typeface="Times New Roman" panose="02020603050405020304" pitchFamily="18" charset="0"/>
              </a:rPr>
              <a:t>12. </a:t>
            </a:r>
            <a:r>
              <a:rPr kumimoji="0" lang="vi-VN" altLang="ko-KR" sz="1200">
                <a:latin typeface="Times New Roman" panose="02020603050405020304" pitchFamily="18" charset="0"/>
                <a:ea typeface="LG Smart_H Regular" panose="020B0600000101010101" pitchFamily="34" charset="-127"/>
                <a:cs typeface="Times New Roman" panose="02020603050405020304" pitchFamily="18" charset="0"/>
              </a:rPr>
              <a:t>Hiện tượng nhiễu giống với hình dưới đây gọi là gì</a:t>
            </a:r>
            <a:r>
              <a:rPr kumimoji="0" lang="en-US" altLang="ko-KR" sz="1200">
                <a:latin typeface="Times New Roman" panose="02020603050405020304" pitchFamily="18" charset="0"/>
                <a:ea typeface="LG Smart_H Regular" panose="020B0600000101010101" pitchFamily="34" charset="-127"/>
                <a:cs typeface="Times New Roman" panose="02020603050405020304" pitchFamily="18" charset="0"/>
              </a:rPr>
              <a:t>?         </a:t>
            </a:r>
          </a:p>
          <a:p>
            <a:endParaRPr kumimoji="0" lang="en-US" altLang="ko-KR" sz="1200">
              <a:latin typeface="Times New Roman" panose="02020603050405020304" pitchFamily="18" charset="0"/>
              <a:ea typeface="LG Smart_H Regular" panose="020B0600000101010101" pitchFamily="34" charset="-127"/>
              <a:cs typeface="Times New Roman" panose="02020603050405020304" pitchFamily="18" charset="0"/>
            </a:endParaRPr>
          </a:p>
          <a:p>
            <a:r>
              <a:rPr kumimoji="0" lang="en-US" altLang="ko-KR" sz="1200" smtClean="0">
                <a:latin typeface="Times New Roman" panose="02020603050405020304" pitchFamily="18" charset="0"/>
                <a:ea typeface="LG Smart_H Regular" panose="020B0600000101010101" pitchFamily="34" charset="-127"/>
                <a:cs typeface="Times New Roman" panose="02020603050405020304" pitchFamily="18" charset="0"/>
              </a:rPr>
              <a:t>A. </a:t>
            </a:r>
            <a:r>
              <a:rPr kumimoji="0" lang="vi-VN" altLang="ko-KR" sz="1200">
                <a:latin typeface="Times New Roman" panose="02020603050405020304" pitchFamily="18" charset="0"/>
                <a:ea typeface="LG Smart_H Regular" panose="020B0600000101010101" pitchFamily="34" charset="-127"/>
                <a:cs typeface="Times New Roman" panose="02020603050405020304" pitchFamily="18" charset="0"/>
              </a:rPr>
              <a:t>Giảm điện áp</a:t>
            </a:r>
            <a:endParaRPr kumimoji="0" lang="en-US" altLang="ko-KR" sz="1200">
              <a:latin typeface="Times New Roman" panose="02020603050405020304" pitchFamily="18" charset="0"/>
              <a:ea typeface="LG Smart_H Regular" panose="020B0600000101010101" pitchFamily="34" charset="-127"/>
              <a:cs typeface="Times New Roman" panose="02020603050405020304" pitchFamily="18" charset="0"/>
            </a:endParaRPr>
          </a:p>
          <a:p>
            <a:r>
              <a:rPr kumimoji="0" lang="en-US" altLang="ko-KR" sz="1200" smtClean="0">
                <a:latin typeface="Times New Roman" panose="02020603050405020304" pitchFamily="18" charset="0"/>
                <a:ea typeface="LG Smart_H Regular" panose="020B0600000101010101" pitchFamily="34" charset="-127"/>
                <a:cs typeface="Times New Roman" panose="02020603050405020304" pitchFamily="18" charset="0"/>
              </a:rPr>
              <a:t>B.</a:t>
            </a:r>
            <a:r>
              <a:rPr kumimoji="0" lang="ko-KR" altLang="en-US" sz="1200" smtClean="0">
                <a:latin typeface="Times New Roman" panose="02020603050405020304" pitchFamily="18" charset="0"/>
                <a:ea typeface="LG Smart_H Regular" panose="020B0600000101010101" pitchFamily="34" charset="-127"/>
                <a:cs typeface="Times New Roman" panose="02020603050405020304" pitchFamily="18" charset="0"/>
              </a:rPr>
              <a:t> </a:t>
            </a:r>
            <a:r>
              <a:rPr kumimoji="0" lang="vi-VN" altLang="ko-KR" sz="1200">
                <a:latin typeface="Times New Roman" panose="02020603050405020304" pitchFamily="18" charset="0"/>
                <a:ea typeface="LG Smart_H Regular" panose="020B0600000101010101" pitchFamily="34" charset="-127"/>
                <a:cs typeface="Times New Roman" panose="02020603050405020304" pitchFamily="18" charset="0"/>
              </a:rPr>
              <a:t>Chattering </a:t>
            </a:r>
            <a:endParaRPr kumimoji="0" lang="en-US" altLang="ko-KR" sz="1200">
              <a:latin typeface="Times New Roman" panose="02020603050405020304" pitchFamily="18" charset="0"/>
              <a:ea typeface="LG Smart_H Regular" panose="020B0600000101010101" pitchFamily="34" charset="-127"/>
              <a:cs typeface="Times New Roman" panose="02020603050405020304" pitchFamily="18" charset="0"/>
            </a:endParaRPr>
          </a:p>
          <a:p>
            <a:r>
              <a:rPr kumimoji="0" lang="en-US" altLang="ko-KR" sz="1200" smtClean="0">
                <a:latin typeface="Times New Roman" panose="02020603050405020304" pitchFamily="18" charset="0"/>
                <a:ea typeface="LG Smart_H Regular" panose="020B0600000101010101" pitchFamily="34" charset="-127"/>
                <a:cs typeface="Times New Roman" panose="02020603050405020304" pitchFamily="18" charset="0"/>
              </a:rPr>
              <a:t>C. </a:t>
            </a:r>
            <a:r>
              <a:rPr kumimoji="0" lang="vi-VN" altLang="ko-KR" sz="1200">
                <a:latin typeface="Times New Roman" panose="02020603050405020304" pitchFamily="18" charset="0"/>
                <a:ea typeface="LG Smart_H Regular" panose="020B0600000101010101" pitchFamily="34" charset="-127"/>
                <a:cs typeface="Times New Roman" panose="02020603050405020304" pitchFamily="18" charset="0"/>
              </a:rPr>
              <a:t>Sấm sét </a:t>
            </a:r>
            <a:endParaRPr kumimoji="0" lang="en-US" altLang="ko-KR" sz="1200">
              <a:latin typeface="Times New Roman" panose="02020603050405020304" pitchFamily="18" charset="0"/>
              <a:ea typeface="LG Smart_H Regular" panose="020B0600000101010101" pitchFamily="34" charset="-127"/>
              <a:cs typeface="Times New Roman" panose="02020603050405020304" pitchFamily="18" charset="0"/>
            </a:endParaRPr>
          </a:p>
          <a:p>
            <a:r>
              <a:rPr kumimoji="0" lang="en-US" altLang="ko-KR" sz="1200" smtClean="0">
                <a:latin typeface="Times New Roman" panose="02020603050405020304" pitchFamily="18" charset="0"/>
                <a:ea typeface="LG Smart_H Regular" panose="020B0600000101010101" pitchFamily="34" charset="-127"/>
                <a:cs typeface="Times New Roman" panose="02020603050405020304" pitchFamily="18" charset="0"/>
              </a:rPr>
              <a:t>D.</a:t>
            </a:r>
            <a:r>
              <a:rPr kumimoji="0" lang="ko-KR" altLang="en-US" sz="1200" smtClean="0">
                <a:latin typeface="Times New Roman" panose="02020603050405020304" pitchFamily="18" charset="0"/>
                <a:ea typeface="LG Smart_H Regular" panose="020B0600000101010101" pitchFamily="34" charset="-127"/>
                <a:cs typeface="Times New Roman" panose="02020603050405020304" pitchFamily="18" charset="0"/>
              </a:rPr>
              <a:t> </a:t>
            </a:r>
            <a:r>
              <a:rPr kumimoji="0" lang="vi-VN" altLang="ko-KR" sz="1200">
                <a:latin typeface="Times New Roman" panose="02020603050405020304" pitchFamily="18" charset="0"/>
                <a:ea typeface="LG Smart_H Regular" panose="020B0600000101010101" pitchFamily="34" charset="-127"/>
                <a:cs typeface="Times New Roman" panose="02020603050405020304" pitchFamily="18" charset="0"/>
              </a:rPr>
              <a:t>Bowing</a:t>
            </a:r>
            <a:endParaRPr kumimoji="0" lang="en-US" altLang="ko-KR" sz="1200">
              <a:latin typeface="Times New Roman" panose="02020603050405020304" pitchFamily="18" charset="0"/>
              <a:ea typeface="LG Smart_H Regular" panose="020B0600000101010101" pitchFamily="34" charset="-127"/>
              <a:cs typeface="Times New Roman" panose="02020603050405020304" pitchFamily="18" charset="0"/>
            </a:endParaRPr>
          </a:p>
        </p:txBody>
      </p:sp>
      <p:pic>
        <p:nvPicPr>
          <p:cNvPr id="54" name="Picture 6"/>
          <p:cNvPicPr preferRelativeResize="0">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74009" y="1319523"/>
            <a:ext cx="1820863" cy="108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 name="Rectangle 54"/>
          <p:cNvSpPr/>
          <p:nvPr/>
        </p:nvSpPr>
        <p:spPr>
          <a:xfrm>
            <a:off x="321214" y="4376936"/>
            <a:ext cx="3124200" cy="1384995"/>
          </a:xfrm>
          <a:prstGeom prst="rect">
            <a:avLst/>
          </a:prstGeom>
        </p:spPr>
        <p:txBody>
          <a:bodyPr wrap="square">
            <a:spAutoFit/>
          </a:bodyPr>
          <a:lstStyle/>
          <a:p>
            <a:r>
              <a:rPr kumimoji="0" lang="en-US" altLang="ko-KR" sz="1200" smtClean="0">
                <a:latin typeface="Times New Roman" panose="02020603050405020304" pitchFamily="18" charset="0"/>
                <a:ea typeface="LG Smart_H Regular" panose="020B0600000101010101" pitchFamily="34" charset="-127"/>
                <a:cs typeface="Times New Roman" panose="02020603050405020304" pitchFamily="18" charset="0"/>
              </a:rPr>
              <a:t>11</a:t>
            </a:r>
            <a:r>
              <a:rPr kumimoji="0" lang="vi-VN" altLang="ko-KR" sz="1200" smtClean="0">
                <a:latin typeface="Times New Roman" panose="02020603050405020304" pitchFamily="18" charset="0"/>
                <a:ea typeface="LG Smart_H Regular" panose="020B0600000101010101" pitchFamily="34" charset="-127"/>
                <a:cs typeface="Times New Roman" panose="02020603050405020304" pitchFamily="18" charset="0"/>
              </a:rPr>
              <a:t>.</a:t>
            </a:r>
            <a:r>
              <a:rPr kumimoji="0" lang="en-US" altLang="ko-KR" sz="1200" smtClean="0">
                <a:latin typeface="Times New Roman" panose="02020603050405020304" pitchFamily="18" charset="0"/>
                <a:ea typeface="LG Smart_H Regular" panose="020B0600000101010101" pitchFamily="34" charset="-127"/>
                <a:cs typeface="Times New Roman" panose="02020603050405020304" pitchFamily="18" charset="0"/>
              </a:rPr>
              <a:t> </a:t>
            </a:r>
            <a:r>
              <a:rPr kumimoji="0" lang="vi-VN" sz="1200">
                <a:latin typeface="Times New Roman" panose="02020603050405020304" pitchFamily="18" charset="0"/>
                <a:ea typeface="LG Smart_H Regular" panose="020B0600000101010101" pitchFamily="34" charset="-127"/>
                <a:cs typeface="Times New Roman" panose="02020603050405020304" pitchFamily="18" charset="0"/>
              </a:rPr>
              <a:t>Nếu số hiệu nguyên tử của titan là 22 thì số </a:t>
            </a:r>
            <a:r>
              <a:rPr kumimoji="0" lang="vi-VN" sz="1200" smtClean="0">
                <a:latin typeface="Times New Roman" panose="02020603050405020304" pitchFamily="18" charset="0"/>
                <a:ea typeface="LG Smart_H Regular" panose="020B0600000101010101" pitchFamily="34" charset="-127"/>
                <a:cs typeface="Times New Roman" panose="02020603050405020304" pitchFamily="18" charset="0"/>
              </a:rPr>
              <a:t>electron</a:t>
            </a:r>
            <a:r>
              <a:rPr kumimoji="0" lang="en-US" sz="1200">
                <a:latin typeface="Times New Roman" panose="02020603050405020304" pitchFamily="18" charset="0"/>
                <a:ea typeface="LG Smart_H Regular" panose="020B0600000101010101" pitchFamily="34" charset="-127"/>
                <a:cs typeface="Times New Roman" panose="02020603050405020304" pitchFamily="18" charset="0"/>
              </a:rPr>
              <a:t> </a:t>
            </a:r>
            <a:r>
              <a:rPr kumimoji="0" lang="vi-VN" sz="1200" smtClean="0">
                <a:latin typeface="Times New Roman" panose="02020603050405020304" pitchFamily="18" charset="0"/>
                <a:ea typeface="LG Smart_H Regular" panose="020B0600000101010101" pitchFamily="34" charset="-127"/>
                <a:cs typeface="Times New Roman" panose="02020603050405020304" pitchFamily="18" charset="0"/>
              </a:rPr>
              <a:t>trong </a:t>
            </a:r>
            <a:r>
              <a:rPr kumimoji="0" lang="vi-VN" sz="1200">
                <a:latin typeface="Times New Roman" panose="02020603050405020304" pitchFamily="18" charset="0"/>
                <a:ea typeface="LG Smart_H Regular" panose="020B0600000101010101" pitchFamily="34" charset="-127"/>
                <a:cs typeface="Times New Roman" panose="02020603050405020304" pitchFamily="18" charset="0"/>
              </a:rPr>
              <a:t>N của các electron trên mỗi quỹ đạo là bao nhiêu?</a:t>
            </a:r>
            <a:r>
              <a:rPr kumimoji="0" lang="en-US" altLang="ko-KR" sz="1200">
                <a:latin typeface="Times New Roman" panose="02020603050405020304" pitchFamily="18" charset="0"/>
                <a:ea typeface="LG Smart_H Regular" panose="020B0600000101010101" pitchFamily="34" charset="-127"/>
                <a:cs typeface="Times New Roman" panose="02020603050405020304" pitchFamily="18" charset="0"/>
              </a:rPr>
              <a:t>   </a:t>
            </a:r>
          </a:p>
          <a:p>
            <a:r>
              <a:rPr kumimoji="0" lang="en-US" altLang="ko-KR" sz="1200" smtClean="0">
                <a:latin typeface="Times New Roman" panose="02020603050405020304" pitchFamily="18" charset="0"/>
                <a:ea typeface="LG Smart_H Regular" panose="020B0600000101010101" pitchFamily="34" charset="-127"/>
                <a:cs typeface="Times New Roman" panose="02020603050405020304" pitchFamily="18" charset="0"/>
              </a:rPr>
              <a:t>A. </a:t>
            </a:r>
            <a:r>
              <a:rPr kumimoji="0" lang="en-US" altLang="ko-KR" sz="1200">
                <a:latin typeface="Times New Roman" panose="02020603050405020304" pitchFamily="18" charset="0"/>
                <a:ea typeface="LG Smart_H Regular" panose="020B0600000101010101" pitchFamily="34" charset="-127"/>
                <a:cs typeface="Times New Roman" panose="02020603050405020304" pitchFamily="18" charset="0"/>
              </a:rPr>
              <a:t>0</a:t>
            </a:r>
            <a:r>
              <a:rPr kumimoji="0" lang="ko-KR" altLang="en-US" sz="1200">
                <a:latin typeface="Times New Roman" panose="02020603050405020304" pitchFamily="18" charset="0"/>
                <a:ea typeface="LG Smart_H Regular" panose="020B0600000101010101" pitchFamily="34" charset="-127"/>
                <a:cs typeface="Times New Roman" panose="02020603050405020304" pitchFamily="18" charset="0"/>
              </a:rPr>
              <a:t>                     </a:t>
            </a:r>
            <a:r>
              <a:rPr kumimoji="0" lang="vi-VN" altLang="ko-KR" sz="1200">
                <a:latin typeface="Times New Roman" panose="02020603050405020304" pitchFamily="18" charset="0"/>
                <a:ea typeface="LG Smart_H Regular" panose="020B0600000101010101" pitchFamily="34" charset="-127"/>
                <a:cs typeface="Times New Roman" panose="02020603050405020304" pitchFamily="18" charset="0"/>
              </a:rPr>
              <a:t>                                              </a:t>
            </a:r>
            <a:r>
              <a:rPr kumimoji="0" lang="ko-KR" altLang="en-US" sz="1200">
                <a:latin typeface="Times New Roman" panose="02020603050405020304" pitchFamily="18" charset="0"/>
                <a:ea typeface="LG Smart_H Regular" panose="020B0600000101010101" pitchFamily="34" charset="-127"/>
                <a:cs typeface="Times New Roman" panose="02020603050405020304" pitchFamily="18" charset="0"/>
              </a:rPr>
              <a:t>   </a:t>
            </a:r>
            <a:r>
              <a:rPr kumimoji="0" lang="en-US" altLang="ko-KR" sz="1200" smtClean="0">
                <a:latin typeface="Times New Roman" panose="02020603050405020304" pitchFamily="18" charset="0"/>
                <a:ea typeface="LG Smart_H Regular" panose="020B0600000101010101" pitchFamily="34" charset="-127"/>
                <a:cs typeface="Times New Roman" panose="02020603050405020304" pitchFamily="18" charset="0"/>
              </a:rPr>
              <a:t>B</a:t>
            </a:r>
            <a:r>
              <a:rPr kumimoji="0" lang="ko-KR" altLang="en-US" sz="1200" smtClean="0">
                <a:latin typeface="Times New Roman" panose="02020603050405020304" pitchFamily="18" charset="0"/>
                <a:ea typeface="LG Smart_H Regular" panose="020B0600000101010101" pitchFamily="34" charset="-127"/>
                <a:cs typeface="Times New Roman" panose="02020603050405020304" pitchFamily="18" charset="0"/>
              </a:rPr>
              <a:t> </a:t>
            </a:r>
            <a:r>
              <a:rPr kumimoji="0" lang="en-US" altLang="ko-KR" sz="1200">
                <a:latin typeface="Times New Roman" panose="02020603050405020304" pitchFamily="18" charset="0"/>
                <a:ea typeface="LG Smart_H Regular" panose="020B0600000101010101" pitchFamily="34" charset="-127"/>
                <a:cs typeface="Times New Roman" panose="02020603050405020304" pitchFamily="18" charset="0"/>
              </a:rPr>
              <a:t>10</a:t>
            </a:r>
            <a:endParaRPr kumimoji="0" lang="ko-KR" altLang="en-US" sz="1200">
              <a:latin typeface="Times New Roman" panose="02020603050405020304" pitchFamily="18" charset="0"/>
              <a:ea typeface="LG Smart_H Regular" panose="020B0600000101010101" pitchFamily="34" charset="-127"/>
              <a:cs typeface="Times New Roman" panose="02020603050405020304" pitchFamily="18" charset="0"/>
            </a:endParaRPr>
          </a:p>
          <a:p>
            <a:r>
              <a:rPr kumimoji="0" lang="en-US" altLang="ko-KR" sz="1200" smtClean="0">
                <a:latin typeface="Times New Roman" panose="02020603050405020304" pitchFamily="18" charset="0"/>
                <a:ea typeface="LG Smart_H Regular" panose="020B0600000101010101" pitchFamily="34" charset="-127"/>
                <a:cs typeface="Times New Roman" panose="02020603050405020304" pitchFamily="18" charset="0"/>
              </a:rPr>
              <a:t>C.</a:t>
            </a:r>
            <a:r>
              <a:rPr kumimoji="0" lang="ko-KR" altLang="en-US" sz="1200" smtClean="0">
                <a:latin typeface="Times New Roman" panose="02020603050405020304" pitchFamily="18" charset="0"/>
                <a:ea typeface="LG Smart_H Regular" panose="020B0600000101010101" pitchFamily="34" charset="-127"/>
                <a:cs typeface="Times New Roman" panose="02020603050405020304" pitchFamily="18" charset="0"/>
              </a:rPr>
              <a:t> </a:t>
            </a:r>
            <a:r>
              <a:rPr kumimoji="0" lang="en-US" altLang="ko-KR" sz="1200">
                <a:latin typeface="Times New Roman" panose="02020603050405020304" pitchFamily="18" charset="0"/>
                <a:ea typeface="LG Smart_H Regular" panose="020B0600000101010101" pitchFamily="34" charset="-127"/>
                <a:cs typeface="Times New Roman" panose="02020603050405020304" pitchFamily="18" charset="0"/>
              </a:rPr>
              <a:t>12</a:t>
            </a:r>
            <a:r>
              <a:rPr kumimoji="0" lang="ko-KR" altLang="en-US" sz="1200">
                <a:latin typeface="Times New Roman" panose="02020603050405020304" pitchFamily="18" charset="0"/>
                <a:ea typeface="LG Smart_H Regular" panose="020B0600000101010101" pitchFamily="34" charset="-127"/>
                <a:cs typeface="Times New Roman" panose="02020603050405020304" pitchFamily="18" charset="0"/>
              </a:rPr>
              <a:t>                     </a:t>
            </a:r>
            <a:r>
              <a:rPr kumimoji="0" lang="vi-VN" altLang="ko-KR" sz="1200">
                <a:latin typeface="Times New Roman" panose="02020603050405020304" pitchFamily="18" charset="0"/>
                <a:ea typeface="LG Smart_H Regular" panose="020B0600000101010101" pitchFamily="34" charset="-127"/>
                <a:cs typeface="Times New Roman" panose="02020603050405020304" pitchFamily="18" charset="0"/>
              </a:rPr>
              <a:t>                                             </a:t>
            </a:r>
            <a:r>
              <a:rPr kumimoji="0" lang="ko-KR" altLang="en-US" sz="1200">
                <a:latin typeface="Times New Roman" panose="02020603050405020304" pitchFamily="18" charset="0"/>
                <a:ea typeface="LG Smart_H Regular" panose="020B0600000101010101" pitchFamily="34" charset="-127"/>
                <a:cs typeface="Times New Roman" panose="02020603050405020304" pitchFamily="18" charset="0"/>
              </a:rPr>
              <a:t>  </a:t>
            </a:r>
            <a:r>
              <a:rPr kumimoji="0" lang="en-US" altLang="ko-KR" sz="1200" smtClean="0">
                <a:latin typeface="Times New Roman" panose="02020603050405020304" pitchFamily="18" charset="0"/>
                <a:ea typeface="LG Smart_H Regular" panose="020B0600000101010101" pitchFamily="34" charset="-127"/>
                <a:cs typeface="Times New Roman" panose="02020603050405020304" pitchFamily="18" charset="0"/>
              </a:rPr>
              <a:t>D.</a:t>
            </a:r>
            <a:r>
              <a:rPr kumimoji="0" lang="ko-KR" altLang="en-US" sz="1200" smtClean="0">
                <a:latin typeface="Times New Roman" panose="02020603050405020304" pitchFamily="18" charset="0"/>
                <a:ea typeface="LG Smart_H Regular" panose="020B0600000101010101" pitchFamily="34" charset="-127"/>
                <a:cs typeface="Times New Roman" panose="02020603050405020304" pitchFamily="18" charset="0"/>
              </a:rPr>
              <a:t> </a:t>
            </a:r>
            <a:r>
              <a:rPr kumimoji="0" lang="en-US" altLang="ko-KR" sz="1200">
                <a:latin typeface="Times New Roman" panose="02020603050405020304" pitchFamily="18" charset="0"/>
                <a:ea typeface="LG Smart_H Regular" panose="020B0600000101010101" pitchFamily="34" charset="-127"/>
                <a:cs typeface="Times New Roman" panose="02020603050405020304" pitchFamily="18" charset="0"/>
              </a:rPr>
              <a:t>2</a:t>
            </a:r>
          </a:p>
        </p:txBody>
      </p:sp>
      <p:grpSp>
        <p:nvGrpSpPr>
          <p:cNvPr id="56" name="Group 55"/>
          <p:cNvGrpSpPr/>
          <p:nvPr/>
        </p:nvGrpSpPr>
        <p:grpSpPr>
          <a:xfrm>
            <a:off x="3428997" y="5209367"/>
            <a:ext cx="3124201" cy="1523494"/>
            <a:chOff x="3428998" y="2709275"/>
            <a:chExt cx="3124201" cy="1523494"/>
          </a:xfrm>
        </p:grpSpPr>
        <p:sp>
          <p:nvSpPr>
            <p:cNvPr id="57" name="Rectangle 22"/>
            <p:cNvSpPr>
              <a:spLocks noChangeArrowheads="1"/>
            </p:cNvSpPr>
            <p:nvPr/>
          </p:nvSpPr>
          <p:spPr bwMode="auto">
            <a:xfrm>
              <a:off x="3428998" y="2709275"/>
              <a:ext cx="3124201" cy="15234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900">
                  <a:solidFill>
                    <a:schemeClr val="tx1"/>
                  </a:solidFill>
                  <a:latin typeface="Arial" charset="0"/>
                  <a:ea typeface="돋움" pitchFamily="50" charset="-127"/>
                </a:defRPr>
              </a:lvl1pPr>
              <a:lvl2pPr marL="742950" indent="-285750" eaLnBrk="0" hangingPunct="0">
                <a:defRPr kumimoji="1" sz="900">
                  <a:solidFill>
                    <a:schemeClr val="tx1"/>
                  </a:solidFill>
                  <a:latin typeface="Arial" charset="0"/>
                  <a:ea typeface="돋움" pitchFamily="50" charset="-127"/>
                </a:defRPr>
              </a:lvl2pPr>
              <a:lvl3pPr marL="1143000" indent="-228600" eaLnBrk="0" hangingPunct="0">
                <a:defRPr kumimoji="1" sz="900">
                  <a:solidFill>
                    <a:schemeClr val="tx1"/>
                  </a:solidFill>
                  <a:latin typeface="Arial" charset="0"/>
                  <a:ea typeface="돋움" pitchFamily="50" charset="-127"/>
                </a:defRPr>
              </a:lvl3pPr>
              <a:lvl4pPr marL="1600200" indent="-228600" eaLnBrk="0" hangingPunct="0">
                <a:defRPr kumimoji="1" sz="900">
                  <a:solidFill>
                    <a:schemeClr val="tx1"/>
                  </a:solidFill>
                  <a:latin typeface="Arial" charset="0"/>
                  <a:ea typeface="돋움" pitchFamily="50" charset="-127"/>
                </a:defRPr>
              </a:lvl4pPr>
              <a:lvl5pPr marL="2057400" indent="-228600" eaLnBrk="0" hangingPunct="0">
                <a:defRPr kumimoji="1" sz="900">
                  <a:solidFill>
                    <a:schemeClr val="tx1"/>
                  </a:solidFill>
                  <a:latin typeface="Arial" charset="0"/>
                  <a:ea typeface="돋움" pitchFamily="50" charset="-127"/>
                </a:defRPr>
              </a:lvl5pPr>
              <a:lvl6pPr marL="2514600" indent="-228600" eaLnBrk="0" fontAlgn="base" hangingPunct="0">
                <a:spcBef>
                  <a:spcPct val="0"/>
                </a:spcBef>
                <a:spcAft>
                  <a:spcPct val="0"/>
                </a:spcAft>
                <a:defRPr kumimoji="1" sz="900">
                  <a:solidFill>
                    <a:schemeClr val="tx1"/>
                  </a:solidFill>
                  <a:latin typeface="Arial" charset="0"/>
                  <a:ea typeface="돋움" pitchFamily="50" charset="-127"/>
                </a:defRPr>
              </a:lvl6pPr>
              <a:lvl7pPr marL="2971800" indent="-228600" eaLnBrk="0" fontAlgn="base" hangingPunct="0">
                <a:spcBef>
                  <a:spcPct val="0"/>
                </a:spcBef>
                <a:spcAft>
                  <a:spcPct val="0"/>
                </a:spcAft>
                <a:defRPr kumimoji="1" sz="900">
                  <a:solidFill>
                    <a:schemeClr val="tx1"/>
                  </a:solidFill>
                  <a:latin typeface="Arial" charset="0"/>
                  <a:ea typeface="돋움" pitchFamily="50" charset="-127"/>
                </a:defRPr>
              </a:lvl7pPr>
              <a:lvl8pPr marL="3429000" indent="-228600" eaLnBrk="0" fontAlgn="base" hangingPunct="0">
                <a:spcBef>
                  <a:spcPct val="0"/>
                </a:spcBef>
                <a:spcAft>
                  <a:spcPct val="0"/>
                </a:spcAft>
                <a:defRPr kumimoji="1" sz="900">
                  <a:solidFill>
                    <a:schemeClr val="tx1"/>
                  </a:solidFill>
                  <a:latin typeface="Arial" charset="0"/>
                  <a:ea typeface="돋움" pitchFamily="50" charset="-127"/>
                </a:defRPr>
              </a:lvl8pPr>
              <a:lvl9pPr marL="3886200" indent="-228600" eaLnBrk="0" fontAlgn="base" hangingPunct="0">
                <a:spcBef>
                  <a:spcPct val="0"/>
                </a:spcBef>
                <a:spcAft>
                  <a:spcPct val="0"/>
                </a:spcAft>
                <a:defRPr kumimoji="1" sz="900">
                  <a:solidFill>
                    <a:schemeClr val="tx1"/>
                  </a:solidFill>
                  <a:latin typeface="Arial" charset="0"/>
                  <a:ea typeface="돋움" pitchFamily="50" charset="-127"/>
                </a:defRPr>
              </a:lvl9pPr>
            </a:lstStyle>
            <a:p>
              <a:pPr eaLnBrk="1" hangingPunct="1"/>
              <a:r>
                <a:rPr lang="en-US" altLang="ko-KR" sz="1200" smtClean="0">
                  <a:latin typeface="Times New Roman" panose="02020603050405020304" pitchFamily="18" charset="0"/>
                  <a:ea typeface="LG Smart_H Regular" panose="020B0600000101010101" pitchFamily="34" charset="-127"/>
                  <a:cs typeface="Times New Roman" panose="02020603050405020304" pitchFamily="18" charset="0"/>
                </a:rPr>
                <a:t>17. </a:t>
              </a:r>
              <a:r>
                <a:rPr lang="vi-VN" altLang="ko-KR" sz="1200">
                  <a:latin typeface="Times New Roman" panose="02020603050405020304" pitchFamily="18" charset="0"/>
                  <a:ea typeface="LG Smart_H Regular" panose="020B0600000101010101" pitchFamily="34" charset="-127"/>
                  <a:cs typeface="Times New Roman" panose="02020603050405020304" pitchFamily="18" charset="0"/>
                </a:rPr>
                <a:t>Trong số các chức năng của Oscilloscope chức năng nào biểu diễn như hình vẽ</a:t>
              </a:r>
              <a:r>
                <a:rPr lang="en-US" altLang="ko-KR" sz="1200">
                  <a:latin typeface="Times New Roman" panose="02020603050405020304" pitchFamily="18" charset="0"/>
                  <a:ea typeface="LG Smart_H Regular" panose="020B0600000101010101" pitchFamily="34" charset="-127"/>
                  <a:cs typeface="Times New Roman" panose="02020603050405020304" pitchFamily="18" charset="0"/>
                </a:rPr>
                <a:t>?       </a:t>
              </a:r>
            </a:p>
            <a:p>
              <a:pPr eaLnBrk="1" hangingPunct="1"/>
              <a:endParaRPr lang="en-US" altLang="ko-KR" sz="1200">
                <a:latin typeface="Times New Roman" panose="02020603050405020304" pitchFamily="18" charset="0"/>
                <a:ea typeface="LG Smart_H Regular" panose="020B0600000101010101" pitchFamily="34" charset="-127"/>
                <a:cs typeface="Times New Roman" panose="02020603050405020304" pitchFamily="18" charset="0"/>
              </a:endParaRPr>
            </a:p>
            <a:p>
              <a:pPr eaLnBrk="1" hangingPunct="1"/>
              <a:r>
                <a:rPr lang="en-US" altLang="ko-KR" sz="1200" smtClean="0">
                  <a:latin typeface="Times New Roman" panose="02020603050405020304" pitchFamily="18" charset="0"/>
                  <a:ea typeface="LG Smart_H Regular" panose="020B0600000101010101" pitchFamily="34" charset="-127"/>
                  <a:cs typeface="Times New Roman" panose="02020603050405020304" pitchFamily="18" charset="0"/>
                </a:rPr>
                <a:t>A.</a:t>
              </a:r>
              <a:r>
                <a:rPr lang="vi-VN" altLang="ko-KR" sz="1200" smtClean="0">
                  <a:latin typeface="Times New Roman" panose="02020603050405020304" pitchFamily="18" charset="0"/>
                  <a:ea typeface="LG Smart_H Regular" panose="020B0600000101010101" pitchFamily="34" charset="-127"/>
                  <a:cs typeface="Times New Roman" panose="02020603050405020304" pitchFamily="18" charset="0"/>
                </a:rPr>
                <a:t> </a:t>
              </a:r>
              <a:r>
                <a:rPr lang="vi-VN" altLang="ko-KR" sz="1200">
                  <a:latin typeface="Times New Roman" panose="02020603050405020304" pitchFamily="18" charset="0"/>
                  <a:ea typeface="LG Smart_H Regular" panose="020B0600000101010101" pitchFamily="34" charset="-127"/>
                  <a:cs typeface="Times New Roman" panose="02020603050405020304" pitchFamily="18" charset="0"/>
                </a:rPr>
                <a:t>Eliasing </a:t>
              </a:r>
              <a:endParaRPr lang="ko-KR" altLang="en-US" sz="1200">
                <a:latin typeface="Times New Roman" panose="02020603050405020304" pitchFamily="18" charset="0"/>
                <a:ea typeface="LG Smart_H Regular" panose="020B0600000101010101" pitchFamily="34" charset="-127"/>
                <a:cs typeface="Times New Roman" panose="02020603050405020304" pitchFamily="18" charset="0"/>
              </a:endParaRPr>
            </a:p>
            <a:p>
              <a:pPr eaLnBrk="1" hangingPunct="1"/>
              <a:r>
                <a:rPr lang="en-US" altLang="ko-KR" sz="1200" smtClean="0">
                  <a:latin typeface="Times New Roman" panose="02020603050405020304" pitchFamily="18" charset="0"/>
                  <a:ea typeface="LG Smart_H Regular" panose="020B0600000101010101" pitchFamily="34" charset="-127"/>
                  <a:cs typeface="Times New Roman" panose="02020603050405020304" pitchFamily="18" charset="0"/>
                </a:rPr>
                <a:t>B.</a:t>
              </a:r>
              <a:r>
                <a:rPr lang="ko-KR" altLang="en-US" sz="1200" smtClean="0">
                  <a:latin typeface="Times New Roman" panose="02020603050405020304" pitchFamily="18" charset="0"/>
                  <a:ea typeface="LG Smart_H Regular" panose="020B0600000101010101" pitchFamily="34" charset="-127"/>
                  <a:cs typeface="Times New Roman" panose="02020603050405020304" pitchFamily="18" charset="0"/>
                </a:rPr>
                <a:t> </a:t>
              </a:r>
              <a:r>
                <a:rPr lang="vi-VN" altLang="ko-KR" sz="1200">
                  <a:latin typeface="Times New Roman" panose="02020603050405020304" pitchFamily="18" charset="0"/>
                  <a:ea typeface="LG Smart_H Regular" panose="020B0600000101010101" pitchFamily="34" charset="-127"/>
                  <a:cs typeface="Times New Roman" panose="02020603050405020304" pitchFamily="18" charset="0"/>
                </a:rPr>
                <a:t>Coupling</a:t>
              </a:r>
              <a:endParaRPr lang="ko-KR" altLang="en-US" sz="1200">
                <a:latin typeface="Times New Roman" panose="02020603050405020304" pitchFamily="18" charset="0"/>
                <a:ea typeface="LG Smart_H Regular" panose="020B0600000101010101" pitchFamily="34" charset="-127"/>
                <a:cs typeface="Times New Roman" panose="02020603050405020304" pitchFamily="18" charset="0"/>
              </a:endParaRPr>
            </a:p>
            <a:p>
              <a:pPr eaLnBrk="1" hangingPunct="1"/>
              <a:r>
                <a:rPr lang="en-US" altLang="ko-KR" sz="1200" smtClean="0">
                  <a:latin typeface="Times New Roman" panose="02020603050405020304" pitchFamily="18" charset="0"/>
                  <a:ea typeface="LG Smart_H Regular" panose="020B0600000101010101" pitchFamily="34" charset="-127"/>
                  <a:cs typeface="Times New Roman" panose="02020603050405020304" pitchFamily="18" charset="0"/>
                </a:rPr>
                <a:t>C.</a:t>
              </a:r>
              <a:r>
                <a:rPr lang="ko-KR" altLang="en-US" sz="1200" smtClean="0">
                  <a:latin typeface="Times New Roman" panose="02020603050405020304" pitchFamily="18" charset="0"/>
                  <a:ea typeface="LG Smart_H Regular" panose="020B0600000101010101" pitchFamily="34" charset="-127"/>
                  <a:cs typeface="Times New Roman" panose="02020603050405020304" pitchFamily="18" charset="0"/>
                </a:rPr>
                <a:t> </a:t>
              </a:r>
              <a:r>
                <a:rPr lang="vi-VN" altLang="ko-KR" sz="1200">
                  <a:latin typeface="Times New Roman" panose="02020603050405020304" pitchFamily="18" charset="0"/>
                  <a:ea typeface="LG Smart_H Regular" panose="020B0600000101010101" pitchFamily="34" charset="-127"/>
                  <a:cs typeface="Times New Roman" panose="02020603050405020304" pitchFamily="18" charset="0"/>
                </a:rPr>
                <a:t>Trigger</a:t>
              </a:r>
              <a:endParaRPr lang="ko-KR" altLang="en-US" sz="1200">
                <a:latin typeface="Times New Roman" panose="02020603050405020304" pitchFamily="18" charset="0"/>
                <a:ea typeface="LG Smart_H Regular" panose="020B0600000101010101" pitchFamily="34" charset="-127"/>
                <a:cs typeface="Times New Roman" panose="02020603050405020304" pitchFamily="18" charset="0"/>
              </a:endParaRPr>
            </a:p>
            <a:p>
              <a:pPr eaLnBrk="1" hangingPunct="1"/>
              <a:r>
                <a:rPr lang="en-US" altLang="ko-KR" sz="1200" smtClean="0">
                  <a:latin typeface="Times New Roman" panose="02020603050405020304" pitchFamily="18" charset="0"/>
                  <a:ea typeface="LG Smart_H Regular" panose="020B0600000101010101" pitchFamily="34" charset="-127"/>
                  <a:cs typeface="Times New Roman" panose="02020603050405020304" pitchFamily="18" charset="0"/>
                </a:rPr>
                <a:t>D.</a:t>
              </a:r>
              <a:r>
                <a:rPr lang="ko-KR" altLang="en-US" sz="1200" smtClean="0">
                  <a:latin typeface="Times New Roman" panose="02020603050405020304" pitchFamily="18" charset="0"/>
                  <a:ea typeface="LG Smart_H Regular" panose="020B0600000101010101" pitchFamily="34" charset="-127"/>
                  <a:cs typeface="Times New Roman" panose="02020603050405020304" pitchFamily="18" charset="0"/>
                </a:rPr>
                <a:t> </a:t>
              </a:r>
              <a:r>
                <a:rPr lang="en-US" altLang="ko-KR" sz="1200">
                  <a:latin typeface="Times New Roman" panose="02020603050405020304" pitchFamily="18" charset="0"/>
                  <a:ea typeface="LG Smart_H Regular" panose="020B0600000101010101" pitchFamily="34" charset="-127"/>
                  <a:cs typeface="Times New Roman" panose="02020603050405020304" pitchFamily="18" charset="0"/>
                </a:rPr>
                <a:t>MEASURE</a:t>
              </a:r>
              <a:endParaRPr lang="ko-KR" altLang="en-US" sz="1200">
                <a:latin typeface="Times New Roman" panose="02020603050405020304" pitchFamily="18" charset="0"/>
                <a:ea typeface="LG Smart_H Regular" panose="020B0600000101010101" pitchFamily="34" charset="-127"/>
                <a:cs typeface="Times New Roman" panose="02020603050405020304" pitchFamily="18" charset="0"/>
              </a:endParaRPr>
            </a:p>
            <a:p>
              <a:pPr eaLnBrk="1" fontAlgn="auto" hangingPunct="1">
                <a:spcAft>
                  <a:spcPts val="0"/>
                </a:spcAft>
              </a:pPr>
              <a:endParaRPr lang="ko-KR" altLang="ko-KR" dirty="0">
                <a:latin typeface="LG스마트체 Regular" panose="020B0600000101010101" pitchFamily="34" charset="-127"/>
                <a:ea typeface="LG스마트체 Regular" panose="020B0600000101010101" pitchFamily="34" charset="-127"/>
                <a:cs typeface="Times New Roman" panose="02020603050405020304" pitchFamily="18" charset="0"/>
              </a:endParaRPr>
            </a:p>
          </p:txBody>
        </p:sp>
        <p:grpSp>
          <p:nvGrpSpPr>
            <p:cNvPr id="58" name="그룹 58"/>
            <p:cNvGrpSpPr>
              <a:grpSpLocks/>
            </p:cNvGrpSpPr>
            <p:nvPr/>
          </p:nvGrpSpPr>
          <p:grpSpPr bwMode="auto">
            <a:xfrm>
              <a:off x="4666911" y="3217106"/>
              <a:ext cx="1817688" cy="746125"/>
              <a:chOff x="4643446" y="8739214"/>
              <a:chExt cx="1816434" cy="746776"/>
            </a:xfrm>
          </p:grpSpPr>
          <p:pic>
            <p:nvPicPr>
              <p:cNvPr id="59" name="Picture 6"/>
              <p:cNvPicPr>
                <a:picLocks noChangeAspect="1" noChangeArrowheads="1"/>
              </p:cNvPicPr>
              <p:nvPr/>
            </p:nvPicPr>
            <p:blipFill>
              <a:blip r:embed="rId4" cstate="print">
                <a:extLst>
                  <a:ext uri="{28A0092B-C50C-407E-A947-70E740481C1C}">
                    <a14:useLocalDpi xmlns:a14="http://schemas.microsoft.com/office/drawing/2010/main" val="0"/>
                  </a:ext>
                </a:extLst>
              </a:blip>
              <a:srcRect l="68690" b="17897"/>
              <a:stretch>
                <a:fillRect/>
              </a:stretch>
            </p:blipFill>
            <p:spPr bwMode="auto">
              <a:xfrm>
                <a:off x="4643446" y="8739214"/>
                <a:ext cx="761984" cy="7324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 name="Picture 6"/>
              <p:cNvPicPr>
                <a:picLocks noChangeAspect="1" noChangeArrowheads="1"/>
              </p:cNvPicPr>
              <p:nvPr/>
            </p:nvPicPr>
            <p:blipFill>
              <a:blip r:embed="rId4" cstate="print">
                <a:extLst>
                  <a:ext uri="{28A0092B-C50C-407E-A947-70E740481C1C}">
                    <a14:useLocalDpi xmlns:a14="http://schemas.microsoft.com/office/drawing/2010/main" val="0"/>
                  </a:ext>
                </a:extLst>
              </a:blip>
              <a:srcRect l="1683" r="67709" b="16296"/>
              <a:stretch>
                <a:fillRect/>
              </a:stretch>
            </p:blipFill>
            <p:spPr bwMode="auto">
              <a:xfrm>
                <a:off x="5715016" y="8739214"/>
                <a:ext cx="744864" cy="746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 name="오른쪽 화살표 57"/>
              <p:cNvSpPr>
                <a:spLocks noChangeArrowheads="1"/>
              </p:cNvSpPr>
              <p:nvPr/>
            </p:nvSpPr>
            <p:spPr bwMode="auto">
              <a:xfrm>
                <a:off x="5503560" y="8882090"/>
                <a:ext cx="127620" cy="428628"/>
              </a:xfrm>
              <a:prstGeom prst="rightArrow">
                <a:avLst>
                  <a:gd name="adj1" fmla="val 50000"/>
                  <a:gd name="adj2" fmla="val 50000"/>
                </a:avLst>
              </a:prstGeom>
              <a:noFill/>
              <a:ln w="9525"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har char="•"/>
                  <a:defRPr kumimoji="1" sz="3200">
                    <a:solidFill>
                      <a:schemeClr val="tx1"/>
                    </a:solidFill>
                    <a:latin typeface="굴림" pitchFamily="50" charset="-127"/>
                    <a:ea typeface="굴림" pitchFamily="50" charset="-127"/>
                  </a:defRPr>
                </a:lvl1pPr>
                <a:lvl2pPr marL="742950" indent="-285750" eaLnBrk="0" hangingPunct="0">
                  <a:spcBef>
                    <a:spcPct val="20000"/>
                  </a:spcBef>
                  <a:buChar char="–"/>
                  <a:defRPr kumimoji="1" sz="2800">
                    <a:solidFill>
                      <a:schemeClr val="tx1"/>
                    </a:solidFill>
                    <a:latin typeface="굴림" pitchFamily="50" charset="-127"/>
                    <a:ea typeface="굴림" pitchFamily="50" charset="-127"/>
                  </a:defRPr>
                </a:lvl2pPr>
                <a:lvl3pPr marL="1143000" indent="-228600" eaLnBrk="0" hangingPunct="0">
                  <a:spcBef>
                    <a:spcPct val="20000"/>
                  </a:spcBef>
                  <a:buChar char="•"/>
                  <a:defRPr kumimoji="1" sz="2400">
                    <a:solidFill>
                      <a:schemeClr val="tx1"/>
                    </a:solidFill>
                    <a:latin typeface="굴림" pitchFamily="50" charset="-127"/>
                    <a:ea typeface="굴림" pitchFamily="50" charset="-127"/>
                  </a:defRPr>
                </a:lvl3pPr>
                <a:lvl4pPr marL="1600200" indent="-228600" eaLnBrk="0" hangingPunct="0">
                  <a:spcBef>
                    <a:spcPct val="20000"/>
                  </a:spcBef>
                  <a:buChar char="–"/>
                  <a:defRPr kumimoji="1" sz="2000">
                    <a:solidFill>
                      <a:schemeClr val="tx1"/>
                    </a:solidFill>
                    <a:latin typeface="굴림" pitchFamily="50" charset="-127"/>
                    <a:ea typeface="굴림" pitchFamily="50" charset="-127"/>
                  </a:defRPr>
                </a:lvl4pPr>
                <a:lvl5pPr marL="2057400" indent="-228600" eaLnBrk="0" hangingPunct="0">
                  <a:spcBef>
                    <a:spcPct val="20000"/>
                  </a:spcBef>
                  <a:buChar char="»"/>
                  <a:defRPr kumimoji="1" sz="2000">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9pPr>
              </a:lstStyle>
              <a:p>
                <a:pPr eaLnBrk="1" hangingPunct="1">
                  <a:spcBef>
                    <a:spcPct val="0"/>
                  </a:spcBef>
                  <a:buFontTx/>
                  <a:buNone/>
                </a:pPr>
                <a:endParaRPr lang="ko-KR" altLang="en-US" sz="900" smtClean="0">
                  <a:latin typeface="LG스마트체 Regular" pitchFamily="50" charset="-127"/>
                  <a:ea typeface="LG스마트체 Regular" pitchFamily="50" charset="-127"/>
                </a:endParaRPr>
              </a:p>
            </p:txBody>
          </p:sp>
        </p:grpSp>
      </p:grpSp>
      <p:sp>
        <p:nvSpPr>
          <p:cNvPr id="62" name="Rectangle 61"/>
          <p:cNvSpPr/>
          <p:nvPr/>
        </p:nvSpPr>
        <p:spPr>
          <a:xfrm>
            <a:off x="3360397" y="6596588"/>
            <a:ext cx="3124201" cy="1384995"/>
          </a:xfrm>
          <a:prstGeom prst="rect">
            <a:avLst/>
          </a:prstGeom>
        </p:spPr>
        <p:txBody>
          <a:bodyPr wrap="square">
            <a:spAutoFit/>
          </a:bodyPr>
          <a:lstStyle/>
          <a:p>
            <a:pPr marL="91440" fontAlgn="auto">
              <a:spcAft>
                <a:spcPts val="0"/>
              </a:spcAft>
            </a:pPr>
            <a:r>
              <a:rPr lang="en-US" altLang="ko-KR" sz="1200">
                <a:latin typeface="Times New Roman" panose="02020603050405020304" pitchFamily="18" charset="0"/>
                <a:ea typeface="LG Smart_H Regular" panose="020B0600000101010101" pitchFamily="34" charset="-127"/>
                <a:cs typeface="Times New Roman" panose="02020603050405020304" pitchFamily="18" charset="0"/>
              </a:rPr>
              <a:t>2</a:t>
            </a:r>
            <a:r>
              <a:rPr lang="en-US" altLang="ko-KR" sz="1200" smtClean="0">
                <a:latin typeface="Times New Roman" panose="02020603050405020304" pitchFamily="18" charset="0"/>
                <a:ea typeface="LG Smart_H Regular" panose="020B0600000101010101" pitchFamily="34" charset="-127"/>
                <a:cs typeface="Times New Roman" panose="02020603050405020304" pitchFamily="18" charset="0"/>
              </a:rPr>
              <a:t>0</a:t>
            </a:r>
            <a:r>
              <a:rPr lang="en-US" altLang="ko-KR" sz="1200">
                <a:latin typeface="Times New Roman" panose="02020603050405020304" pitchFamily="18" charset="0"/>
                <a:ea typeface="LG Smart_H Regular" panose="020B0600000101010101" pitchFamily="34" charset="-127"/>
                <a:cs typeface="Times New Roman" panose="02020603050405020304" pitchFamily="18" charset="0"/>
              </a:rPr>
              <a:t>. </a:t>
            </a:r>
            <a:r>
              <a:rPr lang="vi-VN" altLang="ko-KR" sz="1200">
                <a:latin typeface="Times New Roman" panose="02020603050405020304" pitchFamily="18" charset="0"/>
                <a:ea typeface="LG Smart_H Regular" panose="020B0600000101010101" pitchFamily="34" charset="-127"/>
                <a:cs typeface="Times New Roman" panose="02020603050405020304" pitchFamily="18" charset="0"/>
              </a:rPr>
              <a:t>Trường hợp nào sau đây không phải là đoạn mạch sử dụng chức năng của tụ điện </a:t>
            </a:r>
            <a:r>
              <a:rPr lang="en-US" altLang="ko-KR" sz="1200">
                <a:latin typeface="Times New Roman" panose="02020603050405020304" pitchFamily="18" charset="0"/>
                <a:ea typeface="LG Smart_H Regular" panose="020B0600000101010101" pitchFamily="34" charset="-127"/>
                <a:cs typeface="Times New Roman" panose="02020603050405020304" pitchFamily="18" charset="0"/>
              </a:rPr>
              <a:t>?</a:t>
            </a:r>
            <a:r>
              <a:rPr lang="ko-KR" altLang="en-US" sz="1200">
                <a:latin typeface="Times New Roman" panose="02020603050405020304" pitchFamily="18" charset="0"/>
                <a:ea typeface="LG Smart_H Regular" panose="020B0600000101010101" pitchFamily="34" charset="-127"/>
                <a:cs typeface="Times New Roman" panose="02020603050405020304" pitchFamily="18" charset="0"/>
              </a:rPr>
              <a:t> </a:t>
            </a:r>
            <a:endParaRPr lang="en-US" altLang="ko-KR" sz="1200">
              <a:latin typeface="Times New Roman" panose="02020603050405020304" pitchFamily="18" charset="0"/>
              <a:ea typeface="LG Smart_H Regular" panose="020B0600000101010101" pitchFamily="34" charset="-127"/>
              <a:cs typeface="Times New Roman" panose="02020603050405020304" pitchFamily="18" charset="0"/>
            </a:endParaRPr>
          </a:p>
          <a:p>
            <a:pPr marL="91440" fontAlgn="auto">
              <a:spcAft>
                <a:spcPts val="0"/>
              </a:spcAft>
            </a:pPr>
            <a:r>
              <a:rPr lang="en-US" altLang="ko-KR" sz="1200">
                <a:latin typeface="Times New Roman" panose="02020603050405020304" pitchFamily="18" charset="0"/>
                <a:ea typeface="LG Smart_H Regular" panose="020B0600000101010101" pitchFamily="34" charset="-127"/>
                <a:cs typeface="Times New Roman" panose="02020603050405020304" pitchFamily="18" charset="0"/>
              </a:rPr>
              <a:t>  </a:t>
            </a:r>
          </a:p>
          <a:p>
            <a:pPr marL="91440" fontAlgn="auto">
              <a:spcAft>
                <a:spcPts val="0"/>
              </a:spcAft>
            </a:pPr>
            <a:r>
              <a:rPr lang="en-US" altLang="ko-KR" sz="1200">
                <a:latin typeface="Times New Roman" panose="02020603050405020304" pitchFamily="18" charset="0"/>
                <a:ea typeface="LG Smart_H Regular" panose="020B0600000101010101" pitchFamily="34" charset="-127"/>
                <a:cs typeface="Times New Roman" panose="02020603050405020304" pitchFamily="18" charset="0"/>
              </a:rPr>
              <a:t>  </a:t>
            </a:r>
            <a:r>
              <a:rPr lang="en-US" altLang="ko-KR" sz="1200" smtClean="0">
                <a:latin typeface="Times New Roman" panose="02020603050405020304" pitchFamily="18" charset="0"/>
                <a:ea typeface="LG Smart_H Regular" panose="020B0600000101010101" pitchFamily="34" charset="-127"/>
                <a:cs typeface="Times New Roman" panose="02020603050405020304" pitchFamily="18" charset="0"/>
              </a:rPr>
              <a:t>A. </a:t>
            </a:r>
            <a:r>
              <a:rPr lang="vi-VN" altLang="ko-KR" sz="1200">
                <a:latin typeface="Times New Roman" panose="02020603050405020304" pitchFamily="18" charset="0"/>
                <a:ea typeface="LG Smart_H Regular" panose="020B0600000101010101" pitchFamily="34" charset="-127"/>
                <a:cs typeface="Times New Roman" panose="02020603050405020304" pitchFamily="18" charset="0"/>
              </a:rPr>
              <a:t>Mạch điện </a:t>
            </a:r>
            <a:r>
              <a:rPr lang="en-US" altLang="ko-KR" sz="1200">
                <a:latin typeface="Times New Roman" panose="02020603050405020304" pitchFamily="18" charset="0"/>
                <a:ea typeface="LG Smart_H Regular" panose="020B0600000101010101" pitchFamily="34" charset="-127"/>
                <a:cs typeface="Times New Roman" panose="02020603050405020304" pitchFamily="18" charset="0"/>
              </a:rPr>
              <a:t>S</a:t>
            </a:r>
            <a:r>
              <a:rPr lang="vi-VN" altLang="ko-KR" sz="1200">
                <a:latin typeface="Times New Roman" panose="02020603050405020304" pitchFamily="18" charset="0"/>
                <a:ea typeface="LG Smart_H Regular" panose="020B0600000101010101" pitchFamily="34" charset="-127"/>
                <a:cs typeface="Times New Roman" panose="02020603050405020304" pitchFamily="18" charset="0"/>
              </a:rPr>
              <a:t>moothing</a:t>
            </a:r>
            <a:endParaRPr lang="en-US" altLang="ko-KR" sz="1200">
              <a:latin typeface="Times New Roman" panose="02020603050405020304" pitchFamily="18" charset="0"/>
              <a:ea typeface="LG Smart_H Regular" panose="020B0600000101010101" pitchFamily="34" charset="-127"/>
              <a:cs typeface="Times New Roman" panose="02020603050405020304" pitchFamily="18" charset="0"/>
            </a:endParaRPr>
          </a:p>
          <a:p>
            <a:pPr marL="91440" fontAlgn="auto">
              <a:spcAft>
                <a:spcPts val="0"/>
              </a:spcAft>
            </a:pPr>
            <a:r>
              <a:rPr lang="en-US" altLang="ko-KR" sz="1200">
                <a:latin typeface="Times New Roman" panose="02020603050405020304" pitchFamily="18" charset="0"/>
                <a:ea typeface="LG Smart_H Regular" panose="020B0600000101010101" pitchFamily="34" charset="-127"/>
                <a:cs typeface="Times New Roman" panose="02020603050405020304" pitchFamily="18" charset="0"/>
              </a:rPr>
              <a:t>  </a:t>
            </a:r>
            <a:r>
              <a:rPr lang="en-US" altLang="ko-KR" sz="1200" smtClean="0">
                <a:latin typeface="Times New Roman" panose="02020603050405020304" pitchFamily="18" charset="0"/>
                <a:ea typeface="LG Smart_H Regular" panose="020B0600000101010101" pitchFamily="34" charset="-127"/>
                <a:cs typeface="Times New Roman" panose="02020603050405020304" pitchFamily="18" charset="0"/>
              </a:rPr>
              <a:t>B. </a:t>
            </a:r>
            <a:r>
              <a:rPr lang="vi-VN" altLang="ko-KR" sz="1200">
                <a:latin typeface="Times New Roman" panose="02020603050405020304" pitchFamily="18" charset="0"/>
                <a:ea typeface="LG Smart_H Regular" panose="020B0600000101010101" pitchFamily="34" charset="-127"/>
                <a:cs typeface="Times New Roman" panose="02020603050405020304" pitchFamily="18" charset="0"/>
              </a:rPr>
              <a:t>Mạch điện </a:t>
            </a:r>
            <a:r>
              <a:rPr lang="en-US" altLang="ko-KR" sz="1200">
                <a:latin typeface="Times New Roman" panose="02020603050405020304" pitchFamily="18" charset="0"/>
                <a:ea typeface="LG Smart_H Regular" panose="020B0600000101010101" pitchFamily="34" charset="-127"/>
                <a:cs typeface="Times New Roman" panose="02020603050405020304" pitchFamily="18" charset="0"/>
              </a:rPr>
              <a:t>Kirchhoff</a:t>
            </a:r>
          </a:p>
          <a:p>
            <a:pPr marL="91440" fontAlgn="auto">
              <a:spcAft>
                <a:spcPts val="0"/>
              </a:spcAft>
            </a:pPr>
            <a:r>
              <a:rPr lang="en-US" altLang="ko-KR" sz="1200">
                <a:latin typeface="Times New Roman" panose="02020603050405020304" pitchFamily="18" charset="0"/>
                <a:ea typeface="LG Smart_H Regular" panose="020B0600000101010101" pitchFamily="34" charset="-127"/>
                <a:cs typeface="Times New Roman" panose="02020603050405020304" pitchFamily="18" charset="0"/>
              </a:rPr>
              <a:t>  </a:t>
            </a:r>
            <a:r>
              <a:rPr lang="en-US" altLang="ko-KR" sz="1200" smtClean="0">
                <a:latin typeface="Times New Roman" panose="02020603050405020304" pitchFamily="18" charset="0"/>
                <a:ea typeface="LG Smart_H Regular" panose="020B0600000101010101" pitchFamily="34" charset="-127"/>
                <a:cs typeface="Times New Roman" panose="02020603050405020304" pitchFamily="18" charset="0"/>
              </a:rPr>
              <a:t>C.  </a:t>
            </a:r>
            <a:r>
              <a:rPr lang="vi-VN" altLang="ko-KR" sz="1200">
                <a:latin typeface="Times New Roman" panose="02020603050405020304" pitchFamily="18" charset="0"/>
                <a:ea typeface="LG Smart_H Regular" panose="020B0600000101010101" pitchFamily="34" charset="-127"/>
                <a:cs typeface="Times New Roman" panose="02020603050405020304" pitchFamily="18" charset="0"/>
              </a:rPr>
              <a:t>Mạch điện Timer</a:t>
            </a:r>
            <a:endParaRPr lang="en-US" altLang="ko-KR" sz="1200">
              <a:latin typeface="Times New Roman" panose="02020603050405020304" pitchFamily="18" charset="0"/>
              <a:ea typeface="LG Smart_H Regular" panose="020B0600000101010101" pitchFamily="34" charset="-127"/>
              <a:cs typeface="Times New Roman" panose="02020603050405020304" pitchFamily="18" charset="0"/>
            </a:endParaRPr>
          </a:p>
          <a:p>
            <a:pPr marL="91440" fontAlgn="auto">
              <a:spcAft>
                <a:spcPts val="0"/>
              </a:spcAft>
            </a:pPr>
            <a:r>
              <a:rPr lang="en-US" altLang="ko-KR" sz="1200">
                <a:latin typeface="Times New Roman" panose="02020603050405020304" pitchFamily="18" charset="0"/>
                <a:ea typeface="LG Smart_H Regular" panose="020B0600000101010101" pitchFamily="34" charset="-127"/>
                <a:cs typeface="Times New Roman" panose="02020603050405020304" pitchFamily="18" charset="0"/>
              </a:rPr>
              <a:t>  </a:t>
            </a:r>
            <a:r>
              <a:rPr lang="en-US" altLang="ko-KR" sz="1200" smtClean="0">
                <a:latin typeface="Times New Roman" panose="02020603050405020304" pitchFamily="18" charset="0"/>
                <a:ea typeface="LG Smart_H Regular" panose="020B0600000101010101" pitchFamily="34" charset="-127"/>
                <a:cs typeface="Times New Roman" panose="02020603050405020304" pitchFamily="18" charset="0"/>
              </a:rPr>
              <a:t>D. </a:t>
            </a:r>
            <a:r>
              <a:rPr lang="vi-VN" altLang="ko-KR" sz="1200">
                <a:latin typeface="Times New Roman" panose="02020603050405020304" pitchFamily="18" charset="0"/>
                <a:ea typeface="LG Smart_H Regular" panose="020B0600000101010101" pitchFamily="34" charset="-127"/>
                <a:cs typeface="Times New Roman" panose="02020603050405020304" pitchFamily="18" charset="0"/>
              </a:rPr>
              <a:t>Mạch điện Filter</a:t>
            </a:r>
            <a:endParaRPr lang="en-US" altLang="ko-KR" sz="1200" dirty="0">
              <a:latin typeface="Times New Roman" panose="02020603050405020304" pitchFamily="18" charset="0"/>
              <a:ea typeface="LG Smart_H Regular" panose="020B0600000101010101" pitchFamily="34" charset="-127"/>
              <a:cs typeface="Times New Roman" panose="02020603050405020304" pitchFamily="18" charset="0"/>
            </a:endParaRPr>
          </a:p>
        </p:txBody>
      </p:sp>
      <p:sp>
        <p:nvSpPr>
          <p:cNvPr id="63" name="Rectangle 62"/>
          <p:cNvSpPr/>
          <p:nvPr/>
        </p:nvSpPr>
        <p:spPr>
          <a:xfrm>
            <a:off x="3435502" y="7923074"/>
            <a:ext cx="3124201" cy="1754326"/>
          </a:xfrm>
          <a:prstGeom prst="rect">
            <a:avLst/>
          </a:prstGeom>
        </p:spPr>
        <p:txBody>
          <a:bodyPr wrap="square">
            <a:spAutoFit/>
          </a:bodyPr>
          <a:lstStyle/>
          <a:p>
            <a:r>
              <a:rPr kumimoji="0" lang="en-US" altLang="ko-KR" sz="1200" smtClean="0">
                <a:latin typeface="Times New Roman" panose="02020603050405020304" pitchFamily="18" charset="0"/>
                <a:ea typeface="LG Smart_H Regular" panose="020B0600000101010101" pitchFamily="34" charset="-127"/>
                <a:cs typeface="Times New Roman" panose="02020603050405020304" pitchFamily="18" charset="0"/>
              </a:rPr>
              <a:t>15. </a:t>
            </a:r>
            <a:r>
              <a:rPr kumimoji="0" lang="vi-VN" altLang="ko-KR" sz="1200">
                <a:latin typeface="Times New Roman" panose="02020603050405020304" pitchFamily="18" charset="0"/>
                <a:ea typeface="LG Smart_H Regular" panose="020B0600000101010101" pitchFamily="34" charset="-127"/>
                <a:cs typeface="Times New Roman" panose="02020603050405020304" pitchFamily="18" charset="0"/>
              </a:rPr>
              <a:t>Đáp án nào sai khi giải thích về cấu tạo nguyên tử dưới đây</a:t>
            </a:r>
            <a:r>
              <a:rPr kumimoji="0" lang="en-US" altLang="ko-KR" sz="1200">
                <a:latin typeface="Times New Roman" panose="02020603050405020304" pitchFamily="18" charset="0"/>
                <a:ea typeface="LG Smart_H Regular" panose="020B0600000101010101" pitchFamily="34" charset="-127"/>
                <a:cs typeface="Times New Roman" panose="02020603050405020304" pitchFamily="18" charset="0"/>
              </a:rPr>
              <a:t>?     </a:t>
            </a:r>
          </a:p>
          <a:p>
            <a:r>
              <a:rPr kumimoji="0" lang="en-US" sz="1200" smtClean="0">
                <a:latin typeface="Times New Roman" panose="02020603050405020304" pitchFamily="18" charset="0"/>
                <a:ea typeface="LG Smart_H Regular" panose="020B0600000101010101" pitchFamily="34" charset="-127"/>
                <a:cs typeface="Times New Roman" panose="02020603050405020304" pitchFamily="18" charset="0"/>
              </a:rPr>
              <a:t>A.</a:t>
            </a:r>
            <a:r>
              <a:rPr kumimoji="0" lang="vi-VN" sz="1200" smtClean="0">
                <a:latin typeface="Times New Roman" panose="02020603050405020304" pitchFamily="18" charset="0"/>
                <a:ea typeface="LG Smart_H Regular" panose="020B0600000101010101" pitchFamily="34" charset="-127"/>
                <a:cs typeface="Times New Roman" panose="02020603050405020304" pitchFamily="18" charset="0"/>
              </a:rPr>
              <a:t> </a:t>
            </a:r>
            <a:r>
              <a:rPr kumimoji="0" lang="vi-VN" sz="1200">
                <a:latin typeface="Times New Roman" panose="02020603050405020304" pitchFamily="18" charset="0"/>
                <a:ea typeface="LG Smart_H Regular" panose="020B0600000101010101" pitchFamily="34" charset="-127"/>
                <a:cs typeface="Times New Roman" panose="02020603050405020304" pitchFamily="18" charset="0"/>
              </a:rPr>
              <a:t>Hạt nhân nguyên tử: được cấu tạo bởi các hạt proton và nơtron.</a:t>
            </a:r>
          </a:p>
          <a:p>
            <a:r>
              <a:rPr kumimoji="0" lang="en-US" sz="1200" smtClean="0">
                <a:latin typeface="Times New Roman" panose="02020603050405020304" pitchFamily="18" charset="0"/>
                <a:ea typeface="LG Smart_H Regular" panose="020B0600000101010101" pitchFamily="34" charset="-127"/>
                <a:cs typeface="Times New Roman" panose="02020603050405020304" pitchFamily="18" charset="0"/>
              </a:rPr>
              <a:t>B.</a:t>
            </a:r>
            <a:r>
              <a:rPr kumimoji="0" lang="vi-VN" sz="1200" smtClean="0">
                <a:latin typeface="Times New Roman" panose="02020603050405020304" pitchFamily="18" charset="0"/>
                <a:ea typeface="LG Smart_H Regular" panose="020B0600000101010101" pitchFamily="34" charset="-127"/>
                <a:cs typeface="Times New Roman" panose="02020603050405020304" pitchFamily="18" charset="0"/>
              </a:rPr>
              <a:t> </a:t>
            </a:r>
            <a:r>
              <a:rPr kumimoji="0" lang="vi-VN" sz="1200">
                <a:latin typeface="Times New Roman" panose="02020603050405020304" pitchFamily="18" charset="0"/>
                <a:ea typeface="LG Smart_H Regular" panose="020B0600000101010101" pitchFamily="34" charset="-127"/>
                <a:cs typeface="Times New Roman" panose="02020603050405020304" pitchFamily="18" charset="0"/>
              </a:rPr>
              <a:t>Khối lượng của một proton và một nơtron là bằng nhau, và hạt bằng 1840 lần electron.</a:t>
            </a:r>
          </a:p>
          <a:p>
            <a:r>
              <a:rPr kumimoji="0" lang="en-US" sz="1200" smtClean="0">
                <a:latin typeface="Times New Roman" panose="02020603050405020304" pitchFamily="18" charset="0"/>
                <a:ea typeface="LG Smart_H Regular" panose="020B0600000101010101" pitchFamily="34" charset="-127"/>
                <a:cs typeface="Times New Roman" panose="02020603050405020304" pitchFamily="18" charset="0"/>
              </a:rPr>
              <a:t>C.</a:t>
            </a:r>
            <a:r>
              <a:rPr kumimoji="0" lang="vi-VN" sz="1200" smtClean="0">
                <a:latin typeface="Times New Roman" panose="02020603050405020304" pitchFamily="18" charset="0"/>
                <a:ea typeface="LG Smart_H Regular" panose="020B0600000101010101" pitchFamily="34" charset="-127"/>
                <a:cs typeface="Times New Roman" panose="02020603050405020304" pitchFamily="18" charset="0"/>
              </a:rPr>
              <a:t> </a:t>
            </a:r>
            <a:r>
              <a:rPr kumimoji="0" lang="vi-VN" sz="1200">
                <a:latin typeface="Times New Roman" panose="02020603050405020304" pitchFamily="18" charset="0"/>
                <a:ea typeface="LG Smart_H Regular" panose="020B0600000101010101" pitchFamily="34" charset="-127"/>
                <a:cs typeface="Times New Roman" panose="02020603050405020304" pitchFamily="18" charset="0"/>
              </a:rPr>
              <a:t>Số proton Z = điện tích dương = số hiệu nguyên tử =&gt; bằng số electron.</a:t>
            </a:r>
            <a:endParaRPr kumimoji="0" lang="en-US" altLang="ko-KR" sz="1200">
              <a:latin typeface="Times New Roman" panose="02020603050405020304" pitchFamily="18" charset="0"/>
              <a:ea typeface="LG Smart_H Regular" panose="020B0600000101010101" pitchFamily="34" charset="-127"/>
              <a:cs typeface="Times New Roman" panose="02020603050405020304" pitchFamily="18" charset="0"/>
            </a:endParaRPr>
          </a:p>
          <a:p>
            <a:r>
              <a:rPr kumimoji="0" lang="en-US" sz="1200" smtClean="0">
                <a:latin typeface="Times New Roman" panose="02020603050405020304" pitchFamily="18" charset="0"/>
                <a:ea typeface="LG Smart_H Regular" panose="020B0600000101010101" pitchFamily="34" charset="-127"/>
                <a:cs typeface="Times New Roman" panose="02020603050405020304" pitchFamily="18" charset="0"/>
              </a:rPr>
              <a:t>D.</a:t>
            </a:r>
            <a:r>
              <a:rPr kumimoji="0" lang="vi-VN" sz="1200" smtClean="0">
                <a:latin typeface="Times New Roman" panose="02020603050405020304" pitchFamily="18" charset="0"/>
                <a:ea typeface="LG Smart_H Regular" panose="020B0600000101010101" pitchFamily="34" charset="-127"/>
                <a:cs typeface="Times New Roman" panose="02020603050405020304" pitchFamily="18" charset="0"/>
              </a:rPr>
              <a:t> </a:t>
            </a:r>
            <a:r>
              <a:rPr kumimoji="0" lang="vi-VN" sz="1200">
                <a:latin typeface="Times New Roman" panose="02020603050405020304" pitchFamily="18" charset="0"/>
                <a:ea typeface="LG Smart_H Regular" panose="020B0600000101010101" pitchFamily="34" charset="-127"/>
                <a:cs typeface="Times New Roman" panose="02020603050405020304" pitchFamily="18" charset="0"/>
              </a:rPr>
              <a:t>Số proton và neutron có thể có một số giá </a:t>
            </a:r>
            <a:r>
              <a:rPr kumimoji="0" lang="vi-VN" sz="1200" smtClean="0">
                <a:latin typeface="Times New Roman" panose="02020603050405020304" pitchFamily="18" charset="0"/>
                <a:ea typeface="LG Smart_H Regular" panose="020B0600000101010101" pitchFamily="34" charset="-127"/>
                <a:cs typeface="Times New Roman" panose="02020603050405020304" pitchFamily="18" charset="0"/>
              </a:rPr>
              <a:t>trị</a:t>
            </a:r>
            <a:endParaRPr kumimoji="0" lang="en-US" sz="1200">
              <a:latin typeface="Times New Roman" panose="02020603050405020304" pitchFamily="18" charset="0"/>
              <a:ea typeface="LG Smart_H Regular" panose="020B0600000101010101" pitchFamily="34" charset="-127"/>
              <a:cs typeface="Times New Roman" panose="02020603050405020304" pitchFamily="18" charset="0"/>
            </a:endParaRPr>
          </a:p>
        </p:txBody>
      </p:sp>
      <p:sp>
        <p:nvSpPr>
          <p:cNvPr id="64" name="Rectangle 63"/>
          <p:cNvSpPr/>
          <p:nvPr/>
        </p:nvSpPr>
        <p:spPr>
          <a:xfrm>
            <a:off x="323234" y="8660581"/>
            <a:ext cx="3124201" cy="1015663"/>
          </a:xfrm>
          <a:prstGeom prst="rect">
            <a:avLst/>
          </a:prstGeom>
        </p:spPr>
        <p:txBody>
          <a:bodyPr wrap="square">
            <a:spAutoFit/>
          </a:bodyPr>
          <a:lstStyle/>
          <a:p>
            <a:r>
              <a:rPr kumimoji="0" lang="en-US" altLang="ko-KR" sz="1200" smtClean="0">
                <a:latin typeface="Times New Roman" panose="02020603050405020304" pitchFamily="18" charset="0"/>
                <a:ea typeface="LG Smart_H Regular" panose="020B0600000101010101" pitchFamily="34" charset="-127"/>
                <a:cs typeface="Times New Roman" panose="02020603050405020304" pitchFamily="18" charset="0"/>
              </a:rPr>
              <a:t>14. </a:t>
            </a:r>
            <a:r>
              <a:rPr kumimoji="0" lang="vi-VN" altLang="ko-KR" sz="1200">
                <a:latin typeface="Times New Roman" panose="02020603050405020304" pitchFamily="18" charset="0"/>
                <a:ea typeface="LG Smart_H Regular" panose="020B0600000101010101" pitchFamily="34" charset="-127"/>
                <a:cs typeface="Times New Roman" panose="02020603050405020304" pitchFamily="18" charset="0"/>
              </a:rPr>
              <a:t>Khi điện giật phản ứng sinh lí cơ thể con người  nhận sốc mạnh nhưng giá trị dòng điện có thể gây rung thất là bao nhiêu</a:t>
            </a:r>
            <a:r>
              <a:rPr kumimoji="0" lang="en-US" altLang="ko-KR" sz="1200">
                <a:latin typeface="Times New Roman" panose="02020603050405020304" pitchFamily="18" charset="0"/>
                <a:ea typeface="LG Smart_H Regular" panose="020B0600000101010101" pitchFamily="34" charset="-127"/>
                <a:cs typeface="Times New Roman" panose="02020603050405020304" pitchFamily="18" charset="0"/>
              </a:rPr>
              <a:t>?       </a:t>
            </a:r>
          </a:p>
          <a:p>
            <a:r>
              <a:rPr kumimoji="0" lang="en-US" altLang="ko-KR" sz="1200" smtClean="0">
                <a:latin typeface="Times New Roman" panose="02020603050405020304" pitchFamily="18" charset="0"/>
                <a:ea typeface="LG Smart_H Regular" panose="020B0600000101010101" pitchFamily="34" charset="-127"/>
                <a:cs typeface="Times New Roman" panose="02020603050405020304" pitchFamily="18" charset="0"/>
              </a:rPr>
              <a:t>A. </a:t>
            </a:r>
            <a:r>
              <a:rPr kumimoji="0" lang="en-US" altLang="ko-KR" sz="1200">
                <a:latin typeface="Times New Roman" panose="02020603050405020304" pitchFamily="18" charset="0"/>
                <a:ea typeface="LG Smart_H Regular" panose="020B0600000101010101" pitchFamily="34" charset="-127"/>
                <a:cs typeface="Times New Roman" panose="02020603050405020304" pitchFamily="18" charset="0"/>
              </a:rPr>
              <a:t>5~30mA               </a:t>
            </a:r>
            <a:r>
              <a:rPr kumimoji="0" lang="en-US" altLang="ko-KR" sz="1200" smtClean="0">
                <a:latin typeface="Times New Roman" panose="02020603050405020304" pitchFamily="18" charset="0"/>
                <a:ea typeface="LG Smart_H Regular" panose="020B0600000101010101" pitchFamily="34" charset="-127"/>
                <a:cs typeface="Times New Roman" panose="02020603050405020304" pitchFamily="18" charset="0"/>
              </a:rPr>
              <a:t>B.</a:t>
            </a:r>
            <a:r>
              <a:rPr kumimoji="0" lang="ko-KR" altLang="en-US" sz="1200" smtClean="0">
                <a:latin typeface="Times New Roman" panose="02020603050405020304" pitchFamily="18" charset="0"/>
                <a:ea typeface="LG Smart_H Regular" panose="020B0600000101010101" pitchFamily="34" charset="-127"/>
                <a:cs typeface="Times New Roman" panose="02020603050405020304" pitchFamily="18" charset="0"/>
              </a:rPr>
              <a:t> </a:t>
            </a:r>
            <a:r>
              <a:rPr kumimoji="0" lang="en-US" altLang="ko-KR" sz="1200">
                <a:latin typeface="Times New Roman" panose="02020603050405020304" pitchFamily="18" charset="0"/>
                <a:ea typeface="LG Smart_H Regular" panose="020B0600000101010101" pitchFamily="34" charset="-127"/>
                <a:cs typeface="Times New Roman" panose="02020603050405020304" pitchFamily="18" charset="0"/>
              </a:rPr>
              <a:t>30~50mA</a:t>
            </a:r>
            <a:endParaRPr kumimoji="0" lang="ko-KR" altLang="en-US" sz="1200">
              <a:latin typeface="Times New Roman" panose="02020603050405020304" pitchFamily="18" charset="0"/>
              <a:ea typeface="LG Smart_H Regular" panose="020B0600000101010101" pitchFamily="34" charset="-127"/>
              <a:cs typeface="Times New Roman" panose="02020603050405020304" pitchFamily="18" charset="0"/>
            </a:endParaRPr>
          </a:p>
          <a:p>
            <a:r>
              <a:rPr kumimoji="0" lang="en-US" altLang="ko-KR" sz="1200" smtClean="0">
                <a:latin typeface="Times New Roman" panose="02020603050405020304" pitchFamily="18" charset="0"/>
                <a:ea typeface="LG Smart_H Regular" panose="020B0600000101010101" pitchFamily="34" charset="-127"/>
                <a:cs typeface="Times New Roman" panose="02020603050405020304" pitchFamily="18" charset="0"/>
              </a:rPr>
              <a:t>C.</a:t>
            </a:r>
            <a:r>
              <a:rPr kumimoji="0" lang="ko-KR" altLang="en-US" sz="1200" smtClean="0">
                <a:latin typeface="Times New Roman" panose="02020603050405020304" pitchFamily="18" charset="0"/>
                <a:ea typeface="LG Smart_H Regular" panose="020B0600000101010101" pitchFamily="34" charset="-127"/>
                <a:cs typeface="Times New Roman" panose="02020603050405020304" pitchFamily="18" charset="0"/>
              </a:rPr>
              <a:t> </a:t>
            </a:r>
            <a:r>
              <a:rPr kumimoji="0" lang="en-US" altLang="ko-KR" sz="1200">
                <a:latin typeface="Times New Roman" panose="02020603050405020304" pitchFamily="18" charset="0"/>
                <a:ea typeface="LG Smart_H Regular" panose="020B0600000101010101" pitchFamily="34" charset="-127"/>
                <a:cs typeface="Times New Roman" panose="02020603050405020304" pitchFamily="18" charset="0"/>
              </a:rPr>
              <a:t>50~100mA          </a:t>
            </a:r>
            <a:r>
              <a:rPr kumimoji="0" lang="vi-VN" altLang="ko-KR" sz="1200">
                <a:latin typeface="Times New Roman" panose="02020603050405020304" pitchFamily="18" charset="0"/>
                <a:ea typeface="LG Smart_H Regular" panose="020B0600000101010101" pitchFamily="34" charset="-127"/>
                <a:cs typeface="Times New Roman" panose="02020603050405020304" pitchFamily="18" charset="0"/>
              </a:rPr>
              <a:t> </a:t>
            </a:r>
            <a:r>
              <a:rPr kumimoji="0" lang="en-US" altLang="ko-KR" sz="1200" smtClean="0">
                <a:latin typeface="Times New Roman" panose="02020603050405020304" pitchFamily="18" charset="0"/>
                <a:ea typeface="LG Smart_H Regular" panose="020B0600000101010101" pitchFamily="34" charset="-127"/>
                <a:cs typeface="Times New Roman" panose="02020603050405020304" pitchFamily="18" charset="0"/>
              </a:rPr>
              <a:t>D.</a:t>
            </a:r>
            <a:r>
              <a:rPr kumimoji="0" lang="ko-KR" altLang="en-US" sz="1200" smtClean="0">
                <a:latin typeface="Times New Roman" panose="02020603050405020304" pitchFamily="18" charset="0"/>
                <a:ea typeface="LG Smart_H Regular" panose="020B0600000101010101" pitchFamily="34" charset="-127"/>
                <a:cs typeface="Times New Roman" panose="02020603050405020304" pitchFamily="18" charset="0"/>
              </a:rPr>
              <a:t> </a:t>
            </a:r>
            <a:r>
              <a:rPr kumimoji="0" lang="vi-VN" altLang="ko-KR" sz="1200" smtClean="0">
                <a:latin typeface="Times New Roman" panose="02020603050405020304" pitchFamily="18" charset="0"/>
                <a:ea typeface="LG Smart_H Regular" panose="020B0600000101010101" pitchFamily="34" charset="-127"/>
                <a:cs typeface="Times New Roman" panose="02020603050405020304" pitchFamily="18" charset="0"/>
              </a:rPr>
              <a:t> </a:t>
            </a:r>
            <a:r>
              <a:rPr kumimoji="0" lang="vi-VN" altLang="ko-KR" sz="1200">
                <a:latin typeface="Times New Roman" panose="02020603050405020304" pitchFamily="18" charset="0"/>
                <a:ea typeface="LG Smart_H Regular" panose="020B0600000101010101" pitchFamily="34" charset="-127"/>
                <a:cs typeface="Times New Roman" panose="02020603050405020304" pitchFamily="18" charset="0"/>
              </a:rPr>
              <a:t>Qúa</a:t>
            </a:r>
            <a:r>
              <a:rPr kumimoji="0" lang="en-US" altLang="ko-KR" sz="1200">
                <a:latin typeface="Times New Roman" panose="02020603050405020304" pitchFamily="18" charset="0"/>
                <a:ea typeface="LG Smart_H Regular" panose="020B0600000101010101" pitchFamily="34" charset="-127"/>
                <a:cs typeface="Times New Roman" panose="02020603050405020304" pitchFamily="18" charset="0"/>
              </a:rPr>
              <a:t>100mA </a:t>
            </a:r>
          </a:p>
        </p:txBody>
      </p:sp>
      <p:sp>
        <p:nvSpPr>
          <p:cNvPr id="25" name="Rectangle 24"/>
          <p:cNvSpPr/>
          <p:nvPr/>
        </p:nvSpPr>
        <p:spPr>
          <a:xfrm>
            <a:off x="326234" y="7322909"/>
            <a:ext cx="3124202" cy="1200329"/>
          </a:xfrm>
          <a:prstGeom prst="rect">
            <a:avLst/>
          </a:prstGeom>
        </p:spPr>
        <p:txBody>
          <a:bodyPr wrap="square">
            <a:spAutoFit/>
          </a:bodyPr>
          <a:lstStyle/>
          <a:p>
            <a:pPr marL="228600" indent="-228600" fontAlgn="auto">
              <a:spcAft>
                <a:spcPts val="0"/>
              </a:spcAft>
              <a:buFontTx/>
              <a:buAutoNum type="arabicPeriod" startAt="19"/>
            </a:pPr>
            <a:r>
              <a:rPr lang="en-US" altLang="ko-KR" sz="1200" smtClean="0">
                <a:latin typeface="Times New Roman" panose="02020603050405020304" pitchFamily="18" charset="0"/>
                <a:ea typeface="LG Smart_H Regular" panose="020B0600000101010101" pitchFamily="34" charset="-127"/>
                <a:cs typeface="Times New Roman" panose="02020603050405020304" pitchFamily="18" charset="0"/>
              </a:rPr>
              <a:t>Khái </a:t>
            </a:r>
            <a:r>
              <a:rPr lang="en-US" altLang="ko-KR" sz="1200">
                <a:latin typeface="Times New Roman" panose="02020603050405020304" pitchFamily="18" charset="0"/>
                <a:ea typeface="LG Smart_H Regular" panose="020B0600000101010101" pitchFamily="34" charset="-127"/>
                <a:cs typeface="Times New Roman" panose="02020603050405020304" pitchFamily="18" charset="0"/>
              </a:rPr>
              <a:t>niêm đúng về mối quan hệ giữa </a:t>
            </a:r>
            <a:r>
              <a:rPr lang="en-US" altLang="ko-KR" sz="1200" smtClean="0">
                <a:latin typeface="Times New Roman" panose="02020603050405020304" pitchFamily="18" charset="0"/>
                <a:ea typeface="LG Smart_H Regular" panose="020B0600000101010101" pitchFamily="34" charset="-127"/>
                <a:cs typeface="Times New Roman" panose="02020603050405020304" pitchFamily="18" charset="0"/>
              </a:rPr>
              <a:t>V,I,R</a:t>
            </a:r>
          </a:p>
          <a:p>
            <a:pPr fontAlgn="auto">
              <a:spcAft>
                <a:spcPts val="0"/>
              </a:spcAft>
            </a:pPr>
            <a:endParaRPr lang="en-US" altLang="ko-KR" sz="1200">
              <a:latin typeface="Times New Roman" panose="02020603050405020304" pitchFamily="18" charset="0"/>
              <a:ea typeface="LG Smart_H Regular" panose="020B0600000101010101" pitchFamily="34" charset="-127"/>
              <a:cs typeface="Times New Roman" panose="02020603050405020304" pitchFamily="18" charset="0"/>
            </a:endParaRPr>
          </a:p>
          <a:p>
            <a:pPr fontAlgn="auto">
              <a:spcBef>
                <a:spcPts val="0"/>
              </a:spcBef>
              <a:spcAft>
                <a:spcPts val="0"/>
              </a:spcAft>
            </a:pPr>
            <a:r>
              <a:rPr lang="en-US" altLang="ko-KR" sz="1200" smtClean="0">
                <a:latin typeface="Times New Roman" panose="02020603050405020304" pitchFamily="18" charset="0"/>
                <a:ea typeface="LG Smart_H Regular" panose="020B0600000101010101" pitchFamily="34" charset="-127"/>
                <a:cs typeface="Times New Roman" panose="02020603050405020304" pitchFamily="18" charset="0"/>
              </a:rPr>
              <a:t>A. </a:t>
            </a:r>
            <a:r>
              <a:rPr lang="en-US" altLang="ko-KR" sz="1200">
                <a:latin typeface="Times New Roman" panose="02020603050405020304" pitchFamily="18" charset="0"/>
                <a:ea typeface="LG Smart_H Regular" panose="020B0600000101010101" pitchFamily="34" charset="-127"/>
                <a:cs typeface="Times New Roman" panose="02020603050405020304" pitchFamily="18" charset="0"/>
              </a:rPr>
              <a:t>I giảm khi R tăng</a:t>
            </a:r>
          </a:p>
          <a:p>
            <a:pPr fontAlgn="auto">
              <a:spcBef>
                <a:spcPts val="0"/>
              </a:spcBef>
              <a:spcAft>
                <a:spcPts val="0"/>
              </a:spcAft>
            </a:pPr>
            <a:r>
              <a:rPr lang="en-US" altLang="ko-KR" sz="1200" smtClean="0">
                <a:latin typeface="Times New Roman" panose="02020603050405020304" pitchFamily="18" charset="0"/>
                <a:ea typeface="LG Smart_H Regular" panose="020B0600000101010101" pitchFamily="34" charset="-127"/>
                <a:cs typeface="Times New Roman" panose="02020603050405020304" pitchFamily="18" charset="0"/>
              </a:rPr>
              <a:t>B. V </a:t>
            </a:r>
            <a:r>
              <a:rPr lang="en-US" altLang="ko-KR" sz="1200">
                <a:latin typeface="Times New Roman" panose="02020603050405020304" pitchFamily="18" charset="0"/>
                <a:ea typeface="LG Smart_H Regular" panose="020B0600000101010101" pitchFamily="34" charset="-127"/>
                <a:cs typeface="Times New Roman" panose="02020603050405020304" pitchFamily="18" charset="0"/>
              </a:rPr>
              <a:t>tăng khi R giảm</a:t>
            </a:r>
          </a:p>
          <a:p>
            <a:pPr fontAlgn="auto">
              <a:spcBef>
                <a:spcPts val="0"/>
              </a:spcBef>
              <a:spcAft>
                <a:spcPts val="0"/>
              </a:spcAft>
            </a:pPr>
            <a:r>
              <a:rPr lang="en-US" altLang="ko-KR" sz="1200" smtClean="0">
                <a:latin typeface="Times New Roman" panose="02020603050405020304" pitchFamily="18" charset="0"/>
                <a:ea typeface="LG Smart_H Regular" panose="020B0600000101010101" pitchFamily="34" charset="-127"/>
                <a:cs typeface="Times New Roman" panose="02020603050405020304" pitchFamily="18" charset="0"/>
              </a:rPr>
              <a:t>C. </a:t>
            </a:r>
            <a:r>
              <a:rPr lang="en-US" altLang="ko-KR" sz="1200">
                <a:latin typeface="Times New Roman" panose="02020603050405020304" pitchFamily="18" charset="0"/>
                <a:ea typeface="LG Smart_H Regular" panose="020B0600000101010101" pitchFamily="34" charset="-127"/>
                <a:cs typeface="Times New Roman" panose="02020603050405020304" pitchFamily="18" charset="0"/>
              </a:rPr>
              <a:t>I giảm khi R giảm</a:t>
            </a:r>
          </a:p>
          <a:p>
            <a:pPr fontAlgn="auto">
              <a:spcBef>
                <a:spcPts val="0"/>
              </a:spcBef>
              <a:spcAft>
                <a:spcPts val="0"/>
              </a:spcAft>
            </a:pPr>
            <a:r>
              <a:rPr lang="en-US" altLang="ko-KR" sz="1200" smtClean="0">
                <a:latin typeface="Times New Roman" panose="02020603050405020304" pitchFamily="18" charset="0"/>
                <a:ea typeface="LG Smart_H Regular" panose="020B0600000101010101" pitchFamily="34" charset="-127"/>
                <a:cs typeface="Times New Roman" panose="02020603050405020304" pitchFamily="18" charset="0"/>
              </a:rPr>
              <a:t>D. V </a:t>
            </a:r>
            <a:r>
              <a:rPr lang="en-US" altLang="ko-KR" sz="1200">
                <a:latin typeface="Times New Roman" panose="02020603050405020304" pitchFamily="18" charset="0"/>
                <a:ea typeface="LG Smart_H Regular" panose="020B0600000101010101" pitchFamily="34" charset="-127"/>
                <a:cs typeface="Times New Roman" panose="02020603050405020304" pitchFamily="18" charset="0"/>
              </a:rPr>
              <a:t>tăng khi I giảm</a:t>
            </a:r>
          </a:p>
        </p:txBody>
      </p:sp>
      <p:sp>
        <p:nvSpPr>
          <p:cNvPr id="26" name="Text Box 5"/>
          <p:cNvSpPr txBox="1">
            <a:spLocks noChangeArrowheads="1"/>
          </p:cNvSpPr>
          <p:nvPr/>
        </p:nvSpPr>
        <p:spPr bwMode="auto">
          <a:xfrm>
            <a:off x="3009980" y="312636"/>
            <a:ext cx="700833" cy="261610"/>
          </a:xfrm>
          <a:prstGeom prst="rect">
            <a:avLst/>
          </a:prstGeom>
          <a:noFill/>
          <a:ln w="9525">
            <a:noFill/>
            <a:miter lim="800000"/>
            <a:headEnd/>
            <a:tailEnd/>
          </a:ln>
          <a:effectLst/>
        </p:spPr>
        <p:txBody>
          <a:bodyPr wrap="none">
            <a:spAutoFit/>
          </a:bodyPr>
          <a:lstStyle/>
          <a:p>
            <a:pPr>
              <a:defRPr/>
            </a:pPr>
            <a:r>
              <a:rPr lang="en-US" altLang="ko-KR" sz="1100" b="1">
                <a:effectLst>
                  <a:outerShdw blurRad="38100" dist="38100" dir="2700000" algn="tl">
                    <a:srgbClr val="C0C0C0"/>
                  </a:outerShdw>
                </a:effectLst>
                <a:latin typeface="Times New Roman" pitchFamily="18" charset="0"/>
                <a:cs typeface="Times New Roman" pitchFamily="18" charset="0"/>
              </a:rPr>
              <a:t>[ </a:t>
            </a:r>
            <a:r>
              <a:rPr lang="vi-VN" altLang="ko-KR" sz="1100" b="1" smtClean="0">
                <a:effectLst>
                  <a:outerShdw blurRad="38100" dist="38100" dir="2700000" algn="tl">
                    <a:srgbClr val="C0C0C0"/>
                  </a:outerShdw>
                </a:effectLst>
                <a:latin typeface="Times New Roman" pitchFamily="18" charset="0"/>
                <a:cs typeface="Times New Roman" pitchFamily="18" charset="0"/>
              </a:rPr>
              <a:t>đề111</a:t>
            </a:r>
            <a:r>
              <a:rPr lang="en-US" altLang="ko-KR" sz="1100" b="1" smtClean="0">
                <a:effectLst>
                  <a:outerShdw blurRad="38100" dist="38100" dir="2700000" algn="tl">
                    <a:srgbClr val="C0C0C0"/>
                  </a:outerShdw>
                </a:effectLst>
                <a:latin typeface="Times New Roman" pitchFamily="18" charset="0"/>
                <a:cs typeface="Times New Roman" pitchFamily="18" charset="0"/>
              </a:rPr>
              <a:t>] </a:t>
            </a:r>
            <a:endParaRPr lang="en-US" altLang="ko-KR" sz="1100" b="1" dirty="0">
              <a:effectLst>
                <a:outerShdw blurRad="38100" dist="38100" dir="2700000" algn="tl">
                  <a:srgbClr val="C0C0C0"/>
                </a:outerShdw>
              </a:effectLst>
              <a:latin typeface="Times New Roman" pitchFamily="18" charset="0"/>
              <a:cs typeface="Times New Roman" pitchFamily="18" charset="0"/>
            </a:endParaRPr>
          </a:p>
        </p:txBody>
      </p:sp>
    </p:spTree>
    <p:extLst>
      <p:ext uri="{BB962C8B-B14F-4D97-AF65-F5344CB8AC3E}">
        <p14:creationId xmlns:p14="http://schemas.microsoft.com/office/powerpoint/2010/main" val="2428633568"/>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Line 2"/>
          <p:cNvSpPr>
            <a:spLocks noChangeShapeType="1"/>
          </p:cNvSpPr>
          <p:nvPr/>
        </p:nvSpPr>
        <p:spPr bwMode="auto">
          <a:xfrm>
            <a:off x="341710" y="609600"/>
            <a:ext cx="6199980" cy="0"/>
          </a:xfrm>
          <a:prstGeom prst="line">
            <a:avLst/>
          </a:prstGeom>
          <a:noFill/>
          <a:ln w="57150" cmpd="thinThick">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a:p>
        </p:txBody>
      </p:sp>
      <p:sp>
        <p:nvSpPr>
          <p:cNvPr id="39" name="Text Box 6"/>
          <p:cNvSpPr txBox="1">
            <a:spLocks noChangeArrowheads="1"/>
          </p:cNvSpPr>
          <p:nvPr/>
        </p:nvSpPr>
        <p:spPr bwMode="auto">
          <a:xfrm>
            <a:off x="123826" y="228599"/>
            <a:ext cx="1627369" cy="338554"/>
          </a:xfrm>
          <a:prstGeom prst="rect">
            <a:avLst/>
          </a:prstGeom>
          <a:noFill/>
          <a:ln w="9525">
            <a:noFill/>
            <a:miter lim="800000"/>
            <a:headEnd/>
            <a:tailEnd/>
          </a:ln>
          <a:effectLst/>
        </p:spPr>
        <p:txBody>
          <a:bodyPr wrap="none">
            <a:spAutoFit/>
          </a:bodyPr>
          <a:lstStyle>
            <a:lvl1pPr eaLnBrk="0" hangingPunct="0">
              <a:defRPr kumimoji="1" sz="900">
                <a:solidFill>
                  <a:schemeClr val="tx1"/>
                </a:solidFill>
                <a:latin typeface="Dotum" pitchFamily="50" charset="-127"/>
                <a:ea typeface="Dotum" pitchFamily="50" charset="-127"/>
              </a:defRPr>
            </a:lvl1pPr>
            <a:lvl2pPr marL="742950" indent="-285750" eaLnBrk="0" hangingPunct="0">
              <a:defRPr kumimoji="1" sz="900">
                <a:solidFill>
                  <a:schemeClr val="tx1"/>
                </a:solidFill>
                <a:latin typeface="Dotum" pitchFamily="50" charset="-127"/>
                <a:ea typeface="Dotum" pitchFamily="50" charset="-127"/>
              </a:defRPr>
            </a:lvl2pPr>
            <a:lvl3pPr marL="1143000" indent="-228600" eaLnBrk="0" hangingPunct="0">
              <a:defRPr kumimoji="1" sz="900">
                <a:solidFill>
                  <a:schemeClr val="tx1"/>
                </a:solidFill>
                <a:latin typeface="Dotum" pitchFamily="50" charset="-127"/>
                <a:ea typeface="Dotum" pitchFamily="50" charset="-127"/>
              </a:defRPr>
            </a:lvl3pPr>
            <a:lvl4pPr marL="1600200" indent="-228600" eaLnBrk="0" hangingPunct="0">
              <a:defRPr kumimoji="1" sz="900">
                <a:solidFill>
                  <a:schemeClr val="tx1"/>
                </a:solidFill>
                <a:latin typeface="Dotum" pitchFamily="50" charset="-127"/>
                <a:ea typeface="Dotum" pitchFamily="50" charset="-127"/>
              </a:defRPr>
            </a:lvl4pPr>
            <a:lvl5pPr marL="2057400" indent="-228600" eaLnBrk="0" hangingPunct="0">
              <a:defRPr kumimoji="1" sz="900">
                <a:solidFill>
                  <a:schemeClr val="tx1"/>
                </a:solidFill>
                <a:latin typeface="Dotum" pitchFamily="50" charset="-127"/>
                <a:ea typeface="Dotum" pitchFamily="50" charset="-127"/>
              </a:defRPr>
            </a:lvl5pPr>
            <a:lvl6pPr marL="2514600" indent="-228600" eaLnBrk="0" fontAlgn="base" hangingPunct="0">
              <a:spcBef>
                <a:spcPct val="0"/>
              </a:spcBef>
              <a:spcAft>
                <a:spcPct val="0"/>
              </a:spcAft>
              <a:defRPr kumimoji="1" sz="900">
                <a:solidFill>
                  <a:schemeClr val="tx1"/>
                </a:solidFill>
                <a:latin typeface="Dotum" pitchFamily="50" charset="-127"/>
                <a:ea typeface="Dotum" pitchFamily="50" charset="-127"/>
              </a:defRPr>
            </a:lvl6pPr>
            <a:lvl7pPr marL="2971800" indent="-228600" eaLnBrk="0" fontAlgn="base" hangingPunct="0">
              <a:spcBef>
                <a:spcPct val="0"/>
              </a:spcBef>
              <a:spcAft>
                <a:spcPct val="0"/>
              </a:spcAft>
              <a:defRPr kumimoji="1" sz="900">
                <a:solidFill>
                  <a:schemeClr val="tx1"/>
                </a:solidFill>
                <a:latin typeface="Dotum" pitchFamily="50" charset="-127"/>
                <a:ea typeface="Dotum" pitchFamily="50" charset="-127"/>
              </a:defRPr>
            </a:lvl7pPr>
            <a:lvl8pPr marL="3429000" indent="-228600" eaLnBrk="0" fontAlgn="base" hangingPunct="0">
              <a:spcBef>
                <a:spcPct val="0"/>
              </a:spcBef>
              <a:spcAft>
                <a:spcPct val="0"/>
              </a:spcAft>
              <a:defRPr kumimoji="1" sz="900">
                <a:solidFill>
                  <a:schemeClr val="tx1"/>
                </a:solidFill>
                <a:latin typeface="Dotum" pitchFamily="50" charset="-127"/>
                <a:ea typeface="Dotum" pitchFamily="50" charset="-127"/>
              </a:defRPr>
            </a:lvl8pPr>
            <a:lvl9pPr marL="3886200" indent="-228600" eaLnBrk="0" fontAlgn="base" hangingPunct="0">
              <a:spcBef>
                <a:spcPct val="0"/>
              </a:spcBef>
              <a:spcAft>
                <a:spcPct val="0"/>
              </a:spcAft>
              <a:defRPr kumimoji="1" sz="900">
                <a:solidFill>
                  <a:schemeClr val="tx1"/>
                </a:solidFill>
                <a:latin typeface="Dotum" pitchFamily="50" charset="-127"/>
                <a:ea typeface="Dotum" pitchFamily="50" charset="-127"/>
              </a:defRPr>
            </a:lvl9pPr>
          </a:lstStyle>
          <a:p>
            <a:pPr eaLnBrk="1" hangingPunct="1"/>
            <a:r>
              <a:rPr lang="en-US" altLang="ko-KR" sz="1600" b="1" smtClean="0">
                <a:effectLst>
                  <a:outerShdw blurRad="38100" dist="38100" dir="2700000" algn="tl">
                    <a:srgbClr val="C0C0C0"/>
                  </a:outerShdw>
                </a:effectLst>
                <a:latin typeface="Times New Roman" panose="02020603050405020304" pitchFamily="18" charset="0"/>
                <a:cs typeface="Times New Roman" panose="02020603050405020304" pitchFamily="18" charset="0"/>
              </a:rPr>
              <a:t>[ </a:t>
            </a:r>
            <a:r>
              <a:rPr lang="vi-VN" altLang="ko-KR" sz="1600" b="1" smtClean="0">
                <a:effectLst>
                  <a:outerShdw blurRad="38100" dist="38100" dir="2700000" algn="tl">
                    <a:srgbClr val="C0C0C0"/>
                  </a:outerShdw>
                </a:effectLst>
                <a:latin typeface="Times New Roman" panose="02020603050405020304" pitchFamily="18" charset="0"/>
                <a:cs typeface="Times New Roman" panose="02020603050405020304" pitchFamily="18" charset="0"/>
              </a:rPr>
              <a:t>Điện</a:t>
            </a:r>
            <a:r>
              <a:rPr lang="en-US" altLang="ko-KR" sz="1600" b="1" smtClean="0">
                <a:effectLst>
                  <a:outerShdw blurRad="38100" dist="38100" dir="2700000" algn="tl">
                    <a:srgbClr val="C0C0C0"/>
                  </a:outerShdw>
                </a:effectLst>
                <a:latin typeface="Times New Roman" panose="02020603050405020304" pitchFamily="18" charset="0"/>
                <a:cs typeface="Times New Roman" panose="02020603050405020304" pitchFamily="18" charset="0"/>
              </a:rPr>
              <a:t> -</a:t>
            </a:r>
            <a:r>
              <a:rPr lang="vi-VN" altLang="ko-KR" sz="1600" b="1" smtClean="0">
                <a:effectLst>
                  <a:outerShdw blurRad="38100" dist="38100" dir="2700000" algn="tl">
                    <a:srgbClr val="C0C0C0"/>
                  </a:outerShdw>
                </a:effectLst>
                <a:latin typeface="Times New Roman" panose="02020603050405020304" pitchFamily="18" charset="0"/>
                <a:cs typeface="Times New Roman" panose="02020603050405020304" pitchFamily="18" charset="0"/>
              </a:rPr>
              <a:t> </a:t>
            </a:r>
            <a:r>
              <a:rPr lang="vi-VN" altLang="ko-KR" sz="1600" b="1" dirty="0" smtClean="0">
                <a:effectLst>
                  <a:outerShdw blurRad="38100" dist="38100" dir="2700000" algn="tl">
                    <a:srgbClr val="C0C0C0"/>
                  </a:outerShdw>
                </a:effectLst>
                <a:latin typeface="Times New Roman" panose="02020603050405020304" pitchFamily="18" charset="0"/>
                <a:cs typeface="Times New Roman" panose="02020603050405020304" pitchFamily="18" charset="0"/>
              </a:rPr>
              <a:t>điện </a:t>
            </a:r>
            <a:r>
              <a:rPr lang="vi-VN" altLang="ko-KR" sz="1600" b="1" smtClean="0">
                <a:effectLst>
                  <a:outerShdw blurRad="38100" dist="38100" dir="2700000" algn="tl">
                    <a:srgbClr val="C0C0C0"/>
                  </a:outerShdw>
                </a:effectLst>
                <a:latin typeface="Times New Roman" panose="02020603050405020304" pitchFamily="18" charset="0"/>
                <a:cs typeface="Times New Roman" panose="02020603050405020304" pitchFamily="18" charset="0"/>
              </a:rPr>
              <a:t>tử </a:t>
            </a:r>
            <a:r>
              <a:rPr lang="en-US" altLang="ko-KR" sz="1600" b="1">
                <a:effectLst>
                  <a:outerShdw blurRad="38100" dist="38100" dir="2700000" algn="tl">
                    <a:srgbClr val="C0C0C0"/>
                  </a:outerShdw>
                </a:effectLst>
                <a:latin typeface="Times New Roman" panose="02020603050405020304" pitchFamily="18" charset="0"/>
                <a:cs typeface="Times New Roman" panose="02020603050405020304" pitchFamily="18" charset="0"/>
              </a:rPr>
              <a:t>]</a:t>
            </a:r>
            <a:endParaRPr lang="ko-KR" altLang="en-US" sz="1600" b="1" dirty="0">
              <a:effectLst>
                <a:outerShdw blurRad="38100" dist="38100" dir="2700000" algn="tl">
                  <a:srgbClr val="C0C0C0"/>
                </a:outerShdw>
              </a:effectLst>
              <a:latin typeface="Times New Roman" panose="02020603050405020304" pitchFamily="18" charset="0"/>
              <a:cs typeface="Times New Roman" panose="02020603050405020304" pitchFamily="18" charset="0"/>
            </a:endParaRPr>
          </a:p>
        </p:txBody>
      </p:sp>
      <p:sp>
        <p:nvSpPr>
          <p:cNvPr id="7" name="TextBox 6"/>
          <p:cNvSpPr txBox="1"/>
          <p:nvPr/>
        </p:nvSpPr>
        <p:spPr>
          <a:xfrm>
            <a:off x="3190876" y="9689528"/>
            <a:ext cx="649537" cy="230832"/>
          </a:xfrm>
          <a:prstGeom prst="rect">
            <a:avLst/>
          </a:prstGeom>
          <a:noFill/>
        </p:spPr>
        <p:txBody>
          <a:bodyPr wrap="none" rtlCol="0">
            <a:spAutoFit/>
          </a:bodyPr>
          <a:lstStyle/>
          <a:p>
            <a:r>
              <a:rPr lang="en-US" smtClean="0"/>
              <a:t>Trang 03</a:t>
            </a:r>
            <a:endParaRPr lang="en-US"/>
          </a:p>
        </p:txBody>
      </p:sp>
      <p:sp>
        <p:nvSpPr>
          <p:cNvPr id="8" name="Rectangle 3"/>
          <p:cNvSpPr>
            <a:spLocks noChangeArrowheads="1"/>
          </p:cNvSpPr>
          <p:nvPr/>
        </p:nvSpPr>
        <p:spPr bwMode="auto">
          <a:xfrm>
            <a:off x="304800" y="776288"/>
            <a:ext cx="3124200" cy="890111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rIns="54000"/>
          <a:lstStyle>
            <a:lvl1pPr marL="457200" indent="-457200" eaLnBrk="0" hangingPunct="0">
              <a:defRPr kumimoji="1" sz="900">
                <a:solidFill>
                  <a:schemeClr val="tx1"/>
                </a:solidFill>
                <a:latin typeface="Arial" charset="0"/>
                <a:ea typeface="돋움" pitchFamily="50" charset="-127"/>
              </a:defRPr>
            </a:lvl1pPr>
            <a:lvl2pPr marL="742950" indent="-285750" eaLnBrk="0" hangingPunct="0">
              <a:defRPr kumimoji="1" sz="900">
                <a:solidFill>
                  <a:schemeClr val="tx1"/>
                </a:solidFill>
                <a:latin typeface="Arial" charset="0"/>
                <a:ea typeface="돋움" pitchFamily="50" charset="-127"/>
              </a:defRPr>
            </a:lvl2pPr>
            <a:lvl3pPr marL="1143000" indent="-228600" eaLnBrk="0" hangingPunct="0">
              <a:defRPr kumimoji="1" sz="900">
                <a:solidFill>
                  <a:schemeClr val="tx1"/>
                </a:solidFill>
                <a:latin typeface="Arial" charset="0"/>
                <a:ea typeface="돋움" pitchFamily="50" charset="-127"/>
              </a:defRPr>
            </a:lvl3pPr>
            <a:lvl4pPr marL="1600200" indent="-228600" eaLnBrk="0" hangingPunct="0">
              <a:defRPr kumimoji="1" sz="900">
                <a:solidFill>
                  <a:schemeClr val="tx1"/>
                </a:solidFill>
                <a:latin typeface="Arial" charset="0"/>
                <a:ea typeface="돋움" pitchFamily="50" charset="-127"/>
              </a:defRPr>
            </a:lvl4pPr>
            <a:lvl5pPr marL="2057400" indent="-228600" eaLnBrk="0" hangingPunct="0">
              <a:defRPr kumimoji="1" sz="900">
                <a:solidFill>
                  <a:schemeClr val="tx1"/>
                </a:solidFill>
                <a:latin typeface="Arial" charset="0"/>
                <a:ea typeface="돋움" pitchFamily="50" charset="-127"/>
              </a:defRPr>
            </a:lvl5pPr>
            <a:lvl6pPr marL="2514600" indent="-228600" eaLnBrk="0" fontAlgn="base" hangingPunct="0">
              <a:spcBef>
                <a:spcPct val="0"/>
              </a:spcBef>
              <a:spcAft>
                <a:spcPct val="0"/>
              </a:spcAft>
              <a:defRPr kumimoji="1" sz="900">
                <a:solidFill>
                  <a:schemeClr val="tx1"/>
                </a:solidFill>
                <a:latin typeface="Arial" charset="0"/>
                <a:ea typeface="돋움" pitchFamily="50" charset="-127"/>
              </a:defRPr>
            </a:lvl6pPr>
            <a:lvl7pPr marL="2971800" indent="-228600" eaLnBrk="0" fontAlgn="base" hangingPunct="0">
              <a:spcBef>
                <a:spcPct val="0"/>
              </a:spcBef>
              <a:spcAft>
                <a:spcPct val="0"/>
              </a:spcAft>
              <a:defRPr kumimoji="1" sz="900">
                <a:solidFill>
                  <a:schemeClr val="tx1"/>
                </a:solidFill>
                <a:latin typeface="Arial" charset="0"/>
                <a:ea typeface="돋움" pitchFamily="50" charset="-127"/>
              </a:defRPr>
            </a:lvl7pPr>
            <a:lvl8pPr marL="3429000" indent="-228600" eaLnBrk="0" fontAlgn="base" hangingPunct="0">
              <a:spcBef>
                <a:spcPct val="0"/>
              </a:spcBef>
              <a:spcAft>
                <a:spcPct val="0"/>
              </a:spcAft>
              <a:defRPr kumimoji="1" sz="900">
                <a:solidFill>
                  <a:schemeClr val="tx1"/>
                </a:solidFill>
                <a:latin typeface="Arial" charset="0"/>
                <a:ea typeface="돋움" pitchFamily="50" charset="-127"/>
              </a:defRPr>
            </a:lvl8pPr>
            <a:lvl9pPr marL="3886200" indent="-228600" eaLnBrk="0" fontAlgn="base" hangingPunct="0">
              <a:spcBef>
                <a:spcPct val="0"/>
              </a:spcBef>
              <a:spcAft>
                <a:spcPct val="0"/>
              </a:spcAft>
              <a:defRPr kumimoji="1" sz="900">
                <a:solidFill>
                  <a:schemeClr val="tx1"/>
                </a:solidFill>
                <a:latin typeface="Arial" charset="0"/>
                <a:ea typeface="돋움" pitchFamily="50" charset="-127"/>
              </a:defRPr>
            </a:lvl9pPr>
          </a:lstStyle>
          <a:p>
            <a:pPr eaLnBrk="1" fontAlgn="base" hangingPunct="1">
              <a:spcBef>
                <a:spcPct val="0"/>
              </a:spcBef>
              <a:spcAft>
                <a:spcPct val="0"/>
              </a:spcAft>
            </a:pPr>
            <a:endParaRPr lang="en-US" altLang="ko-KR" smtClean="0"/>
          </a:p>
          <a:p>
            <a:pPr eaLnBrk="1" fontAlgn="base" hangingPunct="1">
              <a:spcBef>
                <a:spcPct val="0"/>
              </a:spcBef>
              <a:spcAft>
                <a:spcPct val="0"/>
              </a:spcAft>
            </a:pPr>
            <a:endParaRPr lang="en-US" altLang="ko-KR" smtClean="0"/>
          </a:p>
        </p:txBody>
      </p:sp>
      <p:sp>
        <p:nvSpPr>
          <p:cNvPr id="9" name="Rectangle 4"/>
          <p:cNvSpPr>
            <a:spLocks noChangeArrowheads="1"/>
          </p:cNvSpPr>
          <p:nvPr/>
        </p:nvSpPr>
        <p:spPr bwMode="auto">
          <a:xfrm>
            <a:off x="3429000" y="776288"/>
            <a:ext cx="3124200" cy="890111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marL="457200" indent="-457200" eaLnBrk="0" hangingPunct="0">
              <a:defRPr kumimoji="1" sz="900">
                <a:solidFill>
                  <a:schemeClr val="tx1"/>
                </a:solidFill>
                <a:latin typeface="Arial" charset="0"/>
                <a:ea typeface="돋움" pitchFamily="50" charset="-127"/>
              </a:defRPr>
            </a:lvl1pPr>
            <a:lvl2pPr marL="742950" indent="-285750" eaLnBrk="0" hangingPunct="0">
              <a:defRPr kumimoji="1" sz="900">
                <a:solidFill>
                  <a:schemeClr val="tx1"/>
                </a:solidFill>
                <a:latin typeface="Arial" charset="0"/>
                <a:ea typeface="돋움" pitchFamily="50" charset="-127"/>
              </a:defRPr>
            </a:lvl2pPr>
            <a:lvl3pPr marL="1143000" indent="-228600" eaLnBrk="0" hangingPunct="0">
              <a:defRPr kumimoji="1" sz="900">
                <a:solidFill>
                  <a:schemeClr val="tx1"/>
                </a:solidFill>
                <a:latin typeface="Arial" charset="0"/>
                <a:ea typeface="돋움" pitchFamily="50" charset="-127"/>
              </a:defRPr>
            </a:lvl3pPr>
            <a:lvl4pPr marL="1600200" indent="-228600" eaLnBrk="0" hangingPunct="0">
              <a:defRPr kumimoji="1" sz="900">
                <a:solidFill>
                  <a:schemeClr val="tx1"/>
                </a:solidFill>
                <a:latin typeface="Arial" charset="0"/>
                <a:ea typeface="돋움" pitchFamily="50" charset="-127"/>
              </a:defRPr>
            </a:lvl4pPr>
            <a:lvl5pPr marL="2057400" indent="-228600" eaLnBrk="0" hangingPunct="0">
              <a:defRPr kumimoji="1" sz="900">
                <a:solidFill>
                  <a:schemeClr val="tx1"/>
                </a:solidFill>
                <a:latin typeface="Arial" charset="0"/>
                <a:ea typeface="돋움" pitchFamily="50" charset="-127"/>
              </a:defRPr>
            </a:lvl5pPr>
            <a:lvl6pPr marL="2514600" indent="-228600" eaLnBrk="0" fontAlgn="base" hangingPunct="0">
              <a:spcBef>
                <a:spcPct val="0"/>
              </a:spcBef>
              <a:spcAft>
                <a:spcPct val="0"/>
              </a:spcAft>
              <a:defRPr kumimoji="1" sz="900">
                <a:solidFill>
                  <a:schemeClr val="tx1"/>
                </a:solidFill>
                <a:latin typeface="Arial" charset="0"/>
                <a:ea typeface="돋움" pitchFamily="50" charset="-127"/>
              </a:defRPr>
            </a:lvl6pPr>
            <a:lvl7pPr marL="2971800" indent="-228600" eaLnBrk="0" fontAlgn="base" hangingPunct="0">
              <a:spcBef>
                <a:spcPct val="0"/>
              </a:spcBef>
              <a:spcAft>
                <a:spcPct val="0"/>
              </a:spcAft>
              <a:defRPr kumimoji="1" sz="900">
                <a:solidFill>
                  <a:schemeClr val="tx1"/>
                </a:solidFill>
                <a:latin typeface="Arial" charset="0"/>
                <a:ea typeface="돋움" pitchFamily="50" charset="-127"/>
              </a:defRPr>
            </a:lvl7pPr>
            <a:lvl8pPr marL="3429000" indent="-228600" eaLnBrk="0" fontAlgn="base" hangingPunct="0">
              <a:spcBef>
                <a:spcPct val="0"/>
              </a:spcBef>
              <a:spcAft>
                <a:spcPct val="0"/>
              </a:spcAft>
              <a:defRPr kumimoji="1" sz="900">
                <a:solidFill>
                  <a:schemeClr val="tx1"/>
                </a:solidFill>
                <a:latin typeface="Arial" charset="0"/>
                <a:ea typeface="돋움" pitchFamily="50" charset="-127"/>
              </a:defRPr>
            </a:lvl8pPr>
            <a:lvl9pPr marL="3886200" indent="-228600" eaLnBrk="0" fontAlgn="base" hangingPunct="0">
              <a:spcBef>
                <a:spcPct val="0"/>
              </a:spcBef>
              <a:spcAft>
                <a:spcPct val="0"/>
              </a:spcAft>
              <a:defRPr kumimoji="1" sz="900">
                <a:solidFill>
                  <a:schemeClr val="tx1"/>
                </a:solidFill>
                <a:latin typeface="Arial" charset="0"/>
                <a:ea typeface="돋움" pitchFamily="50" charset="-127"/>
              </a:defRPr>
            </a:lvl9pPr>
          </a:lstStyle>
          <a:p>
            <a:pPr eaLnBrk="1" fontAlgn="base" hangingPunct="1">
              <a:spcBef>
                <a:spcPct val="0"/>
              </a:spcBef>
              <a:spcAft>
                <a:spcPct val="0"/>
              </a:spcAft>
            </a:pPr>
            <a:endParaRPr lang="ko-KR" altLang="ko-KR" smtClean="0"/>
          </a:p>
        </p:txBody>
      </p:sp>
      <p:sp>
        <p:nvSpPr>
          <p:cNvPr id="152" name="Rectangle 3">
            <a:extLst>
              <a:ext uri="{FF2B5EF4-FFF2-40B4-BE49-F238E27FC236}">
                <a16:creationId xmlns:a16="http://schemas.microsoft.com/office/drawing/2014/main" id="{DDC12961-B54A-4C25-B3A8-2B03EEEBD428}"/>
              </a:ext>
            </a:extLst>
          </p:cNvPr>
          <p:cNvSpPr>
            <a:spLocks noChangeArrowheads="1"/>
          </p:cNvSpPr>
          <p:nvPr/>
        </p:nvSpPr>
        <p:spPr bwMode="auto">
          <a:xfrm>
            <a:off x="304800" y="776288"/>
            <a:ext cx="3124200" cy="890111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rIns="54000"/>
          <a:lstStyle>
            <a:lvl1pPr marL="457200" indent="-457200" eaLnBrk="0" hangingPunct="0">
              <a:defRPr kumimoji="1" sz="900">
                <a:solidFill>
                  <a:schemeClr val="tx1"/>
                </a:solidFill>
                <a:latin typeface="돋움" panose="020B0600000101010101" pitchFamily="50" charset="-127"/>
                <a:ea typeface="돋움" panose="020B0600000101010101" pitchFamily="50" charset="-127"/>
              </a:defRPr>
            </a:lvl1pPr>
            <a:lvl2pPr marL="742950" indent="-285750" eaLnBrk="0" hangingPunct="0">
              <a:defRPr kumimoji="1" sz="900">
                <a:solidFill>
                  <a:schemeClr val="tx1"/>
                </a:solidFill>
                <a:latin typeface="돋움" panose="020B0600000101010101" pitchFamily="50" charset="-127"/>
                <a:ea typeface="돋움" panose="020B0600000101010101" pitchFamily="50" charset="-127"/>
              </a:defRPr>
            </a:lvl2pPr>
            <a:lvl3pPr marL="1143000" indent="-228600" eaLnBrk="0" hangingPunct="0">
              <a:defRPr kumimoji="1" sz="900">
                <a:solidFill>
                  <a:schemeClr val="tx1"/>
                </a:solidFill>
                <a:latin typeface="돋움" panose="020B0600000101010101" pitchFamily="50" charset="-127"/>
                <a:ea typeface="돋움" panose="020B0600000101010101" pitchFamily="50" charset="-127"/>
              </a:defRPr>
            </a:lvl3pPr>
            <a:lvl4pPr marL="1600200" indent="-228600" eaLnBrk="0" hangingPunct="0">
              <a:defRPr kumimoji="1" sz="900">
                <a:solidFill>
                  <a:schemeClr val="tx1"/>
                </a:solidFill>
                <a:latin typeface="돋움" panose="020B0600000101010101" pitchFamily="50" charset="-127"/>
                <a:ea typeface="돋움" panose="020B0600000101010101" pitchFamily="50" charset="-127"/>
              </a:defRPr>
            </a:lvl4pPr>
            <a:lvl5pPr marL="2057400" indent="-228600" eaLnBrk="0" hangingPunct="0">
              <a:defRPr kumimoji="1" sz="900">
                <a:solidFill>
                  <a:schemeClr val="tx1"/>
                </a:solidFill>
                <a:latin typeface="돋움" panose="020B0600000101010101" pitchFamily="50" charset="-127"/>
                <a:ea typeface="돋움" panose="020B0600000101010101" pitchFamily="50" charset="-127"/>
              </a:defRPr>
            </a:lvl5pPr>
            <a:lvl6pPr marL="2514600" indent="-228600" eaLnBrk="0" fontAlgn="base" hangingPunct="0">
              <a:spcBef>
                <a:spcPct val="0"/>
              </a:spcBef>
              <a:spcAft>
                <a:spcPct val="0"/>
              </a:spcAft>
              <a:defRPr kumimoji="1" sz="900">
                <a:solidFill>
                  <a:schemeClr val="tx1"/>
                </a:solidFill>
                <a:latin typeface="돋움" panose="020B0600000101010101" pitchFamily="50" charset="-127"/>
                <a:ea typeface="돋움" panose="020B0600000101010101" pitchFamily="50" charset="-127"/>
              </a:defRPr>
            </a:lvl6pPr>
            <a:lvl7pPr marL="2971800" indent="-228600" eaLnBrk="0" fontAlgn="base" hangingPunct="0">
              <a:spcBef>
                <a:spcPct val="0"/>
              </a:spcBef>
              <a:spcAft>
                <a:spcPct val="0"/>
              </a:spcAft>
              <a:defRPr kumimoji="1" sz="900">
                <a:solidFill>
                  <a:schemeClr val="tx1"/>
                </a:solidFill>
                <a:latin typeface="돋움" panose="020B0600000101010101" pitchFamily="50" charset="-127"/>
                <a:ea typeface="돋움" panose="020B0600000101010101" pitchFamily="50" charset="-127"/>
              </a:defRPr>
            </a:lvl7pPr>
            <a:lvl8pPr marL="3429000" indent="-228600" eaLnBrk="0" fontAlgn="base" hangingPunct="0">
              <a:spcBef>
                <a:spcPct val="0"/>
              </a:spcBef>
              <a:spcAft>
                <a:spcPct val="0"/>
              </a:spcAft>
              <a:defRPr kumimoji="1" sz="900">
                <a:solidFill>
                  <a:schemeClr val="tx1"/>
                </a:solidFill>
                <a:latin typeface="돋움" panose="020B0600000101010101" pitchFamily="50" charset="-127"/>
                <a:ea typeface="돋움" panose="020B0600000101010101" pitchFamily="50" charset="-127"/>
              </a:defRPr>
            </a:lvl8pPr>
            <a:lvl9pPr marL="3886200" indent="-228600" eaLnBrk="0" fontAlgn="base" hangingPunct="0">
              <a:spcBef>
                <a:spcPct val="0"/>
              </a:spcBef>
              <a:spcAft>
                <a:spcPct val="0"/>
              </a:spcAft>
              <a:defRPr kumimoji="1" sz="900">
                <a:solidFill>
                  <a:schemeClr val="tx1"/>
                </a:solidFill>
                <a:latin typeface="돋움" panose="020B0600000101010101" pitchFamily="50" charset="-127"/>
                <a:ea typeface="돋움" panose="020B0600000101010101" pitchFamily="50" charset="-127"/>
              </a:defRPr>
            </a:lvl9pPr>
          </a:lstStyle>
          <a:p>
            <a:pPr eaLnBrk="1" fontAlgn="base" latinLnBrk="1" hangingPunct="1">
              <a:spcBef>
                <a:spcPct val="0"/>
              </a:spcBef>
              <a:spcAft>
                <a:spcPct val="0"/>
              </a:spcAft>
            </a:pPr>
            <a:endParaRPr lang="en-US" altLang="ko-KR"/>
          </a:p>
          <a:p>
            <a:pPr eaLnBrk="1" fontAlgn="base" latinLnBrk="1" hangingPunct="1">
              <a:spcBef>
                <a:spcPct val="0"/>
              </a:spcBef>
              <a:spcAft>
                <a:spcPct val="0"/>
              </a:spcAft>
            </a:pPr>
            <a:endParaRPr lang="en-US" altLang="ko-KR"/>
          </a:p>
        </p:txBody>
      </p:sp>
      <p:sp>
        <p:nvSpPr>
          <p:cNvPr id="153" name="Rectangle 4">
            <a:extLst>
              <a:ext uri="{FF2B5EF4-FFF2-40B4-BE49-F238E27FC236}">
                <a16:creationId xmlns:a16="http://schemas.microsoft.com/office/drawing/2014/main" id="{D880F309-339B-48D2-A647-ACB3A1B5B73D}"/>
              </a:ext>
            </a:extLst>
          </p:cNvPr>
          <p:cNvSpPr>
            <a:spLocks noChangeArrowheads="1"/>
          </p:cNvSpPr>
          <p:nvPr/>
        </p:nvSpPr>
        <p:spPr bwMode="auto">
          <a:xfrm>
            <a:off x="3429000" y="776288"/>
            <a:ext cx="3124200" cy="890111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457200" indent="-457200" eaLnBrk="0" hangingPunct="0">
              <a:defRPr kumimoji="1" sz="900">
                <a:solidFill>
                  <a:schemeClr val="tx1"/>
                </a:solidFill>
                <a:latin typeface="돋움" panose="020B0600000101010101" pitchFamily="50" charset="-127"/>
                <a:ea typeface="돋움" panose="020B0600000101010101" pitchFamily="50" charset="-127"/>
              </a:defRPr>
            </a:lvl1pPr>
            <a:lvl2pPr marL="742950" indent="-285750" eaLnBrk="0" hangingPunct="0">
              <a:defRPr kumimoji="1" sz="900">
                <a:solidFill>
                  <a:schemeClr val="tx1"/>
                </a:solidFill>
                <a:latin typeface="돋움" panose="020B0600000101010101" pitchFamily="50" charset="-127"/>
                <a:ea typeface="돋움" panose="020B0600000101010101" pitchFamily="50" charset="-127"/>
              </a:defRPr>
            </a:lvl2pPr>
            <a:lvl3pPr marL="1143000" indent="-228600" eaLnBrk="0" hangingPunct="0">
              <a:defRPr kumimoji="1" sz="900">
                <a:solidFill>
                  <a:schemeClr val="tx1"/>
                </a:solidFill>
                <a:latin typeface="돋움" panose="020B0600000101010101" pitchFamily="50" charset="-127"/>
                <a:ea typeface="돋움" panose="020B0600000101010101" pitchFamily="50" charset="-127"/>
              </a:defRPr>
            </a:lvl3pPr>
            <a:lvl4pPr marL="1600200" indent="-228600" eaLnBrk="0" hangingPunct="0">
              <a:defRPr kumimoji="1" sz="900">
                <a:solidFill>
                  <a:schemeClr val="tx1"/>
                </a:solidFill>
                <a:latin typeface="돋움" panose="020B0600000101010101" pitchFamily="50" charset="-127"/>
                <a:ea typeface="돋움" panose="020B0600000101010101" pitchFamily="50" charset="-127"/>
              </a:defRPr>
            </a:lvl4pPr>
            <a:lvl5pPr marL="2057400" indent="-228600" eaLnBrk="0" hangingPunct="0">
              <a:defRPr kumimoji="1" sz="900">
                <a:solidFill>
                  <a:schemeClr val="tx1"/>
                </a:solidFill>
                <a:latin typeface="돋움" panose="020B0600000101010101" pitchFamily="50" charset="-127"/>
                <a:ea typeface="돋움" panose="020B0600000101010101" pitchFamily="50" charset="-127"/>
              </a:defRPr>
            </a:lvl5pPr>
            <a:lvl6pPr marL="2514600" indent="-228600" eaLnBrk="0" fontAlgn="base" hangingPunct="0">
              <a:spcBef>
                <a:spcPct val="0"/>
              </a:spcBef>
              <a:spcAft>
                <a:spcPct val="0"/>
              </a:spcAft>
              <a:defRPr kumimoji="1" sz="900">
                <a:solidFill>
                  <a:schemeClr val="tx1"/>
                </a:solidFill>
                <a:latin typeface="돋움" panose="020B0600000101010101" pitchFamily="50" charset="-127"/>
                <a:ea typeface="돋움" panose="020B0600000101010101" pitchFamily="50" charset="-127"/>
              </a:defRPr>
            </a:lvl6pPr>
            <a:lvl7pPr marL="2971800" indent="-228600" eaLnBrk="0" fontAlgn="base" hangingPunct="0">
              <a:spcBef>
                <a:spcPct val="0"/>
              </a:spcBef>
              <a:spcAft>
                <a:spcPct val="0"/>
              </a:spcAft>
              <a:defRPr kumimoji="1" sz="900">
                <a:solidFill>
                  <a:schemeClr val="tx1"/>
                </a:solidFill>
                <a:latin typeface="돋움" panose="020B0600000101010101" pitchFamily="50" charset="-127"/>
                <a:ea typeface="돋움" panose="020B0600000101010101" pitchFamily="50" charset="-127"/>
              </a:defRPr>
            </a:lvl7pPr>
            <a:lvl8pPr marL="3429000" indent="-228600" eaLnBrk="0" fontAlgn="base" hangingPunct="0">
              <a:spcBef>
                <a:spcPct val="0"/>
              </a:spcBef>
              <a:spcAft>
                <a:spcPct val="0"/>
              </a:spcAft>
              <a:defRPr kumimoji="1" sz="900">
                <a:solidFill>
                  <a:schemeClr val="tx1"/>
                </a:solidFill>
                <a:latin typeface="돋움" panose="020B0600000101010101" pitchFamily="50" charset="-127"/>
                <a:ea typeface="돋움" panose="020B0600000101010101" pitchFamily="50" charset="-127"/>
              </a:defRPr>
            </a:lvl8pPr>
            <a:lvl9pPr marL="3886200" indent="-228600" eaLnBrk="0" fontAlgn="base" hangingPunct="0">
              <a:spcBef>
                <a:spcPct val="0"/>
              </a:spcBef>
              <a:spcAft>
                <a:spcPct val="0"/>
              </a:spcAft>
              <a:defRPr kumimoji="1" sz="900">
                <a:solidFill>
                  <a:schemeClr val="tx1"/>
                </a:solidFill>
                <a:latin typeface="돋움" panose="020B0600000101010101" pitchFamily="50" charset="-127"/>
                <a:ea typeface="돋움" panose="020B0600000101010101" pitchFamily="50" charset="-127"/>
              </a:defRPr>
            </a:lvl9pPr>
          </a:lstStyle>
          <a:p>
            <a:pPr eaLnBrk="1" fontAlgn="base" latinLnBrk="1" hangingPunct="1">
              <a:spcBef>
                <a:spcPct val="0"/>
              </a:spcBef>
              <a:spcAft>
                <a:spcPct val="0"/>
              </a:spcAft>
            </a:pPr>
            <a:endParaRPr lang="ko-KR" altLang="ko-KR"/>
          </a:p>
        </p:txBody>
      </p:sp>
      <p:sp>
        <p:nvSpPr>
          <p:cNvPr id="154" name="Text Box 6">
            <a:extLst>
              <a:ext uri="{FF2B5EF4-FFF2-40B4-BE49-F238E27FC236}">
                <a16:creationId xmlns:a16="http://schemas.microsoft.com/office/drawing/2014/main" id="{54985D59-EC90-4F1C-8555-330519E40D4E}"/>
              </a:ext>
            </a:extLst>
          </p:cNvPr>
          <p:cNvSpPr txBox="1">
            <a:spLocks noChangeArrowheads="1"/>
          </p:cNvSpPr>
          <p:nvPr/>
        </p:nvSpPr>
        <p:spPr bwMode="auto">
          <a:xfrm>
            <a:off x="292101" y="817563"/>
            <a:ext cx="2199641" cy="24622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900">
                <a:solidFill>
                  <a:schemeClr val="tx1"/>
                </a:solidFill>
                <a:latin typeface="돋움" panose="020B0600000101010101" pitchFamily="50" charset="-127"/>
                <a:ea typeface="돋움" panose="020B0600000101010101" pitchFamily="50" charset="-127"/>
              </a:defRPr>
            </a:lvl1pPr>
            <a:lvl2pPr marL="742950" indent="-285750" eaLnBrk="0" hangingPunct="0">
              <a:defRPr kumimoji="1" sz="900">
                <a:solidFill>
                  <a:schemeClr val="tx1"/>
                </a:solidFill>
                <a:latin typeface="돋움" panose="020B0600000101010101" pitchFamily="50" charset="-127"/>
                <a:ea typeface="돋움" panose="020B0600000101010101" pitchFamily="50" charset="-127"/>
              </a:defRPr>
            </a:lvl2pPr>
            <a:lvl3pPr marL="1143000" indent="-228600" eaLnBrk="0" hangingPunct="0">
              <a:defRPr kumimoji="1" sz="900">
                <a:solidFill>
                  <a:schemeClr val="tx1"/>
                </a:solidFill>
                <a:latin typeface="돋움" panose="020B0600000101010101" pitchFamily="50" charset="-127"/>
                <a:ea typeface="돋움" panose="020B0600000101010101" pitchFamily="50" charset="-127"/>
              </a:defRPr>
            </a:lvl3pPr>
            <a:lvl4pPr marL="1600200" indent="-228600" eaLnBrk="0" hangingPunct="0">
              <a:defRPr kumimoji="1" sz="900">
                <a:solidFill>
                  <a:schemeClr val="tx1"/>
                </a:solidFill>
                <a:latin typeface="돋움" panose="020B0600000101010101" pitchFamily="50" charset="-127"/>
                <a:ea typeface="돋움" panose="020B0600000101010101" pitchFamily="50" charset="-127"/>
              </a:defRPr>
            </a:lvl4pPr>
            <a:lvl5pPr marL="2057400" indent="-228600" eaLnBrk="0" hangingPunct="0">
              <a:defRPr kumimoji="1" sz="900">
                <a:solidFill>
                  <a:schemeClr val="tx1"/>
                </a:solidFill>
                <a:latin typeface="돋움" panose="020B0600000101010101" pitchFamily="50" charset="-127"/>
                <a:ea typeface="돋움" panose="020B0600000101010101" pitchFamily="50" charset="-127"/>
              </a:defRPr>
            </a:lvl5pPr>
            <a:lvl6pPr marL="2514600" indent="-228600" eaLnBrk="0" fontAlgn="base" hangingPunct="0">
              <a:spcBef>
                <a:spcPct val="0"/>
              </a:spcBef>
              <a:spcAft>
                <a:spcPct val="0"/>
              </a:spcAft>
              <a:defRPr kumimoji="1" sz="900">
                <a:solidFill>
                  <a:schemeClr val="tx1"/>
                </a:solidFill>
                <a:latin typeface="돋움" panose="020B0600000101010101" pitchFamily="50" charset="-127"/>
                <a:ea typeface="돋움" panose="020B0600000101010101" pitchFamily="50" charset="-127"/>
              </a:defRPr>
            </a:lvl6pPr>
            <a:lvl7pPr marL="2971800" indent="-228600" eaLnBrk="0" fontAlgn="base" hangingPunct="0">
              <a:spcBef>
                <a:spcPct val="0"/>
              </a:spcBef>
              <a:spcAft>
                <a:spcPct val="0"/>
              </a:spcAft>
              <a:defRPr kumimoji="1" sz="900">
                <a:solidFill>
                  <a:schemeClr val="tx1"/>
                </a:solidFill>
                <a:latin typeface="돋움" panose="020B0600000101010101" pitchFamily="50" charset="-127"/>
                <a:ea typeface="돋움" panose="020B0600000101010101" pitchFamily="50" charset="-127"/>
              </a:defRPr>
            </a:lvl7pPr>
            <a:lvl8pPr marL="3429000" indent="-228600" eaLnBrk="0" fontAlgn="base" hangingPunct="0">
              <a:spcBef>
                <a:spcPct val="0"/>
              </a:spcBef>
              <a:spcAft>
                <a:spcPct val="0"/>
              </a:spcAft>
              <a:defRPr kumimoji="1" sz="900">
                <a:solidFill>
                  <a:schemeClr val="tx1"/>
                </a:solidFill>
                <a:latin typeface="돋움" panose="020B0600000101010101" pitchFamily="50" charset="-127"/>
                <a:ea typeface="돋움" panose="020B0600000101010101" pitchFamily="50" charset="-127"/>
              </a:defRPr>
            </a:lvl8pPr>
            <a:lvl9pPr marL="3886200" indent="-228600" eaLnBrk="0" fontAlgn="base" hangingPunct="0">
              <a:spcBef>
                <a:spcPct val="0"/>
              </a:spcBef>
              <a:spcAft>
                <a:spcPct val="0"/>
              </a:spcAft>
              <a:defRPr kumimoji="1" sz="900">
                <a:solidFill>
                  <a:schemeClr val="tx1"/>
                </a:solidFill>
                <a:latin typeface="돋움" panose="020B0600000101010101" pitchFamily="50" charset="-127"/>
                <a:ea typeface="돋움" panose="020B0600000101010101" pitchFamily="50" charset="-127"/>
              </a:defRPr>
            </a:lvl9pPr>
          </a:lstStyle>
          <a:p>
            <a:pPr eaLnBrk="1" fontAlgn="base" latinLnBrk="1" hangingPunct="1">
              <a:spcBef>
                <a:spcPct val="0"/>
              </a:spcBef>
              <a:spcAft>
                <a:spcPct val="0"/>
              </a:spcAft>
            </a:pPr>
            <a:r>
              <a:rPr lang="vi-VN" sz="1000" b="1" dirty="0">
                <a:latin typeface="Arial (본문)"/>
              </a:rPr>
              <a:t>※  </a:t>
            </a:r>
            <a:r>
              <a:rPr lang="vi-VN" sz="1000" b="1">
                <a:latin typeface="Arial (본문)"/>
              </a:rPr>
              <a:t>Điện </a:t>
            </a:r>
            <a:r>
              <a:rPr lang="en-US" sz="1000" b="1" smtClean="0">
                <a:latin typeface="Arial (본문)"/>
              </a:rPr>
              <a:t>- điện tử</a:t>
            </a:r>
            <a:r>
              <a:rPr lang="vi-VN" sz="1000" b="1" smtClean="0">
                <a:latin typeface="Arial (본문)"/>
              </a:rPr>
              <a:t>: </a:t>
            </a:r>
            <a:r>
              <a:rPr lang="vi-VN" sz="1000" b="1" dirty="0">
                <a:latin typeface="Arial (본문)"/>
              </a:rPr>
              <a:t>Câu 1 ~ Câu 20</a:t>
            </a:r>
          </a:p>
        </p:txBody>
      </p:sp>
      <p:sp>
        <p:nvSpPr>
          <p:cNvPr id="155" name="Rectangle 7">
            <a:extLst>
              <a:ext uri="{FF2B5EF4-FFF2-40B4-BE49-F238E27FC236}">
                <a16:creationId xmlns:a16="http://schemas.microsoft.com/office/drawing/2014/main" id="{DE222E2D-D45F-46CD-87D9-A92F6D26021F}"/>
              </a:ext>
            </a:extLst>
          </p:cNvPr>
          <p:cNvSpPr>
            <a:spLocks noChangeArrowheads="1"/>
          </p:cNvSpPr>
          <p:nvPr/>
        </p:nvSpPr>
        <p:spPr bwMode="auto">
          <a:xfrm>
            <a:off x="260350" y="1037272"/>
            <a:ext cx="3162300"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900">
                <a:solidFill>
                  <a:schemeClr val="tx1"/>
                </a:solidFill>
                <a:latin typeface="돋움" panose="020B0600000101010101" pitchFamily="50" charset="-127"/>
                <a:ea typeface="돋움" panose="020B0600000101010101" pitchFamily="50" charset="-127"/>
              </a:defRPr>
            </a:lvl1pPr>
            <a:lvl2pPr marL="742950" indent="-285750" eaLnBrk="0" hangingPunct="0">
              <a:defRPr kumimoji="1" sz="900">
                <a:solidFill>
                  <a:schemeClr val="tx1"/>
                </a:solidFill>
                <a:latin typeface="돋움" panose="020B0600000101010101" pitchFamily="50" charset="-127"/>
                <a:ea typeface="돋움" panose="020B0600000101010101" pitchFamily="50" charset="-127"/>
              </a:defRPr>
            </a:lvl2pPr>
            <a:lvl3pPr marL="1143000" indent="-228600" eaLnBrk="0" hangingPunct="0">
              <a:defRPr kumimoji="1" sz="900">
                <a:solidFill>
                  <a:schemeClr val="tx1"/>
                </a:solidFill>
                <a:latin typeface="돋움" panose="020B0600000101010101" pitchFamily="50" charset="-127"/>
                <a:ea typeface="돋움" panose="020B0600000101010101" pitchFamily="50" charset="-127"/>
              </a:defRPr>
            </a:lvl3pPr>
            <a:lvl4pPr marL="1600200" indent="-228600" eaLnBrk="0" hangingPunct="0">
              <a:defRPr kumimoji="1" sz="900">
                <a:solidFill>
                  <a:schemeClr val="tx1"/>
                </a:solidFill>
                <a:latin typeface="돋움" panose="020B0600000101010101" pitchFamily="50" charset="-127"/>
                <a:ea typeface="돋움" panose="020B0600000101010101" pitchFamily="50" charset="-127"/>
              </a:defRPr>
            </a:lvl4pPr>
            <a:lvl5pPr marL="2057400" indent="-228600" eaLnBrk="0" hangingPunct="0">
              <a:defRPr kumimoji="1" sz="900">
                <a:solidFill>
                  <a:schemeClr val="tx1"/>
                </a:solidFill>
                <a:latin typeface="돋움" panose="020B0600000101010101" pitchFamily="50" charset="-127"/>
                <a:ea typeface="돋움" panose="020B0600000101010101" pitchFamily="50" charset="-127"/>
              </a:defRPr>
            </a:lvl5pPr>
            <a:lvl6pPr marL="2514600" indent="-228600" eaLnBrk="0" fontAlgn="base" hangingPunct="0">
              <a:spcBef>
                <a:spcPct val="0"/>
              </a:spcBef>
              <a:spcAft>
                <a:spcPct val="0"/>
              </a:spcAft>
              <a:defRPr kumimoji="1" sz="900">
                <a:solidFill>
                  <a:schemeClr val="tx1"/>
                </a:solidFill>
                <a:latin typeface="돋움" panose="020B0600000101010101" pitchFamily="50" charset="-127"/>
                <a:ea typeface="돋움" panose="020B0600000101010101" pitchFamily="50" charset="-127"/>
              </a:defRPr>
            </a:lvl6pPr>
            <a:lvl7pPr marL="2971800" indent="-228600" eaLnBrk="0" fontAlgn="base" hangingPunct="0">
              <a:spcBef>
                <a:spcPct val="0"/>
              </a:spcBef>
              <a:spcAft>
                <a:spcPct val="0"/>
              </a:spcAft>
              <a:defRPr kumimoji="1" sz="900">
                <a:solidFill>
                  <a:schemeClr val="tx1"/>
                </a:solidFill>
                <a:latin typeface="돋움" panose="020B0600000101010101" pitchFamily="50" charset="-127"/>
                <a:ea typeface="돋움" panose="020B0600000101010101" pitchFamily="50" charset="-127"/>
              </a:defRPr>
            </a:lvl7pPr>
            <a:lvl8pPr marL="3429000" indent="-228600" eaLnBrk="0" fontAlgn="base" hangingPunct="0">
              <a:spcBef>
                <a:spcPct val="0"/>
              </a:spcBef>
              <a:spcAft>
                <a:spcPct val="0"/>
              </a:spcAft>
              <a:defRPr kumimoji="1" sz="900">
                <a:solidFill>
                  <a:schemeClr val="tx1"/>
                </a:solidFill>
                <a:latin typeface="돋움" panose="020B0600000101010101" pitchFamily="50" charset="-127"/>
                <a:ea typeface="돋움" panose="020B0600000101010101" pitchFamily="50" charset="-127"/>
              </a:defRPr>
            </a:lvl8pPr>
            <a:lvl9pPr marL="3886200" indent="-228600" eaLnBrk="0" fontAlgn="base" hangingPunct="0">
              <a:spcBef>
                <a:spcPct val="0"/>
              </a:spcBef>
              <a:spcAft>
                <a:spcPct val="0"/>
              </a:spcAft>
              <a:defRPr kumimoji="1" sz="900">
                <a:solidFill>
                  <a:schemeClr val="tx1"/>
                </a:solidFill>
                <a:latin typeface="돋움" panose="020B0600000101010101" pitchFamily="50" charset="-127"/>
                <a:ea typeface="돋움" panose="020B0600000101010101" pitchFamily="50" charset="-127"/>
              </a:defRPr>
            </a:lvl9pPr>
          </a:lstStyle>
          <a:p>
            <a:pPr eaLnBrk="1" fontAlgn="base" hangingPunct="1">
              <a:spcBef>
                <a:spcPct val="0"/>
              </a:spcBef>
              <a:spcAft>
                <a:spcPct val="0"/>
              </a:spcAft>
            </a:pPr>
            <a:r>
              <a:rPr lang="en-US" smtClean="0">
                <a:latin typeface="Arial"/>
              </a:rPr>
              <a:t>1. </a:t>
            </a:r>
            <a:r>
              <a:rPr lang="vi-VN" smtClean="0">
                <a:latin typeface="Arial"/>
              </a:rPr>
              <a:t>Trong </a:t>
            </a:r>
            <a:r>
              <a:rPr lang="vi-VN" dirty="0">
                <a:latin typeface="Arial"/>
              </a:rPr>
              <a:t>những nội dung dưới đây, đâu là nội dung </a:t>
            </a:r>
            <a:r>
              <a:rPr lang="vi-VN">
                <a:latin typeface="Arial"/>
              </a:rPr>
              <a:t>giải </a:t>
            </a:r>
            <a:endParaRPr lang="en-US" smtClean="0">
              <a:latin typeface="Arial"/>
            </a:endParaRPr>
          </a:p>
          <a:p>
            <a:pPr eaLnBrk="1" fontAlgn="base" hangingPunct="1">
              <a:spcBef>
                <a:spcPct val="0"/>
              </a:spcBef>
              <a:spcAft>
                <a:spcPct val="0"/>
              </a:spcAft>
            </a:pPr>
            <a:r>
              <a:rPr lang="vi-VN" smtClean="0">
                <a:latin typeface="Arial"/>
              </a:rPr>
              <a:t>thích </a:t>
            </a:r>
            <a:r>
              <a:rPr lang="vi-VN">
                <a:latin typeface="Arial"/>
              </a:rPr>
              <a:t>sai </a:t>
            </a:r>
            <a:r>
              <a:rPr lang="en-US" smtClean="0">
                <a:latin typeface="Arial"/>
              </a:rPr>
              <a:t>về </a:t>
            </a:r>
            <a:r>
              <a:rPr lang="vi-VN" smtClean="0">
                <a:latin typeface="Arial"/>
              </a:rPr>
              <a:t>tụ điện? </a:t>
            </a:r>
            <a:endParaRPr lang="vi-VN" dirty="0">
              <a:latin typeface="Arial"/>
            </a:endParaRPr>
          </a:p>
          <a:p>
            <a:pPr marL="177800" indent="-177800" eaLnBrk="1" fontAlgn="base" hangingPunct="1">
              <a:spcBef>
                <a:spcPct val="0"/>
              </a:spcBef>
              <a:spcAft>
                <a:spcPct val="0"/>
              </a:spcAft>
            </a:pPr>
            <a:r>
              <a:rPr lang="vi-VN">
                <a:latin typeface="Arial"/>
              </a:rPr>
              <a:t> </a:t>
            </a:r>
            <a:r>
              <a:rPr lang="en-US" smtClean="0">
                <a:latin typeface="Arial"/>
              </a:rPr>
              <a:t>A.</a:t>
            </a:r>
            <a:r>
              <a:rPr lang="vi-VN" smtClean="0">
                <a:latin typeface="Arial"/>
              </a:rPr>
              <a:t> </a:t>
            </a:r>
            <a:r>
              <a:rPr lang="vi-VN" dirty="0">
                <a:latin typeface="Arial"/>
              </a:rPr>
              <a:t>Điện dung tỷ lệ thuận với khoảng cách của hai </a:t>
            </a:r>
            <a:r>
              <a:rPr lang="vi-VN">
                <a:latin typeface="Arial"/>
              </a:rPr>
              <a:t>tấm </a:t>
            </a:r>
            <a:r>
              <a:rPr lang="vi-VN" smtClean="0">
                <a:latin typeface="Arial"/>
              </a:rPr>
              <a:t>kim</a:t>
            </a:r>
            <a:endParaRPr lang="en-US" smtClean="0">
              <a:latin typeface="Arial"/>
            </a:endParaRPr>
          </a:p>
          <a:p>
            <a:pPr marL="177800" indent="-177800" eaLnBrk="1" fontAlgn="base" hangingPunct="1">
              <a:spcBef>
                <a:spcPct val="0"/>
              </a:spcBef>
              <a:spcAft>
                <a:spcPct val="0"/>
              </a:spcAft>
            </a:pPr>
            <a:r>
              <a:rPr lang="vi-VN" smtClean="0">
                <a:latin typeface="Arial"/>
              </a:rPr>
              <a:t>loại</a:t>
            </a:r>
            <a:endParaRPr lang="vi-VN" dirty="0">
              <a:latin typeface="Arial"/>
            </a:endParaRPr>
          </a:p>
          <a:p>
            <a:pPr marL="177800" indent="-177800" eaLnBrk="1" fontAlgn="base" hangingPunct="1">
              <a:spcBef>
                <a:spcPct val="0"/>
              </a:spcBef>
              <a:spcAft>
                <a:spcPct val="0"/>
              </a:spcAft>
            </a:pPr>
            <a:r>
              <a:rPr lang="vi-VN">
                <a:latin typeface="Arial"/>
              </a:rPr>
              <a:t> </a:t>
            </a:r>
            <a:r>
              <a:rPr lang="en-US" smtClean="0">
                <a:latin typeface="Arial"/>
              </a:rPr>
              <a:t>B.</a:t>
            </a:r>
            <a:r>
              <a:rPr lang="vi-VN" smtClean="0">
                <a:latin typeface="Arial"/>
              </a:rPr>
              <a:t> </a:t>
            </a:r>
            <a:r>
              <a:rPr lang="vi-VN" dirty="0">
                <a:latin typeface="Arial"/>
              </a:rPr>
              <a:t>Mylar conderser được sử dụng chủ yếu ở dải tần </a:t>
            </a:r>
            <a:r>
              <a:rPr lang="vi-VN">
                <a:latin typeface="Arial"/>
              </a:rPr>
              <a:t>số </a:t>
            </a:r>
            <a:endParaRPr lang="en-US" smtClean="0">
              <a:latin typeface="Arial"/>
            </a:endParaRPr>
          </a:p>
          <a:p>
            <a:pPr marL="177800" indent="-177800" eaLnBrk="1" fontAlgn="base" hangingPunct="1">
              <a:spcBef>
                <a:spcPct val="0"/>
              </a:spcBef>
              <a:spcAft>
                <a:spcPct val="0"/>
              </a:spcAft>
            </a:pPr>
            <a:r>
              <a:rPr lang="vi-VN" smtClean="0">
                <a:latin typeface="Arial"/>
              </a:rPr>
              <a:t>trung </a:t>
            </a:r>
            <a:r>
              <a:rPr lang="vi-VN" dirty="0">
                <a:latin typeface="Arial"/>
              </a:rPr>
              <a:t>bình.</a:t>
            </a:r>
          </a:p>
          <a:p>
            <a:pPr marL="177800" indent="-177800" eaLnBrk="1" fontAlgn="base" hangingPunct="1">
              <a:spcBef>
                <a:spcPct val="0"/>
              </a:spcBef>
              <a:spcAft>
                <a:spcPct val="0"/>
              </a:spcAft>
            </a:pPr>
            <a:r>
              <a:rPr lang="vi-VN">
                <a:latin typeface="Arial"/>
              </a:rPr>
              <a:t> </a:t>
            </a:r>
            <a:r>
              <a:rPr lang="en-US" smtClean="0">
                <a:latin typeface="Arial"/>
              </a:rPr>
              <a:t>C.</a:t>
            </a:r>
            <a:r>
              <a:rPr lang="vi-VN" smtClean="0">
                <a:latin typeface="Arial"/>
              </a:rPr>
              <a:t> </a:t>
            </a:r>
            <a:r>
              <a:rPr lang="vi-VN" dirty="0">
                <a:latin typeface="Arial"/>
              </a:rPr>
              <a:t>Styrol condenser được sử dụng ở feedback </a:t>
            </a:r>
            <a:r>
              <a:rPr lang="vi-VN">
                <a:latin typeface="Arial"/>
              </a:rPr>
              <a:t>của </a:t>
            </a:r>
            <a:r>
              <a:rPr lang="vi-VN" smtClean="0">
                <a:latin typeface="Arial"/>
              </a:rPr>
              <a:t>mạch</a:t>
            </a:r>
            <a:endParaRPr lang="en-US" smtClean="0">
              <a:latin typeface="Arial"/>
            </a:endParaRPr>
          </a:p>
          <a:p>
            <a:pPr marL="177800" indent="-177800" eaLnBrk="1" fontAlgn="base" hangingPunct="1">
              <a:spcBef>
                <a:spcPct val="0"/>
              </a:spcBef>
              <a:spcAft>
                <a:spcPct val="0"/>
              </a:spcAft>
            </a:pPr>
            <a:r>
              <a:rPr lang="vi-VN" smtClean="0">
                <a:latin typeface="Arial"/>
              </a:rPr>
              <a:t>dao </a:t>
            </a:r>
            <a:r>
              <a:rPr lang="vi-VN" dirty="0">
                <a:latin typeface="Arial"/>
              </a:rPr>
              <a:t>động</a:t>
            </a:r>
          </a:p>
          <a:p>
            <a:pPr marL="177800" indent="-177800" eaLnBrk="1" fontAlgn="base" hangingPunct="1">
              <a:spcBef>
                <a:spcPct val="0"/>
              </a:spcBef>
              <a:spcAft>
                <a:spcPct val="0"/>
              </a:spcAft>
            </a:pPr>
            <a:r>
              <a:rPr lang="vi-VN">
                <a:latin typeface="Arial"/>
              </a:rPr>
              <a:t> </a:t>
            </a:r>
            <a:r>
              <a:rPr lang="en-US" smtClean="0">
                <a:latin typeface="Arial"/>
              </a:rPr>
              <a:t>D.</a:t>
            </a:r>
            <a:r>
              <a:rPr lang="vi-VN" smtClean="0">
                <a:latin typeface="Arial"/>
              </a:rPr>
              <a:t> </a:t>
            </a:r>
            <a:r>
              <a:rPr lang="vi-VN" dirty="0">
                <a:latin typeface="Arial"/>
              </a:rPr>
              <a:t>Điện trở cách điện của condenser (tụ điện</a:t>
            </a:r>
            <a:r>
              <a:rPr lang="vi-VN">
                <a:latin typeface="Arial"/>
              </a:rPr>
              <a:t>) </a:t>
            </a:r>
            <a:r>
              <a:rPr lang="vi-VN" smtClean="0">
                <a:latin typeface="Arial"/>
              </a:rPr>
              <a:t>thông</a:t>
            </a:r>
            <a:endParaRPr lang="en-US" smtClean="0">
              <a:latin typeface="Arial"/>
            </a:endParaRPr>
          </a:p>
          <a:p>
            <a:pPr marL="177800" indent="-177800" eaLnBrk="1" fontAlgn="base" hangingPunct="1">
              <a:spcBef>
                <a:spcPct val="0"/>
              </a:spcBef>
              <a:spcAft>
                <a:spcPct val="0"/>
              </a:spcAft>
            </a:pPr>
            <a:r>
              <a:rPr lang="vi-VN" smtClean="0">
                <a:latin typeface="Arial"/>
              </a:rPr>
              <a:t>thường </a:t>
            </a:r>
            <a:r>
              <a:rPr lang="vi-VN" dirty="0">
                <a:latin typeface="Arial"/>
              </a:rPr>
              <a:t>được biểu thị bằng đơn vị MΩ.</a:t>
            </a:r>
          </a:p>
        </p:txBody>
      </p:sp>
      <p:sp>
        <p:nvSpPr>
          <p:cNvPr id="157" name="Rectangle 9">
            <a:extLst>
              <a:ext uri="{FF2B5EF4-FFF2-40B4-BE49-F238E27FC236}">
                <a16:creationId xmlns:a16="http://schemas.microsoft.com/office/drawing/2014/main" id="{24602C19-6256-4487-BFE3-0E9B3D57FE33}"/>
              </a:ext>
            </a:extLst>
          </p:cNvPr>
          <p:cNvSpPr>
            <a:spLocks noChangeArrowheads="1"/>
          </p:cNvSpPr>
          <p:nvPr/>
        </p:nvSpPr>
        <p:spPr bwMode="auto">
          <a:xfrm>
            <a:off x="263527" y="3600273"/>
            <a:ext cx="3070225"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kumimoji="1" sz="900">
                <a:solidFill>
                  <a:schemeClr val="tx1"/>
                </a:solidFill>
                <a:latin typeface="돋움" panose="020B0600000101010101" pitchFamily="50" charset="-127"/>
                <a:ea typeface="돋움" panose="020B0600000101010101" pitchFamily="50" charset="-127"/>
              </a:defRPr>
            </a:lvl1pPr>
            <a:lvl2pPr marL="742950" indent="-285750" eaLnBrk="0" hangingPunct="0">
              <a:defRPr kumimoji="1" sz="900">
                <a:solidFill>
                  <a:schemeClr val="tx1"/>
                </a:solidFill>
                <a:latin typeface="돋움" panose="020B0600000101010101" pitchFamily="50" charset="-127"/>
                <a:ea typeface="돋움" panose="020B0600000101010101" pitchFamily="50" charset="-127"/>
              </a:defRPr>
            </a:lvl2pPr>
            <a:lvl3pPr marL="1143000" indent="-228600" eaLnBrk="0" hangingPunct="0">
              <a:defRPr kumimoji="1" sz="900">
                <a:solidFill>
                  <a:schemeClr val="tx1"/>
                </a:solidFill>
                <a:latin typeface="돋움" panose="020B0600000101010101" pitchFamily="50" charset="-127"/>
                <a:ea typeface="돋움" panose="020B0600000101010101" pitchFamily="50" charset="-127"/>
              </a:defRPr>
            </a:lvl3pPr>
            <a:lvl4pPr marL="1600200" indent="-228600" eaLnBrk="0" hangingPunct="0">
              <a:defRPr kumimoji="1" sz="900">
                <a:solidFill>
                  <a:schemeClr val="tx1"/>
                </a:solidFill>
                <a:latin typeface="돋움" panose="020B0600000101010101" pitchFamily="50" charset="-127"/>
                <a:ea typeface="돋움" panose="020B0600000101010101" pitchFamily="50" charset="-127"/>
              </a:defRPr>
            </a:lvl4pPr>
            <a:lvl5pPr marL="2057400" indent="-228600" eaLnBrk="0" hangingPunct="0">
              <a:defRPr kumimoji="1" sz="900">
                <a:solidFill>
                  <a:schemeClr val="tx1"/>
                </a:solidFill>
                <a:latin typeface="돋움" panose="020B0600000101010101" pitchFamily="50" charset="-127"/>
                <a:ea typeface="돋움" panose="020B0600000101010101" pitchFamily="50" charset="-127"/>
              </a:defRPr>
            </a:lvl5pPr>
            <a:lvl6pPr marL="2514600" indent="-228600" eaLnBrk="0" fontAlgn="base" hangingPunct="0">
              <a:spcBef>
                <a:spcPct val="0"/>
              </a:spcBef>
              <a:spcAft>
                <a:spcPct val="0"/>
              </a:spcAft>
              <a:defRPr kumimoji="1" sz="900">
                <a:solidFill>
                  <a:schemeClr val="tx1"/>
                </a:solidFill>
                <a:latin typeface="돋움" panose="020B0600000101010101" pitchFamily="50" charset="-127"/>
                <a:ea typeface="돋움" panose="020B0600000101010101" pitchFamily="50" charset="-127"/>
              </a:defRPr>
            </a:lvl6pPr>
            <a:lvl7pPr marL="2971800" indent="-228600" eaLnBrk="0" fontAlgn="base" hangingPunct="0">
              <a:spcBef>
                <a:spcPct val="0"/>
              </a:spcBef>
              <a:spcAft>
                <a:spcPct val="0"/>
              </a:spcAft>
              <a:defRPr kumimoji="1" sz="900">
                <a:solidFill>
                  <a:schemeClr val="tx1"/>
                </a:solidFill>
                <a:latin typeface="돋움" panose="020B0600000101010101" pitchFamily="50" charset="-127"/>
                <a:ea typeface="돋움" panose="020B0600000101010101" pitchFamily="50" charset="-127"/>
              </a:defRPr>
            </a:lvl7pPr>
            <a:lvl8pPr marL="3429000" indent="-228600" eaLnBrk="0" fontAlgn="base" hangingPunct="0">
              <a:spcBef>
                <a:spcPct val="0"/>
              </a:spcBef>
              <a:spcAft>
                <a:spcPct val="0"/>
              </a:spcAft>
              <a:defRPr kumimoji="1" sz="900">
                <a:solidFill>
                  <a:schemeClr val="tx1"/>
                </a:solidFill>
                <a:latin typeface="돋움" panose="020B0600000101010101" pitchFamily="50" charset="-127"/>
                <a:ea typeface="돋움" panose="020B0600000101010101" pitchFamily="50" charset="-127"/>
              </a:defRPr>
            </a:lvl8pPr>
            <a:lvl9pPr marL="3886200" indent="-228600" eaLnBrk="0" fontAlgn="base" hangingPunct="0">
              <a:spcBef>
                <a:spcPct val="0"/>
              </a:spcBef>
              <a:spcAft>
                <a:spcPct val="0"/>
              </a:spcAft>
              <a:defRPr kumimoji="1" sz="900">
                <a:solidFill>
                  <a:schemeClr val="tx1"/>
                </a:solidFill>
                <a:latin typeface="돋움" panose="020B0600000101010101" pitchFamily="50" charset="-127"/>
                <a:ea typeface="돋움" panose="020B0600000101010101" pitchFamily="50" charset="-127"/>
              </a:defRPr>
            </a:lvl9pPr>
          </a:lstStyle>
          <a:p>
            <a:pPr marL="177800" indent="-177800" eaLnBrk="1" fontAlgn="base" hangingPunct="1">
              <a:spcBef>
                <a:spcPct val="0"/>
              </a:spcBef>
              <a:spcAft>
                <a:spcPct val="0"/>
              </a:spcAft>
            </a:pPr>
            <a:r>
              <a:rPr lang="vi-VN" dirty="0">
                <a:latin typeface="Arial"/>
              </a:rPr>
              <a:t>3. Điều gì không phải là nội dung cần chú ý khi sử dụng SSR (Solid State Relay)?</a:t>
            </a:r>
          </a:p>
          <a:p>
            <a:pPr marL="177800" indent="-177800" eaLnBrk="1" fontAlgn="base" hangingPunct="1">
              <a:spcBef>
                <a:spcPct val="0"/>
              </a:spcBef>
              <a:spcAft>
                <a:spcPct val="0"/>
              </a:spcAft>
            </a:pPr>
            <a:endParaRPr lang="en-US" altLang="ko-KR" dirty="0">
              <a:latin typeface="Arial"/>
            </a:endParaRPr>
          </a:p>
          <a:p>
            <a:pPr marL="177800" indent="-177800" eaLnBrk="1" fontAlgn="base" hangingPunct="1">
              <a:spcBef>
                <a:spcPct val="0"/>
              </a:spcBef>
              <a:spcAft>
                <a:spcPct val="0"/>
              </a:spcAft>
            </a:pPr>
            <a:r>
              <a:rPr lang="vi-VN">
                <a:latin typeface="Arial"/>
              </a:rPr>
              <a:t> </a:t>
            </a:r>
            <a:r>
              <a:rPr lang="en-US" smtClean="0">
                <a:latin typeface="Arial"/>
              </a:rPr>
              <a:t>A.</a:t>
            </a:r>
            <a:r>
              <a:rPr lang="vi-VN" smtClean="0">
                <a:latin typeface="Arial"/>
              </a:rPr>
              <a:t> </a:t>
            </a:r>
            <a:r>
              <a:rPr lang="vi-VN" dirty="0">
                <a:latin typeface="Arial"/>
              </a:rPr>
              <a:t>Cần có biện pháp cách nhiệt do tổn thất điện năng </a:t>
            </a:r>
          </a:p>
          <a:p>
            <a:pPr marL="177800" indent="-177800" eaLnBrk="1" fontAlgn="base" hangingPunct="1">
              <a:spcBef>
                <a:spcPct val="0"/>
              </a:spcBef>
              <a:spcAft>
                <a:spcPct val="0"/>
              </a:spcAft>
            </a:pPr>
            <a:r>
              <a:rPr lang="vi-VN">
                <a:latin typeface="Arial"/>
              </a:rPr>
              <a:t> </a:t>
            </a:r>
            <a:r>
              <a:rPr lang="en-US" smtClean="0">
                <a:latin typeface="Arial"/>
              </a:rPr>
              <a:t>B.</a:t>
            </a:r>
            <a:r>
              <a:rPr lang="vi-VN" smtClean="0">
                <a:latin typeface="Arial"/>
              </a:rPr>
              <a:t> </a:t>
            </a:r>
            <a:r>
              <a:rPr lang="vi-VN" dirty="0">
                <a:latin typeface="Arial"/>
              </a:rPr>
              <a:t>Phải chú ý sự rò rỉ điện nhỏ dù ngay cả khi phần </a:t>
            </a:r>
            <a:r>
              <a:rPr lang="vi-VN">
                <a:latin typeface="Arial"/>
              </a:rPr>
              <a:t>xuất </a:t>
            </a:r>
            <a:endParaRPr lang="en-US" smtClean="0">
              <a:latin typeface="Arial"/>
            </a:endParaRPr>
          </a:p>
          <a:p>
            <a:pPr marL="177800" indent="-177800" eaLnBrk="1" fontAlgn="base" hangingPunct="1">
              <a:spcBef>
                <a:spcPct val="0"/>
              </a:spcBef>
              <a:spcAft>
                <a:spcPct val="0"/>
              </a:spcAft>
            </a:pPr>
            <a:r>
              <a:rPr lang="vi-VN" smtClean="0">
                <a:latin typeface="Arial"/>
              </a:rPr>
              <a:t>ở trạng </a:t>
            </a:r>
            <a:r>
              <a:rPr lang="vi-VN" dirty="0">
                <a:latin typeface="Arial"/>
              </a:rPr>
              <a:t>thái OFF.</a:t>
            </a:r>
          </a:p>
          <a:p>
            <a:pPr marL="177800" indent="-177800" eaLnBrk="1" fontAlgn="base" hangingPunct="1">
              <a:spcBef>
                <a:spcPct val="0"/>
              </a:spcBef>
              <a:spcAft>
                <a:spcPct val="0"/>
              </a:spcAft>
            </a:pPr>
            <a:r>
              <a:rPr lang="vi-VN">
                <a:latin typeface="Arial"/>
              </a:rPr>
              <a:t> </a:t>
            </a:r>
            <a:r>
              <a:rPr lang="en-US" smtClean="0">
                <a:latin typeface="Arial"/>
              </a:rPr>
              <a:t>C.</a:t>
            </a:r>
            <a:r>
              <a:rPr lang="vi-VN" smtClean="0">
                <a:latin typeface="Arial"/>
              </a:rPr>
              <a:t> </a:t>
            </a:r>
            <a:r>
              <a:rPr lang="vi-VN" dirty="0">
                <a:latin typeface="Arial"/>
              </a:rPr>
              <a:t>Chú ý bố trí đường dây nhập và xuất</a:t>
            </a:r>
          </a:p>
          <a:p>
            <a:pPr marL="177800" indent="-177800" eaLnBrk="1" fontAlgn="base" hangingPunct="1">
              <a:spcBef>
                <a:spcPct val="0"/>
              </a:spcBef>
              <a:spcAft>
                <a:spcPct val="0"/>
              </a:spcAft>
            </a:pPr>
            <a:r>
              <a:rPr lang="vi-VN">
                <a:latin typeface="Arial"/>
              </a:rPr>
              <a:t> </a:t>
            </a:r>
            <a:r>
              <a:rPr lang="en-US" smtClean="0">
                <a:latin typeface="Arial"/>
              </a:rPr>
              <a:t>D.</a:t>
            </a:r>
            <a:r>
              <a:rPr lang="vi-VN" smtClean="0">
                <a:latin typeface="Arial"/>
              </a:rPr>
              <a:t> </a:t>
            </a:r>
            <a:r>
              <a:rPr lang="vi-VN" dirty="0">
                <a:latin typeface="Arial"/>
              </a:rPr>
              <a:t>Nghiêm cấm sử dụng ở nơi có khí ga có thể phát nổ</a:t>
            </a:r>
          </a:p>
        </p:txBody>
      </p:sp>
      <p:sp>
        <p:nvSpPr>
          <p:cNvPr id="158" name="Rectangle 10">
            <a:extLst>
              <a:ext uri="{FF2B5EF4-FFF2-40B4-BE49-F238E27FC236}">
                <a16:creationId xmlns:a16="http://schemas.microsoft.com/office/drawing/2014/main" id="{5DC9005C-F55F-4091-AFEE-608FFC99BC59}"/>
              </a:ext>
            </a:extLst>
          </p:cNvPr>
          <p:cNvSpPr>
            <a:spLocks noChangeArrowheads="1"/>
          </p:cNvSpPr>
          <p:nvPr/>
        </p:nvSpPr>
        <p:spPr bwMode="auto">
          <a:xfrm>
            <a:off x="268288" y="4876800"/>
            <a:ext cx="3228237"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kumimoji="1" sz="900">
                <a:solidFill>
                  <a:schemeClr val="tx1"/>
                </a:solidFill>
                <a:latin typeface="돋움" panose="020B0600000101010101" pitchFamily="50" charset="-127"/>
                <a:ea typeface="돋움" panose="020B0600000101010101" pitchFamily="50" charset="-127"/>
              </a:defRPr>
            </a:lvl1pPr>
            <a:lvl2pPr marL="742950" indent="-285750" eaLnBrk="0" hangingPunct="0">
              <a:defRPr kumimoji="1" sz="900">
                <a:solidFill>
                  <a:schemeClr val="tx1"/>
                </a:solidFill>
                <a:latin typeface="돋움" panose="020B0600000101010101" pitchFamily="50" charset="-127"/>
                <a:ea typeface="돋움" panose="020B0600000101010101" pitchFamily="50" charset="-127"/>
              </a:defRPr>
            </a:lvl2pPr>
            <a:lvl3pPr marL="1143000" indent="-228600" eaLnBrk="0" hangingPunct="0">
              <a:defRPr kumimoji="1" sz="900">
                <a:solidFill>
                  <a:schemeClr val="tx1"/>
                </a:solidFill>
                <a:latin typeface="돋움" panose="020B0600000101010101" pitchFamily="50" charset="-127"/>
                <a:ea typeface="돋움" panose="020B0600000101010101" pitchFamily="50" charset="-127"/>
              </a:defRPr>
            </a:lvl3pPr>
            <a:lvl4pPr marL="1600200" indent="-228600" eaLnBrk="0" hangingPunct="0">
              <a:defRPr kumimoji="1" sz="900">
                <a:solidFill>
                  <a:schemeClr val="tx1"/>
                </a:solidFill>
                <a:latin typeface="돋움" panose="020B0600000101010101" pitchFamily="50" charset="-127"/>
                <a:ea typeface="돋움" panose="020B0600000101010101" pitchFamily="50" charset="-127"/>
              </a:defRPr>
            </a:lvl4pPr>
            <a:lvl5pPr marL="2057400" indent="-228600" eaLnBrk="0" hangingPunct="0">
              <a:defRPr kumimoji="1" sz="900">
                <a:solidFill>
                  <a:schemeClr val="tx1"/>
                </a:solidFill>
                <a:latin typeface="돋움" panose="020B0600000101010101" pitchFamily="50" charset="-127"/>
                <a:ea typeface="돋움" panose="020B0600000101010101" pitchFamily="50" charset="-127"/>
              </a:defRPr>
            </a:lvl5pPr>
            <a:lvl6pPr marL="2514600" indent="-228600" eaLnBrk="0" fontAlgn="base" hangingPunct="0">
              <a:spcBef>
                <a:spcPct val="0"/>
              </a:spcBef>
              <a:spcAft>
                <a:spcPct val="0"/>
              </a:spcAft>
              <a:defRPr kumimoji="1" sz="900">
                <a:solidFill>
                  <a:schemeClr val="tx1"/>
                </a:solidFill>
                <a:latin typeface="돋움" panose="020B0600000101010101" pitchFamily="50" charset="-127"/>
                <a:ea typeface="돋움" panose="020B0600000101010101" pitchFamily="50" charset="-127"/>
              </a:defRPr>
            </a:lvl6pPr>
            <a:lvl7pPr marL="2971800" indent="-228600" eaLnBrk="0" fontAlgn="base" hangingPunct="0">
              <a:spcBef>
                <a:spcPct val="0"/>
              </a:spcBef>
              <a:spcAft>
                <a:spcPct val="0"/>
              </a:spcAft>
              <a:defRPr kumimoji="1" sz="900">
                <a:solidFill>
                  <a:schemeClr val="tx1"/>
                </a:solidFill>
                <a:latin typeface="돋움" panose="020B0600000101010101" pitchFamily="50" charset="-127"/>
                <a:ea typeface="돋움" panose="020B0600000101010101" pitchFamily="50" charset="-127"/>
              </a:defRPr>
            </a:lvl7pPr>
            <a:lvl8pPr marL="3429000" indent="-228600" eaLnBrk="0" fontAlgn="base" hangingPunct="0">
              <a:spcBef>
                <a:spcPct val="0"/>
              </a:spcBef>
              <a:spcAft>
                <a:spcPct val="0"/>
              </a:spcAft>
              <a:defRPr kumimoji="1" sz="900">
                <a:solidFill>
                  <a:schemeClr val="tx1"/>
                </a:solidFill>
                <a:latin typeface="돋움" panose="020B0600000101010101" pitchFamily="50" charset="-127"/>
                <a:ea typeface="돋움" panose="020B0600000101010101" pitchFamily="50" charset="-127"/>
              </a:defRPr>
            </a:lvl8pPr>
            <a:lvl9pPr marL="3886200" indent="-228600" eaLnBrk="0" fontAlgn="base" hangingPunct="0">
              <a:spcBef>
                <a:spcPct val="0"/>
              </a:spcBef>
              <a:spcAft>
                <a:spcPct val="0"/>
              </a:spcAft>
              <a:defRPr kumimoji="1" sz="900">
                <a:solidFill>
                  <a:schemeClr val="tx1"/>
                </a:solidFill>
                <a:latin typeface="돋움" panose="020B0600000101010101" pitchFamily="50" charset="-127"/>
                <a:ea typeface="돋움" panose="020B0600000101010101" pitchFamily="50" charset="-127"/>
              </a:defRPr>
            </a:lvl9pPr>
          </a:lstStyle>
          <a:p>
            <a:pPr marL="177800" indent="-177800" eaLnBrk="1" fontAlgn="base" hangingPunct="1">
              <a:spcBef>
                <a:spcPct val="0"/>
              </a:spcBef>
              <a:spcAft>
                <a:spcPct val="0"/>
              </a:spcAft>
            </a:pPr>
            <a:r>
              <a:rPr lang="vi-VN" dirty="0">
                <a:latin typeface="Arial"/>
              </a:rPr>
              <a:t>4. Nội dung nào sai khi nói về tính chất của coil (cuộn dây)?</a:t>
            </a:r>
            <a:endParaRPr lang="en-US" dirty="0">
              <a:latin typeface="Arial"/>
            </a:endParaRPr>
          </a:p>
          <a:p>
            <a:pPr marL="177800" indent="-177800" eaLnBrk="1" fontAlgn="base" hangingPunct="1">
              <a:spcBef>
                <a:spcPct val="0"/>
              </a:spcBef>
              <a:spcAft>
                <a:spcPct val="0"/>
              </a:spcAft>
            </a:pPr>
            <a:endParaRPr lang="vi-VN" dirty="0">
              <a:latin typeface="Arial"/>
            </a:endParaRPr>
          </a:p>
          <a:p>
            <a:pPr marL="177800" indent="-177800" eaLnBrk="1" fontAlgn="base" hangingPunct="1">
              <a:spcBef>
                <a:spcPct val="0"/>
              </a:spcBef>
              <a:spcAft>
                <a:spcPct val="0"/>
              </a:spcAft>
            </a:pPr>
            <a:r>
              <a:rPr lang="vi-VN">
                <a:latin typeface="Arial"/>
              </a:rPr>
              <a:t> </a:t>
            </a:r>
            <a:r>
              <a:rPr lang="en-US" smtClean="0">
                <a:latin typeface="Arial"/>
              </a:rPr>
              <a:t>A</a:t>
            </a:r>
            <a:r>
              <a:rPr lang="vi-VN" smtClean="0">
                <a:latin typeface="Arial"/>
              </a:rPr>
              <a:t> </a:t>
            </a:r>
            <a:r>
              <a:rPr lang="vi-VN" dirty="0">
                <a:latin typeface="Arial"/>
              </a:rPr>
              <a:t>Tính chất giúp làm ổn định sự biến thiên của dòng điện</a:t>
            </a:r>
          </a:p>
          <a:p>
            <a:pPr marL="177800" indent="-177800" eaLnBrk="1" fontAlgn="base" hangingPunct="1">
              <a:spcBef>
                <a:spcPct val="0"/>
              </a:spcBef>
              <a:spcAft>
                <a:spcPct val="0"/>
              </a:spcAft>
            </a:pPr>
            <a:r>
              <a:rPr lang="vi-VN">
                <a:latin typeface="Arial"/>
              </a:rPr>
              <a:t> </a:t>
            </a:r>
            <a:r>
              <a:rPr lang="en-US" smtClean="0">
                <a:latin typeface="Arial"/>
              </a:rPr>
              <a:t>B</a:t>
            </a:r>
            <a:r>
              <a:rPr lang="vi-VN" smtClean="0">
                <a:latin typeface="Arial"/>
              </a:rPr>
              <a:t> </a:t>
            </a:r>
            <a:r>
              <a:rPr lang="vi-VN" dirty="0">
                <a:latin typeface="Arial"/>
              </a:rPr>
              <a:t>Tác động hỗ cảm</a:t>
            </a:r>
          </a:p>
          <a:p>
            <a:pPr marL="177800" indent="-177800" eaLnBrk="1" fontAlgn="base" hangingPunct="1">
              <a:spcBef>
                <a:spcPct val="0"/>
              </a:spcBef>
              <a:spcAft>
                <a:spcPct val="0"/>
              </a:spcAft>
            </a:pPr>
            <a:r>
              <a:rPr lang="vi-VN">
                <a:latin typeface="Arial"/>
              </a:rPr>
              <a:t> </a:t>
            </a:r>
            <a:r>
              <a:rPr lang="en-US" smtClean="0">
                <a:latin typeface="Arial"/>
              </a:rPr>
              <a:t>C</a:t>
            </a:r>
            <a:r>
              <a:rPr lang="vi-VN" smtClean="0">
                <a:latin typeface="Arial"/>
              </a:rPr>
              <a:t> </a:t>
            </a:r>
            <a:r>
              <a:rPr lang="vi-VN" dirty="0">
                <a:latin typeface="Arial"/>
              </a:rPr>
              <a:t>Tính chất khuếch đại</a:t>
            </a:r>
          </a:p>
          <a:p>
            <a:pPr marL="177800" indent="-177800" eaLnBrk="1" fontAlgn="base" hangingPunct="1">
              <a:spcBef>
                <a:spcPct val="0"/>
              </a:spcBef>
              <a:spcAft>
                <a:spcPct val="0"/>
              </a:spcAft>
            </a:pPr>
            <a:r>
              <a:rPr lang="vi-VN">
                <a:latin typeface="Arial"/>
              </a:rPr>
              <a:t> </a:t>
            </a:r>
            <a:r>
              <a:rPr lang="en-US" smtClean="0">
                <a:latin typeface="Arial"/>
              </a:rPr>
              <a:t>D</a:t>
            </a:r>
            <a:r>
              <a:rPr lang="vi-VN" smtClean="0">
                <a:latin typeface="Arial"/>
              </a:rPr>
              <a:t> </a:t>
            </a:r>
            <a:r>
              <a:rPr lang="vi-VN" dirty="0">
                <a:latin typeface="Arial"/>
              </a:rPr>
              <a:t>Tính chất của nam châm điện</a:t>
            </a:r>
          </a:p>
        </p:txBody>
      </p:sp>
      <p:sp>
        <p:nvSpPr>
          <p:cNvPr id="159" name="Rectangle 11">
            <a:extLst>
              <a:ext uri="{FF2B5EF4-FFF2-40B4-BE49-F238E27FC236}">
                <a16:creationId xmlns:a16="http://schemas.microsoft.com/office/drawing/2014/main" id="{02F699F7-173A-4D8B-824F-A915269A49E0}"/>
              </a:ext>
            </a:extLst>
          </p:cNvPr>
          <p:cNvSpPr>
            <a:spLocks noChangeArrowheads="1"/>
          </p:cNvSpPr>
          <p:nvPr/>
        </p:nvSpPr>
        <p:spPr bwMode="auto">
          <a:xfrm>
            <a:off x="268290" y="5907396"/>
            <a:ext cx="3062287" cy="10618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kumimoji="1" sz="900">
                <a:solidFill>
                  <a:schemeClr val="tx1"/>
                </a:solidFill>
                <a:latin typeface="돋움" panose="020B0600000101010101" pitchFamily="50" charset="-127"/>
                <a:ea typeface="돋움" panose="020B0600000101010101" pitchFamily="50" charset="-127"/>
              </a:defRPr>
            </a:lvl1pPr>
            <a:lvl2pPr marL="742950" indent="-285750" eaLnBrk="0" hangingPunct="0">
              <a:defRPr kumimoji="1" sz="900">
                <a:solidFill>
                  <a:schemeClr val="tx1"/>
                </a:solidFill>
                <a:latin typeface="돋움" panose="020B0600000101010101" pitchFamily="50" charset="-127"/>
                <a:ea typeface="돋움" panose="020B0600000101010101" pitchFamily="50" charset="-127"/>
              </a:defRPr>
            </a:lvl2pPr>
            <a:lvl3pPr marL="1143000" indent="-228600" eaLnBrk="0" hangingPunct="0">
              <a:defRPr kumimoji="1" sz="900">
                <a:solidFill>
                  <a:schemeClr val="tx1"/>
                </a:solidFill>
                <a:latin typeface="돋움" panose="020B0600000101010101" pitchFamily="50" charset="-127"/>
                <a:ea typeface="돋움" panose="020B0600000101010101" pitchFamily="50" charset="-127"/>
              </a:defRPr>
            </a:lvl3pPr>
            <a:lvl4pPr marL="1600200" indent="-228600" eaLnBrk="0" hangingPunct="0">
              <a:defRPr kumimoji="1" sz="900">
                <a:solidFill>
                  <a:schemeClr val="tx1"/>
                </a:solidFill>
                <a:latin typeface="돋움" panose="020B0600000101010101" pitchFamily="50" charset="-127"/>
                <a:ea typeface="돋움" panose="020B0600000101010101" pitchFamily="50" charset="-127"/>
              </a:defRPr>
            </a:lvl4pPr>
            <a:lvl5pPr marL="2057400" indent="-228600" eaLnBrk="0" hangingPunct="0">
              <a:defRPr kumimoji="1" sz="900">
                <a:solidFill>
                  <a:schemeClr val="tx1"/>
                </a:solidFill>
                <a:latin typeface="돋움" panose="020B0600000101010101" pitchFamily="50" charset="-127"/>
                <a:ea typeface="돋움" panose="020B0600000101010101" pitchFamily="50" charset="-127"/>
              </a:defRPr>
            </a:lvl5pPr>
            <a:lvl6pPr marL="2514600" indent="-228600" eaLnBrk="0" fontAlgn="base" hangingPunct="0">
              <a:spcBef>
                <a:spcPct val="0"/>
              </a:spcBef>
              <a:spcAft>
                <a:spcPct val="0"/>
              </a:spcAft>
              <a:defRPr kumimoji="1" sz="900">
                <a:solidFill>
                  <a:schemeClr val="tx1"/>
                </a:solidFill>
                <a:latin typeface="돋움" panose="020B0600000101010101" pitchFamily="50" charset="-127"/>
                <a:ea typeface="돋움" panose="020B0600000101010101" pitchFamily="50" charset="-127"/>
              </a:defRPr>
            </a:lvl6pPr>
            <a:lvl7pPr marL="2971800" indent="-228600" eaLnBrk="0" fontAlgn="base" hangingPunct="0">
              <a:spcBef>
                <a:spcPct val="0"/>
              </a:spcBef>
              <a:spcAft>
                <a:spcPct val="0"/>
              </a:spcAft>
              <a:defRPr kumimoji="1" sz="900">
                <a:solidFill>
                  <a:schemeClr val="tx1"/>
                </a:solidFill>
                <a:latin typeface="돋움" panose="020B0600000101010101" pitchFamily="50" charset="-127"/>
                <a:ea typeface="돋움" panose="020B0600000101010101" pitchFamily="50" charset="-127"/>
              </a:defRPr>
            </a:lvl7pPr>
            <a:lvl8pPr marL="3429000" indent="-228600" eaLnBrk="0" fontAlgn="base" hangingPunct="0">
              <a:spcBef>
                <a:spcPct val="0"/>
              </a:spcBef>
              <a:spcAft>
                <a:spcPct val="0"/>
              </a:spcAft>
              <a:defRPr kumimoji="1" sz="900">
                <a:solidFill>
                  <a:schemeClr val="tx1"/>
                </a:solidFill>
                <a:latin typeface="돋움" panose="020B0600000101010101" pitchFamily="50" charset="-127"/>
                <a:ea typeface="돋움" panose="020B0600000101010101" pitchFamily="50" charset="-127"/>
              </a:defRPr>
            </a:lvl8pPr>
            <a:lvl9pPr marL="3886200" indent="-228600" eaLnBrk="0" fontAlgn="base" hangingPunct="0">
              <a:spcBef>
                <a:spcPct val="0"/>
              </a:spcBef>
              <a:spcAft>
                <a:spcPct val="0"/>
              </a:spcAft>
              <a:defRPr kumimoji="1" sz="900">
                <a:solidFill>
                  <a:schemeClr val="tx1"/>
                </a:solidFill>
                <a:latin typeface="돋움" panose="020B0600000101010101" pitchFamily="50" charset="-127"/>
                <a:ea typeface="돋움" panose="020B0600000101010101" pitchFamily="50" charset="-127"/>
              </a:defRPr>
            </a:lvl9pPr>
          </a:lstStyle>
          <a:p>
            <a:pPr marL="177800" indent="-177800" eaLnBrk="1" fontAlgn="base" hangingPunct="1">
              <a:spcBef>
                <a:spcPct val="0"/>
              </a:spcBef>
              <a:spcAft>
                <a:spcPct val="0"/>
              </a:spcAft>
            </a:pPr>
            <a:r>
              <a:rPr lang="vi-VN" dirty="0">
                <a:latin typeface="Arial"/>
              </a:rPr>
              <a:t>5. Điện áp tăng nhanh ở khoảng 0,7V đối với điốt Si </a:t>
            </a:r>
            <a:r>
              <a:rPr lang="vi-VN">
                <a:latin typeface="Arial"/>
              </a:rPr>
              <a:t>và </a:t>
            </a:r>
            <a:r>
              <a:rPr lang="vi-VN" smtClean="0">
                <a:latin typeface="Arial"/>
              </a:rPr>
              <a:t>k</a:t>
            </a:r>
            <a:endParaRPr lang="en-US" smtClean="0">
              <a:latin typeface="Arial"/>
            </a:endParaRPr>
          </a:p>
          <a:p>
            <a:pPr marL="177800" indent="-177800" eaLnBrk="1" fontAlgn="base" hangingPunct="1">
              <a:spcBef>
                <a:spcPct val="0"/>
              </a:spcBef>
              <a:spcAft>
                <a:spcPct val="0"/>
              </a:spcAft>
            </a:pPr>
            <a:r>
              <a:rPr lang="vi-VN" smtClean="0">
                <a:latin typeface="Arial"/>
              </a:rPr>
              <a:t>hoảng </a:t>
            </a:r>
            <a:r>
              <a:rPr lang="vi-VN" dirty="0">
                <a:latin typeface="Arial"/>
              </a:rPr>
              <a:t>0,2V đối với điốt Ge. Điện áp này được gọi là gì?</a:t>
            </a:r>
            <a:endParaRPr lang="en-US" dirty="0">
              <a:latin typeface="Arial"/>
            </a:endParaRPr>
          </a:p>
          <a:p>
            <a:pPr marL="177800" indent="-177800" eaLnBrk="1" fontAlgn="base" hangingPunct="1">
              <a:spcBef>
                <a:spcPct val="0"/>
              </a:spcBef>
              <a:spcAft>
                <a:spcPct val="0"/>
              </a:spcAft>
            </a:pPr>
            <a:endParaRPr lang="vi-VN" dirty="0">
              <a:latin typeface="Arial"/>
            </a:endParaRPr>
          </a:p>
          <a:p>
            <a:pPr marL="177800" indent="-177800" eaLnBrk="1" fontAlgn="base" hangingPunct="1">
              <a:spcBef>
                <a:spcPct val="0"/>
              </a:spcBef>
              <a:spcAft>
                <a:spcPct val="0"/>
              </a:spcAft>
              <a:tabLst>
                <a:tab pos="1257300" algn="l"/>
              </a:tabLst>
            </a:pPr>
            <a:r>
              <a:rPr lang="vi-VN">
                <a:latin typeface="Arial"/>
              </a:rPr>
              <a:t> </a:t>
            </a:r>
            <a:r>
              <a:rPr lang="en-US">
                <a:latin typeface="Arial"/>
              </a:rPr>
              <a:t>A</a:t>
            </a:r>
            <a:r>
              <a:rPr lang="vi-VN" smtClean="0">
                <a:latin typeface="Arial"/>
              </a:rPr>
              <a:t> </a:t>
            </a:r>
            <a:r>
              <a:rPr lang="vi-VN" dirty="0">
                <a:latin typeface="Arial"/>
              </a:rPr>
              <a:t>Threshold </a:t>
            </a:r>
            <a:r>
              <a:rPr lang="vi-VN">
                <a:latin typeface="Arial"/>
              </a:rPr>
              <a:t>voltage </a:t>
            </a:r>
            <a:endParaRPr lang="en-US" smtClean="0">
              <a:latin typeface="Arial"/>
            </a:endParaRPr>
          </a:p>
          <a:p>
            <a:pPr marL="177800" indent="-177800" eaLnBrk="1" fontAlgn="base" hangingPunct="1">
              <a:spcBef>
                <a:spcPct val="0"/>
              </a:spcBef>
              <a:spcAft>
                <a:spcPct val="0"/>
              </a:spcAft>
              <a:tabLst>
                <a:tab pos="1257300" algn="l"/>
              </a:tabLst>
            </a:pPr>
            <a:r>
              <a:rPr lang="en-US" smtClean="0">
                <a:latin typeface="Arial"/>
              </a:rPr>
              <a:t> B</a:t>
            </a:r>
            <a:r>
              <a:rPr lang="vi-VN" smtClean="0">
                <a:latin typeface="Arial"/>
              </a:rPr>
              <a:t> </a:t>
            </a:r>
            <a:r>
              <a:rPr lang="vi-VN">
                <a:latin typeface="Arial"/>
              </a:rPr>
              <a:t>Breakdown </a:t>
            </a:r>
            <a:r>
              <a:rPr lang="vi-VN" smtClean="0">
                <a:latin typeface="Arial"/>
              </a:rPr>
              <a:t>voltage</a:t>
            </a:r>
            <a:endParaRPr lang="vi-VN" dirty="0">
              <a:latin typeface="Arial"/>
            </a:endParaRPr>
          </a:p>
          <a:p>
            <a:pPr marL="177800" indent="-177800" eaLnBrk="1" fontAlgn="base" hangingPunct="1">
              <a:spcBef>
                <a:spcPct val="0"/>
              </a:spcBef>
              <a:spcAft>
                <a:spcPct val="0"/>
              </a:spcAft>
              <a:tabLst>
                <a:tab pos="1257300" algn="l"/>
              </a:tabLst>
            </a:pPr>
            <a:r>
              <a:rPr lang="vi-VN">
                <a:latin typeface="Arial"/>
              </a:rPr>
              <a:t> </a:t>
            </a:r>
            <a:r>
              <a:rPr lang="en-US" smtClean="0">
                <a:latin typeface="Arial"/>
              </a:rPr>
              <a:t>C</a:t>
            </a:r>
            <a:r>
              <a:rPr lang="vi-VN" smtClean="0">
                <a:latin typeface="Arial"/>
              </a:rPr>
              <a:t> </a:t>
            </a:r>
            <a:r>
              <a:rPr lang="vi-VN" dirty="0">
                <a:latin typeface="Arial"/>
              </a:rPr>
              <a:t>Reverse </a:t>
            </a:r>
            <a:r>
              <a:rPr lang="vi-VN">
                <a:latin typeface="Arial"/>
              </a:rPr>
              <a:t>voltage </a:t>
            </a:r>
            <a:endParaRPr lang="en-US" smtClean="0">
              <a:latin typeface="Arial"/>
            </a:endParaRPr>
          </a:p>
          <a:p>
            <a:pPr marL="177800" indent="-177800" eaLnBrk="1" fontAlgn="base" hangingPunct="1">
              <a:spcBef>
                <a:spcPct val="0"/>
              </a:spcBef>
              <a:spcAft>
                <a:spcPct val="0"/>
              </a:spcAft>
              <a:tabLst>
                <a:tab pos="1257300" algn="l"/>
              </a:tabLst>
            </a:pPr>
            <a:r>
              <a:rPr lang="en-US" smtClean="0">
                <a:latin typeface="Arial"/>
              </a:rPr>
              <a:t> D</a:t>
            </a:r>
            <a:r>
              <a:rPr lang="vi-VN" smtClean="0">
                <a:latin typeface="Arial"/>
              </a:rPr>
              <a:t> </a:t>
            </a:r>
            <a:r>
              <a:rPr lang="vi-VN">
                <a:latin typeface="Arial"/>
              </a:rPr>
              <a:t>Reference </a:t>
            </a:r>
            <a:r>
              <a:rPr lang="vi-VN" smtClean="0">
                <a:latin typeface="Arial"/>
              </a:rPr>
              <a:t>voltage</a:t>
            </a:r>
            <a:endParaRPr lang="vi-VN" dirty="0">
              <a:latin typeface="Arial"/>
            </a:endParaRPr>
          </a:p>
        </p:txBody>
      </p:sp>
      <p:sp>
        <p:nvSpPr>
          <p:cNvPr id="160" name="Rectangle 12">
            <a:extLst>
              <a:ext uri="{FF2B5EF4-FFF2-40B4-BE49-F238E27FC236}">
                <a16:creationId xmlns:a16="http://schemas.microsoft.com/office/drawing/2014/main" id="{272A87A6-5852-4D07-A982-8F1A1F4A636E}"/>
              </a:ext>
            </a:extLst>
          </p:cNvPr>
          <p:cNvSpPr>
            <a:spLocks noChangeArrowheads="1"/>
          </p:cNvSpPr>
          <p:nvPr/>
        </p:nvSpPr>
        <p:spPr bwMode="auto">
          <a:xfrm>
            <a:off x="265113" y="7113241"/>
            <a:ext cx="342900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900">
                <a:solidFill>
                  <a:schemeClr val="tx1"/>
                </a:solidFill>
                <a:latin typeface="돋움" panose="020B0600000101010101" pitchFamily="50" charset="-127"/>
                <a:ea typeface="돋움" panose="020B0600000101010101" pitchFamily="50" charset="-127"/>
              </a:defRPr>
            </a:lvl1pPr>
            <a:lvl2pPr marL="742950" indent="-285750" eaLnBrk="0" hangingPunct="0">
              <a:defRPr kumimoji="1" sz="900">
                <a:solidFill>
                  <a:schemeClr val="tx1"/>
                </a:solidFill>
                <a:latin typeface="돋움" panose="020B0600000101010101" pitchFamily="50" charset="-127"/>
                <a:ea typeface="돋움" panose="020B0600000101010101" pitchFamily="50" charset="-127"/>
              </a:defRPr>
            </a:lvl2pPr>
            <a:lvl3pPr marL="1143000" indent="-228600" eaLnBrk="0" hangingPunct="0">
              <a:defRPr kumimoji="1" sz="900">
                <a:solidFill>
                  <a:schemeClr val="tx1"/>
                </a:solidFill>
                <a:latin typeface="돋움" panose="020B0600000101010101" pitchFamily="50" charset="-127"/>
                <a:ea typeface="돋움" panose="020B0600000101010101" pitchFamily="50" charset="-127"/>
              </a:defRPr>
            </a:lvl3pPr>
            <a:lvl4pPr marL="1600200" indent="-228600" eaLnBrk="0" hangingPunct="0">
              <a:defRPr kumimoji="1" sz="900">
                <a:solidFill>
                  <a:schemeClr val="tx1"/>
                </a:solidFill>
                <a:latin typeface="돋움" panose="020B0600000101010101" pitchFamily="50" charset="-127"/>
                <a:ea typeface="돋움" panose="020B0600000101010101" pitchFamily="50" charset="-127"/>
              </a:defRPr>
            </a:lvl4pPr>
            <a:lvl5pPr marL="2057400" indent="-228600" eaLnBrk="0" hangingPunct="0">
              <a:defRPr kumimoji="1" sz="900">
                <a:solidFill>
                  <a:schemeClr val="tx1"/>
                </a:solidFill>
                <a:latin typeface="돋움" panose="020B0600000101010101" pitchFamily="50" charset="-127"/>
                <a:ea typeface="돋움" panose="020B0600000101010101" pitchFamily="50" charset="-127"/>
              </a:defRPr>
            </a:lvl5pPr>
            <a:lvl6pPr marL="2514600" indent="-228600" eaLnBrk="0" fontAlgn="base" hangingPunct="0">
              <a:spcBef>
                <a:spcPct val="0"/>
              </a:spcBef>
              <a:spcAft>
                <a:spcPct val="0"/>
              </a:spcAft>
              <a:defRPr kumimoji="1" sz="900">
                <a:solidFill>
                  <a:schemeClr val="tx1"/>
                </a:solidFill>
                <a:latin typeface="돋움" panose="020B0600000101010101" pitchFamily="50" charset="-127"/>
                <a:ea typeface="돋움" panose="020B0600000101010101" pitchFamily="50" charset="-127"/>
              </a:defRPr>
            </a:lvl6pPr>
            <a:lvl7pPr marL="2971800" indent="-228600" eaLnBrk="0" fontAlgn="base" hangingPunct="0">
              <a:spcBef>
                <a:spcPct val="0"/>
              </a:spcBef>
              <a:spcAft>
                <a:spcPct val="0"/>
              </a:spcAft>
              <a:defRPr kumimoji="1" sz="900">
                <a:solidFill>
                  <a:schemeClr val="tx1"/>
                </a:solidFill>
                <a:latin typeface="돋움" panose="020B0600000101010101" pitchFamily="50" charset="-127"/>
                <a:ea typeface="돋움" panose="020B0600000101010101" pitchFamily="50" charset="-127"/>
              </a:defRPr>
            </a:lvl7pPr>
            <a:lvl8pPr marL="3429000" indent="-228600" eaLnBrk="0" fontAlgn="base" hangingPunct="0">
              <a:spcBef>
                <a:spcPct val="0"/>
              </a:spcBef>
              <a:spcAft>
                <a:spcPct val="0"/>
              </a:spcAft>
              <a:defRPr kumimoji="1" sz="900">
                <a:solidFill>
                  <a:schemeClr val="tx1"/>
                </a:solidFill>
                <a:latin typeface="돋움" panose="020B0600000101010101" pitchFamily="50" charset="-127"/>
                <a:ea typeface="돋움" panose="020B0600000101010101" pitchFamily="50" charset="-127"/>
              </a:defRPr>
            </a:lvl8pPr>
            <a:lvl9pPr marL="3886200" indent="-228600" eaLnBrk="0" fontAlgn="base" hangingPunct="0">
              <a:spcBef>
                <a:spcPct val="0"/>
              </a:spcBef>
              <a:spcAft>
                <a:spcPct val="0"/>
              </a:spcAft>
              <a:defRPr kumimoji="1" sz="900">
                <a:solidFill>
                  <a:schemeClr val="tx1"/>
                </a:solidFill>
                <a:latin typeface="돋움" panose="020B0600000101010101" pitchFamily="50" charset="-127"/>
                <a:ea typeface="돋움" panose="020B0600000101010101" pitchFamily="50" charset="-127"/>
              </a:defRPr>
            </a:lvl9pPr>
          </a:lstStyle>
          <a:p>
            <a:pPr eaLnBrk="1" fontAlgn="base" latinLnBrk="1" hangingPunct="1">
              <a:spcBef>
                <a:spcPct val="0"/>
              </a:spcBef>
              <a:spcAft>
                <a:spcPct val="0"/>
              </a:spcAft>
            </a:pPr>
            <a:r>
              <a:rPr lang="vi-VN" dirty="0">
                <a:latin typeface="Arial"/>
              </a:rPr>
              <a:t>6. Chu kì điện áp [T] là 2[ms]. Tần số là bao nhiêu?</a:t>
            </a:r>
          </a:p>
          <a:p>
            <a:pPr eaLnBrk="1" fontAlgn="base" latinLnBrk="1" hangingPunct="1">
              <a:spcBef>
                <a:spcPct val="0"/>
              </a:spcBef>
              <a:spcAft>
                <a:spcPct val="0"/>
              </a:spcAft>
            </a:pPr>
            <a:endParaRPr lang="en-US" altLang="ko-KR" dirty="0">
              <a:latin typeface="Arial"/>
            </a:endParaRPr>
          </a:p>
          <a:p>
            <a:pPr defTabSz="1257300" eaLnBrk="1" fontAlgn="base" latinLnBrk="1" hangingPunct="1">
              <a:spcBef>
                <a:spcPct val="0"/>
              </a:spcBef>
              <a:spcAft>
                <a:spcPct val="0"/>
              </a:spcAft>
            </a:pPr>
            <a:r>
              <a:rPr lang="vi-VN">
                <a:latin typeface="Arial"/>
              </a:rPr>
              <a:t> </a:t>
            </a:r>
            <a:r>
              <a:rPr lang="en-US" smtClean="0">
                <a:latin typeface="Arial"/>
              </a:rPr>
              <a:t>A</a:t>
            </a:r>
            <a:r>
              <a:rPr lang="vi-VN" smtClean="0">
                <a:latin typeface="Arial"/>
              </a:rPr>
              <a:t> </a:t>
            </a:r>
            <a:r>
              <a:rPr lang="vi-VN" dirty="0">
                <a:latin typeface="Arial"/>
              </a:rPr>
              <a:t>100[Hz]</a:t>
            </a:r>
            <a:r>
              <a:rPr lang="vi-VN">
                <a:latin typeface="Arial"/>
              </a:rPr>
              <a:t>	</a:t>
            </a:r>
            <a:r>
              <a:rPr lang="en-US" smtClean="0">
                <a:latin typeface="Arial"/>
              </a:rPr>
              <a:t>B</a:t>
            </a:r>
            <a:r>
              <a:rPr lang="vi-VN" smtClean="0">
                <a:latin typeface="Arial"/>
              </a:rPr>
              <a:t> </a:t>
            </a:r>
            <a:r>
              <a:rPr lang="vi-VN" dirty="0">
                <a:latin typeface="Arial"/>
              </a:rPr>
              <a:t>300[Hz]</a:t>
            </a:r>
          </a:p>
          <a:p>
            <a:pPr defTabSz="1257300" eaLnBrk="1" fontAlgn="base" latinLnBrk="1" hangingPunct="1">
              <a:spcBef>
                <a:spcPct val="0"/>
              </a:spcBef>
              <a:spcAft>
                <a:spcPct val="0"/>
              </a:spcAft>
            </a:pPr>
            <a:r>
              <a:rPr lang="vi-VN">
                <a:latin typeface="Arial"/>
              </a:rPr>
              <a:t> </a:t>
            </a:r>
            <a:r>
              <a:rPr lang="en-US" smtClean="0">
                <a:latin typeface="Arial"/>
              </a:rPr>
              <a:t>C</a:t>
            </a:r>
            <a:r>
              <a:rPr lang="vi-VN" smtClean="0">
                <a:latin typeface="Arial"/>
              </a:rPr>
              <a:t> </a:t>
            </a:r>
            <a:r>
              <a:rPr lang="vi-VN" dirty="0">
                <a:latin typeface="Arial"/>
              </a:rPr>
              <a:t>500[Hz]</a:t>
            </a:r>
            <a:r>
              <a:rPr lang="vi-VN">
                <a:latin typeface="Arial"/>
              </a:rPr>
              <a:t>	</a:t>
            </a:r>
            <a:r>
              <a:rPr lang="en-US" smtClean="0">
                <a:latin typeface="Arial"/>
              </a:rPr>
              <a:t>D</a:t>
            </a:r>
            <a:r>
              <a:rPr lang="vi-VN" smtClean="0">
                <a:latin typeface="Arial"/>
              </a:rPr>
              <a:t> </a:t>
            </a:r>
            <a:r>
              <a:rPr lang="vi-VN" dirty="0">
                <a:latin typeface="Arial"/>
              </a:rPr>
              <a:t>700[Hz]</a:t>
            </a:r>
          </a:p>
        </p:txBody>
      </p:sp>
      <p:grpSp>
        <p:nvGrpSpPr>
          <p:cNvPr id="161" name="Group 83">
            <a:extLst>
              <a:ext uri="{FF2B5EF4-FFF2-40B4-BE49-F238E27FC236}">
                <a16:creationId xmlns:a16="http://schemas.microsoft.com/office/drawing/2014/main" id="{1054D683-1F43-45F1-ABB8-D361A189A235}"/>
              </a:ext>
            </a:extLst>
          </p:cNvPr>
          <p:cNvGrpSpPr>
            <a:grpSpLocks/>
          </p:cNvGrpSpPr>
          <p:nvPr/>
        </p:nvGrpSpPr>
        <p:grpSpPr bwMode="auto">
          <a:xfrm>
            <a:off x="1252539" y="8216900"/>
            <a:ext cx="1712912" cy="1371600"/>
            <a:chOff x="799" y="5161"/>
            <a:chExt cx="1079" cy="864"/>
          </a:xfrm>
        </p:grpSpPr>
        <p:sp>
          <p:nvSpPr>
            <p:cNvPr id="162" name="Line 55">
              <a:extLst>
                <a:ext uri="{FF2B5EF4-FFF2-40B4-BE49-F238E27FC236}">
                  <a16:creationId xmlns:a16="http://schemas.microsoft.com/office/drawing/2014/main" id="{B83A4E87-C50D-4FD2-8C0F-7D170FFFEBC3}"/>
                </a:ext>
              </a:extLst>
            </p:cNvPr>
            <p:cNvSpPr>
              <a:spLocks noChangeShapeType="1"/>
            </p:cNvSpPr>
            <p:nvPr/>
          </p:nvSpPr>
          <p:spPr bwMode="auto">
            <a:xfrm>
              <a:off x="1179" y="5161"/>
              <a:ext cx="0" cy="420"/>
            </a:xfrm>
            <a:prstGeom prst="line">
              <a:avLst/>
            </a:prstGeom>
            <a:noFill/>
            <a:ln w="158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fontAlgn="base" latinLnBrk="1">
                <a:spcBef>
                  <a:spcPct val="0"/>
                </a:spcBef>
                <a:spcAft>
                  <a:spcPct val="0"/>
                </a:spcAft>
              </a:pPr>
              <a:endParaRPr kumimoji="1" lang="ko-KR" altLang="en-US" sz="900">
                <a:latin typeface="돋움" panose="020B0600000101010101" pitchFamily="50" charset="-127"/>
                <a:ea typeface="돋움" panose="020B0600000101010101" pitchFamily="50" charset="-127"/>
              </a:endParaRPr>
            </a:p>
          </p:txBody>
        </p:sp>
        <p:sp>
          <p:nvSpPr>
            <p:cNvPr id="163" name="Line 56">
              <a:extLst>
                <a:ext uri="{FF2B5EF4-FFF2-40B4-BE49-F238E27FC236}">
                  <a16:creationId xmlns:a16="http://schemas.microsoft.com/office/drawing/2014/main" id="{C7C3F22B-C4C5-4FED-B2F3-BF32893F46FB}"/>
                </a:ext>
              </a:extLst>
            </p:cNvPr>
            <p:cNvSpPr>
              <a:spLocks noChangeShapeType="1"/>
            </p:cNvSpPr>
            <p:nvPr/>
          </p:nvSpPr>
          <p:spPr bwMode="auto">
            <a:xfrm>
              <a:off x="1173" y="5161"/>
              <a:ext cx="575" cy="0"/>
            </a:xfrm>
            <a:prstGeom prst="line">
              <a:avLst/>
            </a:prstGeom>
            <a:noFill/>
            <a:ln w="158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fontAlgn="base" latinLnBrk="1">
                <a:spcBef>
                  <a:spcPct val="0"/>
                </a:spcBef>
                <a:spcAft>
                  <a:spcPct val="0"/>
                </a:spcAft>
              </a:pPr>
              <a:endParaRPr kumimoji="1" lang="ko-KR" altLang="en-US" sz="900">
                <a:latin typeface="돋움" panose="020B0600000101010101" pitchFamily="50" charset="-127"/>
                <a:ea typeface="돋움" panose="020B0600000101010101" pitchFamily="50" charset="-127"/>
              </a:endParaRPr>
            </a:p>
          </p:txBody>
        </p:sp>
        <p:sp>
          <p:nvSpPr>
            <p:cNvPr id="164" name="Line 57">
              <a:extLst>
                <a:ext uri="{FF2B5EF4-FFF2-40B4-BE49-F238E27FC236}">
                  <a16:creationId xmlns:a16="http://schemas.microsoft.com/office/drawing/2014/main" id="{0D0244C4-A25B-45A5-9B45-CCCE1F964431}"/>
                </a:ext>
              </a:extLst>
            </p:cNvPr>
            <p:cNvSpPr>
              <a:spLocks noChangeShapeType="1"/>
            </p:cNvSpPr>
            <p:nvPr/>
          </p:nvSpPr>
          <p:spPr bwMode="auto">
            <a:xfrm>
              <a:off x="1754" y="5161"/>
              <a:ext cx="0" cy="128"/>
            </a:xfrm>
            <a:prstGeom prst="line">
              <a:avLst/>
            </a:prstGeom>
            <a:noFill/>
            <a:ln w="158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fontAlgn="base" latinLnBrk="1">
                <a:spcBef>
                  <a:spcPct val="0"/>
                </a:spcBef>
                <a:spcAft>
                  <a:spcPct val="0"/>
                </a:spcAft>
              </a:pPr>
              <a:endParaRPr kumimoji="1" lang="ko-KR" altLang="en-US" sz="900">
                <a:latin typeface="돋움" panose="020B0600000101010101" pitchFamily="50" charset="-127"/>
                <a:ea typeface="돋움" panose="020B0600000101010101" pitchFamily="50" charset="-127"/>
              </a:endParaRPr>
            </a:p>
          </p:txBody>
        </p:sp>
        <p:grpSp>
          <p:nvGrpSpPr>
            <p:cNvPr id="165" name="Group 58">
              <a:extLst>
                <a:ext uri="{FF2B5EF4-FFF2-40B4-BE49-F238E27FC236}">
                  <a16:creationId xmlns:a16="http://schemas.microsoft.com/office/drawing/2014/main" id="{CD7B270A-D55E-455F-8805-97877283CDE6}"/>
                </a:ext>
              </a:extLst>
            </p:cNvPr>
            <p:cNvGrpSpPr>
              <a:grpSpLocks/>
            </p:cNvGrpSpPr>
            <p:nvPr/>
          </p:nvGrpSpPr>
          <p:grpSpPr bwMode="auto">
            <a:xfrm>
              <a:off x="1697" y="5289"/>
              <a:ext cx="115" cy="160"/>
              <a:chOff x="1488" y="1152"/>
              <a:chExt cx="192" cy="336"/>
            </a:xfrm>
          </p:grpSpPr>
          <p:sp>
            <p:nvSpPr>
              <p:cNvPr id="181" name="Line 59">
                <a:extLst>
                  <a:ext uri="{FF2B5EF4-FFF2-40B4-BE49-F238E27FC236}">
                    <a16:creationId xmlns:a16="http://schemas.microsoft.com/office/drawing/2014/main" id="{AF4BDC13-9F4C-4A97-924F-58704091993B}"/>
                  </a:ext>
                </a:extLst>
              </p:cNvPr>
              <p:cNvSpPr>
                <a:spLocks noChangeShapeType="1"/>
              </p:cNvSpPr>
              <p:nvPr/>
            </p:nvSpPr>
            <p:spPr bwMode="auto">
              <a:xfrm>
                <a:off x="1584" y="1152"/>
                <a:ext cx="96" cy="48"/>
              </a:xfrm>
              <a:prstGeom prst="line">
                <a:avLst/>
              </a:prstGeom>
              <a:noFill/>
              <a:ln w="158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fontAlgn="base" latinLnBrk="1">
                  <a:spcBef>
                    <a:spcPct val="0"/>
                  </a:spcBef>
                  <a:spcAft>
                    <a:spcPct val="0"/>
                  </a:spcAft>
                </a:pPr>
                <a:endParaRPr kumimoji="1" lang="ko-KR" altLang="en-US" sz="900">
                  <a:latin typeface="돋움" panose="020B0600000101010101" pitchFamily="50" charset="-127"/>
                  <a:ea typeface="돋움" panose="020B0600000101010101" pitchFamily="50" charset="-127"/>
                </a:endParaRPr>
              </a:p>
            </p:txBody>
          </p:sp>
          <p:sp>
            <p:nvSpPr>
              <p:cNvPr id="182" name="Line 60">
                <a:extLst>
                  <a:ext uri="{FF2B5EF4-FFF2-40B4-BE49-F238E27FC236}">
                    <a16:creationId xmlns:a16="http://schemas.microsoft.com/office/drawing/2014/main" id="{F416CD60-2F0D-4B06-80AF-D3821C0F3371}"/>
                  </a:ext>
                </a:extLst>
              </p:cNvPr>
              <p:cNvSpPr>
                <a:spLocks noChangeShapeType="1"/>
              </p:cNvSpPr>
              <p:nvPr/>
            </p:nvSpPr>
            <p:spPr bwMode="auto">
              <a:xfrm flipH="1">
                <a:off x="1488" y="1200"/>
                <a:ext cx="192" cy="48"/>
              </a:xfrm>
              <a:prstGeom prst="line">
                <a:avLst/>
              </a:prstGeom>
              <a:noFill/>
              <a:ln w="158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fontAlgn="base" latinLnBrk="1">
                  <a:spcBef>
                    <a:spcPct val="0"/>
                  </a:spcBef>
                  <a:spcAft>
                    <a:spcPct val="0"/>
                  </a:spcAft>
                </a:pPr>
                <a:endParaRPr kumimoji="1" lang="ko-KR" altLang="en-US" sz="900">
                  <a:latin typeface="돋움" panose="020B0600000101010101" pitchFamily="50" charset="-127"/>
                  <a:ea typeface="돋움" panose="020B0600000101010101" pitchFamily="50" charset="-127"/>
                </a:endParaRPr>
              </a:p>
            </p:txBody>
          </p:sp>
          <p:sp>
            <p:nvSpPr>
              <p:cNvPr id="183" name="Line 61">
                <a:extLst>
                  <a:ext uri="{FF2B5EF4-FFF2-40B4-BE49-F238E27FC236}">
                    <a16:creationId xmlns:a16="http://schemas.microsoft.com/office/drawing/2014/main" id="{4C0596EA-26DF-423A-9374-6C1C119C6C8B}"/>
                  </a:ext>
                </a:extLst>
              </p:cNvPr>
              <p:cNvSpPr>
                <a:spLocks noChangeShapeType="1"/>
              </p:cNvSpPr>
              <p:nvPr/>
            </p:nvSpPr>
            <p:spPr bwMode="auto">
              <a:xfrm>
                <a:off x="1488" y="1248"/>
                <a:ext cx="192" cy="48"/>
              </a:xfrm>
              <a:prstGeom prst="line">
                <a:avLst/>
              </a:prstGeom>
              <a:noFill/>
              <a:ln w="158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fontAlgn="base" latinLnBrk="1">
                  <a:spcBef>
                    <a:spcPct val="0"/>
                  </a:spcBef>
                  <a:spcAft>
                    <a:spcPct val="0"/>
                  </a:spcAft>
                </a:pPr>
                <a:endParaRPr kumimoji="1" lang="ko-KR" altLang="en-US" sz="900">
                  <a:latin typeface="돋움" panose="020B0600000101010101" pitchFamily="50" charset="-127"/>
                  <a:ea typeface="돋움" panose="020B0600000101010101" pitchFamily="50" charset="-127"/>
                </a:endParaRPr>
              </a:p>
            </p:txBody>
          </p:sp>
          <p:sp>
            <p:nvSpPr>
              <p:cNvPr id="184" name="Line 62">
                <a:extLst>
                  <a:ext uri="{FF2B5EF4-FFF2-40B4-BE49-F238E27FC236}">
                    <a16:creationId xmlns:a16="http://schemas.microsoft.com/office/drawing/2014/main" id="{032650EC-B7A3-4E50-9A71-F202683382A2}"/>
                  </a:ext>
                </a:extLst>
              </p:cNvPr>
              <p:cNvSpPr>
                <a:spLocks noChangeShapeType="1"/>
              </p:cNvSpPr>
              <p:nvPr/>
            </p:nvSpPr>
            <p:spPr bwMode="auto">
              <a:xfrm flipH="1">
                <a:off x="1488" y="1296"/>
                <a:ext cx="192" cy="48"/>
              </a:xfrm>
              <a:prstGeom prst="line">
                <a:avLst/>
              </a:prstGeom>
              <a:noFill/>
              <a:ln w="158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fontAlgn="base" latinLnBrk="1">
                  <a:spcBef>
                    <a:spcPct val="0"/>
                  </a:spcBef>
                  <a:spcAft>
                    <a:spcPct val="0"/>
                  </a:spcAft>
                </a:pPr>
                <a:endParaRPr kumimoji="1" lang="ko-KR" altLang="en-US" sz="900">
                  <a:latin typeface="돋움" panose="020B0600000101010101" pitchFamily="50" charset="-127"/>
                  <a:ea typeface="돋움" panose="020B0600000101010101" pitchFamily="50" charset="-127"/>
                </a:endParaRPr>
              </a:p>
            </p:txBody>
          </p:sp>
          <p:sp>
            <p:nvSpPr>
              <p:cNvPr id="185" name="Line 63">
                <a:extLst>
                  <a:ext uri="{FF2B5EF4-FFF2-40B4-BE49-F238E27FC236}">
                    <a16:creationId xmlns:a16="http://schemas.microsoft.com/office/drawing/2014/main" id="{1B400BBE-F4DC-42D7-8758-A463BECADB01}"/>
                  </a:ext>
                </a:extLst>
              </p:cNvPr>
              <p:cNvSpPr>
                <a:spLocks noChangeShapeType="1"/>
              </p:cNvSpPr>
              <p:nvPr/>
            </p:nvSpPr>
            <p:spPr bwMode="auto">
              <a:xfrm>
                <a:off x="1488" y="1344"/>
                <a:ext cx="192" cy="48"/>
              </a:xfrm>
              <a:prstGeom prst="line">
                <a:avLst/>
              </a:prstGeom>
              <a:noFill/>
              <a:ln w="158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fontAlgn="base" latinLnBrk="1">
                  <a:spcBef>
                    <a:spcPct val="0"/>
                  </a:spcBef>
                  <a:spcAft>
                    <a:spcPct val="0"/>
                  </a:spcAft>
                </a:pPr>
                <a:endParaRPr kumimoji="1" lang="ko-KR" altLang="en-US" sz="900">
                  <a:latin typeface="돋움" panose="020B0600000101010101" pitchFamily="50" charset="-127"/>
                  <a:ea typeface="돋움" panose="020B0600000101010101" pitchFamily="50" charset="-127"/>
                </a:endParaRPr>
              </a:p>
            </p:txBody>
          </p:sp>
          <p:sp>
            <p:nvSpPr>
              <p:cNvPr id="186" name="Line 64">
                <a:extLst>
                  <a:ext uri="{FF2B5EF4-FFF2-40B4-BE49-F238E27FC236}">
                    <a16:creationId xmlns:a16="http://schemas.microsoft.com/office/drawing/2014/main" id="{0E37AEA7-23DF-4326-9DB0-47DB1301FFD5}"/>
                  </a:ext>
                </a:extLst>
              </p:cNvPr>
              <p:cNvSpPr>
                <a:spLocks noChangeShapeType="1"/>
              </p:cNvSpPr>
              <p:nvPr/>
            </p:nvSpPr>
            <p:spPr bwMode="auto">
              <a:xfrm flipH="1">
                <a:off x="1488" y="1392"/>
                <a:ext cx="192" cy="48"/>
              </a:xfrm>
              <a:prstGeom prst="line">
                <a:avLst/>
              </a:prstGeom>
              <a:noFill/>
              <a:ln w="158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fontAlgn="base" latinLnBrk="1">
                  <a:spcBef>
                    <a:spcPct val="0"/>
                  </a:spcBef>
                  <a:spcAft>
                    <a:spcPct val="0"/>
                  </a:spcAft>
                </a:pPr>
                <a:endParaRPr kumimoji="1" lang="ko-KR" altLang="en-US" sz="900">
                  <a:latin typeface="돋움" panose="020B0600000101010101" pitchFamily="50" charset="-127"/>
                  <a:ea typeface="돋움" panose="020B0600000101010101" pitchFamily="50" charset="-127"/>
                </a:endParaRPr>
              </a:p>
            </p:txBody>
          </p:sp>
          <p:sp>
            <p:nvSpPr>
              <p:cNvPr id="187" name="Line 65">
                <a:extLst>
                  <a:ext uri="{FF2B5EF4-FFF2-40B4-BE49-F238E27FC236}">
                    <a16:creationId xmlns:a16="http://schemas.microsoft.com/office/drawing/2014/main" id="{8D32833C-974E-43F3-995A-ACB2E79DEAC5}"/>
                  </a:ext>
                </a:extLst>
              </p:cNvPr>
              <p:cNvSpPr>
                <a:spLocks noChangeShapeType="1"/>
              </p:cNvSpPr>
              <p:nvPr/>
            </p:nvSpPr>
            <p:spPr bwMode="auto">
              <a:xfrm>
                <a:off x="1488" y="1440"/>
                <a:ext cx="96" cy="48"/>
              </a:xfrm>
              <a:prstGeom prst="line">
                <a:avLst/>
              </a:prstGeom>
              <a:noFill/>
              <a:ln w="158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fontAlgn="base" latinLnBrk="1">
                  <a:spcBef>
                    <a:spcPct val="0"/>
                  </a:spcBef>
                  <a:spcAft>
                    <a:spcPct val="0"/>
                  </a:spcAft>
                </a:pPr>
                <a:endParaRPr kumimoji="1" lang="ko-KR" altLang="en-US" sz="900">
                  <a:latin typeface="돋움" panose="020B0600000101010101" pitchFamily="50" charset="-127"/>
                  <a:ea typeface="돋움" panose="020B0600000101010101" pitchFamily="50" charset="-127"/>
                </a:endParaRPr>
              </a:p>
            </p:txBody>
          </p:sp>
        </p:grpSp>
        <p:sp>
          <p:nvSpPr>
            <p:cNvPr id="166" name="Line 66">
              <a:extLst>
                <a:ext uri="{FF2B5EF4-FFF2-40B4-BE49-F238E27FC236}">
                  <a16:creationId xmlns:a16="http://schemas.microsoft.com/office/drawing/2014/main" id="{7ACFD93A-4AF0-49BA-88B4-65679E2B6F8E}"/>
                </a:ext>
              </a:extLst>
            </p:cNvPr>
            <p:cNvSpPr>
              <a:spLocks noChangeShapeType="1"/>
            </p:cNvSpPr>
            <p:nvPr/>
          </p:nvSpPr>
          <p:spPr bwMode="auto">
            <a:xfrm>
              <a:off x="1754" y="5449"/>
              <a:ext cx="0" cy="276"/>
            </a:xfrm>
            <a:prstGeom prst="line">
              <a:avLst/>
            </a:prstGeom>
            <a:noFill/>
            <a:ln w="158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fontAlgn="base" latinLnBrk="1">
                <a:spcBef>
                  <a:spcPct val="0"/>
                </a:spcBef>
                <a:spcAft>
                  <a:spcPct val="0"/>
                </a:spcAft>
              </a:pPr>
              <a:endParaRPr kumimoji="1" lang="ko-KR" altLang="en-US" sz="900">
                <a:latin typeface="돋움" panose="020B0600000101010101" pitchFamily="50" charset="-127"/>
                <a:ea typeface="돋움" panose="020B0600000101010101" pitchFamily="50" charset="-127"/>
              </a:endParaRPr>
            </a:p>
          </p:txBody>
        </p:sp>
        <p:sp>
          <p:nvSpPr>
            <p:cNvPr id="167" name="Line 69">
              <a:extLst>
                <a:ext uri="{FF2B5EF4-FFF2-40B4-BE49-F238E27FC236}">
                  <a16:creationId xmlns:a16="http://schemas.microsoft.com/office/drawing/2014/main" id="{8FB5E123-248F-4B26-A3A5-AD8122BCCCE5}"/>
                </a:ext>
              </a:extLst>
            </p:cNvPr>
            <p:cNvSpPr>
              <a:spLocks noChangeShapeType="1"/>
            </p:cNvSpPr>
            <p:nvPr/>
          </p:nvSpPr>
          <p:spPr bwMode="auto">
            <a:xfrm>
              <a:off x="1179" y="6025"/>
              <a:ext cx="575" cy="0"/>
            </a:xfrm>
            <a:prstGeom prst="line">
              <a:avLst/>
            </a:prstGeom>
            <a:noFill/>
            <a:ln w="158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fontAlgn="base" latinLnBrk="1">
                <a:spcBef>
                  <a:spcPct val="0"/>
                </a:spcBef>
                <a:spcAft>
                  <a:spcPct val="0"/>
                </a:spcAft>
              </a:pPr>
              <a:endParaRPr kumimoji="1" lang="ko-KR" altLang="en-US" sz="900">
                <a:latin typeface="돋움" panose="020B0600000101010101" pitchFamily="50" charset="-127"/>
                <a:ea typeface="돋움" panose="020B0600000101010101" pitchFamily="50" charset="-127"/>
              </a:endParaRPr>
            </a:p>
          </p:txBody>
        </p:sp>
        <p:sp>
          <p:nvSpPr>
            <p:cNvPr id="168" name="Line 70">
              <a:extLst>
                <a:ext uri="{FF2B5EF4-FFF2-40B4-BE49-F238E27FC236}">
                  <a16:creationId xmlns:a16="http://schemas.microsoft.com/office/drawing/2014/main" id="{75CC3E31-EB47-491B-A118-8CEC6BE74A36}"/>
                </a:ext>
              </a:extLst>
            </p:cNvPr>
            <p:cNvSpPr>
              <a:spLocks noChangeShapeType="1"/>
            </p:cNvSpPr>
            <p:nvPr/>
          </p:nvSpPr>
          <p:spPr bwMode="auto">
            <a:xfrm>
              <a:off x="1754" y="5801"/>
              <a:ext cx="0" cy="224"/>
            </a:xfrm>
            <a:prstGeom prst="line">
              <a:avLst/>
            </a:prstGeom>
            <a:noFill/>
            <a:ln w="158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fontAlgn="base" latinLnBrk="1">
                <a:spcBef>
                  <a:spcPct val="0"/>
                </a:spcBef>
                <a:spcAft>
                  <a:spcPct val="0"/>
                </a:spcAft>
              </a:pPr>
              <a:endParaRPr kumimoji="1" lang="ko-KR" altLang="en-US" sz="900">
                <a:latin typeface="돋움" panose="020B0600000101010101" pitchFamily="50" charset="-127"/>
                <a:ea typeface="돋움" panose="020B0600000101010101" pitchFamily="50" charset="-127"/>
              </a:endParaRPr>
            </a:p>
          </p:txBody>
        </p:sp>
        <p:sp>
          <p:nvSpPr>
            <p:cNvPr id="169" name="Text Box 71">
              <a:extLst>
                <a:ext uri="{FF2B5EF4-FFF2-40B4-BE49-F238E27FC236}">
                  <a16:creationId xmlns:a16="http://schemas.microsoft.com/office/drawing/2014/main" id="{C75084FD-0B72-4574-9E37-5EBFE62D8FC8}"/>
                </a:ext>
              </a:extLst>
            </p:cNvPr>
            <p:cNvSpPr txBox="1">
              <a:spLocks noChangeArrowheads="1"/>
            </p:cNvSpPr>
            <p:nvPr/>
          </p:nvSpPr>
          <p:spPr bwMode="auto">
            <a:xfrm>
              <a:off x="1529" y="5284"/>
              <a:ext cx="190" cy="1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eaLnBrk="0" hangingPunct="0">
                <a:defRPr kumimoji="1" sz="900">
                  <a:solidFill>
                    <a:schemeClr val="tx1"/>
                  </a:solidFill>
                  <a:latin typeface="돋움" panose="020B0600000101010101" pitchFamily="50" charset="-127"/>
                  <a:ea typeface="돋움" panose="020B0600000101010101" pitchFamily="50" charset="-127"/>
                </a:defRPr>
              </a:lvl1pPr>
              <a:lvl2pPr marL="742950" indent="-285750" eaLnBrk="0" hangingPunct="0">
                <a:defRPr kumimoji="1" sz="900">
                  <a:solidFill>
                    <a:schemeClr val="tx1"/>
                  </a:solidFill>
                  <a:latin typeface="돋움" panose="020B0600000101010101" pitchFamily="50" charset="-127"/>
                  <a:ea typeface="돋움" panose="020B0600000101010101" pitchFamily="50" charset="-127"/>
                </a:defRPr>
              </a:lvl2pPr>
              <a:lvl3pPr marL="1143000" indent="-228600" eaLnBrk="0" hangingPunct="0">
                <a:defRPr kumimoji="1" sz="900">
                  <a:solidFill>
                    <a:schemeClr val="tx1"/>
                  </a:solidFill>
                  <a:latin typeface="돋움" panose="020B0600000101010101" pitchFamily="50" charset="-127"/>
                  <a:ea typeface="돋움" panose="020B0600000101010101" pitchFamily="50" charset="-127"/>
                </a:defRPr>
              </a:lvl3pPr>
              <a:lvl4pPr marL="1600200" indent="-228600" eaLnBrk="0" hangingPunct="0">
                <a:defRPr kumimoji="1" sz="900">
                  <a:solidFill>
                    <a:schemeClr val="tx1"/>
                  </a:solidFill>
                  <a:latin typeface="돋움" panose="020B0600000101010101" pitchFamily="50" charset="-127"/>
                  <a:ea typeface="돋움" panose="020B0600000101010101" pitchFamily="50" charset="-127"/>
                </a:defRPr>
              </a:lvl4pPr>
              <a:lvl5pPr marL="2057400" indent="-228600" eaLnBrk="0" hangingPunct="0">
                <a:defRPr kumimoji="1" sz="900">
                  <a:solidFill>
                    <a:schemeClr val="tx1"/>
                  </a:solidFill>
                  <a:latin typeface="돋움" panose="020B0600000101010101" pitchFamily="50" charset="-127"/>
                  <a:ea typeface="돋움" panose="020B0600000101010101" pitchFamily="50" charset="-127"/>
                </a:defRPr>
              </a:lvl5pPr>
              <a:lvl6pPr marL="2514600" indent="-228600" eaLnBrk="0" fontAlgn="base" hangingPunct="0">
                <a:spcBef>
                  <a:spcPct val="0"/>
                </a:spcBef>
                <a:spcAft>
                  <a:spcPct val="0"/>
                </a:spcAft>
                <a:defRPr kumimoji="1" sz="900">
                  <a:solidFill>
                    <a:schemeClr val="tx1"/>
                  </a:solidFill>
                  <a:latin typeface="돋움" panose="020B0600000101010101" pitchFamily="50" charset="-127"/>
                  <a:ea typeface="돋움" panose="020B0600000101010101" pitchFamily="50" charset="-127"/>
                </a:defRPr>
              </a:lvl6pPr>
              <a:lvl7pPr marL="2971800" indent="-228600" eaLnBrk="0" fontAlgn="base" hangingPunct="0">
                <a:spcBef>
                  <a:spcPct val="0"/>
                </a:spcBef>
                <a:spcAft>
                  <a:spcPct val="0"/>
                </a:spcAft>
                <a:defRPr kumimoji="1" sz="900">
                  <a:solidFill>
                    <a:schemeClr val="tx1"/>
                  </a:solidFill>
                  <a:latin typeface="돋움" panose="020B0600000101010101" pitchFamily="50" charset="-127"/>
                  <a:ea typeface="돋움" panose="020B0600000101010101" pitchFamily="50" charset="-127"/>
                </a:defRPr>
              </a:lvl7pPr>
              <a:lvl8pPr marL="3429000" indent="-228600" eaLnBrk="0" fontAlgn="base" hangingPunct="0">
                <a:spcBef>
                  <a:spcPct val="0"/>
                </a:spcBef>
                <a:spcAft>
                  <a:spcPct val="0"/>
                </a:spcAft>
                <a:defRPr kumimoji="1" sz="900">
                  <a:solidFill>
                    <a:schemeClr val="tx1"/>
                  </a:solidFill>
                  <a:latin typeface="돋움" panose="020B0600000101010101" pitchFamily="50" charset="-127"/>
                  <a:ea typeface="돋움" panose="020B0600000101010101" pitchFamily="50" charset="-127"/>
                </a:defRPr>
              </a:lvl8pPr>
              <a:lvl9pPr marL="3886200" indent="-228600" eaLnBrk="0" fontAlgn="base" hangingPunct="0">
                <a:spcBef>
                  <a:spcPct val="0"/>
                </a:spcBef>
                <a:spcAft>
                  <a:spcPct val="0"/>
                </a:spcAft>
                <a:defRPr kumimoji="1" sz="900">
                  <a:solidFill>
                    <a:schemeClr val="tx1"/>
                  </a:solidFill>
                  <a:latin typeface="돋움" panose="020B0600000101010101" pitchFamily="50" charset="-127"/>
                  <a:ea typeface="돋움" panose="020B0600000101010101" pitchFamily="50" charset="-127"/>
                </a:defRPr>
              </a:lvl9pPr>
            </a:lstStyle>
            <a:p>
              <a:pPr eaLnBrk="1" fontAlgn="base" latinLnBrk="1" hangingPunct="1">
                <a:spcBef>
                  <a:spcPct val="0"/>
                </a:spcBef>
                <a:spcAft>
                  <a:spcPct val="0"/>
                </a:spcAft>
              </a:pPr>
              <a:r>
                <a:rPr lang="vi-VN">
                  <a:latin typeface="Arial" panose="020B0604020202020204" pitchFamily="34" charset="0"/>
                </a:rPr>
                <a:t>R</a:t>
              </a:r>
            </a:p>
          </p:txBody>
        </p:sp>
        <p:sp>
          <p:nvSpPr>
            <p:cNvPr id="170" name="Line 72">
              <a:extLst>
                <a:ext uri="{FF2B5EF4-FFF2-40B4-BE49-F238E27FC236}">
                  <a16:creationId xmlns:a16="http://schemas.microsoft.com/office/drawing/2014/main" id="{5F6D2B22-ED07-4947-843B-9610E3FD8925}"/>
                </a:ext>
              </a:extLst>
            </p:cNvPr>
            <p:cNvSpPr>
              <a:spLocks noChangeShapeType="1"/>
            </p:cNvSpPr>
            <p:nvPr/>
          </p:nvSpPr>
          <p:spPr bwMode="auto">
            <a:xfrm flipV="1">
              <a:off x="1179" y="5603"/>
              <a:ext cx="0" cy="422"/>
            </a:xfrm>
            <a:prstGeom prst="line">
              <a:avLst/>
            </a:prstGeom>
            <a:noFill/>
            <a:ln w="158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fontAlgn="base" latinLnBrk="1">
                <a:spcBef>
                  <a:spcPct val="0"/>
                </a:spcBef>
                <a:spcAft>
                  <a:spcPct val="0"/>
                </a:spcAft>
              </a:pPr>
              <a:endParaRPr kumimoji="1" lang="ko-KR" altLang="en-US" sz="900">
                <a:latin typeface="돋움" panose="020B0600000101010101" pitchFamily="50" charset="-127"/>
                <a:ea typeface="돋움" panose="020B0600000101010101" pitchFamily="50" charset="-127"/>
              </a:endParaRPr>
            </a:p>
          </p:txBody>
        </p:sp>
        <p:sp>
          <p:nvSpPr>
            <p:cNvPr id="171" name="Line 73">
              <a:extLst>
                <a:ext uri="{FF2B5EF4-FFF2-40B4-BE49-F238E27FC236}">
                  <a16:creationId xmlns:a16="http://schemas.microsoft.com/office/drawing/2014/main" id="{5CB4BDF7-A692-41C4-B104-D371B7B8D8FC}"/>
                </a:ext>
              </a:extLst>
            </p:cNvPr>
            <p:cNvSpPr>
              <a:spLocks noChangeShapeType="1"/>
            </p:cNvSpPr>
            <p:nvPr/>
          </p:nvSpPr>
          <p:spPr bwMode="auto">
            <a:xfrm>
              <a:off x="1107" y="5575"/>
              <a:ext cx="150" cy="0"/>
            </a:xfrm>
            <a:prstGeom prst="line">
              <a:avLst/>
            </a:prstGeom>
            <a:noFill/>
            <a:ln w="158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fontAlgn="base" latinLnBrk="1">
                <a:spcBef>
                  <a:spcPct val="0"/>
                </a:spcBef>
                <a:spcAft>
                  <a:spcPct val="0"/>
                </a:spcAft>
              </a:pPr>
              <a:endParaRPr kumimoji="1" lang="ko-KR" altLang="en-US" sz="900">
                <a:latin typeface="돋움" panose="020B0600000101010101" pitchFamily="50" charset="-127"/>
                <a:ea typeface="돋움" panose="020B0600000101010101" pitchFamily="50" charset="-127"/>
              </a:endParaRPr>
            </a:p>
          </p:txBody>
        </p:sp>
        <p:sp>
          <p:nvSpPr>
            <p:cNvPr id="172" name="Line 74">
              <a:extLst>
                <a:ext uri="{FF2B5EF4-FFF2-40B4-BE49-F238E27FC236}">
                  <a16:creationId xmlns:a16="http://schemas.microsoft.com/office/drawing/2014/main" id="{8A21F7E5-E239-48D6-A4F5-380EDCD81CF8}"/>
                </a:ext>
              </a:extLst>
            </p:cNvPr>
            <p:cNvSpPr>
              <a:spLocks noChangeShapeType="1"/>
            </p:cNvSpPr>
            <p:nvPr/>
          </p:nvSpPr>
          <p:spPr bwMode="auto">
            <a:xfrm>
              <a:off x="1131" y="5605"/>
              <a:ext cx="96" cy="0"/>
            </a:xfrm>
            <a:prstGeom prst="line">
              <a:avLst/>
            </a:prstGeom>
            <a:noFill/>
            <a:ln w="158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fontAlgn="base" latinLnBrk="1">
                <a:spcBef>
                  <a:spcPct val="0"/>
                </a:spcBef>
                <a:spcAft>
                  <a:spcPct val="0"/>
                </a:spcAft>
              </a:pPr>
              <a:endParaRPr kumimoji="1" lang="ko-KR" altLang="en-US" sz="900">
                <a:latin typeface="돋움" panose="020B0600000101010101" pitchFamily="50" charset="-127"/>
                <a:ea typeface="돋움" panose="020B0600000101010101" pitchFamily="50" charset="-127"/>
              </a:endParaRPr>
            </a:p>
          </p:txBody>
        </p:sp>
        <p:sp>
          <p:nvSpPr>
            <p:cNvPr id="173" name="Text Box 75">
              <a:extLst>
                <a:ext uri="{FF2B5EF4-FFF2-40B4-BE49-F238E27FC236}">
                  <a16:creationId xmlns:a16="http://schemas.microsoft.com/office/drawing/2014/main" id="{980E1065-100C-4B47-A389-9D6B7DCA252A}"/>
                </a:ext>
              </a:extLst>
            </p:cNvPr>
            <p:cNvSpPr txBox="1">
              <a:spLocks noChangeArrowheads="1"/>
            </p:cNvSpPr>
            <p:nvPr/>
          </p:nvSpPr>
          <p:spPr bwMode="auto">
            <a:xfrm>
              <a:off x="1047" y="5425"/>
              <a:ext cx="170" cy="1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eaLnBrk="0" hangingPunct="0">
                <a:defRPr kumimoji="1" sz="900">
                  <a:solidFill>
                    <a:schemeClr val="tx1"/>
                  </a:solidFill>
                  <a:latin typeface="돋움" panose="020B0600000101010101" pitchFamily="50" charset="-127"/>
                  <a:ea typeface="돋움" panose="020B0600000101010101" pitchFamily="50" charset="-127"/>
                </a:defRPr>
              </a:lvl1pPr>
              <a:lvl2pPr marL="742950" indent="-285750" eaLnBrk="0" hangingPunct="0">
                <a:defRPr kumimoji="1" sz="900">
                  <a:solidFill>
                    <a:schemeClr val="tx1"/>
                  </a:solidFill>
                  <a:latin typeface="돋움" panose="020B0600000101010101" pitchFamily="50" charset="-127"/>
                  <a:ea typeface="돋움" panose="020B0600000101010101" pitchFamily="50" charset="-127"/>
                </a:defRPr>
              </a:lvl2pPr>
              <a:lvl3pPr marL="1143000" indent="-228600" eaLnBrk="0" hangingPunct="0">
                <a:defRPr kumimoji="1" sz="900">
                  <a:solidFill>
                    <a:schemeClr val="tx1"/>
                  </a:solidFill>
                  <a:latin typeface="돋움" panose="020B0600000101010101" pitchFamily="50" charset="-127"/>
                  <a:ea typeface="돋움" panose="020B0600000101010101" pitchFamily="50" charset="-127"/>
                </a:defRPr>
              </a:lvl3pPr>
              <a:lvl4pPr marL="1600200" indent="-228600" eaLnBrk="0" hangingPunct="0">
                <a:defRPr kumimoji="1" sz="900">
                  <a:solidFill>
                    <a:schemeClr val="tx1"/>
                  </a:solidFill>
                  <a:latin typeface="돋움" panose="020B0600000101010101" pitchFamily="50" charset="-127"/>
                  <a:ea typeface="돋움" panose="020B0600000101010101" pitchFamily="50" charset="-127"/>
                </a:defRPr>
              </a:lvl4pPr>
              <a:lvl5pPr marL="2057400" indent="-228600" eaLnBrk="0" hangingPunct="0">
                <a:defRPr kumimoji="1" sz="900">
                  <a:solidFill>
                    <a:schemeClr val="tx1"/>
                  </a:solidFill>
                  <a:latin typeface="돋움" panose="020B0600000101010101" pitchFamily="50" charset="-127"/>
                  <a:ea typeface="돋움" panose="020B0600000101010101" pitchFamily="50" charset="-127"/>
                </a:defRPr>
              </a:lvl5pPr>
              <a:lvl6pPr marL="2514600" indent="-228600" eaLnBrk="0" fontAlgn="base" hangingPunct="0">
                <a:spcBef>
                  <a:spcPct val="0"/>
                </a:spcBef>
                <a:spcAft>
                  <a:spcPct val="0"/>
                </a:spcAft>
                <a:defRPr kumimoji="1" sz="900">
                  <a:solidFill>
                    <a:schemeClr val="tx1"/>
                  </a:solidFill>
                  <a:latin typeface="돋움" panose="020B0600000101010101" pitchFamily="50" charset="-127"/>
                  <a:ea typeface="돋움" panose="020B0600000101010101" pitchFamily="50" charset="-127"/>
                </a:defRPr>
              </a:lvl6pPr>
              <a:lvl7pPr marL="2971800" indent="-228600" eaLnBrk="0" fontAlgn="base" hangingPunct="0">
                <a:spcBef>
                  <a:spcPct val="0"/>
                </a:spcBef>
                <a:spcAft>
                  <a:spcPct val="0"/>
                </a:spcAft>
                <a:defRPr kumimoji="1" sz="900">
                  <a:solidFill>
                    <a:schemeClr val="tx1"/>
                  </a:solidFill>
                  <a:latin typeface="돋움" panose="020B0600000101010101" pitchFamily="50" charset="-127"/>
                  <a:ea typeface="돋움" panose="020B0600000101010101" pitchFamily="50" charset="-127"/>
                </a:defRPr>
              </a:lvl7pPr>
              <a:lvl8pPr marL="3429000" indent="-228600" eaLnBrk="0" fontAlgn="base" hangingPunct="0">
                <a:spcBef>
                  <a:spcPct val="0"/>
                </a:spcBef>
                <a:spcAft>
                  <a:spcPct val="0"/>
                </a:spcAft>
                <a:defRPr kumimoji="1" sz="900">
                  <a:solidFill>
                    <a:schemeClr val="tx1"/>
                  </a:solidFill>
                  <a:latin typeface="돋움" panose="020B0600000101010101" pitchFamily="50" charset="-127"/>
                  <a:ea typeface="돋움" panose="020B0600000101010101" pitchFamily="50" charset="-127"/>
                </a:defRPr>
              </a:lvl8pPr>
              <a:lvl9pPr marL="3886200" indent="-228600" eaLnBrk="0" fontAlgn="base" hangingPunct="0">
                <a:spcBef>
                  <a:spcPct val="0"/>
                </a:spcBef>
                <a:spcAft>
                  <a:spcPct val="0"/>
                </a:spcAft>
                <a:defRPr kumimoji="1" sz="900">
                  <a:solidFill>
                    <a:schemeClr val="tx1"/>
                  </a:solidFill>
                  <a:latin typeface="돋움" panose="020B0600000101010101" pitchFamily="50" charset="-127"/>
                  <a:ea typeface="돋움" panose="020B0600000101010101" pitchFamily="50" charset="-127"/>
                </a:defRPr>
              </a:lvl9pPr>
            </a:lstStyle>
            <a:p>
              <a:pPr eaLnBrk="1" fontAlgn="base" latinLnBrk="1" hangingPunct="1">
                <a:spcBef>
                  <a:spcPct val="0"/>
                </a:spcBef>
                <a:spcAft>
                  <a:spcPct val="0"/>
                </a:spcAft>
              </a:pPr>
              <a:r>
                <a:rPr lang="vi-VN">
                  <a:latin typeface="Arial" panose="020B0604020202020204" pitchFamily="34" charset="0"/>
                </a:rPr>
                <a:t>+</a:t>
              </a:r>
            </a:p>
          </p:txBody>
        </p:sp>
        <p:grpSp>
          <p:nvGrpSpPr>
            <p:cNvPr id="174" name="Group 82">
              <a:extLst>
                <a:ext uri="{FF2B5EF4-FFF2-40B4-BE49-F238E27FC236}">
                  <a16:creationId xmlns:a16="http://schemas.microsoft.com/office/drawing/2014/main" id="{BDC230C6-9BF5-4582-BF79-9E84932AB5B1}"/>
                </a:ext>
              </a:extLst>
            </p:cNvPr>
            <p:cNvGrpSpPr>
              <a:grpSpLocks/>
            </p:cNvGrpSpPr>
            <p:nvPr/>
          </p:nvGrpSpPr>
          <p:grpSpPr bwMode="auto">
            <a:xfrm rot="10800000">
              <a:off x="1630" y="5678"/>
              <a:ext cx="248" cy="130"/>
              <a:chOff x="1630" y="5725"/>
              <a:chExt cx="248" cy="130"/>
            </a:xfrm>
          </p:grpSpPr>
          <p:sp>
            <p:nvSpPr>
              <p:cNvPr id="177" name="AutoShape 67">
                <a:extLst>
                  <a:ext uri="{FF2B5EF4-FFF2-40B4-BE49-F238E27FC236}">
                    <a16:creationId xmlns:a16="http://schemas.microsoft.com/office/drawing/2014/main" id="{CB565EA0-A978-4615-887F-741CCB5BB704}"/>
                  </a:ext>
                </a:extLst>
              </p:cNvPr>
              <p:cNvSpPr>
                <a:spLocks noChangeArrowheads="1"/>
              </p:cNvSpPr>
              <p:nvPr/>
            </p:nvSpPr>
            <p:spPr bwMode="auto">
              <a:xfrm rot="10800000">
                <a:off x="1678" y="5725"/>
                <a:ext cx="153" cy="80"/>
              </a:xfrm>
              <a:prstGeom prst="triangle">
                <a:avLst>
                  <a:gd name="adj" fmla="val 50000"/>
                </a:avLst>
              </a:prstGeom>
              <a:solidFill>
                <a:srgbClr val="000000"/>
              </a:solidFill>
              <a:ln w="1587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eaLnBrk="0" hangingPunct="0">
                  <a:defRPr kumimoji="1" sz="900">
                    <a:solidFill>
                      <a:schemeClr val="tx1"/>
                    </a:solidFill>
                    <a:latin typeface="돋움" panose="020B0600000101010101" pitchFamily="50" charset="-127"/>
                    <a:ea typeface="돋움" panose="020B0600000101010101" pitchFamily="50" charset="-127"/>
                  </a:defRPr>
                </a:lvl1pPr>
                <a:lvl2pPr marL="742950" indent="-285750" eaLnBrk="0" hangingPunct="0">
                  <a:defRPr kumimoji="1" sz="900">
                    <a:solidFill>
                      <a:schemeClr val="tx1"/>
                    </a:solidFill>
                    <a:latin typeface="돋움" panose="020B0600000101010101" pitchFamily="50" charset="-127"/>
                    <a:ea typeface="돋움" panose="020B0600000101010101" pitchFamily="50" charset="-127"/>
                  </a:defRPr>
                </a:lvl2pPr>
                <a:lvl3pPr marL="1143000" indent="-228600" eaLnBrk="0" hangingPunct="0">
                  <a:defRPr kumimoji="1" sz="900">
                    <a:solidFill>
                      <a:schemeClr val="tx1"/>
                    </a:solidFill>
                    <a:latin typeface="돋움" panose="020B0600000101010101" pitchFamily="50" charset="-127"/>
                    <a:ea typeface="돋움" panose="020B0600000101010101" pitchFamily="50" charset="-127"/>
                  </a:defRPr>
                </a:lvl3pPr>
                <a:lvl4pPr marL="1600200" indent="-228600" eaLnBrk="0" hangingPunct="0">
                  <a:defRPr kumimoji="1" sz="900">
                    <a:solidFill>
                      <a:schemeClr val="tx1"/>
                    </a:solidFill>
                    <a:latin typeface="돋움" panose="020B0600000101010101" pitchFamily="50" charset="-127"/>
                    <a:ea typeface="돋움" panose="020B0600000101010101" pitchFamily="50" charset="-127"/>
                  </a:defRPr>
                </a:lvl4pPr>
                <a:lvl5pPr marL="2057400" indent="-228600" eaLnBrk="0" hangingPunct="0">
                  <a:defRPr kumimoji="1" sz="900">
                    <a:solidFill>
                      <a:schemeClr val="tx1"/>
                    </a:solidFill>
                    <a:latin typeface="돋움" panose="020B0600000101010101" pitchFamily="50" charset="-127"/>
                    <a:ea typeface="돋움" panose="020B0600000101010101" pitchFamily="50" charset="-127"/>
                  </a:defRPr>
                </a:lvl5pPr>
                <a:lvl6pPr marL="2514600" indent="-228600" eaLnBrk="0" fontAlgn="base" hangingPunct="0">
                  <a:spcBef>
                    <a:spcPct val="0"/>
                  </a:spcBef>
                  <a:spcAft>
                    <a:spcPct val="0"/>
                  </a:spcAft>
                  <a:defRPr kumimoji="1" sz="900">
                    <a:solidFill>
                      <a:schemeClr val="tx1"/>
                    </a:solidFill>
                    <a:latin typeface="돋움" panose="020B0600000101010101" pitchFamily="50" charset="-127"/>
                    <a:ea typeface="돋움" panose="020B0600000101010101" pitchFamily="50" charset="-127"/>
                  </a:defRPr>
                </a:lvl6pPr>
                <a:lvl7pPr marL="2971800" indent="-228600" eaLnBrk="0" fontAlgn="base" hangingPunct="0">
                  <a:spcBef>
                    <a:spcPct val="0"/>
                  </a:spcBef>
                  <a:spcAft>
                    <a:spcPct val="0"/>
                  </a:spcAft>
                  <a:defRPr kumimoji="1" sz="900">
                    <a:solidFill>
                      <a:schemeClr val="tx1"/>
                    </a:solidFill>
                    <a:latin typeface="돋움" panose="020B0600000101010101" pitchFamily="50" charset="-127"/>
                    <a:ea typeface="돋움" panose="020B0600000101010101" pitchFamily="50" charset="-127"/>
                  </a:defRPr>
                </a:lvl7pPr>
                <a:lvl8pPr marL="3429000" indent="-228600" eaLnBrk="0" fontAlgn="base" hangingPunct="0">
                  <a:spcBef>
                    <a:spcPct val="0"/>
                  </a:spcBef>
                  <a:spcAft>
                    <a:spcPct val="0"/>
                  </a:spcAft>
                  <a:defRPr kumimoji="1" sz="900">
                    <a:solidFill>
                      <a:schemeClr val="tx1"/>
                    </a:solidFill>
                    <a:latin typeface="돋움" panose="020B0600000101010101" pitchFamily="50" charset="-127"/>
                    <a:ea typeface="돋움" panose="020B0600000101010101" pitchFamily="50" charset="-127"/>
                  </a:defRPr>
                </a:lvl8pPr>
                <a:lvl9pPr marL="3886200" indent="-228600" eaLnBrk="0" fontAlgn="base" hangingPunct="0">
                  <a:spcBef>
                    <a:spcPct val="0"/>
                  </a:spcBef>
                  <a:spcAft>
                    <a:spcPct val="0"/>
                  </a:spcAft>
                  <a:defRPr kumimoji="1" sz="900">
                    <a:solidFill>
                      <a:schemeClr val="tx1"/>
                    </a:solidFill>
                    <a:latin typeface="돋움" panose="020B0600000101010101" pitchFamily="50" charset="-127"/>
                    <a:ea typeface="돋움" panose="020B0600000101010101" pitchFamily="50" charset="-127"/>
                  </a:defRPr>
                </a:lvl9pPr>
              </a:lstStyle>
              <a:p>
                <a:pPr eaLnBrk="1" fontAlgn="base" latinLnBrk="1" hangingPunct="1">
                  <a:spcBef>
                    <a:spcPct val="0"/>
                  </a:spcBef>
                  <a:spcAft>
                    <a:spcPct val="0"/>
                  </a:spcAft>
                </a:pPr>
                <a:endParaRPr lang="ko-KR" altLang="en-US">
                  <a:latin typeface="Arial" panose="020B0604020202020204" pitchFamily="34" charset="0"/>
                </a:endParaRPr>
              </a:p>
            </p:txBody>
          </p:sp>
          <p:sp>
            <p:nvSpPr>
              <p:cNvPr id="178" name="Line 76">
                <a:extLst>
                  <a:ext uri="{FF2B5EF4-FFF2-40B4-BE49-F238E27FC236}">
                    <a16:creationId xmlns:a16="http://schemas.microsoft.com/office/drawing/2014/main" id="{51EFFB70-D1C4-4DA2-B738-52D321254A3F}"/>
                  </a:ext>
                </a:extLst>
              </p:cNvPr>
              <p:cNvSpPr>
                <a:spLocks noChangeShapeType="1"/>
              </p:cNvSpPr>
              <p:nvPr/>
            </p:nvSpPr>
            <p:spPr bwMode="auto">
              <a:xfrm>
                <a:off x="1676" y="5807"/>
                <a:ext cx="155" cy="0"/>
              </a:xfrm>
              <a:prstGeom prst="line">
                <a:avLst/>
              </a:prstGeom>
              <a:noFill/>
              <a:ln w="158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fontAlgn="base" latinLnBrk="1">
                  <a:spcBef>
                    <a:spcPct val="0"/>
                  </a:spcBef>
                  <a:spcAft>
                    <a:spcPct val="0"/>
                  </a:spcAft>
                </a:pPr>
                <a:endParaRPr kumimoji="1" lang="ko-KR" altLang="en-US" sz="900">
                  <a:latin typeface="돋움" panose="020B0600000101010101" pitchFamily="50" charset="-127"/>
                  <a:ea typeface="돋움" panose="020B0600000101010101" pitchFamily="50" charset="-127"/>
                </a:endParaRPr>
              </a:p>
            </p:txBody>
          </p:sp>
          <p:sp>
            <p:nvSpPr>
              <p:cNvPr id="179" name="Line 77">
                <a:extLst>
                  <a:ext uri="{FF2B5EF4-FFF2-40B4-BE49-F238E27FC236}">
                    <a16:creationId xmlns:a16="http://schemas.microsoft.com/office/drawing/2014/main" id="{FBE87BF7-7BFC-409E-8905-C8B0E3F8CD30}"/>
                  </a:ext>
                </a:extLst>
              </p:cNvPr>
              <p:cNvSpPr>
                <a:spLocks noChangeShapeType="1"/>
              </p:cNvSpPr>
              <p:nvPr/>
            </p:nvSpPr>
            <p:spPr bwMode="auto">
              <a:xfrm>
                <a:off x="1830" y="5807"/>
                <a:ext cx="48" cy="48"/>
              </a:xfrm>
              <a:prstGeom prst="line">
                <a:avLst/>
              </a:prstGeom>
              <a:noFill/>
              <a:ln w="158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fontAlgn="base" latinLnBrk="1">
                  <a:spcBef>
                    <a:spcPct val="0"/>
                  </a:spcBef>
                  <a:spcAft>
                    <a:spcPct val="0"/>
                  </a:spcAft>
                </a:pPr>
                <a:endParaRPr kumimoji="1" lang="ko-KR" altLang="en-US" sz="900">
                  <a:latin typeface="돋움" panose="020B0600000101010101" pitchFamily="50" charset="-127"/>
                  <a:ea typeface="돋움" panose="020B0600000101010101" pitchFamily="50" charset="-127"/>
                </a:endParaRPr>
              </a:p>
            </p:txBody>
          </p:sp>
          <p:sp>
            <p:nvSpPr>
              <p:cNvPr id="180" name="Line 78">
                <a:extLst>
                  <a:ext uri="{FF2B5EF4-FFF2-40B4-BE49-F238E27FC236}">
                    <a16:creationId xmlns:a16="http://schemas.microsoft.com/office/drawing/2014/main" id="{BC8852DA-E222-48A8-B7BC-8F392A60FA59}"/>
                  </a:ext>
                </a:extLst>
              </p:cNvPr>
              <p:cNvSpPr>
                <a:spLocks noChangeShapeType="1"/>
              </p:cNvSpPr>
              <p:nvPr/>
            </p:nvSpPr>
            <p:spPr bwMode="auto">
              <a:xfrm flipH="1" flipV="1">
                <a:off x="1630" y="5760"/>
                <a:ext cx="48" cy="48"/>
              </a:xfrm>
              <a:prstGeom prst="line">
                <a:avLst/>
              </a:prstGeom>
              <a:noFill/>
              <a:ln w="158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fontAlgn="base" latinLnBrk="1">
                  <a:spcBef>
                    <a:spcPct val="0"/>
                  </a:spcBef>
                  <a:spcAft>
                    <a:spcPct val="0"/>
                  </a:spcAft>
                </a:pPr>
                <a:endParaRPr kumimoji="1" lang="ko-KR" altLang="en-US" sz="900">
                  <a:latin typeface="돋움" panose="020B0600000101010101" pitchFamily="50" charset="-127"/>
                  <a:ea typeface="돋움" panose="020B0600000101010101" pitchFamily="50" charset="-127"/>
                </a:endParaRPr>
              </a:p>
            </p:txBody>
          </p:sp>
        </p:grpSp>
        <p:sp>
          <p:nvSpPr>
            <p:cNvPr id="175" name="Text Box 79">
              <a:extLst>
                <a:ext uri="{FF2B5EF4-FFF2-40B4-BE49-F238E27FC236}">
                  <a16:creationId xmlns:a16="http://schemas.microsoft.com/office/drawing/2014/main" id="{5B9A5836-7852-4221-B30D-C1BBC45D4D09}"/>
                </a:ext>
              </a:extLst>
            </p:cNvPr>
            <p:cNvSpPr txBox="1">
              <a:spLocks noChangeArrowheads="1"/>
            </p:cNvSpPr>
            <p:nvPr/>
          </p:nvSpPr>
          <p:spPr bwMode="auto">
            <a:xfrm>
              <a:off x="1308" y="5658"/>
              <a:ext cx="454" cy="2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ysDot"/>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eaLnBrk="0" hangingPunct="0">
                <a:defRPr kumimoji="1" sz="900">
                  <a:solidFill>
                    <a:schemeClr val="tx1"/>
                  </a:solidFill>
                  <a:latin typeface="돋움" panose="020B0600000101010101" pitchFamily="50" charset="-127"/>
                  <a:ea typeface="돋움" panose="020B0600000101010101" pitchFamily="50" charset="-127"/>
                </a:defRPr>
              </a:lvl1pPr>
              <a:lvl2pPr marL="742950" indent="-285750" eaLnBrk="0" hangingPunct="0">
                <a:defRPr kumimoji="1" sz="900">
                  <a:solidFill>
                    <a:schemeClr val="tx1"/>
                  </a:solidFill>
                  <a:latin typeface="돋움" panose="020B0600000101010101" pitchFamily="50" charset="-127"/>
                  <a:ea typeface="돋움" panose="020B0600000101010101" pitchFamily="50" charset="-127"/>
                </a:defRPr>
              </a:lvl2pPr>
              <a:lvl3pPr marL="1143000" indent="-228600" eaLnBrk="0" hangingPunct="0">
                <a:defRPr kumimoji="1" sz="900">
                  <a:solidFill>
                    <a:schemeClr val="tx1"/>
                  </a:solidFill>
                  <a:latin typeface="돋움" panose="020B0600000101010101" pitchFamily="50" charset="-127"/>
                  <a:ea typeface="돋움" panose="020B0600000101010101" pitchFamily="50" charset="-127"/>
                </a:defRPr>
              </a:lvl3pPr>
              <a:lvl4pPr marL="1600200" indent="-228600" eaLnBrk="0" hangingPunct="0">
                <a:defRPr kumimoji="1" sz="900">
                  <a:solidFill>
                    <a:schemeClr val="tx1"/>
                  </a:solidFill>
                  <a:latin typeface="돋움" panose="020B0600000101010101" pitchFamily="50" charset="-127"/>
                  <a:ea typeface="돋움" panose="020B0600000101010101" pitchFamily="50" charset="-127"/>
                </a:defRPr>
              </a:lvl4pPr>
              <a:lvl5pPr marL="2057400" indent="-228600" eaLnBrk="0" hangingPunct="0">
                <a:defRPr kumimoji="1" sz="900">
                  <a:solidFill>
                    <a:schemeClr val="tx1"/>
                  </a:solidFill>
                  <a:latin typeface="돋움" panose="020B0600000101010101" pitchFamily="50" charset="-127"/>
                  <a:ea typeface="돋움" panose="020B0600000101010101" pitchFamily="50" charset="-127"/>
                </a:defRPr>
              </a:lvl5pPr>
              <a:lvl6pPr marL="2514600" indent="-228600" eaLnBrk="0" fontAlgn="base" hangingPunct="0">
                <a:spcBef>
                  <a:spcPct val="0"/>
                </a:spcBef>
                <a:spcAft>
                  <a:spcPct val="0"/>
                </a:spcAft>
                <a:defRPr kumimoji="1" sz="900">
                  <a:solidFill>
                    <a:schemeClr val="tx1"/>
                  </a:solidFill>
                  <a:latin typeface="돋움" panose="020B0600000101010101" pitchFamily="50" charset="-127"/>
                  <a:ea typeface="돋움" panose="020B0600000101010101" pitchFamily="50" charset="-127"/>
                </a:defRPr>
              </a:lvl6pPr>
              <a:lvl7pPr marL="2971800" indent="-228600" eaLnBrk="0" fontAlgn="base" hangingPunct="0">
                <a:spcBef>
                  <a:spcPct val="0"/>
                </a:spcBef>
                <a:spcAft>
                  <a:spcPct val="0"/>
                </a:spcAft>
                <a:defRPr kumimoji="1" sz="900">
                  <a:solidFill>
                    <a:schemeClr val="tx1"/>
                  </a:solidFill>
                  <a:latin typeface="돋움" panose="020B0600000101010101" pitchFamily="50" charset="-127"/>
                  <a:ea typeface="돋움" panose="020B0600000101010101" pitchFamily="50" charset="-127"/>
                </a:defRPr>
              </a:lvl7pPr>
              <a:lvl8pPr marL="3429000" indent="-228600" eaLnBrk="0" fontAlgn="base" hangingPunct="0">
                <a:spcBef>
                  <a:spcPct val="0"/>
                </a:spcBef>
                <a:spcAft>
                  <a:spcPct val="0"/>
                </a:spcAft>
                <a:defRPr kumimoji="1" sz="900">
                  <a:solidFill>
                    <a:schemeClr val="tx1"/>
                  </a:solidFill>
                  <a:latin typeface="돋움" panose="020B0600000101010101" pitchFamily="50" charset="-127"/>
                  <a:ea typeface="돋움" panose="020B0600000101010101" pitchFamily="50" charset="-127"/>
                </a:defRPr>
              </a:lvl8pPr>
              <a:lvl9pPr marL="3886200" indent="-228600" eaLnBrk="0" fontAlgn="base" hangingPunct="0">
                <a:spcBef>
                  <a:spcPct val="0"/>
                </a:spcBef>
                <a:spcAft>
                  <a:spcPct val="0"/>
                </a:spcAft>
                <a:defRPr kumimoji="1" sz="900">
                  <a:solidFill>
                    <a:schemeClr val="tx1"/>
                  </a:solidFill>
                  <a:latin typeface="돋움" panose="020B0600000101010101" pitchFamily="50" charset="-127"/>
                  <a:ea typeface="돋움" panose="020B0600000101010101" pitchFamily="50" charset="-127"/>
                </a:defRPr>
              </a:lvl9pPr>
            </a:lstStyle>
            <a:p>
              <a:pPr eaLnBrk="1" fontAlgn="base" latinLnBrk="1" hangingPunct="1">
                <a:spcBef>
                  <a:spcPct val="0"/>
                </a:spcBef>
                <a:spcAft>
                  <a:spcPct val="0"/>
                </a:spcAft>
              </a:pPr>
              <a:r>
                <a:rPr lang="vi-VN">
                  <a:latin typeface="Arial" panose="020B0604020202020204" pitchFamily="34" charset="0"/>
                </a:rPr>
                <a:t>  ZD (Si)</a:t>
              </a:r>
            </a:p>
            <a:p>
              <a:pPr eaLnBrk="1" fontAlgn="base" latinLnBrk="1" hangingPunct="1">
                <a:spcBef>
                  <a:spcPct val="0"/>
                </a:spcBef>
                <a:spcAft>
                  <a:spcPct val="0"/>
                </a:spcAft>
              </a:pPr>
              <a:r>
                <a:rPr lang="vi-VN">
                  <a:latin typeface="Arial" panose="020B0604020202020204" pitchFamily="34" charset="0"/>
                </a:rPr>
                <a:t>  (5.7V)</a:t>
              </a:r>
            </a:p>
          </p:txBody>
        </p:sp>
        <p:sp>
          <p:nvSpPr>
            <p:cNvPr id="176" name="Text Box 80">
              <a:extLst>
                <a:ext uri="{FF2B5EF4-FFF2-40B4-BE49-F238E27FC236}">
                  <a16:creationId xmlns:a16="http://schemas.microsoft.com/office/drawing/2014/main" id="{42076904-B6B7-44AE-8183-74F402413516}"/>
                </a:ext>
              </a:extLst>
            </p:cNvPr>
            <p:cNvSpPr txBox="1">
              <a:spLocks noChangeArrowheads="1"/>
            </p:cNvSpPr>
            <p:nvPr/>
          </p:nvSpPr>
          <p:spPr bwMode="auto">
            <a:xfrm>
              <a:off x="799" y="5485"/>
              <a:ext cx="344" cy="1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ysDot"/>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eaLnBrk="0" hangingPunct="0">
                <a:defRPr kumimoji="1" sz="900">
                  <a:solidFill>
                    <a:schemeClr val="tx1"/>
                  </a:solidFill>
                  <a:latin typeface="돋움" panose="020B0600000101010101" pitchFamily="50" charset="-127"/>
                  <a:ea typeface="돋움" panose="020B0600000101010101" pitchFamily="50" charset="-127"/>
                </a:defRPr>
              </a:lvl1pPr>
              <a:lvl2pPr marL="742950" indent="-285750" eaLnBrk="0" hangingPunct="0">
                <a:defRPr kumimoji="1" sz="900">
                  <a:solidFill>
                    <a:schemeClr val="tx1"/>
                  </a:solidFill>
                  <a:latin typeface="돋움" panose="020B0600000101010101" pitchFamily="50" charset="-127"/>
                  <a:ea typeface="돋움" panose="020B0600000101010101" pitchFamily="50" charset="-127"/>
                </a:defRPr>
              </a:lvl2pPr>
              <a:lvl3pPr marL="1143000" indent="-228600" eaLnBrk="0" hangingPunct="0">
                <a:defRPr kumimoji="1" sz="900">
                  <a:solidFill>
                    <a:schemeClr val="tx1"/>
                  </a:solidFill>
                  <a:latin typeface="돋움" panose="020B0600000101010101" pitchFamily="50" charset="-127"/>
                  <a:ea typeface="돋움" panose="020B0600000101010101" pitchFamily="50" charset="-127"/>
                </a:defRPr>
              </a:lvl3pPr>
              <a:lvl4pPr marL="1600200" indent="-228600" eaLnBrk="0" hangingPunct="0">
                <a:defRPr kumimoji="1" sz="900">
                  <a:solidFill>
                    <a:schemeClr val="tx1"/>
                  </a:solidFill>
                  <a:latin typeface="돋움" panose="020B0600000101010101" pitchFamily="50" charset="-127"/>
                  <a:ea typeface="돋움" panose="020B0600000101010101" pitchFamily="50" charset="-127"/>
                </a:defRPr>
              </a:lvl4pPr>
              <a:lvl5pPr marL="2057400" indent="-228600" eaLnBrk="0" hangingPunct="0">
                <a:defRPr kumimoji="1" sz="900">
                  <a:solidFill>
                    <a:schemeClr val="tx1"/>
                  </a:solidFill>
                  <a:latin typeface="돋움" panose="020B0600000101010101" pitchFamily="50" charset="-127"/>
                  <a:ea typeface="돋움" panose="020B0600000101010101" pitchFamily="50" charset="-127"/>
                </a:defRPr>
              </a:lvl5pPr>
              <a:lvl6pPr marL="2514600" indent="-228600" eaLnBrk="0" fontAlgn="base" hangingPunct="0">
                <a:spcBef>
                  <a:spcPct val="0"/>
                </a:spcBef>
                <a:spcAft>
                  <a:spcPct val="0"/>
                </a:spcAft>
                <a:defRPr kumimoji="1" sz="900">
                  <a:solidFill>
                    <a:schemeClr val="tx1"/>
                  </a:solidFill>
                  <a:latin typeface="돋움" panose="020B0600000101010101" pitchFamily="50" charset="-127"/>
                  <a:ea typeface="돋움" panose="020B0600000101010101" pitchFamily="50" charset="-127"/>
                </a:defRPr>
              </a:lvl6pPr>
              <a:lvl7pPr marL="2971800" indent="-228600" eaLnBrk="0" fontAlgn="base" hangingPunct="0">
                <a:spcBef>
                  <a:spcPct val="0"/>
                </a:spcBef>
                <a:spcAft>
                  <a:spcPct val="0"/>
                </a:spcAft>
                <a:defRPr kumimoji="1" sz="900">
                  <a:solidFill>
                    <a:schemeClr val="tx1"/>
                  </a:solidFill>
                  <a:latin typeface="돋움" panose="020B0600000101010101" pitchFamily="50" charset="-127"/>
                  <a:ea typeface="돋움" panose="020B0600000101010101" pitchFamily="50" charset="-127"/>
                </a:defRPr>
              </a:lvl7pPr>
              <a:lvl8pPr marL="3429000" indent="-228600" eaLnBrk="0" fontAlgn="base" hangingPunct="0">
                <a:spcBef>
                  <a:spcPct val="0"/>
                </a:spcBef>
                <a:spcAft>
                  <a:spcPct val="0"/>
                </a:spcAft>
                <a:defRPr kumimoji="1" sz="900">
                  <a:solidFill>
                    <a:schemeClr val="tx1"/>
                  </a:solidFill>
                  <a:latin typeface="돋움" panose="020B0600000101010101" pitchFamily="50" charset="-127"/>
                  <a:ea typeface="돋움" panose="020B0600000101010101" pitchFamily="50" charset="-127"/>
                </a:defRPr>
              </a:lvl8pPr>
              <a:lvl9pPr marL="3886200" indent="-228600" eaLnBrk="0" fontAlgn="base" hangingPunct="0">
                <a:spcBef>
                  <a:spcPct val="0"/>
                </a:spcBef>
                <a:spcAft>
                  <a:spcPct val="0"/>
                </a:spcAft>
                <a:defRPr kumimoji="1" sz="900">
                  <a:solidFill>
                    <a:schemeClr val="tx1"/>
                  </a:solidFill>
                  <a:latin typeface="돋움" panose="020B0600000101010101" pitchFamily="50" charset="-127"/>
                  <a:ea typeface="돋움" panose="020B0600000101010101" pitchFamily="50" charset="-127"/>
                </a:defRPr>
              </a:lvl9pPr>
            </a:lstStyle>
            <a:p>
              <a:pPr eaLnBrk="1" fontAlgn="base" latinLnBrk="1" hangingPunct="1">
                <a:spcBef>
                  <a:spcPct val="0"/>
                </a:spcBef>
                <a:spcAft>
                  <a:spcPct val="0"/>
                </a:spcAft>
              </a:pPr>
              <a:r>
                <a:rPr lang="vi-VN">
                  <a:latin typeface="Arial" panose="020B0604020202020204" pitchFamily="34" charset="0"/>
                </a:rPr>
                <a:t>10[V]</a:t>
              </a:r>
            </a:p>
          </p:txBody>
        </p:sp>
      </p:grpSp>
      <p:sp>
        <p:nvSpPr>
          <p:cNvPr id="188" name="Rectangle 81">
            <a:extLst>
              <a:ext uri="{FF2B5EF4-FFF2-40B4-BE49-F238E27FC236}">
                <a16:creationId xmlns:a16="http://schemas.microsoft.com/office/drawing/2014/main" id="{16D16740-E180-4255-8C34-BCB51167A012}"/>
              </a:ext>
            </a:extLst>
          </p:cNvPr>
          <p:cNvSpPr>
            <a:spLocks noChangeArrowheads="1"/>
          </p:cNvSpPr>
          <p:nvPr/>
        </p:nvSpPr>
        <p:spPr bwMode="auto">
          <a:xfrm>
            <a:off x="268288" y="7905753"/>
            <a:ext cx="3160712" cy="10618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900">
                <a:solidFill>
                  <a:schemeClr val="tx1"/>
                </a:solidFill>
                <a:latin typeface="돋움" panose="020B0600000101010101" pitchFamily="50" charset="-127"/>
                <a:ea typeface="돋움" panose="020B0600000101010101" pitchFamily="50" charset="-127"/>
              </a:defRPr>
            </a:lvl1pPr>
            <a:lvl2pPr marL="742950" indent="-285750" eaLnBrk="0" hangingPunct="0">
              <a:defRPr kumimoji="1" sz="900">
                <a:solidFill>
                  <a:schemeClr val="tx1"/>
                </a:solidFill>
                <a:latin typeface="돋움" panose="020B0600000101010101" pitchFamily="50" charset="-127"/>
                <a:ea typeface="돋움" panose="020B0600000101010101" pitchFamily="50" charset="-127"/>
              </a:defRPr>
            </a:lvl2pPr>
            <a:lvl3pPr marL="1143000" indent="-228600" eaLnBrk="0" hangingPunct="0">
              <a:defRPr kumimoji="1" sz="900">
                <a:solidFill>
                  <a:schemeClr val="tx1"/>
                </a:solidFill>
                <a:latin typeface="돋움" panose="020B0600000101010101" pitchFamily="50" charset="-127"/>
                <a:ea typeface="돋움" panose="020B0600000101010101" pitchFamily="50" charset="-127"/>
              </a:defRPr>
            </a:lvl3pPr>
            <a:lvl4pPr marL="1600200" indent="-228600" eaLnBrk="0" hangingPunct="0">
              <a:defRPr kumimoji="1" sz="900">
                <a:solidFill>
                  <a:schemeClr val="tx1"/>
                </a:solidFill>
                <a:latin typeface="돋움" panose="020B0600000101010101" pitchFamily="50" charset="-127"/>
                <a:ea typeface="돋움" panose="020B0600000101010101" pitchFamily="50" charset="-127"/>
              </a:defRPr>
            </a:lvl4pPr>
            <a:lvl5pPr marL="2057400" indent="-228600" eaLnBrk="0" hangingPunct="0">
              <a:defRPr kumimoji="1" sz="900">
                <a:solidFill>
                  <a:schemeClr val="tx1"/>
                </a:solidFill>
                <a:latin typeface="돋움" panose="020B0600000101010101" pitchFamily="50" charset="-127"/>
                <a:ea typeface="돋움" panose="020B0600000101010101" pitchFamily="50" charset="-127"/>
              </a:defRPr>
            </a:lvl5pPr>
            <a:lvl6pPr marL="2514600" indent="-228600" eaLnBrk="0" fontAlgn="base" hangingPunct="0">
              <a:spcBef>
                <a:spcPct val="0"/>
              </a:spcBef>
              <a:spcAft>
                <a:spcPct val="0"/>
              </a:spcAft>
              <a:defRPr kumimoji="1" sz="900">
                <a:solidFill>
                  <a:schemeClr val="tx1"/>
                </a:solidFill>
                <a:latin typeface="돋움" panose="020B0600000101010101" pitchFamily="50" charset="-127"/>
                <a:ea typeface="돋움" panose="020B0600000101010101" pitchFamily="50" charset="-127"/>
              </a:defRPr>
            </a:lvl6pPr>
            <a:lvl7pPr marL="2971800" indent="-228600" eaLnBrk="0" fontAlgn="base" hangingPunct="0">
              <a:spcBef>
                <a:spcPct val="0"/>
              </a:spcBef>
              <a:spcAft>
                <a:spcPct val="0"/>
              </a:spcAft>
              <a:defRPr kumimoji="1" sz="900">
                <a:solidFill>
                  <a:schemeClr val="tx1"/>
                </a:solidFill>
                <a:latin typeface="돋움" panose="020B0600000101010101" pitchFamily="50" charset="-127"/>
                <a:ea typeface="돋움" panose="020B0600000101010101" pitchFamily="50" charset="-127"/>
              </a:defRPr>
            </a:lvl7pPr>
            <a:lvl8pPr marL="3429000" indent="-228600" eaLnBrk="0" fontAlgn="base" hangingPunct="0">
              <a:spcBef>
                <a:spcPct val="0"/>
              </a:spcBef>
              <a:spcAft>
                <a:spcPct val="0"/>
              </a:spcAft>
              <a:defRPr kumimoji="1" sz="900">
                <a:solidFill>
                  <a:schemeClr val="tx1"/>
                </a:solidFill>
                <a:latin typeface="돋움" panose="020B0600000101010101" pitchFamily="50" charset="-127"/>
                <a:ea typeface="돋움" panose="020B0600000101010101" pitchFamily="50" charset="-127"/>
              </a:defRPr>
            </a:lvl8pPr>
            <a:lvl9pPr marL="3886200" indent="-228600" eaLnBrk="0" fontAlgn="base" hangingPunct="0">
              <a:spcBef>
                <a:spcPct val="0"/>
              </a:spcBef>
              <a:spcAft>
                <a:spcPct val="0"/>
              </a:spcAft>
              <a:defRPr kumimoji="1" sz="900">
                <a:solidFill>
                  <a:schemeClr val="tx1"/>
                </a:solidFill>
                <a:latin typeface="돋움" panose="020B0600000101010101" pitchFamily="50" charset="-127"/>
                <a:ea typeface="돋움" panose="020B0600000101010101" pitchFamily="50" charset="-127"/>
              </a:defRPr>
            </a:lvl9pPr>
          </a:lstStyle>
          <a:p>
            <a:pPr eaLnBrk="1" fontAlgn="base" hangingPunct="1">
              <a:spcBef>
                <a:spcPct val="0"/>
              </a:spcBef>
              <a:spcAft>
                <a:spcPct val="0"/>
              </a:spcAft>
            </a:pPr>
            <a:r>
              <a:rPr lang="vi-VN" dirty="0">
                <a:latin typeface="Arial"/>
              </a:rPr>
              <a:t>7. Điện áp của điện trở (R) trong mạch điện dưới đây </a:t>
            </a:r>
            <a:r>
              <a:rPr lang="vi-VN">
                <a:latin typeface="Arial"/>
              </a:rPr>
              <a:t>là </a:t>
            </a:r>
            <a:endParaRPr lang="en-US" smtClean="0">
              <a:latin typeface="Arial"/>
            </a:endParaRPr>
          </a:p>
          <a:p>
            <a:pPr eaLnBrk="1" fontAlgn="base" hangingPunct="1">
              <a:spcBef>
                <a:spcPct val="0"/>
              </a:spcBef>
              <a:spcAft>
                <a:spcPct val="0"/>
              </a:spcAft>
            </a:pPr>
            <a:r>
              <a:rPr lang="vi-VN" smtClean="0">
                <a:latin typeface="Arial"/>
              </a:rPr>
              <a:t>bao </a:t>
            </a:r>
            <a:r>
              <a:rPr lang="vi-VN" dirty="0">
                <a:latin typeface="Arial"/>
              </a:rPr>
              <a:t>nhiêu?</a:t>
            </a:r>
          </a:p>
          <a:p>
            <a:pPr eaLnBrk="1" fontAlgn="base" hangingPunct="1">
              <a:spcBef>
                <a:spcPct val="0"/>
              </a:spcBef>
              <a:spcAft>
                <a:spcPct val="0"/>
              </a:spcAft>
            </a:pPr>
            <a:endParaRPr lang="en-US" altLang="ko-KR" dirty="0">
              <a:latin typeface="Arial"/>
            </a:endParaRPr>
          </a:p>
          <a:p>
            <a:pPr eaLnBrk="1" fontAlgn="base" hangingPunct="1">
              <a:spcBef>
                <a:spcPct val="0"/>
              </a:spcBef>
              <a:spcAft>
                <a:spcPct val="0"/>
              </a:spcAft>
            </a:pPr>
            <a:r>
              <a:rPr lang="vi-VN">
                <a:latin typeface="Arial"/>
              </a:rPr>
              <a:t> </a:t>
            </a:r>
            <a:r>
              <a:rPr lang="en-US" smtClean="0">
                <a:latin typeface="Arial"/>
              </a:rPr>
              <a:t>A</a:t>
            </a:r>
            <a:r>
              <a:rPr lang="vi-VN" smtClean="0">
                <a:latin typeface="Arial"/>
              </a:rPr>
              <a:t> </a:t>
            </a:r>
            <a:r>
              <a:rPr lang="vi-VN" dirty="0">
                <a:latin typeface="Arial"/>
              </a:rPr>
              <a:t>4.3[V]</a:t>
            </a:r>
          </a:p>
          <a:p>
            <a:pPr eaLnBrk="1" fontAlgn="base" hangingPunct="1">
              <a:spcBef>
                <a:spcPct val="0"/>
              </a:spcBef>
              <a:spcAft>
                <a:spcPct val="0"/>
              </a:spcAft>
            </a:pPr>
            <a:r>
              <a:rPr lang="vi-VN">
                <a:latin typeface="Arial"/>
              </a:rPr>
              <a:t> </a:t>
            </a:r>
            <a:r>
              <a:rPr lang="en-US">
                <a:latin typeface="Arial"/>
              </a:rPr>
              <a:t>B</a:t>
            </a:r>
            <a:r>
              <a:rPr lang="vi-VN" smtClean="0">
                <a:latin typeface="Arial"/>
              </a:rPr>
              <a:t> </a:t>
            </a:r>
            <a:r>
              <a:rPr lang="vi-VN" dirty="0">
                <a:latin typeface="Arial"/>
              </a:rPr>
              <a:t>5.7[V]</a:t>
            </a:r>
          </a:p>
          <a:p>
            <a:pPr eaLnBrk="1" fontAlgn="base" hangingPunct="1">
              <a:spcBef>
                <a:spcPct val="0"/>
              </a:spcBef>
              <a:spcAft>
                <a:spcPct val="0"/>
              </a:spcAft>
            </a:pPr>
            <a:r>
              <a:rPr lang="vi-VN">
                <a:latin typeface="Arial"/>
              </a:rPr>
              <a:t> </a:t>
            </a:r>
            <a:r>
              <a:rPr lang="en-US" smtClean="0">
                <a:latin typeface="Arial"/>
              </a:rPr>
              <a:t>C</a:t>
            </a:r>
            <a:r>
              <a:rPr lang="vi-VN" smtClean="0">
                <a:latin typeface="Arial"/>
              </a:rPr>
              <a:t> </a:t>
            </a:r>
            <a:r>
              <a:rPr lang="vi-VN" dirty="0">
                <a:latin typeface="Arial"/>
              </a:rPr>
              <a:t>9.3[V]</a:t>
            </a:r>
          </a:p>
          <a:p>
            <a:pPr eaLnBrk="1" fontAlgn="base" hangingPunct="1">
              <a:spcBef>
                <a:spcPct val="0"/>
              </a:spcBef>
              <a:spcAft>
                <a:spcPct val="0"/>
              </a:spcAft>
            </a:pPr>
            <a:r>
              <a:rPr lang="vi-VN">
                <a:latin typeface="Arial"/>
              </a:rPr>
              <a:t> </a:t>
            </a:r>
            <a:r>
              <a:rPr lang="en-US" smtClean="0">
                <a:latin typeface="Arial"/>
              </a:rPr>
              <a:t>D</a:t>
            </a:r>
            <a:r>
              <a:rPr lang="vi-VN" smtClean="0">
                <a:latin typeface="Arial"/>
              </a:rPr>
              <a:t> </a:t>
            </a:r>
            <a:r>
              <a:rPr lang="vi-VN" dirty="0">
                <a:latin typeface="Arial"/>
              </a:rPr>
              <a:t>10[V]</a:t>
            </a:r>
          </a:p>
        </p:txBody>
      </p:sp>
      <p:sp>
        <p:nvSpPr>
          <p:cNvPr id="190" name="Rectangle 43">
            <a:extLst>
              <a:ext uri="{FF2B5EF4-FFF2-40B4-BE49-F238E27FC236}">
                <a16:creationId xmlns:a16="http://schemas.microsoft.com/office/drawing/2014/main" id="{724C4BC8-D1F7-445C-91A9-279E4854CB37}"/>
              </a:ext>
            </a:extLst>
          </p:cNvPr>
          <p:cNvSpPr>
            <a:spLocks noChangeArrowheads="1"/>
          </p:cNvSpPr>
          <p:nvPr/>
        </p:nvSpPr>
        <p:spPr bwMode="auto">
          <a:xfrm>
            <a:off x="3429002" y="2864769"/>
            <a:ext cx="3255963"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900">
                <a:solidFill>
                  <a:schemeClr val="tx1"/>
                </a:solidFill>
                <a:latin typeface="돋움" panose="020B0600000101010101" pitchFamily="50" charset="-127"/>
                <a:ea typeface="돋움" panose="020B0600000101010101" pitchFamily="50" charset="-127"/>
              </a:defRPr>
            </a:lvl1pPr>
            <a:lvl2pPr marL="742950" indent="-285750" eaLnBrk="0" hangingPunct="0">
              <a:defRPr kumimoji="1" sz="900">
                <a:solidFill>
                  <a:schemeClr val="tx1"/>
                </a:solidFill>
                <a:latin typeface="돋움" panose="020B0600000101010101" pitchFamily="50" charset="-127"/>
                <a:ea typeface="돋움" panose="020B0600000101010101" pitchFamily="50" charset="-127"/>
              </a:defRPr>
            </a:lvl2pPr>
            <a:lvl3pPr marL="1143000" indent="-228600" eaLnBrk="0" hangingPunct="0">
              <a:defRPr kumimoji="1" sz="900">
                <a:solidFill>
                  <a:schemeClr val="tx1"/>
                </a:solidFill>
                <a:latin typeface="돋움" panose="020B0600000101010101" pitchFamily="50" charset="-127"/>
                <a:ea typeface="돋움" panose="020B0600000101010101" pitchFamily="50" charset="-127"/>
              </a:defRPr>
            </a:lvl3pPr>
            <a:lvl4pPr marL="1600200" indent="-228600" eaLnBrk="0" hangingPunct="0">
              <a:defRPr kumimoji="1" sz="900">
                <a:solidFill>
                  <a:schemeClr val="tx1"/>
                </a:solidFill>
                <a:latin typeface="돋움" panose="020B0600000101010101" pitchFamily="50" charset="-127"/>
                <a:ea typeface="돋움" panose="020B0600000101010101" pitchFamily="50" charset="-127"/>
              </a:defRPr>
            </a:lvl4pPr>
            <a:lvl5pPr marL="2057400" indent="-228600" eaLnBrk="0" hangingPunct="0">
              <a:defRPr kumimoji="1" sz="900">
                <a:solidFill>
                  <a:schemeClr val="tx1"/>
                </a:solidFill>
                <a:latin typeface="돋움" panose="020B0600000101010101" pitchFamily="50" charset="-127"/>
                <a:ea typeface="돋움" panose="020B0600000101010101" pitchFamily="50" charset="-127"/>
              </a:defRPr>
            </a:lvl5pPr>
            <a:lvl6pPr marL="2514600" indent="-228600" eaLnBrk="0" fontAlgn="base" hangingPunct="0">
              <a:spcBef>
                <a:spcPct val="0"/>
              </a:spcBef>
              <a:spcAft>
                <a:spcPct val="0"/>
              </a:spcAft>
              <a:defRPr kumimoji="1" sz="900">
                <a:solidFill>
                  <a:schemeClr val="tx1"/>
                </a:solidFill>
                <a:latin typeface="돋움" panose="020B0600000101010101" pitchFamily="50" charset="-127"/>
                <a:ea typeface="돋움" panose="020B0600000101010101" pitchFamily="50" charset="-127"/>
              </a:defRPr>
            </a:lvl6pPr>
            <a:lvl7pPr marL="2971800" indent="-228600" eaLnBrk="0" fontAlgn="base" hangingPunct="0">
              <a:spcBef>
                <a:spcPct val="0"/>
              </a:spcBef>
              <a:spcAft>
                <a:spcPct val="0"/>
              </a:spcAft>
              <a:defRPr kumimoji="1" sz="900">
                <a:solidFill>
                  <a:schemeClr val="tx1"/>
                </a:solidFill>
                <a:latin typeface="돋움" panose="020B0600000101010101" pitchFamily="50" charset="-127"/>
                <a:ea typeface="돋움" panose="020B0600000101010101" pitchFamily="50" charset="-127"/>
              </a:defRPr>
            </a:lvl7pPr>
            <a:lvl8pPr marL="3429000" indent="-228600" eaLnBrk="0" fontAlgn="base" hangingPunct="0">
              <a:spcBef>
                <a:spcPct val="0"/>
              </a:spcBef>
              <a:spcAft>
                <a:spcPct val="0"/>
              </a:spcAft>
              <a:defRPr kumimoji="1" sz="900">
                <a:solidFill>
                  <a:schemeClr val="tx1"/>
                </a:solidFill>
                <a:latin typeface="돋움" panose="020B0600000101010101" pitchFamily="50" charset="-127"/>
                <a:ea typeface="돋움" panose="020B0600000101010101" pitchFamily="50" charset="-127"/>
              </a:defRPr>
            </a:lvl8pPr>
            <a:lvl9pPr marL="3886200" indent="-228600" eaLnBrk="0" fontAlgn="base" hangingPunct="0">
              <a:spcBef>
                <a:spcPct val="0"/>
              </a:spcBef>
              <a:spcAft>
                <a:spcPct val="0"/>
              </a:spcAft>
              <a:defRPr kumimoji="1" sz="900">
                <a:solidFill>
                  <a:schemeClr val="tx1"/>
                </a:solidFill>
                <a:latin typeface="돋움" panose="020B0600000101010101" pitchFamily="50" charset="-127"/>
                <a:ea typeface="돋움" panose="020B0600000101010101" pitchFamily="50" charset="-127"/>
              </a:defRPr>
            </a:lvl9pPr>
          </a:lstStyle>
          <a:p>
            <a:pPr eaLnBrk="1" fontAlgn="base" latinLnBrk="1" hangingPunct="1">
              <a:spcBef>
                <a:spcPct val="0"/>
              </a:spcBef>
              <a:spcAft>
                <a:spcPct val="0"/>
              </a:spcAft>
            </a:pPr>
            <a:r>
              <a:rPr lang="vi-VN" dirty="0">
                <a:latin typeface="Arial"/>
              </a:rPr>
              <a:t>9. Cái nào khác với những cái còn lại? </a:t>
            </a:r>
          </a:p>
          <a:p>
            <a:pPr eaLnBrk="1" fontAlgn="base" latinLnBrk="1" hangingPunct="1">
              <a:spcBef>
                <a:spcPct val="0"/>
              </a:spcBef>
              <a:spcAft>
                <a:spcPct val="0"/>
              </a:spcAft>
            </a:pPr>
            <a:endParaRPr lang="en-US" altLang="ko-KR" dirty="0">
              <a:latin typeface="Arial"/>
            </a:endParaRPr>
          </a:p>
          <a:p>
            <a:pPr defTabSz="1166813" eaLnBrk="1" fontAlgn="base" latinLnBrk="1" hangingPunct="1">
              <a:spcBef>
                <a:spcPct val="0"/>
              </a:spcBef>
              <a:spcAft>
                <a:spcPct val="0"/>
              </a:spcAft>
            </a:pPr>
            <a:r>
              <a:rPr lang="vi-VN">
                <a:latin typeface="Arial"/>
              </a:rPr>
              <a:t> </a:t>
            </a:r>
            <a:r>
              <a:rPr lang="en-US" smtClean="0">
                <a:latin typeface="Arial"/>
              </a:rPr>
              <a:t>A</a:t>
            </a:r>
            <a:r>
              <a:rPr lang="vi-VN" smtClean="0">
                <a:latin typeface="Arial"/>
              </a:rPr>
              <a:t> </a:t>
            </a:r>
            <a:r>
              <a:rPr lang="vi-VN" dirty="0">
                <a:latin typeface="Arial"/>
              </a:rPr>
              <a:t>Số proton </a:t>
            </a:r>
            <a:r>
              <a:rPr lang="vi-VN">
                <a:latin typeface="Arial"/>
              </a:rPr>
              <a:t>	</a:t>
            </a:r>
            <a:r>
              <a:rPr lang="en-US" smtClean="0">
                <a:latin typeface="Arial"/>
              </a:rPr>
              <a:t>                B</a:t>
            </a:r>
            <a:r>
              <a:rPr lang="vi-VN" smtClean="0">
                <a:latin typeface="Arial"/>
              </a:rPr>
              <a:t> </a:t>
            </a:r>
            <a:r>
              <a:rPr lang="vi-VN" dirty="0">
                <a:latin typeface="Arial"/>
              </a:rPr>
              <a:t>Số neutron</a:t>
            </a:r>
          </a:p>
          <a:p>
            <a:pPr defTabSz="1166813" eaLnBrk="1" fontAlgn="base" latinLnBrk="1" hangingPunct="1">
              <a:spcBef>
                <a:spcPct val="0"/>
              </a:spcBef>
              <a:spcAft>
                <a:spcPct val="0"/>
              </a:spcAft>
            </a:pPr>
            <a:r>
              <a:rPr lang="vi-VN">
                <a:latin typeface="Arial"/>
              </a:rPr>
              <a:t> </a:t>
            </a:r>
            <a:r>
              <a:rPr lang="en-US" smtClean="0">
                <a:latin typeface="Arial"/>
              </a:rPr>
              <a:t>C</a:t>
            </a:r>
            <a:r>
              <a:rPr lang="vi-VN" smtClean="0">
                <a:latin typeface="Arial"/>
              </a:rPr>
              <a:t> </a:t>
            </a:r>
            <a:r>
              <a:rPr lang="vi-VN" dirty="0">
                <a:latin typeface="Arial"/>
              </a:rPr>
              <a:t>Số hiệu nguyên tử</a:t>
            </a:r>
            <a:r>
              <a:rPr lang="vi-VN">
                <a:latin typeface="Arial"/>
              </a:rPr>
              <a:t>	</a:t>
            </a:r>
            <a:r>
              <a:rPr lang="en-US" smtClean="0">
                <a:latin typeface="Arial"/>
              </a:rPr>
              <a:t>                D</a:t>
            </a:r>
            <a:r>
              <a:rPr lang="vi-VN" smtClean="0">
                <a:latin typeface="Arial"/>
              </a:rPr>
              <a:t> </a:t>
            </a:r>
            <a:r>
              <a:rPr lang="vi-VN" dirty="0">
                <a:latin typeface="Arial"/>
              </a:rPr>
              <a:t>Số electron</a:t>
            </a:r>
          </a:p>
        </p:txBody>
      </p:sp>
      <p:sp>
        <p:nvSpPr>
          <p:cNvPr id="191" name="Rectangle 44">
            <a:extLst>
              <a:ext uri="{FF2B5EF4-FFF2-40B4-BE49-F238E27FC236}">
                <a16:creationId xmlns:a16="http://schemas.microsoft.com/office/drawing/2014/main" id="{0DED8FBA-EAEA-49D2-BA70-4C77EFE066B1}"/>
              </a:ext>
            </a:extLst>
          </p:cNvPr>
          <p:cNvSpPr>
            <a:spLocks noChangeArrowheads="1"/>
          </p:cNvSpPr>
          <p:nvPr/>
        </p:nvSpPr>
        <p:spPr bwMode="auto">
          <a:xfrm>
            <a:off x="3501009" y="3800872"/>
            <a:ext cx="3070225" cy="10618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kumimoji="1" sz="900">
                <a:solidFill>
                  <a:schemeClr val="tx1"/>
                </a:solidFill>
                <a:latin typeface="돋움" panose="020B0600000101010101" pitchFamily="50" charset="-127"/>
                <a:ea typeface="돋움" panose="020B0600000101010101" pitchFamily="50" charset="-127"/>
              </a:defRPr>
            </a:lvl1pPr>
            <a:lvl2pPr marL="742950" indent="-285750" eaLnBrk="0" hangingPunct="0">
              <a:defRPr kumimoji="1" sz="900">
                <a:solidFill>
                  <a:schemeClr val="tx1"/>
                </a:solidFill>
                <a:latin typeface="돋움" panose="020B0600000101010101" pitchFamily="50" charset="-127"/>
                <a:ea typeface="돋움" panose="020B0600000101010101" pitchFamily="50" charset="-127"/>
              </a:defRPr>
            </a:lvl2pPr>
            <a:lvl3pPr marL="1143000" indent="-228600" eaLnBrk="0" hangingPunct="0">
              <a:defRPr kumimoji="1" sz="900">
                <a:solidFill>
                  <a:schemeClr val="tx1"/>
                </a:solidFill>
                <a:latin typeface="돋움" panose="020B0600000101010101" pitchFamily="50" charset="-127"/>
                <a:ea typeface="돋움" panose="020B0600000101010101" pitchFamily="50" charset="-127"/>
              </a:defRPr>
            </a:lvl3pPr>
            <a:lvl4pPr marL="1600200" indent="-228600" eaLnBrk="0" hangingPunct="0">
              <a:defRPr kumimoji="1" sz="900">
                <a:solidFill>
                  <a:schemeClr val="tx1"/>
                </a:solidFill>
                <a:latin typeface="돋움" panose="020B0600000101010101" pitchFamily="50" charset="-127"/>
                <a:ea typeface="돋움" panose="020B0600000101010101" pitchFamily="50" charset="-127"/>
              </a:defRPr>
            </a:lvl4pPr>
            <a:lvl5pPr marL="2057400" indent="-228600" eaLnBrk="0" hangingPunct="0">
              <a:defRPr kumimoji="1" sz="900">
                <a:solidFill>
                  <a:schemeClr val="tx1"/>
                </a:solidFill>
                <a:latin typeface="돋움" panose="020B0600000101010101" pitchFamily="50" charset="-127"/>
                <a:ea typeface="돋움" panose="020B0600000101010101" pitchFamily="50" charset="-127"/>
              </a:defRPr>
            </a:lvl5pPr>
            <a:lvl6pPr marL="2514600" indent="-228600" eaLnBrk="0" fontAlgn="base" hangingPunct="0">
              <a:spcBef>
                <a:spcPct val="0"/>
              </a:spcBef>
              <a:spcAft>
                <a:spcPct val="0"/>
              </a:spcAft>
              <a:defRPr kumimoji="1" sz="900">
                <a:solidFill>
                  <a:schemeClr val="tx1"/>
                </a:solidFill>
                <a:latin typeface="돋움" panose="020B0600000101010101" pitchFamily="50" charset="-127"/>
                <a:ea typeface="돋움" panose="020B0600000101010101" pitchFamily="50" charset="-127"/>
              </a:defRPr>
            </a:lvl6pPr>
            <a:lvl7pPr marL="2971800" indent="-228600" eaLnBrk="0" fontAlgn="base" hangingPunct="0">
              <a:spcBef>
                <a:spcPct val="0"/>
              </a:spcBef>
              <a:spcAft>
                <a:spcPct val="0"/>
              </a:spcAft>
              <a:defRPr kumimoji="1" sz="900">
                <a:solidFill>
                  <a:schemeClr val="tx1"/>
                </a:solidFill>
                <a:latin typeface="돋움" panose="020B0600000101010101" pitchFamily="50" charset="-127"/>
                <a:ea typeface="돋움" panose="020B0600000101010101" pitchFamily="50" charset="-127"/>
              </a:defRPr>
            </a:lvl7pPr>
            <a:lvl8pPr marL="3429000" indent="-228600" eaLnBrk="0" fontAlgn="base" hangingPunct="0">
              <a:spcBef>
                <a:spcPct val="0"/>
              </a:spcBef>
              <a:spcAft>
                <a:spcPct val="0"/>
              </a:spcAft>
              <a:defRPr kumimoji="1" sz="900">
                <a:solidFill>
                  <a:schemeClr val="tx1"/>
                </a:solidFill>
                <a:latin typeface="돋움" panose="020B0600000101010101" pitchFamily="50" charset="-127"/>
                <a:ea typeface="돋움" panose="020B0600000101010101" pitchFamily="50" charset="-127"/>
              </a:defRPr>
            </a:lvl8pPr>
            <a:lvl9pPr marL="3886200" indent="-228600" eaLnBrk="0" fontAlgn="base" hangingPunct="0">
              <a:spcBef>
                <a:spcPct val="0"/>
              </a:spcBef>
              <a:spcAft>
                <a:spcPct val="0"/>
              </a:spcAft>
              <a:defRPr kumimoji="1" sz="900">
                <a:solidFill>
                  <a:schemeClr val="tx1"/>
                </a:solidFill>
                <a:latin typeface="돋움" panose="020B0600000101010101" pitchFamily="50" charset="-127"/>
                <a:ea typeface="돋움" panose="020B0600000101010101" pitchFamily="50" charset="-127"/>
              </a:defRPr>
            </a:lvl9pPr>
          </a:lstStyle>
          <a:p>
            <a:pPr marL="180975" indent="-180975" eaLnBrk="1" fontAlgn="base" latinLnBrk="1" hangingPunct="1">
              <a:spcBef>
                <a:spcPct val="0"/>
              </a:spcBef>
              <a:spcAft>
                <a:spcPct val="0"/>
              </a:spcAft>
            </a:pPr>
            <a:r>
              <a:rPr lang="vi-VN" dirty="0">
                <a:latin typeface="Arial"/>
              </a:rPr>
              <a:t>10. Khi số hiệu nguyên tử đồng (Cu) là 30 thì số electron của lớp N là bao nhiêu? </a:t>
            </a:r>
          </a:p>
          <a:p>
            <a:pPr marL="180975" indent="-180975" eaLnBrk="1" fontAlgn="base" latinLnBrk="1" hangingPunct="1">
              <a:spcBef>
                <a:spcPct val="0"/>
              </a:spcBef>
              <a:spcAft>
                <a:spcPct val="0"/>
              </a:spcAft>
            </a:pPr>
            <a:endParaRPr lang="en-US" altLang="ko-KR" dirty="0">
              <a:latin typeface="Arial"/>
            </a:endParaRPr>
          </a:p>
          <a:p>
            <a:pPr marL="180975" indent="-180975" eaLnBrk="1" fontAlgn="base" latinLnBrk="1" hangingPunct="1">
              <a:spcBef>
                <a:spcPct val="0"/>
              </a:spcBef>
              <a:spcAft>
                <a:spcPct val="0"/>
              </a:spcAft>
            </a:pPr>
            <a:r>
              <a:rPr lang="vi-VN">
                <a:latin typeface="Arial"/>
              </a:rPr>
              <a:t> </a:t>
            </a:r>
            <a:r>
              <a:rPr lang="en-US" smtClean="0">
                <a:latin typeface="Arial"/>
              </a:rPr>
              <a:t>A</a:t>
            </a:r>
            <a:r>
              <a:rPr lang="vi-VN" smtClean="0">
                <a:latin typeface="Arial"/>
              </a:rPr>
              <a:t> </a:t>
            </a:r>
            <a:r>
              <a:rPr lang="vi-VN" dirty="0">
                <a:latin typeface="Arial"/>
              </a:rPr>
              <a:t>Lớp N =2</a:t>
            </a:r>
          </a:p>
          <a:p>
            <a:pPr marL="180975" indent="-180975" eaLnBrk="1" fontAlgn="base" latinLnBrk="1" hangingPunct="1">
              <a:spcBef>
                <a:spcPct val="0"/>
              </a:spcBef>
              <a:spcAft>
                <a:spcPct val="0"/>
              </a:spcAft>
            </a:pPr>
            <a:r>
              <a:rPr lang="vi-VN">
                <a:latin typeface="Arial"/>
              </a:rPr>
              <a:t> </a:t>
            </a:r>
            <a:r>
              <a:rPr lang="en-US" smtClean="0">
                <a:latin typeface="Arial"/>
              </a:rPr>
              <a:t>B</a:t>
            </a:r>
            <a:r>
              <a:rPr lang="vi-VN" smtClean="0">
                <a:latin typeface="Arial"/>
              </a:rPr>
              <a:t> </a:t>
            </a:r>
            <a:r>
              <a:rPr lang="vi-VN" dirty="0">
                <a:latin typeface="Arial"/>
              </a:rPr>
              <a:t>Lớp N =4</a:t>
            </a:r>
          </a:p>
          <a:p>
            <a:pPr marL="180975" indent="-180975" eaLnBrk="1" fontAlgn="base" latinLnBrk="1" hangingPunct="1">
              <a:spcBef>
                <a:spcPct val="0"/>
              </a:spcBef>
              <a:spcAft>
                <a:spcPct val="0"/>
              </a:spcAft>
            </a:pPr>
            <a:r>
              <a:rPr lang="vi-VN">
                <a:latin typeface="Arial"/>
              </a:rPr>
              <a:t> </a:t>
            </a:r>
            <a:r>
              <a:rPr lang="en-US" smtClean="0">
                <a:latin typeface="Arial"/>
              </a:rPr>
              <a:t>C</a:t>
            </a:r>
            <a:r>
              <a:rPr lang="vi-VN" smtClean="0">
                <a:latin typeface="Arial"/>
              </a:rPr>
              <a:t> </a:t>
            </a:r>
            <a:r>
              <a:rPr lang="vi-VN" dirty="0">
                <a:latin typeface="Arial"/>
              </a:rPr>
              <a:t>Lớp N =8</a:t>
            </a:r>
          </a:p>
          <a:p>
            <a:pPr marL="180975" indent="-180975" eaLnBrk="1" fontAlgn="base" latinLnBrk="1" hangingPunct="1">
              <a:spcBef>
                <a:spcPct val="0"/>
              </a:spcBef>
              <a:spcAft>
                <a:spcPct val="0"/>
              </a:spcAft>
            </a:pPr>
            <a:r>
              <a:rPr lang="vi-VN">
                <a:latin typeface="Arial"/>
              </a:rPr>
              <a:t> </a:t>
            </a:r>
            <a:r>
              <a:rPr lang="en-US" smtClean="0">
                <a:latin typeface="Arial"/>
              </a:rPr>
              <a:t>D</a:t>
            </a:r>
            <a:r>
              <a:rPr lang="vi-VN" smtClean="0">
                <a:latin typeface="Arial"/>
              </a:rPr>
              <a:t> </a:t>
            </a:r>
            <a:r>
              <a:rPr lang="vi-VN" dirty="0">
                <a:latin typeface="Arial"/>
              </a:rPr>
              <a:t>Lớp N =16</a:t>
            </a:r>
          </a:p>
        </p:txBody>
      </p:sp>
      <p:sp>
        <p:nvSpPr>
          <p:cNvPr id="192" name="Rectangle 191"/>
          <p:cNvSpPr/>
          <p:nvPr/>
        </p:nvSpPr>
        <p:spPr>
          <a:xfrm>
            <a:off x="3429000" y="5025009"/>
            <a:ext cx="3124200" cy="784830"/>
          </a:xfrm>
          <a:prstGeom prst="rect">
            <a:avLst/>
          </a:prstGeom>
        </p:spPr>
        <p:txBody>
          <a:bodyPr wrap="square">
            <a:spAutoFit/>
          </a:bodyPr>
          <a:lstStyle/>
          <a:p>
            <a:pPr fontAlgn="base">
              <a:spcBef>
                <a:spcPct val="0"/>
              </a:spcBef>
              <a:spcAft>
                <a:spcPct val="0"/>
              </a:spcAft>
            </a:pPr>
            <a:r>
              <a:rPr lang="vi-VN" altLang="ko-KR" sz="900" dirty="0" smtClean="0">
                <a:latin typeface="Arial" panose="020B0604020202020204" pitchFamily="34" charset="0"/>
                <a:ea typeface="돋움" pitchFamily="50" charset="-127"/>
                <a:cs typeface="Arial" panose="020B0604020202020204" pitchFamily="34" charset="0"/>
              </a:rPr>
              <a:t>  11</a:t>
            </a:r>
            <a:r>
              <a:rPr lang="en-US" altLang="ko-KR" sz="900" dirty="0" smtClean="0">
                <a:latin typeface="Arial" panose="020B0604020202020204" pitchFamily="34" charset="0"/>
                <a:ea typeface="돋움" pitchFamily="50" charset="-127"/>
                <a:cs typeface="Arial" panose="020B0604020202020204" pitchFamily="34" charset="0"/>
              </a:rPr>
              <a:t>. </a:t>
            </a:r>
            <a:r>
              <a:rPr lang="vi-VN" sz="900" dirty="0">
                <a:latin typeface="Arial" panose="020B0604020202020204" pitchFamily="34" charset="0"/>
                <a:cs typeface="Arial" panose="020B0604020202020204" pitchFamily="34" charset="0"/>
              </a:rPr>
              <a:t>Trong số các loại tụ điện, loại nào dùng ở </a:t>
            </a:r>
            <a:r>
              <a:rPr lang="vi-VN" sz="900">
                <a:latin typeface="Arial" panose="020B0604020202020204" pitchFamily="34" charset="0"/>
                <a:cs typeface="Arial" panose="020B0604020202020204" pitchFamily="34" charset="0"/>
              </a:rPr>
              <a:t>dải </a:t>
            </a:r>
            <a:r>
              <a:rPr lang="vi-VN" sz="900" smtClean="0">
                <a:latin typeface="Arial" panose="020B0604020202020204" pitchFamily="34" charset="0"/>
                <a:cs typeface="Arial" panose="020B0604020202020204" pitchFamily="34" charset="0"/>
              </a:rPr>
              <a:t>tần</a:t>
            </a:r>
            <a:endParaRPr lang="en-US" sz="900" smtClean="0">
              <a:latin typeface="Arial" panose="020B0604020202020204" pitchFamily="34" charset="0"/>
              <a:cs typeface="Arial" panose="020B0604020202020204" pitchFamily="34" charset="0"/>
            </a:endParaRPr>
          </a:p>
          <a:p>
            <a:pPr fontAlgn="base">
              <a:spcBef>
                <a:spcPct val="0"/>
              </a:spcBef>
              <a:spcAft>
                <a:spcPct val="0"/>
              </a:spcAft>
            </a:pPr>
            <a:r>
              <a:rPr lang="vi-VN" sz="900" smtClean="0">
                <a:latin typeface="Arial" panose="020B0604020202020204" pitchFamily="34" charset="0"/>
                <a:cs typeface="Arial" panose="020B0604020202020204" pitchFamily="34" charset="0"/>
              </a:rPr>
              <a:t> </a:t>
            </a:r>
            <a:r>
              <a:rPr lang="vi-VN" sz="900" dirty="0">
                <a:latin typeface="Arial" panose="020B0604020202020204" pitchFamily="34" charset="0"/>
                <a:cs typeface="Arial" panose="020B0604020202020204" pitchFamily="34" charset="0"/>
              </a:rPr>
              <a:t>cao và dùng trong mạch chỉnh </a:t>
            </a:r>
            <a:r>
              <a:rPr lang="vi-VN" sz="900">
                <a:latin typeface="Arial" panose="020B0604020202020204" pitchFamily="34" charset="0"/>
                <a:cs typeface="Arial" panose="020B0604020202020204" pitchFamily="34" charset="0"/>
              </a:rPr>
              <a:t>tần </a:t>
            </a:r>
            <a:r>
              <a:rPr lang="vi-VN" sz="900" smtClean="0">
                <a:latin typeface="Arial" panose="020B0604020202020204" pitchFamily="34" charset="0"/>
                <a:cs typeface="Arial" panose="020B0604020202020204" pitchFamily="34" charset="0"/>
              </a:rPr>
              <a:t>như </a:t>
            </a:r>
            <a:r>
              <a:rPr lang="vi-VN" sz="900" dirty="0">
                <a:latin typeface="Arial" panose="020B0604020202020204" pitchFamily="34" charset="0"/>
                <a:cs typeface="Arial" panose="020B0604020202020204" pitchFamily="34" charset="0"/>
              </a:rPr>
              <a:t>AM, FM</a:t>
            </a:r>
            <a:r>
              <a:rPr lang="vi-VN" sz="900">
                <a:latin typeface="Arial" panose="020B0604020202020204" pitchFamily="34" charset="0"/>
                <a:cs typeface="Arial" panose="020B0604020202020204" pitchFamily="34" charset="0"/>
              </a:rPr>
              <a:t>?</a:t>
            </a:r>
            <a:r>
              <a:rPr lang="en-US" altLang="ko-KR" sz="900">
                <a:latin typeface="Arial" panose="020B0604020202020204" pitchFamily="34" charset="0"/>
                <a:ea typeface="돋움" pitchFamily="50" charset="-127"/>
                <a:cs typeface="Arial" panose="020B0604020202020204" pitchFamily="34" charset="0"/>
              </a:rPr>
              <a:t>  </a:t>
            </a:r>
            <a:endParaRPr lang="en-US" altLang="ko-KR" sz="900" smtClean="0">
              <a:latin typeface="Arial" panose="020B0604020202020204" pitchFamily="34" charset="0"/>
              <a:ea typeface="돋움" pitchFamily="50" charset="-127"/>
              <a:cs typeface="Arial" panose="020B0604020202020204" pitchFamily="34" charset="0"/>
            </a:endParaRPr>
          </a:p>
          <a:p>
            <a:pPr fontAlgn="base">
              <a:spcBef>
                <a:spcPct val="0"/>
              </a:spcBef>
              <a:spcAft>
                <a:spcPct val="0"/>
              </a:spcAft>
            </a:pPr>
            <a:endParaRPr lang="en-US" altLang="ko-KR" sz="900" dirty="0">
              <a:latin typeface="Arial" panose="020B0604020202020204" pitchFamily="34" charset="0"/>
              <a:ea typeface="돋움" pitchFamily="50" charset="-127"/>
              <a:cs typeface="Arial" panose="020B0604020202020204" pitchFamily="34" charset="0"/>
            </a:endParaRPr>
          </a:p>
          <a:p>
            <a:pPr fontAlgn="base">
              <a:spcBef>
                <a:spcPct val="0"/>
              </a:spcBef>
              <a:spcAft>
                <a:spcPct val="0"/>
              </a:spcAft>
            </a:pPr>
            <a:r>
              <a:rPr lang="en-US" altLang="ko-KR" sz="900">
                <a:latin typeface="Arial" panose="020B0604020202020204" pitchFamily="34" charset="0"/>
                <a:ea typeface="돋움" pitchFamily="50" charset="-127"/>
                <a:cs typeface="Arial" panose="020B0604020202020204" pitchFamily="34" charset="0"/>
              </a:rPr>
              <a:t> </a:t>
            </a:r>
            <a:r>
              <a:rPr lang="vi-VN" altLang="ko-KR" sz="900">
                <a:latin typeface="Arial" panose="020B0604020202020204" pitchFamily="34" charset="0"/>
                <a:ea typeface="돋움" pitchFamily="50" charset="-127"/>
                <a:cs typeface="Arial" panose="020B0604020202020204" pitchFamily="34" charset="0"/>
              </a:rPr>
              <a:t>  </a:t>
            </a:r>
            <a:r>
              <a:rPr lang="en-US" altLang="ko-KR" dirty="0">
                <a:latin typeface="Arial" panose="020B0604020202020204" pitchFamily="34" charset="0"/>
                <a:ea typeface="돋움" pitchFamily="50" charset="-127"/>
                <a:cs typeface="Arial" panose="020B0604020202020204" pitchFamily="34" charset="0"/>
              </a:rPr>
              <a:t>A</a:t>
            </a:r>
            <a:r>
              <a:rPr lang="en-US" altLang="ko-KR" sz="900" smtClean="0">
                <a:latin typeface="Arial" panose="020B0604020202020204" pitchFamily="34" charset="0"/>
                <a:ea typeface="돋움" pitchFamily="50" charset="-127"/>
                <a:cs typeface="Arial" panose="020B0604020202020204" pitchFamily="34" charset="0"/>
              </a:rPr>
              <a:t> </a:t>
            </a:r>
            <a:r>
              <a:rPr lang="vi-VN" altLang="ko-KR" sz="900" dirty="0">
                <a:latin typeface="Arial" panose="020B0604020202020204" pitchFamily="34" charset="0"/>
                <a:ea typeface="돋움" pitchFamily="50" charset="-127"/>
                <a:cs typeface="Arial" panose="020B0604020202020204" pitchFamily="34" charset="0"/>
              </a:rPr>
              <a:t>Tụ </a:t>
            </a:r>
            <a:r>
              <a:rPr lang="vi-VN" altLang="ko-KR" sz="900">
                <a:latin typeface="Arial" panose="020B0604020202020204" pitchFamily="34" charset="0"/>
                <a:ea typeface="돋움" pitchFamily="50" charset="-127"/>
                <a:cs typeface="Arial" panose="020B0604020202020204" pitchFamily="34" charset="0"/>
              </a:rPr>
              <a:t>điện</a:t>
            </a:r>
            <a:r>
              <a:rPr lang="ko-KR" altLang="en-US" sz="900">
                <a:latin typeface="Arial" panose="020B0604020202020204" pitchFamily="34" charset="0"/>
                <a:ea typeface="돋움" pitchFamily="50" charset="-127"/>
                <a:cs typeface="Arial" panose="020B0604020202020204" pitchFamily="34" charset="0"/>
              </a:rPr>
              <a:t>              </a:t>
            </a:r>
            <a:r>
              <a:rPr lang="ko-KR" altLang="en-US" sz="900" smtClean="0">
                <a:latin typeface="Arial" panose="020B0604020202020204" pitchFamily="34" charset="0"/>
                <a:ea typeface="돋움" pitchFamily="50" charset="-127"/>
                <a:cs typeface="Arial" panose="020B0604020202020204" pitchFamily="34" charset="0"/>
              </a:rPr>
              <a:t>           </a:t>
            </a:r>
            <a:r>
              <a:rPr lang="en-US" altLang="ko-KR" sz="900" smtClean="0">
                <a:latin typeface="Arial" panose="020B0604020202020204" pitchFamily="34" charset="0"/>
                <a:ea typeface="돋움" pitchFamily="50" charset="-127"/>
                <a:cs typeface="Arial" panose="020B0604020202020204" pitchFamily="34" charset="0"/>
              </a:rPr>
              <a:t>B</a:t>
            </a:r>
            <a:r>
              <a:rPr lang="ko-KR" altLang="en-US" sz="900" smtClean="0">
                <a:latin typeface="Arial" panose="020B0604020202020204" pitchFamily="34" charset="0"/>
                <a:ea typeface="돋움" pitchFamily="50" charset="-127"/>
                <a:cs typeface="Arial" panose="020B0604020202020204" pitchFamily="34" charset="0"/>
              </a:rPr>
              <a:t> </a:t>
            </a:r>
            <a:r>
              <a:rPr lang="vi-VN" altLang="ko-KR" sz="900" dirty="0">
                <a:latin typeface="Arial" panose="020B0604020202020204" pitchFamily="34" charset="0"/>
                <a:ea typeface="돋움" pitchFamily="50" charset="-127"/>
                <a:cs typeface="Arial" panose="020B0604020202020204" pitchFamily="34" charset="0"/>
              </a:rPr>
              <a:t>Tu Mylar</a:t>
            </a:r>
            <a:endParaRPr lang="ko-KR" altLang="en-US" sz="900" dirty="0">
              <a:latin typeface="Arial" panose="020B0604020202020204" pitchFamily="34" charset="0"/>
              <a:ea typeface="돋움" pitchFamily="50" charset="-127"/>
              <a:cs typeface="Arial" panose="020B0604020202020204" pitchFamily="34" charset="0"/>
            </a:endParaRPr>
          </a:p>
          <a:p>
            <a:pPr fontAlgn="base">
              <a:spcBef>
                <a:spcPct val="0"/>
              </a:spcBef>
              <a:spcAft>
                <a:spcPct val="0"/>
              </a:spcAft>
            </a:pPr>
            <a:r>
              <a:rPr lang="ko-KR" altLang="en-US" sz="900">
                <a:latin typeface="Arial" panose="020B0604020202020204" pitchFamily="34" charset="0"/>
                <a:ea typeface="돋움" pitchFamily="50" charset="-127"/>
                <a:cs typeface="Arial" panose="020B0604020202020204" pitchFamily="34" charset="0"/>
              </a:rPr>
              <a:t>   </a:t>
            </a:r>
            <a:r>
              <a:rPr lang="en-US" altLang="ko-KR" sz="900" smtClean="0">
                <a:latin typeface="Arial" panose="020B0604020202020204" pitchFamily="34" charset="0"/>
                <a:ea typeface="돋움" pitchFamily="50" charset="-127"/>
                <a:cs typeface="Arial" panose="020B0604020202020204" pitchFamily="34" charset="0"/>
              </a:rPr>
              <a:t>C</a:t>
            </a:r>
            <a:r>
              <a:rPr lang="ko-KR" altLang="en-US" sz="900" smtClean="0">
                <a:latin typeface="Arial" panose="020B0604020202020204" pitchFamily="34" charset="0"/>
                <a:ea typeface="돋움" pitchFamily="50" charset="-127"/>
                <a:cs typeface="Arial" panose="020B0604020202020204" pitchFamily="34" charset="0"/>
              </a:rPr>
              <a:t> </a:t>
            </a:r>
            <a:r>
              <a:rPr lang="vi-VN" altLang="ko-KR" sz="900" dirty="0">
                <a:latin typeface="Arial" panose="020B0604020202020204" pitchFamily="34" charset="0"/>
                <a:ea typeface="돋움" pitchFamily="50" charset="-127"/>
                <a:cs typeface="Arial" panose="020B0604020202020204" pitchFamily="34" charset="0"/>
              </a:rPr>
              <a:t>Tụ </a:t>
            </a:r>
            <a:r>
              <a:rPr lang="vi-VN" altLang="ko-KR" sz="900">
                <a:latin typeface="Arial" panose="020B0604020202020204" pitchFamily="34" charset="0"/>
                <a:ea typeface="돋움" pitchFamily="50" charset="-127"/>
                <a:cs typeface="Arial" panose="020B0604020202020204" pitchFamily="34" charset="0"/>
              </a:rPr>
              <a:t>gốm</a:t>
            </a:r>
            <a:r>
              <a:rPr lang="ko-KR" altLang="en-US" sz="900">
                <a:latin typeface="Arial" panose="020B0604020202020204" pitchFamily="34" charset="0"/>
                <a:ea typeface="돋움" pitchFamily="50" charset="-127"/>
                <a:cs typeface="Arial" panose="020B0604020202020204" pitchFamily="34" charset="0"/>
              </a:rPr>
              <a:t>             </a:t>
            </a:r>
            <a:r>
              <a:rPr lang="vi-VN" altLang="ko-KR" sz="900">
                <a:latin typeface="Arial" panose="020B0604020202020204" pitchFamily="34" charset="0"/>
                <a:ea typeface="돋움" pitchFamily="50" charset="-127"/>
                <a:cs typeface="Arial" panose="020B0604020202020204" pitchFamily="34" charset="0"/>
              </a:rPr>
              <a:t>  </a:t>
            </a:r>
            <a:r>
              <a:rPr lang="en-US" altLang="ko-KR" sz="900" smtClean="0">
                <a:latin typeface="Arial" panose="020B0604020202020204" pitchFamily="34" charset="0"/>
                <a:ea typeface="돋움" pitchFamily="50" charset="-127"/>
                <a:cs typeface="Arial" panose="020B0604020202020204" pitchFamily="34" charset="0"/>
              </a:rPr>
              <a:t>        </a:t>
            </a:r>
            <a:r>
              <a:rPr lang="vi-VN" altLang="ko-KR" sz="900" smtClean="0">
                <a:latin typeface="Arial" panose="020B0604020202020204" pitchFamily="34" charset="0"/>
                <a:ea typeface="돋움" pitchFamily="50" charset="-127"/>
                <a:cs typeface="Arial" panose="020B0604020202020204" pitchFamily="34" charset="0"/>
              </a:rPr>
              <a:t>  </a:t>
            </a:r>
            <a:r>
              <a:rPr lang="en-US" altLang="ko-KR" dirty="0">
                <a:latin typeface="Arial" panose="020B0604020202020204" pitchFamily="34" charset="0"/>
                <a:ea typeface="돋움" pitchFamily="50" charset="-127"/>
                <a:cs typeface="Arial" panose="020B0604020202020204" pitchFamily="34" charset="0"/>
              </a:rPr>
              <a:t>D</a:t>
            </a:r>
            <a:r>
              <a:rPr lang="ko-KR" altLang="en-US" sz="900" smtClean="0">
                <a:latin typeface="Arial" panose="020B0604020202020204" pitchFamily="34" charset="0"/>
                <a:ea typeface="돋움" pitchFamily="50" charset="-127"/>
                <a:cs typeface="Arial" panose="020B0604020202020204" pitchFamily="34" charset="0"/>
              </a:rPr>
              <a:t> </a:t>
            </a:r>
            <a:r>
              <a:rPr lang="vi-VN" altLang="ko-KR" sz="900" dirty="0">
                <a:latin typeface="Arial" panose="020B0604020202020204" pitchFamily="34" charset="0"/>
                <a:ea typeface="돋움" pitchFamily="50" charset="-127"/>
                <a:cs typeface="Arial" panose="020B0604020202020204" pitchFamily="34" charset="0"/>
              </a:rPr>
              <a:t>Tụ tantan</a:t>
            </a:r>
            <a:endParaRPr lang="ko-KR" altLang="en-US" sz="900" dirty="0">
              <a:latin typeface="Arial" panose="020B0604020202020204" pitchFamily="34" charset="0"/>
              <a:ea typeface="돋움" pitchFamily="50" charset="-127"/>
              <a:cs typeface="Arial" panose="020B0604020202020204" pitchFamily="34" charset="0"/>
            </a:endParaRPr>
          </a:p>
        </p:txBody>
      </p:sp>
      <p:sp>
        <p:nvSpPr>
          <p:cNvPr id="193" name="Rectangle 192"/>
          <p:cNvSpPr/>
          <p:nvPr/>
        </p:nvSpPr>
        <p:spPr>
          <a:xfrm>
            <a:off x="3429001" y="5907397"/>
            <a:ext cx="3063025" cy="1061829"/>
          </a:xfrm>
          <a:prstGeom prst="rect">
            <a:avLst/>
          </a:prstGeom>
        </p:spPr>
        <p:txBody>
          <a:bodyPr wrap="square">
            <a:spAutoFit/>
          </a:bodyPr>
          <a:lstStyle/>
          <a:p>
            <a:pPr fontAlgn="base">
              <a:spcBef>
                <a:spcPct val="0"/>
              </a:spcBef>
              <a:spcAft>
                <a:spcPct val="0"/>
              </a:spcAft>
            </a:pPr>
            <a:r>
              <a:rPr lang="vi-VN" altLang="ko-KR" sz="900" smtClean="0">
                <a:latin typeface="Arial" panose="020B0604020202020204" pitchFamily="34" charset="0"/>
                <a:ea typeface="돋움" pitchFamily="50" charset="-127"/>
                <a:cs typeface="Arial" panose="020B0604020202020204" pitchFamily="34" charset="0"/>
              </a:rPr>
              <a:t>1</a:t>
            </a:r>
            <a:r>
              <a:rPr lang="en-US" altLang="ko-KR" sz="900" smtClean="0">
                <a:latin typeface="Arial" panose="020B0604020202020204" pitchFamily="34" charset="0"/>
                <a:ea typeface="돋움" pitchFamily="50" charset="-127"/>
                <a:cs typeface="Arial" panose="020B0604020202020204" pitchFamily="34" charset="0"/>
              </a:rPr>
              <a:t>2. </a:t>
            </a:r>
            <a:r>
              <a:rPr lang="vi-VN" sz="900" dirty="0">
                <a:latin typeface="Arial" panose="020B0604020202020204" pitchFamily="34" charset="0"/>
                <a:cs typeface="Arial" panose="020B0604020202020204" pitchFamily="34" charset="0"/>
              </a:rPr>
              <a:t>Chức năng nào của tụ điện được sử dụng </a:t>
            </a:r>
            <a:r>
              <a:rPr lang="vi-VN" sz="900">
                <a:latin typeface="Arial" panose="020B0604020202020204" pitchFamily="34" charset="0"/>
                <a:cs typeface="Arial" panose="020B0604020202020204" pitchFamily="34" charset="0"/>
              </a:rPr>
              <a:t>trong </a:t>
            </a:r>
            <a:endParaRPr lang="en-US" sz="900" smtClean="0">
              <a:latin typeface="Arial" panose="020B0604020202020204" pitchFamily="34" charset="0"/>
              <a:cs typeface="Arial" panose="020B0604020202020204" pitchFamily="34" charset="0"/>
            </a:endParaRPr>
          </a:p>
          <a:p>
            <a:pPr fontAlgn="base">
              <a:spcBef>
                <a:spcPct val="0"/>
              </a:spcBef>
              <a:spcAft>
                <a:spcPct val="0"/>
              </a:spcAft>
            </a:pPr>
            <a:r>
              <a:rPr lang="vi-VN" sz="900" smtClean="0">
                <a:latin typeface="Arial" panose="020B0604020202020204" pitchFamily="34" charset="0"/>
                <a:cs typeface="Arial" panose="020B0604020202020204" pitchFamily="34" charset="0"/>
              </a:rPr>
              <a:t>mạch </a:t>
            </a:r>
            <a:r>
              <a:rPr lang="vi-VN" sz="900">
                <a:latin typeface="Arial" panose="020B0604020202020204" pitchFamily="34" charset="0"/>
                <a:cs typeface="Arial" panose="020B0604020202020204" pitchFamily="34" charset="0"/>
              </a:rPr>
              <a:t>filter</a:t>
            </a:r>
            <a:r>
              <a:rPr lang="en-US" altLang="ko-KR" sz="900" smtClean="0">
                <a:latin typeface="Arial" panose="020B0604020202020204" pitchFamily="34" charset="0"/>
                <a:ea typeface="돋움" pitchFamily="50" charset="-127"/>
                <a:cs typeface="Arial" panose="020B0604020202020204" pitchFamily="34" charset="0"/>
              </a:rPr>
              <a:t>?</a:t>
            </a:r>
          </a:p>
          <a:p>
            <a:pPr fontAlgn="base">
              <a:spcBef>
                <a:spcPct val="0"/>
              </a:spcBef>
              <a:spcAft>
                <a:spcPct val="0"/>
              </a:spcAft>
            </a:pPr>
            <a:r>
              <a:rPr lang="en-US" altLang="ko-KR" sz="900" smtClean="0">
                <a:latin typeface="Arial" panose="020B0604020202020204" pitchFamily="34" charset="0"/>
                <a:ea typeface="돋움" pitchFamily="50" charset="-127"/>
                <a:cs typeface="Arial" panose="020B0604020202020204" pitchFamily="34" charset="0"/>
              </a:rPr>
              <a:t> </a:t>
            </a:r>
            <a:endParaRPr lang="en-US" altLang="ko-KR" sz="900" dirty="0">
              <a:latin typeface="Arial" panose="020B0604020202020204" pitchFamily="34" charset="0"/>
              <a:ea typeface="돋움" pitchFamily="50" charset="-127"/>
              <a:cs typeface="Arial" panose="020B0604020202020204" pitchFamily="34" charset="0"/>
            </a:endParaRPr>
          </a:p>
          <a:p>
            <a:pPr fontAlgn="base">
              <a:spcBef>
                <a:spcPct val="0"/>
              </a:spcBef>
              <a:spcAft>
                <a:spcPct val="0"/>
              </a:spcAft>
            </a:pPr>
            <a:r>
              <a:rPr lang="vi-VN" altLang="ko-KR" sz="900">
                <a:latin typeface="Arial" panose="020B0604020202020204" pitchFamily="34" charset="0"/>
                <a:ea typeface="돋움" pitchFamily="50" charset="-127"/>
                <a:cs typeface="Arial" panose="020B0604020202020204" pitchFamily="34" charset="0"/>
              </a:rPr>
              <a:t>   </a:t>
            </a:r>
            <a:r>
              <a:rPr lang="en-US" altLang="ko-KR" dirty="0">
                <a:latin typeface="Arial" panose="020B0604020202020204" pitchFamily="34" charset="0"/>
                <a:ea typeface="돋움" pitchFamily="50" charset="-127"/>
                <a:cs typeface="Arial" panose="020B0604020202020204" pitchFamily="34" charset="0"/>
              </a:rPr>
              <a:t>A</a:t>
            </a:r>
            <a:r>
              <a:rPr lang="en-US" altLang="ko-KR" sz="900" smtClean="0">
                <a:latin typeface="Arial" panose="020B0604020202020204" pitchFamily="34" charset="0"/>
                <a:ea typeface="돋움" pitchFamily="50" charset="-127"/>
                <a:cs typeface="Arial" panose="020B0604020202020204" pitchFamily="34" charset="0"/>
              </a:rPr>
              <a:t> </a:t>
            </a:r>
            <a:r>
              <a:rPr lang="vi-VN" altLang="ko-KR" sz="900" dirty="0">
                <a:latin typeface="Arial" panose="020B0604020202020204" pitchFamily="34" charset="0"/>
                <a:ea typeface="돋움" pitchFamily="50" charset="-127"/>
                <a:cs typeface="Arial" panose="020B0604020202020204" pitchFamily="34" charset="0"/>
              </a:rPr>
              <a:t>Nạp điện</a:t>
            </a:r>
            <a:r>
              <a:rPr lang="ko-KR" altLang="en-US" sz="900" dirty="0">
                <a:latin typeface="Arial" panose="020B0604020202020204" pitchFamily="34" charset="0"/>
                <a:ea typeface="돋움" pitchFamily="50" charset="-127"/>
                <a:cs typeface="Arial" panose="020B0604020202020204" pitchFamily="34" charset="0"/>
              </a:rPr>
              <a:t>                            </a:t>
            </a:r>
            <a:r>
              <a:rPr lang="vi-VN" altLang="ko-KR" sz="900" dirty="0">
                <a:latin typeface="Arial" panose="020B0604020202020204" pitchFamily="34" charset="0"/>
                <a:ea typeface="돋움" pitchFamily="50" charset="-127"/>
                <a:cs typeface="Arial" panose="020B0604020202020204" pitchFamily="34" charset="0"/>
              </a:rPr>
              <a:t>                      </a:t>
            </a:r>
            <a:endParaRPr lang="vi-VN" altLang="ko-KR" sz="900" dirty="0" smtClean="0">
              <a:latin typeface="Arial" panose="020B0604020202020204" pitchFamily="34" charset="0"/>
              <a:ea typeface="돋움" pitchFamily="50" charset="-127"/>
              <a:cs typeface="Arial" panose="020B0604020202020204" pitchFamily="34" charset="0"/>
            </a:endParaRPr>
          </a:p>
          <a:p>
            <a:pPr fontAlgn="base">
              <a:spcBef>
                <a:spcPct val="0"/>
              </a:spcBef>
              <a:spcAft>
                <a:spcPct val="0"/>
              </a:spcAft>
            </a:pPr>
            <a:r>
              <a:rPr lang="vi-VN" altLang="ko-KR" sz="900">
                <a:latin typeface="Arial" panose="020B0604020202020204" pitchFamily="34" charset="0"/>
                <a:ea typeface="돋움" pitchFamily="50" charset="-127"/>
                <a:cs typeface="Arial" panose="020B0604020202020204" pitchFamily="34" charset="0"/>
              </a:rPr>
              <a:t> </a:t>
            </a:r>
            <a:r>
              <a:rPr lang="vi-VN" altLang="ko-KR" sz="900" smtClean="0">
                <a:latin typeface="Arial" panose="020B0604020202020204" pitchFamily="34" charset="0"/>
                <a:ea typeface="돋움" pitchFamily="50" charset="-127"/>
                <a:cs typeface="Arial" panose="020B0604020202020204" pitchFamily="34" charset="0"/>
              </a:rPr>
              <a:t>  </a:t>
            </a:r>
            <a:r>
              <a:rPr lang="en-US" altLang="ko-KR" dirty="0">
                <a:latin typeface="Arial" panose="020B0604020202020204" pitchFamily="34" charset="0"/>
                <a:ea typeface="돋움" pitchFamily="50" charset="-127"/>
                <a:cs typeface="Arial" panose="020B0604020202020204" pitchFamily="34" charset="0"/>
              </a:rPr>
              <a:t>B</a:t>
            </a:r>
            <a:r>
              <a:rPr lang="ko-KR" altLang="en-US" sz="900" smtClean="0">
                <a:latin typeface="Arial" panose="020B0604020202020204" pitchFamily="34" charset="0"/>
                <a:ea typeface="돋움" pitchFamily="50" charset="-127"/>
                <a:cs typeface="Arial" panose="020B0604020202020204" pitchFamily="34" charset="0"/>
              </a:rPr>
              <a:t> </a:t>
            </a:r>
            <a:r>
              <a:rPr lang="vi-VN" altLang="ko-KR" sz="900" dirty="0">
                <a:latin typeface="Arial" panose="020B0604020202020204" pitchFamily="34" charset="0"/>
                <a:ea typeface="돋움" pitchFamily="50" charset="-127"/>
                <a:cs typeface="Arial" panose="020B0604020202020204" pitchFamily="34" charset="0"/>
              </a:rPr>
              <a:t>Phóng điện</a:t>
            </a:r>
            <a:endParaRPr lang="ko-KR" altLang="en-US" sz="900" dirty="0">
              <a:latin typeface="Arial" panose="020B0604020202020204" pitchFamily="34" charset="0"/>
              <a:ea typeface="돋움" pitchFamily="50" charset="-127"/>
              <a:cs typeface="Arial" panose="020B0604020202020204" pitchFamily="34" charset="0"/>
            </a:endParaRPr>
          </a:p>
          <a:p>
            <a:pPr fontAlgn="base">
              <a:spcBef>
                <a:spcPct val="0"/>
              </a:spcBef>
              <a:spcAft>
                <a:spcPct val="0"/>
              </a:spcAft>
            </a:pPr>
            <a:r>
              <a:rPr lang="ko-KR" altLang="en-US" sz="900">
                <a:latin typeface="Arial" panose="020B0604020202020204" pitchFamily="34" charset="0"/>
                <a:ea typeface="돋움" pitchFamily="50" charset="-127"/>
                <a:cs typeface="Arial" panose="020B0604020202020204" pitchFamily="34" charset="0"/>
              </a:rPr>
              <a:t>   </a:t>
            </a:r>
            <a:r>
              <a:rPr lang="en-US" altLang="ko-KR" sz="900" smtClean="0">
                <a:latin typeface="Arial" panose="020B0604020202020204" pitchFamily="34" charset="0"/>
                <a:ea typeface="돋움" pitchFamily="50" charset="-127"/>
                <a:cs typeface="Arial" panose="020B0604020202020204" pitchFamily="34" charset="0"/>
              </a:rPr>
              <a:t>C</a:t>
            </a:r>
            <a:r>
              <a:rPr lang="ko-KR" altLang="en-US" sz="900" smtClean="0">
                <a:latin typeface="Arial" panose="020B0604020202020204" pitchFamily="34" charset="0"/>
                <a:ea typeface="돋움" pitchFamily="50" charset="-127"/>
                <a:cs typeface="Arial" panose="020B0604020202020204" pitchFamily="34" charset="0"/>
              </a:rPr>
              <a:t> </a:t>
            </a:r>
            <a:r>
              <a:rPr lang="vi-VN" altLang="ko-KR" sz="900" dirty="0">
                <a:latin typeface="Arial" panose="020B0604020202020204" pitchFamily="34" charset="0"/>
                <a:ea typeface="돋움" pitchFamily="50" charset="-127"/>
                <a:cs typeface="Arial" panose="020B0604020202020204" pitchFamily="34" charset="0"/>
              </a:rPr>
              <a:t>Không thông qua dòng điện xoay chiều </a:t>
            </a:r>
            <a:r>
              <a:rPr lang="ko-KR" altLang="en-US" sz="900" dirty="0">
                <a:latin typeface="Arial" panose="020B0604020202020204" pitchFamily="34" charset="0"/>
                <a:ea typeface="돋움" pitchFamily="50" charset="-127"/>
                <a:cs typeface="Arial" panose="020B0604020202020204" pitchFamily="34" charset="0"/>
              </a:rPr>
              <a:t> </a:t>
            </a:r>
            <a:r>
              <a:rPr lang="vi-VN" altLang="ko-KR" sz="900" dirty="0">
                <a:latin typeface="Arial" panose="020B0604020202020204" pitchFamily="34" charset="0"/>
                <a:ea typeface="돋움" pitchFamily="50" charset="-127"/>
                <a:cs typeface="Arial" panose="020B0604020202020204" pitchFamily="34" charset="0"/>
              </a:rPr>
              <a:t>      </a:t>
            </a:r>
            <a:endParaRPr lang="vi-VN" altLang="ko-KR" sz="900" dirty="0" smtClean="0">
              <a:latin typeface="Arial" panose="020B0604020202020204" pitchFamily="34" charset="0"/>
              <a:ea typeface="돋움" pitchFamily="50" charset="-127"/>
              <a:cs typeface="Arial" panose="020B0604020202020204" pitchFamily="34" charset="0"/>
            </a:endParaRPr>
          </a:p>
          <a:p>
            <a:pPr fontAlgn="base">
              <a:spcBef>
                <a:spcPct val="0"/>
              </a:spcBef>
              <a:spcAft>
                <a:spcPct val="0"/>
              </a:spcAft>
            </a:pPr>
            <a:r>
              <a:rPr lang="vi-VN" altLang="ko-KR" sz="900">
                <a:latin typeface="Arial" panose="020B0604020202020204" pitchFamily="34" charset="0"/>
                <a:ea typeface="돋움" pitchFamily="50" charset="-127"/>
                <a:cs typeface="Arial" panose="020B0604020202020204" pitchFamily="34" charset="0"/>
              </a:rPr>
              <a:t> </a:t>
            </a:r>
            <a:r>
              <a:rPr lang="vi-VN" altLang="ko-KR" sz="900" smtClean="0">
                <a:latin typeface="Arial" panose="020B0604020202020204" pitchFamily="34" charset="0"/>
                <a:ea typeface="돋움" pitchFamily="50" charset="-127"/>
                <a:cs typeface="Arial" panose="020B0604020202020204" pitchFamily="34" charset="0"/>
              </a:rPr>
              <a:t>  </a:t>
            </a:r>
            <a:r>
              <a:rPr lang="en-US" altLang="ko-KR" dirty="0">
                <a:latin typeface="Arial" panose="020B0604020202020204" pitchFamily="34" charset="0"/>
                <a:ea typeface="돋움" pitchFamily="50" charset="-127"/>
                <a:cs typeface="Arial" panose="020B0604020202020204" pitchFamily="34" charset="0"/>
              </a:rPr>
              <a:t>D</a:t>
            </a:r>
            <a:r>
              <a:rPr lang="ko-KR" altLang="en-US" sz="900" smtClean="0">
                <a:latin typeface="Arial" panose="020B0604020202020204" pitchFamily="34" charset="0"/>
                <a:ea typeface="돋움" pitchFamily="50" charset="-127"/>
                <a:cs typeface="Arial" panose="020B0604020202020204" pitchFamily="34" charset="0"/>
              </a:rPr>
              <a:t> </a:t>
            </a:r>
            <a:r>
              <a:rPr lang="vi-VN" altLang="ko-KR" sz="900" dirty="0">
                <a:latin typeface="Arial" panose="020B0604020202020204" pitchFamily="34" charset="0"/>
                <a:ea typeface="돋움" pitchFamily="50" charset="-127"/>
                <a:cs typeface="Arial" panose="020B0604020202020204" pitchFamily="34" charset="0"/>
              </a:rPr>
              <a:t>Không thông qua dòng điện một chiều</a:t>
            </a:r>
            <a:endParaRPr lang="ko-KR" altLang="en-US" sz="900" dirty="0">
              <a:latin typeface="Arial" panose="020B0604020202020204" pitchFamily="34" charset="0"/>
              <a:ea typeface="돋움" pitchFamily="50" charset="-127"/>
              <a:cs typeface="Arial" panose="020B0604020202020204" pitchFamily="34" charset="0"/>
            </a:endParaRPr>
          </a:p>
        </p:txBody>
      </p:sp>
      <p:sp>
        <p:nvSpPr>
          <p:cNvPr id="194" name="Rectangle 193"/>
          <p:cNvSpPr/>
          <p:nvPr/>
        </p:nvSpPr>
        <p:spPr>
          <a:xfrm>
            <a:off x="3429000" y="7041234"/>
            <a:ext cx="3098800" cy="1061829"/>
          </a:xfrm>
          <a:prstGeom prst="rect">
            <a:avLst/>
          </a:prstGeom>
        </p:spPr>
        <p:txBody>
          <a:bodyPr wrap="square">
            <a:spAutoFit/>
          </a:bodyPr>
          <a:lstStyle/>
          <a:p>
            <a:pPr fontAlgn="base">
              <a:spcBef>
                <a:spcPct val="0"/>
              </a:spcBef>
              <a:spcAft>
                <a:spcPct val="0"/>
              </a:spcAft>
            </a:pPr>
            <a:r>
              <a:rPr lang="vi-VN" altLang="ko-KR" sz="900" dirty="0" smtClean="0">
                <a:latin typeface="Arial" panose="020B0604020202020204" pitchFamily="34" charset="0"/>
                <a:ea typeface="돋움" pitchFamily="50" charset="-127"/>
                <a:cs typeface="Arial" panose="020B0604020202020204" pitchFamily="34" charset="0"/>
              </a:rPr>
              <a:t>13</a:t>
            </a:r>
            <a:r>
              <a:rPr lang="en-US" altLang="ko-KR" sz="900" dirty="0" smtClean="0">
                <a:latin typeface="Arial" panose="020B0604020202020204" pitchFamily="34" charset="0"/>
                <a:ea typeface="돋움" pitchFamily="50" charset="-127"/>
                <a:cs typeface="Arial" panose="020B0604020202020204" pitchFamily="34" charset="0"/>
              </a:rPr>
              <a:t>. </a:t>
            </a:r>
            <a:r>
              <a:rPr lang="vi-VN" altLang="ko-KR" sz="900" dirty="0">
                <a:latin typeface="Arial" panose="020B0604020202020204" pitchFamily="34" charset="0"/>
                <a:ea typeface="돋움" pitchFamily="50" charset="-127"/>
                <a:cs typeface="Arial" panose="020B0604020202020204" pitchFamily="34" charset="0"/>
              </a:rPr>
              <a:t>Đâu không phải mục đích sử dụng của condenser</a:t>
            </a:r>
            <a:r>
              <a:rPr lang="en-US" altLang="ko-KR" sz="900" dirty="0">
                <a:latin typeface="Arial" panose="020B0604020202020204" pitchFamily="34" charset="0"/>
                <a:ea typeface="돋움" pitchFamily="50" charset="-127"/>
                <a:cs typeface="Arial" panose="020B0604020202020204" pitchFamily="34" charset="0"/>
              </a:rPr>
              <a:t>?</a:t>
            </a:r>
          </a:p>
          <a:p>
            <a:pPr fontAlgn="base">
              <a:spcBef>
                <a:spcPct val="0"/>
              </a:spcBef>
              <a:spcAft>
                <a:spcPct val="0"/>
              </a:spcAft>
            </a:pPr>
            <a:r>
              <a:rPr lang="vi-VN" altLang="ko-KR" sz="900">
                <a:latin typeface="Arial" panose="020B0604020202020204" pitchFamily="34" charset="0"/>
                <a:ea typeface="돋움" pitchFamily="50" charset="-127"/>
                <a:cs typeface="Arial" panose="020B0604020202020204" pitchFamily="34" charset="0"/>
              </a:rPr>
              <a:t>  </a:t>
            </a:r>
            <a:r>
              <a:rPr lang="en-US" altLang="ko-KR" sz="900">
                <a:latin typeface="Arial" panose="020B0604020202020204" pitchFamily="34" charset="0"/>
                <a:ea typeface="돋움" pitchFamily="50" charset="-127"/>
                <a:cs typeface="Arial" panose="020B0604020202020204" pitchFamily="34" charset="0"/>
              </a:rPr>
              <a:t> </a:t>
            </a:r>
            <a:r>
              <a:rPr lang="en-US" altLang="ko-KR" sz="900" smtClean="0">
                <a:latin typeface="Arial" panose="020B0604020202020204" pitchFamily="34" charset="0"/>
                <a:ea typeface="돋움" pitchFamily="50" charset="-127"/>
                <a:cs typeface="Arial" panose="020B0604020202020204" pitchFamily="34" charset="0"/>
              </a:rPr>
              <a:t>A </a:t>
            </a:r>
            <a:r>
              <a:rPr lang="vi-VN" altLang="ko-KR" sz="900" dirty="0">
                <a:latin typeface="Arial" panose="020B0604020202020204" pitchFamily="34" charset="0"/>
                <a:ea typeface="돋움" pitchFamily="50" charset="-127"/>
                <a:cs typeface="Arial" panose="020B0604020202020204" pitchFamily="34" charset="0"/>
              </a:rPr>
              <a:t>Cấu tạo diode và mạch chỉnh lưu</a:t>
            </a:r>
            <a:r>
              <a:rPr lang="ko-KR" altLang="en-US" sz="900" dirty="0">
                <a:latin typeface="Arial" panose="020B0604020202020204" pitchFamily="34" charset="0"/>
                <a:ea typeface="돋움" pitchFamily="50" charset="-127"/>
                <a:cs typeface="Arial" panose="020B0604020202020204" pitchFamily="34" charset="0"/>
              </a:rPr>
              <a:t>    </a:t>
            </a:r>
          </a:p>
          <a:p>
            <a:pPr fontAlgn="base">
              <a:spcBef>
                <a:spcPct val="0"/>
              </a:spcBef>
              <a:spcAft>
                <a:spcPct val="0"/>
              </a:spcAft>
            </a:pPr>
            <a:r>
              <a:rPr lang="ko-KR" altLang="en-US" sz="900">
                <a:latin typeface="Arial" panose="020B0604020202020204" pitchFamily="34" charset="0"/>
                <a:ea typeface="돋움" pitchFamily="50" charset="-127"/>
                <a:cs typeface="Arial" panose="020B0604020202020204" pitchFamily="34" charset="0"/>
              </a:rPr>
              <a:t>   </a:t>
            </a:r>
            <a:r>
              <a:rPr lang="en-US" altLang="ko-KR" sz="900" smtClean="0">
                <a:latin typeface="Arial" panose="020B0604020202020204" pitchFamily="34" charset="0"/>
                <a:ea typeface="돋움" pitchFamily="50" charset="-127"/>
                <a:cs typeface="Arial" panose="020B0604020202020204" pitchFamily="34" charset="0"/>
              </a:rPr>
              <a:t>B</a:t>
            </a:r>
            <a:r>
              <a:rPr lang="ko-KR" altLang="en-US" sz="900" smtClean="0">
                <a:latin typeface="Arial" panose="020B0604020202020204" pitchFamily="34" charset="0"/>
                <a:ea typeface="돋움" pitchFamily="50" charset="-127"/>
                <a:cs typeface="Arial" panose="020B0604020202020204" pitchFamily="34" charset="0"/>
              </a:rPr>
              <a:t> </a:t>
            </a:r>
            <a:r>
              <a:rPr lang="vi-VN" altLang="ko-KR" sz="900" dirty="0">
                <a:latin typeface="Arial" panose="020B0604020202020204" pitchFamily="34" charset="0"/>
                <a:ea typeface="돋움" pitchFamily="50" charset="-127"/>
                <a:cs typeface="Arial" panose="020B0604020202020204" pitchFamily="34" charset="0"/>
              </a:rPr>
              <a:t>Sử dụng thời gian sạc cấu thành mạch trì hoãn thời gian</a:t>
            </a:r>
            <a:endParaRPr lang="ko-KR" altLang="en-US" sz="900" dirty="0">
              <a:latin typeface="Arial" panose="020B0604020202020204" pitchFamily="34" charset="0"/>
              <a:ea typeface="돋움" pitchFamily="50" charset="-127"/>
              <a:cs typeface="Arial" panose="020B0604020202020204" pitchFamily="34" charset="0"/>
            </a:endParaRPr>
          </a:p>
          <a:p>
            <a:pPr fontAlgn="base">
              <a:spcBef>
                <a:spcPct val="0"/>
              </a:spcBef>
              <a:spcAft>
                <a:spcPct val="0"/>
              </a:spcAft>
            </a:pPr>
            <a:r>
              <a:rPr lang="ko-KR" altLang="en-US" sz="900">
                <a:latin typeface="Arial" panose="020B0604020202020204" pitchFamily="34" charset="0"/>
                <a:ea typeface="돋움" pitchFamily="50" charset="-127"/>
                <a:cs typeface="Arial" panose="020B0604020202020204" pitchFamily="34" charset="0"/>
              </a:rPr>
              <a:t>   </a:t>
            </a:r>
            <a:r>
              <a:rPr lang="en-US" altLang="ko-KR" sz="900" smtClean="0">
                <a:latin typeface="Arial" panose="020B0604020202020204" pitchFamily="34" charset="0"/>
                <a:ea typeface="돋움" pitchFamily="50" charset="-127"/>
                <a:cs typeface="Arial" panose="020B0604020202020204" pitchFamily="34" charset="0"/>
              </a:rPr>
              <a:t>C</a:t>
            </a:r>
            <a:r>
              <a:rPr lang="ko-KR" altLang="en-US" sz="900" smtClean="0">
                <a:latin typeface="Arial" panose="020B0604020202020204" pitchFamily="34" charset="0"/>
                <a:ea typeface="돋움" pitchFamily="50" charset="-127"/>
                <a:cs typeface="Arial" panose="020B0604020202020204" pitchFamily="34" charset="0"/>
              </a:rPr>
              <a:t> </a:t>
            </a:r>
            <a:r>
              <a:rPr lang="vi-VN" altLang="ko-KR" sz="900" dirty="0">
                <a:latin typeface="Arial" panose="020B0604020202020204" pitchFamily="34" charset="0"/>
                <a:ea typeface="돋움" pitchFamily="50" charset="-127"/>
                <a:cs typeface="Arial" panose="020B0604020202020204" pitchFamily="34" charset="0"/>
              </a:rPr>
              <a:t>Cấu hình mạch Filter bằng cấu hình cùng điện trở </a:t>
            </a:r>
            <a:endParaRPr lang="ko-KR" altLang="en-US" sz="900" dirty="0">
              <a:latin typeface="Arial" panose="020B0604020202020204" pitchFamily="34" charset="0"/>
              <a:ea typeface="돋움" pitchFamily="50" charset="-127"/>
              <a:cs typeface="Arial" panose="020B0604020202020204" pitchFamily="34" charset="0"/>
            </a:endParaRPr>
          </a:p>
          <a:p>
            <a:pPr fontAlgn="base">
              <a:spcBef>
                <a:spcPct val="0"/>
              </a:spcBef>
              <a:spcAft>
                <a:spcPct val="0"/>
              </a:spcAft>
            </a:pPr>
            <a:r>
              <a:rPr lang="ko-KR" altLang="en-US" sz="900">
                <a:latin typeface="Arial" panose="020B0604020202020204" pitchFamily="34" charset="0"/>
                <a:ea typeface="돋움" pitchFamily="50" charset="-127"/>
                <a:cs typeface="Arial" panose="020B0604020202020204" pitchFamily="34" charset="0"/>
              </a:rPr>
              <a:t>   </a:t>
            </a:r>
            <a:r>
              <a:rPr lang="en-US" altLang="ko-KR">
                <a:latin typeface="Arial" panose="020B0604020202020204" pitchFamily="34" charset="0"/>
                <a:ea typeface="돋움" pitchFamily="50" charset="-127"/>
                <a:cs typeface="Arial" panose="020B0604020202020204" pitchFamily="34" charset="0"/>
              </a:rPr>
              <a:t>D</a:t>
            </a:r>
            <a:r>
              <a:rPr lang="ko-KR" altLang="en-US" sz="900" smtClean="0">
                <a:latin typeface="Arial" panose="020B0604020202020204" pitchFamily="34" charset="0"/>
                <a:ea typeface="돋움" pitchFamily="50" charset="-127"/>
                <a:cs typeface="Arial" panose="020B0604020202020204" pitchFamily="34" charset="0"/>
              </a:rPr>
              <a:t> </a:t>
            </a:r>
            <a:r>
              <a:rPr lang="vi-VN" altLang="ko-KR" sz="900" dirty="0">
                <a:latin typeface="Arial" panose="020B0604020202020204" pitchFamily="34" charset="0"/>
                <a:ea typeface="돋움" pitchFamily="50" charset="-127"/>
                <a:cs typeface="Arial" panose="020B0604020202020204" pitchFamily="34" charset="0"/>
              </a:rPr>
              <a:t>Cấu hình cùng cuộn cảm để cấu thành mạch khuyếch đại</a:t>
            </a:r>
          </a:p>
        </p:txBody>
      </p:sp>
      <p:sp>
        <p:nvSpPr>
          <p:cNvPr id="196" name="TextBox 195"/>
          <p:cNvSpPr txBox="1"/>
          <p:nvPr/>
        </p:nvSpPr>
        <p:spPr>
          <a:xfrm>
            <a:off x="3336639" y="9675168"/>
            <a:ext cx="312906" cy="230832"/>
          </a:xfrm>
          <a:prstGeom prst="rect">
            <a:avLst/>
          </a:prstGeom>
          <a:noFill/>
        </p:spPr>
        <p:txBody>
          <a:bodyPr wrap="none" rtlCol="0">
            <a:spAutoFit/>
          </a:bodyPr>
          <a:lstStyle/>
          <a:p>
            <a:r>
              <a:rPr lang="en-US" sz="900" smtClean="0"/>
              <a:t>03</a:t>
            </a:r>
            <a:endParaRPr lang="en-US" sz="900"/>
          </a:p>
        </p:txBody>
      </p:sp>
      <p:sp>
        <p:nvSpPr>
          <p:cNvPr id="52" name="Rectangle 57"/>
          <p:cNvSpPr>
            <a:spLocks noChangeArrowheads="1"/>
          </p:cNvSpPr>
          <p:nvPr/>
        </p:nvSpPr>
        <p:spPr bwMode="auto">
          <a:xfrm>
            <a:off x="3429001" y="8265368"/>
            <a:ext cx="3124201" cy="11156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900">
                <a:solidFill>
                  <a:schemeClr val="tx1"/>
                </a:solidFill>
                <a:latin typeface="Arial" charset="0"/>
                <a:ea typeface="돋움" pitchFamily="50" charset="-127"/>
              </a:defRPr>
            </a:lvl1pPr>
            <a:lvl2pPr marL="742950" indent="-285750" eaLnBrk="0" hangingPunct="0">
              <a:defRPr kumimoji="1" sz="900">
                <a:solidFill>
                  <a:schemeClr val="tx1"/>
                </a:solidFill>
                <a:latin typeface="Arial" charset="0"/>
                <a:ea typeface="돋움" pitchFamily="50" charset="-127"/>
              </a:defRPr>
            </a:lvl2pPr>
            <a:lvl3pPr marL="1143000" indent="-228600" eaLnBrk="0" hangingPunct="0">
              <a:defRPr kumimoji="1" sz="900">
                <a:solidFill>
                  <a:schemeClr val="tx1"/>
                </a:solidFill>
                <a:latin typeface="Arial" charset="0"/>
                <a:ea typeface="돋움" pitchFamily="50" charset="-127"/>
              </a:defRPr>
            </a:lvl3pPr>
            <a:lvl4pPr marL="1600200" indent="-228600" eaLnBrk="0" hangingPunct="0">
              <a:defRPr kumimoji="1" sz="900">
                <a:solidFill>
                  <a:schemeClr val="tx1"/>
                </a:solidFill>
                <a:latin typeface="Arial" charset="0"/>
                <a:ea typeface="돋움" pitchFamily="50" charset="-127"/>
              </a:defRPr>
            </a:lvl4pPr>
            <a:lvl5pPr marL="2057400" indent="-228600" eaLnBrk="0" hangingPunct="0">
              <a:defRPr kumimoji="1" sz="900">
                <a:solidFill>
                  <a:schemeClr val="tx1"/>
                </a:solidFill>
                <a:latin typeface="Arial" charset="0"/>
                <a:ea typeface="돋움" pitchFamily="50" charset="-127"/>
              </a:defRPr>
            </a:lvl5pPr>
            <a:lvl6pPr marL="2514600" indent="-228600" eaLnBrk="0" fontAlgn="base" hangingPunct="0">
              <a:spcBef>
                <a:spcPct val="0"/>
              </a:spcBef>
              <a:spcAft>
                <a:spcPct val="0"/>
              </a:spcAft>
              <a:defRPr kumimoji="1" sz="900">
                <a:solidFill>
                  <a:schemeClr val="tx1"/>
                </a:solidFill>
                <a:latin typeface="Arial" charset="0"/>
                <a:ea typeface="돋움" pitchFamily="50" charset="-127"/>
              </a:defRPr>
            </a:lvl6pPr>
            <a:lvl7pPr marL="2971800" indent="-228600" eaLnBrk="0" fontAlgn="base" hangingPunct="0">
              <a:spcBef>
                <a:spcPct val="0"/>
              </a:spcBef>
              <a:spcAft>
                <a:spcPct val="0"/>
              </a:spcAft>
              <a:defRPr kumimoji="1" sz="900">
                <a:solidFill>
                  <a:schemeClr val="tx1"/>
                </a:solidFill>
                <a:latin typeface="Arial" charset="0"/>
                <a:ea typeface="돋움" pitchFamily="50" charset="-127"/>
              </a:defRPr>
            </a:lvl7pPr>
            <a:lvl8pPr marL="3429000" indent="-228600" eaLnBrk="0" fontAlgn="base" hangingPunct="0">
              <a:spcBef>
                <a:spcPct val="0"/>
              </a:spcBef>
              <a:spcAft>
                <a:spcPct val="0"/>
              </a:spcAft>
              <a:defRPr kumimoji="1" sz="900">
                <a:solidFill>
                  <a:schemeClr val="tx1"/>
                </a:solidFill>
                <a:latin typeface="Arial" charset="0"/>
                <a:ea typeface="돋움" pitchFamily="50" charset="-127"/>
              </a:defRPr>
            </a:lvl8pPr>
            <a:lvl9pPr marL="3886200" indent="-228600" eaLnBrk="0" fontAlgn="base" hangingPunct="0">
              <a:spcBef>
                <a:spcPct val="0"/>
              </a:spcBef>
              <a:spcAft>
                <a:spcPct val="0"/>
              </a:spcAft>
              <a:defRPr kumimoji="1" sz="900">
                <a:solidFill>
                  <a:schemeClr val="tx1"/>
                </a:solidFill>
                <a:latin typeface="Arial" charset="0"/>
                <a:ea typeface="돋움" pitchFamily="50" charset="-127"/>
              </a:defRPr>
            </a:lvl9pPr>
          </a:lstStyle>
          <a:p>
            <a:pPr eaLnBrk="1" fontAlgn="base" hangingPunct="1">
              <a:spcBef>
                <a:spcPct val="0"/>
              </a:spcBef>
              <a:spcAft>
                <a:spcPct val="0"/>
              </a:spcAft>
            </a:pPr>
            <a:r>
              <a:rPr lang="en-US" altLang="ko-KR" sz="950" smtClean="0">
                <a:latin typeface="LG Smart_H Regular" panose="020B0600000101010101" pitchFamily="34" charset="-127"/>
                <a:ea typeface="LG Smart_H Regular" panose="020B0600000101010101" pitchFamily="34" charset="-127"/>
                <a:cs typeface="Times New Roman" panose="02020603050405020304" pitchFamily="18" charset="0"/>
              </a:rPr>
              <a:t>14. </a:t>
            </a:r>
            <a:r>
              <a:rPr lang="vi-VN" altLang="ko-KR" sz="950" smtClean="0">
                <a:latin typeface="LG Smart_H Regular" panose="020B0600000101010101" pitchFamily="34" charset="-127"/>
                <a:ea typeface="LG Smart_H Regular" panose="020B0600000101010101" pitchFamily="34" charset="-127"/>
                <a:cs typeface="Times New Roman" panose="02020603050405020304" pitchFamily="18" charset="0"/>
              </a:rPr>
              <a:t>Yếu </a:t>
            </a:r>
            <a:r>
              <a:rPr lang="vi-VN" altLang="ko-KR" sz="950" dirty="0">
                <a:latin typeface="LG Smart_H Regular" panose="020B0600000101010101" pitchFamily="34" charset="-127"/>
                <a:ea typeface="LG Smart_H Regular" panose="020B0600000101010101" pitchFamily="34" charset="-127"/>
                <a:cs typeface="Times New Roman" panose="02020603050405020304" pitchFamily="18" charset="0"/>
              </a:rPr>
              <a:t>tố nào </a:t>
            </a:r>
            <a:r>
              <a:rPr lang="vi-VN" altLang="ko-KR" sz="950" b="1" dirty="0">
                <a:latin typeface="LG Smart_H Regular" panose="020B0600000101010101" pitchFamily="34" charset="-127"/>
                <a:ea typeface="LG Smart_H Regular" panose="020B0600000101010101" pitchFamily="34" charset="-127"/>
                <a:cs typeface="Times New Roman" panose="02020603050405020304" pitchFamily="18" charset="0"/>
              </a:rPr>
              <a:t>không khải </a:t>
            </a:r>
            <a:r>
              <a:rPr lang="vi-VN" altLang="ko-KR" sz="950" dirty="0">
                <a:latin typeface="LG Smart_H Regular" panose="020B0600000101010101" pitchFamily="34" charset="-127"/>
                <a:ea typeface="LG Smart_H Regular" panose="020B0600000101010101" pitchFamily="34" charset="-127"/>
                <a:cs typeface="Times New Roman" panose="02020603050405020304" pitchFamily="18" charset="0"/>
              </a:rPr>
              <a:t>là yếu tố quyết định điện trở của </a:t>
            </a:r>
            <a:r>
              <a:rPr lang="vi-VN" altLang="ko-KR" sz="950">
                <a:latin typeface="LG Smart_H Regular" panose="020B0600000101010101" pitchFamily="34" charset="-127"/>
                <a:ea typeface="LG Smart_H Regular" panose="020B0600000101010101" pitchFamily="34" charset="-127"/>
                <a:cs typeface="Times New Roman" panose="02020603050405020304" pitchFamily="18" charset="0"/>
              </a:rPr>
              <a:t>vật liệu</a:t>
            </a:r>
            <a:r>
              <a:rPr lang="en-US" altLang="ko-KR" sz="950">
                <a:latin typeface="LG Smart_H Regular" panose="020B0600000101010101" pitchFamily="34" charset="-127"/>
                <a:ea typeface="LG Smart_H Regular" panose="020B0600000101010101" pitchFamily="34" charset="-127"/>
                <a:cs typeface="Times New Roman" panose="02020603050405020304" pitchFamily="18" charset="0"/>
              </a:rPr>
              <a:t> ?</a:t>
            </a:r>
            <a:endParaRPr lang="en-US" altLang="ko-KR" sz="950" dirty="0">
              <a:latin typeface="LG Smart_H Regular" panose="020B0600000101010101" pitchFamily="34" charset="-127"/>
              <a:ea typeface="LG Smart_H Regular" panose="020B0600000101010101" pitchFamily="34" charset="-127"/>
              <a:cs typeface="Times New Roman" panose="02020603050405020304" pitchFamily="18" charset="0"/>
            </a:endParaRPr>
          </a:p>
          <a:p>
            <a:pPr eaLnBrk="1" fontAlgn="base" hangingPunct="1">
              <a:spcBef>
                <a:spcPct val="0"/>
              </a:spcBef>
              <a:spcAft>
                <a:spcPct val="0"/>
              </a:spcAft>
            </a:pPr>
            <a:endParaRPr lang="en-US" altLang="ko-KR" sz="950" dirty="0">
              <a:latin typeface="LG Smart_H Regular" panose="020B0600000101010101" pitchFamily="34" charset="-127"/>
              <a:ea typeface="LG Smart_H Regular" panose="020B0600000101010101" pitchFamily="34" charset="-127"/>
              <a:cs typeface="Times New Roman" panose="02020603050405020304" pitchFamily="18" charset="0"/>
            </a:endParaRPr>
          </a:p>
          <a:p>
            <a:pPr marL="228600" indent="-228600" eaLnBrk="1" fontAlgn="base" hangingPunct="1">
              <a:spcBef>
                <a:spcPct val="0"/>
              </a:spcBef>
              <a:spcAft>
                <a:spcPct val="0"/>
              </a:spcAft>
              <a:buFont typeface="+mj-lt"/>
              <a:buAutoNum type="alphaUcPeriod"/>
            </a:pPr>
            <a:r>
              <a:rPr lang="en-US" altLang="ko-KR" sz="950" smtClean="0">
                <a:latin typeface="LG Smart_H Regular" panose="020B0600000101010101" pitchFamily="34" charset="-127"/>
                <a:ea typeface="LG Smart_H Regular" panose="020B0600000101010101" pitchFamily="34" charset="-127"/>
                <a:cs typeface="Times New Roman" panose="02020603050405020304" pitchFamily="18" charset="0"/>
              </a:rPr>
              <a:t>Vật chất</a:t>
            </a:r>
            <a:endParaRPr lang="en-US" altLang="ko-KR" sz="950" dirty="0">
              <a:latin typeface="LG Smart_H Regular" panose="020B0600000101010101" pitchFamily="34" charset="-127"/>
              <a:ea typeface="LG Smart_H Regular" panose="020B0600000101010101" pitchFamily="34" charset="-127"/>
              <a:cs typeface="Times New Roman" panose="02020603050405020304" pitchFamily="18" charset="0"/>
            </a:endParaRPr>
          </a:p>
          <a:p>
            <a:pPr marL="228600" indent="-228600" eaLnBrk="1" fontAlgn="base" hangingPunct="1">
              <a:spcBef>
                <a:spcPct val="0"/>
              </a:spcBef>
              <a:spcAft>
                <a:spcPct val="0"/>
              </a:spcAft>
              <a:buFont typeface="+mj-lt"/>
              <a:buAutoNum type="alphaUcPeriod"/>
            </a:pPr>
            <a:r>
              <a:rPr lang="en-US" altLang="ko-KR" sz="950" smtClean="0">
                <a:latin typeface="LG Smart_H Regular" panose="020B0600000101010101" pitchFamily="34" charset="-127"/>
                <a:ea typeface="LG Smart_H Regular" panose="020B0600000101010101" pitchFamily="34" charset="-127"/>
                <a:cs typeface="Times New Roman" panose="02020603050405020304" pitchFamily="18" charset="0"/>
              </a:rPr>
              <a:t>Trọng Lượng</a:t>
            </a:r>
            <a:endParaRPr lang="en-US" altLang="ko-KR" sz="950" dirty="0">
              <a:latin typeface="LG Smart_H Regular" panose="020B0600000101010101" pitchFamily="34" charset="-127"/>
              <a:ea typeface="LG Smart_H Regular" panose="020B0600000101010101" pitchFamily="34" charset="-127"/>
              <a:cs typeface="Times New Roman" panose="02020603050405020304" pitchFamily="18" charset="0"/>
            </a:endParaRPr>
          </a:p>
          <a:p>
            <a:pPr marL="228600" indent="-228600" eaLnBrk="1" fontAlgn="base" hangingPunct="1">
              <a:spcBef>
                <a:spcPct val="0"/>
              </a:spcBef>
              <a:spcAft>
                <a:spcPct val="0"/>
              </a:spcAft>
              <a:buFont typeface="+mj-lt"/>
              <a:buAutoNum type="alphaUcPeriod"/>
            </a:pPr>
            <a:r>
              <a:rPr lang="en-US" altLang="ko-KR" sz="950" smtClean="0">
                <a:latin typeface="LG Smart_H Regular" panose="020B0600000101010101" pitchFamily="34" charset="-127"/>
                <a:ea typeface="LG Smart_H Regular" panose="020B0600000101010101" pitchFamily="34" charset="-127"/>
                <a:cs typeface="Times New Roman" panose="02020603050405020304" pitchFamily="18" charset="0"/>
              </a:rPr>
              <a:t>Nhiệt độ </a:t>
            </a:r>
            <a:endParaRPr lang="en-US" altLang="ko-KR" sz="950" dirty="0">
              <a:latin typeface="LG Smart_H Regular" panose="020B0600000101010101" pitchFamily="34" charset="-127"/>
              <a:ea typeface="LG Smart_H Regular" panose="020B0600000101010101" pitchFamily="34" charset="-127"/>
              <a:cs typeface="Times New Roman" panose="02020603050405020304" pitchFamily="18" charset="0"/>
            </a:endParaRPr>
          </a:p>
          <a:p>
            <a:pPr marL="228600" indent="-228600" eaLnBrk="1" fontAlgn="base" hangingPunct="1">
              <a:spcBef>
                <a:spcPct val="0"/>
              </a:spcBef>
              <a:spcAft>
                <a:spcPct val="0"/>
              </a:spcAft>
              <a:buFont typeface="+mj-lt"/>
              <a:buAutoNum type="alphaUcPeriod"/>
            </a:pPr>
            <a:r>
              <a:rPr lang="vi-VN" altLang="ko-KR" sz="950" smtClean="0">
                <a:latin typeface="LG Smart_H Regular" panose="020B0600000101010101" pitchFamily="34" charset="-127"/>
                <a:ea typeface="LG Smart_H Regular" panose="020B0600000101010101" pitchFamily="34" charset="-127"/>
                <a:cs typeface="Times New Roman" panose="02020603050405020304" pitchFamily="18" charset="0"/>
              </a:rPr>
              <a:t>Diện </a:t>
            </a:r>
            <a:r>
              <a:rPr lang="vi-VN" altLang="ko-KR" sz="950">
                <a:latin typeface="LG Smart_H Regular" panose="020B0600000101010101" pitchFamily="34" charset="-127"/>
                <a:ea typeface="LG Smart_H Regular" panose="020B0600000101010101" pitchFamily="34" charset="-127"/>
                <a:cs typeface="Times New Roman" panose="02020603050405020304" pitchFamily="18" charset="0"/>
              </a:rPr>
              <a:t>tích mặt cắt ngang</a:t>
            </a:r>
            <a:endParaRPr lang="ko-KR" altLang="en-US" sz="950" dirty="0">
              <a:latin typeface="LG Smart_H Regular" panose="020B0600000101010101" pitchFamily="34" charset="-127"/>
              <a:ea typeface="LG Smart_H Regular" panose="020B0600000101010101" pitchFamily="34" charset="-127"/>
              <a:cs typeface="Times New Roman" panose="02020603050405020304" pitchFamily="18" charset="0"/>
            </a:endParaRPr>
          </a:p>
        </p:txBody>
      </p:sp>
      <p:sp>
        <p:nvSpPr>
          <p:cNvPr id="53" name="Rectangle 12"/>
          <p:cNvSpPr>
            <a:spLocks noChangeArrowheads="1"/>
          </p:cNvSpPr>
          <p:nvPr/>
        </p:nvSpPr>
        <p:spPr bwMode="auto">
          <a:xfrm>
            <a:off x="312920" y="2595053"/>
            <a:ext cx="3116081"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900">
                <a:solidFill>
                  <a:schemeClr val="tx1"/>
                </a:solidFill>
                <a:latin typeface="Arial" charset="0"/>
                <a:ea typeface="돋움" pitchFamily="50" charset="-127"/>
              </a:defRPr>
            </a:lvl1pPr>
            <a:lvl2pPr marL="742950" indent="-285750" eaLnBrk="0" hangingPunct="0">
              <a:defRPr kumimoji="1" sz="900">
                <a:solidFill>
                  <a:schemeClr val="tx1"/>
                </a:solidFill>
                <a:latin typeface="Arial" charset="0"/>
                <a:ea typeface="돋움" pitchFamily="50" charset="-127"/>
              </a:defRPr>
            </a:lvl2pPr>
            <a:lvl3pPr marL="1143000" indent="-228600" eaLnBrk="0" hangingPunct="0">
              <a:defRPr kumimoji="1" sz="900">
                <a:solidFill>
                  <a:schemeClr val="tx1"/>
                </a:solidFill>
                <a:latin typeface="Arial" charset="0"/>
                <a:ea typeface="돋움" pitchFamily="50" charset="-127"/>
              </a:defRPr>
            </a:lvl3pPr>
            <a:lvl4pPr marL="1600200" indent="-228600" eaLnBrk="0" hangingPunct="0">
              <a:defRPr kumimoji="1" sz="900">
                <a:solidFill>
                  <a:schemeClr val="tx1"/>
                </a:solidFill>
                <a:latin typeface="Arial" charset="0"/>
                <a:ea typeface="돋움" pitchFamily="50" charset="-127"/>
              </a:defRPr>
            </a:lvl4pPr>
            <a:lvl5pPr marL="2057400" indent="-228600" eaLnBrk="0" hangingPunct="0">
              <a:defRPr kumimoji="1" sz="900">
                <a:solidFill>
                  <a:schemeClr val="tx1"/>
                </a:solidFill>
                <a:latin typeface="Arial" charset="0"/>
                <a:ea typeface="돋움" pitchFamily="50" charset="-127"/>
              </a:defRPr>
            </a:lvl5pPr>
            <a:lvl6pPr marL="2514600" indent="-228600" eaLnBrk="0" fontAlgn="base" hangingPunct="0">
              <a:spcBef>
                <a:spcPct val="0"/>
              </a:spcBef>
              <a:spcAft>
                <a:spcPct val="0"/>
              </a:spcAft>
              <a:defRPr kumimoji="1" sz="900">
                <a:solidFill>
                  <a:schemeClr val="tx1"/>
                </a:solidFill>
                <a:latin typeface="Arial" charset="0"/>
                <a:ea typeface="돋움" pitchFamily="50" charset="-127"/>
              </a:defRPr>
            </a:lvl6pPr>
            <a:lvl7pPr marL="2971800" indent="-228600" eaLnBrk="0" fontAlgn="base" hangingPunct="0">
              <a:spcBef>
                <a:spcPct val="0"/>
              </a:spcBef>
              <a:spcAft>
                <a:spcPct val="0"/>
              </a:spcAft>
              <a:defRPr kumimoji="1" sz="900">
                <a:solidFill>
                  <a:schemeClr val="tx1"/>
                </a:solidFill>
                <a:latin typeface="Arial" charset="0"/>
                <a:ea typeface="돋움" pitchFamily="50" charset="-127"/>
              </a:defRPr>
            </a:lvl7pPr>
            <a:lvl8pPr marL="3429000" indent="-228600" eaLnBrk="0" fontAlgn="base" hangingPunct="0">
              <a:spcBef>
                <a:spcPct val="0"/>
              </a:spcBef>
              <a:spcAft>
                <a:spcPct val="0"/>
              </a:spcAft>
              <a:defRPr kumimoji="1" sz="900">
                <a:solidFill>
                  <a:schemeClr val="tx1"/>
                </a:solidFill>
                <a:latin typeface="Arial" charset="0"/>
                <a:ea typeface="돋움" pitchFamily="50" charset="-127"/>
              </a:defRPr>
            </a:lvl8pPr>
            <a:lvl9pPr marL="3886200" indent="-228600" eaLnBrk="0" fontAlgn="base" hangingPunct="0">
              <a:spcBef>
                <a:spcPct val="0"/>
              </a:spcBef>
              <a:spcAft>
                <a:spcPct val="0"/>
              </a:spcAft>
              <a:defRPr kumimoji="1" sz="900">
                <a:solidFill>
                  <a:schemeClr val="tx1"/>
                </a:solidFill>
                <a:latin typeface="Arial" charset="0"/>
                <a:ea typeface="돋움" pitchFamily="50" charset="-127"/>
              </a:defRPr>
            </a:lvl9pPr>
          </a:lstStyle>
          <a:p>
            <a:pPr marL="177800" indent="-177800" eaLnBrk="1" hangingPunct="1"/>
            <a:r>
              <a:rPr lang="en-US" altLang="ko-KR">
                <a:latin typeface="Arial"/>
              </a:rPr>
              <a:t>2. </a:t>
            </a:r>
            <a:r>
              <a:rPr lang="vi-VN" altLang="ko-KR">
                <a:latin typeface="Arial"/>
              </a:rPr>
              <a:t>Đáp </a:t>
            </a:r>
            <a:r>
              <a:rPr lang="vi-VN" altLang="ko-KR" dirty="0">
                <a:latin typeface="Arial"/>
              </a:rPr>
              <a:t>án nào sai khi nói về đặc tính của </a:t>
            </a:r>
            <a:r>
              <a:rPr lang="vi-VN" altLang="ko-KR">
                <a:latin typeface="Arial"/>
              </a:rPr>
              <a:t>cuộn cảm</a:t>
            </a:r>
            <a:r>
              <a:rPr lang="en-US" altLang="ko-KR">
                <a:latin typeface="Arial"/>
              </a:rPr>
              <a:t> ?</a:t>
            </a:r>
            <a:endParaRPr lang="en-US" altLang="ko-KR" dirty="0">
              <a:latin typeface="Arial"/>
            </a:endParaRPr>
          </a:p>
          <a:p>
            <a:pPr marL="177800" indent="-177800" eaLnBrk="1" hangingPunct="1"/>
            <a:endParaRPr lang="en-US" altLang="ko-KR" dirty="0">
              <a:latin typeface="Arial"/>
            </a:endParaRPr>
          </a:p>
          <a:p>
            <a:pPr marL="177800" indent="-177800" eaLnBrk="1" hangingPunct="1">
              <a:buFont typeface="+mj-lt"/>
              <a:buAutoNum type="alphaUcPeriod"/>
            </a:pPr>
            <a:r>
              <a:rPr lang="vi-VN" altLang="ko-KR">
                <a:latin typeface="Arial"/>
              </a:rPr>
              <a:t>Đặc </a:t>
            </a:r>
            <a:r>
              <a:rPr lang="vi-VN" altLang="ko-KR" dirty="0">
                <a:latin typeface="Arial"/>
              </a:rPr>
              <a:t>tính duy trì ổn định sự biến đổi </a:t>
            </a:r>
            <a:r>
              <a:rPr lang="vi-VN" altLang="ko-KR">
                <a:latin typeface="Arial"/>
              </a:rPr>
              <a:t>dòng điện</a:t>
            </a:r>
            <a:endParaRPr lang="en-US" altLang="ko-KR" dirty="0">
              <a:latin typeface="Arial"/>
            </a:endParaRPr>
          </a:p>
          <a:p>
            <a:pPr marL="177800" indent="-177800" eaLnBrk="1" hangingPunct="1">
              <a:buFont typeface="+mj-lt"/>
              <a:buAutoNum type="alphaUcPeriod"/>
            </a:pPr>
            <a:r>
              <a:rPr lang="vi-VN" altLang="ko-KR">
                <a:latin typeface="Arial"/>
              </a:rPr>
              <a:t>Đặc tính khuyếch đại</a:t>
            </a:r>
            <a:endParaRPr lang="en-US" altLang="ko-KR">
              <a:latin typeface="Arial"/>
            </a:endParaRPr>
          </a:p>
          <a:p>
            <a:pPr marL="177800" indent="-177800" eaLnBrk="1" hangingPunct="1">
              <a:buFont typeface="+mj-lt"/>
              <a:buAutoNum type="alphaUcPeriod"/>
            </a:pPr>
            <a:r>
              <a:rPr lang="vi-VN" altLang="ko-KR">
                <a:latin typeface="Arial"/>
              </a:rPr>
              <a:t>Tác động cảm ứng tương hỗ</a:t>
            </a:r>
            <a:endParaRPr lang="en-US" altLang="ko-KR">
              <a:latin typeface="Arial"/>
            </a:endParaRPr>
          </a:p>
          <a:p>
            <a:pPr marL="177800" indent="-177800" eaLnBrk="1" hangingPunct="1">
              <a:buFont typeface="+mj-lt"/>
              <a:buAutoNum type="alphaUcPeriod"/>
            </a:pPr>
            <a:r>
              <a:rPr lang="vi-VN" altLang="ko-KR">
                <a:latin typeface="Arial"/>
              </a:rPr>
              <a:t>Đặc </a:t>
            </a:r>
            <a:r>
              <a:rPr lang="vi-VN" altLang="ko-KR" dirty="0">
                <a:latin typeface="Arial"/>
              </a:rPr>
              <a:t>tính của nam châm điện</a:t>
            </a:r>
            <a:endParaRPr lang="ko-KR" altLang="en-US" dirty="0">
              <a:latin typeface="Arial"/>
            </a:endParaRPr>
          </a:p>
        </p:txBody>
      </p:sp>
      <p:grpSp>
        <p:nvGrpSpPr>
          <p:cNvPr id="2" name="Group 1"/>
          <p:cNvGrpSpPr/>
          <p:nvPr/>
        </p:nvGrpSpPr>
        <p:grpSpPr>
          <a:xfrm>
            <a:off x="3409951" y="810361"/>
            <a:ext cx="3124200" cy="2031325"/>
            <a:chOff x="3409950" y="810360"/>
            <a:chExt cx="3124200" cy="2031325"/>
          </a:xfrm>
        </p:grpSpPr>
        <p:sp>
          <p:nvSpPr>
            <p:cNvPr id="55" name="Rectangle 9"/>
            <p:cNvSpPr>
              <a:spLocks noChangeArrowheads="1"/>
            </p:cNvSpPr>
            <p:nvPr/>
          </p:nvSpPr>
          <p:spPr bwMode="auto">
            <a:xfrm>
              <a:off x="3409950" y="810360"/>
              <a:ext cx="3124200" cy="203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900">
                  <a:solidFill>
                    <a:schemeClr val="tx1"/>
                  </a:solidFill>
                  <a:latin typeface="Arial" charset="0"/>
                  <a:ea typeface="돋움" pitchFamily="50" charset="-127"/>
                </a:defRPr>
              </a:lvl1pPr>
              <a:lvl2pPr marL="742950" indent="-285750" eaLnBrk="0" hangingPunct="0">
                <a:defRPr kumimoji="1" sz="900">
                  <a:solidFill>
                    <a:schemeClr val="tx1"/>
                  </a:solidFill>
                  <a:latin typeface="Arial" charset="0"/>
                  <a:ea typeface="돋움" pitchFamily="50" charset="-127"/>
                </a:defRPr>
              </a:lvl2pPr>
              <a:lvl3pPr marL="1143000" indent="-228600" eaLnBrk="0" hangingPunct="0">
                <a:defRPr kumimoji="1" sz="900">
                  <a:solidFill>
                    <a:schemeClr val="tx1"/>
                  </a:solidFill>
                  <a:latin typeface="Arial" charset="0"/>
                  <a:ea typeface="돋움" pitchFamily="50" charset="-127"/>
                </a:defRPr>
              </a:lvl3pPr>
              <a:lvl4pPr marL="1600200" indent="-228600" eaLnBrk="0" hangingPunct="0">
                <a:defRPr kumimoji="1" sz="900">
                  <a:solidFill>
                    <a:schemeClr val="tx1"/>
                  </a:solidFill>
                  <a:latin typeface="Arial" charset="0"/>
                  <a:ea typeface="돋움" pitchFamily="50" charset="-127"/>
                </a:defRPr>
              </a:lvl4pPr>
              <a:lvl5pPr marL="2057400" indent="-228600" eaLnBrk="0" hangingPunct="0">
                <a:defRPr kumimoji="1" sz="900">
                  <a:solidFill>
                    <a:schemeClr val="tx1"/>
                  </a:solidFill>
                  <a:latin typeface="Arial" charset="0"/>
                  <a:ea typeface="돋움" pitchFamily="50" charset="-127"/>
                </a:defRPr>
              </a:lvl5pPr>
              <a:lvl6pPr marL="2514600" indent="-228600" eaLnBrk="0" fontAlgn="base" hangingPunct="0">
                <a:spcBef>
                  <a:spcPct val="0"/>
                </a:spcBef>
                <a:spcAft>
                  <a:spcPct val="0"/>
                </a:spcAft>
                <a:defRPr kumimoji="1" sz="900">
                  <a:solidFill>
                    <a:schemeClr val="tx1"/>
                  </a:solidFill>
                  <a:latin typeface="Arial" charset="0"/>
                  <a:ea typeface="돋움" pitchFamily="50" charset="-127"/>
                </a:defRPr>
              </a:lvl6pPr>
              <a:lvl7pPr marL="2971800" indent="-228600" eaLnBrk="0" fontAlgn="base" hangingPunct="0">
                <a:spcBef>
                  <a:spcPct val="0"/>
                </a:spcBef>
                <a:spcAft>
                  <a:spcPct val="0"/>
                </a:spcAft>
                <a:defRPr kumimoji="1" sz="900">
                  <a:solidFill>
                    <a:schemeClr val="tx1"/>
                  </a:solidFill>
                  <a:latin typeface="Arial" charset="0"/>
                  <a:ea typeface="돋움" pitchFamily="50" charset="-127"/>
                </a:defRPr>
              </a:lvl7pPr>
              <a:lvl8pPr marL="3429000" indent="-228600" eaLnBrk="0" fontAlgn="base" hangingPunct="0">
                <a:spcBef>
                  <a:spcPct val="0"/>
                </a:spcBef>
                <a:spcAft>
                  <a:spcPct val="0"/>
                </a:spcAft>
                <a:defRPr kumimoji="1" sz="900">
                  <a:solidFill>
                    <a:schemeClr val="tx1"/>
                  </a:solidFill>
                  <a:latin typeface="Arial" charset="0"/>
                  <a:ea typeface="돋움" pitchFamily="50" charset="-127"/>
                </a:defRPr>
              </a:lvl8pPr>
              <a:lvl9pPr marL="3886200" indent="-228600" eaLnBrk="0" fontAlgn="base" hangingPunct="0">
                <a:spcBef>
                  <a:spcPct val="0"/>
                </a:spcBef>
                <a:spcAft>
                  <a:spcPct val="0"/>
                </a:spcAft>
                <a:defRPr kumimoji="1" sz="900">
                  <a:solidFill>
                    <a:schemeClr val="tx1"/>
                  </a:solidFill>
                  <a:latin typeface="Arial" charset="0"/>
                  <a:ea typeface="돋움" pitchFamily="50" charset="-127"/>
                </a:defRPr>
              </a:lvl9pPr>
            </a:lstStyle>
            <a:p>
              <a:pPr eaLnBrk="1" fontAlgn="base" hangingPunct="1">
                <a:spcBef>
                  <a:spcPct val="0"/>
                </a:spcBef>
                <a:spcAft>
                  <a:spcPct val="0"/>
                </a:spcAft>
              </a:pPr>
              <a:r>
                <a:rPr lang="en-US" altLang="ko-KR">
                  <a:latin typeface="Arial"/>
                </a:rPr>
                <a:t>8</a:t>
              </a:r>
              <a:r>
                <a:rPr lang="en-US" altLang="ko-KR" smtClean="0">
                  <a:latin typeface="Arial"/>
                </a:rPr>
                <a:t>. </a:t>
              </a:r>
              <a:r>
                <a:rPr lang="vi-VN" altLang="ko-KR">
                  <a:latin typeface="Arial"/>
                </a:rPr>
                <a:t>Chọn </a:t>
              </a:r>
              <a:r>
                <a:rPr lang="vi-VN" altLang="ko-KR" dirty="0">
                  <a:latin typeface="Arial"/>
                </a:rPr>
                <a:t>đáp án đúng khi nói về đặc tính </a:t>
              </a:r>
              <a:r>
                <a:rPr lang="vi-VN" altLang="ko-KR">
                  <a:latin typeface="Arial"/>
                </a:rPr>
                <a:t>của </a:t>
              </a:r>
              <a:r>
                <a:rPr lang="en-US" altLang="ko-KR">
                  <a:latin typeface="Arial"/>
                </a:rPr>
                <a:t>thiết bị điện</a:t>
              </a:r>
              <a:r>
                <a:rPr lang="vi-VN" altLang="ko-KR">
                  <a:latin typeface="Arial"/>
                </a:rPr>
                <a:t> </a:t>
              </a:r>
              <a:r>
                <a:rPr lang="en-US" altLang="ko-KR">
                  <a:latin typeface="Arial"/>
                </a:rPr>
                <a:t>có</a:t>
              </a:r>
              <a:r>
                <a:rPr lang="vi-VN" altLang="ko-KR">
                  <a:latin typeface="Arial"/>
                </a:rPr>
                <a:t> </a:t>
              </a:r>
              <a:r>
                <a:rPr lang="vi-VN" altLang="ko-KR" dirty="0">
                  <a:latin typeface="Arial"/>
                </a:rPr>
                <a:t>bởi kí hiệu </a:t>
              </a:r>
              <a:r>
                <a:rPr lang="vi-VN" altLang="ko-KR">
                  <a:latin typeface="Arial"/>
                </a:rPr>
                <a:t>dưới đây</a:t>
              </a:r>
              <a:r>
                <a:rPr lang="en-US" altLang="ko-KR">
                  <a:latin typeface="Arial"/>
                </a:rPr>
                <a:t> ?</a:t>
              </a:r>
              <a:endParaRPr lang="en-US" altLang="ko-KR" dirty="0">
                <a:latin typeface="Arial"/>
              </a:endParaRPr>
            </a:p>
            <a:p>
              <a:pPr eaLnBrk="1" fontAlgn="base" hangingPunct="1">
                <a:spcBef>
                  <a:spcPct val="0"/>
                </a:spcBef>
                <a:spcAft>
                  <a:spcPct val="0"/>
                </a:spcAft>
              </a:pPr>
              <a:endParaRPr lang="en-US" altLang="ko-KR" dirty="0">
                <a:latin typeface="Arial"/>
              </a:endParaRPr>
            </a:p>
            <a:p>
              <a:pPr eaLnBrk="1" fontAlgn="base" hangingPunct="1">
                <a:spcBef>
                  <a:spcPct val="0"/>
                </a:spcBef>
                <a:spcAft>
                  <a:spcPct val="0"/>
                </a:spcAft>
              </a:pPr>
              <a:endParaRPr lang="en-US" altLang="ko-KR" dirty="0">
                <a:latin typeface="Arial"/>
              </a:endParaRPr>
            </a:p>
            <a:p>
              <a:pPr eaLnBrk="1" fontAlgn="base" hangingPunct="1">
                <a:spcBef>
                  <a:spcPct val="0"/>
                </a:spcBef>
                <a:spcAft>
                  <a:spcPct val="0"/>
                </a:spcAft>
              </a:pPr>
              <a:endParaRPr lang="en-US" altLang="ko-KR" dirty="0">
                <a:latin typeface="Arial"/>
              </a:endParaRPr>
            </a:p>
            <a:p>
              <a:pPr eaLnBrk="1" fontAlgn="base" hangingPunct="1">
                <a:spcBef>
                  <a:spcPct val="0"/>
                </a:spcBef>
                <a:spcAft>
                  <a:spcPct val="0"/>
                </a:spcAft>
              </a:pPr>
              <a:endParaRPr lang="en-US" altLang="ko-KR" dirty="0">
                <a:latin typeface="Arial"/>
              </a:endParaRPr>
            </a:p>
            <a:p>
              <a:pPr eaLnBrk="1" fontAlgn="base" hangingPunct="1">
                <a:spcBef>
                  <a:spcPct val="0"/>
                </a:spcBef>
                <a:spcAft>
                  <a:spcPct val="0"/>
                </a:spcAft>
              </a:pPr>
              <a:r>
                <a:rPr lang="en-US" altLang="ko-KR" dirty="0">
                  <a:latin typeface="Arial"/>
                </a:rPr>
                <a:t>               </a:t>
              </a:r>
            </a:p>
            <a:p>
              <a:pPr marL="228600" indent="-228600" eaLnBrk="1" fontAlgn="base" hangingPunct="1">
                <a:spcBef>
                  <a:spcPct val="0"/>
                </a:spcBef>
                <a:spcAft>
                  <a:spcPct val="0"/>
                </a:spcAft>
                <a:buFont typeface="+mj-lt"/>
                <a:buAutoNum type="alphaUcPeriod"/>
              </a:pPr>
              <a:r>
                <a:rPr lang="vi-VN" altLang="ko-KR">
                  <a:latin typeface="Arial"/>
                </a:rPr>
                <a:t>Có thể điều khiển dòng điện xả bằng dòng điện cổng</a:t>
              </a:r>
              <a:r>
                <a:rPr lang="en-US" altLang="ko-KR">
                  <a:latin typeface="Arial"/>
                </a:rPr>
                <a:t> </a:t>
              </a:r>
            </a:p>
            <a:p>
              <a:pPr marL="228600" indent="-228600" eaLnBrk="1" fontAlgn="base" hangingPunct="1">
                <a:spcBef>
                  <a:spcPct val="0"/>
                </a:spcBef>
                <a:spcAft>
                  <a:spcPct val="0"/>
                </a:spcAft>
                <a:buFont typeface="+mj-lt"/>
                <a:buAutoNum type="alphaUcPeriod"/>
              </a:pPr>
              <a:r>
                <a:rPr lang="vi-VN" altLang="ko-KR">
                  <a:latin typeface="Arial"/>
                </a:rPr>
                <a:t>Sau khi cấp dòng điện vào cổng, ngay cả khi dòng</a:t>
              </a:r>
              <a:r>
                <a:rPr lang="en-US" altLang="ko-KR">
                  <a:latin typeface="Arial"/>
                </a:rPr>
                <a:t>  </a:t>
              </a:r>
              <a:r>
                <a:rPr lang="vi-VN" altLang="ko-KR">
                  <a:latin typeface="Arial"/>
                </a:rPr>
                <a:t>điện</a:t>
              </a:r>
              <a:r>
                <a:rPr lang="en-US" altLang="ko-KR">
                  <a:latin typeface="Arial"/>
                </a:rPr>
                <a:t> </a:t>
              </a:r>
              <a:r>
                <a:rPr lang="vi-VN" altLang="ko-KR">
                  <a:latin typeface="Arial"/>
                </a:rPr>
                <a:t>cổng</a:t>
              </a:r>
              <a:r>
                <a:rPr lang="en-US" altLang="ko-KR">
                  <a:latin typeface="Arial"/>
                </a:rPr>
                <a:t> </a:t>
              </a:r>
              <a:r>
                <a:rPr lang="vi-VN" altLang="ko-KR">
                  <a:latin typeface="Arial"/>
                </a:rPr>
                <a:t>bị cắt vẫn duy trì trạng thái dẫn</a:t>
              </a:r>
              <a:endParaRPr lang="en-US" altLang="ko-KR" dirty="0">
                <a:latin typeface="Arial"/>
              </a:endParaRPr>
            </a:p>
            <a:p>
              <a:pPr marL="228600" indent="-228600" eaLnBrk="1" fontAlgn="base" hangingPunct="1">
                <a:spcBef>
                  <a:spcPct val="0"/>
                </a:spcBef>
                <a:spcAft>
                  <a:spcPct val="0"/>
                </a:spcAft>
                <a:buFont typeface="+mj-lt"/>
                <a:buAutoNum type="alphaUcPeriod"/>
              </a:pPr>
              <a:r>
                <a:rPr lang="vi-VN" altLang="ko-KR">
                  <a:latin typeface="Arial"/>
                </a:rPr>
                <a:t>Có </a:t>
              </a:r>
              <a:r>
                <a:rPr lang="vi-VN" altLang="ko-KR" dirty="0">
                  <a:latin typeface="Arial"/>
                </a:rPr>
                <a:t>đặc tính hiệu ứng </a:t>
              </a:r>
              <a:r>
                <a:rPr lang="vi-VN" altLang="ko-KR">
                  <a:latin typeface="Arial"/>
                </a:rPr>
                <a:t>điện trường</a:t>
              </a:r>
              <a:endParaRPr lang="en-US" altLang="ko-KR" dirty="0">
                <a:latin typeface="Arial"/>
              </a:endParaRPr>
            </a:p>
            <a:p>
              <a:pPr marL="228600" indent="-228600" eaLnBrk="1" fontAlgn="base" hangingPunct="1">
                <a:spcBef>
                  <a:spcPct val="0"/>
                </a:spcBef>
                <a:spcAft>
                  <a:spcPct val="0"/>
                </a:spcAft>
                <a:buFont typeface="+mj-lt"/>
                <a:buAutoNum type="alphaUcPeriod"/>
              </a:pPr>
              <a:r>
                <a:rPr lang="vi-VN" altLang="ko-KR">
                  <a:latin typeface="Arial"/>
                </a:rPr>
                <a:t>Khi dòng điện cổng bị ngắt dòng điện cực dương bị</a:t>
              </a:r>
              <a:r>
                <a:rPr lang="en-US" altLang="ko-KR">
                  <a:latin typeface="Arial"/>
                </a:rPr>
                <a:t> </a:t>
              </a:r>
              <a:r>
                <a:rPr lang="vi-VN" altLang="ko-KR">
                  <a:latin typeface="Arial"/>
                </a:rPr>
                <a:t>ngắt</a:t>
              </a:r>
              <a:endParaRPr lang="ko-KR" altLang="en-US">
                <a:latin typeface="Arial"/>
              </a:endParaRPr>
            </a:p>
            <a:p>
              <a:pPr eaLnBrk="1" fontAlgn="base" hangingPunct="1">
                <a:spcBef>
                  <a:spcPct val="0"/>
                </a:spcBef>
                <a:spcAft>
                  <a:spcPct val="0"/>
                </a:spcAft>
              </a:pPr>
              <a:endParaRPr lang="en-US" altLang="ko-KR" dirty="0">
                <a:latin typeface="LG Smart_H Regular" panose="020B0600000101010101" pitchFamily="34" charset="-127"/>
                <a:ea typeface="LG Smart_H Regular" panose="020B0600000101010101" pitchFamily="34" charset="-127"/>
                <a:cs typeface="Times New Roman" panose="02020603050405020304" pitchFamily="18" charset="0"/>
              </a:endParaRPr>
            </a:p>
          </p:txBody>
        </p:sp>
        <p:grpSp>
          <p:nvGrpSpPr>
            <p:cNvPr id="56" name="Group 10"/>
            <p:cNvGrpSpPr>
              <a:grpSpLocks/>
            </p:cNvGrpSpPr>
            <p:nvPr/>
          </p:nvGrpSpPr>
          <p:grpSpPr bwMode="auto">
            <a:xfrm>
              <a:off x="4111996" y="1133751"/>
              <a:ext cx="1714500" cy="638175"/>
              <a:chOff x="605" y="4254"/>
              <a:chExt cx="1084" cy="402"/>
            </a:xfrm>
          </p:grpSpPr>
          <p:pic>
            <p:nvPicPr>
              <p:cNvPr id="57" name="Picture 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8" y="4254"/>
                <a:ext cx="1026" cy="4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 name="Text Box 12"/>
              <p:cNvSpPr txBox="1">
                <a:spLocks noChangeArrowheads="1"/>
              </p:cNvSpPr>
              <p:nvPr/>
            </p:nvSpPr>
            <p:spPr bwMode="auto">
              <a:xfrm>
                <a:off x="1207" y="4481"/>
                <a:ext cx="170"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900">
                    <a:solidFill>
                      <a:schemeClr val="tx1"/>
                    </a:solidFill>
                    <a:latin typeface="Arial" charset="0"/>
                    <a:ea typeface="돋움" pitchFamily="50" charset="-127"/>
                  </a:defRPr>
                </a:lvl1pPr>
                <a:lvl2pPr marL="742950" indent="-285750" eaLnBrk="0" hangingPunct="0">
                  <a:defRPr kumimoji="1" sz="900">
                    <a:solidFill>
                      <a:schemeClr val="tx1"/>
                    </a:solidFill>
                    <a:latin typeface="Arial" charset="0"/>
                    <a:ea typeface="돋움" pitchFamily="50" charset="-127"/>
                  </a:defRPr>
                </a:lvl2pPr>
                <a:lvl3pPr marL="1143000" indent="-228600" eaLnBrk="0" hangingPunct="0">
                  <a:defRPr kumimoji="1" sz="900">
                    <a:solidFill>
                      <a:schemeClr val="tx1"/>
                    </a:solidFill>
                    <a:latin typeface="Arial" charset="0"/>
                    <a:ea typeface="돋움" pitchFamily="50" charset="-127"/>
                  </a:defRPr>
                </a:lvl3pPr>
                <a:lvl4pPr marL="1600200" indent="-228600" eaLnBrk="0" hangingPunct="0">
                  <a:defRPr kumimoji="1" sz="900">
                    <a:solidFill>
                      <a:schemeClr val="tx1"/>
                    </a:solidFill>
                    <a:latin typeface="Arial" charset="0"/>
                    <a:ea typeface="돋움" pitchFamily="50" charset="-127"/>
                  </a:defRPr>
                </a:lvl4pPr>
                <a:lvl5pPr marL="2057400" indent="-228600" eaLnBrk="0" hangingPunct="0">
                  <a:defRPr kumimoji="1" sz="900">
                    <a:solidFill>
                      <a:schemeClr val="tx1"/>
                    </a:solidFill>
                    <a:latin typeface="Arial" charset="0"/>
                    <a:ea typeface="돋움" pitchFamily="50" charset="-127"/>
                  </a:defRPr>
                </a:lvl5pPr>
                <a:lvl6pPr marL="2514600" indent="-228600" eaLnBrk="0" fontAlgn="base" hangingPunct="0">
                  <a:spcBef>
                    <a:spcPct val="0"/>
                  </a:spcBef>
                  <a:spcAft>
                    <a:spcPct val="0"/>
                  </a:spcAft>
                  <a:defRPr kumimoji="1" sz="900">
                    <a:solidFill>
                      <a:schemeClr val="tx1"/>
                    </a:solidFill>
                    <a:latin typeface="Arial" charset="0"/>
                    <a:ea typeface="돋움" pitchFamily="50" charset="-127"/>
                  </a:defRPr>
                </a:lvl6pPr>
                <a:lvl7pPr marL="2971800" indent="-228600" eaLnBrk="0" fontAlgn="base" hangingPunct="0">
                  <a:spcBef>
                    <a:spcPct val="0"/>
                  </a:spcBef>
                  <a:spcAft>
                    <a:spcPct val="0"/>
                  </a:spcAft>
                  <a:defRPr kumimoji="1" sz="900">
                    <a:solidFill>
                      <a:schemeClr val="tx1"/>
                    </a:solidFill>
                    <a:latin typeface="Arial" charset="0"/>
                    <a:ea typeface="돋움" pitchFamily="50" charset="-127"/>
                  </a:defRPr>
                </a:lvl7pPr>
                <a:lvl8pPr marL="3429000" indent="-228600" eaLnBrk="0" fontAlgn="base" hangingPunct="0">
                  <a:spcBef>
                    <a:spcPct val="0"/>
                  </a:spcBef>
                  <a:spcAft>
                    <a:spcPct val="0"/>
                  </a:spcAft>
                  <a:defRPr kumimoji="1" sz="900">
                    <a:solidFill>
                      <a:schemeClr val="tx1"/>
                    </a:solidFill>
                    <a:latin typeface="Arial" charset="0"/>
                    <a:ea typeface="돋움" pitchFamily="50" charset="-127"/>
                  </a:defRPr>
                </a:lvl8pPr>
                <a:lvl9pPr marL="3886200" indent="-228600" eaLnBrk="0" fontAlgn="base" hangingPunct="0">
                  <a:spcBef>
                    <a:spcPct val="0"/>
                  </a:spcBef>
                  <a:spcAft>
                    <a:spcPct val="0"/>
                  </a:spcAft>
                  <a:defRPr kumimoji="1" sz="900">
                    <a:solidFill>
                      <a:schemeClr val="tx1"/>
                    </a:solidFill>
                    <a:latin typeface="Arial" charset="0"/>
                    <a:ea typeface="돋움" pitchFamily="50" charset="-127"/>
                  </a:defRPr>
                </a:lvl9pPr>
              </a:lstStyle>
              <a:p>
                <a:pPr eaLnBrk="1" fontAlgn="base" hangingPunct="1">
                  <a:spcBef>
                    <a:spcPct val="0"/>
                  </a:spcBef>
                  <a:spcAft>
                    <a:spcPct val="0"/>
                  </a:spcAft>
                </a:pPr>
                <a:r>
                  <a:rPr lang="en-US" altLang="ko-KR" smtClean="0"/>
                  <a:t>G</a:t>
                </a:r>
              </a:p>
            </p:txBody>
          </p:sp>
          <p:sp>
            <p:nvSpPr>
              <p:cNvPr id="59" name="Text Box 13"/>
              <p:cNvSpPr txBox="1">
                <a:spLocks noChangeArrowheads="1"/>
              </p:cNvSpPr>
              <p:nvPr/>
            </p:nvSpPr>
            <p:spPr bwMode="auto">
              <a:xfrm>
                <a:off x="605" y="4378"/>
                <a:ext cx="164"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900">
                    <a:solidFill>
                      <a:schemeClr val="tx1"/>
                    </a:solidFill>
                    <a:latin typeface="Arial" charset="0"/>
                    <a:ea typeface="돋움" pitchFamily="50" charset="-127"/>
                  </a:defRPr>
                </a:lvl1pPr>
                <a:lvl2pPr marL="742950" indent="-285750" eaLnBrk="0" hangingPunct="0">
                  <a:defRPr kumimoji="1" sz="900">
                    <a:solidFill>
                      <a:schemeClr val="tx1"/>
                    </a:solidFill>
                    <a:latin typeface="Arial" charset="0"/>
                    <a:ea typeface="돋움" pitchFamily="50" charset="-127"/>
                  </a:defRPr>
                </a:lvl2pPr>
                <a:lvl3pPr marL="1143000" indent="-228600" eaLnBrk="0" hangingPunct="0">
                  <a:defRPr kumimoji="1" sz="900">
                    <a:solidFill>
                      <a:schemeClr val="tx1"/>
                    </a:solidFill>
                    <a:latin typeface="Arial" charset="0"/>
                    <a:ea typeface="돋움" pitchFamily="50" charset="-127"/>
                  </a:defRPr>
                </a:lvl3pPr>
                <a:lvl4pPr marL="1600200" indent="-228600" eaLnBrk="0" hangingPunct="0">
                  <a:defRPr kumimoji="1" sz="900">
                    <a:solidFill>
                      <a:schemeClr val="tx1"/>
                    </a:solidFill>
                    <a:latin typeface="Arial" charset="0"/>
                    <a:ea typeface="돋움" pitchFamily="50" charset="-127"/>
                  </a:defRPr>
                </a:lvl4pPr>
                <a:lvl5pPr marL="2057400" indent="-228600" eaLnBrk="0" hangingPunct="0">
                  <a:defRPr kumimoji="1" sz="900">
                    <a:solidFill>
                      <a:schemeClr val="tx1"/>
                    </a:solidFill>
                    <a:latin typeface="Arial" charset="0"/>
                    <a:ea typeface="돋움" pitchFamily="50" charset="-127"/>
                  </a:defRPr>
                </a:lvl5pPr>
                <a:lvl6pPr marL="2514600" indent="-228600" eaLnBrk="0" fontAlgn="base" hangingPunct="0">
                  <a:spcBef>
                    <a:spcPct val="0"/>
                  </a:spcBef>
                  <a:spcAft>
                    <a:spcPct val="0"/>
                  </a:spcAft>
                  <a:defRPr kumimoji="1" sz="900">
                    <a:solidFill>
                      <a:schemeClr val="tx1"/>
                    </a:solidFill>
                    <a:latin typeface="Arial" charset="0"/>
                    <a:ea typeface="돋움" pitchFamily="50" charset="-127"/>
                  </a:defRPr>
                </a:lvl6pPr>
                <a:lvl7pPr marL="2971800" indent="-228600" eaLnBrk="0" fontAlgn="base" hangingPunct="0">
                  <a:spcBef>
                    <a:spcPct val="0"/>
                  </a:spcBef>
                  <a:spcAft>
                    <a:spcPct val="0"/>
                  </a:spcAft>
                  <a:defRPr kumimoji="1" sz="900">
                    <a:solidFill>
                      <a:schemeClr val="tx1"/>
                    </a:solidFill>
                    <a:latin typeface="Arial" charset="0"/>
                    <a:ea typeface="돋움" pitchFamily="50" charset="-127"/>
                  </a:defRPr>
                </a:lvl7pPr>
                <a:lvl8pPr marL="3429000" indent="-228600" eaLnBrk="0" fontAlgn="base" hangingPunct="0">
                  <a:spcBef>
                    <a:spcPct val="0"/>
                  </a:spcBef>
                  <a:spcAft>
                    <a:spcPct val="0"/>
                  </a:spcAft>
                  <a:defRPr kumimoji="1" sz="900">
                    <a:solidFill>
                      <a:schemeClr val="tx1"/>
                    </a:solidFill>
                    <a:latin typeface="Arial" charset="0"/>
                    <a:ea typeface="돋움" pitchFamily="50" charset="-127"/>
                  </a:defRPr>
                </a:lvl8pPr>
                <a:lvl9pPr marL="3886200" indent="-228600" eaLnBrk="0" fontAlgn="base" hangingPunct="0">
                  <a:spcBef>
                    <a:spcPct val="0"/>
                  </a:spcBef>
                  <a:spcAft>
                    <a:spcPct val="0"/>
                  </a:spcAft>
                  <a:defRPr kumimoji="1" sz="900">
                    <a:solidFill>
                      <a:schemeClr val="tx1"/>
                    </a:solidFill>
                    <a:latin typeface="Arial" charset="0"/>
                    <a:ea typeface="돋움" pitchFamily="50" charset="-127"/>
                  </a:defRPr>
                </a:lvl9pPr>
              </a:lstStyle>
              <a:p>
                <a:pPr eaLnBrk="1" fontAlgn="base" hangingPunct="1">
                  <a:spcBef>
                    <a:spcPct val="0"/>
                  </a:spcBef>
                  <a:spcAft>
                    <a:spcPct val="0"/>
                  </a:spcAft>
                </a:pPr>
                <a:r>
                  <a:rPr lang="en-US" altLang="ko-KR" smtClean="0"/>
                  <a:t>A</a:t>
                </a:r>
              </a:p>
            </p:txBody>
          </p:sp>
          <p:sp>
            <p:nvSpPr>
              <p:cNvPr id="60" name="Text Box 14"/>
              <p:cNvSpPr txBox="1">
                <a:spLocks noChangeArrowheads="1"/>
              </p:cNvSpPr>
              <p:nvPr/>
            </p:nvSpPr>
            <p:spPr bwMode="auto">
              <a:xfrm>
                <a:off x="1525" y="4390"/>
                <a:ext cx="164"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900">
                    <a:solidFill>
                      <a:schemeClr val="tx1"/>
                    </a:solidFill>
                    <a:latin typeface="Arial" charset="0"/>
                    <a:ea typeface="돋움" pitchFamily="50" charset="-127"/>
                  </a:defRPr>
                </a:lvl1pPr>
                <a:lvl2pPr marL="742950" indent="-285750" eaLnBrk="0" hangingPunct="0">
                  <a:defRPr kumimoji="1" sz="900">
                    <a:solidFill>
                      <a:schemeClr val="tx1"/>
                    </a:solidFill>
                    <a:latin typeface="Arial" charset="0"/>
                    <a:ea typeface="돋움" pitchFamily="50" charset="-127"/>
                  </a:defRPr>
                </a:lvl2pPr>
                <a:lvl3pPr marL="1143000" indent="-228600" eaLnBrk="0" hangingPunct="0">
                  <a:defRPr kumimoji="1" sz="900">
                    <a:solidFill>
                      <a:schemeClr val="tx1"/>
                    </a:solidFill>
                    <a:latin typeface="Arial" charset="0"/>
                    <a:ea typeface="돋움" pitchFamily="50" charset="-127"/>
                  </a:defRPr>
                </a:lvl3pPr>
                <a:lvl4pPr marL="1600200" indent="-228600" eaLnBrk="0" hangingPunct="0">
                  <a:defRPr kumimoji="1" sz="900">
                    <a:solidFill>
                      <a:schemeClr val="tx1"/>
                    </a:solidFill>
                    <a:latin typeface="Arial" charset="0"/>
                    <a:ea typeface="돋움" pitchFamily="50" charset="-127"/>
                  </a:defRPr>
                </a:lvl4pPr>
                <a:lvl5pPr marL="2057400" indent="-228600" eaLnBrk="0" hangingPunct="0">
                  <a:defRPr kumimoji="1" sz="900">
                    <a:solidFill>
                      <a:schemeClr val="tx1"/>
                    </a:solidFill>
                    <a:latin typeface="Arial" charset="0"/>
                    <a:ea typeface="돋움" pitchFamily="50" charset="-127"/>
                  </a:defRPr>
                </a:lvl5pPr>
                <a:lvl6pPr marL="2514600" indent="-228600" eaLnBrk="0" fontAlgn="base" hangingPunct="0">
                  <a:spcBef>
                    <a:spcPct val="0"/>
                  </a:spcBef>
                  <a:spcAft>
                    <a:spcPct val="0"/>
                  </a:spcAft>
                  <a:defRPr kumimoji="1" sz="900">
                    <a:solidFill>
                      <a:schemeClr val="tx1"/>
                    </a:solidFill>
                    <a:latin typeface="Arial" charset="0"/>
                    <a:ea typeface="돋움" pitchFamily="50" charset="-127"/>
                  </a:defRPr>
                </a:lvl6pPr>
                <a:lvl7pPr marL="2971800" indent="-228600" eaLnBrk="0" fontAlgn="base" hangingPunct="0">
                  <a:spcBef>
                    <a:spcPct val="0"/>
                  </a:spcBef>
                  <a:spcAft>
                    <a:spcPct val="0"/>
                  </a:spcAft>
                  <a:defRPr kumimoji="1" sz="900">
                    <a:solidFill>
                      <a:schemeClr val="tx1"/>
                    </a:solidFill>
                    <a:latin typeface="Arial" charset="0"/>
                    <a:ea typeface="돋움" pitchFamily="50" charset="-127"/>
                  </a:defRPr>
                </a:lvl7pPr>
                <a:lvl8pPr marL="3429000" indent="-228600" eaLnBrk="0" fontAlgn="base" hangingPunct="0">
                  <a:spcBef>
                    <a:spcPct val="0"/>
                  </a:spcBef>
                  <a:spcAft>
                    <a:spcPct val="0"/>
                  </a:spcAft>
                  <a:defRPr kumimoji="1" sz="900">
                    <a:solidFill>
                      <a:schemeClr val="tx1"/>
                    </a:solidFill>
                    <a:latin typeface="Arial" charset="0"/>
                    <a:ea typeface="돋움" pitchFamily="50" charset="-127"/>
                  </a:defRPr>
                </a:lvl8pPr>
                <a:lvl9pPr marL="3886200" indent="-228600" eaLnBrk="0" fontAlgn="base" hangingPunct="0">
                  <a:spcBef>
                    <a:spcPct val="0"/>
                  </a:spcBef>
                  <a:spcAft>
                    <a:spcPct val="0"/>
                  </a:spcAft>
                  <a:defRPr kumimoji="1" sz="900">
                    <a:solidFill>
                      <a:schemeClr val="tx1"/>
                    </a:solidFill>
                    <a:latin typeface="Arial" charset="0"/>
                    <a:ea typeface="돋움" pitchFamily="50" charset="-127"/>
                  </a:defRPr>
                </a:lvl9pPr>
              </a:lstStyle>
              <a:p>
                <a:pPr eaLnBrk="1" fontAlgn="base" hangingPunct="1">
                  <a:spcBef>
                    <a:spcPct val="0"/>
                  </a:spcBef>
                  <a:spcAft>
                    <a:spcPct val="0"/>
                  </a:spcAft>
                </a:pPr>
                <a:r>
                  <a:rPr lang="en-US" altLang="ko-KR" smtClean="0"/>
                  <a:t>K</a:t>
                </a:r>
              </a:p>
            </p:txBody>
          </p:sp>
        </p:grpSp>
      </p:grpSp>
      <p:sp>
        <p:nvSpPr>
          <p:cNvPr id="3" name="TextBox 2"/>
          <p:cNvSpPr txBox="1"/>
          <p:nvPr/>
        </p:nvSpPr>
        <p:spPr>
          <a:xfrm>
            <a:off x="3101517" y="228601"/>
            <a:ext cx="592597" cy="307777"/>
          </a:xfrm>
          <a:prstGeom prst="rect">
            <a:avLst/>
          </a:prstGeom>
          <a:noFill/>
        </p:spPr>
        <p:txBody>
          <a:bodyPr wrap="square" rtlCol="0">
            <a:spAutoFit/>
          </a:bodyPr>
          <a:lstStyle/>
          <a:p>
            <a:r>
              <a:rPr lang="en-US" sz="1400" smtClean="0"/>
              <a:t>Đề 1</a:t>
            </a:r>
            <a:endParaRPr lang="en-US" sz="1400"/>
          </a:p>
        </p:txBody>
      </p:sp>
    </p:spTree>
    <p:extLst>
      <p:ext uri="{BB962C8B-B14F-4D97-AF65-F5344CB8AC3E}">
        <p14:creationId xmlns:p14="http://schemas.microsoft.com/office/powerpoint/2010/main" val="3904574227"/>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Line 2"/>
          <p:cNvSpPr>
            <a:spLocks noChangeShapeType="1"/>
          </p:cNvSpPr>
          <p:nvPr/>
        </p:nvSpPr>
        <p:spPr bwMode="auto">
          <a:xfrm>
            <a:off x="279400" y="609600"/>
            <a:ext cx="6324600" cy="0"/>
          </a:xfrm>
          <a:prstGeom prst="line">
            <a:avLst/>
          </a:prstGeom>
          <a:noFill/>
          <a:ln w="57150" cmpd="thinThick">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a:latin typeface="Arial" panose="020B0604020202020204" pitchFamily="34" charset="0"/>
              <a:cs typeface="Arial" panose="020B0604020202020204" pitchFamily="34" charset="0"/>
            </a:endParaRPr>
          </a:p>
        </p:txBody>
      </p:sp>
      <p:sp>
        <p:nvSpPr>
          <p:cNvPr id="4101" name="Rectangle 4"/>
          <p:cNvSpPr>
            <a:spLocks noChangeArrowheads="1"/>
          </p:cNvSpPr>
          <p:nvPr/>
        </p:nvSpPr>
        <p:spPr bwMode="auto">
          <a:xfrm>
            <a:off x="3429000" y="776288"/>
            <a:ext cx="3124200" cy="890111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rIns="72000"/>
          <a:lstStyle>
            <a:lvl1pPr marL="457200" indent="-457200" eaLnBrk="0" hangingPunct="0">
              <a:spcBef>
                <a:spcPct val="20000"/>
              </a:spcBef>
              <a:buChar char="•"/>
              <a:defRPr kumimoji="1" sz="3200">
                <a:solidFill>
                  <a:schemeClr val="tx1"/>
                </a:solidFill>
                <a:latin typeface="굴림" charset="-127"/>
                <a:ea typeface="굴림" charset="-127"/>
              </a:defRPr>
            </a:lvl1pPr>
            <a:lvl2pPr marL="742950" indent="-285750" eaLnBrk="0" hangingPunct="0">
              <a:spcBef>
                <a:spcPct val="20000"/>
              </a:spcBef>
              <a:buChar char="–"/>
              <a:defRPr kumimoji="1" sz="2800">
                <a:solidFill>
                  <a:schemeClr val="tx1"/>
                </a:solidFill>
                <a:latin typeface="굴림" charset="-127"/>
                <a:ea typeface="굴림" charset="-127"/>
              </a:defRPr>
            </a:lvl2pPr>
            <a:lvl3pPr marL="1143000" indent="-228600" eaLnBrk="0" hangingPunct="0">
              <a:spcBef>
                <a:spcPct val="20000"/>
              </a:spcBef>
              <a:buChar char="•"/>
              <a:defRPr kumimoji="1" sz="2400">
                <a:solidFill>
                  <a:schemeClr val="tx1"/>
                </a:solidFill>
                <a:latin typeface="굴림" charset="-127"/>
                <a:ea typeface="굴림" charset="-127"/>
              </a:defRPr>
            </a:lvl3pPr>
            <a:lvl4pPr marL="1600200" indent="-228600" eaLnBrk="0" hangingPunct="0">
              <a:spcBef>
                <a:spcPct val="20000"/>
              </a:spcBef>
              <a:buChar char="–"/>
              <a:defRPr kumimoji="1" sz="2000">
                <a:solidFill>
                  <a:schemeClr val="tx1"/>
                </a:solidFill>
                <a:latin typeface="굴림" charset="-127"/>
                <a:ea typeface="굴림" charset="-127"/>
              </a:defRPr>
            </a:lvl4pPr>
            <a:lvl5pPr marL="2057400" indent="-228600" eaLnBrk="0" hangingPunct="0">
              <a:spcBef>
                <a:spcPct val="20000"/>
              </a:spcBef>
              <a:buChar char="»"/>
              <a:defRPr kumimoji="1" sz="2000">
                <a:solidFill>
                  <a:schemeClr val="tx1"/>
                </a:solidFill>
                <a:latin typeface="굴림" charset="-127"/>
                <a:ea typeface="굴림" charset="-127"/>
              </a:defRPr>
            </a:lvl5pPr>
            <a:lvl6pPr marL="2514600" indent="-228600" eaLnBrk="0" fontAlgn="base" hangingPunct="0">
              <a:spcBef>
                <a:spcPct val="20000"/>
              </a:spcBef>
              <a:spcAft>
                <a:spcPct val="0"/>
              </a:spcAft>
              <a:buChar char="»"/>
              <a:defRPr kumimoji="1" sz="2000">
                <a:solidFill>
                  <a:schemeClr val="tx1"/>
                </a:solidFill>
                <a:latin typeface="굴림" charset="-127"/>
                <a:ea typeface="굴림" charset="-127"/>
              </a:defRPr>
            </a:lvl6pPr>
            <a:lvl7pPr marL="2971800" indent="-228600" eaLnBrk="0" fontAlgn="base" hangingPunct="0">
              <a:spcBef>
                <a:spcPct val="20000"/>
              </a:spcBef>
              <a:spcAft>
                <a:spcPct val="0"/>
              </a:spcAft>
              <a:buChar char="»"/>
              <a:defRPr kumimoji="1" sz="2000">
                <a:solidFill>
                  <a:schemeClr val="tx1"/>
                </a:solidFill>
                <a:latin typeface="굴림" charset="-127"/>
                <a:ea typeface="굴림" charset="-127"/>
              </a:defRPr>
            </a:lvl7pPr>
            <a:lvl8pPr marL="3429000" indent="-228600" eaLnBrk="0" fontAlgn="base" hangingPunct="0">
              <a:spcBef>
                <a:spcPct val="20000"/>
              </a:spcBef>
              <a:spcAft>
                <a:spcPct val="0"/>
              </a:spcAft>
              <a:buChar char="»"/>
              <a:defRPr kumimoji="1" sz="2000">
                <a:solidFill>
                  <a:schemeClr val="tx1"/>
                </a:solidFill>
                <a:latin typeface="굴림" charset="-127"/>
                <a:ea typeface="굴림" charset="-127"/>
              </a:defRPr>
            </a:lvl8pPr>
            <a:lvl9pPr marL="3886200" indent="-228600" eaLnBrk="0" fontAlgn="base" hangingPunct="0">
              <a:spcBef>
                <a:spcPct val="20000"/>
              </a:spcBef>
              <a:spcAft>
                <a:spcPct val="0"/>
              </a:spcAft>
              <a:buChar char="»"/>
              <a:defRPr kumimoji="1" sz="2000">
                <a:solidFill>
                  <a:schemeClr val="tx1"/>
                </a:solidFill>
                <a:latin typeface="굴림" charset="-127"/>
                <a:ea typeface="굴림" charset="-127"/>
              </a:defRPr>
            </a:lvl9pPr>
          </a:lstStyle>
          <a:p>
            <a:pPr eaLnBrk="1" hangingPunct="1">
              <a:spcBef>
                <a:spcPct val="0"/>
              </a:spcBef>
              <a:buFontTx/>
              <a:buNone/>
            </a:pPr>
            <a:endParaRPr lang="ko-KR" altLang="ko-KR" sz="900">
              <a:latin typeface="Arial" panose="020B0604020202020204" pitchFamily="34" charset="0"/>
              <a:ea typeface="Dotum" pitchFamily="50" charset="-127"/>
              <a:cs typeface="Arial" panose="020B0604020202020204" pitchFamily="34" charset="0"/>
            </a:endParaRPr>
          </a:p>
        </p:txBody>
      </p:sp>
      <p:sp>
        <p:nvSpPr>
          <p:cNvPr id="162" name="TextBox 161"/>
          <p:cNvSpPr txBox="1"/>
          <p:nvPr/>
        </p:nvSpPr>
        <p:spPr>
          <a:xfrm>
            <a:off x="3140968" y="9690720"/>
            <a:ext cx="646331" cy="230832"/>
          </a:xfrm>
          <a:prstGeom prst="rect">
            <a:avLst/>
          </a:prstGeom>
          <a:noFill/>
        </p:spPr>
        <p:txBody>
          <a:bodyPr wrap="none" rtlCol="0">
            <a:spAutoFit/>
          </a:bodyPr>
          <a:lstStyle/>
          <a:p>
            <a:r>
              <a:rPr lang="en-US" smtClean="0">
                <a:latin typeface="Arial" panose="020B0604020202020204" pitchFamily="34" charset="0"/>
                <a:cs typeface="Arial" panose="020B0604020202020204" pitchFamily="34" charset="0"/>
              </a:rPr>
              <a:t>Trang 04</a:t>
            </a:r>
            <a:endParaRPr lang="en-US">
              <a:latin typeface="Arial" panose="020B0604020202020204" pitchFamily="34" charset="0"/>
              <a:cs typeface="Arial" panose="020B0604020202020204" pitchFamily="34" charset="0"/>
            </a:endParaRPr>
          </a:p>
        </p:txBody>
      </p:sp>
      <p:sp>
        <p:nvSpPr>
          <p:cNvPr id="58" name="Text Box 6"/>
          <p:cNvSpPr txBox="1">
            <a:spLocks noChangeArrowheads="1"/>
          </p:cNvSpPr>
          <p:nvPr/>
        </p:nvSpPr>
        <p:spPr bwMode="auto">
          <a:xfrm>
            <a:off x="123826" y="228599"/>
            <a:ext cx="1678665" cy="338554"/>
          </a:xfrm>
          <a:prstGeom prst="rect">
            <a:avLst/>
          </a:prstGeom>
          <a:noFill/>
          <a:ln w="9525">
            <a:noFill/>
            <a:miter lim="800000"/>
            <a:headEnd/>
            <a:tailEnd/>
          </a:ln>
          <a:effectLst/>
        </p:spPr>
        <p:txBody>
          <a:bodyPr wrap="none">
            <a:spAutoFit/>
          </a:bodyPr>
          <a:lstStyle>
            <a:lvl1pPr eaLnBrk="0" hangingPunct="0">
              <a:defRPr kumimoji="1" sz="900">
                <a:solidFill>
                  <a:schemeClr val="tx1"/>
                </a:solidFill>
                <a:latin typeface="Dotum" pitchFamily="50" charset="-127"/>
                <a:ea typeface="Dotum" pitchFamily="50" charset="-127"/>
              </a:defRPr>
            </a:lvl1pPr>
            <a:lvl2pPr marL="742950" indent="-285750" eaLnBrk="0" hangingPunct="0">
              <a:defRPr kumimoji="1" sz="900">
                <a:solidFill>
                  <a:schemeClr val="tx1"/>
                </a:solidFill>
                <a:latin typeface="Dotum" pitchFamily="50" charset="-127"/>
                <a:ea typeface="Dotum" pitchFamily="50" charset="-127"/>
              </a:defRPr>
            </a:lvl2pPr>
            <a:lvl3pPr marL="1143000" indent="-228600" eaLnBrk="0" hangingPunct="0">
              <a:defRPr kumimoji="1" sz="900">
                <a:solidFill>
                  <a:schemeClr val="tx1"/>
                </a:solidFill>
                <a:latin typeface="Dotum" pitchFamily="50" charset="-127"/>
                <a:ea typeface="Dotum" pitchFamily="50" charset="-127"/>
              </a:defRPr>
            </a:lvl3pPr>
            <a:lvl4pPr marL="1600200" indent="-228600" eaLnBrk="0" hangingPunct="0">
              <a:defRPr kumimoji="1" sz="900">
                <a:solidFill>
                  <a:schemeClr val="tx1"/>
                </a:solidFill>
                <a:latin typeface="Dotum" pitchFamily="50" charset="-127"/>
                <a:ea typeface="Dotum" pitchFamily="50" charset="-127"/>
              </a:defRPr>
            </a:lvl4pPr>
            <a:lvl5pPr marL="2057400" indent="-228600" eaLnBrk="0" hangingPunct="0">
              <a:defRPr kumimoji="1" sz="900">
                <a:solidFill>
                  <a:schemeClr val="tx1"/>
                </a:solidFill>
                <a:latin typeface="Dotum" pitchFamily="50" charset="-127"/>
                <a:ea typeface="Dotum" pitchFamily="50" charset="-127"/>
              </a:defRPr>
            </a:lvl5pPr>
            <a:lvl6pPr marL="2514600" indent="-228600" eaLnBrk="0" fontAlgn="base" hangingPunct="0">
              <a:spcBef>
                <a:spcPct val="0"/>
              </a:spcBef>
              <a:spcAft>
                <a:spcPct val="0"/>
              </a:spcAft>
              <a:defRPr kumimoji="1" sz="900">
                <a:solidFill>
                  <a:schemeClr val="tx1"/>
                </a:solidFill>
                <a:latin typeface="Dotum" pitchFamily="50" charset="-127"/>
                <a:ea typeface="Dotum" pitchFamily="50" charset="-127"/>
              </a:defRPr>
            </a:lvl6pPr>
            <a:lvl7pPr marL="2971800" indent="-228600" eaLnBrk="0" fontAlgn="base" hangingPunct="0">
              <a:spcBef>
                <a:spcPct val="0"/>
              </a:spcBef>
              <a:spcAft>
                <a:spcPct val="0"/>
              </a:spcAft>
              <a:defRPr kumimoji="1" sz="900">
                <a:solidFill>
                  <a:schemeClr val="tx1"/>
                </a:solidFill>
                <a:latin typeface="Dotum" pitchFamily="50" charset="-127"/>
                <a:ea typeface="Dotum" pitchFamily="50" charset="-127"/>
              </a:defRPr>
            </a:lvl7pPr>
            <a:lvl8pPr marL="3429000" indent="-228600" eaLnBrk="0" fontAlgn="base" hangingPunct="0">
              <a:spcBef>
                <a:spcPct val="0"/>
              </a:spcBef>
              <a:spcAft>
                <a:spcPct val="0"/>
              </a:spcAft>
              <a:defRPr kumimoji="1" sz="900">
                <a:solidFill>
                  <a:schemeClr val="tx1"/>
                </a:solidFill>
                <a:latin typeface="Dotum" pitchFamily="50" charset="-127"/>
                <a:ea typeface="Dotum" pitchFamily="50" charset="-127"/>
              </a:defRPr>
            </a:lvl8pPr>
            <a:lvl9pPr marL="3886200" indent="-228600" eaLnBrk="0" fontAlgn="base" hangingPunct="0">
              <a:spcBef>
                <a:spcPct val="0"/>
              </a:spcBef>
              <a:spcAft>
                <a:spcPct val="0"/>
              </a:spcAft>
              <a:defRPr kumimoji="1" sz="900">
                <a:solidFill>
                  <a:schemeClr val="tx1"/>
                </a:solidFill>
                <a:latin typeface="Dotum" pitchFamily="50" charset="-127"/>
                <a:ea typeface="Dotum" pitchFamily="50" charset="-127"/>
              </a:defRPr>
            </a:lvl9pPr>
          </a:lstStyle>
          <a:p>
            <a:pPr eaLnBrk="1" hangingPunct="1"/>
            <a:r>
              <a:rPr lang="en-US" altLang="ko-KR" sz="1600" b="1" smtClean="0">
                <a:effectLst>
                  <a:outerShdw blurRad="38100" dist="38100" dir="2700000" algn="tl">
                    <a:srgbClr val="C0C0C0"/>
                  </a:outerShdw>
                </a:effectLst>
                <a:latin typeface="Times New Roman" panose="02020603050405020304" pitchFamily="18" charset="0"/>
                <a:cs typeface="Times New Roman" panose="02020603050405020304" pitchFamily="18" charset="0"/>
              </a:rPr>
              <a:t>[ </a:t>
            </a:r>
            <a:r>
              <a:rPr lang="vi-VN" altLang="ko-KR" sz="1600" b="1" smtClean="0">
                <a:effectLst>
                  <a:outerShdw blurRad="38100" dist="38100" dir="2700000" algn="tl">
                    <a:srgbClr val="C0C0C0"/>
                  </a:outerShdw>
                </a:effectLst>
                <a:latin typeface="Times New Roman" panose="02020603050405020304" pitchFamily="18" charset="0"/>
                <a:cs typeface="Times New Roman" panose="02020603050405020304" pitchFamily="18" charset="0"/>
              </a:rPr>
              <a:t>Điện </a:t>
            </a:r>
            <a:r>
              <a:rPr lang="en-US" altLang="ko-KR" sz="1600" b="1" smtClean="0">
                <a:effectLst>
                  <a:outerShdw blurRad="38100" dist="38100" dir="2700000" algn="tl">
                    <a:srgbClr val="C0C0C0"/>
                  </a:outerShdw>
                </a:effectLst>
                <a:latin typeface="Times New Roman" panose="02020603050405020304" pitchFamily="18" charset="0"/>
                <a:cs typeface="Times New Roman" panose="02020603050405020304" pitchFamily="18" charset="0"/>
              </a:rPr>
              <a:t>- </a:t>
            </a:r>
            <a:r>
              <a:rPr lang="vi-VN" altLang="ko-KR" sz="1600" b="1" smtClean="0">
                <a:effectLst>
                  <a:outerShdw blurRad="38100" dist="38100" dir="2700000" algn="tl">
                    <a:srgbClr val="C0C0C0"/>
                  </a:outerShdw>
                </a:effectLst>
                <a:latin typeface="Times New Roman" panose="02020603050405020304" pitchFamily="18" charset="0"/>
                <a:cs typeface="Times New Roman" panose="02020603050405020304" pitchFamily="18" charset="0"/>
              </a:rPr>
              <a:t>điện tử</a:t>
            </a:r>
            <a:r>
              <a:rPr lang="en-US" altLang="ko-KR" sz="1600" b="1" smtClean="0">
                <a:effectLst>
                  <a:outerShdw blurRad="38100" dist="38100" dir="2700000" algn="tl">
                    <a:srgbClr val="C0C0C0"/>
                  </a:outerShdw>
                </a:effectLst>
                <a:latin typeface="Times New Roman" panose="02020603050405020304" pitchFamily="18" charset="0"/>
                <a:cs typeface="Times New Roman" panose="02020603050405020304" pitchFamily="18" charset="0"/>
              </a:rPr>
              <a:t> ]</a:t>
            </a:r>
            <a:r>
              <a:rPr lang="vi-VN" altLang="ko-KR" sz="1600" b="1" smtClean="0">
                <a:effectLst>
                  <a:outerShdw blurRad="38100" dist="38100" dir="2700000" algn="tl">
                    <a:srgbClr val="C0C0C0"/>
                  </a:outerShdw>
                </a:effectLst>
                <a:latin typeface="Times New Roman" panose="02020603050405020304" pitchFamily="18" charset="0"/>
                <a:cs typeface="Times New Roman" panose="02020603050405020304" pitchFamily="18" charset="0"/>
              </a:rPr>
              <a:t> </a:t>
            </a:r>
            <a:endParaRPr lang="ko-KR" altLang="en-US" sz="1600" b="1" dirty="0">
              <a:effectLst>
                <a:outerShdw blurRad="38100" dist="38100" dir="2700000" algn="tl">
                  <a:srgbClr val="C0C0C0"/>
                </a:outerShdw>
              </a:effectLst>
              <a:latin typeface="Times New Roman" panose="02020603050405020304" pitchFamily="18" charset="0"/>
              <a:cs typeface="Times New Roman" panose="02020603050405020304" pitchFamily="18" charset="0"/>
            </a:endParaRPr>
          </a:p>
        </p:txBody>
      </p:sp>
      <p:sp>
        <p:nvSpPr>
          <p:cNvPr id="59" name="Rectangle 3"/>
          <p:cNvSpPr>
            <a:spLocks noChangeArrowheads="1"/>
          </p:cNvSpPr>
          <p:nvPr/>
        </p:nvSpPr>
        <p:spPr bwMode="auto">
          <a:xfrm>
            <a:off x="304800" y="776288"/>
            <a:ext cx="3124200" cy="890111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rIns="54000"/>
          <a:lstStyle>
            <a:lvl1pPr marL="457200" indent="-457200" eaLnBrk="0" hangingPunct="0">
              <a:defRPr kumimoji="1" sz="900">
                <a:solidFill>
                  <a:schemeClr val="tx1"/>
                </a:solidFill>
                <a:latin typeface="Arial" charset="0"/>
                <a:ea typeface="돋움" pitchFamily="50" charset="-127"/>
              </a:defRPr>
            </a:lvl1pPr>
            <a:lvl2pPr marL="742950" indent="-285750" eaLnBrk="0" hangingPunct="0">
              <a:defRPr kumimoji="1" sz="900">
                <a:solidFill>
                  <a:schemeClr val="tx1"/>
                </a:solidFill>
                <a:latin typeface="Arial" charset="0"/>
                <a:ea typeface="돋움" pitchFamily="50" charset="-127"/>
              </a:defRPr>
            </a:lvl2pPr>
            <a:lvl3pPr marL="1143000" indent="-228600" eaLnBrk="0" hangingPunct="0">
              <a:defRPr kumimoji="1" sz="900">
                <a:solidFill>
                  <a:schemeClr val="tx1"/>
                </a:solidFill>
                <a:latin typeface="Arial" charset="0"/>
                <a:ea typeface="돋움" pitchFamily="50" charset="-127"/>
              </a:defRPr>
            </a:lvl3pPr>
            <a:lvl4pPr marL="1600200" indent="-228600" eaLnBrk="0" hangingPunct="0">
              <a:defRPr kumimoji="1" sz="900">
                <a:solidFill>
                  <a:schemeClr val="tx1"/>
                </a:solidFill>
                <a:latin typeface="Arial" charset="0"/>
                <a:ea typeface="돋움" pitchFamily="50" charset="-127"/>
              </a:defRPr>
            </a:lvl4pPr>
            <a:lvl5pPr marL="2057400" indent="-228600" eaLnBrk="0" hangingPunct="0">
              <a:defRPr kumimoji="1" sz="900">
                <a:solidFill>
                  <a:schemeClr val="tx1"/>
                </a:solidFill>
                <a:latin typeface="Arial" charset="0"/>
                <a:ea typeface="돋움" pitchFamily="50" charset="-127"/>
              </a:defRPr>
            </a:lvl5pPr>
            <a:lvl6pPr marL="2514600" indent="-228600" eaLnBrk="0" fontAlgn="base" hangingPunct="0">
              <a:spcBef>
                <a:spcPct val="0"/>
              </a:spcBef>
              <a:spcAft>
                <a:spcPct val="0"/>
              </a:spcAft>
              <a:defRPr kumimoji="1" sz="900">
                <a:solidFill>
                  <a:schemeClr val="tx1"/>
                </a:solidFill>
                <a:latin typeface="Arial" charset="0"/>
                <a:ea typeface="돋움" pitchFamily="50" charset="-127"/>
              </a:defRPr>
            </a:lvl6pPr>
            <a:lvl7pPr marL="2971800" indent="-228600" eaLnBrk="0" fontAlgn="base" hangingPunct="0">
              <a:spcBef>
                <a:spcPct val="0"/>
              </a:spcBef>
              <a:spcAft>
                <a:spcPct val="0"/>
              </a:spcAft>
              <a:defRPr kumimoji="1" sz="900">
                <a:solidFill>
                  <a:schemeClr val="tx1"/>
                </a:solidFill>
                <a:latin typeface="Arial" charset="0"/>
                <a:ea typeface="돋움" pitchFamily="50" charset="-127"/>
              </a:defRPr>
            </a:lvl7pPr>
            <a:lvl8pPr marL="3429000" indent="-228600" eaLnBrk="0" fontAlgn="base" hangingPunct="0">
              <a:spcBef>
                <a:spcPct val="0"/>
              </a:spcBef>
              <a:spcAft>
                <a:spcPct val="0"/>
              </a:spcAft>
              <a:defRPr kumimoji="1" sz="900">
                <a:solidFill>
                  <a:schemeClr val="tx1"/>
                </a:solidFill>
                <a:latin typeface="Arial" charset="0"/>
                <a:ea typeface="돋움" pitchFamily="50" charset="-127"/>
              </a:defRPr>
            </a:lvl8pPr>
            <a:lvl9pPr marL="3886200" indent="-228600" eaLnBrk="0" fontAlgn="base" hangingPunct="0">
              <a:spcBef>
                <a:spcPct val="0"/>
              </a:spcBef>
              <a:spcAft>
                <a:spcPct val="0"/>
              </a:spcAft>
              <a:defRPr kumimoji="1" sz="900">
                <a:solidFill>
                  <a:schemeClr val="tx1"/>
                </a:solidFill>
                <a:latin typeface="Arial" charset="0"/>
                <a:ea typeface="돋움" pitchFamily="50" charset="-127"/>
              </a:defRPr>
            </a:lvl9pPr>
          </a:lstStyle>
          <a:p>
            <a:pPr eaLnBrk="1" fontAlgn="base" hangingPunct="1">
              <a:spcBef>
                <a:spcPct val="0"/>
              </a:spcBef>
              <a:spcAft>
                <a:spcPct val="0"/>
              </a:spcAft>
            </a:pPr>
            <a:endParaRPr lang="en-US" altLang="ko-KR" smtClean="0">
              <a:latin typeface="Arial" panose="020B0604020202020204" pitchFamily="34" charset="0"/>
              <a:cs typeface="Arial" panose="020B0604020202020204" pitchFamily="34" charset="0"/>
            </a:endParaRPr>
          </a:p>
          <a:p>
            <a:pPr eaLnBrk="1" fontAlgn="base" hangingPunct="1">
              <a:spcBef>
                <a:spcPct val="0"/>
              </a:spcBef>
              <a:spcAft>
                <a:spcPct val="0"/>
              </a:spcAft>
            </a:pPr>
            <a:endParaRPr lang="en-US" altLang="ko-KR" smtClean="0">
              <a:latin typeface="Arial" panose="020B0604020202020204" pitchFamily="34" charset="0"/>
              <a:cs typeface="Arial" panose="020B0604020202020204" pitchFamily="34" charset="0"/>
            </a:endParaRPr>
          </a:p>
        </p:txBody>
      </p:sp>
      <p:sp>
        <p:nvSpPr>
          <p:cNvPr id="15" name="Rectangle 14"/>
          <p:cNvSpPr/>
          <p:nvPr/>
        </p:nvSpPr>
        <p:spPr>
          <a:xfrm>
            <a:off x="304800" y="2144688"/>
            <a:ext cx="3136900" cy="923330"/>
          </a:xfrm>
          <a:prstGeom prst="rect">
            <a:avLst/>
          </a:prstGeom>
        </p:spPr>
        <p:txBody>
          <a:bodyPr wrap="square">
            <a:spAutoFit/>
          </a:bodyPr>
          <a:lstStyle/>
          <a:p>
            <a:pPr fontAlgn="base">
              <a:spcBef>
                <a:spcPct val="0"/>
              </a:spcBef>
              <a:spcAft>
                <a:spcPct val="0"/>
              </a:spcAft>
            </a:pPr>
            <a:r>
              <a:rPr kumimoji="1" lang="vi-VN" altLang="ko-KR" sz="900" dirty="0" smtClean="0">
                <a:latin typeface="Arial" panose="020B0604020202020204" pitchFamily="34" charset="0"/>
                <a:ea typeface="돋움" pitchFamily="50" charset="-127"/>
                <a:cs typeface="Arial" panose="020B0604020202020204" pitchFamily="34" charset="0"/>
              </a:rPr>
              <a:t>16</a:t>
            </a:r>
            <a:r>
              <a:rPr kumimoji="1" lang="en-US" altLang="ko-KR" sz="900" dirty="0" smtClean="0">
                <a:latin typeface="Arial" panose="020B0604020202020204" pitchFamily="34" charset="0"/>
                <a:ea typeface="돋움" pitchFamily="50" charset="-127"/>
                <a:cs typeface="Arial" panose="020B0604020202020204" pitchFamily="34" charset="0"/>
              </a:rPr>
              <a:t>. </a:t>
            </a:r>
            <a:r>
              <a:rPr lang="vi-VN" sz="900" dirty="0">
                <a:latin typeface="Arial" panose="020B0604020202020204" pitchFamily="34" charset="0"/>
                <a:cs typeface="Arial" panose="020B0604020202020204" pitchFamily="34" charset="0"/>
              </a:rPr>
              <a:t>Trong số các loại nhiệt điện trở, loại nhiệt điện </a:t>
            </a:r>
            <a:r>
              <a:rPr lang="vi-VN" sz="900">
                <a:latin typeface="Arial" panose="020B0604020202020204" pitchFamily="34" charset="0"/>
                <a:cs typeface="Arial" panose="020B0604020202020204" pitchFamily="34" charset="0"/>
              </a:rPr>
              <a:t>trở </a:t>
            </a:r>
            <a:endParaRPr lang="en-US" sz="900" smtClean="0">
              <a:latin typeface="Arial" panose="020B0604020202020204" pitchFamily="34" charset="0"/>
              <a:cs typeface="Arial" panose="020B0604020202020204" pitchFamily="34" charset="0"/>
            </a:endParaRPr>
          </a:p>
          <a:p>
            <a:pPr fontAlgn="base">
              <a:spcBef>
                <a:spcPct val="0"/>
              </a:spcBef>
              <a:spcAft>
                <a:spcPct val="0"/>
              </a:spcAft>
            </a:pPr>
            <a:r>
              <a:rPr lang="vi-VN" sz="900" smtClean="0">
                <a:latin typeface="Arial" panose="020B0604020202020204" pitchFamily="34" charset="0"/>
                <a:cs typeface="Arial" panose="020B0604020202020204" pitchFamily="34" charset="0"/>
              </a:rPr>
              <a:t>nào </a:t>
            </a:r>
            <a:r>
              <a:rPr lang="vi-VN" sz="900" dirty="0">
                <a:latin typeface="Arial" panose="020B0604020202020204" pitchFamily="34" charset="0"/>
                <a:cs typeface="Arial" panose="020B0604020202020204" pitchFamily="34" charset="0"/>
              </a:rPr>
              <a:t>giảm điện trở </a:t>
            </a:r>
            <a:r>
              <a:rPr lang="vi-VN" sz="900">
                <a:latin typeface="Arial" panose="020B0604020202020204" pitchFamily="34" charset="0"/>
                <a:cs typeface="Arial" panose="020B0604020202020204" pitchFamily="34" charset="0"/>
              </a:rPr>
              <a:t>khi </a:t>
            </a:r>
            <a:r>
              <a:rPr lang="vi-VN" sz="900" smtClean="0">
                <a:latin typeface="Arial" panose="020B0604020202020204" pitchFamily="34" charset="0"/>
                <a:cs typeface="Arial" panose="020B0604020202020204" pitchFamily="34" charset="0"/>
              </a:rPr>
              <a:t>nhiệt </a:t>
            </a:r>
            <a:r>
              <a:rPr lang="vi-VN" sz="900" dirty="0">
                <a:latin typeface="Arial" panose="020B0604020202020204" pitchFamily="34" charset="0"/>
                <a:cs typeface="Arial" panose="020B0604020202020204" pitchFamily="34" charset="0"/>
              </a:rPr>
              <a:t>độ tăng</a:t>
            </a:r>
            <a:r>
              <a:rPr kumimoji="1" lang="en-US" altLang="ko-KR" sz="900" dirty="0">
                <a:latin typeface="Arial" panose="020B0604020202020204" pitchFamily="34" charset="0"/>
                <a:ea typeface="돋움" pitchFamily="50" charset="-127"/>
                <a:cs typeface="Arial" panose="020B0604020202020204" pitchFamily="34" charset="0"/>
              </a:rPr>
              <a:t>? </a:t>
            </a:r>
            <a:endParaRPr kumimoji="1" lang="vi-VN" altLang="ko-KR" sz="900" dirty="0" smtClean="0">
              <a:latin typeface="Arial" panose="020B0604020202020204" pitchFamily="34" charset="0"/>
              <a:ea typeface="돋움" pitchFamily="50" charset="-127"/>
              <a:cs typeface="Arial" panose="020B0604020202020204" pitchFamily="34" charset="0"/>
            </a:endParaRPr>
          </a:p>
          <a:p>
            <a:pPr fontAlgn="base">
              <a:spcBef>
                <a:spcPct val="0"/>
              </a:spcBef>
              <a:spcAft>
                <a:spcPct val="0"/>
              </a:spcAft>
            </a:pPr>
            <a:endParaRPr kumimoji="1" lang="en-US" altLang="ko-KR" sz="900" dirty="0">
              <a:latin typeface="Arial" panose="020B0604020202020204" pitchFamily="34" charset="0"/>
              <a:ea typeface="돋움" pitchFamily="50" charset="-127"/>
              <a:cs typeface="Arial" panose="020B0604020202020204" pitchFamily="34" charset="0"/>
            </a:endParaRPr>
          </a:p>
          <a:p>
            <a:pPr fontAlgn="base">
              <a:spcBef>
                <a:spcPct val="0"/>
              </a:spcBef>
              <a:spcAft>
                <a:spcPct val="0"/>
              </a:spcAft>
            </a:pPr>
            <a:r>
              <a:rPr kumimoji="1" lang="vi-VN" altLang="ko-KR" sz="900">
                <a:latin typeface="Arial" panose="020B0604020202020204" pitchFamily="34" charset="0"/>
                <a:ea typeface="돋움" pitchFamily="50" charset="-127"/>
                <a:cs typeface="Arial" panose="020B0604020202020204" pitchFamily="34" charset="0"/>
              </a:rPr>
              <a:t>    </a:t>
            </a:r>
            <a:r>
              <a:rPr lang="en-US" altLang="ko-KR" dirty="0">
                <a:latin typeface="Arial" panose="020B0604020202020204" pitchFamily="34" charset="0"/>
                <a:ea typeface="돋움" pitchFamily="50" charset="-127"/>
                <a:cs typeface="Arial" panose="020B0604020202020204" pitchFamily="34" charset="0"/>
              </a:rPr>
              <a:t>A</a:t>
            </a:r>
            <a:r>
              <a:rPr kumimoji="1" lang="en-US" altLang="ko-KR" sz="900" smtClean="0">
                <a:latin typeface="Arial" panose="020B0604020202020204" pitchFamily="34" charset="0"/>
                <a:ea typeface="돋움" pitchFamily="50" charset="-127"/>
                <a:cs typeface="Arial" panose="020B0604020202020204" pitchFamily="34" charset="0"/>
              </a:rPr>
              <a:t> </a:t>
            </a:r>
            <a:r>
              <a:rPr kumimoji="1" lang="en-US" altLang="ko-KR" sz="900">
                <a:latin typeface="Arial" panose="020B0604020202020204" pitchFamily="34" charset="0"/>
                <a:ea typeface="돋움" pitchFamily="50" charset="-127"/>
                <a:cs typeface="Arial" panose="020B0604020202020204" pitchFamily="34" charset="0"/>
              </a:rPr>
              <a:t>NTC              </a:t>
            </a:r>
            <a:r>
              <a:rPr kumimoji="1" lang="en-US" altLang="ko-KR" sz="900" smtClean="0">
                <a:latin typeface="Arial" panose="020B0604020202020204" pitchFamily="34" charset="0"/>
                <a:ea typeface="돋움" pitchFamily="50" charset="-127"/>
                <a:cs typeface="Arial" panose="020B0604020202020204" pitchFamily="34" charset="0"/>
              </a:rPr>
              <a:t>                                      B </a:t>
            </a:r>
            <a:r>
              <a:rPr kumimoji="1" lang="en-US" altLang="ko-KR" sz="900" dirty="0">
                <a:latin typeface="Arial" panose="020B0604020202020204" pitchFamily="34" charset="0"/>
                <a:ea typeface="돋움" pitchFamily="50" charset="-127"/>
                <a:cs typeface="Arial" panose="020B0604020202020204" pitchFamily="34" charset="0"/>
              </a:rPr>
              <a:t>PTC</a:t>
            </a:r>
          </a:p>
          <a:p>
            <a:pPr fontAlgn="base">
              <a:spcBef>
                <a:spcPct val="0"/>
              </a:spcBef>
              <a:spcAft>
                <a:spcPct val="0"/>
              </a:spcAft>
            </a:pPr>
            <a:r>
              <a:rPr kumimoji="1" lang="en-US" altLang="ko-KR" sz="900">
                <a:latin typeface="Arial" panose="020B0604020202020204" pitchFamily="34" charset="0"/>
                <a:ea typeface="돋움" pitchFamily="50" charset="-127"/>
                <a:cs typeface="Arial" panose="020B0604020202020204" pitchFamily="34" charset="0"/>
              </a:rPr>
              <a:t>    </a:t>
            </a:r>
            <a:r>
              <a:rPr kumimoji="1" lang="en-US" altLang="ko-KR" sz="900" smtClean="0">
                <a:latin typeface="Arial" panose="020B0604020202020204" pitchFamily="34" charset="0"/>
                <a:ea typeface="돋움" pitchFamily="50" charset="-127"/>
                <a:cs typeface="Arial" panose="020B0604020202020204" pitchFamily="34" charset="0"/>
              </a:rPr>
              <a:t>C </a:t>
            </a:r>
            <a:r>
              <a:rPr kumimoji="1" lang="en-US" altLang="ko-KR" sz="900">
                <a:latin typeface="Arial" panose="020B0604020202020204" pitchFamily="34" charset="0"/>
                <a:ea typeface="돋움" pitchFamily="50" charset="-127"/>
                <a:cs typeface="Arial" panose="020B0604020202020204" pitchFamily="34" charset="0"/>
              </a:rPr>
              <a:t>PPT                </a:t>
            </a:r>
            <a:r>
              <a:rPr kumimoji="1" lang="en-US" altLang="ko-KR" sz="900" smtClean="0">
                <a:latin typeface="Arial" panose="020B0604020202020204" pitchFamily="34" charset="0"/>
                <a:ea typeface="돋움" pitchFamily="50" charset="-127"/>
                <a:cs typeface="Arial" panose="020B0604020202020204" pitchFamily="34" charset="0"/>
              </a:rPr>
              <a:t>                                    D </a:t>
            </a:r>
            <a:r>
              <a:rPr kumimoji="1" lang="en-US" altLang="ko-KR" sz="900" dirty="0">
                <a:latin typeface="Arial" panose="020B0604020202020204" pitchFamily="34" charset="0"/>
                <a:ea typeface="돋움" pitchFamily="50" charset="-127"/>
                <a:cs typeface="Arial" panose="020B0604020202020204" pitchFamily="34" charset="0"/>
              </a:rPr>
              <a:t>CTR</a:t>
            </a:r>
          </a:p>
          <a:p>
            <a:pPr fontAlgn="base">
              <a:spcBef>
                <a:spcPct val="0"/>
              </a:spcBef>
              <a:spcAft>
                <a:spcPct val="0"/>
              </a:spcAft>
            </a:pPr>
            <a:endParaRPr kumimoji="1" lang="vi-VN" altLang="ko-KR" sz="900" dirty="0">
              <a:latin typeface="Arial" panose="020B0604020202020204" pitchFamily="34" charset="0"/>
              <a:ea typeface="돋움" pitchFamily="50" charset="-127"/>
              <a:cs typeface="Arial" panose="020B0604020202020204" pitchFamily="34" charset="0"/>
            </a:endParaRPr>
          </a:p>
        </p:txBody>
      </p:sp>
      <p:sp>
        <p:nvSpPr>
          <p:cNvPr id="16" name="Rectangle 15"/>
          <p:cNvSpPr/>
          <p:nvPr/>
        </p:nvSpPr>
        <p:spPr>
          <a:xfrm>
            <a:off x="304800" y="3165574"/>
            <a:ext cx="3124200" cy="923330"/>
          </a:xfrm>
          <a:prstGeom prst="rect">
            <a:avLst/>
          </a:prstGeom>
        </p:spPr>
        <p:txBody>
          <a:bodyPr wrap="square">
            <a:spAutoFit/>
          </a:bodyPr>
          <a:lstStyle/>
          <a:p>
            <a:pPr fontAlgn="base">
              <a:spcBef>
                <a:spcPct val="0"/>
              </a:spcBef>
              <a:spcAft>
                <a:spcPct val="0"/>
              </a:spcAft>
            </a:pPr>
            <a:r>
              <a:rPr kumimoji="1" lang="en-US" altLang="ko-KR" sz="900" dirty="0" smtClean="0">
                <a:latin typeface="Arial" panose="020B0604020202020204" pitchFamily="34" charset="0"/>
                <a:ea typeface="돋움" pitchFamily="50" charset="-127"/>
                <a:cs typeface="Arial" panose="020B0604020202020204" pitchFamily="34" charset="0"/>
              </a:rPr>
              <a:t>1</a:t>
            </a:r>
            <a:r>
              <a:rPr kumimoji="1" lang="vi-VN" altLang="ko-KR" sz="900" dirty="0">
                <a:latin typeface="Arial" panose="020B0604020202020204" pitchFamily="34" charset="0"/>
                <a:ea typeface="돋움" pitchFamily="50" charset="-127"/>
                <a:cs typeface="Arial" panose="020B0604020202020204" pitchFamily="34" charset="0"/>
              </a:rPr>
              <a:t>7</a:t>
            </a:r>
            <a:r>
              <a:rPr kumimoji="1" lang="en-US" altLang="ko-KR" sz="900" dirty="0" smtClean="0">
                <a:latin typeface="Arial" panose="020B0604020202020204" pitchFamily="34" charset="0"/>
                <a:ea typeface="돋움" pitchFamily="50" charset="-127"/>
                <a:cs typeface="Arial" panose="020B0604020202020204" pitchFamily="34" charset="0"/>
              </a:rPr>
              <a:t>. </a:t>
            </a:r>
            <a:r>
              <a:rPr kumimoji="1" lang="vi-VN" altLang="ko-KR" sz="900" dirty="0">
                <a:latin typeface="Arial" panose="020B0604020202020204" pitchFamily="34" charset="0"/>
                <a:ea typeface="돋움" pitchFamily="50" charset="-127"/>
                <a:cs typeface="Arial" panose="020B0604020202020204" pitchFamily="34" charset="0"/>
              </a:rPr>
              <a:t>Đáp án nào sau đây là kết hợp của </a:t>
            </a:r>
            <a:r>
              <a:rPr kumimoji="1" lang="en-US" altLang="ko-KR" sz="900" dirty="0">
                <a:latin typeface="Arial" panose="020B0604020202020204" pitchFamily="34" charset="0"/>
                <a:ea typeface="돋움" pitchFamily="50" charset="-127"/>
                <a:cs typeface="Arial" panose="020B0604020202020204" pitchFamily="34" charset="0"/>
              </a:rPr>
              <a:t>Photo Coupler</a:t>
            </a:r>
            <a:r>
              <a:rPr kumimoji="1" lang="vi-VN" altLang="ko-KR" sz="900" dirty="0" smtClean="0">
                <a:latin typeface="Arial" panose="020B0604020202020204" pitchFamily="34" charset="0"/>
                <a:ea typeface="돋움" pitchFamily="50" charset="-127"/>
                <a:cs typeface="Arial" panose="020B0604020202020204" pitchFamily="34" charset="0"/>
              </a:rPr>
              <a:t>.</a:t>
            </a:r>
          </a:p>
          <a:p>
            <a:pPr fontAlgn="base">
              <a:spcBef>
                <a:spcPct val="0"/>
              </a:spcBef>
              <a:spcAft>
                <a:spcPct val="0"/>
              </a:spcAft>
            </a:pPr>
            <a:endParaRPr kumimoji="1" lang="ko-KR" altLang="en-US" sz="900" dirty="0">
              <a:latin typeface="Arial" panose="020B0604020202020204" pitchFamily="34" charset="0"/>
              <a:ea typeface="돋움" pitchFamily="50" charset="-127"/>
              <a:cs typeface="Arial" panose="020B0604020202020204" pitchFamily="34" charset="0"/>
            </a:endParaRPr>
          </a:p>
          <a:p>
            <a:pPr fontAlgn="base">
              <a:spcBef>
                <a:spcPct val="0"/>
              </a:spcBef>
              <a:spcAft>
                <a:spcPct val="0"/>
              </a:spcAft>
            </a:pPr>
            <a:r>
              <a:rPr kumimoji="1" lang="vi-VN" altLang="ko-KR" sz="900">
                <a:latin typeface="Arial" panose="020B0604020202020204" pitchFamily="34" charset="0"/>
                <a:ea typeface="돋움" pitchFamily="50" charset="-127"/>
                <a:cs typeface="Arial" panose="020B0604020202020204" pitchFamily="34" charset="0"/>
              </a:rPr>
              <a:t>  </a:t>
            </a:r>
            <a:r>
              <a:rPr lang="en-US" altLang="ko-KR" dirty="0">
                <a:latin typeface="Arial" panose="020B0604020202020204" pitchFamily="34" charset="0"/>
                <a:ea typeface="돋움" pitchFamily="50" charset="-127"/>
                <a:cs typeface="Arial" panose="020B0604020202020204" pitchFamily="34" charset="0"/>
              </a:rPr>
              <a:t>A</a:t>
            </a:r>
            <a:r>
              <a:rPr kumimoji="1" lang="ko-KR" altLang="en-US" sz="900" smtClean="0">
                <a:latin typeface="Arial" panose="020B0604020202020204" pitchFamily="34" charset="0"/>
                <a:ea typeface="돋움" pitchFamily="50" charset="-127"/>
                <a:cs typeface="Arial" panose="020B0604020202020204" pitchFamily="34" charset="0"/>
              </a:rPr>
              <a:t> </a:t>
            </a:r>
            <a:r>
              <a:rPr kumimoji="1" lang="en-US" altLang="ko-KR" sz="900" dirty="0">
                <a:latin typeface="Arial" panose="020B0604020202020204" pitchFamily="34" charset="0"/>
                <a:ea typeface="돋움" pitchFamily="50" charset="-127"/>
                <a:cs typeface="Arial" panose="020B0604020202020204" pitchFamily="34" charset="0"/>
              </a:rPr>
              <a:t>Photo Resistor + Photo Transistor</a:t>
            </a:r>
          </a:p>
          <a:p>
            <a:pPr fontAlgn="base">
              <a:spcBef>
                <a:spcPct val="0"/>
              </a:spcBef>
              <a:spcAft>
                <a:spcPct val="0"/>
              </a:spcAft>
            </a:pPr>
            <a:r>
              <a:rPr kumimoji="1" lang="en-US" altLang="ko-KR" sz="900">
                <a:latin typeface="Arial" panose="020B0604020202020204" pitchFamily="34" charset="0"/>
                <a:ea typeface="돋움" pitchFamily="50" charset="-127"/>
                <a:cs typeface="Arial" panose="020B0604020202020204" pitchFamily="34" charset="0"/>
              </a:rPr>
              <a:t>  </a:t>
            </a:r>
            <a:r>
              <a:rPr lang="en-US" altLang="ko-KR" dirty="0">
                <a:latin typeface="Arial" panose="020B0604020202020204" pitchFamily="34" charset="0"/>
                <a:ea typeface="돋움" pitchFamily="50" charset="-127"/>
                <a:cs typeface="Arial" panose="020B0604020202020204" pitchFamily="34" charset="0"/>
              </a:rPr>
              <a:t>B</a:t>
            </a:r>
            <a:r>
              <a:rPr kumimoji="1" lang="en-US" altLang="ko-KR" sz="900" smtClean="0">
                <a:latin typeface="Arial" panose="020B0604020202020204" pitchFamily="34" charset="0"/>
                <a:ea typeface="돋움" pitchFamily="50" charset="-127"/>
                <a:cs typeface="Arial" panose="020B0604020202020204" pitchFamily="34" charset="0"/>
              </a:rPr>
              <a:t> </a:t>
            </a:r>
            <a:r>
              <a:rPr kumimoji="1" lang="en-US" altLang="ko-KR" sz="900" dirty="0">
                <a:latin typeface="Arial" panose="020B0604020202020204" pitchFamily="34" charset="0"/>
                <a:ea typeface="돋움" pitchFamily="50" charset="-127"/>
                <a:cs typeface="Arial" panose="020B0604020202020204" pitchFamily="34" charset="0"/>
              </a:rPr>
              <a:t>Light Emitting Diode + Photo Transistor </a:t>
            </a:r>
          </a:p>
          <a:p>
            <a:pPr fontAlgn="base">
              <a:spcBef>
                <a:spcPct val="0"/>
              </a:spcBef>
              <a:spcAft>
                <a:spcPct val="0"/>
              </a:spcAft>
            </a:pPr>
            <a:r>
              <a:rPr kumimoji="1" lang="en-US" altLang="ko-KR" sz="900">
                <a:latin typeface="Arial" panose="020B0604020202020204" pitchFamily="34" charset="0"/>
                <a:ea typeface="돋움" pitchFamily="50" charset="-127"/>
                <a:cs typeface="Arial" panose="020B0604020202020204" pitchFamily="34" charset="0"/>
              </a:rPr>
              <a:t>  </a:t>
            </a:r>
            <a:r>
              <a:rPr lang="en-US" altLang="ko-KR" dirty="0">
                <a:latin typeface="Arial" panose="020B0604020202020204" pitchFamily="34" charset="0"/>
                <a:ea typeface="돋움" pitchFamily="50" charset="-127"/>
                <a:cs typeface="Arial" panose="020B0604020202020204" pitchFamily="34" charset="0"/>
              </a:rPr>
              <a:t>C</a:t>
            </a:r>
            <a:r>
              <a:rPr kumimoji="1" lang="en-US" altLang="ko-KR" sz="900" smtClean="0">
                <a:latin typeface="Arial" panose="020B0604020202020204" pitchFamily="34" charset="0"/>
                <a:ea typeface="돋움" pitchFamily="50" charset="-127"/>
                <a:cs typeface="Arial" panose="020B0604020202020204" pitchFamily="34" charset="0"/>
              </a:rPr>
              <a:t> </a:t>
            </a:r>
            <a:r>
              <a:rPr kumimoji="1" lang="en-US" altLang="ko-KR" sz="900" dirty="0">
                <a:latin typeface="Arial" panose="020B0604020202020204" pitchFamily="34" charset="0"/>
                <a:ea typeface="돋움" pitchFamily="50" charset="-127"/>
                <a:cs typeface="Arial" panose="020B0604020202020204" pitchFamily="34" charset="0"/>
              </a:rPr>
              <a:t>Photo Diode + Photo LED</a:t>
            </a:r>
          </a:p>
          <a:p>
            <a:pPr fontAlgn="base">
              <a:spcBef>
                <a:spcPct val="0"/>
              </a:spcBef>
              <a:spcAft>
                <a:spcPct val="0"/>
              </a:spcAft>
            </a:pPr>
            <a:r>
              <a:rPr kumimoji="1" lang="en-US" altLang="ko-KR" sz="900">
                <a:latin typeface="Arial" panose="020B0604020202020204" pitchFamily="34" charset="0"/>
                <a:ea typeface="돋움" pitchFamily="50" charset="-127"/>
                <a:cs typeface="Arial" panose="020B0604020202020204" pitchFamily="34" charset="0"/>
              </a:rPr>
              <a:t>  </a:t>
            </a:r>
            <a:r>
              <a:rPr lang="en-US" altLang="ko-KR" dirty="0">
                <a:latin typeface="Arial" panose="020B0604020202020204" pitchFamily="34" charset="0"/>
                <a:ea typeface="돋움" pitchFamily="50" charset="-127"/>
                <a:cs typeface="Arial" panose="020B0604020202020204" pitchFamily="34" charset="0"/>
              </a:rPr>
              <a:t>D</a:t>
            </a:r>
            <a:r>
              <a:rPr kumimoji="1" lang="en-US" altLang="ko-KR" sz="900" smtClean="0">
                <a:latin typeface="Arial" panose="020B0604020202020204" pitchFamily="34" charset="0"/>
                <a:ea typeface="돋움" pitchFamily="50" charset="-127"/>
                <a:cs typeface="Arial" panose="020B0604020202020204" pitchFamily="34" charset="0"/>
              </a:rPr>
              <a:t> </a:t>
            </a:r>
            <a:r>
              <a:rPr kumimoji="1" lang="en-US" altLang="ko-KR" sz="900" dirty="0">
                <a:latin typeface="Arial" panose="020B0604020202020204" pitchFamily="34" charset="0"/>
                <a:ea typeface="돋움" pitchFamily="50" charset="-127"/>
                <a:cs typeface="Arial" panose="020B0604020202020204" pitchFamily="34" charset="0"/>
              </a:rPr>
              <a:t>Photo Inductor + Photo Transistor</a:t>
            </a:r>
          </a:p>
        </p:txBody>
      </p:sp>
      <p:sp>
        <p:nvSpPr>
          <p:cNvPr id="17" name="Rectangle 16"/>
          <p:cNvSpPr/>
          <p:nvPr/>
        </p:nvSpPr>
        <p:spPr>
          <a:xfrm>
            <a:off x="309283" y="5419888"/>
            <a:ext cx="3195918" cy="1477328"/>
          </a:xfrm>
          <a:prstGeom prst="rect">
            <a:avLst/>
          </a:prstGeom>
        </p:spPr>
        <p:txBody>
          <a:bodyPr wrap="square">
            <a:spAutoFit/>
          </a:bodyPr>
          <a:lstStyle/>
          <a:p>
            <a:pPr fontAlgn="base">
              <a:spcBef>
                <a:spcPct val="0"/>
              </a:spcBef>
              <a:spcAft>
                <a:spcPct val="0"/>
              </a:spcAft>
            </a:pPr>
            <a:r>
              <a:rPr kumimoji="1" lang="en-US" altLang="ko-KR" sz="900" dirty="0" smtClean="0">
                <a:latin typeface="Arial" panose="020B0604020202020204" pitchFamily="34" charset="0"/>
                <a:ea typeface="돋움" pitchFamily="50" charset="-127"/>
                <a:cs typeface="Arial" panose="020B0604020202020204" pitchFamily="34" charset="0"/>
              </a:rPr>
              <a:t>1</a:t>
            </a:r>
            <a:r>
              <a:rPr kumimoji="1" lang="vi-VN" altLang="ko-KR" sz="900" dirty="0">
                <a:latin typeface="Arial" panose="020B0604020202020204" pitchFamily="34" charset="0"/>
                <a:ea typeface="돋움" pitchFamily="50" charset="-127"/>
                <a:cs typeface="Arial" panose="020B0604020202020204" pitchFamily="34" charset="0"/>
              </a:rPr>
              <a:t>9</a:t>
            </a:r>
            <a:r>
              <a:rPr kumimoji="1" lang="en-US" altLang="ko-KR" sz="900" dirty="0" smtClean="0">
                <a:latin typeface="Arial" panose="020B0604020202020204" pitchFamily="34" charset="0"/>
                <a:ea typeface="돋움" pitchFamily="50" charset="-127"/>
                <a:cs typeface="Arial" panose="020B0604020202020204" pitchFamily="34" charset="0"/>
              </a:rPr>
              <a:t>. </a:t>
            </a:r>
            <a:r>
              <a:rPr kumimoji="1" lang="vi-VN" altLang="ko-KR" sz="900" dirty="0">
                <a:latin typeface="Arial" panose="020B0604020202020204" pitchFamily="34" charset="0"/>
                <a:ea typeface="돋움" pitchFamily="50" charset="-127"/>
                <a:cs typeface="Arial" panose="020B0604020202020204" pitchFamily="34" charset="0"/>
              </a:rPr>
              <a:t>Đặc điểm nào sau đây không phải là đặc tính của cặp nhiệt điện </a:t>
            </a:r>
            <a:r>
              <a:rPr kumimoji="1" lang="en-US" altLang="ko-KR" sz="900" dirty="0" smtClean="0">
                <a:latin typeface="Arial" panose="020B0604020202020204" pitchFamily="34" charset="0"/>
                <a:ea typeface="돋움" pitchFamily="50" charset="-127"/>
                <a:cs typeface="Arial" panose="020B0604020202020204" pitchFamily="34" charset="0"/>
              </a:rPr>
              <a:t>?</a:t>
            </a:r>
            <a:endParaRPr kumimoji="1" lang="vi-VN" altLang="ko-KR" sz="900" dirty="0" smtClean="0">
              <a:latin typeface="Arial" panose="020B0604020202020204" pitchFamily="34" charset="0"/>
              <a:ea typeface="돋움" pitchFamily="50" charset="-127"/>
              <a:cs typeface="Arial" panose="020B0604020202020204" pitchFamily="34" charset="0"/>
            </a:endParaRPr>
          </a:p>
          <a:p>
            <a:pPr fontAlgn="base">
              <a:spcBef>
                <a:spcPct val="0"/>
              </a:spcBef>
              <a:spcAft>
                <a:spcPct val="0"/>
              </a:spcAft>
            </a:pPr>
            <a:endParaRPr kumimoji="1" lang="en-US" altLang="ko-KR" sz="900" dirty="0">
              <a:latin typeface="Arial" panose="020B0604020202020204" pitchFamily="34" charset="0"/>
              <a:ea typeface="돋움" pitchFamily="50" charset="-127"/>
              <a:cs typeface="Arial" panose="020B0604020202020204" pitchFamily="34" charset="0"/>
            </a:endParaRPr>
          </a:p>
          <a:p>
            <a:pPr fontAlgn="base">
              <a:spcBef>
                <a:spcPct val="0"/>
              </a:spcBef>
              <a:spcAft>
                <a:spcPct val="0"/>
              </a:spcAft>
            </a:pPr>
            <a:r>
              <a:rPr kumimoji="1" lang="en-US" altLang="ko-KR" sz="900">
                <a:latin typeface="Arial" panose="020B0604020202020204" pitchFamily="34" charset="0"/>
                <a:ea typeface="돋움" pitchFamily="50" charset="-127"/>
                <a:cs typeface="Arial" panose="020B0604020202020204" pitchFamily="34" charset="0"/>
              </a:rPr>
              <a:t>  </a:t>
            </a:r>
            <a:r>
              <a:rPr kumimoji="1" lang="vi-VN" altLang="ko-KR" sz="900">
                <a:latin typeface="Arial" panose="020B0604020202020204" pitchFamily="34" charset="0"/>
                <a:ea typeface="돋움" pitchFamily="50" charset="-127"/>
                <a:cs typeface="Arial" panose="020B0604020202020204" pitchFamily="34" charset="0"/>
              </a:rPr>
              <a:t> </a:t>
            </a:r>
            <a:r>
              <a:rPr lang="en-US" altLang="ko-KR" dirty="0">
                <a:latin typeface="Arial" panose="020B0604020202020204" pitchFamily="34" charset="0"/>
                <a:ea typeface="돋움" pitchFamily="50" charset="-127"/>
                <a:cs typeface="Arial" panose="020B0604020202020204" pitchFamily="34" charset="0"/>
              </a:rPr>
              <a:t>A</a:t>
            </a:r>
            <a:r>
              <a:rPr kumimoji="1" lang="en-US" altLang="ko-KR" sz="900" smtClean="0">
                <a:latin typeface="Arial" panose="020B0604020202020204" pitchFamily="34" charset="0"/>
                <a:ea typeface="돋움" pitchFamily="50" charset="-127"/>
                <a:cs typeface="Arial" panose="020B0604020202020204" pitchFamily="34" charset="0"/>
              </a:rPr>
              <a:t> </a:t>
            </a:r>
            <a:r>
              <a:rPr kumimoji="1" lang="vi-VN" sz="900" dirty="0">
                <a:latin typeface="Arial" panose="020B0604020202020204" pitchFamily="34" charset="0"/>
                <a:ea typeface="돋움" pitchFamily="50" charset="-127"/>
                <a:cs typeface="Arial" panose="020B0604020202020204" pitchFamily="34" charset="0"/>
              </a:rPr>
              <a:t>Phản hồi nhanh và tương đối ít lỗi do thời gian</a:t>
            </a:r>
            <a:endParaRPr kumimoji="1" lang="ko-KR" altLang="en-US" sz="900" dirty="0">
              <a:latin typeface="Arial" panose="020B0604020202020204" pitchFamily="34" charset="0"/>
              <a:ea typeface="돋움" pitchFamily="50" charset="-127"/>
              <a:cs typeface="Arial" panose="020B0604020202020204" pitchFamily="34" charset="0"/>
            </a:endParaRPr>
          </a:p>
          <a:p>
            <a:pPr fontAlgn="base">
              <a:spcBef>
                <a:spcPct val="0"/>
              </a:spcBef>
              <a:spcAft>
                <a:spcPct val="0"/>
              </a:spcAft>
            </a:pPr>
            <a:r>
              <a:rPr kumimoji="1" lang="vi-VN" sz="900">
                <a:latin typeface="Arial" panose="020B0604020202020204" pitchFamily="34" charset="0"/>
                <a:ea typeface="돋움" pitchFamily="50" charset="-127"/>
                <a:cs typeface="Arial" panose="020B0604020202020204" pitchFamily="34" charset="0"/>
              </a:rPr>
              <a:t>   </a:t>
            </a:r>
            <a:r>
              <a:rPr kumimoji="1" lang="en-US" sz="900" smtClean="0">
                <a:latin typeface="Arial" panose="020B0604020202020204" pitchFamily="34" charset="0"/>
                <a:ea typeface="돋움" pitchFamily="50" charset="-127"/>
                <a:cs typeface="Arial" panose="020B0604020202020204" pitchFamily="34" charset="0"/>
              </a:rPr>
              <a:t>B</a:t>
            </a:r>
            <a:r>
              <a:rPr kumimoji="1" lang="vi-VN" sz="900" smtClean="0">
                <a:latin typeface="Arial" panose="020B0604020202020204" pitchFamily="34" charset="0"/>
                <a:ea typeface="돋움" pitchFamily="50" charset="-127"/>
                <a:cs typeface="Arial" panose="020B0604020202020204" pitchFamily="34" charset="0"/>
              </a:rPr>
              <a:t> </a:t>
            </a:r>
            <a:r>
              <a:rPr kumimoji="1" lang="vi-VN" sz="900" dirty="0">
                <a:latin typeface="Arial" panose="020B0604020202020204" pitchFamily="34" charset="0"/>
                <a:ea typeface="돋움" pitchFamily="50" charset="-127"/>
                <a:cs typeface="Arial" panose="020B0604020202020204" pitchFamily="34" charset="0"/>
              </a:rPr>
              <a:t>Nhiệt độ được phát hiện bằng cách sử dụng nhiệt </a:t>
            </a:r>
            <a:r>
              <a:rPr kumimoji="1" lang="vi-VN" sz="900" dirty="0" smtClean="0">
                <a:latin typeface="Arial" panose="020B0604020202020204" pitchFamily="34" charset="0"/>
                <a:ea typeface="돋움" pitchFamily="50" charset="-127"/>
                <a:cs typeface="Arial" panose="020B0604020202020204" pitchFamily="34" charset="0"/>
              </a:rPr>
              <a:t>điện</a:t>
            </a:r>
            <a:endParaRPr kumimoji="1" lang="ko-KR" altLang="en-US" sz="900" dirty="0" smtClean="0">
              <a:latin typeface="Arial" panose="020B0604020202020204" pitchFamily="34" charset="0"/>
              <a:ea typeface="돋움" pitchFamily="50" charset="-127"/>
              <a:cs typeface="Arial" panose="020B0604020202020204" pitchFamily="34" charset="0"/>
            </a:endParaRPr>
          </a:p>
          <a:p>
            <a:pPr fontAlgn="base">
              <a:spcBef>
                <a:spcPct val="0"/>
              </a:spcBef>
              <a:spcAft>
                <a:spcPct val="0"/>
              </a:spcAft>
            </a:pPr>
            <a:r>
              <a:rPr kumimoji="1" lang="ko-KR" altLang="en-US" sz="900" smtClean="0">
                <a:latin typeface="Arial" panose="020B0604020202020204" pitchFamily="34" charset="0"/>
                <a:ea typeface="돋움" pitchFamily="50" charset="-127"/>
                <a:cs typeface="Arial" panose="020B0604020202020204" pitchFamily="34" charset="0"/>
              </a:rPr>
              <a:t>   </a:t>
            </a:r>
            <a:r>
              <a:rPr kumimoji="1" lang="en-US" altLang="ko-KR" sz="900" smtClean="0">
                <a:latin typeface="Arial" panose="020B0604020202020204" pitchFamily="34" charset="0"/>
                <a:ea typeface="돋움" pitchFamily="50" charset="-127"/>
                <a:cs typeface="Arial" panose="020B0604020202020204" pitchFamily="34" charset="0"/>
              </a:rPr>
              <a:t>C</a:t>
            </a:r>
            <a:r>
              <a:rPr kumimoji="1" lang="ko-KR" altLang="en-US" sz="900" smtClean="0">
                <a:latin typeface="Arial" panose="020B0604020202020204" pitchFamily="34" charset="0"/>
                <a:ea typeface="돋움" pitchFamily="50" charset="-127"/>
                <a:cs typeface="Arial" panose="020B0604020202020204" pitchFamily="34" charset="0"/>
              </a:rPr>
              <a:t> </a:t>
            </a:r>
            <a:r>
              <a:rPr kumimoji="1" lang="vi-VN" sz="900" dirty="0" smtClean="0">
                <a:latin typeface="Arial" panose="020B0604020202020204" pitchFamily="34" charset="0"/>
                <a:ea typeface="돋움" pitchFamily="50" charset="-127"/>
                <a:cs typeface="Arial" panose="020B0604020202020204" pitchFamily="34" charset="0"/>
              </a:rPr>
              <a:t>Độ bền cơ học cao, chống ăn mòn mạnh và </a:t>
            </a:r>
            <a:r>
              <a:rPr kumimoji="1" lang="vi-VN" sz="900" smtClean="0">
                <a:latin typeface="Arial" panose="020B0604020202020204" pitchFamily="34" charset="0"/>
                <a:ea typeface="돋움" pitchFamily="50" charset="-127"/>
                <a:cs typeface="Arial" panose="020B0604020202020204" pitchFamily="34" charset="0"/>
              </a:rPr>
              <a:t>an toàn</a:t>
            </a:r>
            <a:endParaRPr kumimoji="1" lang="en-US" sz="900" smtClean="0">
              <a:latin typeface="Arial" panose="020B0604020202020204" pitchFamily="34" charset="0"/>
              <a:ea typeface="돋움" pitchFamily="50" charset="-127"/>
              <a:cs typeface="Arial" panose="020B0604020202020204" pitchFamily="34" charset="0"/>
            </a:endParaRPr>
          </a:p>
          <a:p>
            <a:pPr fontAlgn="base">
              <a:spcBef>
                <a:spcPct val="0"/>
              </a:spcBef>
              <a:spcAft>
                <a:spcPct val="0"/>
              </a:spcAft>
            </a:pPr>
            <a:r>
              <a:rPr kumimoji="1" lang="vi-VN" sz="900" smtClean="0">
                <a:latin typeface="Arial" panose="020B0604020202020204" pitchFamily="34" charset="0"/>
                <a:ea typeface="돋움" pitchFamily="50" charset="-127"/>
                <a:cs typeface="Arial" panose="020B0604020202020204" pitchFamily="34" charset="0"/>
              </a:rPr>
              <a:t> </a:t>
            </a:r>
            <a:r>
              <a:rPr kumimoji="1" lang="vi-VN" sz="900" dirty="0" smtClean="0">
                <a:latin typeface="Arial" panose="020B0604020202020204" pitchFamily="34" charset="0"/>
                <a:ea typeface="돋움" pitchFamily="50" charset="-127"/>
                <a:cs typeface="Arial" panose="020B0604020202020204" pitchFamily="34" charset="0"/>
              </a:rPr>
              <a:t>ngay cả ở nhiệt độ cao</a:t>
            </a:r>
            <a:endParaRPr kumimoji="1" lang="ko-KR" altLang="en-US" sz="900" dirty="0" smtClean="0">
              <a:latin typeface="Arial" panose="020B0604020202020204" pitchFamily="34" charset="0"/>
              <a:ea typeface="돋움" pitchFamily="50" charset="-127"/>
              <a:cs typeface="Arial" panose="020B0604020202020204" pitchFamily="34" charset="0"/>
            </a:endParaRPr>
          </a:p>
          <a:p>
            <a:pPr fontAlgn="base">
              <a:spcBef>
                <a:spcPct val="0"/>
              </a:spcBef>
              <a:spcAft>
                <a:spcPct val="0"/>
              </a:spcAft>
            </a:pPr>
            <a:r>
              <a:rPr kumimoji="1" lang="ko-KR" altLang="en-US" sz="900" smtClean="0">
                <a:latin typeface="Arial" panose="020B0604020202020204" pitchFamily="34" charset="0"/>
                <a:ea typeface="돋움" pitchFamily="50" charset="-127"/>
                <a:cs typeface="Arial" panose="020B0604020202020204" pitchFamily="34" charset="0"/>
              </a:rPr>
              <a:t>   </a:t>
            </a:r>
            <a:r>
              <a:rPr lang="en-US" altLang="ko-KR" dirty="0">
                <a:latin typeface="Arial" panose="020B0604020202020204" pitchFamily="34" charset="0"/>
                <a:ea typeface="돋움" pitchFamily="50" charset="-127"/>
                <a:cs typeface="Arial" panose="020B0604020202020204" pitchFamily="34" charset="0"/>
              </a:rPr>
              <a:t>D</a:t>
            </a:r>
            <a:r>
              <a:rPr kumimoji="1" lang="ko-KR" altLang="en-US" sz="900" smtClean="0">
                <a:latin typeface="Arial" panose="020B0604020202020204" pitchFamily="34" charset="0"/>
                <a:ea typeface="돋움" pitchFamily="50" charset="-127"/>
                <a:cs typeface="Arial" panose="020B0604020202020204" pitchFamily="34" charset="0"/>
              </a:rPr>
              <a:t> </a:t>
            </a:r>
            <a:r>
              <a:rPr kumimoji="1" lang="vi-VN" altLang="ko-KR" sz="900" dirty="0">
                <a:latin typeface="Arial" panose="020B0604020202020204" pitchFamily="34" charset="0"/>
                <a:ea typeface="돋움" pitchFamily="50" charset="-127"/>
                <a:cs typeface="Arial" panose="020B0604020202020204" pitchFamily="34" charset="0"/>
              </a:rPr>
              <a:t>Hệ số nhiệt độ điện trở lớn có thể đo chính xác cùng nhiệt độ nhỏ</a:t>
            </a:r>
            <a:endParaRPr kumimoji="1" lang="ko-KR" altLang="en-US" sz="900" dirty="0">
              <a:latin typeface="Arial" panose="020B0604020202020204" pitchFamily="34" charset="0"/>
              <a:ea typeface="돋움" pitchFamily="50" charset="-127"/>
              <a:cs typeface="Arial" panose="020B0604020202020204" pitchFamily="34" charset="0"/>
            </a:endParaRPr>
          </a:p>
          <a:p>
            <a:pPr fontAlgn="base">
              <a:spcBef>
                <a:spcPct val="0"/>
              </a:spcBef>
              <a:spcAft>
                <a:spcPct val="0"/>
              </a:spcAft>
            </a:pPr>
            <a:endParaRPr kumimoji="1" lang="vi-VN" altLang="ko-KR" sz="900" dirty="0">
              <a:latin typeface="Arial" panose="020B0604020202020204" pitchFamily="34" charset="0"/>
              <a:ea typeface="돋움" pitchFamily="50" charset="-127"/>
              <a:cs typeface="Arial" panose="020B0604020202020204" pitchFamily="34" charset="0"/>
            </a:endParaRPr>
          </a:p>
        </p:txBody>
      </p:sp>
      <p:sp>
        <p:nvSpPr>
          <p:cNvPr id="19" name="Rectangle 18"/>
          <p:cNvSpPr/>
          <p:nvPr/>
        </p:nvSpPr>
        <p:spPr>
          <a:xfrm>
            <a:off x="292100" y="4384194"/>
            <a:ext cx="3145970" cy="784830"/>
          </a:xfrm>
          <a:prstGeom prst="rect">
            <a:avLst/>
          </a:prstGeom>
        </p:spPr>
        <p:txBody>
          <a:bodyPr wrap="square">
            <a:spAutoFit/>
          </a:bodyPr>
          <a:lstStyle/>
          <a:p>
            <a:pPr fontAlgn="base">
              <a:spcBef>
                <a:spcPct val="0"/>
              </a:spcBef>
              <a:spcAft>
                <a:spcPct val="0"/>
              </a:spcAft>
            </a:pPr>
            <a:r>
              <a:rPr kumimoji="1" lang="en-US" altLang="ko-KR" sz="900" dirty="0" smtClean="0">
                <a:latin typeface="Arial" panose="020B0604020202020204" pitchFamily="34" charset="0"/>
                <a:ea typeface="돋움" pitchFamily="50" charset="-127"/>
                <a:cs typeface="Arial" panose="020B0604020202020204" pitchFamily="34" charset="0"/>
              </a:rPr>
              <a:t>1</a:t>
            </a:r>
            <a:r>
              <a:rPr kumimoji="1" lang="vi-VN" altLang="ko-KR" sz="900" dirty="0">
                <a:latin typeface="Arial" panose="020B0604020202020204" pitchFamily="34" charset="0"/>
                <a:ea typeface="돋움" pitchFamily="50" charset="-127"/>
                <a:cs typeface="Arial" panose="020B0604020202020204" pitchFamily="34" charset="0"/>
              </a:rPr>
              <a:t>8</a:t>
            </a:r>
            <a:r>
              <a:rPr kumimoji="1" lang="en-US" altLang="ko-KR" sz="900" dirty="0" smtClean="0">
                <a:latin typeface="Arial" panose="020B0604020202020204" pitchFamily="34" charset="0"/>
                <a:ea typeface="돋움" pitchFamily="50" charset="-127"/>
                <a:cs typeface="Arial" panose="020B0604020202020204" pitchFamily="34" charset="0"/>
              </a:rPr>
              <a:t>. </a:t>
            </a:r>
            <a:r>
              <a:rPr kumimoji="1" lang="vi-VN" altLang="ko-KR" sz="900" dirty="0">
                <a:latin typeface="Arial" panose="020B0604020202020204" pitchFamily="34" charset="0"/>
                <a:ea typeface="돋움" pitchFamily="50" charset="-127"/>
                <a:cs typeface="Arial" panose="020B0604020202020204" pitchFamily="34" charset="0"/>
              </a:rPr>
              <a:t>Chủng loại nào của TR biểu hiện hình thức </a:t>
            </a:r>
            <a:r>
              <a:rPr kumimoji="1" lang="vi-VN" altLang="ko-KR" sz="900">
                <a:latin typeface="Arial" panose="020B0604020202020204" pitchFamily="34" charset="0"/>
                <a:ea typeface="돋움" pitchFamily="50" charset="-127"/>
                <a:cs typeface="Arial" panose="020B0604020202020204" pitchFamily="34" charset="0"/>
              </a:rPr>
              <a:t>dưới </a:t>
            </a:r>
            <a:r>
              <a:rPr kumimoji="1" lang="vi-VN" altLang="ko-KR" sz="900" smtClean="0">
                <a:latin typeface="Arial" panose="020B0604020202020204" pitchFamily="34" charset="0"/>
                <a:ea typeface="돋움" pitchFamily="50" charset="-127"/>
                <a:cs typeface="Arial" panose="020B0604020202020204" pitchFamily="34" charset="0"/>
              </a:rPr>
              <a:t>đây</a:t>
            </a:r>
            <a:r>
              <a:rPr kumimoji="1" lang="en-US" altLang="ko-KR" sz="900" smtClean="0">
                <a:latin typeface="Arial" panose="020B0604020202020204" pitchFamily="34" charset="0"/>
                <a:ea typeface="돋움" pitchFamily="50" charset="-127"/>
                <a:cs typeface="Arial" panose="020B0604020202020204" pitchFamily="34" charset="0"/>
              </a:rPr>
              <a:t>? </a:t>
            </a:r>
            <a:endParaRPr kumimoji="1" lang="en-US" altLang="ko-KR" sz="900" dirty="0">
              <a:latin typeface="Arial" panose="020B0604020202020204" pitchFamily="34" charset="0"/>
              <a:ea typeface="돋움" pitchFamily="50" charset="-127"/>
              <a:cs typeface="Arial" panose="020B0604020202020204" pitchFamily="34" charset="0"/>
            </a:endParaRPr>
          </a:p>
          <a:p>
            <a:pPr fontAlgn="base">
              <a:spcBef>
                <a:spcPct val="0"/>
              </a:spcBef>
              <a:spcAft>
                <a:spcPct val="0"/>
              </a:spcAft>
            </a:pPr>
            <a:r>
              <a:rPr kumimoji="1" lang="en-US" altLang="ko-KR" sz="900" dirty="0">
                <a:latin typeface="Arial" panose="020B0604020202020204" pitchFamily="34" charset="0"/>
                <a:ea typeface="돋움" pitchFamily="50" charset="-127"/>
                <a:cs typeface="Arial" panose="020B0604020202020204" pitchFamily="34" charset="0"/>
              </a:rPr>
              <a:t>  ※ 2SDxxx</a:t>
            </a:r>
          </a:p>
          <a:p>
            <a:pPr fontAlgn="base">
              <a:spcBef>
                <a:spcPct val="0"/>
              </a:spcBef>
              <a:spcAft>
                <a:spcPct val="0"/>
              </a:spcAft>
            </a:pPr>
            <a:r>
              <a:rPr kumimoji="1" lang="vi-VN" altLang="ko-KR" sz="900">
                <a:latin typeface="Arial" panose="020B0604020202020204" pitchFamily="34" charset="0"/>
                <a:ea typeface="돋움" pitchFamily="50" charset="-127"/>
                <a:cs typeface="Arial" panose="020B0604020202020204" pitchFamily="34" charset="0"/>
              </a:rPr>
              <a:t>  </a:t>
            </a:r>
            <a:r>
              <a:rPr lang="en-US" altLang="ko-KR">
                <a:latin typeface="Arial" panose="020B0604020202020204" pitchFamily="34" charset="0"/>
                <a:ea typeface="돋움" pitchFamily="50" charset="-127"/>
                <a:cs typeface="Arial" panose="020B0604020202020204" pitchFamily="34" charset="0"/>
              </a:rPr>
              <a:t>A</a:t>
            </a:r>
            <a:r>
              <a:rPr kumimoji="1" lang="en-US" altLang="ko-KR" sz="900" smtClean="0">
                <a:latin typeface="Arial" panose="020B0604020202020204" pitchFamily="34" charset="0"/>
                <a:ea typeface="돋움" pitchFamily="50" charset="-127"/>
                <a:cs typeface="Arial" panose="020B0604020202020204" pitchFamily="34" charset="0"/>
              </a:rPr>
              <a:t> </a:t>
            </a:r>
            <a:r>
              <a:rPr lang="vi-VN" sz="900" smtClean="0">
                <a:latin typeface="Arial" panose="020B0604020202020204" pitchFamily="34" charset="0"/>
                <a:cs typeface="Arial" panose="020B0604020202020204" pitchFamily="34" charset="0"/>
              </a:rPr>
              <a:t> </a:t>
            </a:r>
            <a:r>
              <a:rPr kumimoji="1" lang="vi-VN" sz="900" smtClean="0">
                <a:latin typeface="Arial" panose="020B0604020202020204" pitchFamily="34" charset="0"/>
                <a:ea typeface="돋움" pitchFamily="50" charset="-127"/>
                <a:cs typeface="Arial" panose="020B0604020202020204" pitchFamily="34" charset="0"/>
              </a:rPr>
              <a:t>NPN tần </a:t>
            </a:r>
            <a:r>
              <a:rPr kumimoji="1" lang="vi-VN" sz="900" dirty="0">
                <a:latin typeface="Arial" panose="020B0604020202020204" pitchFamily="34" charset="0"/>
                <a:ea typeface="돋움" pitchFamily="50" charset="-127"/>
                <a:cs typeface="Arial" panose="020B0604020202020204" pitchFamily="34" charset="0"/>
              </a:rPr>
              <a:t>số </a:t>
            </a:r>
            <a:r>
              <a:rPr kumimoji="1" lang="vi-VN" sz="900">
                <a:latin typeface="Arial" panose="020B0604020202020204" pitchFamily="34" charset="0"/>
                <a:ea typeface="돋움" pitchFamily="50" charset="-127"/>
                <a:cs typeface="Arial" panose="020B0604020202020204" pitchFamily="34" charset="0"/>
              </a:rPr>
              <a:t>cao       </a:t>
            </a:r>
            <a:r>
              <a:rPr kumimoji="1" lang="en-US" sz="900" smtClean="0">
                <a:latin typeface="Arial" panose="020B0604020202020204" pitchFamily="34" charset="0"/>
                <a:ea typeface="돋움" pitchFamily="50" charset="-127"/>
                <a:cs typeface="Arial" panose="020B0604020202020204" pitchFamily="34" charset="0"/>
              </a:rPr>
              <a:t>               </a:t>
            </a:r>
            <a:r>
              <a:rPr kumimoji="1" lang="vi-VN" sz="900" smtClean="0">
                <a:latin typeface="Arial" panose="020B0604020202020204" pitchFamily="34" charset="0"/>
                <a:ea typeface="돋움" pitchFamily="50" charset="-127"/>
                <a:cs typeface="Arial" panose="020B0604020202020204" pitchFamily="34" charset="0"/>
              </a:rPr>
              <a:t>  </a:t>
            </a:r>
            <a:r>
              <a:rPr lang="en-US">
                <a:latin typeface="Arial" panose="020B0604020202020204" pitchFamily="34" charset="0"/>
                <a:ea typeface="돋움" pitchFamily="50" charset="-127"/>
                <a:cs typeface="Arial" panose="020B0604020202020204" pitchFamily="34" charset="0"/>
              </a:rPr>
              <a:t>B</a:t>
            </a:r>
            <a:r>
              <a:rPr kumimoji="1" lang="ko-KR" altLang="en-US" sz="900" smtClean="0">
                <a:latin typeface="Arial" panose="020B0604020202020204" pitchFamily="34" charset="0"/>
                <a:ea typeface="돋움" pitchFamily="50" charset="-127"/>
                <a:cs typeface="Arial" panose="020B0604020202020204" pitchFamily="34" charset="0"/>
              </a:rPr>
              <a:t> </a:t>
            </a:r>
            <a:r>
              <a:rPr kumimoji="1" lang="vi-VN" altLang="ko-KR" sz="900" smtClean="0">
                <a:latin typeface="Arial" panose="020B0604020202020204" pitchFamily="34" charset="0"/>
                <a:ea typeface="돋움" pitchFamily="50" charset="-127"/>
                <a:cs typeface="Arial" panose="020B0604020202020204" pitchFamily="34" charset="0"/>
              </a:rPr>
              <a:t>PNP  </a:t>
            </a:r>
            <a:r>
              <a:rPr kumimoji="1" lang="vi-VN" altLang="ko-KR" sz="900" dirty="0">
                <a:latin typeface="Arial" panose="020B0604020202020204" pitchFamily="34" charset="0"/>
                <a:ea typeface="돋움" pitchFamily="50" charset="-127"/>
                <a:cs typeface="Arial" panose="020B0604020202020204" pitchFamily="34" charset="0"/>
              </a:rPr>
              <a:t>tần số thấp </a:t>
            </a:r>
            <a:endParaRPr kumimoji="1" lang="ko-KR" altLang="en-US" sz="900" dirty="0">
              <a:latin typeface="Arial" panose="020B0604020202020204" pitchFamily="34" charset="0"/>
              <a:ea typeface="돋움" pitchFamily="50" charset="-127"/>
              <a:cs typeface="Arial" panose="020B0604020202020204" pitchFamily="34" charset="0"/>
            </a:endParaRPr>
          </a:p>
          <a:p>
            <a:pPr fontAlgn="base">
              <a:spcBef>
                <a:spcPct val="0"/>
              </a:spcBef>
              <a:spcAft>
                <a:spcPct val="0"/>
              </a:spcAft>
            </a:pPr>
            <a:r>
              <a:rPr kumimoji="1" lang="ko-KR" altLang="en-US" sz="900">
                <a:latin typeface="Arial" panose="020B0604020202020204" pitchFamily="34" charset="0"/>
                <a:ea typeface="돋움" pitchFamily="50" charset="-127"/>
                <a:cs typeface="Arial" panose="020B0604020202020204" pitchFamily="34" charset="0"/>
              </a:rPr>
              <a:t>  </a:t>
            </a:r>
            <a:r>
              <a:rPr kumimoji="1" lang="en-US" altLang="ko-KR" sz="900" smtClean="0">
                <a:latin typeface="Arial" panose="020B0604020202020204" pitchFamily="34" charset="0"/>
                <a:ea typeface="돋움" pitchFamily="50" charset="-127"/>
                <a:cs typeface="Arial" panose="020B0604020202020204" pitchFamily="34" charset="0"/>
              </a:rPr>
              <a:t>C</a:t>
            </a:r>
            <a:r>
              <a:rPr kumimoji="1" lang="ko-KR" altLang="en-US" sz="900" smtClean="0">
                <a:latin typeface="Arial" panose="020B0604020202020204" pitchFamily="34" charset="0"/>
                <a:ea typeface="돋움" pitchFamily="50" charset="-127"/>
                <a:cs typeface="Arial" panose="020B0604020202020204" pitchFamily="34" charset="0"/>
              </a:rPr>
              <a:t> </a:t>
            </a:r>
            <a:r>
              <a:rPr kumimoji="1" lang="vi-VN" altLang="ko-KR" sz="900" dirty="0">
                <a:latin typeface="Arial" panose="020B0604020202020204" pitchFamily="34" charset="0"/>
                <a:ea typeface="돋움" pitchFamily="50" charset="-127"/>
                <a:cs typeface="Arial" panose="020B0604020202020204" pitchFamily="34" charset="0"/>
              </a:rPr>
              <a:t>Loại NPN cho tần số </a:t>
            </a:r>
            <a:r>
              <a:rPr kumimoji="1" lang="vi-VN" altLang="ko-KR" sz="900">
                <a:latin typeface="Arial" panose="020B0604020202020204" pitchFamily="34" charset="0"/>
                <a:ea typeface="돋움" pitchFamily="50" charset="-127"/>
                <a:cs typeface="Arial" panose="020B0604020202020204" pitchFamily="34" charset="0"/>
              </a:rPr>
              <a:t>thấp </a:t>
            </a:r>
            <a:r>
              <a:rPr kumimoji="1" lang="ko-KR" altLang="en-US" sz="900">
                <a:latin typeface="Arial" panose="020B0604020202020204" pitchFamily="34" charset="0"/>
                <a:ea typeface="돋움" pitchFamily="50" charset="-127"/>
                <a:cs typeface="Arial" panose="020B0604020202020204" pitchFamily="34" charset="0"/>
              </a:rPr>
              <a:t>     </a:t>
            </a:r>
            <a:r>
              <a:rPr kumimoji="1" lang="vi-VN" altLang="ko-KR" sz="900" smtClean="0">
                <a:latin typeface="Arial" panose="020B0604020202020204" pitchFamily="34" charset="0"/>
                <a:ea typeface="돋움" pitchFamily="50" charset="-127"/>
                <a:cs typeface="Arial" panose="020B0604020202020204" pitchFamily="34" charset="0"/>
              </a:rPr>
              <a:t>   </a:t>
            </a:r>
            <a:r>
              <a:rPr lang="en-US" altLang="ko-KR">
                <a:latin typeface="Arial" panose="020B0604020202020204" pitchFamily="34" charset="0"/>
                <a:ea typeface="돋움" pitchFamily="50" charset="-127"/>
                <a:cs typeface="Arial" panose="020B0604020202020204" pitchFamily="34" charset="0"/>
              </a:rPr>
              <a:t>D</a:t>
            </a:r>
            <a:r>
              <a:rPr kumimoji="1" lang="vi-VN" altLang="ko-KR" sz="900" smtClean="0">
                <a:latin typeface="Arial" panose="020B0604020202020204" pitchFamily="34" charset="0"/>
                <a:ea typeface="돋움" pitchFamily="50" charset="-127"/>
                <a:cs typeface="Arial" panose="020B0604020202020204" pitchFamily="34" charset="0"/>
              </a:rPr>
              <a:t> </a:t>
            </a:r>
            <a:r>
              <a:rPr kumimoji="1" lang="en-US" altLang="ko-KR" sz="900" smtClean="0">
                <a:latin typeface="Arial" panose="020B0604020202020204" pitchFamily="34" charset="0"/>
                <a:ea typeface="돋움" pitchFamily="50" charset="-127"/>
                <a:cs typeface="Arial" panose="020B0604020202020204" pitchFamily="34" charset="0"/>
              </a:rPr>
              <a:t>PNP </a:t>
            </a:r>
            <a:r>
              <a:rPr kumimoji="1" lang="vi-VN" altLang="ko-KR" sz="900" smtClean="0">
                <a:latin typeface="Arial" panose="020B0604020202020204" pitchFamily="34" charset="0"/>
                <a:ea typeface="돋움" pitchFamily="50" charset="-127"/>
                <a:cs typeface="Arial" panose="020B0604020202020204" pitchFamily="34" charset="0"/>
              </a:rPr>
              <a:t> </a:t>
            </a:r>
            <a:r>
              <a:rPr kumimoji="1" lang="vi-VN" altLang="ko-KR" sz="900" dirty="0">
                <a:latin typeface="Arial" panose="020B0604020202020204" pitchFamily="34" charset="0"/>
                <a:ea typeface="돋움" pitchFamily="50" charset="-127"/>
                <a:cs typeface="Arial" panose="020B0604020202020204" pitchFamily="34" charset="0"/>
              </a:rPr>
              <a:t>tần số cao</a:t>
            </a:r>
            <a:endParaRPr kumimoji="1" lang="ko-KR" altLang="en-US" sz="900" dirty="0">
              <a:latin typeface="Arial" panose="020B0604020202020204" pitchFamily="34" charset="0"/>
              <a:ea typeface="돋움" pitchFamily="50" charset="-127"/>
              <a:cs typeface="Arial" panose="020B0604020202020204" pitchFamily="34" charset="0"/>
            </a:endParaRPr>
          </a:p>
          <a:p>
            <a:pPr fontAlgn="base">
              <a:spcBef>
                <a:spcPct val="0"/>
              </a:spcBef>
              <a:spcAft>
                <a:spcPct val="0"/>
              </a:spcAft>
            </a:pPr>
            <a:endParaRPr kumimoji="1" lang="vi-VN" altLang="ko-KR" sz="900" dirty="0">
              <a:latin typeface="Arial" panose="020B0604020202020204" pitchFamily="34" charset="0"/>
              <a:ea typeface="돋움" pitchFamily="50" charset="-127"/>
              <a:cs typeface="Arial" panose="020B0604020202020204" pitchFamily="34" charset="0"/>
            </a:endParaRPr>
          </a:p>
        </p:txBody>
      </p:sp>
      <p:sp>
        <p:nvSpPr>
          <p:cNvPr id="13" name="Rectangle 7"/>
          <p:cNvSpPr>
            <a:spLocks noChangeArrowheads="1"/>
          </p:cNvSpPr>
          <p:nvPr/>
        </p:nvSpPr>
        <p:spPr bwMode="auto">
          <a:xfrm>
            <a:off x="295731" y="6992773"/>
            <a:ext cx="312420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900">
                <a:solidFill>
                  <a:schemeClr val="tx1"/>
                </a:solidFill>
                <a:latin typeface="Arial" charset="0"/>
                <a:ea typeface="돋움" pitchFamily="50" charset="-127"/>
              </a:defRPr>
            </a:lvl1pPr>
            <a:lvl2pPr marL="742950" indent="-285750" eaLnBrk="0" hangingPunct="0">
              <a:defRPr kumimoji="1" sz="900">
                <a:solidFill>
                  <a:schemeClr val="tx1"/>
                </a:solidFill>
                <a:latin typeface="Arial" charset="0"/>
                <a:ea typeface="돋움" pitchFamily="50" charset="-127"/>
              </a:defRPr>
            </a:lvl2pPr>
            <a:lvl3pPr marL="1143000" indent="-228600" eaLnBrk="0" hangingPunct="0">
              <a:defRPr kumimoji="1" sz="900">
                <a:solidFill>
                  <a:schemeClr val="tx1"/>
                </a:solidFill>
                <a:latin typeface="Arial" charset="0"/>
                <a:ea typeface="돋움" pitchFamily="50" charset="-127"/>
              </a:defRPr>
            </a:lvl3pPr>
            <a:lvl4pPr marL="1600200" indent="-228600" eaLnBrk="0" hangingPunct="0">
              <a:defRPr kumimoji="1" sz="900">
                <a:solidFill>
                  <a:schemeClr val="tx1"/>
                </a:solidFill>
                <a:latin typeface="Arial" charset="0"/>
                <a:ea typeface="돋움" pitchFamily="50" charset="-127"/>
              </a:defRPr>
            </a:lvl4pPr>
            <a:lvl5pPr marL="2057400" indent="-228600" eaLnBrk="0" hangingPunct="0">
              <a:defRPr kumimoji="1" sz="900">
                <a:solidFill>
                  <a:schemeClr val="tx1"/>
                </a:solidFill>
                <a:latin typeface="Arial" charset="0"/>
                <a:ea typeface="돋움" pitchFamily="50" charset="-127"/>
              </a:defRPr>
            </a:lvl5pPr>
            <a:lvl6pPr marL="2514600" indent="-228600" eaLnBrk="0" fontAlgn="base" hangingPunct="0">
              <a:spcBef>
                <a:spcPct val="0"/>
              </a:spcBef>
              <a:spcAft>
                <a:spcPct val="0"/>
              </a:spcAft>
              <a:defRPr kumimoji="1" sz="900">
                <a:solidFill>
                  <a:schemeClr val="tx1"/>
                </a:solidFill>
                <a:latin typeface="Arial" charset="0"/>
                <a:ea typeface="돋움" pitchFamily="50" charset="-127"/>
              </a:defRPr>
            </a:lvl6pPr>
            <a:lvl7pPr marL="2971800" indent="-228600" eaLnBrk="0" fontAlgn="base" hangingPunct="0">
              <a:spcBef>
                <a:spcPct val="0"/>
              </a:spcBef>
              <a:spcAft>
                <a:spcPct val="0"/>
              </a:spcAft>
              <a:defRPr kumimoji="1" sz="900">
                <a:solidFill>
                  <a:schemeClr val="tx1"/>
                </a:solidFill>
                <a:latin typeface="Arial" charset="0"/>
                <a:ea typeface="돋움" pitchFamily="50" charset="-127"/>
              </a:defRPr>
            </a:lvl7pPr>
            <a:lvl8pPr marL="3429000" indent="-228600" eaLnBrk="0" fontAlgn="base" hangingPunct="0">
              <a:spcBef>
                <a:spcPct val="0"/>
              </a:spcBef>
              <a:spcAft>
                <a:spcPct val="0"/>
              </a:spcAft>
              <a:defRPr kumimoji="1" sz="900">
                <a:solidFill>
                  <a:schemeClr val="tx1"/>
                </a:solidFill>
                <a:latin typeface="Arial" charset="0"/>
                <a:ea typeface="돋움" pitchFamily="50" charset="-127"/>
              </a:defRPr>
            </a:lvl8pPr>
            <a:lvl9pPr marL="3886200" indent="-228600" eaLnBrk="0" fontAlgn="base" hangingPunct="0">
              <a:spcBef>
                <a:spcPct val="0"/>
              </a:spcBef>
              <a:spcAft>
                <a:spcPct val="0"/>
              </a:spcAft>
              <a:defRPr kumimoji="1" sz="900">
                <a:solidFill>
                  <a:schemeClr val="tx1"/>
                </a:solidFill>
                <a:latin typeface="Arial" charset="0"/>
                <a:ea typeface="돋움" pitchFamily="50" charset="-127"/>
              </a:defRPr>
            </a:lvl9pPr>
          </a:lstStyle>
          <a:p>
            <a:pPr eaLnBrk="1" fontAlgn="base" hangingPunct="1">
              <a:spcBef>
                <a:spcPct val="0"/>
              </a:spcBef>
              <a:spcAft>
                <a:spcPct val="0"/>
              </a:spcAft>
            </a:pPr>
            <a:r>
              <a:rPr lang="en-US" altLang="ko-KR">
                <a:latin typeface="Arial" panose="020B0604020202020204" pitchFamily="34" charset="0"/>
                <a:cs typeface="Arial" panose="020B0604020202020204" pitchFamily="34" charset="0"/>
              </a:rPr>
              <a:t>20. </a:t>
            </a:r>
            <a:r>
              <a:rPr lang="vi-VN" altLang="ko-KR">
                <a:latin typeface="Arial" panose="020B0604020202020204" pitchFamily="34" charset="0"/>
                <a:cs typeface="Arial" panose="020B0604020202020204" pitchFamily="34" charset="0"/>
              </a:rPr>
              <a:t>Diode </a:t>
            </a:r>
            <a:r>
              <a:rPr lang="vi-VN" altLang="ko-KR" dirty="0">
                <a:latin typeface="Arial" panose="020B0604020202020204" pitchFamily="34" charset="0"/>
                <a:cs typeface="Arial" panose="020B0604020202020204" pitchFamily="34" charset="0"/>
              </a:rPr>
              <a:t>có cấu tạo tiếp nối PN </a:t>
            </a:r>
            <a:r>
              <a:rPr lang="vi-VN" altLang="ko-KR">
                <a:latin typeface="Arial" panose="020B0604020202020204" pitchFamily="34" charset="0"/>
                <a:cs typeface="Arial" panose="020B0604020202020204" pitchFamily="34" charset="0"/>
              </a:rPr>
              <a:t>đặc biệt</a:t>
            </a:r>
            <a:r>
              <a:rPr lang="en-US" altLang="ko-KR">
                <a:latin typeface="Arial" panose="020B0604020202020204" pitchFamily="34" charset="0"/>
                <a:cs typeface="Arial" panose="020B0604020202020204" pitchFamily="34" charset="0"/>
              </a:rPr>
              <a:t>, </a:t>
            </a:r>
            <a:r>
              <a:rPr lang="vi-VN" altLang="ko-KR">
                <a:latin typeface="Arial" panose="020B0604020202020204" pitchFamily="34" charset="0"/>
                <a:cs typeface="Arial" panose="020B0604020202020204" pitchFamily="34" charset="0"/>
              </a:rPr>
              <a:t>thể </a:t>
            </a:r>
            <a:r>
              <a:rPr lang="vi-VN" altLang="ko-KR" dirty="0">
                <a:latin typeface="Arial" panose="020B0604020202020204" pitchFamily="34" charset="0"/>
                <a:cs typeface="Arial" panose="020B0604020202020204" pitchFamily="34" charset="0"/>
              </a:rPr>
              <a:t>hiện được đặc tính đóng mở tốc độ cao nên nó được sử dụng trong đóng mở </a:t>
            </a:r>
            <a:r>
              <a:rPr lang="vi-VN" altLang="ko-KR">
                <a:latin typeface="Arial" panose="020B0604020202020204" pitchFamily="34" charset="0"/>
                <a:cs typeface="Arial" panose="020B0604020202020204" pitchFamily="34" charset="0"/>
              </a:rPr>
              <a:t>mạch </a:t>
            </a:r>
            <a:r>
              <a:rPr lang="en-US" altLang="ko-KR">
                <a:latin typeface="Arial" panose="020B0604020202020204" pitchFamily="34" charset="0"/>
                <a:cs typeface="Arial" panose="020B0604020202020204" pitchFamily="34" charset="0"/>
              </a:rPr>
              <a:t>cao </a:t>
            </a:r>
            <a:r>
              <a:rPr lang="vi-VN" altLang="ko-KR">
                <a:latin typeface="Arial" panose="020B0604020202020204" pitchFamily="34" charset="0"/>
                <a:cs typeface="Arial" panose="020B0604020202020204" pitchFamily="34" charset="0"/>
              </a:rPr>
              <a:t>tần cao.</a:t>
            </a:r>
            <a:r>
              <a:rPr lang="en-US" altLang="ko-KR">
                <a:latin typeface="Arial" panose="020B0604020202020204" pitchFamily="34" charset="0"/>
                <a:cs typeface="Arial" panose="020B0604020202020204" pitchFamily="34" charset="0"/>
              </a:rPr>
              <a:t> Đó là </a:t>
            </a:r>
            <a:r>
              <a:rPr lang="vi-VN" altLang="ko-KR">
                <a:latin typeface="Arial" panose="020B0604020202020204" pitchFamily="34" charset="0"/>
                <a:cs typeface="Arial" panose="020B0604020202020204" pitchFamily="34" charset="0"/>
              </a:rPr>
              <a:t>Diode</a:t>
            </a:r>
            <a:r>
              <a:rPr lang="en-US" altLang="ko-KR">
                <a:latin typeface="Arial" panose="020B0604020202020204" pitchFamily="34" charset="0"/>
                <a:cs typeface="Arial" panose="020B0604020202020204" pitchFamily="34" charset="0"/>
              </a:rPr>
              <a:t> nào </a:t>
            </a:r>
            <a:r>
              <a:rPr lang="vi-VN" altLang="ko-KR">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a:p>
            <a:pPr eaLnBrk="1" fontAlgn="base" hangingPunct="1">
              <a:spcBef>
                <a:spcPct val="0"/>
              </a:spcBef>
              <a:spcAft>
                <a:spcPct val="0"/>
              </a:spcAft>
            </a:pPr>
            <a:endParaRPr lang="en-US" altLang="ko-KR" dirty="0">
              <a:latin typeface="Arial" panose="020B0604020202020204" pitchFamily="34" charset="0"/>
              <a:cs typeface="Arial" panose="020B0604020202020204" pitchFamily="34" charset="0"/>
            </a:endParaRPr>
          </a:p>
          <a:p>
            <a:pPr marL="228600" indent="-228600" eaLnBrk="1" fontAlgn="base" hangingPunct="1">
              <a:spcBef>
                <a:spcPct val="0"/>
              </a:spcBef>
              <a:spcAft>
                <a:spcPct val="0"/>
              </a:spcAft>
              <a:buFont typeface="+mj-lt"/>
              <a:buAutoNum type="alphaUcPeriod"/>
            </a:pPr>
            <a:r>
              <a:rPr lang="vi-VN" altLang="ko-KR">
                <a:latin typeface="Arial" panose="020B0604020202020204" pitchFamily="34" charset="0"/>
                <a:cs typeface="Arial" panose="020B0604020202020204" pitchFamily="34" charset="0"/>
              </a:rPr>
              <a:t>Diode </a:t>
            </a:r>
            <a:r>
              <a:rPr lang="vi-VN" altLang="ko-KR" dirty="0">
                <a:latin typeface="Arial" panose="020B0604020202020204" pitchFamily="34" charset="0"/>
                <a:cs typeface="Arial" panose="020B0604020202020204" pitchFamily="34" charset="0"/>
              </a:rPr>
              <a:t>schottky </a:t>
            </a:r>
            <a:r>
              <a:rPr lang="vi-VN" altLang="ko-KR">
                <a:latin typeface="Arial" panose="020B0604020202020204" pitchFamily="34" charset="0"/>
                <a:cs typeface="Arial" panose="020B0604020202020204" pitchFamily="34" charset="0"/>
              </a:rPr>
              <a:t>barrier </a:t>
            </a:r>
            <a:endParaRPr lang="en-US" altLang="ko-KR">
              <a:latin typeface="Arial" panose="020B0604020202020204" pitchFamily="34" charset="0"/>
              <a:cs typeface="Arial" panose="020B0604020202020204" pitchFamily="34" charset="0"/>
            </a:endParaRPr>
          </a:p>
          <a:p>
            <a:pPr marL="228600" indent="-228600" eaLnBrk="1" fontAlgn="base" hangingPunct="1">
              <a:spcBef>
                <a:spcPct val="0"/>
              </a:spcBef>
              <a:spcAft>
                <a:spcPct val="0"/>
              </a:spcAft>
              <a:buFont typeface="+mj-lt"/>
              <a:buAutoNum type="alphaUcPeriod"/>
            </a:pPr>
            <a:r>
              <a:rPr lang="vi-VN" altLang="ko-KR">
                <a:latin typeface="Arial" panose="020B0604020202020204" pitchFamily="34" charset="0"/>
                <a:cs typeface="Arial" panose="020B0604020202020204" pitchFamily="34" charset="0"/>
              </a:rPr>
              <a:t>Diode zener</a:t>
            </a:r>
            <a:endParaRPr lang="en-US" altLang="ko-KR" dirty="0">
              <a:latin typeface="Arial" panose="020B0604020202020204" pitchFamily="34" charset="0"/>
              <a:cs typeface="Arial" panose="020B0604020202020204" pitchFamily="34" charset="0"/>
            </a:endParaRPr>
          </a:p>
          <a:p>
            <a:pPr marL="228600" indent="-228600" eaLnBrk="1" fontAlgn="base" hangingPunct="1">
              <a:spcBef>
                <a:spcPct val="0"/>
              </a:spcBef>
              <a:spcAft>
                <a:spcPct val="0"/>
              </a:spcAft>
              <a:buFont typeface="+mj-lt"/>
              <a:buAutoNum type="alphaUcPeriod"/>
            </a:pPr>
            <a:r>
              <a:rPr lang="vi-VN" altLang="ko-KR">
                <a:latin typeface="Arial" panose="020B0604020202020204" pitchFamily="34" charset="0"/>
                <a:cs typeface="Arial" panose="020B0604020202020204" pitchFamily="34" charset="0"/>
              </a:rPr>
              <a:t>Diode để chỉnh lưu nguồn điện</a:t>
            </a:r>
            <a:endParaRPr lang="en-US" altLang="ko-KR" dirty="0">
              <a:latin typeface="Arial" panose="020B0604020202020204" pitchFamily="34" charset="0"/>
              <a:cs typeface="Arial" panose="020B0604020202020204" pitchFamily="34" charset="0"/>
            </a:endParaRPr>
          </a:p>
          <a:p>
            <a:pPr marL="228600" indent="-228600" eaLnBrk="1" fontAlgn="base" hangingPunct="1">
              <a:spcBef>
                <a:spcPct val="0"/>
              </a:spcBef>
              <a:spcAft>
                <a:spcPct val="0"/>
              </a:spcAft>
              <a:buFont typeface="+mj-lt"/>
              <a:buAutoNum type="alphaUcPeriod"/>
            </a:pPr>
            <a:r>
              <a:rPr lang="vi-VN" altLang="ko-KR">
                <a:latin typeface="Arial" panose="020B0604020202020204" pitchFamily="34" charset="0"/>
                <a:cs typeface="Arial" panose="020B0604020202020204" pitchFamily="34" charset="0"/>
              </a:rPr>
              <a:t>Diode</a:t>
            </a:r>
            <a:r>
              <a:rPr lang="ko-KR" altLang="en-US">
                <a:latin typeface="Arial" panose="020B0604020202020204" pitchFamily="34" charset="0"/>
                <a:cs typeface="Arial" panose="020B0604020202020204" pitchFamily="34" charset="0"/>
              </a:rPr>
              <a:t> </a:t>
            </a:r>
            <a:r>
              <a:rPr lang="en-US" altLang="ko-KR">
                <a:latin typeface="Arial" panose="020B0604020202020204" pitchFamily="34" charset="0"/>
                <a:cs typeface="Arial" panose="020B0604020202020204" pitchFamily="34" charset="0"/>
              </a:rPr>
              <a:t>pin</a:t>
            </a:r>
            <a:endParaRPr lang="ko-KR" altLang="en-US" dirty="0">
              <a:latin typeface="Arial" panose="020B0604020202020204" pitchFamily="34" charset="0"/>
              <a:cs typeface="Arial" panose="020B0604020202020204" pitchFamily="34" charset="0"/>
            </a:endParaRPr>
          </a:p>
        </p:txBody>
      </p:sp>
      <p:sp>
        <p:nvSpPr>
          <p:cNvPr id="20" name="Rectangle 8"/>
          <p:cNvSpPr>
            <a:spLocks noChangeArrowheads="1"/>
          </p:cNvSpPr>
          <p:nvPr/>
        </p:nvSpPr>
        <p:spPr bwMode="auto">
          <a:xfrm>
            <a:off x="292100" y="810279"/>
            <a:ext cx="312420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900">
                <a:solidFill>
                  <a:schemeClr val="tx1"/>
                </a:solidFill>
                <a:latin typeface="Arial" charset="0"/>
                <a:ea typeface="돋움" pitchFamily="50" charset="-127"/>
              </a:defRPr>
            </a:lvl1pPr>
            <a:lvl2pPr marL="742950" indent="-285750" eaLnBrk="0" hangingPunct="0">
              <a:defRPr kumimoji="1" sz="900">
                <a:solidFill>
                  <a:schemeClr val="tx1"/>
                </a:solidFill>
                <a:latin typeface="Arial" charset="0"/>
                <a:ea typeface="돋움" pitchFamily="50" charset="-127"/>
              </a:defRPr>
            </a:lvl2pPr>
            <a:lvl3pPr marL="1143000" indent="-228600" eaLnBrk="0" hangingPunct="0">
              <a:defRPr kumimoji="1" sz="900">
                <a:solidFill>
                  <a:schemeClr val="tx1"/>
                </a:solidFill>
                <a:latin typeface="Arial" charset="0"/>
                <a:ea typeface="돋움" pitchFamily="50" charset="-127"/>
              </a:defRPr>
            </a:lvl3pPr>
            <a:lvl4pPr marL="1600200" indent="-228600" eaLnBrk="0" hangingPunct="0">
              <a:defRPr kumimoji="1" sz="900">
                <a:solidFill>
                  <a:schemeClr val="tx1"/>
                </a:solidFill>
                <a:latin typeface="Arial" charset="0"/>
                <a:ea typeface="돋움" pitchFamily="50" charset="-127"/>
              </a:defRPr>
            </a:lvl4pPr>
            <a:lvl5pPr marL="2057400" indent="-228600" eaLnBrk="0" hangingPunct="0">
              <a:defRPr kumimoji="1" sz="900">
                <a:solidFill>
                  <a:schemeClr val="tx1"/>
                </a:solidFill>
                <a:latin typeface="Arial" charset="0"/>
                <a:ea typeface="돋움" pitchFamily="50" charset="-127"/>
              </a:defRPr>
            </a:lvl5pPr>
            <a:lvl6pPr marL="2514600" indent="-228600" eaLnBrk="0" fontAlgn="base" hangingPunct="0">
              <a:spcBef>
                <a:spcPct val="0"/>
              </a:spcBef>
              <a:spcAft>
                <a:spcPct val="0"/>
              </a:spcAft>
              <a:defRPr kumimoji="1" sz="900">
                <a:solidFill>
                  <a:schemeClr val="tx1"/>
                </a:solidFill>
                <a:latin typeface="Arial" charset="0"/>
                <a:ea typeface="돋움" pitchFamily="50" charset="-127"/>
              </a:defRPr>
            </a:lvl6pPr>
            <a:lvl7pPr marL="2971800" indent="-228600" eaLnBrk="0" fontAlgn="base" hangingPunct="0">
              <a:spcBef>
                <a:spcPct val="0"/>
              </a:spcBef>
              <a:spcAft>
                <a:spcPct val="0"/>
              </a:spcAft>
              <a:defRPr kumimoji="1" sz="900">
                <a:solidFill>
                  <a:schemeClr val="tx1"/>
                </a:solidFill>
                <a:latin typeface="Arial" charset="0"/>
                <a:ea typeface="돋움" pitchFamily="50" charset="-127"/>
              </a:defRPr>
            </a:lvl7pPr>
            <a:lvl8pPr marL="3429000" indent="-228600" eaLnBrk="0" fontAlgn="base" hangingPunct="0">
              <a:spcBef>
                <a:spcPct val="0"/>
              </a:spcBef>
              <a:spcAft>
                <a:spcPct val="0"/>
              </a:spcAft>
              <a:defRPr kumimoji="1" sz="900">
                <a:solidFill>
                  <a:schemeClr val="tx1"/>
                </a:solidFill>
                <a:latin typeface="Arial" charset="0"/>
                <a:ea typeface="돋움" pitchFamily="50" charset="-127"/>
              </a:defRPr>
            </a:lvl8pPr>
            <a:lvl9pPr marL="3886200" indent="-228600" eaLnBrk="0" fontAlgn="base" hangingPunct="0">
              <a:spcBef>
                <a:spcPct val="0"/>
              </a:spcBef>
              <a:spcAft>
                <a:spcPct val="0"/>
              </a:spcAft>
              <a:defRPr kumimoji="1" sz="900">
                <a:solidFill>
                  <a:schemeClr val="tx1"/>
                </a:solidFill>
                <a:latin typeface="Arial" charset="0"/>
                <a:ea typeface="돋움" pitchFamily="50" charset="-127"/>
              </a:defRPr>
            </a:lvl9pPr>
          </a:lstStyle>
          <a:p>
            <a:pPr eaLnBrk="1" hangingPunct="1">
              <a:spcBef>
                <a:spcPct val="0"/>
              </a:spcBef>
            </a:pPr>
            <a:r>
              <a:rPr lang="en-US" altLang="ko-KR">
                <a:latin typeface="Arial" panose="020B0604020202020204" pitchFamily="34" charset="0"/>
                <a:cs typeface="Arial" panose="020B0604020202020204" pitchFamily="34" charset="0"/>
              </a:rPr>
              <a:t>15. </a:t>
            </a:r>
            <a:r>
              <a:rPr lang="vi-VN" altLang="ko-KR">
                <a:latin typeface="Arial" panose="020B0604020202020204" pitchFamily="34" charset="0"/>
                <a:cs typeface="Arial" panose="020B0604020202020204" pitchFamily="34" charset="0"/>
              </a:rPr>
              <a:t>Điện trở nào sử dụng tại mạch điện Analog thông thường cần thiết </a:t>
            </a:r>
            <a:r>
              <a:rPr lang="en-US" altLang="ko-KR">
                <a:latin typeface="Arial" panose="020B0604020202020204" pitchFamily="34" charset="0"/>
                <a:cs typeface="Arial" panose="020B0604020202020204" pitchFamily="34" charset="0"/>
              </a:rPr>
              <a:t>cho </a:t>
            </a:r>
            <a:r>
              <a:rPr lang="vi-VN" altLang="ko-KR">
                <a:latin typeface="Arial" panose="020B0604020202020204" pitchFamily="34" charset="0"/>
                <a:cs typeface="Arial" panose="020B0604020202020204" pitchFamily="34" charset="0"/>
              </a:rPr>
              <a:t>độ chính xác cao </a:t>
            </a:r>
            <a:r>
              <a:rPr lang="en-US" altLang="ko-KR">
                <a:latin typeface="Arial" panose="020B0604020202020204" pitchFamily="34" charset="0"/>
                <a:cs typeface="Arial" panose="020B0604020202020204" pitchFamily="34" charset="0"/>
              </a:rPr>
              <a:t>? </a:t>
            </a:r>
          </a:p>
          <a:p>
            <a:pPr eaLnBrk="1" hangingPunct="1">
              <a:spcBef>
                <a:spcPct val="0"/>
              </a:spcBef>
            </a:pPr>
            <a:r>
              <a:rPr lang="en-US" altLang="ko-KR">
                <a:latin typeface="Arial" panose="020B0604020202020204" pitchFamily="34" charset="0"/>
                <a:cs typeface="Arial" panose="020B0604020202020204" pitchFamily="34" charset="0"/>
              </a:rPr>
              <a:t>        </a:t>
            </a:r>
          </a:p>
          <a:p>
            <a:pPr marL="228600" indent="-228600" eaLnBrk="1" hangingPunct="1">
              <a:spcBef>
                <a:spcPct val="0"/>
              </a:spcBef>
              <a:buFont typeface="+mj-lt"/>
              <a:buAutoNum type="alphaUcPeriod"/>
            </a:pPr>
            <a:r>
              <a:rPr lang="vi-VN" altLang="ko-KR">
                <a:latin typeface="Arial" panose="020B0604020202020204" pitchFamily="34" charset="0"/>
                <a:cs typeface="Arial" panose="020B0604020202020204" pitchFamily="34" charset="0"/>
              </a:rPr>
              <a:t>Điện trở màng kim loại</a:t>
            </a:r>
            <a:r>
              <a:rPr lang="en-US" altLang="ko-KR">
                <a:latin typeface="Arial" panose="020B0604020202020204" pitchFamily="34" charset="0"/>
                <a:cs typeface="Arial" panose="020B0604020202020204" pitchFamily="34" charset="0"/>
              </a:rPr>
              <a:t> (</a:t>
            </a:r>
            <a:r>
              <a:rPr lang="vi-VN" altLang="ko-KR">
                <a:latin typeface="Arial" panose="020B0604020202020204" pitchFamily="34" charset="0"/>
                <a:cs typeface="Arial" panose="020B0604020202020204" pitchFamily="34" charset="0"/>
              </a:rPr>
              <a:t>dạng sợi</a:t>
            </a:r>
            <a:r>
              <a:rPr lang="en-US" altLang="ko-KR">
                <a:latin typeface="Arial" panose="020B0604020202020204" pitchFamily="34" charset="0"/>
                <a:cs typeface="Arial" panose="020B0604020202020204" pitchFamily="34" charset="0"/>
              </a:rPr>
              <a:t>)</a:t>
            </a:r>
          </a:p>
          <a:p>
            <a:pPr marL="228600" indent="-228600" eaLnBrk="1" hangingPunct="1">
              <a:spcBef>
                <a:spcPct val="0"/>
              </a:spcBef>
              <a:buFont typeface="+mj-lt"/>
              <a:buAutoNum type="alphaUcPeriod"/>
            </a:pPr>
            <a:r>
              <a:rPr lang="vi-VN" altLang="ko-KR">
                <a:latin typeface="Arial" panose="020B0604020202020204" pitchFamily="34" charset="0"/>
                <a:cs typeface="Arial" panose="020B0604020202020204" pitchFamily="34" charset="0"/>
              </a:rPr>
              <a:t>Điện trở xi măng</a:t>
            </a:r>
            <a:r>
              <a:rPr lang="en-US" altLang="ko-KR">
                <a:latin typeface="Arial" panose="020B0604020202020204" pitchFamily="34" charset="0"/>
                <a:cs typeface="Arial" panose="020B0604020202020204" pitchFamily="34" charset="0"/>
              </a:rPr>
              <a:t> </a:t>
            </a:r>
            <a:r>
              <a:rPr lang="vi-VN" altLang="ko-KR">
                <a:latin typeface="Arial" panose="020B0604020202020204" pitchFamily="34" charset="0"/>
                <a:cs typeface="Arial" panose="020B0604020202020204" pitchFamily="34" charset="0"/>
              </a:rPr>
              <a:t>cement </a:t>
            </a:r>
            <a:endParaRPr lang="en-US" altLang="ko-KR">
              <a:latin typeface="Arial" panose="020B0604020202020204" pitchFamily="34" charset="0"/>
              <a:cs typeface="Arial" panose="020B0604020202020204" pitchFamily="34" charset="0"/>
            </a:endParaRPr>
          </a:p>
          <a:p>
            <a:pPr marL="228600" indent="-228600" eaLnBrk="1" hangingPunct="1">
              <a:spcBef>
                <a:spcPct val="0"/>
              </a:spcBef>
              <a:buFont typeface="+mj-lt"/>
              <a:buAutoNum type="alphaUcPeriod"/>
            </a:pPr>
            <a:r>
              <a:rPr lang="vi-VN" altLang="ko-KR">
                <a:latin typeface="Arial" panose="020B0604020202020204" pitchFamily="34" charset="0"/>
                <a:cs typeface="Arial" panose="020B0604020202020204" pitchFamily="34" charset="0"/>
              </a:rPr>
              <a:t>Điện trở màng kim loại</a:t>
            </a:r>
            <a:r>
              <a:rPr lang="en-US" altLang="ko-KR">
                <a:latin typeface="Arial" panose="020B0604020202020204" pitchFamily="34" charset="0"/>
                <a:cs typeface="Arial" panose="020B0604020202020204" pitchFamily="34" charset="0"/>
              </a:rPr>
              <a:t> (</a:t>
            </a:r>
            <a:r>
              <a:rPr lang="vi-VN" altLang="ko-KR">
                <a:latin typeface="Arial" panose="020B0604020202020204" pitchFamily="34" charset="0"/>
                <a:cs typeface="Arial" panose="020B0604020202020204" pitchFamily="34" charset="0"/>
              </a:rPr>
              <a:t>màng vỏ bọc</a:t>
            </a:r>
            <a:r>
              <a:rPr lang="en-US" altLang="ko-KR">
                <a:latin typeface="Arial" panose="020B0604020202020204" pitchFamily="34" charset="0"/>
                <a:cs typeface="Arial" panose="020B0604020202020204" pitchFamily="34" charset="0"/>
              </a:rPr>
              <a:t>)</a:t>
            </a:r>
          </a:p>
          <a:p>
            <a:pPr marL="228600" indent="-228600" eaLnBrk="1" hangingPunct="1">
              <a:spcBef>
                <a:spcPct val="0"/>
              </a:spcBef>
              <a:buFont typeface="+mj-lt"/>
              <a:buAutoNum type="alphaUcPeriod"/>
            </a:pPr>
            <a:r>
              <a:rPr lang="vi-VN" altLang="ko-KR">
                <a:latin typeface="Arial" panose="020B0604020202020204" pitchFamily="34" charset="0"/>
                <a:cs typeface="Arial" panose="020B0604020202020204" pitchFamily="34" charset="0"/>
              </a:rPr>
              <a:t>Điện trở màng cacbon nhỏ</a:t>
            </a:r>
            <a:endParaRPr lang="en-US" altLang="ko-KR">
              <a:latin typeface="Arial" panose="020B0604020202020204" pitchFamily="34" charset="0"/>
              <a:cs typeface="Arial" panose="020B0604020202020204" pitchFamily="34" charset="0"/>
            </a:endParaRPr>
          </a:p>
          <a:p>
            <a:pPr eaLnBrk="1" fontAlgn="base" hangingPunct="1">
              <a:spcBef>
                <a:spcPct val="0"/>
              </a:spcBef>
              <a:spcAft>
                <a:spcPct val="0"/>
              </a:spcAft>
            </a:pPr>
            <a:r>
              <a:rPr lang="en-US" altLang="ko-KR">
                <a:latin typeface="Arial" panose="020B0604020202020204" pitchFamily="34" charset="0"/>
                <a:cs typeface="Arial" panose="020B0604020202020204" pitchFamily="34" charset="0"/>
              </a:rPr>
              <a:t> </a:t>
            </a:r>
            <a:endParaRPr lang="ko-KR" altLang="en-US" dirty="0">
              <a:latin typeface="Arial" panose="020B0604020202020204" pitchFamily="34" charset="0"/>
              <a:cs typeface="Arial" panose="020B0604020202020204" pitchFamily="34" charset="0"/>
            </a:endParaRPr>
          </a:p>
        </p:txBody>
      </p:sp>
      <p:sp>
        <p:nvSpPr>
          <p:cNvPr id="14" name="TextBox 13"/>
          <p:cNvSpPr txBox="1"/>
          <p:nvPr/>
        </p:nvSpPr>
        <p:spPr>
          <a:xfrm>
            <a:off x="3101517" y="228601"/>
            <a:ext cx="592597" cy="307777"/>
          </a:xfrm>
          <a:prstGeom prst="rect">
            <a:avLst/>
          </a:prstGeom>
          <a:noFill/>
        </p:spPr>
        <p:txBody>
          <a:bodyPr wrap="square" rtlCol="0">
            <a:spAutoFit/>
          </a:bodyPr>
          <a:lstStyle/>
          <a:p>
            <a:r>
              <a:rPr lang="en-US" sz="1400" smtClean="0"/>
              <a:t>Đề 1</a:t>
            </a:r>
            <a:endParaRPr lang="en-US" sz="1400"/>
          </a:p>
        </p:txBody>
      </p:sp>
      <p:sp>
        <p:nvSpPr>
          <p:cNvPr id="21" name="Text Box 5"/>
          <p:cNvSpPr txBox="1">
            <a:spLocks noChangeArrowheads="1"/>
          </p:cNvSpPr>
          <p:nvPr/>
        </p:nvSpPr>
        <p:spPr bwMode="auto">
          <a:xfrm>
            <a:off x="5517232" y="312636"/>
            <a:ext cx="700833" cy="261610"/>
          </a:xfrm>
          <a:prstGeom prst="rect">
            <a:avLst/>
          </a:prstGeom>
          <a:noFill/>
          <a:ln w="9525">
            <a:noFill/>
            <a:miter lim="800000"/>
            <a:headEnd/>
            <a:tailEnd/>
          </a:ln>
          <a:effectLst/>
        </p:spPr>
        <p:txBody>
          <a:bodyPr wrap="none">
            <a:spAutoFit/>
          </a:bodyPr>
          <a:lstStyle/>
          <a:p>
            <a:pPr>
              <a:defRPr/>
            </a:pPr>
            <a:r>
              <a:rPr lang="en-US" altLang="ko-KR" sz="1100" b="1">
                <a:effectLst>
                  <a:outerShdw blurRad="38100" dist="38100" dir="2700000" algn="tl">
                    <a:srgbClr val="C0C0C0"/>
                  </a:outerShdw>
                </a:effectLst>
                <a:latin typeface="Times New Roman" pitchFamily="18" charset="0"/>
                <a:cs typeface="Times New Roman" pitchFamily="18" charset="0"/>
              </a:rPr>
              <a:t>[ </a:t>
            </a:r>
            <a:r>
              <a:rPr lang="vi-VN" altLang="ko-KR" sz="1100" b="1" smtClean="0">
                <a:effectLst>
                  <a:outerShdw blurRad="38100" dist="38100" dir="2700000" algn="tl">
                    <a:srgbClr val="C0C0C0"/>
                  </a:outerShdw>
                </a:effectLst>
                <a:latin typeface="Times New Roman" pitchFamily="18" charset="0"/>
                <a:cs typeface="Times New Roman" pitchFamily="18" charset="0"/>
              </a:rPr>
              <a:t>đề111</a:t>
            </a:r>
            <a:r>
              <a:rPr lang="en-US" altLang="ko-KR" sz="1100" b="1" smtClean="0">
                <a:effectLst>
                  <a:outerShdw blurRad="38100" dist="38100" dir="2700000" algn="tl">
                    <a:srgbClr val="C0C0C0"/>
                  </a:outerShdw>
                </a:effectLst>
                <a:latin typeface="Times New Roman" pitchFamily="18" charset="0"/>
                <a:cs typeface="Times New Roman" pitchFamily="18" charset="0"/>
              </a:rPr>
              <a:t>] </a:t>
            </a:r>
            <a:endParaRPr lang="en-US" altLang="ko-KR" sz="1100" b="1" dirty="0">
              <a:effectLst>
                <a:outerShdw blurRad="38100" dist="38100" dir="2700000" algn="tl">
                  <a:srgbClr val="C0C0C0"/>
                </a:outerShdw>
              </a:effectLst>
              <a:latin typeface="Times New Roman" pitchFamily="18" charset="0"/>
              <a:cs typeface="Times New Roman" pitchFamily="18" charset="0"/>
            </a:endParaRPr>
          </a:p>
        </p:txBody>
      </p:sp>
    </p:spTree>
    <p:extLst>
      <p:ext uri="{BB962C8B-B14F-4D97-AF65-F5344CB8AC3E}">
        <p14:creationId xmlns:p14="http://schemas.microsoft.com/office/powerpoint/2010/main" val="360701510"/>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Line 2"/>
          <p:cNvSpPr>
            <a:spLocks noChangeShapeType="1"/>
          </p:cNvSpPr>
          <p:nvPr/>
        </p:nvSpPr>
        <p:spPr bwMode="auto">
          <a:xfrm>
            <a:off x="279400" y="609600"/>
            <a:ext cx="6324600" cy="0"/>
          </a:xfrm>
          <a:prstGeom prst="line">
            <a:avLst/>
          </a:prstGeom>
          <a:noFill/>
          <a:ln w="57150" cmpd="thinThick">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smtClean="0">
              <a:latin typeface="돋움" pitchFamily="50" charset="-127"/>
              <a:ea typeface="돋움" pitchFamily="50" charset="-127"/>
            </a:endParaRPr>
          </a:p>
        </p:txBody>
      </p:sp>
      <p:sp>
        <p:nvSpPr>
          <p:cNvPr id="225285" name="Text Box 5"/>
          <p:cNvSpPr txBox="1">
            <a:spLocks noChangeArrowheads="1"/>
          </p:cNvSpPr>
          <p:nvPr/>
        </p:nvSpPr>
        <p:spPr bwMode="auto">
          <a:xfrm>
            <a:off x="174626" y="239713"/>
            <a:ext cx="1701107" cy="338554"/>
          </a:xfrm>
          <a:prstGeom prst="rect">
            <a:avLst/>
          </a:prstGeom>
          <a:noFill/>
          <a:ln w="9525">
            <a:noFill/>
            <a:miter lim="800000"/>
            <a:headEnd/>
            <a:tailEnd/>
          </a:ln>
          <a:effectLst/>
        </p:spPr>
        <p:txBody>
          <a:bodyPr wrap="none">
            <a:spAutoFit/>
          </a:bodyPr>
          <a:lstStyle/>
          <a:p>
            <a:pPr>
              <a:defRPr/>
            </a:pPr>
            <a:r>
              <a:rPr lang="en-US" altLang="ko-KR" sz="1600" b="1">
                <a:effectLst>
                  <a:outerShdw blurRad="38100" dist="38100" dir="2700000" algn="tl">
                    <a:srgbClr val="C0C0C0"/>
                  </a:outerShdw>
                </a:effectLst>
                <a:latin typeface="LG Smart_H Regular"/>
                <a:ea typeface="돋움" pitchFamily="50" charset="-127"/>
              </a:rPr>
              <a:t>[ </a:t>
            </a:r>
            <a:r>
              <a:rPr lang="en-US" altLang="ko-KR" sz="1600" b="1" smtClean="0">
                <a:effectLst>
                  <a:outerShdw blurRad="38100" dist="38100" dir="2700000" algn="tl">
                    <a:srgbClr val="C0C0C0"/>
                  </a:outerShdw>
                </a:effectLst>
                <a:latin typeface="LG Smart_H Regular"/>
                <a:ea typeface="돋움" pitchFamily="50" charset="-127"/>
              </a:rPr>
              <a:t>Điện- Điện tử] </a:t>
            </a:r>
            <a:endParaRPr lang="en-US" altLang="ko-KR" sz="1600" b="1" dirty="0">
              <a:effectLst>
                <a:outerShdw blurRad="38100" dist="38100" dir="2700000" algn="tl">
                  <a:srgbClr val="C0C0C0"/>
                </a:outerShdw>
              </a:effectLst>
              <a:latin typeface="LG Smart_H Regular"/>
              <a:ea typeface="돋움" pitchFamily="50" charset="-127"/>
            </a:endParaRPr>
          </a:p>
        </p:txBody>
      </p:sp>
      <p:sp>
        <p:nvSpPr>
          <p:cNvPr id="7172" name="Rectangle 46"/>
          <p:cNvSpPr>
            <a:spLocks noChangeArrowheads="1"/>
          </p:cNvSpPr>
          <p:nvPr/>
        </p:nvSpPr>
        <p:spPr bwMode="auto">
          <a:xfrm>
            <a:off x="304800" y="776288"/>
            <a:ext cx="3124200" cy="890111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rIns="54000"/>
          <a:lstStyle>
            <a:lvl1pPr marL="457200" indent="-457200" eaLnBrk="0" hangingPunct="0">
              <a:defRPr kumimoji="1" sz="900">
                <a:solidFill>
                  <a:schemeClr val="tx1"/>
                </a:solidFill>
                <a:latin typeface="돋움" pitchFamily="50" charset="-127"/>
                <a:ea typeface="돋움" pitchFamily="50" charset="-127"/>
              </a:defRPr>
            </a:lvl1pPr>
            <a:lvl2pPr marL="742950" indent="-285750" eaLnBrk="0" hangingPunct="0">
              <a:defRPr kumimoji="1" sz="900">
                <a:solidFill>
                  <a:schemeClr val="tx1"/>
                </a:solidFill>
                <a:latin typeface="돋움" pitchFamily="50" charset="-127"/>
                <a:ea typeface="돋움" pitchFamily="50" charset="-127"/>
              </a:defRPr>
            </a:lvl2pPr>
            <a:lvl3pPr marL="1143000" indent="-228600" eaLnBrk="0" hangingPunct="0">
              <a:defRPr kumimoji="1" sz="900">
                <a:solidFill>
                  <a:schemeClr val="tx1"/>
                </a:solidFill>
                <a:latin typeface="돋움" pitchFamily="50" charset="-127"/>
                <a:ea typeface="돋움" pitchFamily="50" charset="-127"/>
              </a:defRPr>
            </a:lvl3pPr>
            <a:lvl4pPr marL="1600200" indent="-228600" eaLnBrk="0" hangingPunct="0">
              <a:defRPr kumimoji="1" sz="900">
                <a:solidFill>
                  <a:schemeClr val="tx1"/>
                </a:solidFill>
                <a:latin typeface="돋움" pitchFamily="50" charset="-127"/>
                <a:ea typeface="돋움" pitchFamily="50" charset="-127"/>
              </a:defRPr>
            </a:lvl4pPr>
            <a:lvl5pPr marL="2057400" indent="-228600" eaLnBrk="0" hangingPunct="0">
              <a:defRPr kumimoji="1" sz="900">
                <a:solidFill>
                  <a:schemeClr val="tx1"/>
                </a:solidFill>
                <a:latin typeface="돋움" pitchFamily="50" charset="-127"/>
                <a:ea typeface="돋움" pitchFamily="50" charset="-127"/>
              </a:defRPr>
            </a:lvl5pPr>
            <a:lvl6pPr marL="2514600" indent="-228600" eaLnBrk="0" fontAlgn="base" hangingPunct="0">
              <a:spcBef>
                <a:spcPct val="0"/>
              </a:spcBef>
              <a:spcAft>
                <a:spcPct val="0"/>
              </a:spcAft>
              <a:defRPr kumimoji="1" sz="900">
                <a:solidFill>
                  <a:schemeClr val="tx1"/>
                </a:solidFill>
                <a:latin typeface="돋움" pitchFamily="50" charset="-127"/>
                <a:ea typeface="돋움" pitchFamily="50" charset="-127"/>
              </a:defRPr>
            </a:lvl6pPr>
            <a:lvl7pPr marL="2971800" indent="-228600" eaLnBrk="0" fontAlgn="base" hangingPunct="0">
              <a:spcBef>
                <a:spcPct val="0"/>
              </a:spcBef>
              <a:spcAft>
                <a:spcPct val="0"/>
              </a:spcAft>
              <a:defRPr kumimoji="1" sz="900">
                <a:solidFill>
                  <a:schemeClr val="tx1"/>
                </a:solidFill>
                <a:latin typeface="돋움" pitchFamily="50" charset="-127"/>
                <a:ea typeface="돋움" pitchFamily="50" charset="-127"/>
              </a:defRPr>
            </a:lvl7pPr>
            <a:lvl8pPr marL="3429000" indent="-228600" eaLnBrk="0" fontAlgn="base" hangingPunct="0">
              <a:spcBef>
                <a:spcPct val="0"/>
              </a:spcBef>
              <a:spcAft>
                <a:spcPct val="0"/>
              </a:spcAft>
              <a:defRPr kumimoji="1" sz="900">
                <a:solidFill>
                  <a:schemeClr val="tx1"/>
                </a:solidFill>
                <a:latin typeface="돋움" pitchFamily="50" charset="-127"/>
                <a:ea typeface="돋움" pitchFamily="50" charset="-127"/>
              </a:defRPr>
            </a:lvl8pPr>
            <a:lvl9pPr marL="3886200" indent="-228600" eaLnBrk="0" fontAlgn="base" hangingPunct="0">
              <a:spcBef>
                <a:spcPct val="0"/>
              </a:spcBef>
              <a:spcAft>
                <a:spcPct val="0"/>
              </a:spcAft>
              <a:defRPr kumimoji="1" sz="900">
                <a:solidFill>
                  <a:schemeClr val="tx1"/>
                </a:solidFill>
                <a:latin typeface="돋움" pitchFamily="50" charset="-127"/>
                <a:ea typeface="돋움" pitchFamily="50" charset="-127"/>
              </a:defRPr>
            </a:lvl9pPr>
          </a:lstStyle>
          <a:p>
            <a:pPr eaLnBrk="1" hangingPunct="1"/>
            <a:endParaRPr lang="en-US" altLang="ko-KR" smtClean="0"/>
          </a:p>
          <a:p>
            <a:pPr eaLnBrk="1" hangingPunct="1"/>
            <a:endParaRPr lang="en-US" altLang="ko-KR" smtClean="0"/>
          </a:p>
        </p:txBody>
      </p:sp>
      <p:sp>
        <p:nvSpPr>
          <p:cNvPr id="7173" name="Rectangle 47"/>
          <p:cNvSpPr>
            <a:spLocks noChangeArrowheads="1"/>
          </p:cNvSpPr>
          <p:nvPr/>
        </p:nvSpPr>
        <p:spPr bwMode="auto">
          <a:xfrm>
            <a:off x="3428999" y="776288"/>
            <a:ext cx="3268087" cy="890111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marL="457200" indent="-457200" eaLnBrk="0" hangingPunct="0">
              <a:defRPr kumimoji="1" sz="900">
                <a:solidFill>
                  <a:schemeClr val="tx1"/>
                </a:solidFill>
                <a:latin typeface="돋움" pitchFamily="50" charset="-127"/>
                <a:ea typeface="돋움" pitchFamily="50" charset="-127"/>
              </a:defRPr>
            </a:lvl1pPr>
            <a:lvl2pPr marL="742950" indent="-285750" eaLnBrk="0" hangingPunct="0">
              <a:defRPr kumimoji="1" sz="900">
                <a:solidFill>
                  <a:schemeClr val="tx1"/>
                </a:solidFill>
                <a:latin typeface="돋움" pitchFamily="50" charset="-127"/>
                <a:ea typeface="돋움" pitchFamily="50" charset="-127"/>
              </a:defRPr>
            </a:lvl2pPr>
            <a:lvl3pPr marL="1143000" indent="-228600" eaLnBrk="0" hangingPunct="0">
              <a:defRPr kumimoji="1" sz="900">
                <a:solidFill>
                  <a:schemeClr val="tx1"/>
                </a:solidFill>
                <a:latin typeface="돋움" pitchFamily="50" charset="-127"/>
                <a:ea typeface="돋움" pitchFamily="50" charset="-127"/>
              </a:defRPr>
            </a:lvl3pPr>
            <a:lvl4pPr marL="1600200" indent="-228600" eaLnBrk="0" hangingPunct="0">
              <a:defRPr kumimoji="1" sz="900">
                <a:solidFill>
                  <a:schemeClr val="tx1"/>
                </a:solidFill>
                <a:latin typeface="돋움" pitchFamily="50" charset="-127"/>
                <a:ea typeface="돋움" pitchFamily="50" charset="-127"/>
              </a:defRPr>
            </a:lvl4pPr>
            <a:lvl5pPr marL="2057400" indent="-228600" eaLnBrk="0" hangingPunct="0">
              <a:defRPr kumimoji="1" sz="900">
                <a:solidFill>
                  <a:schemeClr val="tx1"/>
                </a:solidFill>
                <a:latin typeface="돋움" pitchFamily="50" charset="-127"/>
                <a:ea typeface="돋움" pitchFamily="50" charset="-127"/>
              </a:defRPr>
            </a:lvl5pPr>
            <a:lvl6pPr marL="2514600" indent="-228600" eaLnBrk="0" fontAlgn="base" hangingPunct="0">
              <a:spcBef>
                <a:spcPct val="0"/>
              </a:spcBef>
              <a:spcAft>
                <a:spcPct val="0"/>
              </a:spcAft>
              <a:defRPr kumimoji="1" sz="900">
                <a:solidFill>
                  <a:schemeClr val="tx1"/>
                </a:solidFill>
                <a:latin typeface="돋움" pitchFamily="50" charset="-127"/>
                <a:ea typeface="돋움" pitchFamily="50" charset="-127"/>
              </a:defRPr>
            </a:lvl6pPr>
            <a:lvl7pPr marL="2971800" indent="-228600" eaLnBrk="0" fontAlgn="base" hangingPunct="0">
              <a:spcBef>
                <a:spcPct val="0"/>
              </a:spcBef>
              <a:spcAft>
                <a:spcPct val="0"/>
              </a:spcAft>
              <a:defRPr kumimoji="1" sz="900">
                <a:solidFill>
                  <a:schemeClr val="tx1"/>
                </a:solidFill>
                <a:latin typeface="돋움" pitchFamily="50" charset="-127"/>
                <a:ea typeface="돋움" pitchFamily="50" charset="-127"/>
              </a:defRPr>
            </a:lvl7pPr>
            <a:lvl8pPr marL="3429000" indent="-228600" eaLnBrk="0" fontAlgn="base" hangingPunct="0">
              <a:spcBef>
                <a:spcPct val="0"/>
              </a:spcBef>
              <a:spcAft>
                <a:spcPct val="0"/>
              </a:spcAft>
              <a:defRPr kumimoji="1" sz="900">
                <a:solidFill>
                  <a:schemeClr val="tx1"/>
                </a:solidFill>
                <a:latin typeface="돋움" pitchFamily="50" charset="-127"/>
                <a:ea typeface="돋움" pitchFamily="50" charset="-127"/>
              </a:defRPr>
            </a:lvl8pPr>
            <a:lvl9pPr marL="3886200" indent="-228600" eaLnBrk="0" fontAlgn="base" hangingPunct="0">
              <a:spcBef>
                <a:spcPct val="0"/>
              </a:spcBef>
              <a:spcAft>
                <a:spcPct val="0"/>
              </a:spcAft>
              <a:defRPr kumimoji="1" sz="900">
                <a:solidFill>
                  <a:schemeClr val="tx1"/>
                </a:solidFill>
                <a:latin typeface="돋움" pitchFamily="50" charset="-127"/>
                <a:ea typeface="돋움" pitchFamily="50" charset="-127"/>
              </a:defRPr>
            </a:lvl9pPr>
          </a:lstStyle>
          <a:p>
            <a:pPr eaLnBrk="1" hangingPunct="1"/>
            <a:endParaRPr lang="ko-KR" altLang="ko-KR" smtClean="0"/>
          </a:p>
        </p:txBody>
      </p:sp>
      <p:sp>
        <p:nvSpPr>
          <p:cNvPr id="7174" name="Text Box 48"/>
          <p:cNvSpPr txBox="1">
            <a:spLocks noChangeArrowheads="1"/>
          </p:cNvSpPr>
          <p:nvPr/>
        </p:nvSpPr>
        <p:spPr bwMode="auto">
          <a:xfrm>
            <a:off x="292101" y="817563"/>
            <a:ext cx="220925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kumimoji="1" sz="900">
                <a:solidFill>
                  <a:schemeClr val="tx1"/>
                </a:solidFill>
                <a:latin typeface="돋움" pitchFamily="50" charset="-127"/>
                <a:ea typeface="돋움" pitchFamily="50" charset="-127"/>
              </a:defRPr>
            </a:lvl1pPr>
            <a:lvl2pPr marL="742950" indent="-285750" eaLnBrk="0" hangingPunct="0">
              <a:defRPr kumimoji="1" sz="900">
                <a:solidFill>
                  <a:schemeClr val="tx1"/>
                </a:solidFill>
                <a:latin typeface="돋움" pitchFamily="50" charset="-127"/>
                <a:ea typeface="돋움" pitchFamily="50" charset="-127"/>
              </a:defRPr>
            </a:lvl2pPr>
            <a:lvl3pPr marL="1143000" indent="-228600" eaLnBrk="0" hangingPunct="0">
              <a:defRPr kumimoji="1" sz="900">
                <a:solidFill>
                  <a:schemeClr val="tx1"/>
                </a:solidFill>
                <a:latin typeface="돋움" pitchFamily="50" charset="-127"/>
                <a:ea typeface="돋움" pitchFamily="50" charset="-127"/>
              </a:defRPr>
            </a:lvl3pPr>
            <a:lvl4pPr marL="1600200" indent="-228600" eaLnBrk="0" hangingPunct="0">
              <a:defRPr kumimoji="1" sz="900">
                <a:solidFill>
                  <a:schemeClr val="tx1"/>
                </a:solidFill>
                <a:latin typeface="돋움" pitchFamily="50" charset="-127"/>
                <a:ea typeface="돋움" pitchFamily="50" charset="-127"/>
              </a:defRPr>
            </a:lvl4pPr>
            <a:lvl5pPr marL="2057400" indent="-228600" eaLnBrk="0" hangingPunct="0">
              <a:defRPr kumimoji="1" sz="900">
                <a:solidFill>
                  <a:schemeClr val="tx1"/>
                </a:solidFill>
                <a:latin typeface="돋움" pitchFamily="50" charset="-127"/>
                <a:ea typeface="돋움" pitchFamily="50" charset="-127"/>
              </a:defRPr>
            </a:lvl5pPr>
            <a:lvl6pPr marL="2514600" indent="-228600" eaLnBrk="0" fontAlgn="base" hangingPunct="0">
              <a:spcBef>
                <a:spcPct val="0"/>
              </a:spcBef>
              <a:spcAft>
                <a:spcPct val="0"/>
              </a:spcAft>
              <a:defRPr kumimoji="1" sz="900">
                <a:solidFill>
                  <a:schemeClr val="tx1"/>
                </a:solidFill>
                <a:latin typeface="돋움" pitchFamily="50" charset="-127"/>
                <a:ea typeface="돋움" pitchFamily="50" charset="-127"/>
              </a:defRPr>
            </a:lvl6pPr>
            <a:lvl7pPr marL="2971800" indent="-228600" eaLnBrk="0" fontAlgn="base" hangingPunct="0">
              <a:spcBef>
                <a:spcPct val="0"/>
              </a:spcBef>
              <a:spcAft>
                <a:spcPct val="0"/>
              </a:spcAft>
              <a:defRPr kumimoji="1" sz="900">
                <a:solidFill>
                  <a:schemeClr val="tx1"/>
                </a:solidFill>
                <a:latin typeface="돋움" pitchFamily="50" charset="-127"/>
                <a:ea typeface="돋움" pitchFamily="50" charset="-127"/>
              </a:defRPr>
            </a:lvl7pPr>
            <a:lvl8pPr marL="3429000" indent="-228600" eaLnBrk="0" fontAlgn="base" hangingPunct="0">
              <a:spcBef>
                <a:spcPct val="0"/>
              </a:spcBef>
              <a:spcAft>
                <a:spcPct val="0"/>
              </a:spcAft>
              <a:defRPr kumimoji="1" sz="900">
                <a:solidFill>
                  <a:schemeClr val="tx1"/>
                </a:solidFill>
                <a:latin typeface="돋움" pitchFamily="50" charset="-127"/>
                <a:ea typeface="돋움" pitchFamily="50" charset="-127"/>
              </a:defRPr>
            </a:lvl8pPr>
            <a:lvl9pPr marL="3886200" indent="-228600" eaLnBrk="0" fontAlgn="base" hangingPunct="0">
              <a:spcBef>
                <a:spcPct val="0"/>
              </a:spcBef>
              <a:spcAft>
                <a:spcPct val="0"/>
              </a:spcAft>
              <a:defRPr kumimoji="1" sz="900">
                <a:solidFill>
                  <a:schemeClr val="tx1"/>
                </a:solidFill>
                <a:latin typeface="돋움" pitchFamily="50" charset="-127"/>
                <a:ea typeface="돋움" pitchFamily="50" charset="-127"/>
              </a:defRPr>
            </a:lvl9pPr>
          </a:lstStyle>
          <a:p>
            <a:pPr eaLnBrk="1" hangingPunct="1"/>
            <a:r>
              <a:rPr lang="en-US" altLang="ko-KR" sz="1000" b="1" smtClean="0"/>
              <a:t>※ Điện- Điện tử</a:t>
            </a:r>
            <a:r>
              <a:rPr lang="vi-VN" altLang="ko-KR" sz="1000" b="1" smtClean="0"/>
              <a:t> </a:t>
            </a:r>
            <a:r>
              <a:rPr lang="en-US" altLang="ko-KR" sz="1000" b="1" dirty="0" smtClean="0"/>
              <a:t>: </a:t>
            </a:r>
            <a:r>
              <a:rPr lang="vi-VN" altLang="ko-KR" sz="1000" b="1" smtClean="0"/>
              <a:t>câu </a:t>
            </a:r>
            <a:r>
              <a:rPr lang="en-US" altLang="ko-KR" sz="1000" b="1" smtClean="0"/>
              <a:t>1</a:t>
            </a:r>
            <a:r>
              <a:rPr lang="ko-KR" altLang="en-US" sz="1000" b="1" smtClean="0"/>
              <a:t> </a:t>
            </a:r>
            <a:r>
              <a:rPr lang="en-US" altLang="ko-KR" sz="1000" b="1" dirty="0" smtClean="0"/>
              <a:t>~ </a:t>
            </a:r>
            <a:r>
              <a:rPr lang="vi-VN" altLang="ko-KR" sz="1000" b="1" smtClean="0"/>
              <a:t>câu </a:t>
            </a:r>
            <a:r>
              <a:rPr lang="en-US" altLang="ko-KR" sz="1000" b="1" dirty="0"/>
              <a:t>2</a:t>
            </a:r>
            <a:r>
              <a:rPr lang="en-US" altLang="ko-KR" sz="1000" b="1" smtClean="0"/>
              <a:t>0</a:t>
            </a:r>
            <a:endParaRPr lang="ko-KR" altLang="en-US" sz="1000" b="1" dirty="0" smtClean="0"/>
          </a:p>
        </p:txBody>
      </p:sp>
      <p:sp>
        <p:nvSpPr>
          <p:cNvPr id="3" name="Rectangle 2"/>
          <p:cNvSpPr/>
          <p:nvPr/>
        </p:nvSpPr>
        <p:spPr>
          <a:xfrm>
            <a:off x="304800" y="1123338"/>
            <a:ext cx="3124198" cy="1384995"/>
          </a:xfrm>
          <a:prstGeom prst="rect">
            <a:avLst/>
          </a:prstGeom>
        </p:spPr>
        <p:txBody>
          <a:bodyPr wrap="square">
            <a:spAutoFit/>
          </a:bodyPr>
          <a:lstStyle/>
          <a:p>
            <a:pPr marL="91440" fontAlgn="auto">
              <a:spcAft>
                <a:spcPts val="0"/>
              </a:spcAft>
            </a:pPr>
            <a:r>
              <a:rPr kumimoji="0" lang="en-US" altLang="ko-KR" sz="1200">
                <a:latin typeface="Times New Roman" panose="02020603050405020304" pitchFamily="18" charset="0"/>
                <a:ea typeface="LG Smart_H Regular" panose="020B0600000101010101" pitchFamily="34" charset="-127"/>
                <a:cs typeface="Times New Roman" panose="02020603050405020304" pitchFamily="18" charset="0"/>
              </a:rPr>
              <a:t>1</a:t>
            </a:r>
            <a:r>
              <a:rPr kumimoji="0" lang="en-US" altLang="ko-KR" sz="1200" smtClean="0">
                <a:latin typeface="Times New Roman" panose="02020603050405020304" pitchFamily="18" charset="0"/>
                <a:ea typeface="LG Smart_H Regular" panose="020B0600000101010101" pitchFamily="34" charset="-127"/>
                <a:cs typeface="Times New Roman" panose="02020603050405020304" pitchFamily="18" charset="0"/>
              </a:rPr>
              <a:t>. </a:t>
            </a:r>
            <a:r>
              <a:rPr kumimoji="0" lang="vi-VN" altLang="ko-KR" sz="1200">
                <a:latin typeface="Times New Roman" panose="02020603050405020304" pitchFamily="18" charset="0"/>
                <a:ea typeface="LG Smart_H Regular" panose="020B0600000101010101" pitchFamily="34" charset="-127"/>
                <a:cs typeface="Times New Roman" panose="02020603050405020304" pitchFamily="18" charset="0"/>
              </a:rPr>
              <a:t>Đáp án nào không phải đặc tính của </a:t>
            </a:r>
            <a:r>
              <a:rPr kumimoji="0" lang="en-US" altLang="ko-KR" sz="1200">
                <a:latin typeface="Times New Roman" panose="02020603050405020304" pitchFamily="18" charset="0"/>
                <a:ea typeface="LG Smart_H Regular" panose="020B0600000101010101" pitchFamily="34" charset="-127"/>
                <a:cs typeface="Times New Roman" panose="02020603050405020304" pitchFamily="18" charset="0"/>
              </a:rPr>
              <a:t> Photo Coupler?</a:t>
            </a:r>
            <a:r>
              <a:rPr kumimoji="0" lang="ko-KR" altLang="en-US" sz="1200">
                <a:latin typeface="Times New Roman" panose="02020603050405020304" pitchFamily="18" charset="0"/>
                <a:ea typeface="LG Smart_H Regular" panose="020B0600000101010101" pitchFamily="34" charset="-127"/>
                <a:cs typeface="Times New Roman" panose="02020603050405020304" pitchFamily="18" charset="0"/>
              </a:rPr>
              <a:t> </a:t>
            </a:r>
            <a:endParaRPr kumimoji="0" lang="en-US" altLang="ko-KR" sz="1200">
              <a:latin typeface="Times New Roman" panose="02020603050405020304" pitchFamily="18" charset="0"/>
              <a:ea typeface="LG Smart_H Regular" panose="020B0600000101010101" pitchFamily="34" charset="-127"/>
              <a:cs typeface="Times New Roman" panose="02020603050405020304" pitchFamily="18" charset="0"/>
            </a:endParaRPr>
          </a:p>
          <a:p>
            <a:pPr marL="91440" fontAlgn="auto">
              <a:spcAft>
                <a:spcPts val="0"/>
              </a:spcAft>
            </a:pPr>
            <a:r>
              <a:rPr kumimoji="0" lang="en-US" altLang="ko-KR" sz="1200">
                <a:latin typeface="Times New Roman" panose="02020603050405020304" pitchFamily="18" charset="0"/>
                <a:ea typeface="LG Smart_H Regular" panose="020B0600000101010101" pitchFamily="34" charset="-127"/>
                <a:cs typeface="Times New Roman" panose="02020603050405020304" pitchFamily="18" charset="0"/>
              </a:rPr>
              <a:t>  </a:t>
            </a:r>
          </a:p>
          <a:p>
            <a:pPr marL="91440" fontAlgn="auto">
              <a:spcAft>
                <a:spcPts val="0"/>
              </a:spcAft>
            </a:pPr>
            <a:r>
              <a:rPr kumimoji="0" lang="en-US" altLang="ko-KR" sz="1200">
                <a:latin typeface="Times New Roman" panose="02020603050405020304" pitchFamily="18" charset="0"/>
                <a:ea typeface="LG Smart_H Regular" panose="020B0600000101010101" pitchFamily="34" charset="-127"/>
                <a:cs typeface="Times New Roman" panose="02020603050405020304" pitchFamily="18" charset="0"/>
              </a:rPr>
              <a:t>  </a:t>
            </a:r>
            <a:r>
              <a:rPr kumimoji="0" lang="en-US" altLang="ko-KR" sz="1200" smtClean="0">
                <a:latin typeface="Times New Roman" panose="02020603050405020304" pitchFamily="18" charset="0"/>
                <a:ea typeface="LG Smart_H Regular" panose="020B0600000101010101" pitchFamily="34" charset="-127"/>
                <a:cs typeface="Times New Roman" panose="02020603050405020304" pitchFamily="18" charset="0"/>
              </a:rPr>
              <a:t>A. </a:t>
            </a:r>
            <a:r>
              <a:rPr kumimoji="0" lang="vi-VN" altLang="ko-KR" sz="1200">
                <a:latin typeface="Times New Roman" panose="02020603050405020304" pitchFamily="18" charset="0"/>
                <a:ea typeface="LG Smart_H Regular" panose="020B0600000101010101" pitchFamily="34" charset="-127"/>
                <a:cs typeface="Times New Roman" panose="02020603050405020304" pitchFamily="18" charset="0"/>
              </a:rPr>
              <a:t>Tốc độ phản hồi nhanh</a:t>
            </a:r>
            <a:endParaRPr kumimoji="0" lang="en-US" altLang="ko-KR" sz="1200">
              <a:latin typeface="Times New Roman" panose="02020603050405020304" pitchFamily="18" charset="0"/>
              <a:ea typeface="LG Smart_H Regular" panose="020B0600000101010101" pitchFamily="34" charset="-127"/>
              <a:cs typeface="Times New Roman" panose="02020603050405020304" pitchFamily="18" charset="0"/>
            </a:endParaRPr>
          </a:p>
          <a:p>
            <a:pPr marL="91440" fontAlgn="auto">
              <a:spcAft>
                <a:spcPts val="0"/>
              </a:spcAft>
            </a:pPr>
            <a:r>
              <a:rPr kumimoji="0" lang="en-US" altLang="ko-KR" sz="1200">
                <a:latin typeface="Times New Roman" panose="02020603050405020304" pitchFamily="18" charset="0"/>
                <a:ea typeface="LG Smart_H Regular" panose="020B0600000101010101" pitchFamily="34" charset="-127"/>
                <a:cs typeface="Times New Roman" panose="02020603050405020304" pitchFamily="18" charset="0"/>
              </a:rPr>
              <a:t>  </a:t>
            </a:r>
            <a:r>
              <a:rPr kumimoji="0" lang="en-US" altLang="ko-KR" sz="1200" smtClean="0">
                <a:latin typeface="Times New Roman" panose="02020603050405020304" pitchFamily="18" charset="0"/>
                <a:ea typeface="LG Smart_H Regular" panose="020B0600000101010101" pitchFamily="34" charset="-127"/>
                <a:cs typeface="Times New Roman" panose="02020603050405020304" pitchFamily="18" charset="0"/>
              </a:rPr>
              <a:t>B. </a:t>
            </a:r>
            <a:r>
              <a:rPr kumimoji="0" lang="vi-VN" altLang="ko-KR" sz="1200">
                <a:latin typeface="Times New Roman" panose="02020603050405020304" pitchFamily="18" charset="0"/>
                <a:ea typeface="LG Smart_H Regular" panose="020B0600000101010101" pitchFamily="34" charset="-127"/>
                <a:cs typeface="Times New Roman" panose="02020603050405020304" pitchFamily="18" charset="0"/>
              </a:rPr>
              <a:t>Đầu vào và đầu ra được cách điện</a:t>
            </a:r>
            <a:endParaRPr kumimoji="0" lang="en-US" altLang="ko-KR" sz="1200">
              <a:latin typeface="Times New Roman" panose="02020603050405020304" pitchFamily="18" charset="0"/>
              <a:ea typeface="LG Smart_H Regular" panose="020B0600000101010101" pitchFamily="34" charset="-127"/>
              <a:cs typeface="Times New Roman" panose="02020603050405020304" pitchFamily="18" charset="0"/>
            </a:endParaRPr>
          </a:p>
          <a:p>
            <a:pPr marL="91440" fontAlgn="auto">
              <a:spcAft>
                <a:spcPts val="0"/>
              </a:spcAft>
            </a:pPr>
            <a:r>
              <a:rPr kumimoji="0" lang="en-US" altLang="ko-KR" sz="1200">
                <a:latin typeface="Times New Roman" panose="02020603050405020304" pitchFamily="18" charset="0"/>
                <a:ea typeface="LG Smart_H Regular" panose="020B0600000101010101" pitchFamily="34" charset="-127"/>
                <a:cs typeface="Times New Roman" panose="02020603050405020304" pitchFamily="18" charset="0"/>
              </a:rPr>
              <a:t>  </a:t>
            </a:r>
            <a:r>
              <a:rPr kumimoji="0" lang="en-US" altLang="ko-KR" sz="1200" smtClean="0">
                <a:latin typeface="Times New Roman" panose="02020603050405020304" pitchFamily="18" charset="0"/>
                <a:ea typeface="LG Smart_H Regular" panose="020B0600000101010101" pitchFamily="34" charset="-127"/>
                <a:cs typeface="Times New Roman" panose="02020603050405020304" pitchFamily="18" charset="0"/>
              </a:rPr>
              <a:t>C.  </a:t>
            </a:r>
            <a:r>
              <a:rPr kumimoji="0" lang="vi-VN" altLang="ko-KR" sz="1200">
                <a:latin typeface="Times New Roman" panose="02020603050405020304" pitchFamily="18" charset="0"/>
                <a:ea typeface="LG Smart_H Regular" panose="020B0600000101010101" pitchFamily="34" charset="-127"/>
                <a:cs typeface="Times New Roman" panose="02020603050405020304" pitchFamily="18" charset="0"/>
              </a:rPr>
              <a:t>Độ tin cậy cao</a:t>
            </a:r>
            <a:endParaRPr kumimoji="0" lang="en-US" altLang="ko-KR" sz="1200">
              <a:latin typeface="Times New Roman" panose="02020603050405020304" pitchFamily="18" charset="0"/>
              <a:ea typeface="LG Smart_H Regular" panose="020B0600000101010101" pitchFamily="34" charset="-127"/>
              <a:cs typeface="Times New Roman" panose="02020603050405020304" pitchFamily="18" charset="0"/>
            </a:endParaRPr>
          </a:p>
          <a:p>
            <a:pPr marL="91440" fontAlgn="auto">
              <a:spcAft>
                <a:spcPts val="0"/>
              </a:spcAft>
            </a:pPr>
            <a:r>
              <a:rPr kumimoji="0" lang="en-US" altLang="ko-KR" sz="1200">
                <a:latin typeface="Times New Roman" panose="02020603050405020304" pitchFamily="18" charset="0"/>
                <a:ea typeface="LG Smart_H Regular" panose="020B0600000101010101" pitchFamily="34" charset="-127"/>
                <a:cs typeface="Times New Roman" panose="02020603050405020304" pitchFamily="18" charset="0"/>
              </a:rPr>
              <a:t>  </a:t>
            </a:r>
            <a:r>
              <a:rPr kumimoji="0" lang="en-US" altLang="ko-KR" sz="1200" smtClean="0">
                <a:latin typeface="Times New Roman" panose="02020603050405020304" pitchFamily="18" charset="0"/>
                <a:ea typeface="LG Smart_H Regular" panose="020B0600000101010101" pitchFamily="34" charset="-127"/>
                <a:cs typeface="Times New Roman" panose="02020603050405020304" pitchFamily="18" charset="0"/>
              </a:rPr>
              <a:t>D. </a:t>
            </a:r>
            <a:r>
              <a:rPr kumimoji="0" lang="vi-VN" altLang="ko-KR" sz="1200">
                <a:latin typeface="Times New Roman" panose="02020603050405020304" pitchFamily="18" charset="0"/>
                <a:ea typeface="LG Smart_H Regular" panose="020B0600000101010101" pitchFamily="34" charset="-127"/>
                <a:cs typeface="Times New Roman" panose="02020603050405020304" pitchFamily="18" charset="0"/>
              </a:rPr>
              <a:t>Dao động mạnh</a:t>
            </a:r>
            <a:endParaRPr kumimoji="0" lang="en-US" altLang="ko-KR" sz="1200" dirty="0">
              <a:latin typeface="Times New Roman" panose="02020603050405020304" pitchFamily="18" charset="0"/>
              <a:ea typeface="LG Smart_H Regular" panose="020B0600000101010101" pitchFamily="34" charset="-127"/>
              <a:cs typeface="Times New Roman" panose="02020603050405020304" pitchFamily="18" charset="0"/>
            </a:endParaRPr>
          </a:p>
        </p:txBody>
      </p:sp>
      <p:sp>
        <p:nvSpPr>
          <p:cNvPr id="4" name="Rectangle 3"/>
          <p:cNvSpPr/>
          <p:nvPr/>
        </p:nvSpPr>
        <p:spPr>
          <a:xfrm>
            <a:off x="304800" y="2622610"/>
            <a:ext cx="3124198" cy="1754326"/>
          </a:xfrm>
          <a:prstGeom prst="rect">
            <a:avLst/>
          </a:prstGeom>
        </p:spPr>
        <p:txBody>
          <a:bodyPr wrap="square">
            <a:spAutoFit/>
          </a:bodyPr>
          <a:lstStyle/>
          <a:p>
            <a:pPr fontAlgn="auto">
              <a:spcAft>
                <a:spcPts val="0"/>
              </a:spcAft>
            </a:pPr>
            <a:r>
              <a:rPr kumimoji="0" lang="en-US" altLang="ko-KR" sz="1200">
                <a:latin typeface="Times New Roman" panose="02020603050405020304" pitchFamily="18" charset="0"/>
                <a:ea typeface="LG Smart_H Regular" panose="020B0600000101010101" pitchFamily="34" charset="-127"/>
                <a:cs typeface="Times New Roman" panose="02020603050405020304" pitchFamily="18" charset="0"/>
              </a:rPr>
              <a:t>2</a:t>
            </a:r>
            <a:r>
              <a:rPr kumimoji="0" lang="ko-KR" altLang="ko-KR" sz="1200" smtClean="0">
                <a:latin typeface="Times New Roman" panose="02020603050405020304" pitchFamily="18" charset="0"/>
                <a:ea typeface="LG Smart_H Regular" panose="020B0600000101010101" pitchFamily="34" charset="-127"/>
                <a:cs typeface="Times New Roman" panose="02020603050405020304" pitchFamily="18" charset="0"/>
              </a:rPr>
              <a:t>. </a:t>
            </a:r>
            <a:r>
              <a:rPr kumimoji="0" lang="vi-VN" altLang="ko-KR" sz="1200">
                <a:latin typeface="Times New Roman" panose="02020603050405020304" pitchFamily="18" charset="0"/>
                <a:ea typeface="LG Smart_H Regular" panose="020B0600000101010101" pitchFamily="34" charset="-127"/>
                <a:cs typeface="Times New Roman" panose="02020603050405020304" pitchFamily="18" charset="0"/>
              </a:rPr>
              <a:t>Điều gì không phải đặc tính của </a:t>
            </a:r>
            <a:r>
              <a:rPr kumimoji="0" lang="en-US" altLang="ko-KR" sz="1200">
                <a:latin typeface="Times New Roman" panose="02020603050405020304" pitchFamily="18" charset="0"/>
                <a:ea typeface="LG Smart_H Regular" panose="020B0600000101010101" pitchFamily="34" charset="-127"/>
                <a:cs typeface="Times New Roman" panose="02020603050405020304" pitchFamily="18" charset="0"/>
              </a:rPr>
              <a:t>Thermisto</a:t>
            </a:r>
            <a:r>
              <a:rPr kumimoji="0" lang="vi-VN" altLang="ko-KR" sz="1200">
                <a:latin typeface="Times New Roman" panose="02020603050405020304" pitchFamily="18" charset="0"/>
                <a:ea typeface="LG Smart_H Regular" panose="020B0600000101010101" pitchFamily="34" charset="-127"/>
                <a:cs typeface="Times New Roman" panose="02020603050405020304" pitchFamily="18" charset="0"/>
              </a:rPr>
              <a:t>r</a:t>
            </a:r>
            <a:r>
              <a:rPr kumimoji="0" lang="ko-KR" altLang="ko-KR" sz="1200">
                <a:latin typeface="Times New Roman" panose="02020603050405020304" pitchFamily="18" charset="0"/>
                <a:ea typeface="LG Smart_H Regular" panose="020B0600000101010101" pitchFamily="34" charset="-127"/>
                <a:cs typeface="Times New Roman" panose="02020603050405020304" pitchFamily="18" charset="0"/>
              </a:rPr>
              <a:t>?  </a:t>
            </a:r>
            <a:r>
              <a:rPr kumimoji="0" lang="ko-KR" altLang="en-US" sz="1200">
                <a:latin typeface="Times New Roman" panose="02020603050405020304" pitchFamily="18" charset="0"/>
                <a:ea typeface="LG Smart_H Regular" panose="020B0600000101010101" pitchFamily="34" charset="-127"/>
                <a:cs typeface="Times New Roman" panose="02020603050405020304" pitchFamily="18" charset="0"/>
              </a:rPr>
              <a:t>  </a:t>
            </a:r>
            <a:endParaRPr kumimoji="0" lang="ko-KR" altLang="ko-KR" sz="1200">
              <a:latin typeface="Times New Roman" panose="02020603050405020304" pitchFamily="18" charset="0"/>
              <a:ea typeface="LG Smart_H Regular" panose="020B0600000101010101" pitchFamily="34" charset="-127"/>
              <a:cs typeface="Times New Roman" panose="02020603050405020304" pitchFamily="18" charset="0"/>
            </a:endParaRPr>
          </a:p>
          <a:p>
            <a:pPr fontAlgn="auto">
              <a:spcAft>
                <a:spcPts val="0"/>
              </a:spcAft>
            </a:pPr>
            <a:endParaRPr kumimoji="0" lang="ko-KR" altLang="ko-KR" sz="1200">
              <a:latin typeface="Times New Roman" panose="02020603050405020304" pitchFamily="18" charset="0"/>
              <a:ea typeface="LG Smart_H Regular" panose="020B0600000101010101" pitchFamily="34" charset="-127"/>
              <a:cs typeface="Times New Roman" panose="02020603050405020304" pitchFamily="18" charset="0"/>
            </a:endParaRPr>
          </a:p>
          <a:p>
            <a:pPr marL="91440" fontAlgn="auto">
              <a:spcAft>
                <a:spcPts val="0"/>
              </a:spcAft>
            </a:pPr>
            <a:r>
              <a:rPr kumimoji="0" lang="en-US" altLang="ko-KR" sz="1200" smtClean="0">
                <a:latin typeface="Times New Roman" panose="02020603050405020304" pitchFamily="18" charset="0"/>
                <a:ea typeface="LG Smart_H Regular" panose="020B0600000101010101" pitchFamily="34" charset="-127"/>
                <a:cs typeface="Times New Roman" panose="02020603050405020304" pitchFamily="18" charset="0"/>
              </a:rPr>
              <a:t>A.</a:t>
            </a:r>
            <a:r>
              <a:rPr kumimoji="0" lang="ko-KR" altLang="ko-KR" sz="1200" smtClean="0">
                <a:latin typeface="Times New Roman" panose="02020603050405020304" pitchFamily="18" charset="0"/>
                <a:ea typeface="LG Smart_H Regular" panose="020B0600000101010101" pitchFamily="34" charset="-127"/>
                <a:cs typeface="Times New Roman" panose="02020603050405020304" pitchFamily="18" charset="0"/>
              </a:rPr>
              <a:t> </a:t>
            </a:r>
            <a:r>
              <a:rPr kumimoji="0" lang="vi-VN" altLang="ko-KR" sz="1200">
                <a:latin typeface="Times New Roman" panose="02020603050405020304" pitchFamily="18" charset="0"/>
                <a:ea typeface="LG Smart_H Regular" panose="020B0600000101010101" pitchFamily="34" charset="-127"/>
                <a:cs typeface="Times New Roman" panose="02020603050405020304" pitchFamily="18" charset="0"/>
              </a:rPr>
              <a:t>Hệ số nhiệt độ của điện trở nhỏ do đó nhiệt độ vi mô và đo lường chính </a:t>
            </a:r>
            <a:r>
              <a:rPr kumimoji="0" lang="vi-VN" altLang="ko-KR" sz="1200" smtClean="0">
                <a:latin typeface="Times New Roman" panose="02020603050405020304" pitchFamily="18" charset="0"/>
                <a:ea typeface="LG Smart_H Regular" panose="020B0600000101010101" pitchFamily="34" charset="-127"/>
                <a:cs typeface="Times New Roman" panose="02020603050405020304" pitchFamily="18" charset="0"/>
              </a:rPr>
              <a:t>xác</a:t>
            </a:r>
            <a:endParaRPr kumimoji="0" lang="ko-KR" altLang="ko-KR" sz="1200">
              <a:latin typeface="Times New Roman" panose="02020603050405020304" pitchFamily="18" charset="0"/>
              <a:ea typeface="LG Smart_H Regular" panose="020B0600000101010101" pitchFamily="34" charset="-127"/>
              <a:cs typeface="Times New Roman" panose="02020603050405020304" pitchFamily="18" charset="0"/>
            </a:endParaRPr>
          </a:p>
          <a:p>
            <a:pPr marL="91440" fontAlgn="auto">
              <a:spcAft>
                <a:spcPts val="0"/>
              </a:spcAft>
            </a:pPr>
            <a:r>
              <a:rPr kumimoji="0" lang="en-US" altLang="ko-KR" sz="1200" smtClean="0">
                <a:latin typeface="Times New Roman" panose="02020603050405020304" pitchFamily="18" charset="0"/>
                <a:ea typeface="LG Smart_H Regular" panose="020B0600000101010101" pitchFamily="34" charset="-127"/>
                <a:cs typeface="Times New Roman" panose="02020603050405020304" pitchFamily="18" charset="0"/>
              </a:rPr>
              <a:t>B.</a:t>
            </a:r>
            <a:r>
              <a:rPr kumimoji="0" lang="ko-KR" altLang="ko-KR" sz="1200" smtClean="0">
                <a:latin typeface="Times New Roman" panose="02020603050405020304" pitchFamily="18" charset="0"/>
                <a:ea typeface="LG Smart_H Regular" panose="020B0600000101010101" pitchFamily="34" charset="-127"/>
                <a:cs typeface="Times New Roman" panose="02020603050405020304" pitchFamily="18" charset="0"/>
              </a:rPr>
              <a:t> </a:t>
            </a:r>
            <a:r>
              <a:rPr kumimoji="0" lang="vi-VN" altLang="ko-KR" sz="1200">
                <a:latin typeface="Times New Roman" panose="02020603050405020304" pitchFamily="18" charset="0"/>
                <a:ea typeface="LG Smart_H Regular" panose="020B0600000101010101" pitchFamily="34" charset="-127"/>
                <a:cs typeface="Times New Roman" panose="02020603050405020304" pitchFamily="18" charset="0"/>
              </a:rPr>
              <a:t>Cấu trúc đơn giản cho phép thu nhỏ</a:t>
            </a:r>
          </a:p>
          <a:p>
            <a:pPr marL="91440" fontAlgn="auto">
              <a:spcAft>
                <a:spcPts val="0"/>
              </a:spcAft>
            </a:pPr>
            <a:r>
              <a:rPr kumimoji="0" lang="en-US" altLang="ko-KR" sz="1200" smtClean="0">
                <a:latin typeface="Times New Roman" panose="02020603050405020304" pitchFamily="18" charset="0"/>
                <a:ea typeface="LG Smart_H Regular" panose="020B0600000101010101" pitchFamily="34" charset="-127"/>
                <a:cs typeface="Times New Roman" panose="02020603050405020304" pitchFamily="18" charset="0"/>
              </a:rPr>
              <a:t>C.</a:t>
            </a:r>
            <a:r>
              <a:rPr kumimoji="0" lang="ko-KR" altLang="ko-KR" sz="1200" smtClean="0">
                <a:latin typeface="Times New Roman" panose="02020603050405020304" pitchFamily="18" charset="0"/>
                <a:ea typeface="LG Smart_H Regular" panose="020B0600000101010101" pitchFamily="34" charset="-127"/>
                <a:cs typeface="Times New Roman" panose="02020603050405020304" pitchFamily="18" charset="0"/>
              </a:rPr>
              <a:t> </a:t>
            </a:r>
            <a:r>
              <a:rPr kumimoji="0" lang="vi-VN" altLang="ko-KR" sz="1200">
                <a:latin typeface="Times New Roman" panose="02020603050405020304" pitchFamily="18" charset="0"/>
                <a:ea typeface="LG Smart_H Regular" panose="020B0600000101010101" pitchFamily="34" charset="-127"/>
                <a:cs typeface="Times New Roman" panose="02020603050405020304" pitchFamily="18" charset="0"/>
              </a:rPr>
              <a:t>Vượt</a:t>
            </a:r>
            <a:r>
              <a:rPr kumimoji="0" lang="ko-KR" altLang="en-US" sz="1200">
                <a:latin typeface="Times New Roman" panose="02020603050405020304" pitchFamily="18" charset="0"/>
                <a:ea typeface="LG Smart_H Regular" panose="020B0600000101010101" pitchFamily="34" charset="-127"/>
                <a:cs typeface="Times New Roman" panose="02020603050405020304" pitchFamily="18" charset="0"/>
              </a:rPr>
              <a:t> </a:t>
            </a:r>
            <a:r>
              <a:rPr kumimoji="0" lang="en-US" altLang="ko-KR" sz="1200">
                <a:latin typeface="Times New Roman" panose="02020603050405020304" pitchFamily="18" charset="0"/>
                <a:ea typeface="LG Smart_H Regular" panose="020B0600000101010101" pitchFamily="34" charset="-127"/>
                <a:cs typeface="Times New Roman" panose="02020603050405020304" pitchFamily="18" charset="0"/>
              </a:rPr>
              <a:t>trội</a:t>
            </a:r>
            <a:r>
              <a:rPr kumimoji="0" lang="ko-KR" altLang="en-US" sz="1200">
                <a:latin typeface="Times New Roman" panose="02020603050405020304" pitchFamily="18" charset="0"/>
                <a:ea typeface="LG Smart_H Regular" panose="020B0600000101010101" pitchFamily="34" charset="-127"/>
                <a:cs typeface="Times New Roman" panose="02020603050405020304" pitchFamily="18" charset="0"/>
              </a:rPr>
              <a:t> </a:t>
            </a:r>
            <a:r>
              <a:rPr kumimoji="0" lang="en-US" altLang="ko-KR" sz="1200">
                <a:latin typeface="Times New Roman" panose="02020603050405020304" pitchFamily="18" charset="0"/>
                <a:ea typeface="LG Smart_H Regular" panose="020B0600000101010101" pitchFamily="34" charset="-127"/>
                <a:cs typeface="Times New Roman" panose="02020603050405020304" pitchFamily="18" charset="0"/>
              </a:rPr>
              <a:t>trong</a:t>
            </a:r>
            <a:r>
              <a:rPr kumimoji="0" lang="ko-KR" altLang="en-US" sz="1200">
                <a:latin typeface="Times New Roman" panose="02020603050405020304" pitchFamily="18" charset="0"/>
                <a:ea typeface="LG Smart_H Regular" panose="020B0600000101010101" pitchFamily="34" charset="-127"/>
                <a:cs typeface="Times New Roman" panose="02020603050405020304" pitchFamily="18" charset="0"/>
              </a:rPr>
              <a:t> </a:t>
            </a:r>
            <a:r>
              <a:rPr kumimoji="0" lang="en-US" altLang="ko-KR" sz="1200">
                <a:latin typeface="Times New Roman" panose="02020603050405020304" pitchFamily="18" charset="0"/>
                <a:ea typeface="LG Smart_H Regular" panose="020B0600000101010101" pitchFamily="34" charset="-127"/>
                <a:cs typeface="Times New Roman" panose="02020603050405020304" pitchFamily="18" charset="0"/>
              </a:rPr>
              <a:t>sản</a:t>
            </a:r>
            <a:r>
              <a:rPr kumimoji="0" lang="ko-KR" altLang="en-US" sz="1200">
                <a:latin typeface="Times New Roman" panose="02020603050405020304" pitchFamily="18" charset="0"/>
                <a:ea typeface="LG Smart_H Regular" panose="020B0600000101010101" pitchFamily="34" charset="-127"/>
                <a:cs typeface="Times New Roman" panose="02020603050405020304" pitchFamily="18" charset="0"/>
              </a:rPr>
              <a:t> </a:t>
            </a:r>
            <a:r>
              <a:rPr kumimoji="0" lang="en-US" altLang="ko-KR" sz="1200">
                <a:latin typeface="Times New Roman" panose="02020603050405020304" pitchFamily="18" charset="0"/>
                <a:ea typeface="LG Smart_H Regular" panose="020B0600000101010101" pitchFamily="34" charset="-127"/>
                <a:cs typeface="Times New Roman" panose="02020603050405020304" pitchFamily="18" charset="0"/>
              </a:rPr>
              <a:t>xuất</a:t>
            </a:r>
            <a:r>
              <a:rPr kumimoji="0" lang="ko-KR" altLang="en-US" sz="1200">
                <a:latin typeface="Times New Roman" panose="02020603050405020304" pitchFamily="18" charset="0"/>
                <a:ea typeface="LG Smart_H Regular" panose="020B0600000101010101" pitchFamily="34" charset="-127"/>
                <a:cs typeface="Times New Roman" panose="02020603050405020304" pitchFamily="18" charset="0"/>
              </a:rPr>
              <a:t> </a:t>
            </a:r>
            <a:r>
              <a:rPr kumimoji="0" lang="vi-VN" altLang="ko-KR" sz="1200">
                <a:latin typeface="Times New Roman" panose="02020603050405020304" pitchFamily="18" charset="0"/>
                <a:ea typeface="LG Smart_H Regular" panose="020B0600000101010101" pitchFamily="34" charset="-127"/>
                <a:cs typeface="Times New Roman" panose="02020603050405020304" pitchFamily="18" charset="0"/>
              </a:rPr>
              <a:t>đại</a:t>
            </a:r>
            <a:r>
              <a:rPr kumimoji="0" lang="ko-KR" altLang="en-US" sz="1200">
                <a:latin typeface="Times New Roman" panose="02020603050405020304" pitchFamily="18" charset="0"/>
                <a:ea typeface="LG Smart_H Regular" panose="020B0600000101010101" pitchFamily="34" charset="-127"/>
                <a:cs typeface="Times New Roman" panose="02020603050405020304" pitchFamily="18" charset="0"/>
              </a:rPr>
              <a:t> </a:t>
            </a:r>
            <a:r>
              <a:rPr kumimoji="0" lang="en-US" altLang="ko-KR" sz="1200">
                <a:latin typeface="Times New Roman" panose="02020603050405020304" pitchFamily="18" charset="0"/>
                <a:ea typeface="LG Smart_H Regular" panose="020B0600000101010101" pitchFamily="34" charset="-127"/>
                <a:cs typeface="Times New Roman" panose="02020603050405020304" pitchFamily="18" charset="0"/>
              </a:rPr>
              <a:t>trà, cho</a:t>
            </a:r>
            <a:r>
              <a:rPr kumimoji="0" lang="ko-KR" altLang="en-US" sz="1200">
                <a:latin typeface="Times New Roman" panose="02020603050405020304" pitchFamily="18" charset="0"/>
                <a:ea typeface="LG Smart_H Regular" panose="020B0600000101010101" pitchFamily="34" charset="-127"/>
                <a:cs typeface="Times New Roman" panose="02020603050405020304" pitchFamily="18" charset="0"/>
              </a:rPr>
              <a:t> </a:t>
            </a:r>
            <a:r>
              <a:rPr kumimoji="0" lang="en-US" altLang="ko-KR" sz="1200">
                <a:latin typeface="Times New Roman" panose="02020603050405020304" pitchFamily="18" charset="0"/>
                <a:ea typeface="LG Smart_H Regular" panose="020B0600000101010101" pitchFamily="34" charset="-127"/>
                <a:cs typeface="Times New Roman" panose="02020603050405020304" pitchFamily="18" charset="0"/>
              </a:rPr>
              <a:t>phép</a:t>
            </a:r>
            <a:r>
              <a:rPr kumimoji="0" lang="ko-KR" altLang="en-US" sz="1200">
                <a:latin typeface="Times New Roman" panose="02020603050405020304" pitchFamily="18" charset="0"/>
                <a:ea typeface="LG Smart_H Regular" panose="020B0600000101010101" pitchFamily="34" charset="-127"/>
                <a:cs typeface="Times New Roman" panose="02020603050405020304" pitchFamily="18" charset="0"/>
              </a:rPr>
              <a:t> </a:t>
            </a:r>
            <a:r>
              <a:rPr kumimoji="0" lang="en-US" altLang="ko-KR" sz="1200">
                <a:latin typeface="Times New Roman" panose="02020603050405020304" pitchFamily="18" charset="0"/>
                <a:ea typeface="LG Smart_H Regular" panose="020B0600000101010101" pitchFamily="34" charset="-127"/>
                <a:cs typeface="Times New Roman" panose="02020603050405020304" pitchFamily="18" charset="0"/>
              </a:rPr>
              <a:t>cung</a:t>
            </a:r>
            <a:r>
              <a:rPr kumimoji="0" lang="ko-KR" altLang="en-US" sz="1200">
                <a:latin typeface="Times New Roman" panose="02020603050405020304" pitchFamily="18" charset="0"/>
                <a:ea typeface="LG Smart_H Regular" panose="020B0600000101010101" pitchFamily="34" charset="-127"/>
                <a:cs typeface="Times New Roman" panose="02020603050405020304" pitchFamily="18" charset="0"/>
              </a:rPr>
              <a:t> </a:t>
            </a:r>
            <a:r>
              <a:rPr kumimoji="0" lang="en-US" altLang="ko-KR" sz="1200">
                <a:latin typeface="Times New Roman" panose="02020603050405020304" pitchFamily="18" charset="0"/>
                <a:ea typeface="LG Smart_H Regular" panose="020B0600000101010101" pitchFamily="34" charset="-127"/>
                <a:cs typeface="Times New Roman" panose="02020603050405020304" pitchFamily="18" charset="0"/>
              </a:rPr>
              <a:t>cấp</a:t>
            </a:r>
            <a:r>
              <a:rPr kumimoji="0" lang="ko-KR" altLang="en-US" sz="1200">
                <a:latin typeface="Times New Roman" panose="02020603050405020304" pitchFamily="18" charset="0"/>
                <a:ea typeface="LG Smart_H Regular" panose="020B0600000101010101" pitchFamily="34" charset="-127"/>
                <a:cs typeface="Times New Roman" panose="02020603050405020304" pitchFamily="18" charset="0"/>
              </a:rPr>
              <a:t> </a:t>
            </a:r>
            <a:r>
              <a:rPr kumimoji="0" lang="en-US" altLang="ko-KR" sz="1200">
                <a:latin typeface="Times New Roman" panose="02020603050405020304" pitchFamily="18" charset="0"/>
                <a:ea typeface="LG Smart_H Regular" panose="020B0600000101010101" pitchFamily="34" charset="-127"/>
                <a:cs typeface="Times New Roman" panose="02020603050405020304" pitchFamily="18" charset="0"/>
              </a:rPr>
              <a:t>hàng</a:t>
            </a:r>
            <a:r>
              <a:rPr kumimoji="0" lang="ko-KR" altLang="en-US" sz="1200">
                <a:latin typeface="Times New Roman" panose="02020603050405020304" pitchFamily="18" charset="0"/>
                <a:ea typeface="LG Smart_H Regular" panose="020B0600000101010101" pitchFamily="34" charset="-127"/>
                <a:cs typeface="Times New Roman" panose="02020603050405020304" pitchFamily="18" charset="0"/>
              </a:rPr>
              <a:t> </a:t>
            </a:r>
            <a:r>
              <a:rPr kumimoji="0" lang="en-US" altLang="ko-KR" sz="1200">
                <a:latin typeface="Times New Roman" panose="02020603050405020304" pitchFamily="18" charset="0"/>
                <a:ea typeface="LG Smart_H Regular" panose="020B0600000101010101" pitchFamily="34" charset="-127"/>
                <a:cs typeface="Times New Roman" panose="02020603050405020304" pitchFamily="18" charset="0"/>
              </a:rPr>
              <a:t>loạt</a:t>
            </a:r>
            <a:r>
              <a:rPr kumimoji="0" lang="ko-KR" altLang="en-US" sz="1200">
                <a:latin typeface="Times New Roman" panose="02020603050405020304" pitchFamily="18" charset="0"/>
                <a:ea typeface="LG Smart_H Regular" panose="020B0600000101010101" pitchFamily="34" charset="-127"/>
                <a:cs typeface="Times New Roman" panose="02020603050405020304" pitchFamily="18" charset="0"/>
              </a:rPr>
              <a:t> </a:t>
            </a:r>
            <a:r>
              <a:rPr kumimoji="0" lang="en-US" altLang="ko-KR" sz="1200">
                <a:latin typeface="Times New Roman" panose="02020603050405020304" pitchFamily="18" charset="0"/>
                <a:ea typeface="LG Smart_H Regular" panose="020B0600000101010101" pitchFamily="34" charset="-127"/>
                <a:cs typeface="Times New Roman" panose="02020603050405020304" pitchFamily="18" charset="0"/>
              </a:rPr>
              <a:t>với</a:t>
            </a:r>
            <a:r>
              <a:rPr kumimoji="0" lang="ko-KR" altLang="en-US" sz="1200">
                <a:latin typeface="Times New Roman" panose="02020603050405020304" pitchFamily="18" charset="0"/>
                <a:ea typeface="LG Smart_H Regular" panose="020B0600000101010101" pitchFamily="34" charset="-127"/>
                <a:cs typeface="Times New Roman" panose="02020603050405020304" pitchFamily="18" charset="0"/>
              </a:rPr>
              <a:t> </a:t>
            </a:r>
            <a:r>
              <a:rPr kumimoji="0" lang="en-US" altLang="ko-KR" sz="1200">
                <a:latin typeface="Times New Roman" panose="02020603050405020304" pitchFamily="18" charset="0"/>
                <a:ea typeface="LG Smart_H Regular" panose="020B0600000101010101" pitchFamily="34" charset="-127"/>
                <a:cs typeface="Times New Roman" panose="02020603050405020304" pitchFamily="18" charset="0"/>
              </a:rPr>
              <a:t>giá</a:t>
            </a:r>
            <a:r>
              <a:rPr kumimoji="0" lang="ko-KR" altLang="en-US" sz="1200">
                <a:latin typeface="Times New Roman" panose="02020603050405020304" pitchFamily="18" charset="0"/>
                <a:ea typeface="LG Smart_H Regular" panose="020B0600000101010101" pitchFamily="34" charset="-127"/>
                <a:cs typeface="Times New Roman" panose="02020603050405020304" pitchFamily="18" charset="0"/>
              </a:rPr>
              <a:t> </a:t>
            </a:r>
            <a:r>
              <a:rPr kumimoji="0" lang="en-US" altLang="ko-KR" sz="1200">
                <a:latin typeface="Times New Roman" panose="02020603050405020304" pitchFamily="18" charset="0"/>
                <a:ea typeface="LG Smart_H Regular" panose="020B0600000101010101" pitchFamily="34" charset="-127"/>
                <a:cs typeface="Times New Roman" panose="02020603050405020304" pitchFamily="18" charset="0"/>
              </a:rPr>
              <a:t>cả</a:t>
            </a:r>
            <a:r>
              <a:rPr kumimoji="0" lang="ko-KR" altLang="en-US" sz="1200">
                <a:latin typeface="Times New Roman" panose="02020603050405020304" pitchFamily="18" charset="0"/>
                <a:ea typeface="LG Smart_H Regular" panose="020B0600000101010101" pitchFamily="34" charset="-127"/>
                <a:cs typeface="Times New Roman" panose="02020603050405020304" pitchFamily="18" charset="0"/>
              </a:rPr>
              <a:t> </a:t>
            </a:r>
            <a:r>
              <a:rPr kumimoji="0" lang="en-US" altLang="ko-KR" sz="1200">
                <a:latin typeface="Times New Roman" panose="02020603050405020304" pitchFamily="18" charset="0"/>
                <a:ea typeface="LG Smart_H Regular" panose="020B0600000101010101" pitchFamily="34" charset="-127"/>
                <a:cs typeface="Times New Roman" panose="02020603050405020304" pitchFamily="18" charset="0"/>
              </a:rPr>
              <a:t>ổn</a:t>
            </a:r>
            <a:r>
              <a:rPr kumimoji="0" lang="ko-KR" altLang="en-US" sz="1200">
                <a:latin typeface="Times New Roman" panose="02020603050405020304" pitchFamily="18" charset="0"/>
                <a:ea typeface="LG Smart_H Regular" panose="020B0600000101010101" pitchFamily="34" charset="-127"/>
                <a:cs typeface="Times New Roman" panose="02020603050405020304" pitchFamily="18" charset="0"/>
              </a:rPr>
              <a:t> </a:t>
            </a:r>
            <a:r>
              <a:rPr kumimoji="0" lang="vi-VN" altLang="ko-KR" sz="1200">
                <a:latin typeface="Times New Roman" panose="02020603050405020304" pitchFamily="18" charset="0"/>
                <a:ea typeface="LG Smart_H Regular" panose="020B0600000101010101" pitchFamily="34" charset="-127"/>
                <a:cs typeface="Times New Roman" panose="02020603050405020304" pitchFamily="18" charset="0"/>
              </a:rPr>
              <a:t>định</a:t>
            </a:r>
            <a:r>
              <a:rPr kumimoji="0" lang="ko-KR" altLang="en-US" sz="1200">
                <a:latin typeface="Times New Roman" panose="02020603050405020304" pitchFamily="18" charset="0"/>
                <a:ea typeface="LG Smart_H Regular" panose="020B0600000101010101" pitchFamily="34" charset="-127"/>
                <a:cs typeface="Times New Roman" panose="02020603050405020304" pitchFamily="18" charset="0"/>
              </a:rPr>
              <a:t> </a:t>
            </a:r>
          </a:p>
          <a:p>
            <a:pPr marL="91440" fontAlgn="auto">
              <a:spcAft>
                <a:spcPts val="0"/>
              </a:spcAft>
            </a:pPr>
            <a:r>
              <a:rPr kumimoji="0" lang="en-US" altLang="ko-KR" sz="1200" smtClean="0">
                <a:latin typeface="Times New Roman" panose="02020603050405020304" pitchFamily="18" charset="0"/>
                <a:ea typeface="LG Smart_H Regular" panose="020B0600000101010101" pitchFamily="34" charset="-127"/>
                <a:cs typeface="Times New Roman" panose="02020603050405020304" pitchFamily="18" charset="0"/>
              </a:rPr>
              <a:t>D.</a:t>
            </a:r>
            <a:r>
              <a:rPr kumimoji="0" lang="ko-KR" altLang="ko-KR" sz="1200" smtClean="0">
                <a:latin typeface="Times New Roman" panose="02020603050405020304" pitchFamily="18" charset="0"/>
                <a:ea typeface="LG Smart_H Regular" panose="020B0600000101010101" pitchFamily="34" charset="-127"/>
                <a:cs typeface="Times New Roman" panose="02020603050405020304" pitchFamily="18" charset="0"/>
              </a:rPr>
              <a:t> </a:t>
            </a:r>
            <a:r>
              <a:rPr kumimoji="0" lang="vi-VN" altLang="ko-KR" sz="1200">
                <a:latin typeface="Times New Roman" panose="02020603050405020304" pitchFamily="18" charset="0"/>
                <a:ea typeface="LG Smart_H Regular" panose="020B0600000101010101" pitchFamily="34" charset="-127"/>
                <a:cs typeface="Times New Roman" panose="02020603050405020304" pitchFamily="18" charset="0"/>
              </a:rPr>
              <a:t>Không nhạy cảm với áp suất ,từ tính và yếu tố khác</a:t>
            </a:r>
            <a:endParaRPr kumimoji="0" lang="ko-KR" altLang="ko-KR" sz="1200" dirty="0">
              <a:latin typeface="Times New Roman" panose="02020603050405020304" pitchFamily="18" charset="0"/>
              <a:ea typeface="LG Smart_H Regular" panose="020B0600000101010101" pitchFamily="34" charset="-127"/>
              <a:cs typeface="Times New Roman" panose="02020603050405020304" pitchFamily="18" charset="0"/>
            </a:endParaRPr>
          </a:p>
        </p:txBody>
      </p:sp>
      <p:sp>
        <p:nvSpPr>
          <p:cNvPr id="5" name="Rectangle 4"/>
          <p:cNvSpPr/>
          <p:nvPr/>
        </p:nvSpPr>
        <p:spPr>
          <a:xfrm>
            <a:off x="304800" y="4448944"/>
            <a:ext cx="3124199" cy="1384995"/>
          </a:xfrm>
          <a:prstGeom prst="rect">
            <a:avLst/>
          </a:prstGeom>
        </p:spPr>
        <p:txBody>
          <a:bodyPr wrap="square">
            <a:spAutoFit/>
          </a:bodyPr>
          <a:lstStyle/>
          <a:p>
            <a:pPr fontAlgn="auto">
              <a:spcAft>
                <a:spcPts val="0"/>
              </a:spcAft>
            </a:pPr>
            <a:r>
              <a:rPr kumimoji="0" lang="en-US" altLang="ko-KR" sz="1200">
                <a:latin typeface="Times New Roman" panose="02020603050405020304" pitchFamily="18" charset="0"/>
                <a:ea typeface="LG Smart_H Regular" panose="020B0600000101010101" pitchFamily="34" charset="-127"/>
                <a:cs typeface="Times New Roman" panose="02020603050405020304" pitchFamily="18" charset="0"/>
              </a:rPr>
              <a:t>3</a:t>
            </a:r>
            <a:r>
              <a:rPr kumimoji="0" lang="en-US" altLang="ko-KR" sz="1200" smtClean="0">
                <a:latin typeface="Times New Roman" panose="02020603050405020304" pitchFamily="18" charset="0"/>
                <a:ea typeface="LG Smart_H Regular" panose="020B0600000101010101" pitchFamily="34" charset="-127"/>
                <a:cs typeface="Times New Roman" panose="02020603050405020304" pitchFamily="18" charset="0"/>
              </a:rPr>
              <a:t>. </a:t>
            </a:r>
            <a:r>
              <a:rPr kumimoji="0" lang="vi-VN" altLang="ko-KR" sz="1200">
                <a:latin typeface="Times New Roman" panose="02020603050405020304" pitchFamily="18" charset="0"/>
                <a:ea typeface="LG Smart_H Regular" panose="020B0600000101010101" pitchFamily="34" charset="-127"/>
                <a:cs typeface="Times New Roman" panose="02020603050405020304" pitchFamily="18" charset="0"/>
              </a:rPr>
              <a:t>Độ lệch pha trong trường hợp 3 pha 220V 60Hz</a:t>
            </a:r>
            <a:r>
              <a:rPr kumimoji="0" lang="en-US" altLang="ko-KR" sz="1200">
                <a:latin typeface="Times New Roman" panose="02020603050405020304" pitchFamily="18" charset="0"/>
                <a:ea typeface="LG Smart_H Regular" panose="020B0600000101010101" pitchFamily="34" charset="-127"/>
                <a:cs typeface="Times New Roman" panose="02020603050405020304" pitchFamily="18" charset="0"/>
              </a:rPr>
              <a:t>?</a:t>
            </a:r>
          </a:p>
          <a:p>
            <a:pPr fontAlgn="auto">
              <a:spcAft>
                <a:spcPts val="0"/>
              </a:spcAft>
            </a:pPr>
            <a:endParaRPr kumimoji="0" lang="en-US" altLang="ko-KR" sz="1200">
              <a:latin typeface="Times New Roman" panose="02020603050405020304" pitchFamily="18" charset="0"/>
              <a:ea typeface="LG Smart_H Regular" panose="020B0600000101010101" pitchFamily="34" charset="-127"/>
              <a:cs typeface="Times New Roman" panose="02020603050405020304" pitchFamily="18" charset="0"/>
            </a:endParaRPr>
          </a:p>
          <a:p>
            <a:pPr fontAlgn="auto">
              <a:spcAft>
                <a:spcPts val="0"/>
              </a:spcAft>
            </a:pPr>
            <a:r>
              <a:rPr kumimoji="0" lang="en-US" altLang="en-US" sz="1200">
                <a:latin typeface="Times New Roman" panose="02020603050405020304" pitchFamily="18" charset="0"/>
                <a:ea typeface="LG Smart_H Regular" panose="020B0600000101010101" pitchFamily="34" charset="-127"/>
                <a:cs typeface="Times New Roman" panose="02020603050405020304" pitchFamily="18" charset="0"/>
              </a:rPr>
              <a:t>  </a:t>
            </a:r>
            <a:r>
              <a:rPr kumimoji="0" lang="en-US" altLang="en-US" sz="1200" smtClean="0">
                <a:latin typeface="Times New Roman" panose="02020603050405020304" pitchFamily="18" charset="0"/>
                <a:ea typeface="LG Smart_H Regular" panose="020B0600000101010101" pitchFamily="34" charset="-127"/>
                <a:cs typeface="Times New Roman" panose="02020603050405020304" pitchFamily="18" charset="0"/>
              </a:rPr>
              <a:t>A. </a:t>
            </a:r>
            <a:r>
              <a:rPr kumimoji="0" lang="en-US" altLang="en-US" sz="1200">
                <a:latin typeface="Times New Roman" panose="02020603050405020304" pitchFamily="18" charset="0"/>
                <a:ea typeface="LG Smart_H Regular" panose="020B0600000101010101" pitchFamily="34" charset="-127"/>
                <a:cs typeface="Times New Roman" panose="02020603050405020304" pitchFamily="18" charset="0"/>
              </a:rPr>
              <a:t>90</a:t>
            </a:r>
          </a:p>
          <a:p>
            <a:pPr fontAlgn="auto">
              <a:spcAft>
                <a:spcPts val="0"/>
              </a:spcAft>
            </a:pPr>
            <a:r>
              <a:rPr kumimoji="0" lang="en-US" altLang="ko-KR" sz="1200">
                <a:latin typeface="Times New Roman" panose="02020603050405020304" pitchFamily="18" charset="0"/>
                <a:ea typeface="LG Smart_H Regular" panose="020B0600000101010101" pitchFamily="34" charset="-127"/>
                <a:cs typeface="Times New Roman" panose="02020603050405020304" pitchFamily="18" charset="0"/>
              </a:rPr>
              <a:t>  </a:t>
            </a:r>
            <a:r>
              <a:rPr kumimoji="0" lang="en-US" altLang="ko-KR" sz="1200" smtClean="0">
                <a:latin typeface="Times New Roman" panose="02020603050405020304" pitchFamily="18" charset="0"/>
                <a:ea typeface="LG Smart_H Regular" panose="020B0600000101010101" pitchFamily="34" charset="-127"/>
                <a:cs typeface="Times New Roman" panose="02020603050405020304" pitchFamily="18" charset="0"/>
              </a:rPr>
              <a:t>B.</a:t>
            </a:r>
            <a:r>
              <a:rPr kumimoji="0" lang="en-US" altLang="en-US" sz="1200" smtClean="0">
                <a:latin typeface="Times New Roman" panose="02020603050405020304" pitchFamily="18" charset="0"/>
                <a:ea typeface="LG Smart_H Regular" panose="020B0600000101010101" pitchFamily="34" charset="-127"/>
                <a:cs typeface="Times New Roman" panose="02020603050405020304" pitchFamily="18" charset="0"/>
              </a:rPr>
              <a:t> </a:t>
            </a:r>
            <a:r>
              <a:rPr kumimoji="0" lang="en-US" altLang="en-US" sz="1200">
                <a:latin typeface="Times New Roman" panose="02020603050405020304" pitchFamily="18" charset="0"/>
                <a:ea typeface="LG Smart_H Regular" panose="020B0600000101010101" pitchFamily="34" charset="-127"/>
                <a:cs typeface="Times New Roman" panose="02020603050405020304" pitchFamily="18" charset="0"/>
              </a:rPr>
              <a:t>120</a:t>
            </a:r>
          </a:p>
          <a:p>
            <a:pPr fontAlgn="auto">
              <a:spcAft>
                <a:spcPts val="0"/>
              </a:spcAft>
            </a:pPr>
            <a:r>
              <a:rPr kumimoji="0" lang="en-US" altLang="ko-KR" sz="1200">
                <a:latin typeface="Times New Roman" panose="02020603050405020304" pitchFamily="18" charset="0"/>
                <a:ea typeface="LG Smart_H Regular" panose="020B0600000101010101" pitchFamily="34" charset="-127"/>
                <a:cs typeface="Times New Roman" panose="02020603050405020304" pitchFamily="18" charset="0"/>
              </a:rPr>
              <a:t>  </a:t>
            </a:r>
            <a:r>
              <a:rPr kumimoji="0" lang="en-US" altLang="ko-KR" sz="1200" smtClean="0">
                <a:latin typeface="Times New Roman" panose="02020603050405020304" pitchFamily="18" charset="0"/>
                <a:ea typeface="LG Smart_H Regular" panose="020B0600000101010101" pitchFamily="34" charset="-127"/>
                <a:cs typeface="Times New Roman" panose="02020603050405020304" pitchFamily="18" charset="0"/>
              </a:rPr>
              <a:t>C.</a:t>
            </a:r>
            <a:r>
              <a:rPr kumimoji="0" lang="en-US" altLang="en-US" sz="1200" smtClean="0">
                <a:latin typeface="Times New Roman" panose="02020603050405020304" pitchFamily="18" charset="0"/>
                <a:ea typeface="LG Smart_H Regular" panose="020B0600000101010101" pitchFamily="34" charset="-127"/>
                <a:cs typeface="Times New Roman" panose="02020603050405020304" pitchFamily="18" charset="0"/>
              </a:rPr>
              <a:t> </a:t>
            </a:r>
            <a:r>
              <a:rPr kumimoji="0" lang="en-US" altLang="en-US" sz="1200">
                <a:latin typeface="Times New Roman" panose="02020603050405020304" pitchFamily="18" charset="0"/>
                <a:ea typeface="LG Smart_H Regular" panose="020B0600000101010101" pitchFamily="34" charset="-127"/>
                <a:cs typeface="Times New Roman" panose="02020603050405020304" pitchFamily="18" charset="0"/>
              </a:rPr>
              <a:t>180</a:t>
            </a:r>
          </a:p>
          <a:p>
            <a:pPr fontAlgn="auto">
              <a:spcAft>
                <a:spcPts val="0"/>
              </a:spcAft>
            </a:pPr>
            <a:r>
              <a:rPr kumimoji="0" lang="en-US" altLang="ko-KR" sz="1200">
                <a:latin typeface="Times New Roman" panose="02020603050405020304" pitchFamily="18" charset="0"/>
                <a:ea typeface="LG Smart_H Regular" panose="020B0600000101010101" pitchFamily="34" charset="-127"/>
                <a:cs typeface="Times New Roman" panose="02020603050405020304" pitchFamily="18" charset="0"/>
              </a:rPr>
              <a:t>  </a:t>
            </a:r>
            <a:r>
              <a:rPr kumimoji="0" lang="en-US" altLang="ko-KR" sz="1200" smtClean="0">
                <a:latin typeface="Times New Roman" panose="02020603050405020304" pitchFamily="18" charset="0"/>
                <a:ea typeface="LG Smart_H Regular" panose="020B0600000101010101" pitchFamily="34" charset="-127"/>
                <a:cs typeface="Times New Roman" panose="02020603050405020304" pitchFamily="18" charset="0"/>
              </a:rPr>
              <a:t>D.</a:t>
            </a:r>
            <a:r>
              <a:rPr kumimoji="0" lang="en-US" altLang="en-US" sz="1200" smtClean="0">
                <a:latin typeface="Times New Roman" panose="02020603050405020304" pitchFamily="18" charset="0"/>
                <a:ea typeface="LG Smart_H Regular" panose="020B0600000101010101" pitchFamily="34" charset="-127"/>
                <a:cs typeface="Times New Roman" panose="02020603050405020304" pitchFamily="18" charset="0"/>
              </a:rPr>
              <a:t> </a:t>
            </a:r>
            <a:r>
              <a:rPr kumimoji="0" lang="en-US" altLang="en-US" sz="1200">
                <a:latin typeface="Times New Roman" panose="02020603050405020304" pitchFamily="18" charset="0"/>
                <a:ea typeface="LG Smart_H Regular" panose="020B0600000101010101" pitchFamily="34" charset="-127"/>
                <a:cs typeface="Times New Roman" panose="02020603050405020304" pitchFamily="18" charset="0"/>
              </a:rPr>
              <a:t>240</a:t>
            </a:r>
            <a:endParaRPr kumimoji="0" lang="en-US" altLang="ko-KR" sz="1200" dirty="0">
              <a:latin typeface="Times New Roman" panose="02020603050405020304" pitchFamily="18" charset="0"/>
              <a:ea typeface="LG Smart_H Regular" panose="020B0600000101010101" pitchFamily="34" charset="-127"/>
              <a:cs typeface="Times New Roman" panose="02020603050405020304" pitchFamily="18" charset="0"/>
            </a:endParaRPr>
          </a:p>
        </p:txBody>
      </p:sp>
      <p:sp>
        <p:nvSpPr>
          <p:cNvPr id="32" name="Rectangle 11"/>
          <p:cNvSpPr>
            <a:spLocks noChangeArrowheads="1"/>
          </p:cNvSpPr>
          <p:nvPr/>
        </p:nvSpPr>
        <p:spPr bwMode="auto">
          <a:xfrm>
            <a:off x="304800" y="5853678"/>
            <a:ext cx="3124199" cy="21236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900">
                <a:solidFill>
                  <a:schemeClr val="tx1"/>
                </a:solidFill>
                <a:latin typeface="Arial" charset="0"/>
                <a:ea typeface="돋움" pitchFamily="50" charset="-127"/>
              </a:defRPr>
            </a:lvl1pPr>
            <a:lvl2pPr marL="742950" indent="-285750" eaLnBrk="0" hangingPunct="0">
              <a:defRPr kumimoji="1" sz="900">
                <a:solidFill>
                  <a:schemeClr val="tx1"/>
                </a:solidFill>
                <a:latin typeface="Arial" charset="0"/>
                <a:ea typeface="돋움" pitchFamily="50" charset="-127"/>
              </a:defRPr>
            </a:lvl2pPr>
            <a:lvl3pPr marL="1143000" indent="-228600" eaLnBrk="0" hangingPunct="0">
              <a:defRPr kumimoji="1" sz="900">
                <a:solidFill>
                  <a:schemeClr val="tx1"/>
                </a:solidFill>
                <a:latin typeface="Arial" charset="0"/>
                <a:ea typeface="돋움" pitchFamily="50" charset="-127"/>
              </a:defRPr>
            </a:lvl3pPr>
            <a:lvl4pPr marL="1600200" indent="-228600" eaLnBrk="0" hangingPunct="0">
              <a:defRPr kumimoji="1" sz="900">
                <a:solidFill>
                  <a:schemeClr val="tx1"/>
                </a:solidFill>
                <a:latin typeface="Arial" charset="0"/>
                <a:ea typeface="돋움" pitchFamily="50" charset="-127"/>
              </a:defRPr>
            </a:lvl4pPr>
            <a:lvl5pPr marL="2057400" indent="-228600" eaLnBrk="0" hangingPunct="0">
              <a:defRPr kumimoji="1" sz="900">
                <a:solidFill>
                  <a:schemeClr val="tx1"/>
                </a:solidFill>
                <a:latin typeface="Arial" charset="0"/>
                <a:ea typeface="돋움" pitchFamily="50" charset="-127"/>
              </a:defRPr>
            </a:lvl5pPr>
            <a:lvl6pPr marL="2514600" indent="-228600" eaLnBrk="0" fontAlgn="base" hangingPunct="0">
              <a:spcBef>
                <a:spcPct val="0"/>
              </a:spcBef>
              <a:spcAft>
                <a:spcPct val="0"/>
              </a:spcAft>
              <a:defRPr kumimoji="1" sz="900">
                <a:solidFill>
                  <a:schemeClr val="tx1"/>
                </a:solidFill>
                <a:latin typeface="Arial" charset="0"/>
                <a:ea typeface="돋움" pitchFamily="50" charset="-127"/>
              </a:defRPr>
            </a:lvl6pPr>
            <a:lvl7pPr marL="2971800" indent="-228600" eaLnBrk="0" fontAlgn="base" hangingPunct="0">
              <a:spcBef>
                <a:spcPct val="0"/>
              </a:spcBef>
              <a:spcAft>
                <a:spcPct val="0"/>
              </a:spcAft>
              <a:defRPr kumimoji="1" sz="900">
                <a:solidFill>
                  <a:schemeClr val="tx1"/>
                </a:solidFill>
                <a:latin typeface="Arial" charset="0"/>
                <a:ea typeface="돋움" pitchFamily="50" charset="-127"/>
              </a:defRPr>
            </a:lvl7pPr>
            <a:lvl8pPr marL="3429000" indent="-228600" eaLnBrk="0" fontAlgn="base" hangingPunct="0">
              <a:spcBef>
                <a:spcPct val="0"/>
              </a:spcBef>
              <a:spcAft>
                <a:spcPct val="0"/>
              </a:spcAft>
              <a:defRPr kumimoji="1" sz="900">
                <a:solidFill>
                  <a:schemeClr val="tx1"/>
                </a:solidFill>
                <a:latin typeface="Arial" charset="0"/>
                <a:ea typeface="돋움" pitchFamily="50" charset="-127"/>
              </a:defRPr>
            </a:lvl8pPr>
            <a:lvl9pPr marL="3886200" indent="-228600" eaLnBrk="0" fontAlgn="base" hangingPunct="0">
              <a:spcBef>
                <a:spcPct val="0"/>
              </a:spcBef>
              <a:spcAft>
                <a:spcPct val="0"/>
              </a:spcAft>
              <a:defRPr kumimoji="1" sz="900">
                <a:solidFill>
                  <a:schemeClr val="tx1"/>
                </a:solidFill>
                <a:latin typeface="Arial" charset="0"/>
                <a:ea typeface="돋움" pitchFamily="50" charset="-127"/>
              </a:defRPr>
            </a:lvl9pPr>
          </a:lstStyle>
          <a:p>
            <a:pPr eaLnBrk="1" hangingPunct="1"/>
            <a:r>
              <a:rPr lang="en-US" altLang="ko-KR" sz="1200" dirty="0" smtClean="0">
                <a:latin typeface="Times New Roman" panose="02020603050405020304" pitchFamily="18" charset="0"/>
                <a:ea typeface="LG Smart_H Regular" panose="020B0600000101010101" pitchFamily="34" charset="-127"/>
                <a:cs typeface="Times New Roman" panose="02020603050405020304" pitchFamily="18" charset="0"/>
              </a:rPr>
              <a:t>4</a:t>
            </a:r>
            <a:r>
              <a:rPr lang="en-US" altLang="ko-KR" sz="1200" smtClean="0">
                <a:latin typeface="Times New Roman" panose="02020603050405020304" pitchFamily="18" charset="0"/>
                <a:ea typeface="LG Smart_H Regular" panose="020B0600000101010101" pitchFamily="34" charset="-127"/>
                <a:cs typeface="Times New Roman" panose="02020603050405020304" pitchFamily="18" charset="0"/>
              </a:rPr>
              <a:t>. </a:t>
            </a:r>
            <a:r>
              <a:rPr lang="vi-VN" altLang="ko-KR" sz="1200" dirty="0">
                <a:latin typeface="Times New Roman" panose="02020603050405020304" pitchFamily="18" charset="0"/>
                <a:ea typeface="LG Smart_H Regular" panose="020B0600000101010101" pitchFamily="34" charset="-127"/>
                <a:cs typeface="Times New Roman" panose="02020603050405020304" pitchFamily="18" charset="0"/>
              </a:rPr>
              <a:t>Đâu không phải là hạng mục cần chú ý khi sử dụng </a:t>
            </a:r>
            <a:r>
              <a:rPr lang="en-US" altLang="ko-KR" sz="1200" dirty="0">
                <a:latin typeface="Times New Roman" panose="02020603050405020304" pitchFamily="18" charset="0"/>
                <a:ea typeface="LG Smart_H Regular" panose="020B0600000101010101" pitchFamily="34" charset="-127"/>
                <a:cs typeface="Times New Roman" panose="02020603050405020304" pitchFamily="18" charset="0"/>
              </a:rPr>
              <a:t>SSR(Solid State Relay) ?</a:t>
            </a:r>
          </a:p>
          <a:p>
            <a:pPr eaLnBrk="1" hangingPunct="1"/>
            <a:endParaRPr lang="en-US" altLang="ko-KR" sz="1200" dirty="0">
              <a:latin typeface="Times New Roman" panose="02020603050405020304" pitchFamily="18" charset="0"/>
              <a:ea typeface="LG Smart_H Regular" panose="020B0600000101010101" pitchFamily="34" charset="-127"/>
              <a:cs typeface="Times New Roman" panose="02020603050405020304" pitchFamily="18" charset="0"/>
            </a:endParaRPr>
          </a:p>
          <a:p>
            <a:pPr eaLnBrk="1" hangingPunct="1"/>
            <a:r>
              <a:rPr lang="en-US" altLang="ko-KR" sz="1200" smtClean="0">
                <a:latin typeface="Times New Roman" panose="02020603050405020304" pitchFamily="18" charset="0"/>
                <a:ea typeface="LG Smart_H Regular" panose="020B0600000101010101" pitchFamily="34" charset="-127"/>
                <a:cs typeface="Times New Roman" panose="02020603050405020304" pitchFamily="18" charset="0"/>
              </a:rPr>
              <a:t>A. </a:t>
            </a:r>
            <a:r>
              <a:rPr lang="vi-VN" altLang="ko-KR" sz="1200">
                <a:latin typeface="Times New Roman" panose="02020603050405020304" pitchFamily="18" charset="0"/>
                <a:ea typeface="LG Smart_H Regular" panose="020B0600000101010101" pitchFamily="34" charset="-127"/>
                <a:cs typeface="Times New Roman" panose="02020603050405020304" pitchFamily="18" charset="0"/>
              </a:rPr>
              <a:t>Cấm sử dụng tại nơi có chất Gas dễ gây cháy nổ </a:t>
            </a:r>
            <a:endParaRPr lang="ko-KR" altLang="en-US" sz="1200">
              <a:latin typeface="Times New Roman" panose="02020603050405020304" pitchFamily="18" charset="0"/>
              <a:ea typeface="LG Smart_H Regular" panose="020B0600000101010101" pitchFamily="34" charset="-127"/>
              <a:cs typeface="Times New Roman" panose="02020603050405020304" pitchFamily="18" charset="0"/>
            </a:endParaRPr>
          </a:p>
          <a:p>
            <a:pPr eaLnBrk="1" hangingPunct="1"/>
            <a:r>
              <a:rPr lang="en-US" altLang="ko-KR" sz="1200" smtClean="0">
                <a:latin typeface="Times New Roman" panose="02020603050405020304" pitchFamily="18" charset="0"/>
                <a:ea typeface="LG Smart_H Regular" panose="020B0600000101010101" pitchFamily="34" charset="-127"/>
                <a:cs typeface="Times New Roman" panose="02020603050405020304" pitchFamily="18" charset="0"/>
              </a:rPr>
              <a:t>B.</a:t>
            </a:r>
            <a:r>
              <a:rPr lang="ko-KR" altLang="en-US" sz="1200" smtClean="0">
                <a:latin typeface="Times New Roman" panose="02020603050405020304" pitchFamily="18" charset="0"/>
                <a:ea typeface="LG Smart_H Regular" panose="020B0600000101010101" pitchFamily="34" charset="-127"/>
                <a:cs typeface="Times New Roman" panose="02020603050405020304" pitchFamily="18" charset="0"/>
              </a:rPr>
              <a:t> </a:t>
            </a:r>
            <a:r>
              <a:rPr lang="vi-VN" altLang="ko-KR" sz="1200" dirty="0">
                <a:latin typeface="Times New Roman" panose="02020603050405020304" pitchFamily="18" charset="0"/>
                <a:ea typeface="LG Smart_H Regular" panose="020B0600000101010101" pitchFamily="34" charset="-127"/>
                <a:cs typeface="Times New Roman" panose="02020603050405020304" pitchFamily="18" charset="0"/>
              </a:rPr>
              <a:t>Dù ở trạng thái OFF vẫn có dòng điện rò rỉ rất </a:t>
            </a:r>
            <a:r>
              <a:rPr lang="vi-VN" altLang="ko-KR" sz="1200">
                <a:latin typeface="Times New Roman" panose="02020603050405020304" pitchFamily="18" charset="0"/>
                <a:ea typeface="LG Smart_H Regular" panose="020B0600000101010101" pitchFamily="34" charset="-127"/>
                <a:cs typeface="Times New Roman" panose="02020603050405020304" pitchFamily="18" charset="0"/>
              </a:rPr>
              <a:t>nhỏ chạy </a:t>
            </a:r>
            <a:r>
              <a:rPr lang="vi-VN" altLang="ko-KR" sz="1200" dirty="0">
                <a:latin typeface="Times New Roman" panose="02020603050405020304" pitchFamily="18" charset="0"/>
                <a:ea typeface="LG Smart_H Regular" panose="020B0600000101010101" pitchFamily="34" charset="-127"/>
                <a:cs typeface="Times New Roman" panose="02020603050405020304" pitchFamily="18" charset="0"/>
              </a:rPr>
              <a:t>qua phía đầu ra</a:t>
            </a:r>
            <a:endParaRPr lang="ko-KR" altLang="en-US" sz="1200" dirty="0">
              <a:latin typeface="Times New Roman" panose="02020603050405020304" pitchFamily="18" charset="0"/>
              <a:ea typeface="LG Smart_H Regular" panose="020B0600000101010101" pitchFamily="34" charset="-127"/>
              <a:cs typeface="Times New Roman" panose="02020603050405020304" pitchFamily="18" charset="0"/>
            </a:endParaRPr>
          </a:p>
          <a:p>
            <a:pPr eaLnBrk="1" hangingPunct="1"/>
            <a:r>
              <a:rPr lang="ko-KR" altLang="en-US" sz="1200">
                <a:latin typeface="Times New Roman" panose="02020603050405020304" pitchFamily="18" charset="0"/>
                <a:ea typeface="LG Smart_H Regular" panose="020B0600000101010101" pitchFamily="34" charset="-127"/>
                <a:cs typeface="Times New Roman" panose="02020603050405020304" pitchFamily="18" charset="0"/>
              </a:rPr>
              <a:t> </a:t>
            </a:r>
            <a:r>
              <a:rPr lang="en-US" altLang="ko-KR" sz="1200" smtClean="0">
                <a:latin typeface="Times New Roman" panose="02020603050405020304" pitchFamily="18" charset="0"/>
                <a:ea typeface="LG Smart_H Regular" panose="020B0600000101010101" pitchFamily="34" charset="-127"/>
                <a:cs typeface="Times New Roman" panose="02020603050405020304" pitchFamily="18" charset="0"/>
              </a:rPr>
              <a:t>C.</a:t>
            </a:r>
            <a:r>
              <a:rPr lang="ko-KR" altLang="en-US" sz="1200" smtClean="0">
                <a:latin typeface="Times New Roman" panose="02020603050405020304" pitchFamily="18" charset="0"/>
                <a:ea typeface="LG Smart_H Regular" panose="020B0600000101010101" pitchFamily="34" charset="-127"/>
                <a:cs typeface="Times New Roman" panose="02020603050405020304" pitchFamily="18" charset="0"/>
              </a:rPr>
              <a:t> </a:t>
            </a:r>
            <a:r>
              <a:rPr lang="vi-VN" altLang="ko-KR" sz="1200" dirty="0">
                <a:latin typeface="Times New Roman" panose="02020603050405020304" pitchFamily="18" charset="0"/>
                <a:ea typeface="LG Smart_H Regular" panose="020B0600000101010101" pitchFamily="34" charset="-127"/>
                <a:cs typeface="Times New Roman" panose="02020603050405020304" pitchFamily="18" charset="0"/>
              </a:rPr>
              <a:t>Chú ý về đường dây đầu ra và đầu vào</a:t>
            </a:r>
            <a:endParaRPr lang="ko-KR" altLang="en-US" sz="1200" dirty="0">
              <a:latin typeface="Times New Roman" panose="02020603050405020304" pitchFamily="18" charset="0"/>
              <a:ea typeface="LG Smart_H Regular" panose="020B0600000101010101" pitchFamily="34" charset="-127"/>
              <a:cs typeface="Times New Roman" panose="02020603050405020304" pitchFamily="18" charset="0"/>
            </a:endParaRPr>
          </a:p>
          <a:p>
            <a:pPr eaLnBrk="1" hangingPunct="1"/>
            <a:r>
              <a:rPr lang="ko-KR" altLang="en-US" sz="1200">
                <a:latin typeface="Times New Roman" panose="02020603050405020304" pitchFamily="18" charset="0"/>
                <a:ea typeface="LG Smart_H Regular" panose="020B0600000101010101" pitchFamily="34" charset="-127"/>
                <a:cs typeface="Times New Roman" panose="02020603050405020304" pitchFamily="18" charset="0"/>
              </a:rPr>
              <a:t> </a:t>
            </a:r>
            <a:r>
              <a:rPr lang="en-US" altLang="ko-KR" sz="1200" smtClean="0">
                <a:latin typeface="Times New Roman" panose="02020603050405020304" pitchFamily="18" charset="0"/>
                <a:ea typeface="LG Smart_H Regular" panose="020B0600000101010101" pitchFamily="34" charset="-127"/>
                <a:cs typeface="Times New Roman" panose="02020603050405020304" pitchFamily="18" charset="0"/>
              </a:rPr>
              <a:t>D.</a:t>
            </a:r>
            <a:r>
              <a:rPr lang="ko-KR" altLang="en-US" sz="1200" smtClean="0">
                <a:latin typeface="Times New Roman" panose="02020603050405020304" pitchFamily="18" charset="0"/>
                <a:ea typeface="LG Smart_H Regular" panose="020B0600000101010101" pitchFamily="34" charset="-127"/>
                <a:cs typeface="Times New Roman" panose="02020603050405020304" pitchFamily="18" charset="0"/>
              </a:rPr>
              <a:t> </a:t>
            </a:r>
            <a:r>
              <a:rPr lang="vi-VN" altLang="ko-KR" sz="1200">
                <a:latin typeface="Times New Roman" panose="02020603050405020304" pitchFamily="18" charset="0"/>
                <a:ea typeface="LG Smart_H Regular" panose="020B0600000101010101" pitchFamily="34" charset="-127"/>
                <a:cs typeface="Times New Roman" panose="02020603050405020304" pitchFamily="18" charset="0"/>
              </a:rPr>
              <a:t>Cần có đối sách cho tỏa nhiệt theo lượng tổn hao điện.</a:t>
            </a:r>
            <a:endParaRPr lang="ko-KR" altLang="en-US" sz="1200">
              <a:latin typeface="Times New Roman" panose="02020603050405020304" pitchFamily="18" charset="0"/>
              <a:ea typeface="LG Smart_H Regular" panose="020B0600000101010101" pitchFamily="34" charset="-127"/>
              <a:cs typeface="Times New Roman" panose="02020603050405020304" pitchFamily="18" charset="0"/>
            </a:endParaRPr>
          </a:p>
          <a:p>
            <a:pPr eaLnBrk="1" hangingPunct="1"/>
            <a:endParaRPr lang="ko-KR" altLang="en-US" sz="1200" dirty="0">
              <a:latin typeface="Times New Roman" panose="02020603050405020304" pitchFamily="18" charset="0"/>
              <a:ea typeface="LG Smart_H Regular" panose="020B0600000101010101" pitchFamily="34" charset="-127"/>
              <a:cs typeface="Times New Roman" panose="02020603050405020304" pitchFamily="18" charset="0"/>
            </a:endParaRPr>
          </a:p>
        </p:txBody>
      </p:sp>
      <p:sp>
        <p:nvSpPr>
          <p:cNvPr id="33" name="Rectangle 57"/>
          <p:cNvSpPr>
            <a:spLocks noChangeArrowheads="1"/>
          </p:cNvSpPr>
          <p:nvPr/>
        </p:nvSpPr>
        <p:spPr bwMode="auto">
          <a:xfrm>
            <a:off x="304798" y="7960494"/>
            <a:ext cx="3124200"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900">
                <a:solidFill>
                  <a:schemeClr val="tx1"/>
                </a:solidFill>
                <a:latin typeface="Arial" charset="0"/>
                <a:ea typeface="돋움" pitchFamily="50" charset="-127"/>
              </a:defRPr>
            </a:lvl1pPr>
            <a:lvl2pPr marL="742950" indent="-285750" eaLnBrk="0" hangingPunct="0">
              <a:defRPr kumimoji="1" sz="900">
                <a:solidFill>
                  <a:schemeClr val="tx1"/>
                </a:solidFill>
                <a:latin typeface="Arial" charset="0"/>
                <a:ea typeface="돋움" pitchFamily="50" charset="-127"/>
              </a:defRPr>
            </a:lvl2pPr>
            <a:lvl3pPr marL="1143000" indent="-228600" eaLnBrk="0" hangingPunct="0">
              <a:defRPr kumimoji="1" sz="900">
                <a:solidFill>
                  <a:schemeClr val="tx1"/>
                </a:solidFill>
                <a:latin typeface="Arial" charset="0"/>
                <a:ea typeface="돋움" pitchFamily="50" charset="-127"/>
              </a:defRPr>
            </a:lvl3pPr>
            <a:lvl4pPr marL="1600200" indent="-228600" eaLnBrk="0" hangingPunct="0">
              <a:defRPr kumimoji="1" sz="900">
                <a:solidFill>
                  <a:schemeClr val="tx1"/>
                </a:solidFill>
                <a:latin typeface="Arial" charset="0"/>
                <a:ea typeface="돋움" pitchFamily="50" charset="-127"/>
              </a:defRPr>
            </a:lvl4pPr>
            <a:lvl5pPr marL="2057400" indent="-228600" eaLnBrk="0" hangingPunct="0">
              <a:defRPr kumimoji="1" sz="900">
                <a:solidFill>
                  <a:schemeClr val="tx1"/>
                </a:solidFill>
                <a:latin typeface="Arial" charset="0"/>
                <a:ea typeface="돋움" pitchFamily="50" charset="-127"/>
              </a:defRPr>
            </a:lvl5pPr>
            <a:lvl6pPr marL="2514600" indent="-228600" eaLnBrk="0" fontAlgn="base" hangingPunct="0">
              <a:spcBef>
                <a:spcPct val="0"/>
              </a:spcBef>
              <a:spcAft>
                <a:spcPct val="0"/>
              </a:spcAft>
              <a:defRPr kumimoji="1" sz="900">
                <a:solidFill>
                  <a:schemeClr val="tx1"/>
                </a:solidFill>
                <a:latin typeface="Arial" charset="0"/>
                <a:ea typeface="돋움" pitchFamily="50" charset="-127"/>
              </a:defRPr>
            </a:lvl6pPr>
            <a:lvl7pPr marL="2971800" indent="-228600" eaLnBrk="0" fontAlgn="base" hangingPunct="0">
              <a:spcBef>
                <a:spcPct val="0"/>
              </a:spcBef>
              <a:spcAft>
                <a:spcPct val="0"/>
              </a:spcAft>
              <a:defRPr kumimoji="1" sz="900">
                <a:solidFill>
                  <a:schemeClr val="tx1"/>
                </a:solidFill>
                <a:latin typeface="Arial" charset="0"/>
                <a:ea typeface="돋움" pitchFamily="50" charset="-127"/>
              </a:defRPr>
            </a:lvl7pPr>
            <a:lvl8pPr marL="3429000" indent="-228600" eaLnBrk="0" fontAlgn="base" hangingPunct="0">
              <a:spcBef>
                <a:spcPct val="0"/>
              </a:spcBef>
              <a:spcAft>
                <a:spcPct val="0"/>
              </a:spcAft>
              <a:defRPr kumimoji="1" sz="900">
                <a:solidFill>
                  <a:schemeClr val="tx1"/>
                </a:solidFill>
                <a:latin typeface="Arial" charset="0"/>
                <a:ea typeface="돋움" pitchFamily="50" charset="-127"/>
              </a:defRPr>
            </a:lvl8pPr>
            <a:lvl9pPr marL="3886200" indent="-228600" eaLnBrk="0" fontAlgn="base" hangingPunct="0">
              <a:spcBef>
                <a:spcPct val="0"/>
              </a:spcBef>
              <a:spcAft>
                <a:spcPct val="0"/>
              </a:spcAft>
              <a:defRPr kumimoji="1" sz="900">
                <a:solidFill>
                  <a:schemeClr val="tx1"/>
                </a:solidFill>
                <a:latin typeface="Arial" charset="0"/>
                <a:ea typeface="돋움" pitchFamily="50" charset="-127"/>
              </a:defRPr>
            </a:lvl9pPr>
          </a:lstStyle>
          <a:p>
            <a:pPr eaLnBrk="1" hangingPunct="1"/>
            <a:r>
              <a:rPr lang="en-US" altLang="ko-KR" sz="1200">
                <a:latin typeface="Times New Roman" panose="02020603050405020304" pitchFamily="18" charset="0"/>
                <a:ea typeface="LG Smart_H Regular" panose="020B0600000101010101" pitchFamily="34" charset="-127"/>
                <a:cs typeface="Times New Roman" panose="02020603050405020304" pitchFamily="18" charset="0"/>
              </a:rPr>
              <a:t>5</a:t>
            </a:r>
            <a:r>
              <a:rPr lang="en-US" altLang="ko-KR" sz="1200" smtClean="0">
                <a:latin typeface="Times New Roman" panose="02020603050405020304" pitchFamily="18" charset="0"/>
                <a:ea typeface="LG Smart_H Regular" panose="020B0600000101010101" pitchFamily="34" charset="-127"/>
                <a:cs typeface="Times New Roman" panose="02020603050405020304" pitchFamily="18" charset="0"/>
              </a:rPr>
              <a:t>. </a:t>
            </a:r>
            <a:r>
              <a:rPr lang="vi-VN" altLang="ko-KR" sz="1200" dirty="0">
                <a:latin typeface="Times New Roman" panose="02020603050405020304" pitchFamily="18" charset="0"/>
                <a:ea typeface="LG Smart_H Regular" panose="020B0600000101010101" pitchFamily="34" charset="-127"/>
                <a:cs typeface="Times New Roman" panose="02020603050405020304" pitchFamily="18" charset="0"/>
              </a:rPr>
              <a:t>Yếu tố nào không khải là yếu tố quyết định điện trở của vật liệu</a:t>
            </a:r>
            <a:r>
              <a:rPr lang="en-US" altLang="ko-KR" sz="1200" dirty="0">
                <a:latin typeface="Times New Roman" panose="02020603050405020304" pitchFamily="18" charset="0"/>
                <a:ea typeface="LG Smart_H Regular" panose="020B0600000101010101" pitchFamily="34" charset="-127"/>
                <a:cs typeface="Times New Roman" panose="02020603050405020304" pitchFamily="18" charset="0"/>
              </a:rPr>
              <a:t>?</a:t>
            </a:r>
          </a:p>
          <a:p>
            <a:pPr eaLnBrk="1" hangingPunct="1"/>
            <a:endParaRPr lang="en-US" altLang="ko-KR" sz="1200" dirty="0">
              <a:latin typeface="Times New Roman" panose="02020603050405020304" pitchFamily="18" charset="0"/>
              <a:ea typeface="LG Smart_H Regular" panose="020B0600000101010101" pitchFamily="34" charset="-127"/>
              <a:cs typeface="Times New Roman" panose="02020603050405020304" pitchFamily="18" charset="0"/>
            </a:endParaRPr>
          </a:p>
          <a:p>
            <a:pPr eaLnBrk="1" hangingPunct="1"/>
            <a:r>
              <a:rPr lang="en-US" altLang="ko-KR" sz="1200">
                <a:latin typeface="Times New Roman" panose="02020603050405020304" pitchFamily="18" charset="0"/>
                <a:ea typeface="LG Smart_H Regular" panose="020B0600000101010101" pitchFamily="34" charset="-127"/>
                <a:cs typeface="Times New Roman" panose="02020603050405020304" pitchFamily="18" charset="0"/>
              </a:rPr>
              <a:t> </a:t>
            </a:r>
            <a:r>
              <a:rPr lang="en-US" altLang="ko-KR" sz="1200" smtClean="0">
                <a:latin typeface="Times New Roman" panose="02020603050405020304" pitchFamily="18" charset="0"/>
                <a:ea typeface="LG Smart_H Regular" panose="020B0600000101010101" pitchFamily="34" charset="-127"/>
                <a:cs typeface="Times New Roman" panose="02020603050405020304" pitchFamily="18" charset="0"/>
              </a:rPr>
              <a:t>A. </a:t>
            </a:r>
            <a:r>
              <a:rPr lang="vi-VN" altLang="ko-KR" sz="1200" dirty="0">
                <a:latin typeface="Times New Roman" panose="02020603050405020304" pitchFamily="18" charset="0"/>
                <a:ea typeface="LG Smart_H Regular" panose="020B0600000101010101" pitchFamily="34" charset="-127"/>
                <a:cs typeface="Times New Roman" panose="02020603050405020304" pitchFamily="18" charset="0"/>
              </a:rPr>
              <a:t>Không đổi theo loại chất </a:t>
            </a:r>
            <a:endParaRPr lang="ko-KR" altLang="en-US" sz="1200" dirty="0">
              <a:latin typeface="Times New Roman" panose="02020603050405020304" pitchFamily="18" charset="0"/>
              <a:ea typeface="LG Smart_H Regular" panose="020B0600000101010101" pitchFamily="34" charset="-127"/>
              <a:cs typeface="Times New Roman" panose="02020603050405020304" pitchFamily="18" charset="0"/>
            </a:endParaRPr>
          </a:p>
          <a:p>
            <a:pPr eaLnBrk="1" hangingPunct="1"/>
            <a:r>
              <a:rPr lang="ko-KR" altLang="en-US" sz="1200">
                <a:latin typeface="Times New Roman" panose="02020603050405020304" pitchFamily="18" charset="0"/>
                <a:ea typeface="LG Smart_H Regular" panose="020B0600000101010101" pitchFamily="34" charset="-127"/>
                <a:cs typeface="Times New Roman" panose="02020603050405020304" pitchFamily="18" charset="0"/>
              </a:rPr>
              <a:t> </a:t>
            </a:r>
            <a:r>
              <a:rPr lang="en-US" altLang="ko-KR" sz="1200" smtClean="0">
                <a:latin typeface="Times New Roman" panose="02020603050405020304" pitchFamily="18" charset="0"/>
                <a:ea typeface="LG Smart_H Regular" panose="020B0600000101010101" pitchFamily="34" charset="-127"/>
                <a:cs typeface="Times New Roman" panose="02020603050405020304" pitchFamily="18" charset="0"/>
              </a:rPr>
              <a:t>B.</a:t>
            </a:r>
            <a:r>
              <a:rPr lang="ko-KR" altLang="en-US" sz="1200" smtClean="0">
                <a:latin typeface="Times New Roman" panose="02020603050405020304" pitchFamily="18" charset="0"/>
                <a:ea typeface="LG Smart_H Regular" panose="020B0600000101010101" pitchFamily="34" charset="-127"/>
                <a:cs typeface="Times New Roman" panose="02020603050405020304" pitchFamily="18" charset="0"/>
              </a:rPr>
              <a:t> </a:t>
            </a:r>
            <a:r>
              <a:rPr lang="vi-VN" altLang="ko-KR" sz="1200" dirty="0">
                <a:latin typeface="Times New Roman" panose="02020603050405020304" pitchFamily="18" charset="0"/>
                <a:ea typeface="LG Smart_H Regular" panose="020B0600000101010101" pitchFamily="34" charset="-127"/>
                <a:cs typeface="Times New Roman" panose="02020603050405020304" pitchFamily="18" charset="0"/>
              </a:rPr>
              <a:t>Chiều dài </a:t>
            </a:r>
            <a:endParaRPr lang="ko-KR" altLang="en-US" sz="1200" dirty="0">
              <a:latin typeface="Times New Roman" panose="02020603050405020304" pitchFamily="18" charset="0"/>
              <a:ea typeface="LG Smart_H Regular" panose="020B0600000101010101" pitchFamily="34" charset="-127"/>
              <a:cs typeface="Times New Roman" panose="02020603050405020304" pitchFamily="18" charset="0"/>
            </a:endParaRPr>
          </a:p>
          <a:p>
            <a:pPr eaLnBrk="1" hangingPunct="1"/>
            <a:r>
              <a:rPr lang="ko-KR" altLang="en-US" sz="1200">
                <a:latin typeface="Times New Roman" panose="02020603050405020304" pitchFamily="18" charset="0"/>
                <a:ea typeface="LG Smart_H Regular" panose="020B0600000101010101" pitchFamily="34" charset="-127"/>
                <a:cs typeface="Times New Roman" panose="02020603050405020304" pitchFamily="18" charset="0"/>
              </a:rPr>
              <a:t> </a:t>
            </a:r>
            <a:r>
              <a:rPr lang="en-US" altLang="ko-KR" sz="1200" smtClean="0">
                <a:latin typeface="Times New Roman" panose="02020603050405020304" pitchFamily="18" charset="0"/>
                <a:ea typeface="LG Smart_H Regular" panose="020B0600000101010101" pitchFamily="34" charset="-127"/>
                <a:cs typeface="Times New Roman" panose="02020603050405020304" pitchFamily="18" charset="0"/>
              </a:rPr>
              <a:t>C.</a:t>
            </a:r>
            <a:r>
              <a:rPr lang="ko-KR" altLang="en-US" sz="1200" smtClean="0">
                <a:latin typeface="Times New Roman" panose="02020603050405020304" pitchFamily="18" charset="0"/>
                <a:ea typeface="LG Smart_H Regular" panose="020B0600000101010101" pitchFamily="34" charset="-127"/>
                <a:cs typeface="Times New Roman" panose="02020603050405020304" pitchFamily="18" charset="0"/>
              </a:rPr>
              <a:t> </a:t>
            </a:r>
            <a:r>
              <a:rPr lang="vi-VN" altLang="ko-KR" sz="1200">
                <a:latin typeface="Times New Roman" panose="02020603050405020304" pitchFamily="18" charset="0"/>
                <a:ea typeface="LG Smart_H Regular" panose="020B0600000101010101" pitchFamily="34" charset="-127"/>
                <a:cs typeface="Times New Roman" panose="02020603050405020304" pitchFamily="18" charset="0"/>
              </a:rPr>
              <a:t>Trọng lượng</a:t>
            </a:r>
            <a:r>
              <a:rPr lang="en-US" altLang="ko-KR" sz="1200">
                <a:latin typeface="Times New Roman" panose="02020603050405020304" pitchFamily="18" charset="0"/>
                <a:ea typeface="LG Smart_H Regular" panose="020B0600000101010101" pitchFamily="34" charset="-127"/>
                <a:cs typeface="Times New Roman" panose="02020603050405020304" pitchFamily="18" charset="0"/>
              </a:rPr>
              <a:t> </a:t>
            </a:r>
            <a:endParaRPr lang="ko-KR" altLang="en-US" sz="1200" dirty="0">
              <a:latin typeface="Times New Roman" panose="02020603050405020304" pitchFamily="18" charset="0"/>
              <a:ea typeface="LG Smart_H Regular" panose="020B0600000101010101" pitchFamily="34" charset="-127"/>
              <a:cs typeface="Times New Roman" panose="02020603050405020304" pitchFamily="18" charset="0"/>
            </a:endParaRPr>
          </a:p>
          <a:p>
            <a:pPr eaLnBrk="1" hangingPunct="1"/>
            <a:r>
              <a:rPr lang="ko-KR" altLang="en-US" sz="1200">
                <a:latin typeface="Times New Roman" panose="02020603050405020304" pitchFamily="18" charset="0"/>
                <a:ea typeface="LG Smart_H Regular" panose="020B0600000101010101" pitchFamily="34" charset="-127"/>
                <a:cs typeface="Times New Roman" panose="02020603050405020304" pitchFamily="18" charset="0"/>
              </a:rPr>
              <a:t> </a:t>
            </a:r>
            <a:r>
              <a:rPr lang="en-US" altLang="ko-KR" sz="1200" smtClean="0">
                <a:latin typeface="Times New Roman" panose="02020603050405020304" pitchFamily="18" charset="0"/>
                <a:ea typeface="LG Smart_H Regular" panose="020B0600000101010101" pitchFamily="34" charset="-127"/>
                <a:cs typeface="Times New Roman" panose="02020603050405020304" pitchFamily="18" charset="0"/>
              </a:rPr>
              <a:t>D.</a:t>
            </a:r>
            <a:r>
              <a:rPr lang="ko-KR" altLang="en-US" sz="1200" smtClean="0">
                <a:latin typeface="Times New Roman" panose="02020603050405020304" pitchFamily="18" charset="0"/>
                <a:ea typeface="LG Smart_H Regular" panose="020B0600000101010101" pitchFamily="34" charset="-127"/>
                <a:cs typeface="Times New Roman" panose="02020603050405020304" pitchFamily="18" charset="0"/>
              </a:rPr>
              <a:t> </a:t>
            </a:r>
            <a:r>
              <a:rPr lang="vi-VN" altLang="ko-KR" sz="1200">
                <a:latin typeface="Times New Roman" panose="02020603050405020304" pitchFamily="18" charset="0"/>
                <a:ea typeface="LG Smart_H Regular" panose="020B0600000101010101" pitchFamily="34" charset="-127"/>
                <a:cs typeface="Times New Roman" panose="02020603050405020304" pitchFamily="18" charset="0"/>
              </a:rPr>
              <a:t>Diện tích mặt cắt ngang</a:t>
            </a:r>
            <a:endParaRPr lang="ko-KR" altLang="en-US" sz="1200" dirty="0">
              <a:latin typeface="Times New Roman" panose="02020603050405020304" pitchFamily="18" charset="0"/>
              <a:ea typeface="LG Smart_H Regular" panose="020B0600000101010101" pitchFamily="34" charset="-127"/>
              <a:cs typeface="Times New Roman" panose="02020603050405020304" pitchFamily="18" charset="0"/>
            </a:endParaRPr>
          </a:p>
        </p:txBody>
      </p:sp>
      <p:sp>
        <p:nvSpPr>
          <p:cNvPr id="34" name="Rectangle 48"/>
          <p:cNvSpPr>
            <a:spLocks noChangeArrowheads="1"/>
          </p:cNvSpPr>
          <p:nvPr/>
        </p:nvSpPr>
        <p:spPr bwMode="auto">
          <a:xfrm>
            <a:off x="3338744" y="1063785"/>
            <a:ext cx="3268088"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900">
                <a:solidFill>
                  <a:schemeClr val="tx1"/>
                </a:solidFill>
                <a:latin typeface="Arial" charset="0"/>
                <a:ea typeface="돋움" pitchFamily="50" charset="-127"/>
              </a:defRPr>
            </a:lvl1pPr>
            <a:lvl2pPr marL="742950" indent="-285750" eaLnBrk="0" hangingPunct="0">
              <a:defRPr kumimoji="1" sz="900">
                <a:solidFill>
                  <a:schemeClr val="tx1"/>
                </a:solidFill>
                <a:latin typeface="Arial" charset="0"/>
                <a:ea typeface="돋움" pitchFamily="50" charset="-127"/>
              </a:defRPr>
            </a:lvl2pPr>
            <a:lvl3pPr marL="1143000" indent="-228600" eaLnBrk="0" hangingPunct="0">
              <a:defRPr kumimoji="1" sz="900">
                <a:solidFill>
                  <a:schemeClr val="tx1"/>
                </a:solidFill>
                <a:latin typeface="Arial" charset="0"/>
                <a:ea typeface="돋움" pitchFamily="50" charset="-127"/>
              </a:defRPr>
            </a:lvl3pPr>
            <a:lvl4pPr marL="1600200" indent="-228600" eaLnBrk="0" hangingPunct="0">
              <a:defRPr kumimoji="1" sz="900">
                <a:solidFill>
                  <a:schemeClr val="tx1"/>
                </a:solidFill>
                <a:latin typeface="Arial" charset="0"/>
                <a:ea typeface="돋움" pitchFamily="50" charset="-127"/>
              </a:defRPr>
            </a:lvl4pPr>
            <a:lvl5pPr marL="2057400" indent="-228600" eaLnBrk="0" hangingPunct="0">
              <a:defRPr kumimoji="1" sz="900">
                <a:solidFill>
                  <a:schemeClr val="tx1"/>
                </a:solidFill>
                <a:latin typeface="Arial" charset="0"/>
                <a:ea typeface="돋움" pitchFamily="50" charset="-127"/>
              </a:defRPr>
            </a:lvl5pPr>
            <a:lvl6pPr marL="2514600" indent="-228600" eaLnBrk="0" fontAlgn="base" hangingPunct="0">
              <a:spcBef>
                <a:spcPct val="0"/>
              </a:spcBef>
              <a:spcAft>
                <a:spcPct val="0"/>
              </a:spcAft>
              <a:defRPr kumimoji="1" sz="900">
                <a:solidFill>
                  <a:schemeClr val="tx1"/>
                </a:solidFill>
                <a:latin typeface="Arial" charset="0"/>
                <a:ea typeface="돋움" pitchFamily="50" charset="-127"/>
              </a:defRPr>
            </a:lvl6pPr>
            <a:lvl7pPr marL="2971800" indent="-228600" eaLnBrk="0" fontAlgn="base" hangingPunct="0">
              <a:spcBef>
                <a:spcPct val="0"/>
              </a:spcBef>
              <a:spcAft>
                <a:spcPct val="0"/>
              </a:spcAft>
              <a:defRPr kumimoji="1" sz="900">
                <a:solidFill>
                  <a:schemeClr val="tx1"/>
                </a:solidFill>
                <a:latin typeface="Arial" charset="0"/>
                <a:ea typeface="돋움" pitchFamily="50" charset="-127"/>
              </a:defRPr>
            </a:lvl7pPr>
            <a:lvl8pPr marL="3429000" indent="-228600" eaLnBrk="0" fontAlgn="base" hangingPunct="0">
              <a:spcBef>
                <a:spcPct val="0"/>
              </a:spcBef>
              <a:spcAft>
                <a:spcPct val="0"/>
              </a:spcAft>
              <a:defRPr kumimoji="1" sz="900">
                <a:solidFill>
                  <a:schemeClr val="tx1"/>
                </a:solidFill>
                <a:latin typeface="Arial" charset="0"/>
                <a:ea typeface="돋움" pitchFamily="50" charset="-127"/>
              </a:defRPr>
            </a:lvl8pPr>
            <a:lvl9pPr marL="3886200" indent="-228600" eaLnBrk="0" fontAlgn="base" hangingPunct="0">
              <a:spcBef>
                <a:spcPct val="0"/>
              </a:spcBef>
              <a:spcAft>
                <a:spcPct val="0"/>
              </a:spcAft>
              <a:defRPr kumimoji="1" sz="900">
                <a:solidFill>
                  <a:schemeClr val="tx1"/>
                </a:solidFill>
                <a:latin typeface="Arial" charset="0"/>
                <a:ea typeface="돋움" pitchFamily="50" charset="-127"/>
              </a:defRPr>
            </a:lvl9pPr>
          </a:lstStyle>
          <a:p>
            <a:pPr marL="91440" eaLnBrk="1" hangingPunct="1"/>
            <a:r>
              <a:rPr lang="en-US" altLang="ko-KR" sz="1200" dirty="0" smtClean="0">
                <a:latin typeface="Times New Roman" panose="02020603050405020304" pitchFamily="18" charset="0"/>
                <a:ea typeface="LG Smart_H Regular" panose="020B0600000101010101" pitchFamily="34" charset="-127"/>
                <a:cs typeface="Times New Roman" panose="02020603050405020304" pitchFamily="18" charset="0"/>
              </a:rPr>
              <a:t>6</a:t>
            </a:r>
            <a:r>
              <a:rPr lang="en-US" altLang="ko-KR" sz="1200" smtClean="0">
                <a:latin typeface="Times New Roman" panose="02020603050405020304" pitchFamily="18" charset="0"/>
                <a:ea typeface="LG Smart_H Regular" panose="020B0600000101010101" pitchFamily="34" charset="-127"/>
                <a:cs typeface="Times New Roman" panose="02020603050405020304" pitchFamily="18" charset="0"/>
              </a:rPr>
              <a:t>. </a:t>
            </a:r>
            <a:r>
              <a:rPr lang="vi-VN" altLang="ko-KR" sz="1200" dirty="0">
                <a:latin typeface="Times New Roman" panose="02020603050405020304" pitchFamily="18" charset="0"/>
                <a:ea typeface="LG Smart_H Regular" panose="020B0600000101010101" pitchFamily="34" charset="-127"/>
                <a:cs typeface="Times New Roman" panose="02020603050405020304" pitchFamily="18" charset="0"/>
              </a:rPr>
              <a:t>Chọn cái khác trong đáp án sau</a:t>
            </a:r>
            <a:r>
              <a:rPr lang="en-US" altLang="ko-KR" sz="1200" dirty="0">
                <a:latin typeface="Times New Roman" panose="02020603050405020304" pitchFamily="18" charset="0"/>
                <a:ea typeface="LG Smart_H Regular" panose="020B0600000101010101" pitchFamily="34" charset="-127"/>
                <a:cs typeface="Times New Roman" panose="02020603050405020304" pitchFamily="18" charset="0"/>
              </a:rPr>
              <a:t>? </a:t>
            </a:r>
          </a:p>
          <a:p>
            <a:pPr marL="91440" eaLnBrk="1" hangingPunct="1"/>
            <a:endParaRPr lang="en-US" altLang="ko-KR" sz="1200" dirty="0">
              <a:latin typeface="Times New Roman" panose="02020603050405020304" pitchFamily="18" charset="0"/>
              <a:ea typeface="LG Smart_H Regular" panose="020B0600000101010101" pitchFamily="34" charset="-127"/>
              <a:cs typeface="Times New Roman" panose="02020603050405020304" pitchFamily="18" charset="0"/>
            </a:endParaRPr>
          </a:p>
          <a:p>
            <a:pPr marL="91440" eaLnBrk="1" hangingPunct="1"/>
            <a:r>
              <a:rPr lang="en-US" altLang="ko-KR" sz="1200">
                <a:latin typeface="Times New Roman" panose="02020603050405020304" pitchFamily="18" charset="0"/>
                <a:ea typeface="LG Smart_H Regular" panose="020B0600000101010101" pitchFamily="34" charset="-127"/>
                <a:cs typeface="Times New Roman" panose="02020603050405020304" pitchFamily="18" charset="0"/>
              </a:rPr>
              <a:t> </a:t>
            </a:r>
            <a:r>
              <a:rPr lang="en-US" altLang="ko-KR" sz="1200" smtClean="0">
                <a:latin typeface="Times New Roman" panose="02020603050405020304" pitchFamily="18" charset="0"/>
                <a:ea typeface="LG Smart_H Regular" panose="020B0600000101010101" pitchFamily="34" charset="-127"/>
                <a:cs typeface="Times New Roman" panose="02020603050405020304" pitchFamily="18" charset="0"/>
              </a:rPr>
              <a:t>A. </a:t>
            </a:r>
            <a:r>
              <a:rPr lang="vi-VN" altLang="ko-KR" sz="1200" smtClean="0">
                <a:latin typeface="Times New Roman" panose="02020603050405020304" pitchFamily="18" charset="0"/>
                <a:ea typeface="LG Smart_H Regular" panose="020B0600000101010101" pitchFamily="34" charset="-127"/>
                <a:cs typeface="Times New Roman" panose="02020603050405020304" pitchFamily="18" charset="0"/>
              </a:rPr>
              <a:t>Số </a:t>
            </a:r>
            <a:r>
              <a:rPr lang="vi-VN" altLang="ko-KR" sz="1200">
                <a:latin typeface="Times New Roman" panose="02020603050405020304" pitchFamily="18" charset="0"/>
                <a:ea typeface="LG Smart_H Regular" panose="020B0600000101010101" pitchFamily="34" charset="-127"/>
                <a:cs typeface="Times New Roman" panose="02020603050405020304" pitchFamily="18" charset="0"/>
              </a:rPr>
              <a:t>nơtron</a:t>
            </a:r>
            <a:endParaRPr lang="ko-KR" altLang="en-US" sz="1200">
              <a:latin typeface="Times New Roman" panose="02020603050405020304" pitchFamily="18" charset="0"/>
              <a:ea typeface="LG Smart_H Regular" panose="020B0600000101010101" pitchFamily="34" charset="-127"/>
              <a:cs typeface="Times New Roman" panose="02020603050405020304" pitchFamily="18" charset="0"/>
            </a:endParaRPr>
          </a:p>
          <a:p>
            <a:pPr marL="91440" eaLnBrk="1" hangingPunct="1"/>
            <a:r>
              <a:rPr lang="ko-KR" altLang="en-US" sz="1200">
                <a:latin typeface="Times New Roman" panose="02020603050405020304" pitchFamily="18" charset="0"/>
                <a:ea typeface="LG Smart_H Regular" panose="020B0600000101010101" pitchFamily="34" charset="-127"/>
                <a:cs typeface="Times New Roman" panose="02020603050405020304" pitchFamily="18" charset="0"/>
              </a:rPr>
              <a:t> </a:t>
            </a:r>
            <a:r>
              <a:rPr lang="en-US" altLang="ko-KR" sz="1200" smtClean="0">
                <a:latin typeface="Times New Roman" panose="02020603050405020304" pitchFamily="18" charset="0"/>
                <a:ea typeface="LG Smart_H Regular" panose="020B0600000101010101" pitchFamily="34" charset="-127"/>
                <a:cs typeface="Times New Roman" panose="02020603050405020304" pitchFamily="18" charset="0"/>
              </a:rPr>
              <a:t>B.</a:t>
            </a:r>
            <a:r>
              <a:rPr lang="ko-KR" altLang="en-US" sz="1200" smtClean="0">
                <a:latin typeface="Times New Roman" panose="02020603050405020304" pitchFamily="18" charset="0"/>
                <a:ea typeface="LG Smart_H Regular" panose="020B0600000101010101" pitchFamily="34" charset="-127"/>
                <a:cs typeface="Times New Roman" panose="02020603050405020304" pitchFamily="18" charset="0"/>
              </a:rPr>
              <a:t> </a:t>
            </a:r>
            <a:r>
              <a:rPr lang="vi-VN" altLang="ko-KR" sz="1200">
                <a:latin typeface="Times New Roman" panose="02020603050405020304" pitchFamily="18" charset="0"/>
                <a:ea typeface="LG Smart_H Regular" panose="020B0600000101010101" pitchFamily="34" charset="-127"/>
                <a:cs typeface="Times New Roman" panose="02020603050405020304" pitchFamily="18" charset="0"/>
              </a:rPr>
              <a:t>Số proton</a:t>
            </a:r>
            <a:endParaRPr lang="en-US" altLang="ko-KR" sz="1200">
              <a:latin typeface="Times New Roman" panose="02020603050405020304" pitchFamily="18" charset="0"/>
              <a:ea typeface="LG Smart_H Regular" panose="020B0600000101010101" pitchFamily="34" charset="-127"/>
              <a:cs typeface="Times New Roman" panose="02020603050405020304" pitchFamily="18" charset="0"/>
            </a:endParaRPr>
          </a:p>
          <a:p>
            <a:pPr marL="91440" eaLnBrk="1" hangingPunct="1"/>
            <a:r>
              <a:rPr lang="ko-KR" altLang="en-US" sz="1200">
                <a:latin typeface="Times New Roman" panose="02020603050405020304" pitchFamily="18" charset="0"/>
                <a:ea typeface="LG Smart_H Regular" panose="020B0600000101010101" pitchFamily="34" charset="-127"/>
                <a:cs typeface="Times New Roman" panose="02020603050405020304" pitchFamily="18" charset="0"/>
              </a:rPr>
              <a:t> </a:t>
            </a:r>
            <a:r>
              <a:rPr lang="en-US" altLang="ko-KR" sz="1200" smtClean="0">
                <a:latin typeface="Times New Roman" panose="02020603050405020304" pitchFamily="18" charset="0"/>
                <a:ea typeface="LG Smart_H Regular" panose="020B0600000101010101" pitchFamily="34" charset="-127"/>
                <a:cs typeface="Times New Roman" panose="02020603050405020304" pitchFamily="18" charset="0"/>
              </a:rPr>
              <a:t>C.</a:t>
            </a:r>
            <a:r>
              <a:rPr lang="ko-KR" altLang="en-US" sz="1200" smtClean="0">
                <a:latin typeface="Times New Roman" panose="02020603050405020304" pitchFamily="18" charset="0"/>
                <a:ea typeface="LG Smart_H Regular" panose="020B0600000101010101" pitchFamily="34" charset="-127"/>
                <a:cs typeface="Times New Roman" panose="02020603050405020304" pitchFamily="18" charset="0"/>
              </a:rPr>
              <a:t> </a:t>
            </a:r>
            <a:r>
              <a:rPr lang="vi-VN" altLang="ko-KR" sz="1200" dirty="0">
                <a:latin typeface="Times New Roman" panose="02020603050405020304" pitchFamily="18" charset="0"/>
                <a:ea typeface="LG Smart_H Regular" panose="020B0600000101010101" pitchFamily="34" charset="-127"/>
                <a:cs typeface="Times New Roman" panose="02020603050405020304" pitchFamily="18" charset="0"/>
              </a:rPr>
              <a:t>Số hiệu nguyên </a:t>
            </a:r>
            <a:r>
              <a:rPr lang="vi-VN" altLang="ko-KR" sz="1200">
                <a:latin typeface="Times New Roman" panose="02020603050405020304" pitchFamily="18" charset="0"/>
                <a:ea typeface="LG Smart_H Regular" panose="020B0600000101010101" pitchFamily="34" charset="-127"/>
                <a:cs typeface="Times New Roman" panose="02020603050405020304" pitchFamily="18" charset="0"/>
              </a:rPr>
              <a:t>tử</a:t>
            </a:r>
            <a:r>
              <a:rPr lang="ko-KR" altLang="en-US" sz="1200">
                <a:latin typeface="Times New Roman" panose="02020603050405020304" pitchFamily="18" charset="0"/>
                <a:ea typeface="LG Smart_H Regular" panose="020B0600000101010101" pitchFamily="34" charset="-127"/>
                <a:cs typeface="Times New Roman" panose="02020603050405020304" pitchFamily="18" charset="0"/>
              </a:rPr>
              <a:t>    </a:t>
            </a:r>
            <a:endParaRPr lang="en-US" altLang="ko-KR" sz="1200">
              <a:latin typeface="Times New Roman" panose="02020603050405020304" pitchFamily="18" charset="0"/>
              <a:ea typeface="LG Smart_H Regular" panose="020B0600000101010101" pitchFamily="34" charset="-127"/>
              <a:cs typeface="Times New Roman" panose="02020603050405020304" pitchFamily="18" charset="0"/>
            </a:endParaRPr>
          </a:p>
          <a:p>
            <a:pPr marL="91440" eaLnBrk="1" hangingPunct="1"/>
            <a:r>
              <a:rPr lang="ko-KR" altLang="en-US" sz="1200">
                <a:latin typeface="Times New Roman" panose="02020603050405020304" pitchFamily="18" charset="0"/>
                <a:ea typeface="LG Smart_H Regular" panose="020B0600000101010101" pitchFamily="34" charset="-127"/>
                <a:cs typeface="Times New Roman" panose="02020603050405020304" pitchFamily="18" charset="0"/>
              </a:rPr>
              <a:t> </a:t>
            </a:r>
            <a:r>
              <a:rPr lang="en-US" altLang="ko-KR" sz="1200" smtClean="0">
                <a:latin typeface="Times New Roman" panose="02020603050405020304" pitchFamily="18" charset="0"/>
                <a:ea typeface="LG Smart_H Regular" panose="020B0600000101010101" pitchFamily="34" charset="-127"/>
                <a:cs typeface="Times New Roman" panose="02020603050405020304" pitchFamily="18" charset="0"/>
              </a:rPr>
              <a:t>D.</a:t>
            </a:r>
            <a:r>
              <a:rPr lang="ko-KR" altLang="en-US" sz="1200" smtClean="0">
                <a:latin typeface="Times New Roman" panose="02020603050405020304" pitchFamily="18" charset="0"/>
                <a:ea typeface="LG Smart_H Regular" panose="020B0600000101010101" pitchFamily="34" charset="-127"/>
                <a:cs typeface="Times New Roman" panose="02020603050405020304" pitchFamily="18" charset="0"/>
              </a:rPr>
              <a:t> </a:t>
            </a:r>
            <a:r>
              <a:rPr lang="vi-VN" altLang="ko-KR" sz="1200" dirty="0">
                <a:latin typeface="Times New Roman" panose="02020603050405020304" pitchFamily="18" charset="0"/>
                <a:ea typeface="LG Smart_H Regular" panose="020B0600000101010101" pitchFamily="34" charset="-127"/>
                <a:cs typeface="Times New Roman" panose="02020603050405020304" pitchFamily="18" charset="0"/>
              </a:rPr>
              <a:t>Số eletron</a:t>
            </a:r>
            <a:endParaRPr lang="ko-KR" altLang="en-US" sz="1200" dirty="0">
              <a:latin typeface="Times New Roman" panose="02020603050405020304" pitchFamily="18" charset="0"/>
              <a:ea typeface="LG Smart_H Regular" panose="020B0600000101010101" pitchFamily="34" charset="-127"/>
              <a:cs typeface="Times New Roman" panose="02020603050405020304" pitchFamily="18" charset="0"/>
            </a:endParaRPr>
          </a:p>
        </p:txBody>
      </p:sp>
      <p:sp>
        <p:nvSpPr>
          <p:cNvPr id="35" name="Rectangle 13"/>
          <p:cNvSpPr>
            <a:spLocks noChangeArrowheads="1"/>
          </p:cNvSpPr>
          <p:nvPr/>
        </p:nvSpPr>
        <p:spPr bwMode="auto">
          <a:xfrm>
            <a:off x="3428998" y="2528537"/>
            <a:ext cx="3268088"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900">
                <a:solidFill>
                  <a:schemeClr val="tx1"/>
                </a:solidFill>
                <a:latin typeface="Arial" charset="0"/>
                <a:ea typeface="돋움" pitchFamily="50" charset="-127"/>
              </a:defRPr>
            </a:lvl1pPr>
            <a:lvl2pPr marL="742950" indent="-285750" eaLnBrk="0" hangingPunct="0">
              <a:defRPr kumimoji="1" sz="900">
                <a:solidFill>
                  <a:schemeClr val="tx1"/>
                </a:solidFill>
                <a:latin typeface="Arial" charset="0"/>
                <a:ea typeface="돋움" pitchFamily="50" charset="-127"/>
              </a:defRPr>
            </a:lvl2pPr>
            <a:lvl3pPr marL="1143000" indent="-228600" eaLnBrk="0" hangingPunct="0">
              <a:defRPr kumimoji="1" sz="900">
                <a:solidFill>
                  <a:schemeClr val="tx1"/>
                </a:solidFill>
                <a:latin typeface="Arial" charset="0"/>
                <a:ea typeface="돋움" pitchFamily="50" charset="-127"/>
              </a:defRPr>
            </a:lvl3pPr>
            <a:lvl4pPr marL="1600200" indent="-228600" eaLnBrk="0" hangingPunct="0">
              <a:defRPr kumimoji="1" sz="900">
                <a:solidFill>
                  <a:schemeClr val="tx1"/>
                </a:solidFill>
                <a:latin typeface="Arial" charset="0"/>
                <a:ea typeface="돋움" pitchFamily="50" charset="-127"/>
              </a:defRPr>
            </a:lvl4pPr>
            <a:lvl5pPr marL="2057400" indent="-228600" eaLnBrk="0" hangingPunct="0">
              <a:defRPr kumimoji="1" sz="900">
                <a:solidFill>
                  <a:schemeClr val="tx1"/>
                </a:solidFill>
                <a:latin typeface="Arial" charset="0"/>
                <a:ea typeface="돋움" pitchFamily="50" charset="-127"/>
              </a:defRPr>
            </a:lvl5pPr>
            <a:lvl6pPr marL="2514600" indent="-228600" eaLnBrk="0" fontAlgn="base" hangingPunct="0">
              <a:spcBef>
                <a:spcPct val="0"/>
              </a:spcBef>
              <a:spcAft>
                <a:spcPct val="0"/>
              </a:spcAft>
              <a:defRPr kumimoji="1" sz="900">
                <a:solidFill>
                  <a:schemeClr val="tx1"/>
                </a:solidFill>
                <a:latin typeface="Arial" charset="0"/>
                <a:ea typeface="돋움" pitchFamily="50" charset="-127"/>
              </a:defRPr>
            </a:lvl6pPr>
            <a:lvl7pPr marL="2971800" indent="-228600" eaLnBrk="0" fontAlgn="base" hangingPunct="0">
              <a:spcBef>
                <a:spcPct val="0"/>
              </a:spcBef>
              <a:spcAft>
                <a:spcPct val="0"/>
              </a:spcAft>
              <a:defRPr kumimoji="1" sz="900">
                <a:solidFill>
                  <a:schemeClr val="tx1"/>
                </a:solidFill>
                <a:latin typeface="Arial" charset="0"/>
                <a:ea typeface="돋움" pitchFamily="50" charset="-127"/>
              </a:defRPr>
            </a:lvl7pPr>
            <a:lvl8pPr marL="3429000" indent="-228600" eaLnBrk="0" fontAlgn="base" hangingPunct="0">
              <a:spcBef>
                <a:spcPct val="0"/>
              </a:spcBef>
              <a:spcAft>
                <a:spcPct val="0"/>
              </a:spcAft>
              <a:defRPr kumimoji="1" sz="900">
                <a:solidFill>
                  <a:schemeClr val="tx1"/>
                </a:solidFill>
                <a:latin typeface="Arial" charset="0"/>
                <a:ea typeface="돋움" pitchFamily="50" charset="-127"/>
              </a:defRPr>
            </a:lvl8pPr>
            <a:lvl9pPr marL="3886200" indent="-228600" eaLnBrk="0" fontAlgn="base" hangingPunct="0">
              <a:spcBef>
                <a:spcPct val="0"/>
              </a:spcBef>
              <a:spcAft>
                <a:spcPct val="0"/>
              </a:spcAft>
              <a:defRPr kumimoji="1" sz="900">
                <a:solidFill>
                  <a:schemeClr val="tx1"/>
                </a:solidFill>
                <a:latin typeface="Arial" charset="0"/>
                <a:ea typeface="돋움" pitchFamily="50" charset="-127"/>
              </a:defRPr>
            </a:lvl9pPr>
          </a:lstStyle>
          <a:p>
            <a:pPr eaLnBrk="1" hangingPunct="1"/>
            <a:r>
              <a:rPr lang="en-US" altLang="ko-KR" sz="1200" dirty="0" smtClean="0">
                <a:latin typeface="Times New Roman" panose="02020603050405020304" pitchFamily="18" charset="0"/>
                <a:ea typeface="LG Smart_H Regular" panose="020B0600000101010101" pitchFamily="34" charset="-127"/>
                <a:cs typeface="Times New Roman" panose="02020603050405020304" pitchFamily="18" charset="0"/>
              </a:rPr>
              <a:t>7</a:t>
            </a:r>
            <a:r>
              <a:rPr lang="en-US" altLang="ko-KR" sz="1200" smtClean="0">
                <a:latin typeface="Times New Roman" panose="02020603050405020304" pitchFamily="18" charset="0"/>
                <a:ea typeface="LG Smart_H Regular" panose="020B0600000101010101" pitchFamily="34" charset="-127"/>
                <a:cs typeface="Times New Roman" panose="02020603050405020304" pitchFamily="18" charset="0"/>
              </a:rPr>
              <a:t>. </a:t>
            </a:r>
            <a:r>
              <a:rPr lang="vi-VN" altLang="ko-KR" sz="1200" dirty="0">
                <a:latin typeface="Times New Roman" panose="02020603050405020304" pitchFamily="18" charset="0"/>
                <a:ea typeface="LG Smart_H Regular" panose="020B0600000101010101" pitchFamily="34" charset="-127"/>
                <a:cs typeface="Times New Roman" panose="02020603050405020304" pitchFamily="18" charset="0"/>
              </a:rPr>
              <a:t>Đi ốt Si khoảng 0.7V.Đi ốt Ge khoảng 0.2 V trở lên thì dòng điện tăng nhanh.Điện áp này gọi là </a:t>
            </a:r>
            <a:r>
              <a:rPr lang="vi-VN" altLang="ko-KR" sz="1200">
                <a:latin typeface="Times New Roman" panose="02020603050405020304" pitchFamily="18" charset="0"/>
                <a:ea typeface="LG Smart_H Regular" panose="020B0600000101010101" pitchFamily="34" charset="-127"/>
                <a:cs typeface="Times New Roman" panose="02020603050405020304" pitchFamily="18" charset="0"/>
              </a:rPr>
              <a:t>gì</a:t>
            </a:r>
            <a:r>
              <a:rPr lang="vi-VN" sz="1200">
                <a:latin typeface="Times New Roman" panose="02020603050405020304" pitchFamily="18" charset="0"/>
                <a:ea typeface="LG Smart_H Regular" panose="020B0600000101010101" pitchFamily="34" charset="-127"/>
                <a:cs typeface="Times New Roman" panose="02020603050405020304" pitchFamily="18" charset="0"/>
              </a:rPr>
              <a:t>?</a:t>
            </a:r>
            <a:endParaRPr lang="en-US" sz="1200">
              <a:latin typeface="Times New Roman" panose="02020603050405020304" pitchFamily="18" charset="0"/>
              <a:ea typeface="LG Smart_H Regular" panose="020B0600000101010101" pitchFamily="34" charset="-127"/>
              <a:cs typeface="Times New Roman" panose="02020603050405020304" pitchFamily="18" charset="0"/>
            </a:endParaRPr>
          </a:p>
          <a:p>
            <a:pPr eaLnBrk="1" hangingPunct="1"/>
            <a:endParaRPr lang="en-US" altLang="ko-KR" sz="1200" dirty="0">
              <a:latin typeface="Times New Roman" panose="02020603050405020304" pitchFamily="18" charset="0"/>
              <a:ea typeface="LG Smart_H Regular" panose="020B0600000101010101" pitchFamily="34" charset="-127"/>
              <a:cs typeface="Times New Roman" panose="02020603050405020304" pitchFamily="18" charset="0"/>
            </a:endParaRPr>
          </a:p>
          <a:p>
            <a:pPr eaLnBrk="1" hangingPunct="1"/>
            <a:r>
              <a:rPr lang="en-US" altLang="ko-KR" sz="1200">
                <a:latin typeface="Times New Roman" panose="02020603050405020304" pitchFamily="18" charset="0"/>
                <a:ea typeface="LG Smart_H Regular" panose="020B0600000101010101" pitchFamily="34" charset="-127"/>
                <a:cs typeface="Times New Roman" panose="02020603050405020304" pitchFamily="18" charset="0"/>
              </a:rPr>
              <a:t> </a:t>
            </a:r>
            <a:r>
              <a:rPr lang="en-US" altLang="ko-KR" sz="1200" smtClean="0">
                <a:latin typeface="Times New Roman" panose="02020603050405020304" pitchFamily="18" charset="0"/>
                <a:ea typeface="LG Smart_H Regular" panose="020B0600000101010101" pitchFamily="34" charset="-127"/>
                <a:cs typeface="Times New Roman" panose="02020603050405020304" pitchFamily="18" charset="0"/>
              </a:rPr>
              <a:t>A. </a:t>
            </a:r>
            <a:r>
              <a:rPr lang="vi-VN" altLang="ko-KR" sz="1200">
                <a:latin typeface="Times New Roman" panose="02020603050405020304" pitchFamily="18" charset="0"/>
                <a:ea typeface="LG Smart_H Regular" panose="020B0600000101010101" pitchFamily="34" charset="-127"/>
                <a:cs typeface="Times New Roman" panose="02020603050405020304" pitchFamily="18" charset="0"/>
              </a:rPr>
              <a:t>Điện ápquy phục</a:t>
            </a:r>
            <a:r>
              <a:rPr lang="ko-KR" altLang="en-US" sz="1200">
                <a:latin typeface="Times New Roman" panose="02020603050405020304" pitchFamily="18" charset="0"/>
                <a:ea typeface="LG Smart_H Regular" panose="020B0600000101010101" pitchFamily="34" charset="-127"/>
                <a:cs typeface="Times New Roman" panose="02020603050405020304" pitchFamily="18" charset="0"/>
              </a:rPr>
              <a:t>           </a:t>
            </a:r>
            <a:r>
              <a:rPr lang="ko-KR" altLang="en-US" sz="1200" smtClean="0">
                <a:latin typeface="Times New Roman" panose="02020603050405020304" pitchFamily="18" charset="0"/>
                <a:ea typeface="LG Smart_H Regular" panose="020B0600000101010101" pitchFamily="34" charset="-127"/>
                <a:cs typeface="Times New Roman" panose="02020603050405020304" pitchFamily="18" charset="0"/>
              </a:rPr>
              <a:t> </a:t>
            </a:r>
            <a:r>
              <a:rPr lang="en-US" altLang="ko-KR" sz="1200" smtClean="0">
                <a:latin typeface="Times New Roman" panose="02020603050405020304" pitchFamily="18" charset="0"/>
                <a:ea typeface="LG Smart_H Regular" panose="020B0600000101010101" pitchFamily="34" charset="-127"/>
                <a:cs typeface="Times New Roman" panose="02020603050405020304" pitchFamily="18" charset="0"/>
              </a:rPr>
              <a:t>B.</a:t>
            </a:r>
            <a:r>
              <a:rPr lang="ko-KR" altLang="en-US" sz="1200" smtClean="0">
                <a:latin typeface="Times New Roman" panose="02020603050405020304" pitchFamily="18" charset="0"/>
                <a:ea typeface="LG Smart_H Regular" panose="020B0600000101010101" pitchFamily="34" charset="-127"/>
                <a:cs typeface="Times New Roman" panose="02020603050405020304" pitchFamily="18" charset="0"/>
              </a:rPr>
              <a:t> </a:t>
            </a:r>
            <a:r>
              <a:rPr lang="vi-VN" altLang="ko-KR" sz="1200">
                <a:latin typeface="Times New Roman" panose="02020603050405020304" pitchFamily="18" charset="0"/>
                <a:ea typeface="LG Smart_H Regular" panose="020B0600000101010101" pitchFamily="34" charset="-127"/>
                <a:cs typeface="Times New Roman" panose="02020603050405020304" pitchFamily="18" charset="0"/>
              </a:rPr>
              <a:t>Điện áp</a:t>
            </a:r>
            <a:r>
              <a:rPr lang="en-US" altLang="ko-KR" sz="1200">
                <a:latin typeface="Times New Roman" panose="02020603050405020304" pitchFamily="18" charset="0"/>
                <a:ea typeface="LG Smart_H Regular" panose="020B0600000101010101" pitchFamily="34" charset="-127"/>
                <a:cs typeface="Times New Roman" panose="02020603050405020304" pitchFamily="18" charset="0"/>
              </a:rPr>
              <a:t> </a:t>
            </a:r>
            <a:r>
              <a:rPr lang="vi-VN" altLang="ko-KR" sz="1200">
                <a:latin typeface="Times New Roman" panose="02020603050405020304" pitchFamily="18" charset="0"/>
                <a:ea typeface="LG Smart_H Regular" panose="020B0600000101010101" pitchFamily="34" charset="-127"/>
                <a:cs typeface="Times New Roman" panose="02020603050405020304" pitchFamily="18" charset="0"/>
              </a:rPr>
              <a:t>ngưỡng</a:t>
            </a:r>
            <a:endParaRPr lang="en-US" altLang="ko-KR" sz="1200">
              <a:latin typeface="Times New Roman" panose="02020603050405020304" pitchFamily="18" charset="0"/>
              <a:ea typeface="LG Smart_H Regular" panose="020B0600000101010101" pitchFamily="34" charset="-127"/>
              <a:cs typeface="Times New Roman" panose="02020603050405020304" pitchFamily="18" charset="0"/>
            </a:endParaRPr>
          </a:p>
          <a:p>
            <a:pPr eaLnBrk="1" hangingPunct="1"/>
            <a:r>
              <a:rPr lang="vi-VN" altLang="ko-KR" sz="1200">
                <a:latin typeface="Times New Roman" panose="02020603050405020304" pitchFamily="18" charset="0"/>
                <a:ea typeface="LG Smart_H Regular" panose="020B0600000101010101" pitchFamily="34" charset="-127"/>
                <a:cs typeface="Times New Roman" panose="02020603050405020304" pitchFamily="18" charset="0"/>
              </a:rPr>
              <a:t> </a:t>
            </a:r>
            <a:r>
              <a:rPr lang="en-US" altLang="ko-KR" sz="1200" smtClean="0">
                <a:latin typeface="Times New Roman" panose="02020603050405020304" pitchFamily="18" charset="0"/>
                <a:ea typeface="LG Smart_H Regular" panose="020B0600000101010101" pitchFamily="34" charset="-127"/>
                <a:cs typeface="Times New Roman" panose="02020603050405020304" pitchFamily="18" charset="0"/>
              </a:rPr>
              <a:t>C.</a:t>
            </a:r>
            <a:r>
              <a:rPr lang="ko-KR" altLang="en-US" sz="1200" smtClean="0">
                <a:latin typeface="Times New Roman" panose="02020603050405020304" pitchFamily="18" charset="0"/>
                <a:ea typeface="LG Smart_H Regular" panose="020B0600000101010101" pitchFamily="34" charset="-127"/>
                <a:cs typeface="Times New Roman" panose="02020603050405020304" pitchFamily="18" charset="0"/>
              </a:rPr>
              <a:t> </a:t>
            </a:r>
            <a:r>
              <a:rPr lang="vi-VN" altLang="ko-KR" sz="1200" dirty="0">
                <a:latin typeface="Times New Roman" panose="02020603050405020304" pitchFamily="18" charset="0"/>
                <a:ea typeface="LG Smart_H Regular" panose="020B0600000101010101" pitchFamily="34" charset="-127"/>
                <a:cs typeface="Times New Roman" panose="02020603050405020304" pitchFamily="18" charset="0"/>
              </a:rPr>
              <a:t>Điện áp ngược </a:t>
            </a:r>
            <a:r>
              <a:rPr lang="vi-VN" altLang="ko-KR" sz="1200">
                <a:latin typeface="Times New Roman" panose="02020603050405020304" pitchFamily="18" charset="0"/>
                <a:ea typeface="LG Smart_H Regular" panose="020B0600000101010101" pitchFamily="34" charset="-127"/>
                <a:cs typeface="Times New Roman" panose="02020603050405020304" pitchFamily="18" charset="0"/>
              </a:rPr>
              <a:t>hướng</a:t>
            </a:r>
            <a:r>
              <a:rPr lang="ko-KR" altLang="en-US" sz="1200">
                <a:latin typeface="Times New Roman" panose="02020603050405020304" pitchFamily="18" charset="0"/>
                <a:ea typeface="LG Smart_H Regular" panose="020B0600000101010101" pitchFamily="34" charset="-127"/>
                <a:cs typeface="Times New Roman" panose="02020603050405020304" pitchFamily="18" charset="0"/>
              </a:rPr>
              <a:t>    </a:t>
            </a:r>
            <a:r>
              <a:rPr lang="en-US" altLang="ko-KR" sz="1200" smtClean="0">
                <a:latin typeface="Times New Roman" panose="02020603050405020304" pitchFamily="18" charset="0"/>
                <a:ea typeface="LG Smart_H Regular" panose="020B0600000101010101" pitchFamily="34" charset="-127"/>
                <a:cs typeface="Times New Roman" panose="02020603050405020304" pitchFamily="18" charset="0"/>
              </a:rPr>
              <a:t>D.</a:t>
            </a:r>
            <a:r>
              <a:rPr lang="ko-KR" altLang="en-US" sz="1200" smtClean="0">
                <a:latin typeface="Times New Roman" panose="02020603050405020304" pitchFamily="18" charset="0"/>
                <a:ea typeface="LG Smart_H Regular" panose="020B0600000101010101" pitchFamily="34" charset="-127"/>
                <a:cs typeface="Times New Roman" panose="02020603050405020304" pitchFamily="18" charset="0"/>
              </a:rPr>
              <a:t> </a:t>
            </a:r>
            <a:r>
              <a:rPr lang="vi-VN" altLang="ko-KR" sz="1200" dirty="0">
                <a:latin typeface="Times New Roman" panose="02020603050405020304" pitchFamily="18" charset="0"/>
                <a:ea typeface="LG Smart_H Regular" panose="020B0600000101010101" pitchFamily="34" charset="-127"/>
                <a:cs typeface="Times New Roman" panose="02020603050405020304" pitchFamily="18" charset="0"/>
              </a:rPr>
              <a:t>Điện áp tiêu chuẩn </a:t>
            </a:r>
            <a:endParaRPr lang="ko-KR" altLang="en-US" sz="1200" dirty="0">
              <a:latin typeface="Times New Roman" panose="02020603050405020304" pitchFamily="18" charset="0"/>
              <a:ea typeface="LG Smart_H Regular" panose="020B0600000101010101" pitchFamily="34" charset="-127"/>
              <a:cs typeface="Times New Roman" panose="02020603050405020304" pitchFamily="18" charset="0"/>
            </a:endParaRPr>
          </a:p>
        </p:txBody>
      </p:sp>
      <p:sp>
        <p:nvSpPr>
          <p:cNvPr id="36" name="Rectangle 20"/>
          <p:cNvSpPr>
            <a:spLocks noChangeArrowheads="1"/>
          </p:cNvSpPr>
          <p:nvPr/>
        </p:nvSpPr>
        <p:spPr bwMode="auto">
          <a:xfrm>
            <a:off x="3428998" y="3887396"/>
            <a:ext cx="3268088"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900">
                <a:solidFill>
                  <a:schemeClr val="tx1"/>
                </a:solidFill>
                <a:latin typeface="Arial" charset="0"/>
                <a:ea typeface="돋움" pitchFamily="50" charset="-127"/>
              </a:defRPr>
            </a:lvl1pPr>
            <a:lvl2pPr marL="742950" indent="-285750" eaLnBrk="0" hangingPunct="0">
              <a:defRPr kumimoji="1" sz="900">
                <a:solidFill>
                  <a:schemeClr val="tx1"/>
                </a:solidFill>
                <a:latin typeface="Arial" charset="0"/>
                <a:ea typeface="돋움" pitchFamily="50" charset="-127"/>
              </a:defRPr>
            </a:lvl2pPr>
            <a:lvl3pPr marL="1143000" indent="-228600" eaLnBrk="0" hangingPunct="0">
              <a:defRPr kumimoji="1" sz="900">
                <a:solidFill>
                  <a:schemeClr val="tx1"/>
                </a:solidFill>
                <a:latin typeface="Arial" charset="0"/>
                <a:ea typeface="돋움" pitchFamily="50" charset="-127"/>
              </a:defRPr>
            </a:lvl3pPr>
            <a:lvl4pPr marL="1600200" indent="-228600" eaLnBrk="0" hangingPunct="0">
              <a:defRPr kumimoji="1" sz="900">
                <a:solidFill>
                  <a:schemeClr val="tx1"/>
                </a:solidFill>
                <a:latin typeface="Arial" charset="0"/>
                <a:ea typeface="돋움" pitchFamily="50" charset="-127"/>
              </a:defRPr>
            </a:lvl4pPr>
            <a:lvl5pPr marL="2057400" indent="-228600" eaLnBrk="0" hangingPunct="0">
              <a:defRPr kumimoji="1" sz="900">
                <a:solidFill>
                  <a:schemeClr val="tx1"/>
                </a:solidFill>
                <a:latin typeface="Arial" charset="0"/>
                <a:ea typeface="돋움" pitchFamily="50" charset="-127"/>
              </a:defRPr>
            </a:lvl5pPr>
            <a:lvl6pPr marL="2514600" indent="-228600" eaLnBrk="0" fontAlgn="base" hangingPunct="0">
              <a:spcBef>
                <a:spcPct val="0"/>
              </a:spcBef>
              <a:spcAft>
                <a:spcPct val="0"/>
              </a:spcAft>
              <a:defRPr kumimoji="1" sz="900">
                <a:solidFill>
                  <a:schemeClr val="tx1"/>
                </a:solidFill>
                <a:latin typeface="Arial" charset="0"/>
                <a:ea typeface="돋움" pitchFamily="50" charset="-127"/>
              </a:defRPr>
            </a:lvl6pPr>
            <a:lvl7pPr marL="2971800" indent="-228600" eaLnBrk="0" fontAlgn="base" hangingPunct="0">
              <a:spcBef>
                <a:spcPct val="0"/>
              </a:spcBef>
              <a:spcAft>
                <a:spcPct val="0"/>
              </a:spcAft>
              <a:defRPr kumimoji="1" sz="900">
                <a:solidFill>
                  <a:schemeClr val="tx1"/>
                </a:solidFill>
                <a:latin typeface="Arial" charset="0"/>
                <a:ea typeface="돋움" pitchFamily="50" charset="-127"/>
              </a:defRPr>
            </a:lvl7pPr>
            <a:lvl8pPr marL="3429000" indent="-228600" eaLnBrk="0" fontAlgn="base" hangingPunct="0">
              <a:spcBef>
                <a:spcPct val="0"/>
              </a:spcBef>
              <a:spcAft>
                <a:spcPct val="0"/>
              </a:spcAft>
              <a:defRPr kumimoji="1" sz="900">
                <a:solidFill>
                  <a:schemeClr val="tx1"/>
                </a:solidFill>
                <a:latin typeface="Arial" charset="0"/>
                <a:ea typeface="돋움" pitchFamily="50" charset="-127"/>
              </a:defRPr>
            </a:lvl8pPr>
            <a:lvl9pPr marL="3886200" indent="-228600" eaLnBrk="0" fontAlgn="base" hangingPunct="0">
              <a:spcBef>
                <a:spcPct val="0"/>
              </a:spcBef>
              <a:spcAft>
                <a:spcPct val="0"/>
              </a:spcAft>
              <a:defRPr kumimoji="1" sz="900">
                <a:solidFill>
                  <a:schemeClr val="tx1"/>
                </a:solidFill>
                <a:latin typeface="Arial" charset="0"/>
                <a:ea typeface="돋움" pitchFamily="50" charset="-127"/>
              </a:defRPr>
            </a:lvl9pPr>
          </a:lstStyle>
          <a:p>
            <a:pPr eaLnBrk="1" hangingPunct="1"/>
            <a:r>
              <a:rPr lang="en-US" altLang="ko-KR" sz="1200" smtClean="0">
                <a:latin typeface="Times New Roman" panose="02020603050405020304" pitchFamily="18" charset="0"/>
                <a:ea typeface="LG Smart_H Regular" panose="020B0600000101010101" pitchFamily="34" charset="-127"/>
                <a:cs typeface="Times New Roman" panose="02020603050405020304" pitchFamily="18" charset="0"/>
              </a:rPr>
              <a:t>8</a:t>
            </a:r>
            <a:r>
              <a:rPr lang="en-US" altLang="ko-KR" sz="1200" dirty="0">
                <a:latin typeface="Times New Roman" panose="02020603050405020304" pitchFamily="18" charset="0"/>
                <a:ea typeface="LG Smart_H Regular" panose="020B0600000101010101" pitchFamily="34" charset="-127"/>
                <a:cs typeface="Times New Roman" panose="02020603050405020304" pitchFamily="18" charset="0"/>
              </a:rPr>
              <a:t>. </a:t>
            </a:r>
            <a:r>
              <a:rPr lang="vi-VN" altLang="ko-KR" sz="1200" dirty="0">
                <a:latin typeface="Times New Roman" panose="02020603050405020304" pitchFamily="18" charset="0"/>
                <a:ea typeface="LG Smart_H Regular" panose="020B0600000101010101" pitchFamily="34" charset="-127"/>
                <a:cs typeface="Times New Roman" panose="02020603050405020304" pitchFamily="18" charset="0"/>
              </a:rPr>
              <a:t>Hình </a:t>
            </a:r>
            <a:r>
              <a:rPr lang="vi-VN" altLang="ko-KR" sz="1200">
                <a:latin typeface="Times New Roman" panose="02020603050405020304" pitchFamily="18" charset="0"/>
                <a:ea typeface="LG Smart_H Regular" panose="020B0600000101010101" pitchFamily="34" charset="-127"/>
                <a:cs typeface="Times New Roman" panose="02020603050405020304" pitchFamily="18" charset="0"/>
              </a:rPr>
              <a:t>thức </a:t>
            </a:r>
            <a:r>
              <a:rPr lang="en-US" altLang="ko-KR" sz="1200">
                <a:latin typeface="Times New Roman" panose="02020603050405020304" pitchFamily="18" charset="0"/>
                <a:ea typeface="LG Smart_H Regular" panose="020B0600000101010101" pitchFamily="34" charset="-127"/>
                <a:cs typeface="Times New Roman" panose="02020603050405020304" pitchFamily="18" charset="0"/>
              </a:rPr>
              <a:t>cảm biến</a:t>
            </a:r>
            <a:r>
              <a:rPr lang="vi-VN" altLang="ko-KR" sz="1200">
                <a:latin typeface="Times New Roman" panose="02020603050405020304" pitchFamily="18" charset="0"/>
                <a:ea typeface="LG Smart_H Regular" panose="020B0600000101010101" pitchFamily="34" charset="-127"/>
                <a:cs typeface="Times New Roman" panose="02020603050405020304" pitchFamily="18" charset="0"/>
              </a:rPr>
              <a:t> </a:t>
            </a:r>
            <a:r>
              <a:rPr lang="vi-VN" altLang="ko-KR" sz="1200" dirty="0">
                <a:latin typeface="Times New Roman" panose="02020603050405020304" pitchFamily="18" charset="0"/>
                <a:ea typeface="LG Smart_H Regular" panose="020B0600000101010101" pitchFamily="34" charset="-127"/>
                <a:cs typeface="Times New Roman" panose="02020603050405020304" pitchFamily="18" charset="0"/>
              </a:rPr>
              <a:t>chiếu ánh sáng vào đối tượng phát hiện và nhận ánh sáng phản xạ từ đối tượng phát hiện là gì</a:t>
            </a:r>
            <a:r>
              <a:rPr lang="en-US" altLang="ko-KR" sz="1200" dirty="0">
                <a:latin typeface="Times New Roman" panose="02020603050405020304" pitchFamily="18" charset="0"/>
                <a:ea typeface="LG Smart_H Regular" panose="020B0600000101010101" pitchFamily="34" charset="-127"/>
                <a:cs typeface="Times New Roman" panose="02020603050405020304" pitchFamily="18" charset="0"/>
              </a:rPr>
              <a:t>?</a:t>
            </a:r>
          </a:p>
          <a:p>
            <a:pPr eaLnBrk="1" hangingPunct="1"/>
            <a:endParaRPr lang="en-US" altLang="ko-KR" sz="1200" dirty="0">
              <a:latin typeface="Times New Roman" panose="02020603050405020304" pitchFamily="18" charset="0"/>
              <a:ea typeface="LG Smart_H Regular" panose="020B0600000101010101" pitchFamily="34" charset="-127"/>
              <a:cs typeface="Times New Roman" panose="02020603050405020304" pitchFamily="18" charset="0"/>
            </a:endParaRPr>
          </a:p>
          <a:p>
            <a:pPr eaLnBrk="1" hangingPunct="1"/>
            <a:r>
              <a:rPr lang="en-US" altLang="ko-KR" sz="1200">
                <a:latin typeface="Times New Roman" panose="02020603050405020304" pitchFamily="18" charset="0"/>
                <a:ea typeface="LG Smart_H Regular" panose="020B0600000101010101" pitchFamily="34" charset="-127"/>
                <a:cs typeface="Times New Roman" panose="02020603050405020304" pitchFamily="18" charset="0"/>
              </a:rPr>
              <a:t> </a:t>
            </a:r>
            <a:r>
              <a:rPr lang="en-US" altLang="ko-KR" sz="1200" smtClean="0">
                <a:latin typeface="Times New Roman" panose="02020603050405020304" pitchFamily="18" charset="0"/>
                <a:ea typeface="LG Smart_H Regular" panose="020B0600000101010101" pitchFamily="34" charset="-127"/>
                <a:cs typeface="Times New Roman" panose="02020603050405020304" pitchFamily="18" charset="0"/>
              </a:rPr>
              <a:t>A. </a:t>
            </a:r>
            <a:r>
              <a:rPr lang="vi-VN" altLang="ko-KR" sz="1200" dirty="0">
                <a:latin typeface="Times New Roman" panose="02020603050405020304" pitchFamily="18" charset="0"/>
                <a:ea typeface="LG Smart_H Regular" panose="020B0600000101010101" pitchFamily="34" charset="-127"/>
                <a:cs typeface="Times New Roman" panose="02020603050405020304" pitchFamily="18" charset="0"/>
              </a:rPr>
              <a:t>Loại hình thông </a:t>
            </a:r>
            <a:r>
              <a:rPr lang="vi-VN" altLang="ko-KR" sz="1200">
                <a:latin typeface="Times New Roman" panose="02020603050405020304" pitchFamily="18" charset="0"/>
                <a:ea typeface="LG Smart_H Regular" panose="020B0600000101010101" pitchFamily="34" charset="-127"/>
                <a:cs typeface="Times New Roman" panose="02020603050405020304" pitchFamily="18" charset="0"/>
              </a:rPr>
              <a:t>qua</a:t>
            </a:r>
            <a:r>
              <a:rPr lang="ko-KR" altLang="en-US" sz="1200">
                <a:latin typeface="Times New Roman" panose="02020603050405020304" pitchFamily="18" charset="0"/>
                <a:ea typeface="LG Smart_H Regular" panose="020B0600000101010101" pitchFamily="34" charset="-127"/>
                <a:cs typeface="Times New Roman" panose="02020603050405020304" pitchFamily="18" charset="0"/>
              </a:rPr>
              <a:t>         </a:t>
            </a:r>
            <a:r>
              <a:rPr lang="en-US" altLang="ko-KR" sz="1200" smtClean="0">
                <a:latin typeface="Times New Roman" panose="02020603050405020304" pitchFamily="18" charset="0"/>
                <a:ea typeface="LG Smart_H Regular" panose="020B0600000101010101" pitchFamily="34" charset="-127"/>
                <a:cs typeface="Times New Roman" panose="02020603050405020304" pitchFamily="18" charset="0"/>
              </a:rPr>
              <a:t>B.</a:t>
            </a:r>
            <a:r>
              <a:rPr lang="ko-KR" altLang="en-US" sz="1200" smtClean="0">
                <a:latin typeface="Times New Roman" panose="02020603050405020304" pitchFamily="18" charset="0"/>
                <a:ea typeface="LG Smart_H Regular" panose="020B0600000101010101" pitchFamily="34" charset="-127"/>
                <a:cs typeface="Times New Roman" panose="02020603050405020304" pitchFamily="18" charset="0"/>
              </a:rPr>
              <a:t> </a:t>
            </a:r>
            <a:r>
              <a:rPr lang="vi-VN" altLang="ko-KR" sz="1200" dirty="0">
                <a:latin typeface="Times New Roman" panose="02020603050405020304" pitchFamily="18" charset="0"/>
                <a:ea typeface="LG Smart_H Regular" panose="020B0600000101010101" pitchFamily="34" charset="-127"/>
                <a:cs typeface="Times New Roman" panose="02020603050405020304" pitchFamily="18" charset="0"/>
              </a:rPr>
              <a:t>Loại phản xạ hồi quy</a:t>
            </a:r>
            <a:endParaRPr lang="ko-KR" altLang="en-US" sz="1200" dirty="0">
              <a:latin typeface="Times New Roman" panose="02020603050405020304" pitchFamily="18" charset="0"/>
              <a:ea typeface="LG Smart_H Regular" panose="020B0600000101010101" pitchFamily="34" charset="-127"/>
              <a:cs typeface="Times New Roman" panose="02020603050405020304" pitchFamily="18" charset="0"/>
            </a:endParaRPr>
          </a:p>
          <a:p>
            <a:pPr eaLnBrk="1" hangingPunct="1"/>
            <a:r>
              <a:rPr lang="ko-KR" altLang="en-US" sz="1200">
                <a:latin typeface="Times New Roman" panose="02020603050405020304" pitchFamily="18" charset="0"/>
                <a:ea typeface="LG Smart_H Regular" panose="020B0600000101010101" pitchFamily="34" charset="-127"/>
                <a:cs typeface="Times New Roman" panose="02020603050405020304" pitchFamily="18" charset="0"/>
              </a:rPr>
              <a:t> </a:t>
            </a:r>
            <a:r>
              <a:rPr lang="en-US" altLang="ko-KR" sz="1200" smtClean="0">
                <a:latin typeface="Times New Roman" panose="02020603050405020304" pitchFamily="18" charset="0"/>
                <a:ea typeface="LG Smart_H Regular" panose="020B0600000101010101" pitchFamily="34" charset="-127"/>
                <a:cs typeface="Times New Roman" panose="02020603050405020304" pitchFamily="18" charset="0"/>
              </a:rPr>
              <a:t>C.</a:t>
            </a:r>
            <a:r>
              <a:rPr lang="ko-KR" altLang="en-US" sz="1200" smtClean="0">
                <a:latin typeface="Times New Roman" panose="02020603050405020304" pitchFamily="18" charset="0"/>
                <a:ea typeface="LG Smart_H Regular" panose="020B0600000101010101" pitchFamily="34" charset="-127"/>
                <a:cs typeface="Times New Roman" panose="02020603050405020304" pitchFamily="18" charset="0"/>
              </a:rPr>
              <a:t> </a:t>
            </a:r>
            <a:r>
              <a:rPr lang="vi-VN" altLang="ko-KR" sz="1200">
                <a:latin typeface="Times New Roman" panose="02020603050405020304" pitchFamily="18" charset="0"/>
                <a:ea typeface="LG Smart_H Regular" panose="020B0600000101010101" pitchFamily="34" charset="-127"/>
                <a:cs typeface="Times New Roman" panose="02020603050405020304" pitchFamily="18" charset="0"/>
              </a:rPr>
              <a:t>Loại dao động tần số cao</a:t>
            </a:r>
            <a:r>
              <a:rPr lang="ko-KR" altLang="en-US" sz="1200">
                <a:latin typeface="Times New Roman" panose="02020603050405020304" pitchFamily="18" charset="0"/>
                <a:ea typeface="LG Smart_H Regular" panose="020B0600000101010101" pitchFamily="34" charset="-127"/>
                <a:cs typeface="Times New Roman" panose="02020603050405020304" pitchFamily="18" charset="0"/>
              </a:rPr>
              <a:t>  </a:t>
            </a:r>
            <a:r>
              <a:rPr lang="en-US" altLang="ko-KR" sz="1200" smtClean="0">
                <a:latin typeface="Times New Roman" panose="02020603050405020304" pitchFamily="18" charset="0"/>
                <a:ea typeface="LG Smart_H Regular" panose="020B0600000101010101" pitchFamily="34" charset="-127"/>
                <a:cs typeface="Times New Roman" panose="02020603050405020304" pitchFamily="18" charset="0"/>
              </a:rPr>
              <a:t>D.</a:t>
            </a:r>
            <a:r>
              <a:rPr lang="ko-KR" altLang="en-US" sz="1200" smtClean="0">
                <a:latin typeface="Times New Roman" panose="02020603050405020304" pitchFamily="18" charset="0"/>
                <a:ea typeface="LG Smart_H Regular" panose="020B0600000101010101" pitchFamily="34" charset="-127"/>
                <a:cs typeface="Times New Roman" panose="02020603050405020304" pitchFamily="18" charset="0"/>
              </a:rPr>
              <a:t> </a:t>
            </a:r>
            <a:r>
              <a:rPr lang="vi-VN" altLang="ko-KR" sz="1200">
                <a:latin typeface="Times New Roman" panose="02020603050405020304" pitchFamily="18" charset="0"/>
                <a:ea typeface="LG Smart_H Regular" panose="020B0600000101010101" pitchFamily="34" charset="-127"/>
                <a:cs typeface="Times New Roman" panose="02020603050405020304" pitchFamily="18" charset="0"/>
              </a:rPr>
              <a:t>Loại phản xạ khuyếch tán</a:t>
            </a:r>
            <a:endParaRPr lang="ko-KR" altLang="en-US" sz="1200" dirty="0">
              <a:latin typeface="Times New Roman" panose="02020603050405020304" pitchFamily="18" charset="0"/>
              <a:ea typeface="LG Smart_H Regular" panose="020B0600000101010101" pitchFamily="34" charset="-127"/>
              <a:cs typeface="Times New Roman" panose="02020603050405020304" pitchFamily="18" charset="0"/>
            </a:endParaRPr>
          </a:p>
        </p:txBody>
      </p:sp>
      <p:sp>
        <p:nvSpPr>
          <p:cNvPr id="37" name="Rectangle 7"/>
          <p:cNvSpPr>
            <a:spLocks noChangeArrowheads="1"/>
          </p:cNvSpPr>
          <p:nvPr/>
        </p:nvSpPr>
        <p:spPr bwMode="auto">
          <a:xfrm>
            <a:off x="3428998" y="5673080"/>
            <a:ext cx="3268088"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900">
                <a:solidFill>
                  <a:schemeClr val="tx1"/>
                </a:solidFill>
                <a:latin typeface="Arial" charset="0"/>
                <a:ea typeface="돋움" pitchFamily="50" charset="-127"/>
              </a:defRPr>
            </a:lvl1pPr>
            <a:lvl2pPr marL="742950" indent="-285750" eaLnBrk="0" hangingPunct="0">
              <a:defRPr kumimoji="1" sz="900">
                <a:solidFill>
                  <a:schemeClr val="tx1"/>
                </a:solidFill>
                <a:latin typeface="Arial" charset="0"/>
                <a:ea typeface="돋움" pitchFamily="50" charset="-127"/>
              </a:defRPr>
            </a:lvl2pPr>
            <a:lvl3pPr marL="1143000" indent="-228600" eaLnBrk="0" hangingPunct="0">
              <a:defRPr kumimoji="1" sz="900">
                <a:solidFill>
                  <a:schemeClr val="tx1"/>
                </a:solidFill>
                <a:latin typeface="Arial" charset="0"/>
                <a:ea typeface="돋움" pitchFamily="50" charset="-127"/>
              </a:defRPr>
            </a:lvl3pPr>
            <a:lvl4pPr marL="1600200" indent="-228600" eaLnBrk="0" hangingPunct="0">
              <a:defRPr kumimoji="1" sz="900">
                <a:solidFill>
                  <a:schemeClr val="tx1"/>
                </a:solidFill>
                <a:latin typeface="Arial" charset="0"/>
                <a:ea typeface="돋움" pitchFamily="50" charset="-127"/>
              </a:defRPr>
            </a:lvl4pPr>
            <a:lvl5pPr marL="2057400" indent="-228600" eaLnBrk="0" hangingPunct="0">
              <a:defRPr kumimoji="1" sz="900">
                <a:solidFill>
                  <a:schemeClr val="tx1"/>
                </a:solidFill>
                <a:latin typeface="Arial" charset="0"/>
                <a:ea typeface="돋움" pitchFamily="50" charset="-127"/>
              </a:defRPr>
            </a:lvl5pPr>
            <a:lvl6pPr marL="2514600" indent="-228600" eaLnBrk="0" fontAlgn="base" hangingPunct="0">
              <a:spcBef>
                <a:spcPct val="0"/>
              </a:spcBef>
              <a:spcAft>
                <a:spcPct val="0"/>
              </a:spcAft>
              <a:defRPr kumimoji="1" sz="900">
                <a:solidFill>
                  <a:schemeClr val="tx1"/>
                </a:solidFill>
                <a:latin typeface="Arial" charset="0"/>
                <a:ea typeface="돋움" pitchFamily="50" charset="-127"/>
              </a:defRPr>
            </a:lvl6pPr>
            <a:lvl7pPr marL="2971800" indent="-228600" eaLnBrk="0" fontAlgn="base" hangingPunct="0">
              <a:spcBef>
                <a:spcPct val="0"/>
              </a:spcBef>
              <a:spcAft>
                <a:spcPct val="0"/>
              </a:spcAft>
              <a:defRPr kumimoji="1" sz="900">
                <a:solidFill>
                  <a:schemeClr val="tx1"/>
                </a:solidFill>
                <a:latin typeface="Arial" charset="0"/>
                <a:ea typeface="돋움" pitchFamily="50" charset="-127"/>
              </a:defRPr>
            </a:lvl7pPr>
            <a:lvl8pPr marL="3429000" indent="-228600" eaLnBrk="0" fontAlgn="base" hangingPunct="0">
              <a:spcBef>
                <a:spcPct val="0"/>
              </a:spcBef>
              <a:spcAft>
                <a:spcPct val="0"/>
              </a:spcAft>
              <a:defRPr kumimoji="1" sz="900">
                <a:solidFill>
                  <a:schemeClr val="tx1"/>
                </a:solidFill>
                <a:latin typeface="Arial" charset="0"/>
                <a:ea typeface="돋움" pitchFamily="50" charset="-127"/>
              </a:defRPr>
            </a:lvl8pPr>
            <a:lvl9pPr marL="3886200" indent="-228600" eaLnBrk="0" fontAlgn="base" hangingPunct="0">
              <a:spcBef>
                <a:spcPct val="0"/>
              </a:spcBef>
              <a:spcAft>
                <a:spcPct val="0"/>
              </a:spcAft>
              <a:defRPr kumimoji="1" sz="900">
                <a:solidFill>
                  <a:schemeClr val="tx1"/>
                </a:solidFill>
                <a:latin typeface="Arial" charset="0"/>
                <a:ea typeface="돋움" pitchFamily="50" charset="-127"/>
              </a:defRPr>
            </a:lvl9pPr>
          </a:lstStyle>
          <a:p>
            <a:pPr eaLnBrk="1" hangingPunct="1"/>
            <a:r>
              <a:rPr lang="en-US" altLang="ko-KR" sz="1200">
                <a:latin typeface="Times New Roman" panose="02020603050405020304" pitchFamily="18" charset="0"/>
                <a:ea typeface="LG Smart_H Regular" panose="020B0600000101010101" pitchFamily="34" charset="-127"/>
                <a:cs typeface="Times New Roman" panose="02020603050405020304" pitchFamily="18" charset="0"/>
              </a:rPr>
              <a:t>9. </a:t>
            </a:r>
            <a:r>
              <a:rPr lang="vi-VN" altLang="ko-KR" sz="1200" dirty="0">
                <a:latin typeface="Times New Roman" panose="02020603050405020304" pitchFamily="18" charset="0"/>
                <a:ea typeface="LG Smart_H Regular" panose="020B0600000101010101" pitchFamily="34" charset="-127"/>
                <a:cs typeface="Times New Roman" panose="02020603050405020304" pitchFamily="18" charset="0"/>
              </a:rPr>
              <a:t>Diode có cấu tạo tiếp nối PN đặc </a:t>
            </a:r>
            <a:r>
              <a:rPr lang="vi-VN" altLang="ko-KR" sz="1200">
                <a:latin typeface="Times New Roman" panose="02020603050405020304" pitchFamily="18" charset="0"/>
                <a:ea typeface="LG Smart_H Regular" panose="020B0600000101010101" pitchFamily="34" charset="-127"/>
                <a:cs typeface="Times New Roman" panose="02020603050405020304" pitchFamily="18" charset="0"/>
              </a:rPr>
              <a:t>biệt nó </a:t>
            </a:r>
            <a:r>
              <a:rPr lang="vi-VN" altLang="ko-KR" sz="1200" dirty="0">
                <a:latin typeface="Times New Roman" panose="02020603050405020304" pitchFamily="18" charset="0"/>
                <a:ea typeface="LG Smart_H Regular" panose="020B0600000101010101" pitchFamily="34" charset="-127"/>
                <a:cs typeface="Times New Roman" panose="02020603050405020304" pitchFamily="18" charset="0"/>
              </a:rPr>
              <a:t>thể hiện được đặc tính đóng mở tốc độ cao nên nó được sử dụng trong đóng mở </a:t>
            </a:r>
            <a:r>
              <a:rPr lang="vi-VN" altLang="ko-KR" sz="1200">
                <a:latin typeface="Times New Roman" panose="02020603050405020304" pitchFamily="18" charset="0"/>
                <a:ea typeface="LG Smart_H Regular" panose="020B0600000101010101" pitchFamily="34" charset="-127"/>
                <a:cs typeface="Times New Roman" panose="02020603050405020304" pitchFamily="18" charset="0"/>
              </a:rPr>
              <a:t>mạch </a:t>
            </a:r>
            <a:r>
              <a:rPr lang="en-US" altLang="ko-KR" sz="1200">
                <a:latin typeface="Times New Roman" panose="02020603050405020304" pitchFamily="18" charset="0"/>
                <a:ea typeface="LG Smart_H Regular" panose="020B0600000101010101" pitchFamily="34" charset="-127"/>
                <a:cs typeface="Times New Roman" panose="02020603050405020304" pitchFamily="18" charset="0"/>
              </a:rPr>
              <a:t>cao </a:t>
            </a:r>
            <a:r>
              <a:rPr lang="vi-VN" altLang="ko-KR" sz="1200">
                <a:latin typeface="Times New Roman" panose="02020603050405020304" pitchFamily="18" charset="0"/>
                <a:ea typeface="LG Smart_H Regular" panose="020B0600000101010101" pitchFamily="34" charset="-127"/>
                <a:cs typeface="Times New Roman" panose="02020603050405020304" pitchFamily="18" charset="0"/>
              </a:rPr>
              <a:t>tần </a:t>
            </a:r>
            <a:r>
              <a:rPr lang="vi-VN" altLang="ko-KR" sz="1200" dirty="0">
                <a:latin typeface="Times New Roman" panose="02020603050405020304" pitchFamily="18" charset="0"/>
                <a:ea typeface="LG Smart_H Regular" panose="020B0600000101010101" pitchFamily="34" charset="-127"/>
                <a:cs typeface="Times New Roman" panose="02020603050405020304" pitchFamily="18" charset="0"/>
              </a:rPr>
              <a:t>cao.Diode?</a:t>
            </a:r>
            <a:endParaRPr lang="en-US" sz="1200" dirty="0">
              <a:latin typeface="Times New Roman" panose="02020603050405020304" pitchFamily="18" charset="0"/>
              <a:ea typeface="LG Smart_H Regular" panose="020B0600000101010101" pitchFamily="34" charset="-127"/>
              <a:cs typeface="Times New Roman" panose="02020603050405020304" pitchFamily="18" charset="0"/>
            </a:endParaRPr>
          </a:p>
          <a:p>
            <a:pPr eaLnBrk="1" hangingPunct="1"/>
            <a:endParaRPr lang="en-US" altLang="ko-KR" sz="1200" dirty="0">
              <a:latin typeface="Times New Roman" panose="02020603050405020304" pitchFamily="18" charset="0"/>
              <a:ea typeface="LG Smart_H Regular" panose="020B0600000101010101" pitchFamily="34" charset="-127"/>
              <a:cs typeface="Times New Roman" panose="02020603050405020304" pitchFamily="18" charset="0"/>
            </a:endParaRPr>
          </a:p>
          <a:p>
            <a:pPr eaLnBrk="1" hangingPunct="1"/>
            <a:endParaRPr lang="en-US" altLang="ko-KR" sz="1200" dirty="0">
              <a:latin typeface="Times New Roman" panose="02020603050405020304" pitchFamily="18" charset="0"/>
              <a:ea typeface="LG Smart_H Regular" panose="020B0600000101010101" pitchFamily="34" charset="-127"/>
              <a:cs typeface="Times New Roman" panose="02020603050405020304" pitchFamily="18" charset="0"/>
            </a:endParaRPr>
          </a:p>
          <a:p>
            <a:pPr eaLnBrk="1" hangingPunct="1"/>
            <a:r>
              <a:rPr lang="en-US" altLang="ko-KR" sz="1200">
                <a:latin typeface="Times New Roman" panose="02020603050405020304" pitchFamily="18" charset="0"/>
                <a:ea typeface="LG Smart_H Regular" panose="020B0600000101010101" pitchFamily="34" charset="-127"/>
                <a:cs typeface="Times New Roman" panose="02020603050405020304" pitchFamily="18" charset="0"/>
              </a:rPr>
              <a:t> A. </a:t>
            </a:r>
            <a:r>
              <a:rPr lang="vi-VN" altLang="ko-KR" sz="1200" dirty="0">
                <a:latin typeface="Times New Roman" panose="02020603050405020304" pitchFamily="18" charset="0"/>
                <a:ea typeface="LG Smart_H Regular" panose="020B0600000101010101" pitchFamily="34" charset="-127"/>
                <a:cs typeface="Times New Roman" panose="02020603050405020304" pitchFamily="18" charset="0"/>
              </a:rPr>
              <a:t>Diode schottky barrier </a:t>
            </a:r>
          </a:p>
          <a:p>
            <a:pPr eaLnBrk="1" hangingPunct="1"/>
            <a:r>
              <a:rPr lang="vi-VN" altLang="ko-KR" sz="1200">
                <a:latin typeface="Times New Roman" panose="02020603050405020304" pitchFamily="18" charset="0"/>
                <a:ea typeface="LG Smart_H Regular" panose="020B0600000101010101" pitchFamily="34" charset="-127"/>
                <a:cs typeface="Times New Roman" panose="02020603050405020304" pitchFamily="18" charset="0"/>
              </a:rPr>
              <a:t> </a:t>
            </a:r>
            <a:r>
              <a:rPr lang="en-US" altLang="ko-KR" sz="1200">
                <a:latin typeface="Times New Roman" panose="02020603050405020304" pitchFamily="18" charset="0"/>
                <a:ea typeface="LG Smart_H Regular" panose="020B0600000101010101" pitchFamily="34" charset="-127"/>
                <a:cs typeface="Times New Roman" panose="02020603050405020304" pitchFamily="18" charset="0"/>
              </a:rPr>
              <a:t>B.</a:t>
            </a:r>
            <a:r>
              <a:rPr lang="vi-VN" altLang="ko-KR" sz="1200">
                <a:latin typeface="Times New Roman" panose="02020603050405020304" pitchFamily="18" charset="0"/>
                <a:ea typeface="LG Smart_H Regular" panose="020B0600000101010101" pitchFamily="34" charset="-127"/>
                <a:cs typeface="Times New Roman" panose="02020603050405020304" pitchFamily="18" charset="0"/>
              </a:rPr>
              <a:t> Diode zener</a:t>
            </a:r>
            <a:r>
              <a:rPr lang="en-US" altLang="ko-KR" sz="1200">
                <a:latin typeface="Times New Roman" panose="02020603050405020304" pitchFamily="18" charset="0"/>
                <a:ea typeface="LG Smart_H Regular" panose="020B0600000101010101" pitchFamily="34" charset="-127"/>
                <a:cs typeface="Times New Roman" panose="02020603050405020304" pitchFamily="18" charset="0"/>
              </a:rPr>
              <a:t> </a:t>
            </a:r>
            <a:endParaRPr lang="ko-KR" altLang="en-US" sz="1200" dirty="0">
              <a:latin typeface="Times New Roman" panose="02020603050405020304" pitchFamily="18" charset="0"/>
              <a:ea typeface="LG Smart_H Regular" panose="020B0600000101010101" pitchFamily="34" charset="-127"/>
              <a:cs typeface="Times New Roman" panose="02020603050405020304" pitchFamily="18" charset="0"/>
            </a:endParaRPr>
          </a:p>
          <a:p>
            <a:pPr eaLnBrk="1" hangingPunct="1"/>
            <a:r>
              <a:rPr lang="ko-KR" altLang="en-US" sz="1200">
                <a:latin typeface="Times New Roman" panose="02020603050405020304" pitchFamily="18" charset="0"/>
                <a:ea typeface="LG Smart_H Regular" panose="020B0600000101010101" pitchFamily="34" charset="-127"/>
                <a:cs typeface="Times New Roman" panose="02020603050405020304" pitchFamily="18" charset="0"/>
              </a:rPr>
              <a:t> </a:t>
            </a:r>
            <a:r>
              <a:rPr lang="en-US" altLang="ko-KR" sz="1200">
                <a:latin typeface="Times New Roman" panose="02020603050405020304" pitchFamily="18" charset="0"/>
                <a:ea typeface="LG Smart_H Regular" panose="020B0600000101010101" pitchFamily="34" charset="-127"/>
                <a:cs typeface="Times New Roman" panose="02020603050405020304" pitchFamily="18" charset="0"/>
              </a:rPr>
              <a:t>C.</a:t>
            </a:r>
            <a:r>
              <a:rPr lang="ko-KR" altLang="en-US" sz="1200">
                <a:latin typeface="Times New Roman" panose="02020603050405020304" pitchFamily="18" charset="0"/>
                <a:ea typeface="LG Smart_H Regular" panose="020B0600000101010101" pitchFamily="34" charset="-127"/>
                <a:cs typeface="Times New Roman" panose="02020603050405020304" pitchFamily="18" charset="0"/>
              </a:rPr>
              <a:t> </a:t>
            </a:r>
            <a:r>
              <a:rPr lang="vi-VN" altLang="ko-KR" sz="1200">
                <a:latin typeface="Times New Roman" panose="02020603050405020304" pitchFamily="18" charset="0"/>
                <a:ea typeface="LG Smart_H Regular" panose="020B0600000101010101" pitchFamily="34" charset="-127"/>
                <a:cs typeface="Times New Roman" panose="02020603050405020304" pitchFamily="18" charset="0"/>
              </a:rPr>
              <a:t>Diode</a:t>
            </a:r>
            <a:r>
              <a:rPr lang="ko-KR" altLang="en-US" sz="1200">
                <a:latin typeface="Times New Roman" panose="02020603050405020304" pitchFamily="18" charset="0"/>
                <a:ea typeface="LG Smart_H Regular" panose="020B0600000101010101" pitchFamily="34" charset="-127"/>
                <a:cs typeface="Times New Roman" panose="02020603050405020304" pitchFamily="18" charset="0"/>
              </a:rPr>
              <a:t> </a:t>
            </a:r>
            <a:r>
              <a:rPr lang="en-US" altLang="ko-KR" sz="1200">
                <a:latin typeface="Times New Roman" panose="02020603050405020304" pitchFamily="18" charset="0"/>
                <a:ea typeface="LG Smart_H Regular" panose="020B0600000101010101" pitchFamily="34" charset="-127"/>
                <a:cs typeface="Times New Roman" panose="02020603050405020304" pitchFamily="18" charset="0"/>
              </a:rPr>
              <a:t>PIN </a:t>
            </a:r>
            <a:endParaRPr lang="ko-KR" altLang="en-US" sz="1200" dirty="0">
              <a:latin typeface="Times New Roman" panose="02020603050405020304" pitchFamily="18" charset="0"/>
              <a:ea typeface="LG Smart_H Regular" panose="020B0600000101010101" pitchFamily="34" charset="-127"/>
              <a:cs typeface="Times New Roman" panose="02020603050405020304" pitchFamily="18" charset="0"/>
            </a:endParaRPr>
          </a:p>
          <a:p>
            <a:pPr eaLnBrk="1" hangingPunct="1"/>
            <a:r>
              <a:rPr lang="ko-KR" altLang="en-US" sz="1200">
                <a:latin typeface="Times New Roman" panose="02020603050405020304" pitchFamily="18" charset="0"/>
                <a:ea typeface="LG Smart_H Regular" panose="020B0600000101010101" pitchFamily="34" charset="-127"/>
                <a:cs typeface="Times New Roman" panose="02020603050405020304" pitchFamily="18" charset="0"/>
              </a:rPr>
              <a:t> </a:t>
            </a:r>
            <a:r>
              <a:rPr lang="en-US" altLang="ko-KR" sz="1200">
                <a:latin typeface="Times New Roman" panose="02020603050405020304" pitchFamily="18" charset="0"/>
                <a:ea typeface="LG Smart_H Regular" panose="020B0600000101010101" pitchFamily="34" charset="-127"/>
                <a:cs typeface="Times New Roman" panose="02020603050405020304" pitchFamily="18" charset="0"/>
              </a:rPr>
              <a:t>D. </a:t>
            </a:r>
            <a:r>
              <a:rPr lang="vi-VN" altLang="ko-KR" sz="1200">
                <a:latin typeface="Times New Roman" panose="02020603050405020304" pitchFamily="18" charset="0"/>
                <a:ea typeface="LG Smart_H Regular" panose="020B0600000101010101" pitchFamily="34" charset="-127"/>
                <a:cs typeface="Times New Roman" panose="02020603050405020304" pitchFamily="18" charset="0"/>
              </a:rPr>
              <a:t>Diode </a:t>
            </a:r>
            <a:r>
              <a:rPr lang="vi-VN" altLang="ko-KR" sz="1200" dirty="0">
                <a:latin typeface="Times New Roman" panose="02020603050405020304" pitchFamily="18" charset="0"/>
                <a:ea typeface="LG Smart_H Regular" panose="020B0600000101010101" pitchFamily="34" charset="-127"/>
                <a:cs typeface="Times New Roman" panose="02020603050405020304" pitchFamily="18" charset="0"/>
              </a:rPr>
              <a:t>để chỉnh lưu nguồn điện</a:t>
            </a:r>
            <a:endParaRPr lang="ko-KR" altLang="en-US" sz="1200" dirty="0">
              <a:latin typeface="Times New Roman" panose="02020603050405020304" pitchFamily="18" charset="0"/>
              <a:ea typeface="LG Smart_H Regular" panose="020B0600000101010101" pitchFamily="34" charset="-127"/>
              <a:cs typeface="Times New Roman" panose="02020603050405020304" pitchFamily="18" charset="0"/>
            </a:endParaRPr>
          </a:p>
        </p:txBody>
      </p:sp>
      <p:grpSp>
        <p:nvGrpSpPr>
          <p:cNvPr id="17" name="Group 16"/>
          <p:cNvGrpSpPr/>
          <p:nvPr/>
        </p:nvGrpSpPr>
        <p:grpSpPr>
          <a:xfrm>
            <a:off x="3441699" y="7778088"/>
            <a:ext cx="3124200" cy="1719262"/>
            <a:chOff x="304800" y="7770813"/>
            <a:chExt cx="3124200" cy="1719262"/>
          </a:xfrm>
        </p:grpSpPr>
        <p:grpSp>
          <p:nvGrpSpPr>
            <p:cNvPr id="18" name="Group 46"/>
            <p:cNvGrpSpPr>
              <a:grpSpLocks/>
            </p:cNvGrpSpPr>
            <p:nvPr/>
          </p:nvGrpSpPr>
          <p:grpSpPr bwMode="auto">
            <a:xfrm>
              <a:off x="1216025" y="8121650"/>
              <a:ext cx="1562100" cy="1368425"/>
              <a:chOff x="2306" y="4254"/>
              <a:chExt cx="984" cy="862"/>
            </a:xfrm>
          </p:grpSpPr>
          <p:sp>
            <p:nvSpPr>
              <p:cNvPr id="20" name="Line 17"/>
              <p:cNvSpPr>
                <a:spLocks noChangeShapeType="1"/>
              </p:cNvSpPr>
              <p:nvPr/>
            </p:nvSpPr>
            <p:spPr bwMode="auto">
              <a:xfrm>
                <a:off x="2632" y="4254"/>
                <a:ext cx="0" cy="419"/>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nchor="ctr"/>
              <a:lstStyle/>
              <a:p>
                <a:endParaRPr lang="ko-KR" altLang="en-US" smtClean="0">
                  <a:latin typeface="Arial" charset="0"/>
                  <a:ea typeface="돋움" pitchFamily="50" charset="-127"/>
                </a:endParaRPr>
              </a:p>
            </p:txBody>
          </p:sp>
          <p:sp>
            <p:nvSpPr>
              <p:cNvPr id="21" name="Line 18"/>
              <p:cNvSpPr>
                <a:spLocks noChangeShapeType="1"/>
              </p:cNvSpPr>
              <p:nvPr/>
            </p:nvSpPr>
            <p:spPr bwMode="auto">
              <a:xfrm>
                <a:off x="2627" y="4254"/>
                <a:ext cx="543" cy="0"/>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nchor="ctr"/>
              <a:lstStyle/>
              <a:p>
                <a:endParaRPr lang="ko-KR" altLang="en-US" smtClean="0">
                  <a:latin typeface="Arial" charset="0"/>
                  <a:ea typeface="돋움" pitchFamily="50" charset="-127"/>
                </a:endParaRPr>
              </a:p>
            </p:txBody>
          </p:sp>
          <p:sp>
            <p:nvSpPr>
              <p:cNvPr id="22" name="Line 19"/>
              <p:cNvSpPr>
                <a:spLocks noChangeShapeType="1"/>
              </p:cNvSpPr>
              <p:nvPr/>
            </p:nvSpPr>
            <p:spPr bwMode="auto">
              <a:xfrm>
                <a:off x="3176" y="4254"/>
                <a:ext cx="0" cy="127"/>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nchor="ctr"/>
              <a:lstStyle/>
              <a:p>
                <a:endParaRPr lang="ko-KR" altLang="en-US" smtClean="0">
                  <a:latin typeface="Arial" charset="0"/>
                  <a:ea typeface="돋움" pitchFamily="50" charset="-127"/>
                </a:endParaRPr>
              </a:p>
            </p:txBody>
          </p:sp>
          <p:grpSp>
            <p:nvGrpSpPr>
              <p:cNvPr id="23" name="Group 20"/>
              <p:cNvGrpSpPr>
                <a:grpSpLocks/>
              </p:cNvGrpSpPr>
              <p:nvPr/>
            </p:nvGrpSpPr>
            <p:grpSpPr bwMode="auto">
              <a:xfrm>
                <a:off x="3122" y="4381"/>
                <a:ext cx="109" cy="160"/>
                <a:chOff x="1488" y="1152"/>
                <a:chExt cx="192" cy="336"/>
              </a:xfrm>
            </p:grpSpPr>
            <p:sp>
              <p:nvSpPr>
                <p:cNvPr id="46" name="Line 21"/>
                <p:cNvSpPr>
                  <a:spLocks noChangeShapeType="1"/>
                </p:cNvSpPr>
                <p:nvPr/>
              </p:nvSpPr>
              <p:spPr bwMode="auto">
                <a:xfrm>
                  <a:off x="1584" y="1152"/>
                  <a:ext cx="96" cy="48"/>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nchor="ctr"/>
                <a:lstStyle/>
                <a:p>
                  <a:endParaRPr lang="ko-KR" altLang="en-US" smtClean="0">
                    <a:latin typeface="Arial" charset="0"/>
                    <a:ea typeface="돋움" pitchFamily="50" charset="-127"/>
                  </a:endParaRPr>
                </a:p>
              </p:txBody>
            </p:sp>
            <p:sp>
              <p:nvSpPr>
                <p:cNvPr id="47" name="Line 22"/>
                <p:cNvSpPr>
                  <a:spLocks noChangeShapeType="1"/>
                </p:cNvSpPr>
                <p:nvPr/>
              </p:nvSpPr>
              <p:spPr bwMode="auto">
                <a:xfrm flipH="1">
                  <a:off x="1488" y="1200"/>
                  <a:ext cx="192" cy="48"/>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nchor="ctr"/>
                <a:lstStyle/>
                <a:p>
                  <a:endParaRPr lang="ko-KR" altLang="en-US" smtClean="0">
                    <a:latin typeface="Arial" charset="0"/>
                    <a:ea typeface="돋움" pitchFamily="50" charset="-127"/>
                  </a:endParaRPr>
                </a:p>
              </p:txBody>
            </p:sp>
            <p:sp>
              <p:nvSpPr>
                <p:cNvPr id="48" name="Line 23"/>
                <p:cNvSpPr>
                  <a:spLocks noChangeShapeType="1"/>
                </p:cNvSpPr>
                <p:nvPr/>
              </p:nvSpPr>
              <p:spPr bwMode="auto">
                <a:xfrm>
                  <a:off x="1488" y="1248"/>
                  <a:ext cx="192" cy="48"/>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nchor="ctr"/>
                <a:lstStyle/>
                <a:p>
                  <a:endParaRPr lang="ko-KR" altLang="en-US" smtClean="0">
                    <a:latin typeface="Arial" charset="0"/>
                    <a:ea typeface="돋움" pitchFamily="50" charset="-127"/>
                  </a:endParaRPr>
                </a:p>
              </p:txBody>
            </p:sp>
            <p:sp>
              <p:nvSpPr>
                <p:cNvPr id="49" name="Line 24"/>
                <p:cNvSpPr>
                  <a:spLocks noChangeShapeType="1"/>
                </p:cNvSpPr>
                <p:nvPr/>
              </p:nvSpPr>
              <p:spPr bwMode="auto">
                <a:xfrm flipH="1">
                  <a:off x="1488" y="1296"/>
                  <a:ext cx="192" cy="48"/>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nchor="ctr"/>
                <a:lstStyle/>
                <a:p>
                  <a:endParaRPr lang="ko-KR" altLang="en-US" smtClean="0">
                    <a:latin typeface="Arial" charset="0"/>
                    <a:ea typeface="돋움" pitchFamily="50" charset="-127"/>
                  </a:endParaRPr>
                </a:p>
              </p:txBody>
            </p:sp>
            <p:sp>
              <p:nvSpPr>
                <p:cNvPr id="50" name="Line 25"/>
                <p:cNvSpPr>
                  <a:spLocks noChangeShapeType="1"/>
                </p:cNvSpPr>
                <p:nvPr/>
              </p:nvSpPr>
              <p:spPr bwMode="auto">
                <a:xfrm>
                  <a:off x="1488" y="1344"/>
                  <a:ext cx="192" cy="48"/>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nchor="ctr"/>
                <a:lstStyle/>
                <a:p>
                  <a:endParaRPr lang="ko-KR" altLang="en-US" smtClean="0">
                    <a:latin typeface="Arial" charset="0"/>
                    <a:ea typeface="돋움" pitchFamily="50" charset="-127"/>
                  </a:endParaRPr>
                </a:p>
              </p:txBody>
            </p:sp>
            <p:sp>
              <p:nvSpPr>
                <p:cNvPr id="51" name="Line 26"/>
                <p:cNvSpPr>
                  <a:spLocks noChangeShapeType="1"/>
                </p:cNvSpPr>
                <p:nvPr/>
              </p:nvSpPr>
              <p:spPr bwMode="auto">
                <a:xfrm flipH="1">
                  <a:off x="1488" y="1392"/>
                  <a:ext cx="192" cy="48"/>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nchor="ctr"/>
                <a:lstStyle/>
                <a:p>
                  <a:endParaRPr lang="ko-KR" altLang="en-US" smtClean="0">
                    <a:latin typeface="Arial" charset="0"/>
                    <a:ea typeface="돋움" pitchFamily="50" charset="-127"/>
                  </a:endParaRPr>
                </a:p>
              </p:txBody>
            </p:sp>
            <p:sp>
              <p:nvSpPr>
                <p:cNvPr id="52" name="Line 27"/>
                <p:cNvSpPr>
                  <a:spLocks noChangeShapeType="1"/>
                </p:cNvSpPr>
                <p:nvPr/>
              </p:nvSpPr>
              <p:spPr bwMode="auto">
                <a:xfrm>
                  <a:off x="1488" y="1440"/>
                  <a:ext cx="96" cy="48"/>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nchor="ctr"/>
                <a:lstStyle/>
                <a:p>
                  <a:endParaRPr lang="ko-KR" altLang="en-US" smtClean="0">
                    <a:latin typeface="Arial" charset="0"/>
                    <a:ea typeface="돋움" pitchFamily="50" charset="-127"/>
                  </a:endParaRPr>
                </a:p>
              </p:txBody>
            </p:sp>
          </p:grpSp>
          <p:sp>
            <p:nvSpPr>
              <p:cNvPr id="24" name="Line 28"/>
              <p:cNvSpPr>
                <a:spLocks noChangeShapeType="1"/>
              </p:cNvSpPr>
              <p:nvPr/>
            </p:nvSpPr>
            <p:spPr bwMode="auto">
              <a:xfrm>
                <a:off x="3176" y="4541"/>
                <a:ext cx="0" cy="275"/>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nchor="ctr"/>
              <a:lstStyle/>
              <a:p>
                <a:endParaRPr lang="ko-KR" altLang="en-US" smtClean="0">
                  <a:latin typeface="Arial" charset="0"/>
                  <a:ea typeface="돋움" pitchFamily="50" charset="-127"/>
                </a:endParaRPr>
              </a:p>
            </p:txBody>
          </p:sp>
          <p:sp>
            <p:nvSpPr>
              <p:cNvPr id="25" name="Line 29"/>
              <p:cNvSpPr>
                <a:spLocks noChangeShapeType="1"/>
              </p:cNvSpPr>
              <p:nvPr/>
            </p:nvSpPr>
            <p:spPr bwMode="auto">
              <a:xfrm>
                <a:off x="2632" y="5116"/>
                <a:ext cx="544" cy="0"/>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nchor="ctr"/>
              <a:lstStyle/>
              <a:p>
                <a:endParaRPr lang="ko-KR" altLang="en-US" smtClean="0">
                  <a:latin typeface="Arial" charset="0"/>
                  <a:ea typeface="돋움" pitchFamily="50" charset="-127"/>
                </a:endParaRPr>
              </a:p>
            </p:txBody>
          </p:sp>
          <p:sp>
            <p:nvSpPr>
              <p:cNvPr id="26" name="Line 30"/>
              <p:cNvSpPr>
                <a:spLocks noChangeShapeType="1"/>
              </p:cNvSpPr>
              <p:nvPr/>
            </p:nvSpPr>
            <p:spPr bwMode="auto">
              <a:xfrm>
                <a:off x="3176" y="4892"/>
                <a:ext cx="0" cy="224"/>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nchor="ctr"/>
              <a:lstStyle/>
              <a:p>
                <a:endParaRPr lang="ko-KR" altLang="en-US" smtClean="0">
                  <a:latin typeface="Arial" charset="0"/>
                  <a:ea typeface="돋움" pitchFamily="50" charset="-127"/>
                </a:endParaRPr>
              </a:p>
            </p:txBody>
          </p:sp>
          <p:sp>
            <p:nvSpPr>
              <p:cNvPr id="27" name="Text Box 31"/>
              <p:cNvSpPr txBox="1">
                <a:spLocks noChangeArrowheads="1"/>
              </p:cNvSpPr>
              <p:nvPr/>
            </p:nvSpPr>
            <p:spPr bwMode="auto">
              <a:xfrm>
                <a:off x="2840" y="4375"/>
                <a:ext cx="294" cy="1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lstStyle>
                <a:lvl1pPr eaLnBrk="0" hangingPunct="0">
                  <a:defRPr kumimoji="1" sz="900">
                    <a:solidFill>
                      <a:schemeClr val="tx1"/>
                    </a:solidFill>
                    <a:latin typeface="Arial" charset="0"/>
                    <a:ea typeface="돋움" pitchFamily="50" charset="-127"/>
                  </a:defRPr>
                </a:lvl1pPr>
                <a:lvl2pPr marL="742950" indent="-285750" eaLnBrk="0" hangingPunct="0">
                  <a:defRPr kumimoji="1" sz="900">
                    <a:solidFill>
                      <a:schemeClr val="tx1"/>
                    </a:solidFill>
                    <a:latin typeface="Arial" charset="0"/>
                    <a:ea typeface="돋움" pitchFamily="50" charset="-127"/>
                  </a:defRPr>
                </a:lvl2pPr>
                <a:lvl3pPr marL="1143000" indent="-228600" eaLnBrk="0" hangingPunct="0">
                  <a:defRPr kumimoji="1" sz="900">
                    <a:solidFill>
                      <a:schemeClr val="tx1"/>
                    </a:solidFill>
                    <a:latin typeface="Arial" charset="0"/>
                    <a:ea typeface="돋움" pitchFamily="50" charset="-127"/>
                  </a:defRPr>
                </a:lvl3pPr>
                <a:lvl4pPr marL="1600200" indent="-228600" eaLnBrk="0" hangingPunct="0">
                  <a:defRPr kumimoji="1" sz="900">
                    <a:solidFill>
                      <a:schemeClr val="tx1"/>
                    </a:solidFill>
                    <a:latin typeface="Arial" charset="0"/>
                    <a:ea typeface="돋움" pitchFamily="50" charset="-127"/>
                  </a:defRPr>
                </a:lvl4pPr>
                <a:lvl5pPr marL="2057400" indent="-228600" eaLnBrk="0" hangingPunct="0">
                  <a:defRPr kumimoji="1" sz="900">
                    <a:solidFill>
                      <a:schemeClr val="tx1"/>
                    </a:solidFill>
                    <a:latin typeface="Arial" charset="0"/>
                    <a:ea typeface="돋움" pitchFamily="50" charset="-127"/>
                  </a:defRPr>
                </a:lvl5pPr>
                <a:lvl6pPr marL="2514600" indent="-228600" eaLnBrk="0" fontAlgn="base" hangingPunct="0">
                  <a:spcBef>
                    <a:spcPct val="0"/>
                  </a:spcBef>
                  <a:spcAft>
                    <a:spcPct val="0"/>
                  </a:spcAft>
                  <a:defRPr kumimoji="1" sz="900">
                    <a:solidFill>
                      <a:schemeClr val="tx1"/>
                    </a:solidFill>
                    <a:latin typeface="Arial" charset="0"/>
                    <a:ea typeface="돋움" pitchFamily="50" charset="-127"/>
                  </a:defRPr>
                </a:lvl6pPr>
                <a:lvl7pPr marL="2971800" indent="-228600" eaLnBrk="0" fontAlgn="base" hangingPunct="0">
                  <a:spcBef>
                    <a:spcPct val="0"/>
                  </a:spcBef>
                  <a:spcAft>
                    <a:spcPct val="0"/>
                  </a:spcAft>
                  <a:defRPr kumimoji="1" sz="900">
                    <a:solidFill>
                      <a:schemeClr val="tx1"/>
                    </a:solidFill>
                    <a:latin typeface="Arial" charset="0"/>
                    <a:ea typeface="돋움" pitchFamily="50" charset="-127"/>
                  </a:defRPr>
                </a:lvl7pPr>
                <a:lvl8pPr marL="3429000" indent="-228600" eaLnBrk="0" fontAlgn="base" hangingPunct="0">
                  <a:spcBef>
                    <a:spcPct val="0"/>
                  </a:spcBef>
                  <a:spcAft>
                    <a:spcPct val="0"/>
                  </a:spcAft>
                  <a:defRPr kumimoji="1" sz="900">
                    <a:solidFill>
                      <a:schemeClr val="tx1"/>
                    </a:solidFill>
                    <a:latin typeface="Arial" charset="0"/>
                    <a:ea typeface="돋움" pitchFamily="50" charset="-127"/>
                  </a:defRPr>
                </a:lvl8pPr>
                <a:lvl9pPr marL="3886200" indent="-228600" eaLnBrk="0" fontAlgn="base" hangingPunct="0">
                  <a:spcBef>
                    <a:spcPct val="0"/>
                  </a:spcBef>
                  <a:spcAft>
                    <a:spcPct val="0"/>
                  </a:spcAft>
                  <a:defRPr kumimoji="1" sz="900">
                    <a:solidFill>
                      <a:schemeClr val="tx1"/>
                    </a:solidFill>
                    <a:latin typeface="Arial" charset="0"/>
                    <a:ea typeface="돋움" pitchFamily="50" charset="-127"/>
                  </a:defRPr>
                </a:lvl9pPr>
              </a:lstStyle>
              <a:p>
                <a:pPr eaLnBrk="1" hangingPunct="1"/>
                <a:r>
                  <a:rPr lang="en-US" altLang="ko-KR" smtClean="0"/>
                  <a:t>100Ω</a:t>
                </a:r>
              </a:p>
            </p:txBody>
          </p:sp>
          <p:sp>
            <p:nvSpPr>
              <p:cNvPr id="28" name="Line 32"/>
              <p:cNvSpPr>
                <a:spLocks noChangeShapeType="1"/>
              </p:cNvSpPr>
              <p:nvPr/>
            </p:nvSpPr>
            <p:spPr bwMode="auto">
              <a:xfrm flipV="1">
                <a:off x="2632" y="4691"/>
                <a:ext cx="0" cy="413"/>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nchor="ctr"/>
              <a:lstStyle/>
              <a:p>
                <a:endParaRPr lang="ko-KR" altLang="en-US" smtClean="0">
                  <a:latin typeface="Arial" charset="0"/>
                  <a:ea typeface="돋움" pitchFamily="50" charset="-127"/>
                </a:endParaRPr>
              </a:p>
            </p:txBody>
          </p:sp>
          <p:sp>
            <p:nvSpPr>
              <p:cNvPr id="29" name="Line 33"/>
              <p:cNvSpPr>
                <a:spLocks noChangeShapeType="1"/>
              </p:cNvSpPr>
              <p:nvPr/>
            </p:nvSpPr>
            <p:spPr bwMode="auto">
              <a:xfrm>
                <a:off x="2561" y="4665"/>
                <a:ext cx="141" cy="0"/>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nchor="ctr"/>
              <a:lstStyle/>
              <a:p>
                <a:endParaRPr lang="ko-KR" altLang="en-US" smtClean="0">
                  <a:latin typeface="Arial" charset="0"/>
                  <a:ea typeface="돋움" pitchFamily="50" charset="-127"/>
                </a:endParaRPr>
              </a:p>
            </p:txBody>
          </p:sp>
          <p:sp>
            <p:nvSpPr>
              <p:cNvPr id="30" name="Line 34"/>
              <p:cNvSpPr>
                <a:spLocks noChangeShapeType="1"/>
              </p:cNvSpPr>
              <p:nvPr/>
            </p:nvSpPr>
            <p:spPr bwMode="auto">
              <a:xfrm>
                <a:off x="2587" y="4697"/>
                <a:ext cx="90" cy="0"/>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nchor="ctr"/>
              <a:lstStyle/>
              <a:p>
                <a:endParaRPr lang="ko-KR" altLang="en-US" smtClean="0">
                  <a:latin typeface="Arial" charset="0"/>
                  <a:ea typeface="돋움" pitchFamily="50" charset="-127"/>
                </a:endParaRPr>
              </a:p>
            </p:txBody>
          </p:sp>
          <p:sp>
            <p:nvSpPr>
              <p:cNvPr id="31" name="Text Box 35"/>
              <p:cNvSpPr txBox="1">
                <a:spLocks noChangeArrowheads="1"/>
              </p:cNvSpPr>
              <p:nvPr/>
            </p:nvSpPr>
            <p:spPr bwMode="auto">
              <a:xfrm>
                <a:off x="2536" y="4536"/>
                <a:ext cx="109" cy="1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lvl1pPr eaLnBrk="0" hangingPunct="0">
                  <a:defRPr kumimoji="1" sz="900">
                    <a:solidFill>
                      <a:schemeClr val="tx1"/>
                    </a:solidFill>
                    <a:latin typeface="Arial" charset="0"/>
                    <a:ea typeface="돋움" pitchFamily="50" charset="-127"/>
                  </a:defRPr>
                </a:lvl1pPr>
                <a:lvl2pPr marL="742950" indent="-285750" eaLnBrk="0" hangingPunct="0">
                  <a:defRPr kumimoji="1" sz="900">
                    <a:solidFill>
                      <a:schemeClr val="tx1"/>
                    </a:solidFill>
                    <a:latin typeface="Arial" charset="0"/>
                    <a:ea typeface="돋움" pitchFamily="50" charset="-127"/>
                  </a:defRPr>
                </a:lvl2pPr>
                <a:lvl3pPr marL="1143000" indent="-228600" eaLnBrk="0" hangingPunct="0">
                  <a:defRPr kumimoji="1" sz="900">
                    <a:solidFill>
                      <a:schemeClr val="tx1"/>
                    </a:solidFill>
                    <a:latin typeface="Arial" charset="0"/>
                    <a:ea typeface="돋움" pitchFamily="50" charset="-127"/>
                  </a:defRPr>
                </a:lvl3pPr>
                <a:lvl4pPr marL="1600200" indent="-228600" eaLnBrk="0" hangingPunct="0">
                  <a:defRPr kumimoji="1" sz="900">
                    <a:solidFill>
                      <a:schemeClr val="tx1"/>
                    </a:solidFill>
                    <a:latin typeface="Arial" charset="0"/>
                    <a:ea typeface="돋움" pitchFamily="50" charset="-127"/>
                  </a:defRPr>
                </a:lvl4pPr>
                <a:lvl5pPr marL="2057400" indent="-228600" eaLnBrk="0" hangingPunct="0">
                  <a:defRPr kumimoji="1" sz="900">
                    <a:solidFill>
                      <a:schemeClr val="tx1"/>
                    </a:solidFill>
                    <a:latin typeface="Arial" charset="0"/>
                    <a:ea typeface="돋움" pitchFamily="50" charset="-127"/>
                  </a:defRPr>
                </a:lvl5pPr>
                <a:lvl6pPr marL="2514600" indent="-228600" eaLnBrk="0" fontAlgn="base" hangingPunct="0">
                  <a:spcBef>
                    <a:spcPct val="0"/>
                  </a:spcBef>
                  <a:spcAft>
                    <a:spcPct val="0"/>
                  </a:spcAft>
                  <a:defRPr kumimoji="1" sz="900">
                    <a:solidFill>
                      <a:schemeClr val="tx1"/>
                    </a:solidFill>
                    <a:latin typeface="Arial" charset="0"/>
                    <a:ea typeface="돋움" pitchFamily="50" charset="-127"/>
                  </a:defRPr>
                </a:lvl6pPr>
                <a:lvl7pPr marL="2971800" indent="-228600" eaLnBrk="0" fontAlgn="base" hangingPunct="0">
                  <a:spcBef>
                    <a:spcPct val="0"/>
                  </a:spcBef>
                  <a:spcAft>
                    <a:spcPct val="0"/>
                  </a:spcAft>
                  <a:defRPr kumimoji="1" sz="900">
                    <a:solidFill>
                      <a:schemeClr val="tx1"/>
                    </a:solidFill>
                    <a:latin typeface="Arial" charset="0"/>
                    <a:ea typeface="돋움" pitchFamily="50" charset="-127"/>
                  </a:defRPr>
                </a:lvl7pPr>
                <a:lvl8pPr marL="3429000" indent="-228600" eaLnBrk="0" fontAlgn="base" hangingPunct="0">
                  <a:spcBef>
                    <a:spcPct val="0"/>
                  </a:spcBef>
                  <a:spcAft>
                    <a:spcPct val="0"/>
                  </a:spcAft>
                  <a:defRPr kumimoji="1" sz="900">
                    <a:solidFill>
                      <a:schemeClr val="tx1"/>
                    </a:solidFill>
                    <a:latin typeface="Arial" charset="0"/>
                    <a:ea typeface="돋움" pitchFamily="50" charset="-127"/>
                  </a:defRPr>
                </a:lvl8pPr>
                <a:lvl9pPr marL="3886200" indent="-228600" eaLnBrk="0" fontAlgn="base" hangingPunct="0">
                  <a:spcBef>
                    <a:spcPct val="0"/>
                  </a:spcBef>
                  <a:spcAft>
                    <a:spcPct val="0"/>
                  </a:spcAft>
                  <a:defRPr kumimoji="1" sz="900">
                    <a:solidFill>
                      <a:schemeClr val="tx1"/>
                    </a:solidFill>
                    <a:latin typeface="Arial" charset="0"/>
                    <a:ea typeface="돋움" pitchFamily="50" charset="-127"/>
                  </a:defRPr>
                </a:lvl9pPr>
              </a:lstStyle>
              <a:p>
                <a:pPr eaLnBrk="1" hangingPunct="1"/>
                <a:r>
                  <a:rPr lang="en-US" altLang="ko-KR" smtClean="0"/>
                  <a:t>+</a:t>
                </a:r>
              </a:p>
            </p:txBody>
          </p:sp>
          <p:grpSp>
            <p:nvGrpSpPr>
              <p:cNvPr id="38" name="Group 45"/>
              <p:cNvGrpSpPr>
                <a:grpSpLocks/>
              </p:cNvGrpSpPr>
              <p:nvPr/>
            </p:nvGrpSpPr>
            <p:grpSpPr bwMode="auto">
              <a:xfrm>
                <a:off x="3051" y="4823"/>
                <a:ext cx="239" cy="125"/>
                <a:chOff x="3051" y="4823"/>
                <a:chExt cx="239" cy="125"/>
              </a:xfrm>
            </p:grpSpPr>
            <p:sp>
              <p:nvSpPr>
                <p:cNvPr id="41" name="AutoShape 37"/>
                <p:cNvSpPr>
                  <a:spLocks noChangeArrowheads="1"/>
                </p:cNvSpPr>
                <p:nvPr/>
              </p:nvSpPr>
              <p:spPr bwMode="auto">
                <a:xfrm rot="10800000">
                  <a:off x="3097" y="4823"/>
                  <a:ext cx="144" cy="80"/>
                </a:xfrm>
                <a:prstGeom prst="triangle">
                  <a:avLst>
                    <a:gd name="adj" fmla="val 50000"/>
                  </a:avLst>
                </a:prstGeom>
                <a:solidFill>
                  <a:srgbClr val="000000"/>
                </a:solidFill>
                <a:ln w="15875">
                  <a:solidFill>
                    <a:srgbClr val="000000"/>
                  </a:solidFill>
                  <a:miter lim="800000"/>
                  <a:headEnd/>
                  <a:tailEnd/>
                </a:ln>
              </p:spPr>
              <p:txBody>
                <a:bodyPr anchor="ctr"/>
                <a:lstStyle>
                  <a:lvl1pPr eaLnBrk="0" hangingPunct="0">
                    <a:defRPr kumimoji="1" sz="900">
                      <a:solidFill>
                        <a:schemeClr val="tx1"/>
                      </a:solidFill>
                      <a:latin typeface="Arial" charset="0"/>
                      <a:ea typeface="돋움" pitchFamily="50" charset="-127"/>
                    </a:defRPr>
                  </a:lvl1pPr>
                  <a:lvl2pPr marL="742950" indent="-285750" eaLnBrk="0" hangingPunct="0">
                    <a:defRPr kumimoji="1" sz="900">
                      <a:solidFill>
                        <a:schemeClr val="tx1"/>
                      </a:solidFill>
                      <a:latin typeface="Arial" charset="0"/>
                      <a:ea typeface="돋움" pitchFamily="50" charset="-127"/>
                    </a:defRPr>
                  </a:lvl2pPr>
                  <a:lvl3pPr marL="1143000" indent="-228600" eaLnBrk="0" hangingPunct="0">
                    <a:defRPr kumimoji="1" sz="900">
                      <a:solidFill>
                        <a:schemeClr val="tx1"/>
                      </a:solidFill>
                      <a:latin typeface="Arial" charset="0"/>
                      <a:ea typeface="돋움" pitchFamily="50" charset="-127"/>
                    </a:defRPr>
                  </a:lvl3pPr>
                  <a:lvl4pPr marL="1600200" indent="-228600" eaLnBrk="0" hangingPunct="0">
                    <a:defRPr kumimoji="1" sz="900">
                      <a:solidFill>
                        <a:schemeClr val="tx1"/>
                      </a:solidFill>
                      <a:latin typeface="Arial" charset="0"/>
                      <a:ea typeface="돋움" pitchFamily="50" charset="-127"/>
                    </a:defRPr>
                  </a:lvl4pPr>
                  <a:lvl5pPr marL="2057400" indent="-228600" eaLnBrk="0" hangingPunct="0">
                    <a:defRPr kumimoji="1" sz="900">
                      <a:solidFill>
                        <a:schemeClr val="tx1"/>
                      </a:solidFill>
                      <a:latin typeface="Arial" charset="0"/>
                      <a:ea typeface="돋움" pitchFamily="50" charset="-127"/>
                    </a:defRPr>
                  </a:lvl5pPr>
                  <a:lvl6pPr marL="2514600" indent="-228600" eaLnBrk="0" fontAlgn="base" hangingPunct="0">
                    <a:spcBef>
                      <a:spcPct val="0"/>
                    </a:spcBef>
                    <a:spcAft>
                      <a:spcPct val="0"/>
                    </a:spcAft>
                    <a:defRPr kumimoji="1" sz="900">
                      <a:solidFill>
                        <a:schemeClr val="tx1"/>
                      </a:solidFill>
                      <a:latin typeface="Arial" charset="0"/>
                      <a:ea typeface="돋움" pitchFamily="50" charset="-127"/>
                    </a:defRPr>
                  </a:lvl6pPr>
                  <a:lvl7pPr marL="2971800" indent="-228600" eaLnBrk="0" fontAlgn="base" hangingPunct="0">
                    <a:spcBef>
                      <a:spcPct val="0"/>
                    </a:spcBef>
                    <a:spcAft>
                      <a:spcPct val="0"/>
                    </a:spcAft>
                    <a:defRPr kumimoji="1" sz="900">
                      <a:solidFill>
                        <a:schemeClr val="tx1"/>
                      </a:solidFill>
                      <a:latin typeface="Arial" charset="0"/>
                      <a:ea typeface="돋움" pitchFamily="50" charset="-127"/>
                    </a:defRPr>
                  </a:lvl7pPr>
                  <a:lvl8pPr marL="3429000" indent="-228600" eaLnBrk="0" fontAlgn="base" hangingPunct="0">
                    <a:spcBef>
                      <a:spcPct val="0"/>
                    </a:spcBef>
                    <a:spcAft>
                      <a:spcPct val="0"/>
                    </a:spcAft>
                    <a:defRPr kumimoji="1" sz="900">
                      <a:solidFill>
                        <a:schemeClr val="tx1"/>
                      </a:solidFill>
                      <a:latin typeface="Arial" charset="0"/>
                      <a:ea typeface="돋움" pitchFamily="50" charset="-127"/>
                    </a:defRPr>
                  </a:lvl8pPr>
                  <a:lvl9pPr marL="3886200" indent="-228600" eaLnBrk="0" fontAlgn="base" hangingPunct="0">
                    <a:spcBef>
                      <a:spcPct val="0"/>
                    </a:spcBef>
                    <a:spcAft>
                      <a:spcPct val="0"/>
                    </a:spcAft>
                    <a:defRPr kumimoji="1" sz="900">
                      <a:solidFill>
                        <a:schemeClr val="tx1"/>
                      </a:solidFill>
                      <a:latin typeface="Arial" charset="0"/>
                      <a:ea typeface="돋움" pitchFamily="50" charset="-127"/>
                    </a:defRPr>
                  </a:lvl9pPr>
                </a:lstStyle>
                <a:p>
                  <a:pPr eaLnBrk="1" hangingPunct="1"/>
                  <a:endParaRPr lang="ko-KR" altLang="en-US" smtClean="0"/>
                </a:p>
              </p:txBody>
            </p:sp>
            <p:sp>
              <p:nvSpPr>
                <p:cNvPr id="42" name="Line 38"/>
                <p:cNvSpPr>
                  <a:spLocks noChangeShapeType="1"/>
                </p:cNvSpPr>
                <p:nvPr/>
              </p:nvSpPr>
              <p:spPr bwMode="auto">
                <a:xfrm rot="10800000">
                  <a:off x="3097" y="4823"/>
                  <a:ext cx="144" cy="0"/>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nchor="ctr"/>
                <a:lstStyle/>
                <a:p>
                  <a:endParaRPr lang="ko-KR" altLang="en-US" smtClean="0">
                    <a:latin typeface="Arial" charset="0"/>
                    <a:ea typeface="돋움" pitchFamily="50" charset="-127"/>
                  </a:endParaRPr>
                </a:p>
              </p:txBody>
            </p:sp>
            <p:sp>
              <p:nvSpPr>
                <p:cNvPr id="43" name="Line 39"/>
                <p:cNvSpPr>
                  <a:spLocks noChangeShapeType="1"/>
                </p:cNvSpPr>
                <p:nvPr/>
              </p:nvSpPr>
              <p:spPr bwMode="auto">
                <a:xfrm rot="10800000">
                  <a:off x="3097" y="4903"/>
                  <a:ext cx="146" cy="0"/>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nchor="ctr"/>
                <a:lstStyle/>
                <a:p>
                  <a:endParaRPr lang="ko-KR" altLang="en-US" smtClean="0">
                    <a:latin typeface="Arial" charset="0"/>
                    <a:ea typeface="돋움" pitchFamily="50" charset="-127"/>
                  </a:endParaRPr>
                </a:p>
              </p:txBody>
            </p:sp>
            <p:sp>
              <p:nvSpPr>
                <p:cNvPr id="44" name="Line 40"/>
                <p:cNvSpPr>
                  <a:spLocks noChangeShapeType="1"/>
                </p:cNvSpPr>
                <p:nvPr/>
              </p:nvSpPr>
              <p:spPr bwMode="auto">
                <a:xfrm rot="10800000">
                  <a:off x="3051" y="4855"/>
                  <a:ext cx="46" cy="48"/>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nchor="ctr"/>
                <a:lstStyle/>
                <a:p>
                  <a:endParaRPr lang="ko-KR" altLang="en-US" smtClean="0">
                    <a:latin typeface="Arial" charset="0"/>
                    <a:ea typeface="돋움" pitchFamily="50" charset="-127"/>
                  </a:endParaRPr>
                </a:p>
              </p:txBody>
            </p:sp>
            <p:sp>
              <p:nvSpPr>
                <p:cNvPr id="45" name="Line 41"/>
                <p:cNvSpPr>
                  <a:spLocks noChangeShapeType="1"/>
                </p:cNvSpPr>
                <p:nvPr/>
              </p:nvSpPr>
              <p:spPr bwMode="auto">
                <a:xfrm rot="10800000" flipH="1" flipV="1">
                  <a:off x="3245" y="4901"/>
                  <a:ext cx="45" cy="47"/>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nchor="ctr"/>
                <a:lstStyle/>
                <a:p>
                  <a:endParaRPr lang="ko-KR" altLang="en-US" smtClean="0">
                    <a:latin typeface="Arial" charset="0"/>
                    <a:ea typeface="돋움" pitchFamily="50" charset="-127"/>
                  </a:endParaRPr>
                </a:p>
              </p:txBody>
            </p:sp>
          </p:grpSp>
          <p:sp>
            <p:nvSpPr>
              <p:cNvPr id="39" name="Text Box 42"/>
              <p:cNvSpPr txBox="1">
                <a:spLocks noChangeArrowheads="1"/>
              </p:cNvSpPr>
              <p:nvPr/>
            </p:nvSpPr>
            <p:spPr bwMode="auto">
              <a:xfrm>
                <a:off x="2760" y="4748"/>
                <a:ext cx="337" cy="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ysDot"/>
                    <a:miter lim="800000"/>
                    <a:headEnd/>
                    <a:tailEnd/>
                  </a14:hiddenLine>
                </a:ext>
              </a:extLst>
            </p:spPr>
            <p:txBody>
              <a:bodyPr/>
              <a:lstStyle>
                <a:lvl1pPr eaLnBrk="0" hangingPunct="0">
                  <a:defRPr kumimoji="1" sz="900">
                    <a:solidFill>
                      <a:schemeClr val="tx1"/>
                    </a:solidFill>
                    <a:latin typeface="Arial" charset="0"/>
                    <a:ea typeface="돋움" pitchFamily="50" charset="-127"/>
                  </a:defRPr>
                </a:lvl1pPr>
                <a:lvl2pPr marL="742950" indent="-285750" eaLnBrk="0" hangingPunct="0">
                  <a:defRPr kumimoji="1" sz="900">
                    <a:solidFill>
                      <a:schemeClr val="tx1"/>
                    </a:solidFill>
                    <a:latin typeface="Arial" charset="0"/>
                    <a:ea typeface="돋움" pitchFamily="50" charset="-127"/>
                  </a:defRPr>
                </a:lvl2pPr>
                <a:lvl3pPr marL="1143000" indent="-228600" eaLnBrk="0" hangingPunct="0">
                  <a:defRPr kumimoji="1" sz="900">
                    <a:solidFill>
                      <a:schemeClr val="tx1"/>
                    </a:solidFill>
                    <a:latin typeface="Arial" charset="0"/>
                    <a:ea typeface="돋움" pitchFamily="50" charset="-127"/>
                  </a:defRPr>
                </a:lvl3pPr>
                <a:lvl4pPr marL="1600200" indent="-228600" eaLnBrk="0" hangingPunct="0">
                  <a:defRPr kumimoji="1" sz="900">
                    <a:solidFill>
                      <a:schemeClr val="tx1"/>
                    </a:solidFill>
                    <a:latin typeface="Arial" charset="0"/>
                    <a:ea typeface="돋움" pitchFamily="50" charset="-127"/>
                  </a:defRPr>
                </a:lvl4pPr>
                <a:lvl5pPr marL="2057400" indent="-228600" eaLnBrk="0" hangingPunct="0">
                  <a:defRPr kumimoji="1" sz="900">
                    <a:solidFill>
                      <a:schemeClr val="tx1"/>
                    </a:solidFill>
                    <a:latin typeface="Arial" charset="0"/>
                    <a:ea typeface="돋움" pitchFamily="50" charset="-127"/>
                  </a:defRPr>
                </a:lvl5pPr>
                <a:lvl6pPr marL="2514600" indent="-228600" eaLnBrk="0" fontAlgn="base" hangingPunct="0">
                  <a:spcBef>
                    <a:spcPct val="0"/>
                  </a:spcBef>
                  <a:spcAft>
                    <a:spcPct val="0"/>
                  </a:spcAft>
                  <a:defRPr kumimoji="1" sz="900">
                    <a:solidFill>
                      <a:schemeClr val="tx1"/>
                    </a:solidFill>
                    <a:latin typeface="Arial" charset="0"/>
                    <a:ea typeface="돋움" pitchFamily="50" charset="-127"/>
                  </a:defRPr>
                </a:lvl6pPr>
                <a:lvl7pPr marL="2971800" indent="-228600" eaLnBrk="0" fontAlgn="base" hangingPunct="0">
                  <a:spcBef>
                    <a:spcPct val="0"/>
                  </a:spcBef>
                  <a:spcAft>
                    <a:spcPct val="0"/>
                  </a:spcAft>
                  <a:defRPr kumimoji="1" sz="900">
                    <a:solidFill>
                      <a:schemeClr val="tx1"/>
                    </a:solidFill>
                    <a:latin typeface="Arial" charset="0"/>
                    <a:ea typeface="돋움" pitchFamily="50" charset="-127"/>
                  </a:defRPr>
                </a:lvl7pPr>
                <a:lvl8pPr marL="3429000" indent="-228600" eaLnBrk="0" fontAlgn="base" hangingPunct="0">
                  <a:spcBef>
                    <a:spcPct val="0"/>
                  </a:spcBef>
                  <a:spcAft>
                    <a:spcPct val="0"/>
                  </a:spcAft>
                  <a:defRPr kumimoji="1" sz="900">
                    <a:solidFill>
                      <a:schemeClr val="tx1"/>
                    </a:solidFill>
                    <a:latin typeface="Arial" charset="0"/>
                    <a:ea typeface="돋움" pitchFamily="50" charset="-127"/>
                  </a:defRPr>
                </a:lvl8pPr>
                <a:lvl9pPr marL="3886200" indent="-228600" eaLnBrk="0" fontAlgn="base" hangingPunct="0">
                  <a:spcBef>
                    <a:spcPct val="0"/>
                  </a:spcBef>
                  <a:spcAft>
                    <a:spcPct val="0"/>
                  </a:spcAft>
                  <a:defRPr kumimoji="1" sz="900">
                    <a:solidFill>
                      <a:schemeClr val="tx1"/>
                    </a:solidFill>
                    <a:latin typeface="Arial" charset="0"/>
                    <a:ea typeface="돋움" pitchFamily="50" charset="-127"/>
                  </a:defRPr>
                </a:lvl9pPr>
              </a:lstStyle>
              <a:p>
                <a:pPr eaLnBrk="1" hangingPunct="1"/>
                <a:r>
                  <a:rPr lang="en-US" altLang="ko-KR" smtClean="0"/>
                  <a:t>ZD(Si)</a:t>
                </a:r>
              </a:p>
              <a:p>
                <a:pPr eaLnBrk="1" hangingPunct="1"/>
                <a:r>
                  <a:rPr lang="en-US" altLang="ko-KR" smtClean="0"/>
                  <a:t>(6.2V)</a:t>
                </a:r>
              </a:p>
            </p:txBody>
          </p:sp>
          <p:sp>
            <p:nvSpPr>
              <p:cNvPr id="40" name="Text Box 43"/>
              <p:cNvSpPr txBox="1">
                <a:spLocks noChangeArrowheads="1"/>
              </p:cNvSpPr>
              <p:nvPr/>
            </p:nvSpPr>
            <p:spPr bwMode="auto">
              <a:xfrm>
                <a:off x="2306" y="4597"/>
                <a:ext cx="318" cy="1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ysDot"/>
                    <a:miter lim="800000"/>
                    <a:headEnd/>
                    <a:tailEnd/>
                  </a14:hiddenLine>
                </a:ext>
              </a:extLst>
            </p:spPr>
            <p:txBody>
              <a:bodyPr/>
              <a:lstStyle>
                <a:lvl1pPr eaLnBrk="0" hangingPunct="0">
                  <a:defRPr kumimoji="1" sz="900">
                    <a:solidFill>
                      <a:schemeClr val="tx1"/>
                    </a:solidFill>
                    <a:latin typeface="Arial" charset="0"/>
                    <a:ea typeface="돋움" pitchFamily="50" charset="-127"/>
                  </a:defRPr>
                </a:lvl1pPr>
                <a:lvl2pPr marL="742950" indent="-285750" eaLnBrk="0" hangingPunct="0">
                  <a:defRPr kumimoji="1" sz="900">
                    <a:solidFill>
                      <a:schemeClr val="tx1"/>
                    </a:solidFill>
                    <a:latin typeface="Arial" charset="0"/>
                    <a:ea typeface="돋움" pitchFamily="50" charset="-127"/>
                  </a:defRPr>
                </a:lvl2pPr>
                <a:lvl3pPr marL="1143000" indent="-228600" eaLnBrk="0" hangingPunct="0">
                  <a:defRPr kumimoji="1" sz="900">
                    <a:solidFill>
                      <a:schemeClr val="tx1"/>
                    </a:solidFill>
                    <a:latin typeface="Arial" charset="0"/>
                    <a:ea typeface="돋움" pitchFamily="50" charset="-127"/>
                  </a:defRPr>
                </a:lvl3pPr>
                <a:lvl4pPr marL="1600200" indent="-228600" eaLnBrk="0" hangingPunct="0">
                  <a:defRPr kumimoji="1" sz="900">
                    <a:solidFill>
                      <a:schemeClr val="tx1"/>
                    </a:solidFill>
                    <a:latin typeface="Arial" charset="0"/>
                    <a:ea typeface="돋움" pitchFamily="50" charset="-127"/>
                  </a:defRPr>
                </a:lvl4pPr>
                <a:lvl5pPr marL="2057400" indent="-228600" eaLnBrk="0" hangingPunct="0">
                  <a:defRPr kumimoji="1" sz="900">
                    <a:solidFill>
                      <a:schemeClr val="tx1"/>
                    </a:solidFill>
                    <a:latin typeface="Arial" charset="0"/>
                    <a:ea typeface="돋움" pitchFamily="50" charset="-127"/>
                  </a:defRPr>
                </a:lvl5pPr>
                <a:lvl6pPr marL="2514600" indent="-228600" eaLnBrk="0" fontAlgn="base" hangingPunct="0">
                  <a:spcBef>
                    <a:spcPct val="0"/>
                  </a:spcBef>
                  <a:spcAft>
                    <a:spcPct val="0"/>
                  </a:spcAft>
                  <a:defRPr kumimoji="1" sz="900">
                    <a:solidFill>
                      <a:schemeClr val="tx1"/>
                    </a:solidFill>
                    <a:latin typeface="Arial" charset="0"/>
                    <a:ea typeface="돋움" pitchFamily="50" charset="-127"/>
                  </a:defRPr>
                </a:lvl6pPr>
                <a:lvl7pPr marL="2971800" indent="-228600" eaLnBrk="0" fontAlgn="base" hangingPunct="0">
                  <a:spcBef>
                    <a:spcPct val="0"/>
                  </a:spcBef>
                  <a:spcAft>
                    <a:spcPct val="0"/>
                  </a:spcAft>
                  <a:defRPr kumimoji="1" sz="900">
                    <a:solidFill>
                      <a:schemeClr val="tx1"/>
                    </a:solidFill>
                    <a:latin typeface="Arial" charset="0"/>
                    <a:ea typeface="돋움" pitchFamily="50" charset="-127"/>
                  </a:defRPr>
                </a:lvl7pPr>
                <a:lvl8pPr marL="3429000" indent="-228600" eaLnBrk="0" fontAlgn="base" hangingPunct="0">
                  <a:spcBef>
                    <a:spcPct val="0"/>
                  </a:spcBef>
                  <a:spcAft>
                    <a:spcPct val="0"/>
                  </a:spcAft>
                  <a:defRPr kumimoji="1" sz="900">
                    <a:solidFill>
                      <a:schemeClr val="tx1"/>
                    </a:solidFill>
                    <a:latin typeface="Arial" charset="0"/>
                    <a:ea typeface="돋움" pitchFamily="50" charset="-127"/>
                  </a:defRPr>
                </a:lvl8pPr>
                <a:lvl9pPr marL="3886200" indent="-228600" eaLnBrk="0" fontAlgn="base" hangingPunct="0">
                  <a:spcBef>
                    <a:spcPct val="0"/>
                  </a:spcBef>
                  <a:spcAft>
                    <a:spcPct val="0"/>
                  </a:spcAft>
                  <a:defRPr kumimoji="1" sz="900">
                    <a:solidFill>
                      <a:schemeClr val="tx1"/>
                    </a:solidFill>
                    <a:latin typeface="Arial" charset="0"/>
                    <a:ea typeface="돋움" pitchFamily="50" charset="-127"/>
                  </a:defRPr>
                </a:lvl9pPr>
              </a:lstStyle>
              <a:p>
                <a:pPr eaLnBrk="1" hangingPunct="1"/>
                <a:r>
                  <a:rPr lang="en-US" altLang="ko-KR" smtClean="0"/>
                  <a:t>12[V]</a:t>
                </a:r>
              </a:p>
            </p:txBody>
          </p:sp>
        </p:grpSp>
        <p:sp>
          <p:nvSpPr>
            <p:cNvPr id="19" name="Rectangle 44"/>
            <p:cNvSpPr>
              <a:spLocks noChangeArrowheads="1"/>
            </p:cNvSpPr>
            <p:nvPr/>
          </p:nvSpPr>
          <p:spPr bwMode="auto">
            <a:xfrm>
              <a:off x="304800" y="7770813"/>
              <a:ext cx="3124200" cy="11156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900">
                  <a:solidFill>
                    <a:schemeClr val="tx1"/>
                  </a:solidFill>
                  <a:latin typeface="Arial" charset="0"/>
                  <a:ea typeface="돋움" pitchFamily="50" charset="-127"/>
                </a:defRPr>
              </a:lvl1pPr>
              <a:lvl2pPr marL="742950" indent="-285750" eaLnBrk="0" hangingPunct="0">
                <a:defRPr kumimoji="1" sz="900">
                  <a:solidFill>
                    <a:schemeClr val="tx1"/>
                  </a:solidFill>
                  <a:latin typeface="Arial" charset="0"/>
                  <a:ea typeface="돋움" pitchFamily="50" charset="-127"/>
                </a:defRPr>
              </a:lvl2pPr>
              <a:lvl3pPr marL="1143000" indent="-228600" eaLnBrk="0" hangingPunct="0">
                <a:defRPr kumimoji="1" sz="900">
                  <a:solidFill>
                    <a:schemeClr val="tx1"/>
                  </a:solidFill>
                  <a:latin typeface="Arial" charset="0"/>
                  <a:ea typeface="돋움" pitchFamily="50" charset="-127"/>
                </a:defRPr>
              </a:lvl3pPr>
              <a:lvl4pPr marL="1600200" indent="-228600" eaLnBrk="0" hangingPunct="0">
                <a:defRPr kumimoji="1" sz="900">
                  <a:solidFill>
                    <a:schemeClr val="tx1"/>
                  </a:solidFill>
                  <a:latin typeface="Arial" charset="0"/>
                  <a:ea typeface="돋움" pitchFamily="50" charset="-127"/>
                </a:defRPr>
              </a:lvl4pPr>
              <a:lvl5pPr marL="2057400" indent="-228600" eaLnBrk="0" hangingPunct="0">
                <a:defRPr kumimoji="1" sz="900">
                  <a:solidFill>
                    <a:schemeClr val="tx1"/>
                  </a:solidFill>
                  <a:latin typeface="Arial" charset="0"/>
                  <a:ea typeface="돋움" pitchFamily="50" charset="-127"/>
                </a:defRPr>
              </a:lvl5pPr>
              <a:lvl6pPr marL="2514600" indent="-228600" eaLnBrk="0" fontAlgn="base" hangingPunct="0">
                <a:spcBef>
                  <a:spcPct val="0"/>
                </a:spcBef>
                <a:spcAft>
                  <a:spcPct val="0"/>
                </a:spcAft>
                <a:defRPr kumimoji="1" sz="900">
                  <a:solidFill>
                    <a:schemeClr val="tx1"/>
                  </a:solidFill>
                  <a:latin typeface="Arial" charset="0"/>
                  <a:ea typeface="돋움" pitchFamily="50" charset="-127"/>
                </a:defRPr>
              </a:lvl6pPr>
              <a:lvl7pPr marL="2971800" indent="-228600" eaLnBrk="0" fontAlgn="base" hangingPunct="0">
                <a:spcBef>
                  <a:spcPct val="0"/>
                </a:spcBef>
                <a:spcAft>
                  <a:spcPct val="0"/>
                </a:spcAft>
                <a:defRPr kumimoji="1" sz="900">
                  <a:solidFill>
                    <a:schemeClr val="tx1"/>
                  </a:solidFill>
                  <a:latin typeface="Arial" charset="0"/>
                  <a:ea typeface="돋움" pitchFamily="50" charset="-127"/>
                </a:defRPr>
              </a:lvl7pPr>
              <a:lvl8pPr marL="3429000" indent="-228600" eaLnBrk="0" fontAlgn="base" hangingPunct="0">
                <a:spcBef>
                  <a:spcPct val="0"/>
                </a:spcBef>
                <a:spcAft>
                  <a:spcPct val="0"/>
                </a:spcAft>
                <a:defRPr kumimoji="1" sz="900">
                  <a:solidFill>
                    <a:schemeClr val="tx1"/>
                  </a:solidFill>
                  <a:latin typeface="Arial" charset="0"/>
                  <a:ea typeface="돋움" pitchFamily="50" charset="-127"/>
                </a:defRPr>
              </a:lvl8pPr>
              <a:lvl9pPr marL="3886200" indent="-228600" eaLnBrk="0" fontAlgn="base" hangingPunct="0">
                <a:spcBef>
                  <a:spcPct val="0"/>
                </a:spcBef>
                <a:spcAft>
                  <a:spcPct val="0"/>
                </a:spcAft>
                <a:defRPr kumimoji="1" sz="900">
                  <a:solidFill>
                    <a:schemeClr val="tx1"/>
                  </a:solidFill>
                  <a:latin typeface="Arial" charset="0"/>
                  <a:ea typeface="돋움" pitchFamily="50" charset="-127"/>
                </a:defRPr>
              </a:lvl9pPr>
            </a:lstStyle>
            <a:p>
              <a:pPr eaLnBrk="1" hangingPunct="1"/>
              <a:r>
                <a:rPr lang="en-US" altLang="ko-KR" sz="950" smtClean="0">
                  <a:latin typeface="LG Smart_H Regular" panose="020B0600000101010101" pitchFamily="34" charset="-127"/>
                  <a:ea typeface="LG Smart_H Regular" panose="020B0600000101010101" pitchFamily="34" charset="-127"/>
                  <a:cs typeface="Times New Roman" panose="02020603050405020304" pitchFamily="18" charset="0"/>
                </a:rPr>
                <a:t>10. </a:t>
              </a:r>
              <a:r>
                <a:rPr lang="vi-VN" altLang="ko-KR" sz="950" smtClean="0">
                  <a:latin typeface="LG Smart_H Regular" panose="020B0600000101010101" pitchFamily="34" charset="-127"/>
                  <a:ea typeface="LG Smart_H Regular" panose="020B0600000101010101" pitchFamily="34" charset="-127"/>
                  <a:cs typeface="Times New Roman" panose="02020603050405020304" pitchFamily="18" charset="0"/>
                </a:rPr>
                <a:t>Điện </a:t>
              </a:r>
              <a:r>
                <a:rPr lang="vi-VN" altLang="ko-KR" sz="950" dirty="0">
                  <a:latin typeface="LG Smart_H Regular" panose="020B0600000101010101" pitchFamily="34" charset="-127"/>
                  <a:ea typeface="LG Smart_H Regular" panose="020B0600000101010101" pitchFamily="34" charset="-127"/>
                  <a:cs typeface="Times New Roman" panose="02020603050405020304" pitchFamily="18" charset="0"/>
                </a:rPr>
                <a:t>áp chạy qua điện </a:t>
              </a:r>
              <a:r>
                <a:rPr lang="vi-VN" altLang="ko-KR" sz="950">
                  <a:latin typeface="LG Smart_H Regular" panose="020B0600000101010101" pitchFamily="34" charset="-127"/>
                  <a:ea typeface="LG Smart_H Regular" panose="020B0600000101010101" pitchFamily="34" charset="-127"/>
                  <a:cs typeface="Times New Roman" panose="02020603050405020304" pitchFamily="18" charset="0"/>
                </a:rPr>
                <a:t>trở </a:t>
              </a:r>
              <a:r>
                <a:rPr lang="en-US" altLang="ko-KR" sz="950">
                  <a:latin typeface="LG Smart_H Regular" panose="020B0600000101010101" pitchFamily="34" charset="-127"/>
                  <a:ea typeface="LG Smart_H Regular" panose="020B0600000101010101" pitchFamily="34" charset="-127"/>
                  <a:cs typeface="Times New Roman" panose="02020603050405020304" pitchFamily="18" charset="0"/>
                </a:rPr>
                <a:t> R </a:t>
              </a:r>
              <a:r>
                <a:rPr lang="vi-VN" altLang="ko-KR" sz="950">
                  <a:latin typeface="LG Smart_H Regular" panose="020B0600000101010101" pitchFamily="34" charset="-127"/>
                  <a:ea typeface="LG Smart_H Regular" panose="020B0600000101010101" pitchFamily="34" charset="-127"/>
                  <a:cs typeface="Times New Roman" panose="02020603050405020304" pitchFamily="18" charset="0"/>
                </a:rPr>
                <a:t> </a:t>
              </a:r>
              <a:r>
                <a:rPr lang="vi-VN" altLang="ko-KR" sz="950" dirty="0">
                  <a:latin typeface="LG Smart_H Regular" panose="020B0600000101010101" pitchFamily="34" charset="-127"/>
                  <a:ea typeface="LG Smart_H Regular" panose="020B0600000101010101" pitchFamily="34" charset="-127"/>
                  <a:cs typeface="Times New Roman" panose="02020603050405020304" pitchFamily="18" charset="0"/>
                </a:rPr>
                <a:t>trong </a:t>
              </a:r>
              <a:r>
                <a:rPr lang="vi-VN" altLang="ko-KR" sz="950">
                  <a:latin typeface="LG Smart_H Regular" panose="020B0600000101010101" pitchFamily="34" charset="-127"/>
                  <a:ea typeface="LG Smart_H Regular" panose="020B0600000101010101" pitchFamily="34" charset="-127"/>
                  <a:cs typeface="Times New Roman" panose="02020603050405020304" pitchFamily="18" charset="0"/>
                </a:rPr>
                <a:t>đoạn mạch</a:t>
              </a:r>
              <a:r>
                <a:rPr lang="en-US" altLang="ko-KR" sz="950">
                  <a:latin typeface="LG Smart_H Regular" panose="020B0600000101010101" pitchFamily="34" charset="-127"/>
                  <a:ea typeface="LG Smart_H Regular" panose="020B0600000101010101" pitchFamily="34" charset="-127"/>
                  <a:cs typeface="Times New Roman" panose="02020603050405020304" pitchFamily="18" charset="0"/>
                </a:rPr>
                <a:t> </a:t>
              </a:r>
              <a:r>
                <a:rPr lang="vi-VN" altLang="ko-KR" sz="950">
                  <a:latin typeface="LG Smart_H Regular" panose="020B0600000101010101" pitchFamily="34" charset="-127"/>
                  <a:ea typeface="LG Smart_H Regular" panose="020B0600000101010101" pitchFamily="34" charset="-127"/>
                  <a:cs typeface="Times New Roman" panose="02020603050405020304" pitchFamily="18" charset="0"/>
                </a:rPr>
                <a:t>dưới </a:t>
              </a:r>
              <a:r>
                <a:rPr lang="vi-VN" altLang="ko-KR" sz="950" dirty="0">
                  <a:latin typeface="LG Smart_H Regular" panose="020B0600000101010101" pitchFamily="34" charset="-127"/>
                  <a:ea typeface="LG Smart_H Regular" panose="020B0600000101010101" pitchFamily="34" charset="-127"/>
                  <a:cs typeface="Times New Roman" panose="02020603050405020304" pitchFamily="18" charset="0"/>
                </a:rPr>
                <a:t>đây là bao nhiêu </a:t>
              </a:r>
              <a:r>
                <a:rPr lang="en-US" altLang="ko-KR" sz="950" dirty="0">
                  <a:latin typeface="LG Smart_H Regular" panose="020B0600000101010101" pitchFamily="34" charset="-127"/>
                  <a:ea typeface="LG Smart_H Regular" panose="020B0600000101010101" pitchFamily="34" charset="-127"/>
                  <a:cs typeface="Times New Roman" panose="02020603050405020304" pitchFamily="18" charset="0"/>
                </a:rPr>
                <a:t>?</a:t>
              </a:r>
            </a:p>
            <a:p>
              <a:pPr eaLnBrk="1" hangingPunct="1"/>
              <a:endParaRPr lang="en-US" altLang="ko-KR" sz="950" dirty="0">
                <a:latin typeface="LG Smart_H Regular" panose="020B0600000101010101" pitchFamily="34" charset="-127"/>
                <a:ea typeface="LG Smart_H Regular" panose="020B0600000101010101" pitchFamily="34" charset="-127"/>
                <a:cs typeface="Times New Roman" panose="02020603050405020304" pitchFamily="18" charset="0"/>
              </a:endParaRPr>
            </a:p>
            <a:p>
              <a:pPr marL="228600" indent="-228600" eaLnBrk="1" hangingPunct="1">
                <a:buFont typeface="+mj-lt"/>
                <a:buAutoNum type="alphaUcPeriod"/>
              </a:pPr>
              <a:r>
                <a:rPr lang="en-US" altLang="ko-KR" sz="950" smtClean="0">
                  <a:latin typeface="LG Smart_H Regular" panose="020B0600000101010101" pitchFamily="34" charset="-127"/>
                  <a:ea typeface="LG Smart_H Regular" panose="020B0600000101010101" pitchFamily="34" charset="-127"/>
                  <a:cs typeface="Times New Roman" panose="02020603050405020304" pitchFamily="18" charset="0"/>
                </a:rPr>
                <a:t>12 </a:t>
              </a:r>
              <a:r>
                <a:rPr lang="en-US" altLang="ko-KR" sz="950" dirty="0">
                  <a:latin typeface="LG Smart_H Regular" panose="020B0600000101010101" pitchFamily="34" charset="-127"/>
                  <a:ea typeface="LG Smart_H Regular" panose="020B0600000101010101" pitchFamily="34" charset="-127"/>
                  <a:cs typeface="Times New Roman" panose="02020603050405020304" pitchFamily="18" charset="0"/>
                </a:rPr>
                <a:t>[V</a:t>
              </a:r>
              <a:r>
                <a:rPr lang="en-US" altLang="ko-KR" sz="950">
                  <a:latin typeface="LG Smart_H Regular" panose="020B0600000101010101" pitchFamily="34" charset="-127"/>
                  <a:ea typeface="LG Smart_H Regular" panose="020B0600000101010101" pitchFamily="34" charset="-127"/>
                  <a:cs typeface="Times New Roman" panose="02020603050405020304" pitchFamily="18" charset="0"/>
                </a:rPr>
                <a:t>]   </a:t>
              </a:r>
              <a:endParaRPr lang="en-US" altLang="ko-KR" sz="950" smtClean="0">
                <a:latin typeface="LG Smart_H Regular" panose="020B0600000101010101" pitchFamily="34" charset="-127"/>
                <a:ea typeface="LG Smart_H Regular" panose="020B0600000101010101" pitchFamily="34" charset="-127"/>
                <a:cs typeface="Times New Roman" panose="02020603050405020304" pitchFamily="18" charset="0"/>
              </a:endParaRPr>
            </a:p>
            <a:p>
              <a:pPr marL="228600" indent="-228600" eaLnBrk="1" hangingPunct="1">
                <a:buFont typeface="+mj-lt"/>
                <a:buAutoNum type="alphaUcPeriod"/>
              </a:pPr>
              <a:r>
                <a:rPr lang="en-US" altLang="ko-KR" sz="950" smtClean="0">
                  <a:latin typeface="LG Smart_H Regular" panose="020B0600000101010101" pitchFamily="34" charset="-127"/>
                  <a:ea typeface="LG Smart_H Regular" panose="020B0600000101010101" pitchFamily="34" charset="-127"/>
                  <a:cs typeface="Times New Roman" panose="02020603050405020304" pitchFamily="18" charset="0"/>
                </a:rPr>
                <a:t>11.3 </a:t>
              </a:r>
              <a:r>
                <a:rPr lang="en-US" altLang="ko-KR" sz="950">
                  <a:latin typeface="LG Smart_H Regular" panose="020B0600000101010101" pitchFamily="34" charset="-127"/>
                  <a:ea typeface="LG Smart_H Regular" panose="020B0600000101010101" pitchFamily="34" charset="-127"/>
                  <a:cs typeface="Times New Roman" panose="02020603050405020304" pitchFamily="18" charset="0"/>
                </a:rPr>
                <a:t>[V]     </a:t>
              </a:r>
              <a:r>
                <a:rPr lang="en-US" altLang="ko-KR" sz="950" smtClean="0">
                  <a:latin typeface="LG Smart_H Regular" panose="020B0600000101010101" pitchFamily="34" charset="-127"/>
                  <a:ea typeface="LG Smart_H Regular" panose="020B0600000101010101" pitchFamily="34" charset="-127"/>
                  <a:cs typeface="Times New Roman" panose="02020603050405020304" pitchFamily="18" charset="0"/>
                </a:rPr>
                <a:t> </a:t>
              </a:r>
            </a:p>
            <a:p>
              <a:pPr marL="228600" indent="-228600" eaLnBrk="1" hangingPunct="1">
                <a:buFont typeface="+mj-lt"/>
                <a:buAutoNum type="alphaUcPeriod"/>
              </a:pPr>
              <a:r>
                <a:rPr lang="en-US" altLang="ko-KR" sz="950">
                  <a:latin typeface="LG Smart_H Regular" panose="020B0600000101010101" pitchFamily="34" charset="-127"/>
                  <a:ea typeface="LG Smart_H Regular" panose="020B0600000101010101" pitchFamily="34" charset="-127"/>
                  <a:cs typeface="Times New Roman" panose="02020603050405020304" pitchFamily="18" charset="0"/>
                </a:rPr>
                <a:t>0 [V]</a:t>
              </a:r>
              <a:r>
                <a:rPr lang="en-US" altLang="ko-KR" sz="950" smtClean="0">
                  <a:latin typeface="LG Smart_H Regular" panose="020B0600000101010101" pitchFamily="34" charset="-127"/>
                  <a:ea typeface="LG Smart_H Regular" panose="020B0600000101010101" pitchFamily="34" charset="-127"/>
                  <a:cs typeface="Times New Roman" panose="02020603050405020304" pitchFamily="18" charset="0"/>
                </a:rPr>
                <a:t>     </a:t>
              </a:r>
            </a:p>
            <a:p>
              <a:pPr marL="228600" indent="-228600" eaLnBrk="1" hangingPunct="1">
                <a:buFont typeface="+mj-lt"/>
                <a:buAutoNum type="alphaUcPeriod"/>
              </a:pPr>
              <a:r>
                <a:rPr lang="en-US" altLang="ko-KR" sz="950" smtClean="0">
                  <a:latin typeface="LG Smart_H Regular" panose="020B0600000101010101" pitchFamily="34" charset="-127"/>
                  <a:ea typeface="LG Smart_H Regular" panose="020B0600000101010101" pitchFamily="34" charset="-127"/>
                  <a:cs typeface="Times New Roman" panose="02020603050405020304" pitchFamily="18" charset="0"/>
                </a:rPr>
                <a:t>6.2 </a:t>
              </a:r>
              <a:r>
                <a:rPr lang="en-US" altLang="ko-KR" sz="950">
                  <a:latin typeface="LG Smart_H Regular" panose="020B0600000101010101" pitchFamily="34" charset="-127"/>
                  <a:ea typeface="LG Smart_H Regular" panose="020B0600000101010101" pitchFamily="34" charset="-127"/>
                  <a:cs typeface="Times New Roman" panose="02020603050405020304" pitchFamily="18" charset="0"/>
                </a:rPr>
                <a:t>[V]</a:t>
              </a:r>
              <a:endParaRPr lang="en-US" altLang="ko-KR" sz="950" dirty="0">
                <a:latin typeface="LG Smart_H Regular" panose="020B0600000101010101" pitchFamily="34" charset="-127"/>
                <a:ea typeface="LG Smart_H Regular" panose="020B0600000101010101" pitchFamily="34" charset="-127"/>
                <a:cs typeface="Times New Roman" panose="02020603050405020304" pitchFamily="18" charset="0"/>
              </a:endParaRPr>
            </a:p>
          </p:txBody>
        </p:sp>
      </p:grpSp>
      <p:sp>
        <p:nvSpPr>
          <p:cNvPr id="53" name="TextBox 52"/>
          <p:cNvSpPr txBox="1"/>
          <p:nvPr/>
        </p:nvSpPr>
        <p:spPr>
          <a:xfrm>
            <a:off x="3101517" y="228601"/>
            <a:ext cx="592597" cy="307777"/>
          </a:xfrm>
          <a:prstGeom prst="rect">
            <a:avLst/>
          </a:prstGeom>
          <a:noFill/>
        </p:spPr>
        <p:txBody>
          <a:bodyPr wrap="square" rtlCol="0">
            <a:spAutoFit/>
          </a:bodyPr>
          <a:lstStyle/>
          <a:p>
            <a:r>
              <a:rPr lang="en-US" sz="1400" smtClean="0"/>
              <a:t>Đề 2</a:t>
            </a:r>
            <a:endParaRPr lang="en-US" sz="1400"/>
          </a:p>
        </p:txBody>
      </p:sp>
    </p:spTree>
    <p:extLst>
      <p:ext uri="{BB962C8B-B14F-4D97-AF65-F5344CB8AC3E}">
        <p14:creationId xmlns:p14="http://schemas.microsoft.com/office/powerpoint/2010/main" val="377968919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Line 2"/>
          <p:cNvSpPr>
            <a:spLocks noChangeShapeType="1"/>
          </p:cNvSpPr>
          <p:nvPr/>
        </p:nvSpPr>
        <p:spPr bwMode="auto">
          <a:xfrm>
            <a:off x="228600" y="609600"/>
            <a:ext cx="6324600" cy="0"/>
          </a:xfrm>
          <a:prstGeom prst="line">
            <a:avLst/>
          </a:prstGeom>
          <a:noFill/>
          <a:ln w="57150" cmpd="thinThick">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178182" name="Text Box 6"/>
          <p:cNvSpPr txBox="1">
            <a:spLocks noChangeArrowheads="1"/>
          </p:cNvSpPr>
          <p:nvPr/>
        </p:nvSpPr>
        <p:spPr bwMode="auto">
          <a:xfrm>
            <a:off x="123826" y="228599"/>
            <a:ext cx="100171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900">
                <a:solidFill>
                  <a:schemeClr val="tx1"/>
                </a:solidFill>
                <a:latin typeface="돋움" pitchFamily="50" charset="-127"/>
                <a:ea typeface="돋움" pitchFamily="50" charset="-127"/>
              </a:defRPr>
            </a:lvl1pPr>
            <a:lvl2pPr marL="742950" indent="-285750" eaLnBrk="0" hangingPunct="0">
              <a:defRPr kumimoji="1" sz="900">
                <a:solidFill>
                  <a:schemeClr val="tx1"/>
                </a:solidFill>
                <a:latin typeface="돋움" pitchFamily="50" charset="-127"/>
                <a:ea typeface="돋움" pitchFamily="50" charset="-127"/>
              </a:defRPr>
            </a:lvl2pPr>
            <a:lvl3pPr marL="1143000" indent="-228600" eaLnBrk="0" hangingPunct="0">
              <a:defRPr kumimoji="1" sz="900">
                <a:solidFill>
                  <a:schemeClr val="tx1"/>
                </a:solidFill>
                <a:latin typeface="돋움" pitchFamily="50" charset="-127"/>
                <a:ea typeface="돋움" pitchFamily="50" charset="-127"/>
              </a:defRPr>
            </a:lvl3pPr>
            <a:lvl4pPr marL="1600200" indent="-228600" eaLnBrk="0" hangingPunct="0">
              <a:defRPr kumimoji="1" sz="900">
                <a:solidFill>
                  <a:schemeClr val="tx1"/>
                </a:solidFill>
                <a:latin typeface="돋움" pitchFamily="50" charset="-127"/>
                <a:ea typeface="돋움" pitchFamily="50" charset="-127"/>
              </a:defRPr>
            </a:lvl4pPr>
            <a:lvl5pPr marL="2057400" indent="-228600" eaLnBrk="0" hangingPunct="0">
              <a:defRPr kumimoji="1" sz="900">
                <a:solidFill>
                  <a:schemeClr val="tx1"/>
                </a:solidFill>
                <a:latin typeface="돋움" pitchFamily="50" charset="-127"/>
                <a:ea typeface="돋움" pitchFamily="50" charset="-127"/>
              </a:defRPr>
            </a:lvl5pPr>
            <a:lvl6pPr marL="2514600" indent="-228600" eaLnBrk="0" fontAlgn="base" hangingPunct="0">
              <a:spcBef>
                <a:spcPct val="0"/>
              </a:spcBef>
              <a:spcAft>
                <a:spcPct val="0"/>
              </a:spcAft>
              <a:defRPr kumimoji="1" sz="900">
                <a:solidFill>
                  <a:schemeClr val="tx1"/>
                </a:solidFill>
                <a:latin typeface="돋움" pitchFamily="50" charset="-127"/>
                <a:ea typeface="돋움" pitchFamily="50" charset="-127"/>
              </a:defRPr>
            </a:lvl6pPr>
            <a:lvl7pPr marL="2971800" indent="-228600" eaLnBrk="0" fontAlgn="base" hangingPunct="0">
              <a:spcBef>
                <a:spcPct val="0"/>
              </a:spcBef>
              <a:spcAft>
                <a:spcPct val="0"/>
              </a:spcAft>
              <a:defRPr kumimoji="1" sz="900">
                <a:solidFill>
                  <a:schemeClr val="tx1"/>
                </a:solidFill>
                <a:latin typeface="돋움" pitchFamily="50" charset="-127"/>
                <a:ea typeface="돋움" pitchFamily="50" charset="-127"/>
              </a:defRPr>
            </a:lvl7pPr>
            <a:lvl8pPr marL="3429000" indent="-228600" eaLnBrk="0" fontAlgn="base" hangingPunct="0">
              <a:spcBef>
                <a:spcPct val="0"/>
              </a:spcBef>
              <a:spcAft>
                <a:spcPct val="0"/>
              </a:spcAft>
              <a:defRPr kumimoji="1" sz="900">
                <a:solidFill>
                  <a:schemeClr val="tx1"/>
                </a:solidFill>
                <a:latin typeface="돋움" pitchFamily="50" charset="-127"/>
                <a:ea typeface="돋움" pitchFamily="50" charset="-127"/>
              </a:defRPr>
            </a:lvl8pPr>
            <a:lvl9pPr marL="3886200" indent="-228600" eaLnBrk="0" fontAlgn="base" hangingPunct="0">
              <a:spcBef>
                <a:spcPct val="0"/>
              </a:spcBef>
              <a:spcAft>
                <a:spcPct val="0"/>
              </a:spcAft>
              <a:defRPr kumimoji="1" sz="900">
                <a:solidFill>
                  <a:schemeClr val="tx1"/>
                </a:solidFill>
                <a:latin typeface="돋움" pitchFamily="50" charset="-127"/>
                <a:ea typeface="돋움" pitchFamily="50" charset="-127"/>
              </a:defRPr>
            </a:lvl9pPr>
          </a:lstStyle>
          <a:p>
            <a:pPr eaLnBrk="1" hangingPunct="1">
              <a:defRPr/>
            </a:pPr>
            <a:r>
              <a:rPr lang="en-US" altLang="ko-KR" sz="1600" b="1" smtClean="0">
                <a:effectLst>
                  <a:outerShdw blurRad="38100" dist="38100" dir="2700000" algn="tl">
                    <a:srgbClr val="C0C0C0"/>
                  </a:outerShdw>
                </a:effectLst>
                <a:latin typeface="Times New Roman" panose="02020603050405020304" pitchFamily="18" charset="0"/>
                <a:ea typeface="굴림" pitchFamily="50" charset="-127"/>
                <a:cs typeface="Times New Roman" panose="02020603050405020304" pitchFamily="18" charset="0"/>
              </a:rPr>
              <a:t>Máy</a:t>
            </a:r>
            <a:r>
              <a:rPr lang="ko-KR" altLang="en-US" sz="1600" b="1" smtClean="0">
                <a:effectLst>
                  <a:outerShdw blurRad="38100" dist="38100" dir="2700000" algn="tl">
                    <a:srgbClr val="C0C0C0"/>
                  </a:outerShdw>
                </a:effectLst>
                <a:latin typeface="Times New Roman" panose="02020603050405020304" pitchFamily="18" charset="0"/>
                <a:ea typeface="굴림" pitchFamily="50" charset="-127"/>
                <a:cs typeface="Times New Roman" panose="02020603050405020304" pitchFamily="18" charset="0"/>
              </a:rPr>
              <a:t> </a:t>
            </a:r>
            <a:endParaRPr lang="en-US" altLang="ko-KR" sz="1600" b="1" dirty="0" smtClean="0">
              <a:effectLst>
                <a:outerShdw blurRad="38100" dist="38100" dir="2700000" algn="tl">
                  <a:srgbClr val="C0C0C0"/>
                </a:outerShdw>
              </a:effectLst>
              <a:latin typeface="Times New Roman" panose="02020603050405020304" pitchFamily="18" charset="0"/>
              <a:ea typeface="굴림" pitchFamily="50" charset="-127"/>
              <a:cs typeface="Times New Roman" panose="02020603050405020304" pitchFamily="18" charset="0"/>
            </a:endParaRPr>
          </a:p>
        </p:txBody>
      </p:sp>
      <p:sp>
        <p:nvSpPr>
          <p:cNvPr id="8196" name="Rectangle 4"/>
          <p:cNvSpPr>
            <a:spLocks noChangeArrowheads="1"/>
          </p:cNvSpPr>
          <p:nvPr/>
        </p:nvSpPr>
        <p:spPr bwMode="auto">
          <a:xfrm>
            <a:off x="260350" y="776288"/>
            <a:ext cx="3124200" cy="885666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marL="457200" indent="-457200" eaLnBrk="0" hangingPunct="0">
              <a:spcBef>
                <a:spcPct val="20000"/>
              </a:spcBef>
              <a:buChar char="•"/>
              <a:defRPr kumimoji="1" sz="3200">
                <a:solidFill>
                  <a:schemeClr val="tx1"/>
                </a:solidFill>
                <a:latin typeface="굴림" charset="-127"/>
                <a:ea typeface="굴림" charset="-127"/>
              </a:defRPr>
            </a:lvl1pPr>
            <a:lvl2pPr marL="742950" indent="-285750" eaLnBrk="0" hangingPunct="0">
              <a:spcBef>
                <a:spcPct val="20000"/>
              </a:spcBef>
              <a:buChar char="–"/>
              <a:defRPr kumimoji="1" sz="2800">
                <a:solidFill>
                  <a:schemeClr val="tx1"/>
                </a:solidFill>
                <a:latin typeface="굴림" charset="-127"/>
                <a:ea typeface="굴림" charset="-127"/>
              </a:defRPr>
            </a:lvl2pPr>
            <a:lvl3pPr marL="1143000" indent="-228600" eaLnBrk="0" hangingPunct="0">
              <a:spcBef>
                <a:spcPct val="20000"/>
              </a:spcBef>
              <a:buChar char="•"/>
              <a:defRPr kumimoji="1" sz="2400">
                <a:solidFill>
                  <a:schemeClr val="tx1"/>
                </a:solidFill>
                <a:latin typeface="굴림" charset="-127"/>
                <a:ea typeface="굴림" charset="-127"/>
              </a:defRPr>
            </a:lvl3pPr>
            <a:lvl4pPr marL="1600200" indent="-228600" eaLnBrk="0" hangingPunct="0">
              <a:spcBef>
                <a:spcPct val="20000"/>
              </a:spcBef>
              <a:buChar char="–"/>
              <a:defRPr kumimoji="1" sz="2000">
                <a:solidFill>
                  <a:schemeClr val="tx1"/>
                </a:solidFill>
                <a:latin typeface="굴림" charset="-127"/>
                <a:ea typeface="굴림" charset="-127"/>
              </a:defRPr>
            </a:lvl4pPr>
            <a:lvl5pPr marL="2057400" indent="-228600" eaLnBrk="0" hangingPunct="0">
              <a:spcBef>
                <a:spcPct val="20000"/>
              </a:spcBef>
              <a:buChar char="»"/>
              <a:defRPr kumimoji="1" sz="2000">
                <a:solidFill>
                  <a:schemeClr val="tx1"/>
                </a:solidFill>
                <a:latin typeface="굴림" charset="-127"/>
                <a:ea typeface="굴림" charset="-127"/>
              </a:defRPr>
            </a:lvl5pPr>
            <a:lvl6pPr marL="2514600" indent="-228600" eaLnBrk="0" fontAlgn="base" hangingPunct="0">
              <a:spcBef>
                <a:spcPct val="20000"/>
              </a:spcBef>
              <a:spcAft>
                <a:spcPct val="0"/>
              </a:spcAft>
              <a:buChar char="»"/>
              <a:defRPr kumimoji="1" sz="2000">
                <a:solidFill>
                  <a:schemeClr val="tx1"/>
                </a:solidFill>
                <a:latin typeface="굴림" charset="-127"/>
                <a:ea typeface="굴림" charset="-127"/>
              </a:defRPr>
            </a:lvl6pPr>
            <a:lvl7pPr marL="2971800" indent="-228600" eaLnBrk="0" fontAlgn="base" hangingPunct="0">
              <a:spcBef>
                <a:spcPct val="20000"/>
              </a:spcBef>
              <a:spcAft>
                <a:spcPct val="0"/>
              </a:spcAft>
              <a:buChar char="»"/>
              <a:defRPr kumimoji="1" sz="2000">
                <a:solidFill>
                  <a:schemeClr val="tx1"/>
                </a:solidFill>
                <a:latin typeface="굴림" charset="-127"/>
                <a:ea typeface="굴림" charset="-127"/>
              </a:defRPr>
            </a:lvl7pPr>
            <a:lvl8pPr marL="3429000" indent="-228600" eaLnBrk="0" fontAlgn="base" hangingPunct="0">
              <a:spcBef>
                <a:spcPct val="20000"/>
              </a:spcBef>
              <a:spcAft>
                <a:spcPct val="0"/>
              </a:spcAft>
              <a:buChar char="»"/>
              <a:defRPr kumimoji="1" sz="2000">
                <a:solidFill>
                  <a:schemeClr val="tx1"/>
                </a:solidFill>
                <a:latin typeface="굴림" charset="-127"/>
                <a:ea typeface="굴림" charset="-127"/>
              </a:defRPr>
            </a:lvl8pPr>
            <a:lvl9pPr marL="3886200" indent="-228600" eaLnBrk="0" fontAlgn="base" hangingPunct="0">
              <a:spcBef>
                <a:spcPct val="20000"/>
              </a:spcBef>
              <a:spcAft>
                <a:spcPct val="0"/>
              </a:spcAft>
              <a:buChar char="»"/>
              <a:defRPr kumimoji="1" sz="2000">
                <a:solidFill>
                  <a:schemeClr val="tx1"/>
                </a:solidFill>
                <a:latin typeface="굴림" charset="-127"/>
                <a:ea typeface="굴림" charset="-127"/>
              </a:defRPr>
            </a:lvl9pPr>
          </a:lstStyle>
          <a:p>
            <a:pPr eaLnBrk="1" hangingPunct="1">
              <a:spcBef>
                <a:spcPct val="0"/>
              </a:spcBef>
              <a:buFontTx/>
              <a:buNone/>
            </a:pPr>
            <a:endParaRPr lang="en-US" altLang="ko-KR" sz="900">
              <a:latin typeface="돋움" pitchFamily="50" charset="-127"/>
              <a:ea typeface="돋움" pitchFamily="50" charset="-127"/>
            </a:endParaRPr>
          </a:p>
          <a:p>
            <a:pPr eaLnBrk="1" hangingPunct="1">
              <a:spcBef>
                <a:spcPct val="0"/>
              </a:spcBef>
              <a:buFontTx/>
              <a:buNone/>
            </a:pPr>
            <a:endParaRPr lang="en-US" altLang="ko-KR" sz="900">
              <a:latin typeface="돋움" pitchFamily="50" charset="-127"/>
              <a:ea typeface="돋움" pitchFamily="50" charset="-127"/>
            </a:endParaRPr>
          </a:p>
          <a:p>
            <a:pPr eaLnBrk="1" hangingPunct="1">
              <a:spcBef>
                <a:spcPct val="0"/>
              </a:spcBef>
              <a:buFontTx/>
              <a:buNone/>
            </a:pPr>
            <a:endParaRPr lang="en-US" altLang="ko-KR" sz="900">
              <a:latin typeface="돋움" pitchFamily="50" charset="-127"/>
              <a:ea typeface="돋움" pitchFamily="50" charset="-127"/>
            </a:endParaRPr>
          </a:p>
          <a:p>
            <a:pPr eaLnBrk="1" hangingPunct="1">
              <a:spcBef>
                <a:spcPct val="0"/>
              </a:spcBef>
              <a:buFontTx/>
              <a:buNone/>
            </a:pPr>
            <a:endParaRPr lang="en-US" altLang="ko-KR" sz="900">
              <a:latin typeface="돋움" pitchFamily="50" charset="-127"/>
              <a:ea typeface="돋움" pitchFamily="50" charset="-127"/>
            </a:endParaRPr>
          </a:p>
          <a:p>
            <a:pPr eaLnBrk="1" hangingPunct="1">
              <a:spcBef>
                <a:spcPct val="0"/>
              </a:spcBef>
              <a:buFontTx/>
              <a:buNone/>
            </a:pPr>
            <a:endParaRPr lang="ko-KR" altLang="en-US" sz="900">
              <a:latin typeface="돋움" pitchFamily="50" charset="-127"/>
              <a:ea typeface="돋움" pitchFamily="50" charset="-127"/>
            </a:endParaRPr>
          </a:p>
          <a:p>
            <a:pPr eaLnBrk="1" hangingPunct="1">
              <a:spcBef>
                <a:spcPct val="0"/>
              </a:spcBef>
              <a:buFontTx/>
              <a:buNone/>
            </a:pPr>
            <a:r>
              <a:rPr lang="en-US" altLang="ko-KR" sz="900">
                <a:latin typeface="돋움" pitchFamily="50" charset="-127"/>
                <a:ea typeface="돋움" pitchFamily="50" charset="-127"/>
              </a:rPr>
              <a:t>    </a:t>
            </a:r>
          </a:p>
          <a:p>
            <a:pPr eaLnBrk="1" hangingPunct="1">
              <a:spcBef>
                <a:spcPct val="0"/>
              </a:spcBef>
              <a:buFontTx/>
              <a:buNone/>
            </a:pPr>
            <a:endParaRPr lang="en-US" altLang="ko-KR" sz="900">
              <a:latin typeface="돋움" pitchFamily="50" charset="-127"/>
              <a:ea typeface="돋움" pitchFamily="50" charset="-127"/>
            </a:endParaRPr>
          </a:p>
          <a:p>
            <a:pPr eaLnBrk="1" hangingPunct="1">
              <a:spcBef>
                <a:spcPct val="0"/>
              </a:spcBef>
              <a:buFontTx/>
              <a:buNone/>
            </a:pPr>
            <a:endParaRPr lang="en-US" altLang="ko-KR" sz="900">
              <a:latin typeface="돋움" pitchFamily="50" charset="-127"/>
              <a:ea typeface="돋움" pitchFamily="50" charset="-127"/>
            </a:endParaRPr>
          </a:p>
          <a:p>
            <a:pPr eaLnBrk="1" hangingPunct="1">
              <a:spcBef>
                <a:spcPct val="0"/>
              </a:spcBef>
              <a:buFontTx/>
              <a:buNone/>
            </a:pPr>
            <a:endParaRPr lang="en-US" altLang="ko-KR" sz="900">
              <a:latin typeface="돋움" pitchFamily="50" charset="-127"/>
              <a:ea typeface="돋움" pitchFamily="50" charset="-127"/>
            </a:endParaRPr>
          </a:p>
          <a:p>
            <a:pPr eaLnBrk="1" hangingPunct="1">
              <a:spcBef>
                <a:spcPct val="0"/>
              </a:spcBef>
              <a:buFontTx/>
              <a:buNone/>
            </a:pPr>
            <a:r>
              <a:rPr lang="en-US" altLang="ko-KR" sz="900">
                <a:latin typeface="돋움" pitchFamily="50" charset="-127"/>
                <a:ea typeface="돋움" pitchFamily="50" charset="-127"/>
              </a:rPr>
              <a:t>   </a:t>
            </a:r>
          </a:p>
          <a:p>
            <a:pPr eaLnBrk="1" hangingPunct="1">
              <a:spcBef>
                <a:spcPct val="0"/>
              </a:spcBef>
              <a:buFontTx/>
              <a:buNone/>
            </a:pPr>
            <a:endParaRPr lang="en-US" altLang="ko-KR" sz="900">
              <a:latin typeface="돋움" pitchFamily="50" charset="-127"/>
              <a:ea typeface="돋움" pitchFamily="50" charset="-127"/>
            </a:endParaRPr>
          </a:p>
        </p:txBody>
      </p:sp>
      <p:sp>
        <p:nvSpPr>
          <p:cNvPr id="8197" name="Text Box 6"/>
          <p:cNvSpPr txBox="1">
            <a:spLocks noChangeArrowheads="1"/>
          </p:cNvSpPr>
          <p:nvPr/>
        </p:nvSpPr>
        <p:spPr bwMode="auto">
          <a:xfrm>
            <a:off x="292101" y="817563"/>
            <a:ext cx="1518364"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spcBef>
                <a:spcPct val="20000"/>
              </a:spcBef>
              <a:buChar char="•"/>
              <a:defRPr kumimoji="1" sz="3200">
                <a:solidFill>
                  <a:schemeClr val="tx1"/>
                </a:solidFill>
                <a:latin typeface="굴림" charset="-127"/>
                <a:ea typeface="굴림" charset="-127"/>
              </a:defRPr>
            </a:lvl1pPr>
            <a:lvl2pPr marL="742950" indent="-285750" eaLnBrk="0" hangingPunct="0">
              <a:spcBef>
                <a:spcPct val="20000"/>
              </a:spcBef>
              <a:buChar char="–"/>
              <a:defRPr kumimoji="1" sz="2800">
                <a:solidFill>
                  <a:schemeClr val="tx1"/>
                </a:solidFill>
                <a:latin typeface="굴림" charset="-127"/>
                <a:ea typeface="굴림" charset="-127"/>
              </a:defRPr>
            </a:lvl2pPr>
            <a:lvl3pPr marL="1143000" indent="-228600" eaLnBrk="0" hangingPunct="0">
              <a:spcBef>
                <a:spcPct val="20000"/>
              </a:spcBef>
              <a:buChar char="•"/>
              <a:defRPr kumimoji="1" sz="2400">
                <a:solidFill>
                  <a:schemeClr val="tx1"/>
                </a:solidFill>
                <a:latin typeface="굴림" charset="-127"/>
                <a:ea typeface="굴림" charset="-127"/>
              </a:defRPr>
            </a:lvl3pPr>
            <a:lvl4pPr marL="1600200" indent="-228600" eaLnBrk="0" hangingPunct="0">
              <a:spcBef>
                <a:spcPct val="20000"/>
              </a:spcBef>
              <a:buChar char="–"/>
              <a:defRPr kumimoji="1" sz="2000">
                <a:solidFill>
                  <a:schemeClr val="tx1"/>
                </a:solidFill>
                <a:latin typeface="굴림" charset="-127"/>
                <a:ea typeface="굴림" charset="-127"/>
              </a:defRPr>
            </a:lvl4pPr>
            <a:lvl5pPr marL="2057400" indent="-228600" eaLnBrk="0" hangingPunct="0">
              <a:spcBef>
                <a:spcPct val="20000"/>
              </a:spcBef>
              <a:buChar char="»"/>
              <a:defRPr kumimoji="1" sz="2000">
                <a:solidFill>
                  <a:schemeClr val="tx1"/>
                </a:solidFill>
                <a:latin typeface="굴림" charset="-127"/>
                <a:ea typeface="굴림" charset="-127"/>
              </a:defRPr>
            </a:lvl5pPr>
            <a:lvl6pPr marL="2514600" indent="-228600" eaLnBrk="0" fontAlgn="base" hangingPunct="0">
              <a:spcBef>
                <a:spcPct val="20000"/>
              </a:spcBef>
              <a:spcAft>
                <a:spcPct val="0"/>
              </a:spcAft>
              <a:buChar char="»"/>
              <a:defRPr kumimoji="1" sz="2000">
                <a:solidFill>
                  <a:schemeClr val="tx1"/>
                </a:solidFill>
                <a:latin typeface="굴림" charset="-127"/>
                <a:ea typeface="굴림" charset="-127"/>
              </a:defRPr>
            </a:lvl6pPr>
            <a:lvl7pPr marL="2971800" indent="-228600" eaLnBrk="0" fontAlgn="base" hangingPunct="0">
              <a:spcBef>
                <a:spcPct val="20000"/>
              </a:spcBef>
              <a:spcAft>
                <a:spcPct val="0"/>
              </a:spcAft>
              <a:buChar char="»"/>
              <a:defRPr kumimoji="1" sz="2000">
                <a:solidFill>
                  <a:schemeClr val="tx1"/>
                </a:solidFill>
                <a:latin typeface="굴림" charset="-127"/>
                <a:ea typeface="굴림" charset="-127"/>
              </a:defRPr>
            </a:lvl7pPr>
            <a:lvl8pPr marL="3429000" indent="-228600" eaLnBrk="0" fontAlgn="base" hangingPunct="0">
              <a:spcBef>
                <a:spcPct val="20000"/>
              </a:spcBef>
              <a:spcAft>
                <a:spcPct val="0"/>
              </a:spcAft>
              <a:buChar char="»"/>
              <a:defRPr kumimoji="1" sz="2000">
                <a:solidFill>
                  <a:schemeClr val="tx1"/>
                </a:solidFill>
                <a:latin typeface="굴림" charset="-127"/>
                <a:ea typeface="굴림" charset="-127"/>
              </a:defRPr>
            </a:lvl8pPr>
            <a:lvl9pPr marL="3886200" indent="-228600" eaLnBrk="0" fontAlgn="base" hangingPunct="0">
              <a:spcBef>
                <a:spcPct val="20000"/>
              </a:spcBef>
              <a:spcAft>
                <a:spcPct val="0"/>
              </a:spcAft>
              <a:buChar char="»"/>
              <a:defRPr kumimoji="1" sz="2000">
                <a:solidFill>
                  <a:schemeClr val="tx1"/>
                </a:solidFill>
                <a:latin typeface="굴림" charset="-127"/>
                <a:ea typeface="굴림" charset="-127"/>
              </a:defRPr>
            </a:lvl9pPr>
          </a:lstStyle>
          <a:p>
            <a:pPr eaLnBrk="1" hangingPunct="1">
              <a:spcBef>
                <a:spcPct val="0"/>
              </a:spcBef>
              <a:buFontTx/>
              <a:buNone/>
            </a:pPr>
            <a:r>
              <a:rPr lang="en-US" altLang="ko-KR" sz="1000" b="1">
                <a:latin typeface="Times New Roman" pitchFamily="18" charset="0"/>
                <a:ea typeface="돋움" pitchFamily="50" charset="-127"/>
                <a:cs typeface="Times New Roman" pitchFamily="18" charset="0"/>
              </a:rPr>
              <a:t>※ Đề máy</a:t>
            </a:r>
            <a:r>
              <a:rPr lang="ko-KR" altLang="en-US" sz="1000" b="1">
                <a:latin typeface="Times New Roman" pitchFamily="18" charset="0"/>
                <a:ea typeface="돋움" pitchFamily="50" charset="-127"/>
                <a:cs typeface="Times New Roman" pitchFamily="18" charset="0"/>
              </a:rPr>
              <a:t> </a:t>
            </a:r>
            <a:r>
              <a:rPr lang="en-US" altLang="ko-KR" sz="1000" b="1">
                <a:latin typeface="Times New Roman" pitchFamily="18" charset="0"/>
                <a:ea typeface="돋움" pitchFamily="50" charset="-127"/>
                <a:cs typeface="Times New Roman" pitchFamily="18" charset="0"/>
              </a:rPr>
              <a:t>: Câu 61</a:t>
            </a:r>
            <a:r>
              <a:rPr lang="ko-KR" altLang="en-US" sz="1000" b="1">
                <a:latin typeface="Times New Roman" pitchFamily="18" charset="0"/>
                <a:ea typeface="돋움" pitchFamily="50" charset="-127"/>
                <a:cs typeface="Times New Roman" pitchFamily="18" charset="0"/>
              </a:rPr>
              <a:t> </a:t>
            </a:r>
            <a:r>
              <a:rPr lang="en-US" altLang="ko-KR" sz="1000" b="1">
                <a:latin typeface="Times New Roman" pitchFamily="18" charset="0"/>
                <a:ea typeface="돋움" pitchFamily="50" charset="-127"/>
                <a:cs typeface="Times New Roman" pitchFamily="18" charset="0"/>
              </a:rPr>
              <a:t>~ 80</a:t>
            </a:r>
            <a:endParaRPr lang="ko-KR" altLang="en-US" sz="1000" b="1">
              <a:latin typeface="Times New Roman" pitchFamily="18" charset="0"/>
              <a:ea typeface="돋움" pitchFamily="50" charset="-127"/>
              <a:cs typeface="Times New Roman" pitchFamily="18" charset="0"/>
            </a:endParaRPr>
          </a:p>
        </p:txBody>
      </p:sp>
      <p:sp>
        <p:nvSpPr>
          <p:cNvPr id="6" name="직사각형 1"/>
          <p:cNvSpPr>
            <a:spLocks noChangeArrowheads="1"/>
          </p:cNvSpPr>
          <p:nvPr/>
        </p:nvSpPr>
        <p:spPr bwMode="auto">
          <a:xfrm>
            <a:off x="225426" y="1065214"/>
            <a:ext cx="3165475" cy="7488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spcBef>
                <a:spcPct val="20000"/>
              </a:spcBef>
              <a:buChar char="•"/>
              <a:defRPr kumimoji="1" sz="3200">
                <a:solidFill>
                  <a:schemeClr val="tx1"/>
                </a:solidFill>
                <a:latin typeface="굴림" pitchFamily="50" charset="-127"/>
                <a:ea typeface="굴림" pitchFamily="50" charset="-127"/>
              </a:defRPr>
            </a:lvl1pPr>
            <a:lvl2pPr marL="742950" indent="-285750" eaLnBrk="0" hangingPunct="0">
              <a:spcBef>
                <a:spcPct val="20000"/>
              </a:spcBef>
              <a:buChar char="–"/>
              <a:defRPr kumimoji="1" sz="2800">
                <a:solidFill>
                  <a:schemeClr val="tx1"/>
                </a:solidFill>
                <a:latin typeface="굴림" pitchFamily="50" charset="-127"/>
                <a:ea typeface="굴림" pitchFamily="50" charset="-127"/>
              </a:defRPr>
            </a:lvl2pPr>
            <a:lvl3pPr marL="1143000" indent="-228600" eaLnBrk="0" hangingPunct="0">
              <a:spcBef>
                <a:spcPct val="20000"/>
              </a:spcBef>
              <a:buChar char="•"/>
              <a:defRPr kumimoji="1" sz="2400">
                <a:solidFill>
                  <a:schemeClr val="tx1"/>
                </a:solidFill>
                <a:latin typeface="굴림" pitchFamily="50" charset="-127"/>
                <a:ea typeface="굴림" pitchFamily="50" charset="-127"/>
              </a:defRPr>
            </a:lvl3pPr>
            <a:lvl4pPr marL="1600200" indent="-228600" eaLnBrk="0" hangingPunct="0">
              <a:spcBef>
                <a:spcPct val="20000"/>
              </a:spcBef>
              <a:buChar char="–"/>
              <a:defRPr kumimoji="1" sz="2000">
                <a:solidFill>
                  <a:schemeClr val="tx1"/>
                </a:solidFill>
                <a:latin typeface="굴림" pitchFamily="50" charset="-127"/>
                <a:ea typeface="굴림" pitchFamily="50" charset="-127"/>
              </a:defRPr>
            </a:lvl4pPr>
            <a:lvl5pPr marL="2057400" indent="-228600" eaLnBrk="0" hangingPunct="0">
              <a:spcBef>
                <a:spcPct val="20000"/>
              </a:spcBef>
              <a:buChar char="»"/>
              <a:defRPr kumimoji="1" sz="2000">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9pPr>
          </a:lstStyle>
          <a:p>
            <a:pPr marL="0" indent="0">
              <a:buFontTx/>
              <a:buNone/>
              <a:defRPr/>
            </a:pPr>
            <a:r>
              <a:rPr lang="en-US" sz="900">
                <a:latin typeface="Times New Roman" panose="02020603050405020304" pitchFamily="18" charset="0"/>
                <a:cs typeface="Times New Roman" panose="02020603050405020304" pitchFamily="18" charset="0"/>
              </a:rPr>
              <a:t>61. Điều gì sai với mô tả kỹ thuật của máy?</a:t>
            </a:r>
          </a:p>
          <a:p>
            <a:pPr>
              <a:defRPr/>
            </a:pPr>
            <a:endParaRPr lang="en-US" sz="900">
              <a:latin typeface="Times New Roman" panose="02020603050405020304" pitchFamily="18" charset="0"/>
              <a:cs typeface="Times New Roman" panose="02020603050405020304" pitchFamily="18" charset="0"/>
            </a:endParaRPr>
          </a:p>
          <a:p>
            <a:pPr marL="0" indent="0">
              <a:buFontTx/>
              <a:buNone/>
              <a:defRPr/>
            </a:pPr>
            <a:r>
              <a:rPr lang="vi-VN" sz="900" smtClean="0">
                <a:latin typeface="Times New Roman" panose="02020603050405020304" pitchFamily="18" charset="0"/>
                <a:cs typeface="Times New Roman" panose="02020603050405020304" pitchFamily="18" charset="0"/>
              </a:rPr>
              <a:t> </a:t>
            </a:r>
            <a:r>
              <a:rPr lang="en-US" sz="900" smtClean="0">
                <a:latin typeface="Times New Roman" panose="02020603050405020304" pitchFamily="18" charset="0"/>
                <a:cs typeface="Times New Roman" panose="02020603050405020304" pitchFamily="18" charset="0"/>
              </a:rPr>
              <a:t> </a:t>
            </a:r>
            <a:r>
              <a:rPr lang="vi-VN" sz="900" smtClean="0">
                <a:latin typeface="Times New Roman" panose="02020603050405020304" pitchFamily="18" charset="0"/>
                <a:cs typeface="Times New Roman" panose="02020603050405020304" pitchFamily="18" charset="0"/>
              </a:rPr>
              <a:t>① </a:t>
            </a:r>
            <a:r>
              <a:rPr lang="en-US" sz="900" smtClean="0">
                <a:latin typeface="Times New Roman" panose="02020603050405020304" pitchFamily="18" charset="0"/>
                <a:cs typeface="Times New Roman" panose="02020603050405020304" pitchFamily="18" charset="0"/>
              </a:rPr>
              <a:t>Máy</a:t>
            </a:r>
            <a:r>
              <a:rPr lang="vi-VN" sz="900" smtClean="0">
                <a:latin typeface="Times New Roman" panose="02020603050405020304" pitchFamily="18" charset="0"/>
                <a:cs typeface="Times New Roman" panose="02020603050405020304" pitchFamily="18" charset="0"/>
              </a:rPr>
              <a:t> </a:t>
            </a:r>
            <a:r>
              <a:rPr lang="vi-VN" sz="900">
                <a:latin typeface="Times New Roman" panose="02020603050405020304" pitchFamily="18" charset="0"/>
                <a:cs typeface="Times New Roman" panose="02020603050405020304" pitchFamily="18" charset="0"/>
              </a:rPr>
              <a:t>được </a:t>
            </a:r>
            <a:r>
              <a:rPr lang="en-US" sz="900" smtClean="0">
                <a:latin typeface="Times New Roman" panose="02020603050405020304" pitchFamily="18" charset="0"/>
                <a:cs typeface="Times New Roman" panose="02020603050405020304" pitchFamily="18" charset="0"/>
              </a:rPr>
              <a:t>cấu thành</a:t>
            </a:r>
            <a:r>
              <a:rPr lang="vi-VN" sz="900" smtClean="0">
                <a:latin typeface="Times New Roman" panose="02020603050405020304" pitchFamily="18" charset="0"/>
                <a:cs typeface="Times New Roman" panose="02020603050405020304" pitchFamily="18" charset="0"/>
              </a:rPr>
              <a:t> </a:t>
            </a:r>
            <a:r>
              <a:rPr lang="en-US" sz="900" smtClean="0">
                <a:latin typeface="Times New Roman" panose="02020603050405020304" pitchFamily="18" charset="0"/>
                <a:cs typeface="Times New Roman" panose="02020603050405020304" pitchFamily="18" charset="0"/>
              </a:rPr>
              <a:t>bởi</a:t>
            </a:r>
            <a:r>
              <a:rPr lang="vi-VN" sz="900" smtClean="0">
                <a:latin typeface="Times New Roman" panose="02020603050405020304" pitchFamily="18" charset="0"/>
                <a:cs typeface="Times New Roman" panose="02020603050405020304" pitchFamily="18" charset="0"/>
              </a:rPr>
              <a:t> </a:t>
            </a:r>
            <a:r>
              <a:rPr lang="vi-VN" sz="900">
                <a:latin typeface="Times New Roman" panose="02020603050405020304" pitchFamily="18" charset="0"/>
                <a:cs typeface="Times New Roman" panose="02020603050405020304" pitchFamily="18" charset="0"/>
              </a:rPr>
              <a:t>tổng hợp các </a:t>
            </a:r>
            <a:r>
              <a:rPr lang="en-US" sz="900" smtClean="0">
                <a:latin typeface="Times New Roman" panose="02020603050405020304" pitchFamily="18" charset="0"/>
                <a:cs typeface="Times New Roman" panose="02020603050405020304" pitchFamily="18" charset="0"/>
              </a:rPr>
              <a:t>linh kiện</a:t>
            </a:r>
            <a:endParaRPr lang="vi-VN" sz="900">
              <a:latin typeface="Times New Roman" panose="02020603050405020304" pitchFamily="18" charset="0"/>
              <a:cs typeface="Times New Roman" panose="02020603050405020304" pitchFamily="18" charset="0"/>
            </a:endParaRPr>
          </a:p>
          <a:p>
            <a:pPr marL="0" indent="0">
              <a:buFontTx/>
              <a:buNone/>
              <a:defRPr/>
            </a:pPr>
            <a:r>
              <a:rPr lang="en-US" sz="900" smtClean="0">
                <a:latin typeface="Times New Roman" panose="02020603050405020304" pitchFamily="18" charset="0"/>
                <a:cs typeface="Times New Roman" panose="02020603050405020304" pitchFamily="18" charset="0"/>
              </a:rPr>
              <a:t>  </a:t>
            </a:r>
            <a:r>
              <a:rPr lang="vi-VN" sz="900" smtClean="0">
                <a:latin typeface="Times New Roman" panose="02020603050405020304" pitchFamily="18" charset="0"/>
                <a:cs typeface="Times New Roman" panose="02020603050405020304" pitchFamily="18" charset="0"/>
              </a:rPr>
              <a:t>② </a:t>
            </a:r>
            <a:r>
              <a:rPr lang="en-US" sz="900" smtClean="0">
                <a:latin typeface="Times New Roman" panose="02020603050405020304" pitchFamily="18" charset="0"/>
                <a:cs typeface="Times New Roman" panose="02020603050405020304" pitchFamily="18" charset="0"/>
              </a:rPr>
              <a:t>Chuyển đổi cung cấp năng lượng hữu hạn</a:t>
            </a:r>
            <a:endParaRPr lang="vi-VN" sz="900" smtClean="0">
              <a:latin typeface="Times New Roman" panose="02020603050405020304" pitchFamily="18" charset="0"/>
              <a:cs typeface="Times New Roman" panose="02020603050405020304" pitchFamily="18" charset="0"/>
            </a:endParaRPr>
          </a:p>
          <a:p>
            <a:pPr marL="0" indent="0">
              <a:buFontTx/>
              <a:buNone/>
              <a:defRPr/>
            </a:pPr>
            <a:r>
              <a:rPr lang="vi-VN" sz="900" smtClean="0">
                <a:latin typeface="Times New Roman" panose="02020603050405020304" pitchFamily="18" charset="0"/>
                <a:cs typeface="Times New Roman" panose="02020603050405020304" pitchFamily="18" charset="0"/>
              </a:rPr>
              <a:t>  ③ </a:t>
            </a:r>
            <a:r>
              <a:rPr lang="en-US" sz="900" smtClean="0">
                <a:latin typeface="Times New Roman" panose="02020603050405020304" pitchFamily="18" charset="0"/>
                <a:cs typeface="Times New Roman" panose="02020603050405020304" pitchFamily="18" charset="0"/>
              </a:rPr>
              <a:t>Có n</a:t>
            </a:r>
            <a:r>
              <a:rPr lang="vi-VN" altLang="ko-KR" sz="900" smtClean="0">
                <a:latin typeface="Times New Roman" panose="02020603050405020304" pitchFamily="18" charset="0"/>
                <a:cs typeface="Times New Roman" panose="02020603050405020304" pitchFamily="18" charset="0"/>
              </a:rPr>
              <a:t>hững </a:t>
            </a:r>
            <a:r>
              <a:rPr lang="vi-VN" altLang="ko-KR" sz="900">
                <a:latin typeface="Times New Roman" panose="02020603050405020304" pitchFamily="18" charset="0"/>
                <a:cs typeface="Times New Roman" panose="02020603050405020304" pitchFamily="18" charset="0"/>
              </a:rPr>
              <a:t>chuyển động phù hợp với mục đích của </a:t>
            </a:r>
            <a:r>
              <a:rPr lang="en-US" altLang="ko-KR" sz="900" smtClean="0">
                <a:latin typeface="Times New Roman" panose="02020603050405020304" pitchFamily="18" charset="0"/>
                <a:cs typeface="Times New Roman" panose="02020603050405020304" pitchFamily="18" charset="0"/>
              </a:rPr>
              <a:t>con người</a:t>
            </a:r>
            <a:endParaRPr lang="en-US" altLang="ko-KR" sz="900">
              <a:latin typeface="Times New Roman" panose="02020603050405020304" pitchFamily="18" charset="0"/>
              <a:cs typeface="Times New Roman" panose="02020603050405020304" pitchFamily="18" charset="0"/>
            </a:endParaRPr>
          </a:p>
          <a:p>
            <a:pPr marL="0" indent="0">
              <a:buFontTx/>
              <a:buNone/>
              <a:defRPr/>
            </a:pPr>
            <a:r>
              <a:rPr lang="vi-VN" sz="900" smtClean="0">
                <a:latin typeface="Times New Roman" panose="02020603050405020304" pitchFamily="18" charset="0"/>
                <a:cs typeface="Times New Roman" panose="02020603050405020304" pitchFamily="18" charset="0"/>
              </a:rPr>
              <a:t>  </a:t>
            </a:r>
            <a:r>
              <a:rPr lang="vi-VN" sz="900">
                <a:latin typeface="Times New Roman" panose="02020603050405020304" pitchFamily="18" charset="0"/>
                <a:cs typeface="Times New Roman" panose="02020603050405020304" pitchFamily="18" charset="0"/>
              </a:rPr>
              <a:t>④ </a:t>
            </a:r>
            <a:r>
              <a:rPr lang="en-US" sz="900" smtClean="0">
                <a:latin typeface="Times New Roman" panose="02020603050405020304" pitchFamily="18" charset="0"/>
                <a:cs typeface="Times New Roman" panose="02020603050405020304" pitchFamily="18" charset="0"/>
              </a:rPr>
              <a:t>Cần cung cấp năng lượng để làm việc</a:t>
            </a:r>
            <a:endParaRPr lang="vi-VN" sz="900">
              <a:latin typeface="Times New Roman" panose="02020603050405020304" pitchFamily="18" charset="0"/>
              <a:cs typeface="Times New Roman" panose="02020603050405020304" pitchFamily="18" charset="0"/>
            </a:endParaRPr>
          </a:p>
          <a:p>
            <a:pPr marL="0" indent="0">
              <a:buFontTx/>
              <a:buNone/>
              <a:defRPr/>
            </a:pPr>
            <a:endParaRPr lang="en-US" sz="900">
              <a:latin typeface="Times New Roman" panose="02020603050405020304" pitchFamily="18" charset="0"/>
              <a:cs typeface="Times New Roman" panose="02020603050405020304" pitchFamily="18" charset="0"/>
            </a:endParaRPr>
          </a:p>
          <a:p>
            <a:pPr marL="0" indent="0">
              <a:buFontTx/>
              <a:buNone/>
              <a:defRPr/>
            </a:pPr>
            <a:r>
              <a:rPr lang="en-US" sz="900">
                <a:latin typeface="Times New Roman" panose="02020603050405020304" pitchFamily="18" charset="0"/>
                <a:cs typeface="Times New Roman" panose="02020603050405020304" pitchFamily="18" charset="0"/>
              </a:rPr>
              <a:t>62. </a:t>
            </a:r>
            <a:r>
              <a:rPr lang="en-US" sz="900" smtClean="0">
                <a:latin typeface="Times New Roman" panose="02020603050405020304" pitchFamily="18" charset="0"/>
                <a:cs typeface="Times New Roman" panose="02020603050405020304" pitchFamily="18" charset="0"/>
              </a:rPr>
              <a:t>Phân loại TRỤC (Shaft) nào sau đây là sai?</a:t>
            </a:r>
            <a:endParaRPr lang="en-US" sz="900">
              <a:latin typeface="Times New Roman" panose="02020603050405020304" pitchFamily="18" charset="0"/>
              <a:cs typeface="Times New Roman" panose="02020603050405020304" pitchFamily="18" charset="0"/>
            </a:endParaRPr>
          </a:p>
          <a:p>
            <a:pPr marL="0" indent="0">
              <a:buFontTx/>
              <a:buNone/>
              <a:defRPr/>
            </a:pPr>
            <a:endParaRPr lang="en-US" sz="900">
              <a:latin typeface="Times New Roman" panose="02020603050405020304" pitchFamily="18" charset="0"/>
              <a:cs typeface="Times New Roman" panose="02020603050405020304" pitchFamily="18" charset="0"/>
            </a:endParaRPr>
          </a:p>
          <a:p>
            <a:pPr marL="0" indent="0">
              <a:buFontTx/>
              <a:buNone/>
              <a:defRPr/>
            </a:pPr>
            <a:r>
              <a:rPr lang="en-US" sz="900">
                <a:latin typeface="Times New Roman" panose="02020603050405020304" pitchFamily="18" charset="0"/>
                <a:cs typeface="Times New Roman" panose="02020603050405020304" pitchFamily="18" charset="0"/>
              </a:rPr>
              <a:t>  ① Phân loại theo chất liệu vật liệu</a:t>
            </a:r>
          </a:p>
          <a:p>
            <a:pPr marL="0" indent="0">
              <a:buFontTx/>
              <a:buNone/>
              <a:defRPr/>
            </a:pPr>
            <a:r>
              <a:rPr lang="vi-VN" sz="900">
                <a:latin typeface="Times New Roman" panose="02020603050405020304" pitchFamily="18" charset="0"/>
                <a:cs typeface="Times New Roman" panose="02020603050405020304" pitchFamily="18" charset="0"/>
              </a:rPr>
              <a:t>  ② Phân loại theo mục đích sử dụng</a:t>
            </a:r>
          </a:p>
          <a:p>
            <a:pPr marL="0" indent="0">
              <a:buFontTx/>
              <a:buNone/>
              <a:defRPr/>
            </a:pPr>
            <a:r>
              <a:rPr lang="en-US" sz="900">
                <a:latin typeface="Times New Roman" panose="02020603050405020304" pitchFamily="18" charset="0"/>
                <a:cs typeface="Times New Roman" panose="02020603050405020304" pitchFamily="18" charset="0"/>
              </a:rPr>
              <a:t>  ③ Phân loại theo hình dạng</a:t>
            </a:r>
          </a:p>
          <a:p>
            <a:pPr marL="0" indent="0">
              <a:buFontTx/>
              <a:buNone/>
              <a:defRPr/>
            </a:pPr>
            <a:r>
              <a:rPr lang="en-US" sz="900">
                <a:latin typeface="Times New Roman" panose="02020603050405020304" pitchFamily="18" charset="0"/>
                <a:cs typeface="Times New Roman" panose="02020603050405020304" pitchFamily="18" charset="0"/>
              </a:rPr>
              <a:t>  ④ Phân loại theo </a:t>
            </a:r>
            <a:r>
              <a:rPr lang="en-US" sz="900" smtClean="0">
                <a:latin typeface="Times New Roman" panose="02020603050405020304" pitchFamily="18" charset="0"/>
                <a:cs typeface="Times New Roman" panose="02020603050405020304" pitchFamily="18" charset="0"/>
              </a:rPr>
              <a:t>cấu trúc </a:t>
            </a:r>
            <a:r>
              <a:rPr lang="en-US" sz="900">
                <a:latin typeface="Times New Roman" panose="02020603050405020304" pitchFamily="18" charset="0"/>
                <a:cs typeface="Times New Roman" panose="02020603050405020304" pitchFamily="18" charset="0"/>
              </a:rPr>
              <a:t>mặt cắt</a:t>
            </a:r>
          </a:p>
          <a:p>
            <a:pPr marL="0" indent="0">
              <a:buFontTx/>
              <a:buNone/>
              <a:defRPr/>
            </a:pPr>
            <a:endParaRPr lang="en-US" sz="900">
              <a:latin typeface="Times New Roman" panose="02020603050405020304" pitchFamily="18" charset="0"/>
              <a:cs typeface="Times New Roman" panose="02020603050405020304" pitchFamily="18" charset="0"/>
            </a:endParaRPr>
          </a:p>
          <a:p>
            <a:pPr marL="0" indent="0">
              <a:buFontTx/>
              <a:buNone/>
              <a:defRPr/>
            </a:pPr>
            <a:r>
              <a:rPr lang="vi-VN" sz="900">
                <a:latin typeface="Times New Roman" panose="02020603050405020304" pitchFamily="18" charset="0"/>
                <a:cs typeface="Times New Roman" panose="02020603050405020304" pitchFamily="18" charset="0"/>
              </a:rPr>
              <a:t>63. </a:t>
            </a:r>
            <a:r>
              <a:rPr lang="en-US" sz="900" smtClean="0">
                <a:latin typeface="Times New Roman" panose="02020603050405020304" pitchFamily="18" charset="0"/>
                <a:cs typeface="Times New Roman" panose="02020603050405020304" pitchFamily="18" charset="0"/>
              </a:rPr>
              <a:t>Khớp nối</a:t>
            </a:r>
            <a:r>
              <a:rPr lang="vi-VN" sz="900" smtClean="0">
                <a:latin typeface="Times New Roman" panose="02020603050405020304" pitchFamily="18" charset="0"/>
                <a:cs typeface="Times New Roman" panose="02020603050405020304" pitchFamily="18" charset="0"/>
              </a:rPr>
              <a:t> </a:t>
            </a:r>
            <a:r>
              <a:rPr lang="vi-VN" sz="900">
                <a:latin typeface="Times New Roman" panose="02020603050405020304" pitchFamily="18" charset="0"/>
                <a:cs typeface="Times New Roman" panose="02020603050405020304" pitchFamily="18" charset="0"/>
              </a:rPr>
              <a:t>nào sau đây được sử dụng </a:t>
            </a:r>
            <a:r>
              <a:rPr lang="en-US" sz="900" smtClean="0">
                <a:latin typeface="Times New Roman" panose="02020603050405020304" pitchFamily="18" charset="0"/>
                <a:cs typeface="Times New Roman" panose="02020603050405020304" pitchFamily="18" charset="0"/>
              </a:rPr>
              <a:t>để nối</a:t>
            </a:r>
            <a:r>
              <a:rPr lang="vi-VN" sz="900" smtClean="0">
                <a:latin typeface="Times New Roman" panose="02020603050405020304" pitchFamily="18" charset="0"/>
                <a:cs typeface="Times New Roman" panose="02020603050405020304" pitchFamily="18" charset="0"/>
              </a:rPr>
              <a:t> </a:t>
            </a:r>
            <a:r>
              <a:rPr lang="vi-VN" sz="900">
                <a:latin typeface="Times New Roman" panose="02020603050405020304" pitchFamily="18" charset="0"/>
                <a:cs typeface="Times New Roman" panose="02020603050405020304" pitchFamily="18" charset="0"/>
              </a:rPr>
              <a:t>các trục </a:t>
            </a:r>
            <a:endParaRPr lang="en-US" sz="900" smtClean="0">
              <a:latin typeface="Times New Roman" panose="02020603050405020304" pitchFamily="18" charset="0"/>
              <a:cs typeface="Times New Roman" panose="02020603050405020304" pitchFamily="18" charset="0"/>
            </a:endParaRPr>
          </a:p>
          <a:p>
            <a:pPr marL="0" indent="0">
              <a:buFontTx/>
              <a:buNone/>
              <a:defRPr/>
            </a:pPr>
            <a:r>
              <a:rPr lang="vi-VN" sz="900" smtClean="0">
                <a:latin typeface="Times New Roman" panose="02020603050405020304" pitchFamily="18" charset="0"/>
                <a:cs typeface="Times New Roman" panose="02020603050405020304" pitchFamily="18" charset="0"/>
              </a:rPr>
              <a:t>cắt n</a:t>
            </a:r>
            <a:r>
              <a:rPr lang="en-US" sz="900" smtClean="0">
                <a:latin typeface="Times New Roman" panose="02020603050405020304" pitchFamily="18" charset="0"/>
                <a:cs typeface="Times New Roman" panose="02020603050405020304" pitchFamily="18" charset="0"/>
              </a:rPr>
              <a:t>hau?</a:t>
            </a:r>
            <a:endParaRPr lang="en-US" sz="900">
              <a:latin typeface="Times New Roman" panose="02020603050405020304" pitchFamily="18" charset="0"/>
              <a:cs typeface="Times New Roman" panose="02020603050405020304" pitchFamily="18" charset="0"/>
            </a:endParaRPr>
          </a:p>
          <a:p>
            <a:pPr marL="0" indent="0">
              <a:buFontTx/>
              <a:buNone/>
              <a:defRPr/>
            </a:pPr>
            <a:r>
              <a:rPr lang="vi-VN" sz="900">
                <a:latin typeface="Times New Roman" panose="02020603050405020304" pitchFamily="18" charset="0"/>
                <a:cs typeface="Times New Roman" panose="02020603050405020304" pitchFamily="18" charset="0"/>
              </a:rPr>
              <a:t>  ① </a:t>
            </a:r>
            <a:r>
              <a:rPr lang="en-US" altLang="ko-KR" sz="900">
                <a:latin typeface="Times New Roman" panose="02020603050405020304" pitchFamily="18" charset="0"/>
                <a:cs typeface="Times New Roman" panose="02020603050405020304" pitchFamily="18" charset="0"/>
              </a:rPr>
              <a:t>Universal C</a:t>
            </a:r>
            <a:r>
              <a:rPr lang="en-US" altLang="ko-KR" sz="900" smtClean="0">
                <a:latin typeface="Times New Roman" panose="02020603050405020304" pitchFamily="18" charset="0"/>
                <a:cs typeface="Times New Roman" panose="02020603050405020304" pitchFamily="18" charset="0"/>
              </a:rPr>
              <a:t>oupling</a:t>
            </a:r>
            <a:r>
              <a:rPr lang="ko-KR" altLang="en-US" sz="900" smtClean="0">
                <a:latin typeface="Times New Roman" panose="02020603050405020304" pitchFamily="18" charset="0"/>
                <a:cs typeface="Times New Roman" panose="02020603050405020304" pitchFamily="18" charset="0"/>
              </a:rPr>
              <a:t>   </a:t>
            </a:r>
            <a:r>
              <a:rPr lang="vi-VN" sz="900" smtClean="0">
                <a:latin typeface="Times New Roman" panose="02020603050405020304" pitchFamily="18" charset="0"/>
                <a:cs typeface="Times New Roman" panose="02020603050405020304" pitchFamily="18" charset="0"/>
              </a:rPr>
              <a:t>② Oldham</a:t>
            </a:r>
            <a:r>
              <a:rPr lang="en-US" sz="900" smtClean="0">
                <a:latin typeface="Times New Roman" panose="02020603050405020304" pitchFamily="18" charset="0"/>
                <a:cs typeface="Times New Roman" panose="02020603050405020304" pitchFamily="18" charset="0"/>
              </a:rPr>
              <a:t> Coupling</a:t>
            </a:r>
            <a:endParaRPr lang="vi-VN" sz="900">
              <a:latin typeface="Times New Roman" panose="02020603050405020304" pitchFamily="18" charset="0"/>
              <a:cs typeface="Times New Roman" panose="02020603050405020304" pitchFamily="18" charset="0"/>
            </a:endParaRPr>
          </a:p>
          <a:p>
            <a:pPr marL="0" indent="0">
              <a:buFontTx/>
              <a:buNone/>
              <a:defRPr/>
            </a:pPr>
            <a:r>
              <a:rPr lang="en-US" sz="900">
                <a:latin typeface="Times New Roman" panose="02020603050405020304" pitchFamily="18" charset="0"/>
                <a:cs typeface="Times New Roman" panose="02020603050405020304" pitchFamily="18" charset="0"/>
              </a:rPr>
              <a:t>  ③ </a:t>
            </a:r>
            <a:r>
              <a:rPr lang="en-US" altLang="ko-KR" sz="900">
                <a:latin typeface="Times New Roman" panose="02020603050405020304" pitchFamily="18" charset="0"/>
                <a:cs typeface="Times New Roman" panose="02020603050405020304" pitchFamily="18" charset="0"/>
              </a:rPr>
              <a:t>Flange C</a:t>
            </a:r>
            <a:r>
              <a:rPr lang="en-US" altLang="ko-KR" sz="900" smtClean="0">
                <a:latin typeface="Times New Roman" panose="02020603050405020304" pitchFamily="18" charset="0"/>
                <a:cs typeface="Times New Roman" panose="02020603050405020304" pitchFamily="18" charset="0"/>
              </a:rPr>
              <a:t>oupling</a:t>
            </a:r>
            <a:r>
              <a:rPr lang="ko-KR" altLang="en-US" sz="900" smtClean="0">
                <a:latin typeface="Times New Roman" panose="02020603050405020304" pitchFamily="18" charset="0"/>
                <a:cs typeface="Times New Roman" panose="02020603050405020304" pitchFamily="18" charset="0"/>
              </a:rPr>
              <a:t>        </a:t>
            </a:r>
            <a:r>
              <a:rPr lang="en-US" sz="900" smtClean="0">
                <a:latin typeface="Times New Roman" panose="02020603050405020304" pitchFamily="18" charset="0"/>
                <a:cs typeface="Times New Roman" panose="02020603050405020304" pitchFamily="18" charset="0"/>
              </a:rPr>
              <a:t>④ </a:t>
            </a:r>
            <a:r>
              <a:rPr lang="en-US" altLang="ko-KR" sz="900">
                <a:latin typeface="Times New Roman" panose="02020603050405020304" pitchFamily="18" charset="0"/>
                <a:cs typeface="Times New Roman" panose="02020603050405020304" pitchFamily="18" charset="0"/>
              </a:rPr>
              <a:t>Flexible </a:t>
            </a:r>
            <a:r>
              <a:rPr lang="en-US" altLang="ko-KR" sz="900" smtClean="0">
                <a:latin typeface="Times New Roman" panose="02020603050405020304" pitchFamily="18" charset="0"/>
                <a:cs typeface="Times New Roman" panose="02020603050405020304" pitchFamily="18" charset="0"/>
              </a:rPr>
              <a:t>coupling</a:t>
            </a:r>
            <a:endParaRPr lang="en-US" sz="900">
              <a:latin typeface="Times New Roman" panose="02020603050405020304" pitchFamily="18" charset="0"/>
              <a:cs typeface="Times New Roman" panose="02020603050405020304" pitchFamily="18" charset="0"/>
            </a:endParaRPr>
          </a:p>
          <a:p>
            <a:pPr marL="0" indent="0">
              <a:buFontTx/>
              <a:buNone/>
              <a:defRPr/>
            </a:pPr>
            <a:endParaRPr lang="en-US" sz="900">
              <a:latin typeface="Times New Roman" panose="02020603050405020304" pitchFamily="18" charset="0"/>
              <a:cs typeface="Times New Roman" panose="02020603050405020304" pitchFamily="18" charset="0"/>
            </a:endParaRPr>
          </a:p>
          <a:p>
            <a:pPr marL="0" indent="0">
              <a:buFontTx/>
              <a:buNone/>
              <a:defRPr/>
            </a:pPr>
            <a:r>
              <a:rPr lang="vi-VN" sz="900">
                <a:latin typeface="Times New Roman" panose="02020603050405020304" pitchFamily="18" charset="0"/>
                <a:cs typeface="Times New Roman" panose="02020603050405020304" pitchFamily="18" charset="0"/>
              </a:rPr>
              <a:t>64. </a:t>
            </a:r>
            <a:r>
              <a:rPr lang="en-US" sz="900" smtClean="0">
                <a:latin typeface="Times New Roman" panose="02020603050405020304" pitchFamily="18" charset="0"/>
                <a:cs typeface="Times New Roman" panose="02020603050405020304" pitchFamily="18" charset="0"/>
              </a:rPr>
              <a:t>Hình dưới đây là loại vòng bi nào</a:t>
            </a:r>
            <a:r>
              <a:rPr lang="vi-VN" sz="900" smtClean="0">
                <a:latin typeface="Times New Roman" panose="02020603050405020304" pitchFamily="18" charset="0"/>
                <a:cs typeface="Times New Roman" panose="02020603050405020304" pitchFamily="18" charset="0"/>
              </a:rPr>
              <a:t>?</a:t>
            </a:r>
            <a:endParaRPr lang="vi-VN" sz="900">
              <a:latin typeface="Times New Roman" panose="02020603050405020304" pitchFamily="18" charset="0"/>
              <a:cs typeface="Times New Roman" panose="02020603050405020304" pitchFamily="18" charset="0"/>
            </a:endParaRPr>
          </a:p>
          <a:p>
            <a:pPr marL="0" indent="0">
              <a:buFontTx/>
              <a:buNone/>
              <a:defRPr/>
            </a:pPr>
            <a:endParaRPr lang="en-US" sz="900">
              <a:latin typeface="Times New Roman" panose="02020603050405020304" pitchFamily="18" charset="0"/>
              <a:cs typeface="Times New Roman" panose="02020603050405020304" pitchFamily="18" charset="0"/>
            </a:endParaRPr>
          </a:p>
          <a:p>
            <a:pPr marL="0" indent="0">
              <a:buFontTx/>
              <a:buNone/>
              <a:defRPr/>
            </a:pPr>
            <a:r>
              <a:rPr lang="en-US" sz="900">
                <a:latin typeface="Times New Roman" panose="02020603050405020304" pitchFamily="18" charset="0"/>
                <a:cs typeface="Times New Roman" panose="02020603050405020304" pitchFamily="18" charset="0"/>
              </a:rPr>
              <a:t>  ① </a:t>
            </a:r>
            <a:r>
              <a:rPr lang="en-US" altLang="ko-KR" sz="900">
                <a:latin typeface="Times New Roman" panose="02020603050405020304" pitchFamily="18" charset="0"/>
                <a:cs typeface="Times New Roman" panose="02020603050405020304" pitchFamily="18" charset="0"/>
              </a:rPr>
              <a:t>Single row deep groove ball </a:t>
            </a:r>
            <a:r>
              <a:rPr lang="en-US" altLang="ko-KR" sz="900" smtClean="0">
                <a:latin typeface="Times New Roman" panose="02020603050405020304" pitchFamily="18" charset="0"/>
                <a:cs typeface="Times New Roman" panose="02020603050405020304" pitchFamily="18" charset="0"/>
              </a:rPr>
              <a:t>bearing</a:t>
            </a:r>
          </a:p>
          <a:p>
            <a:pPr marL="0" indent="0">
              <a:buFontTx/>
              <a:buNone/>
              <a:defRPr/>
            </a:pPr>
            <a:r>
              <a:rPr lang="en-US" sz="900" smtClean="0">
                <a:latin typeface="Times New Roman" panose="02020603050405020304" pitchFamily="18" charset="0"/>
                <a:cs typeface="Times New Roman" panose="02020603050405020304" pitchFamily="18" charset="0"/>
              </a:rPr>
              <a:t>  </a:t>
            </a:r>
            <a:r>
              <a:rPr lang="en-US" sz="900">
                <a:latin typeface="Times New Roman" panose="02020603050405020304" pitchFamily="18" charset="0"/>
                <a:cs typeface="Times New Roman" panose="02020603050405020304" pitchFamily="18" charset="0"/>
              </a:rPr>
              <a:t>② </a:t>
            </a:r>
            <a:r>
              <a:rPr lang="en-US" sz="900" smtClean="0">
                <a:latin typeface="Times New Roman" panose="02020603050405020304" pitchFamily="18" charset="0"/>
                <a:cs typeface="Times New Roman" panose="02020603050405020304" pitchFamily="18" charset="0"/>
              </a:rPr>
              <a:t>Magneto ball Bearing</a:t>
            </a:r>
            <a:endParaRPr lang="en-US" sz="900">
              <a:latin typeface="Times New Roman" panose="02020603050405020304" pitchFamily="18" charset="0"/>
              <a:cs typeface="Times New Roman" panose="02020603050405020304" pitchFamily="18" charset="0"/>
            </a:endParaRPr>
          </a:p>
          <a:p>
            <a:pPr marL="0" indent="0">
              <a:buFontTx/>
              <a:buNone/>
              <a:defRPr/>
            </a:pPr>
            <a:r>
              <a:rPr lang="en-US" sz="900">
                <a:latin typeface="Times New Roman" panose="02020603050405020304" pitchFamily="18" charset="0"/>
                <a:cs typeface="Times New Roman" panose="02020603050405020304" pitchFamily="18" charset="0"/>
              </a:rPr>
              <a:t>  ③ </a:t>
            </a:r>
            <a:r>
              <a:rPr lang="en-US" altLang="ko-KR" sz="900">
                <a:latin typeface="Times New Roman" panose="02020603050405020304" pitchFamily="18" charset="0"/>
                <a:cs typeface="Times New Roman" panose="02020603050405020304" pitchFamily="18" charset="0"/>
              </a:rPr>
              <a:t>Angular ball </a:t>
            </a:r>
            <a:r>
              <a:rPr lang="en-US" altLang="ko-KR" sz="900" smtClean="0">
                <a:latin typeface="Times New Roman" panose="02020603050405020304" pitchFamily="18" charset="0"/>
                <a:cs typeface="Times New Roman" panose="02020603050405020304" pitchFamily="18" charset="0"/>
              </a:rPr>
              <a:t>bearing</a:t>
            </a:r>
          </a:p>
          <a:p>
            <a:pPr marL="0" indent="0">
              <a:buFontTx/>
              <a:buNone/>
              <a:defRPr/>
            </a:pPr>
            <a:r>
              <a:rPr lang="en-US" sz="900" smtClean="0">
                <a:latin typeface="Times New Roman" panose="02020603050405020304" pitchFamily="18" charset="0"/>
                <a:cs typeface="Times New Roman" panose="02020603050405020304" pitchFamily="18" charset="0"/>
              </a:rPr>
              <a:t>  </a:t>
            </a:r>
            <a:r>
              <a:rPr lang="en-US" sz="900">
                <a:latin typeface="Times New Roman" panose="02020603050405020304" pitchFamily="18" charset="0"/>
                <a:cs typeface="Times New Roman" panose="02020603050405020304" pitchFamily="18" charset="0"/>
              </a:rPr>
              <a:t>④ </a:t>
            </a:r>
            <a:r>
              <a:rPr lang="en-US" altLang="ko-KR" sz="900">
                <a:latin typeface="Times New Roman" panose="02020603050405020304" pitchFamily="18" charset="0"/>
                <a:cs typeface="Times New Roman" panose="02020603050405020304" pitchFamily="18" charset="0"/>
              </a:rPr>
              <a:t>Self-aligning ball bearing </a:t>
            </a:r>
            <a:endParaRPr lang="en-US" altLang="ko-KR" sz="900" smtClean="0">
              <a:latin typeface="Times New Roman" panose="02020603050405020304" pitchFamily="18" charset="0"/>
              <a:cs typeface="Times New Roman" panose="02020603050405020304" pitchFamily="18" charset="0"/>
            </a:endParaRPr>
          </a:p>
          <a:p>
            <a:pPr marL="0" indent="0">
              <a:buFontTx/>
              <a:buNone/>
              <a:defRPr/>
            </a:pPr>
            <a:endParaRPr lang="en-US" sz="900">
              <a:latin typeface="Times New Roman" panose="02020603050405020304" pitchFamily="18" charset="0"/>
              <a:cs typeface="Times New Roman" panose="02020603050405020304" pitchFamily="18" charset="0"/>
            </a:endParaRPr>
          </a:p>
          <a:p>
            <a:pPr marL="0" indent="0">
              <a:buFontTx/>
              <a:buNone/>
              <a:defRPr/>
            </a:pPr>
            <a:r>
              <a:rPr lang="en-US" sz="900">
                <a:latin typeface="Times New Roman" panose="02020603050405020304" pitchFamily="18" charset="0"/>
                <a:cs typeface="Times New Roman" panose="02020603050405020304" pitchFamily="18" charset="0"/>
              </a:rPr>
              <a:t>65. V</a:t>
            </a:r>
            <a:r>
              <a:rPr lang="en-US" sz="900" smtClean="0">
                <a:latin typeface="Times New Roman" panose="02020603050405020304" pitchFamily="18" charset="0"/>
                <a:cs typeface="Times New Roman" panose="02020603050405020304" pitchFamily="18" charset="0"/>
              </a:rPr>
              <a:t>òng bi có chỉ số như sau </a:t>
            </a:r>
            <a:r>
              <a:rPr lang="en-US" sz="900">
                <a:latin typeface="Times New Roman" panose="02020603050405020304" pitchFamily="18" charset="0"/>
                <a:cs typeface="Times New Roman" panose="02020603050405020304" pitchFamily="18" charset="0"/>
              </a:rPr>
              <a:t>62 08 C2 P6</a:t>
            </a:r>
          </a:p>
          <a:p>
            <a:pPr marL="0" indent="0">
              <a:buFontTx/>
              <a:buNone/>
              <a:defRPr/>
            </a:pPr>
            <a:r>
              <a:rPr lang="en-US" sz="900">
                <a:latin typeface="Times New Roman" panose="02020603050405020304" pitchFamily="18" charset="0"/>
                <a:cs typeface="Times New Roman" panose="02020603050405020304" pitchFamily="18" charset="0"/>
              </a:rPr>
              <a:t>      </a:t>
            </a:r>
            <a:r>
              <a:rPr lang="en-US" sz="900" smtClean="0">
                <a:latin typeface="Times New Roman" panose="02020603050405020304" pitchFamily="18" charset="0"/>
                <a:cs typeface="Times New Roman" panose="02020603050405020304" pitchFamily="18" charset="0"/>
              </a:rPr>
              <a:t>Đáp án nào sai?</a:t>
            </a:r>
            <a:endParaRPr lang="en-US" sz="900">
              <a:latin typeface="Times New Roman" panose="02020603050405020304" pitchFamily="18" charset="0"/>
              <a:cs typeface="Times New Roman" panose="02020603050405020304" pitchFamily="18" charset="0"/>
            </a:endParaRPr>
          </a:p>
          <a:p>
            <a:pPr>
              <a:defRPr/>
            </a:pPr>
            <a:endParaRPr lang="en-US" sz="900">
              <a:latin typeface="Times New Roman" panose="02020603050405020304" pitchFamily="18" charset="0"/>
              <a:cs typeface="Times New Roman" panose="02020603050405020304" pitchFamily="18" charset="0"/>
            </a:endParaRPr>
          </a:p>
          <a:p>
            <a:pPr marL="0" indent="0">
              <a:buFontTx/>
              <a:buNone/>
              <a:defRPr/>
            </a:pPr>
            <a:r>
              <a:rPr lang="en-US" sz="900">
                <a:latin typeface="Times New Roman" panose="02020603050405020304" pitchFamily="18" charset="0"/>
                <a:cs typeface="Times New Roman" panose="02020603050405020304" pitchFamily="18" charset="0"/>
              </a:rPr>
              <a:t>  ① </a:t>
            </a:r>
            <a:r>
              <a:rPr lang="en-US" sz="900" smtClean="0">
                <a:latin typeface="Times New Roman" panose="02020603050405020304" pitchFamily="18" charset="0"/>
                <a:cs typeface="Times New Roman" panose="02020603050405020304" pitchFamily="18" charset="0"/>
              </a:rPr>
              <a:t>Là </a:t>
            </a:r>
            <a:r>
              <a:rPr lang="en-US" altLang="ko-KR" sz="900" smtClean="0">
                <a:latin typeface="Times New Roman" panose="02020603050405020304" pitchFamily="18" charset="0"/>
                <a:cs typeface="Times New Roman" panose="02020603050405020304" pitchFamily="18" charset="0"/>
              </a:rPr>
              <a:t>Self-aligning </a:t>
            </a:r>
            <a:r>
              <a:rPr lang="en-US" altLang="ko-KR" sz="900">
                <a:latin typeface="Times New Roman" panose="02020603050405020304" pitchFamily="18" charset="0"/>
                <a:cs typeface="Times New Roman" panose="02020603050405020304" pitchFamily="18" charset="0"/>
              </a:rPr>
              <a:t>ball bearing </a:t>
            </a:r>
            <a:r>
              <a:rPr lang="en-US" sz="900" smtClean="0">
                <a:latin typeface="Times New Roman" panose="02020603050405020304" pitchFamily="18" charset="0"/>
                <a:cs typeface="Times New Roman" panose="02020603050405020304" pitchFamily="18" charset="0"/>
              </a:rPr>
              <a:t>.</a:t>
            </a:r>
            <a:endParaRPr lang="en-US" sz="900">
              <a:latin typeface="Times New Roman" panose="02020603050405020304" pitchFamily="18" charset="0"/>
              <a:cs typeface="Times New Roman" panose="02020603050405020304" pitchFamily="18" charset="0"/>
            </a:endParaRPr>
          </a:p>
          <a:p>
            <a:pPr marL="0" indent="0">
              <a:buFontTx/>
              <a:buNone/>
              <a:defRPr/>
            </a:pPr>
            <a:r>
              <a:rPr lang="vi-VN" sz="900">
                <a:latin typeface="Times New Roman" panose="02020603050405020304" pitchFamily="18" charset="0"/>
                <a:cs typeface="Times New Roman" panose="02020603050405020304" pitchFamily="18" charset="0"/>
              </a:rPr>
              <a:t>  ② Đường kính trong là 40mm.</a:t>
            </a:r>
          </a:p>
          <a:p>
            <a:pPr marL="0" indent="0">
              <a:buFontTx/>
              <a:buNone/>
              <a:defRPr/>
            </a:pPr>
            <a:r>
              <a:rPr lang="en-US" sz="900">
                <a:latin typeface="Times New Roman" panose="02020603050405020304" pitchFamily="18" charset="0"/>
                <a:cs typeface="Times New Roman" panose="02020603050405020304" pitchFamily="18" charset="0"/>
              </a:rPr>
              <a:t>  ③ C2 là ký hiệu </a:t>
            </a:r>
            <a:r>
              <a:rPr lang="en-US" altLang="ko-KR" sz="900" smtClean="0">
                <a:latin typeface="Times New Roman" panose="02020603050405020304" pitchFamily="18" charset="0"/>
                <a:cs typeface="Times New Roman" panose="02020603050405020304" pitchFamily="18" charset="0"/>
              </a:rPr>
              <a:t>Clearance</a:t>
            </a:r>
            <a:r>
              <a:rPr lang="en-US" sz="900" smtClean="0">
                <a:latin typeface="Times New Roman" panose="02020603050405020304" pitchFamily="18" charset="0"/>
                <a:cs typeface="Times New Roman" panose="02020603050405020304" pitchFamily="18" charset="0"/>
              </a:rPr>
              <a:t>.</a:t>
            </a:r>
            <a:endParaRPr lang="en-US" sz="900">
              <a:latin typeface="Times New Roman" panose="02020603050405020304" pitchFamily="18" charset="0"/>
              <a:cs typeface="Times New Roman" panose="02020603050405020304" pitchFamily="18" charset="0"/>
            </a:endParaRPr>
          </a:p>
          <a:p>
            <a:pPr marL="0" indent="0">
              <a:buFontTx/>
              <a:buNone/>
              <a:defRPr/>
            </a:pPr>
            <a:r>
              <a:rPr lang="en-US" sz="900">
                <a:latin typeface="Times New Roman" panose="02020603050405020304" pitchFamily="18" charset="0"/>
                <a:cs typeface="Times New Roman" panose="02020603050405020304" pitchFamily="18" charset="0"/>
              </a:rPr>
              <a:t>  ④ Độ chính </a:t>
            </a:r>
            <a:r>
              <a:rPr lang="en-US" sz="900" smtClean="0">
                <a:latin typeface="Times New Roman" panose="02020603050405020304" pitchFamily="18" charset="0"/>
                <a:cs typeface="Times New Roman" panose="02020603050405020304" pitchFamily="18" charset="0"/>
              </a:rPr>
              <a:t>xác là </a:t>
            </a:r>
            <a:r>
              <a:rPr lang="en-US" sz="900">
                <a:latin typeface="Times New Roman" panose="02020603050405020304" pitchFamily="18" charset="0"/>
                <a:cs typeface="Times New Roman" panose="02020603050405020304" pitchFamily="18" charset="0"/>
              </a:rPr>
              <a:t>cấp 6</a:t>
            </a:r>
            <a:r>
              <a:rPr lang="en-US" sz="900" smtClean="0">
                <a:latin typeface="Times New Roman" panose="02020603050405020304" pitchFamily="18" charset="0"/>
                <a:cs typeface="Times New Roman" panose="02020603050405020304" pitchFamily="18" charset="0"/>
              </a:rPr>
              <a:t>.</a:t>
            </a:r>
            <a:endParaRPr lang="en-US" sz="900">
              <a:latin typeface="Times New Roman" panose="02020603050405020304" pitchFamily="18" charset="0"/>
              <a:cs typeface="Times New Roman" panose="02020603050405020304" pitchFamily="18" charset="0"/>
            </a:endParaRPr>
          </a:p>
          <a:p>
            <a:pPr>
              <a:defRPr/>
            </a:pPr>
            <a:endParaRPr lang="en-US" sz="900">
              <a:latin typeface="Times New Roman" panose="02020603050405020304" pitchFamily="18" charset="0"/>
              <a:cs typeface="Times New Roman" panose="02020603050405020304" pitchFamily="18" charset="0"/>
            </a:endParaRPr>
          </a:p>
          <a:p>
            <a:pPr marL="0" indent="0">
              <a:buFontTx/>
              <a:buNone/>
              <a:defRPr/>
            </a:pPr>
            <a:r>
              <a:rPr lang="vi-VN" sz="900">
                <a:latin typeface="Times New Roman" panose="02020603050405020304" pitchFamily="18" charset="0"/>
                <a:cs typeface="Times New Roman" panose="02020603050405020304" pitchFamily="18" charset="0"/>
              </a:rPr>
              <a:t>66. Loại </a:t>
            </a:r>
            <a:r>
              <a:rPr lang="en-US" sz="900" smtClean="0">
                <a:latin typeface="Times New Roman" panose="02020603050405020304" pitchFamily="18" charset="0"/>
                <a:cs typeface="Times New Roman" panose="02020603050405020304" pitchFamily="18" charset="0"/>
              </a:rPr>
              <a:t>đinh ốc</a:t>
            </a:r>
            <a:r>
              <a:rPr lang="vi-VN" sz="900" smtClean="0">
                <a:latin typeface="Times New Roman" panose="02020603050405020304" pitchFamily="18" charset="0"/>
                <a:cs typeface="Times New Roman" panose="02020603050405020304" pitchFamily="18" charset="0"/>
              </a:rPr>
              <a:t> </a:t>
            </a:r>
            <a:r>
              <a:rPr lang="vi-VN" sz="900">
                <a:latin typeface="Times New Roman" panose="02020603050405020304" pitchFamily="18" charset="0"/>
                <a:cs typeface="Times New Roman" panose="02020603050405020304" pitchFamily="18" charset="0"/>
              </a:rPr>
              <a:t>nào sau đây dùng để </a:t>
            </a:r>
            <a:r>
              <a:rPr lang="en-US" sz="900" smtClean="0">
                <a:latin typeface="Times New Roman" panose="02020603050405020304" pitchFamily="18" charset="0"/>
                <a:cs typeface="Times New Roman" panose="02020603050405020304" pitchFamily="18" charset="0"/>
              </a:rPr>
              <a:t>nối</a:t>
            </a:r>
            <a:r>
              <a:rPr lang="vi-VN" sz="900" smtClean="0">
                <a:latin typeface="Times New Roman" panose="02020603050405020304" pitchFamily="18" charset="0"/>
                <a:cs typeface="Times New Roman" panose="02020603050405020304" pitchFamily="18" charset="0"/>
              </a:rPr>
              <a:t>?</a:t>
            </a:r>
            <a:endParaRPr lang="vi-VN" sz="900">
              <a:latin typeface="Times New Roman" panose="02020603050405020304" pitchFamily="18" charset="0"/>
              <a:cs typeface="Times New Roman" panose="02020603050405020304" pitchFamily="18" charset="0"/>
            </a:endParaRPr>
          </a:p>
          <a:p>
            <a:pPr>
              <a:defRPr/>
            </a:pPr>
            <a:endParaRPr lang="en-US" sz="900" smtClean="0">
              <a:latin typeface="Times New Roman" panose="02020603050405020304" pitchFamily="18" charset="0"/>
              <a:cs typeface="Times New Roman" panose="02020603050405020304" pitchFamily="18" charset="0"/>
            </a:endParaRPr>
          </a:p>
          <a:p>
            <a:pPr marL="0" indent="0">
              <a:buFontTx/>
              <a:buNone/>
              <a:defRPr/>
            </a:pPr>
            <a:r>
              <a:rPr lang="vi-VN" sz="900" smtClean="0">
                <a:latin typeface="Times New Roman" panose="02020603050405020304" pitchFamily="18" charset="0"/>
                <a:cs typeface="Times New Roman" panose="02020603050405020304" pitchFamily="18" charset="0"/>
              </a:rPr>
              <a:t>  ① </a:t>
            </a:r>
            <a:r>
              <a:rPr lang="en-US" sz="900" smtClean="0">
                <a:latin typeface="Times New Roman" panose="02020603050405020304" pitchFamily="18" charset="0"/>
                <a:cs typeface="Times New Roman" panose="02020603050405020304" pitchFamily="18" charset="0"/>
              </a:rPr>
              <a:t>Đinh ốc</a:t>
            </a:r>
            <a:r>
              <a:rPr lang="vi-VN" sz="900" smtClean="0">
                <a:latin typeface="Times New Roman" panose="02020603050405020304" pitchFamily="18" charset="0"/>
                <a:cs typeface="Times New Roman" panose="02020603050405020304" pitchFamily="18" charset="0"/>
              </a:rPr>
              <a:t> </a:t>
            </a:r>
            <a:r>
              <a:rPr lang="en-US" sz="900" smtClean="0">
                <a:latin typeface="Times New Roman" panose="02020603050405020304" pitchFamily="18" charset="0"/>
                <a:cs typeface="Times New Roman" panose="02020603050405020304" pitchFamily="18" charset="0"/>
              </a:rPr>
              <a:t>Square</a:t>
            </a:r>
            <a:r>
              <a:rPr lang="vi-VN" sz="900" smtClean="0">
                <a:latin typeface="Times New Roman" panose="02020603050405020304" pitchFamily="18" charset="0"/>
                <a:cs typeface="Times New Roman" panose="02020603050405020304" pitchFamily="18" charset="0"/>
              </a:rPr>
              <a:t> </a:t>
            </a:r>
            <a:r>
              <a:rPr lang="en-US" sz="900" smtClean="0">
                <a:latin typeface="Times New Roman" panose="02020603050405020304" pitchFamily="18" charset="0"/>
                <a:cs typeface="Times New Roman" panose="02020603050405020304" pitchFamily="18" charset="0"/>
              </a:rPr>
              <a:t>             </a:t>
            </a:r>
            <a:r>
              <a:rPr lang="vi-VN" sz="900" smtClean="0">
                <a:latin typeface="Times New Roman" panose="02020603050405020304" pitchFamily="18" charset="0"/>
                <a:cs typeface="Times New Roman" panose="02020603050405020304" pitchFamily="18" charset="0"/>
              </a:rPr>
              <a:t>② </a:t>
            </a:r>
            <a:r>
              <a:rPr lang="en-US" sz="900" smtClean="0">
                <a:latin typeface="Times New Roman" panose="02020603050405020304" pitchFamily="18" charset="0"/>
                <a:cs typeface="Times New Roman" panose="02020603050405020304" pitchFamily="18" charset="0"/>
              </a:rPr>
              <a:t>Đinh ốc</a:t>
            </a:r>
            <a:r>
              <a:rPr lang="vi-VN" sz="900" smtClean="0">
                <a:latin typeface="Times New Roman" panose="02020603050405020304" pitchFamily="18" charset="0"/>
                <a:cs typeface="Times New Roman" panose="02020603050405020304" pitchFamily="18" charset="0"/>
              </a:rPr>
              <a:t> </a:t>
            </a:r>
            <a:r>
              <a:rPr lang="en-US" altLang="ko-KR" sz="900">
                <a:latin typeface="Times New Roman" panose="02020603050405020304" pitchFamily="18" charset="0"/>
                <a:cs typeface="Times New Roman" panose="02020603050405020304" pitchFamily="18" charset="0"/>
              </a:rPr>
              <a:t>buttress </a:t>
            </a:r>
            <a:r>
              <a:rPr lang="en-US" altLang="ko-KR" sz="900" smtClean="0">
                <a:latin typeface="Times New Roman" panose="02020603050405020304" pitchFamily="18" charset="0"/>
                <a:cs typeface="Times New Roman" panose="02020603050405020304" pitchFamily="18" charset="0"/>
              </a:rPr>
              <a:t>screw</a:t>
            </a:r>
          </a:p>
          <a:p>
            <a:pPr marL="0" indent="0">
              <a:buFontTx/>
              <a:buNone/>
              <a:defRPr/>
            </a:pPr>
            <a:r>
              <a:rPr lang="en-US" sz="900" smtClean="0">
                <a:latin typeface="Times New Roman" panose="02020603050405020304" pitchFamily="18" charset="0"/>
                <a:cs typeface="Times New Roman" panose="02020603050405020304" pitchFamily="18" charset="0"/>
              </a:rPr>
              <a:t>  </a:t>
            </a:r>
            <a:r>
              <a:rPr lang="en-US" sz="900">
                <a:latin typeface="Times New Roman" panose="02020603050405020304" pitchFamily="18" charset="0"/>
                <a:cs typeface="Times New Roman" panose="02020603050405020304" pitchFamily="18" charset="0"/>
              </a:rPr>
              <a:t>③ </a:t>
            </a:r>
            <a:r>
              <a:rPr lang="en-US" sz="900" smtClean="0">
                <a:latin typeface="Times New Roman" panose="02020603050405020304" pitchFamily="18" charset="0"/>
                <a:cs typeface="Times New Roman" panose="02020603050405020304" pitchFamily="18" charset="0"/>
              </a:rPr>
              <a:t>Đinh ốc </a:t>
            </a:r>
            <a:r>
              <a:rPr lang="en-US" altLang="ko-KR" sz="900" smtClean="0">
                <a:latin typeface="Times New Roman" panose="02020603050405020304" pitchFamily="18" charset="0"/>
                <a:cs typeface="Times New Roman" panose="02020603050405020304" pitchFamily="18" charset="0"/>
              </a:rPr>
              <a:t>knuckle</a:t>
            </a:r>
            <a:r>
              <a:rPr lang="en-US" sz="900" smtClean="0">
                <a:latin typeface="Times New Roman" panose="02020603050405020304" pitchFamily="18" charset="0"/>
                <a:cs typeface="Times New Roman" panose="02020603050405020304" pitchFamily="18" charset="0"/>
              </a:rPr>
              <a:t>            ④ Đinh ốc </a:t>
            </a:r>
            <a:r>
              <a:rPr lang="en-US" altLang="ko-KR" sz="900">
                <a:latin typeface="Times New Roman" panose="02020603050405020304" pitchFamily="18" charset="0"/>
                <a:cs typeface="Times New Roman" panose="02020603050405020304" pitchFamily="18" charset="0"/>
              </a:rPr>
              <a:t>unified thread</a:t>
            </a:r>
            <a:endParaRPr lang="en-US" sz="900">
              <a:latin typeface="Times New Roman" panose="02020603050405020304" pitchFamily="18" charset="0"/>
              <a:cs typeface="Times New Roman" panose="02020603050405020304" pitchFamily="18" charset="0"/>
            </a:endParaRPr>
          </a:p>
          <a:p>
            <a:pPr>
              <a:defRPr/>
            </a:pPr>
            <a:endParaRPr lang="en-US" sz="900">
              <a:latin typeface="Times New Roman" panose="02020603050405020304" pitchFamily="18" charset="0"/>
              <a:cs typeface="Times New Roman" panose="02020603050405020304" pitchFamily="18" charset="0"/>
            </a:endParaRPr>
          </a:p>
          <a:p>
            <a:pPr marL="0" indent="0">
              <a:buFontTx/>
              <a:buNone/>
              <a:defRPr/>
            </a:pPr>
            <a:r>
              <a:rPr lang="vi-VN" sz="900">
                <a:latin typeface="Times New Roman" panose="02020603050405020304" pitchFamily="18" charset="0"/>
                <a:cs typeface="Times New Roman" panose="02020603050405020304" pitchFamily="18" charset="0"/>
              </a:rPr>
              <a:t>67. </a:t>
            </a:r>
            <a:r>
              <a:rPr lang="en-US" sz="900" smtClean="0">
                <a:latin typeface="Times New Roman" panose="02020603050405020304" pitchFamily="18" charset="0"/>
                <a:cs typeface="Times New Roman" panose="02020603050405020304" pitchFamily="18" charset="0"/>
              </a:rPr>
              <a:t>Chốt Pin nào đ</a:t>
            </a:r>
            <a:r>
              <a:rPr lang="vi-VN" sz="900" smtClean="0">
                <a:latin typeface="Times New Roman" panose="02020603050405020304" pitchFamily="18" charset="0"/>
                <a:cs typeface="Times New Roman" panose="02020603050405020304" pitchFamily="18" charset="0"/>
              </a:rPr>
              <a:t>ược </a:t>
            </a:r>
            <a:r>
              <a:rPr lang="vi-VN" sz="900">
                <a:latin typeface="Times New Roman" panose="02020603050405020304" pitchFamily="18" charset="0"/>
                <a:cs typeface="Times New Roman" panose="02020603050405020304" pitchFamily="18" charset="0"/>
              </a:rPr>
              <a:t>sử dụng để ngăn chặn việc nới lỏng </a:t>
            </a:r>
            <a:r>
              <a:rPr lang="vi-VN" sz="900" smtClean="0">
                <a:latin typeface="Times New Roman" panose="02020603050405020304" pitchFamily="18" charset="0"/>
                <a:cs typeface="Times New Roman" panose="02020603050405020304" pitchFamily="18" charset="0"/>
              </a:rPr>
              <a:t>bu</a:t>
            </a:r>
            <a:r>
              <a:rPr lang="en-US" sz="900" smtClean="0">
                <a:latin typeface="Times New Roman" panose="02020603050405020304" pitchFamily="18" charset="0"/>
                <a:cs typeface="Times New Roman" panose="02020603050405020304" pitchFamily="18" charset="0"/>
              </a:rPr>
              <a:t>    </a:t>
            </a:r>
            <a:r>
              <a:rPr lang="vi-VN" sz="900" smtClean="0">
                <a:latin typeface="Times New Roman" panose="02020603050405020304" pitchFamily="18" charset="0"/>
                <a:cs typeface="Times New Roman" panose="02020603050405020304" pitchFamily="18" charset="0"/>
              </a:rPr>
              <a:t> </a:t>
            </a:r>
            <a:r>
              <a:rPr lang="vi-VN" sz="900">
                <a:latin typeface="Times New Roman" panose="02020603050405020304" pitchFamily="18" charset="0"/>
                <a:cs typeface="Times New Roman" panose="02020603050405020304" pitchFamily="18" charset="0"/>
              </a:rPr>
              <a:t>lông và đai </a:t>
            </a:r>
            <a:r>
              <a:rPr lang="vi-VN" sz="900" smtClean="0">
                <a:latin typeface="Times New Roman" panose="02020603050405020304" pitchFamily="18" charset="0"/>
                <a:cs typeface="Times New Roman" panose="02020603050405020304" pitchFamily="18" charset="0"/>
              </a:rPr>
              <a:t>ốc</a:t>
            </a:r>
            <a:r>
              <a:rPr lang="en-US" sz="900" smtClean="0">
                <a:latin typeface="Times New Roman" panose="02020603050405020304" pitchFamily="18" charset="0"/>
                <a:cs typeface="Times New Roman" panose="02020603050405020304" pitchFamily="18" charset="0"/>
              </a:rPr>
              <a:t>,</a:t>
            </a:r>
            <a:r>
              <a:rPr lang="vi-VN" sz="900" smtClean="0">
                <a:latin typeface="Times New Roman" panose="02020603050405020304" pitchFamily="18" charset="0"/>
                <a:cs typeface="Times New Roman" panose="02020603050405020304" pitchFamily="18" charset="0"/>
              </a:rPr>
              <a:t> </a:t>
            </a:r>
            <a:r>
              <a:rPr lang="vi-VN" sz="900">
                <a:latin typeface="Times New Roman" panose="02020603050405020304" pitchFamily="18" charset="0"/>
                <a:cs typeface="Times New Roman" panose="02020603050405020304" pitchFamily="18" charset="0"/>
              </a:rPr>
              <a:t>và để kết nối các bản </a:t>
            </a:r>
            <a:r>
              <a:rPr lang="vi-VN" sz="900" smtClean="0">
                <a:latin typeface="Times New Roman" panose="02020603050405020304" pitchFamily="18" charset="0"/>
                <a:cs typeface="Times New Roman" panose="02020603050405020304" pitchFamily="18" charset="0"/>
              </a:rPr>
              <a:t>lề</a:t>
            </a:r>
            <a:r>
              <a:rPr lang="en-US" sz="900" smtClean="0">
                <a:latin typeface="Times New Roman" panose="02020603050405020304" pitchFamily="18" charset="0"/>
                <a:cs typeface="Times New Roman" panose="02020603050405020304" pitchFamily="18" charset="0"/>
              </a:rPr>
              <a:t>?</a:t>
            </a:r>
          </a:p>
          <a:p>
            <a:pPr marL="0" indent="0">
              <a:buFontTx/>
              <a:buNone/>
              <a:defRPr/>
            </a:pPr>
            <a:r>
              <a:rPr lang="en-US" sz="900" smtClean="0">
                <a:latin typeface="Times New Roman" panose="02020603050405020304" pitchFamily="18" charset="0"/>
                <a:cs typeface="Times New Roman" panose="02020603050405020304" pitchFamily="18" charset="0"/>
              </a:rPr>
              <a:t>  </a:t>
            </a:r>
            <a:endParaRPr lang="en-US" sz="900">
              <a:latin typeface="Times New Roman" panose="02020603050405020304" pitchFamily="18" charset="0"/>
              <a:cs typeface="Times New Roman" panose="02020603050405020304" pitchFamily="18" charset="0"/>
            </a:endParaRPr>
          </a:p>
          <a:p>
            <a:pPr marL="0" indent="0">
              <a:buFontTx/>
              <a:buNone/>
              <a:defRPr/>
            </a:pPr>
            <a:r>
              <a:rPr lang="en-US" sz="900">
                <a:latin typeface="Times New Roman" panose="02020603050405020304" pitchFamily="18" charset="0"/>
                <a:cs typeface="Times New Roman" panose="02020603050405020304" pitchFamily="18" charset="0"/>
              </a:rPr>
              <a:t>  ① </a:t>
            </a:r>
            <a:r>
              <a:rPr lang="en-US" sz="900" smtClean="0">
                <a:latin typeface="Times New Roman" panose="02020603050405020304" pitchFamily="18" charset="0"/>
                <a:cs typeface="Times New Roman" panose="02020603050405020304" pitchFamily="18" charset="0"/>
              </a:rPr>
              <a:t>P</a:t>
            </a:r>
            <a:r>
              <a:rPr lang="en-US" altLang="ko-KR" sz="900" smtClean="0">
                <a:latin typeface="Times New Roman" panose="02020603050405020304" pitchFamily="18" charset="0"/>
                <a:cs typeface="Times New Roman" panose="02020603050405020304" pitchFamily="18" charset="0"/>
              </a:rPr>
              <a:t>arallel pin                 </a:t>
            </a:r>
            <a:r>
              <a:rPr lang="en-US" sz="900" smtClean="0">
                <a:latin typeface="Times New Roman" panose="02020603050405020304" pitchFamily="18" charset="0"/>
                <a:cs typeface="Times New Roman" panose="02020603050405020304" pitchFamily="18" charset="0"/>
              </a:rPr>
              <a:t>② T</a:t>
            </a:r>
            <a:r>
              <a:rPr lang="en-US" altLang="ko-KR" sz="900" smtClean="0">
                <a:latin typeface="Times New Roman" panose="02020603050405020304" pitchFamily="18" charset="0"/>
                <a:cs typeface="Times New Roman" panose="02020603050405020304" pitchFamily="18" charset="0"/>
              </a:rPr>
              <a:t>aper pin</a:t>
            </a:r>
          </a:p>
          <a:p>
            <a:pPr marL="0" indent="0">
              <a:buFontTx/>
              <a:buNone/>
              <a:defRPr/>
            </a:pPr>
            <a:r>
              <a:rPr lang="en-US" sz="900" smtClean="0">
                <a:latin typeface="Times New Roman" panose="02020603050405020304" pitchFamily="18" charset="0"/>
                <a:cs typeface="Times New Roman" panose="02020603050405020304" pitchFamily="18" charset="0"/>
              </a:rPr>
              <a:t>  </a:t>
            </a:r>
            <a:r>
              <a:rPr lang="en-US" sz="900">
                <a:latin typeface="Times New Roman" panose="02020603050405020304" pitchFamily="18" charset="0"/>
                <a:cs typeface="Times New Roman" panose="02020603050405020304" pitchFamily="18" charset="0"/>
              </a:rPr>
              <a:t>③ </a:t>
            </a:r>
            <a:r>
              <a:rPr lang="en-US" sz="900" smtClean="0">
                <a:latin typeface="Times New Roman" panose="02020603050405020304" pitchFamily="18" charset="0"/>
                <a:cs typeface="Times New Roman" panose="02020603050405020304" pitchFamily="18" charset="0"/>
              </a:rPr>
              <a:t>Split Pin                     ④ </a:t>
            </a:r>
            <a:r>
              <a:rPr lang="en-US" altLang="ko-KR" sz="900">
                <a:latin typeface="Times New Roman" panose="02020603050405020304" pitchFamily="18" charset="0"/>
                <a:cs typeface="Times New Roman" panose="02020603050405020304" pitchFamily="18" charset="0"/>
              </a:rPr>
              <a:t>Spring pin </a:t>
            </a:r>
            <a:endParaRPr lang="en-US" sz="900">
              <a:latin typeface="Times New Roman" panose="02020603050405020304" pitchFamily="18" charset="0"/>
              <a:cs typeface="Times New Roman" panose="02020603050405020304" pitchFamily="18" charset="0"/>
            </a:endParaRPr>
          </a:p>
        </p:txBody>
      </p:sp>
      <p:sp>
        <p:nvSpPr>
          <p:cNvPr id="8199" name="Rectangle 5"/>
          <p:cNvSpPr>
            <a:spLocks noChangeArrowheads="1"/>
          </p:cNvSpPr>
          <p:nvPr/>
        </p:nvSpPr>
        <p:spPr bwMode="auto">
          <a:xfrm>
            <a:off x="3384551" y="776290"/>
            <a:ext cx="3124200" cy="885348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har char="•"/>
              <a:defRPr kumimoji="1" sz="3200">
                <a:solidFill>
                  <a:schemeClr val="tx1"/>
                </a:solidFill>
                <a:latin typeface="굴림" charset="-127"/>
                <a:ea typeface="굴림" charset="-127"/>
              </a:defRPr>
            </a:lvl1pPr>
            <a:lvl2pPr marL="742950" indent="-285750" eaLnBrk="0" hangingPunct="0">
              <a:spcBef>
                <a:spcPct val="20000"/>
              </a:spcBef>
              <a:buChar char="–"/>
              <a:defRPr kumimoji="1" sz="2800">
                <a:solidFill>
                  <a:schemeClr val="tx1"/>
                </a:solidFill>
                <a:latin typeface="굴림" charset="-127"/>
                <a:ea typeface="굴림" charset="-127"/>
              </a:defRPr>
            </a:lvl2pPr>
            <a:lvl3pPr marL="1143000" indent="-228600" eaLnBrk="0" hangingPunct="0">
              <a:spcBef>
                <a:spcPct val="20000"/>
              </a:spcBef>
              <a:buChar char="•"/>
              <a:defRPr kumimoji="1" sz="2400">
                <a:solidFill>
                  <a:schemeClr val="tx1"/>
                </a:solidFill>
                <a:latin typeface="굴림" charset="-127"/>
                <a:ea typeface="굴림" charset="-127"/>
              </a:defRPr>
            </a:lvl3pPr>
            <a:lvl4pPr marL="1600200" indent="-228600" eaLnBrk="0" hangingPunct="0">
              <a:spcBef>
                <a:spcPct val="20000"/>
              </a:spcBef>
              <a:buChar char="–"/>
              <a:defRPr kumimoji="1" sz="2000">
                <a:solidFill>
                  <a:schemeClr val="tx1"/>
                </a:solidFill>
                <a:latin typeface="굴림" charset="-127"/>
                <a:ea typeface="굴림" charset="-127"/>
              </a:defRPr>
            </a:lvl4pPr>
            <a:lvl5pPr marL="2057400" indent="-228600" eaLnBrk="0" hangingPunct="0">
              <a:spcBef>
                <a:spcPct val="20000"/>
              </a:spcBef>
              <a:buChar char="»"/>
              <a:defRPr kumimoji="1" sz="2000">
                <a:solidFill>
                  <a:schemeClr val="tx1"/>
                </a:solidFill>
                <a:latin typeface="굴림" charset="-127"/>
                <a:ea typeface="굴림" charset="-127"/>
              </a:defRPr>
            </a:lvl5pPr>
            <a:lvl6pPr marL="2514600" indent="-228600" eaLnBrk="0" fontAlgn="base" hangingPunct="0">
              <a:spcBef>
                <a:spcPct val="20000"/>
              </a:spcBef>
              <a:spcAft>
                <a:spcPct val="0"/>
              </a:spcAft>
              <a:buChar char="»"/>
              <a:defRPr kumimoji="1" sz="2000">
                <a:solidFill>
                  <a:schemeClr val="tx1"/>
                </a:solidFill>
                <a:latin typeface="굴림" charset="-127"/>
                <a:ea typeface="굴림" charset="-127"/>
              </a:defRPr>
            </a:lvl6pPr>
            <a:lvl7pPr marL="2971800" indent="-228600" eaLnBrk="0" fontAlgn="base" hangingPunct="0">
              <a:spcBef>
                <a:spcPct val="20000"/>
              </a:spcBef>
              <a:spcAft>
                <a:spcPct val="0"/>
              </a:spcAft>
              <a:buChar char="»"/>
              <a:defRPr kumimoji="1" sz="2000">
                <a:solidFill>
                  <a:schemeClr val="tx1"/>
                </a:solidFill>
                <a:latin typeface="굴림" charset="-127"/>
                <a:ea typeface="굴림" charset="-127"/>
              </a:defRPr>
            </a:lvl7pPr>
            <a:lvl8pPr marL="3429000" indent="-228600" eaLnBrk="0" fontAlgn="base" hangingPunct="0">
              <a:spcBef>
                <a:spcPct val="20000"/>
              </a:spcBef>
              <a:spcAft>
                <a:spcPct val="0"/>
              </a:spcAft>
              <a:buChar char="»"/>
              <a:defRPr kumimoji="1" sz="2000">
                <a:solidFill>
                  <a:schemeClr val="tx1"/>
                </a:solidFill>
                <a:latin typeface="굴림" charset="-127"/>
                <a:ea typeface="굴림" charset="-127"/>
              </a:defRPr>
            </a:lvl8pPr>
            <a:lvl9pPr marL="3886200" indent="-228600" eaLnBrk="0" fontAlgn="base" hangingPunct="0">
              <a:spcBef>
                <a:spcPct val="20000"/>
              </a:spcBef>
              <a:spcAft>
                <a:spcPct val="0"/>
              </a:spcAft>
              <a:buChar char="»"/>
              <a:defRPr kumimoji="1" sz="2000">
                <a:solidFill>
                  <a:schemeClr val="tx1"/>
                </a:solidFill>
                <a:latin typeface="굴림" charset="-127"/>
                <a:ea typeface="굴림" charset="-127"/>
              </a:defRPr>
            </a:lvl9pPr>
          </a:lstStyle>
          <a:p>
            <a:pPr eaLnBrk="1" hangingPunct="1">
              <a:spcBef>
                <a:spcPct val="0"/>
              </a:spcBef>
              <a:buFontTx/>
              <a:buNone/>
            </a:pPr>
            <a:r>
              <a:rPr lang="en-US" altLang="ko-KR" sz="900">
                <a:latin typeface="Times New Roman" pitchFamily="18" charset="0"/>
                <a:ea typeface="돋움" pitchFamily="50" charset="-127"/>
                <a:cs typeface="Times New Roman" pitchFamily="18" charset="0"/>
              </a:rPr>
              <a:t>68. Điều gì là chính xác từ lời giải thích của Woodruff key?</a:t>
            </a:r>
          </a:p>
          <a:p>
            <a:pPr eaLnBrk="1" hangingPunct="1">
              <a:spcBef>
                <a:spcPct val="0"/>
              </a:spcBef>
              <a:buFontTx/>
              <a:buNone/>
            </a:pPr>
            <a:endParaRPr lang="en-US" altLang="ko-KR" sz="900">
              <a:latin typeface="Times New Roman" pitchFamily="18" charset="0"/>
              <a:ea typeface="돋움" pitchFamily="50" charset="-127"/>
              <a:cs typeface="Times New Roman" pitchFamily="18" charset="0"/>
            </a:endParaRPr>
          </a:p>
          <a:p>
            <a:pPr eaLnBrk="1" hangingPunct="1">
              <a:spcBef>
                <a:spcPct val="0"/>
              </a:spcBef>
              <a:buFontTx/>
              <a:buNone/>
            </a:pPr>
            <a:r>
              <a:rPr lang="vi-VN" altLang="ko-KR" sz="900">
                <a:latin typeface="Times New Roman" pitchFamily="18" charset="0"/>
                <a:ea typeface="돋움" pitchFamily="50" charset="-127"/>
                <a:cs typeface="Times New Roman" pitchFamily="18" charset="0"/>
              </a:rPr>
              <a:t>  ① Thường được sử dụng cho các trục lớn</a:t>
            </a:r>
          </a:p>
          <a:p>
            <a:pPr eaLnBrk="1" hangingPunct="1">
              <a:spcBef>
                <a:spcPct val="0"/>
              </a:spcBef>
              <a:buFontTx/>
              <a:buNone/>
            </a:pPr>
            <a:r>
              <a:rPr lang="vi-VN" altLang="ko-KR" sz="900">
                <a:latin typeface="Times New Roman" pitchFamily="18" charset="0"/>
                <a:ea typeface="돋움" pitchFamily="50" charset="-127"/>
                <a:cs typeface="Times New Roman" pitchFamily="18" charset="0"/>
              </a:rPr>
              <a:t>  ② Độ bền của trục </a:t>
            </a:r>
            <a:r>
              <a:rPr lang="en-US" altLang="ko-KR" sz="900">
                <a:latin typeface="Times New Roman" pitchFamily="18" charset="0"/>
                <a:ea typeface="돋움" pitchFamily="50" charset="-127"/>
                <a:cs typeface="Times New Roman" pitchFamily="18" charset="0"/>
              </a:rPr>
              <a:t>vượt trội</a:t>
            </a:r>
            <a:endParaRPr lang="vi-VN" altLang="ko-KR" sz="900">
              <a:latin typeface="Times New Roman" pitchFamily="18" charset="0"/>
              <a:ea typeface="돋움" pitchFamily="50" charset="-127"/>
              <a:cs typeface="Times New Roman" pitchFamily="18" charset="0"/>
            </a:endParaRPr>
          </a:p>
          <a:p>
            <a:pPr eaLnBrk="1" hangingPunct="1">
              <a:spcBef>
                <a:spcPct val="0"/>
              </a:spcBef>
              <a:buFontTx/>
              <a:buNone/>
            </a:pPr>
            <a:r>
              <a:rPr lang="en-US" altLang="ko-KR" sz="900">
                <a:latin typeface="Times New Roman" pitchFamily="18" charset="0"/>
                <a:ea typeface="돋움" pitchFamily="50" charset="-127"/>
                <a:cs typeface="Times New Roman" pitchFamily="18" charset="0"/>
              </a:rPr>
              <a:t>  ③ Thích hợp cho trục côn của ô tô và máy công cụ</a:t>
            </a:r>
          </a:p>
          <a:p>
            <a:pPr eaLnBrk="1" hangingPunct="1">
              <a:spcBef>
                <a:spcPct val="0"/>
              </a:spcBef>
              <a:buFontTx/>
              <a:buNone/>
            </a:pPr>
            <a:r>
              <a:rPr lang="vi-VN" altLang="ko-KR" sz="900">
                <a:latin typeface="Times New Roman" pitchFamily="18" charset="0"/>
                <a:ea typeface="돋움" pitchFamily="50" charset="-127"/>
                <a:cs typeface="Times New Roman" pitchFamily="18" charset="0"/>
              </a:rPr>
              <a:t>  ④ Rất khó để xử lý và điều chỉnh.</a:t>
            </a:r>
            <a:endParaRPr lang="en-US" altLang="ko-KR" sz="900">
              <a:latin typeface="Times New Roman" pitchFamily="18" charset="0"/>
              <a:ea typeface="돋움" pitchFamily="50" charset="-127"/>
              <a:cs typeface="Times New Roman" pitchFamily="18" charset="0"/>
            </a:endParaRPr>
          </a:p>
          <a:p>
            <a:pPr eaLnBrk="1" hangingPunct="1">
              <a:spcBef>
                <a:spcPct val="0"/>
              </a:spcBef>
              <a:buFontTx/>
              <a:buNone/>
            </a:pPr>
            <a:endParaRPr lang="en-US" altLang="ko-KR" sz="900">
              <a:latin typeface="Times New Roman" pitchFamily="18" charset="0"/>
              <a:ea typeface="돋움" pitchFamily="50" charset="-127"/>
              <a:cs typeface="Times New Roman" pitchFamily="18" charset="0"/>
            </a:endParaRPr>
          </a:p>
          <a:p>
            <a:pPr eaLnBrk="1" hangingPunct="1">
              <a:spcBef>
                <a:spcPct val="0"/>
              </a:spcBef>
              <a:buFontTx/>
              <a:buNone/>
            </a:pPr>
            <a:r>
              <a:rPr lang="vi-VN" altLang="ko-KR" sz="900">
                <a:latin typeface="Times New Roman" pitchFamily="18" charset="0"/>
                <a:ea typeface="돋움" pitchFamily="50" charset="-127"/>
                <a:cs typeface="Times New Roman" pitchFamily="18" charset="0"/>
              </a:rPr>
              <a:t>69. </a:t>
            </a:r>
            <a:r>
              <a:rPr lang="en-US" altLang="ko-KR" sz="900">
                <a:latin typeface="Times New Roman" pitchFamily="18" charset="0"/>
                <a:ea typeface="돋움" pitchFamily="50" charset="-127"/>
                <a:cs typeface="Times New Roman" pitchFamily="18" charset="0"/>
              </a:rPr>
              <a:t>B</a:t>
            </a:r>
            <a:r>
              <a:rPr lang="vi-VN" altLang="ko-KR" sz="900">
                <a:latin typeface="Times New Roman" pitchFamily="18" charset="0"/>
                <a:ea typeface="돋움" pitchFamily="50" charset="-127"/>
                <a:cs typeface="Times New Roman" pitchFamily="18" charset="0"/>
              </a:rPr>
              <a:t>ánh răng nào sau đây không thuộc trục song song?</a:t>
            </a:r>
          </a:p>
          <a:p>
            <a:pPr eaLnBrk="1" hangingPunct="1">
              <a:spcBef>
                <a:spcPct val="0"/>
              </a:spcBef>
              <a:buFontTx/>
              <a:buNone/>
            </a:pPr>
            <a:endParaRPr lang="en-US" altLang="ko-KR" sz="900">
              <a:latin typeface="Times New Roman" pitchFamily="18" charset="0"/>
              <a:ea typeface="돋움" pitchFamily="50" charset="-127"/>
              <a:cs typeface="Times New Roman" pitchFamily="18" charset="0"/>
            </a:endParaRPr>
          </a:p>
          <a:p>
            <a:pPr eaLnBrk="1" hangingPunct="1">
              <a:spcBef>
                <a:spcPct val="0"/>
              </a:spcBef>
              <a:buFontTx/>
              <a:buNone/>
            </a:pPr>
            <a:r>
              <a:rPr lang="vi-VN" altLang="ko-KR" sz="900">
                <a:latin typeface="Times New Roman" pitchFamily="18" charset="0"/>
                <a:ea typeface="돋움" pitchFamily="50" charset="-127"/>
                <a:cs typeface="Times New Roman" pitchFamily="18" charset="0"/>
              </a:rPr>
              <a:t>  ① </a:t>
            </a:r>
            <a:r>
              <a:rPr lang="en-US" altLang="ko-KR" sz="900">
                <a:latin typeface="Times New Roman" pitchFamily="18" charset="0"/>
                <a:ea typeface="돋움" pitchFamily="50" charset="-127"/>
                <a:cs typeface="Times New Roman" pitchFamily="18" charset="0"/>
              </a:rPr>
              <a:t>Worm Gear</a:t>
            </a:r>
            <a:endParaRPr lang="vi-VN" altLang="ko-KR" sz="900">
              <a:latin typeface="Times New Roman" pitchFamily="18" charset="0"/>
              <a:ea typeface="돋움" pitchFamily="50" charset="-127"/>
            </a:endParaRPr>
          </a:p>
          <a:p>
            <a:pPr eaLnBrk="1" hangingPunct="1">
              <a:spcBef>
                <a:spcPct val="0"/>
              </a:spcBef>
              <a:buFontTx/>
              <a:buNone/>
            </a:pPr>
            <a:r>
              <a:rPr lang="en-US" altLang="ko-KR" sz="900">
                <a:latin typeface="Times New Roman" pitchFamily="18" charset="0"/>
                <a:ea typeface="돋움" pitchFamily="50" charset="-127"/>
              </a:rPr>
              <a:t>  ② </a:t>
            </a:r>
            <a:r>
              <a:rPr lang="en-US" altLang="ko-KR" sz="900">
                <a:latin typeface="Times New Roman" pitchFamily="18" charset="0"/>
                <a:cs typeface="Times New Roman" pitchFamily="18" charset="0"/>
              </a:rPr>
              <a:t>Internal</a:t>
            </a:r>
            <a:r>
              <a:rPr lang="en-US" altLang="ko-KR" sz="900">
                <a:latin typeface="Times New Roman" pitchFamily="18" charset="0"/>
                <a:ea typeface="돋움" pitchFamily="50" charset="-127"/>
              </a:rPr>
              <a:t> Gear</a:t>
            </a:r>
          </a:p>
          <a:p>
            <a:pPr eaLnBrk="1" hangingPunct="1">
              <a:spcBef>
                <a:spcPct val="0"/>
              </a:spcBef>
              <a:buFontTx/>
              <a:buNone/>
            </a:pPr>
            <a:r>
              <a:rPr lang="vi-VN" altLang="ko-KR" sz="900">
                <a:latin typeface="Times New Roman" pitchFamily="18" charset="0"/>
                <a:ea typeface="돋움" pitchFamily="50" charset="-127"/>
              </a:rPr>
              <a:t>  ③ </a:t>
            </a:r>
            <a:r>
              <a:rPr lang="en-US" altLang="ko-KR" sz="900">
                <a:latin typeface="Times New Roman" pitchFamily="18" charset="0"/>
                <a:cs typeface="Times New Roman" pitchFamily="18" charset="0"/>
              </a:rPr>
              <a:t>Helical Gear</a:t>
            </a:r>
          </a:p>
          <a:p>
            <a:pPr eaLnBrk="1" hangingPunct="1">
              <a:spcBef>
                <a:spcPct val="0"/>
              </a:spcBef>
              <a:buFontTx/>
              <a:buNone/>
            </a:pPr>
            <a:r>
              <a:rPr lang="vi-VN" altLang="ko-KR" sz="900">
                <a:latin typeface="Times New Roman" pitchFamily="18" charset="0"/>
                <a:ea typeface="돋움" pitchFamily="50" charset="-127"/>
              </a:rPr>
              <a:t>  ④ </a:t>
            </a:r>
            <a:r>
              <a:rPr lang="en-US" altLang="ko-KR" sz="900">
                <a:latin typeface="Times New Roman" pitchFamily="18" charset="0"/>
                <a:ea typeface="돋움" pitchFamily="50" charset="-127"/>
              </a:rPr>
              <a:t>Rack Gear</a:t>
            </a:r>
            <a:endParaRPr lang="vi-VN" altLang="ko-KR" sz="900">
              <a:latin typeface="Times New Roman" pitchFamily="18" charset="0"/>
              <a:ea typeface="돋움" pitchFamily="50" charset="-127"/>
            </a:endParaRPr>
          </a:p>
          <a:p>
            <a:pPr eaLnBrk="1" hangingPunct="1">
              <a:spcBef>
                <a:spcPct val="0"/>
              </a:spcBef>
              <a:buFontTx/>
              <a:buNone/>
            </a:pPr>
            <a:endParaRPr lang="en-US" altLang="ko-KR" sz="900">
              <a:latin typeface="Times New Roman" pitchFamily="18" charset="0"/>
              <a:ea typeface="돋움" pitchFamily="50" charset="-127"/>
            </a:endParaRPr>
          </a:p>
          <a:p>
            <a:pPr eaLnBrk="1" hangingPunct="1">
              <a:spcBef>
                <a:spcPct val="0"/>
              </a:spcBef>
              <a:buFontTx/>
              <a:buNone/>
            </a:pPr>
            <a:r>
              <a:rPr lang="vi-VN" altLang="ko-KR" sz="900">
                <a:latin typeface="Times New Roman" pitchFamily="18" charset="0"/>
                <a:ea typeface="돋움" pitchFamily="50" charset="-127"/>
              </a:rPr>
              <a:t>70. Có răng trên mặt nón</a:t>
            </a:r>
            <a:r>
              <a:rPr lang="en-US" altLang="ko-KR" sz="900">
                <a:latin typeface="Times New Roman" pitchFamily="18" charset="0"/>
                <a:ea typeface="돋움" pitchFamily="50" charset="-127"/>
              </a:rPr>
              <a:t>, </a:t>
            </a:r>
            <a:r>
              <a:rPr lang="en-US" altLang="ko-KR" sz="900">
                <a:latin typeface="Times New Roman" pitchFamily="18" charset="0"/>
                <a:cs typeface="Times New Roman" pitchFamily="18" charset="0"/>
              </a:rPr>
              <a:t>bánh răng có đường răng đồng nhất trên mặt trụ tròn</a:t>
            </a:r>
            <a:r>
              <a:rPr lang="vi-VN" altLang="ko-KR" sz="900">
                <a:latin typeface="Times New Roman" pitchFamily="18" charset="0"/>
                <a:ea typeface="돋움" pitchFamily="50" charset="-127"/>
              </a:rPr>
              <a:t>. Bánh răng nào </a:t>
            </a:r>
            <a:r>
              <a:rPr lang="en-US" altLang="ko-KR" sz="900">
                <a:latin typeface="Times New Roman" pitchFamily="18" charset="0"/>
                <a:ea typeface="돋움" pitchFamily="50" charset="-127"/>
              </a:rPr>
              <a:t>đang được nhắc tới</a:t>
            </a:r>
            <a:r>
              <a:rPr lang="vi-VN" altLang="ko-KR" sz="900">
                <a:latin typeface="Times New Roman" pitchFamily="18" charset="0"/>
                <a:ea typeface="돋움" pitchFamily="50" charset="-127"/>
              </a:rPr>
              <a:t>?</a:t>
            </a:r>
          </a:p>
          <a:p>
            <a:pPr eaLnBrk="1" hangingPunct="1">
              <a:spcBef>
                <a:spcPct val="0"/>
              </a:spcBef>
              <a:buFontTx/>
              <a:buNone/>
            </a:pPr>
            <a:endParaRPr lang="en-US" altLang="ko-KR" sz="900">
              <a:latin typeface="Times New Roman" pitchFamily="18" charset="0"/>
              <a:ea typeface="돋움" pitchFamily="50" charset="-127"/>
            </a:endParaRPr>
          </a:p>
          <a:p>
            <a:pPr eaLnBrk="1" hangingPunct="1">
              <a:spcBef>
                <a:spcPct val="0"/>
              </a:spcBef>
              <a:buFontTx/>
              <a:buNone/>
            </a:pPr>
            <a:r>
              <a:rPr lang="vi-VN" altLang="ko-KR" sz="900">
                <a:latin typeface="Times New Roman" pitchFamily="18" charset="0"/>
                <a:ea typeface="돋움" pitchFamily="50" charset="-127"/>
              </a:rPr>
              <a:t>  ① Bánh răng </a:t>
            </a:r>
            <a:r>
              <a:rPr lang="en-US" altLang="ko-KR" sz="900">
                <a:latin typeface="Times New Roman" pitchFamily="18" charset="0"/>
                <a:ea typeface="돋움" pitchFamily="50" charset="-127"/>
              </a:rPr>
              <a:t>vít Hypoid</a:t>
            </a:r>
            <a:endParaRPr lang="vi-VN" altLang="ko-KR" sz="900">
              <a:latin typeface="Times New Roman" pitchFamily="18" charset="0"/>
              <a:ea typeface="돋움" pitchFamily="50" charset="-127"/>
            </a:endParaRPr>
          </a:p>
          <a:p>
            <a:pPr eaLnBrk="1" hangingPunct="1">
              <a:spcBef>
                <a:spcPct val="0"/>
              </a:spcBef>
              <a:buFontTx/>
              <a:buNone/>
            </a:pPr>
            <a:r>
              <a:rPr lang="vi-VN" altLang="ko-KR" sz="900">
                <a:latin typeface="Times New Roman" pitchFamily="18" charset="0"/>
                <a:ea typeface="돋움" pitchFamily="50" charset="-127"/>
              </a:rPr>
              <a:t>  ② Bánh răng </a:t>
            </a:r>
            <a:r>
              <a:rPr lang="en-US" altLang="ko-KR" sz="900">
                <a:latin typeface="Times New Roman" pitchFamily="18" charset="0"/>
                <a:ea typeface="돋움" pitchFamily="50" charset="-127"/>
              </a:rPr>
              <a:t>Helicon</a:t>
            </a:r>
            <a:endParaRPr lang="vi-VN" altLang="ko-KR" sz="900">
              <a:latin typeface="Times New Roman" pitchFamily="18" charset="0"/>
              <a:ea typeface="돋움" pitchFamily="50" charset="-127"/>
            </a:endParaRPr>
          </a:p>
          <a:p>
            <a:pPr eaLnBrk="1" hangingPunct="1">
              <a:spcBef>
                <a:spcPct val="0"/>
              </a:spcBef>
              <a:buFontTx/>
              <a:buNone/>
            </a:pPr>
            <a:r>
              <a:rPr lang="vi-VN" altLang="ko-KR" sz="900">
                <a:latin typeface="Times New Roman" pitchFamily="18" charset="0"/>
                <a:ea typeface="돋움" pitchFamily="50" charset="-127"/>
              </a:rPr>
              <a:t>  ③ Bánh răng xoắn ốc</a:t>
            </a:r>
          </a:p>
          <a:p>
            <a:pPr eaLnBrk="1" hangingPunct="1">
              <a:spcBef>
                <a:spcPct val="0"/>
              </a:spcBef>
              <a:buFontTx/>
              <a:buNone/>
            </a:pPr>
            <a:r>
              <a:rPr lang="vi-VN" altLang="ko-KR" sz="900">
                <a:latin typeface="Times New Roman" pitchFamily="18" charset="0"/>
                <a:ea typeface="돋움" pitchFamily="50" charset="-127"/>
              </a:rPr>
              <a:t>  ④ Bánh răng côn thẳng</a:t>
            </a:r>
          </a:p>
          <a:p>
            <a:pPr eaLnBrk="1" hangingPunct="1">
              <a:spcBef>
                <a:spcPct val="0"/>
              </a:spcBef>
              <a:buFontTx/>
              <a:buNone/>
            </a:pPr>
            <a:endParaRPr lang="en-US" altLang="ko-KR" sz="900">
              <a:latin typeface="Times New Roman" pitchFamily="18" charset="0"/>
              <a:ea typeface="돋움" pitchFamily="50" charset="-127"/>
            </a:endParaRPr>
          </a:p>
          <a:p>
            <a:pPr eaLnBrk="1" hangingPunct="1">
              <a:spcBef>
                <a:spcPct val="0"/>
              </a:spcBef>
              <a:buFontTx/>
              <a:buNone/>
            </a:pPr>
            <a:r>
              <a:rPr lang="vi-VN" altLang="ko-KR" sz="900">
                <a:latin typeface="Times New Roman" pitchFamily="18" charset="0"/>
                <a:ea typeface="돋움" pitchFamily="50" charset="-127"/>
              </a:rPr>
              <a:t>71. Nêu tính năng của hộp giảm tốc </a:t>
            </a:r>
            <a:r>
              <a:rPr lang="en-US" altLang="ko-KR" sz="900">
                <a:latin typeface="Times New Roman" pitchFamily="18" charset="0"/>
                <a:ea typeface="돋움" pitchFamily="50" charset="-127"/>
              </a:rPr>
              <a:t>đa hệ</a:t>
            </a:r>
            <a:r>
              <a:rPr lang="vi-VN" altLang="ko-KR" sz="900">
                <a:latin typeface="Times New Roman" pitchFamily="18" charset="0"/>
                <a:ea typeface="돋움" pitchFamily="50" charset="-127"/>
              </a:rPr>
              <a:t>?</a:t>
            </a:r>
          </a:p>
          <a:p>
            <a:pPr eaLnBrk="1" hangingPunct="1">
              <a:spcBef>
                <a:spcPct val="0"/>
              </a:spcBef>
              <a:buFontTx/>
              <a:buNone/>
            </a:pPr>
            <a:endParaRPr lang="en-US" altLang="ko-KR" sz="900">
              <a:latin typeface="Times New Roman" pitchFamily="18" charset="0"/>
              <a:ea typeface="돋움" pitchFamily="50" charset="-127"/>
            </a:endParaRPr>
          </a:p>
          <a:p>
            <a:pPr eaLnBrk="1" hangingPunct="1">
              <a:spcBef>
                <a:spcPct val="0"/>
              </a:spcBef>
              <a:buFontTx/>
              <a:buNone/>
            </a:pPr>
            <a:r>
              <a:rPr lang="vi-VN" altLang="ko-KR" sz="900">
                <a:latin typeface="Times New Roman" pitchFamily="18" charset="0"/>
                <a:ea typeface="돋움" pitchFamily="50" charset="-127"/>
              </a:rPr>
              <a:t>  ① </a:t>
            </a:r>
            <a:r>
              <a:rPr lang="en-US" altLang="ko-KR" sz="900">
                <a:latin typeface="Times New Roman" pitchFamily="18" charset="0"/>
                <a:cs typeface="Times New Roman" pitchFamily="18" charset="0"/>
              </a:rPr>
              <a:t>Ít được sử dụng</a:t>
            </a:r>
            <a:endParaRPr lang="vi-VN" altLang="ko-KR" sz="900">
              <a:latin typeface="Times New Roman" pitchFamily="18" charset="0"/>
              <a:ea typeface="돋움" pitchFamily="50" charset="-127"/>
            </a:endParaRPr>
          </a:p>
          <a:p>
            <a:pPr eaLnBrk="1" hangingPunct="1">
              <a:spcBef>
                <a:spcPct val="0"/>
              </a:spcBef>
              <a:buFontTx/>
              <a:buNone/>
            </a:pPr>
            <a:r>
              <a:rPr lang="vi-VN" altLang="ko-KR" sz="900">
                <a:latin typeface="Times New Roman" pitchFamily="18" charset="0"/>
                <a:ea typeface="돋움" pitchFamily="50" charset="-127"/>
              </a:rPr>
              <a:t>  ② </a:t>
            </a:r>
            <a:r>
              <a:rPr lang="en-US" altLang="ko-KR" sz="900">
                <a:latin typeface="Times New Roman" pitchFamily="18" charset="0"/>
                <a:ea typeface="돋움" pitchFamily="50" charset="-127"/>
              </a:rPr>
              <a:t>Được sử dụng</a:t>
            </a:r>
            <a:r>
              <a:rPr lang="vi-VN" altLang="ko-KR" sz="900">
                <a:latin typeface="Times New Roman" pitchFamily="18" charset="0"/>
                <a:ea typeface="돋움" pitchFamily="50" charset="-127"/>
              </a:rPr>
              <a:t> cho tải trọng </a:t>
            </a:r>
            <a:r>
              <a:rPr lang="en-US" altLang="ko-KR" sz="900">
                <a:latin typeface="Times New Roman" pitchFamily="18" charset="0"/>
                <a:ea typeface="돋움" pitchFamily="50" charset="-127"/>
              </a:rPr>
              <a:t>không cố định</a:t>
            </a:r>
            <a:endParaRPr lang="vi-VN" altLang="ko-KR" sz="900">
              <a:latin typeface="Times New Roman" pitchFamily="18" charset="0"/>
              <a:ea typeface="돋움" pitchFamily="50" charset="-127"/>
            </a:endParaRPr>
          </a:p>
          <a:p>
            <a:pPr eaLnBrk="1" hangingPunct="1">
              <a:spcBef>
                <a:spcPct val="0"/>
              </a:spcBef>
              <a:buFontTx/>
              <a:buNone/>
            </a:pPr>
            <a:r>
              <a:rPr lang="en-US" altLang="ko-KR" sz="900">
                <a:latin typeface="Times New Roman" pitchFamily="18" charset="0"/>
                <a:ea typeface="돋움" pitchFamily="50" charset="-127"/>
              </a:rPr>
              <a:t>  ③ Khi sử dụng góc xiên, nó sẽ trở thành trục chéo</a:t>
            </a:r>
          </a:p>
          <a:p>
            <a:pPr eaLnBrk="1" hangingPunct="1">
              <a:spcBef>
                <a:spcPct val="0"/>
              </a:spcBef>
              <a:buFontTx/>
              <a:buNone/>
            </a:pPr>
            <a:r>
              <a:rPr lang="vi-VN" altLang="ko-KR" sz="900">
                <a:latin typeface="Times New Roman" pitchFamily="18" charset="0"/>
                <a:ea typeface="돋움" pitchFamily="50" charset="-127"/>
              </a:rPr>
              <a:t>  ④ </a:t>
            </a:r>
            <a:r>
              <a:rPr lang="en-US" altLang="ko-KR" sz="900">
                <a:latin typeface="Times New Roman" pitchFamily="18" charset="0"/>
                <a:ea typeface="돋움" pitchFamily="50" charset="-127"/>
              </a:rPr>
              <a:t>Có thể sử dụng ở tốc độ quay cao, tiếng ồn thấp</a:t>
            </a:r>
            <a:endParaRPr lang="vi-VN" altLang="ko-KR" sz="900">
              <a:latin typeface="Times New Roman" pitchFamily="18" charset="0"/>
              <a:ea typeface="돋움" pitchFamily="50" charset="-127"/>
            </a:endParaRPr>
          </a:p>
          <a:p>
            <a:pPr eaLnBrk="1" hangingPunct="1">
              <a:spcBef>
                <a:spcPct val="0"/>
              </a:spcBef>
              <a:buFontTx/>
              <a:buNone/>
            </a:pPr>
            <a:endParaRPr lang="en-US" altLang="ko-KR" sz="900">
              <a:latin typeface="Times New Roman" pitchFamily="18" charset="0"/>
              <a:ea typeface="돋움" pitchFamily="50" charset="-127"/>
            </a:endParaRPr>
          </a:p>
          <a:p>
            <a:pPr eaLnBrk="1" hangingPunct="1">
              <a:spcBef>
                <a:spcPct val="0"/>
              </a:spcBef>
              <a:buFontTx/>
              <a:buNone/>
            </a:pPr>
            <a:endParaRPr lang="en-US" altLang="ko-KR" sz="900">
              <a:latin typeface="Times New Roman" pitchFamily="18" charset="0"/>
              <a:ea typeface="돋움" pitchFamily="50" charset="-127"/>
            </a:endParaRPr>
          </a:p>
          <a:p>
            <a:pPr eaLnBrk="1" hangingPunct="1">
              <a:spcBef>
                <a:spcPct val="0"/>
              </a:spcBef>
              <a:buFontTx/>
              <a:buNone/>
            </a:pPr>
            <a:r>
              <a:rPr lang="vi-VN" altLang="ko-KR" sz="900">
                <a:latin typeface="Times New Roman" pitchFamily="18" charset="0"/>
                <a:ea typeface="돋움" pitchFamily="50" charset="-127"/>
              </a:rPr>
              <a:t>72. Điều nào không đúng với đặc điểm của </a:t>
            </a:r>
            <a:r>
              <a:rPr lang="en-US" altLang="ko-KR" sz="900">
                <a:latin typeface="Times New Roman" pitchFamily="18" charset="0"/>
                <a:ea typeface="돋움" pitchFamily="50" charset="-127"/>
              </a:rPr>
              <a:t>Timing Belt</a:t>
            </a:r>
            <a:r>
              <a:rPr lang="vi-VN" altLang="ko-KR" sz="900">
                <a:latin typeface="Times New Roman" pitchFamily="18" charset="0"/>
                <a:ea typeface="돋움" pitchFamily="50" charset="-127"/>
              </a:rPr>
              <a:t>?</a:t>
            </a:r>
          </a:p>
          <a:p>
            <a:pPr eaLnBrk="1" hangingPunct="1">
              <a:spcBef>
                <a:spcPct val="0"/>
              </a:spcBef>
              <a:buFontTx/>
              <a:buNone/>
            </a:pPr>
            <a:endParaRPr lang="en-US" altLang="ko-KR" sz="900">
              <a:latin typeface="Times New Roman" pitchFamily="18" charset="0"/>
              <a:ea typeface="돋움" pitchFamily="50" charset="-127"/>
            </a:endParaRPr>
          </a:p>
          <a:p>
            <a:pPr eaLnBrk="1" hangingPunct="1">
              <a:spcBef>
                <a:spcPct val="0"/>
              </a:spcBef>
              <a:buFontTx/>
              <a:buNone/>
            </a:pPr>
            <a:r>
              <a:rPr lang="vi-VN" altLang="ko-KR" sz="900">
                <a:latin typeface="Times New Roman" pitchFamily="18" charset="0"/>
                <a:ea typeface="돋움" pitchFamily="50" charset="-127"/>
              </a:rPr>
              <a:t>  ① </a:t>
            </a:r>
            <a:r>
              <a:rPr lang="en-US" altLang="ko-KR" sz="900">
                <a:latin typeface="Times New Roman" pitchFamily="18" charset="0"/>
                <a:ea typeface="돋움" pitchFamily="50" charset="-127"/>
              </a:rPr>
              <a:t>Hoạt động chính xác, </a:t>
            </a:r>
            <a:r>
              <a:rPr lang="vi-VN" altLang="ko-KR" sz="900">
                <a:latin typeface="Times New Roman" pitchFamily="18" charset="0"/>
                <a:ea typeface="돋움" pitchFamily="50" charset="-127"/>
              </a:rPr>
              <a:t>không bị </a:t>
            </a:r>
            <a:r>
              <a:rPr lang="en-US" altLang="ko-KR" sz="900">
                <a:latin typeface="Times New Roman" pitchFamily="18" charset="0"/>
                <a:ea typeface="돋움" pitchFamily="50" charset="-127"/>
              </a:rPr>
              <a:t>trơn </a:t>
            </a:r>
            <a:r>
              <a:rPr lang="vi-VN" altLang="ko-KR" sz="900">
                <a:latin typeface="Times New Roman" pitchFamily="18" charset="0"/>
                <a:ea typeface="돋움" pitchFamily="50" charset="-127"/>
              </a:rPr>
              <a:t>trượt</a:t>
            </a:r>
          </a:p>
          <a:p>
            <a:pPr eaLnBrk="1" hangingPunct="1">
              <a:spcBef>
                <a:spcPct val="0"/>
              </a:spcBef>
              <a:buFontTx/>
              <a:buNone/>
            </a:pPr>
            <a:r>
              <a:rPr lang="vi-VN" altLang="ko-KR" sz="900">
                <a:latin typeface="Times New Roman" pitchFamily="18" charset="0"/>
                <a:ea typeface="돋움" pitchFamily="50" charset="-127"/>
              </a:rPr>
              <a:t>  ② </a:t>
            </a:r>
            <a:r>
              <a:rPr lang="en-US" altLang="ko-KR" sz="900">
                <a:latin typeface="Times New Roman" pitchFamily="18" charset="0"/>
                <a:ea typeface="돋움" pitchFamily="50" charset="-127"/>
              </a:rPr>
              <a:t>Lực căng</a:t>
            </a:r>
            <a:r>
              <a:rPr lang="vi-VN" altLang="ko-KR" sz="900">
                <a:latin typeface="Times New Roman" pitchFamily="18" charset="0"/>
                <a:ea typeface="돋움" pitchFamily="50" charset="-127"/>
              </a:rPr>
              <a:t> căng ban đầu cao</a:t>
            </a:r>
          </a:p>
          <a:p>
            <a:pPr eaLnBrk="1" hangingPunct="1">
              <a:spcBef>
                <a:spcPct val="0"/>
              </a:spcBef>
              <a:buFontTx/>
              <a:buNone/>
            </a:pPr>
            <a:r>
              <a:rPr lang="vi-VN" altLang="ko-KR" sz="900">
                <a:latin typeface="Times New Roman" pitchFamily="18" charset="0"/>
                <a:ea typeface="돋움" pitchFamily="50" charset="-127"/>
              </a:rPr>
              <a:t>  ③ </a:t>
            </a:r>
            <a:r>
              <a:rPr lang="en-US" altLang="ko-KR" sz="900">
                <a:latin typeface="Times New Roman" pitchFamily="18" charset="0"/>
                <a:ea typeface="돋움" pitchFamily="50" charset="-127"/>
              </a:rPr>
              <a:t>Chịu tải trọng tốt</a:t>
            </a:r>
            <a:endParaRPr lang="vi-VN" altLang="ko-KR" sz="900">
              <a:latin typeface="Times New Roman" pitchFamily="18" charset="0"/>
              <a:ea typeface="돋움" pitchFamily="50" charset="-127"/>
            </a:endParaRPr>
          </a:p>
          <a:p>
            <a:pPr eaLnBrk="1" hangingPunct="1">
              <a:spcBef>
                <a:spcPct val="0"/>
              </a:spcBef>
              <a:buFontTx/>
              <a:buNone/>
            </a:pPr>
            <a:r>
              <a:rPr lang="en-US" altLang="ko-KR" sz="900">
                <a:latin typeface="Times New Roman" pitchFamily="18" charset="0"/>
                <a:ea typeface="돋움" pitchFamily="50" charset="-127"/>
              </a:rPr>
              <a:t>  ④ Tiếng ồn thấp</a:t>
            </a:r>
          </a:p>
          <a:p>
            <a:pPr eaLnBrk="1" hangingPunct="1">
              <a:spcBef>
                <a:spcPct val="0"/>
              </a:spcBef>
              <a:buFontTx/>
              <a:buNone/>
            </a:pPr>
            <a:endParaRPr lang="en-US" altLang="ko-KR" sz="900">
              <a:latin typeface="Times New Roman" pitchFamily="18" charset="0"/>
              <a:ea typeface="돋움" pitchFamily="50" charset="-127"/>
            </a:endParaRPr>
          </a:p>
          <a:p>
            <a:pPr eaLnBrk="1" hangingPunct="1">
              <a:spcBef>
                <a:spcPct val="0"/>
              </a:spcBef>
              <a:buFontTx/>
              <a:buNone/>
            </a:pPr>
            <a:r>
              <a:rPr lang="vi-VN" altLang="ko-KR" sz="900">
                <a:latin typeface="Times New Roman" pitchFamily="18" charset="0"/>
                <a:ea typeface="돋움" pitchFamily="50" charset="-127"/>
              </a:rPr>
              <a:t>73. Điều nào không đúng với đặc điểm của </a:t>
            </a:r>
            <a:r>
              <a:rPr lang="en-US" altLang="ko-KR" sz="900">
                <a:latin typeface="Times New Roman" pitchFamily="18" charset="0"/>
                <a:ea typeface="돋움" pitchFamily="50" charset="-127"/>
              </a:rPr>
              <a:t>Ball Screw</a:t>
            </a:r>
            <a:r>
              <a:rPr lang="vi-VN" altLang="ko-KR" sz="900">
                <a:latin typeface="Times New Roman" pitchFamily="18" charset="0"/>
                <a:ea typeface="돋움" pitchFamily="50" charset="-127"/>
              </a:rPr>
              <a:t>?</a:t>
            </a:r>
          </a:p>
          <a:p>
            <a:pPr eaLnBrk="1" hangingPunct="1">
              <a:spcBef>
                <a:spcPct val="0"/>
              </a:spcBef>
              <a:buFontTx/>
              <a:buNone/>
            </a:pPr>
            <a:endParaRPr lang="en-US" altLang="ko-KR" sz="900">
              <a:latin typeface="Times New Roman" pitchFamily="18" charset="0"/>
              <a:ea typeface="돋움" pitchFamily="50" charset="-127"/>
            </a:endParaRPr>
          </a:p>
          <a:p>
            <a:pPr eaLnBrk="1" hangingPunct="1">
              <a:spcBef>
                <a:spcPct val="0"/>
              </a:spcBef>
              <a:buFontTx/>
              <a:buNone/>
            </a:pPr>
            <a:r>
              <a:rPr lang="vi-VN" altLang="ko-KR" sz="900">
                <a:latin typeface="Times New Roman" pitchFamily="18" charset="0"/>
                <a:ea typeface="돋움" pitchFamily="50" charset="-127"/>
              </a:rPr>
              <a:t>  ① Hiệu quả cao vì được truyền bằng ma sát lăn</a:t>
            </a:r>
          </a:p>
          <a:p>
            <a:pPr eaLnBrk="1" hangingPunct="1">
              <a:spcBef>
                <a:spcPct val="0"/>
              </a:spcBef>
              <a:buFontTx/>
              <a:buNone/>
            </a:pPr>
            <a:r>
              <a:rPr lang="en-US" altLang="ko-KR" sz="900">
                <a:latin typeface="Times New Roman" pitchFamily="18" charset="0"/>
                <a:ea typeface="돋움" pitchFamily="50" charset="-127"/>
              </a:rPr>
              <a:t>  ② Có thể giảm thiểu Backlash</a:t>
            </a:r>
          </a:p>
          <a:p>
            <a:pPr eaLnBrk="1" hangingPunct="1">
              <a:spcBef>
                <a:spcPct val="0"/>
              </a:spcBef>
              <a:buFontTx/>
              <a:buNone/>
            </a:pPr>
            <a:r>
              <a:rPr lang="vi-VN" altLang="ko-KR" sz="900">
                <a:latin typeface="Times New Roman" pitchFamily="18" charset="0"/>
                <a:ea typeface="돋움" pitchFamily="50" charset="-127"/>
              </a:rPr>
              <a:t>  ③ Lực </a:t>
            </a:r>
            <a:r>
              <a:rPr lang="en-US" altLang="ko-KR" sz="900">
                <a:latin typeface="Times New Roman" pitchFamily="18" charset="0"/>
                <a:ea typeface="돋움" pitchFamily="50" charset="-127"/>
              </a:rPr>
              <a:t>kháng</a:t>
            </a:r>
            <a:r>
              <a:rPr lang="vi-VN" altLang="ko-KR" sz="900">
                <a:latin typeface="Times New Roman" pitchFamily="18" charset="0"/>
                <a:ea typeface="돋움" pitchFamily="50" charset="-127"/>
              </a:rPr>
              <a:t> lăn lớn.</a:t>
            </a:r>
          </a:p>
          <a:p>
            <a:pPr eaLnBrk="1" hangingPunct="1">
              <a:spcBef>
                <a:spcPct val="0"/>
              </a:spcBef>
              <a:buFontTx/>
              <a:buNone/>
            </a:pPr>
            <a:r>
              <a:rPr lang="vi-VN" altLang="ko-KR" sz="900">
                <a:latin typeface="Times New Roman" pitchFamily="18" charset="0"/>
                <a:ea typeface="돋움" pitchFamily="50" charset="-127"/>
              </a:rPr>
              <a:t>  ④ Tuổi thọ cao hơn </a:t>
            </a:r>
            <a:r>
              <a:rPr lang="en-US" altLang="ko-KR" sz="900">
                <a:latin typeface="Times New Roman" pitchFamily="18" charset="0"/>
                <a:ea typeface="돋움" pitchFamily="50" charset="-127"/>
              </a:rPr>
              <a:t>so với thiết bị sử dụng ma sát trượt</a:t>
            </a:r>
            <a:endParaRPr lang="vi-VN" altLang="ko-KR" sz="900">
              <a:latin typeface="Times New Roman" pitchFamily="18" charset="0"/>
              <a:ea typeface="돋움" pitchFamily="50" charset="-127"/>
            </a:endParaRPr>
          </a:p>
          <a:p>
            <a:pPr eaLnBrk="1" hangingPunct="1">
              <a:spcBef>
                <a:spcPct val="0"/>
              </a:spcBef>
              <a:buFontTx/>
              <a:buNone/>
            </a:pPr>
            <a:endParaRPr lang="en-US" altLang="ko-KR" sz="900">
              <a:latin typeface="Times New Roman" pitchFamily="18" charset="0"/>
              <a:ea typeface="돋움" pitchFamily="50" charset="-127"/>
            </a:endParaRPr>
          </a:p>
          <a:p>
            <a:pPr eaLnBrk="1" hangingPunct="1">
              <a:spcBef>
                <a:spcPct val="0"/>
              </a:spcBef>
              <a:buFontTx/>
              <a:buNone/>
            </a:pPr>
            <a:endParaRPr lang="en-US" altLang="ko-KR" sz="900">
              <a:latin typeface="Times New Roman" pitchFamily="18" charset="0"/>
              <a:ea typeface="돋움" pitchFamily="50" charset="-127"/>
            </a:endParaRPr>
          </a:p>
          <a:p>
            <a:pPr eaLnBrk="1" hangingPunct="1">
              <a:spcBef>
                <a:spcPct val="0"/>
              </a:spcBef>
              <a:buFontTx/>
              <a:buNone/>
            </a:pPr>
            <a:r>
              <a:rPr lang="vi-VN" altLang="ko-KR" sz="900">
                <a:latin typeface="Times New Roman" pitchFamily="18" charset="0"/>
                <a:ea typeface="돋움" pitchFamily="50" charset="-127"/>
              </a:rPr>
              <a:t>74. Điều gì không đúng với các đặc điểm của Thanh dẫn LM?</a:t>
            </a:r>
          </a:p>
          <a:p>
            <a:pPr eaLnBrk="1" hangingPunct="1">
              <a:spcBef>
                <a:spcPct val="0"/>
              </a:spcBef>
              <a:buFontTx/>
              <a:buNone/>
            </a:pPr>
            <a:endParaRPr lang="en-US" altLang="ko-KR" sz="900">
              <a:latin typeface="Times New Roman" pitchFamily="18" charset="0"/>
              <a:ea typeface="돋움" pitchFamily="50" charset="-127"/>
            </a:endParaRPr>
          </a:p>
          <a:p>
            <a:pPr eaLnBrk="1" hangingPunct="1">
              <a:spcBef>
                <a:spcPct val="0"/>
              </a:spcBef>
              <a:buFontTx/>
              <a:buNone/>
            </a:pPr>
            <a:r>
              <a:rPr lang="vi-VN" altLang="ko-KR" sz="900">
                <a:latin typeface="Times New Roman" pitchFamily="18" charset="0"/>
                <a:ea typeface="돋움" pitchFamily="50" charset="-127"/>
              </a:rPr>
              <a:t>  </a:t>
            </a:r>
            <a:r>
              <a:rPr lang="en-US" altLang="ko-KR" sz="900">
                <a:latin typeface="Times New Roman" pitchFamily="18" charset="0"/>
                <a:ea typeface="돋움" pitchFamily="50" charset="-127"/>
              </a:rPr>
              <a:t> </a:t>
            </a:r>
            <a:r>
              <a:rPr lang="vi-VN" altLang="ko-KR" sz="900">
                <a:latin typeface="Times New Roman" pitchFamily="18" charset="0"/>
                <a:ea typeface="돋움" pitchFamily="50" charset="-127"/>
              </a:rPr>
              <a:t>① Xảy ra </a:t>
            </a:r>
            <a:r>
              <a:rPr lang="en-US" altLang="ko-KR" sz="900">
                <a:latin typeface="Times New Roman" pitchFamily="18" charset="0"/>
                <a:ea typeface="돋움" pitchFamily="50" charset="-127"/>
              </a:rPr>
              <a:t>trơn </a:t>
            </a:r>
            <a:r>
              <a:rPr lang="vi-VN" altLang="ko-KR" sz="900">
                <a:latin typeface="Times New Roman" pitchFamily="18" charset="0"/>
                <a:ea typeface="돋움" pitchFamily="50" charset="-127"/>
              </a:rPr>
              <a:t>trượt và không bị mất chuyển động.</a:t>
            </a:r>
          </a:p>
          <a:p>
            <a:pPr eaLnBrk="1" hangingPunct="1">
              <a:lnSpc>
                <a:spcPct val="130000"/>
              </a:lnSpc>
              <a:buFontTx/>
              <a:buNone/>
            </a:pPr>
            <a:r>
              <a:rPr lang="en-US" altLang="ko-KR" sz="900">
                <a:latin typeface="Times New Roman" pitchFamily="18" charset="0"/>
                <a:ea typeface="돋움" pitchFamily="50" charset="-127"/>
              </a:rPr>
              <a:t>   </a:t>
            </a:r>
            <a:r>
              <a:rPr lang="vi-VN" altLang="ko-KR" sz="900">
                <a:latin typeface="Times New Roman" pitchFamily="18" charset="0"/>
                <a:ea typeface="돋움" pitchFamily="50" charset="-127"/>
              </a:rPr>
              <a:t>② </a:t>
            </a:r>
            <a:r>
              <a:rPr lang="en-US" altLang="ko-KR" sz="900">
                <a:latin typeface="Times New Roman" pitchFamily="18" charset="0"/>
                <a:cs typeface="Times New Roman" pitchFamily="18" charset="0"/>
              </a:rPr>
              <a:t> Cho tải trọng ban đầu phù hợp nên có thể tạo nên độ bền cao.</a:t>
            </a:r>
          </a:p>
          <a:p>
            <a:pPr eaLnBrk="1" hangingPunct="1">
              <a:lnSpc>
                <a:spcPct val="130000"/>
              </a:lnSpc>
              <a:buFontTx/>
              <a:buNone/>
            </a:pPr>
            <a:r>
              <a:rPr lang="vi-VN" altLang="ko-KR" sz="900">
                <a:latin typeface="Times New Roman" pitchFamily="18" charset="0"/>
                <a:ea typeface="돋움" pitchFamily="50" charset="-127"/>
              </a:rPr>
              <a:t>  ③ </a:t>
            </a:r>
            <a:r>
              <a:rPr lang="en-US" altLang="ko-KR" sz="900">
                <a:latin typeface="Times New Roman" pitchFamily="18" charset="0"/>
                <a:cs typeface="Times New Roman" pitchFamily="18" charset="0"/>
              </a:rPr>
              <a:t>Có thể duy trì mức độ trong thời gian dài</a:t>
            </a:r>
            <a:endParaRPr lang="vi-VN" altLang="ko-KR" sz="900">
              <a:latin typeface="Times New Roman" pitchFamily="18" charset="0"/>
              <a:ea typeface="돋움" pitchFamily="50" charset="-127"/>
            </a:endParaRPr>
          </a:p>
          <a:p>
            <a:pPr eaLnBrk="1" hangingPunct="1">
              <a:spcBef>
                <a:spcPct val="0"/>
              </a:spcBef>
              <a:buFontTx/>
              <a:buNone/>
            </a:pPr>
            <a:r>
              <a:rPr lang="en-US" altLang="ko-KR" sz="900">
                <a:latin typeface="Times New Roman" pitchFamily="18" charset="0"/>
                <a:ea typeface="돋움" pitchFamily="50" charset="-127"/>
              </a:rPr>
              <a:t>  ④ Hệ số ma sát thấp nên hiệu suất chuyển động cao</a:t>
            </a:r>
          </a:p>
        </p:txBody>
      </p:sp>
      <p:pic>
        <p:nvPicPr>
          <p:cNvPr id="8200" name="Picture 10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76476" y="4437064"/>
            <a:ext cx="720725" cy="87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78151732"/>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Line 2"/>
          <p:cNvSpPr>
            <a:spLocks noChangeShapeType="1"/>
          </p:cNvSpPr>
          <p:nvPr/>
        </p:nvSpPr>
        <p:spPr bwMode="auto">
          <a:xfrm>
            <a:off x="279400" y="609600"/>
            <a:ext cx="6324600" cy="0"/>
          </a:xfrm>
          <a:prstGeom prst="line">
            <a:avLst/>
          </a:prstGeom>
          <a:noFill/>
          <a:ln w="57150" cmpd="thinThick">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smtClean="0">
              <a:latin typeface="돋움" pitchFamily="50" charset="-127"/>
              <a:ea typeface="돋움" pitchFamily="50" charset="-127"/>
            </a:endParaRPr>
          </a:p>
        </p:txBody>
      </p:sp>
      <p:sp>
        <p:nvSpPr>
          <p:cNvPr id="8196" name="Rectangle 17"/>
          <p:cNvSpPr>
            <a:spLocks noChangeArrowheads="1"/>
          </p:cNvSpPr>
          <p:nvPr/>
        </p:nvSpPr>
        <p:spPr bwMode="auto">
          <a:xfrm>
            <a:off x="304800" y="776288"/>
            <a:ext cx="3124200" cy="890111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rIns="54000"/>
          <a:lstStyle>
            <a:lvl1pPr marL="457200" indent="-457200" eaLnBrk="0" hangingPunct="0">
              <a:defRPr kumimoji="1" sz="900">
                <a:solidFill>
                  <a:schemeClr val="tx1"/>
                </a:solidFill>
                <a:latin typeface="돋움" pitchFamily="50" charset="-127"/>
                <a:ea typeface="돋움" pitchFamily="50" charset="-127"/>
              </a:defRPr>
            </a:lvl1pPr>
            <a:lvl2pPr marL="742950" indent="-285750" eaLnBrk="0" hangingPunct="0">
              <a:defRPr kumimoji="1" sz="900">
                <a:solidFill>
                  <a:schemeClr val="tx1"/>
                </a:solidFill>
                <a:latin typeface="돋움" pitchFamily="50" charset="-127"/>
                <a:ea typeface="돋움" pitchFamily="50" charset="-127"/>
              </a:defRPr>
            </a:lvl2pPr>
            <a:lvl3pPr marL="1143000" indent="-228600" eaLnBrk="0" hangingPunct="0">
              <a:defRPr kumimoji="1" sz="900">
                <a:solidFill>
                  <a:schemeClr val="tx1"/>
                </a:solidFill>
                <a:latin typeface="돋움" pitchFamily="50" charset="-127"/>
                <a:ea typeface="돋움" pitchFamily="50" charset="-127"/>
              </a:defRPr>
            </a:lvl3pPr>
            <a:lvl4pPr marL="1600200" indent="-228600" eaLnBrk="0" hangingPunct="0">
              <a:defRPr kumimoji="1" sz="900">
                <a:solidFill>
                  <a:schemeClr val="tx1"/>
                </a:solidFill>
                <a:latin typeface="돋움" pitchFamily="50" charset="-127"/>
                <a:ea typeface="돋움" pitchFamily="50" charset="-127"/>
              </a:defRPr>
            </a:lvl4pPr>
            <a:lvl5pPr marL="2057400" indent="-228600" eaLnBrk="0" hangingPunct="0">
              <a:defRPr kumimoji="1" sz="900">
                <a:solidFill>
                  <a:schemeClr val="tx1"/>
                </a:solidFill>
                <a:latin typeface="돋움" pitchFamily="50" charset="-127"/>
                <a:ea typeface="돋움" pitchFamily="50" charset="-127"/>
              </a:defRPr>
            </a:lvl5pPr>
            <a:lvl6pPr marL="2514600" indent="-228600" eaLnBrk="0" fontAlgn="base" hangingPunct="0">
              <a:spcBef>
                <a:spcPct val="0"/>
              </a:spcBef>
              <a:spcAft>
                <a:spcPct val="0"/>
              </a:spcAft>
              <a:defRPr kumimoji="1" sz="900">
                <a:solidFill>
                  <a:schemeClr val="tx1"/>
                </a:solidFill>
                <a:latin typeface="돋움" pitchFamily="50" charset="-127"/>
                <a:ea typeface="돋움" pitchFamily="50" charset="-127"/>
              </a:defRPr>
            </a:lvl6pPr>
            <a:lvl7pPr marL="2971800" indent="-228600" eaLnBrk="0" fontAlgn="base" hangingPunct="0">
              <a:spcBef>
                <a:spcPct val="0"/>
              </a:spcBef>
              <a:spcAft>
                <a:spcPct val="0"/>
              </a:spcAft>
              <a:defRPr kumimoji="1" sz="900">
                <a:solidFill>
                  <a:schemeClr val="tx1"/>
                </a:solidFill>
                <a:latin typeface="돋움" pitchFamily="50" charset="-127"/>
                <a:ea typeface="돋움" pitchFamily="50" charset="-127"/>
              </a:defRPr>
            </a:lvl7pPr>
            <a:lvl8pPr marL="3429000" indent="-228600" eaLnBrk="0" fontAlgn="base" hangingPunct="0">
              <a:spcBef>
                <a:spcPct val="0"/>
              </a:spcBef>
              <a:spcAft>
                <a:spcPct val="0"/>
              </a:spcAft>
              <a:defRPr kumimoji="1" sz="900">
                <a:solidFill>
                  <a:schemeClr val="tx1"/>
                </a:solidFill>
                <a:latin typeface="돋움" pitchFamily="50" charset="-127"/>
                <a:ea typeface="돋움" pitchFamily="50" charset="-127"/>
              </a:defRPr>
            </a:lvl8pPr>
            <a:lvl9pPr marL="3886200" indent="-228600" eaLnBrk="0" fontAlgn="base" hangingPunct="0">
              <a:spcBef>
                <a:spcPct val="0"/>
              </a:spcBef>
              <a:spcAft>
                <a:spcPct val="0"/>
              </a:spcAft>
              <a:defRPr kumimoji="1" sz="900">
                <a:solidFill>
                  <a:schemeClr val="tx1"/>
                </a:solidFill>
                <a:latin typeface="돋움" pitchFamily="50" charset="-127"/>
                <a:ea typeface="돋움" pitchFamily="50" charset="-127"/>
              </a:defRPr>
            </a:lvl9pPr>
          </a:lstStyle>
          <a:p>
            <a:pPr eaLnBrk="1" hangingPunct="1"/>
            <a:endParaRPr lang="ko-KR" altLang="ko-KR" smtClean="0"/>
          </a:p>
        </p:txBody>
      </p:sp>
      <p:sp>
        <p:nvSpPr>
          <p:cNvPr id="8197" name="Rectangle 18"/>
          <p:cNvSpPr>
            <a:spLocks noChangeArrowheads="1"/>
          </p:cNvSpPr>
          <p:nvPr/>
        </p:nvSpPr>
        <p:spPr bwMode="auto">
          <a:xfrm>
            <a:off x="3429000" y="776288"/>
            <a:ext cx="3124200" cy="890111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rIns="72000"/>
          <a:lstStyle>
            <a:lvl1pPr marL="457200" indent="-457200" eaLnBrk="0" hangingPunct="0">
              <a:defRPr kumimoji="1" sz="900">
                <a:solidFill>
                  <a:schemeClr val="tx1"/>
                </a:solidFill>
                <a:latin typeface="돋움" pitchFamily="50" charset="-127"/>
                <a:ea typeface="돋움" pitchFamily="50" charset="-127"/>
              </a:defRPr>
            </a:lvl1pPr>
            <a:lvl2pPr marL="742950" indent="-285750" eaLnBrk="0" hangingPunct="0">
              <a:defRPr kumimoji="1" sz="900">
                <a:solidFill>
                  <a:schemeClr val="tx1"/>
                </a:solidFill>
                <a:latin typeface="돋움" pitchFamily="50" charset="-127"/>
                <a:ea typeface="돋움" pitchFamily="50" charset="-127"/>
              </a:defRPr>
            </a:lvl2pPr>
            <a:lvl3pPr marL="1143000" indent="-228600" eaLnBrk="0" hangingPunct="0">
              <a:defRPr kumimoji="1" sz="900">
                <a:solidFill>
                  <a:schemeClr val="tx1"/>
                </a:solidFill>
                <a:latin typeface="돋움" pitchFamily="50" charset="-127"/>
                <a:ea typeface="돋움" pitchFamily="50" charset="-127"/>
              </a:defRPr>
            </a:lvl3pPr>
            <a:lvl4pPr marL="1600200" indent="-228600" eaLnBrk="0" hangingPunct="0">
              <a:defRPr kumimoji="1" sz="900">
                <a:solidFill>
                  <a:schemeClr val="tx1"/>
                </a:solidFill>
                <a:latin typeface="돋움" pitchFamily="50" charset="-127"/>
                <a:ea typeface="돋움" pitchFamily="50" charset="-127"/>
              </a:defRPr>
            </a:lvl4pPr>
            <a:lvl5pPr marL="2057400" indent="-228600" eaLnBrk="0" hangingPunct="0">
              <a:defRPr kumimoji="1" sz="900">
                <a:solidFill>
                  <a:schemeClr val="tx1"/>
                </a:solidFill>
                <a:latin typeface="돋움" pitchFamily="50" charset="-127"/>
                <a:ea typeface="돋움" pitchFamily="50" charset="-127"/>
              </a:defRPr>
            </a:lvl5pPr>
            <a:lvl6pPr marL="2514600" indent="-228600" eaLnBrk="0" fontAlgn="base" hangingPunct="0">
              <a:spcBef>
                <a:spcPct val="0"/>
              </a:spcBef>
              <a:spcAft>
                <a:spcPct val="0"/>
              </a:spcAft>
              <a:defRPr kumimoji="1" sz="900">
                <a:solidFill>
                  <a:schemeClr val="tx1"/>
                </a:solidFill>
                <a:latin typeface="돋움" pitchFamily="50" charset="-127"/>
                <a:ea typeface="돋움" pitchFamily="50" charset="-127"/>
              </a:defRPr>
            </a:lvl6pPr>
            <a:lvl7pPr marL="2971800" indent="-228600" eaLnBrk="0" fontAlgn="base" hangingPunct="0">
              <a:spcBef>
                <a:spcPct val="0"/>
              </a:spcBef>
              <a:spcAft>
                <a:spcPct val="0"/>
              </a:spcAft>
              <a:defRPr kumimoji="1" sz="900">
                <a:solidFill>
                  <a:schemeClr val="tx1"/>
                </a:solidFill>
                <a:latin typeface="돋움" pitchFamily="50" charset="-127"/>
                <a:ea typeface="돋움" pitchFamily="50" charset="-127"/>
              </a:defRPr>
            </a:lvl7pPr>
            <a:lvl8pPr marL="3429000" indent="-228600" eaLnBrk="0" fontAlgn="base" hangingPunct="0">
              <a:spcBef>
                <a:spcPct val="0"/>
              </a:spcBef>
              <a:spcAft>
                <a:spcPct val="0"/>
              </a:spcAft>
              <a:defRPr kumimoji="1" sz="900">
                <a:solidFill>
                  <a:schemeClr val="tx1"/>
                </a:solidFill>
                <a:latin typeface="돋움" pitchFamily="50" charset="-127"/>
                <a:ea typeface="돋움" pitchFamily="50" charset="-127"/>
              </a:defRPr>
            </a:lvl8pPr>
            <a:lvl9pPr marL="3886200" indent="-228600" eaLnBrk="0" fontAlgn="base" hangingPunct="0">
              <a:spcBef>
                <a:spcPct val="0"/>
              </a:spcBef>
              <a:spcAft>
                <a:spcPct val="0"/>
              </a:spcAft>
              <a:defRPr kumimoji="1" sz="900">
                <a:solidFill>
                  <a:schemeClr val="tx1"/>
                </a:solidFill>
                <a:latin typeface="돋움" pitchFamily="50" charset="-127"/>
                <a:ea typeface="돋움" pitchFamily="50" charset="-127"/>
              </a:defRPr>
            </a:lvl9pPr>
          </a:lstStyle>
          <a:p>
            <a:pPr eaLnBrk="1" hangingPunct="1"/>
            <a:endParaRPr lang="ko-KR" altLang="ko-KR" smtClean="0"/>
          </a:p>
        </p:txBody>
      </p:sp>
      <p:sp>
        <p:nvSpPr>
          <p:cNvPr id="16" name="Text Box 5"/>
          <p:cNvSpPr txBox="1">
            <a:spLocks noChangeArrowheads="1"/>
          </p:cNvSpPr>
          <p:nvPr/>
        </p:nvSpPr>
        <p:spPr bwMode="auto">
          <a:xfrm>
            <a:off x="174626" y="239713"/>
            <a:ext cx="1701107" cy="338554"/>
          </a:xfrm>
          <a:prstGeom prst="rect">
            <a:avLst/>
          </a:prstGeom>
          <a:noFill/>
          <a:ln w="9525">
            <a:noFill/>
            <a:miter lim="800000"/>
            <a:headEnd/>
            <a:tailEnd/>
          </a:ln>
          <a:effectLst/>
        </p:spPr>
        <p:txBody>
          <a:bodyPr wrap="none">
            <a:spAutoFit/>
          </a:bodyPr>
          <a:lstStyle/>
          <a:p>
            <a:pPr>
              <a:defRPr/>
            </a:pPr>
            <a:r>
              <a:rPr lang="en-US" altLang="ko-KR" sz="1600" b="1">
                <a:effectLst>
                  <a:outerShdw blurRad="38100" dist="38100" dir="2700000" algn="tl">
                    <a:srgbClr val="C0C0C0"/>
                  </a:outerShdw>
                </a:effectLst>
                <a:latin typeface="LG Smart_H Regular"/>
                <a:ea typeface="돋움" pitchFamily="50" charset="-127"/>
              </a:rPr>
              <a:t>[ </a:t>
            </a:r>
            <a:r>
              <a:rPr lang="en-US" altLang="ko-KR" sz="1600" b="1" smtClean="0">
                <a:effectLst>
                  <a:outerShdw blurRad="38100" dist="38100" dir="2700000" algn="tl">
                    <a:srgbClr val="C0C0C0"/>
                  </a:outerShdw>
                </a:effectLst>
                <a:latin typeface="LG Smart_H Regular"/>
                <a:ea typeface="돋움" pitchFamily="50" charset="-127"/>
              </a:rPr>
              <a:t>Điện- Điện tử] </a:t>
            </a:r>
            <a:endParaRPr lang="en-US" altLang="ko-KR" sz="1600" b="1" dirty="0">
              <a:effectLst>
                <a:outerShdw blurRad="38100" dist="38100" dir="2700000" algn="tl">
                  <a:srgbClr val="C0C0C0"/>
                </a:outerShdw>
              </a:effectLst>
              <a:latin typeface="LG Smart_H Regular"/>
              <a:ea typeface="돋움" pitchFamily="50" charset="-127"/>
            </a:endParaRPr>
          </a:p>
        </p:txBody>
      </p:sp>
      <p:sp>
        <p:nvSpPr>
          <p:cNvPr id="2" name="Rectangle 1"/>
          <p:cNvSpPr/>
          <p:nvPr/>
        </p:nvSpPr>
        <p:spPr>
          <a:xfrm>
            <a:off x="304801" y="992561"/>
            <a:ext cx="3124200" cy="1384995"/>
          </a:xfrm>
          <a:prstGeom prst="rect">
            <a:avLst/>
          </a:prstGeom>
        </p:spPr>
        <p:txBody>
          <a:bodyPr wrap="square">
            <a:spAutoFit/>
          </a:bodyPr>
          <a:lstStyle/>
          <a:p>
            <a:r>
              <a:rPr kumimoji="0" lang="en-US" altLang="ko-KR" sz="1200" smtClean="0">
                <a:latin typeface="Times New Roman" panose="02020603050405020304" pitchFamily="18" charset="0"/>
                <a:ea typeface="LG Smart_H Regular" panose="020B0600000101010101" pitchFamily="34" charset="-127"/>
                <a:cs typeface="Times New Roman" panose="02020603050405020304" pitchFamily="18" charset="0"/>
              </a:rPr>
              <a:t>11</a:t>
            </a:r>
            <a:r>
              <a:rPr kumimoji="0" lang="vi-VN" altLang="ko-KR" sz="1200" smtClean="0">
                <a:latin typeface="Times New Roman" panose="02020603050405020304" pitchFamily="18" charset="0"/>
                <a:ea typeface="LG Smart_H Regular" panose="020B0600000101010101" pitchFamily="34" charset="-127"/>
                <a:cs typeface="Times New Roman" panose="02020603050405020304" pitchFamily="18" charset="0"/>
              </a:rPr>
              <a:t>.</a:t>
            </a:r>
            <a:r>
              <a:rPr kumimoji="0" lang="en-US" altLang="ko-KR" sz="1200" smtClean="0">
                <a:latin typeface="Times New Roman" panose="02020603050405020304" pitchFamily="18" charset="0"/>
                <a:ea typeface="LG Smart_H Regular" panose="020B0600000101010101" pitchFamily="34" charset="-127"/>
                <a:cs typeface="Times New Roman" panose="02020603050405020304" pitchFamily="18" charset="0"/>
              </a:rPr>
              <a:t> </a:t>
            </a:r>
            <a:r>
              <a:rPr kumimoji="0" lang="vi-VN" sz="1200">
                <a:latin typeface="Times New Roman" panose="02020603050405020304" pitchFamily="18" charset="0"/>
                <a:ea typeface="LG Smart_H Regular" panose="020B0600000101010101" pitchFamily="34" charset="-127"/>
                <a:cs typeface="Times New Roman" panose="02020603050405020304" pitchFamily="18" charset="0"/>
              </a:rPr>
              <a:t>Nếu số hiệu nguyên tử của titan là 22 thì số </a:t>
            </a:r>
            <a:r>
              <a:rPr kumimoji="0" lang="vi-VN" sz="1200" smtClean="0">
                <a:latin typeface="Times New Roman" panose="02020603050405020304" pitchFamily="18" charset="0"/>
                <a:ea typeface="LG Smart_H Regular" panose="020B0600000101010101" pitchFamily="34" charset="-127"/>
                <a:cs typeface="Times New Roman" panose="02020603050405020304" pitchFamily="18" charset="0"/>
              </a:rPr>
              <a:t>electron</a:t>
            </a:r>
            <a:r>
              <a:rPr kumimoji="0" lang="en-US" sz="1200">
                <a:latin typeface="Times New Roman" panose="02020603050405020304" pitchFamily="18" charset="0"/>
                <a:ea typeface="LG Smart_H Regular" panose="020B0600000101010101" pitchFamily="34" charset="-127"/>
                <a:cs typeface="Times New Roman" panose="02020603050405020304" pitchFamily="18" charset="0"/>
              </a:rPr>
              <a:t> </a:t>
            </a:r>
            <a:r>
              <a:rPr kumimoji="0" lang="vi-VN" sz="1200" smtClean="0">
                <a:latin typeface="Times New Roman" panose="02020603050405020304" pitchFamily="18" charset="0"/>
                <a:ea typeface="LG Smart_H Regular" panose="020B0600000101010101" pitchFamily="34" charset="-127"/>
                <a:cs typeface="Times New Roman" panose="02020603050405020304" pitchFamily="18" charset="0"/>
              </a:rPr>
              <a:t>trong </a:t>
            </a:r>
            <a:r>
              <a:rPr kumimoji="0" lang="vi-VN" sz="1200">
                <a:latin typeface="Times New Roman" panose="02020603050405020304" pitchFamily="18" charset="0"/>
                <a:ea typeface="LG Smart_H Regular" panose="020B0600000101010101" pitchFamily="34" charset="-127"/>
                <a:cs typeface="Times New Roman" panose="02020603050405020304" pitchFamily="18" charset="0"/>
              </a:rPr>
              <a:t>N của các electron trên mỗi quỹ đạo là bao nhiêu?</a:t>
            </a:r>
            <a:r>
              <a:rPr kumimoji="0" lang="en-US" altLang="ko-KR" sz="1200">
                <a:latin typeface="Times New Roman" panose="02020603050405020304" pitchFamily="18" charset="0"/>
                <a:ea typeface="LG Smart_H Regular" panose="020B0600000101010101" pitchFamily="34" charset="-127"/>
                <a:cs typeface="Times New Roman" panose="02020603050405020304" pitchFamily="18" charset="0"/>
              </a:rPr>
              <a:t>   </a:t>
            </a:r>
          </a:p>
          <a:p>
            <a:r>
              <a:rPr kumimoji="0" lang="en-US" altLang="ko-KR" sz="1200" smtClean="0">
                <a:latin typeface="Times New Roman" panose="02020603050405020304" pitchFamily="18" charset="0"/>
                <a:ea typeface="LG Smart_H Regular" panose="020B0600000101010101" pitchFamily="34" charset="-127"/>
                <a:cs typeface="Times New Roman" panose="02020603050405020304" pitchFamily="18" charset="0"/>
              </a:rPr>
              <a:t>A. </a:t>
            </a:r>
            <a:r>
              <a:rPr kumimoji="0" lang="en-US" altLang="ko-KR" sz="1200">
                <a:latin typeface="Times New Roman" panose="02020603050405020304" pitchFamily="18" charset="0"/>
                <a:ea typeface="LG Smart_H Regular" panose="020B0600000101010101" pitchFamily="34" charset="-127"/>
                <a:cs typeface="Times New Roman" panose="02020603050405020304" pitchFamily="18" charset="0"/>
              </a:rPr>
              <a:t>0</a:t>
            </a:r>
            <a:r>
              <a:rPr kumimoji="0" lang="ko-KR" altLang="en-US" sz="1200">
                <a:latin typeface="Times New Roman" panose="02020603050405020304" pitchFamily="18" charset="0"/>
                <a:ea typeface="LG Smart_H Regular" panose="020B0600000101010101" pitchFamily="34" charset="-127"/>
                <a:cs typeface="Times New Roman" panose="02020603050405020304" pitchFamily="18" charset="0"/>
              </a:rPr>
              <a:t>                     </a:t>
            </a:r>
            <a:r>
              <a:rPr kumimoji="0" lang="vi-VN" altLang="ko-KR" sz="1200">
                <a:latin typeface="Times New Roman" panose="02020603050405020304" pitchFamily="18" charset="0"/>
                <a:ea typeface="LG Smart_H Regular" panose="020B0600000101010101" pitchFamily="34" charset="-127"/>
                <a:cs typeface="Times New Roman" panose="02020603050405020304" pitchFamily="18" charset="0"/>
              </a:rPr>
              <a:t>                                              </a:t>
            </a:r>
            <a:r>
              <a:rPr kumimoji="0" lang="ko-KR" altLang="en-US" sz="1200">
                <a:latin typeface="Times New Roman" panose="02020603050405020304" pitchFamily="18" charset="0"/>
                <a:ea typeface="LG Smart_H Regular" panose="020B0600000101010101" pitchFamily="34" charset="-127"/>
                <a:cs typeface="Times New Roman" panose="02020603050405020304" pitchFamily="18" charset="0"/>
              </a:rPr>
              <a:t>   </a:t>
            </a:r>
            <a:r>
              <a:rPr kumimoji="0" lang="en-US" altLang="ko-KR" sz="1200" smtClean="0">
                <a:latin typeface="Times New Roman" panose="02020603050405020304" pitchFamily="18" charset="0"/>
                <a:ea typeface="LG Smart_H Regular" panose="020B0600000101010101" pitchFamily="34" charset="-127"/>
                <a:cs typeface="Times New Roman" panose="02020603050405020304" pitchFamily="18" charset="0"/>
              </a:rPr>
              <a:t>B</a:t>
            </a:r>
            <a:r>
              <a:rPr kumimoji="0" lang="ko-KR" altLang="en-US" sz="1200" smtClean="0">
                <a:latin typeface="Times New Roman" panose="02020603050405020304" pitchFamily="18" charset="0"/>
                <a:ea typeface="LG Smart_H Regular" panose="020B0600000101010101" pitchFamily="34" charset="-127"/>
                <a:cs typeface="Times New Roman" panose="02020603050405020304" pitchFamily="18" charset="0"/>
              </a:rPr>
              <a:t> </a:t>
            </a:r>
            <a:r>
              <a:rPr kumimoji="0" lang="en-US" altLang="ko-KR" sz="1200">
                <a:latin typeface="Times New Roman" panose="02020603050405020304" pitchFamily="18" charset="0"/>
                <a:ea typeface="LG Smart_H Regular" panose="020B0600000101010101" pitchFamily="34" charset="-127"/>
                <a:cs typeface="Times New Roman" panose="02020603050405020304" pitchFamily="18" charset="0"/>
              </a:rPr>
              <a:t>10</a:t>
            </a:r>
            <a:endParaRPr kumimoji="0" lang="ko-KR" altLang="en-US" sz="1200">
              <a:latin typeface="Times New Roman" panose="02020603050405020304" pitchFamily="18" charset="0"/>
              <a:ea typeface="LG Smart_H Regular" panose="020B0600000101010101" pitchFamily="34" charset="-127"/>
              <a:cs typeface="Times New Roman" panose="02020603050405020304" pitchFamily="18" charset="0"/>
            </a:endParaRPr>
          </a:p>
          <a:p>
            <a:r>
              <a:rPr kumimoji="0" lang="en-US" altLang="ko-KR" sz="1200" smtClean="0">
                <a:latin typeface="Times New Roman" panose="02020603050405020304" pitchFamily="18" charset="0"/>
                <a:ea typeface="LG Smart_H Regular" panose="020B0600000101010101" pitchFamily="34" charset="-127"/>
                <a:cs typeface="Times New Roman" panose="02020603050405020304" pitchFamily="18" charset="0"/>
              </a:rPr>
              <a:t>C.</a:t>
            </a:r>
            <a:r>
              <a:rPr kumimoji="0" lang="ko-KR" altLang="en-US" sz="1200" smtClean="0">
                <a:latin typeface="Times New Roman" panose="02020603050405020304" pitchFamily="18" charset="0"/>
                <a:ea typeface="LG Smart_H Regular" panose="020B0600000101010101" pitchFamily="34" charset="-127"/>
                <a:cs typeface="Times New Roman" panose="02020603050405020304" pitchFamily="18" charset="0"/>
              </a:rPr>
              <a:t> </a:t>
            </a:r>
            <a:r>
              <a:rPr kumimoji="0" lang="en-US" altLang="ko-KR" sz="1200">
                <a:latin typeface="Times New Roman" panose="02020603050405020304" pitchFamily="18" charset="0"/>
                <a:ea typeface="LG Smart_H Regular" panose="020B0600000101010101" pitchFamily="34" charset="-127"/>
                <a:cs typeface="Times New Roman" panose="02020603050405020304" pitchFamily="18" charset="0"/>
              </a:rPr>
              <a:t>12</a:t>
            </a:r>
            <a:r>
              <a:rPr kumimoji="0" lang="ko-KR" altLang="en-US" sz="1200">
                <a:latin typeface="Times New Roman" panose="02020603050405020304" pitchFamily="18" charset="0"/>
                <a:ea typeface="LG Smart_H Regular" panose="020B0600000101010101" pitchFamily="34" charset="-127"/>
                <a:cs typeface="Times New Roman" panose="02020603050405020304" pitchFamily="18" charset="0"/>
              </a:rPr>
              <a:t>                     </a:t>
            </a:r>
            <a:r>
              <a:rPr kumimoji="0" lang="vi-VN" altLang="ko-KR" sz="1200">
                <a:latin typeface="Times New Roman" panose="02020603050405020304" pitchFamily="18" charset="0"/>
                <a:ea typeface="LG Smart_H Regular" panose="020B0600000101010101" pitchFamily="34" charset="-127"/>
                <a:cs typeface="Times New Roman" panose="02020603050405020304" pitchFamily="18" charset="0"/>
              </a:rPr>
              <a:t>                                             </a:t>
            </a:r>
            <a:r>
              <a:rPr kumimoji="0" lang="ko-KR" altLang="en-US" sz="1200">
                <a:latin typeface="Times New Roman" panose="02020603050405020304" pitchFamily="18" charset="0"/>
                <a:ea typeface="LG Smart_H Regular" panose="020B0600000101010101" pitchFamily="34" charset="-127"/>
                <a:cs typeface="Times New Roman" panose="02020603050405020304" pitchFamily="18" charset="0"/>
              </a:rPr>
              <a:t>  </a:t>
            </a:r>
            <a:r>
              <a:rPr kumimoji="0" lang="en-US" altLang="ko-KR" sz="1200" smtClean="0">
                <a:latin typeface="Times New Roman" panose="02020603050405020304" pitchFamily="18" charset="0"/>
                <a:ea typeface="LG Smart_H Regular" panose="020B0600000101010101" pitchFamily="34" charset="-127"/>
                <a:cs typeface="Times New Roman" panose="02020603050405020304" pitchFamily="18" charset="0"/>
              </a:rPr>
              <a:t>D.</a:t>
            </a:r>
            <a:r>
              <a:rPr kumimoji="0" lang="ko-KR" altLang="en-US" sz="1200" smtClean="0">
                <a:latin typeface="Times New Roman" panose="02020603050405020304" pitchFamily="18" charset="0"/>
                <a:ea typeface="LG Smart_H Regular" panose="020B0600000101010101" pitchFamily="34" charset="-127"/>
                <a:cs typeface="Times New Roman" panose="02020603050405020304" pitchFamily="18" charset="0"/>
              </a:rPr>
              <a:t> </a:t>
            </a:r>
            <a:r>
              <a:rPr kumimoji="0" lang="en-US" altLang="ko-KR" sz="1200">
                <a:latin typeface="Times New Roman" panose="02020603050405020304" pitchFamily="18" charset="0"/>
                <a:ea typeface="LG Smart_H Regular" panose="020B0600000101010101" pitchFamily="34" charset="-127"/>
                <a:cs typeface="Times New Roman" panose="02020603050405020304" pitchFamily="18" charset="0"/>
              </a:rPr>
              <a:t>2</a:t>
            </a:r>
          </a:p>
        </p:txBody>
      </p:sp>
      <p:grpSp>
        <p:nvGrpSpPr>
          <p:cNvPr id="4" name="Group 3"/>
          <p:cNvGrpSpPr/>
          <p:nvPr/>
        </p:nvGrpSpPr>
        <p:grpSpPr>
          <a:xfrm>
            <a:off x="304800" y="2524611"/>
            <a:ext cx="3124199" cy="1413801"/>
            <a:chOff x="304800" y="2524609"/>
            <a:chExt cx="3124199" cy="1413801"/>
          </a:xfrm>
        </p:grpSpPr>
        <p:sp>
          <p:nvSpPr>
            <p:cNvPr id="3" name="Rectangle 2"/>
            <p:cNvSpPr/>
            <p:nvPr/>
          </p:nvSpPr>
          <p:spPr>
            <a:xfrm>
              <a:off x="304800" y="2524609"/>
              <a:ext cx="3124199" cy="1384995"/>
            </a:xfrm>
            <a:prstGeom prst="rect">
              <a:avLst/>
            </a:prstGeom>
          </p:spPr>
          <p:txBody>
            <a:bodyPr wrap="square">
              <a:spAutoFit/>
            </a:bodyPr>
            <a:lstStyle/>
            <a:p>
              <a:r>
                <a:rPr kumimoji="0" lang="en-US" altLang="ko-KR" sz="1200" smtClean="0">
                  <a:latin typeface="Times New Roman" panose="02020603050405020304" pitchFamily="18" charset="0"/>
                  <a:ea typeface="LG Smart_H Regular" panose="020B0600000101010101" pitchFamily="34" charset="-127"/>
                  <a:cs typeface="Times New Roman" panose="02020603050405020304" pitchFamily="18" charset="0"/>
                </a:rPr>
                <a:t>12. </a:t>
              </a:r>
              <a:r>
                <a:rPr kumimoji="0" lang="vi-VN" altLang="ko-KR" sz="1200">
                  <a:latin typeface="Times New Roman" panose="02020603050405020304" pitchFamily="18" charset="0"/>
                  <a:ea typeface="LG Smart_H Regular" panose="020B0600000101010101" pitchFamily="34" charset="-127"/>
                  <a:cs typeface="Times New Roman" panose="02020603050405020304" pitchFamily="18" charset="0"/>
                </a:rPr>
                <a:t>Hiện tượng nhiễu giống với hình dưới đây gọi là gì</a:t>
              </a:r>
              <a:r>
                <a:rPr kumimoji="0" lang="en-US" altLang="ko-KR" sz="1200">
                  <a:latin typeface="Times New Roman" panose="02020603050405020304" pitchFamily="18" charset="0"/>
                  <a:ea typeface="LG Smart_H Regular" panose="020B0600000101010101" pitchFamily="34" charset="-127"/>
                  <a:cs typeface="Times New Roman" panose="02020603050405020304" pitchFamily="18" charset="0"/>
                </a:rPr>
                <a:t>?         </a:t>
              </a:r>
            </a:p>
            <a:p>
              <a:endParaRPr kumimoji="0" lang="en-US" altLang="ko-KR" sz="1200">
                <a:latin typeface="Times New Roman" panose="02020603050405020304" pitchFamily="18" charset="0"/>
                <a:ea typeface="LG Smart_H Regular" panose="020B0600000101010101" pitchFamily="34" charset="-127"/>
                <a:cs typeface="Times New Roman" panose="02020603050405020304" pitchFamily="18" charset="0"/>
              </a:endParaRPr>
            </a:p>
            <a:p>
              <a:r>
                <a:rPr kumimoji="0" lang="en-US" altLang="ko-KR" sz="1200" smtClean="0">
                  <a:latin typeface="Times New Roman" panose="02020603050405020304" pitchFamily="18" charset="0"/>
                  <a:ea typeface="LG Smart_H Regular" panose="020B0600000101010101" pitchFamily="34" charset="-127"/>
                  <a:cs typeface="Times New Roman" panose="02020603050405020304" pitchFamily="18" charset="0"/>
                </a:rPr>
                <a:t>A. </a:t>
              </a:r>
              <a:r>
                <a:rPr kumimoji="0" lang="vi-VN" altLang="ko-KR" sz="1200">
                  <a:latin typeface="Times New Roman" panose="02020603050405020304" pitchFamily="18" charset="0"/>
                  <a:ea typeface="LG Smart_H Regular" panose="020B0600000101010101" pitchFamily="34" charset="-127"/>
                  <a:cs typeface="Times New Roman" panose="02020603050405020304" pitchFamily="18" charset="0"/>
                </a:rPr>
                <a:t>Giảm điện áp</a:t>
              </a:r>
              <a:endParaRPr kumimoji="0" lang="en-US" altLang="ko-KR" sz="1200">
                <a:latin typeface="Times New Roman" panose="02020603050405020304" pitchFamily="18" charset="0"/>
                <a:ea typeface="LG Smart_H Regular" panose="020B0600000101010101" pitchFamily="34" charset="-127"/>
                <a:cs typeface="Times New Roman" panose="02020603050405020304" pitchFamily="18" charset="0"/>
              </a:endParaRPr>
            </a:p>
            <a:p>
              <a:r>
                <a:rPr kumimoji="0" lang="en-US" altLang="ko-KR" sz="1200" smtClean="0">
                  <a:latin typeface="Times New Roman" panose="02020603050405020304" pitchFamily="18" charset="0"/>
                  <a:ea typeface="LG Smart_H Regular" panose="020B0600000101010101" pitchFamily="34" charset="-127"/>
                  <a:cs typeface="Times New Roman" panose="02020603050405020304" pitchFamily="18" charset="0"/>
                </a:rPr>
                <a:t>B.</a:t>
              </a:r>
              <a:r>
                <a:rPr kumimoji="0" lang="ko-KR" altLang="en-US" sz="1200" smtClean="0">
                  <a:latin typeface="Times New Roman" panose="02020603050405020304" pitchFamily="18" charset="0"/>
                  <a:ea typeface="LG Smart_H Regular" panose="020B0600000101010101" pitchFamily="34" charset="-127"/>
                  <a:cs typeface="Times New Roman" panose="02020603050405020304" pitchFamily="18" charset="0"/>
                </a:rPr>
                <a:t> </a:t>
              </a:r>
              <a:r>
                <a:rPr kumimoji="0" lang="vi-VN" altLang="ko-KR" sz="1200">
                  <a:latin typeface="Times New Roman" panose="02020603050405020304" pitchFamily="18" charset="0"/>
                  <a:ea typeface="LG Smart_H Regular" panose="020B0600000101010101" pitchFamily="34" charset="-127"/>
                  <a:cs typeface="Times New Roman" panose="02020603050405020304" pitchFamily="18" charset="0"/>
                </a:rPr>
                <a:t>Chattering </a:t>
              </a:r>
              <a:endParaRPr kumimoji="0" lang="en-US" altLang="ko-KR" sz="1200">
                <a:latin typeface="Times New Roman" panose="02020603050405020304" pitchFamily="18" charset="0"/>
                <a:ea typeface="LG Smart_H Regular" panose="020B0600000101010101" pitchFamily="34" charset="-127"/>
                <a:cs typeface="Times New Roman" panose="02020603050405020304" pitchFamily="18" charset="0"/>
              </a:endParaRPr>
            </a:p>
            <a:p>
              <a:r>
                <a:rPr kumimoji="0" lang="en-US" altLang="ko-KR" sz="1200" smtClean="0">
                  <a:latin typeface="Times New Roman" panose="02020603050405020304" pitchFamily="18" charset="0"/>
                  <a:ea typeface="LG Smart_H Regular" panose="020B0600000101010101" pitchFamily="34" charset="-127"/>
                  <a:cs typeface="Times New Roman" panose="02020603050405020304" pitchFamily="18" charset="0"/>
                </a:rPr>
                <a:t>C. </a:t>
              </a:r>
              <a:r>
                <a:rPr kumimoji="0" lang="vi-VN" altLang="ko-KR" sz="1200">
                  <a:latin typeface="Times New Roman" panose="02020603050405020304" pitchFamily="18" charset="0"/>
                  <a:ea typeface="LG Smart_H Regular" panose="020B0600000101010101" pitchFamily="34" charset="-127"/>
                  <a:cs typeface="Times New Roman" panose="02020603050405020304" pitchFamily="18" charset="0"/>
                </a:rPr>
                <a:t>Sấm sét </a:t>
              </a:r>
              <a:endParaRPr kumimoji="0" lang="en-US" altLang="ko-KR" sz="1200">
                <a:latin typeface="Times New Roman" panose="02020603050405020304" pitchFamily="18" charset="0"/>
                <a:ea typeface="LG Smart_H Regular" panose="020B0600000101010101" pitchFamily="34" charset="-127"/>
                <a:cs typeface="Times New Roman" panose="02020603050405020304" pitchFamily="18" charset="0"/>
              </a:endParaRPr>
            </a:p>
            <a:p>
              <a:r>
                <a:rPr kumimoji="0" lang="en-US" altLang="ko-KR" sz="1200" smtClean="0">
                  <a:latin typeface="Times New Roman" panose="02020603050405020304" pitchFamily="18" charset="0"/>
                  <a:ea typeface="LG Smart_H Regular" panose="020B0600000101010101" pitchFamily="34" charset="-127"/>
                  <a:cs typeface="Times New Roman" panose="02020603050405020304" pitchFamily="18" charset="0"/>
                </a:rPr>
                <a:t>D.</a:t>
              </a:r>
              <a:r>
                <a:rPr kumimoji="0" lang="ko-KR" altLang="en-US" sz="1200" smtClean="0">
                  <a:latin typeface="Times New Roman" panose="02020603050405020304" pitchFamily="18" charset="0"/>
                  <a:ea typeface="LG Smart_H Regular" panose="020B0600000101010101" pitchFamily="34" charset="-127"/>
                  <a:cs typeface="Times New Roman" panose="02020603050405020304" pitchFamily="18" charset="0"/>
                </a:rPr>
                <a:t> </a:t>
              </a:r>
              <a:r>
                <a:rPr kumimoji="0" lang="vi-VN" altLang="ko-KR" sz="1200">
                  <a:latin typeface="Times New Roman" panose="02020603050405020304" pitchFamily="18" charset="0"/>
                  <a:ea typeface="LG Smart_H Regular" panose="020B0600000101010101" pitchFamily="34" charset="-127"/>
                  <a:cs typeface="Times New Roman" panose="02020603050405020304" pitchFamily="18" charset="0"/>
                </a:rPr>
                <a:t>Bowing</a:t>
              </a:r>
              <a:endParaRPr kumimoji="0" lang="en-US" altLang="ko-KR" sz="1200">
                <a:latin typeface="Times New Roman" panose="02020603050405020304" pitchFamily="18" charset="0"/>
                <a:ea typeface="LG Smart_H Regular" panose="020B0600000101010101" pitchFamily="34" charset="-127"/>
                <a:cs typeface="Times New Roman" panose="02020603050405020304" pitchFamily="18" charset="0"/>
              </a:endParaRPr>
            </a:p>
          </p:txBody>
        </p:sp>
        <p:pic>
          <p:nvPicPr>
            <p:cNvPr id="19" name="Picture 6"/>
            <p:cNvPicPr preferRelativeResize="0">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3895" y="2857323"/>
              <a:ext cx="1820863" cy="108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6" name="Rectangle 5"/>
          <p:cNvSpPr/>
          <p:nvPr/>
        </p:nvSpPr>
        <p:spPr>
          <a:xfrm>
            <a:off x="304799" y="5889106"/>
            <a:ext cx="3124201" cy="1015663"/>
          </a:xfrm>
          <a:prstGeom prst="rect">
            <a:avLst/>
          </a:prstGeom>
        </p:spPr>
        <p:txBody>
          <a:bodyPr wrap="square">
            <a:spAutoFit/>
          </a:bodyPr>
          <a:lstStyle/>
          <a:p>
            <a:r>
              <a:rPr kumimoji="0" lang="en-US" altLang="ko-KR" sz="1200" smtClean="0">
                <a:latin typeface="Times New Roman" panose="02020603050405020304" pitchFamily="18" charset="0"/>
                <a:ea typeface="LG Smart_H Regular" panose="020B0600000101010101" pitchFamily="34" charset="-127"/>
                <a:cs typeface="Times New Roman" panose="02020603050405020304" pitchFamily="18" charset="0"/>
              </a:rPr>
              <a:t>14. </a:t>
            </a:r>
            <a:r>
              <a:rPr kumimoji="0" lang="vi-VN" altLang="ko-KR" sz="1200">
                <a:latin typeface="Times New Roman" panose="02020603050405020304" pitchFamily="18" charset="0"/>
                <a:ea typeface="LG Smart_H Regular" panose="020B0600000101010101" pitchFamily="34" charset="-127"/>
                <a:cs typeface="Times New Roman" panose="02020603050405020304" pitchFamily="18" charset="0"/>
              </a:rPr>
              <a:t>Khi điện giật phản ứng sinh lí cơ thể con người  nhận sốc mạnh nhưng giá trị dòng điện có thể gây rung thất là bao nhiêu</a:t>
            </a:r>
            <a:r>
              <a:rPr kumimoji="0" lang="en-US" altLang="ko-KR" sz="1200">
                <a:latin typeface="Times New Roman" panose="02020603050405020304" pitchFamily="18" charset="0"/>
                <a:ea typeface="LG Smart_H Regular" panose="020B0600000101010101" pitchFamily="34" charset="-127"/>
                <a:cs typeface="Times New Roman" panose="02020603050405020304" pitchFamily="18" charset="0"/>
              </a:rPr>
              <a:t>?       </a:t>
            </a:r>
          </a:p>
          <a:p>
            <a:r>
              <a:rPr kumimoji="0" lang="en-US" altLang="ko-KR" sz="1200" smtClean="0">
                <a:latin typeface="Times New Roman" panose="02020603050405020304" pitchFamily="18" charset="0"/>
                <a:ea typeface="LG Smart_H Regular" panose="020B0600000101010101" pitchFamily="34" charset="-127"/>
                <a:cs typeface="Times New Roman" panose="02020603050405020304" pitchFamily="18" charset="0"/>
              </a:rPr>
              <a:t>A. </a:t>
            </a:r>
            <a:r>
              <a:rPr kumimoji="0" lang="en-US" altLang="ko-KR" sz="1200">
                <a:latin typeface="Times New Roman" panose="02020603050405020304" pitchFamily="18" charset="0"/>
                <a:ea typeface="LG Smart_H Regular" panose="020B0600000101010101" pitchFamily="34" charset="-127"/>
                <a:cs typeface="Times New Roman" panose="02020603050405020304" pitchFamily="18" charset="0"/>
              </a:rPr>
              <a:t>5~30mA               </a:t>
            </a:r>
            <a:r>
              <a:rPr kumimoji="0" lang="en-US" altLang="ko-KR" sz="1200" smtClean="0">
                <a:latin typeface="Times New Roman" panose="02020603050405020304" pitchFamily="18" charset="0"/>
                <a:ea typeface="LG Smart_H Regular" panose="020B0600000101010101" pitchFamily="34" charset="-127"/>
                <a:cs typeface="Times New Roman" panose="02020603050405020304" pitchFamily="18" charset="0"/>
              </a:rPr>
              <a:t>B.</a:t>
            </a:r>
            <a:r>
              <a:rPr kumimoji="0" lang="ko-KR" altLang="en-US" sz="1200" smtClean="0">
                <a:latin typeface="Times New Roman" panose="02020603050405020304" pitchFamily="18" charset="0"/>
                <a:ea typeface="LG Smart_H Regular" panose="020B0600000101010101" pitchFamily="34" charset="-127"/>
                <a:cs typeface="Times New Roman" panose="02020603050405020304" pitchFamily="18" charset="0"/>
              </a:rPr>
              <a:t> </a:t>
            </a:r>
            <a:r>
              <a:rPr kumimoji="0" lang="en-US" altLang="ko-KR" sz="1200">
                <a:latin typeface="Times New Roman" panose="02020603050405020304" pitchFamily="18" charset="0"/>
                <a:ea typeface="LG Smart_H Regular" panose="020B0600000101010101" pitchFamily="34" charset="-127"/>
                <a:cs typeface="Times New Roman" panose="02020603050405020304" pitchFamily="18" charset="0"/>
              </a:rPr>
              <a:t>30~50mA</a:t>
            </a:r>
            <a:endParaRPr kumimoji="0" lang="ko-KR" altLang="en-US" sz="1200">
              <a:latin typeface="Times New Roman" panose="02020603050405020304" pitchFamily="18" charset="0"/>
              <a:ea typeface="LG Smart_H Regular" panose="020B0600000101010101" pitchFamily="34" charset="-127"/>
              <a:cs typeface="Times New Roman" panose="02020603050405020304" pitchFamily="18" charset="0"/>
            </a:endParaRPr>
          </a:p>
          <a:p>
            <a:r>
              <a:rPr kumimoji="0" lang="en-US" altLang="ko-KR" sz="1200" smtClean="0">
                <a:latin typeface="Times New Roman" panose="02020603050405020304" pitchFamily="18" charset="0"/>
                <a:ea typeface="LG Smart_H Regular" panose="020B0600000101010101" pitchFamily="34" charset="-127"/>
                <a:cs typeface="Times New Roman" panose="02020603050405020304" pitchFamily="18" charset="0"/>
              </a:rPr>
              <a:t>C.</a:t>
            </a:r>
            <a:r>
              <a:rPr kumimoji="0" lang="ko-KR" altLang="en-US" sz="1200" smtClean="0">
                <a:latin typeface="Times New Roman" panose="02020603050405020304" pitchFamily="18" charset="0"/>
                <a:ea typeface="LG Smart_H Regular" panose="020B0600000101010101" pitchFamily="34" charset="-127"/>
                <a:cs typeface="Times New Roman" panose="02020603050405020304" pitchFamily="18" charset="0"/>
              </a:rPr>
              <a:t> </a:t>
            </a:r>
            <a:r>
              <a:rPr kumimoji="0" lang="en-US" altLang="ko-KR" sz="1200">
                <a:latin typeface="Times New Roman" panose="02020603050405020304" pitchFamily="18" charset="0"/>
                <a:ea typeface="LG Smart_H Regular" panose="020B0600000101010101" pitchFamily="34" charset="-127"/>
                <a:cs typeface="Times New Roman" panose="02020603050405020304" pitchFamily="18" charset="0"/>
              </a:rPr>
              <a:t>50~100mA          </a:t>
            </a:r>
            <a:r>
              <a:rPr kumimoji="0" lang="vi-VN" altLang="ko-KR" sz="1200">
                <a:latin typeface="Times New Roman" panose="02020603050405020304" pitchFamily="18" charset="0"/>
                <a:ea typeface="LG Smart_H Regular" panose="020B0600000101010101" pitchFamily="34" charset="-127"/>
                <a:cs typeface="Times New Roman" panose="02020603050405020304" pitchFamily="18" charset="0"/>
              </a:rPr>
              <a:t> </a:t>
            </a:r>
            <a:r>
              <a:rPr kumimoji="0" lang="en-US" altLang="ko-KR" sz="1200" smtClean="0">
                <a:latin typeface="Times New Roman" panose="02020603050405020304" pitchFamily="18" charset="0"/>
                <a:ea typeface="LG Smart_H Regular" panose="020B0600000101010101" pitchFamily="34" charset="-127"/>
                <a:cs typeface="Times New Roman" panose="02020603050405020304" pitchFamily="18" charset="0"/>
              </a:rPr>
              <a:t>D.</a:t>
            </a:r>
            <a:r>
              <a:rPr kumimoji="0" lang="ko-KR" altLang="en-US" sz="1200" smtClean="0">
                <a:latin typeface="Times New Roman" panose="02020603050405020304" pitchFamily="18" charset="0"/>
                <a:ea typeface="LG Smart_H Regular" panose="020B0600000101010101" pitchFamily="34" charset="-127"/>
                <a:cs typeface="Times New Roman" panose="02020603050405020304" pitchFamily="18" charset="0"/>
              </a:rPr>
              <a:t> </a:t>
            </a:r>
            <a:r>
              <a:rPr kumimoji="0" lang="vi-VN" altLang="ko-KR" sz="1200" smtClean="0">
                <a:latin typeface="Times New Roman" panose="02020603050405020304" pitchFamily="18" charset="0"/>
                <a:ea typeface="LG Smart_H Regular" panose="020B0600000101010101" pitchFamily="34" charset="-127"/>
                <a:cs typeface="Times New Roman" panose="02020603050405020304" pitchFamily="18" charset="0"/>
              </a:rPr>
              <a:t> </a:t>
            </a:r>
            <a:r>
              <a:rPr kumimoji="0" lang="vi-VN" altLang="ko-KR" sz="1200">
                <a:latin typeface="Times New Roman" panose="02020603050405020304" pitchFamily="18" charset="0"/>
                <a:ea typeface="LG Smart_H Regular" panose="020B0600000101010101" pitchFamily="34" charset="-127"/>
                <a:cs typeface="Times New Roman" panose="02020603050405020304" pitchFamily="18" charset="0"/>
              </a:rPr>
              <a:t>Qúa</a:t>
            </a:r>
            <a:r>
              <a:rPr kumimoji="0" lang="en-US" altLang="ko-KR" sz="1200">
                <a:latin typeface="Times New Roman" panose="02020603050405020304" pitchFamily="18" charset="0"/>
                <a:ea typeface="LG Smart_H Regular" panose="020B0600000101010101" pitchFamily="34" charset="-127"/>
                <a:cs typeface="Times New Roman" panose="02020603050405020304" pitchFamily="18" charset="0"/>
              </a:rPr>
              <a:t>100mA </a:t>
            </a:r>
          </a:p>
        </p:txBody>
      </p:sp>
      <p:sp>
        <p:nvSpPr>
          <p:cNvPr id="7" name="Rectangle 6"/>
          <p:cNvSpPr/>
          <p:nvPr/>
        </p:nvSpPr>
        <p:spPr>
          <a:xfrm>
            <a:off x="304798" y="7303131"/>
            <a:ext cx="3124201" cy="1754326"/>
          </a:xfrm>
          <a:prstGeom prst="rect">
            <a:avLst/>
          </a:prstGeom>
        </p:spPr>
        <p:txBody>
          <a:bodyPr wrap="square">
            <a:spAutoFit/>
          </a:bodyPr>
          <a:lstStyle/>
          <a:p>
            <a:r>
              <a:rPr kumimoji="0" lang="en-US" altLang="ko-KR" sz="1200" smtClean="0">
                <a:latin typeface="Times New Roman" panose="02020603050405020304" pitchFamily="18" charset="0"/>
                <a:ea typeface="LG Smart_H Regular" panose="020B0600000101010101" pitchFamily="34" charset="-127"/>
                <a:cs typeface="Times New Roman" panose="02020603050405020304" pitchFamily="18" charset="0"/>
              </a:rPr>
              <a:t>15. </a:t>
            </a:r>
            <a:r>
              <a:rPr kumimoji="0" lang="vi-VN" altLang="ko-KR" sz="1200">
                <a:latin typeface="Times New Roman" panose="02020603050405020304" pitchFamily="18" charset="0"/>
                <a:ea typeface="LG Smart_H Regular" panose="020B0600000101010101" pitchFamily="34" charset="-127"/>
                <a:cs typeface="Times New Roman" panose="02020603050405020304" pitchFamily="18" charset="0"/>
              </a:rPr>
              <a:t>Đáp án nào sai khi giải thích về cấu tạo nguyên tử dưới đây</a:t>
            </a:r>
            <a:r>
              <a:rPr kumimoji="0" lang="en-US" altLang="ko-KR" sz="1200">
                <a:latin typeface="Times New Roman" panose="02020603050405020304" pitchFamily="18" charset="0"/>
                <a:ea typeface="LG Smart_H Regular" panose="020B0600000101010101" pitchFamily="34" charset="-127"/>
                <a:cs typeface="Times New Roman" panose="02020603050405020304" pitchFamily="18" charset="0"/>
              </a:rPr>
              <a:t>?     </a:t>
            </a:r>
          </a:p>
          <a:p>
            <a:r>
              <a:rPr kumimoji="0" lang="en-US" sz="1200" smtClean="0">
                <a:latin typeface="Times New Roman" panose="02020603050405020304" pitchFamily="18" charset="0"/>
                <a:ea typeface="LG Smart_H Regular" panose="020B0600000101010101" pitchFamily="34" charset="-127"/>
                <a:cs typeface="Times New Roman" panose="02020603050405020304" pitchFamily="18" charset="0"/>
              </a:rPr>
              <a:t>A.</a:t>
            </a:r>
            <a:r>
              <a:rPr kumimoji="0" lang="vi-VN" sz="1200" smtClean="0">
                <a:latin typeface="Times New Roman" panose="02020603050405020304" pitchFamily="18" charset="0"/>
                <a:ea typeface="LG Smart_H Regular" panose="020B0600000101010101" pitchFamily="34" charset="-127"/>
                <a:cs typeface="Times New Roman" panose="02020603050405020304" pitchFamily="18" charset="0"/>
              </a:rPr>
              <a:t> </a:t>
            </a:r>
            <a:r>
              <a:rPr kumimoji="0" lang="vi-VN" sz="1200">
                <a:latin typeface="Times New Roman" panose="02020603050405020304" pitchFamily="18" charset="0"/>
                <a:ea typeface="LG Smart_H Regular" panose="020B0600000101010101" pitchFamily="34" charset="-127"/>
                <a:cs typeface="Times New Roman" panose="02020603050405020304" pitchFamily="18" charset="0"/>
              </a:rPr>
              <a:t>Hạt nhân nguyên tử: được cấu tạo bởi các hạt proton và nơtron.</a:t>
            </a:r>
          </a:p>
          <a:p>
            <a:r>
              <a:rPr kumimoji="0" lang="en-US" sz="1200" smtClean="0">
                <a:latin typeface="Times New Roman" panose="02020603050405020304" pitchFamily="18" charset="0"/>
                <a:ea typeface="LG Smart_H Regular" panose="020B0600000101010101" pitchFamily="34" charset="-127"/>
                <a:cs typeface="Times New Roman" panose="02020603050405020304" pitchFamily="18" charset="0"/>
              </a:rPr>
              <a:t>B.</a:t>
            </a:r>
            <a:r>
              <a:rPr kumimoji="0" lang="vi-VN" sz="1200" smtClean="0">
                <a:latin typeface="Times New Roman" panose="02020603050405020304" pitchFamily="18" charset="0"/>
                <a:ea typeface="LG Smart_H Regular" panose="020B0600000101010101" pitchFamily="34" charset="-127"/>
                <a:cs typeface="Times New Roman" panose="02020603050405020304" pitchFamily="18" charset="0"/>
              </a:rPr>
              <a:t> </a:t>
            </a:r>
            <a:r>
              <a:rPr kumimoji="0" lang="vi-VN" sz="1200">
                <a:latin typeface="Times New Roman" panose="02020603050405020304" pitchFamily="18" charset="0"/>
                <a:ea typeface="LG Smart_H Regular" panose="020B0600000101010101" pitchFamily="34" charset="-127"/>
                <a:cs typeface="Times New Roman" panose="02020603050405020304" pitchFamily="18" charset="0"/>
              </a:rPr>
              <a:t>Khối lượng của một proton và một nơtron là bằng nhau, và hạt bằng 1840 lần electron.</a:t>
            </a:r>
          </a:p>
          <a:p>
            <a:r>
              <a:rPr kumimoji="0" lang="en-US" sz="1200" smtClean="0">
                <a:latin typeface="Times New Roman" panose="02020603050405020304" pitchFamily="18" charset="0"/>
                <a:ea typeface="LG Smart_H Regular" panose="020B0600000101010101" pitchFamily="34" charset="-127"/>
                <a:cs typeface="Times New Roman" panose="02020603050405020304" pitchFamily="18" charset="0"/>
              </a:rPr>
              <a:t>C.</a:t>
            </a:r>
            <a:r>
              <a:rPr kumimoji="0" lang="vi-VN" sz="1200" smtClean="0">
                <a:latin typeface="Times New Roman" panose="02020603050405020304" pitchFamily="18" charset="0"/>
                <a:ea typeface="LG Smart_H Regular" panose="020B0600000101010101" pitchFamily="34" charset="-127"/>
                <a:cs typeface="Times New Roman" panose="02020603050405020304" pitchFamily="18" charset="0"/>
              </a:rPr>
              <a:t> </a:t>
            </a:r>
            <a:r>
              <a:rPr kumimoji="0" lang="vi-VN" sz="1200">
                <a:latin typeface="Times New Roman" panose="02020603050405020304" pitchFamily="18" charset="0"/>
                <a:ea typeface="LG Smart_H Regular" panose="020B0600000101010101" pitchFamily="34" charset="-127"/>
                <a:cs typeface="Times New Roman" panose="02020603050405020304" pitchFamily="18" charset="0"/>
              </a:rPr>
              <a:t>Số proton Z = điện tích dương = số hiệu nguyên tử =&gt; bằng số electron.</a:t>
            </a:r>
            <a:endParaRPr kumimoji="0" lang="en-US" altLang="ko-KR" sz="1200">
              <a:latin typeface="Times New Roman" panose="02020603050405020304" pitchFamily="18" charset="0"/>
              <a:ea typeface="LG Smart_H Regular" panose="020B0600000101010101" pitchFamily="34" charset="-127"/>
              <a:cs typeface="Times New Roman" panose="02020603050405020304" pitchFamily="18" charset="0"/>
            </a:endParaRPr>
          </a:p>
          <a:p>
            <a:r>
              <a:rPr kumimoji="0" lang="en-US" sz="1200" smtClean="0">
                <a:latin typeface="Times New Roman" panose="02020603050405020304" pitchFamily="18" charset="0"/>
                <a:ea typeface="LG Smart_H Regular" panose="020B0600000101010101" pitchFamily="34" charset="-127"/>
                <a:cs typeface="Times New Roman" panose="02020603050405020304" pitchFamily="18" charset="0"/>
              </a:rPr>
              <a:t>D.</a:t>
            </a:r>
            <a:r>
              <a:rPr kumimoji="0" lang="vi-VN" sz="1200" smtClean="0">
                <a:latin typeface="Times New Roman" panose="02020603050405020304" pitchFamily="18" charset="0"/>
                <a:ea typeface="LG Smart_H Regular" panose="020B0600000101010101" pitchFamily="34" charset="-127"/>
                <a:cs typeface="Times New Roman" panose="02020603050405020304" pitchFamily="18" charset="0"/>
              </a:rPr>
              <a:t> </a:t>
            </a:r>
            <a:r>
              <a:rPr kumimoji="0" lang="vi-VN" sz="1200">
                <a:latin typeface="Times New Roman" panose="02020603050405020304" pitchFamily="18" charset="0"/>
                <a:ea typeface="LG Smart_H Regular" panose="020B0600000101010101" pitchFamily="34" charset="-127"/>
                <a:cs typeface="Times New Roman" panose="02020603050405020304" pitchFamily="18" charset="0"/>
              </a:rPr>
              <a:t>Số proton và neutron có thể có một số giá </a:t>
            </a:r>
            <a:r>
              <a:rPr kumimoji="0" lang="vi-VN" sz="1200" smtClean="0">
                <a:latin typeface="Times New Roman" panose="02020603050405020304" pitchFamily="18" charset="0"/>
                <a:ea typeface="LG Smart_H Regular" panose="020B0600000101010101" pitchFamily="34" charset="-127"/>
                <a:cs typeface="Times New Roman" panose="02020603050405020304" pitchFamily="18" charset="0"/>
              </a:rPr>
              <a:t>trị</a:t>
            </a:r>
            <a:endParaRPr kumimoji="0" lang="en-US" sz="1200">
              <a:latin typeface="Times New Roman" panose="02020603050405020304" pitchFamily="18" charset="0"/>
              <a:ea typeface="LG Smart_H Regular" panose="020B0600000101010101" pitchFamily="34" charset="-127"/>
              <a:cs typeface="Times New Roman" panose="02020603050405020304" pitchFamily="18" charset="0"/>
            </a:endParaRPr>
          </a:p>
        </p:txBody>
      </p:sp>
      <p:grpSp>
        <p:nvGrpSpPr>
          <p:cNvPr id="8" name="Group 7"/>
          <p:cNvGrpSpPr/>
          <p:nvPr/>
        </p:nvGrpSpPr>
        <p:grpSpPr>
          <a:xfrm>
            <a:off x="3428999" y="3717538"/>
            <a:ext cx="3124201" cy="1523494"/>
            <a:chOff x="3428998" y="2709275"/>
            <a:chExt cx="3124201" cy="1523494"/>
          </a:xfrm>
        </p:grpSpPr>
        <p:sp>
          <p:nvSpPr>
            <p:cNvPr id="26" name="Rectangle 22"/>
            <p:cNvSpPr>
              <a:spLocks noChangeArrowheads="1"/>
            </p:cNvSpPr>
            <p:nvPr/>
          </p:nvSpPr>
          <p:spPr bwMode="auto">
            <a:xfrm>
              <a:off x="3428998" y="2709275"/>
              <a:ext cx="3124201" cy="15234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900">
                  <a:solidFill>
                    <a:schemeClr val="tx1"/>
                  </a:solidFill>
                  <a:latin typeface="Arial" charset="0"/>
                  <a:ea typeface="돋움" pitchFamily="50" charset="-127"/>
                </a:defRPr>
              </a:lvl1pPr>
              <a:lvl2pPr marL="742950" indent="-285750" eaLnBrk="0" hangingPunct="0">
                <a:defRPr kumimoji="1" sz="900">
                  <a:solidFill>
                    <a:schemeClr val="tx1"/>
                  </a:solidFill>
                  <a:latin typeface="Arial" charset="0"/>
                  <a:ea typeface="돋움" pitchFamily="50" charset="-127"/>
                </a:defRPr>
              </a:lvl2pPr>
              <a:lvl3pPr marL="1143000" indent="-228600" eaLnBrk="0" hangingPunct="0">
                <a:defRPr kumimoji="1" sz="900">
                  <a:solidFill>
                    <a:schemeClr val="tx1"/>
                  </a:solidFill>
                  <a:latin typeface="Arial" charset="0"/>
                  <a:ea typeface="돋움" pitchFamily="50" charset="-127"/>
                </a:defRPr>
              </a:lvl3pPr>
              <a:lvl4pPr marL="1600200" indent="-228600" eaLnBrk="0" hangingPunct="0">
                <a:defRPr kumimoji="1" sz="900">
                  <a:solidFill>
                    <a:schemeClr val="tx1"/>
                  </a:solidFill>
                  <a:latin typeface="Arial" charset="0"/>
                  <a:ea typeface="돋움" pitchFamily="50" charset="-127"/>
                </a:defRPr>
              </a:lvl4pPr>
              <a:lvl5pPr marL="2057400" indent="-228600" eaLnBrk="0" hangingPunct="0">
                <a:defRPr kumimoji="1" sz="900">
                  <a:solidFill>
                    <a:schemeClr val="tx1"/>
                  </a:solidFill>
                  <a:latin typeface="Arial" charset="0"/>
                  <a:ea typeface="돋움" pitchFamily="50" charset="-127"/>
                </a:defRPr>
              </a:lvl5pPr>
              <a:lvl6pPr marL="2514600" indent="-228600" eaLnBrk="0" fontAlgn="base" hangingPunct="0">
                <a:spcBef>
                  <a:spcPct val="0"/>
                </a:spcBef>
                <a:spcAft>
                  <a:spcPct val="0"/>
                </a:spcAft>
                <a:defRPr kumimoji="1" sz="900">
                  <a:solidFill>
                    <a:schemeClr val="tx1"/>
                  </a:solidFill>
                  <a:latin typeface="Arial" charset="0"/>
                  <a:ea typeface="돋움" pitchFamily="50" charset="-127"/>
                </a:defRPr>
              </a:lvl6pPr>
              <a:lvl7pPr marL="2971800" indent="-228600" eaLnBrk="0" fontAlgn="base" hangingPunct="0">
                <a:spcBef>
                  <a:spcPct val="0"/>
                </a:spcBef>
                <a:spcAft>
                  <a:spcPct val="0"/>
                </a:spcAft>
                <a:defRPr kumimoji="1" sz="900">
                  <a:solidFill>
                    <a:schemeClr val="tx1"/>
                  </a:solidFill>
                  <a:latin typeface="Arial" charset="0"/>
                  <a:ea typeface="돋움" pitchFamily="50" charset="-127"/>
                </a:defRPr>
              </a:lvl7pPr>
              <a:lvl8pPr marL="3429000" indent="-228600" eaLnBrk="0" fontAlgn="base" hangingPunct="0">
                <a:spcBef>
                  <a:spcPct val="0"/>
                </a:spcBef>
                <a:spcAft>
                  <a:spcPct val="0"/>
                </a:spcAft>
                <a:defRPr kumimoji="1" sz="900">
                  <a:solidFill>
                    <a:schemeClr val="tx1"/>
                  </a:solidFill>
                  <a:latin typeface="Arial" charset="0"/>
                  <a:ea typeface="돋움" pitchFamily="50" charset="-127"/>
                </a:defRPr>
              </a:lvl8pPr>
              <a:lvl9pPr marL="3886200" indent="-228600" eaLnBrk="0" fontAlgn="base" hangingPunct="0">
                <a:spcBef>
                  <a:spcPct val="0"/>
                </a:spcBef>
                <a:spcAft>
                  <a:spcPct val="0"/>
                </a:spcAft>
                <a:defRPr kumimoji="1" sz="900">
                  <a:solidFill>
                    <a:schemeClr val="tx1"/>
                  </a:solidFill>
                  <a:latin typeface="Arial" charset="0"/>
                  <a:ea typeface="돋움" pitchFamily="50" charset="-127"/>
                </a:defRPr>
              </a:lvl9pPr>
            </a:lstStyle>
            <a:p>
              <a:pPr eaLnBrk="1" hangingPunct="1"/>
              <a:r>
                <a:rPr lang="en-US" altLang="ko-KR" sz="1200" smtClean="0">
                  <a:latin typeface="Times New Roman" panose="02020603050405020304" pitchFamily="18" charset="0"/>
                  <a:ea typeface="LG Smart_H Regular" panose="020B0600000101010101" pitchFamily="34" charset="-127"/>
                  <a:cs typeface="Times New Roman" panose="02020603050405020304" pitchFamily="18" charset="0"/>
                </a:rPr>
                <a:t>17. </a:t>
              </a:r>
              <a:r>
                <a:rPr lang="vi-VN" altLang="ko-KR" sz="1200">
                  <a:latin typeface="Times New Roman" panose="02020603050405020304" pitchFamily="18" charset="0"/>
                  <a:ea typeface="LG Smart_H Regular" panose="020B0600000101010101" pitchFamily="34" charset="-127"/>
                  <a:cs typeface="Times New Roman" panose="02020603050405020304" pitchFamily="18" charset="0"/>
                </a:rPr>
                <a:t>Trong số các chức năng của Oscilloscope chức năng nào biểu diễn như hình vẽ</a:t>
              </a:r>
              <a:r>
                <a:rPr lang="en-US" altLang="ko-KR" sz="1200">
                  <a:latin typeface="Times New Roman" panose="02020603050405020304" pitchFamily="18" charset="0"/>
                  <a:ea typeface="LG Smart_H Regular" panose="020B0600000101010101" pitchFamily="34" charset="-127"/>
                  <a:cs typeface="Times New Roman" panose="02020603050405020304" pitchFamily="18" charset="0"/>
                </a:rPr>
                <a:t>?       </a:t>
              </a:r>
            </a:p>
            <a:p>
              <a:pPr eaLnBrk="1" hangingPunct="1"/>
              <a:endParaRPr lang="en-US" altLang="ko-KR" sz="1200">
                <a:latin typeface="Times New Roman" panose="02020603050405020304" pitchFamily="18" charset="0"/>
                <a:ea typeface="LG Smart_H Regular" panose="020B0600000101010101" pitchFamily="34" charset="-127"/>
                <a:cs typeface="Times New Roman" panose="02020603050405020304" pitchFamily="18" charset="0"/>
              </a:endParaRPr>
            </a:p>
            <a:p>
              <a:pPr eaLnBrk="1" hangingPunct="1"/>
              <a:r>
                <a:rPr lang="en-US" altLang="ko-KR" sz="1200" smtClean="0">
                  <a:latin typeface="Times New Roman" panose="02020603050405020304" pitchFamily="18" charset="0"/>
                  <a:ea typeface="LG Smart_H Regular" panose="020B0600000101010101" pitchFamily="34" charset="-127"/>
                  <a:cs typeface="Times New Roman" panose="02020603050405020304" pitchFamily="18" charset="0"/>
                </a:rPr>
                <a:t>A.</a:t>
              </a:r>
              <a:r>
                <a:rPr lang="vi-VN" altLang="ko-KR" sz="1200" smtClean="0">
                  <a:latin typeface="Times New Roman" panose="02020603050405020304" pitchFamily="18" charset="0"/>
                  <a:ea typeface="LG Smart_H Regular" panose="020B0600000101010101" pitchFamily="34" charset="-127"/>
                  <a:cs typeface="Times New Roman" panose="02020603050405020304" pitchFamily="18" charset="0"/>
                </a:rPr>
                <a:t> </a:t>
              </a:r>
              <a:r>
                <a:rPr lang="vi-VN" altLang="ko-KR" sz="1200">
                  <a:latin typeface="Times New Roman" panose="02020603050405020304" pitchFamily="18" charset="0"/>
                  <a:ea typeface="LG Smart_H Regular" panose="020B0600000101010101" pitchFamily="34" charset="-127"/>
                  <a:cs typeface="Times New Roman" panose="02020603050405020304" pitchFamily="18" charset="0"/>
                </a:rPr>
                <a:t>Eliasing </a:t>
              </a:r>
              <a:endParaRPr lang="ko-KR" altLang="en-US" sz="1200">
                <a:latin typeface="Times New Roman" panose="02020603050405020304" pitchFamily="18" charset="0"/>
                <a:ea typeface="LG Smart_H Regular" panose="020B0600000101010101" pitchFamily="34" charset="-127"/>
                <a:cs typeface="Times New Roman" panose="02020603050405020304" pitchFamily="18" charset="0"/>
              </a:endParaRPr>
            </a:p>
            <a:p>
              <a:pPr eaLnBrk="1" hangingPunct="1"/>
              <a:r>
                <a:rPr lang="en-US" altLang="ko-KR" sz="1200" smtClean="0">
                  <a:latin typeface="Times New Roman" panose="02020603050405020304" pitchFamily="18" charset="0"/>
                  <a:ea typeface="LG Smart_H Regular" panose="020B0600000101010101" pitchFamily="34" charset="-127"/>
                  <a:cs typeface="Times New Roman" panose="02020603050405020304" pitchFamily="18" charset="0"/>
                </a:rPr>
                <a:t>B.</a:t>
              </a:r>
              <a:r>
                <a:rPr lang="ko-KR" altLang="en-US" sz="1200" smtClean="0">
                  <a:latin typeface="Times New Roman" panose="02020603050405020304" pitchFamily="18" charset="0"/>
                  <a:ea typeface="LG Smart_H Regular" panose="020B0600000101010101" pitchFamily="34" charset="-127"/>
                  <a:cs typeface="Times New Roman" panose="02020603050405020304" pitchFamily="18" charset="0"/>
                </a:rPr>
                <a:t> </a:t>
              </a:r>
              <a:r>
                <a:rPr lang="vi-VN" altLang="ko-KR" sz="1200">
                  <a:latin typeface="Times New Roman" panose="02020603050405020304" pitchFamily="18" charset="0"/>
                  <a:ea typeface="LG Smart_H Regular" panose="020B0600000101010101" pitchFamily="34" charset="-127"/>
                  <a:cs typeface="Times New Roman" panose="02020603050405020304" pitchFamily="18" charset="0"/>
                </a:rPr>
                <a:t>Coupling</a:t>
              </a:r>
              <a:endParaRPr lang="ko-KR" altLang="en-US" sz="1200">
                <a:latin typeface="Times New Roman" panose="02020603050405020304" pitchFamily="18" charset="0"/>
                <a:ea typeface="LG Smart_H Regular" panose="020B0600000101010101" pitchFamily="34" charset="-127"/>
                <a:cs typeface="Times New Roman" panose="02020603050405020304" pitchFamily="18" charset="0"/>
              </a:endParaRPr>
            </a:p>
            <a:p>
              <a:pPr eaLnBrk="1" hangingPunct="1"/>
              <a:r>
                <a:rPr lang="en-US" altLang="ko-KR" sz="1200" smtClean="0">
                  <a:latin typeface="Times New Roman" panose="02020603050405020304" pitchFamily="18" charset="0"/>
                  <a:ea typeface="LG Smart_H Regular" panose="020B0600000101010101" pitchFamily="34" charset="-127"/>
                  <a:cs typeface="Times New Roman" panose="02020603050405020304" pitchFamily="18" charset="0"/>
                </a:rPr>
                <a:t>C.</a:t>
              </a:r>
              <a:r>
                <a:rPr lang="ko-KR" altLang="en-US" sz="1200" smtClean="0">
                  <a:latin typeface="Times New Roman" panose="02020603050405020304" pitchFamily="18" charset="0"/>
                  <a:ea typeface="LG Smart_H Regular" panose="020B0600000101010101" pitchFamily="34" charset="-127"/>
                  <a:cs typeface="Times New Roman" panose="02020603050405020304" pitchFamily="18" charset="0"/>
                </a:rPr>
                <a:t> </a:t>
              </a:r>
              <a:r>
                <a:rPr lang="vi-VN" altLang="ko-KR" sz="1200">
                  <a:latin typeface="Times New Roman" panose="02020603050405020304" pitchFamily="18" charset="0"/>
                  <a:ea typeface="LG Smart_H Regular" panose="020B0600000101010101" pitchFamily="34" charset="-127"/>
                  <a:cs typeface="Times New Roman" panose="02020603050405020304" pitchFamily="18" charset="0"/>
                </a:rPr>
                <a:t>Trigger</a:t>
              </a:r>
              <a:endParaRPr lang="ko-KR" altLang="en-US" sz="1200">
                <a:latin typeface="Times New Roman" panose="02020603050405020304" pitchFamily="18" charset="0"/>
                <a:ea typeface="LG Smart_H Regular" panose="020B0600000101010101" pitchFamily="34" charset="-127"/>
                <a:cs typeface="Times New Roman" panose="02020603050405020304" pitchFamily="18" charset="0"/>
              </a:endParaRPr>
            </a:p>
            <a:p>
              <a:pPr eaLnBrk="1" hangingPunct="1"/>
              <a:r>
                <a:rPr lang="en-US" altLang="ko-KR" sz="1200" smtClean="0">
                  <a:latin typeface="Times New Roman" panose="02020603050405020304" pitchFamily="18" charset="0"/>
                  <a:ea typeface="LG Smart_H Regular" panose="020B0600000101010101" pitchFamily="34" charset="-127"/>
                  <a:cs typeface="Times New Roman" panose="02020603050405020304" pitchFamily="18" charset="0"/>
                </a:rPr>
                <a:t>D.</a:t>
              </a:r>
              <a:r>
                <a:rPr lang="ko-KR" altLang="en-US" sz="1200" smtClean="0">
                  <a:latin typeface="Times New Roman" panose="02020603050405020304" pitchFamily="18" charset="0"/>
                  <a:ea typeface="LG Smart_H Regular" panose="020B0600000101010101" pitchFamily="34" charset="-127"/>
                  <a:cs typeface="Times New Roman" panose="02020603050405020304" pitchFamily="18" charset="0"/>
                </a:rPr>
                <a:t> </a:t>
              </a:r>
              <a:r>
                <a:rPr lang="en-US" altLang="ko-KR" sz="1200">
                  <a:latin typeface="Times New Roman" panose="02020603050405020304" pitchFamily="18" charset="0"/>
                  <a:ea typeface="LG Smart_H Regular" panose="020B0600000101010101" pitchFamily="34" charset="-127"/>
                  <a:cs typeface="Times New Roman" panose="02020603050405020304" pitchFamily="18" charset="0"/>
                </a:rPr>
                <a:t>MEASURE</a:t>
              </a:r>
              <a:endParaRPr lang="ko-KR" altLang="en-US" sz="1200">
                <a:latin typeface="Times New Roman" panose="02020603050405020304" pitchFamily="18" charset="0"/>
                <a:ea typeface="LG Smart_H Regular" panose="020B0600000101010101" pitchFamily="34" charset="-127"/>
                <a:cs typeface="Times New Roman" panose="02020603050405020304" pitchFamily="18" charset="0"/>
              </a:endParaRPr>
            </a:p>
            <a:p>
              <a:pPr eaLnBrk="1" fontAlgn="auto" hangingPunct="1">
                <a:spcAft>
                  <a:spcPts val="0"/>
                </a:spcAft>
              </a:pPr>
              <a:endParaRPr lang="ko-KR" altLang="ko-KR" dirty="0">
                <a:latin typeface="LG스마트체 Regular" panose="020B0600000101010101" pitchFamily="34" charset="-127"/>
                <a:ea typeface="LG스마트체 Regular" panose="020B0600000101010101" pitchFamily="34" charset="-127"/>
                <a:cs typeface="Times New Roman" panose="02020603050405020304" pitchFamily="18" charset="0"/>
              </a:endParaRPr>
            </a:p>
          </p:txBody>
        </p:sp>
        <p:grpSp>
          <p:nvGrpSpPr>
            <p:cNvPr id="27" name="그룹 58"/>
            <p:cNvGrpSpPr>
              <a:grpSpLocks/>
            </p:cNvGrpSpPr>
            <p:nvPr/>
          </p:nvGrpSpPr>
          <p:grpSpPr bwMode="auto">
            <a:xfrm>
              <a:off x="4666911" y="3217106"/>
              <a:ext cx="1817688" cy="746125"/>
              <a:chOff x="4643446" y="8739214"/>
              <a:chExt cx="1816434" cy="746776"/>
            </a:xfrm>
          </p:grpSpPr>
          <p:pic>
            <p:nvPicPr>
              <p:cNvPr id="29" name="Picture 6"/>
              <p:cNvPicPr>
                <a:picLocks noChangeAspect="1" noChangeArrowheads="1"/>
              </p:cNvPicPr>
              <p:nvPr/>
            </p:nvPicPr>
            <p:blipFill>
              <a:blip r:embed="rId4" cstate="print">
                <a:extLst>
                  <a:ext uri="{28A0092B-C50C-407E-A947-70E740481C1C}">
                    <a14:useLocalDpi xmlns:a14="http://schemas.microsoft.com/office/drawing/2010/main" val="0"/>
                  </a:ext>
                </a:extLst>
              </a:blip>
              <a:srcRect l="68690" b="17897"/>
              <a:stretch>
                <a:fillRect/>
              </a:stretch>
            </p:blipFill>
            <p:spPr bwMode="auto">
              <a:xfrm>
                <a:off x="4643446" y="8739214"/>
                <a:ext cx="761984" cy="7324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 name="Picture 6"/>
              <p:cNvPicPr>
                <a:picLocks noChangeAspect="1" noChangeArrowheads="1"/>
              </p:cNvPicPr>
              <p:nvPr/>
            </p:nvPicPr>
            <p:blipFill>
              <a:blip r:embed="rId4" cstate="print">
                <a:extLst>
                  <a:ext uri="{28A0092B-C50C-407E-A947-70E740481C1C}">
                    <a14:useLocalDpi xmlns:a14="http://schemas.microsoft.com/office/drawing/2010/main" val="0"/>
                  </a:ext>
                </a:extLst>
              </a:blip>
              <a:srcRect l="1683" r="67709" b="16296"/>
              <a:stretch>
                <a:fillRect/>
              </a:stretch>
            </p:blipFill>
            <p:spPr bwMode="auto">
              <a:xfrm>
                <a:off x="5715016" y="8739214"/>
                <a:ext cx="744864" cy="746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오른쪽 화살표 57"/>
              <p:cNvSpPr>
                <a:spLocks noChangeArrowheads="1"/>
              </p:cNvSpPr>
              <p:nvPr/>
            </p:nvSpPr>
            <p:spPr bwMode="auto">
              <a:xfrm>
                <a:off x="5503560" y="8882090"/>
                <a:ext cx="127620" cy="428628"/>
              </a:xfrm>
              <a:prstGeom prst="rightArrow">
                <a:avLst>
                  <a:gd name="adj1" fmla="val 50000"/>
                  <a:gd name="adj2" fmla="val 50000"/>
                </a:avLst>
              </a:prstGeom>
              <a:noFill/>
              <a:ln w="9525"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har char="•"/>
                  <a:defRPr kumimoji="1" sz="3200">
                    <a:solidFill>
                      <a:schemeClr val="tx1"/>
                    </a:solidFill>
                    <a:latin typeface="굴림" pitchFamily="50" charset="-127"/>
                    <a:ea typeface="굴림" pitchFamily="50" charset="-127"/>
                  </a:defRPr>
                </a:lvl1pPr>
                <a:lvl2pPr marL="742950" indent="-285750" eaLnBrk="0" hangingPunct="0">
                  <a:spcBef>
                    <a:spcPct val="20000"/>
                  </a:spcBef>
                  <a:buChar char="–"/>
                  <a:defRPr kumimoji="1" sz="2800">
                    <a:solidFill>
                      <a:schemeClr val="tx1"/>
                    </a:solidFill>
                    <a:latin typeface="굴림" pitchFamily="50" charset="-127"/>
                    <a:ea typeface="굴림" pitchFamily="50" charset="-127"/>
                  </a:defRPr>
                </a:lvl2pPr>
                <a:lvl3pPr marL="1143000" indent="-228600" eaLnBrk="0" hangingPunct="0">
                  <a:spcBef>
                    <a:spcPct val="20000"/>
                  </a:spcBef>
                  <a:buChar char="•"/>
                  <a:defRPr kumimoji="1" sz="2400">
                    <a:solidFill>
                      <a:schemeClr val="tx1"/>
                    </a:solidFill>
                    <a:latin typeface="굴림" pitchFamily="50" charset="-127"/>
                    <a:ea typeface="굴림" pitchFamily="50" charset="-127"/>
                  </a:defRPr>
                </a:lvl3pPr>
                <a:lvl4pPr marL="1600200" indent="-228600" eaLnBrk="0" hangingPunct="0">
                  <a:spcBef>
                    <a:spcPct val="20000"/>
                  </a:spcBef>
                  <a:buChar char="–"/>
                  <a:defRPr kumimoji="1" sz="2000">
                    <a:solidFill>
                      <a:schemeClr val="tx1"/>
                    </a:solidFill>
                    <a:latin typeface="굴림" pitchFamily="50" charset="-127"/>
                    <a:ea typeface="굴림" pitchFamily="50" charset="-127"/>
                  </a:defRPr>
                </a:lvl4pPr>
                <a:lvl5pPr marL="2057400" indent="-228600" eaLnBrk="0" hangingPunct="0">
                  <a:spcBef>
                    <a:spcPct val="20000"/>
                  </a:spcBef>
                  <a:buChar char="»"/>
                  <a:defRPr kumimoji="1" sz="2000">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buChar char="»"/>
                  <a:defRPr kumimoji="1" sz="2000">
                    <a:solidFill>
                      <a:schemeClr val="tx1"/>
                    </a:solidFill>
                    <a:latin typeface="굴림" pitchFamily="50" charset="-127"/>
                    <a:ea typeface="굴림" pitchFamily="50" charset="-127"/>
                  </a:defRPr>
                </a:lvl9pPr>
              </a:lstStyle>
              <a:p>
                <a:pPr eaLnBrk="1" hangingPunct="1">
                  <a:spcBef>
                    <a:spcPct val="0"/>
                  </a:spcBef>
                  <a:buFontTx/>
                  <a:buNone/>
                </a:pPr>
                <a:endParaRPr lang="ko-KR" altLang="en-US" sz="900" smtClean="0">
                  <a:latin typeface="LG스마트체 Regular" pitchFamily="50" charset="-127"/>
                  <a:ea typeface="LG스마트체 Regular" pitchFamily="50" charset="-127"/>
                </a:endParaRPr>
              </a:p>
            </p:txBody>
          </p:sp>
        </p:grpSp>
      </p:grpSp>
      <p:sp>
        <p:nvSpPr>
          <p:cNvPr id="9" name="Rectangle 8"/>
          <p:cNvSpPr/>
          <p:nvPr/>
        </p:nvSpPr>
        <p:spPr>
          <a:xfrm>
            <a:off x="3428999" y="5440215"/>
            <a:ext cx="3124201" cy="1384995"/>
          </a:xfrm>
          <a:prstGeom prst="rect">
            <a:avLst/>
          </a:prstGeom>
        </p:spPr>
        <p:txBody>
          <a:bodyPr wrap="square">
            <a:spAutoFit/>
          </a:bodyPr>
          <a:lstStyle/>
          <a:p>
            <a:r>
              <a:rPr lang="en-US" altLang="ko-KR" sz="1200" smtClean="0">
                <a:latin typeface="Times New Roman" panose="02020603050405020304" pitchFamily="18" charset="0"/>
                <a:ea typeface="LG Smart_H Regular" panose="020B0600000101010101" pitchFamily="34" charset="-127"/>
                <a:cs typeface="Times New Roman" panose="02020603050405020304" pitchFamily="18" charset="0"/>
              </a:rPr>
              <a:t>18. </a:t>
            </a:r>
            <a:r>
              <a:rPr lang="vi-VN" sz="1200">
                <a:latin typeface="Times New Roman" panose="02020603050405020304" pitchFamily="18" charset="0"/>
                <a:ea typeface="LG Smart_H Regular" panose="020B0600000101010101" pitchFamily="34" charset="-127"/>
                <a:cs typeface="Times New Roman" panose="02020603050405020304" pitchFamily="18" charset="0"/>
              </a:rPr>
              <a:t>Hiện tượng sinh ra suất điện động khi từ thông đi qua cuộn cảm gọi là gì</a:t>
            </a:r>
            <a:r>
              <a:rPr lang="en-US" altLang="ko-KR" sz="1200">
                <a:latin typeface="Times New Roman" panose="02020603050405020304" pitchFamily="18" charset="0"/>
                <a:ea typeface="LG Smart_H Regular" panose="020B0600000101010101" pitchFamily="34" charset="-127"/>
                <a:cs typeface="Times New Roman" panose="02020603050405020304" pitchFamily="18" charset="0"/>
              </a:rPr>
              <a:t>?</a:t>
            </a:r>
          </a:p>
          <a:p>
            <a:endParaRPr lang="en-US" altLang="ko-KR" sz="1200">
              <a:latin typeface="Times New Roman" panose="02020603050405020304" pitchFamily="18" charset="0"/>
              <a:ea typeface="LG Smart_H Regular" panose="020B0600000101010101" pitchFamily="34" charset="-127"/>
              <a:cs typeface="Times New Roman" panose="02020603050405020304" pitchFamily="18" charset="0"/>
            </a:endParaRPr>
          </a:p>
          <a:p>
            <a:r>
              <a:rPr lang="en-US" altLang="ko-KR" sz="1200" smtClean="0">
                <a:latin typeface="Times New Roman" panose="02020603050405020304" pitchFamily="18" charset="0"/>
                <a:ea typeface="LG Smart_H Regular" panose="020B0600000101010101" pitchFamily="34" charset="-127"/>
                <a:cs typeface="Times New Roman" panose="02020603050405020304" pitchFamily="18" charset="0"/>
              </a:rPr>
              <a:t>A. </a:t>
            </a:r>
            <a:r>
              <a:rPr lang="vi-VN" altLang="ko-KR" sz="1200">
                <a:latin typeface="Times New Roman" panose="02020603050405020304" pitchFamily="18" charset="0"/>
                <a:ea typeface="LG Smart_H Regular" panose="020B0600000101010101" pitchFamily="34" charset="-127"/>
                <a:cs typeface="Times New Roman" panose="02020603050405020304" pitchFamily="18" charset="0"/>
              </a:rPr>
              <a:t>Tự cảm</a:t>
            </a:r>
            <a:endParaRPr lang="en-US" altLang="ko-KR" sz="1200">
              <a:latin typeface="Times New Roman" panose="02020603050405020304" pitchFamily="18" charset="0"/>
              <a:ea typeface="LG Smart_H Regular" panose="020B0600000101010101" pitchFamily="34" charset="-127"/>
              <a:cs typeface="Times New Roman" panose="02020603050405020304" pitchFamily="18" charset="0"/>
            </a:endParaRPr>
          </a:p>
          <a:p>
            <a:r>
              <a:rPr lang="en-US" altLang="ko-KR" sz="1200" smtClean="0">
                <a:latin typeface="Times New Roman" panose="02020603050405020304" pitchFamily="18" charset="0"/>
                <a:ea typeface="LG Smart_H Regular" panose="020B0600000101010101" pitchFamily="34" charset="-127"/>
                <a:cs typeface="Times New Roman" panose="02020603050405020304" pitchFamily="18" charset="0"/>
              </a:rPr>
              <a:t>B. </a:t>
            </a:r>
            <a:r>
              <a:rPr lang="vi-VN" altLang="ko-KR" sz="1200">
                <a:latin typeface="Times New Roman" panose="02020603050405020304" pitchFamily="18" charset="0"/>
                <a:ea typeface="LG Smart_H Regular" panose="020B0600000101010101" pitchFamily="34" charset="-127"/>
                <a:cs typeface="Times New Roman" panose="02020603050405020304" pitchFamily="18" charset="0"/>
              </a:rPr>
              <a:t>Cảm ứng điện từ</a:t>
            </a:r>
            <a:endParaRPr lang="en-US" altLang="ko-KR" sz="1200">
              <a:latin typeface="Times New Roman" panose="02020603050405020304" pitchFamily="18" charset="0"/>
              <a:ea typeface="LG Smart_H Regular" panose="020B0600000101010101" pitchFamily="34" charset="-127"/>
              <a:cs typeface="Times New Roman" panose="02020603050405020304" pitchFamily="18" charset="0"/>
            </a:endParaRPr>
          </a:p>
          <a:p>
            <a:r>
              <a:rPr lang="en-US" altLang="ko-KR" sz="1200" smtClean="0">
                <a:latin typeface="Times New Roman" panose="02020603050405020304" pitchFamily="18" charset="0"/>
                <a:ea typeface="LG Smart_H Regular" panose="020B0600000101010101" pitchFamily="34" charset="-127"/>
                <a:cs typeface="Times New Roman" panose="02020603050405020304" pitchFamily="18" charset="0"/>
              </a:rPr>
              <a:t>C. </a:t>
            </a:r>
            <a:r>
              <a:rPr lang="vi-VN" altLang="ko-KR" sz="1200">
                <a:latin typeface="Times New Roman" panose="02020603050405020304" pitchFamily="18" charset="0"/>
                <a:ea typeface="LG Smart_H Regular" panose="020B0600000101010101" pitchFamily="34" charset="-127"/>
                <a:cs typeface="Times New Roman" panose="02020603050405020304" pitchFamily="18" charset="0"/>
              </a:rPr>
              <a:t>Suất điện động cảm ứng</a:t>
            </a:r>
            <a:endParaRPr lang="en-US" altLang="ko-KR" sz="1200">
              <a:latin typeface="Times New Roman" panose="02020603050405020304" pitchFamily="18" charset="0"/>
              <a:ea typeface="LG Smart_H Regular" panose="020B0600000101010101" pitchFamily="34" charset="-127"/>
              <a:cs typeface="Times New Roman" panose="02020603050405020304" pitchFamily="18" charset="0"/>
            </a:endParaRPr>
          </a:p>
          <a:p>
            <a:r>
              <a:rPr lang="en-US" altLang="ko-KR" sz="1200" smtClean="0">
                <a:latin typeface="Times New Roman" panose="02020603050405020304" pitchFamily="18" charset="0"/>
                <a:ea typeface="LG Smart_H Regular" panose="020B0600000101010101" pitchFamily="34" charset="-127"/>
                <a:cs typeface="Times New Roman" panose="02020603050405020304" pitchFamily="18" charset="0"/>
              </a:rPr>
              <a:t>D. </a:t>
            </a:r>
            <a:r>
              <a:rPr lang="vi-VN" altLang="ko-KR" sz="1200">
                <a:latin typeface="Times New Roman" panose="02020603050405020304" pitchFamily="18" charset="0"/>
                <a:ea typeface="LG Smart_H Regular" panose="020B0600000101010101" pitchFamily="34" charset="-127"/>
                <a:cs typeface="Times New Roman" panose="02020603050405020304" pitchFamily="18" charset="0"/>
              </a:rPr>
              <a:t>Định luật Lenz’s</a:t>
            </a:r>
            <a:endParaRPr lang="en-US" altLang="ko-KR" sz="1200">
              <a:latin typeface="Times New Roman" panose="02020603050405020304" pitchFamily="18" charset="0"/>
              <a:ea typeface="LG Smart_H Regular" panose="020B0600000101010101" pitchFamily="34" charset="-127"/>
              <a:cs typeface="Times New Roman" panose="02020603050405020304" pitchFamily="18" charset="0"/>
            </a:endParaRPr>
          </a:p>
        </p:txBody>
      </p:sp>
      <p:sp>
        <p:nvSpPr>
          <p:cNvPr id="10" name="Rectangle 9"/>
          <p:cNvSpPr/>
          <p:nvPr/>
        </p:nvSpPr>
        <p:spPr>
          <a:xfrm>
            <a:off x="3428997" y="6921024"/>
            <a:ext cx="3124202" cy="1200329"/>
          </a:xfrm>
          <a:prstGeom prst="rect">
            <a:avLst/>
          </a:prstGeom>
        </p:spPr>
        <p:txBody>
          <a:bodyPr wrap="square">
            <a:spAutoFit/>
          </a:bodyPr>
          <a:lstStyle/>
          <a:p>
            <a:pPr marL="228600" indent="-228600" fontAlgn="auto">
              <a:spcAft>
                <a:spcPts val="0"/>
              </a:spcAft>
              <a:buFontTx/>
              <a:buAutoNum type="arabicPeriod" startAt="19"/>
            </a:pPr>
            <a:r>
              <a:rPr lang="en-US" altLang="ko-KR" sz="1200" smtClean="0">
                <a:latin typeface="Times New Roman" panose="02020603050405020304" pitchFamily="18" charset="0"/>
                <a:ea typeface="LG Smart_H Regular" panose="020B0600000101010101" pitchFamily="34" charset="-127"/>
                <a:cs typeface="Times New Roman" panose="02020603050405020304" pitchFamily="18" charset="0"/>
              </a:rPr>
              <a:t>Khái </a:t>
            </a:r>
            <a:r>
              <a:rPr lang="en-US" altLang="ko-KR" sz="1200">
                <a:latin typeface="Times New Roman" panose="02020603050405020304" pitchFamily="18" charset="0"/>
                <a:ea typeface="LG Smart_H Regular" panose="020B0600000101010101" pitchFamily="34" charset="-127"/>
                <a:cs typeface="Times New Roman" panose="02020603050405020304" pitchFamily="18" charset="0"/>
              </a:rPr>
              <a:t>niêm đúng về mối quan hệ giữa </a:t>
            </a:r>
            <a:r>
              <a:rPr lang="en-US" altLang="ko-KR" sz="1200" smtClean="0">
                <a:latin typeface="Times New Roman" panose="02020603050405020304" pitchFamily="18" charset="0"/>
                <a:ea typeface="LG Smart_H Regular" panose="020B0600000101010101" pitchFamily="34" charset="-127"/>
                <a:cs typeface="Times New Roman" panose="02020603050405020304" pitchFamily="18" charset="0"/>
              </a:rPr>
              <a:t>V,I,R</a:t>
            </a:r>
          </a:p>
          <a:p>
            <a:pPr fontAlgn="auto">
              <a:spcAft>
                <a:spcPts val="0"/>
              </a:spcAft>
            </a:pPr>
            <a:endParaRPr lang="en-US" altLang="ko-KR" sz="1200">
              <a:latin typeface="Times New Roman" panose="02020603050405020304" pitchFamily="18" charset="0"/>
              <a:ea typeface="LG Smart_H Regular" panose="020B0600000101010101" pitchFamily="34" charset="-127"/>
              <a:cs typeface="Times New Roman" panose="02020603050405020304" pitchFamily="18" charset="0"/>
            </a:endParaRPr>
          </a:p>
          <a:p>
            <a:pPr fontAlgn="auto">
              <a:spcBef>
                <a:spcPts val="0"/>
              </a:spcBef>
              <a:spcAft>
                <a:spcPts val="0"/>
              </a:spcAft>
            </a:pPr>
            <a:r>
              <a:rPr lang="en-US" altLang="ko-KR" sz="1200" smtClean="0">
                <a:latin typeface="Times New Roman" panose="02020603050405020304" pitchFamily="18" charset="0"/>
                <a:ea typeface="LG Smart_H Regular" panose="020B0600000101010101" pitchFamily="34" charset="-127"/>
                <a:cs typeface="Times New Roman" panose="02020603050405020304" pitchFamily="18" charset="0"/>
              </a:rPr>
              <a:t>A. </a:t>
            </a:r>
            <a:r>
              <a:rPr lang="en-US" altLang="ko-KR" sz="1200">
                <a:latin typeface="Times New Roman" panose="02020603050405020304" pitchFamily="18" charset="0"/>
                <a:ea typeface="LG Smart_H Regular" panose="020B0600000101010101" pitchFamily="34" charset="-127"/>
                <a:cs typeface="Times New Roman" panose="02020603050405020304" pitchFamily="18" charset="0"/>
              </a:rPr>
              <a:t>I giảm khi R tăng</a:t>
            </a:r>
          </a:p>
          <a:p>
            <a:pPr fontAlgn="auto">
              <a:spcBef>
                <a:spcPts val="0"/>
              </a:spcBef>
              <a:spcAft>
                <a:spcPts val="0"/>
              </a:spcAft>
            </a:pPr>
            <a:r>
              <a:rPr lang="en-US" altLang="ko-KR" sz="1200" smtClean="0">
                <a:latin typeface="Times New Roman" panose="02020603050405020304" pitchFamily="18" charset="0"/>
                <a:ea typeface="LG Smart_H Regular" panose="020B0600000101010101" pitchFamily="34" charset="-127"/>
                <a:cs typeface="Times New Roman" panose="02020603050405020304" pitchFamily="18" charset="0"/>
              </a:rPr>
              <a:t>B. V </a:t>
            </a:r>
            <a:r>
              <a:rPr lang="en-US" altLang="ko-KR" sz="1200">
                <a:latin typeface="Times New Roman" panose="02020603050405020304" pitchFamily="18" charset="0"/>
                <a:ea typeface="LG Smart_H Regular" panose="020B0600000101010101" pitchFamily="34" charset="-127"/>
                <a:cs typeface="Times New Roman" panose="02020603050405020304" pitchFamily="18" charset="0"/>
              </a:rPr>
              <a:t>tăng khi R giảm</a:t>
            </a:r>
          </a:p>
          <a:p>
            <a:pPr fontAlgn="auto">
              <a:spcBef>
                <a:spcPts val="0"/>
              </a:spcBef>
              <a:spcAft>
                <a:spcPts val="0"/>
              </a:spcAft>
            </a:pPr>
            <a:r>
              <a:rPr lang="en-US" altLang="ko-KR" sz="1200" smtClean="0">
                <a:latin typeface="Times New Roman" panose="02020603050405020304" pitchFamily="18" charset="0"/>
                <a:ea typeface="LG Smart_H Regular" panose="020B0600000101010101" pitchFamily="34" charset="-127"/>
                <a:cs typeface="Times New Roman" panose="02020603050405020304" pitchFamily="18" charset="0"/>
              </a:rPr>
              <a:t>C. </a:t>
            </a:r>
            <a:r>
              <a:rPr lang="en-US" altLang="ko-KR" sz="1200">
                <a:latin typeface="Times New Roman" panose="02020603050405020304" pitchFamily="18" charset="0"/>
                <a:ea typeface="LG Smart_H Regular" panose="020B0600000101010101" pitchFamily="34" charset="-127"/>
                <a:cs typeface="Times New Roman" panose="02020603050405020304" pitchFamily="18" charset="0"/>
              </a:rPr>
              <a:t>I giảm khi R giảm</a:t>
            </a:r>
          </a:p>
          <a:p>
            <a:pPr fontAlgn="auto">
              <a:spcBef>
                <a:spcPts val="0"/>
              </a:spcBef>
              <a:spcAft>
                <a:spcPts val="0"/>
              </a:spcAft>
            </a:pPr>
            <a:r>
              <a:rPr lang="en-US" altLang="ko-KR" sz="1200" smtClean="0">
                <a:latin typeface="Times New Roman" panose="02020603050405020304" pitchFamily="18" charset="0"/>
                <a:ea typeface="LG Smart_H Regular" panose="020B0600000101010101" pitchFamily="34" charset="-127"/>
                <a:cs typeface="Times New Roman" panose="02020603050405020304" pitchFamily="18" charset="0"/>
              </a:rPr>
              <a:t>D. V </a:t>
            </a:r>
            <a:r>
              <a:rPr lang="en-US" altLang="ko-KR" sz="1200">
                <a:latin typeface="Times New Roman" panose="02020603050405020304" pitchFamily="18" charset="0"/>
                <a:ea typeface="LG Smart_H Regular" panose="020B0600000101010101" pitchFamily="34" charset="-127"/>
                <a:cs typeface="Times New Roman" panose="02020603050405020304" pitchFamily="18" charset="0"/>
              </a:rPr>
              <a:t>tăng khi I giảm</a:t>
            </a:r>
          </a:p>
        </p:txBody>
      </p:sp>
      <p:sp>
        <p:nvSpPr>
          <p:cNvPr id="11" name="Rectangle 10"/>
          <p:cNvSpPr/>
          <p:nvPr/>
        </p:nvSpPr>
        <p:spPr>
          <a:xfrm>
            <a:off x="3428998" y="8176518"/>
            <a:ext cx="3124201" cy="1384995"/>
          </a:xfrm>
          <a:prstGeom prst="rect">
            <a:avLst/>
          </a:prstGeom>
        </p:spPr>
        <p:txBody>
          <a:bodyPr wrap="square">
            <a:spAutoFit/>
          </a:bodyPr>
          <a:lstStyle/>
          <a:p>
            <a:pPr marL="91440" fontAlgn="auto">
              <a:spcAft>
                <a:spcPts val="0"/>
              </a:spcAft>
            </a:pPr>
            <a:r>
              <a:rPr lang="en-US" altLang="ko-KR" sz="1200">
                <a:latin typeface="Times New Roman" panose="02020603050405020304" pitchFamily="18" charset="0"/>
                <a:ea typeface="LG Smart_H Regular" panose="020B0600000101010101" pitchFamily="34" charset="-127"/>
                <a:cs typeface="Times New Roman" panose="02020603050405020304" pitchFamily="18" charset="0"/>
              </a:rPr>
              <a:t>2</a:t>
            </a:r>
            <a:r>
              <a:rPr lang="en-US" altLang="ko-KR" sz="1200" smtClean="0">
                <a:latin typeface="Times New Roman" panose="02020603050405020304" pitchFamily="18" charset="0"/>
                <a:ea typeface="LG Smart_H Regular" panose="020B0600000101010101" pitchFamily="34" charset="-127"/>
                <a:cs typeface="Times New Roman" panose="02020603050405020304" pitchFamily="18" charset="0"/>
              </a:rPr>
              <a:t>0</a:t>
            </a:r>
            <a:r>
              <a:rPr lang="en-US" altLang="ko-KR" sz="1200">
                <a:latin typeface="Times New Roman" panose="02020603050405020304" pitchFamily="18" charset="0"/>
                <a:ea typeface="LG Smart_H Regular" panose="020B0600000101010101" pitchFamily="34" charset="-127"/>
                <a:cs typeface="Times New Roman" panose="02020603050405020304" pitchFamily="18" charset="0"/>
              </a:rPr>
              <a:t>. </a:t>
            </a:r>
            <a:r>
              <a:rPr lang="vi-VN" altLang="ko-KR" sz="1200">
                <a:latin typeface="Times New Roman" panose="02020603050405020304" pitchFamily="18" charset="0"/>
                <a:ea typeface="LG Smart_H Regular" panose="020B0600000101010101" pitchFamily="34" charset="-127"/>
                <a:cs typeface="Times New Roman" panose="02020603050405020304" pitchFamily="18" charset="0"/>
              </a:rPr>
              <a:t>Trường hợp nào sau đây không phải là đoạn mạch sử dụng chức năng của tụ điện </a:t>
            </a:r>
            <a:r>
              <a:rPr lang="en-US" altLang="ko-KR" sz="1200">
                <a:latin typeface="Times New Roman" panose="02020603050405020304" pitchFamily="18" charset="0"/>
                <a:ea typeface="LG Smart_H Regular" panose="020B0600000101010101" pitchFamily="34" charset="-127"/>
                <a:cs typeface="Times New Roman" panose="02020603050405020304" pitchFamily="18" charset="0"/>
              </a:rPr>
              <a:t>?</a:t>
            </a:r>
            <a:r>
              <a:rPr lang="ko-KR" altLang="en-US" sz="1200">
                <a:latin typeface="Times New Roman" panose="02020603050405020304" pitchFamily="18" charset="0"/>
                <a:ea typeface="LG Smart_H Regular" panose="020B0600000101010101" pitchFamily="34" charset="-127"/>
                <a:cs typeface="Times New Roman" panose="02020603050405020304" pitchFamily="18" charset="0"/>
              </a:rPr>
              <a:t> </a:t>
            </a:r>
            <a:endParaRPr lang="en-US" altLang="ko-KR" sz="1200">
              <a:latin typeface="Times New Roman" panose="02020603050405020304" pitchFamily="18" charset="0"/>
              <a:ea typeface="LG Smart_H Regular" panose="020B0600000101010101" pitchFamily="34" charset="-127"/>
              <a:cs typeface="Times New Roman" panose="02020603050405020304" pitchFamily="18" charset="0"/>
            </a:endParaRPr>
          </a:p>
          <a:p>
            <a:pPr marL="91440" fontAlgn="auto">
              <a:spcAft>
                <a:spcPts val="0"/>
              </a:spcAft>
            </a:pPr>
            <a:r>
              <a:rPr lang="en-US" altLang="ko-KR" sz="1200">
                <a:latin typeface="Times New Roman" panose="02020603050405020304" pitchFamily="18" charset="0"/>
                <a:ea typeface="LG Smart_H Regular" panose="020B0600000101010101" pitchFamily="34" charset="-127"/>
                <a:cs typeface="Times New Roman" panose="02020603050405020304" pitchFamily="18" charset="0"/>
              </a:rPr>
              <a:t>  </a:t>
            </a:r>
          </a:p>
          <a:p>
            <a:pPr marL="91440" fontAlgn="auto">
              <a:spcAft>
                <a:spcPts val="0"/>
              </a:spcAft>
            </a:pPr>
            <a:r>
              <a:rPr lang="en-US" altLang="ko-KR" sz="1200">
                <a:latin typeface="Times New Roman" panose="02020603050405020304" pitchFamily="18" charset="0"/>
                <a:ea typeface="LG Smart_H Regular" panose="020B0600000101010101" pitchFamily="34" charset="-127"/>
                <a:cs typeface="Times New Roman" panose="02020603050405020304" pitchFamily="18" charset="0"/>
              </a:rPr>
              <a:t>  </a:t>
            </a:r>
            <a:r>
              <a:rPr lang="en-US" altLang="ko-KR" sz="1200" smtClean="0">
                <a:latin typeface="Times New Roman" panose="02020603050405020304" pitchFamily="18" charset="0"/>
                <a:ea typeface="LG Smart_H Regular" panose="020B0600000101010101" pitchFamily="34" charset="-127"/>
                <a:cs typeface="Times New Roman" panose="02020603050405020304" pitchFamily="18" charset="0"/>
              </a:rPr>
              <a:t>A. </a:t>
            </a:r>
            <a:r>
              <a:rPr lang="vi-VN" altLang="ko-KR" sz="1200">
                <a:latin typeface="Times New Roman" panose="02020603050405020304" pitchFamily="18" charset="0"/>
                <a:ea typeface="LG Smart_H Regular" panose="020B0600000101010101" pitchFamily="34" charset="-127"/>
                <a:cs typeface="Times New Roman" panose="02020603050405020304" pitchFamily="18" charset="0"/>
              </a:rPr>
              <a:t>Mạch điện </a:t>
            </a:r>
            <a:r>
              <a:rPr lang="en-US" altLang="ko-KR" sz="1200">
                <a:latin typeface="Times New Roman" panose="02020603050405020304" pitchFamily="18" charset="0"/>
                <a:ea typeface="LG Smart_H Regular" panose="020B0600000101010101" pitchFamily="34" charset="-127"/>
                <a:cs typeface="Times New Roman" panose="02020603050405020304" pitchFamily="18" charset="0"/>
              </a:rPr>
              <a:t>S</a:t>
            </a:r>
            <a:r>
              <a:rPr lang="vi-VN" altLang="ko-KR" sz="1200">
                <a:latin typeface="Times New Roman" panose="02020603050405020304" pitchFamily="18" charset="0"/>
                <a:ea typeface="LG Smart_H Regular" panose="020B0600000101010101" pitchFamily="34" charset="-127"/>
                <a:cs typeface="Times New Roman" panose="02020603050405020304" pitchFamily="18" charset="0"/>
              </a:rPr>
              <a:t>moothing</a:t>
            </a:r>
            <a:endParaRPr lang="en-US" altLang="ko-KR" sz="1200">
              <a:latin typeface="Times New Roman" panose="02020603050405020304" pitchFamily="18" charset="0"/>
              <a:ea typeface="LG Smart_H Regular" panose="020B0600000101010101" pitchFamily="34" charset="-127"/>
              <a:cs typeface="Times New Roman" panose="02020603050405020304" pitchFamily="18" charset="0"/>
            </a:endParaRPr>
          </a:p>
          <a:p>
            <a:pPr marL="91440" fontAlgn="auto">
              <a:spcAft>
                <a:spcPts val="0"/>
              </a:spcAft>
            </a:pPr>
            <a:r>
              <a:rPr lang="en-US" altLang="ko-KR" sz="1200">
                <a:latin typeface="Times New Roman" panose="02020603050405020304" pitchFamily="18" charset="0"/>
                <a:ea typeface="LG Smart_H Regular" panose="020B0600000101010101" pitchFamily="34" charset="-127"/>
                <a:cs typeface="Times New Roman" panose="02020603050405020304" pitchFamily="18" charset="0"/>
              </a:rPr>
              <a:t>  </a:t>
            </a:r>
            <a:r>
              <a:rPr lang="en-US" altLang="ko-KR" sz="1200" smtClean="0">
                <a:latin typeface="Times New Roman" panose="02020603050405020304" pitchFamily="18" charset="0"/>
                <a:ea typeface="LG Smart_H Regular" panose="020B0600000101010101" pitchFamily="34" charset="-127"/>
                <a:cs typeface="Times New Roman" panose="02020603050405020304" pitchFamily="18" charset="0"/>
              </a:rPr>
              <a:t>B. </a:t>
            </a:r>
            <a:r>
              <a:rPr lang="vi-VN" altLang="ko-KR" sz="1200">
                <a:latin typeface="Times New Roman" panose="02020603050405020304" pitchFamily="18" charset="0"/>
                <a:ea typeface="LG Smart_H Regular" panose="020B0600000101010101" pitchFamily="34" charset="-127"/>
                <a:cs typeface="Times New Roman" panose="02020603050405020304" pitchFamily="18" charset="0"/>
              </a:rPr>
              <a:t>Mạch điện </a:t>
            </a:r>
            <a:r>
              <a:rPr lang="en-US" altLang="ko-KR" sz="1200">
                <a:latin typeface="Times New Roman" panose="02020603050405020304" pitchFamily="18" charset="0"/>
                <a:ea typeface="LG Smart_H Regular" panose="020B0600000101010101" pitchFamily="34" charset="-127"/>
                <a:cs typeface="Times New Roman" panose="02020603050405020304" pitchFamily="18" charset="0"/>
              </a:rPr>
              <a:t>Kirchhoff</a:t>
            </a:r>
          </a:p>
          <a:p>
            <a:pPr marL="91440" fontAlgn="auto">
              <a:spcAft>
                <a:spcPts val="0"/>
              </a:spcAft>
            </a:pPr>
            <a:r>
              <a:rPr lang="en-US" altLang="ko-KR" sz="1200">
                <a:latin typeface="Times New Roman" panose="02020603050405020304" pitchFamily="18" charset="0"/>
                <a:ea typeface="LG Smart_H Regular" panose="020B0600000101010101" pitchFamily="34" charset="-127"/>
                <a:cs typeface="Times New Roman" panose="02020603050405020304" pitchFamily="18" charset="0"/>
              </a:rPr>
              <a:t>  </a:t>
            </a:r>
            <a:r>
              <a:rPr lang="en-US" altLang="ko-KR" sz="1200" smtClean="0">
                <a:latin typeface="Times New Roman" panose="02020603050405020304" pitchFamily="18" charset="0"/>
                <a:ea typeface="LG Smart_H Regular" panose="020B0600000101010101" pitchFamily="34" charset="-127"/>
                <a:cs typeface="Times New Roman" panose="02020603050405020304" pitchFamily="18" charset="0"/>
              </a:rPr>
              <a:t>C.  </a:t>
            </a:r>
            <a:r>
              <a:rPr lang="vi-VN" altLang="ko-KR" sz="1200">
                <a:latin typeface="Times New Roman" panose="02020603050405020304" pitchFamily="18" charset="0"/>
                <a:ea typeface="LG Smart_H Regular" panose="020B0600000101010101" pitchFamily="34" charset="-127"/>
                <a:cs typeface="Times New Roman" panose="02020603050405020304" pitchFamily="18" charset="0"/>
              </a:rPr>
              <a:t>Mạch điện Timer</a:t>
            </a:r>
            <a:endParaRPr lang="en-US" altLang="ko-KR" sz="1200">
              <a:latin typeface="Times New Roman" panose="02020603050405020304" pitchFamily="18" charset="0"/>
              <a:ea typeface="LG Smart_H Regular" panose="020B0600000101010101" pitchFamily="34" charset="-127"/>
              <a:cs typeface="Times New Roman" panose="02020603050405020304" pitchFamily="18" charset="0"/>
            </a:endParaRPr>
          </a:p>
          <a:p>
            <a:pPr marL="91440" fontAlgn="auto">
              <a:spcAft>
                <a:spcPts val="0"/>
              </a:spcAft>
            </a:pPr>
            <a:r>
              <a:rPr lang="en-US" altLang="ko-KR" sz="1200">
                <a:latin typeface="Times New Roman" panose="02020603050405020304" pitchFamily="18" charset="0"/>
                <a:ea typeface="LG Smart_H Regular" panose="020B0600000101010101" pitchFamily="34" charset="-127"/>
                <a:cs typeface="Times New Roman" panose="02020603050405020304" pitchFamily="18" charset="0"/>
              </a:rPr>
              <a:t>  </a:t>
            </a:r>
            <a:r>
              <a:rPr lang="en-US" altLang="ko-KR" sz="1200" smtClean="0">
                <a:latin typeface="Times New Roman" panose="02020603050405020304" pitchFamily="18" charset="0"/>
                <a:ea typeface="LG Smart_H Regular" panose="020B0600000101010101" pitchFamily="34" charset="-127"/>
                <a:cs typeface="Times New Roman" panose="02020603050405020304" pitchFamily="18" charset="0"/>
              </a:rPr>
              <a:t>D. </a:t>
            </a:r>
            <a:r>
              <a:rPr lang="vi-VN" altLang="ko-KR" sz="1200">
                <a:latin typeface="Times New Roman" panose="02020603050405020304" pitchFamily="18" charset="0"/>
                <a:ea typeface="LG Smart_H Regular" panose="020B0600000101010101" pitchFamily="34" charset="-127"/>
                <a:cs typeface="Times New Roman" panose="02020603050405020304" pitchFamily="18" charset="0"/>
              </a:rPr>
              <a:t>Mạch điện Filter</a:t>
            </a:r>
            <a:endParaRPr lang="en-US" altLang="ko-KR" sz="1200" dirty="0">
              <a:latin typeface="Times New Roman" panose="02020603050405020304" pitchFamily="18" charset="0"/>
              <a:ea typeface="LG Smart_H Regular" panose="020B0600000101010101" pitchFamily="34" charset="-127"/>
              <a:cs typeface="Times New Roman" panose="02020603050405020304" pitchFamily="18" charset="0"/>
            </a:endParaRPr>
          </a:p>
        </p:txBody>
      </p:sp>
      <p:grpSp>
        <p:nvGrpSpPr>
          <p:cNvPr id="23" name="Group 22"/>
          <p:cNvGrpSpPr/>
          <p:nvPr/>
        </p:nvGrpSpPr>
        <p:grpSpPr>
          <a:xfrm>
            <a:off x="3428997" y="884083"/>
            <a:ext cx="3124200" cy="2768927"/>
            <a:chOff x="3429000" y="841375"/>
            <a:chExt cx="3124200" cy="2768927"/>
          </a:xfrm>
        </p:grpSpPr>
        <p:sp>
          <p:nvSpPr>
            <p:cNvPr id="24" name="Rectangle 22"/>
            <p:cNvSpPr>
              <a:spLocks noChangeArrowheads="1"/>
            </p:cNvSpPr>
            <p:nvPr/>
          </p:nvSpPr>
          <p:spPr bwMode="auto">
            <a:xfrm>
              <a:off x="3429000" y="841375"/>
              <a:ext cx="3124200" cy="969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900">
                  <a:solidFill>
                    <a:schemeClr val="tx1"/>
                  </a:solidFill>
                  <a:latin typeface="Arial" charset="0"/>
                  <a:ea typeface="돋움" pitchFamily="50" charset="-127"/>
                </a:defRPr>
              </a:lvl1pPr>
              <a:lvl2pPr marL="742950" indent="-285750" eaLnBrk="0" hangingPunct="0">
                <a:defRPr kumimoji="1" sz="900">
                  <a:solidFill>
                    <a:schemeClr val="tx1"/>
                  </a:solidFill>
                  <a:latin typeface="Arial" charset="0"/>
                  <a:ea typeface="돋움" pitchFamily="50" charset="-127"/>
                </a:defRPr>
              </a:lvl2pPr>
              <a:lvl3pPr marL="1143000" indent="-228600" eaLnBrk="0" hangingPunct="0">
                <a:defRPr kumimoji="1" sz="900">
                  <a:solidFill>
                    <a:schemeClr val="tx1"/>
                  </a:solidFill>
                  <a:latin typeface="Arial" charset="0"/>
                  <a:ea typeface="돋움" pitchFamily="50" charset="-127"/>
                </a:defRPr>
              </a:lvl3pPr>
              <a:lvl4pPr marL="1600200" indent="-228600" eaLnBrk="0" hangingPunct="0">
                <a:defRPr kumimoji="1" sz="900">
                  <a:solidFill>
                    <a:schemeClr val="tx1"/>
                  </a:solidFill>
                  <a:latin typeface="Arial" charset="0"/>
                  <a:ea typeface="돋움" pitchFamily="50" charset="-127"/>
                </a:defRPr>
              </a:lvl4pPr>
              <a:lvl5pPr marL="2057400" indent="-228600" eaLnBrk="0" hangingPunct="0">
                <a:defRPr kumimoji="1" sz="900">
                  <a:solidFill>
                    <a:schemeClr val="tx1"/>
                  </a:solidFill>
                  <a:latin typeface="Arial" charset="0"/>
                  <a:ea typeface="돋움" pitchFamily="50" charset="-127"/>
                </a:defRPr>
              </a:lvl5pPr>
              <a:lvl6pPr marL="2514600" indent="-228600" eaLnBrk="0" fontAlgn="base" hangingPunct="0">
                <a:spcBef>
                  <a:spcPct val="0"/>
                </a:spcBef>
                <a:spcAft>
                  <a:spcPct val="0"/>
                </a:spcAft>
                <a:defRPr kumimoji="1" sz="900">
                  <a:solidFill>
                    <a:schemeClr val="tx1"/>
                  </a:solidFill>
                  <a:latin typeface="Arial" charset="0"/>
                  <a:ea typeface="돋움" pitchFamily="50" charset="-127"/>
                </a:defRPr>
              </a:lvl6pPr>
              <a:lvl7pPr marL="2971800" indent="-228600" eaLnBrk="0" fontAlgn="base" hangingPunct="0">
                <a:spcBef>
                  <a:spcPct val="0"/>
                </a:spcBef>
                <a:spcAft>
                  <a:spcPct val="0"/>
                </a:spcAft>
                <a:defRPr kumimoji="1" sz="900">
                  <a:solidFill>
                    <a:schemeClr val="tx1"/>
                  </a:solidFill>
                  <a:latin typeface="Arial" charset="0"/>
                  <a:ea typeface="돋움" pitchFamily="50" charset="-127"/>
                </a:defRPr>
              </a:lvl7pPr>
              <a:lvl8pPr marL="3429000" indent="-228600" eaLnBrk="0" fontAlgn="base" hangingPunct="0">
                <a:spcBef>
                  <a:spcPct val="0"/>
                </a:spcBef>
                <a:spcAft>
                  <a:spcPct val="0"/>
                </a:spcAft>
                <a:defRPr kumimoji="1" sz="900">
                  <a:solidFill>
                    <a:schemeClr val="tx1"/>
                  </a:solidFill>
                  <a:latin typeface="Arial" charset="0"/>
                  <a:ea typeface="돋움" pitchFamily="50" charset="-127"/>
                </a:defRPr>
              </a:lvl8pPr>
              <a:lvl9pPr marL="3886200" indent="-228600" eaLnBrk="0" fontAlgn="base" hangingPunct="0">
                <a:spcBef>
                  <a:spcPct val="0"/>
                </a:spcBef>
                <a:spcAft>
                  <a:spcPct val="0"/>
                </a:spcAft>
                <a:defRPr kumimoji="1" sz="900">
                  <a:solidFill>
                    <a:schemeClr val="tx1"/>
                  </a:solidFill>
                  <a:latin typeface="Arial" charset="0"/>
                  <a:ea typeface="돋움" pitchFamily="50" charset="-127"/>
                </a:defRPr>
              </a:lvl9pPr>
            </a:lstStyle>
            <a:p>
              <a:pPr eaLnBrk="1" fontAlgn="auto" hangingPunct="1">
                <a:spcAft>
                  <a:spcPts val="0"/>
                </a:spcAft>
              </a:pPr>
              <a:r>
                <a:rPr lang="en-US" altLang="ko-KR" sz="950" smtClean="0">
                  <a:latin typeface="LG Smart_H Regular" panose="020B0600000101010101" pitchFamily="34" charset="-127"/>
                  <a:ea typeface="LG Smart_H Regular" panose="020B0600000101010101" pitchFamily="34" charset="-127"/>
                  <a:cs typeface="Times New Roman" panose="02020603050405020304" pitchFamily="18" charset="0"/>
                </a:rPr>
                <a:t>16. </a:t>
              </a:r>
              <a:r>
                <a:rPr lang="vi-VN" altLang="ko-KR" sz="950" smtClean="0">
                  <a:latin typeface="LG Smart_H Regular" panose="020B0600000101010101" pitchFamily="34" charset="-127"/>
                  <a:ea typeface="LG Smart_H Regular" panose="020B0600000101010101" pitchFamily="34" charset="-127"/>
                  <a:cs typeface="Times New Roman" panose="02020603050405020304" pitchFamily="18" charset="0"/>
                </a:rPr>
                <a:t>Tần </a:t>
              </a:r>
              <a:r>
                <a:rPr lang="vi-VN" altLang="ko-KR" sz="950">
                  <a:latin typeface="LG Smart_H Regular" panose="020B0600000101010101" pitchFamily="34" charset="-127"/>
                  <a:ea typeface="LG Smart_H Regular" panose="020B0600000101010101" pitchFamily="34" charset="-127"/>
                  <a:cs typeface="Times New Roman" panose="02020603050405020304" pitchFamily="18" charset="0"/>
                </a:rPr>
                <a:t>số hình sin dưới đây là bao nhiêu</a:t>
              </a:r>
              <a:r>
                <a:rPr lang="en-US" altLang="ko-KR" sz="950">
                  <a:latin typeface="LG Smart_H Regular" panose="020B0600000101010101" pitchFamily="34" charset="-127"/>
                  <a:ea typeface="LG Smart_H Regular" panose="020B0600000101010101" pitchFamily="34" charset="-127"/>
                  <a:cs typeface="Times New Roman" panose="02020603050405020304" pitchFamily="18" charset="0"/>
                </a:rPr>
                <a:t> </a:t>
              </a:r>
              <a:r>
                <a:rPr lang="ko-KR" altLang="ko-KR" sz="950">
                  <a:latin typeface="LG Smart_H Regular" panose="020B0600000101010101" pitchFamily="34" charset="-127"/>
                  <a:ea typeface="LG Smart_H Regular" panose="020B0600000101010101" pitchFamily="34" charset="-127"/>
                  <a:cs typeface="Times New Roman" panose="02020603050405020304" pitchFamily="18" charset="0"/>
                </a:rPr>
                <a:t>?</a:t>
              </a:r>
              <a:r>
                <a:rPr lang="ko-KR" altLang="en-US" sz="950">
                  <a:latin typeface="LG Smart_H Regular" panose="020B0600000101010101" pitchFamily="34" charset="-127"/>
                  <a:ea typeface="LG Smart_H Regular" panose="020B0600000101010101" pitchFamily="34" charset="-127"/>
                  <a:cs typeface="Times New Roman" panose="02020603050405020304" pitchFamily="18" charset="0"/>
                </a:rPr>
                <a:t>      </a:t>
              </a:r>
              <a:endParaRPr lang="ko-KR" altLang="ko-KR" sz="950">
                <a:latin typeface="LG Smart_H Regular" panose="020B0600000101010101" pitchFamily="34" charset="-127"/>
                <a:ea typeface="LG Smart_H Regular" panose="020B0600000101010101" pitchFamily="34" charset="-127"/>
                <a:cs typeface="Times New Roman" panose="02020603050405020304" pitchFamily="18" charset="0"/>
              </a:endParaRPr>
            </a:p>
            <a:p>
              <a:pPr eaLnBrk="1" hangingPunct="1"/>
              <a:endParaRPr lang="en-US" altLang="ko-KR" sz="950" dirty="0">
                <a:latin typeface="LG Smart_H Regular" panose="020B0600000101010101" pitchFamily="34" charset="-127"/>
                <a:ea typeface="LG Smart_H Regular" panose="020B0600000101010101" pitchFamily="34" charset="-127"/>
                <a:cs typeface="Times New Roman" panose="02020603050405020304" pitchFamily="18" charset="0"/>
              </a:endParaRPr>
            </a:p>
            <a:p>
              <a:pPr marL="228600" indent="-228600" eaLnBrk="1" fontAlgn="auto" hangingPunct="1">
                <a:spcAft>
                  <a:spcPts val="0"/>
                </a:spcAft>
                <a:buFont typeface="+mj-lt"/>
                <a:buAutoNum type="alphaUcPeriod"/>
              </a:pPr>
              <a:r>
                <a:rPr lang="ko-KR" altLang="ko-KR" sz="950" smtClean="0">
                  <a:latin typeface="LG Smart_H Regular" panose="020B0600000101010101" pitchFamily="34" charset="-127"/>
                  <a:ea typeface="LG Smart_H Regular" panose="020B0600000101010101" pitchFamily="34" charset="-127"/>
                  <a:cs typeface="Times New Roman" panose="02020603050405020304" pitchFamily="18" charset="0"/>
                </a:rPr>
                <a:t>200 </a:t>
              </a:r>
              <a:r>
                <a:rPr lang="en-US" altLang="ko-KR" sz="950">
                  <a:latin typeface="LG Smart_H Regular" panose="020B0600000101010101" pitchFamily="34" charset="-127"/>
                  <a:ea typeface="LG Smart_H Regular" panose="020B0600000101010101" pitchFamily="34" charset="-127"/>
                  <a:cs typeface="Times New Roman" panose="02020603050405020304" pitchFamily="18" charset="0"/>
                </a:rPr>
                <a:t>H</a:t>
              </a:r>
              <a:r>
                <a:rPr lang="ko-KR" altLang="ko-KR" sz="950" smtClean="0">
                  <a:latin typeface="LG Smart_H Regular" panose="020B0600000101010101" pitchFamily="34" charset="-127"/>
                  <a:ea typeface="LG Smart_H Regular" panose="020B0600000101010101" pitchFamily="34" charset="-127"/>
                  <a:cs typeface="Times New Roman" panose="02020603050405020304" pitchFamily="18" charset="0"/>
                </a:rPr>
                <a:t>z</a:t>
              </a:r>
              <a:endParaRPr lang="en-US" altLang="ko-KR" sz="950" smtClean="0">
                <a:latin typeface="LG Smart_H Regular" panose="020B0600000101010101" pitchFamily="34" charset="-127"/>
                <a:ea typeface="LG Smart_H Regular" panose="020B0600000101010101" pitchFamily="34" charset="-127"/>
                <a:cs typeface="Times New Roman" panose="02020603050405020304" pitchFamily="18" charset="0"/>
              </a:endParaRPr>
            </a:p>
            <a:p>
              <a:pPr marL="228600" indent="-228600" eaLnBrk="1" fontAlgn="auto" hangingPunct="1">
                <a:spcAft>
                  <a:spcPts val="0"/>
                </a:spcAft>
                <a:buFont typeface="+mj-lt"/>
                <a:buAutoNum type="alphaUcPeriod"/>
              </a:pPr>
              <a:r>
                <a:rPr lang="ko-KR" altLang="ko-KR" sz="950" smtClean="0">
                  <a:latin typeface="LG Smart_H Regular" panose="020B0600000101010101" pitchFamily="34" charset="-127"/>
                  <a:ea typeface="LG Smart_H Regular" panose="020B0600000101010101" pitchFamily="34" charset="-127"/>
                  <a:cs typeface="Times New Roman" panose="02020603050405020304" pitchFamily="18" charset="0"/>
                </a:rPr>
                <a:t>250 </a:t>
              </a:r>
              <a:r>
                <a:rPr lang="en-US" altLang="ko-KR" sz="950">
                  <a:latin typeface="LG Smart_H Regular" panose="020B0600000101010101" pitchFamily="34" charset="-127"/>
                  <a:ea typeface="LG Smart_H Regular" panose="020B0600000101010101" pitchFamily="34" charset="-127"/>
                  <a:cs typeface="Times New Roman" panose="02020603050405020304" pitchFamily="18" charset="0"/>
                </a:rPr>
                <a:t>H</a:t>
              </a:r>
              <a:r>
                <a:rPr lang="ko-KR" altLang="ko-KR" sz="950" smtClean="0">
                  <a:latin typeface="LG Smart_H Regular" panose="020B0600000101010101" pitchFamily="34" charset="-127"/>
                  <a:ea typeface="LG Smart_H Regular" panose="020B0600000101010101" pitchFamily="34" charset="-127"/>
                  <a:cs typeface="Times New Roman" panose="02020603050405020304" pitchFamily="18" charset="0"/>
                </a:rPr>
                <a:t>z</a:t>
              </a:r>
              <a:endParaRPr lang="en-US" altLang="ko-KR" sz="950" smtClean="0">
                <a:latin typeface="LG Smart_H Regular" panose="020B0600000101010101" pitchFamily="34" charset="-127"/>
                <a:ea typeface="LG Smart_H Regular" panose="020B0600000101010101" pitchFamily="34" charset="-127"/>
                <a:cs typeface="Times New Roman" panose="02020603050405020304" pitchFamily="18" charset="0"/>
              </a:endParaRPr>
            </a:p>
            <a:p>
              <a:pPr marL="228600" indent="-228600" eaLnBrk="1" fontAlgn="auto" hangingPunct="1">
                <a:spcAft>
                  <a:spcPts val="0"/>
                </a:spcAft>
                <a:buFont typeface="+mj-lt"/>
                <a:buAutoNum type="alphaUcPeriod"/>
              </a:pPr>
              <a:r>
                <a:rPr lang="ko-KR" altLang="ko-KR" sz="950" smtClean="0">
                  <a:latin typeface="LG Smart_H Regular" panose="020B0600000101010101" pitchFamily="34" charset="-127"/>
                  <a:ea typeface="LG Smart_H Regular" panose="020B0600000101010101" pitchFamily="34" charset="-127"/>
                  <a:cs typeface="Times New Roman" panose="02020603050405020304" pitchFamily="18" charset="0"/>
                </a:rPr>
                <a:t>500 </a:t>
              </a:r>
              <a:r>
                <a:rPr lang="en-US" altLang="ko-KR" sz="950">
                  <a:latin typeface="LG Smart_H Regular" panose="020B0600000101010101" pitchFamily="34" charset="-127"/>
                  <a:ea typeface="LG Smart_H Regular" panose="020B0600000101010101" pitchFamily="34" charset="-127"/>
                  <a:cs typeface="Times New Roman" panose="02020603050405020304" pitchFamily="18" charset="0"/>
                </a:rPr>
                <a:t>H</a:t>
              </a:r>
              <a:r>
                <a:rPr lang="ko-KR" altLang="ko-KR" sz="950" smtClean="0">
                  <a:latin typeface="LG Smart_H Regular" panose="020B0600000101010101" pitchFamily="34" charset="-127"/>
                  <a:ea typeface="LG Smart_H Regular" panose="020B0600000101010101" pitchFamily="34" charset="-127"/>
                  <a:cs typeface="Times New Roman" panose="02020603050405020304" pitchFamily="18" charset="0"/>
                </a:rPr>
                <a:t>z</a:t>
              </a:r>
              <a:endParaRPr lang="en-US" altLang="ko-KR" sz="950" smtClean="0">
                <a:latin typeface="LG Smart_H Regular" panose="020B0600000101010101" pitchFamily="34" charset="-127"/>
                <a:ea typeface="LG Smart_H Regular" panose="020B0600000101010101" pitchFamily="34" charset="-127"/>
                <a:cs typeface="Times New Roman" panose="02020603050405020304" pitchFamily="18" charset="0"/>
              </a:endParaRPr>
            </a:p>
            <a:p>
              <a:pPr marL="228600" indent="-228600" eaLnBrk="1" fontAlgn="auto" hangingPunct="1">
                <a:spcAft>
                  <a:spcPts val="0"/>
                </a:spcAft>
                <a:buFont typeface="+mj-lt"/>
                <a:buAutoNum type="alphaUcPeriod"/>
              </a:pPr>
              <a:r>
                <a:rPr lang="ko-KR" altLang="ko-KR" sz="950" smtClean="0">
                  <a:latin typeface="LG Smart_H Regular" panose="020B0600000101010101" pitchFamily="34" charset="-127"/>
                  <a:ea typeface="LG Smart_H Regular" panose="020B0600000101010101" pitchFamily="34" charset="-127"/>
                  <a:cs typeface="Times New Roman" panose="02020603050405020304" pitchFamily="18" charset="0"/>
                </a:rPr>
                <a:t>1</a:t>
              </a:r>
              <a:r>
                <a:rPr lang="en-US" altLang="ko-KR" sz="950">
                  <a:latin typeface="LG Smart_H Regular" panose="020B0600000101010101" pitchFamily="34" charset="-127"/>
                  <a:ea typeface="LG Smart_H Regular" panose="020B0600000101010101" pitchFamily="34" charset="-127"/>
                  <a:cs typeface="Times New Roman" panose="02020603050405020304" pitchFamily="18" charset="0"/>
                </a:rPr>
                <a:t>000 H</a:t>
              </a:r>
              <a:r>
                <a:rPr lang="ko-KR" altLang="ko-KR" sz="950">
                  <a:latin typeface="LG Smart_H Regular" panose="020B0600000101010101" pitchFamily="34" charset="-127"/>
                  <a:ea typeface="LG Smart_H Regular" panose="020B0600000101010101" pitchFamily="34" charset="-127"/>
                  <a:cs typeface="Times New Roman" panose="02020603050405020304" pitchFamily="18" charset="0"/>
                </a:rPr>
                <a:t>z</a:t>
              </a:r>
              <a:endParaRPr lang="ko-KR" altLang="ko-KR" sz="950" dirty="0">
                <a:latin typeface="LG Smart_H Regular" panose="020B0600000101010101" pitchFamily="34" charset="-127"/>
                <a:ea typeface="LG Smart_H Regular" panose="020B0600000101010101" pitchFamily="34" charset="-127"/>
                <a:cs typeface="Times New Roman" panose="02020603050405020304" pitchFamily="18" charset="0"/>
              </a:endParaRPr>
            </a:p>
          </p:txBody>
        </p:sp>
        <p:grpSp>
          <p:nvGrpSpPr>
            <p:cNvPr id="28" name="그룹 185"/>
            <p:cNvGrpSpPr>
              <a:grpSpLocks/>
            </p:cNvGrpSpPr>
            <p:nvPr/>
          </p:nvGrpSpPr>
          <p:grpSpPr bwMode="auto">
            <a:xfrm>
              <a:off x="3488170" y="1900596"/>
              <a:ext cx="2692538" cy="1709706"/>
              <a:chOff x="368606" y="4615820"/>
              <a:chExt cx="2692581" cy="1709507"/>
            </a:xfrm>
          </p:grpSpPr>
          <p:grpSp>
            <p:nvGrpSpPr>
              <p:cNvPr id="32" name="Group 45"/>
              <p:cNvGrpSpPr>
                <a:grpSpLocks/>
              </p:cNvGrpSpPr>
              <p:nvPr/>
            </p:nvGrpSpPr>
            <p:grpSpPr bwMode="auto">
              <a:xfrm>
                <a:off x="694412" y="4615820"/>
                <a:ext cx="2366775" cy="1489977"/>
                <a:chOff x="815" y="998"/>
                <a:chExt cx="2305" cy="1760"/>
              </a:xfrm>
            </p:grpSpPr>
            <p:sp>
              <p:nvSpPr>
                <p:cNvPr id="35" name="Rectangle 46"/>
                <p:cNvSpPr>
                  <a:spLocks noChangeArrowheads="1"/>
                </p:cNvSpPr>
                <p:nvPr/>
              </p:nvSpPr>
              <p:spPr bwMode="auto">
                <a:xfrm>
                  <a:off x="2890" y="2538"/>
                  <a:ext cx="230" cy="220"/>
                </a:xfrm>
                <a:prstGeom prst="rect">
                  <a:avLst/>
                </a:prstGeom>
                <a:noFill/>
                <a:ln w="9525">
                  <a:solidFill>
                    <a:srgbClr val="80808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har char="•"/>
                    <a:defRPr kumimoji="1" sz="3200">
                      <a:solidFill>
                        <a:schemeClr val="tx1"/>
                      </a:solidFill>
                      <a:latin typeface="굴림" charset="-127"/>
                      <a:ea typeface="굴림" charset="-127"/>
                    </a:defRPr>
                  </a:lvl1pPr>
                  <a:lvl2pPr marL="742950" indent="-285750" eaLnBrk="0" hangingPunct="0">
                    <a:spcBef>
                      <a:spcPct val="20000"/>
                    </a:spcBef>
                    <a:buChar char="–"/>
                    <a:defRPr kumimoji="1" sz="2800">
                      <a:solidFill>
                        <a:schemeClr val="tx1"/>
                      </a:solidFill>
                      <a:latin typeface="굴림" charset="-127"/>
                      <a:ea typeface="굴림" charset="-127"/>
                    </a:defRPr>
                  </a:lvl2pPr>
                  <a:lvl3pPr marL="1143000" indent="-228600" eaLnBrk="0" hangingPunct="0">
                    <a:spcBef>
                      <a:spcPct val="20000"/>
                    </a:spcBef>
                    <a:buChar char="•"/>
                    <a:defRPr kumimoji="1" sz="2400">
                      <a:solidFill>
                        <a:schemeClr val="tx1"/>
                      </a:solidFill>
                      <a:latin typeface="굴림" charset="-127"/>
                      <a:ea typeface="굴림" charset="-127"/>
                    </a:defRPr>
                  </a:lvl3pPr>
                  <a:lvl4pPr marL="1600200" indent="-228600" eaLnBrk="0" hangingPunct="0">
                    <a:spcBef>
                      <a:spcPct val="20000"/>
                    </a:spcBef>
                    <a:buChar char="–"/>
                    <a:defRPr kumimoji="1" sz="2000">
                      <a:solidFill>
                        <a:schemeClr val="tx1"/>
                      </a:solidFill>
                      <a:latin typeface="굴림" charset="-127"/>
                      <a:ea typeface="굴림" charset="-127"/>
                    </a:defRPr>
                  </a:lvl4pPr>
                  <a:lvl5pPr marL="2057400" indent="-228600" eaLnBrk="0" hangingPunct="0">
                    <a:spcBef>
                      <a:spcPct val="20000"/>
                    </a:spcBef>
                    <a:buChar char="»"/>
                    <a:defRPr kumimoji="1" sz="2000">
                      <a:solidFill>
                        <a:schemeClr val="tx1"/>
                      </a:solidFill>
                      <a:latin typeface="굴림" charset="-127"/>
                      <a:ea typeface="굴림" charset="-127"/>
                    </a:defRPr>
                  </a:lvl5pPr>
                  <a:lvl6pPr marL="2514600" indent="-228600" eaLnBrk="0" fontAlgn="base" hangingPunct="0">
                    <a:spcBef>
                      <a:spcPct val="20000"/>
                    </a:spcBef>
                    <a:spcAft>
                      <a:spcPct val="0"/>
                    </a:spcAft>
                    <a:buChar char="»"/>
                    <a:defRPr kumimoji="1" sz="2000">
                      <a:solidFill>
                        <a:schemeClr val="tx1"/>
                      </a:solidFill>
                      <a:latin typeface="굴림" charset="-127"/>
                      <a:ea typeface="굴림" charset="-127"/>
                    </a:defRPr>
                  </a:lvl6pPr>
                  <a:lvl7pPr marL="2971800" indent="-228600" eaLnBrk="0" fontAlgn="base" hangingPunct="0">
                    <a:spcBef>
                      <a:spcPct val="20000"/>
                    </a:spcBef>
                    <a:spcAft>
                      <a:spcPct val="0"/>
                    </a:spcAft>
                    <a:buChar char="»"/>
                    <a:defRPr kumimoji="1" sz="2000">
                      <a:solidFill>
                        <a:schemeClr val="tx1"/>
                      </a:solidFill>
                      <a:latin typeface="굴림" charset="-127"/>
                      <a:ea typeface="굴림" charset="-127"/>
                    </a:defRPr>
                  </a:lvl7pPr>
                  <a:lvl8pPr marL="3429000" indent="-228600" eaLnBrk="0" fontAlgn="base" hangingPunct="0">
                    <a:spcBef>
                      <a:spcPct val="20000"/>
                    </a:spcBef>
                    <a:spcAft>
                      <a:spcPct val="0"/>
                    </a:spcAft>
                    <a:buChar char="»"/>
                    <a:defRPr kumimoji="1" sz="2000">
                      <a:solidFill>
                        <a:schemeClr val="tx1"/>
                      </a:solidFill>
                      <a:latin typeface="굴림" charset="-127"/>
                      <a:ea typeface="굴림" charset="-127"/>
                    </a:defRPr>
                  </a:lvl8pPr>
                  <a:lvl9pPr marL="3886200" indent="-228600" eaLnBrk="0" fontAlgn="base" hangingPunct="0">
                    <a:spcBef>
                      <a:spcPct val="20000"/>
                    </a:spcBef>
                    <a:spcAft>
                      <a:spcPct val="0"/>
                    </a:spcAft>
                    <a:buChar char="»"/>
                    <a:defRPr kumimoji="1" sz="2000">
                      <a:solidFill>
                        <a:schemeClr val="tx1"/>
                      </a:solidFill>
                      <a:latin typeface="굴림" charset="-127"/>
                      <a:ea typeface="굴림" charset="-127"/>
                    </a:defRPr>
                  </a:lvl9pPr>
                </a:lstStyle>
                <a:p>
                  <a:pPr algn="r" eaLnBrk="1" fontAlgn="auto" latinLnBrk="0" hangingPunct="1">
                    <a:lnSpc>
                      <a:spcPct val="120000"/>
                    </a:lnSpc>
                    <a:spcBef>
                      <a:spcPct val="0"/>
                    </a:spcBef>
                    <a:spcAft>
                      <a:spcPts val="0"/>
                    </a:spcAft>
                    <a:buFontTx/>
                    <a:buNone/>
                  </a:pPr>
                  <a:endParaRPr lang="ko-KR" altLang="en-US" sz="1200"/>
                </a:p>
              </p:txBody>
            </p:sp>
            <p:sp>
              <p:nvSpPr>
                <p:cNvPr id="36" name="Rectangle 47"/>
                <p:cNvSpPr>
                  <a:spLocks noChangeArrowheads="1"/>
                </p:cNvSpPr>
                <p:nvPr/>
              </p:nvSpPr>
              <p:spPr bwMode="auto">
                <a:xfrm>
                  <a:off x="2659" y="2538"/>
                  <a:ext cx="231" cy="220"/>
                </a:xfrm>
                <a:prstGeom prst="rect">
                  <a:avLst/>
                </a:prstGeom>
                <a:noFill/>
                <a:ln w="9525">
                  <a:solidFill>
                    <a:srgbClr val="80808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har char="•"/>
                    <a:defRPr kumimoji="1" sz="3200">
                      <a:solidFill>
                        <a:schemeClr val="tx1"/>
                      </a:solidFill>
                      <a:latin typeface="굴림" charset="-127"/>
                      <a:ea typeface="굴림" charset="-127"/>
                    </a:defRPr>
                  </a:lvl1pPr>
                  <a:lvl2pPr marL="742950" indent="-285750" eaLnBrk="0" hangingPunct="0">
                    <a:spcBef>
                      <a:spcPct val="20000"/>
                    </a:spcBef>
                    <a:buChar char="–"/>
                    <a:defRPr kumimoji="1" sz="2800">
                      <a:solidFill>
                        <a:schemeClr val="tx1"/>
                      </a:solidFill>
                      <a:latin typeface="굴림" charset="-127"/>
                      <a:ea typeface="굴림" charset="-127"/>
                    </a:defRPr>
                  </a:lvl2pPr>
                  <a:lvl3pPr marL="1143000" indent="-228600" eaLnBrk="0" hangingPunct="0">
                    <a:spcBef>
                      <a:spcPct val="20000"/>
                    </a:spcBef>
                    <a:buChar char="•"/>
                    <a:defRPr kumimoji="1" sz="2400">
                      <a:solidFill>
                        <a:schemeClr val="tx1"/>
                      </a:solidFill>
                      <a:latin typeface="굴림" charset="-127"/>
                      <a:ea typeface="굴림" charset="-127"/>
                    </a:defRPr>
                  </a:lvl3pPr>
                  <a:lvl4pPr marL="1600200" indent="-228600" eaLnBrk="0" hangingPunct="0">
                    <a:spcBef>
                      <a:spcPct val="20000"/>
                    </a:spcBef>
                    <a:buChar char="–"/>
                    <a:defRPr kumimoji="1" sz="2000">
                      <a:solidFill>
                        <a:schemeClr val="tx1"/>
                      </a:solidFill>
                      <a:latin typeface="굴림" charset="-127"/>
                      <a:ea typeface="굴림" charset="-127"/>
                    </a:defRPr>
                  </a:lvl4pPr>
                  <a:lvl5pPr marL="2057400" indent="-228600" eaLnBrk="0" hangingPunct="0">
                    <a:spcBef>
                      <a:spcPct val="20000"/>
                    </a:spcBef>
                    <a:buChar char="»"/>
                    <a:defRPr kumimoji="1" sz="2000">
                      <a:solidFill>
                        <a:schemeClr val="tx1"/>
                      </a:solidFill>
                      <a:latin typeface="굴림" charset="-127"/>
                      <a:ea typeface="굴림" charset="-127"/>
                    </a:defRPr>
                  </a:lvl5pPr>
                  <a:lvl6pPr marL="2514600" indent="-228600" eaLnBrk="0" fontAlgn="base" hangingPunct="0">
                    <a:spcBef>
                      <a:spcPct val="20000"/>
                    </a:spcBef>
                    <a:spcAft>
                      <a:spcPct val="0"/>
                    </a:spcAft>
                    <a:buChar char="»"/>
                    <a:defRPr kumimoji="1" sz="2000">
                      <a:solidFill>
                        <a:schemeClr val="tx1"/>
                      </a:solidFill>
                      <a:latin typeface="굴림" charset="-127"/>
                      <a:ea typeface="굴림" charset="-127"/>
                    </a:defRPr>
                  </a:lvl6pPr>
                  <a:lvl7pPr marL="2971800" indent="-228600" eaLnBrk="0" fontAlgn="base" hangingPunct="0">
                    <a:spcBef>
                      <a:spcPct val="20000"/>
                    </a:spcBef>
                    <a:spcAft>
                      <a:spcPct val="0"/>
                    </a:spcAft>
                    <a:buChar char="»"/>
                    <a:defRPr kumimoji="1" sz="2000">
                      <a:solidFill>
                        <a:schemeClr val="tx1"/>
                      </a:solidFill>
                      <a:latin typeface="굴림" charset="-127"/>
                      <a:ea typeface="굴림" charset="-127"/>
                    </a:defRPr>
                  </a:lvl7pPr>
                  <a:lvl8pPr marL="3429000" indent="-228600" eaLnBrk="0" fontAlgn="base" hangingPunct="0">
                    <a:spcBef>
                      <a:spcPct val="20000"/>
                    </a:spcBef>
                    <a:spcAft>
                      <a:spcPct val="0"/>
                    </a:spcAft>
                    <a:buChar char="»"/>
                    <a:defRPr kumimoji="1" sz="2000">
                      <a:solidFill>
                        <a:schemeClr val="tx1"/>
                      </a:solidFill>
                      <a:latin typeface="굴림" charset="-127"/>
                      <a:ea typeface="굴림" charset="-127"/>
                    </a:defRPr>
                  </a:lvl8pPr>
                  <a:lvl9pPr marL="3886200" indent="-228600" eaLnBrk="0" fontAlgn="base" hangingPunct="0">
                    <a:spcBef>
                      <a:spcPct val="20000"/>
                    </a:spcBef>
                    <a:spcAft>
                      <a:spcPct val="0"/>
                    </a:spcAft>
                    <a:buChar char="»"/>
                    <a:defRPr kumimoji="1" sz="2000">
                      <a:solidFill>
                        <a:schemeClr val="tx1"/>
                      </a:solidFill>
                      <a:latin typeface="굴림" charset="-127"/>
                      <a:ea typeface="굴림" charset="-127"/>
                    </a:defRPr>
                  </a:lvl9pPr>
                </a:lstStyle>
                <a:p>
                  <a:pPr algn="r" eaLnBrk="1" fontAlgn="auto" latinLnBrk="0" hangingPunct="1">
                    <a:lnSpc>
                      <a:spcPct val="120000"/>
                    </a:lnSpc>
                    <a:spcBef>
                      <a:spcPct val="0"/>
                    </a:spcBef>
                    <a:spcAft>
                      <a:spcPts val="0"/>
                    </a:spcAft>
                    <a:buFontTx/>
                    <a:buNone/>
                  </a:pPr>
                  <a:endParaRPr lang="ko-KR" altLang="en-US" sz="1200"/>
                </a:p>
              </p:txBody>
            </p:sp>
            <p:sp>
              <p:nvSpPr>
                <p:cNvPr id="37" name="Rectangle 48"/>
                <p:cNvSpPr>
                  <a:spLocks noChangeArrowheads="1"/>
                </p:cNvSpPr>
                <p:nvPr/>
              </p:nvSpPr>
              <p:spPr bwMode="auto">
                <a:xfrm>
                  <a:off x="2429" y="2538"/>
                  <a:ext cx="230" cy="220"/>
                </a:xfrm>
                <a:prstGeom prst="rect">
                  <a:avLst/>
                </a:prstGeom>
                <a:noFill/>
                <a:ln w="9525">
                  <a:solidFill>
                    <a:srgbClr val="80808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har char="•"/>
                    <a:defRPr kumimoji="1" sz="3200">
                      <a:solidFill>
                        <a:schemeClr val="tx1"/>
                      </a:solidFill>
                      <a:latin typeface="굴림" charset="-127"/>
                      <a:ea typeface="굴림" charset="-127"/>
                    </a:defRPr>
                  </a:lvl1pPr>
                  <a:lvl2pPr marL="742950" indent="-285750" eaLnBrk="0" hangingPunct="0">
                    <a:spcBef>
                      <a:spcPct val="20000"/>
                    </a:spcBef>
                    <a:buChar char="–"/>
                    <a:defRPr kumimoji="1" sz="2800">
                      <a:solidFill>
                        <a:schemeClr val="tx1"/>
                      </a:solidFill>
                      <a:latin typeface="굴림" charset="-127"/>
                      <a:ea typeface="굴림" charset="-127"/>
                    </a:defRPr>
                  </a:lvl2pPr>
                  <a:lvl3pPr marL="1143000" indent="-228600" eaLnBrk="0" hangingPunct="0">
                    <a:spcBef>
                      <a:spcPct val="20000"/>
                    </a:spcBef>
                    <a:buChar char="•"/>
                    <a:defRPr kumimoji="1" sz="2400">
                      <a:solidFill>
                        <a:schemeClr val="tx1"/>
                      </a:solidFill>
                      <a:latin typeface="굴림" charset="-127"/>
                      <a:ea typeface="굴림" charset="-127"/>
                    </a:defRPr>
                  </a:lvl3pPr>
                  <a:lvl4pPr marL="1600200" indent="-228600" eaLnBrk="0" hangingPunct="0">
                    <a:spcBef>
                      <a:spcPct val="20000"/>
                    </a:spcBef>
                    <a:buChar char="–"/>
                    <a:defRPr kumimoji="1" sz="2000">
                      <a:solidFill>
                        <a:schemeClr val="tx1"/>
                      </a:solidFill>
                      <a:latin typeface="굴림" charset="-127"/>
                      <a:ea typeface="굴림" charset="-127"/>
                    </a:defRPr>
                  </a:lvl4pPr>
                  <a:lvl5pPr marL="2057400" indent="-228600" eaLnBrk="0" hangingPunct="0">
                    <a:spcBef>
                      <a:spcPct val="20000"/>
                    </a:spcBef>
                    <a:buChar char="»"/>
                    <a:defRPr kumimoji="1" sz="2000">
                      <a:solidFill>
                        <a:schemeClr val="tx1"/>
                      </a:solidFill>
                      <a:latin typeface="굴림" charset="-127"/>
                      <a:ea typeface="굴림" charset="-127"/>
                    </a:defRPr>
                  </a:lvl5pPr>
                  <a:lvl6pPr marL="2514600" indent="-228600" eaLnBrk="0" fontAlgn="base" hangingPunct="0">
                    <a:spcBef>
                      <a:spcPct val="20000"/>
                    </a:spcBef>
                    <a:spcAft>
                      <a:spcPct val="0"/>
                    </a:spcAft>
                    <a:buChar char="»"/>
                    <a:defRPr kumimoji="1" sz="2000">
                      <a:solidFill>
                        <a:schemeClr val="tx1"/>
                      </a:solidFill>
                      <a:latin typeface="굴림" charset="-127"/>
                      <a:ea typeface="굴림" charset="-127"/>
                    </a:defRPr>
                  </a:lvl6pPr>
                  <a:lvl7pPr marL="2971800" indent="-228600" eaLnBrk="0" fontAlgn="base" hangingPunct="0">
                    <a:spcBef>
                      <a:spcPct val="20000"/>
                    </a:spcBef>
                    <a:spcAft>
                      <a:spcPct val="0"/>
                    </a:spcAft>
                    <a:buChar char="»"/>
                    <a:defRPr kumimoji="1" sz="2000">
                      <a:solidFill>
                        <a:schemeClr val="tx1"/>
                      </a:solidFill>
                      <a:latin typeface="굴림" charset="-127"/>
                      <a:ea typeface="굴림" charset="-127"/>
                    </a:defRPr>
                  </a:lvl7pPr>
                  <a:lvl8pPr marL="3429000" indent="-228600" eaLnBrk="0" fontAlgn="base" hangingPunct="0">
                    <a:spcBef>
                      <a:spcPct val="20000"/>
                    </a:spcBef>
                    <a:spcAft>
                      <a:spcPct val="0"/>
                    </a:spcAft>
                    <a:buChar char="»"/>
                    <a:defRPr kumimoji="1" sz="2000">
                      <a:solidFill>
                        <a:schemeClr val="tx1"/>
                      </a:solidFill>
                      <a:latin typeface="굴림" charset="-127"/>
                      <a:ea typeface="굴림" charset="-127"/>
                    </a:defRPr>
                  </a:lvl8pPr>
                  <a:lvl9pPr marL="3886200" indent="-228600" eaLnBrk="0" fontAlgn="base" hangingPunct="0">
                    <a:spcBef>
                      <a:spcPct val="20000"/>
                    </a:spcBef>
                    <a:spcAft>
                      <a:spcPct val="0"/>
                    </a:spcAft>
                    <a:buChar char="»"/>
                    <a:defRPr kumimoji="1" sz="2000">
                      <a:solidFill>
                        <a:schemeClr val="tx1"/>
                      </a:solidFill>
                      <a:latin typeface="굴림" charset="-127"/>
                      <a:ea typeface="굴림" charset="-127"/>
                    </a:defRPr>
                  </a:lvl9pPr>
                </a:lstStyle>
                <a:p>
                  <a:pPr algn="r" eaLnBrk="1" fontAlgn="auto" latinLnBrk="0" hangingPunct="1">
                    <a:lnSpc>
                      <a:spcPct val="120000"/>
                    </a:lnSpc>
                    <a:spcBef>
                      <a:spcPct val="0"/>
                    </a:spcBef>
                    <a:spcAft>
                      <a:spcPts val="0"/>
                    </a:spcAft>
                    <a:buFontTx/>
                    <a:buNone/>
                  </a:pPr>
                  <a:endParaRPr lang="ko-KR" altLang="en-US" sz="1200"/>
                </a:p>
              </p:txBody>
            </p:sp>
            <p:sp>
              <p:nvSpPr>
                <p:cNvPr id="38" name="Rectangle 49"/>
                <p:cNvSpPr>
                  <a:spLocks noChangeArrowheads="1"/>
                </p:cNvSpPr>
                <p:nvPr/>
              </p:nvSpPr>
              <p:spPr bwMode="auto">
                <a:xfrm>
                  <a:off x="2198" y="2538"/>
                  <a:ext cx="231" cy="220"/>
                </a:xfrm>
                <a:prstGeom prst="rect">
                  <a:avLst/>
                </a:prstGeom>
                <a:noFill/>
                <a:ln w="9525">
                  <a:solidFill>
                    <a:srgbClr val="80808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har char="•"/>
                    <a:defRPr kumimoji="1" sz="3200">
                      <a:solidFill>
                        <a:schemeClr val="tx1"/>
                      </a:solidFill>
                      <a:latin typeface="굴림" charset="-127"/>
                      <a:ea typeface="굴림" charset="-127"/>
                    </a:defRPr>
                  </a:lvl1pPr>
                  <a:lvl2pPr marL="742950" indent="-285750" eaLnBrk="0" hangingPunct="0">
                    <a:spcBef>
                      <a:spcPct val="20000"/>
                    </a:spcBef>
                    <a:buChar char="–"/>
                    <a:defRPr kumimoji="1" sz="2800">
                      <a:solidFill>
                        <a:schemeClr val="tx1"/>
                      </a:solidFill>
                      <a:latin typeface="굴림" charset="-127"/>
                      <a:ea typeface="굴림" charset="-127"/>
                    </a:defRPr>
                  </a:lvl2pPr>
                  <a:lvl3pPr marL="1143000" indent="-228600" eaLnBrk="0" hangingPunct="0">
                    <a:spcBef>
                      <a:spcPct val="20000"/>
                    </a:spcBef>
                    <a:buChar char="•"/>
                    <a:defRPr kumimoji="1" sz="2400">
                      <a:solidFill>
                        <a:schemeClr val="tx1"/>
                      </a:solidFill>
                      <a:latin typeface="굴림" charset="-127"/>
                      <a:ea typeface="굴림" charset="-127"/>
                    </a:defRPr>
                  </a:lvl3pPr>
                  <a:lvl4pPr marL="1600200" indent="-228600" eaLnBrk="0" hangingPunct="0">
                    <a:spcBef>
                      <a:spcPct val="20000"/>
                    </a:spcBef>
                    <a:buChar char="–"/>
                    <a:defRPr kumimoji="1" sz="2000">
                      <a:solidFill>
                        <a:schemeClr val="tx1"/>
                      </a:solidFill>
                      <a:latin typeface="굴림" charset="-127"/>
                      <a:ea typeface="굴림" charset="-127"/>
                    </a:defRPr>
                  </a:lvl4pPr>
                  <a:lvl5pPr marL="2057400" indent="-228600" eaLnBrk="0" hangingPunct="0">
                    <a:spcBef>
                      <a:spcPct val="20000"/>
                    </a:spcBef>
                    <a:buChar char="»"/>
                    <a:defRPr kumimoji="1" sz="2000">
                      <a:solidFill>
                        <a:schemeClr val="tx1"/>
                      </a:solidFill>
                      <a:latin typeface="굴림" charset="-127"/>
                      <a:ea typeface="굴림" charset="-127"/>
                    </a:defRPr>
                  </a:lvl5pPr>
                  <a:lvl6pPr marL="2514600" indent="-228600" eaLnBrk="0" fontAlgn="base" hangingPunct="0">
                    <a:spcBef>
                      <a:spcPct val="20000"/>
                    </a:spcBef>
                    <a:spcAft>
                      <a:spcPct val="0"/>
                    </a:spcAft>
                    <a:buChar char="»"/>
                    <a:defRPr kumimoji="1" sz="2000">
                      <a:solidFill>
                        <a:schemeClr val="tx1"/>
                      </a:solidFill>
                      <a:latin typeface="굴림" charset="-127"/>
                      <a:ea typeface="굴림" charset="-127"/>
                    </a:defRPr>
                  </a:lvl6pPr>
                  <a:lvl7pPr marL="2971800" indent="-228600" eaLnBrk="0" fontAlgn="base" hangingPunct="0">
                    <a:spcBef>
                      <a:spcPct val="20000"/>
                    </a:spcBef>
                    <a:spcAft>
                      <a:spcPct val="0"/>
                    </a:spcAft>
                    <a:buChar char="»"/>
                    <a:defRPr kumimoji="1" sz="2000">
                      <a:solidFill>
                        <a:schemeClr val="tx1"/>
                      </a:solidFill>
                      <a:latin typeface="굴림" charset="-127"/>
                      <a:ea typeface="굴림" charset="-127"/>
                    </a:defRPr>
                  </a:lvl7pPr>
                  <a:lvl8pPr marL="3429000" indent="-228600" eaLnBrk="0" fontAlgn="base" hangingPunct="0">
                    <a:spcBef>
                      <a:spcPct val="20000"/>
                    </a:spcBef>
                    <a:spcAft>
                      <a:spcPct val="0"/>
                    </a:spcAft>
                    <a:buChar char="»"/>
                    <a:defRPr kumimoji="1" sz="2000">
                      <a:solidFill>
                        <a:schemeClr val="tx1"/>
                      </a:solidFill>
                      <a:latin typeface="굴림" charset="-127"/>
                      <a:ea typeface="굴림" charset="-127"/>
                    </a:defRPr>
                  </a:lvl8pPr>
                  <a:lvl9pPr marL="3886200" indent="-228600" eaLnBrk="0" fontAlgn="base" hangingPunct="0">
                    <a:spcBef>
                      <a:spcPct val="20000"/>
                    </a:spcBef>
                    <a:spcAft>
                      <a:spcPct val="0"/>
                    </a:spcAft>
                    <a:buChar char="»"/>
                    <a:defRPr kumimoji="1" sz="2000">
                      <a:solidFill>
                        <a:schemeClr val="tx1"/>
                      </a:solidFill>
                      <a:latin typeface="굴림" charset="-127"/>
                      <a:ea typeface="굴림" charset="-127"/>
                    </a:defRPr>
                  </a:lvl9pPr>
                </a:lstStyle>
                <a:p>
                  <a:pPr algn="r" eaLnBrk="1" fontAlgn="auto" latinLnBrk="0" hangingPunct="1">
                    <a:lnSpc>
                      <a:spcPct val="120000"/>
                    </a:lnSpc>
                    <a:spcBef>
                      <a:spcPct val="0"/>
                    </a:spcBef>
                    <a:spcAft>
                      <a:spcPts val="0"/>
                    </a:spcAft>
                    <a:buFontTx/>
                    <a:buNone/>
                  </a:pPr>
                  <a:endParaRPr lang="ko-KR" altLang="en-US" sz="1200"/>
                </a:p>
              </p:txBody>
            </p:sp>
            <p:sp>
              <p:nvSpPr>
                <p:cNvPr id="39" name="Rectangle 50"/>
                <p:cNvSpPr>
                  <a:spLocks noChangeArrowheads="1"/>
                </p:cNvSpPr>
                <p:nvPr/>
              </p:nvSpPr>
              <p:spPr bwMode="auto">
                <a:xfrm>
                  <a:off x="1968" y="2538"/>
                  <a:ext cx="230" cy="220"/>
                </a:xfrm>
                <a:prstGeom prst="rect">
                  <a:avLst/>
                </a:prstGeom>
                <a:noFill/>
                <a:ln w="9525">
                  <a:solidFill>
                    <a:srgbClr val="80808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har char="•"/>
                    <a:defRPr kumimoji="1" sz="3200">
                      <a:solidFill>
                        <a:schemeClr val="tx1"/>
                      </a:solidFill>
                      <a:latin typeface="굴림" charset="-127"/>
                      <a:ea typeface="굴림" charset="-127"/>
                    </a:defRPr>
                  </a:lvl1pPr>
                  <a:lvl2pPr marL="742950" indent="-285750" eaLnBrk="0" hangingPunct="0">
                    <a:spcBef>
                      <a:spcPct val="20000"/>
                    </a:spcBef>
                    <a:buChar char="–"/>
                    <a:defRPr kumimoji="1" sz="2800">
                      <a:solidFill>
                        <a:schemeClr val="tx1"/>
                      </a:solidFill>
                      <a:latin typeface="굴림" charset="-127"/>
                      <a:ea typeface="굴림" charset="-127"/>
                    </a:defRPr>
                  </a:lvl2pPr>
                  <a:lvl3pPr marL="1143000" indent="-228600" eaLnBrk="0" hangingPunct="0">
                    <a:spcBef>
                      <a:spcPct val="20000"/>
                    </a:spcBef>
                    <a:buChar char="•"/>
                    <a:defRPr kumimoji="1" sz="2400">
                      <a:solidFill>
                        <a:schemeClr val="tx1"/>
                      </a:solidFill>
                      <a:latin typeface="굴림" charset="-127"/>
                      <a:ea typeface="굴림" charset="-127"/>
                    </a:defRPr>
                  </a:lvl3pPr>
                  <a:lvl4pPr marL="1600200" indent="-228600" eaLnBrk="0" hangingPunct="0">
                    <a:spcBef>
                      <a:spcPct val="20000"/>
                    </a:spcBef>
                    <a:buChar char="–"/>
                    <a:defRPr kumimoji="1" sz="2000">
                      <a:solidFill>
                        <a:schemeClr val="tx1"/>
                      </a:solidFill>
                      <a:latin typeface="굴림" charset="-127"/>
                      <a:ea typeface="굴림" charset="-127"/>
                    </a:defRPr>
                  </a:lvl4pPr>
                  <a:lvl5pPr marL="2057400" indent="-228600" eaLnBrk="0" hangingPunct="0">
                    <a:spcBef>
                      <a:spcPct val="20000"/>
                    </a:spcBef>
                    <a:buChar char="»"/>
                    <a:defRPr kumimoji="1" sz="2000">
                      <a:solidFill>
                        <a:schemeClr val="tx1"/>
                      </a:solidFill>
                      <a:latin typeface="굴림" charset="-127"/>
                      <a:ea typeface="굴림" charset="-127"/>
                    </a:defRPr>
                  </a:lvl5pPr>
                  <a:lvl6pPr marL="2514600" indent="-228600" eaLnBrk="0" fontAlgn="base" hangingPunct="0">
                    <a:spcBef>
                      <a:spcPct val="20000"/>
                    </a:spcBef>
                    <a:spcAft>
                      <a:spcPct val="0"/>
                    </a:spcAft>
                    <a:buChar char="»"/>
                    <a:defRPr kumimoji="1" sz="2000">
                      <a:solidFill>
                        <a:schemeClr val="tx1"/>
                      </a:solidFill>
                      <a:latin typeface="굴림" charset="-127"/>
                      <a:ea typeface="굴림" charset="-127"/>
                    </a:defRPr>
                  </a:lvl6pPr>
                  <a:lvl7pPr marL="2971800" indent="-228600" eaLnBrk="0" fontAlgn="base" hangingPunct="0">
                    <a:spcBef>
                      <a:spcPct val="20000"/>
                    </a:spcBef>
                    <a:spcAft>
                      <a:spcPct val="0"/>
                    </a:spcAft>
                    <a:buChar char="»"/>
                    <a:defRPr kumimoji="1" sz="2000">
                      <a:solidFill>
                        <a:schemeClr val="tx1"/>
                      </a:solidFill>
                      <a:latin typeface="굴림" charset="-127"/>
                      <a:ea typeface="굴림" charset="-127"/>
                    </a:defRPr>
                  </a:lvl7pPr>
                  <a:lvl8pPr marL="3429000" indent="-228600" eaLnBrk="0" fontAlgn="base" hangingPunct="0">
                    <a:spcBef>
                      <a:spcPct val="20000"/>
                    </a:spcBef>
                    <a:spcAft>
                      <a:spcPct val="0"/>
                    </a:spcAft>
                    <a:buChar char="»"/>
                    <a:defRPr kumimoji="1" sz="2000">
                      <a:solidFill>
                        <a:schemeClr val="tx1"/>
                      </a:solidFill>
                      <a:latin typeface="굴림" charset="-127"/>
                      <a:ea typeface="굴림" charset="-127"/>
                    </a:defRPr>
                  </a:lvl8pPr>
                  <a:lvl9pPr marL="3886200" indent="-228600" eaLnBrk="0" fontAlgn="base" hangingPunct="0">
                    <a:spcBef>
                      <a:spcPct val="20000"/>
                    </a:spcBef>
                    <a:spcAft>
                      <a:spcPct val="0"/>
                    </a:spcAft>
                    <a:buChar char="»"/>
                    <a:defRPr kumimoji="1" sz="2000">
                      <a:solidFill>
                        <a:schemeClr val="tx1"/>
                      </a:solidFill>
                      <a:latin typeface="굴림" charset="-127"/>
                      <a:ea typeface="굴림" charset="-127"/>
                    </a:defRPr>
                  </a:lvl9pPr>
                </a:lstStyle>
                <a:p>
                  <a:pPr algn="r" eaLnBrk="1" fontAlgn="auto" latinLnBrk="0" hangingPunct="1">
                    <a:lnSpc>
                      <a:spcPct val="120000"/>
                    </a:lnSpc>
                    <a:spcBef>
                      <a:spcPct val="0"/>
                    </a:spcBef>
                    <a:spcAft>
                      <a:spcPts val="0"/>
                    </a:spcAft>
                    <a:buFontTx/>
                    <a:buNone/>
                  </a:pPr>
                  <a:endParaRPr lang="ko-KR" altLang="en-US" sz="1200"/>
                </a:p>
              </p:txBody>
            </p:sp>
            <p:sp>
              <p:nvSpPr>
                <p:cNvPr id="40" name="Rectangle 51"/>
                <p:cNvSpPr>
                  <a:spLocks noChangeArrowheads="1"/>
                </p:cNvSpPr>
                <p:nvPr/>
              </p:nvSpPr>
              <p:spPr bwMode="auto">
                <a:xfrm>
                  <a:off x="1738" y="2538"/>
                  <a:ext cx="230" cy="220"/>
                </a:xfrm>
                <a:prstGeom prst="rect">
                  <a:avLst/>
                </a:prstGeom>
                <a:noFill/>
                <a:ln w="9525">
                  <a:solidFill>
                    <a:srgbClr val="80808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har char="•"/>
                    <a:defRPr kumimoji="1" sz="3200">
                      <a:solidFill>
                        <a:schemeClr val="tx1"/>
                      </a:solidFill>
                      <a:latin typeface="굴림" charset="-127"/>
                      <a:ea typeface="굴림" charset="-127"/>
                    </a:defRPr>
                  </a:lvl1pPr>
                  <a:lvl2pPr marL="742950" indent="-285750" eaLnBrk="0" hangingPunct="0">
                    <a:spcBef>
                      <a:spcPct val="20000"/>
                    </a:spcBef>
                    <a:buChar char="–"/>
                    <a:defRPr kumimoji="1" sz="2800">
                      <a:solidFill>
                        <a:schemeClr val="tx1"/>
                      </a:solidFill>
                      <a:latin typeface="굴림" charset="-127"/>
                      <a:ea typeface="굴림" charset="-127"/>
                    </a:defRPr>
                  </a:lvl2pPr>
                  <a:lvl3pPr marL="1143000" indent="-228600" eaLnBrk="0" hangingPunct="0">
                    <a:spcBef>
                      <a:spcPct val="20000"/>
                    </a:spcBef>
                    <a:buChar char="•"/>
                    <a:defRPr kumimoji="1" sz="2400">
                      <a:solidFill>
                        <a:schemeClr val="tx1"/>
                      </a:solidFill>
                      <a:latin typeface="굴림" charset="-127"/>
                      <a:ea typeface="굴림" charset="-127"/>
                    </a:defRPr>
                  </a:lvl3pPr>
                  <a:lvl4pPr marL="1600200" indent="-228600" eaLnBrk="0" hangingPunct="0">
                    <a:spcBef>
                      <a:spcPct val="20000"/>
                    </a:spcBef>
                    <a:buChar char="–"/>
                    <a:defRPr kumimoji="1" sz="2000">
                      <a:solidFill>
                        <a:schemeClr val="tx1"/>
                      </a:solidFill>
                      <a:latin typeface="굴림" charset="-127"/>
                      <a:ea typeface="굴림" charset="-127"/>
                    </a:defRPr>
                  </a:lvl4pPr>
                  <a:lvl5pPr marL="2057400" indent="-228600" eaLnBrk="0" hangingPunct="0">
                    <a:spcBef>
                      <a:spcPct val="20000"/>
                    </a:spcBef>
                    <a:buChar char="»"/>
                    <a:defRPr kumimoji="1" sz="2000">
                      <a:solidFill>
                        <a:schemeClr val="tx1"/>
                      </a:solidFill>
                      <a:latin typeface="굴림" charset="-127"/>
                      <a:ea typeface="굴림" charset="-127"/>
                    </a:defRPr>
                  </a:lvl5pPr>
                  <a:lvl6pPr marL="2514600" indent="-228600" eaLnBrk="0" fontAlgn="base" hangingPunct="0">
                    <a:spcBef>
                      <a:spcPct val="20000"/>
                    </a:spcBef>
                    <a:spcAft>
                      <a:spcPct val="0"/>
                    </a:spcAft>
                    <a:buChar char="»"/>
                    <a:defRPr kumimoji="1" sz="2000">
                      <a:solidFill>
                        <a:schemeClr val="tx1"/>
                      </a:solidFill>
                      <a:latin typeface="굴림" charset="-127"/>
                      <a:ea typeface="굴림" charset="-127"/>
                    </a:defRPr>
                  </a:lvl6pPr>
                  <a:lvl7pPr marL="2971800" indent="-228600" eaLnBrk="0" fontAlgn="base" hangingPunct="0">
                    <a:spcBef>
                      <a:spcPct val="20000"/>
                    </a:spcBef>
                    <a:spcAft>
                      <a:spcPct val="0"/>
                    </a:spcAft>
                    <a:buChar char="»"/>
                    <a:defRPr kumimoji="1" sz="2000">
                      <a:solidFill>
                        <a:schemeClr val="tx1"/>
                      </a:solidFill>
                      <a:latin typeface="굴림" charset="-127"/>
                      <a:ea typeface="굴림" charset="-127"/>
                    </a:defRPr>
                  </a:lvl7pPr>
                  <a:lvl8pPr marL="3429000" indent="-228600" eaLnBrk="0" fontAlgn="base" hangingPunct="0">
                    <a:spcBef>
                      <a:spcPct val="20000"/>
                    </a:spcBef>
                    <a:spcAft>
                      <a:spcPct val="0"/>
                    </a:spcAft>
                    <a:buChar char="»"/>
                    <a:defRPr kumimoji="1" sz="2000">
                      <a:solidFill>
                        <a:schemeClr val="tx1"/>
                      </a:solidFill>
                      <a:latin typeface="굴림" charset="-127"/>
                      <a:ea typeface="굴림" charset="-127"/>
                    </a:defRPr>
                  </a:lvl8pPr>
                  <a:lvl9pPr marL="3886200" indent="-228600" eaLnBrk="0" fontAlgn="base" hangingPunct="0">
                    <a:spcBef>
                      <a:spcPct val="20000"/>
                    </a:spcBef>
                    <a:spcAft>
                      <a:spcPct val="0"/>
                    </a:spcAft>
                    <a:buChar char="»"/>
                    <a:defRPr kumimoji="1" sz="2000">
                      <a:solidFill>
                        <a:schemeClr val="tx1"/>
                      </a:solidFill>
                      <a:latin typeface="굴림" charset="-127"/>
                      <a:ea typeface="굴림" charset="-127"/>
                    </a:defRPr>
                  </a:lvl9pPr>
                </a:lstStyle>
                <a:p>
                  <a:pPr algn="r" eaLnBrk="1" fontAlgn="auto" latinLnBrk="0" hangingPunct="1">
                    <a:lnSpc>
                      <a:spcPct val="120000"/>
                    </a:lnSpc>
                    <a:spcBef>
                      <a:spcPct val="0"/>
                    </a:spcBef>
                    <a:spcAft>
                      <a:spcPts val="0"/>
                    </a:spcAft>
                    <a:buFontTx/>
                    <a:buNone/>
                  </a:pPr>
                  <a:endParaRPr lang="ko-KR" altLang="en-US" sz="1200"/>
                </a:p>
              </p:txBody>
            </p:sp>
            <p:sp>
              <p:nvSpPr>
                <p:cNvPr id="41" name="Rectangle 52"/>
                <p:cNvSpPr>
                  <a:spLocks noChangeArrowheads="1"/>
                </p:cNvSpPr>
                <p:nvPr/>
              </p:nvSpPr>
              <p:spPr bwMode="auto">
                <a:xfrm>
                  <a:off x="1507" y="2538"/>
                  <a:ext cx="231" cy="220"/>
                </a:xfrm>
                <a:prstGeom prst="rect">
                  <a:avLst/>
                </a:prstGeom>
                <a:noFill/>
                <a:ln w="9525">
                  <a:solidFill>
                    <a:srgbClr val="80808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har char="•"/>
                    <a:defRPr kumimoji="1" sz="3200">
                      <a:solidFill>
                        <a:schemeClr val="tx1"/>
                      </a:solidFill>
                      <a:latin typeface="굴림" charset="-127"/>
                      <a:ea typeface="굴림" charset="-127"/>
                    </a:defRPr>
                  </a:lvl1pPr>
                  <a:lvl2pPr marL="742950" indent="-285750" eaLnBrk="0" hangingPunct="0">
                    <a:spcBef>
                      <a:spcPct val="20000"/>
                    </a:spcBef>
                    <a:buChar char="–"/>
                    <a:defRPr kumimoji="1" sz="2800">
                      <a:solidFill>
                        <a:schemeClr val="tx1"/>
                      </a:solidFill>
                      <a:latin typeface="굴림" charset="-127"/>
                      <a:ea typeface="굴림" charset="-127"/>
                    </a:defRPr>
                  </a:lvl2pPr>
                  <a:lvl3pPr marL="1143000" indent="-228600" eaLnBrk="0" hangingPunct="0">
                    <a:spcBef>
                      <a:spcPct val="20000"/>
                    </a:spcBef>
                    <a:buChar char="•"/>
                    <a:defRPr kumimoji="1" sz="2400">
                      <a:solidFill>
                        <a:schemeClr val="tx1"/>
                      </a:solidFill>
                      <a:latin typeface="굴림" charset="-127"/>
                      <a:ea typeface="굴림" charset="-127"/>
                    </a:defRPr>
                  </a:lvl3pPr>
                  <a:lvl4pPr marL="1600200" indent="-228600" eaLnBrk="0" hangingPunct="0">
                    <a:spcBef>
                      <a:spcPct val="20000"/>
                    </a:spcBef>
                    <a:buChar char="–"/>
                    <a:defRPr kumimoji="1" sz="2000">
                      <a:solidFill>
                        <a:schemeClr val="tx1"/>
                      </a:solidFill>
                      <a:latin typeface="굴림" charset="-127"/>
                      <a:ea typeface="굴림" charset="-127"/>
                    </a:defRPr>
                  </a:lvl4pPr>
                  <a:lvl5pPr marL="2057400" indent="-228600" eaLnBrk="0" hangingPunct="0">
                    <a:spcBef>
                      <a:spcPct val="20000"/>
                    </a:spcBef>
                    <a:buChar char="»"/>
                    <a:defRPr kumimoji="1" sz="2000">
                      <a:solidFill>
                        <a:schemeClr val="tx1"/>
                      </a:solidFill>
                      <a:latin typeface="굴림" charset="-127"/>
                      <a:ea typeface="굴림" charset="-127"/>
                    </a:defRPr>
                  </a:lvl5pPr>
                  <a:lvl6pPr marL="2514600" indent="-228600" eaLnBrk="0" fontAlgn="base" hangingPunct="0">
                    <a:spcBef>
                      <a:spcPct val="20000"/>
                    </a:spcBef>
                    <a:spcAft>
                      <a:spcPct val="0"/>
                    </a:spcAft>
                    <a:buChar char="»"/>
                    <a:defRPr kumimoji="1" sz="2000">
                      <a:solidFill>
                        <a:schemeClr val="tx1"/>
                      </a:solidFill>
                      <a:latin typeface="굴림" charset="-127"/>
                      <a:ea typeface="굴림" charset="-127"/>
                    </a:defRPr>
                  </a:lvl6pPr>
                  <a:lvl7pPr marL="2971800" indent="-228600" eaLnBrk="0" fontAlgn="base" hangingPunct="0">
                    <a:spcBef>
                      <a:spcPct val="20000"/>
                    </a:spcBef>
                    <a:spcAft>
                      <a:spcPct val="0"/>
                    </a:spcAft>
                    <a:buChar char="»"/>
                    <a:defRPr kumimoji="1" sz="2000">
                      <a:solidFill>
                        <a:schemeClr val="tx1"/>
                      </a:solidFill>
                      <a:latin typeface="굴림" charset="-127"/>
                      <a:ea typeface="굴림" charset="-127"/>
                    </a:defRPr>
                  </a:lvl7pPr>
                  <a:lvl8pPr marL="3429000" indent="-228600" eaLnBrk="0" fontAlgn="base" hangingPunct="0">
                    <a:spcBef>
                      <a:spcPct val="20000"/>
                    </a:spcBef>
                    <a:spcAft>
                      <a:spcPct val="0"/>
                    </a:spcAft>
                    <a:buChar char="»"/>
                    <a:defRPr kumimoji="1" sz="2000">
                      <a:solidFill>
                        <a:schemeClr val="tx1"/>
                      </a:solidFill>
                      <a:latin typeface="굴림" charset="-127"/>
                      <a:ea typeface="굴림" charset="-127"/>
                    </a:defRPr>
                  </a:lvl8pPr>
                  <a:lvl9pPr marL="3886200" indent="-228600" eaLnBrk="0" fontAlgn="base" hangingPunct="0">
                    <a:spcBef>
                      <a:spcPct val="20000"/>
                    </a:spcBef>
                    <a:spcAft>
                      <a:spcPct val="0"/>
                    </a:spcAft>
                    <a:buChar char="»"/>
                    <a:defRPr kumimoji="1" sz="2000">
                      <a:solidFill>
                        <a:schemeClr val="tx1"/>
                      </a:solidFill>
                      <a:latin typeface="굴림" charset="-127"/>
                      <a:ea typeface="굴림" charset="-127"/>
                    </a:defRPr>
                  </a:lvl9pPr>
                </a:lstStyle>
                <a:p>
                  <a:pPr algn="r" eaLnBrk="1" fontAlgn="auto" latinLnBrk="0" hangingPunct="1">
                    <a:lnSpc>
                      <a:spcPct val="120000"/>
                    </a:lnSpc>
                    <a:spcBef>
                      <a:spcPct val="0"/>
                    </a:spcBef>
                    <a:spcAft>
                      <a:spcPts val="0"/>
                    </a:spcAft>
                    <a:buFontTx/>
                    <a:buNone/>
                  </a:pPr>
                  <a:endParaRPr lang="ko-KR" altLang="en-US" sz="1200"/>
                </a:p>
              </p:txBody>
            </p:sp>
            <p:sp>
              <p:nvSpPr>
                <p:cNvPr id="42" name="Rectangle 53"/>
                <p:cNvSpPr>
                  <a:spLocks noChangeArrowheads="1"/>
                </p:cNvSpPr>
                <p:nvPr/>
              </p:nvSpPr>
              <p:spPr bwMode="auto">
                <a:xfrm>
                  <a:off x="1277" y="2538"/>
                  <a:ext cx="230" cy="220"/>
                </a:xfrm>
                <a:prstGeom prst="rect">
                  <a:avLst/>
                </a:prstGeom>
                <a:noFill/>
                <a:ln w="9525">
                  <a:solidFill>
                    <a:srgbClr val="80808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har char="•"/>
                    <a:defRPr kumimoji="1" sz="3200">
                      <a:solidFill>
                        <a:schemeClr val="tx1"/>
                      </a:solidFill>
                      <a:latin typeface="굴림" charset="-127"/>
                      <a:ea typeface="굴림" charset="-127"/>
                    </a:defRPr>
                  </a:lvl1pPr>
                  <a:lvl2pPr marL="742950" indent="-285750" eaLnBrk="0" hangingPunct="0">
                    <a:spcBef>
                      <a:spcPct val="20000"/>
                    </a:spcBef>
                    <a:buChar char="–"/>
                    <a:defRPr kumimoji="1" sz="2800">
                      <a:solidFill>
                        <a:schemeClr val="tx1"/>
                      </a:solidFill>
                      <a:latin typeface="굴림" charset="-127"/>
                      <a:ea typeface="굴림" charset="-127"/>
                    </a:defRPr>
                  </a:lvl2pPr>
                  <a:lvl3pPr marL="1143000" indent="-228600" eaLnBrk="0" hangingPunct="0">
                    <a:spcBef>
                      <a:spcPct val="20000"/>
                    </a:spcBef>
                    <a:buChar char="•"/>
                    <a:defRPr kumimoji="1" sz="2400">
                      <a:solidFill>
                        <a:schemeClr val="tx1"/>
                      </a:solidFill>
                      <a:latin typeface="굴림" charset="-127"/>
                      <a:ea typeface="굴림" charset="-127"/>
                    </a:defRPr>
                  </a:lvl3pPr>
                  <a:lvl4pPr marL="1600200" indent="-228600" eaLnBrk="0" hangingPunct="0">
                    <a:spcBef>
                      <a:spcPct val="20000"/>
                    </a:spcBef>
                    <a:buChar char="–"/>
                    <a:defRPr kumimoji="1" sz="2000">
                      <a:solidFill>
                        <a:schemeClr val="tx1"/>
                      </a:solidFill>
                      <a:latin typeface="굴림" charset="-127"/>
                      <a:ea typeface="굴림" charset="-127"/>
                    </a:defRPr>
                  </a:lvl4pPr>
                  <a:lvl5pPr marL="2057400" indent="-228600" eaLnBrk="0" hangingPunct="0">
                    <a:spcBef>
                      <a:spcPct val="20000"/>
                    </a:spcBef>
                    <a:buChar char="»"/>
                    <a:defRPr kumimoji="1" sz="2000">
                      <a:solidFill>
                        <a:schemeClr val="tx1"/>
                      </a:solidFill>
                      <a:latin typeface="굴림" charset="-127"/>
                      <a:ea typeface="굴림" charset="-127"/>
                    </a:defRPr>
                  </a:lvl5pPr>
                  <a:lvl6pPr marL="2514600" indent="-228600" eaLnBrk="0" fontAlgn="base" hangingPunct="0">
                    <a:spcBef>
                      <a:spcPct val="20000"/>
                    </a:spcBef>
                    <a:spcAft>
                      <a:spcPct val="0"/>
                    </a:spcAft>
                    <a:buChar char="»"/>
                    <a:defRPr kumimoji="1" sz="2000">
                      <a:solidFill>
                        <a:schemeClr val="tx1"/>
                      </a:solidFill>
                      <a:latin typeface="굴림" charset="-127"/>
                      <a:ea typeface="굴림" charset="-127"/>
                    </a:defRPr>
                  </a:lvl6pPr>
                  <a:lvl7pPr marL="2971800" indent="-228600" eaLnBrk="0" fontAlgn="base" hangingPunct="0">
                    <a:spcBef>
                      <a:spcPct val="20000"/>
                    </a:spcBef>
                    <a:spcAft>
                      <a:spcPct val="0"/>
                    </a:spcAft>
                    <a:buChar char="»"/>
                    <a:defRPr kumimoji="1" sz="2000">
                      <a:solidFill>
                        <a:schemeClr val="tx1"/>
                      </a:solidFill>
                      <a:latin typeface="굴림" charset="-127"/>
                      <a:ea typeface="굴림" charset="-127"/>
                    </a:defRPr>
                  </a:lvl7pPr>
                  <a:lvl8pPr marL="3429000" indent="-228600" eaLnBrk="0" fontAlgn="base" hangingPunct="0">
                    <a:spcBef>
                      <a:spcPct val="20000"/>
                    </a:spcBef>
                    <a:spcAft>
                      <a:spcPct val="0"/>
                    </a:spcAft>
                    <a:buChar char="»"/>
                    <a:defRPr kumimoji="1" sz="2000">
                      <a:solidFill>
                        <a:schemeClr val="tx1"/>
                      </a:solidFill>
                      <a:latin typeface="굴림" charset="-127"/>
                      <a:ea typeface="굴림" charset="-127"/>
                    </a:defRPr>
                  </a:lvl8pPr>
                  <a:lvl9pPr marL="3886200" indent="-228600" eaLnBrk="0" fontAlgn="base" hangingPunct="0">
                    <a:spcBef>
                      <a:spcPct val="20000"/>
                    </a:spcBef>
                    <a:spcAft>
                      <a:spcPct val="0"/>
                    </a:spcAft>
                    <a:buChar char="»"/>
                    <a:defRPr kumimoji="1" sz="2000">
                      <a:solidFill>
                        <a:schemeClr val="tx1"/>
                      </a:solidFill>
                      <a:latin typeface="굴림" charset="-127"/>
                      <a:ea typeface="굴림" charset="-127"/>
                    </a:defRPr>
                  </a:lvl9pPr>
                </a:lstStyle>
                <a:p>
                  <a:pPr algn="r" eaLnBrk="1" fontAlgn="auto" latinLnBrk="0" hangingPunct="1">
                    <a:lnSpc>
                      <a:spcPct val="120000"/>
                    </a:lnSpc>
                    <a:spcBef>
                      <a:spcPct val="0"/>
                    </a:spcBef>
                    <a:spcAft>
                      <a:spcPts val="0"/>
                    </a:spcAft>
                    <a:buFontTx/>
                    <a:buNone/>
                  </a:pPr>
                  <a:endParaRPr lang="ko-KR" altLang="en-US" sz="1200"/>
                </a:p>
              </p:txBody>
            </p:sp>
            <p:sp>
              <p:nvSpPr>
                <p:cNvPr id="43" name="Rectangle 54"/>
                <p:cNvSpPr>
                  <a:spLocks noChangeArrowheads="1"/>
                </p:cNvSpPr>
                <p:nvPr/>
              </p:nvSpPr>
              <p:spPr bwMode="auto">
                <a:xfrm>
                  <a:off x="1046" y="2538"/>
                  <a:ext cx="231" cy="220"/>
                </a:xfrm>
                <a:prstGeom prst="rect">
                  <a:avLst/>
                </a:prstGeom>
                <a:noFill/>
                <a:ln w="9525">
                  <a:solidFill>
                    <a:srgbClr val="80808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har char="•"/>
                    <a:defRPr kumimoji="1" sz="3200">
                      <a:solidFill>
                        <a:schemeClr val="tx1"/>
                      </a:solidFill>
                      <a:latin typeface="굴림" charset="-127"/>
                      <a:ea typeface="굴림" charset="-127"/>
                    </a:defRPr>
                  </a:lvl1pPr>
                  <a:lvl2pPr marL="742950" indent="-285750" eaLnBrk="0" hangingPunct="0">
                    <a:spcBef>
                      <a:spcPct val="20000"/>
                    </a:spcBef>
                    <a:buChar char="–"/>
                    <a:defRPr kumimoji="1" sz="2800">
                      <a:solidFill>
                        <a:schemeClr val="tx1"/>
                      </a:solidFill>
                      <a:latin typeface="굴림" charset="-127"/>
                      <a:ea typeface="굴림" charset="-127"/>
                    </a:defRPr>
                  </a:lvl2pPr>
                  <a:lvl3pPr marL="1143000" indent="-228600" eaLnBrk="0" hangingPunct="0">
                    <a:spcBef>
                      <a:spcPct val="20000"/>
                    </a:spcBef>
                    <a:buChar char="•"/>
                    <a:defRPr kumimoji="1" sz="2400">
                      <a:solidFill>
                        <a:schemeClr val="tx1"/>
                      </a:solidFill>
                      <a:latin typeface="굴림" charset="-127"/>
                      <a:ea typeface="굴림" charset="-127"/>
                    </a:defRPr>
                  </a:lvl3pPr>
                  <a:lvl4pPr marL="1600200" indent="-228600" eaLnBrk="0" hangingPunct="0">
                    <a:spcBef>
                      <a:spcPct val="20000"/>
                    </a:spcBef>
                    <a:buChar char="–"/>
                    <a:defRPr kumimoji="1" sz="2000">
                      <a:solidFill>
                        <a:schemeClr val="tx1"/>
                      </a:solidFill>
                      <a:latin typeface="굴림" charset="-127"/>
                      <a:ea typeface="굴림" charset="-127"/>
                    </a:defRPr>
                  </a:lvl4pPr>
                  <a:lvl5pPr marL="2057400" indent="-228600" eaLnBrk="0" hangingPunct="0">
                    <a:spcBef>
                      <a:spcPct val="20000"/>
                    </a:spcBef>
                    <a:buChar char="»"/>
                    <a:defRPr kumimoji="1" sz="2000">
                      <a:solidFill>
                        <a:schemeClr val="tx1"/>
                      </a:solidFill>
                      <a:latin typeface="굴림" charset="-127"/>
                      <a:ea typeface="굴림" charset="-127"/>
                    </a:defRPr>
                  </a:lvl5pPr>
                  <a:lvl6pPr marL="2514600" indent="-228600" eaLnBrk="0" fontAlgn="base" hangingPunct="0">
                    <a:spcBef>
                      <a:spcPct val="20000"/>
                    </a:spcBef>
                    <a:spcAft>
                      <a:spcPct val="0"/>
                    </a:spcAft>
                    <a:buChar char="»"/>
                    <a:defRPr kumimoji="1" sz="2000">
                      <a:solidFill>
                        <a:schemeClr val="tx1"/>
                      </a:solidFill>
                      <a:latin typeface="굴림" charset="-127"/>
                      <a:ea typeface="굴림" charset="-127"/>
                    </a:defRPr>
                  </a:lvl6pPr>
                  <a:lvl7pPr marL="2971800" indent="-228600" eaLnBrk="0" fontAlgn="base" hangingPunct="0">
                    <a:spcBef>
                      <a:spcPct val="20000"/>
                    </a:spcBef>
                    <a:spcAft>
                      <a:spcPct val="0"/>
                    </a:spcAft>
                    <a:buChar char="»"/>
                    <a:defRPr kumimoji="1" sz="2000">
                      <a:solidFill>
                        <a:schemeClr val="tx1"/>
                      </a:solidFill>
                      <a:latin typeface="굴림" charset="-127"/>
                      <a:ea typeface="굴림" charset="-127"/>
                    </a:defRPr>
                  </a:lvl7pPr>
                  <a:lvl8pPr marL="3429000" indent="-228600" eaLnBrk="0" fontAlgn="base" hangingPunct="0">
                    <a:spcBef>
                      <a:spcPct val="20000"/>
                    </a:spcBef>
                    <a:spcAft>
                      <a:spcPct val="0"/>
                    </a:spcAft>
                    <a:buChar char="»"/>
                    <a:defRPr kumimoji="1" sz="2000">
                      <a:solidFill>
                        <a:schemeClr val="tx1"/>
                      </a:solidFill>
                      <a:latin typeface="굴림" charset="-127"/>
                      <a:ea typeface="굴림" charset="-127"/>
                    </a:defRPr>
                  </a:lvl8pPr>
                  <a:lvl9pPr marL="3886200" indent="-228600" eaLnBrk="0" fontAlgn="base" hangingPunct="0">
                    <a:spcBef>
                      <a:spcPct val="20000"/>
                    </a:spcBef>
                    <a:spcAft>
                      <a:spcPct val="0"/>
                    </a:spcAft>
                    <a:buChar char="»"/>
                    <a:defRPr kumimoji="1" sz="2000">
                      <a:solidFill>
                        <a:schemeClr val="tx1"/>
                      </a:solidFill>
                      <a:latin typeface="굴림" charset="-127"/>
                      <a:ea typeface="굴림" charset="-127"/>
                    </a:defRPr>
                  </a:lvl9pPr>
                </a:lstStyle>
                <a:p>
                  <a:pPr algn="r" eaLnBrk="1" fontAlgn="auto" latinLnBrk="0" hangingPunct="1">
                    <a:lnSpc>
                      <a:spcPct val="120000"/>
                    </a:lnSpc>
                    <a:spcBef>
                      <a:spcPct val="0"/>
                    </a:spcBef>
                    <a:spcAft>
                      <a:spcPts val="0"/>
                    </a:spcAft>
                    <a:buFontTx/>
                    <a:buNone/>
                  </a:pPr>
                  <a:endParaRPr lang="ko-KR" altLang="en-US" sz="1200"/>
                </a:p>
              </p:txBody>
            </p:sp>
            <p:sp>
              <p:nvSpPr>
                <p:cNvPr id="44" name="Rectangle 55"/>
                <p:cNvSpPr>
                  <a:spLocks noChangeArrowheads="1"/>
                </p:cNvSpPr>
                <p:nvPr/>
              </p:nvSpPr>
              <p:spPr bwMode="auto">
                <a:xfrm>
                  <a:off x="816" y="2538"/>
                  <a:ext cx="230" cy="220"/>
                </a:xfrm>
                <a:prstGeom prst="rect">
                  <a:avLst/>
                </a:prstGeom>
                <a:noFill/>
                <a:ln w="9525">
                  <a:solidFill>
                    <a:srgbClr val="80808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har char="•"/>
                    <a:defRPr kumimoji="1" sz="3200">
                      <a:solidFill>
                        <a:schemeClr val="tx1"/>
                      </a:solidFill>
                      <a:latin typeface="굴림" charset="-127"/>
                      <a:ea typeface="굴림" charset="-127"/>
                    </a:defRPr>
                  </a:lvl1pPr>
                  <a:lvl2pPr marL="742950" indent="-285750" eaLnBrk="0" hangingPunct="0">
                    <a:spcBef>
                      <a:spcPct val="20000"/>
                    </a:spcBef>
                    <a:buChar char="–"/>
                    <a:defRPr kumimoji="1" sz="2800">
                      <a:solidFill>
                        <a:schemeClr val="tx1"/>
                      </a:solidFill>
                      <a:latin typeface="굴림" charset="-127"/>
                      <a:ea typeface="굴림" charset="-127"/>
                    </a:defRPr>
                  </a:lvl2pPr>
                  <a:lvl3pPr marL="1143000" indent="-228600" eaLnBrk="0" hangingPunct="0">
                    <a:spcBef>
                      <a:spcPct val="20000"/>
                    </a:spcBef>
                    <a:buChar char="•"/>
                    <a:defRPr kumimoji="1" sz="2400">
                      <a:solidFill>
                        <a:schemeClr val="tx1"/>
                      </a:solidFill>
                      <a:latin typeface="굴림" charset="-127"/>
                      <a:ea typeface="굴림" charset="-127"/>
                    </a:defRPr>
                  </a:lvl3pPr>
                  <a:lvl4pPr marL="1600200" indent="-228600" eaLnBrk="0" hangingPunct="0">
                    <a:spcBef>
                      <a:spcPct val="20000"/>
                    </a:spcBef>
                    <a:buChar char="–"/>
                    <a:defRPr kumimoji="1" sz="2000">
                      <a:solidFill>
                        <a:schemeClr val="tx1"/>
                      </a:solidFill>
                      <a:latin typeface="굴림" charset="-127"/>
                      <a:ea typeface="굴림" charset="-127"/>
                    </a:defRPr>
                  </a:lvl4pPr>
                  <a:lvl5pPr marL="2057400" indent="-228600" eaLnBrk="0" hangingPunct="0">
                    <a:spcBef>
                      <a:spcPct val="20000"/>
                    </a:spcBef>
                    <a:buChar char="»"/>
                    <a:defRPr kumimoji="1" sz="2000">
                      <a:solidFill>
                        <a:schemeClr val="tx1"/>
                      </a:solidFill>
                      <a:latin typeface="굴림" charset="-127"/>
                      <a:ea typeface="굴림" charset="-127"/>
                    </a:defRPr>
                  </a:lvl5pPr>
                  <a:lvl6pPr marL="2514600" indent="-228600" eaLnBrk="0" fontAlgn="base" hangingPunct="0">
                    <a:spcBef>
                      <a:spcPct val="20000"/>
                    </a:spcBef>
                    <a:spcAft>
                      <a:spcPct val="0"/>
                    </a:spcAft>
                    <a:buChar char="»"/>
                    <a:defRPr kumimoji="1" sz="2000">
                      <a:solidFill>
                        <a:schemeClr val="tx1"/>
                      </a:solidFill>
                      <a:latin typeface="굴림" charset="-127"/>
                      <a:ea typeface="굴림" charset="-127"/>
                    </a:defRPr>
                  </a:lvl6pPr>
                  <a:lvl7pPr marL="2971800" indent="-228600" eaLnBrk="0" fontAlgn="base" hangingPunct="0">
                    <a:spcBef>
                      <a:spcPct val="20000"/>
                    </a:spcBef>
                    <a:spcAft>
                      <a:spcPct val="0"/>
                    </a:spcAft>
                    <a:buChar char="»"/>
                    <a:defRPr kumimoji="1" sz="2000">
                      <a:solidFill>
                        <a:schemeClr val="tx1"/>
                      </a:solidFill>
                      <a:latin typeface="굴림" charset="-127"/>
                      <a:ea typeface="굴림" charset="-127"/>
                    </a:defRPr>
                  </a:lvl7pPr>
                  <a:lvl8pPr marL="3429000" indent="-228600" eaLnBrk="0" fontAlgn="base" hangingPunct="0">
                    <a:spcBef>
                      <a:spcPct val="20000"/>
                    </a:spcBef>
                    <a:spcAft>
                      <a:spcPct val="0"/>
                    </a:spcAft>
                    <a:buChar char="»"/>
                    <a:defRPr kumimoji="1" sz="2000">
                      <a:solidFill>
                        <a:schemeClr val="tx1"/>
                      </a:solidFill>
                      <a:latin typeface="굴림" charset="-127"/>
                      <a:ea typeface="굴림" charset="-127"/>
                    </a:defRPr>
                  </a:lvl8pPr>
                  <a:lvl9pPr marL="3886200" indent="-228600" eaLnBrk="0" fontAlgn="base" hangingPunct="0">
                    <a:spcBef>
                      <a:spcPct val="20000"/>
                    </a:spcBef>
                    <a:spcAft>
                      <a:spcPct val="0"/>
                    </a:spcAft>
                    <a:buChar char="»"/>
                    <a:defRPr kumimoji="1" sz="2000">
                      <a:solidFill>
                        <a:schemeClr val="tx1"/>
                      </a:solidFill>
                      <a:latin typeface="굴림" charset="-127"/>
                      <a:ea typeface="굴림" charset="-127"/>
                    </a:defRPr>
                  </a:lvl9pPr>
                </a:lstStyle>
                <a:p>
                  <a:pPr algn="r" eaLnBrk="1" fontAlgn="auto" latinLnBrk="0" hangingPunct="1">
                    <a:lnSpc>
                      <a:spcPct val="120000"/>
                    </a:lnSpc>
                    <a:spcBef>
                      <a:spcPct val="0"/>
                    </a:spcBef>
                    <a:spcAft>
                      <a:spcPts val="0"/>
                    </a:spcAft>
                    <a:buFontTx/>
                    <a:buNone/>
                  </a:pPr>
                  <a:endParaRPr lang="ko-KR" altLang="en-US" sz="1200"/>
                </a:p>
              </p:txBody>
            </p:sp>
            <p:sp>
              <p:nvSpPr>
                <p:cNvPr id="45" name="Rectangle 56"/>
                <p:cNvSpPr>
                  <a:spLocks noChangeArrowheads="1"/>
                </p:cNvSpPr>
                <p:nvPr/>
              </p:nvSpPr>
              <p:spPr bwMode="auto">
                <a:xfrm>
                  <a:off x="2890" y="2318"/>
                  <a:ext cx="230" cy="220"/>
                </a:xfrm>
                <a:prstGeom prst="rect">
                  <a:avLst/>
                </a:prstGeom>
                <a:noFill/>
                <a:ln w="9525">
                  <a:solidFill>
                    <a:srgbClr val="80808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har char="•"/>
                    <a:defRPr kumimoji="1" sz="3200">
                      <a:solidFill>
                        <a:schemeClr val="tx1"/>
                      </a:solidFill>
                      <a:latin typeface="굴림" charset="-127"/>
                      <a:ea typeface="굴림" charset="-127"/>
                    </a:defRPr>
                  </a:lvl1pPr>
                  <a:lvl2pPr marL="742950" indent="-285750" eaLnBrk="0" hangingPunct="0">
                    <a:spcBef>
                      <a:spcPct val="20000"/>
                    </a:spcBef>
                    <a:buChar char="–"/>
                    <a:defRPr kumimoji="1" sz="2800">
                      <a:solidFill>
                        <a:schemeClr val="tx1"/>
                      </a:solidFill>
                      <a:latin typeface="굴림" charset="-127"/>
                      <a:ea typeface="굴림" charset="-127"/>
                    </a:defRPr>
                  </a:lvl2pPr>
                  <a:lvl3pPr marL="1143000" indent="-228600" eaLnBrk="0" hangingPunct="0">
                    <a:spcBef>
                      <a:spcPct val="20000"/>
                    </a:spcBef>
                    <a:buChar char="•"/>
                    <a:defRPr kumimoji="1" sz="2400">
                      <a:solidFill>
                        <a:schemeClr val="tx1"/>
                      </a:solidFill>
                      <a:latin typeface="굴림" charset="-127"/>
                      <a:ea typeface="굴림" charset="-127"/>
                    </a:defRPr>
                  </a:lvl3pPr>
                  <a:lvl4pPr marL="1600200" indent="-228600" eaLnBrk="0" hangingPunct="0">
                    <a:spcBef>
                      <a:spcPct val="20000"/>
                    </a:spcBef>
                    <a:buChar char="–"/>
                    <a:defRPr kumimoji="1" sz="2000">
                      <a:solidFill>
                        <a:schemeClr val="tx1"/>
                      </a:solidFill>
                      <a:latin typeface="굴림" charset="-127"/>
                      <a:ea typeface="굴림" charset="-127"/>
                    </a:defRPr>
                  </a:lvl4pPr>
                  <a:lvl5pPr marL="2057400" indent="-228600" eaLnBrk="0" hangingPunct="0">
                    <a:spcBef>
                      <a:spcPct val="20000"/>
                    </a:spcBef>
                    <a:buChar char="»"/>
                    <a:defRPr kumimoji="1" sz="2000">
                      <a:solidFill>
                        <a:schemeClr val="tx1"/>
                      </a:solidFill>
                      <a:latin typeface="굴림" charset="-127"/>
                      <a:ea typeface="굴림" charset="-127"/>
                    </a:defRPr>
                  </a:lvl5pPr>
                  <a:lvl6pPr marL="2514600" indent="-228600" eaLnBrk="0" fontAlgn="base" hangingPunct="0">
                    <a:spcBef>
                      <a:spcPct val="20000"/>
                    </a:spcBef>
                    <a:spcAft>
                      <a:spcPct val="0"/>
                    </a:spcAft>
                    <a:buChar char="»"/>
                    <a:defRPr kumimoji="1" sz="2000">
                      <a:solidFill>
                        <a:schemeClr val="tx1"/>
                      </a:solidFill>
                      <a:latin typeface="굴림" charset="-127"/>
                      <a:ea typeface="굴림" charset="-127"/>
                    </a:defRPr>
                  </a:lvl6pPr>
                  <a:lvl7pPr marL="2971800" indent="-228600" eaLnBrk="0" fontAlgn="base" hangingPunct="0">
                    <a:spcBef>
                      <a:spcPct val="20000"/>
                    </a:spcBef>
                    <a:spcAft>
                      <a:spcPct val="0"/>
                    </a:spcAft>
                    <a:buChar char="»"/>
                    <a:defRPr kumimoji="1" sz="2000">
                      <a:solidFill>
                        <a:schemeClr val="tx1"/>
                      </a:solidFill>
                      <a:latin typeface="굴림" charset="-127"/>
                      <a:ea typeface="굴림" charset="-127"/>
                    </a:defRPr>
                  </a:lvl7pPr>
                  <a:lvl8pPr marL="3429000" indent="-228600" eaLnBrk="0" fontAlgn="base" hangingPunct="0">
                    <a:spcBef>
                      <a:spcPct val="20000"/>
                    </a:spcBef>
                    <a:spcAft>
                      <a:spcPct val="0"/>
                    </a:spcAft>
                    <a:buChar char="»"/>
                    <a:defRPr kumimoji="1" sz="2000">
                      <a:solidFill>
                        <a:schemeClr val="tx1"/>
                      </a:solidFill>
                      <a:latin typeface="굴림" charset="-127"/>
                      <a:ea typeface="굴림" charset="-127"/>
                    </a:defRPr>
                  </a:lvl8pPr>
                  <a:lvl9pPr marL="3886200" indent="-228600" eaLnBrk="0" fontAlgn="base" hangingPunct="0">
                    <a:spcBef>
                      <a:spcPct val="20000"/>
                    </a:spcBef>
                    <a:spcAft>
                      <a:spcPct val="0"/>
                    </a:spcAft>
                    <a:buChar char="»"/>
                    <a:defRPr kumimoji="1" sz="2000">
                      <a:solidFill>
                        <a:schemeClr val="tx1"/>
                      </a:solidFill>
                      <a:latin typeface="굴림" charset="-127"/>
                      <a:ea typeface="굴림" charset="-127"/>
                    </a:defRPr>
                  </a:lvl9pPr>
                </a:lstStyle>
                <a:p>
                  <a:pPr algn="r" eaLnBrk="1" fontAlgn="auto" latinLnBrk="0" hangingPunct="1">
                    <a:lnSpc>
                      <a:spcPct val="120000"/>
                    </a:lnSpc>
                    <a:spcBef>
                      <a:spcPct val="0"/>
                    </a:spcBef>
                    <a:spcAft>
                      <a:spcPts val="0"/>
                    </a:spcAft>
                    <a:buFontTx/>
                    <a:buNone/>
                  </a:pPr>
                  <a:endParaRPr lang="ko-KR" altLang="en-US" sz="1200"/>
                </a:p>
              </p:txBody>
            </p:sp>
            <p:sp>
              <p:nvSpPr>
                <p:cNvPr id="46" name="Rectangle 57"/>
                <p:cNvSpPr>
                  <a:spLocks noChangeArrowheads="1"/>
                </p:cNvSpPr>
                <p:nvPr/>
              </p:nvSpPr>
              <p:spPr bwMode="auto">
                <a:xfrm>
                  <a:off x="2659" y="2318"/>
                  <a:ext cx="231" cy="220"/>
                </a:xfrm>
                <a:prstGeom prst="rect">
                  <a:avLst/>
                </a:prstGeom>
                <a:noFill/>
                <a:ln w="9525">
                  <a:solidFill>
                    <a:srgbClr val="80808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har char="•"/>
                    <a:defRPr kumimoji="1" sz="3200">
                      <a:solidFill>
                        <a:schemeClr val="tx1"/>
                      </a:solidFill>
                      <a:latin typeface="굴림" charset="-127"/>
                      <a:ea typeface="굴림" charset="-127"/>
                    </a:defRPr>
                  </a:lvl1pPr>
                  <a:lvl2pPr marL="742950" indent="-285750" eaLnBrk="0" hangingPunct="0">
                    <a:spcBef>
                      <a:spcPct val="20000"/>
                    </a:spcBef>
                    <a:buChar char="–"/>
                    <a:defRPr kumimoji="1" sz="2800">
                      <a:solidFill>
                        <a:schemeClr val="tx1"/>
                      </a:solidFill>
                      <a:latin typeface="굴림" charset="-127"/>
                      <a:ea typeface="굴림" charset="-127"/>
                    </a:defRPr>
                  </a:lvl2pPr>
                  <a:lvl3pPr marL="1143000" indent="-228600" eaLnBrk="0" hangingPunct="0">
                    <a:spcBef>
                      <a:spcPct val="20000"/>
                    </a:spcBef>
                    <a:buChar char="•"/>
                    <a:defRPr kumimoji="1" sz="2400">
                      <a:solidFill>
                        <a:schemeClr val="tx1"/>
                      </a:solidFill>
                      <a:latin typeface="굴림" charset="-127"/>
                      <a:ea typeface="굴림" charset="-127"/>
                    </a:defRPr>
                  </a:lvl3pPr>
                  <a:lvl4pPr marL="1600200" indent="-228600" eaLnBrk="0" hangingPunct="0">
                    <a:spcBef>
                      <a:spcPct val="20000"/>
                    </a:spcBef>
                    <a:buChar char="–"/>
                    <a:defRPr kumimoji="1" sz="2000">
                      <a:solidFill>
                        <a:schemeClr val="tx1"/>
                      </a:solidFill>
                      <a:latin typeface="굴림" charset="-127"/>
                      <a:ea typeface="굴림" charset="-127"/>
                    </a:defRPr>
                  </a:lvl4pPr>
                  <a:lvl5pPr marL="2057400" indent="-228600" eaLnBrk="0" hangingPunct="0">
                    <a:spcBef>
                      <a:spcPct val="20000"/>
                    </a:spcBef>
                    <a:buChar char="»"/>
                    <a:defRPr kumimoji="1" sz="2000">
                      <a:solidFill>
                        <a:schemeClr val="tx1"/>
                      </a:solidFill>
                      <a:latin typeface="굴림" charset="-127"/>
                      <a:ea typeface="굴림" charset="-127"/>
                    </a:defRPr>
                  </a:lvl5pPr>
                  <a:lvl6pPr marL="2514600" indent="-228600" eaLnBrk="0" fontAlgn="base" hangingPunct="0">
                    <a:spcBef>
                      <a:spcPct val="20000"/>
                    </a:spcBef>
                    <a:spcAft>
                      <a:spcPct val="0"/>
                    </a:spcAft>
                    <a:buChar char="»"/>
                    <a:defRPr kumimoji="1" sz="2000">
                      <a:solidFill>
                        <a:schemeClr val="tx1"/>
                      </a:solidFill>
                      <a:latin typeface="굴림" charset="-127"/>
                      <a:ea typeface="굴림" charset="-127"/>
                    </a:defRPr>
                  </a:lvl6pPr>
                  <a:lvl7pPr marL="2971800" indent="-228600" eaLnBrk="0" fontAlgn="base" hangingPunct="0">
                    <a:spcBef>
                      <a:spcPct val="20000"/>
                    </a:spcBef>
                    <a:spcAft>
                      <a:spcPct val="0"/>
                    </a:spcAft>
                    <a:buChar char="»"/>
                    <a:defRPr kumimoji="1" sz="2000">
                      <a:solidFill>
                        <a:schemeClr val="tx1"/>
                      </a:solidFill>
                      <a:latin typeface="굴림" charset="-127"/>
                      <a:ea typeface="굴림" charset="-127"/>
                    </a:defRPr>
                  </a:lvl7pPr>
                  <a:lvl8pPr marL="3429000" indent="-228600" eaLnBrk="0" fontAlgn="base" hangingPunct="0">
                    <a:spcBef>
                      <a:spcPct val="20000"/>
                    </a:spcBef>
                    <a:spcAft>
                      <a:spcPct val="0"/>
                    </a:spcAft>
                    <a:buChar char="»"/>
                    <a:defRPr kumimoji="1" sz="2000">
                      <a:solidFill>
                        <a:schemeClr val="tx1"/>
                      </a:solidFill>
                      <a:latin typeface="굴림" charset="-127"/>
                      <a:ea typeface="굴림" charset="-127"/>
                    </a:defRPr>
                  </a:lvl8pPr>
                  <a:lvl9pPr marL="3886200" indent="-228600" eaLnBrk="0" fontAlgn="base" hangingPunct="0">
                    <a:spcBef>
                      <a:spcPct val="20000"/>
                    </a:spcBef>
                    <a:spcAft>
                      <a:spcPct val="0"/>
                    </a:spcAft>
                    <a:buChar char="»"/>
                    <a:defRPr kumimoji="1" sz="2000">
                      <a:solidFill>
                        <a:schemeClr val="tx1"/>
                      </a:solidFill>
                      <a:latin typeface="굴림" charset="-127"/>
                      <a:ea typeface="굴림" charset="-127"/>
                    </a:defRPr>
                  </a:lvl9pPr>
                </a:lstStyle>
                <a:p>
                  <a:pPr algn="r" eaLnBrk="1" fontAlgn="auto" latinLnBrk="0" hangingPunct="1">
                    <a:lnSpc>
                      <a:spcPct val="120000"/>
                    </a:lnSpc>
                    <a:spcBef>
                      <a:spcPct val="0"/>
                    </a:spcBef>
                    <a:spcAft>
                      <a:spcPts val="0"/>
                    </a:spcAft>
                    <a:buFontTx/>
                    <a:buNone/>
                  </a:pPr>
                  <a:endParaRPr lang="ko-KR" altLang="en-US" sz="1200"/>
                </a:p>
              </p:txBody>
            </p:sp>
            <p:sp>
              <p:nvSpPr>
                <p:cNvPr id="47" name="Rectangle 58"/>
                <p:cNvSpPr>
                  <a:spLocks noChangeArrowheads="1"/>
                </p:cNvSpPr>
                <p:nvPr/>
              </p:nvSpPr>
              <p:spPr bwMode="auto">
                <a:xfrm>
                  <a:off x="2429" y="2318"/>
                  <a:ext cx="230" cy="220"/>
                </a:xfrm>
                <a:prstGeom prst="rect">
                  <a:avLst/>
                </a:prstGeom>
                <a:noFill/>
                <a:ln w="9525">
                  <a:solidFill>
                    <a:srgbClr val="80808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har char="•"/>
                    <a:defRPr kumimoji="1" sz="3200">
                      <a:solidFill>
                        <a:schemeClr val="tx1"/>
                      </a:solidFill>
                      <a:latin typeface="굴림" charset="-127"/>
                      <a:ea typeface="굴림" charset="-127"/>
                    </a:defRPr>
                  </a:lvl1pPr>
                  <a:lvl2pPr marL="742950" indent="-285750" eaLnBrk="0" hangingPunct="0">
                    <a:spcBef>
                      <a:spcPct val="20000"/>
                    </a:spcBef>
                    <a:buChar char="–"/>
                    <a:defRPr kumimoji="1" sz="2800">
                      <a:solidFill>
                        <a:schemeClr val="tx1"/>
                      </a:solidFill>
                      <a:latin typeface="굴림" charset="-127"/>
                      <a:ea typeface="굴림" charset="-127"/>
                    </a:defRPr>
                  </a:lvl2pPr>
                  <a:lvl3pPr marL="1143000" indent="-228600" eaLnBrk="0" hangingPunct="0">
                    <a:spcBef>
                      <a:spcPct val="20000"/>
                    </a:spcBef>
                    <a:buChar char="•"/>
                    <a:defRPr kumimoji="1" sz="2400">
                      <a:solidFill>
                        <a:schemeClr val="tx1"/>
                      </a:solidFill>
                      <a:latin typeface="굴림" charset="-127"/>
                      <a:ea typeface="굴림" charset="-127"/>
                    </a:defRPr>
                  </a:lvl3pPr>
                  <a:lvl4pPr marL="1600200" indent="-228600" eaLnBrk="0" hangingPunct="0">
                    <a:spcBef>
                      <a:spcPct val="20000"/>
                    </a:spcBef>
                    <a:buChar char="–"/>
                    <a:defRPr kumimoji="1" sz="2000">
                      <a:solidFill>
                        <a:schemeClr val="tx1"/>
                      </a:solidFill>
                      <a:latin typeface="굴림" charset="-127"/>
                      <a:ea typeface="굴림" charset="-127"/>
                    </a:defRPr>
                  </a:lvl4pPr>
                  <a:lvl5pPr marL="2057400" indent="-228600" eaLnBrk="0" hangingPunct="0">
                    <a:spcBef>
                      <a:spcPct val="20000"/>
                    </a:spcBef>
                    <a:buChar char="»"/>
                    <a:defRPr kumimoji="1" sz="2000">
                      <a:solidFill>
                        <a:schemeClr val="tx1"/>
                      </a:solidFill>
                      <a:latin typeface="굴림" charset="-127"/>
                      <a:ea typeface="굴림" charset="-127"/>
                    </a:defRPr>
                  </a:lvl5pPr>
                  <a:lvl6pPr marL="2514600" indent="-228600" eaLnBrk="0" fontAlgn="base" hangingPunct="0">
                    <a:spcBef>
                      <a:spcPct val="20000"/>
                    </a:spcBef>
                    <a:spcAft>
                      <a:spcPct val="0"/>
                    </a:spcAft>
                    <a:buChar char="»"/>
                    <a:defRPr kumimoji="1" sz="2000">
                      <a:solidFill>
                        <a:schemeClr val="tx1"/>
                      </a:solidFill>
                      <a:latin typeface="굴림" charset="-127"/>
                      <a:ea typeface="굴림" charset="-127"/>
                    </a:defRPr>
                  </a:lvl6pPr>
                  <a:lvl7pPr marL="2971800" indent="-228600" eaLnBrk="0" fontAlgn="base" hangingPunct="0">
                    <a:spcBef>
                      <a:spcPct val="20000"/>
                    </a:spcBef>
                    <a:spcAft>
                      <a:spcPct val="0"/>
                    </a:spcAft>
                    <a:buChar char="»"/>
                    <a:defRPr kumimoji="1" sz="2000">
                      <a:solidFill>
                        <a:schemeClr val="tx1"/>
                      </a:solidFill>
                      <a:latin typeface="굴림" charset="-127"/>
                      <a:ea typeface="굴림" charset="-127"/>
                    </a:defRPr>
                  </a:lvl7pPr>
                  <a:lvl8pPr marL="3429000" indent="-228600" eaLnBrk="0" fontAlgn="base" hangingPunct="0">
                    <a:spcBef>
                      <a:spcPct val="20000"/>
                    </a:spcBef>
                    <a:spcAft>
                      <a:spcPct val="0"/>
                    </a:spcAft>
                    <a:buChar char="»"/>
                    <a:defRPr kumimoji="1" sz="2000">
                      <a:solidFill>
                        <a:schemeClr val="tx1"/>
                      </a:solidFill>
                      <a:latin typeface="굴림" charset="-127"/>
                      <a:ea typeface="굴림" charset="-127"/>
                    </a:defRPr>
                  </a:lvl8pPr>
                  <a:lvl9pPr marL="3886200" indent="-228600" eaLnBrk="0" fontAlgn="base" hangingPunct="0">
                    <a:spcBef>
                      <a:spcPct val="20000"/>
                    </a:spcBef>
                    <a:spcAft>
                      <a:spcPct val="0"/>
                    </a:spcAft>
                    <a:buChar char="»"/>
                    <a:defRPr kumimoji="1" sz="2000">
                      <a:solidFill>
                        <a:schemeClr val="tx1"/>
                      </a:solidFill>
                      <a:latin typeface="굴림" charset="-127"/>
                      <a:ea typeface="굴림" charset="-127"/>
                    </a:defRPr>
                  </a:lvl9pPr>
                </a:lstStyle>
                <a:p>
                  <a:pPr algn="r" eaLnBrk="1" fontAlgn="auto" latinLnBrk="0" hangingPunct="1">
                    <a:lnSpc>
                      <a:spcPct val="120000"/>
                    </a:lnSpc>
                    <a:spcBef>
                      <a:spcPct val="0"/>
                    </a:spcBef>
                    <a:spcAft>
                      <a:spcPts val="0"/>
                    </a:spcAft>
                    <a:buFontTx/>
                    <a:buNone/>
                  </a:pPr>
                  <a:endParaRPr lang="ko-KR" altLang="en-US" sz="1200"/>
                </a:p>
              </p:txBody>
            </p:sp>
            <p:sp>
              <p:nvSpPr>
                <p:cNvPr id="48" name="Rectangle 59"/>
                <p:cNvSpPr>
                  <a:spLocks noChangeArrowheads="1"/>
                </p:cNvSpPr>
                <p:nvPr/>
              </p:nvSpPr>
              <p:spPr bwMode="auto">
                <a:xfrm>
                  <a:off x="2198" y="2318"/>
                  <a:ext cx="231" cy="220"/>
                </a:xfrm>
                <a:prstGeom prst="rect">
                  <a:avLst/>
                </a:prstGeom>
                <a:noFill/>
                <a:ln w="9525">
                  <a:solidFill>
                    <a:srgbClr val="80808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har char="•"/>
                    <a:defRPr kumimoji="1" sz="3200">
                      <a:solidFill>
                        <a:schemeClr val="tx1"/>
                      </a:solidFill>
                      <a:latin typeface="굴림" charset="-127"/>
                      <a:ea typeface="굴림" charset="-127"/>
                    </a:defRPr>
                  </a:lvl1pPr>
                  <a:lvl2pPr marL="742950" indent="-285750" eaLnBrk="0" hangingPunct="0">
                    <a:spcBef>
                      <a:spcPct val="20000"/>
                    </a:spcBef>
                    <a:buChar char="–"/>
                    <a:defRPr kumimoji="1" sz="2800">
                      <a:solidFill>
                        <a:schemeClr val="tx1"/>
                      </a:solidFill>
                      <a:latin typeface="굴림" charset="-127"/>
                      <a:ea typeface="굴림" charset="-127"/>
                    </a:defRPr>
                  </a:lvl2pPr>
                  <a:lvl3pPr marL="1143000" indent="-228600" eaLnBrk="0" hangingPunct="0">
                    <a:spcBef>
                      <a:spcPct val="20000"/>
                    </a:spcBef>
                    <a:buChar char="•"/>
                    <a:defRPr kumimoji="1" sz="2400">
                      <a:solidFill>
                        <a:schemeClr val="tx1"/>
                      </a:solidFill>
                      <a:latin typeface="굴림" charset="-127"/>
                      <a:ea typeface="굴림" charset="-127"/>
                    </a:defRPr>
                  </a:lvl3pPr>
                  <a:lvl4pPr marL="1600200" indent="-228600" eaLnBrk="0" hangingPunct="0">
                    <a:spcBef>
                      <a:spcPct val="20000"/>
                    </a:spcBef>
                    <a:buChar char="–"/>
                    <a:defRPr kumimoji="1" sz="2000">
                      <a:solidFill>
                        <a:schemeClr val="tx1"/>
                      </a:solidFill>
                      <a:latin typeface="굴림" charset="-127"/>
                      <a:ea typeface="굴림" charset="-127"/>
                    </a:defRPr>
                  </a:lvl4pPr>
                  <a:lvl5pPr marL="2057400" indent="-228600" eaLnBrk="0" hangingPunct="0">
                    <a:spcBef>
                      <a:spcPct val="20000"/>
                    </a:spcBef>
                    <a:buChar char="»"/>
                    <a:defRPr kumimoji="1" sz="2000">
                      <a:solidFill>
                        <a:schemeClr val="tx1"/>
                      </a:solidFill>
                      <a:latin typeface="굴림" charset="-127"/>
                      <a:ea typeface="굴림" charset="-127"/>
                    </a:defRPr>
                  </a:lvl5pPr>
                  <a:lvl6pPr marL="2514600" indent="-228600" eaLnBrk="0" fontAlgn="base" hangingPunct="0">
                    <a:spcBef>
                      <a:spcPct val="20000"/>
                    </a:spcBef>
                    <a:spcAft>
                      <a:spcPct val="0"/>
                    </a:spcAft>
                    <a:buChar char="»"/>
                    <a:defRPr kumimoji="1" sz="2000">
                      <a:solidFill>
                        <a:schemeClr val="tx1"/>
                      </a:solidFill>
                      <a:latin typeface="굴림" charset="-127"/>
                      <a:ea typeface="굴림" charset="-127"/>
                    </a:defRPr>
                  </a:lvl6pPr>
                  <a:lvl7pPr marL="2971800" indent="-228600" eaLnBrk="0" fontAlgn="base" hangingPunct="0">
                    <a:spcBef>
                      <a:spcPct val="20000"/>
                    </a:spcBef>
                    <a:spcAft>
                      <a:spcPct val="0"/>
                    </a:spcAft>
                    <a:buChar char="»"/>
                    <a:defRPr kumimoji="1" sz="2000">
                      <a:solidFill>
                        <a:schemeClr val="tx1"/>
                      </a:solidFill>
                      <a:latin typeface="굴림" charset="-127"/>
                      <a:ea typeface="굴림" charset="-127"/>
                    </a:defRPr>
                  </a:lvl7pPr>
                  <a:lvl8pPr marL="3429000" indent="-228600" eaLnBrk="0" fontAlgn="base" hangingPunct="0">
                    <a:spcBef>
                      <a:spcPct val="20000"/>
                    </a:spcBef>
                    <a:spcAft>
                      <a:spcPct val="0"/>
                    </a:spcAft>
                    <a:buChar char="»"/>
                    <a:defRPr kumimoji="1" sz="2000">
                      <a:solidFill>
                        <a:schemeClr val="tx1"/>
                      </a:solidFill>
                      <a:latin typeface="굴림" charset="-127"/>
                      <a:ea typeface="굴림" charset="-127"/>
                    </a:defRPr>
                  </a:lvl8pPr>
                  <a:lvl9pPr marL="3886200" indent="-228600" eaLnBrk="0" fontAlgn="base" hangingPunct="0">
                    <a:spcBef>
                      <a:spcPct val="20000"/>
                    </a:spcBef>
                    <a:spcAft>
                      <a:spcPct val="0"/>
                    </a:spcAft>
                    <a:buChar char="»"/>
                    <a:defRPr kumimoji="1" sz="2000">
                      <a:solidFill>
                        <a:schemeClr val="tx1"/>
                      </a:solidFill>
                      <a:latin typeface="굴림" charset="-127"/>
                      <a:ea typeface="굴림" charset="-127"/>
                    </a:defRPr>
                  </a:lvl9pPr>
                </a:lstStyle>
                <a:p>
                  <a:pPr algn="r" eaLnBrk="1" fontAlgn="auto" latinLnBrk="0" hangingPunct="1">
                    <a:lnSpc>
                      <a:spcPct val="120000"/>
                    </a:lnSpc>
                    <a:spcBef>
                      <a:spcPct val="0"/>
                    </a:spcBef>
                    <a:spcAft>
                      <a:spcPts val="0"/>
                    </a:spcAft>
                    <a:buFontTx/>
                    <a:buNone/>
                  </a:pPr>
                  <a:endParaRPr lang="ko-KR" altLang="en-US" sz="1200"/>
                </a:p>
              </p:txBody>
            </p:sp>
            <p:sp>
              <p:nvSpPr>
                <p:cNvPr id="49" name="Rectangle 60"/>
                <p:cNvSpPr>
                  <a:spLocks noChangeArrowheads="1"/>
                </p:cNvSpPr>
                <p:nvPr/>
              </p:nvSpPr>
              <p:spPr bwMode="auto">
                <a:xfrm>
                  <a:off x="1968" y="2318"/>
                  <a:ext cx="230" cy="220"/>
                </a:xfrm>
                <a:prstGeom prst="rect">
                  <a:avLst/>
                </a:prstGeom>
                <a:noFill/>
                <a:ln w="9525">
                  <a:solidFill>
                    <a:srgbClr val="80808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har char="•"/>
                    <a:defRPr kumimoji="1" sz="3200">
                      <a:solidFill>
                        <a:schemeClr val="tx1"/>
                      </a:solidFill>
                      <a:latin typeface="굴림" charset="-127"/>
                      <a:ea typeface="굴림" charset="-127"/>
                    </a:defRPr>
                  </a:lvl1pPr>
                  <a:lvl2pPr marL="742950" indent="-285750" eaLnBrk="0" hangingPunct="0">
                    <a:spcBef>
                      <a:spcPct val="20000"/>
                    </a:spcBef>
                    <a:buChar char="–"/>
                    <a:defRPr kumimoji="1" sz="2800">
                      <a:solidFill>
                        <a:schemeClr val="tx1"/>
                      </a:solidFill>
                      <a:latin typeface="굴림" charset="-127"/>
                      <a:ea typeface="굴림" charset="-127"/>
                    </a:defRPr>
                  </a:lvl2pPr>
                  <a:lvl3pPr marL="1143000" indent="-228600" eaLnBrk="0" hangingPunct="0">
                    <a:spcBef>
                      <a:spcPct val="20000"/>
                    </a:spcBef>
                    <a:buChar char="•"/>
                    <a:defRPr kumimoji="1" sz="2400">
                      <a:solidFill>
                        <a:schemeClr val="tx1"/>
                      </a:solidFill>
                      <a:latin typeface="굴림" charset="-127"/>
                      <a:ea typeface="굴림" charset="-127"/>
                    </a:defRPr>
                  </a:lvl3pPr>
                  <a:lvl4pPr marL="1600200" indent="-228600" eaLnBrk="0" hangingPunct="0">
                    <a:spcBef>
                      <a:spcPct val="20000"/>
                    </a:spcBef>
                    <a:buChar char="–"/>
                    <a:defRPr kumimoji="1" sz="2000">
                      <a:solidFill>
                        <a:schemeClr val="tx1"/>
                      </a:solidFill>
                      <a:latin typeface="굴림" charset="-127"/>
                      <a:ea typeface="굴림" charset="-127"/>
                    </a:defRPr>
                  </a:lvl4pPr>
                  <a:lvl5pPr marL="2057400" indent="-228600" eaLnBrk="0" hangingPunct="0">
                    <a:spcBef>
                      <a:spcPct val="20000"/>
                    </a:spcBef>
                    <a:buChar char="»"/>
                    <a:defRPr kumimoji="1" sz="2000">
                      <a:solidFill>
                        <a:schemeClr val="tx1"/>
                      </a:solidFill>
                      <a:latin typeface="굴림" charset="-127"/>
                      <a:ea typeface="굴림" charset="-127"/>
                    </a:defRPr>
                  </a:lvl5pPr>
                  <a:lvl6pPr marL="2514600" indent="-228600" eaLnBrk="0" fontAlgn="base" hangingPunct="0">
                    <a:spcBef>
                      <a:spcPct val="20000"/>
                    </a:spcBef>
                    <a:spcAft>
                      <a:spcPct val="0"/>
                    </a:spcAft>
                    <a:buChar char="»"/>
                    <a:defRPr kumimoji="1" sz="2000">
                      <a:solidFill>
                        <a:schemeClr val="tx1"/>
                      </a:solidFill>
                      <a:latin typeface="굴림" charset="-127"/>
                      <a:ea typeface="굴림" charset="-127"/>
                    </a:defRPr>
                  </a:lvl6pPr>
                  <a:lvl7pPr marL="2971800" indent="-228600" eaLnBrk="0" fontAlgn="base" hangingPunct="0">
                    <a:spcBef>
                      <a:spcPct val="20000"/>
                    </a:spcBef>
                    <a:spcAft>
                      <a:spcPct val="0"/>
                    </a:spcAft>
                    <a:buChar char="»"/>
                    <a:defRPr kumimoji="1" sz="2000">
                      <a:solidFill>
                        <a:schemeClr val="tx1"/>
                      </a:solidFill>
                      <a:latin typeface="굴림" charset="-127"/>
                      <a:ea typeface="굴림" charset="-127"/>
                    </a:defRPr>
                  </a:lvl7pPr>
                  <a:lvl8pPr marL="3429000" indent="-228600" eaLnBrk="0" fontAlgn="base" hangingPunct="0">
                    <a:spcBef>
                      <a:spcPct val="20000"/>
                    </a:spcBef>
                    <a:spcAft>
                      <a:spcPct val="0"/>
                    </a:spcAft>
                    <a:buChar char="»"/>
                    <a:defRPr kumimoji="1" sz="2000">
                      <a:solidFill>
                        <a:schemeClr val="tx1"/>
                      </a:solidFill>
                      <a:latin typeface="굴림" charset="-127"/>
                      <a:ea typeface="굴림" charset="-127"/>
                    </a:defRPr>
                  </a:lvl8pPr>
                  <a:lvl9pPr marL="3886200" indent="-228600" eaLnBrk="0" fontAlgn="base" hangingPunct="0">
                    <a:spcBef>
                      <a:spcPct val="20000"/>
                    </a:spcBef>
                    <a:spcAft>
                      <a:spcPct val="0"/>
                    </a:spcAft>
                    <a:buChar char="»"/>
                    <a:defRPr kumimoji="1" sz="2000">
                      <a:solidFill>
                        <a:schemeClr val="tx1"/>
                      </a:solidFill>
                      <a:latin typeface="굴림" charset="-127"/>
                      <a:ea typeface="굴림" charset="-127"/>
                    </a:defRPr>
                  </a:lvl9pPr>
                </a:lstStyle>
                <a:p>
                  <a:pPr algn="r" eaLnBrk="1" fontAlgn="auto" latinLnBrk="0" hangingPunct="1">
                    <a:lnSpc>
                      <a:spcPct val="120000"/>
                    </a:lnSpc>
                    <a:spcBef>
                      <a:spcPct val="0"/>
                    </a:spcBef>
                    <a:spcAft>
                      <a:spcPts val="0"/>
                    </a:spcAft>
                    <a:buFontTx/>
                    <a:buNone/>
                  </a:pPr>
                  <a:endParaRPr lang="ko-KR" altLang="en-US" sz="1200"/>
                </a:p>
              </p:txBody>
            </p:sp>
            <p:sp>
              <p:nvSpPr>
                <p:cNvPr id="50" name="Rectangle 61"/>
                <p:cNvSpPr>
                  <a:spLocks noChangeArrowheads="1"/>
                </p:cNvSpPr>
                <p:nvPr/>
              </p:nvSpPr>
              <p:spPr bwMode="auto">
                <a:xfrm>
                  <a:off x="1738" y="2318"/>
                  <a:ext cx="230" cy="220"/>
                </a:xfrm>
                <a:prstGeom prst="rect">
                  <a:avLst/>
                </a:prstGeom>
                <a:noFill/>
                <a:ln w="9525">
                  <a:solidFill>
                    <a:srgbClr val="80808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har char="•"/>
                    <a:defRPr kumimoji="1" sz="3200">
                      <a:solidFill>
                        <a:schemeClr val="tx1"/>
                      </a:solidFill>
                      <a:latin typeface="굴림" charset="-127"/>
                      <a:ea typeface="굴림" charset="-127"/>
                    </a:defRPr>
                  </a:lvl1pPr>
                  <a:lvl2pPr marL="742950" indent="-285750" eaLnBrk="0" hangingPunct="0">
                    <a:spcBef>
                      <a:spcPct val="20000"/>
                    </a:spcBef>
                    <a:buChar char="–"/>
                    <a:defRPr kumimoji="1" sz="2800">
                      <a:solidFill>
                        <a:schemeClr val="tx1"/>
                      </a:solidFill>
                      <a:latin typeface="굴림" charset="-127"/>
                      <a:ea typeface="굴림" charset="-127"/>
                    </a:defRPr>
                  </a:lvl2pPr>
                  <a:lvl3pPr marL="1143000" indent="-228600" eaLnBrk="0" hangingPunct="0">
                    <a:spcBef>
                      <a:spcPct val="20000"/>
                    </a:spcBef>
                    <a:buChar char="•"/>
                    <a:defRPr kumimoji="1" sz="2400">
                      <a:solidFill>
                        <a:schemeClr val="tx1"/>
                      </a:solidFill>
                      <a:latin typeface="굴림" charset="-127"/>
                      <a:ea typeface="굴림" charset="-127"/>
                    </a:defRPr>
                  </a:lvl3pPr>
                  <a:lvl4pPr marL="1600200" indent="-228600" eaLnBrk="0" hangingPunct="0">
                    <a:spcBef>
                      <a:spcPct val="20000"/>
                    </a:spcBef>
                    <a:buChar char="–"/>
                    <a:defRPr kumimoji="1" sz="2000">
                      <a:solidFill>
                        <a:schemeClr val="tx1"/>
                      </a:solidFill>
                      <a:latin typeface="굴림" charset="-127"/>
                      <a:ea typeface="굴림" charset="-127"/>
                    </a:defRPr>
                  </a:lvl4pPr>
                  <a:lvl5pPr marL="2057400" indent="-228600" eaLnBrk="0" hangingPunct="0">
                    <a:spcBef>
                      <a:spcPct val="20000"/>
                    </a:spcBef>
                    <a:buChar char="»"/>
                    <a:defRPr kumimoji="1" sz="2000">
                      <a:solidFill>
                        <a:schemeClr val="tx1"/>
                      </a:solidFill>
                      <a:latin typeface="굴림" charset="-127"/>
                      <a:ea typeface="굴림" charset="-127"/>
                    </a:defRPr>
                  </a:lvl5pPr>
                  <a:lvl6pPr marL="2514600" indent="-228600" eaLnBrk="0" fontAlgn="base" hangingPunct="0">
                    <a:spcBef>
                      <a:spcPct val="20000"/>
                    </a:spcBef>
                    <a:spcAft>
                      <a:spcPct val="0"/>
                    </a:spcAft>
                    <a:buChar char="»"/>
                    <a:defRPr kumimoji="1" sz="2000">
                      <a:solidFill>
                        <a:schemeClr val="tx1"/>
                      </a:solidFill>
                      <a:latin typeface="굴림" charset="-127"/>
                      <a:ea typeface="굴림" charset="-127"/>
                    </a:defRPr>
                  </a:lvl6pPr>
                  <a:lvl7pPr marL="2971800" indent="-228600" eaLnBrk="0" fontAlgn="base" hangingPunct="0">
                    <a:spcBef>
                      <a:spcPct val="20000"/>
                    </a:spcBef>
                    <a:spcAft>
                      <a:spcPct val="0"/>
                    </a:spcAft>
                    <a:buChar char="»"/>
                    <a:defRPr kumimoji="1" sz="2000">
                      <a:solidFill>
                        <a:schemeClr val="tx1"/>
                      </a:solidFill>
                      <a:latin typeface="굴림" charset="-127"/>
                      <a:ea typeface="굴림" charset="-127"/>
                    </a:defRPr>
                  </a:lvl7pPr>
                  <a:lvl8pPr marL="3429000" indent="-228600" eaLnBrk="0" fontAlgn="base" hangingPunct="0">
                    <a:spcBef>
                      <a:spcPct val="20000"/>
                    </a:spcBef>
                    <a:spcAft>
                      <a:spcPct val="0"/>
                    </a:spcAft>
                    <a:buChar char="»"/>
                    <a:defRPr kumimoji="1" sz="2000">
                      <a:solidFill>
                        <a:schemeClr val="tx1"/>
                      </a:solidFill>
                      <a:latin typeface="굴림" charset="-127"/>
                      <a:ea typeface="굴림" charset="-127"/>
                    </a:defRPr>
                  </a:lvl8pPr>
                  <a:lvl9pPr marL="3886200" indent="-228600" eaLnBrk="0" fontAlgn="base" hangingPunct="0">
                    <a:spcBef>
                      <a:spcPct val="20000"/>
                    </a:spcBef>
                    <a:spcAft>
                      <a:spcPct val="0"/>
                    </a:spcAft>
                    <a:buChar char="»"/>
                    <a:defRPr kumimoji="1" sz="2000">
                      <a:solidFill>
                        <a:schemeClr val="tx1"/>
                      </a:solidFill>
                      <a:latin typeface="굴림" charset="-127"/>
                      <a:ea typeface="굴림" charset="-127"/>
                    </a:defRPr>
                  </a:lvl9pPr>
                </a:lstStyle>
                <a:p>
                  <a:pPr algn="r" eaLnBrk="1" fontAlgn="auto" latinLnBrk="0" hangingPunct="1">
                    <a:lnSpc>
                      <a:spcPct val="120000"/>
                    </a:lnSpc>
                    <a:spcBef>
                      <a:spcPct val="0"/>
                    </a:spcBef>
                    <a:spcAft>
                      <a:spcPts val="0"/>
                    </a:spcAft>
                    <a:buFontTx/>
                    <a:buNone/>
                  </a:pPr>
                  <a:endParaRPr lang="ko-KR" altLang="en-US" sz="1200"/>
                </a:p>
              </p:txBody>
            </p:sp>
            <p:sp>
              <p:nvSpPr>
                <p:cNvPr id="51" name="Rectangle 62"/>
                <p:cNvSpPr>
                  <a:spLocks noChangeArrowheads="1"/>
                </p:cNvSpPr>
                <p:nvPr/>
              </p:nvSpPr>
              <p:spPr bwMode="auto">
                <a:xfrm>
                  <a:off x="1507" y="2318"/>
                  <a:ext cx="231" cy="220"/>
                </a:xfrm>
                <a:prstGeom prst="rect">
                  <a:avLst/>
                </a:prstGeom>
                <a:noFill/>
                <a:ln w="9525">
                  <a:solidFill>
                    <a:srgbClr val="80808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har char="•"/>
                    <a:defRPr kumimoji="1" sz="3200">
                      <a:solidFill>
                        <a:schemeClr val="tx1"/>
                      </a:solidFill>
                      <a:latin typeface="굴림" charset="-127"/>
                      <a:ea typeface="굴림" charset="-127"/>
                    </a:defRPr>
                  </a:lvl1pPr>
                  <a:lvl2pPr marL="742950" indent="-285750" eaLnBrk="0" hangingPunct="0">
                    <a:spcBef>
                      <a:spcPct val="20000"/>
                    </a:spcBef>
                    <a:buChar char="–"/>
                    <a:defRPr kumimoji="1" sz="2800">
                      <a:solidFill>
                        <a:schemeClr val="tx1"/>
                      </a:solidFill>
                      <a:latin typeface="굴림" charset="-127"/>
                      <a:ea typeface="굴림" charset="-127"/>
                    </a:defRPr>
                  </a:lvl2pPr>
                  <a:lvl3pPr marL="1143000" indent="-228600" eaLnBrk="0" hangingPunct="0">
                    <a:spcBef>
                      <a:spcPct val="20000"/>
                    </a:spcBef>
                    <a:buChar char="•"/>
                    <a:defRPr kumimoji="1" sz="2400">
                      <a:solidFill>
                        <a:schemeClr val="tx1"/>
                      </a:solidFill>
                      <a:latin typeface="굴림" charset="-127"/>
                      <a:ea typeface="굴림" charset="-127"/>
                    </a:defRPr>
                  </a:lvl3pPr>
                  <a:lvl4pPr marL="1600200" indent="-228600" eaLnBrk="0" hangingPunct="0">
                    <a:spcBef>
                      <a:spcPct val="20000"/>
                    </a:spcBef>
                    <a:buChar char="–"/>
                    <a:defRPr kumimoji="1" sz="2000">
                      <a:solidFill>
                        <a:schemeClr val="tx1"/>
                      </a:solidFill>
                      <a:latin typeface="굴림" charset="-127"/>
                      <a:ea typeface="굴림" charset="-127"/>
                    </a:defRPr>
                  </a:lvl4pPr>
                  <a:lvl5pPr marL="2057400" indent="-228600" eaLnBrk="0" hangingPunct="0">
                    <a:spcBef>
                      <a:spcPct val="20000"/>
                    </a:spcBef>
                    <a:buChar char="»"/>
                    <a:defRPr kumimoji="1" sz="2000">
                      <a:solidFill>
                        <a:schemeClr val="tx1"/>
                      </a:solidFill>
                      <a:latin typeface="굴림" charset="-127"/>
                      <a:ea typeface="굴림" charset="-127"/>
                    </a:defRPr>
                  </a:lvl5pPr>
                  <a:lvl6pPr marL="2514600" indent="-228600" eaLnBrk="0" fontAlgn="base" hangingPunct="0">
                    <a:spcBef>
                      <a:spcPct val="20000"/>
                    </a:spcBef>
                    <a:spcAft>
                      <a:spcPct val="0"/>
                    </a:spcAft>
                    <a:buChar char="»"/>
                    <a:defRPr kumimoji="1" sz="2000">
                      <a:solidFill>
                        <a:schemeClr val="tx1"/>
                      </a:solidFill>
                      <a:latin typeface="굴림" charset="-127"/>
                      <a:ea typeface="굴림" charset="-127"/>
                    </a:defRPr>
                  </a:lvl6pPr>
                  <a:lvl7pPr marL="2971800" indent="-228600" eaLnBrk="0" fontAlgn="base" hangingPunct="0">
                    <a:spcBef>
                      <a:spcPct val="20000"/>
                    </a:spcBef>
                    <a:spcAft>
                      <a:spcPct val="0"/>
                    </a:spcAft>
                    <a:buChar char="»"/>
                    <a:defRPr kumimoji="1" sz="2000">
                      <a:solidFill>
                        <a:schemeClr val="tx1"/>
                      </a:solidFill>
                      <a:latin typeface="굴림" charset="-127"/>
                      <a:ea typeface="굴림" charset="-127"/>
                    </a:defRPr>
                  </a:lvl7pPr>
                  <a:lvl8pPr marL="3429000" indent="-228600" eaLnBrk="0" fontAlgn="base" hangingPunct="0">
                    <a:spcBef>
                      <a:spcPct val="20000"/>
                    </a:spcBef>
                    <a:spcAft>
                      <a:spcPct val="0"/>
                    </a:spcAft>
                    <a:buChar char="»"/>
                    <a:defRPr kumimoji="1" sz="2000">
                      <a:solidFill>
                        <a:schemeClr val="tx1"/>
                      </a:solidFill>
                      <a:latin typeface="굴림" charset="-127"/>
                      <a:ea typeface="굴림" charset="-127"/>
                    </a:defRPr>
                  </a:lvl8pPr>
                  <a:lvl9pPr marL="3886200" indent="-228600" eaLnBrk="0" fontAlgn="base" hangingPunct="0">
                    <a:spcBef>
                      <a:spcPct val="20000"/>
                    </a:spcBef>
                    <a:spcAft>
                      <a:spcPct val="0"/>
                    </a:spcAft>
                    <a:buChar char="»"/>
                    <a:defRPr kumimoji="1" sz="2000">
                      <a:solidFill>
                        <a:schemeClr val="tx1"/>
                      </a:solidFill>
                      <a:latin typeface="굴림" charset="-127"/>
                      <a:ea typeface="굴림" charset="-127"/>
                    </a:defRPr>
                  </a:lvl9pPr>
                </a:lstStyle>
                <a:p>
                  <a:pPr algn="r" eaLnBrk="1" fontAlgn="auto" latinLnBrk="0" hangingPunct="1">
                    <a:lnSpc>
                      <a:spcPct val="120000"/>
                    </a:lnSpc>
                    <a:spcBef>
                      <a:spcPct val="0"/>
                    </a:spcBef>
                    <a:spcAft>
                      <a:spcPts val="0"/>
                    </a:spcAft>
                    <a:buFontTx/>
                    <a:buNone/>
                  </a:pPr>
                  <a:endParaRPr lang="ko-KR" altLang="en-US" sz="1200"/>
                </a:p>
              </p:txBody>
            </p:sp>
            <p:sp>
              <p:nvSpPr>
                <p:cNvPr id="52" name="Rectangle 63"/>
                <p:cNvSpPr>
                  <a:spLocks noChangeArrowheads="1"/>
                </p:cNvSpPr>
                <p:nvPr/>
              </p:nvSpPr>
              <p:spPr bwMode="auto">
                <a:xfrm>
                  <a:off x="1277" y="2318"/>
                  <a:ext cx="230" cy="220"/>
                </a:xfrm>
                <a:prstGeom prst="rect">
                  <a:avLst/>
                </a:prstGeom>
                <a:noFill/>
                <a:ln w="9525">
                  <a:solidFill>
                    <a:srgbClr val="80808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har char="•"/>
                    <a:defRPr kumimoji="1" sz="3200">
                      <a:solidFill>
                        <a:schemeClr val="tx1"/>
                      </a:solidFill>
                      <a:latin typeface="굴림" charset="-127"/>
                      <a:ea typeface="굴림" charset="-127"/>
                    </a:defRPr>
                  </a:lvl1pPr>
                  <a:lvl2pPr marL="742950" indent="-285750" eaLnBrk="0" hangingPunct="0">
                    <a:spcBef>
                      <a:spcPct val="20000"/>
                    </a:spcBef>
                    <a:buChar char="–"/>
                    <a:defRPr kumimoji="1" sz="2800">
                      <a:solidFill>
                        <a:schemeClr val="tx1"/>
                      </a:solidFill>
                      <a:latin typeface="굴림" charset="-127"/>
                      <a:ea typeface="굴림" charset="-127"/>
                    </a:defRPr>
                  </a:lvl2pPr>
                  <a:lvl3pPr marL="1143000" indent="-228600" eaLnBrk="0" hangingPunct="0">
                    <a:spcBef>
                      <a:spcPct val="20000"/>
                    </a:spcBef>
                    <a:buChar char="•"/>
                    <a:defRPr kumimoji="1" sz="2400">
                      <a:solidFill>
                        <a:schemeClr val="tx1"/>
                      </a:solidFill>
                      <a:latin typeface="굴림" charset="-127"/>
                      <a:ea typeface="굴림" charset="-127"/>
                    </a:defRPr>
                  </a:lvl3pPr>
                  <a:lvl4pPr marL="1600200" indent="-228600" eaLnBrk="0" hangingPunct="0">
                    <a:spcBef>
                      <a:spcPct val="20000"/>
                    </a:spcBef>
                    <a:buChar char="–"/>
                    <a:defRPr kumimoji="1" sz="2000">
                      <a:solidFill>
                        <a:schemeClr val="tx1"/>
                      </a:solidFill>
                      <a:latin typeface="굴림" charset="-127"/>
                      <a:ea typeface="굴림" charset="-127"/>
                    </a:defRPr>
                  </a:lvl4pPr>
                  <a:lvl5pPr marL="2057400" indent="-228600" eaLnBrk="0" hangingPunct="0">
                    <a:spcBef>
                      <a:spcPct val="20000"/>
                    </a:spcBef>
                    <a:buChar char="»"/>
                    <a:defRPr kumimoji="1" sz="2000">
                      <a:solidFill>
                        <a:schemeClr val="tx1"/>
                      </a:solidFill>
                      <a:latin typeface="굴림" charset="-127"/>
                      <a:ea typeface="굴림" charset="-127"/>
                    </a:defRPr>
                  </a:lvl5pPr>
                  <a:lvl6pPr marL="2514600" indent="-228600" eaLnBrk="0" fontAlgn="base" hangingPunct="0">
                    <a:spcBef>
                      <a:spcPct val="20000"/>
                    </a:spcBef>
                    <a:spcAft>
                      <a:spcPct val="0"/>
                    </a:spcAft>
                    <a:buChar char="»"/>
                    <a:defRPr kumimoji="1" sz="2000">
                      <a:solidFill>
                        <a:schemeClr val="tx1"/>
                      </a:solidFill>
                      <a:latin typeface="굴림" charset="-127"/>
                      <a:ea typeface="굴림" charset="-127"/>
                    </a:defRPr>
                  </a:lvl6pPr>
                  <a:lvl7pPr marL="2971800" indent="-228600" eaLnBrk="0" fontAlgn="base" hangingPunct="0">
                    <a:spcBef>
                      <a:spcPct val="20000"/>
                    </a:spcBef>
                    <a:spcAft>
                      <a:spcPct val="0"/>
                    </a:spcAft>
                    <a:buChar char="»"/>
                    <a:defRPr kumimoji="1" sz="2000">
                      <a:solidFill>
                        <a:schemeClr val="tx1"/>
                      </a:solidFill>
                      <a:latin typeface="굴림" charset="-127"/>
                      <a:ea typeface="굴림" charset="-127"/>
                    </a:defRPr>
                  </a:lvl7pPr>
                  <a:lvl8pPr marL="3429000" indent="-228600" eaLnBrk="0" fontAlgn="base" hangingPunct="0">
                    <a:spcBef>
                      <a:spcPct val="20000"/>
                    </a:spcBef>
                    <a:spcAft>
                      <a:spcPct val="0"/>
                    </a:spcAft>
                    <a:buChar char="»"/>
                    <a:defRPr kumimoji="1" sz="2000">
                      <a:solidFill>
                        <a:schemeClr val="tx1"/>
                      </a:solidFill>
                      <a:latin typeface="굴림" charset="-127"/>
                      <a:ea typeface="굴림" charset="-127"/>
                    </a:defRPr>
                  </a:lvl8pPr>
                  <a:lvl9pPr marL="3886200" indent="-228600" eaLnBrk="0" fontAlgn="base" hangingPunct="0">
                    <a:spcBef>
                      <a:spcPct val="20000"/>
                    </a:spcBef>
                    <a:spcAft>
                      <a:spcPct val="0"/>
                    </a:spcAft>
                    <a:buChar char="»"/>
                    <a:defRPr kumimoji="1" sz="2000">
                      <a:solidFill>
                        <a:schemeClr val="tx1"/>
                      </a:solidFill>
                      <a:latin typeface="굴림" charset="-127"/>
                      <a:ea typeface="굴림" charset="-127"/>
                    </a:defRPr>
                  </a:lvl9pPr>
                </a:lstStyle>
                <a:p>
                  <a:pPr algn="r" eaLnBrk="1" fontAlgn="auto" latinLnBrk="0" hangingPunct="1">
                    <a:lnSpc>
                      <a:spcPct val="120000"/>
                    </a:lnSpc>
                    <a:spcBef>
                      <a:spcPct val="0"/>
                    </a:spcBef>
                    <a:spcAft>
                      <a:spcPts val="0"/>
                    </a:spcAft>
                    <a:buFontTx/>
                    <a:buNone/>
                  </a:pPr>
                  <a:endParaRPr lang="ko-KR" altLang="en-US" sz="1200"/>
                </a:p>
              </p:txBody>
            </p:sp>
            <p:sp>
              <p:nvSpPr>
                <p:cNvPr id="53" name="Rectangle 64"/>
                <p:cNvSpPr>
                  <a:spLocks noChangeArrowheads="1"/>
                </p:cNvSpPr>
                <p:nvPr/>
              </p:nvSpPr>
              <p:spPr bwMode="auto">
                <a:xfrm>
                  <a:off x="1046" y="2318"/>
                  <a:ext cx="231" cy="220"/>
                </a:xfrm>
                <a:prstGeom prst="rect">
                  <a:avLst/>
                </a:prstGeom>
                <a:noFill/>
                <a:ln w="9525">
                  <a:solidFill>
                    <a:srgbClr val="80808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har char="•"/>
                    <a:defRPr kumimoji="1" sz="3200">
                      <a:solidFill>
                        <a:schemeClr val="tx1"/>
                      </a:solidFill>
                      <a:latin typeface="굴림" charset="-127"/>
                      <a:ea typeface="굴림" charset="-127"/>
                    </a:defRPr>
                  </a:lvl1pPr>
                  <a:lvl2pPr marL="742950" indent="-285750" eaLnBrk="0" hangingPunct="0">
                    <a:spcBef>
                      <a:spcPct val="20000"/>
                    </a:spcBef>
                    <a:buChar char="–"/>
                    <a:defRPr kumimoji="1" sz="2800">
                      <a:solidFill>
                        <a:schemeClr val="tx1"/>
                      </a:solidFill>
                      <a:latin typeface="굴림" charset="-127"/>
                      <a:ea typeface="굴림" charset="-127"/>
                    </a:defRPr>
                  </a:lvl2pPr>
                  <a:lvl3pPr marL="1143000" indent="-228600" eaLnBrk="0" hangingPunct="0">
                    <a:spcBef>
                      <a:spcPct val="20000"/>
                    </a:spcBef>
                    <a:buChar char="•"/>
                    <a:defRPr kumimoji="1" sz="2400">
                      <a:solidFill>
                        <a:schemeClr val="tx1"/>
                      </a:solidFill>
                      <a:latin typeface="굴림" charset="-127"/>
                      <a:ea typeface="굴림" charset="-127"/>
                    </a:defRPr>
                  </a:lvl3pPr>
                  <a:lvl4pPr marL="1600200" indent="-228600" eaLnBrk="0" hangingPunct="0">
                    <a:spcBef>
                      <a:spcPct val="20000"/>
                    </a:spcBef>
                    <a:buChar char="–"/>
                    <a:defRPr kumimoji="1" sz="2000">
                      <a:solidFill>
                        <a:schemeClr val="tx1"/>
                      </a:solidFill>
                      <a:latin typeface="굴림" charset="-127"/>
                      <a:ea typeface="굴림" charset="-127"/>
                    </a:defRPr>
                  </a:lvl4pPr>
                  <a:lvl5pPr marL="2057400" indent="-228600" eaLnBrk="0" hangingPunct="0">
                    <a:spcBef>
                      <a:spcPct val="20000"/>
                    </a:spcBef>
                    <a:buChar char="»"/>
                    <a:defRPr kumimoji="1" sz="2000">
                      <a:solidFill>
                        <a:schemeClr val="tx1"/>
                      </a:solidFill>
                      <a:latin typeface="굴림" charset="-127"/>
                      <a:ea typeface="굴림" charset="-127"/>
                    </a:defRPr>
                  </a:lvl5pPr>
                  <a:lvl6pPr marL="2514600" indent="-228600" eaLnBrk="0" fontAlgn="base" hangingPunct="0">
                    <a:spcBef>
                      <a:spcPct val="20000"/>
                    </a:spcBef>
                    <a:spcAft>
                      <a:spcPct val="0"/>
                    </a:spcAft>
                    <a:buChar char="»"/>
                    <a:defRPr kumimoji="1" sz="2000">
                      <a:solidFill>
                        <a:schemeClr val="tx1"/>
                      </a:solidFill>
                      <a:latin typeface="굴림" charset="-127"/>
                      <a:ea typeface="굴림" charset="-127"/>
                    </a:defRPr>
                  </a:lvl6pPr>
                  <a:lvl7pPr marL="2971800" indent="-228600" eaLnBrk="0" fontAlgn="base" hangingPunct="0">
                    <a:spcBef>
                      <a:spcPct val="20000"/>
                    </a:spcBef>
                    <a:spcAft>
                      <a:spcPct val="0"/>
                    </a:spcAft>
                    <a:buChar char="»"/>
                    <a:defRPr kumimoji="1" sz="2000">
                      <a:solidFill>
                        <a:schemeClr val="tx1"/>
                      </a:solidFill>
                      <a:latin typeface="굴림" charset="-127"/>
                      <a:ea typeface="굴림" charset="-127"/>
                    </a:defRPr>
                  </a:lvl7pPr>
                  <a:lvl8pPr marL="3429000" indent="-228600" eaLnBrk="0" fontAlgn="base" hangingPunct="0">
                    <a:spcBef>
                      <a:spcPct val="20000"/>
                    </a:spcBef>
                    <a:spcAft>
                      <a:spcPct val="0"/>
                    </a:spcAft>
                    <a:buChar char="»"/>
                    <a:defRPr kumimoji="1" sz="2000">
                      <a:solidFill>
                        <a:schemeClr val="tx1"/>
                      </a:solidFill>
                      <a:latin typeface="굴림" charset="-127"/>
                      <a:ea typeface="굴림" charset="-127"/>
                    </a:defRPr>
                  </a:lvl8pPr>
                  <a:lvl9pPr marL="3886200" indent="-228600" eaLnBrk="0" fontAlgn="base" hangingPunct="0">
                    <a:spcBef>
                      <a:spcPct val="20000"/>
                    </a:spcBef>
                    <a:spcAft>
                      <a:spcPct val="0"/>
                    </a:spcAft>
                    <a:buChar char="»"/>
                    <a:defRPr kumimoji="1" sz="2000">
                      <a:solidFill>
                        <a:schemeClr val="tx1"/>
                      </a:solidFill>
                      <a:latin typeface="굴림" charset="-127"/>
                      <a:ea typeface="굴림" charset="-127"/>
                    </a:defRPr>
                  </a:lvl9pPr>
                </a:lstStyle>
                <a:p>
                  <a:pPr algn="r" eaLnBrk="1" fontAlgn="auto" latinLnBrk="0" hangingPunct="1">
                    <a:lnSpc>
                      <a:spcPct val="120000"/>
                    </a:lnSpc>
                    <a:spcBef>
                      <a:spcPct val="0"/>
                    </a:spcBef>
                    <a:spcAft>
                      <a:spcPts val="0"/>
                    </a:spcAft>
                    <a:buFontTx/>
                    <a:buNone/>
                  </a:pPr>
                  <a:endParaRPr lang="ko-KR" altLang="en-US" sz="1200"/>
                </a:p>
              </p:txBody>
            </p:sp>
            <p:sp>
              <p:nvSpPr>
                <p:cNvPr id="54" name="Rectangle 65"/>
                <p:cNvSpPr>
                  <a:spLocks noChangeArrowheads="1"/>
                </p:cNvSpPr>
                <p:nvPr/>
              </p:nvSpPr>
              <p:spPr bwMode="auto">
                <a:xfrm>
                  <a:off x="816" y="2318"/>
                  <a:ext cx="230" cy="220"/>
                </a:xfrm>
                <a:prstGeom prst="rect">
                  <a:avLst/>
                </a:prstGeom>
                <a:noFill/>
                <a:ln w="9525">
                  <a:solidFill>
                    <a:srgbClr val="80808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har char="•"/>
                    <a:defRPr kumimoji="1" sz="3200">
                      <a:solidFill>
                        <a:schemeClr val="tx1"/>
                      </a:solidFill>
                      <a:latin typeface="굴림" charset="-127"/>
                      <a:ea typeface="굴림" charset="-127"/>
                    </a:defRPr>
                  </a:lvl1pPr>
                  <a:lvl2pPr marL="742950" indent="-285750" eaLnBrk="0" hangingPunct="0">
                    <a:spcBef>
                      <a:spcPct val="20000"/>
                    </a:spcBef>
                    <a:buChar char="–"/>
                    <a:defRPr kumimoji="1" sz="2800">
                      <a:solidFill>
                        <a:schemeClr val="tx1"/>
                      </a:solidFill>
                      <a:latin typeface="굴림" charset="-127"/>
                      <a:ea typeface="굴림" charset="-127"/>
                    </a:defRPr>
                  </a:lvl2pPr>
                  <a:lvl3pPr marL="1143000" indent="-228600" eaLnBrk="0" hangingPunct="0">
                    <a:spcBef>
                      <a:spcPct val="20000"/>
                    </a:spcBef>
                    <a:buChar char="•"/>
                    <a:defRPr kumimoji="1" sz="2400">
                      <a:solidFill>
                        <a:schemeClr val="tx1"/>
                      </a:solidFill>
                      <a:latin typeface="굴림" charset="-127"/>
                      <a:ea typeface="굴림" charset="-127"/>
                    </a:defRPr>
                  </a:lvl3pPr>
                  <a:lvl4pPr marL="1600200" indent="-228600" eaLnBrk="0" hangingPunct="0">
                    <a:spcBef>
                      <a:spcPct val="20000"/>
                    </a:spcBef>
                    <a:buChar char="–"/>
                    <a:defRPr kumimoji="1" sz="2000">
                      <a:solidFill>
                        <a:schemeClr val="tx1"/>
                      </a:solidFill>
                      <a:latin typeface="굴림" charset="-127"/>
                      <a:ea typeface="굴림" charset="-127"/>
                    </a:defRPr>
                  </a:lvl4pPr>
                  <a:lvl5pPr marL="2057400" indent="-228600" eaLnBrk="0" hangingPunct="0">
                    <a:spcBef>
                      <a:spcPct val="20000"/>
                    </a:spcBef>
                    <a:buChar char="»"/>
                    <a:defRPr kumimoji="1" sz="2000">
                      <a:solidFill>
                        <a:schemeClr val="tx1"/>
                      </a:solidFill>
                      <a:latin typeface="굴림" charset="-127"/>
                      <a:ea typeface="굴림" charset="-127"/>
                    </a:defRPr>
                  </a:lvl5pPr>
                  <a:lvl6pPr marL="2514600" indent="-228600" eaLnBrk="0" fontAlgn="base" hangingPunct="0">
                    <a:spcBef>
                      <a:spcPct val="20000"/>
                    </a:spcBef>
                    <a:spcAft>
                      <a:spcPct val="0"/>
                    </a:spcAft>
                    <a:buChar char="»"/>
                    <a:defRPr kumimoji="1" sz="2000">
                      <a:solidFill>
                        <a:schemeClr val="tx1"/>
                      </a:solidFill>
                      <a:latin typeface="굴림" charset="-127"/>
                      <a:ea typeface="굴림" charset="-127"/>
                    </a:defRPr>
                  </a:lvl6pPr>
                  <a:lvl7pPr marL="2971800" indent="-228600" eaLnBrk="0" fontAlgn="base" hangingPunct="0">
                    <a:spcBef>
                      <a:spcPct val="20000"/>
                    </a:spcBef>
                    <a:spcAft>
                      <a:spcPct val="0"/>
                    </a:spcAft>
                    <a:buChar char="»"/>
                    <a:defRPr kumimoji="1" sz="2000">
                      <a:solidFill>
                        <a:schemeClr val="tx1"/>
                      </a:solidFill>
                      <a:latin typeface="굴림" charset="-127"/>
                      <a:ea typeface="굴림" charset="-127"/>
                    </a:defRPr>
                  </a:lvl7pPr>
                  <a:lvl8pPr marL="3429000" indent="-228600" eaLnBrk="0" fontAlgn="base" hangingPunct="0">
                    <a:spcBef>
                      <a:spcPct val="20000"/>
                    </a:spcBef>
                    <a:spcAft>
                      <a:spcPct val="0"/>
                    </a:spcAft>
                    <a:buChar char="»"/>
                    <a:defRPr kumimoji="1" sz="2000">
                      <a:solidFill>
                        <a:schemeClr val="tx1"/>
                      </a:solidFill>
                      <a:latin typeface="굴림" charset="-127"/>
                      <a:ea typeface="굴림" charset="-127"/>
                    </a:defRPr>
                  </a:lvl8pPr>
                  <a:lvl9pPr marL="3886200" indent="-228600" eaLnBrk="0" fontAlgn="base" hangingPunct="0">
                    <a:spcBef>
                      <a:spcPct val="20000"/>
                    </a:spcBef>
                    <a:spcAft>
                      <a:spcPct val="0"/>
                    </a:spcAft>
                    <a:buChar char="»"/>
                    <a:defRPr kumimoji="1" sz="2000">
                      <a:solidFill>
                        <a:schemeClr val="tx1"/>
                      </a:solidFill>
                      <a:latin typeface="굴림" charset="-127"/>
                      <a:ea typeface="굴림" charset="-127"/>
                    </a:defRPr>
                  </a:lvl9pPr>
                </a:lstStyle>
                <a:p>
                  <a:pPr algn="r" eaLnBrk="1" fontAlgn="auto" latinLnBrk="0" hangingPunct="1">
                    <a:lnSpc>
                      <a:spcPct val="120000"/>
                    </a:lnSpc>
                    <a:spcBef>
                      <a:spcPct val="0"/>
                    </a:spcBef>
                    <a:spcAft>
                      <a:spcPts val="0"/>
                    </a:spcAft>
                    <a:buFontTx/>
                    <a:buNone/>
                  </a:pPr>
                  <a:endParaRPr lang="ko-KR" altLang="en-US" sz="1200"/>
                </a:p>
              </p:txBody>
            </p:sp>
            <p:sp>
              <p:nvSpPr>
                <p:cNvPr id="55" name="Rectangle 66"/>
                <p:cNvSpPr>
                  <a:spLocks noChangeArrowheads="1"/>
                </p:cNvSpPr>
                <p:nvPr/>
              </p:nvSpPr>
              <p:spPr bwMode="auto">
                <a:xfrm>
                  <a:off x="2890" y="2098"/>
                  <a:ext cx="230" cy="220"/>
                </a:xfrm>
                <a:prstGeom prst="rect">
                  <a:avLst/>
                </a:prstGeom>
                <a:noFill/>
                <a:ln w="9525">
                  <a:solidFill>
                    <a:srgbClr val="80808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har char="•"/>
                    <a:defRPr kumimoji="1" sz="3200">
                      <a:solidFill>
                        <a:schemeClr val="tx1"/>
                      </a:solidFill>
                      <a:latin typeface="굴림" charset="-127"/>
                      <a:ea typeface="굴림" charset="-127"/>
                    </a:defRPr>
                  </a:lvl1pPr>
                  <a:lvl2pPr marL="742950" indent="-285750" eaLnBrk="0" hangingPunct="0">
                    <a:spcBef>
                      <a:spcPct val="20000"/>
                    </a:spcBef>
                    <a:buChar char="–"/>
                    <a:defRPr kumimoji="1" sz="2800">
                      <a:solidFill>
                        <a:schemeClr val="tx1"/>
                      </a:solidFill>
                      <a:latin typeface="굴림" charset="-127"/>
                      <a:ea typeface="굴림" charset="-127"/>
                    </a:defRPr>
                  </a:lvl2pPr>
                  <a:lvl3pPr marL="1143000" indent="-228600" eaLnBrk="0" hangingPunct="0">
                    <a:spcBef>
                      <a:spcPct val="20000"/>
                    </a:spcBef>
                    <a:buChar char="•"/>
                    <a:defRPr kumimoji="1" sz="2400">
                      <a:solidFill>
                        <a:schemeClr val="tx1"/>
                      </a:solidFill>
                      <a:latin typeface="굴림" charset="-127"/>
                      <a:ea typeface="굴림" charset="-127"/>
                    </a:defRPr>
                  </a:lvl3pPr>
                  <a:lvl4pPr marL="1600200" indent="-228600" eaLnBrk="0" hangingPunct="0">
                    <a:spcBef>
                      <a:spcPct val="20000"/>
                    </a:spcBef>
                    <a:buChar char="–"/>
                    <a:defRPr kumimoji="1" sz="2000">
                      <a:solidFill>
                        <a:schemeClr val="tx1"/>
                      </a:solidFill>
                      <a:latin typeface="굴림" charset="-127"/>
                      <a:ea typeface="굴림" charset="-127"/>
                    </a:defRPr>
                  </a:lvl4pPr>
                  <a:lvl5pPr marL="2057400" indent="-228600" eaLnBrk="0" hangingPunct="0">
                    <a:spcBef>
                      <a:spcPct val="20000"/>
                    </a:spcBef>
                    <a:buChar char="»"/>
                    <a:defRPr kumimoji="1" sz="2000">
                      <a:solidFill>
                        <a:schemeClr val="tx1"/>
                      </a:solidFill>
                      <a:latin typeface="굴림" charset="-127"/>
                      <a:ea typeface="굴림" charset="-127"/>
                    </a:defRPr>
                  </a:lvl5pPr>
                  <a:lvl6pPr marL="2514600" indent="-228600" eaLnBrk="0" fontAlgn="base" hangingPunct="0">
                    <a:spcBef>
                      <a:spcPct val="20000"/>
                    </a:spcBef>
                    <a:spcAft>
                      <a:spcPct val="0"/>
                    </a:spcAft>
                    <a:buChar char="»"/>
                    <a:defRPr kumimoji="1" sz="2000">
                      <a:solidFill>
                        <a:schemeClr val="tx1"/>
                      </a:solidFill>
                      <a:latin typeface="굴림" charset="-127"/>
                      <a:ea typeface="굴림" charset="-127"/>
                    </a:defRPr>
                  </a:lvl6pPr>
                  <a:lvl7pPr marL="2971800" indent="-228600" eaLnBrk="0" fontAlgn="base" hangingPunct="0">
                    <a:spcBef>
                      <a:spcPct val="20000"/>
                    </a:spcBef>
                    <a:spcAft>
                      <a:spcPct val="0"/>
                    </a:spcAft>
                    <a:buChar char="»"/>
                    <a:defRPr kumimoji="1" sz="2000">
                      <a:solidFill>
                        <a:schemeClr val="tx1"/>
                      </a:solidFill>
                      <a:latin typeface="굴림" charset="-127"/>
                      <a:ea typeface="굴림" charset="-127"/>
                    </a:defRPr>
                  </a:lvl7pPr>
                  <a:lvl8pPr marL="3429000" indent="-228600" eaLnBrk="0" fontAlgn="base" hangingPunct="0">
                    <a:spcBef>
                      <a:spcPct val="20000"/>
                    </a:spcBef>
                    <a:spcAft>
                      <a:spcPct val="0"/>
                    </a:spcAft>
                    <a:buChar char="»"/>
                    <a:defRPr kumimoji="1" sz="2000">
                      <a:solidFill>
                        <a:schemeClr val="tx1"/>
                      </a:solidFill>
                      <a:latin typeface="굴림" charset="-127"/>
                      <a:ea typeface="굴림" charset="-127"/>
                    </a:defRPr>
                  </a:lvl8pPr>
                  <a:lvl9pPr marL="3886200" indent="-228600" eaLnBrk="0" fontAlgn="base" hangingPunct="0">
                    <a:spcBef>
                      <a:spcPct val="20000"/>
                    </a:spcBef>
                    <a:spcAft>
                      <a:spcPct val="0"/>
                    </a:spcAft>
                    <a:buChar char="»"/>
                    <a:defRPr kumimoji="1" sz="2000">
                      <a:solidFill>
                        <a:schemeClr val="tx1"/>
                      </a:solidFill>
                      <a:latin typeface="굴림" charset="-127"/>
                      <a:ea typeface="굴림" charset="-127"/>
                    </a:defRPr>
                  </a:lvl9pPr>
                </a:lstStyle>
                <a:p>
                  <a:pPr algn="r" eaLnBrk="1" fontAlgn="auto" latinLnBrk="0" hangingPunct="1">
                    <a:lnSpc>
                      <a:spcPct val="120000"/>
                    </a:lnSpc>
                    <a:spcBef>
                      <a:spcPct val="0"/>
                    </a:spcBef>
                    <a:spcAft>
                      <a:spcPts val="0"/>
                    </a:spcAft>
                    <a:buFontTx/>
                    <a:buNone/>
                  </a:pPr>
                  <a:endParaRPr lang="ko-KR" altLang="en-US" sz="1200"/>
                </a:p>
              </p:txBody>
            </p:sp>
            <p:sp>
              <p:nvSpPr>
                <p:cNvPr id="56" name="Rectangle 67"/>
                <p:cNvSpPr>
                  <a:spLocks noChangeArrowheads="1"/>
                </p:cNvSpPr>
                <p:nvPr/>
              </p:nvSpPr>
              <p:spPr bwMode="auto">
                <a:xfrm>
                  <a:off x="2659" y="2098"/>
                  <a:ext cx="231" cy="220"/>
                </a:xfrm>
                <a:prstGeom prst="rect">
                  <a:avLst/>
                </a:prstGeom>
                <a:noFill/>
                <a:ln w="9525">
                  <a:solidFill>
                    <a:srgbClr val="80808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har char="•"/>
                    <a:defRPr kumimoji="1" sz="3200">
                      <a:solidFill>
                        <a:schemeClr val="tx1"/>
                      </a:solidFill>
                      <a:latin typeface="굴림" charset="-127"/>
                      <a:ea typeface="굴림" charset="-127"/>
                    </a:defRPr>
                  </a:lvl1pPr>
                  <a:lvl2pPr marL="742950" indent="-285750" eaLnBrk="0" hangingPunct="0">
                    <a:spcBef>
                      <a:spcPct val="20000"/>
                    </a:spcBef>
                    <a:buChar char="–"/>
                    <a:defRPr kumimoji="1" sz="2800">
                      <a:solidFill>
                        <a:schemeClr val="tx1"/>
                      </a:solidFill>
                      <a:latin typeface="굴림" charset="-127"/>
                      <a:ea typeface="굴림" charset="-127"/>
                    </a:defRPr>
                  </a:lvl2pPr>
                  <a:lvl3pPr marL="1143000" indent="-228600" eaLnBrk="0" hangingPunct="0">
                    <a:spcBef>
                      <a:spcPct val="20000"/>
                    </a:spcBef>
                    <a:buChar char="•"/>
                    <a:defRPr kumimoji="1" sz="2400">
                      <a:solidFill>
                        <a:schemeClr val="tx1"/>
                      </a:solidFill>
                      <a:latin typeface="굴림" charset="-127"/>
                      <a:ea typeface="굴림" charset="-127"/>
                    </a:defRPr>
                  </a:lvl3pPr>
                  <a:lvl4pPr marL="1600200" indent="-228600" eaLnBrk="0" hangingPunct="0">
                    <a:spcBef>
                      <a:spcPct val="20000"/>
                    </a:spcBef>
                    <a:buChar char="–"/>
                    <a:defRPr kumimoji="1" sz="2000">
                      <a:solidFill>
                        <a:schemeClr val="tx1"/>
                      </a:solidFill>
                      <a:latin typeface="굴림" charset="-127"/>
                      <a:ea typeface="굴림" charset="-127"/>
                    </a:defRPr>
                  </a:lvl4pPr>
                  <a:lvl5pPr marL="2057400" indent="-228600" eaLnBrk="0" hangingPunct="0">
                    <a:spcBef>
                      <a:spcPct val="20000"/>
                    </a:spcBef>
                    <a:buChar char="»"/>
                    <a:defRPr kumimoji="1" sz="2000">
                      <a:solidFill>
                        <a:schemeClr val="tx1"/>
                      </a:solidFill>
                      <a:latin typeface="굴림" charset="-127"/>
                      <a:ea typeface="굴림" charset="-127"/>
                    </a:defRPr>
                  </a:lvl5pPr>
                  <a:lvl6pPr marL="2514600" indent="-228600" eaLnBrk="0" fontAlgn="base" hangingPunct="0">
                    <a:spcBef>
                      <a:spcPct val="20000"/>
                    </a:spcBef>
                    <a:spcAft>
                      <a:spcPct val="0"/>
                    </a:spcAft>
                    <a:buChar char="»"/>
                    <a:defRPr kumimoji="1" sz="2000">
                      <a:solidFill>
                        <a:schemeClr val="tx1"/>
                      </a:solidFill>
                      <a:latin typeface="굴림" charset="-127"/>
                      <a:ea typeface="굴림" charset="-127"/>
                    </a:defRPr>
                  </a:lvl6pPr>
                  <a:lvl7pPr marL="2971800" indent="-228600" eaLnBrk="0" fontAlgn="base" hangingPunct="0">
                    <a:spcBef>
                      <a:spcPct val="20000"/>
                    </a:spcBef>
                    <a:spcAft>
                      <a:spcPct val="0"/>
                    </a:spcAft>
                    <a:buChar char="»"/>
                    <a:defRPr kumimoji="1" sz="2000">
                      <a:solidFill>
                        <a:schemeClr val="tx1"/>
                      </a:solidFill>
                      <a:latin typeface="굴림" charset="-127"/>
                      <a:ea typeface="굴림" charset="-127"/>
                    </a:defRPr>
                  </a:lvl7pPr>
                  <a:lvl8pPr marL="3429000" indent="-228600" eaLnBrk="0" fontAlgn="base" hangingPunct="0">
                    <a:spcBef>
                      <a:spcPct val="20000"/>
                    </a:spcBef>
                    <a:spcAft>
                      <a:spcPct val="0"/>
                    </a:spcAft>
                    <a:buChar char="»"/>
                    <a:defRPr kumimoji="1" sz="2000">
                      <a:solidFill>
                        <a:schemeClr val="tx1"/>
                      </a:solidFill>
                      <a:latin typeface="굴림" charset="-127"/>
                      <a:ea typeface="굴림" charset="-127"/>
                    </a:defRPr>
                  </a:lvl8pPr>
                  <a:lvl9pPr marL="3886200" indent="-228600" eaLnBrk="0" fontAlgn="base" hangingPunct="0">
                    <a:spcBef>
                      <a:spcPct val="20000"/>
                    </a:spcBef>
                    <a:spcAft>
                      <a:spcPct val="0"/>
                    </a:spcAft>
                    <a:buChar char="»"/>
                    <a:defRPr kumimoji="1" sz="2000">
                      <a:solidFill>
                        <a:schemeClr val="tx1"/>
                      </a:solidFill>
                      <a:latin typeface="굴림" charset="-127"/>
                      <a:ea typeface="굴림" charset="-127"/>
                    </a:defRPr>
                  </a:lvl9pPr>
                </a:lstStyle>
                <a:p>
                  <a:pPr algn="r" eaLnBrk="1" fontAlgn="auto" latinLnBrk="0" hangingPunct="1">
                    <a:lnSpc>
                      <a:spcPct val="120000"/>
                    </a:lnSpc>
                    <a:spcBef>
                      <a:spcPct val="0"/>
                    </a:spcBef>
                    <a:spcAft>
                      <a:spcPts val="0"/>
                    </a:spcAft>
                    <a:buFontTx/>
                    <a:buNone/>
                  </a:pPr>
                  <a:endParaRPr lang="ko-KR" altLang="en-US" sz="1200"/>
                </a:p>
              </p:txBody>
            </p:sp>
            <p:sp>
              <p:nvSpPr>
                <p:cNvPr id="57" name="Rectangle 68"/>
                <p:cNvSpPr>
                  <a:spLocks noChangeArrowheads="1"/>
                </p:cNvSpPr>
                <p:nvPr/>
              </p:nvSpPr>
              <p:spPr bwMode="auto">
                <a:xfrm>
                  <a:off x="2429" y="2098"/>
                  <a:ext cx="230" cy="220"/>
                </a:xfrm>
                <a:prstGeom prst="rect">
                  <a:avLst/>
                </a:prstGeom>
                <a:noFill/>
                <a:ln w="9525">
                  <a:solidFill>
                    <a:srgbClr val="80808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har char="•"/>
                    <a:defRPr kumimoji="1" sz="3200">
                      <a:solidFill>
                        <a:schemeClr val="tx1"/>
                      </a:solidFill>
                      <a:latin typeface="굴림" charset="-127"/>
                      <a:ea typeface="굴림" charset="-127"/>
                    </a:defRPr>
                  </a:lvl1pPr>
                  <a:lvl2pPr marL="742950" indent="-285750" eaLnBrk="0" hangingPunct="0">
                    <a:spcBef>
                      <a:spcPct val="20000"/>
                    </a:spcBef>
                    <a:buChar char="–"/>
                    <a:defRPr kumimoji="1" sz="2800">
                      <a:solidFill>
                        <a:schemeClr val="tx1"/>
                      </a:solidFill>
                      <a:latin typeface="굴림" charset="-127"/>
                      <a:ea typeface="굴림" charset="-127"/>
                    </a:defRPr>
                  </a:lvl2pPr>
                  <a:lvl3pPr marL="1143000" indent="-228600" eaLnBrk="0" hangingPunct="0">
                    <a:spcBef>
                      <a:spcPct val="20000"/>
                    </a:spcBef>
                    <a:buChar char="•"/>
                    <a:defRPr kumimoji="1" sz="2400">
                      <a:solidFill>
                        <a:schemeClr val="tx1"/>
                      </a:solidFill>
                      <a:latin typeface="굴림" charset="-127"/>
                      <a:ea typeface="굴림" charset="-127"/>
                    </a:defRPr>
                  </a:lvl3pPr>
                  <a:lvl4pPr marL="1600200" indent="-228600" eaLnBrk="0" hangingPunct="0">
                    <a:spcBef>
                      <a:spcPct val="20000"/>
                    </a:spcBef>
                    <a:buChar char="–"/>
                    <a:defRPr kumimoji="1" sz="2000">
                      <a:solidFill>
                        <a:schemeClr val="tx1"/>
                      </a:solidFill>
                      <a:latin typeface="굴림" charset="-127"/>
                      <a:ea typeface="굴림" charset="-127"/>
                    </a:defRPr>
                  </a:lvl4pPr>
                  <a:lvl5pPr marL="2057400" indent="-228600" eaLnBrk="0" hangingPunct="0">
                    <a:spcBef>
                      <a:spcPct val="20000"/>
                    </a:spcBef>
                    <a:buChar char="»"/>
                    <a:defRPr kumimoji="1" sz="2000">
                      <a:solidFill>
                        <a:schemeClr val="tx1"/>
                      </a:solidFill>
                      <a:latin typeface="굴림" charset="-127"/>
                      <a:ea typeface="굴림" charset="-127"/>
                    </a:defRPr>
                  </a:lvl5pPr>
                  <a:lvl6pPr marL="2514600" indent="-228600" eaLnBrk="0" fontAlgn="base" hangingPunct="0">
                    <a:spcBef>
                      <a:spcPct val="20000"/>
                    </a:spcBef>
                    <a:spcAft>
                      <a:spcPct val="0"/>
                    </a:spcAft>
                    <a:buChar char="»"/>
                    <a:defRPr kumimoji="1" sz="2000">
                      <a:solidFill>
                        <a:schemeClr val="tx1"/>
                      </a:solidFill>
                      <a:latin typeface="굴림" charset="-127"/>
                      <a:ea typeface="굴림" charset="-127"/>
                    </a:defRPr>
                  </a:lvl6pPr>
                  <a:lvl7pPr marL="2971800" indent="-228600" eaLnBrk="0" fontAlgn="base" hangingPunct="0">
                    <a:spcBef>
                      <a:spcPct val="20000"/>
                    </a:spcBef>
                    <a:spcAft>
                      <a:spcPct val="0"/>
                    </a:spcAft>
                    <a:buChar char="»"/>
                    <a:defRPr kumimoji="1" sz="2000">
                      <a:solidFill>
                        <a:schemeClr val="tx1"/>
                      </a:solidFill>
                      <a:latin typeface="굴림" charset="-127"/>
                      <a:ea typeface="굴림" charset="-127"/>
                    </a:defRPr>
                  </a:lvl7pPr>
                  <a:lvl8pPr marL="3429000" indent="-228600" eaLnBrk="0" fontAlgn="base" hangingPunct="0">
                    <a:spcBef>
                      <a:spcPct val="20000"/>
                    </a:spcBef>
                    <a:spcAft>
                      <a:spcPct val="0"/>
                    </a:spcAft>
                    <a:buChar char="»"/>
                    <a:defRPr kumimoji="1" sz="2000">
                      <a:solidFill>
                        <a:schemeClr val="tx1"/>
                      </a:solidFill>
                      <a:latin typeface="굴림" charset="-127"/>
                      <a:ea typeface="굴림" charset="-127"/>
                    </a:defRPr>
                  </a:lvl8pPr>
                  <a:lvl9pPr marL="3886200" indent="-228600" eaLnBrk="0" fontAlgn="base" hangingPunct="0">
                    <a:spcBef>
                      <a:spcPct val="20000"/>
                    </a:spcBef>
                    <a:spcAft>
                      <a:spcPct val="0"/>
                    </a:spcAft>
                    <a:buChar char="»"/>
                    <a:defRPr kumimoji="1" sz="2000">
                      <a:solidFill>
                        <a:schemeClr val="tx1"/>
                      </a:solidFill>
                      <a:latin typeface="굴림" charset="-127"/>
                      <a:ea typeface="굴림" charset="-127"/>
                    </a:defRPr>
                  </a:lvl9pPr>
                </a:lstStyle>
                <a:p>
                  <a:pPr algn="r" eaLnBrk="1" fontAlgn="auto" latinLnBrk="0" hangingPunct="1">
                    <a:lnSpc>
                      <a:spcPct val="120000"/>
                    </a:lnSpc>
                    <a:spcBef>
                      <a:spcPct val="0"/>
                    </a:spcBef>
                    <a:spcAft>
                      <a:spcPts val="0"/>
                    </a:spcAft>
                    <a:buFontTx/>
                    <a:buNone/>
                  </a:pPr>
                  <a:endParaRPr lang="ko-KR" altLang="en-US" sz="1200"/>
                </a:p>
              </p:txBody>
            </p:sp>
            <p:sp>
              <p:nvSpPr>
                <p:cNvPr id="58" name="Rectangle 69"/>
                <p:cNvSpPr>
                  <a:spLocks noChangeArrowheads="1"/>
                </p:cNvSpPr>
                <p:nvPr/>
              </p:nvSpPr>
              <p:spPr bwMode="auto">
                <a:xfrm>
                  <a:off x="2198" y="2098"/>
                  <a:ext cx="231" cy="220"/>
                </a:xfrm>
                <a:prstGeom prst="rect">
                  <a:avLst/>
                </a:prstGeom>
                <a:noFill/>
                <a:ln w="9525">
                  <a:solidFill>
                    <a:srgbClr val="80808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har char="•"/>
                    <a:defRPr kumimoji="1" sz="3200">
                      <a:solidFill>
                        <a:schemeClr val="tx1"/>
                      </a:solidFill>
                      <a:latin typeface="굴림" charset="-127"/>
                      <a:ea typeface="굴림" charset="-127"/>
                    </a:defRPr>
                  </a:lvl1pPr>
                  <a:lvl2pPr marL="742950" indent="-285750" eaLnBrk="0" hangingPunct="0">
                    <a:spcBef>
                      <a:spcPct val="20000"/>
                    </a:spcBef>
                    <a:buChar char="–"/>
                    <a:defRPr kumimoji="1" sz="2800">
                      <a:solidFill>
                        <a:schemeClr val="tx1"/>
                      </a:solidFill>
                      <a:latin typeface="굴림" charset="-127"/>
                      <a:ea typeface="굴림" charset="-127"/>
                    </a:defRPr>
                  </a:lvl2pPr>
                  <a:lvl3pPr marL="1143000" indent="-228600" eaLnBrk="0" hangingPunct="0">
                    <a:spcBef>
                      <a:spcPct val="20000"/>
                    </a:spcBef>
                    <a:buChar char="•"/>
                    <a:defRPr kumimoji="1" sz="2400">
                      <a:solidFill>
                        <a:schemeClr val="tx1"/>
                      </a:solidFill>
                      <a:latin typeface="굴림" charset="-127"/>
                      <a:ea typeface="굴림" charset="-127"/>
                    </a:defRPr>
                  </a:lvl3pPr>
                  <a:lvl4pPr marL="1600200" indent="-228600" eaLnBrk="0" hangingPunct="0">
                    <a:spcBef>
                      <a:spcPct val="20000"/>
                    </a:spcBef>
                    <a:buChar char="–"/>
                    <a:defRPr kumimoji="1" sz="2000">
                      <a:solidFill>
                        <a:schemeClr val="tx1"/>
                      </a:solidFill>
                      <a:latin typeface="굴림" charset="-127"/>
                      <a:ea typeface="굴림" charset="-127"/>
                    </a:defRPr>
                  </a:lvl4pPr>
                  <a:lvl5pPr marL="2057400" indent="-228600" eaLnBrk="0" hangingPunct="0">
                    <a:spcBef>
                      <a:spcPct val="20000"/>
                    </a:spcBef>
                    <a:buChar char="»"/>
                    <a:defRPr kumimoji="1" sz="2000">
                      <a:solidFill>
                        <a:schemeClr val="tx1"/>
                      </a:solidFill>
                      <a:latin typeface="굴림" charset="-127"/>
                      <a:ea typeface="굴림" charset="-127"/>
                    </a:defRPr>
                  </a:lvl5pPr>
                  <a:lvl6pPr marL="2514600" indent="-228600" eaLnBrk="0" fontAlgn="base" hangingPunct="0">
                    <a:spcBef>
                      <a:spcPct val="20000"/>
                    </a:spcBef>
                    <a:spcAft>
                      <a:spcPct val="0"/>
                    </a:spcAft>
                    <a:buChar char="»"/>
                    <a:defRPr kumimoji="1" sz="2000">
                      <a:solidFill>
                        <a:schemeClr val="tx1"/>
                      </a:solidFill>
                      <a:latin typeface="굴림" charset="-127"/>
                      <a:ea typeface="굴림" charset="-127"/>
                    </a:defRPr>
                  </a:lvl6pPr>
                  <a:lvl7pPr marL="2971800" indent="-228600" eaLnBrk="0" fontAlgn="base" hangingPunct="0">
                    <a:spcBef>
                      <a:spcPct val="20000"/>
                    </a:spcBef>
                    <a:spcAft>
                      <a:spcPct val="0"/>
                    </a:spcAft>
                    <a:buChar char="»"/>
                    <a:defRPr kumimoji="1" sz="2000">
                      <a:solidFill>
                        <a:schemeClr val="tx1"/>
                      </a:solidFill>
                      <a:latin typeface="굴림" charset="-127"/>
                      <a:ea typeface="굴림" charset="-127"/>
                    </a:defRPr>
                  </a:lvl7pPr>
                  <a:lvl8pPr marL="3429000" indent="-228600" eaLnBrk="0" fontAlgn="base" hangingPunct="0">
                    <a:spcBef>
                      <a:spcPct val="20000"/>
                    </a:spcBef>
                    <a:spcAft>
                      <a:spcPct val="0"/>
                    </a:spcAft>
                    <a:buChar char="»"/>
                    <a:defRPr kumimoji="1" sz="2000">
                      <a:solidFill>
                        <a:schemeClr val="tx1"/>
                      </a:solidFill>
                      <a:latin typeface="굴림" charset="-127"/>
                      <a:ea typeface="굴림" charset="-127"/>
                    </a:defRPr>
                  </a:lvl8pPr>
                  <a:lvl9pPr marL="3886200" indent="-228600" eaLnBrk="0" fontAlgn="base" hangingPunct="0">
                    <a:spcBef>
                      <a:spcPct val="20000"/>
                    </a:spcBef>
                    <a:spcAft>
                      <a:spcPct val="0"/>
                    </a:spcAft>
                    <a:buChar char="»"/>
                    <a:defRPr kumimoji="1" sz="2000">
                      <a:solidFill>
                        <a:schemeClr val="tx1"/>
                      </a:solidFill>
                      <a:latin typeface="굴림" charset="-127"/>
                      <a:ea typeface="굴림" charset="-127"/>
                    </a:defRPr>
                  </a:lvl9pPr>
                </a:lstStyle>
                <a:p>
                  <a:pPr algn="r" eaLnBrk="1" fontAlgn="auto" latinLnBrk="0" hangingPunct="1">
                    <a:lnSpc>
                      <a:spcPct val="120000"/>
                    </a:lnSpc>
                    <a:spcBef>
                      <a:spcPct val="0"/>
                    </a:spcBef>
                    <a:spcAft>
                      <a:spcPts val="0"/>
                    </a:spcAft>
                    <a:buFontTx/>
                    <a:buNone/>
                  </a:pPr>
                  <a:endParaRPr lang="ko-KR" altLang="en-US" sz="1200"/>
                </a:p>
              </p:txBody>
            </p:sp>
            <p:sp>
              <p:nvSpPr>
                <p:cNvPr id="59" name="Rectangle 70"/>
                <p:cNvSpPr>
                  <a:spLocks noChangeArrowheads="1"/>
                </p:cNvSpPr>
                <p:nvPr/>
              </p:nvSpPr>
              <p:spPr bwMode="auto">
                <a:xfrm>
                  <a:off x="1968" y="2098"/>
                  <a:ext cx="230" cy="220"/>
                </a:xfrm>
                <a:prstGeom prst="rect">
                  <a:avLst/>
                </a:prstGeom>
                <a:noFill/>
                <a:ln w="9525">
                  <a:solidFill>
                    <a:srgbClr val="80808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har char="•"/>
                    <a:defRPr kumimoji="1" sz="3200">
                      <a:solidFill>
                        <a:schemeClr val="tx1"/>
                      </a:solidFill>
                      <a:latin typeface="굴림" charset="-127"/>
                      <a:ea typeface="굴림" charset="-127"/>
                    </a:defRPr>
                  </a:lvl1pPr>
                  <a:lvl2pPr marL="742950" indent="-285750" eaLnBrk="0" hangingPunct="0">
                    <a:spcBef>
                      <a:spcPct val="20000"/>
                    </a:spcBef>
                    <a:buChar char="–"/>
                    <a:defRPr kumimoji="1" sz="2800">
                      <a:solidFill>
                        <a:schemeClr val="tx1"/>
                      </a:solidFill>
                      <a:latin typeface="굴림" charset="-127"/>
                      <a:ea typeface="굴림" charset="-127"/>
                    </a:defRPr>
                  </a:lvl2pPr>
                  <a:lvl3pPr marL="1143000" indent="-228600" eaLnBrk="0" hangingPunct="0">
                    <a:spcBef>
                      <a:spcPct val="20000"/>
                    </a:spcBef>
                    <a:buChar char="•"/>
                    <a:defRPr kumimoji="1" sz="2400">
                      <a:solidFill>
                        <a:schemeClr val="tx1"/>
                      </a:solidFill>
                      <a:latin typeface="굴림" charset="-127"/>
                      <a:ea typeface="굴림" charset="-127"/>
                    </a:defRPr>
                  </a:lvl3pPr>
                  <a:lvl4pPr marL="1600200" indent="-228600" eaLnBrk="0" hangingPunct="0">
                    <a:spcBef>
                      <a:spcPct val="20000"/>
                    </a:spcBef>
                    <a:buChar char="–"/>
                    <a:defRPr kumimoji="1" sz="2000">
                      <a:solidFill>
                        <a:schemeClr val="tx1"/>
                      </a:solidFill>
                      <a:latin typeface="굴림" charset="-127"/>
                      <a:ea typeface="굴림" charset="-127"/>
                    </a:defRPr>
                  </a:lvl4pPr>
                  <a:lvl5pPr marL="2057400" indent="-228600" eaLnBrk="0" hangingPunct="0">
                    <a:spcBef>
                      <a:spcPct val="20000"/>
                    </a:spcBef>
                    <a:buChar char="»"/>
                    <a:defRPr kumimoji="1" sz="2000">
                      <a:solidFill>
                        <a:schemeClr val="tx1"/>
                      </a:solidFill>
                      <a:latin typeface="굴림" charset="-127"/>
                      <a:ea typeface="굴림" charset="-127"/>
                    </a:defRPr>
                  </a:lvl5pPr>
                  <a:lvl6pPr marL="2514600" indent="-228600" eaLnBrk="0" fontAlgn="base" hangingPunct="0">
                    <a:spcBef>
                      <a:spcPct val="20000"/>
                    </a:spcBef>
                    <a:spcAft>
                      <a:spcPct val="0"/>
                    </a:spcAft>
                    <a:buChar char="»"/>
                    <a:defRPr kumimoji="1" sz="2000">
                      <a:solidFill>
                        <a:schemeClr val="tx1"/>
                      </a:solidFill>
                      <a:latin typeface="굴림" charset="-127"/>
                      <a:ea typeface="굴림" charset="-127"/>
                    </a:defRPr>
                  </a:lvl6pPr>
                  <a:lvl7pPr marL="2971800" indent="-228600" eaLnBrk="0" fontAlgn="base" hangingPunct="0">
                    <a:spcBef>
                      <a:spcPct val="20000"/>
                    </a:spcBef>
                    <a:spcAft>
                      <a:spcPct val="0"/>
                    </a:spcAft>
                    <a:buChar char="»"/>
                    <a:defRPr kumimoji="1" sz="2000">
                      <a:solidFill>
                        <a:schemeClr val="tx1"/>
                      </a:solidFill>
                      <a:latin typeface="굴림" charset="-127"/>
                      <a:ea typeface="굴림" charset="-127"/>
                    </a:defRPr>
                  </a:lvl7pPr>
                  <a:lvl8pPr marL="3429000" indent="-228600" eaLnBrk="0" fontAlgn="base" hangingPunct="0">
                    <a:spcBef>
                      <a:spcPct val="20000"/>
                    </a:spcBef>
                    <a:spcAft>
                      <a:spcPct val="0"/>
                    </a:spcAft>
                    <a:buChar char="»"/>
                    <a:defRPr kumimoji="1" sz="2000">
                      <a:solidFill>
                        <a:schemeClr val="tx1"/>
                      </a:solidFill>
                      <a:latin typeface="굴림" charset="-127"/>
                      <a:ea typeface="굴림" charset="-127"/>
                    </a:defRPr>
                  </a:lvl8pPr>
                  <a:lvl9pPr marL="3886200" indent="-228600" eaLnBrk="0" fontAlgn="base" hangingPunct="0">
                    <a:spcBef>
                      <a:spcPct val="20000"/>
                    </a:spcBef>
                    <a:spcAft>
                      <a:spcPct val="0"/>
                    </a:spcAft>
                    <a:buChar char="»"/>
                    <a:defRPr kumimoji="1" sz="2000">
                      <a:solidFill>
                        <a:schemeClr val="tx1"/>
                      </a:solidFill>
                      <a:latin typeface="굴림" charset="-127"/>
                      <a:ea typeface="굴림" charset="-127"/>
                    </a:defRPr>
                  </a:lvl9pPr>
                </a:lstStyle>
                <a:p>
                  <a:pPr algn="r" eaLnBrk="1" fontAlgn="auto" latinLnBrk="0" hangingPunct="1">
                    <a:lnSpc>
                      <a:spcPct val="120000"/>
                    </a:lnSpc>
                    <a:spcBef>
                      <a:spcPct val="0"/>
                    </a:spcBef>
                    <a:spcAft>
                      <a:spcPts val="0"/>
                    </a:spcAft>
                    <a:buFontTx/>
                    <a:buNone/>
                  </a:pPr>
                  <a:endParaRPr lang="ko-KR" altLang="en-US" sz="1200"/>
                </a:p>
              </p:txBody>
            </p:sp>
            <p:sp>
              <p:nvSpPr>
                <p:cNvPr id="60" name="Rectangle 71"/>
                <p:cNvSpPr>
                  <a:spLocks noChangeArrowheads="1"/>
                </p:cNvSpPr>
                <p:nvPr/>
              </p:nvSpPr>
              <p:spPr bwMode="auto">
                <a:xfrm>
                  <a:off x="1738" y="2098"/>
                  <a:ext cx="230" cy="220"/>
                </a:xfrm>
                <a:prstGeom prst="rect">
                  <a:avLst/>
                </a:prstGeom>
                <a:noFill/>
                <a:ln w="9525">
                  <a:solidFill>
                    <a:srgbClr val="80808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har char="•"/>
                    <a:defRPr kumimoji="1" sz="3200">
                      <a:solidFill>
                        <a:schemeClr val="tx1"/>
                      </a:solidFill>
                      <a:latin typeface="굴림" charset="-127"/>
                      <a:ea typeface="굴림" charset="-127"/>
                    </a:defRPr>
                  </a:lvl1pPr>
                  <a:lvl2pPr marL="742950" indent="-285750" eaLnBrk="0" hangingPunct="0">
                    <a:spcBef>
                      <a:spcPct val="20000"/>
                    </a:spcBef>
                    <a:buChar char="–"/>
                    <a:defRPr kumimoji="1" sz="2800">
                      <a:solidFill>
                        <a:schemeClr val="tx1"/>
                      </a:solidFill>
                      <a:latin typeface="굴림" charset="-127"/>
                      <a:ea typeface="굴림" charset="-127"/>
                    </a:defRPr>
                  </a:lvl2pPr>
                  <a:lvl3pPr marL="1143000" indent="-228600" eaLnBrk="0" hangingPunct="0">
                    <a:spcBef>
                      <a:spcPct val="20000"/>
                    </a:spcBef>
                    <a:buChar char="•"/>
                    <a:defRPr kumimoji="1" sz="2400">
                      <a:solidFill>
                        <a:schemeClr val="tx1"/>
                      </a:solidFill>
                      <a:latin typeface="굴림" charset="-127"/>
                      <a:ea typeface="굴림" charset="-127"/>
                    </a:defRPr>
                  </a:lvl3pPr>
                  <a:lvl4pPr marL="1600200" indent="-228600" eaLnBrk="0" hangingPunct="0">
                    <a:spcBef>
                      <a:spcPct val="20000"/>
                    </a:spcBef>
                    <a:buChar char="–"/>
                    <a:defRPr kumimoji="1" sz="2000">
                      <a:solidFill>
                        <a:schemeClr val="tx1"/>
                      </a:solidFill>
                      <a:latin typeface="굴림" charset="-127"/>
                      <a:ea typeface="굴림" charset="-127"/>
                    </a:defRPr>
                  </a:lvl4pPr>
                  <a:lvl5pPr marL="2057400" indent="-228600" eaLnBrk="0" hangingPunct="0">
                    <a:spcBef>
                      <a:spcPct val="20000"/>
                    </a:spcBef>
                    <a:buChar char="»"/>
                    <a:defRPr kumimoji="1" sz="2000">
                      <a:solidFill>
                        <a:schemeClr val="tx1"/>
                      </a:solidFill>
                      <a:latin typeface="굴림" charset="-127"/>
                      <a:ea typeface="굴림" charset="-127"/>
                    </a:defRPr>
                  </a:lvl5pPr>
                  <a:lvl6pPr marL="2514600" indent="-228600" eaLnBrk="0" fontAlgn="base" hangingPunct="0">
                    <a:spcBef>
                      <a:spcPct val="20000"/>
                    </a:spcBef>
                    <a:spcAft>
                      <a:spcPct val="0"/>
                    </a:spcAft>
                    <a:buChar char="»"/>
                    <a:defRPr kumimoji="1" sz="2000">
                      <a:solidFill>
                        <a:schemeClr val="tx1"/>
                      </a:solidFill>
                      <a:latin typeface="굴림" charset="-127"/>
                      <a:ea typeface="굴림" charset="-127"/>
                    </a:defRPr>
                  </a:lvl6pPr>
                  <a:lvl7pPr marL="2971800" indent="-228600" eaLnBrk="0" fontAlgn="base" hangingPunct="0">
                    <a:spcBef>
                      <a:spcPct val="20000"/>
                    </a:spcBef>
                    <a:spcAft>
                      <a:spcPct val="0"/>
                    </a:spcAft>
                    <a:buChar char="»"/>
                    <a:defRPr kumimoji="1" sz="2000">
                      <a:solidFill>
                        <a:schemeClr val="tx1"/>
                      </a:solidFill>
                      <a:latin typeface="굴림" charset="-127"/>
                      <a:ea typeface="굴림" charset="-127"/>
                    </a:defRPr>
                  </a:lvl7pPr>
                  <a:lvl8pPr marL="3429000" indent="-228600" eaLnBrk="0" fontAlgn="base" hangingPunct="0">
                    <a:spcBef>
                      <a:spcPct val="20000"/>
                    </a:spcBef>
                    <a:spcAft>
                      <a:spcPct val="0"/>
                    </a:spcAft>
                    <a:buChar char="»"/>
                    <a:defRPr kumimoji="1" sz="2000">
                      <a:solidFill>
                        <a:schemeClr val="tx1"/>
                      </a:solidFill>
                      <a:latin typeface="굴림" charset="-127"/>
                      <a:ea typeface="굴림" charset="-127"/>
                    </a:defRPr>
                  </a:lvl8pPr>
                  <a:lvl9pPr marL="3886200" indent="-228600" eaLnBrk="0" fontAlgn="base" hangingPunct="0">
                    <a:spcBef>
                      <a:spcPct val="20000"/>
                    </a:spcBef>
                    <a:spcAft>
                      <a:spcPct val="0"/>
                    </a:spcAft>
                    <a:buChar char="»"/>
                    <a:defRPr kumimoji="1" sz="2000">
                      <a:solidFill>
                        <a:schemeClr val="tx1"/>
                      </a:solidFill>
                      <a:latin typeface="굴림" charset="-127"/>
                      <a:ea typeface="굴림" charset="-127"/>
                    </a:defRPr>
                  </a:lvl9pPr>
                </a:lstStyle>
                <a:p>
                  <a:pPr algn="r" eaLnBrk="1" fontAlgn="auto" latinLnBrk="0" hangingPunct="1">
                    <a:lnSpc>
                      <a:spcPct val="120000"/>
                    </a:lnSpc>
                    <a:spcBef>
                      <a:spcPct val="0"/>
                    </a:spcBef>
                    <a:spcAft>
                      <a:spcPts val="0"/>
                    </a:spcAft>
                    <a:buFontTx/>
                    <a:buNone/>
                  </a:pPr>
                  <a:endParaRPr lang="ko-KR" altLang="en-US" sz="1200"/>
                </a:p>
              </p:txBody>
            </p:sp>
            <p:sp>
              <p:nvSpPr>
                <p:cNvPr id="61" name="Rectangle 72"/>
                <p:cNvSpPr>
                  <a:spLocks noChangeArrowheads="1"/>
                </p:cNvSpPr>
                <p:nvPr/>
              </p:nvSpPr>
              <p:spPr bwMode="auto">
                <a:xfrm>
                  <a:off x="1507" y="2098"/>
                  <a:ext cx="231" cy="220"/>
                </a:xfrm>
                <a:prstGeom prst="rect">
                  <a:avLst/>
                </a:prstGeom>
                <a:noFill/>
                <a:ln w="9525">
                  <a:solidFill>
                    <a:srgbClr val="80808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har char="•"/>
                    <a:defRPr kumimoji="1" sz="3200">
                      <a:solidFill>
                        <a:schemeClr val="tx1"/>
                      </a:solidFill>
                      <a:latin typeface="굴림" charset="-127"/>
                      <a:ea typeface="굴림" charset="-127"/>
                    </a:defRPr>
                  </a:lvl1pPr>
                  <a:lvl2pPr marL="742950" indent="-285750" eaLnBrk="0" hangingPunct="0">
                    <a:spcBef>
                      <a:spcPct val="20000"/>
                    </a:spcBef>
                    <a:buChar char="–"/>
                    <a:defRPr kumimoji="1" sz="2800">
                      <a:solidFill>
                        <a:schemeClr val="tx1"/>
                      </a:solidFill>
                      <a:latin typeface="굴림" charset="-127"/>
                      <a:ea typeface="굴림" charset="-127"/>
                    </a:defRPr>
                  </a:lvl2pPr>
                  <a:lvl3pPr marL="1143000" indent="-228600" eaLnBrk="0" hangingPunct="0">
                    <a:spcBef>
                      <a:spcPct val="20000"/>
                    </a:spcBef>
                    <a:buChar char="•"/>
                    <a:defRPr kumimoji="1" sz="2400">
                      <a:solidFill>
                        <a:schemeClr val="tx1"/>
                      </a:solidFill>
                      <a:latin typeface="굴림" charset="-127"/>
                      <a:ea typeface="굴림" charset="-127"/>
                    </a:defRPr>
                  </a:lvl3pPr>
                  <a:lvl4pPr marL="1600200" indent="-228600" eaLnBrk="0" hangingPunct="0">
                    <a:spcBef>
                      <a:spcPct val="20000"/>
                    </a:spcBef>
                    <a:buChar char="–"/>
                    <a:defRPr kumimoji="1" sz="2000">
                      <a:solidFill>
                        <a:schemeClr val="tx1"/>
                      </a:solidFill>
                      <a:latin typeface="굴림" charset="-127"/>
                      <a:ea typeface="굴림" charset="-127"/>
                    </a:defRPr>
                  </a:lvl4pPr>
                  <a:lvl5pPr marL="2057400" indent="-228600" eaLnBrk="0" hangingPunct="0">
                    <a:spcBef>
                      <a:spcPct val="20000"/>
                    </a:spcBef>
                    <a:buChar char="»"/>
                    <a:defRPr kumimoji="1" sz="2000">
                      <a:solidFill>
                        <a:schemeClr val="tx1"/>
                      </a:solidFill>
                      <a:latin typeface="굴림" charset="-127"/>
                      <a:ea typeface="굴림" charset="-127"/>
                    </a:defRPr>
                  </a:lvl5pPr>
                  <a:lvl6pPr marL="2514600" indent="-228600" eaLnBrk="0" fontAlgn="base" hangingPunct="0">
                    <a:spcBef>
                      <a:spcPct val="20000"/>
                    </a:spcBef>
                    <a:spcAft>
                      <a:spcPct val="0"/>
                    </a:spcAft>
                    <a:buChar char="»"/>
                    <a:defRPr kumimoji="1" sz="2000">
                      <a:solidFill>
                        <a:schemeClr val="tx1"/>
                      </a:solidFill>
                      <a:latin typeface="굴림" charset="-127"/>
                      <a:ea typeface="굴림" charset="-127"/>
                    </a:defRPr>
                  </a:lvl6pPr>
                  <a:lvl7pPr marL="2971800" indent="-228600" eaLnBrk="0" fontAlgn="base" hangingPunct="0">
                    <a:spcBef>
                      <a:spcPct val="20000"/>
                    </a:spcBef>
                    <a:spcAft>
                      <a:spcPct val="0"/>
                    </a:spcAft>
                    <a:buChar char="»"/>
                    <a:defRPr kumimoji="1" sz="2000">
                      <a:solidFill>
                        <a:schemeClr val="tx1"/>
                      </a:solidFill>
                      <a:latin typeface="굴림" charset="-127"/>
                      <a:ea typeface="굴림" charset="-127"/>
                    </a:defRPr>
                  </a:lvl7pPr>
                  <a:lvl8pPr marL="3429000" indent="-228600" eaLnBrk="0" fontAlgn="base" hangingPunct="0">
                    <a:spcBef>
                      <a:spcPct val="20000"/>
                    </a:spcBef>
                    <a:spcAft>
                      <a:spcPct val="0"/>
                    </a:spcAft>
                    <a:buChar char="»"/>
                    <a:defRPr kumimoji="1" sz="2000">
                      <a:solidFill>
                        <a:schemeClr val="tx1"/>
                      </a:solidFill>
                      <a:latin typeface="굴림" charset="-127"/>
                      <a:ea typeface="굴림" charset="-127"/>
                    </a:defRPr>
                  </a:lvl8pPr>
                  <a:lvl9pPr marL="3886200" indent="-228600" eaLnBrk="0" fontAlgn="base" hangingPunct="0">
                    <a:spcBef>
                      <a:spcPct val="20000"/>
                    </a:spcBef>
                    <a:spcAft>
                      <a:spcPct val="0"/>
                    </a:spcAft>
                    <a:buChar char="»"/>
                    <a:defRPr kumimoji="1" sz="2000">
                      <a:solidFill>
                        <a:schemeClr val="tx1"/>
                      </a:solidFill>
                      <a:latin typeface="굴림" charset="-127"/>
                      <a:ea typeface="굴림" charset="-127"/>
                    </a:defRPr>
                  </a:lvl9pPr>
                </a:lstStyle>
                <a:p>
                  <a:pPr algn="r" eaLnBrk="1" fontAlgn="auto" latinLnBrk="0" hangingPunct="1">
                    <a:lnSpc>
                      <a:spcPct val="120000"/>
                    </a:lnSpc>
                    <a:spcBef>
                      <a:spcPct val="0"/>
                    </a:spcBef>
                    <a:spcAft>
                      <a:spcPts val="0"/>
                    </a:spcAft>
                    <a:buFontTx/>
                    <a:buNone/>
                  </a:pPr>
                  <a:endParaRPr lang="ko-KR" altLang="en-US" sz="1200"/>
                </a:p>
              </p:txBody>
            </p:sp>
            <p:sp>
              <p:nvSpPr>
                <p:cNvPr id="62" name="Rectangle 73"/>
                <p:cNvSpPr>
                  <a:spLocks noChangeArrowheads="1"/>
                </p:cNvSpPr>
                <p:nvPr/>
              </p:nvSpPr>
              <p:spPr bwMode="auto">
                <a:xfrm>
                  <a:off x="1277" y="2098"/>
                  <a:ext cx="230" cy="220"/>
                </a:xfrm>
                <a:prstGeom prst="rect">
                  <a:avLst/>
                </a:prstGeom>
                <a:noFill/>
                <a:ln w="9525">
                  <a:solidFill>
                    <a:srgbClr val="80808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har char="•"/>
                    <a:defRPr kumimoji="1" sz="3200">
                      <a:solidFill>
                        <a:schemeClr val="tx1"/>
                      </a:solidFill>
                      <a:latin typeface="굴림" charset="-127"/>
                      <a:ea typeface="굴림" charset="-127"/>
                    </a:defRPr>
                  </a:lvl1pPr>
                  <a:lvl2pPr marL="742950" indent="-285750" eaLnBrk="0" hangingPunct="0">
                    <a:spcBef>
                      <a:spcPct val="20000"/>
                    </a:spcBef>
                    <a:buChar char="–"/>
                    <a:defRPr kumimoji="1" sz="2800">
                      <a:solidFill>
                        <a:schemeClr val="tx1"/>
                      </a:solidFill>
                      <a:latin typeface="굴림" charset="-127"/>
                      <a:ea typeface="굴림" charset="-127"/>
                    </a:defRPr>
                  </a:lvl2pPr>
                  <a:lvl3pPr marL="1143000" indent="-228600" eaLnBrk="0" hangingPunct="0">
                    <a:spcBef>
                      <a:spcPct val="20000"/>
                    </a:spcBef>
                    <a:buChar char="•"/>
                    <a:defRPr kumimoji="1" sz="2400">
                      <a:solidFill>
                        <a:schemeClr val="tx1"/>
                      </a:solidFill>
                      <a:latin typeface="굴림" charset="-127"/>
                      <a:ea typeface="굴림" charset="-127"/>
                    </a:defRPr>
                  </a:lvl3pPr>
                  <a:lvl4pPr marL="1600200" indent="-228600" eaLnBrk="0" hangingPunct="0">
                    <a:spcBef>
                      <a:spcPct val="20000"/>
                    </a:spcBef>
                    <a:buChar char="–"/>
                    <a:defRPr kumimoji="1" sz="2000">
                      <a:solidFill>
                        <a:schemeClr val="tx1"/>
                      </a:solidFill>
                      <a:latin typeface="굴림" charset="-127"/>
                      <a:ea typeface="굴림" charset="-127"/>
                    </a:defRPr>
                  </a:lvl4pPr>
                  <a:lvl5pPr marL="2057400" indent="-228600" eaLnBrk="0" hangingPunct="0">
                    <a:spcBef>
                      <a:spcPct val="20000"/>
                    </a:spcBef>
                    <a:buChar char="»"/>
                    <a:defRPr kumimoji="1" sz="2000">
                      <a:solidFill>
                        <a:schemeClr val="tx1"/>
                      </a:solidFill>
                      <a:latin typeface="굴림" charset="-127"/>
                      <a:ea typeface="굴림" charset="-127"/>
                    </a:defRPr>
                  </a:lvl5pPr>
                  <a:lvl6pPr marL="2514600" indent="-228600" eaLnBrk="0" fontAlgn="base" hangingPunct="0">
                    <a:spcBef>
                      <a:spcPct val="20000"/>
                    </a:spcBef>
                    <a:spcAft>
                      <a:spcPct val="0"/>
                    </a:spcAft>
                    <a:buChar char="»"/>
                    <a:defRPr kumimoji="1" sz="2000">
                      <a:solidFill>
                        <a:schemeClr val="tx1"/>
                      </a:solidFill>
                      <a:latin typeface="굴림" charset="-127"/>
                      <a:ea typeface="굴림" charset="-127"/>
                    </a:defRPr>
                  </a:lvl6pPr>
                  <a:lvl7pPr marL="2971800" indent="-228600" eaLnBrk="0" fontAlgn="base" hangingPunct="0">
                    <a:spcBef>
                      <a:spcPct val="20000"/>
                    </a:spcBef>
                    <a:spcAft>
                      <a:spcPct val="0"/>
                    </a:spcAft>
                    <a:buChar char="»"/>
                    <a:defRPr kumimoji="1" sz="2000">
                      <a:solidFill>
                        <a:schemeClr val="tx1"/>
                      </a:solidFill>
                      <a:latin typeface="굴림" charset="-127"/>
                      <a:ea typeface="굴림" charset="-127"/>
                    </a:defRPr>
                  </a:lvl7pPr>
                  <a:lvl8pPr marL="3429000" indent="-228600" eaLnBrk="0" fontAlgn="base" hangingPunct="0">
                    <a:spcBef>
                      <a:spcPct val="20000"/>
                    </a:spcBef>
                    <a:spcAft>
                      <a:spcPct val="0"/>
                    </a:spcAft>
                    <a:buChar char="»"/>
                    <a:defRPr kumimoji="1" sz="2000">
                      <a:solidFill>
                        <a:schemeClr val="tx1"/>
                      </a:solidFill>
                      <a:latin typeface="굴림" charset="-127"/>
                      <a:ea typeface="굴림" charset="-127"/>
                    </a:defRPr>
                  </a:lvl8pPr>
                  <a:lvl9pPr marL="3886200" indent="-228600" eaLnBrk="0" fontAlgn="base" hangingPunct="0">
                    <a:spcBef>
                      <a:spcPct val="20000"/>
                    </a:spcBef>
                    <a:spcAft>
                      <a:spcPct val="0"/>
                    </a:spcAft>
                    <a:buChar char="»"/>
                    <a:defRPr kumimoji="1" sz="2000">
                      <a:solidFill>
                        <a:schemeClr val="tx1"/>
                      </a:solidFill>
                      <a:latin typeface="굴림" charset="-127"/>
                      <a:ea typeface="굴림" charset="-127"/>
                    </a:defRPr>
                  </a:lvl9pPr>
                </a:lstStyle>
                <a:p>
                  <a:pPr algn="r" eaLnBrk="1" fontAlgn="auto" latinLnBrk="0" hangingPunct="1">
                    <a:lnSpc>
                      <a:spcPct val="120000"/>
                    </a:lnSpc>
                    <a:spcBef>
                      <a:spcPct val="0"/>
                    </a:spcBef>
                    <a:spcAft>
                      <a:spcPts val="0"/>
                    </a:spcAft>
                    <a:buFontTx/>
                    <a:buNone/>
                  </a:pPr>
                  <a:endParaRPr lang="ko-KR" altLang="en-US" sz="1200"/>
                </a:p>
              </p:txBody>
            </p:sp>
            <p:sp>
              <p:nvSpPr>
                <p:cNvPr id="63" name="Rectangle 74"/>
                <p:cNvSpPr>
                  <a:spLocks noChangeArrowheads="1"/>
                </p:cNvSpPr>
                <p:nvPr/>
              </p:nvSpPr>
              <p:spPr bwMode="auto">
                <a:xfrm>
                  <a:off x="1046" y="2098"/>
                  <a:ext cx="231" cy="220"/>
                </a:xfrm>
                <a:prstGeom prst="rect">
                  <a:avLst/>
                </a:prstGeom>
                <a:noFill/>
                <a:ln w="9525">
                  <a:solidFill>
                    <a:srgbClr val="80808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har char="•"/>
                    <a:defRPr kumimoji="1" sz="3200">
                      <a:solidFill>
                        <a:schemeClr val="tx1"/>
                      </a:solidFill>
                      <a:latin typeface="굴림" charset="-127"/>
                      <a:ea typeface="굴림" charset="-127"/>
                    </a:defRPr>
                  </a:lvl1pPr>
                  <a:lvl2pPr marL="742950" indent="-285750" eaLnBrk="0" hangingPunct="0">
                    <a:spcBef>
                      <a:spcPct val="20000"/>
                    </a:spcBef>
                    <a:buChar char="–"/>
                    <a:defRPr kumimoji="1" sz="2800">
                      <a:solidFill>
                        <a:schemeClr val="tx1"/>
                      </a:solidFill>
                      <a:latin typeface="굴림" charset="-127"/>
                      <a:ea typeface="굴림" charset="-127"/>
                    </a:defRPr>
                  </a:lvl2pPr>
                  <a:lvl3pPr marL="1143000" indent="-228600" eaLnBrk="0" hangingPunct="0">
                    <a:spcBef>
                      <a:spcPct val="20000"/>
                    </a:spcBef>
                    <a:buChar char="•"/>
                    <a:defRPr kumimoji="1" sz="2400">
                      <a:solidFill>
                        <a:schemeClr val="tx1"/>
                      </a:solidFill>
                      <a:latin typeface="굴림" charset="-127"/>
                      <a:ea typeface="굴림" charset="-127"/>
                    </a:defRPr>
                  </a:lvl3pPr>
                  <a:lvl4pPr marL="1600200" indent="-228600" eaLnBrk="0" hangingPunct="0">
                    <a:spcBef>
                      <a:spcPct val="20000"/>
                    </a:spcBef>
                    <a:buChar char="–"/>
                    <a:defRPr kumimoji="1" sz="2000">
                      <a:solidFill>
                        <a:schemeClr val="tx1"/>
                      </a:solidFill>
                      <a:latin typeface="굴림" charset="-127"/>
                      <a:ea typeface="굴림" charset="-127"/>
                    </a:defRPr>
                  </a:lvl4pPr>
                  <a:lvl5pPr marL="2057400" indent="-228600" eaLnBrk="0" hangingPunct="0">
                    <a:spcBef>
                      <a:spcPct val="20000"/>
                    </a:spcBef>
                    <a:buChar char="»"/>
                    <a:defRPr kumimoji="1" sz="2000">
                      <a:solidFill>
                        <a:schemeClr val="tx1"/>
                      </a:solidFill>
                      <a:latin typeface="굴림" charset="-127"/>
                      <a:ea typeface="굴림" charset="-127"/>
                    </a:defRPr>
                  </a:lvl5pPr>
                  <a:lvl6pPr marL="2514600" indent="-228600" eaLnBrk="0" fontAlgn="base" hangingPunct="0">
                    <a:spcBef>
                      <a:spcPct val="20000"/>
                    </a:spcBef>
                    <a:spcAft>
                      <a:spcPct val="0"/>
                    </a:spcAft>
                    <a:buChar char="»"/>
                    <a:defRPr kumimoji="1" sz="2000">
                      <a:solidFill>
                        <a:schemeClr val="tx1"/>
                      </a:solidFill>
                      <a:latin typeface="굴림" charset="-127"/>
                      <a:ea typeface="굴림" charset="-127"/>
                    </a:defRPr>
                  </a:lvl6pPr>
                  <a:lvl7pPr marL="2971800" indent="-228600" eaLnBrk="0" fontAlgn="base" hangingPunct="0">
                    <a:spcBef>
                      <a:spcPct val="20000"/>
                    </a:spcBef>
                    <a:spcAft>
                      <a:spcPct val="0"/>
                    </a:spcAft>
                    <a:buChar char="»"/>
                    <a:defRPr kumimoji="1" sz="2000">
                      <a:solidFill>
                        <a:schemeClr val="tx1"/>
                      </a:solidFill>
                      <a:latin typeface="굴림" charset="-127"/>
                      <a:ea typeface="굴림" charset="-127"/>
                    </a:defRPr>
                  </a:lvl7pPr>
                  <a:lvl8pPr marL="3429000" indent="-228600" eaLnBrk="0" fontAlgn="base" hangingPunct="0">
                    <a:spcBef>
                      <a:spcPct val="20000"/>
                    </a:spcBef>
                    <a:spcAft>
                      <a:spcPct val="0"/>
                    </a:spcAft>
                    <a:buChar char="»"/>
                    <a:defRPr kumimoji="1" sz="2000">
                      <a:solidFill>
                        <a:schemeClr val="tx1"/>
                      </a:solidFill>
                      <a:latin typeface="굴림" charset="-127"/>
                      <a:ea typeface="굴림" charset="-127"/>
                    </a:defRPr>
                  </a:lvl8pPr>
                  <a:lvl9pPr marL="3886200" indent="-228600" eaLnBrk="0" fontAlgn="base" hangingPunct="0">
                    <a:spcBef>
                      <a:spcPct val="20000"/>
                    </a:spcBef>
                    <a:spcAft>
                      <a:spcPct val="0"/>
                    </a:spcAft>
                    <a:buChar char="»"/>
                    <a:defRPr kumimoji="1" sz="2000">
                      <a:solidFill>
                        <a:schemeClr val="tx1"/>
                      </a:solidFill>
                      <a:latin typeface="굴림" charset="-127"/>
                      <a:ea typeface="굴림" charset="-127"/>
                    </a:defRPr>
                  </a:lvl9pPr>
                </a:lstStyle>
                <a:p>
                  <a:pPr algn="r" eaLnBrk="1" fontAlgn="auto" latinLnBrk="0" hangingPunct="1">
                    <a:lnSpc>
                      <a:spcPct val="120000"/>
                    </a:lnSpc>
                    <a:spcBef>
                      <a:spcPct val="0"/>
                    </a:spcBef>
                    <a:spcAft>
                      <a:spcPts val="0"/>
                    </a:spcAft>
                    <a:buFontTx/>
                    <a:buNone/>
                  </a:pPr>
                  <a:endParaRPr lang="ko-KR" altLang="en-US" sz="1200"/>
                </a:p>
              </p:txBody>
            </p:sp>
            <p:sp>
              <p:nvSpPr>
                <p:cNvPr id="64" name="Rectangle 75"/>
                <p:cNvSpPr>
                  <a:spLocks noChangeArrowheads="1"/>
                </p:cNvSpPr>
                <p:nvPr/>
              </p:nvSpPr>
              <p:spPr bwMode="auto">
                <a:xfrm>
                  <a:off x="816" y="2098"/>
                  <a:ext cx="230" cy="220"/>
                </a:xfrm>
                <a:prstGeom prst="rect">
                  <a:avLst/>
                </a:prstGeom>
                <a:noFill/>
                <a:ln w="9525">
                  <a:solidFill>
                    <a:srgbClr val="80808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har char="•"/>
                    <a:defRPr kumimoji="1" sz="3200">
                      <a:solidFill>
                        <a:schemeClr val="tx1"/>
                      </a:solidFill>
                      <a:latin typeface="굴림" charset="-127"/>
                      <a:ea typeface="굴림" charset="-127"/>
                    </a:defRPr>
                  </a:lvl1pPr>
                  <a:lvl2pPr marL="742950" indent="-285750" eaLnBrk="0" hangingPunct="0">
                    <a:spcBef>
                      <a:spcPct val="20000"/>
                    </a:spcBef>
                    <a:buChar char="–"/>
                    <a:defRPr kumimoji="1" sz="2800">
                      <a:solidFill>
                        <a:schemeClr val="tx1"/>
                      </a:solidFill>
                      <a:latin typeface="굴림" charset="-127"/>
                      <a:ea typeface="굴림" charset="-127"/>
                    </a:defRPr>
                  </a:lvl2pPr>
                  <a:lvl3pPr marL="1143000" indent="-228600" eaLnBrk="0" hangingPunct="0">
                    <a:spcBef>
                      <a:spcPct val="20000"/>
                    </a:spcBef>
                    <a:buChar char="•"/>
                    <a:defRPr kumimoji="1" sz="2400">
                      <a:solidFill>
                        <a:schemeClr val="tx1"/>
                      </a:solidFill>
                      <a:latin typeface="굴림" charset="-127"/>
                      <a:ea typeface="굴림" charset="-127"/>
                    </a:defRPr>
                  </a:lvl3pPr>
                  <a:lvl4pPr marL="1600200" indent="-228600" eaLnBrk="0" hangingPunct="0">
                    <a:spcBef>
                      <a:spcPct val="20000"/>
                    </a:spcBef>
                    <a:buChar char="–"/>
                    <a:defRPr kumimoji="1" sz="2000">
                      <a:solidFill>
                        <a:schemeClr val="tx1"/>
                      </a:solidFill>
                      <a:latin typeface="굴림" charset="-127"/>
                      <a:ea typeface="굴림" charset="-127"/>
                    </a:defRPr>
                  </a:lvl4pPr>
                  <a:lvl5pPr marL="2057400" indent="-228600" eaLnBrk="0" hangingPunct="0">
                    <a:spcBef>
                      <a:spcPct val="20000"/>
                    </a:spcBef>
                    <a:buChar char="»"/>
                    <a:defRPr kumimoji="1" sz="2000">
                      <a:solidFill>
                        <a:schemeClr val="tx1"/>
                      </a:solidFill>
                      <a:latin typeface="굴림" charset="-127"/>
                      <a:ea typeface="굴림" charset="-127"/>
                    </a:defRPr>
                  </a:lvl5pPr>
                  <a:lvl6pPr marL="2514600" indent="-228600" eaLnBrk="0" fontAlgn="base" hangingPunct="0">
                    <a:spcBef>
                      <a:spcPct val="20000"/>
                    </a:spcBef>
                    <a:spcAft>
                      <a:spcPct val="0"/>
                    </a:spcAft>
                    <a:buChar char="»"/>
                    <a:defRPr kumimoji="1" sz="2000">
                      <a:solidFill>
                        <a:schemeClr val="tx1"/>
                      </a:solidFill>
                      <a:latin typeface="굴림" charset="-127"/>
                      <a:ea typeface="굴림" charset="-127"/>
                    </a:defRPr>
                  </a:lvl6pPr>
                  <a:lvl7pPr marL="2971800" indent="-228600" eaLnBrk="0" fontAlgn="base" hangingPunct="0">
                    <a:spcBef>
                      <a:spcPct val="20000"/>
                    </a:spcBef>
                    <a:spcAft>
                      <a:spcPct val="0"/>
                    </a:spcAft>
                    <a:buChar char="»"/>
                    <a:defRPr kumimoji="1" sz="2000">
                      <a:solidFill>
                        <a:schemeClr val="tx1"/>
                      </a:solidFill>
                      <a:latin typeface="굴림" charset="-127"/>
                      <a:ea typeface="굴림" charset="-127"/>
                    </a:defRPr>
                  </a:lvl7pPr>
                  <a:lvl8pPr marL="3429000" indent="-228600" eaLnBrk="0" fontAlgn="base" hangingPunct="0">
                    <a:spcBef>
                      <a:spcPct val="20000"/>
                    </a:spcBef>
                    <a:spcAft>
                      <a:spcPct val="0"/>
                    </a:spcAft>
                    <a:buChar char="»"/>
                    <a:defRPr kumimoji="1" sz="2000">
                      <a:solidFill>
                        <a:schemeClr val="tx1"/>
                      </a:solidFill>
                      <a:latin typeface="굴림" charset="-127"/>
                      <a:ea typeface="굴림" charset="-127"/>
                    </a:defRPr>
                  </a:lvl8pPr>
                  <a:lvl9pPr marL="3886200" indent="-228600" eaLnBrk="0" fontAlgn="base" hangingPunct="0">
                    <a:spcBef>
                      <a:spcPct val="20000"/>
                    </a:spcBef>
                    <a:spcAft>
                      <a:spcPct val="0"/>
                    </a:spcAft>
                    <a:buChar char="»"/>
                    <a:defRPr kumimoji="1" sz="2000">
                      <a:solidFill>
                        <a:schemeClr val="tx1"/>
                      </a:solidFill>
                      <a:latin typeface="굴림" charset="-127"/>
                      <a:ea typeface="굴림" charset="-127"/>
                    </a:defRPr>
                  </a:lvl9pPr>
                </a:lstStyle>
                <a:p>
                  <a:pPr algn="r" eaLnBrk="1" fontAlgn="auto" latinLnBrk="0" hangingPunct="1">
                    <a:lnSpc>
                      <a:spcPct val="120000"/>
                    </a:lnSpc>
                    <a:spcBef>
                      <a:spcPct val="0"/>
                    </a:spcBef>
                    <a:spcAft>
                      <a:spcPts val="0"/>
                    </a:spcAft>
                    <a:buFontTx/>
                    <a:buNone/>
                  </a:pPr>
                  <a:endParaRPr lang="ko-KR" altLang="en-US" sz="1200"/>
                </a:p>
              </p:txBody>
            </p:sp>
            <p:sp>
              <p:nvSpPr>
                <p:cNvPr id="65" name="Rectangle 76"/>
                <p:cNvSpPr>
                  <a:spLocks noChangeArrowheads="1"/>
                </p:cNvSpPr>
                <p:nvPr/>
              </p:nvSpPr>
              <p:spPr bwMode="auto">
                <a:xfrm>
                  <a:off x="2890" y="1878"/>
                  <a:ext cx="230" cy="220"/>
                </a:xfrm>
                <a:prstGeom prst="rect">
                  <a:avLst/>
                </a:prstGeom>
                <a:noFill/>
                <a:ln w="9525">
                  <a:solidFill>
                    <a:srgbClr val="80808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har char="•"/>
                    <a:defRPr kumimoji="1" sz="3200">
                      <a:solidFill>
                        <a:schemeClr val="tx1"/>
                      </a:solidFill>
                      <a:latin typeface="굴림" charset="-127"/>
                      <a:ea typeface="굴림" charset="-127"/>
                    </a:defRPr>
                  </a:lvl1pPr>
                  <a:lvl2pPr marL="742950" indent="-285750" eaLnBrk="0" hangingPunct="0">
                    <a:spcBef>
                      <a:spcPct val="20000"/>
                    </a:spcBef>
                    <a:buChar char="–"/>
                    <a:defRPr kumimoji="1" sz="2800">
                      <a:solidFill>
                        <a:schemeClr val="tx1"/>
                      </a:solidFill>
                      <a:latin typeface="굴림" charset="-127"/>
                      <a:ea typeface="굴림" charset="-127"/>
                    </a:defRPr>
                  </a:lvl2pPr>
                  <a:lvl3pPr marL="1143000" indent="-228600" eaLnBrk="0" hangingPunct="0">
                    <a:spcBef>
                      <a:spcPct val="20000"/>
                    </a:spcBef>
                    <a:buChar char="•"/>
                    <a:defRPr kumimoji="1" sz="2400">
                      <a:solidFill>
                        <a:schemeClr val="tx1"/>
                      </a:solidFill>
                      <a:latin typeface="굴림" charset="-127"/>
                      <a:ea typeface="굴림" charset="-127"/>
                    </a:defRPr>
                  </a:lvl3pPr>
                  <a:lvl4pPr marL="1600200" indent="-228600" eaLnBrk="0" hangingPunct="0">
                    <a:spcBef>
                      <a:spcPct val="20000"/>
                    </a:spcBef>
                    <a:buChar char="–"/>
                    <a:defRPr kumimoji="1" sz="2000">
                      <a:solidFill>
                        <a:schemeClr val="tx1"/>
                      </a:solidFill>
                      <a:latin typeface="굴림" charset="-127"/>
                      <a:ea typeface="굴림" charset="-127"/>
                    </a:defRPr>
                  </a:lvl4pPr>
                  <a:lvl5pPr marL="2057400" indent="-228600" eaLnBrk="0" hangingPunct="0">
                    <a:spcBef>
                      <a:spcPct val="20000"/>
                    </a:spcBef>
                    <a:buChar char="»"/>
                    <a:defRPr kumimoji="1" sz="2000">
                      <a:solidFill>
                        <a:schemeClr val="tx1"/>
                      </a:solidFill>
                      <a:latin typeface="굴림" charset="-127"/>
                      <a:ea typeface="굴림" charset="-127"/>
                    </a:defRPr>
                  </a:lvl5pPr>
                  <a:lvl6pPr marL="2514600" indent="-228600" eaLnBrk="0" fontAlgn="base" hangingPunct="0">
                    <a:spcBef>
                      <a:spcPct val="20000"/>
                    </a:spcBef>
                    <a:spcAft>
                      <a:spcPct val="0"/>
                    </a:spcAft>
                    <a:buChar char="»"/>
                    <a:defRPr kumimoji="1" sz="2000">
                      <a:solidFill>
                        <a:schemeClr val="tx1"/>
                      </a:solidFill>
                      <a:latin typeface="굴림" charset="-127"/>
                      <a:ea typeface="굴림" charset="-127"/>
                    </a:defRPr>
                  </a:lvl6pPr>
                  <a:lvl7pPr marL="2971800" indent="-228600" eaLnBrk="0" fontAlgn="base" hangingPunct="0">
                    <a:spcBef>
                      <a:spcPct val="20000"/>
                    </a:spcBef>
                    <a:spcAft>
                      <a:spcPct val="0"/>
                    </a:spcAft>
                    <a:buChar char="»"/>
                    <a:defRPr kumimoji="1" sz="2000">
                      <a:solidFill>
                        <a:schemeClr val="tx1"/>
                      </a:solidFill>
                      <a:latin typeface="굴림" charset="-127"/>
                      <a:ea typeface="굴림" charset="-127"/>
                    </a:defRPr>
                  </a:lvl7pPr>
                  <a:lvl8pPr marL="3429000" indent="-228600" eaLnBrk="0" fontAlgn="base" hangingPunct="0">
                    <a:spcBef>
                      <a:spcPct val="20000"/>
                    </a:spcBef>
                    <a:spcAft>
                      <a:spcPct val="0"/>
                    </a:spcAft>
                    <a:buChar char="»"/>
                    <a:defRPr kumimoji="1" sz="2000">
                      <a:solidFill>
                        <a:schemeClr val="tx1"/>
                      </a:solidFill>
                      <a:latin typeface="굴림" charset="-127"/>
                      <a:ea typeface="굴림" charset="-127"/>
                    </a:defRPr>
                  </a:lvl8pPr>
                  <a:lvl9pPr marL="3886200" indent="-228600" eaLnBrk="0" fontAlgn="base" hangingPunct="0">
                    <a:spcBef>
                      <a:spcPct val="20000"/>
                    </a:spcBef>
                    <a:spcAft>
                      <a:spcPct val="0"/>
                    </a:spcAft>
                    <a:buChar char="»"/>
                    <a:defRPr kumimoji="1" sz="2000">
                      <a:solidFill>
                        <a:schemeClr val="tx1"/>
                      </a:solidFill>
                      <a:latin typeface="굴림" charset="-127"/>
                      <a:ea typeface="굴림" charset="-127"/>
                    </a:defRPr>
                  </a:lvl9pPr>
                </a:lstStyle>
                <a:p>
                  <a:pPr algn="r" eaLnBrk="1" fontAlgn="auto" latinLnBrk="0" hangingPunct="1">
                    <a:lnSpc>
                      <a:spcPct val="120000"/>
                    </a:lnSpc>
                    <a:spcBef>
                      <a:spcPct val="0"/>
                    </a:spcBef>
                    <a:spcAft>
                      <a:spcPts val="0"/>
                    </a:spcAft>
                    <a:buFontTx/>
                    <a:buNone/>
                  </a:pPr>
                  <a:endParaRPr lang="ko-KR" altLang="en-US" sz="1200"/>
                </a:p>
              </p:txBody>
            </p:sp>
            <p:sp>
              <p:nvSpPr>
                <p:cNvPr id="66" name="Rectangle 77"/>
                <p:cNvSpPr>
                  <a:spLocks noChangeArrowheads="1"/>
                </p:cNvSpPr>
                <p:nvPr/>
              </p:nvSpPr>
              <p:spPr bwMode="auto">
                <a:xfrm>
                  <a:off x="2659" y="1878"/>
                  <a:ext cx="231" cy="220"/>
                </a:xfrm>
                <a:prstGeom prst="rect">
                  <a:avLst/>
                </a:prstGeom>
                <a:noFill/>
                <a:ln w="9525">
                  <a:solidFill>
                    <a:srgbClr val="80808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har char="•"/>
                    <a:defRPr kumimoji="1" sz="3200">
                      <a:solidFill>
                        <a:schemeClr val="tx1"/>
                      </a:solidFill>
                      <a:latin typeface="굴림" charset="-127"/>
                      <a:ea typeface="굴림" charset="-127"/>
                    </a:defRPr>
                  </a:lvl1pPr>
                  <a:lvl2pPr marL="742950" indent="-285750" eaLnBrk="0" hangingPunct="0">
                    <a:spcBef>
                      <a:spcPct val="20000"/>
                    </a:spcBef>
                    <a:buChar char="–"/>
                    <a:defRPr kumimoji="1" sz="2800">
                      <a:solidFill>
                        <a:schemeClr val="tx1"/>
                      </a:solidFill>
                      <a:latin typeface="굴림" charset="-127"/>
                      <a:ea typeface="굴림" charset="-127"/>
                    </a:defRPr>
                  </a:lvl2pPr>
                  <a:lvl3pPr marL="1143000" indent="-228600" eaLnBrk="0" hangingPunct="0">
                    <a:spcBef>
                      <a:spcPct val="20000"/>
                    </a:spcBef>
                    <a:buChar char="•"/>
                    <a:defRPr kumimoji="1" sz="2400">
                      <a:solidFill>
                        <a:schemeClr val="tx1"/>
                      </a:solidFill>
                      <a:latin typeface="굴림" charset="-127"/>
                      <a:ea typeface="굴림" charset="-127"/>
                    </a:defRPr>
                  </a:lvl3pPr>
                  <a:lvl4pPr marL="1600200" indent="-228600" eaLnBrk="0" hangingPunct="0">
                    <a:spcBef>
                      <a:spcPct val="20000"/>
                    </a:spcBef>
                    <a:buChar char="–"/>
                    <a:defRPr kumimoji="1" sz="2000">
                      <a:solidFill>
                        <a:schemeClr val="tx1"/>
                      </a:solidFill>
                      <a:latin typeface="굴림" charset="-127"/>
                      <a:ea typeface="굴림" charset="-127"/>
                    </a:defRPr>
                  </a:lvl4pPr>
                  <a:lvl5pPr marL="2057400" indent="-228600" eaLnBrk="0" hangingPunct="0">
                    <a:spcBef>
                      <a:spcPct val="20000"/>
                    </a:spcBef>
                    <a:buChar char="»"/>
                    <a:defRPr kumimoji="1" sz="2000">
                      <a:solidFill>
                        <a:schemeClr val="tx1"/>
                      </a:solidFill>
                      <a:latin typeface="굴림" charset="-127"/>
                      <a:ea typeface="굴림" charset="-127"/>
                    </a:defRPr>
                  </a:lvl5pPr>
                  <a:lvl6pPr marL="2514600" indent="-228600" eaLnBrk="0" fontAlgn="base" hangingPunct="0">
                    <a:spcBef>
                      <a:spcPct val="20000"/>
                    </a:spcBef>
                    <a:spcAft>
                      <a:spcPct val="0"/>
                    </a:spcAft>
                    <a:buChar char="»"/>
                    <a:defRPr kumimoji="1" sz="2000">
                      <a:solidFill>
                        <a:schemeClr val="tx1"/>
                      </a:solidFill>
                      <a:latin typeface="굴림" charset="-127"/>
                      <a:ea typeface="굴림" charset="-127"/>
                    </a:defRPr>
                  </a:lvl6pPr>
                  <a:lvl7pPr marL="2971800" indent="-228600" eaLnBrk="0" fontAlgn="base" hangingPunct="0">
                    <a:spcBef>
                      <a:spcPct val="20000"/>
                    </a:spcBef>
                    <a:spcAft>
                      <a:spcPct val="0"/>
                    </a:spcAft>
                    <a:buChar char="»"/>
                    <a:defRPr kumimoji="1" sz="2000">
                      <a:solidFill>
                        <a:schemeClr val="tx1"/>
                      </a:solidFill>
                      <a:latin typeface="굴림" charset="-127"/>
                      <a:ea typeface="굴림" charset="-127"/>
                    </a:defRPr>
                  </a:lvl7pPr>
                  <a:lvl8pPr marL="3429000" indent="-228600" eaLnBrk="0" fontAlgn="base" hangingPunct="0">
                    <a:spcBef>
                      <a:spcPct val="20000"/>
                    </a:spcBef>
                    <a:spcAft>
                      <a:spcPct val="0"/>
                    </a:spcAft>
                    <a:buChar char="»"/>
                    <a:defRPr kumimoji="1" sz="2000">
                      <a:solidFill>
                        <a:schemeClr val="tx1"/>
                      </a:solidFill>
                      <a:latin typeface="굴림" charset="-127"/>
                      <a:ea typeface="굴림" charset="-127"/>
                    </a:defRPr>
                  </a:lvl8pPr>
                  <a:lvl9pPr marL="3886200" indent="-228600" eaLnBrk="0" fontAlgn="base" hangingPunct="0">
                    <a:spcBef>
                      <a:spcPct val="20000"/>
                    </a:spcBef>
                    <a:spcAft>
                      <a:spcPct val="0"/>
                    </a:spcAft>
                    <a:buChar char="»"/>
                    <a:defRPr kumimoji="1" sz="2000">
                      <a:solidFill>
                        <a:schemeClr val="tx1"/>
                      </a:solidFill>
                      <a:latin typeface="굴림" charset="-127"/>
                      <a:ea typeface="굴림" charset="-127"/>
                    </a:defRPr>
                  </a:lvl9pPr>
                </a:lstStyle>
                <a:p>
                  <a:pPr algn="r" eaLnBrk="1" fontAlgn="auto" latinLnBrk="0" hangingPunct="1">
                    <a:lnSpc>
                      <a:spcPct val="120000"/>
                    </a:lnSpc>
                    <a:spcBef>
                      <a:spcPct val="0"/>
                    </a:spcBef>
                    <a:spcAft>
                      <a:spcPts val="0"/>
                    </a:spcAft>
                    <a:buFontTx/>
                    <a:buNone/>
                  </a:pPr>
                  <a:endParaRPr lang="ko-KR" altLang="en-US" sz="1200"/>
                </a:p>
              </p:txBody>
            </p:sp>
            <p:sp>
              <p:nvSpPr>
                <p:cNvPr id="67" name="Rectangle 78"/>
                <p:cNvSpPr>
                  <a:spLocks noChangeArrowheads="1"/>
                </p:cNvSpPr>
                <p:nvPr/>
              </p:nvSpPr>
              <p:spPr bwMode="auto">
                <a:xfrm>
                  <a:off x="2429" y="1878"/>
                  <a:ext cx="230" cy="220"/>
                </a:xfrm>
                <a:prstGeom prst="rect">
                  <a:avLst/>
                </a:prstGeom>
                <a:noFill/>
                <a:ln w="9525">
                  <a:solidFill>
                    <a:srgbClr val="80808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har char="•"/>
                    <a:defRPr kumimoji="1" sz="3200">
                      <a:solidFill>
                        <a:schemeClr val="tx1"/>
                      </a:solidFill>
                      <a:latin typeface="굴림" charset="-127"/>
                      <a:ea typeface="굴림" charset="-127"/>
                    </a:defRPr>
                  </a:lvl1pPr>
                  <a:lvl2pPr marL="742950" indent="-285750" eaLnBrk="0" hangingPunct="0">
                    <a:spcBef>
                      <a:spcPct val="20000"/>
                    </a:spcBef>
                    <a:buChar char="–"/>
                    <a:defRPr kumimoji="1" sz="2800">
                      <a:solidFill>
                        <a:schemeClr val="tx1"/>
                      </a:solidFill>
                      <a:latin typeface="굴림" charset="-127"/>
                      <a:ea typeface="굴림" charset="-127"/>
                    </a:defRPr>
                  </a:lvl2pPr>
                  <a:lvl3pPr marL="1143000" indent="-228600" eaLnBrk="0" hangingPunct="0">
                    <a:spcBef>
                      <a:spcPct val="20000"/>
                    </a:spcBef>
                    <a:buChar char="•"/>
                    <a:defRPr kumimoji="1" sz="2400">
                      <a:solidFill>
                        <a:schemeClr val="tx1"/>
                      </a:solidFill>
                      <a:latin typeface="굴림" charset="-127"/>
                      <a:ea typeface="굴림" charset="-127"/>
                    </a:defRPr>
                  </a:lvl3pPr>
                  <a:lvl4pPr marL="1600200" indent="-228600" eaLnBrk="0" hangingPunct="0">
                    <a:spcBef>
                      <a:spcPct val="20000"/>
                    </a:spcBef>
                    <a:buChar char="–"/>
                    <a:defRPr kumimoji="1" sz="2000">
                      <a:solidFill>
                        <a:schemeClr val="tx1"/>
                      </a:solidFill>
                      <a:latin typeface="굴림" charset="-127"/>
                      <a:ea typeface="굴림" charset="-127"/>
                    </a:defRPr>
                  </a:lvl4pPr>
                  <a:lvl5pPr marL="2057400" indent="-228600" eaLnBrk="0" hangingPunct="0">
                    <a:spcBef>
                      <a:spcPct val="20000"/>
                    </a:spcBef>
                    <a:buChar char="»"/>
                    <a:defRPr kumimoji="1" sz="2000">
                      <a:solidFill>
                        <a:schemeClr val="tx1"/>
                      </a:solidFill>
                      <a:latin typeface="굴림" charset="-127"/>
                      <a:ea typeface="굴림" charset="-127"/>
                    </a:defRPr>
                  </a:lvl5pPr>
                  <a:lvl6pPr marL="2514600" indent="-228600" eaLnBrk="0" fontAlgn="base" hangingPunct="0">
                    <a:spcBef>
                      <a:spcPct val="20000"/>
                    </a:spcBef>
                    <a:spcAft>
                      <a:spcPct val="0"/>
                    </a:spcAft>
                    <a:buChar char="»"/>
                    <a:defRPr kumimoji="1" sz="2000">
                      <a:solidFill>
                        <a:schemeClr val="tx1"/>
                      </a:solidFill>
                      <a:latin typeface="굴림" charset="-127"/>
                      <a:ea typeface="굴림" charset="-127"/>
                    </a:defRPr>
                  </a:lvl6pPr>
                  <a:lvl7pPr marL="2971800" indent="-228600" eaLnBrk="0" fontAlgn="base" hangingPunct="0">
                    <a:spcBef>
                      <a:spcPct val="20000"/>
                    </a:spcBef>
                    <a:spcAft>
                      <a:spcPct val="0"/>
                    </a:spcAft>
                    <a:buChar char="»"/>
                    <a:defRPr kumimoji="1" sz="2000">
                      <a:solidFill>
                        <a:schemeClr val="tx1"/>
                      </a:solidFill>
                      <a:latin typeface="굴림" charset="-127"/>
                      <a:ea typeface="굴림" charset="-127"/>
                    </a:defRPr>
                  </a:lvl7pPr>
                  <a:lvl8pPr marL="3429000" indent="-228600" eaLnBrk="0" fontAlgn="base" hangingPunct="0">
                    <a:spcBef>
                      <a:spcPct val="20000"/>
                    </a:spcBef>
                    <a:spcAft>
                      <a:spcPct val="0"/>
                    </a:spcAft>
                    <a:buChar char="»"/>
                    <a:defRPr kumimoji="1" sz="2000">
                      <a:solidFill>
                        <a:schemeClr val="tx1"/>
                      </a:solidFill>
                      <a:latin typeface="굴림" charset="-127"/>
                      <a:ea typeface="굴림" charset="-127"/>
                    </a:defRPr>
                  </a:lvl8pPr>
                  <a:lvl9pPr marL="3886200" indent="-228600" eaLnBrk="0" fontAlgn="base" hangingPunct="0">
                    <a:spcBef>
                      <a:spcPct val="20000"/>
                    </a:spcBef>
                    <a:spcAft>
                      <a:spcPct val="0"/>
                    </a:spcAft>
                    <a:buChar char="»"/>
                    <a:defRPr kumimoji="1" sz="2000">
                      <a:solidFill>
                        <a:schemeClr val="tx1"/>
                      </a:solidFill>
                      <a:latin typeface="굴림" charset="-127"/>
                      <a:ea typeface="굴림" charset="-127"/>
                    </a:defRPr>
                  </a:lvl9pPr>
                </a:lstStyle>
                <a:p>
                  <a:pPr algn="r" eaLnBrk="1" fontAlgn="auto" latinLnBrk="0" hangingPunct="1">
                    <a:lnSpc>
                      <a:spcPct val="120000"/>
                    </a:lnSpc>
                    <a:spcBef>
                      <a:spcPct val="0"/>
                    </a:spcBef>
                    <a:spcAft>
                      <a:spcPts val="0"/>
                    </a:spcAft>
                    <a:buFontTx/>
                    <a:buNone/>
                  </a:pPr>
                  <a:endParaRPr lang="ko-KR" altLang="en-US" sz="1200"/>
                </a:p>
              </p:txBody>
            </p:sp>
            <p:sp>
              <p:nvSpPr>
                <p:cNvPr id="68" name="Rectangle 79"/>
                <p:cNvSpPr>
                  <a:spLocks noChangeArrowheads="1"/>
                </p:cNvSpPr>
                <p:nvPr/>
              </p:nvSpPr>
              <p:spPr bwMode="auto">
                <a:xfrm>
                  <a:off x="2198" y="1878"/>
                  <a:ext cx="231" cy="220"/>
                </a:xfrm>
                <a:prstGeom prst="rect">
                  <a:avLst/>
                </a:prstGeom>
                <a:noFill/>
                <a:ln w="9525">
                  <a:solidFill>
                    <a:srgbClr val="80808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har char="•"/>
                    <a:defRPr kumimoji="1" sz="3200">
                      <a:solidFill>
                        <a:schemeClr val="tx1"/>
                      </a:solidFill>
                      <a:latin typeface="굴림" charset="-127"/>
                      <a:ea typeface="굴림" charset="-127"/>
                    </a:defRPr>
                  </a:lvl1pPr>
                  <a:lvl2pPr marL="742950" indent="-285750" eaLnBrk="0" hangingPunct="0">
                    <a:spcBef>
                      <a:spcPct val="20000"/>
                    </a:spcBef>
                    <a:buChar char="–"/>
                    <a:defRPr kumimoji="1" sz="2800">
                      <a:solidFill>
                        <a:schemeClr val="tx1"/>
                      </a:solidFill>
                      <a:latin typeface="굴림" charset="-127"/>
                      <a:ea typeface="굴림" charset="-127"/>
                    </a:defRPr>
                  </a:lvl2pPr>
                  <a:lvl3pPr marL="1143000" indent="-228600" eaLnBrk="0" hangingPunct="0">
                    <a:spcBef>
                      <a:spcPct val="20000"/>
                    </a:spcBef>
                    <a:buChar char="•"/>
                    <a:defRPr kumimoji="1" sz="2400">
                      <a:solidFill>
                        <a:schemeClr val="tx1"/>
                      </a:solidFill>
                      <a:latin typeface="굴림" charset="-127"/>
                      <a:ea typeface="굴림" charset="-127"/>
                    </a:defRPr>
                  </a:lvl3pPr>
                  <a:lvl4pPr marL="1600200" indent="-228600" eaLnBrk="0" hangingPunct="0">
                    <a:spcBef>
                      <a:spcPct val="20000"/>
                    </a:spcBef>
                    <a:buChar char="–"/>
                    <a:defRPr kumimoji="1" sz="2000">
                      <a:solidFill>
                        <a:schemeClr val="tx1"/>
                      </a:solidFill>
                      <a:latin typeface="굴림" charset="-127"/>
                      <a:ea typeface="굴림" charset="-127"/>
                    </a:defRPr>
                  </a:lvl4pPr>
                  <a:lvl5pPr marL="2057400" indent="-228600" eaLnBrk="0" hangingPunct="0">
                    <a:spcBef>
                      <a:spcPct val="20000"/>
                    </a:spcBef>
                    <a:buChar char="»"/>
                    <a:defRPr kumimoji="1" sz="2000">
                      <a:solidFill>
                        <a:schemeClr val="tx1"/>
                      </a:solidFill>
                      <a:latin typeface="굴림" charset="-127"/>
                      <a:ea typeface="굴림" charset="-127"/>
                    </a:defRPr>
                  </a:lvl5pPr>
                  <a:lvl6pPr marL="2514600" indent="-228600" eaLnBrk="0" fontAlgn="base" hangingPunct="0">
                    <a:spcBef>
                      <a:spcPct val="20000"/>
                    </a:spcBef>
                    <a:spcAft>
                      <a:spcPct val="0"/>
                    </a:spcAft>
                    <a:buChar char="»"/>
                    <a:defRPr kumimoji="1" sz="2000">
                      <a:solidFill>
                        <a:schemeClr val="tx1"/>
                      </a:solidFill>
                      <a:latin typeface="굴림" charset="-127"/>
                      <a:ea typeface="굴림" charset="-127"/>
                    </a:defRPr>
                  </a:lvl6pPr>
                  <a:lvl7pPr marL="2971800" indent="-228600" eaLnBrk="0" fontAlgn="base" hangingPunct="0">
                    <a:spcBef>
                      <a:spcPct val="20000"/>
                    </a:spcBef>
                    <a:spcAft>
                      <a:spcPct val="0"/>
                    </a:spcAft>
                    <a:buChar char="»"/>
                    <a:defRPr kumimoji="1" sz="2000">
                      <a:solidFill>
                        <a:schemeClr val="tx1"/>
                      </a:solidFill>
                      <a:latin typeface="굴림" charset="-127"/>
                      <a:ea typeface="굴림" charset="-127"/>
                    </a:defRPr>
                  </a:lvl7pPr>
                  <a:lvl8pPr marL="3429000" indent="-228600" eaLnBrk="0" fontAlgn="base" hangingPunct="0">
                    <a:spcBef>
                      <a:spcPct val="20000"/>
                    </a:spcBef>
                    <a:spcAft>
                      <a:spcPct val="0"/>
                    </a:spcAft>
                    <a:buChar char="»"/>
                    <a:defRPr kumimoji="1" sz="2000">
                      <a:solidFill>
                        <a:schemeClr val="tx1"/>
                      </a:solidFill>
                      <a:latin typeface="굴림" charset="-127"/>
                      <a:ea typeface="굴림" charset="-127"/>
                    </a:defRPr>
                  </a:lvl8pPr>
                  <a:lvl9pPr marL="3886200" indent="-228600" eaLnBrk="0" fontAlgn="base" hangingPunct="0">
                    <a:spcBef>
                      <a:spcPct val="20000"/>
                    </a:spcBef>
                    <a:spcAft>
                      <a:spcPct val="0"/>
                    </a:spcAft>
                    <a:buChar char="»"/>
                    <a:defRPr kumimoji="1" sz="2000">
                      <a:solidFill>
                        <a:schemeClr val="tx1"/>
                      </a:solidFill>
                      <a:latin typeface="굴림" charset="-127"/>
                      <a:ea typeface="굴림" charset="-127"/>
                    </a:defRPr>
                  </a:lvl9pPr>
                </a:lstStyle>
                <a:p>
                  <a:pPr algn="r" eaLnBrk="1" fontAlgn="auto" latinLnBrk="0" hangingPunct="1">
                    <a:lnSpc>
                      <a:spcPct val="120000"/>
                    </a:lnSpc>
                    <a:spcBef>
                      <a:spcPct val="0"/>
                    </a:spcBef>
                    <a:spcAft>
                      <a:spcPts val="0"/>
                    </a:spcAft>
                    <a:buFontTx/>
                    <a:buNone/>
                  </a:pPr>
                  <a:endParaRPr lang="ko-KR" altLang="en-US" sz="1200"/>
                </a:p>
              </p:txBody>
            </p:sp>
            <p:sp>
              <p:nvSpPr>
                <p:cNvPr id="69" name="Rectangle 80"/>
                <p:cNvSpPr>
                  <a:spLocks noChangeArrowheads="1"/>
                </p:cNvSpPr>
                <p:nvPr/>
              </p:nvSpPr>
              <p:spPr bwMode="auto">
                <a:xfrm>
                  <a:off x="1968" y="1878"/>
                  <a:ext cx="230" cy="220"/>
                </a:xfrm>
                <a:prstGeom prst="rect">
                  <a:avLst/>
                </a:prstGeom>
                <a:noFill/>
                <a:ln w="9525">
                  <a:solidFill>
                    <a:srgbClr val="80808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har char="•"/>
                    <a:defRPr kumimoji="1" sz="3200">
                      <a:solidFill>
                        <a:schemeClr val="tx1"/>
                      </a:solidFill>
                      <a:latin typeface="굴림" charset="-127"/>
                      <a:ea typeface="굴림" charset="-127"/>
                    </a:defRPr>
                  </a:lvl1pPr>
                  <a:lvl2pPr marL="742950" indent="-285750" eaLnBrk="0" hangingPunct="0">
                    <a:spcBef>
                      <a:spcPct val="20000"/>
                    </a:spcBef>
                    <a:buChar char="–"/>
                    <a:defRPr kumimoji="1" sz="2800">
                      <a:solidFill>
                        <a:schemeClr val="tx1"/>
                      </a:solidFill>
                      <a:latin typeface="굴림" charset="-127"/>
                      <a:ea typeface="굴림" charset="-127"/>
                    </a:defRPr>
                  </a:lvl2pPr>
                  <a:lvl3pPr marL="1143000" indent="-228600" eaLnBrk="0" hangingPunct="0">
                    <a:spcBef>
                      <a:spcPct val="20000"/>
                    </a:spcBef>
                    <a:buChar char="•"/>
                    <a:defRPr kumimoji="1" sz="2400">
                      <a:solidFill>
                        <a:schemeClr val="tx1"/>
                      </a:solidFill>
                      <a:latin typeface="굴림" charset="-127"/>
                      <a:ea typeface="굴림" charset="-127"/>
                    </a:defRPr>
                  </a:lvl3pPr>
                  <a:lvl4pPr marL="1600200" indent="-228600" eaLnBrk="0" hangingPunct="0">
                    <a:spcBef>
                      <a:spcPct val="20000"/>
                    </a:spcBef>
                    <a:buChar char="–"/>
                    <a:defRPr kumimoji="1" sz="2000">
                      <a:solidFill>
                        <a:schemeClr val="tx1"/>
                      </a:solidFill>
                      <a:latin typeface="굴림" charset="-127"/>
                      <a:ea typeface="굴림" charset="-127"/>
                    </a:defRPr>
                  </a:lvl4pPr>
                  <a:lvl5pPr marL="2057400" indent="-228600" eaLnBrk="0" hangingPunct="0">
                    <a:spcBef>
                      <a:spcPct val="20000"/>
                    </a:spcBef>
                    <a:buChar char="»"/>
                    <a:defRPr kumimoji="1" sz="2000">
                      <a:solidFill>
                        <a:schemeClr val="tx1"/>
                      </a:solidFill>
                      <a:latin typeface="굴림" charset="-127"/>
                      <a:ea typeface="굴림" charset="-127"/>
                    </a:defRPr>
                  </a:lvl5pPr>
                  <a:lvl6pPr marL="2514600" indent="-228600" eaLnBrk="0" fontAlgn="base" hangingPunct="0">
                    <a:spcBef>
                      <a:spcPct val="20000"/>
                    </a:spcBef>
                    <a:spcAft>
                      <a:spcPct val="0"/>
                    </a:spcAft>
                    <a:buChar char="»"/>
                    <a:defRPr kumimoji="1" sz="2000">
                      <a:solidFill>
                        <a:schemeClr val="tx1"/>
                      </a:solidFill>
                      <a:latin typeface="굴림" charset="-127"/>
                      <a:ea typeface="굴림" charset="-127"/>
                    </a:defRPr>
                  </a:lvl6pPr>
                  <a:lvl7pPr marL="2971800" indent="-228600" eaLnBrk="0" fontAlgn="base" hangingPunct="0">
                    <a:spcBef>
                      <a:spcPct val="20000"/>
                    </a:spcBef>
                    <a:spcAft>
                      <a:spcPct val="0"/>
                    </a:spcAft>
                    <a:buChar char="»"/>
                    <a:defRPr kumimoji="1" sz="2000">
                      <a:solidFill>
                        <a:schemeClr val="tx1"/>
                      </a:solidFill>
                      <a:latin typeface="굴림" charset="-127"/>
                      <a:ea typeface="굴림" charset="-127"/>
                    </a:defRPr>
                  </a:lvl7pPr>
                  <a:lvl8pPr marL="3429000" indent="-228600" eaLnBrk="0" fontAlgn="base" hangingPunct="0">
                    <a:spcBef>
                      <a:spcPct val="20000"/>
                    </a:spcBef>
                    <a:spcAft>
                      <a:spcPct val="0"/>
                    </a:spcAft>
                    <a:buChar char="»"/>
                    <a:defRPr kumimoji="1" sz="2000">
                      <a:solidFill>
                        <a:schemeClr val="tx1"/>
                      </a:solidFill>
                      <a:latin typeface="굴림" charset="-127"/>
                      <a:ea typeface="굴림" charset="-127"/>
                    </a:defRPr>
                  </a:lvl8pPr>
                  <a:lvl9pPr marL="3886200" indent="-228600" eaLnBrk="0" fontAlgn="base" hangingPunct="0">
                    <a:spcBef>
                      <a:spcPct val="20000"/>
                    </a:spcBef>
                    <a:spcAft>
                      <a:spcPct val="0"/>
                    </a:spcAft>
                    <a:buChar char="»"/>
                    <a:defRPr kumimoji="1" sz="2000">
                      <a:solidFill>
                        <a:schemeClr val="tx1"/>
                      </a:solidFill>
                      <a:latin typeface="굴림" charset="-127"/>
                      <a:ea typeface="굴림" charset="-127"/>
                    </a:defRPr>
                  </a:lvl9pPr>
                </a:lstStyle>
                <a:p>
                  <a:pPr algn="r" eaLnBrk="1" fontAlgn="auto" latinLnBrk="0" hangingPunct="1">
                    <a:lnSpc>
                      <a:spcPct val="120000"/>
                    </a:lnSpc>
                    <a:spcBef>
                      <a:spcPct val="0"/>
                    </a:spcBef>
                    <a:spcAft>
                      <a:spcPts val="0"/>
                    </a:spcAft>
                    <a:buFontTx/>
                    <a:buNone/>
                  </a:pPr>
                  <a:endParaRPr lang="ko-KR" altLang="en-US" sz="1200"/>
                </a:p>
              </p:txBody>
            </p:sp>
            <p:sp>
              <p:nvSpPr>
                <p:cNvPr id="70" name="Rectangle 81"/>
                <p:cNvSpPr>
                  <a:spLocks noChangeArrowheads="1"/>
                </p:cNvSpPr>
                <p:nvPr/>
              </p:nvSpPr>
              <p:spPr bwMode="auto">
                <a:xfrm>
                  <a:off x="1738" y="1878"/>
                  <a:ext cx="230" cy="220"/>
                </a:xfrm>
                <a:prstGeom prst="rect">
                  <a:avLst/>
                </a:prstGeom>
                <a:noFill/>
                <a:ln w="9525">
                  <a:solidFill>
                    <a:srgbClr val="80808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har char="•"/>
                    <a:defRPr kumimoji="1" sz="3200">
                      <a:solidFill>
                        <a:schemeClr val="tx1"/>
                      </a:solidFill>
                      <a:latin typeface="굴림" charset="-127"/>
                      <a:ea typeface="굴림" charset="-127"/>
                    </a:defRPr>
                  </a:lvl1pPr>
                  <a:lvl2pPr marL="742950" indent="-285750" eaLnBrk="0" hangingPunct="0">
                    <a:spcBef>
                      <a:spcPct val="20000"/>
                    </a:spcBef>
                    <a:buChar char="–"/>
                    <a:defRPr kumimoji="1" sz="2800">
                      <a:solidFill>
                        <a:schemeClr val="tx1"/>
                      </a:solidFill>
                      <a:latin typeface="굴림" charset="-127"/>
                      <a:ea typeface="굴림" charset="-127"/>
                    </a:defRPr>
                  </a:lvl2pPr>
                  <a:lvl3pPr marL="1143000" indent="-228600" eaLnBrk="0" hangingPunct="0">
                    <a:spcBef>
                      <a:spcPct val="20000"/>
                    </a:spcBef>
                    <a:buChar char="•"/>
                    <a:defRPr kumimoji="1" sz="2400">
                      <a:solidFill>
                        <a:schemeClr val="tx1"/>
                      </a:solidFill>
                      <a:latin typeface="굴림" charset="-127"/>
                      <a:ea typeface="굴림" charset="-127"/>
                    </a:defRPr>
                  </a:lvl3pPr>
                  <a:lvl4pPr marL="1600200" indent="-228600" eaLnBrk="0" hangingPunct="0">
                    <a:spcBef>
                      <a:spcPct val="20000"/>
                    </a:spcBef>
                    <a:buChar char="–"/>
                    <a:defRPr kumimoji="1" sz="2000">
                      <a:solidFill>
                        <a:schemeClr val="tx1"/>
                      </a:solidFill>
                      <a:latin typeface="굴림" charset="-127"/>
                      <a:ea typeface="굴림" charset="-127"/>
                    </a:defRPr>
                  </a:lvl4pPr>
                  <a:lvl5pPr marL="2057400" indent="-228600" eaLnBrk="0" hangingPunct="0">
                    <a:spcBef>
                      <a:spcPct val="20000"/>
                    </a:spcBef>
                    <a:buChar char="»"/>
                    <a:defRPr kumimoji="1" sz="2000">
                      <a:solidFill>
                        <a:schemeClr val="tx1"/>
                      </a:solidFill>
                      <a:latin typeface="굴림" charset="-127"/>
                      <a:ea typeface="굴림" charset="-127"/>
                    </a:defRPr>
                  </a:lvl5pPr>
                  <a:lvl6pPr marL="2514600" indent="-228600" eaLnBrk="0" fontAlgn="base" hangingPunct="0">
                    <a:spcBef>
                      <a:spcPct val="20000"/>
                    </a:spcBef>
                    <a:spcAft>
                      <a:spcPct val="0"/>
                    </a:spcAft>
                    <a:buChar char="»"/>
                    <a:defRPr kumimoji="1" sz="2000">
                      <a:solidFill>
                        <a:schemeClr val="tx1"/>
                      </a:solidFill>
                      <a:latin typeface="굴림" charset="-127"/>
                      <a:ea typeface="굴림" charset="-127"/>
                    </a:defRPr>
                  </a:lvl6pPr>
                  <a:lvl7pPr marL="2971800" indent="-228600" eaLnBrk="0" fontAlgn="base" hangingPunct="0">
                    <a:spcBef>
                      <a:spcPct val="20000"/>
                    </a:spcBef>
                    <a:spcAft>
                      <a:spcPct val="0"/>
                    </a:spcAft>
                    <a:buChar char="»"/>
                    <a:defRPr kumimoji="1" sz="2000">
                      <a:solidFill>
                        <a:schemeClr val="tx1"/>
                      </a:solidFill>
                      <a:latin typeface="굴림" charset="-127"/>
                      <a:ea typeface="굴림" charset="-127"/>
                    </a:defRPr>
                  </a:lvl7pPr>
                  <a:lvl8pPr marL="3429000" indent="-228600" eaLnBrk="0" fontAlgn="base" hangingPunct="0">
                    <a:spcBef>
                      <a:spcPct val="20000"/>
                    </a:spcBef>
                    <a:spcAft>
                      <a:spcPct val="0"/>
                    </a:spcAft>
                    <a:buChar char="»"/>
                    <a:defRPr kumimoji="1" sz="2000">
                      <a:solidFill>
                        <a:schemeClr val="tx1"/>
                      </a:solidFill>
                      <a:latin typeface="굴림" charset="-127"/>
                      <a:ea typeface="굴림" charset="-127"/>
                    </a:defRPr>
                  </a:lvl8pPr>
                  <a:lvl9pPr marL="3886200" indent="-228600" eaLnBrk="0" fontAlgn="base" hangingPunct="0">
                    <a:spcBef>
                      <a:spcPct val="20000"/>
                    </a:spcBef>
                    <a:spcAft>
                      <a:spcPct val="0"/>
                    </a:spcAft>
                    <a:buChar char="»"/>
                    <a:defRPr kumimoji="1" sz="2000">
                      <a:solidFill>
                        <a:schemeClr val="tx1"/>
                      </a:solidFill>
                      <a:latin typeface="굴림" charset="-127"/>
                      <a:ea typeface="굴림" charset="-127"/>
                    </a:defRPr>
                  </a:lvl9pPr>
                </a:lstStyle>
                <a:p>
                  <a:pPr algn="r" eaLnBrk="1" fontAlgn="auto" latinLnBrk="0" hangingPunct="1">
                    <a:lnSpc>
                      <a:spcPct val="120000"/>
                    </a:lnSpc>
                    <a:spcBef>
                      <a:spcPct val="0"/>
                    </a:spcBef>
                    <a:spcAft>
                      <a:spcPts val="0"/>
                    </a:spcAft>
                    <a:buFontTx/>
                    <a:buNone/>
                  </a:pPr>
                  <a:endParaRPr lang="ko-KR" altLang="en-US" sz="1200"/>
                </a:p>
              </p:txBody>
            </p:sp>
            <p:sp>
              <p:nvSpPr>
                <p:cNvPr id="71" name="Rectangle 82"/>
                <p:cNvSpPr>
                  <a:spLocks noChangeArrowheads="1"/>
                </p:cNvSpPr>
                <p:nvPr/>
              </p:nvSpPr>
              <p:spPr bwMode="auto">
                <a:xfrm>
                  <a:off x="1507" y="1878"/>
                  <a:ext cx="231" cy="220"/>
                </a:xfrm>
                <a:prstGeom prst="rect">
                  <a:avLst/>
                </a:prstGeom>
                <a:noFill/>
                <a:ln w="9525">
                  <a:solidFill>
                    <a:srgbClr val="80808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har char="•"/>
                    <a:defRPr kumimoji="1" sz="3200">
                      <a:solidFill>
                        <a:schemeClr val="tx1"/>
                      </a:solidFill>
                      <a:latin typeface="굴림" charset="-127"/>
                      <a:ea typeface="굴림" charset="-127"/>
                    </a:defRPr>
                  </a:lvl1pPr>
                  <a:lvl2pPr marL="742950" indent="-285750" eaLnBrk="0" hangingPunct="0">
                    <a:spcBef>
                      <a:spcPct val="20000"/>
                    </a:spcBef>
                    <a:buChar char="–"/>
                    <a:defRPr kumimoji="1" sz="2800">
                      <a:solidFill>
                        <a:schemeClr val="tx1"/>
                      </a:solidFill>
                      <a:latin typeface="굴림" charset="-127"/>
                      <a:ea typeface="굴림" charset="-127"/>
                    </a:defRPr>
                  </a:lvl2pPr>
                  <a:lvl3pPr marL="1143000" indent="-228600" eaLnBrk="0" hangingPunct="0">
                    <a:spcBef>
                      <a:spcPct val="20000"/>
                    </a:spcBef>
                    <a:buChar char="•"/>
                    <a:defRPr kumimoji="1" sz="2400">
                      <a:solidFill>
                        <a:schemeClr val="tx1"/>
                      </a:solidFill>
                      <a:latin typeface="굴림" charset="-127"/>
                      <a:ea typeface="굴림" charset="-127"/>
                    </a:defRPr>
                  </a:lvl3pPr>
                  <a:lvl4pPr marL="1600200" indent="-228600" eaLnBrk="0" hangingPunct="0">
                    <a:spcBef>
                      <a:spcPct val="20000"/>
                    </a:spcBef>
                    <a:buChar char="–"/>
                    <a:defRPr kumimoji="1" sz="2000">
                      <a:solidFill>
                        <a:schemeClr val="tx1"/>
                      </a:solidFill>
                      <a:latin typeface="굴림" charset="-127"/>
                      <a:ea typeface="굴림" charset="-127"/>
                    </a:defRPr>
                  </a:lvl4pPr>
                  <a:lvl5pPr marL="2057400" indent="-228600" eaLnBrk="0" hangingPunct="0">
                    <a:spcBef>
                      <a:spcPct val="20000"/>
                    </a:spcBef>
                    <a:buChar char="»"/>
                    <a:defRPr kumimoji="1" sz="2000">
                      <a:solidFill>
                        <a:schemeClr val="tx1"/>
                      </a:solidFill>
                      <a:latin typeface="굴림" charset="-127"/>
                      <a:ea typeface="굴림" charset="-127"/>
                    </a:defRPr>
                  </a:lvl5pPr>
                  <a:lvl6pPr marL="2514600" indent="-228600" eaLnBrk="0" fontAlgn="base" hangingPunct="0">
                    <a:spcBef>
                      <a:spcPct val="20000"/>
                    </a:spcBef>
                    <a:spcAft>
                      <a:spcPct val="0"/>
                    </a:spcAft>
                    <a:buChar char="»"/>
                    <a:defRPr kumimoji="1" sz="2000">
                      <a:solidFill>
                        <a:schemeClr val="tx1"/>
                      </a:solidFill>
                      <a:latin typeface="굴림" charset="-127"/>
                      <a:ea typeface="굴림" charset="-127"/>
                    </a:defRPr>
                  </a:lvl6pPr>
                  <a:lvl7pPr marL="2971800" indent="-228600" eaLnBrk="0" fontAlgn="base" hangingPunct="0">
                    <a:spcBef>
                      <a:spcPct val="20000"/>
                    </a:spcBef>
                    <a:spcAft>
                      <a:spcPct val="0"/>
                    </a:spcAft>
                    <a:buChar char="»"/>
                    <a:defRPr kumimoji="1" sz="2000">
                      <a:solidFill>
                        <a:schemeClr val="tx1"/>
                      </a:solidFill>
                      <a:latin typeface="굴림" charset="-127"/>
                      <a:ea typeface="굴림" charset="-127"/>
                    </a:defRPr>
                  </a:lvl7pPr>
                  <a:lvl8pPr marL="3429000" indent="-228600" eaLnBrk="0" fontAlgn="base" hangingPunct="0">
                    <a:spcBef>
                      <a:spcPct val="20000"/>
                    </a:spcBef>
                    <a:spcAft>
                      <a:spcPct val="0"/>
                    </a:spcAft>
                    <a:buChar char="»"/>
                    <a:defRPr kumimoji="1" sz="2000">
                      <a:solidFill>
                        <a:schemeClr val="tx1"/>
                      </a:solidFill>
                      <a:latin typeface="굴림" charset="-127"/>
                      <a:ea typeface="굴림" charset="-127"/>
                    </a:defRPr>
                  </a:lvl8pPr>
                  <a:lvl9pPr marL="3886200" indent="-228600" eaLnBrk="0" fontAlgn="base" hangingPunct="0">
                    <a:spcBef>
                      <a:spcPct val="20000"/>
                    </a:spcBef>
                    <a:spcAft>
                      <a:spcPct val="0"/>
                    </a:spcAft>
                    <a:buChar char="»"/>
                    <a:defRPr kumimoji="1" sz="2000">
                      <a:solidFill>
                        <a:schemeClr val="tx1"/>
                      </a:solidFill>
                      <a:latin typeface="굴림" charset="-127"/>
                      <a:ea typeface="굴림" charset="-127"/>
                    </a:defRPr>
                  </a:lvl9pPr>
                </a:lstStyle>
                <a:p>
                  <a:pPr algn="r" eaLnBrk="1" fontAlgn="auto" latinLnBrk="0" hangingPunct="1">
                    <a:lnSpc>
                      <a:spcPct val="120000"/>
                    </a:lnSpc>
                    <a:spcBef>
                      <a:spcPct val="0"/>
                    </a:spcBef>
                    <a:spcAft>
                      <a:spcPts val="0"/>
                    </a:spcAft>
                    <a:buFontTx/>
                    <a:buNone/>
                  </a:pPr>
                  <a:endParaRPr lang="ko-KR" altLang="en-US" sz="1200"/>
                </a:p>
              </p:txBody>
            </p:sp>
            <p:sp>
              <p:nvSpPr>
                <p:cNvPr id="72" name="Rectangle 83"/>
                <p:cNvSpPr>
                  <a:spLocks noChangeArrowheads="1"/>
                </p:cNvSpPr>
                <p:nvPr/>
              </p:nvSpPr>
              <p:spPr bwMode="auto">
                <a:xfrm>
                  <a:off x="1277" y="1878"/>
                  <a:ext cx="230" cy="220"/>
                </a:xfrm>
                <a:prstGeom prst="rect">
                  <a:avLst/>
                </a:prstGeom>
                <a:noFill/>
                <a:ln w="9525">
                  <a:solidFill>
                    <a:srgbClr val="80808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har char="•"/>
                    <a:defRPr kumimoji="1" sz="3200">
                      <a:solidFill>
                        <a:schemeClr val="tx1"/>
                      </a:solidFill>
                      <a:latin typeface="굴림" charset="-127"/>
                      <a:ea typeface="굴림" charset="-127"/>
                    </a:defRPr>
                  </a:lvl1pPr>
                  <a:lvl2pPr marL="742950" indent="-285750" eaLnBrk="0" hangingPunct="0">
                    <a:spcBef>
                      <a:spcPct val="20000"/>
                    </a:spcBef>
                    <a:buChar char="–"/>
                    <a:defRPr kumimoji="1" sz="2800">
                      <a:solidFill>
                        <a:schemeClr val="tx1"/>
                      </a:solidFill>
                      <a:latin typeface="굴림" charset="-127"/>
                      <a:ea typeface="굴림" charset="-127"/>
                    </a:defRPr>
                  </a:lvl2pPr>
                  <a:lvl3pPr marL="1143000" indent="-228600" eaLnBrk="0" hangingPunct="0">
                    <a:spcBef>
                      <a:spcPct val="20000"/>
                    </a:spcBef>
                    <a:buChar char="•"/>
                    <a:defRPr kumimoji="1" sz="2400">
                      <a:solidFill>
                        <a:schemeClr val="tx1"/>
                      </a:solidFill>
                      <a:latin typeface="굴림" charset="-127"/>
                      <a:ea typeface="굴림" charset="-127"/>
                    </a:defRPr>
                  </a:lvl3pPr>
                  <a:lvl4pPr marL="1600200" indent="-228600" eaLnBrk="0" hangingPunct="0">
                    <a:spcBef>
                      <a:spcPct val="20000"/>
                    </a:spcBef>
                    <a:buChar char="–"/>
                    <a:defRPr kumimoji="1" sz="2000">
                      <a:solidFill>
                        <a:schemeClr val="tx1"/>
                      </a:solidFill>
                      <a:latin typeface="굴림" charset="-127"/>
                      <a:ea typeface="굴림" charset="-127"/>
                    </a:defRPr>
                  </a:lvl4pPr>
                  <a:lvl5pPr marL="2057400" indent="-228600" eaLnBrk="0" hangingPunct="0">
                    <a:spcBef>
                      <a:spcPct val="20000"/>
                    </a:spcBef>
                    <a:buChar char="»"/>
                    <a:defRPr kumimoji="1" sz="2000">
                      <a:solidFill>
                        <a:schemeClr val="tx1"/>
                      </a:solidFill>
                      <a:latin typeface="굴림" charset="-127"/>
                      <a:ea typeface="굴림" charset="-127"/>
                    </a:defRPr>
                  </a:lvl5pPr>
                  <a:lvl6pPr marL="2514600" indent="-228600" eaLnBrk="0" fontAlgn="base" hangingPunct="0">
                    <a:spcBef>
                      <a:spcPct val="20000"/>
                    </a:spcBef>
                    <a:spcAft>
                      <a:spcPct val="0"/>
                    </a:spcAft>
                    <a:buChar char="»"/>
                    <a:defRPr kumimoji="1" sz="2000">
                      <a:solidFill>
                        <a:schemeClr val="tx1"/>
                      </a:solidFill>
                      <a:latin typeface="굴림" charset="-127"/>
                      <a:ea typeface="굴림" charset="-127"/>
                    </a:defRPr>
                  </a:lvl6pPr>
                  <a:lvl7pPr marL="2971800" indent="-228600" eaLnBrk="0" fontAlgn="base" hangingPunct="0">
                    <a:spcBef>
                      <a:spcPct val="20000"/>
                    </a:spcBef>
                    <a:spcAft>
                      <a:spcPct val="0"/>
                    </a:spcAft>
                    <a:buChar char="»"/>
                    <a:defRPr kumimoji="1" sz="2000">
                      <a:solidFill>
                        <a:schemeClr val="tx1"/>
                      </a:solidFill>
                      <a:latin typeface="굴림" charset="-127"/>
                      <a:ea typeface="굴림" charset="-127"/>
                    </a:defRPr>
                  </a:lvl7pPr>
                  <a:lvl8pPr marL="3429000" indent="-228600" eaLnBrk="0" fontAlgn="base" hangingPunct="0">
                    <a:spcBef>
                      <a:spcPct val="20000"/>
                    </a:spcBef>
                    <a:spcAft>
                      <a:spcPct val="0"/>
                    </a:spcAft>
                    <a:buChar char="»"/>
                    <a:defRPr kumimoji="1" sz="2000">
                      <a:solidFill>
                        <a:schemeClr val="tx1"/>
                      </a:solidFill>
                      <a:latin typeface="굴림" charset="-127"/>
                      <a:ea typeface="굴림" charset="-127"/>
                    </a:defRPr>
                  </a:lvl8pPr>
                  <a:lvl9pPr marL="3886200" indent="-228600" eaLnBrk="0" fontAlgn="base" hangingPunct="0">
                    <a:spcBef>
                      <a:spcPct val="20000"/>
                    </a:spcBef>
                    <a:spcAft>
                      <a:spcPct val="0"/>
                    </a:spcAft>
                    <a:buChar char="»"/>
                    <a:defRPr kumimoji="1" sz="2000">
                      <a:solidFill>
                        <a:schemeClr val="tx1"/>
                      </a:solidFill>
                      <a:latin typeface="굴림" charset="-127"/>
                      <a:ea typeface="굴림" charset="-127"/>
                    </a:defRPr>
                  </a:lvl9pPr>
                </a:lstStyle>
                <a:p>
                  <a:pPr algn="r" eaLnBrk="1" fontAlgn="auto" latinLnBrk="0" hangingPunct="1">
                    <a:lnSpc>
                      <a:spcPct val="120000"/>
                    </a:lnSpc>
                    <a:spcBef>
                      <a:spcPct val="0"/>
                    </a:spcBef>
                    <a:spcAft>
                      <a:spcPts val="0"/>
                    </a:spcAft>
                    <a:buFontTx/>
                    <a:buNone/>
                  </a:pPr>
                  <a:endParaRPr lang="ko-KR" altLang="en-US" sz="1200"/>
                </a:p>
              </p:txBody>
            </p:sp>
            <p:sp>
              <p:nvSpPr>
                <p:cNvPr id="73" name="Rectangle 84"/>
                <p:cNvSpPr>
                  <a:spLocks noChangeArrowheads="1"/>
                </p:cNvSpPr>
                <p:nvPr/>
              </p:nvSpPr>
              <p:spPr bwMode="auto">
                <a:xfrm>
                  <a:off x="1046" y="1878"/>
                  <a:ext cx="231" cy="220"/>
                </a:xfrm>
                <a:prstGeom prst="rect">
                  <a:avLst/>
                </a:prstGeom>
                <a:noFill/>
                <a:ln w="9525">
                  <a:solidFill>
                    <a:srgbClr val="80808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har char="•"/>
                    <a:defRPr kumimoji="1" sz="3200">
                      <a:solidFill>
                        <a:schemeClr val="tx1"/>
                      </a:solidFill>
                      <a:latin typeface="굴림" charset="-127"/>
                      <a:ea typeface="굴림" charset="-127"/>
                    </a:defRPr>
                  </a:lvl1pPr>
                  <a:lvl2pPr marL="742950" indent="-285750" eaLnBrk="0" hangingPunct="0">
                    <a:spcBef>
                      <a:spcPct val="20000"/>
                    </a:spcBef>
                    <a:buChar char="–"/>
                    <a:defRPr kumimoji="1" sz="2800">
                      <a:solidFill>
                        <a:schemeClr val="tx1"/>
                      </a:solidFill>
                      <a:latin typeface="굴림" charset="-127"/>
                      <a:ea typeface="굴림" charset="-127"/>
                    </a:defRPr>
                  </a:lvl2pPr>
                  <a:lvl3pPr marL="1143000" indent="-228600" eaLnBrk="0" hangingPunct="0">
                    <a:spcBef>
                      <a:spcPct val="20000"/>
                    </a:spcBef>
                    <a:buChar char="•"/>
                    <a:defRPr kumimoji="1" sz="2400">
                      <a:solidFill>
                        <a:schemeClr val="tx1"/>
                      </a:solidFill>
                      <a:latin typeface="굴림" charset="-127"/>
                      <a:ea typeface="굴림" charset="-127"/>
                    </a:defRPr>
                  </a:lvl3pPr>
                  <a:lvl4pPr marL="1600200" indent="-228600" eaLnBrk="0" hangingPunct="0">
                    <a:spcBef>
                      <a:spcPct val="20000"/>
                    </a:spcBef>
                    <a:buChar char="–"/>
                    <a:defRPr kumimoji="1" sz="2000">
                      <a:solidFill>
                        <a:schemeClr val="tx1"/>
                      </a:solidFill>
                      <a:latin typeface="굴림" charset="-127"/>
                      <a:ea typeface="굴림" charset="-127"/>
                    </a:defRPr>
                  </a:lvl4pPr>
                  <a:lvl5pPr marL="2057400" indent="-228600" eaLnBrk="0" hangingPunct="0">
                    <a:spcBef>
                      <a:spcPct val="20000"/>
                    </a:spcBef>
                    <a:buChar char="»"/>
                    <a:defRPr kumimoji="1" sz="2000">
                      <a:solidFill>
                        <a:schemeClr val="tx1"/>
                      </a:solidFill>
                      <a:latin typeface="굴림" charset="-127"/>
                      <a:ea typeface="굴림" charset="-127"/>
                    </a:defRPr>
                  </a:lvl5pPr>
                  <a:lvl6pPr marL="2514600" indent="-228600" eaLnBrk="0" fontAlgn="base" hangingPunct="0">
                    <a:spcBef>
                      <a:spcPct val="20000"/>
                    </a:spcBef>
                    <a:spcAft>
                      <a:spcPct val="0"/>
                    </a:spcAft>
                    <a:buChar char="»"/>
                    <a:defRPr kumimoji="1" sz="2000">
                      <a:solidFill>
                        <a:schemeClr val="tx1"/>
                      </a:solidFill>
                      <a:latin typeface="굴림" charset="-127"/>
                      <a:ea typeface="굴림" charset="-127"/>
                    </a:defRPr>
                  </a:lvl6pPr>
                  <a:lvl7pPr marL="2971800" indent="-228600" eaLnBrk="0" fontAlgn="base" hangingPunct="0">
                    <a:spcBef>
                      <a:spcPct val="20000"/>
                    </a:spcBef>
                    <a:spcAft>
                      <a:spcPct val="0"/>
                    </a:spcAft>
                    <a:buChar char="»"/>
                    <a:defRPr kumimoji="1" sz="2000">
                      <a:solidFill>
                        <a:schemeClr val="tx1"/>
                      </a:solidFill>
                      <a:latin typeface="굴림" charset="-127"/>
                      <a:ea typeface="굴림" charset="-127"/>
                    </a:defRPr>
                  </a:lvl7pPr>
                  <a:lvl8pPr marL="3429000" indent="-228600" eaLnBrk="0" fontAlgn="base" hangingPunct="0">
                    <a:spcBef>
                      <a:spcPct val="20000"/>
                    </a:spcBef>
                    <a:spcAft>
                      <a:spcPct val="0"/>
                    </a:spcAft>
                    <a:buChar char="»"/>
                    <a:defRPr kumimoji="1" sz="2000">
                      <a:solidFill>
                        <a:schemeClr val="tx1"/>
                      </a:solidFill>
                      <a:latin typeface="굴림" charset="-127"/>
                      <a:ea typeface="굴림" charset="-127"/>
                    </a:defRPr>
                  </a:lvl8pPr>
                  <a:lvl9pPr marL="3886200" indent="-228600" eaLnBrk="0" fontAlgn="base" hangingPunct="0">
                    <a:spcBef>
                      <a:spcPct val="20000"/>
                    </a:spcBef>
                    <a:spcAft>
                      <a:spcPct val="0"/>
                    </a:spcAft>
                    <a:buChar char="»"/>
                    <a:defRPr kumimoji="1" sz="2000">
                      <a:solidFill>
                        <a:schemeClr val="tx1"/>
                      </a:solidFill>
                      <a:latin typeface="굴림" charset="-127"/>
                      <a:ea typeface="굴림" charset="-127"/>
                    </a:defRPr>
                  </a:lvl9pPr>
                </a:lstStyle>
                <a:p>
                  <a:pPr algn="r" eaLnBrk="1" fontAlgn="auto" latinLnBrk="0" hangingPunct="1">
                    <a:lnSpc>
                      <a:spcPct val="120000"/>
                    </a:lnSpc>
                    <a:spcBef>
                      <a:spcPct val="0"/>
                    </a:spcBef>
                    <a:spcAft>
                      <a:spcPts val="0"/>
                    </a:spcAft>
                    <a:buFontTx/>
                    <a:buNone/>
                  </a:pPr>
                  <a:endParaRPr lang="ko-KR" altLang="en-US" sz="1200"/>
                </a:p>
              </p:txBody>
            </p:sp>
            <p:sp>
              <p:nvSpPr>
                <p:cNvPr id="74" name="Rectangle 85"/>
                <p:cNvSpPr>
                  <a:spLocks noChangeArrowheads="1"/>
                </p:cNvSpPr>
                <p:nvPr/>
              </p:nvSpPr>
              <p:spPr bwMode="auto">
                <a:xfrm>
                  <a:off x="816" y="1878"/>
                  <a:ext cx="230" cy="220"/>
                </a:xfrm>
                <a:prstGeom prst="rect">
                  <a:avLst/>
                </a:prstGeom>
                <a:noFill/>
                <a:ln w="9525">
                  <a:solidFill>
                    <a:srgbClr val="80808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har char="•"/>
                    <a:defRPr kumimoji="1" sz="3200">
                      <a:solidFill>
                        <a:schemeClr val="tx1"/>
                      </a:solidFill>
                      <a:latin typeface="굴림" charset="-127"/>
                      <a:ea typeface="굴림" charset="-127"/>
                    </a:defRPr>
                  </a:lvl1pPr>
                  <a:lvl2pPr marL="742950" indent="-285750" eaLnBrk="0" hangingPunct="0">
                    <a:spcBef>
                      <a:spcPct val="20000"/>
                    </a:spcBef>
                    <a:buChar char="–"/>
                    <a:defRPr kumimoji="1" sz="2800">
                      <a:solidFill>
                        <a:schemeClr val="tx1"/>
                      </a:solidFill>
                      <a:latin typeface="굴림" charset="-127"/>
                      <a:ea typeface="굴림" charset="-127"/>
                    </a:defRPr>
                  </a:lvl2pPr>
                  <a:lvl3pPr marL="1143000" indent="-228600" eaLnBrk="0" hangingPunct="0">
                    <a:spcBef>
                      <a:spcPct val="20000"/>
                    </a:spcBef>
                    <a:buChar char="•"/>
                    <a:defRPr kumimoji="1" sz="2400">
                      <a:solidFill>
                        <a:schemeClr val="tx1"/>
                      </a:solidFill>
                      <a:latin typeface="굴림" charset="-127"/>
                      <a:ea typeface="굴림" charset="-127"/>
                    </a:defRPr>
                  </a:lvl3pPr>
                  <a:lvl4pPr marL="1600200" indent="-228600" eaLnBrk="0" hangingPunct="0">
                    <a:spcBef>
                      <a:spcPct val="20000"/>
                    </a:spcBef>
                    <a:buChar char="–"/>
                    <a:defRPr kumimoji="1" sz="2000">
                      <a:solidFill>
                        <a:schemeClr val="tx1"/>
                      </a:solidFill>
                      <a:latin typeface="굴림" charset="-127"/>
                      <a:ea typeface="굴림" charset="-127"/>
                    </a:defRPr>
                  </a:lvl4pPr>
                  <a:lvl5pPr marL="2057400" indent="-228600" eaLnBrk="0" hangingPunct="0">
                    <a:spcBef>
                      <a:spcPct val="20000"/>
                    </a:spcBef>
                    <a:buChar char="»"/>
                    <a:defRPr kumimoji="1" sz="2000">
                      <a:solidFill>
                        <a:schemeClr val="tx1"/>
                      </a:solidFill>
                      <a:latin typeface="굴림" charset="-127"/>
                      <a:ea typeface="굴림" charset="-127"/>
                    </a:defRPr>
                  </a:lvl5pPr>
                  <a:lvl6pPr marL="2514600" indent="-228600" eaLnBrk="0" fontAlgn="base" hangingPunct="0">
                    <a:spcBef>
                      <a:spcPct val="20000"/>
                    </a:spcBef>
                    <a:spcAft>
                      <a:spcPct val="0"/>
                    </a:spcAft>
                    <a:buChar char="»"/>
                    <a:defRPr kumimoji="1" sz="2000">
                      <a:solidFill>
                        <a:schemeClr val="tx1"/>
                      </a:solidFill>
                      <a:latin typeface="굴림" charset="-127"/>
                      <a:ea typeface="굴림" charset="-127"/>
                    </a:defRPr>
                  </a:lvl6pPr>
                  <a:lvl7pPr marL="2971800" indent="-228600" eaLnBrk="0" fontAlgn="base" hangingPunct="0">
                    <a:spcBef>
                      <a:spcPct val="20000"/>
                    </a:spcBef>
                    <a:spcAft>
                      <a:spcPct val="0"/>
                    </a:spcAft>
                    <a:buChar char="»"/>
                    <a:defRPr kumimoji="1" sz="2000">
                      <a:solidFill>
                        <a:schemeClr val="tx1"/>
                      </a:solidFill>
                      <a:latin typeface="굴림" charset="-127"/>
                      <a:ea typeface="굴림" charset="-127"/>
                    </a:defRPr>
                  </a:lvl7pPr>
                  <a:lvl8pPr marL="3429000" indent="-228600" eaLnBrk="0" fontAlgn="base" hangingPunct="0">
                    <a:spcBef>
                      <a:spcPct val="20000"/>
                    </a:spcBef>
                    <a:spcAft>
                      <a:spcPct val="0"/>
                    </a:spcAft>
                    <a:buChar char="»"/>
                    <a:defRPr kumimoji="1" sz="2000">
                      <a:solidFill>
                        <a:schemeClr val="tx1"/>
                      </a:solidFill>
                      <a:latin typeface="굴림" charset="-127"/>
                      <a:ea typeface="굴림" charset="-127"/>
                    </a:defRPr>
                  </a:lvl8pPr>
                  <a:lvl9pPr marL="3886200" indent="-228600" eaLnBrk="0" fontAlgn="base" hangingPunct="0">
                    <a:spcBef>
                      <a:spcPct val="20000"/>
                    </a:spcBef>
                    <a:spcAft>
                      <a:spcPct val="0"/>
                    </a:spcAft>
                    <a:buChar char="»"/>
                    <a:defRPr kumimoji="1" sz="2000">
                      <a:solidFill>
                        <a:schemeClr val="tx1"/>
                      </a:solidFill>
                      <a:latin typeface="굴림" charset="-127"/>
                      <a:ea typeface="굴림" charset="-127"/>
                    </a:defRPr>
                  </a:lvl9pPr>
                </a:lstStyle>
                <a:p>
                  <a:pPr algn="r" eaLnBrk="1" fontAlgn="auto" latinLnBrk="0" hangingPunct="1">
                    <a:lnSpc>
                      <a:spcPct val="120000"/>
                    </a:lnSpc>
                    <a:spcBef>
                      <a:spcPct val="0"/>
                    </a:spcBef>
                    <a:spcAft>
                      <a:spcPts val="0"/>
                    </a:spcAft>
                    <a:buFontTx/>
                    <a:buNone/>
                  </a:pPr>
                  <a:endParaRPr lang="ko-KR" altLang="en-US" sz="1200"/>
                </a:p>
              </p:txBody>
            </p:sp>
            <p:sp>
              <p:nvSpPr>
                <p:cNvPr id="75" name="Rectangle 86"/>
                <p:cNvSpPr>
                  <a:spLocks noChangeArrowheads="1"/>
                </p:cNvSpPr>
                <p:nvPr/>
              </p:nvSpPr>
              <p:spPr bwMode="auto">
                <a:xfrm>
                  <a:off x="2890" y="1658"/>
                  <a:ext cx="230" cy="220"/>
                </a:xfrm>
                <a:prstGeom prst="rect">
                  <a:avLst/>
                </a:prstGeom>
                <a:noFill/>
                <a:ln w="9525">
                  <a:solidFill>
                    <a:srgbClr val="80808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har char="•"/>
                    <a:defRPr kumimoji="1" sz="3200">
                      <a:solidFill>
                        <a:schemeClr val="tx1"/>
                      </a:solidFill>
                      <a:latin typeface="굴림" charset="-127"/>
                      <a:ea typeface="굴림" charset="-127"/>
                    </a:defRPr>
                  </a:lvl1pPr>
                  <a:lvl2pPr marL="742950" indent="-285750" eaLnBrk="0" hangingPunct="0">
                    <a:spcBef>
                      <a:spcPct val="20000"/>
                    </a:spcBef>
                    <a:buChar char="–"/>
                    <a:defRPr kumimoji="1" sz="2800">
                      <a:solidFill>
                        <a:schemeClr val="tx1"/>
                      </a:solidFill>
                      <a:latin typeface="굴림" charset="-127"/>
                      <a:ea typeface="굴림" charset="-127"/>
                    </a:defRPr>
                  </a:lvl2pPr>
                  <a:lvl3pPr marL="1143000" indent="-228600" eaLnBrk="0" hangingPunct="0">
                    <a:spcBef>
                      <a:spcPct val="20000"/>
                    </a:spcBef>
                    <a:buChar char="•"/>
                    <a:defRPr kumimoji="1" sz="2400">
                      <a:solidFill>
                        <a:schemeClr val="tx1"/>
                      </a:solidFill>
                      <a:latin typeface="굴림" charset="-127"/>
                      <a:ea typeface="굴림" charset="-127"/>
                    </a:defRPr>
                  </a:lvl3pPr>
                  <a:lvl4pPr marL="1600200" indent="-228600" eaLnBrk="0" hangingPunct="0">
                    <a:spcBef>
                      <a:spcPct val="20000"/>
                    </a:spcBef>
                    <a:buChar char="–"/>
                    <a:defRPr kumimoji="1" sz="2000">
                      <a:solidFill>
                        <a:schemeClr val="tx1"/>
                      </a:solidFill>
                      <a:latin typeface="굴림" charset="-127"/>
                      <a:ea typeface="굴림" charset="-127"/>
                    </a:defRPr>
                  </a:lvl4pPr>
                  <a:lvl5pPr marL="2057400" indent="-228600" eaLnBrk="0" hangingPunct="0">
                    <a:spcBef>
                      <a:spcPct val="20000"/>
                    </a:spcBef>
                    <a:buChar char="»"/>
                    <a:defRPr kumimoji="1" sz="2000">
                      <a:solidFill>
                        <a:schemeClr val="tx1"/>
                      </a:solidFill>
                      <a:latin typeface="굴림" charset="-127"/>
                      <a:ea typeface="굴림" charset="-127"/>
                    </a:defRPr>
                  </a:lvl5pPr>
                  <a:lvl6pPr marL="2514600" indent="-228600" eaLnBrk="0" fontAlgn="base" hangingPunct="0">
                    <a:spcBef>
                      <a:spcPct val="20000"/>
                    </a:spcBef>
                    <a:spcAft>
                      <a:spcPct val="0"/>
                    </a:spcAft>
                    <a:buChar char="»"/>
                    <a:defRPr kumimoji="1" sz="2000">
                      <a:solidFill>
                        <a:schemeClr val="tx1"/>
                      </a:solidFill>
                      <a:latin typeface="굴림" charset="-127"/>
                      <a:ea typeface="굴림" charset="-127"/>
                    </a:defRPr>
                  </a:lvl6pPr>
                  <a:lvl7pPr marL="2971800" indent="-228600" eaLnBrk="0" fontAlgn="base" hangingPunct="0">
                    <a:spcBef>
                      <a:spcPct val="20000"/>
                    </a:spcBef>
                    <a:spcAft>
                      <a:spcPct val="0"/>
                    </a:spcAft>
                    <a:buChar char="»"/>
                    <a:defRPr kumimoji="1" sz="2000">
                      <a:solidFill>
                        <a:schemeClr val="tx1"/>
                      </a:solidFill>
                      <a:latin typeface="굴림" charset="-127"/>
                      <a:ea typeface="굴림" charset="-127"/>
                    </a:defRPr>
                  </a:lvl7pPr>
                  <a:lvl8pPr marL="3429000" indent="-228600" eaLnBrk="0" fontAlgn="base" hangingPunct="0">
                    <a:spcBef>
                      <a:spcPct val="20000"/>
                    </a:spcBef>
                    <a:spcAft>
                      <a:spcPct val="0"/>
                    </a:spcAft>
                    <a:buChar char="»"/>
                    <a:defRPr kumimoji="1" sz="2000">
                      <a:solidFill>
                        <a:schemeClr val="tx1"/>
                      </a:solidFill>
                      <a:latin typeface="굴림" charset="-127"/>
                      <a:ea typeface="굴림" charset="-127"/>
                    </a:defRPr>
                  </a:lvl8pPr>
                  <a:lvl9pPr marL="3886200" indent="-228600" eaLnBrk="0" fontAlgn="base" hangingPunct="0">
                    <a:spcBef>
                      <a:spcPct val="20000"/>
                    </a:spcBef>
                    <a:spcAft>
                      <a:spcPct val="0"/>
                    </a:spcAft>
                    <a:buChar char="»"/>
                    <a:defRPr kumimoji="1" sz="2000">
                      <a:solidFill>
                        <a:schemeClr val="tx1"/>
                      </a:solidFill>
                      <a:latin typeface="굴림" charset="-127"/>
                      <a:ea typeface="굴림" charset="-127"/>
                    </a:defRPr>
                  </a:lvl9pPr>
                </a:lstStyle>
                <a:p>
                  <a:pPr algn="r" eaLnBrk="1" fontAlgn="auto" latinLnBrk="0" hangingPunct="1">
                    <a:lnSpc>
                      <a:spcPct val="120000"/>
                    </a:lnSpc>
                    <a:spcBef>
                      <a:spcPct val="0"/>
                    </a:spcBef>
                    <a:spcAft>
                      <a:spcPts val="0"/>
                    </a:spcAft>
                    <a:buFontTx/>
                    <a:buNone/>
                  </a:pPr>
                  <a:endParaRPr lang="ko-KR" altLang="en-US" sz="1200"/>
                </a:p>
              </p:txBody>
            </p:sp>
            <p:sp>
              <p:nvSpPr>
                <p:cNvPr id="76" name="Rectangle 87"/>
                <p:cNvSpPr>
                  <a:spLocks noChangeArrowheads="1"/>
                </p:cNvSpPr>
                <p:nvPr/>
              </p:nvSpPr>
              <p:spPr bwMode="auto">
                <a:xfrm>
                  <a:off x="2659" y="1658"/>
                  <a:ext cx="231" cy="220"/>
                </a:xfrm>
                <a:prstGeom prst="rect">
                  <a:avLst/>
                </a:prstGeom>
                <a:noFill/>
                <a:ln w="9525">
                  <a:solidFill>
                    <a:srgbClr val="80808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har char="•"/>
                    <a:defRPr kumimoji="1" sz="3200">
                      <a:solidFill>
                        <a:schemeClr val="tx1"/>
                      </a:solidFill>
                      <a:latin typeface="굴림" charset="-127"/>
                      <a:ea typeface="굴림" charset="-127"/>
                    </a:defRPr>
                  </a:lvl1pPr>
                  <a:lvl2pPr marL="742950" indent="-285750" eaLnBrk="0" hangingPunct="0">
                    <a:spcBef>
                      <a:spcPct val="20000"/>
                    </a:spcBef>
                    <a:buChar char="–"/>
                    <a:defRPr kumimoji="1" sz="2800">
                      <a:solidFill>
                        <a:schemeClr val="tx1"/>
                      </a:solidFill>
                      <a:latin typeface="굴림" charset="-127"/>
                      <a:ea typeface="굴림" charset="-127"/>
                    </a:defRPr>
                  </a:lvl2pPr>
                  <a:lvl3pPr marL="1143000" indent="-228600" eaLnBrk="0" hangingPunct="0">
                    <a:spcBef>
                      <a:spcPct val="20000"/>
                    </a:spcBef>
                    <a:buChar char="•"/>
                    <a:defRPr kumimoji="1" sz="2400">
                      <a:solidFill>
                        <a:schemeClr val="tx1"/>
                      </a:solidFill>
                      <a:latin typeface="굴림" charset="-127"/>
                      <a:ea typeface="굴림" charset="-127"/>
                    </a:defRPr>
                  </a:lvl3pPr>
                  <a:lvl4pPr marL="1600200" indent="-228600" eaLnBrk="0" hangingPunct="0">
                    <a:spcBef>
                      <a:spcPct val="20000"/>
                    </a:spcBef>
                    <a:buChar char="–"/>
                    <a:defRPr kumimoji="1" sz="2000">
                      <a:solidFill>
                        <a:schemeClr val="tx1"/>
                      </a:solidFill>
                      <a:latin typeface="굴림" charset="-127"/>
                      <a:ea typeface="굴림" charset="-127"/>
                    </a:defRPr>
                  </a:lvl4pPr>
                  <a:lvl5pPr marL="2057400" indent="-228600" eaLnBrk="0" hangingPunct="0">
                    <a:spcBef>
                      <a:spcPct val="20000"/>
                    </a:spcBef>
                    <a:buChar char="»"/>
                    <a:defRPr kumimoji="1" sz="2000">
                      <a:solidFill>
                        <a:schemeClr val="tx1"/>
                      </a:solidFill>
                      <a:latin typeface="굴림" charset="-127"/>
                      <a:ea typeface="굴림" charset="-127"/>
                    </a:defRPr>
                  </a:lvl5pPr>
                  <a:lvl6pPr marL="2514600" indent="-228600" eaLnBrk="0" fontAlgn="base" hangingPunct="0">
                    <a:spcBef>
                      <a:spcPct val="20000"/>
                    </a:spcBef>
                    <a:spcAft>
                      <a:spcPct val="0"/>
                    </a:spcAft>
                    <a:buChar char="»"/>
                    <a:defRPr kumimoji="1" sz="2000">
                      <a:solidFill>
                        <a:schemeClr val="tx1"/>
                      </a:solidFill>
                      <a:latin typeface="굴림" charset="-127"/>
                      <a:ea typeface="굴림" charset="-127"/>
                    </a:defRPr>
                  </a:lvl6pPr>
                  <a:lvl7pPr marL="2971800" indent="-228600" eaLnBrk="0" fontAlgn="base" hangingPunct="0">
                    <a:spcBef>
                      <a:spcPct val="20000"/>
                    </a:spcBef>
                    <a:spcAft>
                      <a:spcPct val="0"/>
                    </a:spcAft>
                    <a:buChar char="»"/>
                    <a:defRPr kumimoji="1" sz="2000">
                      <a:solidFill>
                        <a:schemeClr val="tx1"/>
                      </a:solidFill>
                      <a:latin typeface="굴림" charset="-127"/>
                      <a:ea typeface="굴림" charset="-127"/>
                    </a:defRPr>
                  </a:lvl7pPr>
                  <a:lvl8pPr marL="3429000" indent="-228600" eaLnBrk="0" fontAlgn="base" hangingPunct="0">
                    <a:spcBef>
                      <a:spcPct val="20000"/>
                    </a:spcBef>
                    <a:spcAft>
                      <a:spcPct val="0"/>
                    </a:spcAft>
                    <a:buChar char="»"/>
                    <a:defRPr kumimoji="1" sz="2000">
                      <a:solidFill>
                        <a:schemeClr val="tx1"/>
                      </a:solidFill>
                      <a:latin typeface="굴림" charset="-127"/>
                      <a:ea typeface="굴림" charset="-127"/>
                    </a:defRPr>
                  </a:lvl8pPr>
                  <a:lvl9pPr marL="3886200" indent="-228600" eaLnBrk="0" fontAlgn="base" hangingPunct="0">
                    <a:spcBef>
                      <a:spcPct val="20000"/>
                    </a:spcBef>
                    <a:spcAft>
                      <a:spcPct val="0"/>
                    </a:spcAft>
                    <a:buChar char="»"/>
                    <a:defRPr kumimoji="1" sz="2000">
                      <a:solidFill>
                        <a:schemeClr val="tx1"/>
                      </a:solidFill>
                      <a:latin typeface="굴림" charset="-127"/>
                      <a:ea typeface="굴림" charset="-127"/>
                    </a:defRPr>
                  </a:lvl9pPr>
                </a:lstStyle>
                <a:p>
                  <a:pPr algn="r" eaLnBrk="1" fontAlgn="auto" latinLnBrk="0" hangingPunct="1">
                    <a:lnSpc>
                      <a:spcPct val="120000"/>
                    </a:lnSpc>
                    <a:spcBef>
                      <a:spcPct val="0"/>
                    </a:spcBef>
                    <a:spcAft>
                      <a:spcPts val="0"/>
                    </a:spcAft>
                    <a:buFontTx/>
                    <a:buNone/>
                  </a:pPr>
                  <a:endParaRPr lang="ko-KR" altLang="en-US" sz="1200"/>
                </a:p>
              </p:txBody>
            </p:sp>
            <p:sp>
              <p:nvSpPr>
                <p:cNvPr id="77" name="Rectangle 88"/>
                <p:cNvSpPr>
                  <a:spLocks noChangeArrowheads="1"/>
                </p:cNvSpPr>
                <p:nvPr/>
              </p:nvSpPr>
              <p:spPr bwMode="auto">
                <a:xfrm>
                  <a:off x="2429" y="1658"/>
                  <a:ext cx="230" cy="220"/>
                </a:xfrm>
                <a:prstGeom prst="rect">
                  <a:avLst/>
                </a:prstGeom>
                <a:noFill/>
                <a:ln w="9525">
                  <a:solidFill>
                    <a:srgbClr val="80808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har char="•"/>
                    <a:defRPr kumimoji="1" sz="3200">
                      <a:solidFill>
                        <a:schemeClr val="tx1"/>
                      </a:solidFill>
                      <a:latin typeface="굴림" charset="-127"/>
                      <a:ea typeface="굴림" charset="-127"/>
                    </a:defRPr>
                  </a:lvl1pPr>
                  <a:lvl2pPr marL="742950" indent="-285750" eaLnBrk="0" hangingPunct="0">
                    <a:spcBef>
                      <a:spcPct val="20000"/>
                    </a:spcBef>
                    <a:buChar char="–"/>
                    <a:defRPr kumimoji="1" sz="2800">
                      <a:solidFill>
                        <a:schemeClr val="tx1"/>
                      </a:solidFill>
                      <a:latin typeface="굴림" charset="-127"/>
                      <a:ea typeface="굴림" charset="-127"/>
                    </a:defRPr>
                  </a:lvl2pPr>
                  <a:lvl3pPr marL="1143000" indent="-228600" eaLnBrk="0" hangingPunct="0">
                    <a:spcBef>
                      <a:spcPct val="20000"/>
                    </a:spcBef>
                    <a:buChar char="•"/>
                    <a:defRPr kumimoji="1" sz="2400">
                      <a:solidFill>
                        <a:schemeClr val="tx1"/>
                      </a:solidFill>
                      <a:latin typeface="굴림" charset="-127"/>
                      <a:ea typeface="굴림" charset="-127"/>
                    </a:defRPr>
                  </a:lvl3pPr>
                  <a:lvl4pPr marL="1600200" indent="-228600" eaLnBrk="0" hangingPunct="0">
                    <a:spcBef>
                      <a:spcPct val="20000"/>
                    </a:spcBef>
                    <a:buChar char="–"/>
                    <a:defRPr kumimoji="1" sz="2000">
                      <a:solidFill>
                        <a:schemeClr val="tx1"/>
                      </a:solidFill>
                      <a:latin typeface="굴림" charset="-127"/>
                      <a:ea typeface="굴림" charset="-127"/>
                    </a:defRPr>
                  </a:lvl4pPr>
                  <a:lvl5pPr marL="2057400" indent="-228600" eaLnBrk="0" hangingPunct="0">
                    <a:spcBef>
                      <a:spcPct val="20000"/>
                    </a:spcBef>
                    <a:buChar char="»"/>
                    <a:defRPr kumimoji="1" sz="2000">
                      <a:solidFill>
                        <a:schemeClr val="tx1"/>
                      </a:solidFill>
                      <a:latin typeface="굴림" charset="-127"/>
                      <a:ea typeface="굴림" charset="-127"/>
                    </a:defRPr>
                  </a:lvl5pPr>
                  <a:lvl6pPr marL="2514600" indent="-228600" eaLnBrk="0" fontAlgn="base" hangingPunct="0">
                    <a:spcBef>
                      <a:spcPct val="20000"/>
                    </a:spcBef>
                    <a:spcAft>
                      <a:spcPct val="0"/>
                    </a:spcAft>
                    <a:buChar char="»"/>
                    <a:defRPr kumimoji="1" sz="2000">
                      <a:solidFill>
                        <a:schemeClr val="tx1"/>
                      </a:solidFill>
                      <a:latin typeface="굴림" charset="-127"/>
                      <a:ea typeface="굴림" charset="-127"/>
                    </a:defRPr>
                  </a:lvl6pPr>
                  <a:lvl7pPr marL="2971800" indent="-228600" eaLnBrk="0" fontAlgn="base" hangingPunct="0">
                    <a:spcBef>
                      <a:spcPct val="20000"/>
                    </a:spcBef>
                    <a:spcAft>
                      <a:spcPct val="0"/>
                    </a:spcAft>
                    <a:buChar char="»"/>
                    <a:defRPr kumimoji="1" sz="2000">
                      <a:solidFill>
                        <a:schemeClr val="tx1"/>
                      </a:solidFill>
                      <a:latin typeface="굴림" charset="-127"/>
                      <a:ea typeface="굴림" charset="-127"/>
                    </a:defRPr>
                  </a:lvl7pPr>
                  <a:lvl8pPr marL="3429000" indent="-228600" eaLnBrk="0" fontAlgn="base" hangingPunct="0">
                    <a:spcBef>
                      <a:spcPct val="20000"/>
                    </a:spcBef>
                    <a:spcAft>
                      <a:spcPct val="0"/>
                    </a:spcAft>
                    <a:buChar char="»"/>
                    <a:defRPr kumimoji="1" sz="2000">
                      <a:solidFill>
                        <a:schemeClr val="tx1"/>
                      </a:solidFill>
                      <a:latin typeface="굴림" charset="-127"/>
                      <a:ea typeface="굴림" charset="-127"/>
                    </a:defRPr>
                  </a:lvl8pPr>
                  <a:lvl9pPr marL="3886200" indent="-228600" eaLnBrk="0" fontAlgn="base" hangingPunct="0">
                    <a:spcBef>
                      <a:spcPct val="20000"/>
                    </a:spcBef>
                    <a:spcAft>
                      <a:spcPct val="0"/>
                    </a:spcAft>
                    <a:buChar char="»"/>
                    <a:defRPr kumimoji="1" sz="2000">
                      <a:solidFill>
                        <a:schemeClr val="tx1"/>
                      </a:solidFill>
                      <a:latin typeface="굴림" charset="-127"/>
                      <a:ea typeface="굴림" charset="-127"/>
                    </a:defRPr>
                  </a:lvl9pPr>
                </a:lstStyle>
                <a:p>
                  <a:pPr algn="r" eaLnBrk="1" fontAlgn="auto" latinLnBrk="0" hangingPunct="1">
                    <a:lnSpc>
                      <a:spcPct val="120000"/>
                    </a:lnSpc>
                    <a:spcBef>
                      <a:spcPct val="0"/>
                    </a:spcBef>
                    <a:spcAft>
                      <a:spcPts val="0"/>
                    </a:spcAft>
                    <a:buFontTx/>
                    <a:buNone/>
                  </a:pPr>
                  <a:endParaRPr lang="ko-KR" altLang="en-US" sz="1200"/>
                </a:p>
              </p:txBody>
            </p:sp>
            <p:sp>
              <p:nvSpPr>
                <p:cNvPr id="78" name="Rectangle 89"/>
                <p:cNvSpPr>
                  <a:spLocks noChangeArrowheads="1"/>
                </p:cNvSpPr>
                <p:nvPr/>
              </p:nvSpPr>
              <p:spPr bwMode="auto">
                <a:xfrm>
                  <a:off x="2198" y="1658"/>
                  <a:ext cx="231" cy="220"/>
                </a:xfrm>
                <a:prstGeom prst="rect">
                  <a:avLst/>
                </a:prstGeom>
                <a:noFill/>
                <a:ln w="9525">
                  <a:solidFill>
                    <a:srgbClr val="80808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har char="•"/>
                    <a:defRPr kumimoji="1" sz="3200">
                      <a:solidFill>
                        <a:schemeClr val="tx1"/>
                      </a:solidFill>
                      <a:latin typeface="굴림" charset="-127"/>
                      <a:ea typeface="굴림" charset="-127"/>
                    </a:defRPr>
                  </a:lvl1pPr>
                  <a:lvl2pPr marL="742950" indent="-285750" eaLnBrk="0" hangingPunct="0">
                    <a:spcBef>
                      <a:spcPct val="20000"/>
                    </a:spcBef>
                    <a:buChar char="–"/>
                    <a:defRPr kumimoji="1" sz="2800">
                      <a:solidFill>
                        <a:schemeClr val="tx1"/>
                      </a:solidFill>
                      <a:latin typeface="굴림" charset="-127"/>
                      <a:ea typeface="굴림" charset="-127"/>
                    </a:defRPr>
                  </a:lvl2pPr>
                  <a:lvl3pPr marL="1143000" indent="-228600" eaLnBrk="0" hangingPunct="0">
                    <a:spcBef>
                      <a:spcPct val="20000"/>
                    </a:spcBef>
                    <a:buChar char="•"/>
                    <a:defRPr kumimoji="1" sz="2400">
                      <a:solidFill>
                        <a:schemeClr val="tx1"/>
                      </a:solidFill>
                      <a:latin typeface="굴림" charset="-127"/>
                      <a:ea typeface="굴림" charset="-127"/>
                    </a:defRPr>
                  </a:lvl3pPr>
                  <a:lvl4pPr marL="1600200" indent="-228600" eaLnBrk="0" hangingPunct="0">
                    <a:spcBef>
                      <a:spcPct val="20000"/>
                    </a:spcBef>
                    <a:buChar char="–"/>
                    <a:defRPr kumimoji="1" sz="2000">
                      <a:solidFill>
                        <a:schemeClr val="tx1"/>
                      </a:solidFill>
                      <a:latin typeface="굴림" charset="-127"/>
                      <a:ea typeface="굴림" charset="-127"/>
                    </a:defRPr>
                  </a:lvl4pPr>
                  <a:lvl5pPr marL="2057400" indent="-228600" eaLnBrk="0" hangingPunct="0">
                    <a:spcBef>
                      <a:spcPct val="20000"/>
                    </a:spcBef>
                    <a:buChar char="»"/>
                    <a:defRPr kumimoji="1" sz="2000">
                      <a:solidFill>
                        <a:schemeClr val="tx1"/>
                      </a:solidFill>
                      <a:latin typeface="굴림" charset="-127"/>
                      <a:ea typeface="굴림" charset="-127"/>
                    </a:defRPr>
                  </a:lvl5pPr>
                  <a:lvl6pPr marL="2514600" indent="-228600" eaLnBrk="0" fontAlgn="base" hangingPunct="0">
                    <a:spcBef>
                      <a:spcPct val="20000"/>
                    </a:spcBef>
                    <a:spcAft>
                      <a:spcPct val="0"/>
                    </a:spcAft>
                    <a:buChar char="»"/>
                    <a:defRPr kumimoji="1" sz="2000">
                      <a:solidFill>
                        <a:schemeClr val="tx1"/>
                      </a:solidFill>
                      <a:latin typeface="굴림" charset="-127"/>
                      <a:ea typeface="굴림" charset="-127"/>
                    </a:defRPr>
                  </a:lvl6pPr>
                  <a:lvl7pPr marL="2971800" indent="-228600" eaLnBrk="0" fontAlgn="base" hangingPunct="0">
                    <a:spcBef>
                      <a:spcPct val="20000"/>
                    </a:spcBef>
                    <a:spcAft>
                      <a:spcPct val="0"/>
                    </a:spcAft>
                    <a:buChar char="»"/>
                    <a:defRPr kumimoji="1" sz="2000">
                      <a:solidFill>
                        <a:schemeClr val="tx1"/>
                      </a:solidFill>
                      <a:latin typeface="굴림" charset="-127"/>
                      <a:ea typeface="굴림" charset="-127"/>
                    </a:defRPr>
                  </a:lvl7pPr>
                  <a:lvl8pPr marL="3429000" indent="-228600" eaLnBrk="0" fontAlgn="base" hangingPunct="0">
                    <a:spcBef>
                      <a:spcPct val="20000"/>
                    </a:spcBef>
                    <a:spcAft>
                      <a:spcPct val="0"/>
                    </a:spcAft>
                    <a:buChar char="»"/>
                    <a:defRPr kumimoji="1" sz="2000">
                      <a:solidFill>
                        <a:schemeClr val="tx1"/>
                      </a:solidFill>
                      <a:latin typeface="굴림" charset="-127"/>
                      <a:ea typeface="굴림" charset="-127"/>
                    </a:defRPr>
                  </a:lvl8pPr>
                  <a:lvl9pPr marL="3886200" indent="-228600" eaLnBrk="0" fontAlgn="base" hangingPunct="0">
                    <a:spcBef>
                      <a:spcPct val="20000"/>
                    </a:spcBef>
                    <a:spcAft>
                      <a:spcPct val="0"/>
                    </a:spcAft>
                    <a:buChar char="»"/>
                    <a:defRPr kumimoji="1" sz="2000">
                      <a:solidFill>
                        <a:schemeClr val="tx1"/>
                      </a:solidFill>
                      <a:latin typeface="굴림" charset="-127"/>
                      <a:ea typeface="굴림" charset="-127"/>
                    </a:defRPr>
                  </a:lvl9pPr>
                </a:lstStyle>
                <a:p>
                  <a:pPr algn="r" eaLnBrk="1" fontAlgn="auto" latinLnBrk="0" hangingPunct="1">
                    <a:lnSpc>
                      <a:spcPct val="120000"/>
                    </a:lnSpc>
                    <a:spcBef>
                      <a:spcPct val="0"/>
                    </a:spcBef>
                    <a:spcAft>
                      <a:spcPts val="0"/>
                    </a:spcAft>
                    <a:buFontTx/>
                    <a:buNone/>
                  </a:pPr>
                  <a:endParaRPr lang="ko-KR" altLang="en-US" sz="1200"/>
                </a:p>
              </p:txBody>
            </p:sp>
            <p:sp>
              <p:nvSpPr>
                <p:cNvPr id="79" name="Rectangle 90"/>
                <p:cNvSpPr>
                  <a:spLocks noChangeArrowheads="1"/>
                </p:cNvSpPr>
                <p:nvPr/>
              </p:nvSpPr>
              <p:spPr bwMode="auto">
                <a:xfrm>
                  <a:off x="1968" y="1658"/>
                  <a:ext cx="230" cy="220"/>
                </a:xfrm>
                <a:prstGeom prst="rect">
                  <a:avLst/>
                </a:prstGeom>
                <a:noFill/>
                <a:ln w="9525">
                  <a:solidFill>
                    <a:srgbClr val="80808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har char="•"/>
                    <a:defRPr kumimoji="1" sz="3200">
                      <a:solidFill>
                        <a:schemeClr val="tx1"/>
                      </a:solidFill>
                      <a:latin typeface="굴림" charset="-127"/>
                      <a:ea typeface="굴림" charset="-127"/>
                    </a:defRPr>
                  </a:lvl1pPr>
                  <a:lvl2pPr marL="742950" indent="-285750" eaLnBrk="0" hangingPunct="0">
                    <a:spcBef>
                      <a:spcPct val="20000"/>
                    </a:spcBef>
                    <a:buChar char="–"/>
                    <a:defRPr kumimoji="1" sz="2800">
                      <a:solidFill>
                        <a:schemeClr val="tx1"/>
                      </a:solidFill>
                      <a:latin typeface="굴림" charset="-127"/>
                      <a:ea typeface="굴림" charset="-127"/>
                    </a:defRPr>
                  </a:lvl2pPr>
                  <a:lvl3pPr marL="1143000" indent="-228600" eaLnBrk="0" hangingPunct="0">
                    <a:spcBef>
                      <a:spcPct val="20000"/>
                    </a:spcBef>
                    <a:buChar char="•"/>
                    <a:defRPr kumimoji="1" sz="2400">
                      <a:solidFill>
                        <a:schemeClr val="tx1"/>
                      </a:solidFill>
                      <a:latin typeface="굴림" charset="-127"/>
                      <a:ea typeface="굴림" charset="-127"/>
                    </a:defRPr>
                  </a:lvl3pPr>
                  <a:lvl4pPr marL="1600200" indent="-228600" eaLnBrk="0" hangingPunct="0">
                    <a:spcBef>
                      <a:spcPct val="20000"/>
                    </a:spcBef>
                    <a:buChar char="–"/>
                    <a:defRPr kumimoji="1" sz="2000">
                      <a:solidFill>
                        <a:schemeClr val="tx1"/>
                      </a:solidFill>
                      <a:latin typeface="굴림" charset="-127"/>
                      <a:ea typeface="굴림" charset="-127"/>
                    </a:defRPr>
                  </a:lvl4pPr>
                  <a:lvl5pPr marL="2057400" indent="-228600" eaLnBrk="0" hangingPunct="0">
                    <a:spcBef>
                      <a:spcPct val="20000"/>
                    </a:spcBef>
                    <a:buChar char="»"/>
                    <a:defRPr kumimoji="1" sz="2000">
                      <a:solidFill>
                        <a:schemeClr val="tx1"/>
                      </a:solidFill>
                      <a:latin typeface="굴림" charset="-127"/>
                      <a:ea typeface="굴림" charset="-127"/>
                    </a:defRPr>
                  </a:lvl5pPr>
                  <a:lvl6pPr marL="2514600" indent="-228600" eaLnBrk="0" fontAlgn="base" hangingPunct="0">
                    <a:spcBef>
                      <a:spcPct val="20000"/>
                    </a:spcBef>
                    <a:spcAft>
                      <a:spcPct val="0"/>
                    </a:spcAft>
                    <a:buChar char="»"/>
                    <a:defRPr kumimoji="1" sz="2000">
                      <a:solidFill>
                        <a:schemeClr val="tx1"/>
                      </a:solidFill>
                      <a:latin typeface="굴림" charset="-127"/>
                      <a:ea typeface="굴림" charset="-127"/>
                    </a:defRPr>
                  </a:lvl6pPr>
                  <a:lvl7pPr marL="2971800" indent="-228600" eaLnBrk="0" fontAlgn="base" hangingPunct="0">
                    <a:spcBef>
                      <a:spcPct val="20000"/>
                    </a:spcBef>
                    <a:spcAft>
                      <a:spcPct val="0"/>
                    </a:spcAft>
                    <a:buChar char="»"/>
                    <a:defRPr kumimoji="1" sz="2000">
                      <a:solidFill>
                        <a:schemeClr val="tx1"/>
                      </a:solidFill>
                      <a:latin typeface="굴림" charset="-127"/>
                      <a:ea typeface="굴림" charset="-127"/>
                    </a:defRPr>
                  </a:lvl7pPr>
                  <a:lvl8pPr marL="3429000" indent="-228600" eaLnBrk="0" fontAlgn="base" hangingPunct="0">
                    <a:spcBef>
                      <a:spcPct val="20000"/>
                    </a:spcBef>
                    <a:spcAft>
                      <a:spcPct val="0"/>
                    </a:spcAft>
                    <a:buChar char="»"/>
                    <a:defRPr kumimoji="1" sz="2000">
                      <a:solidFill>
                        <a:schemeClr val="tx1"/>
                      </a:solidFill>
                      <a:latin typeface="굴림" charset="-127"/>
                      <a:ea typeface="굴림" charset="-127"/>
                    </a:defRPr>
                  </a:lvl8pPr>
                  <a:lvl9pPr marL="3886200" indent="-228600" eaLnBrk="0" fontAlgn="base" hangingPunct="0">
                    <a:spcBef>
                      <a:spcPct val="20000"/>
                    </a:spcBef>
                    <a:spcAft>
                      <a:spcPct val="0"/>
                    </a:spcAft>
                    <a:buChar char="»"/>
                    <a:defRPr kumimoji="1" sz="2000">
                      <a:solidFill>
                        <a:schemeClr val="tx1"/>
                      </a:solidFill>
                      <a:latin typeface="굴림" charset="-127"/>
                      <a:ea typeface="굴림" charset="-127"/>
                    </a:defRPr>
                  </a:lvl9pPr>
                </a:lstStyle>
                <a:p>
                  <a:pPr algn="r" eaLnBrk="1" fontAlgn="auto" latinLnBrk="0" hangingPunct="1">
                    <a:lnSpc>
                      <a:spcPct val="120000"/>
                    </a:lnSpc>
                    <a:spcBef>
                      <a:spcPct val="0"/>
                    </a:spcBef>
                    <a:spcAft>
                      <a:spcPts val="0"/>
                    </a:spcAft>
                    <a:buFontTx/>
                    <a:buNone/>
                  </a:pPr>
                  <a:endParaRPr lang="ko-KR" altLang="en-US" sz="1200"/>
                </a:p>
              </p:txBody>
            </p:sp>
            <p:sp>
              <p:nvSpPr>
                <p:cNvPr id="80" name="Rectangle 91"/>
                <p:cNvSpPr>
                  <a:spLocks noChangeArrowheads="1"/>
                </p:cNvSpPr>
                <p:nvPr/>
              </p:nvSpPr>
              <p:spPr bwMode="auto">
                <a:xfrm>
                  <a:off x="1738" y="1658"/>
                  <a:ext cx="230" cy="220"/>
                </a:xfrm>
                <a:prstGeom prst="rect">
                  <a:avLst/>
                </a:prstGeom>
                <a:noFill/>
                <a:ln w="9525">
                  <a:solidFill>
                    <a:srgbClr val="80808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har char="•"/>
                    <a:defRPr kumimoji="1" sz="3200">
                      <a:solidFill>
                        <a:schemeClr val="tx1"/>
                      </a:solidFill>
                      <a:latin typeface="굴림" charset="-127"/>
                      <a:ea typeface="굴림" charset="-127"/>
                    </a:defRPr>
                  </a:lvl1pPr>
                  <a:lvl2pPr marL="742950" indent="-285750" eaLnBrk="0" hangingPunct="0">
                    <a:spcBef>
                      <a:spcPct val="20000"/>
                    </a:spcBef>
                    <a:buChar char="–"/>
                    <a:defRPr kumimoji="1" sz="2800">
                      <a:solidFill>
                        <a:schemeClr val="tx1"/>
                      </a:solidFill>
                      <a:latin typeface="굴림" charset="-127"/>
                      <a:ea typeface="굴림" charset="-127"/>
                    </a:defRPr>
                  </a:lvl2pPr>
                  <a:lvl3pPr marL="1143000" indent="-228600" eaLnBrk="0" hangingPunct="0">
                    <a:spcBef>
                      <a:spcPct val="20000"/>
                    </a:spcBef>
                    <a:buChar char="•"/>
                    <a:defRPr kumimoji="1" sz="2400">
                      <a:solidFill>
                        <a:schemeClr val="tx1"/>
                      </a:solidFill>
                      <a:latin typeface="굴림" charset="-127"/>
                      <a:ea typeface="굴림" charset="-127"/>
                    </a:defRPr>
                  </a:lvl3pPr>
                  <a:lvl4pPr marL="1600200" indent="-228600" eaLnBrk="0" hangingPunct="0">
                    <a:spcBef>
                      <a:spcPct val="20000"/>
                    </a:spcBef>
                    <a:buChar char="–"/>
                    <a:defRPr kumimoji="1" sz="2000">
                      <a:solidFill>
                        <a:schemeClr val="tx1"/>
                      </a:solidFill>
                      <a:latin typeface="굴림" charset="-127"/>
                      <a:ea typeface="굴림" charset="-127"/>
                    </a:defRPr>
                  </a:lvl4pPr>
                  <a:lvl5pPr marL="2057400" indent="-228600" eaLnBrk="0" hangingPunct="0">
                    <a:spcBef>
                      <a:spcPct val="20000"/>
                    </a:spcBef>
                    <a:buChar char="»"/>
                    <a:defRPr kumimoji="1" sz="2000">
                      <a:solidFill>
                        <a:schemeClr val="tx1"/>
                      </a:solidFill>
                      <a:latin typeface="굴림" charset="-127"/>
                      <a:ea typeface="굴림" charset="-127"/>
                    </a:defRPr>
                  </a:lvl5pPr>
                  <a:lvl6pPr marL="2514600" indent="-228600" eaLnBrk="0" fontAlgn="base" hangingPunct="0">
                    <a:spcBef>
                      <a:spcPct val="20000"/>
                    </a:spcBef>
                    <a:spcAft>
                      <a:spcPct val="0"/>
                    </a:spcAft>
                    <a:buChar char="»"/>
                    <a:defRPr kumimoji="1" sz="2000">
                      <a:solidFill>
                        <a:schemeClr val="tx1"/>
                      </a:solidFill>
                      <a:latin typeface="굴림" charset="-127"/>
                      <a:ea typeface="굴림" charset="-127"/>
                    </a:defRPr>
                  </a:lvl6pPr>
                  <a:lvl7pPr marL="2971800" indent="-228600" eaLnBrk="0" fontAlgn="base" hangingPunct="0">
                    <a:spcBef>
                      <a:spcPct val="20000"/>
                    </a:spcBef>
                    <a:spcAft>
                      <a:spcPct val="0"/>
                    </a:spcAft>
                    <a:buChar char="»"/>
                    <a:defRPr kumimoji="1" sz="2000">
                      <a:solidFill>
                        <a:schemeClr val="tx1"/>
                      </a:solidFill>
                      <a:latin typeface="굴림" charset="-127"/>
                      <a:ea typeface="굴림" charset="-127"/>
                    </a:defRPr>
                  </a:lvl7pPr>
                  <a:lvl8pPr marL="3429000" indent="-228600" eaLnBrk="0" fontAlgn="base" hangingPunct="0">
                    <a:spcBef>
                      <a:spcPct val="20000"/>
                    </a:spcBef>
                    <a:spcAft>
                      <a:spcPct val="0"/>
                    </a:spcAft>
                    <a:buChar char="»"/>
                    <a:defRPr kumimoji="1" sz="2000">
                      <a:solidFill>
                        <a:schemeClr val="tx1"/>
                      </a:solidFill>
                      <a:latin typeface="굴림" charset="-127"/>
                      <a:ea typeface="굴림" charset="-127"/>
                    </a:defRPr>
                  </a:lvl8pPr>
                  <a:lvl9pPr marL="3886200" indent="-228600" eaLnBrk="0" fontAlgn="base" hangingPunct="0">
                    <a:spcBef>
                      <a:spcPct val="20000"/>
                    </a:spcBef>
                    <a:spcAft>
                      <a:spcPct val="0"/>
                    </a:spcAft>
                    <a:buChar char="»"/>
                    <a:defRPr kumimoji="1" sz="2000">
                      <a:solidFill>
                        <a:schemeClr val="tx1"/>
                      </a:solidFill>
                      <a:latin typeface="굴림" charset="-127"/>
                      <a:ea typeface="굴림" charset="-127"/>
                    </a:defRPr>
                  </a:lvl9pPr>
                </a:lstStyle>
                <a:p>
                  <a:pPr algn="r" eaLnBrk="1" fontAlgn="auto" latinLnBrk="0" hangingPunct="1">
                    <a:lnSpc>
                      <a:spcPct val="120000"/>
                    </a:lnSpc>
                    <a:spcBef>
                      <a:spcPct val="0"/>
                    </a:spcBef>
                    <a:spcAft>
                      <a:spcPts val="0"/>
                    </a:spcAft>
                    <a:buFontTx/>
                    <a:buNone/>
                  </a:pPr>
                  <a:endParaRPr lang="ko-KR" altLang="en-US" sz="1200"/>
                </a:p>
              </p:txBody>
            </p:sp>
            <p:sp>
              <p:nvSpPr>
                <p:cNvPr id="81" name="Rectangle 92"/>
                <p:cNvSpPr>
                  <a:spLocks noChangeArrowheads="1"/>
                </p:cNvSpPr>
                <p:nvPr/>
              </p:nvSpPr>
              <p:spPr bwMode="auto">
                <a:xfrm>
                  <a:off x="1507" y="1658"/>
                  <a:ext cx="231" cy="220"/>
                </a:xfrm>
                <a:prstGeom prst="rect">
                  <a:avLst/>
                </a:prstGeom>
                <a:noFill/>
                <a:ln w="9525">
                  <a:solidFill>
                    <a:srgbClr val="80808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har char="•"/>
                    <a:defRPr kumimoji="1" sz="3200">
                      <a:solidFill>
                        <a:schemeClr val="tx1"/>
                      </a:solidFill>
                      <a:latin typeface="굴림" charset="-127"/>
                      <a:ea typeface="굴림" charset="-127"/>
                    </a:defRPr>
                  </a:lvl1pPr>
                  <a:lvl2pPr marL="742950" indent="-285750" eaLnBrk="0" hangingPunct="0">
                    <a:spcBef>
                      <a:spcPct val="20000"/>
                    </a:spcBef>
                    <a:buChar char="–"/>
                    <a:defRPr kumimoji="1" sz="2800">
                      <a:solidFill>
                        <a:schemeClr val="tx1"/>
                      </a:solidFill>
                      <a:latin typeface="굴림" charset="-127"/>
                      <a:ea typeface="굴림" charset="-127"/>
                    </a:defRPr>
                  </a:lvl2pPr>
                  <a:lvl3pPr marL="1143000" indent="-228600" eaLnBrk="0" hangingPunct="0">
                    <a:spcBef>
                      <a:spcPct val="20000"/>
                    </a:spcBef>
                    <a:buChar char="•"/>
                    <a:defRPr kumimoji="1" sz="2400">
                      <a:solidFill>
                        <a:schemeClr val="tx1"/>
                      </a:solidFill>
                      <a:latin typeface="굴림" charset="-127"/>
                      <a:ea typeface="굴림" charset="-127"/>
                    </a:defRPr>
                  </a:lvl3pPr>
                  <a:lvl4pPr marL="1600200" indent="-228600" eaLnBrk="0" hangingPunct="0">
                    <a:spcBef>
                      <a:spcPct val="20000"/>
                    </a:spcBef>
                    <a:buChar char="–"/>
                    <a:defRPr kumimoji="1" sz="2000">
                      <a:solidFill>
                        <a:schemeClr val="tx1"/>
                      </a:solidFill>
                      <a:latin typeface="굴림" charset="-127"/>
                      <a:ea typeface="굴림" charset="-127"/>
                    </a:defRPr>
                  </a:lvl4pPr>
                  <a:lvl5pPr marL="2057400" indent="-228600" eaLnBrk="0" hangingPunct="0">
                    <a:spcBef>
                      <a:spcPct val="20000"/>
                    </a:spcBef>
                    <a:buChar char="»"/>
                    <a:defRPr kumimoji="1" sz="2000">
                      <a:solidFill>
                        <a:schemeClr val="tx1"/>
                      </a:solidFill>
                      <a:latin typeface="굴림" charset="-127"/>
                      <a:ea typeface="굴림" charset="-127"/>
                    </a:defRPr>
                  </a:lvl5pPr>
                  <a:lvl6pPr marL="2514600" indent="-228600" eaLnBrk="0" fontAlgn="base" hangingPunct="0">
                    <a:spcBef>
                      <a:spcPct val="20000"/>
                    </a:spcBef>
                    <a:spcAft>
                      <a:spcPct val="0"/>
                    </a:spcAft>
                    <a:buChar char="»"/>
                    <a:defRPr kumimoji="1" sz="2000">
                      <a:solidFill>
                        <a:schemeClr val="tx1"/>
                      </a:solidFill>
                      <a:latin typeface="굴림" charset="-127"/>
                      <a:ea typeface="굴림" charset="-127"/>
                    </a:defRPr>
                  </a:lvl6pPr>
                  <a:lvl7pPr marL="2971800" indent="-228600" eaLnBrk="0" fontAlgn="base" hangingPunct="0">
                    <a:spcBef>
                      <a:spcPct val="20000"/>
                    </a:spcBef>
                    <a:spcAft>
                      <a:spcPct val="0"/>
                    </a:spcAft>
                    <a:buChar char="»"/>
                    <a:defRPr kumimoji="1" sz="2000">
                      <a:solidFill>
                        <a:schemeClr val="tx1"/>
                      </a:solidFill>
                      <a:latin typeface="굴림" charset="-127"/>
                      <a:ea typeface="굴림" charset="-127"/>
                    </a:defRPr>
                  </a:lvl7pPr>
                  <a:lvl8pPr marL="3429000" indent="-228600" eaLnBrk="0" fontAlgn="base" hangingPunct="0">
                    <a:spcBef>
                      <a:spcPct val="20000"/>
                    </a:spcBef>
                    <a:spcAft>
                      <a:spcPct val="0"/>
                    </a:spcAft>
                    <a:buChar char="»"/>
                    <a:defRPr kumimoji="1" sz="2000">
                      <a:solidFill>
                        <a:schemeClr val="tx1"/>
                      </a:solidFill>
                      <a:latin typeface="굴림" charset="-127"/>
                      <a:ea typeface="굴림" charset="-127"/>
                    </a:defRPr>
                  </a:lvl8pPr>
                  <a:lvl9pPr marL="3886200" indent="-228600" eaLnBrk="0" fontAlgn="base" hangingPunct="0">
                    <a:spcBef>
                      <a:spcPct val="20000"/>
                    </a:spcBef>
                    <a:spcAft>
                      <a:spcPct val="0"/>
                    </a:spcAft>
                    <a:buChar char="»"/>
                    <a:defRPr kumimoji="1" sz="2000">
                      <a:solidFill>
                        <a:schemeClr val="tx1"/>
                      </a:solidFill>
                      <a:latin typeface="굴림" charset="-127"/>
                      <a:ea typeface="굴림" charset="-127"/>
                    </a:defRPr>
                  </a:lvl9pPr>
                </a:lstStyle>
                <a:p>
                  <a:pPr algn="r" eaLnBrk="1" fontAlgn="auto" latinLnBrk="0" hangingPunct="1">
                    <a:lnSpc>
                      <a:spcPct val="120000"/>
                    </a:lnSpc>
                    <a:spcBef>
                      <a:spcPct val="0"/>
                    </a:spcBef>
                    <a:spcAft>
                      <a:spcPts val="0"/>
                    </a:spcAft>
                    <a:buFontTx/>
                    <a:buNone/>
                  </a:pPr>
                  <a:endParaRPr lang="ko-KR" altLang="en-US" sz="1200"/>
                </a:p>
              </p:txBody>
            </p:sp>
            <p:sp>
              <p:nvSpPr>
                <p:cNvPr id="82" name="Rectangle 93"/>
                <p:cNvSpPr>
                  <a:spLocks noChangeArrowheads="1"/>
                </p:cNvSpPr>
                <p:nvPr/>
              </p:nvSpPr>
              <p:spPr bwMode="auto">
                <a:xfrm>
                  <a:off x="1277" y="1658"/>
                  <a:ext cx="230" cy="220"/>
                </a:xfrm>
                <a:prstGeom prst="rect">
                  <a:avLst/>
                </a:prstGeom>
                <a:noFill/>
                <a:ln w="9525">
                  <a:solidFill>
                    <a:srgbClr val="80808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har char="•"/>
                    <a:defRPr kumimoji="1" sz="3200">
                      <a:solidFill>
                        <a:schemeClr val="tx1"/>
                      </a:solidFill>
                      <a:latin typeface="굴림" charset="-127"/>
                      <a:ea typeface="굴림" charset="-127"/>
                    </a:defRPr>
                  </a:lvl1pPr>
                  <a:lvl2pPr marL="742950" indent="-285750" eaLnBrk="0" hangingPunct="0">
                    <a:spcBef>
                      <a:spcPct val="20000"/>
                    </a:spcBef>
                    <a:buChar char="–"/>
                    <a:defRPr kumimoji="1" sz="2800">
                      <a:solidFill>
                        <a:schemeClr val="tx1"/>
                      </a:solidFill>
                      <a:latin typeface="굴림" charset="-127"/>
                      <a:ea typeface="굴림" charset="-127"/>
                    </a:defRPr>
                  </a:lvl2pPr>
                  <a:lvl3pPr marL="1143000" indent="-228600" eaLnBrk="0" hangingPunct="0">
                    <a:spcBef>
                      <a:spcPct val="20000"/>
                    </a:spcBef>
                    <a:buChar char="•"/>
                    <a:defRPr kumimoji="1" sz="2400">
                      <a:solidFill>
                        <a:schemeClr val="tx1"/>
                      </a:solidFill>
                      <a:latin typeface="굴림" charset="-127"/>
                      <a:ea typeface="굴림" charset="-127"/>
                    </a:defRPr>
                  </a:lvl3pPr>
                  <a:lvl4pPr marL="1600200" indent="-228600" eaLnBrk="0" hangingPunct="0">
                    <a:spcBef>
                      <a:spcPct val="20000"/>
                    </a:spcBef>
                    <a:buChar char="–"/>
                    <a:defRPr kumimoji="1" sz="2000">
                      <a:solidFill>
                        <a:schemeClr val="tx1"/>
                      </a:solidFill>
                      <a:latin typeface="굴림" charset="-127"/>
                      <a:ea typeface="굴림" charset="-127"/>
                    </a:defRPr>
                  </a:lvl4pPr>
                  <a:lvl5pPr marL="2057400" indent="-228600" eaLnBrk="0" hangingPunct="0">
                    <a:spcBef>
                      <a:spcPct val="20000"/>
                    </a:spcBef>
                    <a:buChar char="»"/>
                    <a:defRPr kumimoji="1" sz="2000">
                      <a:solidFill>
                        <a:schemeClr val="tx1"/>
                      </a:solidFill>
                      <a:latin typeface="굴림" charset="-127"/>
                      <a:ea typeface="굴림" charset="-127"/>
                    </a:defRPr>
                  </a:lvl5pPr>
                  <a:lvl6pPr marL="2514600" indent="-228600" eaLnBrk="0" fontAlgn="base" hangingPunct="0">
                    <a:spcBef>
                      <a:spcPct val="20000"/>
                    </a:spcBef>
                    <a:spcAft>
                      <a:spcPct val="0"/>
                    </a:spcAft>
                    <a:buChar char="»"/>
                    <a:defRPr kumimoji="1" sz="2000">
                      <a:solidFill>
                        <a:schemeClr val="tx1"/>
                      </a:solidFill>
                      <a:latin typeface="굴림" charset="-127"/>
                      <a:ea typeface="굴림" charset="-127"/>
                    </a:defRPr>
                  </a:lvl6pPr>
                  <a:lvl7pPr marL="2971800" indent="-228600" eaLnBrk="0" fontAlgn="base" hangingPunct="0">
                    <a:spcBef>
                      <a:spcPct val="20000"/>
                    </a:spcBef>
                    <a:spcAft>
                      <a:spcPct val="0"/>
                    </a:spcAft>
                    <a:buChar char="»"/>
                    <a:defRPr kumimoji="1" sz="2000">
                      <a:solidFill>
                        <a:schemeClr val="tx1"/>
                      </a:solidFill>
                      <a:latin typeface="굴림" charset="-127"/>
                      <a:ea typeface="굴림" charset="-127"/>
                    </a:defRPr>
                  </a:lvl7pPr>
                  <a:lvl8pPr marL="3429000" indent="-228600" eaLnBrk="0" fontAlgn="base" hangingPunct="0">
                    <a:spcBef>
                      <a:spcPct val="20000"/>
                    </a:spcBef>
                    <a:spcAft>
                      <a:spcPct val="0"/>
                    </a:spcAft>
                    <a:buChar char="»"/>
                    <a:defRPr kumimoji="1" sz="2000">
                      <a:solidFill>
                        <a:schemeClr val="tx1"/>
                      </a:solidFill>
                      <a:latin typeface="굴림" charset="-127"/>
                      <a:ea typeface="굴림" charset="-127"/>
                    </a:defRPr>
                  </a:lvl8pPr>
                  <a:lvl9pPr marL="3886200" indent="-228600" eaLnBrk="0" fontAlgn="base" hangingPunct="0">
                    <a:spcBef>
                      <a:spcPct val="20000"/>
                    </a:spcBef>
                    <a:spcAft>
                      <a:spcPct val="0"/>
                    </a:spcAft>
                    <a:buChar char="»"/>
                    <a:defRPr kumimoji="1" sz="2000">
                      <a:solidFill>
                        <a:schemeClr val="tx1"/>
                      </a:solidFill>
                      <a:latin typeface="굴림" charset="-127"/>
                      <a:ea typeface="굴림" charset="-127"/>
                    </a:defRPr>
                  </a:lvl9pPr>
                </a:lstStyle>
                <a:p>
                  <a:pPr algn="r" eaLnBrk="1" fontAlgn="auto" latinLnBrk="0" hangingPunct="1">
                    <a:lnSpc>
                      <a:spcPct val="120000"/>
                    </a:lnSpc>
                    <a:spcBef>
                      <a:spcPct val="0"/>
                    </a:spcBef>
                    <a:spcAft>
                      <a:spcPts val="0"/>
                    </a:spcAft>
                    <a:buFontTx/>
                    <a:buNone/>
                  </a:pPr>
                  <a:endParaRPr lang="ko-KR" altLang="en-US" sz="1200"/>
                </a:p>
              </p:txBody>
            </p:sp>
            <p:sp>
              <p:nvSpPr>
                <p:cNvPr id="83" name="Rectangle 94"/>
                <p:cNvSpPr>
                  <a:spLocks noChangeArrowheads="1"/>
                </p:cNvSpPr>
                <p:nvPr/>
              </p:nvSpPr>
              <p:spPr bwMode="auto">
                <a:xfrm>
                  <a:off x="1046" y="1658"/>
                  <a:ext cx="231" cy="220"/>
                </a:xfrm>
                <a:prstGeom prst="rect">
                  <a:avLst/>
                </a:prstGeom>
                <a:noFill/>
                <a:ln w="9525">
                  <a:solidFill>
                    <a:srgbClr val="80808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har char="•"/>
                    <a:defRPr kumimoji="1" sz="3200">
                      <a:solidFill>
                        <a:schemeClr val="tx1"/>
                      </a:solidFill>
                      <a:latin typeface="굴림" charset="-127"/>
                      <a:ea typeface="굴림" charset="-127"/>
                    </a:defRPr>
                  </a:lvl1pPr>
                  <a:lvl2pPr marL="742950" indent="-285750" eaLnBrk="0" hangingPunct="0">
                    <a:spcBef>
                      <a:spcPct val="20000"/>
                    </a:spcBef>
                    <a:buChar char="–"/>
                    <a:defRPr kumimoji="1" sz="2800">
                      <a:solidFill>
                        <a:schemeClr val="tx1"/>
                      </a:solidFill>
                      <a:latin typeface="굴림" charset="-127"/>
                      <a:ea typeface="굴림" charset="-127"/>
                    </a:defRPr>
                  </a:lvl2pPr>
                  <a:lvl3pPr marL="1143000" indent="-228600" eaLnBrk="0" hangingPunct="0">
                    <a:spcBef>
                      <a:spcPct val="20000"/>
                    </a:spcBef>
                    <a:buChar char="•"/>
                    <a:defRPr kumimoji="1" sz="2400">
                      <a:solidFill>
                        <a:schemeClr val="tx1"/>
                      </a:solidFill>
                      <a:latin typeface="굴림" charset="-127"/>
                      <a:ea typeface="굴림" charset="-127"/>
                    </a:defRPr>
                  </a:lvl3pPr>
                  <a:lvl4pPr marL="1600200" indent="-228600" eaLnBrk="0" hangingPunct="0">
                    <a:spcBef>
                      <a:spcPct val="20000"/>
                    </a:spcBef>
                    <a:buChar char="–"/>
                    <a:defRPr kumimoji="1" sz="2000">
                      <a:solidFill>
                        <a:schemeClr val="tx1"/>
                      </a:solidFill>
                      <a:latin typeface="굴림" charset="-127"/>
                      <a:ea typeface="굴림" charset="-127"/>
                    </a:defRPr>
                  </a:lvl4pPr>
                  <a:lvl5pPr marL="2057400" indent="-228600" eaLnBrk="0" hangingPunct="0">
                    <a:spcBef>
                      <a:spcPct val="20000"/>
                    </a:spcBef>
                    <a:buChar char="»"/>
                    <a:defRPr kumimoji="1" sz="2000">
                      <a:solidFill>
                        <a:schemeClr val="tx1"/>
                      </a:solidFill>
                      <a:latin typeface="굴림" charset="-127"/>
                      <a:ea typeface="굴림" charset="-127"/>
                    </a:defRPr>
                  </a:lvl5pPr>
                  <a:lvl6pPr marL="2514600" indent="-228600" eaLnBrk="0" fontAlgn="base" hangingPunct="0">
                    <a:spcBef>
                      <a:spcPct val="20000"/>
                    </a:spcBef>
                    <a:spcAft>
                      <a:spcPct val="0"/>
                    </a:spcAft>
                    <a:buChar char="»"/>
                    <a:defRPr kumimoji="1" sz="2000">
                      <a:solidFill>
                        <a:schemeClr val="tx1"/>
                      </a:solidFill>
                      <a:latin typeface="굴림" charset="-127"/>
                      <a:ea typeface="굴림" charset="-127"/>
                    </a:defRPr>
                  </a:lvl6pPr>
                  <a:lvl7pPr marL="2971800" indent="-228600" eaLnBrk="0" fontAlgn="base" hangingPunct="0">
                    <a:spcBef>
                      <a:spcPct val="20000"/>
                    </a:spcBef>
                    <a:spcAft>
                      <a:spcPct val="0"/>
                    </a:spcAft>
                    <a:buChar char="»"/>
                    <a:defRPr kumimoji="1" sz="2000">
                      <a:solidFill>
                        <a:schemeClr val="tx1"/>
                      </a:solidFill>
                      <a:latin typeface="굴림" charset="-127"/>
                      <a:ea typeface="굴림" charset="-127"/>
                    </a:defRPr>
                  </a:lvl7pPr>
                  <a:lvl8pPr marL="3429000" indent="-228600" eaLnBrk="0" fontAlgn="base" hangingPunct="0">
                    <a:spcBef>
                      <a:spcPct val="20000"/>
                    </a:spcBef>
                    <a:spcAft>
                      <a:spcPct val="0"/>
                    </a:spcAft>
                    <a:buChar char="»"/>
                    <a:defRPr kumimoji="1" sz="2000">
                      <a:solidFill>
                        <a:schemeClr val="tx1"/>
                      </a:solidFill>
                      <a:latin typeface="굴림" charset="-127"/>
                      <a:ea typeface="굴림" charset="-127"/>
                    </a:defRPr>
                  </a:lvl8pPr>
                  <a:lvl9pPr marL="3886200" indent="-228600" eaLnBrk="0" fontAlgn="base" hangingPunct="0">
                    <a:spcBef>
                      <a:spcPct val="20000"/>
                    </a:spcBef>
                    <a:spcAft>
                      <a:spcPct val="0"/>
                    </a:spcAft>
                    <a:buChar char="»"/>
                    <a:defRPr kumimoji="1" sz="2000">
                      <a:solidFill>
                        <a:schemeClr val="tx1"/>
                      </a:solidFill>
                      <a:latin typeface="굴림" charset="-127"/>
                      <a:ea typeface="굴림" charset="-127"/>
                    </a:defRPr>
                  </a:lvl9pPr>
                </a:lstStyle>
                <a:p>
                  <a:pPr algn="r" eaLnBrk="1" fontAlgn="auto" latinLnBrk="0" hangingPunct="1">
                    <a:lnSpc>
                      <a:spcPct val="120000"/>
                    </a:lnSpc>
                    <a:spcBef>
                      <a:spcPct val="0"/>
                    </a:spcBef>
                    <a:spcAft>
                      <a:spcPts val="0"/>
                    </a:spcAft>
                    <a:buFontTx/>
                    <a:buNone/>
                  </a:pPr>
                  <a:endParaRPr lang="ko-KR" altLang="en-US" sz="1200"/>
                </a:p>
              </p:txBody>
            </p:sp>
            <p:sp>
              <p:nvSpPr>
                <p:cNvPr id="84" name="Rectangle 95"/>
                <p:cNvSpPr>
                  <a:spLocks noChangeArrowheads="1"/>
                </p:cNvSpPr>
                <p:nvPr/>
              </p:nvSpPr>
              <p:spPr bwMode="auto">
                <a:xfrm>
                  <a:off x="816" y="1658"/>
                  <a:ext cx="230" cy="220"/>
                </a:xfrm>
                <a:prstGeom prst="rect">
                  <a:avLst/>
                </a:prstGeom>
                <a:noFill/>
                <a:ln w="9525">
                  <a:solidFill>
                    <a:srgbClr val="80808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har char="•"/>
                    <a:defRPr kumimoji="1" sz="3200">
                      <a:solidFill>
                        <a:schemeClr val="tx1"/>
                      </a:solidFill>
                      <a:latin typeface="굴림" charset="-127"/>
                      <a:ea typeface="굴림" charset="-127"/>
                    </a:defRPr>
                  </a:lvl1pPr>
                  <a:lvl2pPr marL="742950" indent="-285750" eaLnBrk="0" hangingPunct="0">
                    <a:spcBef>
                      <a:spcPct val="20000"/>
                    </a:spcBef>
                    <a:buChar char="–"/>
                    <a:defRPr kumimoji="1" sz="2800">
                      <a:solidFill>
                        <a:schemeClr val="tx1"/>
                      </a:solidFill>
                      <a:latin typeface="굴림" charset="-127"/>
                      <a:ea typeface="굴림" charset="-127"/>
                    </a:defRPr>
                  </a:lvl2pPr>
                  <a:lvl3pPr marL="1143000" indent="-228600" eaLnBrk="0" hangingPunct="0">
                    <a:spcBef>
                      <a:spcPct val="20000"/>
                    </a:spcBef>
                    <a:buChar char="•"/>
                    <a:defRPr kumimoji="1" sz="2400">
                      <a:solidFill>
                        <a:schemeClr val="tx1"/>
                      </a:solidFill>
                      <a:latin typeface="굴림" charset="-127"/>
                      <a:ea typeface="굴림" charset="-127"/>
                    </a:defRPr>
                  </a:lvl3pPr>
                  <a:lvl4pPr marL="1600200" indent="-228600" eaLnBrk="0" hangingPunct="0">
                    <a:spcBef>
                      <a:spcPct val="20000"/>
                    </a:spcBef>
                    <a:buChar char="–"/>
                    <a:defRPr kumimoji="1" sz="2000">
                      <a:solidFill>
                        <a:schemeClr val="tx1"/>
                      </a:solidFill>
                      <a:latin typeface="굴림" charset="-127"/>
                      <a:ea typeface="굴림" charset="-127"/>
                    </a:defRPr>
                  </a:lvl4pPr>
                  <a:lvl5pPr marL="2057400" indent="-228600" eaLnBrk="0" hangingPunct="0">
                    <a:spcBef>
                      <a:spcPct val="20000"/>
                    </a:spcBef>
                    <a:buChar char="»"/>
                    <a:defRPr kumimoji="1" sz="2000">
                      <a:solidFill>
                        <a:schemeClr val="tx1"/>
                      </a:solidFill>
                      <a:latin typeface="굴림" charset="-127"/>
                      <a:ea typeface="굴림" charset="-127"/>
                    </a:defRPr>
                  </a:lvl5pPr>
                  <a:lvl6pPr marL="2514600" indent="-228600" eaLnBrk="0" fontAlgn="base" hangingPunct="0">
                    <a:spcBef>
                      <a:spcPct val="20000"/>
                    </a:spcBef>
                    <a:spcAft>
                      <a:spcPct val="0"/>
                    </a:spcAft>
                    <a:buChar char="»"/>
                    <a:defRPr kumimoji="1" sz="2000">
                      <a:solidFill>
                        <a:schemeClr val="tx1"/>
                      </a:solidFill>
                      <a:latin typeface="굴림" charset="-127"/>
                      <a:ea typeface="굴림" charset="-127"/>
                    </a:defRPr>
                  </a:lvl6pPr>
                  <a:lvl7pPr marL="2971800" indent="-228600" eaLnBrk="0" fontAlgn="base" hangingPunct="0">
                    <a:spcBef>
                      <a:spcPct val="20000"/>
                    </a:spcBef>
                    <a:spcAft>
                      <a:spcPct val="0"/>
                    </a:spcAft>
                    <a:buChar char="»"/>
                    <a:defRPr kumimoji="1" sz="2000">
                      <a:solidFill>
                        <a:schemeClr val="tx1"/>
                      </a:solidFill>
                      <a:latin typeface="굴림" charset="-127"/>
                      <a:ea typeface="굴림" charset="-127"/>
                    </a:defRPr>
                  </a:lvl7pPr>
                  <a:lvl8pPr marL="3429000" indent="-228600" eaLnBrk="0" fontAlgn="base" hangingPunct="0">
                    <a:spcBef>
                      <a:spcPct val="20000"/>
                    </a:spcBef>
                    <a:spcAft>
                      <a:spcPct val="0"/>
                    </a:spcAft>
                    <a:buChar char="»"/>
                    <a:defRPr kumimoji="1" sz="2000">
                      <a:solidFill>
                        <a:schemeClr val="tx1"/>
                      </a:solidFill>
                      <a:latin typeface="굴림" charset="-127"/>
                      <a:ea typeface="굴림" charset="-127"/>
                    </a:defRPr>
                  </a:lvl8pPr>
                  <a:lvl9pPr marL="3886200" indent="-228600" eaLnBrk="0" fontAlgn="base" hangingPunct="0">
                    <a:spcBef>
                      <a:spcPct val="20000"/>
                    </a:spcBef>
                    <a:spcAft>
                      <a:spcPct val="0"/>
                    </a:spcAft>
                    <a:buChar char="»"/>
                    <a:defRPr kumimoji="1" sz="2000">
                      <a:solidFill>
                        <a:schemeClr val="tx1"/>
                      </a:solidFill>
                      <a:latin typeface="굴림" charset="-127"/>
                      <a:ea typeface="굴림" charset="-127"/>
                    </a:defRPr>
                  </a:lvl9pPr>
                </a:lstStyle>
                <a:p>
                  <a:pPr algn="r" eaLnBrk="1" fontAlgn="auto" latinLnBrk="0" hangingPunct="1">
                    <a:lnSpc>
                      <a:spcPct val="120000"/>
                    </a:lnSpc>
                    <a:spcBef>
                      <a:spcPct val="0"/>
                    </a:spcBef>
                    <a:spcAft>
                      <a:spcPts val="0"/>
                    </a:spcAft>
                    <a:buFontTx/>
                    <a:buNone/>
                  </a:pPr>
                  <a:endParaRPr lang="ko-KR" altLang="en-US" sz="1200"/>
                </a:p>
              </p:txBody>
            </p:sp>
            <p:sp>
              <p:nvSpPr>
                <p:cNvPr id="85" name="Rectangle 96"/>
                <p:cNvSpPr>
                  <a:spLocks noChangeArrowheads="1"/>
                </p:cNvSpPr>
                <p:nvPr/>
              </p:nvSpPr>
              <p:spPr bwMode="auto">
                <a:xfrm>
                  <a:off x="2890" y="1438"/>
                  <a:ext cx="230" cy="220"/>
                </a:xfrm>
                <a:prstGeom prst="rect">
                  <a:avLst/>
                </a:prstGeom>
                <a:noFill/>
                <a:ln w="9525">
                  <a:solidFill>
                    <a:srgbClr val="80808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har char="•"/>
                    <a:defRPr kumimoji="1" sz="3200">
                      <a:solidFill>
                        <a:schemeClr val="tx1"/>
                      </a:solidFill>
                      <a:latin typeface="굴림" charset="-127"/>
                      <a:ea typeface="굴림" charset="-127"/>
                    </a:defRPr>
                  </a:lvl1pPr>
                  <a:lvl2pPr marL="742950" indent="-285750" eaLnBrk="0" hangingPunct="0">
                    <a:spcBef>
                      <a:spcPct val="20000"/>
                    </a:spcBef>
                    <a:buChar char="–"/>
                    <a:defRPr kumimoji="1" sz="2800">
                      <a:solidFill>
                        <a:schemeClr val="tx1"/>
                      </a:solidFill>
                      <a:latin typeface="굴림" charset="-127"/>
                      <a:ea typeface="굴림" charset="-127"/>
                    </a:defRPr>
                  </a:lvl2pPr>
                  <a:lvl3pPr marL="1143000" indent="-228600" eaLnBrk="0" hangingPunct="0">
                    <a:spcBef>
                      <a:spcPct val="20000"/>
                    </a:spcBef>
                    <a:buChar char="•"/>
                    <a:defRPr kumimoji="1" sz="2400">
                      <a:solidFill>
                        <a:schemeClr val="tx1"/>
                      </a:solidFill>
                      <a:latin typeface="굴림" charset="-127"/>
                      <a:ea typeface="굴림" charset="-127"/>
                    </a:defRPr>
                  </a:lvl3pPr>
                  <a:lvl4pPr marL="1600200" indent="-228600" eaLnBrk="0" hangingPunct="0">
                    <a:spcBef>
                      <a:spcPct val="20000"/>
                    </a:spcBef>
                    <a:buChar char="–"/>
                    <a:defRPr kumimoji="1" sz="2000">
                      <a:solidFill>
                        <a:schemeClr val="tx1"/>
                      </a:solidFill>
                      <a:latin typeface="굴림" charset="-127"/>
                      <a:ea typeface="굴림" charset="-127"/>
                    </a:defRPr>
                  </a:lvl4pPr>
                  <a:lvl5pPr marL="2057400" indent="-228600" eaLnBrk="0" hangingPunct="0">
                    <a:spcBef>
                      <a:spcPct val="20000"/>
                    </a:spcBef>
                    <a:buChar char="»"/>
                    <a:defRPr kumimoji="1" sz="2000">
                      <a:solidFill>
                        <a:schemeClr val="tx1"/>
                      </a:solidFill>
                      <a:latin typeface="굴림" charset="-127"/>
                      <a:ea typeface="굴림" charset="-127"/>
                    </a:defRPr>
                  </a:lvl5pPr>
                  <a:lvl6pPr marL="2514600" indent="-228600" eaLnBrk="0" fontAlgn="base" hangingPunct="0">
                    <a:spcBef>
                      <a:spcPct val="20000"/>
                    </a:spcBef>
                    <a:spcAft>
                      <a:spcPct val="0"/>
                    </a:spcAft>
                    <a:buChar char="»"/>
                    <a:defRPr kumimoji="1" sz="2000">
                      <a:solidFill>
                        <a:schemeClr val="tx1"/>
                      </a:solidFill>
                      <a:latin typeface="굴림" charset="-127"/>
                      <a:ea typeface="굴림" charset="-127"/>
                    </a:defRPr>
                  </a:lvl6pPr>
                  <a:lvl7pPr marL="2971800" indent="-228600" eaLnBrk="0" fontAlgn="base" hangingPunct="0">
                    <a:spcBef>
                      <a:spcPct val="20000"/>
                    </a:spcBef>
                    <a:spcAft>
                      <a:spcPct val="0"/>
                    </a:spcAft>
                    <a:buChar char="»"/>
                    <a:defRPr kumimoji="1" sz="2000">
                      <a:solidFill>
                        <a:schemeClr val="tx1"/>
                      </a:solidFill>
                      <a:latin typeface="굴림" charset="-127"/>
                      <a:ea typeface="굴림" charset="-127"/>
                    </a:defRPr>
                  </a:lvl7pPr>
                  <a:lvl8pPr marL="3429000" indent="-228600" eaLnBrk="0" fontAlgn="base" hangingPunct="0">
                    <a:spcBef>
                      <a:spcPct val="20000"/>
                    </a:spcBef>
                    <a:spcAft>
                      <a:spcPct val="0"/>
                    </a:spcAft>
                    <a:buChar char="»"/>
                    <a:defRPr kumimoji="1" sz="2000">
                      <a:solidFill>
                        <a:schemeClr val="tx1"/>
                      </a:solidFill>
                      <a:latin typeface="굴림" charset="-127"/>
                      <a:ea typeface="굴림" charset="-127"/>
                    </a:defRPr>
                  </a:lvl8pPr>
                  <a:lvl9pPr marL="3886200" indent="-228600" eaLnBrk="0" fontAlgn="base" hangingPunct="0">
                    <a:spcBef>
                      <a:spcPct val="20000"/>
                    </a:spcBef>
                    <a:spcAft>
                      <a:spcPct val="0"/>
                    </a:spcAft>
                    <a:buChar char="»"/>
                    <a:defRPr kumimoji="1" sz="2000">
                      <a:solidFill>
                        <a:schemeClr val="tx1"/>
                      </a:solidFill>
                      <a:latin typeface="굴림" charset="-127"/>
                      <a:ea typeface="굴림" charset="-127"/>
                    </a:defRPr>
                  </a:lvl9pPr>
                </a:lstStyle>
                <a:p>
                  <a:pPr algn="r" eaLnBrk="1" fontAlgn="auto" latinLnBrk="0" hangingPunct="1">
                    <a:lnSpc>
                      <a:spcPct val="120000"/>
                    </a:lnSpc>
                    <a:spcBef>
                      <a:spcPct val="0"/>
                    </a:spcBef>
                    <a:spcAft>
                      <a:spcPts val="0"/>
                    </a:spcAft>
                    <a:buFontTx/>
                    <a:buNone/>
                  </a:pPr>
                  <a:endParaRPr lang="ko-KR" altLang="en-US" sz="1200"/>
                </a:p>
              </p:txBody>
            </p:sp>
            <p:sp>
              <p:nvSpPr>
                <p:cNvPr id="86" name="Rectangle 97"/>
                <p:cNvSpPr>
                  <a:spLocks noChangeArrowheads="1"/>
                </p:cNvSpPr>
                <p:nvPr/>
              </p:nvSpPr>
              <p:spPr bwMode="auto">
                <a:xfrm>
                  <a:off x="2659" y="1438"/>
                  <a:ext cx="231" cy="220"/>
                </a:xfrm>
                <a:prstGeom prst="rect">
                  <a:avLst/>
                </a:prstGeom>
                <a:noFill/>
                <a:ln w="9525">
                  <a:solidFill>
                    <a:srgbClr val="80808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har char="•"/>
                    <a:defRPr kumimoji="1" sz="3200">
                      <a:solidFill>
                        <a:schemeClr val="tx1"/>
                      </a:solidFill>
                      <a:latin typeface="굴림" charset="-127"/>
                      <a:ea typeface="굴림" charset="-127"/>
                    </a:defRPr>
                  </a:lvl1pPr>
                  <a:lvl2pPr marL="742950" indent="-285750" eaLnBrk="0" hangingPunct="0">
                    <a:spcBef>
                      <a:spcPct val="20000"/>
                    </a:spcBef>
                    <a:buChar char="–"/>
                    <a:defRPr kumimoji="1" sz="2800">
                      <a:solidFill>
                        <a:schemeClr val="tx1"/>
                      </a:solidFill>
                      <a:latin typeface="굴림" charset="-127"/>
                      <a:ea typeface="굴림" charset="-127"/>
                    </a:defRPr>
                  </a:lvl2pPr>
                  <a:lvl3pPr marL="1143000" indent="-228600" eaLnBrk="0" hangingPunct="0">
                    <a:spcBef>
                      <a:spcPct val="20000"/>
                    </a:spcBef>
                    <a:buChar char="•"/>
                    <a:defRPr kumimoji="1" sz="2400">
                      <a:solidFill>
                        <a:schemeClr val="tx1"/>
                      </a:solidFill>
                      <a:latin typeface="굴림" charset="-127"/>
                      <a:ea typeface="굴림" charset="-127"/>
                    </a:defRPr>
                  </a:lvl3pPr>
                  <a:lvl4pPr marL="1600200" indent="-228600" eaLnBrk="0" hangingPunct="0">
                    <a:spcBef>
                      <a:spcPct val="20000"/>
                    </a:spcBef>
                    <a:buChar char="–"/>
                    <a:defRPr kumimoji="1" sz="2000">
                      <a:solidFill>
                        <a:schemeClr val="tx1"/>
                      </a:solidFill>
                      <a:latin typeface="굴림" charset="-127"/>
                      <a:ea typeface="굴림" charset="-127"/>
                    </a:defRPr>
                  </a:lvl4pPr>
                  <a:lvl5pPr marL="2057400" indent="-228600" eaLnBrk="0" hangingPunct="0">
                    <a:spcBef>
                      <a:spcPct val="20000"/>
                    </a:spcBef>
                    <a:buChar char="»"/>
                    <a:defRPr kumimoji="1" sz="2000">
                      <a:solidFill>
                        <a:schemeClr val="tx1"/>
                      </a:solidFill>
                      <a:latin typeface="굴림" charset="-127"/>
                      <a:ea typeface="굴림" charset="-127"/>
                    </a:defRPr>
                  </a:lvl5pPr>
                  <a:lvl6pPr marL="2514600" indent="-228600" eaLnBrk="0" fontAlgn="base" hangingPunct="0">
                    <a:spcBef>
                      <a:spcPct val="20000"/>
                    </a:spcBef>
                    <a:spcAft>
                      <a:spcPct val="0"/>
                    </a:spcAft>
                    <a:buChar char="»"/>
                    <a:defRPr kumimoji="1" sz="2000">
                      <a:solidFill>
                        <a:schemeClr val="tx1"/>
                      </a:solidFill>
                      <a:latin typeface="굴림" charset="-127"/>
                      <a:ea typeface="굴림" charset="-127"/>
                    </a:defRPr>
                  </a:lvl6pPr>
                  <a:lvl7pPr marL="2971800" indent="-228600" eaLnBrk="0" fontAlgn="base" hangingPunct="0">
                    <a:spcBef>
                      <a:spcPct val="20000"/>
                    </a:spcBef>
                    <a:spcAft>
                      <a:spcPct val="0"/>
                    </a:spcAft>
                    <a:buChar char="»"/>
                    <a:defRPr kumimoji="1" sz="2000">
                      <a:solidFill>
                        <a:schemeClr val="tx1"/>
                      </a:solidFill>
                      <a:latin typeface="굴림" charset="-127"/>
                      <a:ea typeface="굴림" charset="-127"/>
                    </a:defRPr>
                  </a:lvl7pPr>
                  <a:lvl8pPr marL="3429000" indent="-228600" eaLnBrk="0" fontAlgn="base" hangingPunct="0">
                    <a:spcBef>
                      <a:spcPct val="20000"/>
                    </a:spcBef>
                    <a:spcAft>
                      <a:spcPct val="0"/>
                    </a:spcAft>
                    <a:buChar char="»"/>
                    <a:defRPr kumimoji="1" sz="2000">
                      <a:solidFill>
                        <a:schemeClr val="tx1"/>
                      </a:solidFill>
                      <a:latin typeface="굴림" charset="-127"/>
                      <a:ea typeface="굴림" charset="-127"/>
                    </a:defRPr>
                  </a:lvl8pPr>
                  <a:lvl9pPr marL="3886200" indent="-228600" eaLnBrk="0" fontAlgn="base" hangingPunct="0">
                    <a:spcBef>
                      <a:spcPct val="20000"/>
                    </a:spcBef>
                    <a:spcAft>
                      <a:spcPct val="0"/>
                    </a:spcAft>
                    <a:buChar char="»"/>
                    <a:defRPr kumimoji="1" sz="2000">
                      <a:solidFill>
                        <a:schemeClr val="tx1"/>
                      </a:solidFill>
                      <a:latin typeface="굴림" charset="-127"/>
                      <a:ea typeface="굴림" charset="-127"/>
                    </a:defRPr>
                  </a:lvl9pPr>
                </a:lstStyle>
                <a:p>
                  <a:pPr algn="r" eaLnBrk="1" fontAlgn="auto" latinLnBrk="0" hangingPunct="1">
                    <a:lnSpc>
                      <a:spcPct val="120000"/>
                    </a:lnSpc>
                    <a:spcBef>
                      <a:spcPct val="0"/>
                    </a:spcBef>
                    <a:spcAft>
                      <a:spcPts val="0"/>
                    </a:spcAft>
                    <a:buFontTx/>
                    <a:buNone/>
                  </a:pPr>
                  <a:endParaRPr lang="ko-KR" altLang="en-US" sz="1200"/>
                </a:p>
              </p:txBody>
            </p:sp>
            <p:sp>
              <p:nvSpPr>
                <p:cNvPr id="87" name="Rectangle 98"/>
                <p:cNvSpPr>
                  <a:spLocks noChangeArrowheads="1"/>
                </p:cNvSpPr>
                <p:nvPr/>
              </p:nvSpPr>
              <p:spPr bwMode="auto">
                <a:xfrm>
                  <a:off x="2429" y="1438"/>
                  <a:ext cx="230" cy="220"/>
                </a:xfrm>
                <a:prstGeom prst="rect">
                  <a:avLst/>
                </a:prstGeom>
                <a:noFill/>
                <a:ln w="9525">
                  <a:solidFill>
                    <a:srgbClr val="80808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har char="•"/>
                    <a:defRPr kumimoji="1" sz="3200">
                      <a:solidFill>
                        <a:schemeClr val="tx1"/>
                      </a:solidFill>
                      <a:latin typeface="굴림" charset="-127"/>
                      <a:ea typeface="굴림" charset="-127"/>
                    </a:defRPr>
                  </a:lvl1pPr>
                  <a:lvl2pPr marL="742950" indent="-285750" eaLnBrk="0" hangingPunct="0">
                    <a:spcBef>
                      <a:spcPct val="20000"/>
                    </a:spcBef>
                    <a:buChar char="–"/>
                    <a:defRPr kumimoji="1" sz="2800">
                      <a:solidFill>
                        <a:schemeClr val="tx1"/>
                      </a:solidFill>
                      <a:latin typeface="굴림" charset="-127"/>
                      <a:ea typeface="굴림" charset="-127"/>
                    </a:defRPr>
                  </a:lvl2pPr>
                  <a:lvl3pPr marL="1143000" indent="-228600" eaLnBrk="0" hangingPunct="0">
                    <a:spcBef>
                      <a:spcPct val="20000"/>
                    </a:spcBef>
                    <a:buChar char="•"/>
                    <a:defRPr kumimoji="1" sz="2400">
                      <a:solidFill>
                        <a:schemeClr val="tx1"/>
                      </a:solidFill>
                      <a:latin typeface="굴림" charset="-127"/>
                      <a:ea typeface="굴림" charset="-127"/>
                    </a:defRPr>
                  </a:lvl3pPr>
                  <a:lvl4pPr marL="1600200" indent="-228600" eaLnBrk="0" hangingPunct="0">
                    <a:spcBef>
                      <a:spcPct val="20000"/>
                    </a:spcBef>
                    <a:buChar char="–"/>
                    <a:defRPr kumimoji="1" sz="2000">
                      <a:solidFill>
                        <a:schemeClr val="tx1"/>
                      </a:solidFill>
                      <a:latin typeface="굴림" charset="-127"/>
                      <a:ea typeface="굴림" charset="-127"/>
                    </a:defRPr>
                  </a:lvl4pPr>
                  <a:lvl5pPr marL="2057400" indent="-228600" eaLnBrk="0" hangingPunct="0">
                    <a:spcBef>
                      <a:spcPct val="20000"/>
                    </a:spcBef>
                    <a:buChar char="»"/>
                    <a:defRPr kumimoji="1" sz="2000">
                      <a:solidFill>
                        <a:schemeClr val="tx1"/>
                      </a:solidFill>
                      <a:latin typeface="굴림" charset="-127"/>
                      <a:ea typeface="굴림" charset="-127"/>
                    </a:defRPr>
                  </a:lvl5pPr>
                  <a:lvl6pPr marL="2514600" indent="-228600" eaLnBrk="0" fontAlgn="base" hangingPunct="0">
                    <a:spcBef>
                      <a:spcPct val="20000"/>
                    </a:spcBef>
                    <a:spcAft>
                      <a:spcPct val="0"/>
                    </a:spcAft>
                    <a:buChar char="»"/>
                    <a:defRPr kumimoji="1" sz="2000">
                      <a:solidFill>
                        <a:schemeClr val="tx1"/>
                      </a:solidFill>
                      <a:latin typeface="굴림" charset="-127"/>
                      <a:ea typeface="굴림" charset="-127"/>
                    </a:defRPr>
                  </a:lvl6pPr>
                  <a:lvl7pPr marL="2971800" indent="-228600" eaLnBrk="0" fontAlgn="base" hangingPunct="0">
                    <a:spcBef>
                      <a:spcPct val="20000"/>
                    </a:spcBef>
                    <a:spcAft>
                      <a:spcPct val="0"/>
                    </a:spcAft>
                    <a:buChar char="»"/>
                    <a:defRPr kumimoji="1" sz="2000">
                      <a:solidFill>
                        <a:schemeClr val="tx1"/>
                      </a:solidFill>
                      <a:latin typeface="굴림" charset="-127"/>
                      <a:ea typeface="굴림" charset="-127"/>
                    </a:defRPr>
                  </a:lvl7pPr>
                  <a:lvl8pPr marL="3429000" indent="-228600" eaLnBrk="0" fontAlgn="base" hangingPunct="0">
                    <a:spcBef>
                      <a:spcPct val="20000"/>
                    </a:spcBef>
                    <a:spcAft>
                      <a:spcPct val="0"/>
                    </a:spcAft>
                    <a:buChar char="»"/>
                    <a:defRPr kumimoji="1" sz="2000">
                      <a:solidFill>
                        <a:schemeClr val="tx1"/>
                      </a:solidFill>
                      <a:latin typeface="굴림" charset="-127"/>
                      <a:ea typeface="굴림" charset="-127"/>
                    </a:defRPr>
                  </a:lvl8pPr>
                  <a:lvl9pPr marL="3886200" indent="-228600" eaLnBrk="0" fontAlgn="base" hangingPunct="0">
                    <a:spcBef>
                      <a:spcPct val="20000"/>
                    </a:spcBef>
                    <a:spcAft>
                      <a:spcPct val="0"/>
                    </a:spcAft>
                    <a:buChar char="»"/>
                    <a:defRPr kumimoji="1" sz="2000">
                      <a:solidFill>
                        <a:schemeClr val="tx1"/>
                      </a:solidFill>
                      <a:latin typeface="굴림" charset="-127"/>
                      <a:ea typeface="굴림" charset="-127"/>
                    </a:defRPr>
                  </a:lvl9pPr>
                </a:lstStyle>
                <a:p>
                  <a:pPr algn="r" eaLnBrk="1" fontAlgn="auto" latinLnBrk="0" hangingPunct="1">
                    <a:lnSpc>
                      <a:spcPct val="120000"/>
                    </a:lnSpc>
                    <a:spcBef>
                      <a:spcPct val="0"/>
                    </a:spcBef>
                    <a:spcAft>
                      <a:spcPts val="0"/>
                    </a:spcAft>
                    <a:buFontTx/>
                    <a:buNone/>
                  </a:pPr>
                  <a:endParaRPr lang="ko-KR" altLang="en-US" sz="1200"/>
                </a:p>
              </p:txBody>
            </p:sp>
            <p:sp>
              <p:nvSpPr>
                <p:cNvPr id="88" name="Rectangle 99"/>
                <p:cNvSpPr>
                  <a:spLocks noChangeArrowheads="1"/>
                </p:cNvSpPr>
                <p:nvPr/>
              </p:nvSpPr>
              <p:spPr bwMode="auto">
                <a:xfrm>
                  <a:off x="2198" y="1438"/>
                  <a:ext cx="231" cy="220"/>
                </a:xfrm>
                <a:prstGeom prst="rect">
                  <a:avLst/>
                </a:prstGeom>
                <a:noFill/>
                <a:ln w="9525">
                  <a:solidFill>
                    <a:srgbClr val="80808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har char="•"/>
                    <a:defRPr kumimoji="1" sz="3200">
                      <a:solidFill>
                        <a:schemeClr val="tx1"/>
                      </a:solidFill>
                      <a:latin typeface="굴림" charset="-127"/>
                      <a:ea typeface="굴림" charset="-127"/>
                    </a:defRPr>
                  </a:lvl1pPr>
                  <a:lvl2pPr marL="742950" indent="-285750" eaLnBrk="0" hangingPunct="0">
                    <a:spcBef>
                      <a:spcPct val="20000"/>
                    </a:spcBef>
                    <a:buChar char="–"/>
                    <a:defRPr kumimoji="1" sz="2800">
                      <a:solidFill>
                        <a:schemeClr val="tx1"/>
                      </a:solidFill>
                      <a:latin typeface="굴림" charset="-127"/>
                      <a:ea typeface="굴림" charset="-127"/>
                    </a:defRPr>
                  </a:lvl2pPr>
                  <a:lvl3pPr marL="1143000" indent="-228600" eaLnBrk="0" hangingPunct="0">
                    <a:spcBef>
                      <a:spcPct val="20000"/>
                    </a:spcBef>
                    <a:buChar char="•"/>
                    <a:defRPr kumimoji="1" sz="2400">
                      <a:solidFill>
                        <a:schemeClr val="tx1"/>
                      </a:solidFill>
                      <a:latin typeface="굴림" charset="-127"/>
                      <a:ea typeface="굴림" charset="-127"/>
                    </a:defRPr>
                  </a:lvl3pPr>
                  <a:lvl4pPr marL="1600200" indent="-228600" eaLnBrk="0" hangingPunct="0">
                    <a:spcBef>
                      <a:spcPct val="20000"/>
                    </a:spcBef>
                    <a:buChar char="–"/>
                    <a:defRPr kumimoji="1" sz="2000">
                      <a:solidFill>
                        <a:schemeClr val="tx1"/>
                      </a:solidFill>
                      <a:latin typeface="굴림" charset="-127"/>
                      <a:ea typeface="굴림" charset="-127"/>
                    </a:defRPr>
                  </a:lvl4pPr>
                  <a:lvl5pPr marL="2057400" indent="-228600" eaLnBrk="0" hangingPunct="0">
                    <a:spcBef>
                      <a:spcPct val="20000"/>
                    </a:spcBef>
                    <a:buChar char="»"/>
                    <a:defRPr kumimoji="1" sz="2000">
                      <a:solidFill>
                        <a:schemeClr val="tx1"/>
                      </a:solidFill>
                      <a:latin typeface="굴림" charset="-127"/>
                      <a:ea typeface="굴림" charset="-127"/>
                    </a:defRPr>
                  </a:lvl5pPr>
                  <a:lvl6pPr marL="2514600" indent="-228600" eaLnBrk="0" fontAlgn="base" hangingPunct="0">
                    <a:spcBef>
                      <a:spcPct val="20000"/>
                    </a:spcBef>
                    <a:spcAft>
                      <a:spcPct val="0"/>
                    </a:spcAft>
                    <a:buChar char="»"/>
                    <a:defRPr kumimoji="1" sz="2000">
                      <a:solidFill>
                        <a:schemeClr val="tx1"/>
                      </a:solidFill>
                      <a:latin typeface="굴림" charset="-127"/>
                      <a:ea typeface="굴림" charset="-127"/>
                    </a:defRPr>
                  </a:lvl6pPr>
                  <a:lvl7pPr marL="2971800" indent="-228600" eaLnBrk="0" fontAlgn="base" hangingPunct="0">
                    <a:spcBef>
                      <a:spcPct val="20000"/>
                    </a:spcBef>
                    <a:spcAft>
                      <a:spcPct val="0"/>
                    </a:spcAft>
                    <a:buChar char="»"/>
                    <a:defRPr kumimoji="1" sz="2000">
                      <a:solidFill>
                        <a:schemeClr val="tx1"/>
                      </a:solidFill>
                      <a:latin typeface="굴림" charset="-127"/>
                      <a:ea typeface="굴림" charset="-127"/>
                    </a:defRPr>
                  </a:lvl7pPr>
                  <a:lvl8pPr marL="3429000" indent="-228600" eaLnBrk="0" fontAlgn="base" hangingPunct="0">
                    <a:spcBef>
                      <a:spcPct val="20000"/>
                    </a:spcBef>
                    <a:spcAft>
                      <a:spcPct val="0"/>
                    </a:spcAft>
                    <a:buChar char="»"/>
                    <a:defRPr kumimoji="1" sz="2000">
                      <a:solidFill>
                        <a:schemeClr val="tx1"/>
                      </a:solidFill>
                      <a:latin typeface="굴림" charset="-127"/>
                      <a:ea typeface="굴림" charset="-127"/>
                    </a:defRPr>
                  </a:lvl8pPr>
                  <a:lvl9pPr marL="3886200" indent="-228600" eaLnBrk="0" fontAlgn="base" hangingPunct="0">
                    <a:spcBef>
                      <a:spcPct val="20000"/>
                    </a:spcBef>
                    <a:spcAft>
                      <a:spcPct val="0"/>
                    </a:spcAft>
                    <a:buChar char="»"/>
                    <a:defRPr kumimoji="1" sz="2000">
                      <a:solidFill>
                        <a:schemeClr val="tx1"/>
                      </a:solidFill>
                      <a:latin typeface="굴림" charset="-127"/>
                      <a:ea typeface="굴림" charset="-127"/>
                    </a:defRPr>
                  </a:lvl9pPr>
                </a:lstStyle>
                <a:p>
                  <a:pPr algn="r" eaLnBrk="1" fontAlgn="auto" latinLnBrk="0" hangingPunct="1">
                    <a:lnSpc>
                      <a:spcPct val="120000"/>
                    </a:lnSpc>
                    <a:spcBef>
                      <a:spcPct val="0"/>
                    </a:spcBef>
                    <a:spcAft>
                      <a:spcPts val="0"/>
                    </a:spcAft>
                    <a:buFontTx/>
                    <a:buNone/>
                  </a:pPr>
                  <a:endParaRPr lang="ko-KR" altLang="en-US" sz="1200"/>
                </a:p>
              </p:txBody>
            </p:sp>
            <p:sp>
              <p:nvSpPr>
                <p:cNvPr id="89" name="Rectangle 100"/>
                <p:cNvSpPr>
                  <a:spLocks noChangeArrowheads="1"/>
                </p:cNvSpPr>
                <p:nvPr/>
              </p:nvSpPr>
              <p:spPr bwMode="auto">
                <a:xfrm>
                  <a:off x="1968" y="1438"/>
                  <a:ext cx="230" cy="220"/>
                </a:xfrm>
                <a:prstGeom prst="rect">
                  <a:avLst/>
                </a:prstGeom>
                <a:noFill/>
                <a:ln w="9525">
                  <a:solidFill>
                    <a:srgbClr val="80808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har char="•"/>
                    <a:defRPr kumimoji="1" sz="3200">
                      <a:solidFill>
                        <a:schemeClr val="tx1"/>
                      </a:solidFill>
                      <a:latin typeface="굴림" charset="-127"/>
                      <a:ea typeface="굴림" charset="-127"/>
                    </a:defRPr>
                  </a:lvl1pPr>
                  <a:lvl2pPr marL="742950" indent="-285750" eaLnBrk="0" hangingPunct="0">
                    <a:spcBef>
                      <a:spcPct val="20000"/>
                    </a:spcBef>
                    <a:buChar char="–"/>
                    <a:defRPr kumimoji="1" sz="2800">
                      <a:solidFill>
                        <a:schemeClr val="tx1"/>
                      </a:solidFill>
                      <a:latin typeface="굴림" charset="-127"/>
                      <a:ea typeface="굴림" charset="-127"/>
                    </a:defRPr>
                  </a:lvl2pPr>
                  <a:lvl3pPr marL="1143000" indent="-228600" eaLnBrk="0" hangingPunct="0">
                    <a:spcBef>
                      <a:spcPct val="20000"/>
                    </a:spcBef>
                    <a:buChar char="•"/>
                    <a:defRPr kumimoji="1" sz="2400">
                      <a:solidFill>
                        <a:schemeClr val="tx1"/>
                      </a:solidFill>
                      <a:latin typeface="굴림" charset="-127"/>
                      <a:ea typeface="굴림" charset="-127"/>
                    </a:defRPr>
                  </a:lvl3pPr>
                  <a:lvl4pPr marL="1600200" indent="-228600" eaLnBrk="0" hangingPunct="0">
                    <a:spcBef>
                      <a:spcPct val="20000"/>
                    </a:spcBef>
                    <a:buChar char="–"/>
                    <a:defRPr kumimoji="1" sz="2000">
                      <a:solidFill>
                        <a:schemeClr val="tx1"/>
                      </a:solidFill>
                      <a:latin typeface="굴림" charset="-127"/>
                      <a:ea typeface="굴림" charset="-127"/>
                    </a:defRPr>
                  </a:lvl4pPr>
                  <a:lvl5pPr marL="2057400" indent="-228600" eaLnBrk="0" hangingPunct="0">
                    <a:spcBef>
                      <a:spcPct val="20000"/>
                    </a:spcBef>
                    <a:buChar char="»"/>
                    <a:defRPr kumimoji="1" sz="2000">
                      <a:solidFill>
                        <a:schemeClr val="tx1"/>
                      </a:solidFill>
                      <a:latin typeface="굴림" charset="-127"/>
                      <a:ea typeface="굴림" charset="-127"/>
                    </a:defRPr>
                  </a:lvl5pPr>
                  <a:lvl6pPr marL="2514600" indent="-228600" eaLnBrk="0" fontAlgn="base" hangingPunct="0">
                    <a:spcBef>
                      <a:spcPct val="20000"/>
                    </a:spcBef>
                    <a:spcAft>
                      <a:spcPct val="0"/>
                    </a:spcAft>
                    <a:buChar char="»"/>
                    <a:defRPr kumimoji="1" sz="2000">
                      <a:solidFill>
                        <a:schemeClr val="tx1"/>
                      </a:solidFill>
                      <a:latin typeface="굴림" charset="-127"/>
                      <a:ea typeface="굴림" charset="-127"/>
                    </a:defRPr>
                  </a:lvl6pPr>
                  <a:lvl7pPr marL="2971800" indent="-228600" eaLnBrk="0" fontAlgn="base" hangingPunct="0">
                    <a:spcBef>
                      <a:spcPct val="20000"/>
                    </a:spcBef>
                    <a:spcAft>
                      <a:spcPct val="0"/>
                    </a:spcAft>
                    <a:buChar char="»"/>
                    <a:defRPr kumimoji="1" sz="2000">
                      <a:solidFill>
                        <a:schemeClr val="tx1"/>
                      </a:solidFill>
                      <a:latin typeface="굴림" charset="-127"/>
                      <a:ea typeface="굴림" charset="-127"/>
                    </a:defRPr>
                  </a:lvl7pPr>
                  <a:lvl8pPr marL="3429000" indent="-228600" eaLnBrk="0" fontAlgn="base" hangingPunct="0">
                    <a:spcBef>
                      <a:spcPct val="20000"/>
                    </a:spcBef>
                    <a:spcAft>
                      <a:spcPct val="0"/>
                    </a:spcAft>
                    <a:buChar char="»"/>
                    <a:defRPr kumimoji="1" sz="2000">
                      <a:solidFill>
                        <a:schemeClr val="tx1"/>
                      </a:solidFill>
                      <a:latin typeface="굴림" charset="-127"/>
                      <a:ea typeface="굴림" charset="-127"/>
                    </a:defRPr>
                  </a:lvl8pPr>
                  <a:lvl9pPr marL="3886200" indent="-228600" eaLnBrk="0" fontAlgn="base" hangingPunct="0">
                    <a:spcBef>
                      <a:spcPct val="20000"/>
                    </a:spcBef>
                    <a:spcAft>
                      <a:spcPct val="0"/>
                    </a:spcAft>
                    <a:buChar char="»"/>
                    <a:defRPr kumimoji="1" sz="2000">
                      <a:solidFill>
                        <a:schemeClr val="tx1"/>
                      </a:solidFill>
                      <a:latin typeface="굴림" charset="-127"/>
                      <a:ea typeface="굴림" charset="-127"/>
                    </a:defRPr>
                  </a:lvl9pPr>
                </a:lstStyle>
                <a:p>
                  <a:pPr algn="r" eaLnBrk="1" fontAlgn="auto" latinLnBrk="0" hangingPunct="1">
                    <a:lnSpc>
                      <a:spcPct val="120000"/>
                    </a:lnSpc>
                    <a:spcBef>
                      <a:spcPct val="0"/>
                    </a:spcBef>
                    <a:spcAft>
                      <a:spcPts val="0"/>
                    </a:spcAft>
                    <a:buFontTx/>
                    <a:buNone/>
                  </a:pPr>
                  <a:endParaRPr lang="ko-KR" altLang="en-US" sz="1200"/>
                </a:p>
              </p:txBody>
            </p:sp>
            <p:sp>
              <p:nvSpPr>
                <p:cNvPr id="90" name="Rectangle 101"/>
                <p:cNvSpPr>
                  <a:spLocks noChangeArrowheads="1"/>
                </p:cNvSpPr>
                <p:nvPr/>
              </p:nvSpPr>
              <p:spPr bwMode="auto">
                <a:xfrm>
                  <a:off x="1738" y="1438"/>
                  <a:ext cx="230" cy="220"/>
                </a:xfrm>
                <a:prstGeom prst="rect">
                  <a:avLst/>
                </a:prstGeom>
                <a:noFill/>
                <a:ln w="9525">
                  <a:solidFill>
                    <a:srgbClr val="80808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har char="•"/>
                    <a:defRPr kumimoji="1" sz="3200">
                      <a:solidFill>
                        <a:schemeClr val="tx1"/>
                      </a:solidFill>
                      <a:latin typeface="굴림" charset="-127"/>
                      <a:ea typeface="굴림" charset="-127"/>
                    </a:defRPr>
                  </a:lvl1pPr>
                  <a:lvl2pPr marL="742950" indent="-285750" eaLnBrk="0" hangingPunct="0">
                    <a:spcBef>
                      <a:spcPct val="20000"/>
                    </a:spcBef>
                    <a:buChar char="–"/>
                    <a:defRPr kumimoji="1" sz="2800">
                      <a:solidFill>
                        <a:schemeClr val="tx1"/>
                      </a:solidFill>
                      <a:latin typeface="굴림" charset="-127"/>
                      <a:ea typeface="굴림" charset="-127"/>
                    </a:defRPr>
                  </a:lvl2pPr>
                  <a:lvl3pPr marL="1143000" indent="-228600" eaLnBrk="0" hangingPunct="0">
                    <a:spcBef>
                      <a:spcPct val="20000"/>
                    </a:spcBef>
                    <a:buChar char="•"/>
                    <a:defRPr kumimoji="1" sz="2400">
                      <a:solidFill>
                        <a:schemeClr val="tx1"/>
                      </a:solidFill>
                      <a:latin typeface="굴림" charset="-127"/>
                      <a:ea typeface="굴림" charset="-127"/>
                    </a:defRPr>
                  </a:lvl3pPr>
                  <a:lvl4pPr marL="1600200" indent="-228600" eaLnBrk="0" hangingPunct="0">
                    <a:spcBef>
                      <a:spcPct val="20000"/>
                    </a:spcBef>
                    <a:buChar char="–"/>
                    <a:defRPr kumimoji="1" sz="2000">
                      <a:solidFill>
                        <a:schemeClr val="tx1"/>
                      </a:solidFill>
                      <a:latin typeface="굴림" charset="-127"/>
                      <a:ea typeface="굴림" charset="-127"/>
                    </a:defRPr>
                  </a:lvl4pPr>
                  <a:lvl5pPr marL="2057400" indent="-228600" eaLnBrk="0" hangingPunct="0">
                    <a:spcBef>
                      <a:spcPct val="20000"/>
                    </a:spcBef>
                    <a:buChar char="»"/>
                    <a:defRPr kumimoji="1" sz="2000">
                      <a:solidFill>
                        <a:schemeClr val="tx1"/>
                      </a:solidFill>
                      <a:latin typeface="굴림" charset="-127"/>
                      <a:ea typeface="굴림" charset="-127"/>
                    </a:defRPr>
                  </a:lvl5pPr>
                  <a:lvl6pPr marL="2514600" indent="-228600" eaLnBrk="0" fontAlgn="base" hangingPunct="0">
                    <a:spcBef>
                      <a:spcPct val="20000"/>
                    </a:spcBef>
                    <a:spcAft>
                      <a:spcPct val="0"/>
                    </a:spcAft>
                    <a:buChar char="»"/>
                    <a:defRPr kumimoji="1" sz="2000">
                      <a:solidFill>
                        <a:schemeClr val="tx1"/>
                      </a:solidFill>
                      <a:latin typeface="굴림" charset="-127"/>
                      <a:ea typeface="굴림" charset="-127"/>
                    </a:defRPr>
                  </a:lvl6pPr>
                  <a:lvl7pPr marL="2971800" indent="-228600" eaLnBrk="0" fontAlgn="base" hangingPunct="0">
                    <a:spcBef>
                      <a:spcPct val="20000"/>
                    </a:spcBef>
                    <a:spcAft>
                      <a:spcPct val="0"/>
                    </a:spcAft>
                    <a:buChar char="»"/>
                    <a:defRPr kumimoji="1" sz="2000">
                      <a:solidFill>
                        <a:schemeClr val="tx1"/>
                      </a:solidFill>
                      <a:latin typeface="굴림" charset="-127"/>
                      <a:ea typeface="굴림" charset="-127"/>
                    </a:defRPr>
                  </a:lvl7pPr>
                  <a:lvl8pPr marL="3429000" indent="-228600" eaLnBrk="0" fontAlgn="base" hangingPunct="0">
                    <a:spcBef>
                      <a:spcPct val="20000"/>
                    </a:spcBef>
                    <a:spcAft>
                      <a:spcPct val="0"/>
                    </a:spcAft>
                    <a:buChar char="»"/>
                    <a:defRPr kumimoji="1" sz="2000">
                      <a:solidFill>
                        <a:schemeClr val="tx1"/>
                      </a:solidFill>
                      <a:latin typeface="굴림" charset="-127"/>
                      <a:ea typeface="굴림" charset="-127"/>
                    </a:defRPr>
                  </a:lvl8pPr>
                  <a:lvl9pPr marL="3886200" indent="-228600" eaLnBrk="0" fontAlgn="base" hangingPunct="0">
                    <a:spcBef>
                      <a:spcPct val="20000"/>
                    </a:spcBef>
                    <a:spcAft>
                      <a:spcPct val="0"/>
                    </a:spcAft>
                    <a:buChar char="»"/>
                    <a:defRPr kumimoji="1" sz="2000">
                      <a:solidFill>
                        <a:schemeClr val="tx1"/>
                      </a:solidFill>
                      <a:latin typeface="굴림" charset="-127"/>
                      <a:ea typeface="굴림" charset="-127"/>
                    </a:defRPr>
                  </a:lvl9pPr>
                </a:lstStyle>
                <a:p>
                  <a:pPr algn="r" eaLnBrk="1" fontAlgn="auto" latinLnBrk="0" hangingPunct="1">
                    <a:lnSpc>
                      <a:spcPct val="120000"/>
                    </a:lnSpc>
                    <a:spcBef>
                      <a:spcPct val="0"/>
                    </a:spcBef>
                    <a:spcAft>
                      <a:spcPts val="0"/>
                    </a:spcAft>
                    <a:buFontTx/>
                    <a:buNone/>
                  </a:pPr>
                  <a:endParaRPr lang="ko-KR" altLang="en-US" sz="1200"/>
                </a:p>
              </p:txBody>
            </p:sp>
            <p:sp>
              <p:nvSpPr>
                <p:cNvPr id="91" name="Rectangle 102"/>
                <p:cNvSpPr>
                  <a:spLocks noChangeArrowheads="1"/>
                </p:cNvSpPr>
                <p:nvPr/>
              </p:nvSpPr>
              <p:spPr bwMode="auto">
                <a:xfrm>
                  <a:off x="1507" y="1438"/>
                  <a:ext cx="231" cy="220"/>
                </a:xfrm>
                <a:prstGeom prst="rect">
                  <a:avLst/>
                </a:prstGeom>
                <a:noFill/>
                <a:ln w="9525">
                  <a:solidFill>
                    <a:srgbClr val="80808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har char="•"/>
                    <a:defRPr kumimoji="1" sz="3200">
                      <a:solidFill>
                        <a:schemeClr val="tx1"/>
                      </a:solidFill>
                      <a:latin typeface="굴림" charset="-127"/>
                      <a:ea typeface="굴림" charset="-127"/>
                    </a:defRPr>
                  </a:lvl1pPr>
                  <a:lvl2pPr marL="742950" indent="-285750" eaLnBrk="0" hangingPunct="0">
                    <a:spcBef>
                      <a:spcPct val="20000"/>
                    </a:spcBef>
                    <a:buChar char="–"/>
                    <a:defRPr kumimoji="1" sz="2800">
                      <a:solidFill>
                        <a:schemeClr val="tx1"/>
                      </a:solidFill>
                      <a:latin typeface="굴림" charset="-127"/>
                      <a:ea typeface="굴림" charset="-127"/>
                    </a:defRPr>
                  </a:lvl2pPr>
                  <a:lvl3pPr marL="1143000" indent="-228600" eaLnBrk="0" hangingPunct="0">
                    <a:spcBef>
                      <a:spcPct val="20000"/>
                    </a:spcBef>
                    <a:buChar char="•"/>
                    <a:defRPr kumimoji="1" sz="2400">
                      <a:solidFill>
                        <a:schemeClr val="tx1"/>
                      </a:solidFill>
                      <a:latin typeface="굴림" charset="-127"/>
                      <a:ea typeface="굴림" charset="-127"/>
                    </a:defRPr>
                  </a:lvl3pPr>
                  <a:lvl4pPr marL="1600200" indent="-228600" eaLnBrk="0" hangingPunct="0">
                    <a:spcBef>
                      <a:spcPct val="20000"/>
                    </a:spcBef>
                    <a:buChar char="–"/>
                    <a:defRPr kumimoji="1" sz="2000">
                      <a:solidFill>
                        <a:schemeClr val="tx1"/>
                      </a:solidFill>
                      <a:latin typeface="굴림" charset="-127"/>
                      <a:ea typeface="굴림" charset="-127"/>
                    </a:defRPr>
                  </a:lvl4pPr>
                  <a:lvl5pPr marL="2057400" indent="-228600" eaLnBrk="0" hangingPunct="0">
                    <a:spcBef>
                      <a:spcPct val="20000"/>
                    </a:spcBef>
                    <a:buChar char="»"/>
                    <a:defRPr kumimoji="1" sz="2000">
                      <a:solidFill>
                        <a:schemeClr val="tx1"/>
                      </a:solidFill>
                      <a:latin typeface="굴림" charset="-127"/>
                      <a:ea typeface="굴림" charset="-127"/>
                    </a:defRPr>
                  </a:lvl5pPr>
                  <a:lvl6pPr marL="2514600" indent="-228600" eaLnBrk="0" fontAlgn="base" hangingPunct="0">
                    <a:spcBef>
                      <a:spcPct val="20000"/>
                    </a:spcBef>
                    <a:spcAft>
                      <a:spcPct val="0"/>
                    </a:spcAft>
                    <a:buChar char="»"/>
                    <a:defRPr kumimoji="1" sz="2000">
                      <a:solidFill>
                        <a:schemeClr val="tx1"/>
                      </a:solidFill>
                      <a:latin typeface="굴림" charset="-127"/>
                      <a:ea typeface="굴림" charset="-127"/>
                    </a:defRPr>
                  </a:lvl6pPr>
                  <a:lvl7pPr marL="2971800" indent="-228600" eaLnBrk="0" fontAlgn="base" hangingPunct="0">
                    <a:spcBef>
                      <a:spcPct val="20000"/>
                    </a:spcBef>
                    <a:spcAft>
                      <a:spcPct val="0"/>
                    </a:spcAft>
                    <a:buChar char="»"/>
                    <a:defRPr kumimoji="1" sz="2000">
                      <a:solidFill>
                        <a:schemeClr val="tx1"/>
                      </a:solidFill>
                      <a:latin typeface="굴림" charset="-127"/>
                      <a:ea typeface="굴림" charset="-127"/>
                    </a:defRPr>
                  </a:lvl7pPr>
                  <a:lvl8pPr marL="3429000" indent="-228600" eaLnBrk="0" fontAlgn="base" hangingPunct="0">
                    <a:spcBef>
                      <a:spcPct val="20000"/>
                    </a:spcBef>
                    <a:spcAft>
                      <a:spcPct val="0"/>
                    </a:spcAft>
                    <a:buChar char="»"/>
                    <a:defRPr kumimoji="1" sz="2000">
                      <a:solidFill>
                        <a:schemeClr val="tx1"/>
                      </a:solidFill>
                      <a:latin typeface="굴림" charset="-127"/>
                      <a:ea typeface="굴림" charset="-127"/>
                    </a:defRPr>
                  </a:lvl8pPr>
                  <a:lvl9pPr marL="3886200" indent="-228600" eaLnBrk="0" fontAlgn="base" hangingPunct="0">
                    <a:spcBef>
                      <a:spcPct val="20000"/>
                    </a:spcBef>
                    <a:spcAft>
                      <a:spcPct val="0"/>
                    </a:spcAft>
                    <a:buChar char="»"/>
                    <a:defRPr kumimoji="1" sz="2000">
                      <a:solidFill>
                        <a:schemeClr val="tx1"/>
                      </a:solidFill>
                      <a:latin typeface="굴림" charset="-127"/>
                      <a:ea typeface="굴림" charset="-127"/>
                    </a:defRPr>
                  </a:lvl9pPr>
                </a:lstStyle>
                <a:p>
                  <a:pPr algn="r" eaLnBrk="1" fontAlgn="auto" latinLnBrk="0" hangingPunct="1">
                    <a:lnSpc>
                      <a:spcPct val="120000"/>
                    </a:lnSpc>
                    <a:spcBef>
                      <a:spcPct val="0"/>
                    </a:spcBef>
                    <a:spcAft>
                      <a:spcPts val="0"/>
                    </a:spcAft>
                    <a:buFontTx/>
                    <a:buNone/>
                  </a:pPr>
                  <a:endParaRPr lang="ko-KR" altLang="en-US" sz="1200"/>
                </a:p>
              </p:txBody>
            </p:sp>
            <p:sp>
              <p:nvSpPr>
                <p:cNvPr id="92" name="Rectangle 103"/>
                <p:cNvSpPr>
                  <a:spLocks noChangeArrowheads="1"/>
                </p:cNvSpPr>
                <p:nvPr/>
              </p:nvSpPr>
              <p:spPr bwMode="auto">
                <a:xfrm>
                  <a:off x="1277" y="1438"/>
                  <a:ext cx="230" cy="220"/>
                </a:xfrm>
                <a:prstGeom prst="rect">
                  <a:avLst/>
                </a:prstGeom>
                <a:noFill/>
                <a:ln w="9525">
                  <a:solidFill>
                    <a:srgbClr val="80808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har char="•"/>
                    <a:defRPr kumimoji="1" sz="3200">
                      <a:solidFill>
                        <a:schemeClr val="tx1"/>
                      </a:solidFill>
                      <a:latin typeface="굴림" charset="-127"/>
                      <a:ea typeface="굴림" charset="-127"/>
                    </a:defRPr>
                  </a:lvl1pPr>
                  <a:lvl2pPr marL="742950" indent="-285750" eaLnBrk="0" hangingPunct="0">
                    <a:spcBef>
                      <a:spcPct val="20000"/>
                    </a:spcBef>
                    <a:buChar char="–"/>
                    <a:defRPr kumimoji="1" sz="2800">
                      <a:solidFill>
                        <a:schemeClr val="tx1"/>
                      </a:solidFill>
                      <a:latin typeface="굴림" charset="-127"/>
                      <a:ea typeface="굴림" charset="-127"/>
                    </a:defRPr>
                  </a:lvl2pPr>
                  <a:lvl3pPr marL="1143000" indent="-228600" eaLnBrk="0" hangingPunct="0">
                    <a:spcBef>
                      <a:spcPct val="20000"/>
                    </a:spcBef>
                    <a:buChar char="•"/>
                    <a:defRPr kumimoji="1" sz="2400">
                      <a:solidFill>
                        <a:schemeClr val="tx1"/>
                      </a:solidFill>
                      <a:latin typeface="굴림" charset="-127"/>
                      <a:ea typeface="굴림" charset="-127"/>
                    </a:defRPr>
                  </a:lvl3pPr>
                  <a:lvl4pPr marL="1600200" indent="-228600" eaLnBrk="0" hangingPunct="0">
                    <a:spcBef>
                      <a:spcPct val="20000"/>
                    </a:spcBef>
                    <a:buChar char="–"/>
                    <a:defRPr kumimoji="1" sz="2000">
                      <a:solidFill>
                        <a:schemeClr val="tx1"/>
                      </a:solidFill>
                      <a:latin typeface="굴림" charset="-127"/>
                      <a:ea typeface="굴림" charset="-127"/>
                    </a:defRPr>
                  </a:lvl4pPr>
                  <a:lvl5pPr marL="2057400" indent="-228600" eaLnBrk="0" hangingPunct="0">
                    <a:spcBef>
                      <a:spcPct val="20000"/>
                    </a:spcBef>
                    <a:buChar char="»"/>
                    <a:defRPr kumimoji="1" sz="2000">
                      <a:solidFill>
                        <a:schemeClr val="tx1"/>
                      </a:solidFill>
                      <a:latin typeface="굴림" charset="-127"/>
                      <a:ea typeface="굴림" charset="-127"/>
                    </a:defRPr>
                  </a:lvl5pPr>
                  <a:lvl6pPr marL="2514600" indent="-228600" eaLnBrk="0" fontAlgn="base" hangingPunct="0">
                    <a:spcBef>
                      <a:spcPct val="20000"/>
                    </a:spcBef>
                    <a:spcAft>
                      <a:spcPct val="0"/>
                    </a:spcAft>
                    <a:buChar char="»"/>
                    <a:defRPr kumimoji="1" sz="2000">
                      <a:solidFill>
                        <a:schemeClr val="tx1"/>
                      </a:solidFill>
                      <a:latin typeface="굴림" charset="-127"/>
                      <a:ea typeface="굴림" charset="-127"/>
                    </a:defRPr>
                  </a:lvl6pPr>
                  <a:lvl7pPr marL="2971800" indent="-228600" eaLnBrk="0" fontAlgn="base" hangingPunct="0">
                    <a:spcBef>
                      <a:spcPct val="20000"/>
                    </a:spcBef>
                    <a:spcAft>
                      <a:spcPct val="0"/>
                    </a:spcAft>
                    <a:buChar char="»"/>
                    <a:defRPr kumimoji="1" sz="2000">
                      <a:solidFill>
                        <a:schemeClr val="tx1"/>
                      </a:solidFill>
                      <a:latin typeface="굴림" charset="-127"/>
                      <a:ea typeface="굴림" charset="-127"/>
                    </a:defRPr>
                  </a:lvl7pPr>
                  <a:lvl8pPr marL="3429000" indent="-228600" eaLnBrk="0" fontAlgn="base" hangingPunct="0">
                    <a:spcBef>
                      <a:spcPct val="20000"/>
                    </a:spcBef>
                    <a:spcAft>
                      <a:spcPct val="0"/>
                    </a:spcAft>
                    <a:buChar char="»"/>
                    <a:defRPr kumimoji="1" sz="2000">
                      <a:solidFill>
                        <a:schemeClr val="tx1"/>
                      </a:solidFill>
                      <a:latin typeface="굴림" charset="-127"/>
                      <a:ea typeface="굴림" charset="-127"/>
                    </a:defRPr>
                  </a:lvl8pPr>
                  <a:lvl9pPr marL="3886200" indent="-228600" eaLnBrk="0" fontAlgn="base" hangingPunct="0">
                    <a:spcBef>
                      <a:spcPct val="20000"/>
                    </a:spcBef>
                    <a:spcAft>
                      <a:spcPct val="0"/>
                    </a:spcAft>
                    <a:buChar char="»"/>
                    <a:defRPr kumimoji="1" sz="2000">
                      <a:solidFill>
                        <a:schemeClr val="tx1"/>
                      </a:solidFill>
                      <a:latin typeface="굴림" charset="-127"/>
                      <a:ea typeface="굴림" charset="-127"/>
                    </a:defRPr>
                  </a:lvl9pPr>
                </a:lstStyle>
                <a:p>
                  <a:pPr algn="r" eaLnBrk="1" fontAlgn="auto" latinLnBrk="0" hangingPunct="1">
                    <a:lnSpc>
                      <a:spcPct val="120000"/>
                    </a:lnSpc>
                    <a:spcBef>
                      <a:spcPct val="0"/>
                    </a:spcBef>
                    <a:spcAft>
                      <a:spcPts val="0"/>
                    </a:spcAft>
                    <a:buFontTx/>
                    <a:buNone/>
                  </a:pPr>
                  <a:endParaRPr lang="ko-KR" altLang="en-US" sz="1200"/>
                </a:p>
              </p:txBody>
            </p:sp>
            <p:sp>
              <p:nvSpPr>
                <p:cNvPr id="93" name="Rectangle 104"/>
                <p:cNvSpPr>
                  <a:spLocks noChangeArrowheads="1"/>
                </p:cNvSpPr>
                <p:nvPr/>
              </p:nvSpPr>
              <p:spPr bwMode="auto">
                <a:xfrm>
                  <a:off x="1046" y="1438"/>
                  <a:ext cx="231" cy="220"/>
                </a:xfrm>
                <a:prstGeom prst="rect">
                  <a:avLst/>
                </a:prstGeom>
                <a:noFill/>
                <a:ln w="9525">
                  <a:solidFill>
                    <a:srgbClr val="80808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har char="•"/>
                    <a:defRPr kumimoji="1" sz="3200">
                      <a:solidFill>
                        <a:schemeClr val="tx1"/>
                      </a:solidFill>
                      <a:latin typeface="굴림" charset="-127"/>
                      <a:ea typeface="굴림" charset="-127"/>
                    </a:defRPr>
                  </a:lvl1pPr>
                  <a:lvl2pPr marL="742950" indent="-285750" eaLnBrk="0" hangingPunct="0">
                    <a:spcBef>
                      <a:spcPct val="20000"/>
                    </a:spcBef>
                    <a:buChar char="–"/>
                    <a:defRPr kumimoji="1" sz="2800">
                      <a:solidFill>
                        <a:schemeClr val="tx1"/>
                      </a:solidFill>
                      <a:latin typeface="굴림" charset="-127"/>
                      <a:ea typeface="굴림" charset="-127"/>
                    </a:defRPr>
                  </a:lvl2pPr>
                  <a:lvl3pPr marL="1143000" indent="-228600" eaLnBrk="0" hangingPunct="0">
                    <a:spcBef>
                      <a:spcPct val="20000"/>
                    </a:spcBef>
                    <a:buChar char="•"/>
                    <a:defRPr kumimoji="1" sz="2400">
                      <a:solidFill>
                        <a:schemeClr val="tx1"/>
                      </a:solidFill>
                      <a:latin typeface="굴림" charset="-127"/>
                      <a:ea typeface="굴림" charset="-127"/>
                    </a:defRPr>
                  </a:lvl3pPr>
                  <a:lvl4pPr marL="1600200" indent="-228600" eaLnBrk="0" hangingPunct="0">
                    <a:spcBef>
                      <a:spcPct val="20000"/>
                    </a:spcBef>
                    <a:buChar char="–"/>
                    <a:defRPr kumimoji="1" sz="2000">
                      <a:solidFill>
                        <a:schemeClr val="tx1"/>
                      </a:solidFill>
                      <a:latin typeface="굴림" charset="-127"/>
                      <a:ea typeface="굴림" charset="-127"/>
                    </a:defRPr>
                  </a:lvl4pPr>
                  <a:lvl5pPr marL="2057400" indent="-228600" eaLnBrk="0" hangingPunct="0">
                    <a:spcBef>
                      <a:spcPct val="20000"/>
                    </a:spcBef>
                    <a:buChar char="»"/>
                    <a:defRPr kumimoji="1" sz="2000">
                      <a:solidFill>
                        <a:schemeClr val="tx1"/>
                      </a:solidFill>
                      <a:latin typeface="굴림" charset="-127"/>
                      <a:ea typeface="굴림" charset="-127"/>
                    </a:defRPr>
                  </a:lvl5pPr>
                  <a:lvl6pPr marL="2514600" indent="-228600" eaLnBrk="0" fontAlgn="base" hangingPunct="0">
                    <a:spcBef>
                      <a:spcPct val="20000"/>
                    </a:spcBef>
                    <a:spcAft>
                      <a:spcPct val="0"/>
                    </a:spcAft>
                    <a:buChar char="»"/>
                    <a:defRPr kumimoji="1" sz="2000">
                      <a:solidFill>
                        <a:schemeClr val="tx1"/>
                      </a:solidFill>
                      <a:latin typeface="굴림" charset="-127"/>
                      <a:ea typeface="굴림" charset="-127"/>
                    </a:defRPr>
                  </a:lvl6pPr>
                  <a:lvl7pPr marL="2971800" indent="-228600" eaLnBrk="0" fontAlgn="base" hangingPunct="0">
                    <a:spcBef>
                      <a:spcPct val="20000"/>
                    </a:spcBef>
                    <a:spcAft>
                      <a:spcPct val="0"/>
                    </a:spcAft>
                    <a:buChar char="»"/>
                    <a:defRPr kumimoji="1" sz="2000">
                      <a:solidFill>
                        <a:schemeClr val="tx1"/>
                      </a:solidFill>
                      <a:latin typeface="굴림" charset="-127"/>
                      <a:ea typeface="굴림" charset="-127"/>
                    </a:defRPr>
                  </a:lvl7pPr>
                  <a:lvl8pPr marL="3429000" indent="-228600" eaLnBrk="0" fontAlgn="base" hangingPunct="0">
                    <a:spcBef>
                      <a:spcPct val="20000"/>
                    </a:spcBef>
                    <a:spcAft>
                      <a:spcPct val="0"/>
                    </a:spcAft>
                    <a:buChar char="»"/>
                    <a:defRPr kumimoji="1" sz="2000">
                      <a:solidFill>
                        <a:schemeClr val="tx1"/>
                      </a:solidFill>
                      <a:latin typeface="굴림" charset="-127"/>
                      <a:ea typeface="굴림" charset="-127"/>
                    </a:defRPr>
                  </a:lvl8pPr>
                  <a:lvl9pPr marL="3886200" indent="-228600" eaLnBrk="0" fontAlgn="base" hangingPunct="0">
                    <a:spcBef>
                      <a:spcPct val="20000"/>
                    </a:spcBef>
                    <a:spcAft>
                      <a:spcPct val="0"/>
                    </a:spcAft>
                    <a:buChar char="»"/>
                    <a:defRPr kumimoji="1" sz="2000">
                      <a:solidFill>
                        <a:schemeClr val="tx1"/>
                      </a:solidFill>
                      <a:latin typeface="굴림" charset="-127"/>
                      <a:ea typeface="굴림" charset="-127"/>
                    </a:defRPr>
                  </a:lvl9pPr>
                </a:lstStyle>
                <a:p>
                  <a:pPr algn="r" eaLnBrk="1" fontAlgn="auto" latinLnBrk="0" hangingPunct="1">
                    <a:lnSpc>
                      <a:spcPct val="120000"/>
                    </a:lnSpc>
                    <a:spcBef>
                      <a:spcPct val="0"/>
                    </a:spcBef>
                    <a:spcAft>
                      <a:spcPts val="0"/>
                    </a:spcAft>
                    <a:buFontTx/>
                    <a:buNone/>
                  </a:pPr>
                  <a:endParaRPr lang="ko-KR" altLang="en-US" sz="1200"/>
                </a:p>
              </p:txBody>
            </p:sp>
            <p:sp>
              <p:nvSpPr>
                <p:cNvPr id="94" name="Rectangle 105"/>
                <p:cNvSpPr>
                  <a:spLocks noChangeArrowheads="1"/>
                </p:cNvSpPr>
                <p:nvPr/>
              </p:nvSpPr>
              <p:spPr bwMode="auto">
                <a:xfrm>
                  <a:off x="816" y="1438"/>
                  <a:ext cx="230" cy="220"/>
                </a:xfrm>
                <a:prstGeom prst="rect">
                  <a:avLst/>
                </a:prstGeom>
                <a:noFill/>
                <a:ln w="9525">
                  <a:solidFill>
                    <a:srgbClr val="80808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har char="•"/>
                    <a:defRPr kumimoji="1" sz="3200">
                      <a:solidFill>
                        <a:schemeClr val="tx1"/>
                      </a:solidFill>
                      <a:latin typeface="굴림" charset="-127"/>
                      <a:ea typeface="굴림" charset="-127"/>
                    </a:defRPr>
                  </a:lvl1pPr>
                  <a:lvl2pPr marL="742950" indent="-285750" eaLnBrk="0" hangingPunct="0">
                    <a:spcBef>
                      <a:spcPct val="20000"/>
                    </a:spcBef>
                    <a:buChar char="–"/>
                    <a:defRPr kumimoji="1" sz="2800">
                      <a:solidFill>
                        <a:schemeClr val="tx1"/>
                      </a:solidFill>
                      <a:latin typeface="굴림" charset="-127"/>
                      <a:ea typeface="굴림" charset="-127"/>
                    </a:defRPr>
                  </a:lvl2pPr>
                  <a:lvl3pPr marL="1143000" indent="-228600" eaLnBrk="0" hangingPunct="0">
                    <a:spcBef>
                      <a:spcPct val="20000"/>
                    </a:spcBef>
                    <a:buChar char="•"/>
                    <a:defRPr kumimoji="1" sz="2400">
                      <a:solidFill>
                        <a:schemeClr val="tx1"/>
                      </a:solidFill>
                      <a:latin typeface="굴림" charset="-127"/>
                      <a:ea typeface="굴림" charset="-127"/>
                    </a:defRPr>
                  </a:lvl3pPr>
                  <a:lvl4pPr marL="1600200" indent="-228600" eaLnBrk="0" hangingPunct="0">
                    <a:spcBef>
                      <a:spcPct val="20000"/>
                    </a:spcBef>
                    <a:buChar char="–"/>
                    <a:defRPr kumimoji="1" sz="2000">
                      <a:solidFill>
                        <a:schemeClr val="tx1"/>
                      </a:solidFill>
                      <a:latin typeface="굴림" charset="-127"/>
                      <a:ea typeface="굴림" charset="-127"/>
                    </a:defRPr>
                  </a:lvl4pPr>
                  <a:lvl5pPr marL="2057400" indent="-228600" eaLnBrk="0" hangingPunct="0">
                    <a:spcBef>
                      <a:spcPct val="20000"/>
                    </a:spcBef>
                    <a:buChar char="»"/>
                    <a:defRPr kumimoji="1" sz="2000">
                      <a:solidFill>
                        <a:schemeClr val="tx1"/>
                      </a:solidFill>
                      <a:latin typeface="굴림" charset="-127"/>
                      <a:ea typeface="굴림" charset="-127"/>
                    </a:defRPr>
                  </a:lvl5pPr>
                  <a:lvl6pPr marL="2514600" indent="-228600" eaLnBrk="0" fontAlgn="base" hangingPunct="0">
                    <a:spcBef>
                      <a:spcPct val="20000"/>
                    </a:spcBef>
                    <a:spcAft>
                      <a:spcPct val="0"/>
                    </a:spcAft>
                    <a:buChar char="»"/>
                    <a:defRPr kumimoji="1" sz="2000">
                      <a:solidFill>
                        <a:schemeClr val="tx1"/>
                      </a:solidFill>
                      <a:latin typeface="굴림" charset="-127"/>
                      <a:ea typeface="굴림" charset="-127"/>
                    </a:defRPr>
                  </a:lvl6pPr>
                  <a:lvl7pPr marL="2971800" indent="-228600" eaLnBrk="0" fontAlgn="base" hangingPunct="0">
                    <a:spcBef>
                      <a:spcPct val="20000"/>
                    </a:spcBef>
                    <a:spcAft>
                      <a:spcPct val="0"/>
                    </a:spcAft>
                    <a:buChar char="»"/>
                    <a:defRPr kumimoji="1" sz="2000">
                      <a:solidFill>
                        <a:schemeClr val="tx1"/>
                      </a:solidFill>
                      <a:latin typeface="굴림" charset="-127"/>
                      <a:ea typeface="굴림" charset="-127"/>
                    </a:defRPr>
                  </a:lvl7pPr>
                  <a:lvl8pPr marL="3429000" indent="-228600" eaLnBrk="0" fontAlgn="base" hangingPunct="0">
                    <a:spcBef>
                      <a:spcPct val="20000"/>
                    </a:spcBef>
                    <a:spcAft>
                      <a:spcPct val="0"/>
                    </a:spcAft>
                    <a:buChar char="»"/>
                    <a:defRPr kumimoji="1" sz="2000">
                      <a:solidFill>
                        <a:schemeClr val="tx1"/>
                      </a:solidFill>
                      <a:latin typeface="굴림" charset="-127"/>
                      <a:ea typeface="굴림" charset="-127"/>
                    </a:defRPr>
                  </a:lvl8pPr>
                  <a:lvl9pPr marL="3886200" indent="-228600" eaLnBrk="0" fontAlgn="base" hangingPunct="0">
                    <a:spcBef>
                      <a:spcPct val="20000"/>
                    </a:spcBef>
                    <a:spcAft>
                      <a:spcPct val="0"/>
                    </a:spcAft>
                    <a:buChar char="»"/>
                    <a:defRPr kumimoji="1" sz="2000">
                      <a:solidFill>
                        <a:schemeClr val="tx1"/>
                      </a:solidFill>
                      <a:latin typeface="굴림" charset="-127"/>
                      <a:ea typeface="굴림" charset="-127"/>
                    </a:defRPr>
                  </a:lvl9pPr>
                </a:lstStyle>
                <a:p>
                  <a:pPr algn="r" eaLnBrk="1" fontAlgn="auto" latinLnBrk="0" hangingPunct="1">
                    <a:lnSpc>
                      <a:spcPct val="120000"/>
                    </a:lnSpc>
                    <a:spcBef>
                      <a:spcPct val="0"/>
                    </a:spcBef>
                    <a:spcAft>
                      <a:spcPts val="0"/>
                    </a:spcAft>
                    <a:buFontTx/>
                    <a:buNone/>
                  </a:pPr>
                  <a:endParaRPr lang="ko-KR" altLang="en-US" sz="1200"/>
                </a:p>
              </p:txBody>
            </p:sp>
            <p:sp>
              <p:nvSpPr>
                <p:cNvPr id="95" name="Rectangle 106"/>
                <p:cNvSpPr>
                  <a:spLocks noChangeArrowheads="1"/>
                </p:cNvSpPr>
                <p:nvPr/>
              </p:nvSpPr>
              <p:spPr bwMode="auto">
                <a:xfrm>
                  <a:off x="2890" y="1218"/>
                  <a:ext cx="230" cy="220"/>
                </a:xfrm>
                <a:prstGeom prst="rect">
                  <a:avLst/>
                </a:prstGeom>
                <a:noFill/>
                <a:ln w="9525">
                  <a:solidFill>
                    <a:srgbClr val="80808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har char="•"/>
                    <a:defRPr kumimoji="1" sz="3200">
                      <a:solidFill>
                        <a:schemeClr val="tx1"/>
                      </a:solidFill>
                      <a:latin typeface="굴림" charset="-127"/>
                      <a:ea typeface="굴림" charset="-127"/>
                    </a:defRPr>
                  </a:lvl1pPr>
                  <a:lvl2pPr marL="742950" indent="-285750" eaLnBrk="0" hangingPunct="0">
                    <a:spcBef>
                      <a:spcPct val="20000"/>
                    </a:spcBef>
                    <a:buChar char="–"/>
                    <a:defRPr kumimoji="1" sz="2800">
                      <a:solidFill>
                        <a:schemeClr val="tx1"/>
                      </a:solidFill>
                      <a:latin typeface="굴림" charset="-127"/>
                      <a:ea typeface="굴림" charset="-127"/>
                    </a:defRPr>
                  </a:lvl2pPr>
                  <a:lvl3pPr marL="1143000" indent="-228600" eaLnBrk="0" hangingPunct="0">
                    <a:spcBef>
                      <a:spcPct val="20000"/>
                    </a:spcBef>
                    <a:buChar char="•"/>
                    <a:defRPr kumimoji="1" sz="2400">
                      <a:solidFill>
                        <a:schemeClr val="tx1"/>
                      </a:solidFill>
                      <a:latin typeface="굴림" charset="-127"/>
                      <a:ea typeface="굴림" charset="-127"/>
                    </a:defRPr>
                  </a:lvl3pPr>
                  <a:lvl4pPr marL="1600200" indent="-228600" eaLnBrk="0" hangingPunct="0">
                    <a:spcBef>
                      <a:spcPct val="20000"/>
                    </a:spcBef>
                    <a:buChar char="–"/>
                    <a:defRPr kumimoji="1" sz="2000">
                      <a:solidFill>
                        <a:schemeClr val="tx1"/>
                      </a:solidFill>
                      <a:latin typeface="굴림" charset="-127"/>
                      <a:ea typeface="굴림" charset="-127"/>
                    </a:defRPr>
                  </a:lvl4pPr>
                  <a:lvl5pPr marL="2057400" indent="-228600" eaLnBrk="0" hangingPunct="0">
                    <a:spcBef>
                      <a:spcPct val="20000"/>
                    </a:spcBef>
                    <a:buChar char="»"/>
                    <a:defRPr kumimoji="1" sz="2000">
                      <a:solidFill>
                        <a:schemeClr val="tx1"/>
                      </a:solidFill>
                      <a:latin typeface="굴림" charset="-127"/>
                      <a:ea typeface="굴림" charset="-127"/>
                    </a:defRPr>
                  </a:lvl5pPr>
                  <a:lvl6pPr marL="2514600" indent="-228600" eaLnBrk="0" fontAlgn="base" hangingPunct="0">
                    <a:spcBef>
                      <a:spcPct val="20000"/>
                    </a:spcBef>
                    <a:spcAft>
                      <a:spcPct val="0"/>
                    </a:spcAft>
                    <a:buChar char="»"/>
                    <a:defRPr kumimoji="1" sz="2000">
                      <a:solidFill>
                        <a:schemeClr val="tx1"/>
                      </a:solidFill>
                      <a:latin typeface="굴림" charset="-127"/>
                      <a:ea typeface="굴림" charset="-127"/>
                    </a:defRPr>
                  </a:lvl6pPr>
                  <a:lvl7pPr marL="2971800" indent="-228600" eaLnBrk="0" fontAlgn="base" hangingPunct="0">
                    <a:spcBef>
                      <a:spcPct val="20000"/>
                    </a:spcBef>
                    <a:spcAft>
                      <a:spcPct val="0"/>
                    </a:spcAft>
                    <a:buChar char="»"/>
                    <a:defRPr kumimoji="1" sz="2000">
                      <a:solidFill>
                        <a:schemeClr val="tx1"/>
                      </a:solidFill>
                      <a:latin typeface="굴림" charset="-127"/>
                      <a:ea typeface="굴림" charset="-127"/>
                    </a:defRPr>
                  </a:lvl7pPr>
                  <a:lvl8pPr marL="3429000" indent="-228600" eaLnBrk="0" fontAlgn="base" hangingPunct="0">
                    <a:spcBef>
                      <a:spcPct val="20000"/>
                    </a:spcBef>
                    <a:spcAft>
                      <a:spcPct val="0"/>
                    </a:spcAft>
                    <a:buChar char="»"/>
                    <a:defRPr kumimoji="1" sz="2000">
                      <a:solidFill>
                        <a:schemeClr val="tx1"/>
                      </a:solidFill>
                      <a:latin typeface="굴림" charset="-127"/>
                      <a:ea typeface="굴림" charset="-127"/>
                    </a:defRPr>
                  </a:lvl8pPr>
                  <a:lvl9pPr marL="3886200" indent="-228600" eaLnBrk="0" fontAlgn="base" hangingPunct="0">
                    <a:spcBef>
                      <a:spcPct val="20000"/>
                    </a:spcBef>
                    <a:spcAft>
                      <a:spcPct val="0"/>
                    </a:spcAft>
                    <a:buChar char="»"/>
                    <a:defRPr kumimoji="1" sz="2000">
                      <a:solidFill>
                        <a:schemeClr val="tx1"/>
                      </a:solidFill>
                      <a:latin typeface="굴림" charset="-127"/>
                      <a:ea typeface="굴림" charset="-127"/>
                    </a:defRPr>
                  </a:lvl9pPr>
                </a:lstStyle>
                <a:p>
                  <a:pPr algn="r" eaLnBrk="1" fontAlgn="auto" latinLnBrk="0" hangingPunct="1">
                    <a:lnSpc>
                      <a:spcPct val="120000"/>
                    </a:lnSpc>
                    <a:spcBef>
                      <a:spcPct val="0"/>
                    </a:spcBef>
                    <a:spcAft>
                      <a:spcPts val="0"/>
                    </a:spcAft>
                    <a:buFontTx/>
                    <a:buNone/>
                  </a:pPr>
                  <a:endParaRPr lang="ko-KR" altLang="en-US" sz="1200"/>
                </a:p>
              </p:txBody>
            </p:sp>
            <p:sp>
              <p:nvSpPr>
                <p:cNvPr id="96" name="Rectangle 107"/>
                <p:cNvSpPr>
                  <a:spLocks noChangeArrowheads="1"/>
                </p:cNvSpPr>
                <p:nvPr/>
              </p:nvSpPr>
              <p:spPr bwMode="auto">
                <a:xfrm>
                  <a:off x="2659" y="1218"/>
                  <a:ext cx="231" cy="220"/>
                </a:xfrm>
                <a:prstGeom prst="rect">
                  <a:avLst/>
                </a:prstGeom>
                <a:noFill/>
                <a:ln w="9525">
                  <a:solidFill>
                    <a:srgbClr val="80808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har char="•"/>
                    <a:defRPr kumimoji="1" sz="3200">
                      <a:solidFill>
                        <a:schemeClr val="tx1"/>
                      </a:solidFill>
                      <a:latin typeface="굴림" charset="-127"/>
                      <a:ea typeface="굴림" charset="-127"/>
                    </a:defRPr>
                  </a:lvl1pPr>
                  <a:lvl2pPr marL="742950" indent="-285750" eaLnBrk="0" hangingPunct="0">
                    <a:spcBef>
                      <a:spcPct val="20000"/>
                    </a:spcBef>
                    <a:buChar char="–"/>
                    <a:defRPr kumimoji="1" sz="2800">
                      <a:solidFill>
                        <a:schemeClr val="tx1"/>
                      </a:solidFill>
                      <a:latin typeface="굴림" charset="-127"/>
                      <a:ea typeface="굴림" charset="-127"/>
                    </a:defRPr>
                  </a:lvl2pPr>
                  <a:lvl3pPr marL="1143000" indent="-228600" eaLnBrk="0" hangingPunct="0">
                    <a:spcBef>
                      <a:spcPct val="20000"/>
                    </a:spcBef>
                    <a:buChar char="•"/>
                    <a:defRPr kumimoji="1" sz="2400">
                      <a:solidFill>
                        <a:schemeClr val="tx1"/>
                      </a:solidFill>
                      <a:latin typeface="굴림" charset="-127"/>
                      <a:ea typeface="굴림" charset="-127"/>
                    </a:defRPr>
                  </a:lvl3pPr>
                  <a:lvl4pPr marL="1600200" indent="-228600" eaLnBrk="0" hangingPunct="0">
                    <a:spcBef>
                      <a:spcPct val="20000"/>
                    </a:spcBef>
                    <a:buChar char="–"/>
                    <a:defRPr kumimoji="1" sz="2000">
                      <a:solidFill>
                        <a:schemeClr val="tx1"/>
                      </a:solidFill>
                      <a:latin typeface="굴림" charset="-127"/>
                      <a:ea typeface="굴림" charset="-127"/>
                    </a:defRPr>
                  </a:lvl4pPr>
                  <a:lvl5pPr marL="2057400" indent="-228600" eaLnBrk="0" hangingPunct="0">
                    <a:spcBef>
                      <a:spcPct val="20000"/>
                    </a:spcBef>
                    <a:buChar char="»"/>
                    <a:defRPr kumimoji="1" sz="2000">
                      <a:solidFill>
                        <a:schemeClr val="tx1"/>
                      </a:solidFill>
                      <a:latin typeface="굴림" charset="-127"/>
                      <a:ea typeface="굴림" charset="-127"/>
                    </a:defRPr>
                  </a:lvl5pPr>
                  <a:lvl6pPr marL="2514600" indent="-228600" eaLnBrk="0" fontAlgn="base" hangingPunct="0">
                    <a:spcBef>
                      <a:spcPct val="20000"/>
                    </a:spcBef>
                    <a:spcAft>
                      <a:spcPct val="0"/>
                    </a:spcAft>
                    <a:buChar char="»"/>
                    <a:defRPr kumimoji="1" sz="2000">
                      <a:solidFill>
                        <a:schemeClr val="tx1"/>
                      </a:solidFill>
                      <a:latin typeface="굴림" charset="-127"/>
                      <a:ea typeface="굴림" charset="-127"/>
                    </a:defRPr>
                  </a:lvl6pPr>
                  <a:lvl7pPr marL="2971800" indent="-228600" eaLnBrk="0" fontAlgn="base" hangingPunct="0">
                    <a:spcBef>
                      <a:spcPct val="20000"/>
                    </a:spcBef>
                    <a:spcAft>
                      <a:spcPct val="0"/>
                    </a:spcAft>
                    <a:buChar char="»"/>
                    <a:defRPr kumimoji="1" sz="2000">
                      <a:solidFill>
                        <a:schemeClr val="tx1"/>
                      </a:solidFill>
                      <a:latin typeface="굴림" charset="-127"/>
                      <a:ea typeface="굴림" charset="-127"/>
                    </a:defRPr>
                  </a:lvl7pPr>
                  <a:lvl8pPr marL="3429000" indent="-228600" eaLnBrk="0" fontAlgn="base" hangingPunct="0">
                    <a:spcBef>
                      <a:spcPct val="20000"/>
                    </a:spcBef>
                    <a:spcAft>
                      <a:spcPct val="0"/>
                    </a:spcAft>
                    <a:buChar char="»"/>
                    <a:defRPr kumimoji="1" sz="2000">
                      <a:solidFill>
                        <a:schemeClr val="tx1"/>
                      </a:solidFill>
                      <a:latin typeface="굴림" charset="-127"/>
                      <a:ea typeface="굴림" charset="-127"/>
                    </a:defRPr>
                  </a:lvl8pPr>
                  <a:lvl9pPr marL="3886200" indent="-228600" eaLnBrk="0" fontAlgn="base" hangingPunct="0">
                    <a:spcBef>
                      <a:spcPct val="20000"/>
                    </a:spcBef>
                    <a:spcAft>
                      <a:spcPct val="0"/>
                    </a:spcAft>
                    <a:buChar char="»"/>
                    <a:defRPr kumimoji="1" sz="2000">
                      <a:solidFill>
                        <a:schemeClr val="tx1"/>
                      </a:solidFill>
                      <a:latin typeface="굴림" charset="-127"/>
                      <a:ea typeface="굴림" charset="-127"/>
                    </a:defRPr>
                  </a:lvl9pPr>
                </a:lstStyle>
                <a:p>
                  <a:pPr algn="r" eaLnBrk="1" fontAlgn="auto" latinLnBrk="0" hangingPunct="1">
                    <a:lnSpc>
                      <a:spcPct val="120000"/>
                    </a:lnSpc>
                    <a:spcBef>
                      <a:spcPct val="0"/>
                    </a:spcBef>
                    <a:spcAft>
                      <a:spcPts val="0"/>
                    </a:spcAft>
                    <a:buFontTx/>
                    <a:buNone/>
                  </a:pPr>
                  <a:endParaRPr lang="ko-KR" altLang="en-US" sz="1200"/>
                </a:p>
              </p:txBody>
            </p:sp>
            <p:sp>
              <p:nvSpPr>
                <p:cNvPr id="97" name="Rectangle 108"/>
                <p:cNvSpPr>
                  <a:spLocks noChangeArrowheads="1"/>
                </p:cNvSpPr>
                <p:nvPr/>
              </p:nvSpPr>
              <p:spPr bwMode="auto">
                <a:xfrm>
                  <a:off x="2429" y="1218"/>
                  <a:ext cx="230" cy="220"/>
                </a:xfrm>
                <a:prstGeom prst="rect">
                  <a:avLst/>
                </a:prstGeom>
                <a:noFill/>
                <a:ln w="9525">
                  <a:solidFill>
                    <a:srgbClr val="80808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har char="•"/>
                    <a:defRPr kumimoji="1" sz="3200">
                      <a:solidFill>
                        <a:schemeClr val="tx1"/>
                      </a:solidFill>
                      <a:latin typeface="굴림" charset="-127"/>
                      <a:ea typeface="굴림" charset="-127"/>
                    </a:defRPr>
                  </a:lvl1pPr>
                  <a:lvl2pPr marL="742950" indent="-285750" eaLnBrk="0" hangingPunct="0">
                    <a:spcBef>
                      <a:spcPct val="20000"/>
                    </a:spcBef>
                    <a:buChar char="–"/>
                    <a:defRPr kumimoji="1" sz="2800">
                      <a:solidFill>
                        <a:schemeClr val="tx1"/>
                      </a:solidFill>
                      <a:latin typeface="굴림" charset="-127"/>
                      <a:ea typeface="굴림" charset="-127"/>
                    </a:defRPr>
                  </a:lvl2pPr>
                  <a:lvl3pPr marL="1143000" indent="-228600" eaLnBrk="0" hangingPunct="0">
                    <a:spcBef>
                      <a:spcPct val="20000"/>
                    </a:spcBef>
                    <a:buChar char="•"/>
                    <a:defRPr kumimoji="1" sz="2400">
                      <a:solidFill>
                        <a:schemeClr val="tx1"/>
                      </a:solidFill>
                      <a:latin typeface="굴림" charset="-127"/>
                      <a:ea typeface="굴림" charset="-127"/>
                    </a:defRPr>
                  </a:lvl3pPr>
                  <a:lvl4pPr marL="1600200" indent="-228600" eaLnBrk="0" hangingPunct="0">
                    <a:spcBef>
                      <a:spcPct val="20000"/>
                    </a:spcBef>
                    <a:buChar char="–"/>
                    <a:defRPr kumimoji="1" sz="2000">
                      <a:solidFill>
                        <a:schemeClr val="tx1"/>
                      </a:solidFill>
                      <a:latin typeface="굴림" charset="-127"/>
                      <a:ea typeface="굴림" charset="-127"/>
                    </a:defRPr>
                  </a:lvl4pPr>
                  <a:lvl5pPr marL="2057400" indent="-228600" eaLnBrk="0" hangingPunct="0">
                    <a:spcBef>
                      <a:spcPct val="20000"/>
                    </a:spcBef>
                    <a:buChar char="»"/>
                    <a:defRPr kumimoji="1" sz="2000">
                      <a:solidFill>
                        <a:schemeClr val="tx1"/>
                      </a:solidFill>
                      <a:latin typeface="굴림" charset="-127"/>
                      <a:ea typeface="굴림" charset="-127"/>
                    </a:defRPr>
                  </a:lvl5pPr>
                  <a:lvl6pPr marL="2514600" indent="-228600" eaLnBrk="0" fontAlgn="base" hangingPunct="0">
                    <a:spcBef>
                      <a:spcPct val="20000"/>
                    </a:spcBef>
                    <a:spcAft>
                      <a:spcPct val="0"/>
                    </a:spcAft>
                    <a:buChar char="»"/>
                    <a:defRPr kumimoji="1" sz="2000">
                      <a:solidFill>
                        <a:schemeClr val="tx1"/>
                      </a:solidFill>
                      <a:latin typeface="굴림" charset="-127"/>
                      <a:ea typeface="굴림" charset="-127"/>
                    </a:defRPr>
                  </a:lvl6pPr>
                  <a:lvl7pPr marL="2971800" indent="-228600" eaLnBrk="0" fontAlgn="base" hangingPunct="0">
                    <a:spcBef>
                      <a:spcPct val="20000"/>
                    </a:spcBef>
                    <a:spcAft>
                      <a:spcPct val="0"/>
                    </a:spcAft>
                    <a:buChar char="»"/>
                    <a:defRPr kumimoji="1" sz="2000">
                      <a:solidFill>
                        <a:schemeClr val="tx1"/>
                      </a:solidFill>
                      <a:latin typeface="굴림" charset="-127"/>
                      <a:ea typeface="굴림" charset="-127"/>
                    </a:defRPr>
                  </a:lvl7pPr>
                  <a:lvl8pPr marL="3429000" indent="-228600" eaLnBrk="0" fontAlgn="base" hangingPunct="0">
                    <a:spcBef>
                      <a:spcPct val="20000"/>
                    </a:spcBef>
                    <a:spcAft>
                      <a:spcPct val="0"/>
                    </a:spcAft>
                    <a:buChar char="»"/>
                    <a:defRPr kumimoji="1" sz="2000">
                      <a:solidFill>
                        <a:schemeClr val="tx1"/>
                      </a:solidFill>
                      <a:latin typeface="굴림" charset="-127"/>
                      <a:ea typeface="굴림" charset="-127"/>
                    </a:defRPr>
                  </a:lvl8pPr>
                  <a:lvl9pPr marL="3886200" indent="-228600" eaLnBrk="0" fontAlgn="base" hangingPunct="0">
                    <a:spcBef>
                      <a:spcPct val="20000"/>
                    </a:spcBef>
                    <a:spcAft>
                      <a:spcPct val="0"/>
                    </a:spcAft>
                    <a:buChar char="»"/>
                    <a:defRPr kumimoji="1" sz="2000">
                      <a:solidFill>
                        <a:schemeClr val="tx1"/>
                      </a:solidFill>
                      <a:latin typeface="굴림" charset="-127"/>
                      <a:ea typeface="굴림" charset="-127"/>
                    </a:defRPr>
                  </a:lvl9pPr>
                </a:lstStyle>
                <a:p>
                  <a:pPr algn="r" eaLnBrk="1" fontAlgn="auto" latinLnBrk="0" hangingPunct="1">
                    <a:lnSpc>
                      <a:spcPct val="120000"/>
                    </a:lnSpc>
                    <a:spcBef>
                      <a:spcPct val="0"/>
                    </a:spcBef>
                    <a:spcAft>
                      <a:spcPts val="0"/>
                    </a:spcAft>
                    <a:buFontTx/>
                    <a:buNone/>
                  </a:pPr>
                  <a:endParaRPr lang="ko-KR" altLang="en-US" sz="1200"/>
                </a:p>
              </p:txBody>
            </p:sp>
            <p:sp>
              <p:nvSpPr>
                <p:cNvPr id="98" name="Rectangle 109"/>
                <p:cNvSpPr>
                  <a:spLocks noChangeArrowheads="1"/>
                </p:cNvSpPr>
                <p:nvPr/>
              </p:nvSpPr>
              <p:spPr bwMode="auto">
                <a:xfrm>
                  <a:off x="2198" y="1218"/>
                  <a:ext cx="231" cy="220"/>
                </a:xfrm>
                <a:prstGeom prst="rect">
                  <a:avLst/>
                </a:prstGeom>
                <a:noFill/>
                <a:ln w="9525">
                  <a:solidFill>
                    <a:srgbClr val="80808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har char="•"/>
                    <a:defRPr kumimoji="1" sz="3200">
                      <a:solidFill>
                        <a:schemeClr val="tx1"/>
                      </a:solidFill>
                      <a:latin typeface="굴림" charset="-127"/>
                      <a:ea typeface="굴림" charset="-127"/>
                    </a:defRPr>
                  </a:lvl1pPr>
                  <a:lvl2pPr marL="742950" indent="-285750" eaLnBrk="0" hangingPunct="0">
                    <a:spcBef>
                      <a:spcPct val="20000"/>
                    </a:spcBef>
                    <a:buChar char="–"/>
                    <a:defRPr kumimoji="1" sz="2800">
                      <a:solidFill>
                        <a:schemeClr val="tx1"/>
                      </a:solidFill>
                      <a:latin typeface="굴림" charset="-127"/>
                      <a:ea typeface="굴림" charset="-127"/>
                    </a:defRPr>
                  </a:lvl2pPr>
                  <a:lvl3pPr marL="1143000" indent="-228600" eaLnBrk="0" hangingPunct="0">
                    <a:spcBef>
                      <a:spcPct val="20000"/>
                    </a:spcBef>
                    <a:buChar char="•"/>
                    <a:defRPr kumimoji="1" sz="2400">
                      <a:solidFill>
                        <a:schemeClr val="tx1"/>
                      </a:solidFill>
                      <a:latin typeface="굴림" charset="-127"/>
                      <a:ea typeface="굴림" charset="-127"/>
                    </a:defRPr>
                  </a:lvl3pPr>
                  <a:lvl4pPr marL="1600200" indent="-228600" eaLnBrk="0" hangingPunct="0">
                    <a:spcBef>
                      <a:spcPct val="20000"/>
                    </a:spcBef>
                    <a:buChar char="–"/>
                    <a:defRPr kumimoji="1" sz="2000">
                      <a:solidFill>
                        <a:schemeClr val="tx1"/>
                      </a:solidFill>
                      <a:latin typeface="굴림" charset="-127"/>
                      <a:ea typeface="굴림" charset="-127"/>
                    </a:defRPr>
                  </a:lvl4pPr>
                  <a:lvl5pPr marL="2057400" indent="-228600" eaLnBrk="0" hangingPunct="0">
                    <a:spcBef>
                      <a:spcPct val="20000"/>
                    </a:spcBef>
                    <a:buChar char="»"/>
                    <a:defRPr kumimoji="1" sz="2000">
                      <a:solidFill>
                        <a:schemeClr val="tx1"/>
                      </a:solidFill>
                      <a:latin typeface="굴림" charset="-127"/>
                      <a:ea typeface="굴림" charset="-127"/>
                    </a:defRPr>
                  </a:lvl5pPr>
                  <a:lvl6pPr marL="2514600" indent="-228600" eaLnBrk="0" fontAlgn="base" hangingPunct="0">
                    <a:spcBef>
                      <a:spcPct val="20000"/>
                    </a:spcBef>
                    <a:spcAft>
                      <a:spcPct val="0"/>
                    </a:spcAft>
                    <a:buChar char="»"/>
                    <a:defRPr kumimoji="1" sz="2000">
                      <a:solidFill>
                        <a:schemeClr val="tx1"/>
                      </a:solidFill>
                      <a:latin typeface="굴림" charset="-127"/>
                      <a:ea typeface="굴림" charset="-127"/>
                    </a:defRPr>
                  </a:lvl6pPr>
                  <a:lvl7pPr marL="2971800" indent="-228600" eaLnBrk="0" fontAlgn="base" hangingPunct="0">
                    <a:spcBef>
                      <a:spcPct val="20000"/>
                    </a:spcBef>
                    <a:spcAft>
                      <a:spcPct val="0"/>
                    </a:spcAft>
                    <a:buChar char="»"/>
                    <a:defRPr kumimoji="1" sz="2000">
                      <a:solidFill>
                        <a:schemeClr val="tx1"/>
                      </a:solidFill>
                      <a:latin typeface="굴림" charset="-127"/>
                      <a:ea typeface="굴림" charset="-127"/>
                    </a:defRPr>
                  </a:lvl7pPr>
                  <a:lvl8pPr marL="3429000" indent="-228600" eaLnBrk="0" fontAlgn="base" hangingPunct="0">
                    <a:spcBef>
                      <a:spcPct val="20000"/>
                    </a:spcBef>
                    <a:spcAft>
                      <a:spcPct val="0"/>
                    </a:spcAft>
                    <a:buChar char="»"/>
                    <a:defRPr kumimoji="1" sz="2000">
                      <a:solidFill>
                        <a:schemeClr val="tx1"/>
                      </a:solidFill>
                      <a:latin typeface="굴림" charset="-127"/>
                      <a:ea typeface="굴림" charset="-127"/>
                    </a:defRPr>
                  </a:lvl8pPr>
                  <a:lvl9pPr marL="3886200" indent="-228600" eaLnBrk="0" fontAlgn="base" hangingPunct="0">
                    <a:spcBef>
                      <a:spcPct val="20000"/>
                    </a:spcBef>
                    <a:spcAft>
                      <a:spcPct val="0"/>
                    </a:spcAft>
                    <a:buChar char="»"/>
                    <a:defRPr kumimoji="1" sz="2000">
                      <a:solidFill>
                        <a:schemeClr val="tx1"/>
                      </a:solidFill>
                      <a:latin typeface="굴림" charset="-127"/>
                      <a:ea typeface="굴림" charset="-127"/>
                    </a:defRPr>
                  </a:lvl9pPr>
                </a:lstStyle>
                <a:p>
                  <a:pPr algn="r" eaLnBrk="1" fontAlgn="auto" latinLnBrk="0" hangingPunct="1">
                    <a:lnSpc>
                      <a:spcPct val="120000"/>
                    </a:lnSpc>
                    <a:spcBef>
                      <a:spcPct val="0"/>
                    </a:spcBef>
                    <a:spcAft>
                      <a:spcPts val="0"/>
                    </a:spcAft>
                    <a:buFontTx/>
                    <a:buNone/>
                  </a:pPr>
                  <a:endParaRPr lang="ko-KR" altLang="en-US" sz="1200"/>
                </a:p>
              </p:txBody>
            </p:sp>
            <p:sp>
              <p:nvSpPr>
                <p:cNvPr id="99" name="Rectangle 110"/>
                <p:cNvSpPr>
                  <a:spLocks noChangeArrowheads="1"/>
                </p:cNvSpPr>
                <p:nvPr/>
              </p:nvSpPr>
              <p:spPr bwMode="auto">
                <a:xfrm>
                  <a:off x="1968" y="1218"/>
                  <a:ext cx="230" cy="220"/>
                </a:xfrm>
                <a:prstGeom prst="rect">
                  <a:avLst/>
                </a:prstGeom>
                <a:noFill/>
                <a:ln w="9525">
                  <a:solidFill>
                    <a:srgbClr val="80808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har char="•"/>
                    <a:defRPr kumimoji="1" sz="3200">
                      <a:solidFill>
                        <a:schemeClr val="tx1"/>
                      </a:solidFill>
                      <a:latin typeface="굴림" charset="-127"/>
                      <a:ea typeface="굴림" charset="-127"/>
                    </a:defRPr>
                  </a:lvl1pPr>
                  <a:lvl2pPr marL="742950" indent="-285750" eaLnBrk="0" hangingPunct="0">
                    <a:spcBef>
                      <a:spcPct val="20000"/>
                    </a:spcBef>
                    <a:buChar char="–"/>
                    <a:defRPr kumimoji="1" sz="2800">
                      <a:solidFill>
                        <a:schemeClr val="tx1"/>
                      </a:solidFill>
                      <a:latin typeface="굴림" charset="-127"/>
                      <a:ea typeface="굴림" charset="-127"/>
                    </a:defRPr>
                  </a:lvl2pPr>
                  <a:lvl3pPr marL="1143000" indent="-228600" eaLnBrk="0" hangingPunct="0">
                    <a:spcBef>
                      <a:spcPct val="20000"/>
                    </a:spcBef>
                    <a:buChar char="•"/>
                    <a:defRPr kumimoji="1" sz="2400">
                      <a:solidFill>
                        <a:schemeClr val="tx1"/>
                      </a:solidFill>
                      <a:latin typeface="굴림" charset="-127"/>
                      <a:ea typeface="굴림" charset="-127"/>
                    </a:defRPr>
                  </a:lvl3pPr>
                  <a:lvl4pPr marL="1600200" indent="-228600" eaLnBrk="0" hangingPunct="0">
                    <a:spcBef>
                      <a:spcPct val="20000"/>
                    </a:spcBef>
                    <a:buChar char="–"/>
                    <a:defRPr kumimoji="1" sz="2000">
                      <a:solidFill>
                        <a:schemeClr val="tx1"/>
                      </a:solidFill>
                      <a:latin typeface="굴림" charset="-127"/>
                      <a:ea typeface="굴림" charset="-127"/>
                    </a:defRPr>
                  </a:lvl4pPr>
                  <a:lvl5pPr marL="2057400" indent="-228600" eaLnBrk="0" hangingPunct="0">
                    <a:spcBef>
                      <a:spcPct val="20000"/>
                    </a:spcBef>
                    <a:buChar char="»"/>
                    <a:defRPr kumimoji="1" sz="2000">
                      <a:solidFill>
                        <a:schemeClr val="tx1"/>
                      </a:solidFill>
                      <a:latin typeface="굴림" charset="-127"/>
                      <a:ea typeface="굴림" charset="-127"/>
                    </a:defRPr>
                  </a:lvl5pPr>
                  <a:lvl6pPr marL="2514600" indent="-228600" eaLnBrk="0" fontAlgn="base" hangingPunct="0">
                    <a:spcBef>
                      <a:spcPct val="20000"/>
                    </a:spcBef>
                    <a:spcAft>
                      <a:spcPct val="0"/>
                    </a:spcAft>
                    <a:buChar char="»"/>
                    <a:defRPr kumimoji="1" sz="2000">
                      <a:solidFill>
                        <a:schemeClr val="tx1"/>
                      </a:solidFill>
                      <a:latin typeface="굴림" charset="-127"/>
                      <a:ea typeface="굴림" charset="-127"/>
                    </a:defRPr>
                  </a:lvl6pPr>
                  <a:lvl7pPr marL="2971800" indent="-228600" eaLnBrk="0" fontAlgn="base" hangingPunct="0">
                    <a:spcBef>
                      <a:spcPct val="20000"/>
                    </a:spcBef>
                    <a:spcAft>
                      <a:spcPct val="0"/>
                    </a:spcAft>
                    <a:buChar char="»"/>
                    <a:defRPr kumimoji="1" sz="2000">
                      <a:solidFill>
                        <a:schemeClr val="tx1"/>
                      </a:solidFill>
                      <a:latin typeface="굴림" charset="-127"/>
                      <a:ea typeface="굴림" charset="-127"/>
                    </a:defRPr>
                  </a:lvl7pPr>
                  <a:lvl8pPr marL="3429000" indent="-228600" eaLnBrk="0" fontAlgn="base" hangingPunct="0">
                    <a:spcBef>
                      <a:spcPct val="20000"/>
                    </a:spcBef>
                    <a:spcAft>
                      <a:spcPct val="0"/>
                    </a:spcAft>
                    <a:buChar char="»"/>
                    <a:defRPr kumimoji="1" sz="2000">
                      <a:solidFill>
                        <a:schemeClr val="tx1"/>
                      </a:solidFill>
                      <a:latin typeface="굴림" charset="-127"/>
                      <a:ea typeface="굴림" charset="-127"/>
                    </a:defRPr>
                  </a:lvl8pPr>
                  <a:lvl9pPr marL="3886200" indent="-228600" eaLnBrk="0" fontAlgn="base" hangingPunct="0">
                    <a:spcBef>
                      <a:spcPct val="20000"/>
                    </a:spcBef>
                    <a:spcAft>
                      <a:spcPct val="0"/>
                    </a:spcAft>
                    <a:buChar char="»"/>
                    <a:defRPr kumimoji="1" sz="2000">
                      <a:solidFill>
                        <a:schemeClr val="tx1"/>
                      </a:solidFill>
                      <a:latin typeface="굴림" charset="-127"/>
                      <a:ea typeface="굴림" charset="-127"/>
                    </a:defRPr>
                  </a:lvl9pPr>
                </a:lstStyle>
                <a:p>
                  <a:pPr algn="r" eaLnBrk="1" fontAlgn="auto" latinLnBrk="0" hangingPunct="1">
                    <a:lnSpc>
                      <a:spcPct val="120000"/>
                    </a:lnSpc>
                    <a:spcBef>
                      <a:spcPct val="0"/>
                    </a:spcBef>
                    <a:spcAft>
                      <a:spcPts val="0"/>
                    </a:spcAft>
                    <a:buFontTx/>
                    <a:buNone/>
                  </a:pPr>
                  <a:endParaRPr lang="ko-KR" altLang="en-US" sz="1200"/>
                </a:p>
              </p:txBody>
            </p:sp>
            <p:sp>
              <p:nvSpPr>
                <p:cNvPr id="100" name="Rectangle 111"/>
                <p:cNvSpPr>
                  <a:spLocks noChangeArrowheads="1"/>
                </p:cNvSpPr>
                <p:nvPr/>
              </p:nvSpPr>
              <p:spPr bwMode="auto">
                <a:xfrm>
                  <a:off x="1738" y="1218"/>
                  <a:ext cx="230" cy="220"/>
                </a:xfrm>
                <a:prstGeom prst="rect">
                  <a:avLst/>
                </a:prstGeom>
                <a:noFill/>
                <a:ln w="9525">
                  <a:solidFill>
                    <a:srgbClr val="80808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har char="•"/>
                    <a:defRPr kumimoji="1" sz="3200">
                      <a:solidFill>
                        <a:schemeClr val="tx1"/>
                      </a:solidFill>
                      <a:latin typeface="굴림" charset="-127"/>
                      <a:ea typeface="굴림" charset="-127"/>
                    </a:defRPr>
                  </a:lvl1pPr>
                  <a:lvl2pPr marL="742950" indent="-285750" eaLnBrk="0" hangingPunct="0">
                    <a:spcBef>
                      <a:spcPct val="20000"/>
                    </a:spcBef>
                    <a:buChar char="–"/>
                    <a:defRPr kumimoji="1" sz="2800">
                      <a:solidFill>
                        <a:schemeClr val="tx1"/>
                      </a:solidFill>
                      <a:latin typeface="굴림" charset="-127"/>
                      <a:ea typeface="굴림" charset="-127"/>
                    </a:defRPr>
                  </a:lvl2pPr>
                  <a:lvl3pPr marL="1143000" indent="-228600" eaLnBrk="0" hangingPunct="0">
                    <a:spcBef>
                      <a:spcPct val="20000"/>
                    </a:spcBef>
                    <a:buChar char="•"/>
                    <a:defRPr kumimoji="1" sz="2400">
                      <a:solidFill>
                        <a:schemeClr val="tx1"/>
                      </a:solidFill>
                      <a:latin typeface="굴림" charset="-127"/>
                      <a:ea typeface="굴림" charset="-127"/>
                    </a:defRPr>
                  </a:lvl3pPr>
                  <a:lvl4pPr marL="1600200" indent="-228600" eaLnBrk="0" hangingPunct="0">
                    <a:spcBef>
                      <a:spcPct val="20000"/>
                    </a:spcBef>
                    <a:buChar char="–"/>
                    <a:defRPr kumimoji="1" sz="2000">
                      <a:solidFill>
                        <a:schemeClr val="tx1"/>
                      </a:solidFill>
                      <a:latin typeface="굴림" charset="-127"/>
                      <a:ea typeface="굴림" charset="-127"/>
                    </a:defRPr>
                  </a:lvl4pPr>
                  <a:lvl5pPr marL="2057400" indent="-228600" eaLnBrk="0" hangingPunct="0">
                    <a:spcBef>
                      <a:spcPct val="20000"/>
                    </a:spcBef>
                    <a:buChar char="»"/>
                    <a:defRPr kumimoji="1" sz="2000">
                      <a:solidFill>
                        <a:schemeClr val="tx1"/>
                      </a:solidFill>
                      <a:latin typeface="굴림" charset="-127"/>
                      <a:ea typeface="굴림" charset="-127"/>
                    </a:defRPr>
                  </a:lvl5pPr>
                  <a:lvl6pPr marL="2514600" indent="-228600" eaLnBrk="0" fontAlgn="base" hangingPunct="0">
                    <a:spcBef>
                      <a:spcPct val="20000"/>
                    </a:spcBef>
                    <a:spcAft>
                      <a:spcPct val="0"/>
                    </a:spcAft>
                    <a:buChar char="»"/>
                    <a:defRPr kumimoji="1" sz="2000">
                      <a:solidFill>
                        <a:schemeClr val="tx1"/>
                      </a:solidFill>
                      <a:latin typeface="굴림" charset="-127"/>
                      <a:ea typeface="굴림" charset="-127"/>
                    </a:defRPr>
                  </a:lvl6pPr>
                  <a:lvl7pPr marL="2971800" indent="-228600" eaLnBrk="0" fontAlgn="base" hangingPunct="0">
                    <a:spcBef>
                      <a:spcPct val="20000"/>
                    </a:spcBef>
                    <a:spcAft>
                      <a:spcPct val="0"/>
                    </a:spcAft>
                    <a:buChar char="»"/>
                    <a:defRPr kumimoji="1" sz="2000">
                      <a:solidFill>
                        <a:schemeClr val="tx1"/>
                      </a:solidFill>
                      <a:latin typeface="굴림" charset="-127"/>
                      <a:ea typeface="굴림" charset="-127"/>
                    </a:defRPr>
                  </a:lvl7pPr>
                  <a:lvl8pPr marL="3429000" indent="-228600" eaLnBrk="0" fontAlgn="base" hangingPunct="0">
                    <a:spcBef>
                      <a:spcPct val="20000"/>
                    </a:spcBef>
                    <a:spcAft>
                      <a:spcPct val="0"/>
                    </a:spcAft>
                    <a:buChar char="»"/>
                    <a:defRPr kumimoji="1" sz="2000">
                      <a:solidFill>
                        <a:schemeClr val="tx1"/>
                      </a:solidFill>
                      <a:latin typeface="굴림" charset="-127"/>
                      <a:ea typeface="굴림" charset="-127"/>
                    </a:defRPr>
                  </a:lvl8pPr>
                  <a:lvl9pPr marL="3886200" indent="-228600" eaLnBrk="0" fontAlgn="base" hangingPunct="0">
                    <a:spcBef>
                      <a:spcPct val="20000"/>
                    </a:spcBef>
                    <a:spcAft>
                      <a:spcPct val="0"/>
                    </a:spcAft>
                    <a:buChar char="»"/>
                    <a:defRPr kumimoji="1" sz="2000">
                      <a:solidFill>
                        <a:schemeClr val="tx1"/>
                      </a:solidFill>
                      <a:latin typeface="굴림" charset="-127"/>
                      <a:ea typeface="굴림" charset="-127"/>
                    </a:defRPr>
                  </a:lvl9pPr>
                </a:lstStyle>
                <a:p>
                  <a:pPr algn="r" eaLnBrk="1" fontAlgn="auto" latinLnBrk="0" hangingPunct="1">
                    <a:lnSpc>
                      <a:spcPct val="120000"/>
                    </a:lnSpc>
                    <a:spcBef>
                      <a:spcPct val="0"/>
                    </a:spcBef>
                    <a:spcAft>
                      <a:spcPts val="0"/>
                    </a:spcAft>
                    <a:buFontTx/>
                    <a:buNone/>
                  </a:pPr>
                  <a:endParaRPr lang="ko-KR" altLang="en-US" sz="1200"/>
                </a:p>
              </p:txBody>
            </p:sp>
            <p:sp>
              <p:nvSpPr>
                <p:cNvPr id="101" name="Rectangle 112"/>
                <p:cNvSpPr>
                  <a:spLocks noChangeArrowheads="1"/>
                </p:cNvSpPr>
                <p:nvPr/>
              </p:nvSpPr>
              <p:spPr bwMode="auto">
                <a:xfrm>
                  <a:off x="1507" y="1218"/>
                  <a:ext cx="231" cy="220"/>
                </a:xfrm>
                <a:prstGeom prst="rect">
                  <a:avLst/>
                </a:prstGeom>
                <a:noFill/>
                <a:ln w="9525">
                  <a:solidFill>
                    <a:srgbClr val="80808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har char="•"/>
                    <a:defRPr kumimoji="1" sz="3200">
                      <a:solidFill>
                        <a:schemeClr val="tx1"/>
                      </a:solidFill>
                      <a:latin typeface="굴림" charset="-127"/>
                      <a:ea typeface="굴림" charset="-127"/>
                    </a:defRPr>
                  </a:lvl1pPr>
                  <a:lvl2pPr marL="742950" indent="-285750" eaLnBrk="0" hangingPunct="0">
                    <a:spcBef>
                      <a:spcPct val="20000"/>
                    </a:spcBef>
                    <a:buChar char="–"/>
                    <a:defRPr kumimoji="1" sz="2800">
                      <a:solidFill>
                        <a:schemeClr val="tx1"/>
                      </a:solidFill>
                      <a:latin typeface="굴림" charset="-127"/>
                      <a:ea typeface="굴림" charset="-127"/>
                    </a:defRPr>
                  </a:lvl2pPr>
                  <a:lvl3pPr marL="1143000" indent="-228600" eaLnBrk="0" hangingPunct="0">
                    <a:spcBef>
                      <a:spcPct val="20000"/>
                    </a:spcBef>
                    <a:buChar char="•"/>
                    <a:defRPr kumimoji="1" sz="2400">
                      <a:solidFill>
                        <a:schemeClr val="tx1"/>
                      </a:solidFill>
                      <a:latin typeface="굴림" charset="-127"/>
                      <a:ea typeface="굴림" charset="-127"/>
                    </a:defRPr>
                  </a:lvl3pPr>
                  <a:lvl4pPr marL="1600200" indent="-228600" eaLnBrk="0" hangingPunct="0">
                    <a:spcBef>
                      <a:spcPct val="20000"/>
                    </a:spcBef>
                    <a:buChar char="–"/>
                    <a:defRPr kumimoji="1" sz="2000">
                      <a:solidFill>
                        <a:schemeClr val="tx1"/>
                      </a:solidFill>
                      <a:latin typeface="굴림" charset="-127"/>
                      <a:ea typeface="굴림" charset="-127"/>
                    </a:defRPr>
                  </a:lvl4pPr>
                  <a:lvl5pPr marL="2057400" indent="-228600" eaLnBrk="0" hangingPunct="0">
                    <a:spcBef>
                      <a:spcPct val="20000"/>
                    </a:spcBef>
                    <a:buChar char="»"/>
                    <a:defRPr kumimoji="1" sz="2000">
                      <a:solidFill>
                        <a:schemeClr val="tx1"/>
                      </a:solidFill>
                      <a:latin typeface="굴림" charset="-127"/>
                      <a:ea typeface="굴림" charset="-127"/>
                    </a:defRPr>
                  </a:lvl5pPr>
                  <a:lvl6pPr marL="2514600" indent="-228600" eaLnBrk="0" fontAlgn="base" hangingPunct="0">
                    <a:spcBef>
                      <a:spcPct val="20000"/>
                    </a:spcBef>
                    <a:spcAft>
                      <a:spcPct val="0"/>
                    </a:spcAft>
                    <a:buChar char="»"/>
                    <a:defRPr kumimoji="1" sz="2000">
                      <a:solidFill>
                        <a:schemeClr val="tx1"/>
                      </a:solidFill>
                      <a:latin typeface="굴림" charset="-127"/>
                      <a:ea typeface="굴림" charset="-127"/>
                    </a:defRPr>
                  </a:lvl6pPr>
                  <a:lvl7pPr marL="2971800" indent="-228600" eaLnBrk="0" fontAlgn="base" hangingPunct="0">
                    <a:spcBef>
                      <a:spcPct val="20000"/>
                    </a:spcBef>
                    <a:spcAft>
                      <a:spcPct val="0"/>
                    </a:spcAft>
                    <a:buChar char="»"/>
                    <a:defRPr kumimoji="1" sz="2000">
                      <a:solidFill>
                        <a:schemeClr val="tx1"/>
                      </a:solidFill>
                      <a:latin typeface="굴림" charset="-127"/>
                      <a:ea typeface="굴림" charset="-127"/>
                    </a:defRPr>
                  </a:lvl7pPr>
                  <a:lvl8pPr marL="3429000" indent="-228600" eaLnBrk="0" fontAlgn="base" hangingPunct="0">
                    <a:spcBef>
                      <a:spcPct val="20000"/>
                    </a:spcBef>
                    <a:spcAft>
                      <a:spcPct val="0"/>
                    </a:spcAft>
                    <a:buChar char="»"/>
                    <a:defRPr kumimoji="1" sz="2000">
                      <a:solidFill>
                        <a:schemeClr val="tx1"/>
                      </a:solidFill>
                      <a:latin typeface="굴림" charset="-127"/>
                      <a:ea typeface="굴림" charset="-127"/>
                    </a:defRPr>
                  </a:lvl8pPr>
                  <a:lvl9pPr marL="3886200" indent="-228600" eaLnBrk="0" fontAlgn="base" hangingPunct="0">
                    <a:spcBef>
                      <a:spcPct val="20000"/>
                    </a:spcBef>
                    <a:spcAft>
                      <a:spcPct val="0"/>
                    </a:spcAft>
                    <a:buChar char="»"/>
                    <a:defRPr kumimoji="1" sz="2000">
                      <a:solidFill>
                        <a:schemeClr val="tx1"/>
                      </a:solidFill>
                      <a:latin typeface="굴림" charset="-127"/>
                      <a:ea typeface="굴림" charset="-127"/>
                    </a:defRPr>
                  </a:lvl9pPr>
                </a:lstStyle>
                <a:p>
                  <a:pPr algn="r" eaLnBrk="1" fontAlgn="auto" latinLnBrk="0" hangingPunct="1">
                    <a:lnSpc>
                      <a:spcPct val="120000"/>
                    </a:lnSpc>
                    <a:spcBef>
                      <a:spcPct val="0"/>
                    </a:spcBef>
                    <a:spcAft>
                      <a:spcPts val="0"/>
                    </a:spcAft>
                    <a:buFontTx/>
                    <a:buNone/>
                  </a:pPr>
                  <a:endParaRPr lang="ko-KR" altLang="en-US" sz="1200"/>
                </a:p>
              </p:txBody>
            </p:sp>
            <p:sp>
              <p:nvSpPr>
                <p:cNvPr id="102" name="Rectangle 113"/>
                <p:cNvSpPr>
                  <a:spLocks noChangeArrowheads="1"/>
                </p:cNvSpPr>
                <p:nvPr/>
              </p:nvSpPr>
              <p:spPr bwMode="auto">
                <a:xfrm>
                  <a:off x="1277" y="1218"/>
                  <a:ext cx="230" cy="220"/>
                </a:xfrm>
                <a:prstGeom prst="rect">
                  <a:avLst/>
                </a:prstGeom>
                <a:noFill/>
                <a:ln w="9525">
                  <a:solidFill>
                    <a:srgbClr val="80808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har char="•"/>
                    <a:defRPr kumimoji="1" sz="3200">
                      <a:solidFill>
                        <a:schemeClr val="tx1"/>
                      </a:solidFill>
                      <a:latin typeface="굴림" charset="-127"/>
                      <a:ea typeface="굴림" charset="-127"/>
                    </a:defRPr>
                  </a:lvl1pPr>
                  <a:lvl2pPr marL="742950" indent="-285750" eaLnBrk="0" hangingPunct="0">
                    <a:spcBef>
                      <a:spcPct val="20000"/>
                    </a:spcBef>
                    <a:buChar char="–"/>
                    <a:defRPr kumimoji="1" sz="2800">
                      <a:solidFill>
                        <a:schemeClr val="tx1"/>
                      </a:solidFill>
                      <a:latin typeface="굴림" charset="-127"/>
                      <a:ea typeface="굴림" charset="-127"/>
                    </a:defRPr>
                  </a:lvl2pPr>
                  <a:lvl3pPr marL="1143000" indent="-228600" eaLnBrk="0" hangingPunct="0">
                    <a:spcBef>
                      <a:spcPct val="20000"/>
                    </a:spcBef>
                    <a:buChar char="•"/>
                    <a:defRPr kumimoji="1" sz="2400">
                      <a:solidFill>
                        <a:schemeClr val="tx1"/>
                      </a:solidFill>
                      <a:latin typeface="굴림" charset="-127"/>
                      <a:ea typeface="굴림" charset="-127"/>
                    </a:defRPr>
                  </a:lvl3pPr>
                  <a:lvl4pPr marL="1600200" indent="-228600" eaLnBrk="0" hangingPunct="0">
                    <a:spcBef>
                      <a:spcPct val="20000"/>
                    </a:spcBef>
                    <a:buChar char="–"/>
                    <a:defRPr kumimoji="1" sz="2000">
                      <a:solidFill>
                        <a:schemeClr val="tx1"/>
                      </a:solidFill>
                      <a:latin typeface="굴림" charset="-127"/>
                      <a:ea typeface="굴림" charset="-127"/>
                    </a:defRPr>
                  </a:lvl4pPr>
                  <a:lvl5pPr marL="2057400" indent="-228600" eaLnBrk="0" hangingPunct="0">
                    <a:spcBef>
                      <a:spcPct val="20000"/>
                    </a:spcBef>
                    <a:buChar char="»"/>
                    <a:defRPr kumimoji="1" sz="2000">
                      <a:solidFill>
                        <a:schemeClr val="tx1"/>
                      </a:solidFill>
                      <a:latin typeface="굴림" charset="-127"/>
                      <a:ea typeface="굴림" charset="-127"/>
                    </a:defRPr>
                  </a:lvl5pPr>
                  <a:lvl6pPr marL="2514600" indent="-228600" eaLnBrk="0" fontAlgn="base" hangingPunct="0">
                    <a:spcBef>
                      <a:spcPct val="20000"/>
                    </a:spcBef>
                    <a:spcAft>
                      <a:spcPct val="0"/>
                    </a:spcAft>
                    <a:buChar char="»"/>
                    <a:defRPr kumimoji="1" sz="2000">
                      <a:solidFill>
                        <a:schemeClr val="tx1"/>
                      </a:solidFill>
                      <a:latin typeface="굴림" charset="-127"/>
                      <a:ea typeface="굴림" charset="-127"/>
                    </a:defRPr>
                  </a:lvl6pPr>
                  <a:lvl7pPr marL="2971800" indent="-228600" eaLnBrk="0" fontAlgn="base" hangingPunct="0">
                    <a:spcBef>
                      <a:spcPct val="20000"/>
                    </a:spcBef>
                    <a:spcAft>
                      <a:spcPct val="0"/>
                    </a:spcAft>
                    <a:buChar char="»"/>
                    <a:defRPr kumimoji="1" sz="2000">
                      <a:solidFill>
                        <a:schemeClr val="tx1"/>
                      </a:solidFill>
                      <a:latin typeface="굴림" charset="-127"/>
                      <a:ea typeface="굴림" charset="-127"/>
                    </a:defRPr>
                  </a:lvl7pPr>
                  <a:lvl8pPr marL="3429000" indent="-228600" eaLnBrk="0" fontAlgn="base" hangingPunct="0">
                    <a:spcBef>
                      <a:spcPct val="20000"/>
                    </a:spcBef>
                    <a:spcAft>
                      <a:spcPct val="0"/>
                    </a:spcAft>
                    <a:buChar char="»"/>
                    <a:defRPr kumimoji="1" sz="2000">
                      <a:solidFill>
                        <a:schemeClr val="tx1"/>
                      </a:solidFill>
                      <a:latin typeface="굴림" charset="-127"/>
                      <a:ea typeface="굴림" charset="-127"/>
                    </a:defRPr>
                  </a:lvl8pPr>
                  <a:lvl9pPr marL="3886200" indent="-228600" eaLnBrk="0" fontAlgn="base" hangingPunct="0">
                    <a:spcBef>
                      <a:spcPct val="20000"/>
                    </a:spcBef>
                    <a:spcAft>
                      <a:spcPct val="0"/>
                    </a:spcAft>
                    <a:buChar char="»"/>
                    <a:defRPr kumimoji="1" sz="2000">
                      <a:solidFill>
                        <a:schemeClr val="tx1"/>
                      </a:solidFill>
                      <a:latin typeface="굴림" charset="-127"/>
                      <a:ea typeface="굴림" charset="-127"/>
                    </a:defRPr>
                  </a:lvl9pPr>
                </a:lstStyle>
                <a:p>
                  <a:pPr algn="r" eaLnBrk="1" fontAlgn="auto" latinLnBrk="0" hangingPunct="1">
                    <a:lnSpc>
                      <a:spcPct val="120000"/>
                    </a:lnSpc>
                    <a:spcBef>
                      <a:spcPct val="0"/>
                    </a:spcBef>
                    <a:spcAft>
                      <a:spcPts val="0"/>
                    </a:spcAft>
                    <a:buFontTx/>
                    <a:buNone/>
                  </a:pPr>
                  <a:endParaRPr lang="ko-KR" altLang="en-US" sz="1200"/>
                </a:p>
              </p:txBody>
            </p:sp>
            <p:sp>
              <p:nvSpPr>
                <p:cNvPr id="103" name="Rectangle 114"/>
                <p:cNvSpPr>
                  <a:spLocks noChangeArrowheads="1"/>
                </p:cNvSpPr>
                <p:nvPr/>
              </p:nvSpPr>
              <p:spPr bwMode="auto">
                <a:xfrm>
                  <a:off x="1046" y="1218"/>
                  <a:ext cx="231" cy="220"/>
                </a:xfrm>
                <a:prstGeom prst="rect">
                  <a:avLst/>
                </a:prstGeom>
                <a:noFill/>
                <a:ln w="9525">
                  <a:solidFill>
                    <a:srgbClr val="80808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har char="•"/>
                    <a:defRPr kumimoji="1" sz="3200">
                      <a:solidFill>
                        <a:schemeClr val="tx1"/>
                      </a:solidFill>
                      <a:latin typeface="굴림" charset="-127"/>
                      <a:ea typeface="굴림" charset="-127"/>
                    </a:defRPr>
                  </a:lvl1pPr>
                  <a:lvl2pPr marL="742950" indent="-285750" eaLnBrk="0" hangingPunct="0">
                    <a:spcBef>
                      <a:spcPct val="20000"/>
                    </a:spcBef>
                    <a:buChar char="–"/>
                    <a:defRPr kumimoji="1" sz="2800">
                      <a:solidFill>
                        <a:schemeClr val="tx1"/>
                      </a:solidFill>
                      <a:latin typeface="굴림" charset="-127"/>
                      <a:ea typeface="굴림" charset="-127"/>
                    </a:defRPr>
                  </a:lvl2pPr>
                  <a:lvl3pPr marL="1143000" indent="-228600" eaLnBrk="0" hangingPunct="0">
                    <a:spcBef>
                      <a:spcPct val="20000"/>
                    </a:spcBef>
                    <a:buChar char="•"/>
                    <a:defRPr kumimoji="1" sz="2400">
                      <a:solidFill>
                        <a:schemeClr val="tx1"/>
                      </a:solidFill>
                      <a:latin typeface="굴림" charset="-127"/>
                      <a:ea typeface="굴림" charset="-127"/>
                    </a:defRPr>
                  </a:lvl3pPr>
                  <a:lvl4pPr marL="1600200" indent="-228600" eaLnBrk="0" hangingPunct="0">
                    <a:spcBef>
                      <a:spcPct val="20000"/>
                    </a:spcBef>
                    <a:buChar char="–"/>
                    <a:defRPr kumimoji="1" sz="2000">
                      <a:solidFill>
                        <a:schemeClr val="tx1"/>
                      </a:solidFill>
                      <a:latin typeface="굴림" charset="-127"/>
                      <a:ea typeface="굴림" charset="-127"/>
                    </a:defRPr>
                  </a:lvl4pPr>
                  <a:lvl5pPr marL="2057400" indent="-228600" eaLnBrk="0" hangingPunct="0">
                    <a:spcBef>
                      <a:spcPct val="20000"/>
                    </a:spcBef>
                    <a:buChar char="»"/>
                    <a:defRPr kumimoji="1" sz="2000">
                      <a:solidFill>
                        <a:schemeClr val="tx1"/>
                      </a:solidFill>
                      <a:latin typeface="굴림" charset="-127"/>
                      <a:ea typeface="굴림" charset="-127"/>
                    </a:defRPr>
                  </a:lvl5pPr>
                  <a:lvl6pPr marL="2514600" indent="-228600" eaLnBrk="0" fontAlgn="base" hangingPunct="0">
                    <a:spcBef>
                      <a:spcPct val="20000"/>
                    </a:spcBef>
                    <a:spcAft>
                      <a:spcPct val="0"/>
                    </a:spcAft>
                    <a:buChar char="»"/>
                    <a:defRPr kumimoji="1" sz="2000">
                      <a:solidFill>
                        <a:schemeClr val="tx1"/>
                      </a:solidFill>
                      <a:latin typeface="굴림" charset="-127"/>
                      <a:ea typeface="굴림" charset="-127"/>
                    </a:defRPr>
                  </a:lvl6pPr>
                  <a:lvl7pPr marL="2971800" indent="-228600" eaLnBrk="0" fontAlgn="base" hangingPunct="0">
                    <a:spcBef>
                      <a:spcPct val="20000"/>
                    </a:spcBef>
                    <a:spcAft>
                      <a:spcPct val="0"/>
                    </a:spcAft>
                    <a:buChar char="»"/>
                    <a:defRPr kumimoji="1" sz="2000">
                      <a:solidFill>
                        <a:schemeClr val="tx1"/>
                      </a:solidFill>
                      <a:latin typeface="굴림" charset="-127"/>
                      <a:ea typeface="굴림" charset="-127"/>
                    </a:defRPr>
                  </a:lvl7pPr>
                  <a:lvl8pPr marL="3429000" indent="-228600" eaLnBrk="0" fontAlgn="base" hangingPunct="0">
                    <a:spcBef>
                      <a:spcPct val="20000"/>
                    </a:spcBef>
                    <a:spcAft>
                      <a:spcPct val="0"/>
                    </a:spcAft>
                    <a:buChar char="»"/>
                    <a:defRPr kumimoji="1" sz="2000">
                      <a:solidFill>
                        <a:schemeClr val="tx1"/>
                      </a:solidFill>
                      <a:latin typeface="굴림" charset="-127"/>
                      <a:ea typeface="굴림" charset="-127"/>
                    </a:defRPr>
                  </a:lvl8pPr>
                  <a:lvl9pPr marL="3886200" indent="-228600" eaLnBrk="0" fontAlgn="base" hangingPunct="0">
                    <a:spcBef>
                      <a:spcPct val="20000"/>
                    </a:spcBef>
                    <a:spcAft>
                      <a:spcPct val="0"/>
                    </a:spcAft>
                    <a:buChar char="»"/>
                    <a:defRPr kumimoji="1" sz="2000">
                      <a:solidFill>
                        <a:schemeClr val="tx1"/>
                      </a:solidFill>
                      <a:latin typeface="굴림" charset="-127"/>
                      <a:ea typeface="굴림" charset="-127"/>
                    </a:defRPr>
                  </a:lvl9pPr>
                </a:lstStyle>
                <a:p>
                  <a:pPr algn="r" eaLnBrk="1" fontAlgn="auto" latinLnBrk="0" hangingPunct="1">
                    <a:lnSpc>
                      <a:spcPct val="120000"/>
                    </a:lnSpc>
                    <a:spcBef>
                      <a:spcPct val="0"/>
                    </a:spcBef>
                    <a:spcAft>
                      <a:spcPts val="0"/>
                    </a:spcAft>
                    <a:buFontTx/>
                    <a:buNone/>
                  </a:pPr>
                  <a:endParaRPr lang="ko-KR" altLang="en-US" sz="1200"/>
                </a:p>
              </p:txBody>
            </p:sp>
            <p:sp>
              <p:nvSpPr>
                <p:cNvPr id="104" name="Rectangle 115"/>
                <p:cNvSpPr>
                  <a:spLocks noChangeArrowheads="1"/>
                </p:cNvSpPr>
                <p:nvPr/>
              </p:nvSpPr>
              <p:spPr bwMode="auto">
                <a:xfrm>
                  <a:off x="816" y="1218"/>
                  <a:ext cx="230" cy="220"/>
                </a:xfrm>
                <a:prstGeom prst="rect">
                  <a:avLst/>
                </a:prstGeom>
                <a:noFill/>
                <a:ln w="9525">
                  <a:solidFill>
                    <a:srgbClr val="80808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har char="•"/>
                    <a:defRPr kumimoji="1" sz="3200">
                      <a:solidFill>
                        <a:schemeClr val="tx1"/>
                      </a:solidFill>
                      <a:latin typeface="굴림" charset="-127"/>
                      <a:ea typeface="굴림" charset="-127"/>
                    </a:defRPr>
                  </a:lvl1pPr>
                  <a:lvl2pPr marL="742950" indent="-285750" eaLnBrk="0" hangingPunct="0">
                    <a:spcBef>
                      <a:spcPct val="20000"/>
                    </a:spcBef>
                    <a:buChar char="–"/>
                    <a:defRPr kumimoji="1" sz="2800">
                      <a:solidFill>
                        <a:schemeClr val="tx1"/>
                      </a:solidFill>
                      <a:latin typeface="굴림" charset="-127"/>
                      <a:ea typeface="굴림" charset="-127"/>
                    </a:defRPr>
                  </a:lvl2pPr>
                  <a:lvl3pPr marL="1143000" indent="-228600" eaLnBrk="0" hangingPunct="0">
                    <a:spcBef>
                      <a:spcPct val="20000"/>
                    </a:spcBef>
                    <a:buChar char="•"/>
                    <a:defRPr kumimoji="1" sz="2400">
                      <a:solidFill>
                        <a:schemeClr val="tx1"/>
                      </a:solidFill>
                      <a:latin typeface="굴림" charset="-127"/>
                      <a:ea typeface="굴림" charset="-127"/>
                    </a:defRPr>
                  </a:lvl3pPr>
                  <a:lvl4pPr marL="1600200" indent="-228600" eaLnBrk="0" hangingPunct="0">
                    <a:spcBef>
                      <a:spcPct val="20000"/>
                    </a:spcBef>
                    <a:buChar char="–"/>
                    <a:defRPr kumimoji="1" sz="2000">
                      <a:solidFill>
                        <a:schemeClr val="tx1"/>
                      </a:solidFill>
                      <a:latin typeface="굴림" charset="-127"/>
                      <a:ea typeface="굴림" charset="-127"/>
                    </a:defRPr>
                  </a:lvl4pPr>
                  <a:lvl5pPr marL="2057400" indent="-228600" eaLnBrk="0" hangingPunct="0">
                    <a:spcBef>
                      <a:spcPct val="20000"/>
                    </a:spcBef>
                    <a:buChar char="»"/>
                    <a:defRPr kumimoji="1" sz="2000">
                      <a:solidFill>
                        <a:schemeClr val="tx1"/>
                      </a:solidFill>
                      <a:latin typeface="굴림" charset="-127"/>
                      <a:ea typeface="굴림" charset="-127"/>
                    </a:defRPr>
                  </a:lvl5pPr>
                  <a:lvl6pPr marL="2514600" indent="-228600" eaLnBrk="0" fontAlgn="base" hangingPunct="0">
                    <a:spcBef>
                      <a:spcPct val="20000"/>
                    </a:spcBef>
                    <a:spcAft>
                      <a:spcPct val="0"/>
                    </a:spcAft>
                    <a:buChar char="»"/>
                    <a:defRPr kumimoji="1" sz="2000">
                      <a:solidFill>
                        <a:schemeClr val="tx1"/>
                      </a:solidFill>
                      <a:latin typeface="굴림" charset="-127"/>
                      <a:ea typeface="굴림" charset="-127"/>
                    </a:defRPr>
                  </a:lvl6pPr>
                  <a:lvl7pPr marL="2971800" indent="-228600" eaLnBrk="0" fontAlgn="base" hangingPunct="0">
                    <a:spcBef>
                      <a:spcPct val="20000"/>
                    </a:spcBef>
                    <a:spcAft>
                      <a:spcPct val="0"/>
                    </a:spcAft>
                    <a:buChar char="»"/>
                    <a:defRPr kumimoji="1" sz="2000">
                      <a:solidFill>
                        <a:schemeClr val="tx1"/>
                      </a:solidFill>
                      <a:latin typeface="굴림" charset="-127"/>
                      <a:ea typeface="굴림" charset="-127"/>
                    </a:defRPr>
                  </a:lvl7pPr>
                  <a:lvl8pPr marL="3429000" indent="-228600" eaLnBrk="0" fontAlgn="base" hangingPunct="0">
                    <a:spcBef>
                      <a:spcPct val="20000"/>
                    </a:spcBef>
                    <a:spcAft>
                      <a:spcPct val="0"/>
                    </a:spcAft>
                    <a:buChar char="»"/>
                    <a:defRPr kumimoji="1" sz="2000">
                      <a:solidFill>
                        <a:schemeClr val="tx1"/>
                      </a:solidFill>
                      <a:latin typeface="굴림" charset="-127"/>
                      <a:ea typeface="굴림" charset="-127"/>
                    </a:defRPr>
                  </a:lvl8pPr>
                  <a:lvl9pPr marL="3886200" indent="-228600" eaLnBrk="0" fontAlgn="base" hangingPunct="0">
                    <a:spcBef>
                      <a:spcPct val="20000"/>
                    </a:spcBef>
                    <a:spcAft>
                      <a:spcPct val="0"/>
                    </a:spcAft>
                    <a:buChar char="»"/>
                    <a:defRPr kumimoji="1" sz="2000">
                      <a:solidFill>
                        <a:schemeClr val="tx1"/>
                      </a:solidFill>
                      <a:latin typeface="굴림" charset="-127"/>
                      <a:ea typeface="굴림" charset="-127"/>
                    </a:defRPr>
                  </a:lvl9pPr>
                </a:lstStyle>
                <a:p>
                  <a:pPr algn="r" eaLnBrk="1" fontAlgn="auto" latinLnBrk="0" hangingPunct="1">
                    <a:lnSpc>
                      <a:spcPct val="120000"/>
                    </a:lnSpc>
                    <a:spcBef>
                      <a:spcPct val="0"/>
                    </a:spcBef>
                    <a:spcAft>
                      <a:spcPts val="0"/>
                    </a:spcAft>
                    <a:buFontTx/>
                    <a:buNone/>
                  </a:pPr>
                  <a:endParaRPr lang="ko-KR" altLang="en-US" sz="1200"/>
                </a:p>
              </p:txBody>
            </p:sp>
            <p:sp>
              <p:nvSpPr>
                <p:cNvPr id="105" name="Rectangle 116"/>
                <p:cNvSpPr>
                  <a:spLocks noChangeArrowheads="1"/>
                </p:cNvSpPr>
                <p:nvPr/>
              </p:nvSpPr>
              <p:spPr bwMode="auto">
                <a:xfrm>
                  <a:off x="2890" y="998"/>
                  <a:ext cx="230" cy="220"/>
                </a:xfrm>
                <a:prstGeom prst="rect">
                  <a:avLst/>
                </a:prstGeom>
                <a:noFill/>
                <a:ln w="9525">
                  <a:solidFill>
                    <a:srgbClr val="80808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har char="•"/>
                    <a:defRPr kumimoji="1" sz="3200">
                      <a:solidFill>
                        <a:schemeClr val="tx1"/>
                      </a:solidFill>
                      <a:latin typeface="굴림" charset="-127"/>
                      <a:ea typeface="굴림" charset="-127"/>
                    </a:defRPr>
                  </a:lvl1pPr>
                  <a:lvl2pPr marL="742950" indent="-285750" eaLnBrk="0" hangingPunct="0">
                    <a:spcBef>
                      <a:spcPct val="20000"/>
                    </a:spcBef>
                    <a:buChar char="–"/>
                    <a:defRPr kumimoji="1" sz="2800">
                      <a:solidFill>
                        <a:schemeClr val="tx1"/>
                      </a:solidFill>
                      <a:latin typeface="굴림" charset="-127"/>
                      <a:ea typeface="굴림" charset="-127"/>
                    </a:defRPr>
                  </a:lvl2pPr>
                  <a:lvl3pPr marL="1143000" indent="-228600" eaLnBrk="0" hangingPunct="0">
                    <a:spcBef>
                      <a:spcPct val="20000"/>
                    </a:spcBef>
                    <a:buChar char="•"/>
                    <a:defRPr kumimoji="1" sz="2400">
                      <a:solidFill>
                        <a:schemeClr val="tx1"/>
                      </a:solidFill>
                      <a:latin typeface="굴림" charset="-127"/>
                      <a:ea typeface="굴림" charset="-127"/>
                    </a:defRPr>
                  </a:lvl3pPr>
                  <a:lvl4pPr marL="1600200" indent="-228600" eaLnBrk="0" hangingPunct="0">
                    <a:spcBef>
                      <a:spcPct val="20000"/>
                    </a:spcBef>
                    <a:buChar char="–"/>
                    <a:defRPr kumimoji="1" sz="2000">
                      <a:solidFill>
                        <a:schemeClr val="tx1"/>
                      </a:solidFill>
                      <a:latin typeface="굴림" charset="-127"/>
                      <a:ea typeface="굴림" charset="-127"/>
                    </a:defRPr>
                  </a:lvl4pPr>
                  <a:lvl5pPr marL="2057400" indent="-228600" eaLnBrk="0" hangingPunct="0">
                    <a:spcBef>
                      <a:spcPct val="20000"/>
                    </a:spcBef>
                    <a:buChar char="»"/>
                    <a:defRPr kumimoji="1" sz="2000">
                      <a:solidFill>
                        <a:schemeClr val="tx1"/>
                      </a:solidFill>
                      <a:latin typeface="굴림" charset="-127"/>
                      <a:ea typeface="굴림" charset="-127"/>
                    </a:defRPr>
                  </a:lvl5pPr>
                  <a:lvl6pPr marL="2514600" indent="-228600" eaLnBrk="0" fontAlgn="base" hangingPunct="0">
                    <a:spcBef>
                      <a:spcPct val="20000"/>
                    </a:spcBef>
                    <a:spcAft>
                      <a:spcPct val="0"/>
                    </a:spcAft>
                    <a:buChar char="»"/>
                    <a:defRPr kumimoji="1" sz="2000">
                      <a:solidFill>
                        <a:schemeClr val="tx1"/>
                      </a:solidFill>
                      <a:latin typeface="굴림" charset="-127"/>
                      <a:ea typeface="굴림" charset="-127"/>
                    </a:defRPr>
                  </a:lvl6pPr>
                  <a:lvl7pPr marL="2971800" indent="-228600" eaLnBrk="0" fontAlgn="base" hangingPunct="0">
                    <a:spcBef>
                      <a:spcPct val="20000"/>
                    </a:spcBef>
                    <a:spcAft>
                      <a:spcPct val="0"/>
                    </a:spcAft>
                    <a:buChar char="»"/>
                    <a:defRPr kumimoji="1" sz="2000">
                      <a:solidFill>
                        <a:schemeClr val="tx1"/>
                      </a:solidFill>
                      <a:latin typeface="굴림" charset="-127"/>
                      <a:ea typeface="굴림" charset="-127"/>
                    </a:defRPr>
                  </a:lvl7pPr>
                  <a:lvl8pPr marL="3429000" indent="-228600" eaLnBrk="0" fontAlgn="base" hangingPunct="0">
                    <a:spcBef>
                      <a:spcPct val="20000"/>
                    </a:spcBef>
                    <a:spcAft>
                      <a:spcPct val="0"/>
                    </a:spcAft>
                    <a:buChar char="»"/>
                    <a:defRPr kumimoji="1" sz="2000">
                      <a:solidFill>
                        <a:schemeClr val="tx1"/>
                      </a:solidFill>
                      <a:latin typeface="굴림" charset="-127"/>
                      <a:ea typeface="굴림" charset="-127"/>
                    </a:defRPr>
                  </a:lvl8pPr>
                  <a:lvl9pPr marL="3886200" indent="-228600" eaLnBrk="0" fontAlgn="base" hangingPunct="0">
                    <a:spcBef>
                      <a:spcPct val="20000"/>
                    </a:spcBef>
                    <a:spcAft>
                      <a:spcPct val="0"/>
                    </a:spcAft>
                    <a:buChar char="»"/>
                    <a:defRPr kumimoji="1" sz="2000">
                      <a:solidFill>
                        <a:schemeClr val="tx1"/>
                      </a:solidFill>
                      <a:latin typeface="굴림" charset="-127"/>
                      <a:ea typeface="굴림" charset="-127"/>
                    </a:defRPr>
                  </a:lvl9pPr>
                </a:lstStyle>
                <a:p>
                  <a:pPr algn="r" eaLnBrk="1" fontAlgn="auto" latinLnBrk="0" hangingPunct="1">
                    <a:lnSpc>
                      <a:spcPct val="120000"/>
                    </a:lnSpc>
                    <a:spcBef>
                      <a:spcPct val="0"/>
                    </a:spcBef>
                    <a:spcAft>
                      <a:spcPts val="0"/>
                    </a:spcAft>
                    <a:buFontTx/>
                    <a:buNone/>
                  </a:pPr>
                  <a:endParaRPr lang="ko-KR" altLang="en-US" sz="1200"/>
                </a:p>
              </p:txBody>
            </p:sp>
            <p:sp>
              <p:nvSpPr>
                <p:cNvPr id="106" name="Rectangle 117"/>
                <p:cNvSpPr>
                  <a:spLocks noChangeArrowheads="1"/>
                </p:cNvSpPr>
                <p:nvPr/>
              </p:nvSpPr>
              <p:spPr bwMode="auto">
                <a:xfrm>
                  <a:off x="2659" y="998"/>
                  <a:ext cx="231" cy="220"/>
                </a:xfrm>
                <a:prstGeom prst="rect">
                  <a:avLst/>
                </a:prstGeom>
                <a:noFill/>
                <a:ln w="9525">
                  <a:solidFill>
                    <a:srgbClr val="80808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har char="•"/>
                    <a:defRPr kumimoji="1" sz="3200">
                      <a:solidFill>
                        <a:schemeClr val="tx1"/>
                      </a:solidFill>
                      <a:latin typeface="굴림" charset="-127"/>
                      <a:ea typeface="굴림" charset="-127"/>
                    </a:defRPr>
                  </a:lvl1pPr>
                  <a:lvl2pPr marL="742950" indent="-285750" eaLnBrk="0" hangingPunct="0">
                    <a:spcBef>
                      <a:spcPct val="20000"/>
                    </a:spcBef>
                    <a:buChar char="–"/>
                    <a:defRPr kumimoji="1" sz="2800">
                      <a:solidFill>
                        <a:schemeClr val="tx1"/>
                      </a:solidFill>
                      <a:latin typeface="굴림" charset="-127"/>
                      <a:ea typeface="굴림" charset="-127"/>
                    </a:defRPr>
                  </a:lvl2pPr>
                  <a:lvl3pPr marL="1143000" indent="-228600" eaLnBrk="0" hangingPunct="0">
                    <a:spcBef>
                      <a:spcPct val="20000"/>
                    </a:spcBef>
                    <a:buChar char="•"/>
                    <a:defRPr kumimoji="1" sz="2400">
                      <a:solidFill>
                        <a:schemeClr val="tx1"/>
                      </a:solidFill>
                      <a:latin typeface="굴림" charset="-127"/>
                      <a:ea typeface="굴림" charset="-127"/>
                    </a:defRPr>
                  </a:lvl3pPr>
                  <a:lvl4pPr marL="1600200" indent="-228600" eaLnBrk="0" hangingPunct="0">
                    <a:spcBef>
                      <a:spcPct val="20000"/>
                    </a:spcBef>
                    <a:buChar char="–"/>
                    <a:defRPr kumimoji="1" sz="2000">
                      <a:solidFill>
                        <a:schemeClr val="tx1"/>
                      </a:solidFill>
                      <a:latin typeface="굴림" charset="-127"/>
                      <a:ea typeface="굴림" charset="-127"/>
                    </a:defRPr>
                  </a:lvl4pPr>
                  <a:lvl5pPr marL="2057400" indent="-228600" eaLnBrk="0" hangingPunct="0">
                    <a:spcBef>
                      <a:spcPct val="20000"/>
                    </a:spcBef>
                    <a:buChar char="»"/>
                    <a:defRPr kumimoji="1" sz="2000">
                      <a:solidFill>
                        <a:schemeClr val="tx1"/>
                      </a:solidFill>
                      <a:latin typeface="굴림" charset="-127"/>
                      <a:ea typeface="굴림" charset="-127"/>
                    </a:defRPr>
                  </a:lvl5pPr>
                  <a:lvl6pPr marL="2514600" indent="-228600" eaLnBrk="0" fontAlgn="base" hangingPunct="0">
                    <a:spcBef>
                      <a:spcPct val="20000"/>
                    </a:spcBef>
                    <a:spcAft>
                      <a:spcPct val="0"/>
                    </a:spcAft>
                    <a:buChar char="»"/>
                    <a:defRPr kumimoji="1" sz="2000">
                      <a:solidFill>
                        <a:schemeClr val="tx1"/>
                      </a:solidFill>
                      <a:latin typeface="굴림" charset="-127"/>
                      <a:ea typeface="굴림" charset="-127"/>
                    </a:defRPr>
                  </a:lvl6pPr>
                  <a:lvl7pPr marL="2971800" indent="-228600" eaLnBrk="0" fontAlgn="base" hangingPunct="0">
                    <a:spcBef>
                      <a:spcPct val="20000"/>
                    </a:spcBef>
                    <a:spcAft>
                      <a:spcPct val="0"/>
                    </a:spcAft>
                    <a:buChar char="»"/>
                    <a:defRPr kumimoji="1" sz="2000">
                      <a:solidFill>
                        <a:schemeClr val="tx1"/>
                      </a:solidFill>
                      <a:latin typeface="굴림" charset="-127"/>
                      <a:ea typeface="굴림" charset="-127"/>
                    </a:defRPr>
                  </a:lvl7pPr>
                  <a:lvl8pPr marL="3429000" indent="-228600" eaLnBrk="0" fontAlgn="base" hangingPunct="0">
                    <a:spcBef>
                      <a:spcPct val="20000"/>
                    </a:spcBef>
                    <a:spcAft>
                      <a:spcPct val="0"/>
                    </a:spcAft>
                    <a:buChar char="»"/>
                    <a:defRPr kumimoji="1" sz="2000">
                      <a:solidFill>
                        <a:schemeClr val="tx1"/>
                      </a:solidFill>
                      <a:latin typeface="굴림" charset="-127"/>
                      <a:ea typeface="굴림" charset="-127"/>
                    </a:defRPr>
                  </a:lvl8pPr>
                  <a:lvl9pPr marL="3886200" indent="-228600" eaLnBrk="0" fontAlgn="base" hangingPunct="0">
                    <a:spcBef>
                      <a:spcPct val="20000"/>
                    </a:spcBef>
                    <a:spcAft>
                      <a:spcPct val="0"/>
                    </a:spcAft>
                    <a:buChar char="»"/>
                    <a:defRPr kumimoji="1" sz="2000">
                      <a:solidFill>
                        <a:schemeClr val="tx1"/>
                      </a:solidFill>
                      <a:latin typeface="굴림" charset="-127"/>
                      <a:ea typeface="굴림" charset="-127"/>
                    </a:defRPr>
                  </a:lvl9pPr>
                </a:lstStyle>
                <a:p>
                  <a:pPr algn="r" eaLnBrk="1" fontAlgn="auto" latinLnBrk="0" hangingPunct="1">
                    <a:lnSpc>
                      <a:spcPct val="120000"/>
                    </a:lnSpc>
                    <a:spcBef>
                      <a:spcPct val="0"/>
                    </a:spcBef>
                    <a:spcAft>
                      <a:spcPts val="0"/>
                    </a:spcAft>
                    <a:buFontTx/>
                    <a:buNone/>
                  </a:pPr>
                  <a:endParaRPr lang="ko-KR" altLang="en-US" sz="1200"/>
                </a:p>
              </p:txBody>
            </p:sp>
            <p:sp>
              <p:nvSpPr>
                <p:cNvPr id="107" name="Rectangle 118"/>
                <p:cNvSpPr>
                  <a:spLocks noChangeArrowheads="1"/>
                </p:cNvSpPr>
                <p:nvPr/>
              </p:nvSpPr>
              <p:spPr bwMode="auto">
                <a:xfrm>
                  <a:off x="2429" y="998"/>
                  <a:ext cx="230" cy="220"/>
                </a:xfrm>
                <a:prstGeom prst="rect">
                  <a:avLst/>
                </a:prstGeom>
                <a:noFill/>
                <a:ln w="9525">
                  <a:solidFill>
                    <a:srgbClr val="80808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har char="•"/>
                    <a:defRPr kumimoji="1" sz="3200">
                      <a:solidFill>
                        <a:schemeClr val="tx1"/>
                      </a:solidFill>
                      <a:latin typeface="굴림" charset="-127"/>
                      <a:ea typeface="굴림" charset="-127"/>
                    </a:defRPr>
                  </a:lvl1pPr>
                  <a:lvl2pPr marL="742950" indent="-285750" eaLnBrk="0" hangingPunct="0">
                    <a:spcBef>
                      <a:spcPct val="20000"/>
                    </a:spcBef>
                    <a:buChar char="–"/>
                    <a:defRPr kumimoji="1" sz="2800">
                      <a:solidFill>
                        <a:schemeClr val="tx1"/>
                      </a:solidFill>
                      <a:latin typeface="굴림" charset="-127"/>
                      <a:ea typeface="굴림" charset="-127"/>
                    </a:defRPr>
                  </a:lvl2pPr>
                  <a:lvl3pPr marL="1143000" indent="-228600" eaLnBrk="0" hangingPunct="0">
                    <a:spcBef>
                      <a:spcPct val="20000"/>
                    </a:spcBef>
                    <a:buChar char="•"/>
                    <a:defRPr kumimoji="1" sz="2400">
                      <a:solidFill>
                        <a:schemeClr val="tx1"/>
                      </a:solidFill>
                      <a:latin typeface="굴림" charset="-127"/>
                      <a:ea typeface="굴림" charset="-127"/>
                    </a:defRPr>
                  </a:lvl3pPr>
                  <a:lvl4pPr marL="1600200" indent="-228600" eaLnBrk="0" hangingPunct="0">
                    <a:spcBef>
                      <a:spcPct val="20000"/>
                    </a:spcBef>
                    <a:buChar char="–"/>
                    <a:defRPr kumimoji="1" sz="2000">
                      <a:solidFill>
                        <a:schemeClr val="tx1"/>
                      </a:solidFill>
                      <a:latin typeface="굴림" charset="-127"/>
                      <a:ea typeface="굴림" charset="-127"/>
                    </a:defRPr>
                  </a:lvl4pPr>
                  <a:lvl5pPr marL="2057400" indent="-228600" eaLnBrk="0" hangingPunct="0">
                    <a:spcBef>
                      <a:spcPct val="20000"/>
                    </a:spcBef>
                    <a:buChar char="»"/>
                    <a:defRPr kumimoji="1" sz="2000">
                      <a:solidFill>
                        <a:schemeClr val="tx1"/>
                      </a:solidFill>
                      <a:latin typeface="굴림" charset="-127"/>
                      <a:ea typeface="굴림" charset="-127"/>
                    </a:defRPr>
                  </a:lvl5pPr>
                  <a:lvl6pPr marL="2514600" indent="-228600" eaLnBrk="0" fontAlgn="base" hangingPunct="0">
                    <a:spcBef>
                      <a:spcPct val="20000"/>
                    </a:spcBef>
                    <a:spcAft>
                      <a:spcPct val="0"/>
                    </a:spcAft>
                    <a:buChar char="»"/>
                    <a:defRPr kumimoji="1" sz="2000">
                      <a:solidFill>
                        <a:schemeClr val="tx1"/>
                      </a:solidFill>
                      <a:latin typeface="굴림" charset="-127"/>
                      <a:ea typeface="굴림" charset="-127"/>
                    </a:defRPr>
                  </a:lvl6pPr>
                  <a:lvl7pPr marL="2971800" indent="-228600" eaLnBrk="0" fontAlgn="base" hangingPunct="0">
                    <a:spcBef>
                      <a:spcPct val="20000"/>
                    </a:spcBef>
                    <a:spcAft>
                      <a:spcPct val="0"/>
                    </a:spcAft>
                    <a:buChar char="»"/>
                    <a:defRPr kumimoji="1" sz="2000">
                      <a:solidFill>
                        <a:schemeClr val="tx1"/>
                      </a:solidFill>
                      <a:latin typeface="굴림" charset="-127"/>
                      <a:ea typeface="굴림" charset="-127"/>
                    </a:defRPr>
                  </a:lvl7pPr>
                  <a:lvl8pPr marL="3429000" indent="-228600" eaLnBrk="0" fontAlgn="base" hangingPunct="0">
                    <a:spcBef>
                      <a:spcPct val="20000"/>
                    </a:spcBef>
                    <a:spcAft>
                      <a:spcPct val="0"/>
                    </a:spcAft>
                    <a:buChar char="»"/>
                    <a:defRPr kumimoji="1" sz="2000">
                      <a:solidFill>
                        <a:schemeClr val="tx1"/>
                      </a:solidFill>
                      <a:latin typeface="굴림" charset="-127"/>
                      <a:ea typeface="굴림" charset="-127"/>
                    </a:defRPr>
                  </a:lvl8pPr>
                  <a:lvl9pPr marL="3886200" indent="-228600" eaLnBrk="0" fontAlgn="base" hangingPunct="0">
                    <a:spcBef>
                      <a:spcPct val="20000"/>
                    </a:spcBef>
                    <a:spcAft>
                      <a:spcPct val="0"/>
                    </a:spcAft>
                    <a:buChar char="»"/>
                    <a:defRPr kumimoji="1" sz="2000">
                      <a:solidFill>
                        <a:schemeClr val="tx1"/>
                      </a:solidFill>
                      <a:latin typeface="굴림" charset="-127"/>
                      <a:ea typeface="굴림" charset="-127"/>
                    </a:defRPr>
                  </a:lvl9pPr>
                </a:lstStyle>
                <a:p>
                  <a:pPr algn="r" eaLnBrk="1" fontAlgn="auto" latinLnBrk="0" hangingPunct="1">
                    <a:lnSpc>
                      <a:spcPct val="120000"/>
                    </a:lnSpc>
                    <a:spcBef>
                      <a:spcPct val="0"/>
                    </a:spcBef>
                    <a:spcAft>
                      <a:spcPts val="0"/>
                    </a:spcAft>
                    <a:buFontTx/>
                    <a:buNone/>
                  </a:pPr>
                  <a:endParaRPr lang="ko-KR" altLang="en-US" sz="1200"/>
                </a:p>
              </p:txBody>
            </p:sp>
            <p:sp>
              <p:nvSpPr>
                <p:cNvPr id="108" name="Rectangle 119"/>
                <p:cNvSpPr>
                  <a:spLocks noChangeArrowheads="1"/>
                </p:cNvSpPr>
                <p:nvPr/>
              </p:nvSpPr>
              <p:spPr bwMode="auto">
                <a:xfrm>
                  <a:off x="2198" y="998"/>
                  <a:ext cx="231" cy="220"/>
                </a:xfrm>
                <a:prstGeom prst="rect">
                  <a:avLst/>
                </a:prstGeom>
                <a:noFill/>
                <a:ln w="9525">
                  <a:solidFill>
                    <a:srgbClr val="80808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har char="•"/>
                    <a:defRPr kumimoji="1" sz="3200">
                      <a:solidFill>
                        <a:schemeClr val="tx1"/>
                      </a:solidFill>
                      <a:latin typeface="굴림" charset="-127"/>
                      <a:ea typeface="굴림" charset="-127"/>
                    </a:defRPr>
                  </a:lvl1pPr>
                  <a:lvl2pPr marL="742950" indent="-285750" eaLnBrk="0" hangingPunct="0">
                    <a:spcBef>
                      <a:spcPct val="20000"/>
                    </a:spcBef>
                    <a:buChar char="–"/>
                    <a:defRPr kumimoji="1" sz="2800">
                      <a:solidFill>
                        <a:schemeClr val="tx1"/>
                      </a:solidFill>
                      <a:latin typeface="굴림" charset="-127"/>
                      <a:ea typeface="굴림" charset="-127"/>
                    </a:defRPr>
                  </a:lvl2pPr>
                  <a:lvl3pPr marL="1143000" indent="-228600" eaLnBrk="0" hangingPunct="0">
                    <a:spcBef>
                      <a:spcPct val="20000"/>
                    </a:spcBef>
                    <a:buChar char="•"/>
                    <a:defRPr kumimoji="1" sz="2400">
                      <a:solidFill>
                        <a:schemeClr val="tx1"/>
                      </a:solidFill>
                      <a:latin typeface="굴림" charset="-127"/>
                      <a:ea typeface="굴림" charset="-127"/>
                    </a:defRPr>
                  </a:lvl3pPr>
                  <a:lvl4pPr marL="1600200" indent="-228600" eaLnBrk="0" hangingPunct="0">
                    <a:spcBef>
                      <a:spcPct val="20000"/>
                    </a:spcBef>
                    <a:buChar char="–"/>
                    <a:defRPr kumimoji="1" sz="2000">
                      <a:solidFill>
                        <a:schemeClr val="tx1"/>
                      </a:solidFill>
                      <a:latin typeface="굴림" charset="-127"/>
                      <a:ea typeface="굴림" charset="-127"/>
                    </a:defRPr>
                  </a:lvl4pPr>
                  <a:lvl5pPr marL="2057400" indent="-228600" eaLnBrk="0" hangingPunct="0">
                    <a:spcBef>
                      <a:spcPct val="20000"/>
                    </a:spcBef>
                    <a:buChar char="»"/>
                    <a:defRPr kumimoji="1" sz="2000">
                      <a:solidFill>
                        <a:schemeClr val="tx1"/>
                      </a:solidFill>
                      <a:latin typeface="굴림" charset="-127"/>
                      <a:ea typeface="굴림" charset="-127"/>
                    </a:defRPr>
                  </a:lvl5pPr>
                  <a:lvl6pPr marL="2514600" indent="-228600" eaLnBrk="0" fontAlgn="base" hangingPunct="0">
                    <a:spcBef>
                      <a:spcPct val="20000"/>
                    </a:spcBef>
                    <a:spcAft>
                      <a:spcPct val="0"/>
                    </a:spcAft>
                    <a:buChar char="»"/>
                    <a:defRPr kumimoji="1" sz="2000">
                      <a:solidFill>
                        <a:schemeClr val="tx1"/>
                      </a:solidFill>
                      <a:latin typeface="굴림" charset="-127"/>
                      <a:ea typeface="굴림" charset="-127"/>
                    </a:defRPr>
                  </a:lvl6pPr>
                  <a:lvl7pPr marL="2971800" indent="-228600" eaLnBrk="0" fontAlgn="base" hangingPunct="0">
                    <a:spcBef>
                      <a:spcPct val="20000"/>
                    </a:spcBef>
                    <a:spcAft>
                      <a:spcPct val="0"/>
                    </a:spcAft>
                    <a:buChar char="»"/>
                    <a:defRPr kumimoji="1" sz="2000">
                      <a:solidFill>
                        <a:schemeClr val="tx1"/>
                      </a:solidFill>
                      <a:latin typeface="굴림" charset="-127"/>
                      <a:ea typeface="굴림" charset="-127"/>
                    </a:defRPr>
                  </a:lvl7pPr>
                  <a:lvl8pPr marL="3429000" indent="-228600" eaLnBrk="0" fontAlgn="base" hangingPunct="0">
                    <a:spcBef>
                      <a:spcPct val="20000"/>
                    </a:spcBef>
                    <a:spcAft>
                      <a:spcPct val="0"/>
                    </a:spcAft>
                    <a:buChar char="»"/>
                    <a:defRPr kumimoji="1" sz="2000">
                      <a:solidFill>
                        <a:schemeClr val="tx1"/>
                      </a:solidFill>
                      <a:latin typeface="굴림" charset="-127"/>
                      <a:ea typeface="굴림" charset="-127"/>
                    </a:defRPr>
                  </a:lvl8pPr>
                  <a:lvl9pPr marL="3886200" indent="-228600" eaLnBrk="0" fontAlgn="base" hangingPunct="0">
                    <a:spcBef>
                      <a:spcPct val="20000"/>
                    </a:spcBef>
                    <a:spcAft>
                      <a:spcPct val="0"/>
                    </a:spcAft>
                    <a:buChar char="»"/>
                    <a:defRPr kumimoji="1" sz="2000">
                      <a:solidFill>
                        <a:schemeClr val="tx1"/>
                      </a:solidFill>
                      <a:latin typeface="굴림" charset="-127"/>
                      <a:ea typeface="굴림" charset="-127"/>
                    </a:defRPr>
                  </a:lvl9pPr>
                </a:lstStyle>
                <a:p>
                  <a:pPr algn="r" eaLnBrk="1" fontAlgn="auto" latinLnBrk="0" hangingPunct="1">
                    <a:lnSpc>
                      <a:spcPct val="120000"/>
                    </a:lnSpc>
                    <a:spcBef>
                      <a:spcPct val="0"/>
                    </a:spcBef>
                    <a:spcAft>
                      <a:spcPts val="0"/>
                    </a:spcAft>
                    <a:buFontTx/>
                    <a:buNone/>
                  </a:pPr>
                  <a:endParaRPr lang="ko-KR" altLang="en-US" sz="1200"/>
                </a:p>
              </p:txBody>
            </p:sp>
            <p:sp>
              <p:nvSpPr>
                <p:cNvPr id="109" name="Rectangle 120"/>
                <p:cNvSpPr>
                  <a:spLocks noChangeArrowheads="1"/>
                </p:cNvSpPr>
                <p:nvPr/>
              </p:nvSpPr>
              <p:spPr bwMode="auto">
                <a:xfrm>
                  <a:off x="1968" y="998"/>
                  <a:ext cx="230" cy="220"/>
                </a:xfrm>
                <a:prstGeom prst="rect">
                  <a:avLst/>
                </a:prstGeom>
                <a:noFill/>
                <a:ln w="9525">
                  <a:solidFill>
                    <a:srgbClr val="80808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har char="•"/>
                    <a:defRPr kumimoji="1" sz="3200">
                      <a:solidFill>
                        <a:schemeClr val="tx1"/>
                      </a:solidFill>
                      <a:latin typeface="굴림" charset="-127"/>
                      <a:ea typeface="굴림" charset="-127"/>
                    </a:defRPr>
                  </a:lvl1pPr>
                  <a:lvl2pPr marL="742950" indent="-285750" eaLnBrk="0" hangingPunct="0">
                    <a:spcBef>
                      <a:spcPct val="20000"/>
                    </a:spcBef>
                    <a:buChar char="–"/>
                    <a:defRPr kumimoji="1" sz="2800">
                      <a:solidFill>
                        <a:schemeClr val="tx1"/>
                      </a:solidFill>
                      <a:latin typeface="굴림" charset="-127"/>
                      <a:ea typeface="굴림" charset="-127"/>
                    </a:defRPr>
                  </a:lvl2pPr>
                  <a:lvl3pPr marL="1143000" indent="-228600" eaLnBrk="0" hangingPunct="0">
                    <a:spcBef>
                      <a:spcPct val="20000"/>
                    </a:spcBef>
                    <a:buChar char="•"/>
                    <a:defRPr kumimoji="1" sz="2400">
                      <a:solidFill>
                        <a:schemeClr val="tx1"/>
                      </a:solidFill>
                      <a:latin typeface="굴림" charset="-127"/>
                      <a:ea typeface="굴림" charset="-127"/>
                    </a:defRPr>
                  </a:lvl3pPr>
                  <a:lvl4pPr marL="1600200" indent="-228600" eaLnBrk="0" hangingPunct="0">
                    <a:spcBef>
                      <a:spcPct val="20000"/>
                    </a:spcBef>
                    <a:buChar char="–"/>
                    <a:defRPr kumimoji="1" sz="2000">
                      <a:solidFill>
                        <a:schemeClr val="tx1"/>
                      </a:solidFill>
                      <a:latin typeface="굴림" charset="-127"/>
                      <a:ea typeface="굴림" charset="-127"/>
                    </a:defRPr>
                  </a:lvl4pPr>
                  <a:lvl5pPr marL="2057400" indent="-228600" eaLnBrk="0" hangingPunct="0">
                    <a:spcBef>
                      <a:spcPct val="20000"/>
                    </a:spcBef>
                    <a:buChar char="»"/>
                    <a:defRPr kumimoji="1" sz="2000">
                      <a:solidFill>
                        <a:schemeClr val="tx1"/>
                      </a:solidFill>
                      <a:latin typeface="굴림" charset="-127"/>
                      <a:ea typeface="굴림" charset="-127"/>
                    </a:defRPr>
                  </a:lvl5pPr>
                  <a:lvl6pPr marL="2514600" indent="-228600" eaLnBrk="0" fontAlgn="base" hangingPunct="0">
                    <a:spcBef>
                      <a:spcPct val="20000"/>
                    </a:spcBef>
                    <a:spcAft>
                      <a:spcPct val="0"/>
                    </a:spcAft>
                    <a:buChar char="»"/>
                    <a:defRPr kumimoji="1" sz="2000">
                      <a:solidFill>
                        <a:schemeClr val="tx1"/>
                      </a:solidFill>
                      <a:latin typeface="굴림" charset="-127"/>
                      <a:ea typeface="굴림" charset="-127"/>
                    </a:defRPr>
                  </a:lvl6pPr>
                  <a:lvl7pPr marL="2971800" indent="-228600" eaLnBrk="0" fontAlgn="base" hangingPunct="0">
                    <a:spcBef>
                      <a:spcPct val="20000"/>
                    </a:spcBef>
                    <a:spcAft>
                      <a:spcPct val="0"/>
                    </a:spcAft>
                    <a:buChar char="»"/>
                    <a:defRPr kumimoji="1" sz="2000">
                      <a:solidFill>
                        <a:schemeClr val="tx1"/>
                      </a:solidFill>
                      <a:latin typeface="굴림" charset="-127"/>
                      <a:ea typeface="굴림" charset="-127"/>
                    </a:defRPr>
                  </a:lvl7pPr>
                  <a:lvl8pPr marL="3429000" indent="-228600" eaLnBrk="0" fontAlgn="base" hangingPunct="0">
                    <a:spcBef>
                      <a:spcPct val="20000"/>
                    </a:spcBef>
                    <a:spcAft>
                      <a:spcPct val="0"/>
                    </a:spcAft>
                    <a:buChar char="»"/>
                    <a:defRPr kumimoji="1" sz="2000">
                      <a:solidFill>
                        <a:schemeClr val="tx1"/>
                      </a:solidFill>
                      <a:latin typeface="굴림" charset="-127"/>
                      <a:ea typeface="굴림" charset="-127"/>
                    </a:defRPr>
                  </a:lvl8pPr>
                  <a:lvl9pPr marL="3886200" indent="-228600" eaLnBrk="0" fontAlgn="base" hangingPunct="0">
                    <a:spcBef>
                      <a:spcPct val="20000"/>
                    </a:spcBef>
                    <a:spcAft>
                      <a:spcPct val="0"/>
                    </a:spcAft>
                    <a:buChar char="»"/>
                    <a:defRPr kumimoji="1" sz="2000">
                      <a:solidFill>
                        <a:schemeClr val="tx1"/>
                      </a:solidFill>
                      <a:latin typeface="굴림" charset="-127"/>
                      <a:ea typeface="굴림" charset="-127"/>
                    </a:defRPr>
                  </a:lvl9pPr>
                </a:lstStyle>
                <a:p>
                  <a:pPr algn="r" eaLnBrk="1" fontAlgn="auto" latinLnBrk="0" hangingPunct="1">
                    <a:lnSpc>
                      <a:spcPct val="120000"/>
                    </a:lnSpc>
                    <a:spcBef>
                      <a:spcPct val="0"/>
                    </a:spcBef>
                    <a:spcAft>
                      <a:spcPts val="0"/>
                    </a:spcAft>
                    <a:buFontTx/>
                    <a:buNone/>
                  </a:pPr>
                  <a:endParaRPr lang="ko-KR" altLang="en-US" sz="1200"/>
                </a:p>
              </p:txBody>
            </p:sp>
            <p:sp>
              <p:nvSpPr>
                <p:cNvPr id="110" name="Rectangle 121"/>
                <p:cNvSpPr>
                  <a:spLocks noChangeArrowheads="1"/>
                </p:cNvSpPr>
                <p:nvPr/>
              </p:nvSpPr>
              <p:spPr bwMode="auto">
                <a:xfrm>
                  <a:off x="1738" y="998"/>
                  <a:ext cx="230" cy="220"/>
                </a:xfrm>
                <a:prstGeom prst="rect">
                  <a:avLst/>
                </a:prstGeom>
                <a:noFill/>
                <a:ln w="9525">
                  <a:solidFill>
                    <a:srgbClr val="80808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har char="•"/>
                    <a:defRPr kumimoji="1" sz="3200">
                      <a:solidFill>
                        <a:schemeClr val="tx1"/>
                      </a:solidFill>
                      <a:latin typeface="굴림" charset="-127"/>
                      <a:ea typeface="굴림" charset="-127"/>
                    </a:defRPr>
                  </a:lvl1pPr>
                  <a:lvl2pPr marL="742950" indent="-285750" eaLnBrk="0" hangingPunct="0">
                    <a:spcBef>
                      <a:spcPct val="20000"/>
                    </a:spcBef>
                    <a:buChar char="–"/>
                    <a:defRPr kumimoji="1" sz="2800">
                      <a:solidFill>
                        <a:schemeClr val="tx1"/>
                      </a:solidFill>
                      <a:latin typeface="굴림" charset="-127"/>
                      <a:ea typeface="굴림" charset="-127"/>
                    </a:defRPr>
                  </a:lvl2pPr>
                  <a:lvl3pPr marL="1143000" indent="-228600" eaLnBrk="0" hangingPunct="0">
                    <a:spcBef>
                      <a:spcPct val="20000"/>
                    </a:spcBef>
                    <a:buChar char="•"/>
                    <a:defRPr kumimoji="1" sz="2400">
                      <a:solidFill>
                        <a:schemeClr val="tx1"/>
                      </a:solidFill>
                      <a:latin typeface="굴림" charset="-127"/>
                      <a:ea typeface="굴림" charset="-127"/>
                    </a:defRPr>
                  </a:lvl3pPr>
                  <a:lvl4pPr marL="1600200" indent="-228600" eaLnBrk="0" hangingPunct="0">
                    <a:spcBef>
                      <a:spcPct val="20000"/>
                    </a:spcBef>
                    <a:buChar char="–"/>
                    <a:defRPr kumimoji="1" sz="2000">
                      <a:solidFill>
                        <a:schemeClr val="tx1"/>
                      </a:solidFill>
                      <a:latin typeface="굴림" charset="-127"/>
                      <a:ea typeface="굴림" charset="-127"/>
                    </a:defRPr>
                  </a:lvl4pPr>
                  <a:lvl5pPr marL="2057400" indent="-228600" eaLnBrk="0" hangingPunct="0">
                    <a:spcBef>
                      <a:spcPct val="20000"/>
                    </a:spcBef>
                    <a:buChar char="»"/>
                    <a:defRPr kumimoji="1" sz="2000">
                      <a:solidFill>
                        <a:schemeClr val="tx1"/>
                      </a:solidFill>
                      <a:latin typeface="굴림" charset="-127"/>
                      <a:ea typeface="굴림" charset="-127"/>
                    </a:defRPr>
                  </a:lvl5pPr>
                  <a:lvl6pPr marL="2514600" indent="-228600" eaLnBrk="0" fontAlgn="base" hangingPunct="0">
                    <a:spcBef>
                      <a:spcPct val="20000"/>
                    </a:spcBef>
                    <a:spcAft>
                      <a:spcPct val="0"/>
                    </a:spcAft>
                    <a:buChar char="»"/>
                    <a:defRPr kumimoji="1" sz="2000">
                      <a:solidFill>
                        <a:schemeClr val="tx1"/>
                      </a:solidFill>
                      <a:latin typeface="굴림" charset="-127"/>
                      <a:ea typeface="굴림" charset="-127"/>
                    </a:defRPr>
                  </a:lvl6pPr>
                  <a:lvl7pPr marL="2971800" indent="-228600" eaLnBrk="0" fontAlgn="base" hangingPunct="0">
                    <a:spcBef>
                      <a:spcPct val="20000"/>
                    </a:spcBef>
                    <a:spcAft>
                      <a:spcPct val="0"/>
                    </a:spcAft>
                    <a:buChar char="»"/>
                    <a:defRPr kumimoji="1" sz="2000">
                      <a:solidFill>
                        <a:schemeClr val="tx1"/>
                      </a:solidFill>
                      <a:latin typeface="굴림" charset="-127"/>
                      <a:ea typeface="굴림" charset="-127"/>
                    </a:defRPr>
                  </a:lvl7pPr>
                  <a:lvl8pPr marL="3429000" indent="-228600" eaLnBrk="0" fontAlgn="base" hangingPunct="0">
                    <a:spcBef>
                      <a:spcPct val="20000"/>
                    </a:spcBef>
                    <a:spcAft>
                      <a:spcPct val="0"/>
                    </a:spcAft>
                    <a:buChar char="»"/>
                    <a:defRPr kumimoji="1" sz="2000">
                      <a:solidFill>
                        <a:schemeClr val="tx1"/>
                      </a:solidFill>
                      <a:latin typeface="굴림" charset="-127"/>
                      <a:ea typeface="굴림" charset="-127"/>
                    </a:defRPr>
                  </a:lvl8pPr>
                  <a:lvl9pPr marL="3886200" indent="-228600" eaLnBrk="0" fontAlgn="base" hangingPunct="0">
                    <a:spcBef>
                      <a:spcPct val="20000"/>
                    </a:spcBef>
                    <a:spcAft>
                      <a:spcPct val="0"/>
                    </a:spcAft>
                    <a:buChar char="»"/>
                    <a:defRPr kumimoji="1" sz="2000">
                      <a:solidFill>
                        <a:schemeClr val="tx1"/>
                      </a:solidFill>
                      <a:latin typeface="굴림" charset="-127"/>
                      <a:ea typeface="굴림" charset="-127"/>
                    </a:defRPr>
                  </a:lvl9pPr>
                </a:lstStyle>
                <a:p>
                  <a:pPr algn="r" eaLnBrk="1" fontAlgn="auto" latinLnBrk="0" hangingPunct="1">
                    <a:lnSpc>
                      <a:spcPct val="120000"/>
                    </a:lnSpc>
                    <a:spcBef>
                      <a:spcPct val="0"/>
                    </a:spcBef>
                    <a:spcAft>
                      <a:spcPts val="0"/>
                    </a:spcAft>
                    <a:buFontTx/>
                    <a:buNone/>
                  </a:pPr>
                  <a:endParaRPr lang="ko-KR" altLang="en-US" sz="1200"/>
                </a:p>
              </p:txBody>
            </p:sp>
            <p:sp>
              <p:nvSpPr>
                <p:cNvPr id="111" name="Rectangle 122"/>
                <p:cNvSpPr>
                  <a:spLocks noChangeArrowheads="1"/>
                </p:cNvSpPr>
                <p:nvPr/>
              </p:nvSpPr>
              <p:spPr bwMode="auto">
                <a:xfrm>
                  <a:off x="1507" y="998"/>
                  <a:ext cx="231" cy="220"/>
                </a:xfrm>
                <a:prstGeom prst="rect">
                  <a:avLst/>
                </a:prstGeom>
                <a:noFill/>
                <a:ln w="9525">
                  <a:solidFill>
                    <a:srgbClr val="80808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har char="•"/>
                    <a:defRPr kumimoji="1" sz="3200">
                      <a:solidFill>
                        <a:schemeClr val="tx1"/>
                      </a:solidFill>
                      <a:latin typeface="굴림" charset="-127"/>
                      <a:ea typeface="굴림" charset="-127"/>
                    </a:defRPr>
                  </a:lvl1pPr>
                  <a:lvl2pPr marL="742950" indent="-285750" eaLnBrk="0" hangingPunct="0">
                    <a:spcBef>
                      <a:spcPct val="20000"/>
                    </a:spcBef>
                    <a:buChar char="–"/>
                    <a:defRPr kumimoji="1" sz="2800">
                      <a:solidFill>
                        <a:schemeClr val="tx1"/>
                      </a:solidFill>
                      <a:latin typeface="굴림" charset="-127"/>
                      <a:ea typeface="굴림" charset="-127"/>
                    </a:defRPr>
                  </a:lvl2pPr>
                  <a:lvl3pPr marL="1143000" indent="-228600" eaLnBrk="0" hangingPunct="0">
                    <a:spcBef>
                      <a:spcPct val="20000"/>
                    </a:spcBef>
                    <a:buChar char="•"/>
                    <a:defRPr kumimoji="1" sz="2400">
                      <a:solidFill>
                        <a:schemeClr val="tx1"/>
                      </a:solidFill>
                      <a:latin typeface="굴림" charset="-127"/>
                      <a:ea typeface="굴림" charset="-127"/>
                    </a:defRPr>
                  </a:lvl3pPr>
                  <a:lvl4pPr marL="1600200" indent="-228600" eaLnBrk="0" hangingPunct="0">
                    <a:spcBef>
                      <a:spcPct val="20000"/>
                    </a:spcBef>
                    <a:buChar char="–"/>
                    <a:defRPr kumimoji="1" sz="2000">
                      <a:solidFill>
                        <a:schemeClr val="tx1"/>
                      </a:solidFill>
                      <a:latin typeface="굴림" charset="-127"/>
                      <a:ea typeface="굴림" charset="-127"/>
                    </a:defRPr>
                  </a:lvl4pPr>
                  <a:lvl5pPr marL="2057400" indent="-228600" eaLnBrk="0" hangingPunct="0">
                    <a:spcBef>
                      <a:spcPct val="20000"/>
                    </a:spcBef>
                    <a:buChar char="»"/>
                    <a:defRPr kumimoji="1" sz="2000">
                      <a:solidFill>
                        <a:schemeClr val="tx1"/>
                      </a:solidFill>
                      <a:latin typeface="굴림" charset="-127"/>
                      <a:ea typeface="굴림" charset="-127"/>
                    </a:defRPr>
                  </a:lvl5pPr>
                  <a:lvl6pPr marL="2514600" indent="-228600" eaLnBrk="0" fontAlgn="base" hangingPunct="0">
                    <a:spcBef>
                      <a:spcPct val="20000"/>
                    </a:spcBef>
                    <a:spcAft>
                      <a:spcPct val="0"/>
                    </a:spcAft>
                    <a:buChar char="»"/>
                    <a:defRPr kumimoji="1" sz="2000">
                      <a:solidFill>
                        <a:schemeClr val="tx1"/>
                      </a:solidFill>
                      <a:latin typeface="굴림" charset="-127"/>
                      <a:ea typeface="굴림" charset="-127"/>
                    </a:defRPr>
                  </a:lvl6pPr>
                  <a:lvl7pPr marL="2971800" indent="-228600" eaLnBrk="0" fontAlgn="base" hangingPunct="0">
                    <a:spcBef>
                      <a:spcPct val="20000"/>
                    </a:spcBef>
                    <a:spcAft>
                      <a:spcPct val="0"/>
                    </a:spcAft>
                    <a:buChar char="»"/>
                    <a:defRPr kumimoji="1" sz="2000">
                      <a:solidFill>
                        <a:schemeClr val="tx1"/>
                      </a:solidFill>
                      <a:latin typeface="굴림" charset="-127"/>
                      <a:ea typeface="굴림" charset="-127"/>
                    </a:defRPr>
                  </a:lvl7pPr>
                  <a:lvl8pPr marL="3429000" indent="-228600" eaLnBrk="0" fontAlgn="base" hangingPunct="0">
                    <a:spcBef>
                      <a:spcPct val="20000"/>
                    </a:spcBef>
                    <a:spcAft>
                      <a:spcPct val="0"/>
                    </a:spcAft>
                    <a:buChar char="»"/>
                    <a:defRPr kumimoji="1" sz="2000">
                      <a:solidFill>
                        <a:schemeClr val="tx1"/>
                      </a:solidFill>
                      <a:latin typeface="굴림" charset="-127"/>
                      <a:ea typeface="굴림" charset="-127"/>
                    </a:defRPr>
                  </a:lvl8pPr>
                  <a:lvl9pPr marL="3886200" indent="-228600" eaLnBrk="0" fontAlgn="base" hangingPunct="0">
                    <a:spcBef>
                      <a:spcPct val="20000"/>
                    </a:spcBef>
                    <a:spcAft>
                      <a:spcPct val="0"/>
                    </a:spcAft>
                    <a:buChar char="»"/>
                    <a:defRPr kumimoji="1" sz="2000">
                      <a:solidFill>
                        <a:schemeClr val="tx1"/>
                      </a:solidFill>
                      <a:latin typeface="굴림" charset="-127"/>
                      <a:ea typeface="굴림" charset="-127"/>
                    </a:defRPr>
                  </a:lvl9pPr>
                </a:lstStyle>
                <a:p>
                  <a:pPr algn="r" eaLnBrk="1" fontAlgn="auto" latinLnBrk="0" hangingPunct="1">
                    <a:lnSpc>
                      <a:spcPct val="120000"/>
                    </a:lnSpc>
                    <a:spcBef>
                      <a:spcPct val="0"/>
                    </a:spcBef>
                    <a:spcAft>
                      <a:spcPts val="0"/>
                    </a:spcAft>
                    <a:buFontTx/>
                    <a:buNone/>
                  </a:pPr>
                  <a:endParaRPr lang="ko-KR" altLang="en-US" sz="1200"/>
                </a:p>
              </p:txBody>
            </p:sp>
            <p:sp>
              <p:nvSpPr>
                <p:cNvPr id="112" name="Rectangle 123"/>
                <p:cNvSpPr>
                  <a:spLocks noChangeArrowheads="1"/>
                </p:cNvSpPr>
                <p:nvPr/>
              </p:nvSpPr>
              <p:spPr bwMode="auto">
                <a:xfrm>
                  <a:off x="1277" y="998"/>
                  <a:ext cx="230" cy="220"/>
                </a:xfrm>
                <a:prstGeom prst="rect">
                  <a:avLst/>
                </a:prstGeom>
                <a:noFill/>
                <a:ln w="9525">
                  <a:solidFill>
                    <a:srgbClr val="80808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har char="•"/>
                    <a:defRPr kumimoji="1" sz="3200">
                      <a:solidFill>
                        <a:schemeClr val="tx1"/>
                      </a:solidFill>
                      <a:latin typeface="굴림" charset="-127"/>
                      <a:ea typeface="굴림" charset="-127"/>
                    </a:defRPr>
                  </a:lvl1pPr>
                  <a:lvl2pPr marL="742950" indent="-285750" eaLnBrk="0" hangingPunct="0">
                    <a:spcBef>
                      <a:spcPct val="20000"/>
                    </a:spcBef>
                    <a:buChar char="–"/>
                    <a:defRPr kumimoji="1" sz="2800">
                      <a:solidFill>
                        <a:schemeClr val="tx1"/>
                      </a:solidFill>
                      <a:latin typeface="굴림" charset="-127"/>
                      <a:ea typeface="굴림" charset="-127"/>
                    </a:defRPr>
                  </a:lvl2pPr>
                  <a:lvl3pPr marL="1143000" indent="-228600" eaLnBrk="0" hangingPunct="0">
                    <a:spcBef>
                      <a:spcPct val="20000"/>
                    </a:spcBef>
                    <a:buChar char="•"/>
                    <a:defRPr kumimoji="1" sz="2400">
                      <a:solidFill>
                        <a:schemeClr val="tx1"/>
                      </a:solidFill>
                      <a:latin typeface="굴림" charset="-127"/>
                      <a:ea typeface="굴림" charset="-127"/>
                    </a:defRPr>
                  </a:lvl3pPr>
                  <a:lvl4pPr marL="1600200" indent="-228600" eaLnBrk="0" hangingPunct="0">
                    <a:spcBef>
                      <a:spcPct val="20000"/>
                    </a:spcBef>
                    <a:buChar char="–"/>
                    <a:defRPr kumimoji="1" sz="2000">
                      <a:solidFill>
                        <a:schemeClr val="tx1"/>
                      </a:solidFill>
                      <a:latin typeface="굴림" charset="-127"/>
                      <a:ea typeface="굴림" charset="-127"/>
                    </a:defRPr>
                  </a:lvl4pPr>
                  <a:lvl5pPr marL="2057400" indent="-228600" eaLnBrk="0" hangingPunct="0">
                    <a:spcBef>
                      <a:spcPct val="20000"/>
                    </a:spcBef>
                    <a:buChar char="»"/>
                    <a:defRPr kumimoji="1" sz="2000">
                      <a:solidFill>
                        <a:schemeClr val="tx1"/>
                      </a:solidFill>
                      <a:latin typeface="굴림" charset="-127"/>
                      <a:ea typeface="굴림" charset="-127"/>
                    </a:defRPr>
                  </a:lvl5pPr>
                  <a:lvl6pPr marL="2514600" indent="-228600" eaLnBrk="0" fontAlgn="base" hangingPunct="0">
                    <a:spcBef>
                      <a:spcPct val="20000"/>
                    </a:spcBef>
                    <a:spcAft>
                      <a:spcPct val="0"/>
                    </a:spcAft>
                    <a:buChar char="»"/>
                    <a:defRPr kumimoji="1" sz="2000">
                      <a:solidFill>
                        <a:schemeClr val="tx1"/>
                      </a:solidFill>
                      <a:latin typeface="굴림" charset="-127"/>
                      <a:ea typeface="굴림" charset="-127"/>
                    </a:defRPr>
                  </a:lvl6pPr>
                  <a:lvl7pPr marL="2971800" indent="-228600" eaLnBrk="0" fontAlgn="base" hangingPunct="0">
                    <a:spcBef>
                      <a:spcPct val="20000"/>
                    </a:spcBef>
                    <a:spcAft>
                      <a:spcPct val="0"/>
                    </a:spcAft>
                    <a:buChar char="»"/>
                    <a:defRPr kumimoji="1" sz="2000">
                      <a:solidFill>
                        <a:schemeClr val="tx1"/>
                      </a:solidFill>
                      <a:latin typeface="굴림" charset="-127"/>
                      <a:ea typeface="굴림" charset="-127"/>
                    </a:defRPr>
                  </a:lvl7pPr>
                  <a:lvl8pPr marL="3429000" indent="-228600" eaLnBrk="0" fontAlgn="base" hangingPunct="0">
                    <a:spcBef>
                      <a:spcPct val="20000"/>
                    </a:spcBef>
                    <a:spcAft>
                      <a:spcPct val="0"/>
                    </a:spcAft>
                    <a:buChar char="»"/>
                    <a:defRPr kumimoji="1" sz="2000">
                      <a:solidFill>
                        <a:schemeClr val="tx1"/>
                      </a:solidFill>
                      <a:latin typeface="굴림" charset="-127"/>
                      <a:ea typeface="굴림" charset="-127"/>
                    </a:defRPr>
                  </a:lvl8pPr>
                  <a:lvl9pPr marL="3886200" indent="-228600" eaLnBrk="0" fontAlgn="base" hangingPunct="0">
                    <a:spcBef>
                      <a:spcPct val="20000"/>
                    </a:spcBef>
                    <a:spcAft>
                      <a:spcPct val="0"/>
                    </a:spcAft>
                    <a:buChar char="»"/>
                    <a:defRPr kumimoji="1" sz="2000">
                      <a:solidFill>
                        <a:schemeClr val="tx1"/>
                      </a:solidFill>
                      <a:latin typeface="굴림" charset="-127"/>
                      <a:ea typeface="굴림" charset="-127"/>
                    </a:defRPr>
                  </a:lvl9pPr>
                </a:lstStyle>
                <a:p>
                  <a:pPr algn="r" eaLnBrk="1" fontAlgn="auto" latinLnBrk="0" hangingPunct="1">
                    <a:lnSpc>
                      <a:spcPct val="120000"/>
                    </a:lnSpc>
                    <a:spcBef>
                      <a:spcPct val="0"/>
                    </a:spcBef>
                    <a:spcAft>
                      <a:spcPts val="0"/>
                    </a:spcAft>
                    <a:buFontTx/>
                    <a:buNone/>
                  </a:pPr>
                  <a:endParaRPr lang="ko-KR" altLang="en-US" sz="1200"/>
                </a:p>
              </p:txBody>
            </p:sp>
            <p:sp>
              <p:nvSpPr>
                <p:cNvPr id="113" name="Rectangle 124"/>
                <p:cNvSpPr>
                  <a:spLocks noChangeArrowheads="1"/>
                </p:cNvSpPr>
                <p:nvPr/>
              </p:nvSpPr>
              <p:spPr bwMode="auto">
                <a:xfrm>
                  <a:off x="1046" y="998"/>
                  <a:ext cx="231" cy="220"/>
                </a:xfrm>
                <a:prstGeom prst="rect">
                  <a:avLst/>
                </a:prstGeom>
                <a:noFill/>
                <a:ln w="9525">
                  <a:solidFill>
                    <a:srgbClr val="80808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har char="•"/>
                    <a:defRPr kumimoji="1" sz="3200">
                      <a:solidFill>
                        <a:schemeClr val="tx1"/>
                      </a:solidFill>
                      <a:latin typeface="굴림" charset="-127"/>
                      <a:ea typeface="굴림" charset="-127"/>
                    </a:defRPr>
                  </a:lvl1pPr>
                  <a:lvl2pPr marL="742950" indent="-285750" eaLnBrk="0" hangingPunct="0">
                    <a:spcBef>
                      <a:spcPct val="20000"/>
                    </a:spcBef>
                    <a:buChar char="–"/>
                    <a:defRPr kumimoji="1" sz="2800">
                      <a:solidFill>
                        <a:schemeClr val="tx1"/>
                      </a:solidFill>
                      <a:latin typeface="굴림" charset="-127"/>
                      <a:ea typeface="굴림" charset="-127"/>
                    </a:defRPr>
                  </a:lvl2pPr>
                  <a:lvl3pPr marL="1143000" indent="-228600" eaLnBrk="0" hangingPunct="0">
                    <a:spcBef>
                      <a:spcPct val="20000"/>
                    </a:spcBef>
                    <a:buChar char="•"/>
                    <a:defRPr kumimoji="1" sz="2400">
                      <a:solidFill>
                        <a:schemeClr val="tx1"/>
                      </a:solidFill>
                      <a:latin typeface="굴림" charset="-127"/>
                      <a:ea typeface="굴림" charset="-127"/>
                    </a:defRPr>
                  </a:lvl3pPr>
                  <a:lvl4pPr marL="1600200" indent="-228600" eaLnBrk="0" hangingPunct="0">
                    <a:spcBef>
                      <a:spcPct val="20000"/>
                    </a:spcBef>
                    <a:buChar char="–"/>
                    <a:defRPr kumimoji="1" sz="2000">
                      <a:solidFill>
                        <a:schemeClr val="tx1"/>
                      </a:solidFill>
                      <a:latin typeface="굴림" charset="-127"/>
                      <a:ea typeface="굴림" charset="-127"/>
                    </a:defRPr>
                  </a:lvl4pPr>
                  <a:lvl5pPr marL="2057400" indent="-228600" eaLnBrk="0" hangingPunct="0">
                    <a:spcBef>
                      <a:spcPct val="20000"/>
                    </a:spcBef>
                    <a:buChar char="»"/>
                    <a:defRPr kumimoji="1" sz="2000">
                      <a:solidFill>
                        <a:schemeClr val="tx1"/>
                      </a:solidFill>
                      <a:latin typeface="굴림" charset="-127"/>
                      <a:ea typeface="굴림" charset="-127"/>
                    </a:defRPr>
                  </a:lvl5pPr>
                  <a:lvl6pPr marL="2514600" indent="-228600" eaLnBrk="0" fontAlgn="base" hangingPunct="0">
                    <a:spcBef>
                      <a:spcPct val="20000"/>
                    </a:spcBef>
                    <a:spcAft>
                      <a:spcPct val="0"/>
                    </a:spcAft>
                    <a:buChar char="»"/>
                    <a:defRPr kumimoji="1" sz="2000">
                      <a:solidFill>
                        <a:schemeClr val="tx1"/>
                      </a:solidFill>
                      <a:latin typeface="굴림" charset="-127"/>
                      <a:ea typeface="굴림" charset="-127"/>
                    </a:defRPr>
                  </a:lvl6pPr>
                  <a:lvl7pPr marL="2971800" indent="-228600" eaLnBrk="0" fontAlgn="base" hangingPunct="0">
                    <a:spcBef>
                      <a:spcPct val="20000"/>
                    </a:spcBef>
                    <a:spcAft>
                      <a:spcPct val="0"/>
                    </a:spcAft>
                    <a:buChar char="»"/>
                    <a:defRPr kumimoji="1" sz="2000">
                      <a:solidFill>
                        <a:schemeClr val="tx1"/>
                      </a:solidFill>
                      <a:latin typeface="굴림" charset="-127"/>
                      <a:ea typeface="굴림" charset="-127"/>
                    </a:defRPr>
                  </a:lvl7pPr>
                  <a:lvl8pPr marL="3429000" indent="-228600" eaLnBrk="0" fontAlgn="base" hangingPunct="0">
                    <a:spcBef>
                      <a:spcPct val="20000"/>
                    </a:spcBef>
                    <a:spcAft>
                      <a:spcPct val="0"/>
                    </a:spcAft>
                    <a:buChar char="»"/>
                    <a:defRPr kumimoji="1" sz="2000">
                      <a:solidFill>
                        <a:schemeClr val="tx1"/>
                      </a:solidFill>
                      <a:latin typeface="굴림" charset="-127"/>
                      <a:ea typeface="굴림" charset="-127"/>
                    </a:defRPr>
                  </a:lvl8pPr>
                  <a:lvl9pPr marL="3886200" indent="-228600" eaLnBrk="0" fontAlgn="base" hangingPunct="0">
                    <a:spcBef>
                      <a:spcPct val="20000"/>
                    </a:spcBef>
                    <a:spcAft>
                      <a:spcPct val="0"/>
                    </a:spcAft>
                    <a:buChar char="»"/>
                    <a:defRPr kumimoji="1" sz="2000">
                      <a:solidFill>
                        <a:schemeClr val="tx1"/>
                      </a:solidFill>
                      <a:latin typeface="굴림" charset="-127"/>
                      <a:ea typeface="굴림" charset="-127"/>
                    </a:defRPr>
                  </a:lvl9pPr>
                </a:lstStyle>
                <a:p>
                  <a:pPr algn="r" eaLnBrk="1" fontAlgn="auto" latinLnBrk="0" hangingPunct="1">
                    <a:lnSpc>
                      <a:spcPct val="120000"/>
                    </a:lnSpc>
                    <a:spcBef>
                      <a:spcPct val="0"/>
                    </a:spcBef>
                    <a:spcAft>
                      <a:spcPts val="0"/>
                    </a:spcAft>
                    <a:buFontTx/>
                    <a:buNone/>
                  </a:pPr>
                  <a:endParaRPr lang="ko-KR" altLang="en-US" sz="1200"/>
                </a:p>
              </p:txBody>
            </p:sp>
            <p:sp>
              <p:nvSpPr>
                <p:cNvPr id="114" name="Rectangle 125"/>
                <p:cNvSpPr>
                  <a:spLocks noChangeArrowheads="1"/>
                </p:cNvSpPr>
                <p:nvPr/>
              </p:nvSpPr>
              <p:spPr bwMode="auto">
                <a:xfrm>
                  <a:off x="816" y="998"/>
                  <a:ext cx="230" cy="220"/>
                </a:xfrm>
                <a:prstGeom prst="rect">
                  <a:avLst/>
                </a:prstGeom>
                <a:noFill/>
                <a:ln w="9525">
                  <a:solidFill>
                    <a:srgbClr val="80808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har char="•"/>
                    <a:defRPr kumimoji="1" sz="3200">
                      <a:solidFill>
                        <a:schemeClr val="tx1"/>
                      </a:solidFill>
                      <a:latin typeface="굴림" charset="-127"/>
                      <a:ea typeface="굴림" charset="-127"/>
                    </a:defRPr>
                  </a:lvl1pPr>
                  <a:lvl2pPr marL="742950" indent="-285750" eaLnBrk="0" hangingPunct="0">
                    <a:spcBef>
                      <a:spcPct val="20000"/>
                    </a:spcBef>
                    <a:buChar char="–"/>
                    <a:defRPr kumimoji="1" sz="2800">
                      <a:solidFill>
                        <a:schemeClr val="tx1"/>
                      </a:solidFill>
                      <a:latin typeface="굴림" charset="-127"/>
                      <a:ea typeface="굴림" charset="-127"/>
                    </a:defRPr>
                  </a:lvl2pPr>
                  <a:lvl3pPr marL="1143000" indent="-228600" eaLnBrk="0" hangingPunct="0">
                    <a:spcBef>
                      <a:spcPct val="20000"/>
                    </a:spcBef>
                    <a:buChar char="•"/>
                    <a:defRPr kumimoji="1" sz="2400">
                      <a:solidFill>
                        <a:schemeClr val="tx1"/>
                      </a:solidFill>
                      <a:latin typeface="굴림" charset="-127"/>
                      <a:ea typeface="굴림" charset="-127"/>
                    </a:defRPr>
                  </a:lvl3pPr>
                  <a:lvl4pPr marL="1600200" indent="-228600" eaLnBrk="0" hangingPunct="0">
                    <a:spcBef>
                      <a:spcPct val="20000"/>
                    </a:spcBef>
                    <a:buChar char="–"/>
                    <a:defRPr kumimoji="1" sz="2000">
                      <a:solidFill>
                        <a:schemeClr val="tx1"/>
                      </a:solidFill>
                      <a:latin typeface="굴림" charset="-127"/>
                      <a:ea typeface="굴림" charset="-127"/>
                    </a:defRPr>
                  </a:lvl4pPr>
                  <a:lvl5pPr marL="2057400" indent="-228600" eaLnBrk="0" hangingPunct="0">
                    <a:spcBef>
                      <a:spcPct val="20000"/>
                    </a:spcBef>
                    <a:buChar char="»"/>
                    <a:defRPr kumimoji="1" sz="2000">
                      <a:solidFill>
                        <a:schemeClr val="tx1"/>
                      </a:solidFill>
                      <a:latin typeface="굴림" charset="-127"/>
                      <a:ea typeface="굴림" charset="-127"/>
                    </a:defRPr>
                  </a:lvl5pPr>
                  <a:lvl6pPr marL="2514600" indent="-228600" eaLnBrk="0" fontAlgn="base" hangingPunct="0">
                    <a:spcBef>
                      <a:spcPct val="20000"/>
                    </a:spcBef>
                    <a:spcAft>
                      <a:spcPct val="0"/>
                    </a:spcAft>
                    <a:buChar char="»"/>
                    <a:defRPr kumimoji="1" sz="2000">
                      <a:solidFill>
                        <a:schemeClr val="tx1"/>
                      </a:solidFill>
                      <a:latin typeface="굴림" charset="-127"/>
                      <a:ea typeface="굴림" charset="-127"/>
                    </a:defRPr>
                  </a:lvl6pPr>
                  <a:lvl7pPr marL="2971800" indent="-228600" eaLnBrk="0" fontAlgn="base" hangingPunct="0">
                    <a:spcBef>
                      <a:spcPct val="20000"/>
                    </a:spcBef>
                    <a:spcAft>
                      <a:spcPct val="0"/>
                    </a:spcAft>
                    <a:buChar char="»"/>
                    <a:defRPr kumimoji="1" sz="2000">
                      <a:solidFill>
                        <a:schemeClr val="tx1"/>
                      </a:solidFill>
                      <a:latin typeface="굴림" charset="-127"/>
                      <a:ea typeface="굴림" charset="-127"/>
                    </a:defRPr>
                  </a:lvl7pPr>
                  <a:lvl8pPr marL="3429000" indent="-228600" eaLnBrk="0" fontAlgn="base" hangingPunct="0">
                    <a:spcBef>
                      <a:spcPct val="20000"/>
                    </a:spcBef>
                    <a:spcAft>
                      <a:spcPct val="0"/>
                    </a:spcAft>
                    <a:buChar char="»"/>
                    <a:defRPr kumimoji="1" sz="2000">
                      <a:solidFill>
                        <a:schemeClr val="tx1"/>
                      </a:solidFill>
                      <a:latin typeface="굴림" charset="-127"/>
                      <a:ea typeface="굴림" charset="-127"/>
                    </a:defRPr>
                  </a:lvl8pPr>
                  <a:lvl9pPr marL="3886200" indent="-228600" eaLnBrk="0" fontAlgn="base" hangingPunct="0">
                    <a:spcBef>
                      <a:spcPct val="20000"/>
                    </a:spcBef>
                    <a:spcAft>
                      <a:spcPct val="0"/>
                    </a:spcAft>
                    <a:buChar char="»"/>
                    <a:defRPr kumimoji="1" sz="2000">
                      <a:solidFill>
                        <a:schemeClr val="tx1"/>
                      </a:solidFill>
                      <a:latin typeface="굴림" charset="-127"/>
                      <a:ea typeface="굴림" charset="-127"/>
                    </a:defRPr>
                  </a:lvl9pPr>
                </a:lstStyle>
                <a:p>
                  <a:pPr algn="r" eaLnBrk="1" fontAlgn="auto" latinLnBrk="0" hangingPunct="1">
                    <a:lnSpc>
                      <a:spcPct val="120000"/>
                    </a:lnSpc>
                    <a:spcBef>
                      <a:spcPct val="0"/>
                    </a:spcBef>
                    <a:spcAft>
                      <a:spcPts val="0"/>
                    </a:spcAft>
                    <a:buFontTx/>
                    <a:buNone/>
                  </a:pPr>
                  <a:endParaRPr lang="ko-KR" altLang="en-US" sz="1200"/>
                </a:p>
              </p:txBody>
            </p:sp>
            <p:sp>
              <p:nvSpPr>
                <p:cNvPr id="115" name="Line 126"/>
                <p:cNvSpPr>
                  <a:spLocks noChangeShapeType="1"/>
                </p:cNvSpPr>
                <p:nvPr/>
              </p:nvSpPr>
              <p:spPr bwMode="auto">
                <a:xfrm>
                  <a:off x="816" y="998"/>
                  <a:ext cx="2304" cy="0"/>
                </a:xfrm>
                <a:prstGeom prst="line">
                  <a:avLst/>
                </a:prstGeom>
                <a:noFill/>
                <a:ln w="12700" cap="sq">
                  <a:solidFill>
                    <a:srgbClr val="808080"/>
                  </a:solidFill>
                  <a:round/>
                  <a:headEnd/>
                  <a:tailEnd/>
                </a:ln>
                <a:extLst>
                  <a:ext uri="{909E8E84-426E-40DD-AFC4-6F175D3DCCD1}">
                    <a14:hiddenFill xmlns:a14="http://schemas.microsoft.com/office/drawing/2010/main">
                      <a:noFill/>
                    </a14:hiddenFill>
                  </a:ext>
                </a:extLst>
              </p:spPr>
              <p:txBody>
                <a:bodyPr anchor="ctr"/>
                <a:lstStyle/>
                <a:p>
                  <a:pPr fontAlgn="auto">
                    <a:spcBef>
                      <a:spcPts val="0"/>
                    </a:spcBef>
                    <a:spcAft>
                      <a:spcPts val="0"/>
                    </a:spcAft>
                  </a:pPr>
                  <a:endParaRPr kumimoji="0" lang="ko-KR" altLang="en-US" sz="1800">
                    <a:latin typeface="LG Smart_H Regular"/>
                    <a:ea typeface="LG Smart_H Regular"/>
                  </a:endParaRPr>
                </a:p>
              </p:txBody>
            </p:sp>
            <p:sp>
              <p:nvSpPr>
                <p:cNvPr id="116" name="Line 127"/>
                <p:cNvSpPr>
                  <a:spLocks noChangeShapeType="1"/>
                </p:cNvSpPr>
                <p:nvPr/>
              </p:nvSpPr>
              <p:spPr bwMode="auto">
                <a:xfrm>
                  <a:off x="816" y="1218"/>
                  <a:ext cx="2304" cy="0"/>
                </a:xfrm>
                <a:prstGeom prst="line">
                  <a:avLst/>
                </a:prstGeom>
                <a:noFill/>
                <a:ln w="12700">
                  <a:solidFill>
                    <a:srgbClr val="808080"/>
                  </a:solidFill>
                  <a:round/>
                  <a:headEnd/>
                  <a:tailEnd/>
                </a:ln>
                <a:extLst>
                  <a:ext uri="{909E8E84-426E-40DD-AFC4-6F175D3DCCD1}">
                    <a14:hiddenFill xmlns:a14="http://schemas.microsoft.com/office/drawing/2010/main">
                      <a:noFill/>
                    </a14:hiddenFill>
                  </a:ext>
                </a:extLst>
              </p:spPr>
              <p:txBody>
                <a:bodyPr anchor="ctr"/>
                <a:lstStyle/>
                <a:p>
                  <a:pPr fontAlgn="auto">
                    <a:spcBef>
                      <a:spcPts val="0"/>
                    </a:spcBef>
                    <a:spcAft>
                      <a:spcPts val="0"/>
                    </a:spcAft>
                  </a:pPr>
                  <a:endParaRPr kumimoji="0" lang="ko-KR" altLang="en-US" sz="1800">
                    <a:latin typeface="LG Smart_H Regular"/>
                    <a:ea typeface="LG Smart_H Regular"/>
                  </a:endParaRPr>
                </a:p>
              </p:txBody>
            </p:sp>
            <p:sp>
              <p:nvSpPr>
                <p:cNvPr id="117" name="Line 128"/>
                <p:cNvSpPr>
                  <a:spLocks noChangeShapeType="1"/>
                </p:cNvSpPr>
                <p:nvPr/>
              </p:nvSpPr>
              <p:spPr bwMode="auto">
                <a:xfrm>
                  <a:off x="816" y="1438"/>
                  <a:ext cx="2304" cy="0"/>
                </a:xfrm>
                <a:prstGeom prst="line">
                  <a:avLst/>
                </a:prstGeom>
                <a:noFill/>
                <a:ln w="12700">
                  <a:solidFill>
                    <a:srgbClr val="808080"/>
                  </a:solidFill>
                  <a:round/>
                  <a:headEnd/>
                  <a:tailEnd/>
                </a:ln>
                <a:extLst>
                  <a:ext uri="{909E8E84-426E-40DD-AFC4-6F175D3DCCD1}">
                    <a14:hiddenFill xmlns:a14="http://schemas.microsoft.com/office/drawing/2010/main">
                      <a:noFill/>
                    </a14:hiddenFill>
                  </a:ext>
                </a:extLst>
              </p:spPr>
              <p:txBody>
                <a:bodyPr anchor="ctr"/>
                <a:lstStyle/>
                <a:p>
                  <a:pPr fontAlgn="auto">
                    <a:spcBef>
                      <a:spcPts val="0"/>
                    </a:spcBef>
                    <a:spcAft>
                      <a:spcPts val="0"/>
                    </a:spcAft>
                  </a:pPr>
                  <a:endParaRPr kumimoji="0" lang="ko-KR" altLang="en-US" sz="1800">
                    <a:latin typeface="LG Smart_H Regular"/>
                    <a:ea typeface="LG Smart_H Regular"/>
                  </a:endParaRPr>
                </a:p>
              </p:txBody>
            </p:sp>
            <p:sp>
              <p:nvSpPr>
                <p:cNvPr id="118" name="Line 129"/>
                <p:cNvSpPr>
                  <a:spLocks noChangeShapeType="1"/>
                </p:cNvSpPr>
                <p:nvPr/>
              </p:nvSpPr>
              <p:spPr bwMode="auto">
                <a:xfrm>
                  <a:off x="816" y="1878"/>
                  <a:ext cx="2304"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nchor="ctr"/>
                <a:lstStyle/>
                <a:p>
                  <a:pPr fontAlgn="auto">
                    <a:spcBef>
                      <a:spcPts val="0"/>
                    </a:spcBef>
                    <a:spcAft>
                      <a:spcPts val="0"/>
                    </a:spcAft>
                  </a:pPr>
                  <a:endParaRPr kumimoji="0" lang="ko-KR" altLang="en-US" sz="1800">
                    <a:latin typeface="LG Smart_H Regular"/>
                    <a:ea typeface="LG Smart_H Regular"/>
                  </a:endParaRPr>
                </a:p>
              </p:txBody>
            </p:sp>
            <p:sp>
              <p:nvSpPr>
                <p:cNvPr id="119" name="Line 130"/>
                <p:cNvSpPr>
                  <a:spLocks noChangeShapeType="1"/>
                </p:cNvSpPr>
                <p:nvPr/>
              </p:nvSpPr>
              <p:spPr bwMode="auto">
                <a:xfrm>
                  <a:off x="816" y="2318"/>
                  <a:ext cx="2304" cy="0"/>
                </a:xfrm>
                <a:prstGeom prst="line">
                  <a:avLst/>
                </a:prstGeom>
                <a:noFill/>
                <a:ln w="12700">
                  <a:solidFill>
                    <a:srgbClr val="808080"/>
                  </a:solidFill>
                  <a:round/>
                  <a:headEnd/>
                  <a:tailEnd/>
                </a:ln>
                <a:extLst>
                  <a:ext uri="{909E8E84-426E-40DD-AFC4-6F175D3DCCD1}">
                    <a14:hiddenFill xmlns:a14="http://schemas.microsoft.com/office/drawing/2010/main">
                      <a:noFill/>
                    </a14:hiddenFill>
                  </a:ext>
                </a:extLst>
              </p:spPr>
              <p:txBody>
                <a:bodyPr anchor="ctr"/>
                <a:lstStyle/>
                <a:p>
                  <a:pPr fontAlgn="auto">
                    <a:spcBef>
                      <a:spcPts val="0"/>
                    </a:spcBef>
                    <a:spcAft>
                      <a:spcPts val="0"/>
                    </a:spcAft>
                  </a:pPr>
                  <a:endParaRPr kumimoji="0" lang="ko-KR" altLang="en-US" sz="1800">
                    <a:latin typeface="LG Smart_H Regular"/>
                    <a:ea typeface="LG Smart_H Regular"/>
                  </a:endParaRPr>
                </a:p>
              </p:txBody>
            </p:sp>
            <p:sp>
              <p:nvSpPr>
                <p:cNvPr id="120" name="Line 131"/>
                <p:cNvSpPr>
                  <a:spLocks noChangeShapeType="1"/>
                </p:cNvSpPr>
                <p:nvPr/>
              </p:nvSpPr>
              <p:spPr bwMode="auto">
                <a:xfrm>
                  <a:off x="816" y="2538"/>
                  <a:ext cx="2304" cy="0"/>
                </a:xfrm>
                <a:prstGeom prst="line">
                  <a:avLst/>
                </a:prstGeom>
                <a:noFill/>
                <a:ln w="12700">
                  <a:solidFill>
                    <a:srgbClr val="808080"/>
                  </a:solidFill>
                  <a:round/>
                  <a:headEnd/>
                  <a:tailEnd/>
                </a:ln>
                <a:extLst>
                  <a:ext uri="{909E8E84-426E-40DD-AFC4-6F175D3DCCD1}">
                    <a14:hiddenFill xmlns:a14="http://schemas.microsoft.com/office/drawing/2010/main">
                      <a:noFill/>
                    </a14:hiddenFill>
                  </a:ext>
                </a:extLst>
              </p:spPr>
              <p:txBody>
                <a:bodyPr anchor="ctr"/>
                <a:lstStyle/>
                <a:p>
                  <a:pPr fontAlgn="auto">
                    <a:spcBef>
                      <a:spcPts val="0"/>
                    </a:spcBef>
                    <a:spcAft>
                      <a:spcPts val="0"/>
                    </a:spcAft>
                  </a:pPr>
                  <a:endParaRPr kumimoji="0" lang="ko-KR" altLang="en-US" sz="1800">
                    <a:latin typeface="LG Smart_H Regular"/>
                    <a:ea typeface="LG Smart_H Regular"/>
                  </a:endParaRPr>
                </a:p>
              </p:txBody>
            </p:sp>
            <p:sp>
              <p:nvSpPr>
                <p:cNvPr id="121" name="Line 132"/>
                <p:cNvSpPr>
                  <a:spLocks noChangeShapeType="1"/>
                </p:cNvSpPr>
                <p:nvPr/>
              </p:nvSpPr>
              <p:spPr bwMode="auto">
                <a:xfrm>
                  <a:off x="816" y="2758"/>
                  <a:ext cx="2304" cy="0"/>
                </a:xfrm>
                <a:prstGeom prst="line">
                  <a:avLst/>
                </a:prstGeom>
                <a:noFill/>
                <a:ln w="12700" cap="sq">
                  <a:solidFill>
                    <a:srgbClr val="808080"/>
                  </a:solidFill>
                  <a:round/>
                  <a:headEnd/>
                  <a:tailEnd/>
                </a:ln>
                <a:extLst>
                  <a:ext uri="{909E8E84-426E-40DD-AFC4-6F175D3DCCD1}">
                    <a14:hiddenFill xmlns:a14="http://schemas.microsoft.com/office/drawing/2010/main">
                      <a:noFill/>
                    </a14:hiddenFill>
                  </a:ext>
                </a:extLst>
              </p:spPr>
              <p:txBody>
                <a:bodyPr anchor="ctr"/>
                <a:lstStyle/>
                <a:p>
                  <a:pPr fontAlgn="auto">
                    <a:spcBef>
                      <a:spcPts val="0"/>
                    </a:spcBef>
                    <a:spcAft>
                      <a:spcPts val="0"/>
                    </a:spcAft>
                  </a:pPr>
                  <a:endParaRPr kumimoji="0" lang="ko-KR" altLang="en-US" sz="1800">
                    <a:latin typeface="LG Smart_H Regular"/>
                    <a:ea typeface="LG Smart_H Regular"/>
                  </a:endParaRPr>
                </a:p>
              </p:txBody>
            </p:sp>
            <p:sp>
              <p:nvSpPr>
                <p:cNvPr id="122" name="Line 133"/>
                <p:cNvSpPr>
                  <a:spLocks noChangeShapeType="1"/>
                </p:cNvSpPr>
                <p:nvPr/>
              </p:nvSpPr>
              <p:spPr bwMode="auto">
                <a:xfrm>
                  <a:off x="816" y="998"/>
                  <a:ext cx="0" cy="1760"/>
                </a:xfrm>
                <a:prstGeom prst="line">
                  <a:avLst/>
                </a:prstGeom>
                <a:noFill/>
                <a:ln w="12700" cap="sq">
                  <a:solidFill>
                    <a:srgbClr val="808080"/>
                  </a:solidFill>
                  <a:round/>
                  <a:headEnd/>
                  <a:tailEnd/>
                </a:ln>
                <a:extLst>
                  <a:ext uri="{909E8E84-426E-40DD-AFC4-6F175D3DCCD1}">
                    <a14:hiddenFill xmlns:a14="http://schemas.microsoft.com/office/drawing/2010/main">
                      <a:noFill/>
                    </a14:hiddenFill>
                  </a:ext>
                </a:extLst>
              </p:spPr>
              <p:txBody>
                <a:bodyPr anchor="ctr"/>
                <a:lstStyle/>
                <a:p>
                  <a:pPr fontAlgn="auto">
                    <a:spcBef>
                      <a:spcPts val="0"/>
                    </a:spcBef>
                    <a:spcAft>
                      <a:spcPts val="0"/>
                    </a:spcAft>
                  </a:pPr>
                  <a:endParaRPr kumimoji="0" lang="ko-KR" altLang="en-US" sz="1800">
                    <a:latin typeface="LG Smart_H Regular"/>
                    <a:ea typeface="LG Smart_H Regular"/>
                  </a:endParaRPr>
                </a:p>
              </p:txBody>
            </p:sp>
            <p:sp>
              <p:nvSpPr>
                <p:cNvPr id="123" name="Line 134"/>
                <p:cNvSpPr>
                  <a:spLocks noChangeShapeType="1"/>
                </p:cNvSpPr>
                <p:nvPr/>
              </p:nvSpPr>
              <p:spPr bwMode="auto">
                <a:xfrm>
                  <a:off x="1046" y="998"/>
                  <a:ext cx="0" cy="1760"/>
                </a:xfrm>
                <a:prstGeom prst="line">
                  <a:avLst/>
                </a:prstGeom>
                <a:noFill/>
                <a:ln w="12700">
                  <a:solidFill>
                    <a:srgbClr val="808080"/>
                  </a:solidFill>
                  <a:round/>
                  <a:headEnd/>
                  <a:tailEnd/>
                </a:ln>
                <a:extLst>
                  <a:ext uri="{909E8E84-426E-40DD-AFC4-6F175D3DCCD1}">
                    <a14:hiddenFill xmlns:a14="http://schemas.microsoft.com/office/drawing/2010/main">
                      <a:noFill/>
                    </a14:hiddenFill>
                  </a:ext>
                </a:extLst>
              </p:spPr>
              <p:txBody>
                <a:bodyPr anchor="ctr"/>
                <a:lstStyle/>
                <a:p>
                  <a:pPr fontAlgn="auto">
                    <a:spcBef>
                      <a:spcPts val="0"/>
                    </a:spcBef>
                    <a:spcAft>
                      <a:spcPts val="0"/>
                    </a:spcAft>
                  </a:pPr>
                  <a:endParaRPr kumimoji="0" lang="ko-KR" altLang="en-US" sz="1800">
                    <a:latin typeface="LG Smart_H Regular"/>
                    <a:ea typeface="LG Smart_H Regular"/>
                  </a:endParaRPr>
                </a:p>
              </p:txBody>
            </p:sp>
            <p:sp>
              <p:nvSpPr>
                <p:cNvPr id="124" name="Line 135"/>
                <p:cNvSpPr>
                  <a:spLocks noChangeShapeType="1"/>
                </p:cNvSpPr>
                <p:nvPr/>
              </p:nvSpPr>
              <p:spPr bwMode="auto">
                <a:xfrm>
                  <a:off x="1277" y="998"/>
                  <a:ext cx="0" cy="1760"/>
                </a:xfrm>
                <a:prstGeom prst="line">
                  <a:avLst/>
                </a:prstGeom>
                <a:noFill/>
                <a:ln w="12700">
                  <a:solidFill>
                    <a:srgbClr val="808080"/>
                  </a:solidFill>
                  <a:round/>
                  <a:headEnd/>
                  <a:tailEnd/>
                </a:ln>
                <a:extLst>
                  <a:ext uri="{909E8E84-426E-40DD-AFC4-6F175D3DCCD1}">
                    <a14:hiddenFill xmlns:a14="http://schemas.microsoft.com/office/drawing/2010/main">
                      <a:noFill/>
                    </a14:hiddenFill>
                  </a:ext>
                </a:extLst>
              </p:spPr>
              <p:txBody>
                <a:bodyPr anchor="ctr"/>
                <a:lstStyle/>
                <a:p>
                  <a:pPr fontAlgn="auto">
                    <a:spcBef>
                      <a:spcPts val="0"/>
                    </a:spcBef>
                    <a:spcAft>
                      <a:spcPts val="0"/>
                    </a:spcAft>
                  </a:pPr>
                  <a:endParaRPr kumimoji="0" lang="ko-KR" altLang="en-US" sz="1800">
                    <a:latin typeface="LG Smart_H Regular"/>
                    <a:ea typeface="LG Smart_H Regular"/>
                  </a:endParaRPr>
                </a:p>
              </p:txBody>
            </p:sp>
            <p:sp>
              <p:nvSpPr>
                <p:cNvPr id="125" name="Line 136"/>
                <p:cNvSpPr>
                  <a:spLocks noChangeShapeType="1"/>
                </p:cNvSpPr>
                <p:nvPr/>
              </p:nvSpPr>
              <p:spPr bwMode="auto">
                <a:xfrm>
                  <a:off x="1507" y="998"/>
                  <a:ext cx="0" cy="1760"/>
                </a:xfrm>
                <a:prstGeom prst="line">
                  <a:avLst/>
                </a:prstGeom>
                <a:noFill/>
                <a:ln w="12700">
                  <a:solidFill>
                    <a:srgbClr val="808080"/>
                  </a:solidFill>
                  <a:round/>
                  <a:headEnd/>
                  <a:tailEnd/>
                </a:ln>
                <a:extLst>
                  <a:ext uri="{909E8E84-426E-40DD-AFC4-6F175D3DCCD1}">
                    <a14:hiddenFill xmlns:a14="http://schemas.microsoft.com/office/drawing/2010/main">
                      <a:noFill/>
                    </a14:hiddenFill>
                  </a:ext>
                </a:extLst>
              </p:spPr>
              <p:txBody>
                <a:bodyPr anchor="ctr"/>
                <a:lstStyle/>
                <a:p>
                  <a:pPr fontAlgn="auto">
                    <a:spcBef>
                      <a:spcPts val="0"/>
                    </a:spcBef>
                    <a:spcAft>
                      <a:spcPts val="0"/>
                    </a:spcAft>
                  </a:pPr>
                  <a:endParaRPr kumimoji="0" lang="ko-KR" altLang="en-US" sz="1800">
                    <a:latin typeface="LG Smart_H Regular"/>
                    <a:ea typeface="LG Smart_H Regular"/>
                  </a:endParaRPr>
                </a:p>
              </p:txBody>
            </p:sp>
            <p:sp>
              <p:nvSpPr>
                <p:cNvPr id="126" name="Line 137"/>
                <p:cNvSpPr>
                  <a:spLocks noChangeShapeType="1"/>
                </p:cNvSpPr>
                <p:nvPr/>
              </p:nvSpPr>
              <p:spPr bwMode="auto">
                <a:xfrm>
                  <a:off x="1968" y="998"/>
                  <a:ext cx="0" cy="176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nchor="ctr"/>
                <a:lstStyle/>
                <a:p>
                  <a:pPr fontAlgn="auto">
                    <a:spcBef>
                      <a:spcPts val="0"/>
                    </a:spcBef>
                    <a:spcAft>
                      <a:spcPts val="0"/>
                    </a:spcAft>
                  </a:pPr>
                  <a:endParaRPr kumimoji="0" lang="ko-KR" altLang="en-US" sz="1800">
                    <a:latin typeface="LG Smart_H Regular"/>
                    <a:ea typeface="LG Smart_H Regular"/>
                  </a:endParaRPr>
                </a:p>
              </p:txBody>
            </p:sp>
            <p:sp>
              <p:nvSpPr>
                <p:cNvPr id="127" name="Line 138"/>
                <p:cNvSpPr>
                  <a:spLocks noChangeShapeType="1"/>
                </p:cNvSpPr>
                <p:nvPr/>
              </p:nvSpPr>
              <p:spPr bwMode="auto">
                <a:xfrm>
                  <a:off x="2429" y="998"/>
                  <a:ext cx="0" cy="1760"/>
                </a:xfrm>
                <a:prstGeom prst="line">
                  <a:avLst/>
                </a:prstGeom>
                <a:noFill/>
                <a:ln w="12700">
                  <a:solidFill>
                    <a:srgbClr val="808080"/>
                  </a:solidFill>
                  <a:round/>
                  <a:headEnd/>
                  <a:tailEnd/>
                </a:ln>
                <a:extLst>
                  <a:ext uri="{909E8E84-426E-40DD-AFC4-6F175D3DCCD1}">
                    <a14:hiddenFill xmlns:a14="http://schemas.microsoft.com/office/drawing/2010/main">
                      <a:noFill/>
                    </a14:hiddenFill>
                  </a:ext>
                </a:extLst>
              </p:spPr>
              <p:txBody>
                <a:bodyPr anchor="ctr"/>
                <a:lstStyle/>
                <a:p>
                  <a:pPr fontAlgn="auto">
                    <a:spcBef>
                      <a:spcPts val="0"/>
                    </a:spcBef>
                    <a:spcAft>
                      <a:spcPts val="0"/>
                    </a:spcAft>
                  </a:pPr>
                  <a:endParaRPr kumimoji="0" lang="ko-KR" altLang="en-US" sz="1800">
                    <a:latin typeface="LG Smart_H Regular"/>
                    <a:ea typeface="LG Smart_H Regular"/>
                  </a:endParaRPr>
                </a:p>
              </p:txBody>
            </p:sp>
            <p:sp>
              <p:nvSpPr>
                <p:cNvPr id="128" name="Line 139"/>
                <p:cNvSpPr>
                  <a:spLocks noChangeShapeType="1"/>
                </p:cNvSpPr>
                <p:nvPr/>
              </p:nvSpPr>
              <p:spPr bwMode="auto">
                <a:xfrm>
                  <a:off x="2659" y="998"/>
                  <a:ext cx="0" cy="1760"/>
                </a:xfrm>
                <a:prstGeom prst="line">
                  <a:avLst/>
                </a:prstGeom>
                <a:noFill/>
                <a:ln w="12700">
                  <a:solidFill>
                    <a:srgbClr val="808080"/>
                  </a:solidFill>
                  <a:round/>
                  <a:headEnd/>
                  <a:tailEnd/>
                </a:ln>
                <a:extLst>
                  <a:ext uri="{909E8E84-426E-40DD-AFC4-6F175D3DCCD1}">
                    <a14:hiddenFill xmlns:a14="http://schemas.microsoft.com/office/drawing/2010/main">
                      <a:noFill/>
                    </a14:hiddenFill>
                  </a:ext>
                </a:extLst>
              </p:spPr>
              <p:txBody>
                <a:bodyPr anchor="ctr"/>
                <a:lstStyle/>
                <a:p>
                  <a:pPr fontAlgn="auto">
                    <a:spcBef>
                      <a:spcPts val="0"/>
                    </a:spcBef>
                    <a:spcAft>
                      <a:spcPts val="0"/>
                    </a:spcAft>
                  </a:pPr>
                  <a:endParaRPr kumimoji="0" lang="ko-KR" altLang="en-US" sz="1800">
                    <a:latin typeface="LG Smart_H Regular"/>
                    <a:ea typeface="LG Smart_H Regular"/>
                  </a:endParaRPr>
                </a:p>
              </p:txBody>
            </p:sp>
            <p:sp>
              <p:nvSpPr>
                <p:cNvPr id="129" name="Line 140"/>
                <p:cNvSpPr>
                  <a:spLocks noChangeShapeType="1"/>
                </p:cNvSpPr>
                <p:nvPr/>
              </p:nvSpPr>
              <p:spPr bwMode="auto">
                <a:xfrm>
                  <a:off x="2890" y="998"/>
                  <a:ext cx="0" cy="1760"/>
                </a:xfrm>
                <a:prstGeom prst="line">
                  <a:avLst/>
                </a:prstGeom>
                <a:noFill/>
                <a:ln w="12700">
                  <a:solidFill>
                    <a:srgbClr val="808080"/>
                  </a:solidFill>
                  <a:round/>
                  <a:headEnd/>
                  <a:tailEnd/>
                </a:ln>
                <a:extLst>
                  <a:ext uri="{909E8E84-426E-40DD-AFC4-6F175D3DCCD1}">
                    <a14:hiddenFill xmlns:a14="http://schemas.microsoft.com/office/drawing/2010/main">
                      <a:noFill/>
                    </a14:hiddenFill>
                  </a:ext>
                </a:extLst>
              </p:spPr>
              <p:txBody>
                <a:bodyPr anchor="ctr"/>
                <a:lstStyle/>
                <a:p>
                  <a:pPr fontAlgn="auto">
                    <a:spcBef>
                      <a:spcPts val="0"/>
                    </a:spcBef>
                    <a:spcAft>
                      <a:spcPts val="0"/>
                    </a:spcAft>
                  </a:pPr>
                  <a:endParaRPr kumimoji="0" lang="ko-KR" altLang="en-US" sz="1800">
                    <a:latin typeface="LG Smart_H Regular"/>
                    <a:ea typeface="LG Smart_H Regular"/>
                  </a:endParaRPr>
                </a:p>
              </p:txBody>
            </p:sp>
            <p:sp>
              <p:nvSpPr>
                <p:cNvPr id="130" name="Line 141"/>
                <p:cNvSpPr>
                  <a:spLocks noChangeShapeType="1"/>
                </p:cNvSpPr>
                <p:nvPr/>
              </p:nvSpPr>
              <p:spPr bwMode="auto">
                <a:xfrm>
                  <a:off x="3120" y="998"/>
                  <a:ext cx="0" cy="1760"/>
                </a:xfrm>
                <a:prstGeom prst="line">
                  <a:avLst/>
                </a:prstGeom>
                <a:noFill/>
                <a:ln w="12700" cap="sq">
                  <a:solidFill>
                    <a:srgbClr val="808080"/>
                  </a:solidFill>
                  <a:round/>
                  <a:headEnd/>
                  <a:tailEnd/>
                </a:ln>
                <a:extLst>
                  <a:ext uri="{909E8E84-426E-40DD-AFC4-6F175D3DCCD1}">
                    <a14:hiddenFill xmlns:a14="http://schemas.microsoft.com/office/drawing/2010/main">
                      <a:noFill/>
                    </a14:hiddenFill>
                  </a:ext>
                </a:extLst>
              </p:spPr>
              <p:txBody>
                <a:bodyPr anchor="ctr"/>
                <a:lstStyle/>
                <a:p>
                  <a:pPr fontAlgn="auto">
                    <a:spcBef>
                      <a:spcPts val="0"/>
                    </a:spcBef>
                    <a:spcAft>
                      <a:spcPts val="0"/>
                    </a:spcAft>
                  </a:pPr>
                  <a:endParaRPr kumimoji="0" lang="ko-KR" altLang="en-US" sz="1800">
                    <a:latin typeface="LG Smart_H Regular"/>
                    <a:ea typeface="LG Smart_H Regular"/>
                  </a:endParaRPr>
                </a:p>
              </p:txBody>
            </p:sp>
            <p:sp>
              <p:nvSpPr>
                <p:cNvPr id="131" name="Line 142"/>
                <p:cNvSpPr>
                  <a:spLocks noChangeShapeType="1"/>
                </p:cNvSpPr>
                <p:nvPr/>
              </p:nvSpPr>
              <p:spPr bwMode="auto">
                <a:xfrm>
                  <a:off x="816" y="1658"/>
                  <a:ext cx="2304" cy="0"/>
                </a:xfrm>
                <a:prstGeom prst="line">
                  <a:avLst/>
                </a:prstGeom>
                <a:noFill/>
                <a:ln w="12700" cap="sq">
                  <a:solidFill>
                    <a:srgbClr val="808080"/>
                  </a:solidFill>
                  <a:round/>
                  <a:headEnd/>
                  <a:tailEnd/>
                </a:ln>
                <a:extLst>
                  <a:ext uri="{909E8E84-426E-40DD-AFC4-6F175D3DCCD1}">
                    <a14:hiddenFill xmlns:a14="http://schemas.microsoft.com/office/drawing/2010/main">
                      <a:noFill/>
                    </a14:hiddenFill>
                  </a:ext>
                </a:extLst>
              </p:spPr>
              <p:txBody>
                <a:bodyPr anchor="ctr"/>
                <a:lstStyle/>
                <a:p>
                  <a:pPr fontAlgn="auto">
                    <a:spcBef>
                      <a:spcPts val="0"/>
                    </a:spcBef>
                    <a:spcAft>
                      <a:spcPts val="0"/>
                    </a:spcAft>
                  </a:pPr>
                  <a:endParaRPr kumimoji="0" lang="ko-KR" altLang="en-US" sz="1800">
                    <a:latin typeface="LG Smart_H Regular"/>
                    <a:ea typeface="LG Smart_H Regular"/>
                  </a:endParaRPr>
                </a:p>
              </p:txBody>
            </p:sp>
            <p:sp>
              <p:nvSpPr>
                <p:cNvPr id="132" name="Line 143"/>
                <p:cNvSpPr>
                  <a:spLocks noChangeShapeType="1"/>
                </p:cNvSpPr>
                <p:nvPr/>
              </p:nvSpPr>
              <p:spPr bwMode="auto">
                <a:xfrm>
                  <a:off x="816" y="2098"/>
                  <a:ext cx="2304" cy="0"/>
                </a:xfrm>
                <a:prstGeom prst="line">
                  <a:avLst/>
                </a:prstGeom>
                <a:noFill/>
                <a:ln w="12700" cap="sq">
                  <a:solidFill>
                    <a:srgbClr val="808080"/>
                  </a:solidFill>
                  <a:round/>
                  <a:headEnd/>
                  <a:tailEnd/>
                </a:ln>
                <a:extLst>
                  <a:ext uri="{909E8E84-426E-40DD-AFC4-6F175D3DCCD1}">
                    <a14:hiddenFill xmlns:a14="http://schemas.microsoft.com/office/drawing/2010/main">
                      <a:noFill/>
                    </a14:hiddenFill>
                  </a:ext>
                </a:extLst>
              </p:spPr>
              <p:txBody>
                <a:bodyPr anchor="ctr"/>
                <a:lstStyle/>
                <a:p>
                  <a:pPr fontAlgn="auto">
                    <a:spcBef>
                      <a:spcPts val="0"/>
                    </a:spcBef>
                    <a:spcAft>
                      <a:spcPts val="0"/>
                    </a:spcAft>
                  </a:pPr>
                  <a:endParaRPr kumimoji="0" lang="ko-KR" altLang="en-US" sz="1800">
                    <a:latin typeface="LG Smart_H Regular"/>
                    <a:ea typeface="LG Smart_H Regular"/>
                  </a:endParaRPr>
                </a:p>
              </p:txBody>
            </p:sp>
            <p:sp>
              <p:nvSpPr>
                <p:cNvPr id="133" name="Line 144"/>
                <p:cNvSpPr>
                  <a:spLocks noChangeShapeType="1"/>
                </p:cNvSpPr>
                <p:nvPr/>
              </p:nvSpPr>
              <p:spPr bwMode="auto">
                <a:xfrm>
                  <a:off x="1738" y="998"/>
                  <a:ext cx="0" cy="1760"/>
                </a:xfrm>
                <a:prstGeom prst="line">
                  <a:avLst/>
                </a:prstGeom>
                <a:noFill/>
                <a:ln w="12700" cap="sq">
                  <a:solidFill>
                    <a:srgbClr val="808080"/>
                  </a:solidFill>
                  <a:round/>
                  <a:headEnd/>
                  <a:tailEnd/>
                </a:ln>
                <a:extLst>
                  <a:ext uri="{909E8E84-426E-40DD-AFC4-6F175D3DCCD1}">
                    <a14:hiddenFill xmlns:a14="http://schemas.microsoft.com/office/drawing/2010/main">
                      <a:noFill/>
                    </a14:hiddenFill>
                  </a:ext>
                </a:extLst>
              </p:spPr>
              <p:txBody>
                <a:bodyPr anchor="ctr"/>
                <a:lstStyle/>
                <a:p>
                  <a:pPr fontAlgn="auto">
                    <a:spcBef>
                      <a:spcPts val="0"/>
                    </a:spcBef>
                    <a:spcAft>
                      <a:spcPts val="0"/>
                    </a:spcAft>
                  </a:pPr>
                  <a:endParaRPr kumimoji="0" lang="ko-KR" altLang="en-US" sz="1800">
                    <a:latin typeface="LG Smart_H Regular"/>
                    <a:ea typeface="LG Smart_H Regular"/>
                  </a:endParaRPr>
                </a:p>
              </p:txBody>
            </p:sp>
            <p:sp>
              <p:nvSpPr>
                <p:cNvPr id="134" name="Line 145"/>
                <p:cNvSpPr>
                  <a:spLocks noChangeShapeType="1"/>
                </p:cNvSpPr>
                <p:nvPr/>
              </p:nvSpPr>
              <p:spPr bwMode="auto">
                <a:xfrm>
                  <a:off x="2198" y="998"/>
                  <a:ext cx="0" cy="1760"/>
                </a:xfrm>
                <a:prstGeom prst="line">
                  <a:avLst/>
                </a:prstGeom>
                <a:noFill/>
                <a:ln w="12700" cap="sq">
                  <a:solidFill>
                    <a:srgbClr val="808080"/>
                  </a:solidFill>
                  <a:round/>
                  <a:headEnd/>
                  <a:tailEnd/>
                </a:ln>
                <a:extLst>
                  <a:ext uri="{909E8E84-426E-40DD-AFC4-6F175D3DCCD1}">
                    <a14:hiddenFill xmlns:a14="http://schemas.microsoft.com/office/drawing/2010/main">
                      <a:noFill/>
                    </a14:hiddenFill>
                  </a:ext>
                </a:extLst>
              </p:spPr>
              <p:txBody>
                <a:bodyPr anchor="ctr"/>
                <a:lstStyle/>
                <a:p>
                  <a:pPr fontAlgn="auto">
                    <a:spcBef>
                      <a:spcPts val="0"/>
                    </a:spcBef>
                    <a:spcAft>
                      <a:spcPts val="0"/>
                    </a:spcAft>
                  </a:pPr>
                  <a:endParaRPr kumimoji="0" lang="ko-KR" altLang="en-US" sz="1800">
                    <a:latin typeface="LG Smart_H Regular"/>
                    <a:ea typeface="LG Smart_H Regular"/>
                  </a:endParaRPr>
                </a:p>
              </p:txBody>
            </p:sp>
            <p:sp>
              <p:nvSpPr>
                <p:cNvPr id="135" name="Freeform 146"/>
                <p:cNvSpPr>
                  <a:spLocks/>
                </p:cNvSpPr>
                <p:nvPr/>
              </p:nvSpPr>
              <p:spPr bwMode="auto">
                <a:xfrm>
                  <a:off x="815" y="1116"/>
                  <a:ext cx="2305" cy="1418"/>
                </a:xfrm>
                <a:custGeom>
                  <a:avLst/>
                  <a:gdLst>
                    <a:gd name="T0" fmla="*/ 0 w 2305"/>
                    <a:gd name="T1" fmla="*/ 38 h 1910"/>
                    <a:gd name="T2" fmla="*/ 270 w 2305"/>
                    <a:gd name="T3" fmla="*/ 5 h 1910"/>
                    <a:gd name="T4" fmla="*/ 696 w 2305"/>
                    <a:gd name="T5" fmla="*/ 72 h 1910"/>
                    <a:gd name="T6" fmla="*/ 1160 w 2305"/>
                    <a:gd name="T7" fmla="*/ 5 h 1910"/>
                    <a:gd name="T8" fmla="*/ 1609 w 2305"/>
                    <a:gd name="T9" fmla="*/ 71 h 1910"/>
                    <a:gd name="T10" fmla="*/ 2035 w 2305"/>
                    <a:gd name="T11" fmla="*/ 6 h 1910"/>
                    <a:gd name="T12" fmla="*/ 2305 w 2305"/>
                    <a:gd name="T13" fmla="*/ 39 h 1910"/>
                    <a:gd name="T14" fmla="*/ 0 60000 65536"/>
                    <a:gd name="T15" fmla="*/ 0 60000 65536"/>
                    <a:gd name="T16" fmla="*/ 0 60000 65536"/>
                    <a:gd name="T17" fmla="*/ 0 60000 65536"/>
                    <a:gd name="T18" fmla="*/ 0 60000 65536"/>
                    <a:gd name="T19" fmla="*/ 0 60000 65536"/>
                    <a:gd name="T20" fmla="*/ 0 60000 65536"/>
                    <a:gd name="T21" fmla="*/ 0 w 2305"/>
                    <a:gd name="T22" fmla="*/ 0 h 1910"/>
                    <a:gd name="T23" fmla="*/ 2305 w 2305"/>
                    <a:gd name="T24" fmla="*/ 1910 h 19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305" h="1910">
                      <a:moveTo>
                        <a:pt x="0" y="1006"/>
                      </a:moveTo>
                      <a:cubicBezTo>
                        <a:pt x="45" y="864"/>
                        <a:pt x="154" y="0"/>
                        <a:pt x="270" y="151"/>
                      </a:cubicBezTo>
                      <a:cubicBezTo>
                        <a:pt x="386" y="302"/>
                        <a:pt x="548" y="1910"/>
                        <a:pt x="696" y="1909"/>
                      </a:cubicBezTo>
                      <a:cubicBezTo>
                        <a:pt x="844" y="1908"/>
                        <a:pt x="1008" y="145"/>
                        <a:pt x="1160" y="143"/>
                      </a:cubicBezTo>
                      <a:cubicBezTo>
                        <a:pt x="1312" y="141"/>
                        <a:pt x="1463" y="1892"/>
                        <a:pt x="1609" y="1894"/>
                      </a:cubicBezTo>
                      <a:cubicBezTo>
                        <a:pt x="1755" y="1896"/>
                        <a:pt x="1919" y="301"/>
                        <a:pt x="2035" y="158"/>
                      </a:cubicBezTo>
                      <a:cubicBezTo>
                        <a:pt x="2151" y="15"/>
                        <a:pt x="2249" y="851"/>
                        <a:pt x="2305" y="1033"/>
                      </a:cubicBezTo>
                    </a:path>
                  </a:pathLst>
                </a:custGeom>
                <a:noFill/>
                <a:ln w="19050" cap="flat" cmpd="sng">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nchor="ctr"/>
                <a:lstStyle/>
                <a:p>
                  <a:pPr fontAlgn="auto">
                    <a:spcBef>
                      <a:spcPts val="0"/>
                    </a:spcBef>
                    <a:spcAft>
                      <a:spcPts val="0"/>
                    </a:spcAft>
                  </a:pPr>
                  <a:endParaRPr kumimoji="0" lang="ko-KR" altLang="en-US" sz="1800">
                    <a:latin typeface="LG Smart_H Regular"/>
                    <a:ea typeface="LG Smart_H Regular"/>
                  </a:endParaRPr>
                </a:p>
              </p:txBody>
            </p:sp>
          </p:grpSp>
          <p:sp>
            <p:nvSpPr>
              <p:cNvPr id="33" name="Text Box 147"/>
              <p:cNvSpPr txBox="1">
                <a:spLocks noChangeArrowheads="1"/>
              </p:cNvSpPr>
              <p:nvPr/>
            </p:nvSpPr>
            <p:spPr bwMode="auto">
              <a:xfrm>
                <a:off x="368606" y="6048360"/>
                <a:ext cx="825880" cy="2769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kumimoji="1" sz="3200">
                    <a:solidFill>
                      <a:schemeClr val="tx1"/>
                    </a:solidFill>
                    <a:latin typeface="굴림" charset="-127"/>
                    <a:ea typeface="굴림" charset="-127"/>
                  </a:defRPr>
                </a:lvl1pPr>
                <a:lvl2pPr marL="742950" indent="-285750" eaLnBrk="0" hangingPunct="0">
                  <a:spcBef>
                    <a:spcPct val="20000"/>
                  </a:spcBef>
                  <a:buChar char="–"/>
                  <a:defRPr kumimoji="1" sz="2800">
                    <a:solidFill>
                      <a:schemeClr val="tx1"/>
                    </a:solidFill>
                    <a:latin typeface="굴림" charset="-127"/>
                    <a:ea typeface="굴림" charset="-127"/>
                  </a:defRPr>
                </a:lvl2pPr>
                <a:lvl3pPr marL="1143000" indent="-228600" eaLnBrk="0" hangingPunct="0">
                  <a:spcBef>
                    <a:spcPct val="20000"/>
                  </a:spcBef>
                  <a:buChar char="•"/>
                  <a:defRPr kumimoji="1" sz="2400">
                    <a:solidFill>
                      <a:schemeClr val="tx1"/>
                    </a:solidFill>
                    <a:latin typeface="굴림" charset="-127"/>
                    <a:ea typeface="굴림" charset="-127"/>
                  </a:defRPr>
                </a:lvl3pPr>
                <a:lvl4pPr marL="1600200" indent="-228600" eaLnBrk="0" hangingPunct="0">
                  <a:spcBef>
                    <a:spcPct val="20000"/>
                  </a:spcBef>
                  <a:buChar char="–"/>
                  <a:defRPr kumimoji="1" sz="2000">
                    <a:solidFill>
                      <a:schemeClr val="tx1"/>
                    </a:solidFill>
                    <a:latin typeface="굴림" charset="-127"/>
                    <a:ea typeface="굴림" charset="-127"/>
                  </a:defRPr>
                </a:lvl4pPr>
                <a:lvl5pPr marL="2057400" indent="-228600" eaLnBrk="0" hangingPunct="0">
                  <a:spcBef>
                    <a:spcPct val="20000"/>
                  </a:spcBef>
                  <a:buChar char="»"/>
                  <a:defRPr kumimoji="1" sz="2000">
                    <a:solidFill>
                      <a:schemeClr val="tx1"/>
                    </a:solidFill>
                    <a:latin typeface="굴림" charset="-127"/>
                    <a:ea typeface="굴림" charset="-127"/>
                  </a:defRPr>
                </a:lvl5pPr>
                <a:lvl6pPr marL="2514600" indent="-228600" eaLnBrk="0" fontAlgn="base" hangingPunct="0">
                  <a:spcBef>
                    <a:spcPct val="20000"/>
                  </a:spcBef>
                  <a:spcAft>
                    <a:spcPct val="0"/>
                  </a:spcAft>
                  <a:buChar char="»"/>
                  <a:defRPr kumimoji="1" sz="2000">
                    <a:solidFill>
                      <a:schemeClr val="tx1"/>
                    </a:solidFill>
                    <a:latin typeface="굴림" charset="-127"/>
                    <a:ea typeface="굴림" charset="-127"/>
                  </a:defRPr>
                </a:lvl6pPr>
                <a:lvl7pPr marL="2971800" indent="-228600" eaLnBrk="0" fontAlgn="base" hangingPunct="0">
                  <a:spcBef>
                    <a:spcPct val="20000"/>
                  </a:spcBef>
                  <a:spcAft>
                    <a:spcPct val="0"/>
                  </a:spcAft>
                  <a:buChar char="»"/>
                  <a:defRPr kumimoji="1" sz="2000">
                    <a:solidFill>
                      <a:schemeClr val="tx1"/>
                    </a:solidFill>
                    <a:latin typeface="굴림" charset="-127"/>
                    <a:ea typeface="굴림" charset="-127"/>
                  </a:defRPr>
                </a:lvl7pPr>
                <a:lvl8pPr marL="3429000" indent="-228600" eaLnBrk="0" fontAlgn="base" hangingPunct="0">
                  <a:spcBef>
                    <a:spcPct val="20000"/>
                  </a:spcBef>
                  <a:spcAft>
                    <a:spcPct val="0"/>
                  </a:spcAft>
                  <a:buChar char="»"/>
                  <a:defRPr kumimoji="1" sz="2000">
                    <a:solidFill>
                      <a:schemeClr val="tx1"/>
                    </a:solidFill>
                    <a:latin typeface="굴림" charset="-127"/>
                    <a:ea typeface="굴림" charset="-127"/>
                  </a:defRPr>
                </a:lvl8pPr>
                <a:lvl9pPr marL="3886200" indent="-228600" eaLnBrk="0" fontAlgn="base" hangingPunct="0">
                  <a:spcBef>
                    <a:spcPct val="20000"/>
                  </a:spcBef>
                  <a:spcAft>
                    <a:spcPct val="0"/>
                  </a:spcAft>
                  <a:buChar char="»"/>
                  <a:defRPr kumimoji="1" sz="2000">
                    <a:solidFill>
                      <a:schemeClr val="tx1"/>
                    </a:solidFill>
                    <a:latin typeface="굴림" charset="-127"/>
                    <a:ea typeface="굴림" charset="-127"/>
                  </a:defRPr>
                </a:lvl9pPr>
              </a:lstStyle>
              <a:p>
                <a:pPr algn="r" eaLnBrk="1" fontAlgn="auto" latinLnBrk="0" hangingPunct="1">
                  <a:lnSpc>
                    <a:spcPct val="120000"/>
                  </a:lnSpc>
                  <a:spcBef>
                    <a:spcPct val="0"/>
                  </a:spcBef>
                  <a:spcAft>
                    <a:spcPts val="0"/>
                  </a:spcAft>
                  <a:buFontTx/>
                  <a:buNone/>
                </a:pPr>
                <a:r>
                  <a:rPr lang="en-US" altLang="ko-KR" sz="1000" b="1"/>
                  <a:t>CH1 2.00V</a:t>
                </a:r>
              </a:p>
            </p:txBody>
          </p:sp>
          <p:sp>
            <p:nvSpPr>
              <p:cNvPr id="34" name="Text Box 148"/>
              <p:cNvSpPr txBox="1">
                <a:spLocks noChangeArrowheads="1"/>
              </p:cNvSpPr>
              <p:nvPr/>
            </p:nvSpPr>
            <p:spPr bwMode="auto">
              <a:xfrm>
                <a:off x="1496923" y="6048172"/>
                <a:ext cx="713668" cy="2769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kumimoji="1" sz="3200">
                    <a:solidFill>
                      <a:schemeClr val="tx1"/>
                    </a:solidFill>
                    <a:latin typeface="굴림" charset="-127"/>
                    <a:ea typeface="굴림" charset="-127"/>
                  </a:defRPr>
                </a:lvl1pPr>
                <a:lvl2pPr marL="742950" indent="-285750" eaLnBrk="0" hangingPunct="0">
                  <a:spcBef>
                    <a:spcPct val="20000"/>
                  </a:spcBef>
                  <a:buChar char="–"/>
                  <a:defRPr kumimoji="1" sz="2800">
                    <a:solidFill>
                      <a:schemeClr val="tx1"/>
                    </a:solidFill>
                    <a:latin typeface="굴림" charset="-127"/>
                    <a:ea typeface="굴림" charset="-127"/>
                  </a:defRPr>
                </a:lvl2pPr>
                <a:lvl3pPr marL="1143000" indent="-228600" eaLnBrk="0" hangingPunct="0">
                  <a:spcBef>
                    <a:spcPct val="20000"/>
                  </a:spcBef>
                  <a:buChar char="•"/>
                  <a:defRPr kumimoji="1" sz="2400">
                    <a:solidFill>
                      <a:schemeClr val="tx1"/>
                    </a:solidFill>
                    <a:latin typeface="굴림" charset="-127"/>
                    <a:ea typeface="굴림" charset="-127"/>
                  </a:defRPr>
                </a:lvl3pPr>
                <a:lvl4pPr marL="1600200" indent="-228600" eaLnBrk="0" hangingPunct="0">
                  <a:spcBef>
                    <a:spcPct val="20000"/>
                  </a:spcBef>
                  <a:buChar char="–"/>
                  <a:defRPr kumimoji="1" sz="2000">
                    <a:solidFill>
                      <a:schemeClr val="tx1"/>
                    </a:solidFill>
                    <a:latin typeface="굴림" charset="-127"/>
                    <a:ea typeface="굴림" charset="-127"/>
                  </a:defRPr>
                </a:lvl4pPr>
                <a:lvl5pPr marL="2057400" indent="-228600" eaLnBrk="0" hangingPunct="0">
                  <a:spcBef>
                    <a:spcPct val="20000"/>
                  </a:spcBef>
                  <a:buChar char="»"/>
                  <a:defRPr kumimoji="1" sz="2000">
                    <a:solidFill>
                      <a:schemeClr val="tx1"/>
                    </a:solidFill>
                    <a:latin typeface="굴림" charset="-127"/>
                    <a:ea typeface="굴림" charset="-127"/>
                  </a:defRPr>
                </a:lvl5pPr>
                <a:lvl6pPr marL="2514600" indent="-228600" eaLnBrk="0" fontAlgn="base" hangingPunct="0">
                  <a:spcBef>
                    <a:spcPct val="20000"/>
                  </a:spcBef>
                  <a:spcAft>
                    <a:spcPct val="0"/>
                  </a:spcAft>
                  <a:buChar char="»"/>
                  <a:defRPr kumimoji="1" sz="2000">
                    <a:solidFill>
                      <a:schemeClr val="tx1"/>
                    </a:solidFill>
                    <a:latin typeface="굴림" charset="-127"/>
                    <a:ea typeface="굴림" charset="-127"/>
                  </a:defRPr>
                </a:lvl6pPr>
                <a:lvl7pPr marL="2971800" indent="-228600" eaLnBrk="0" fontAlgn="base" hangingPunct="0">
                  <a:spcBef>
                    <a:spcPct val="20000"/>
                  </a:spcBef>
                  <a:spcAft>
                    <a:spcPct val="0"/>
                  </a:spcAft>
                  <a:buChar char="»"/>
                  <a:defRPr kumimoji="1" sz="2000">
                    <a:solidFill>
                      <a:schemeClr val="tx1"/>
                    </a:solidFill>
                    <a:latin typeface="굴림" charset="-127"/>
                    <a:ea typeface="굴림" charset="-127"/>
                  </a:defRPr>
                </a:lvl7pPr>
                <a:lvl8pPr marL="3429000" indent="-228600" eaLnBrk="0" fontAlgn="base" hangingPunct="0">
                  <a:spcBef>
                    <a:spcPct val="20000"/>
                  </a:spcBef>
                  <a:spcAft>
                    <a:spcPct val="0"/>
                  </a:spcAft>
                  <a:buChar char="»"/>
                  <a:defRPr kumimoji="1" sz="2000">
                    <a:solidFill>
                      <a:schemeClr val="tx1"/>
                    </a:solidFill>
                    <a:latin typeface="굴림" charset="-127"/>
                    <a:ea typeface="굴림" charset="-127"/>
                  </a:defRPr>
                </a:lvl8pPr>
                <a:lvl9pPr marL="3886200" indent="-228600" eaLnBrk="0" fontAlgn="base" hangingPunct="0">
                  <a:spcBef>
                    <a:spcPct val="20000"/>
                  </a:spcBef>
                  <a:spcAft>
                    <a:spcPct val="0"/>
                  </a:spcAft>
                  <a:buChar char="»"/>
                  <a:defRPr kumimoji="1" sz="2000">
                    <a:solidFill>
                      <a:schemeClr val="tx1"/>
                    </a:solidFill>
                    <a:latin typeface="굴림" charset="-127"/>
                    <a:ea typeface="굴림" charset="-127"/>
                  </a:defRPr>
                </a:lvl9pPr>
              </a:lstStyle>
              <a:p>
                <a:pPr algn="r" eaLnBrk="1" fontAlgn="auto" latinLnBrk="0" hangingPunct="1">
                  <a:lnSpc>
                    <a:spcPct val="120000"/>
                  </a:lnSpc>
                  <a:spcBef>
                    <a:spcPct val="0"/>
                  </a:spcBef>
                  <a:spcAft>
                    <a:spcPts val="0"/>
                  </a:spcAft>
                  <a:buFontTx/>
                  <a:buNone/>
                </a:pPr>
                <a:r>
                  <a:rPr lang="en-US" altLang="ko-KR" sz="1000" b="1"/>
                  <a:t>M 500μs</a:t>
                </a:r>
              </a:p>
            </p:txBody>
          </p:sp>
        </p:grpSp>
      </p:grpSp>
      <p:sp>
        <p:nvSpPr>
          <p:cNvPr id="136" name="Rectangle 49"/>
          <p:cNvSpPr>
            <a:spLocks noChangeArrowheads="1"/>
          </p:cNvSpPr>
          <p:nvPr/>
        </p:nvSpPr>
        <p:spPr bwMode="auto">
          <a:xfrm>
            <a:off x="234833" y="4324522"/>
            <a:ext cx="3124200" cy="11156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900">
                <a:solidFill>
                  <a:schemeClr val="tx1"/>
                </a:solidFill>
                <a:latin typeface="Arial" charset="0"/>
                <a:ea typeface="돋움" pitchFamily="50" charset="-127"/>
              </a:defRPr>
            </a:lvl1pPr>
            <a:lvl2pPr marL="742950" indent="-285750" eaLnBrk="0" hangingPunct="0">
              <a:defRPr kumimoji="1" sz="900">
                <a:solidFill>
                  <a:schemeClr val="tx1"/>
                </a:solidFill>
                <a:latin typeface="Arial" charset="0"/>
                <a:ea typeface="돋움" pitchFamily="50" charset="-127"/>
              </a:defRPr>
            </a:lvl2pPr>
            <a:lvl3pPr marL="1143000" indent="-228600" eaLnBrk="0" hangingPunct="0">
              <a:defRPr kumimoji="1" sz="900">
                <a:solidFill>
                  <a:schemeClr val="tx1"/>
                </a:solidFill>
                <a:latin typeface="Arial" charset="0"/>
                <a:ea typeface="돋움" pitchFamily="50" charset="-127"/>
              </a:defRPr>
            </a:lvl3pPr>
            <a:lvl4pPr marL="1600200" indent="-228600" eaLnBrk="0" hangingPunct="0">
              <a:defRPr kumimoji="1" sz="900">
                <a:solidFill>
                  <a:schemeClr val="tx1"/>
                </a:solidFill>
                <a:latin typeface="Arial" charset="0"/>
                <a:ea typeface="돋움" pitchFamily="50" charset="-127"/>
              </a:defRPr>
            </a:lvl4pPr>
            <a:lvl5pPr marL="2057400" indent="-228600" eaLnBrk="0" hangingPunct="0">
              <a:defRPr kumimoji="1" sz="900">
                <a:solidFill>
                  <a:schemeClr val="tx1"/>
                </a:solidFill>
                <a:latin typeface="Arial" charset="0"/>
                <a:ea typeface="돋움" pitchFamily="50" charset="-127"/>
              </a:defRPr>
            </a:lvl5pPr>
            <a:lvl6pPr marL="2514600" indent="-228600" eaLnBrk="0" fontAlgn="base" hangingPunct="0">
              <a:spcBef>
                <a:spcPct val="0"/>
              </a:spcBef>
              <a:spcAft>
                <a:spcPct val="0"/>
              </a:spcAft>
              <a:defRPr kumimoji="1" sz="900">
                <a:solidFill>
                  <a:schemeClr val="tx1"/>
                </a:solidFill>
                <a:latin typeface="Arial" charset="0"/>
                <a:ea typeface="돋움" pitchFamily="50" charset="-127"/>
              </a:defRPr>
            </a:lvl6pPr>
            <a:lvl7pPr marL="2971800" indent="-228600" eaLnBrk="0" fontAlgn="base" hangingPunct="0">
              <a:spcBef>
                <a:spcPct val="0"/>
              </a:spcBef>
              <a:spcAft>
                <a:spcPct val="0"/>
              </a:spcAft>
              <a:defRPr kumimoji="1" sz="900">
                <a:solidFill>
                  <a:schemeClr val="tx1"/>
                </a:solidFill>
                <a:latin typeface="Arial" charset="0"/>
                <a:ea typeface="돋움" pitchFamily="50" charset="-127"/>
              </a:defRPr>
            </a:lvl7pPr>
            <a:lvl8pPr marL="3429000" indent="-228600" eaLnBrk="0" fontAlgn="base" hangingPunct="0">
              <a:spcBef>
                <a:spcPct val="0"/>
              </a:spcBef>
              <a:spcAft>
                <a:spcPct val="0"/>
              </a:spcAft>
              <a:defRPr kumimoji="1" sz="900">
                <a:solidFill>
                  <a:schemeClr val="tx1"/>
                </a:solidFill>
                <a:latin typeface="Arial" charset="0"/>
                <a:ea typeface="돋움" pitchFamily="50" charset="-127"/>
              </a:defRPr>
            </a:lvl8pPr>
            <a:lvl9pPr marL="3886200" indent="-228600" eaLnBrk="0" fontAlgn="base" hangingPunct="0">
              <a:spcBef>
                <a:spcPct val="0"/>
              </a:spcBef>
              <a:spcAft>
                <a:spcPct val="0"/>
              </a:spcAft>
              <a:defRPr kumimoji="1" sz="900">
                <a:solidFill>
                  <a:schemeClr val="tx1"/>
                </a:solidFill>
                <a:latin typeface="Arial" charset="0"/>
                <a:ea typeface="돋움" pitchFamily="50" charset="-127"/>
              </a:defRPr>
            </a:lvl9pPr>
          </a:lstStyle>
          <a:p>
            <a:pPr eaLnBrk="1" hangingPunct="1"/>
            <a:r>
              <a:rPr lang="en-US" altLang="ko-KR" sz="950" smtClean="0">
                <a:latin typeface="LG Smart_H Regular" panose="020B0600000101010101" pitchFamily="34" charset="-127"/>
                <a:ea typeface="LG Smart_H Regular" panose="020B0600000101010101" pitchFamily="34" charset="-127"/>
                <a:cs typeface="Times New Roman" panose="02020603050405020304" pitchFamily="18" charset="0"/>
              </a:rPr>
              <a:t>13. </a:t>
            </a:r>
            <a:r>
              <a:rPr lang="vi-VN" altLang="ko-KR" sz="950" smtClean="0">
                <a:latin typeface="LG Smart_H Regular" panose="020B0600000101010101" pitchFamily="34" charset="-127"/>
                <a:ea typeface="LG Smart_H Regular" panose="020B0600000101010101" pitchFamily="34" charset="-127"/>
                <a:cs typeface="Times New Roman" panose="02020603050405020304" pitchFamily="18" charset="0"/>
              </a:rPr>
              <a:t>Đáp </a:t>
            </a:r>
            <a:r>
              <a:rPr lang="vi-VN" altLang="ko-KR" sz="950" dirty="0">
                <a:latin typeface="LG Smart_H Regular" panose="020B0600000101010101" pitchFamily="34" charset="-127"/>
                <a:ea typeface="LG Smart_H Regular" panose="020B0600000101010101" pitchFamily="34" charset="-127"/>
                <a:cs typeface="Times New Roman" panose="02020603050405020304" pitchFamily="18" charset="0"/>
              </a:rPr>
              <a:t>án</a:t>
            </a:r>
            <a:r>
              <a:rPr lang="vi-VN" altLang="ko-KR" sz="950" b="1" dirty="0">
                <a:latin typeface="LG Smart_H Regular" panose="020B0600000101010101" pitchFamily="34" charset="-127"/>
                <a:ea typeface="LG Smart_H Regular" panose="020B0600000101010101" pitchFamily="34" charset="-127"/>
                <a:cs typeface="Times New Roman" panose="02020603050405020304" pitchFamily="18" charset="0"/>
              </a:rPr>
              <a:t> khác </a:t>
            </a:r>
            <a:r>
              <a:rPr lang="vi-VN" altLang="ko-KR" sz="950" dirty="0">
                <a:latin typeface="LG Smart_H Regular" panose="020B0600000101010101" pitchFamily="34" charset="-127"/>
                <a:ea typeface="LG Smart_H Regular" panose="020B0600000101010101" pitchFamily="34" charset="-127"/>
                <a:cs typeface="Times New Roman" panose="02020603050405020304" pitchFamily="18" charset="0"/>
              </a:rPr>
              <a:t>về số lượng eletron trên quỹ đạo </a:t>
            </a:r>
            <a:r>
              <a:rPr lang="vi-VN" altLang="ko-KR" sz="950">
                <a:latin typeface="LG Smart_H Regular" panose="020B0600000101010101" pitchFamily="34" charset="-127"/>
                <a:ea typeface="LG Smart_H Regular" panose="020B0600000101010101" pitchFamily="34" charset="-127"/>
                <a:cs typeface="Times New Roman" panose="02020603050405020304" pitchFamily="18" charset="0"/>
              </a:rPr>
              <a:t>theo nguyên lí Pauli</a:t>
            </a:r>
            <a:r>
              <a:rPr lang="en-US" altLang="ko-KR" sz="950">
                <a:latin typeface="LG Smart_H Regular" panose="020B0600000101010101" pitchFamily="34" charset="-127"/>
                <a:ea typeface="LG Smart_H Regular" panose="020B0600000101010101" pitchFamily="34" charset="-127"/>
                <a:cs typeface="Times New Roman" panose="02020603050405020304" pitchFamily="18" charset="0"/>
              </a:rPr>
              <a:t> ? </a:t>
            </a:r>
            <a:endParaRPr lang="en-US" altLang="ko-KR" sz="950" dirty="0">
              <a:latin typeface="LG Smart_H Regular" panose="020B0600000101010101" pitchFamily="34" charset="-127"/>
              <a:ea typeface="LG Smart_H Regular" panose="020B0600000101010101" pitchFamily="34" charset="-127"/>
              <a:cs typeface="Times New Roman" panose="02020603050405020304" pitchFamily="18" charset="0"/>
            </a:endParaRPr>
          </a:p>
          <a:p>
            <a:pPr eaLnBrk="1" hangingPunct="1"/>
            <a:endParaRPr lang="en-US" altLang="ko-KR" sz="950" dirty="0">
              <a:latin typeface="LG Smart_H Regular" panose="020B0600000101010101" pitchFamily="34" charset="-127"/>
              <a:ea typeface="LG Smart_H Regular" panose="020B0600000101010101" pitchFamily="34" charset="-127"/>
              <a:cs typeface="Times New Roman" panose="02020603050405020304" pitchFamily="18" charset="0"/>
            </a:endParaRPr>
          </a:p>
          <a:p>
            <a:pPr marL="228600" indent="-228600" eaLnBrk="1" hangingPunct="1">
              <a:buFont typeface="+mj-lt"/>
              <a:buAutoNum type="alphaUcPeriod"/>
            </a:pPr>
            <a:r>
              <a:rPr lang="vi-VN" altLang="ko-KR" sz="950" smtClean="0">
                <a:latin typeface="LG Smart_H Regular" panose="020B0600000101010101" pitchFamily="34" charset="-127"/>
                <a:ea typeface="LG Smart_H Regular" panose="020B0600000101010101" pitchFamily="34" charset="-127"/>
                <a:cs typeface="Times New Roman" panose="02020603050405020304" pitchFamily="18" charset="0"/>
              </a:rPr>
              <a:t>Lớp </a:t>
            </a:r>
            <a:r>
              <a:rPr lang="en-US" altLang="ko-KR" sz="950" smtClean="0">
                <a:latin typeface="LG Smart_H Regular" panose="020B0600000101010101" pitchFamily="34" charset="-127"/>
                <a:ea typeface="LG Smart_H Regular" panose="020B0600000101010101" pitchFamily="34" charset="-127"/>
                <a:cs typeface="Times New Roman" panose="02020603050405020304" pitchFamily="18" charset="0"/>
              </a:rPr>
              <a:t> K=2</a:t>
            </a:r>
            <a:endParaRPr lang="en-US" altLang="ko-KR" sz="950" dirty="0">
              <a:latin typeface="LG Smart_H Regular" panose="020B0600000101010101" pitchFamily="34" charset="-127"/>
              <a:ea typeface="LG Smart_H Regular" panose="020B0600000101010101" pitchFamily="34" charset="-127"/>
              <a:cs typeface="Times New Roman" panose="02020603050405020304" pitchFamily="18" charset="0"/>
            </a:endParaRPr>
          </a:p>
          <a:p>
            <a:pPr marL="228600" indent="-228600" eaLnBrk="1" hangingPunct="1">
              <a:buFont typeface="+mj-lt"/>
              <a:buAutoNum type="alphaUcPeriod"/>
            </a:pPr>
            <a:r>
              <a:rPr lang="vi-VN" altLang="ko-KR" sz="950">
                <a:latin typeface="LG Smart_H Regular" panose="020B0600000101010101" pitchFamily="34" charset="-127"/>
                <a:ea typeface="LG Smart_H Regular" panose="020B0600000101010101" pitchFamily="34" charset="-127"/>
                <a:cs typeface="Times New Roman" panose="02020603050405020304" pitchFamily="18" charset="0"/>
              </a:rPr>
              <a:t>Lớp  </a:t>
            </a:r>
            <a:r>
              <a:rPr lang="en-US" altLang="ko-KR" sz="950">
                <a:latin typeface="LG Smart_H Regular" panose="020B0600000101010101" pitchFamily="34" charset="-127"/>
                <a:ea typeface="LG Smart_H Regular" panose="020B0600000101010101" pitchFamily="34" charset="-127"/>
                <a:cs typeface="Times New Roman" panose="02020603050405020304" pitchFamily="18" charset="0"/>
              </a:rPr>
              <a:t>L=8 </a:t>
            </a:r>
            <a:endParaRPr lang="en-US" altLang="ko-KR" sz="950" smtClean="0">
              <a:latin typeface="LG Smart_H Regular" panose="020B0600000101010101" pitchFamily="34" charset="-127"/>
              <a:ea typeface="LG Smart_H Regular" panose="020B0600000101010101" pitchFamily="34" charset="-127"/>
              <a:cs typeface="Times New Roman" panose="02020603050405020304" pitchFamily="18" charset="0"/>
            </a:endParaRPr>
          </a:p>
          <a:p>
            <a:pPr marL="228600" indent="-228600" eaLnBrk="1" hangingPunct="1">
              <a:buFont typeface="+mj-lt"/>
              <a:buAutoNum type="alphaUcPeriod"/>
            </a:pPr>
            <a:r>
              <a:rPr lang="vi-VN" altLang="ko-KR" sz="950" smtClean="0">
                <a:latin typeface="LG Smart_H Regular" panose="020B0600000101010101" pitchFamily="34" charset="-127"/>
                <a:ea typeface="LG Smart_H Regular" panose="020B0600000101010101" pitchFamily="34" charset="-127"/>
                <a:cs typeface="Times New Roman" panose="02020603050405020304" pitchFamily="18" charset="0"/>
              </a:rPr>
              <a:t>Lớp  </a:t>
            </a:r>
            <a:r>
              <a:rPr lang="en-US" altLang="ko-KR" sz="950" smtClean="0">
                <a:latin typeface="LG Smart_H Regular" panose="020B0600000101010101" pitchFamily="34" charset="-127"/>
                <a:ea typeface="LG Smart_H Regular" panose="020B0600000101010101" pitchFamily="34" charset="-127"/>
                <a:cs typeface="Times New Roman" panose="02020603050405020304" pitchFamily="18" charset="0"/>
              </a:rPr>
              <a:t>M=17</a:t>
            </a:r>
            <a:endParaRPr lang="en-US" altLang="ko-KR" sz="950" dirty="0">
              <a:latin typeface="LG Smart_H Regular" panose="020B0600000101010101" pitchFamily="34" charset="-127"/>
              <a:ea typeface="LG Smart_H Regular" panose="020B0600000101010101" pitchFamily="34" charset="-127"/>
              <a:cs typeface="Times New Roman" panose="02020603050405020304" pitchFamily="18" charset="0"/>
            </a:endParaRPr>
          </a:p>
          <a:p>
            <a:pPr marL="228600" indent="-228600" eaLnBrk="1" hangingPunct="1">
              <a:buFont typeface="+mj-lt"/>
              <a:buAutoNum type="alphaUcPeriod"/>
            </a:pPr>
            <a:r>
              <a:rPr lang="vi-VN" altLang="ko-KR" sz="950" smtClean="0">
                <a:latin typeface="LG Smart_H Regular" panose="020B0600000101010101" pitchFamily="34" charset="-127"/>
                <a:ea typeface="LG Smart_H Regular" panose="020B0600000101010101" pitchFamily="34" charset="-127"/>
                <a:cs typeface="Times New Roman" panose="02020603050405020304" pitchFamily="18" charset="0"/>
              </a:rPr>
              <a:t>Lớp  </a:t>
            </a:r>
            <a:r>
              <a:rPr lang="en-US" altLang="ko-KR" sz="950" dirty="0">
                <a:latin typeface="LG Smart_H Regular" panose="020B0600000101010101" pitchFamily="34" charset="-127"/>
                <a:ea typeface="LG Smart_H Regular" panose="020B0600000101010101" pitchFamily="34" charset="-127"/>
                <a:cs typeface="Times New Roman" panose="02020603050405020304" pitchFamily="18" charset="0"/>
              </a:rPr>
              <a:t>N=32</a:t>
            </a:r>
          </a:p>
        </p:txBody>
      </p:sp>
      <p:sp>
        <p:nvSpPr>
          <p:cNvPr id="137" name="TextBox 136"/>
          <p:cNvSpPr txBox="1"/>
          <p:nvPr/>
        </p:nvSpPr>
        <p:spPr>
          <a:xfrm>
            <a:off x="3101517" y="228601"/>
            <a:ext cx="592597" cy="307777"/>
          </a:xfrm>
          <a:prstGeom prst="rect">
            <a:avLst/>
          </a:prstGeom>
          <a:noFill/>
        </p:spPr>
        <p:txBody>
          <a:bodyPr wrap="square" rtlCol="0">
            <a:spAutoFit/>
          </a:bodyPr>
          <a:lstStyle/>
          <a:p>
            <a:r>
              <a:rPr lang="en-US" sz="1400" smtClean="0"/>
              <a:t>Đề 2</a:t>
            </a:r>
            <a:endParaRPr lang="en-US" sz="1400"/>
          </a:p>
        </p:txBody>
      </p:sp>
    </p:spTree>
    <p:extLst>
      <p:ext uri="{BB962C8B-B14F-4D97-AF65-F5344CB8AC3E}">
        <p14:creationId xmlns:p14="http://schemas.microsoft.com/office/powerpoint/2010/main" val="4043885797"/>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Line 2"/>
          <p:cNvSpPr>
            <a:spLocks noChangeShapeType="1"/>
          </p:cNvSpPr>
          <p:nvPr/>
        </p:nvSpPr>
        <p:spPr bwMode="auto">
          <a:xfrm>
            <a:off x="228600" y="610528"/>
            <a:ext cx="6324600" cy="0"/>
          </a:xfrm>
          <a:prstGeom prst="line">
            <a:avLst/>
          </a:prstGeom>
          <a:noFill/>
          <a:ln w="57150" cmpd="thinThick">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47" name="Rectangle 4"/>
          <p:cNvSpPr>
            <a:spLocks noChangeArrowheads="1"/>
          </p:cNvSpPr>
          <p:nvPr/>
        </p:nvSpPr>
        <p:spPr bwMode="auto">
          <a:xfrm>
            <a:off x="304801" y="1066272"/>
            <a:ext cx="6248400" cy="848889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p>
            <a:pPr marL="457200" indent="-457200">
              <a:lnSpc>
                <a:spcPct val="110000"/>
              </a:lnSpc>
            </a:pPr>
            <a:endParaRPr lang="ko-KR" altLang="ko-KR" sz="900">
              <a:solidFill>
                <a:srgbClr val="000000"/>
              </a:solidFill>
              <a:latin typeface="돋움" pitchFamily="50" charset="-127"/>
              <a:ea typeface="돋움" pitchFamily="50" charset="-127"/>
            </a:endParaRPr>
          </a:p>
        </p:txBody>
      </p:sp>
      <p:graphicFrame>
        <p:nvGraphicFramePr>
          <p:cNvPr id="9" name="Group 5"/>
          <p:cNvGraphicFramePr>
            <a:graphicFrameLocks noGrp="1"/>
          </p:cNvGraphicFramePr>
          <p:nvPr>
            <p:extLst>
              <p:ext uri="{D42A27DB-BD31-4B8C-83A1-F6EECF244321}">
                <p14:modId xmlns:p14="http://schemas.microsoft.com/office/powerpoint/2010/main" val="1497750045"/>
              </p:ext>
            </p:extLst>
          </p:nvPr>
        </p:nvGraphicFramePr>
        <p:xfrm>
          <a:off x="2276872" y="1208584"/>
          <a:ext cx="1368052" cy="3156585"/>
        </p:xfrm>
        <a:graphic>
          <a:graphicData uri="http://schemas.openxmlformats.org/drawingml/2006/table">
            <a:tbl>
              <a:tblPr/>
              <a:tblGrid>
                <a:gridCol w="684026">
                  <a:extLst>
                    <a:ext uri="{9D8B030D-6E8A-4147-A177-3AD203B41FA5}">
                      <a16:colId xmlns:a16="http://schemas.microsoft.com/office/drawing/2014/main" val="20000"/>
                    </a:ext>
                  </a:extLst>
                </a:gridCol>
                <a:gridCol w="684026">
                  <a:extLst>
                    <a:ext uri="{9D8B030D-6E8A-4147-A177-3AD203B41FA5}">
                      <a16:colId xmlns:a16="http://schemas.microsoft.com/office/drawing/2014/main" val="20001"/>
                    </a:ext>
                  </a:extLst>
                </a:gridCol>
              </a:tblGrid>
              <a:tr h="337185">
                <a:tc>
                  <a:txBody>
                    <a:bodyPr/>
                    <a:lstStyle/>
                    <a:p>
                      <a:pPr marL="0" marR="0" lvl="0" indent="0" algn="ctr" defTabSz="914400" rtl="0" eaLnBrk="1" fontAlgn="base" latinLnBrk="1" hangingPunct="1">
                        <a:lnSpc>
                          <a:spcPct val="100000"/>
                        </a:lnSpc>
                        <a:spcBef>
                          <a:spcPct val="0"/>
                        </a:spcBef>
                        <a:spcAft>
                          <a:spcPct val="0"/>
                        </a:spcAft>
                        <a:buClrTx/>
                        <a:buSzTx/>
                        <a:buFontTx/>
                        <a:buNone/>
                        <a:tabLst/>
                      </a:pPr>
                      <a:r>
                        <a:rPr kumimoji="0" lang="ko-KR" altLang="en-US" sz="1200" b="1" i="0" u="none" strike="noStrike" cap="none" normalizeH="0" baseline="0" smtClean="0">
                          <a:ln>
                            <a:noFill/>
                          </a:ln>
                          <a:solidFill>
                            <a:schemeClr val="tx1"/>
                          </a:solidFill>
                          <a:effectLst/>
                          <a:latin typeface="굴림" pitchFamily="50" charset="-127"/>
                          <a:ea typeface="굴림" pitchFamily="50" charset="-127"/>
                        </a:rPr>
                        <a:t>번호</a:t>
                      </a:r>
                    </a:p>
                  </a:txBody>
                  <a:tcPr marT="49530" marB="495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0"/>
                        </a:spcBef>
                        <a:spcAft>
                          <a:spcPct val="0"/>
                        </a:spcAft>
                        <a:buClrTx/>
                        <a:buSzTx/>
                        <a:buFontTx/>
                        <a:buNone/>
                        <a:tabLst/>
                      </a:pPr>
                      <a:r>
                        <a:rPr kumimoji="0" lang="ko-KR" altLang="en-US" sz="1200" b="1" i="0" u="none" strike="noStrike" cap="none" normalizeH="0" baseline="0" smtClean="0">
                          <a:ln>
                            <a:noFill/>
                          </a:ln>
                          <a:solidFill>
                            <a:schemeClr val="tx1"/>
                          </a:solidFill>
                          <a:effectLst/>
                          <a:latin typeface="굴림" pitchFamily="50" charset="-127"/>
                          <a:ea typeface="굴림" pitchFamily="50" charset="-127"/>
                        </a:rPr>
                        <a:t>정답</a:t>
                      </a:r>
                    </a:p>
                  </a:txBody>
                  <a:tcPr marT="49530" marB="495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extLst>
                  <a:ext uri="{0D108BD9-81ED-4DB2-BD59-A6C34878D82A}">
                    <a16:rowId xmlns:a16="http://schemas.microsoft.com/office/drawing/2014/main" val="10000"/>
                  </a:ext>
                </a:extLst>
              </a:tr>
              <a:tr h="281940">
                <a:tc>
                  <a:txBody>
                    <a:bodyPr/>
                    <a:lstStyle/>
                    <a:p>
                      <a:pPr marL="0" marR="0" lvl="0" indent="0" algn="ctr" defTabSz="914400" rtl="0" eaLnBrk="1" fontAlgn="base" latinLnBrk="1" hangingPunct="1">
                        <a:lnSpc>
                          <a:spcPct val="100000"/>
                        </a:lnSpc>
                        <a:spcBef>
                          <a:spcPct val="0"/>
                        </a:spcBef>
                        <a:spcAft>
                          <a:spcPct val="0"/>
                        </a:spcAft>
                        <a:buClrTx/>
                        <a:buSzTx/>
                        <a:buFontTx/>
                        <a:buNone/>
                        <a:tabLst/>
                      </a:pPr>
                      <a:r>
                        <a:rPr kumimoji="0" lang="en-US" altLang="ko-KR" sz="1200" b="1" i="0" u="none" strike="noStrike" cap="none" normalizeH="0" baseline="0" smtClean="0">
                          <a:ln>
                            <a:noFill/>
                          </a:ln>
                          <a:solidFill>
                            <a:schemeClr val="tx1"/>
                          </a:solidFill>
                          <a:effectLst/>
                          <a:latin typeface="굴림" pitchFamily="50" charset="-127"/>
                          <a:ea typeface="굴림" pitchFamily="50" charset="-127"/>
                        </a:rPr>
                        <a:t>1</a:t>
                      </a:r>
                      <a:endParaRPr kumimoji="0" lang="ko-KR" altLang="en-US" sz="1200" b="1" i="0" u="none" strike="noStrike" cap="none" normalizeH="0" baseline="0" smtClean="0">
                        <a:ln>
                          <a:noFill/>
                        </a:ln>
                        <a:solidFill>
                          <a:schemeClr val="tx1"/>
                        </a:solidFill>
                        <a:effectLst/>
                        <a:latin typeface="굴림" pitchFamily="50" charset="-127"/>
                        <a:ea typeface="굴림" pitchFamily="50" charset="-127"/>
                      </a:endParaRPr>
                    </a:p>
                  </a:txBody>
                  <a:tcPr marT="49530" marB="495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0"/>
                        </a:spcBef>
                        <a:spcAft>
                          <a:spcPct val="0"/>
                        </a:spcAft>
                        <a:buClrTx/>
                        <a:buSzTx/>
                        <a:buFontTx/>
                        <a:buNone/>
                        <a:tabLst/>
                      </a:pPr>
                      <a:r>
                        <a:rPr kumimoji="0" lang="en-US" altLang="ko-KR" sz="1200" b="1" i="0" u="none" strike="noStrike" cap="none" normalizeH="0" baseline="0" smtClean="0">
                          <a:ln>
                            <a:noFill/>
                          </a:ln>
                          <a:solidFill>
                            <a:schemeClr val="tx1"/>
                          </a:solidFill>
                          <a:effectLst/>
                          <a:latin typeface="굴림" pitchFamily="50" charset="-127"/>
                          <a:ea typeface="굴림" pitchFamily="50" charset="-127"/>
                        </a:rPr>
                        <a:t>1</a:t>
                      </a:r>
                    </a:p>
                  </a:txBody>
                  <a:tcPr marT="49530" marB="495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extLst>
                  <a:ext uri="{0D108BD9-81ED-4DB2-BD59-A6C34878D82A}">
                    <a16:rowId xmlns:a16="http://schemas.microsoft.com/office/drawing/2014/main" val="10001"/>
                  </a:ext>
                </a:extLst>
              </a:tr>
              <a:tr h="281940">
                <a:tc>
                  <a:txBody>
                    <a:bodyPr/>
                    <a:lstStyle/>
                    <a:p>
                      <a:pPr marL="0" marR="0" lvl="0" indent="0" algn="ctr" defTabSz="914400" rtl="0" eaLnBrk="1" fontAlgn="base" latinLnBrk="1" hangingPunct="1">
                        <a:lnSpc>
                          <a:spcPct val="100000"/>
                        </a:lnSpc>
                        <a:spcBef>
                          <a:spcPct val="0"/>
                        </a:spcBef>
                        <a:spcAft>
                          <a:spcPct val="0"/>
                        </a:spcAft>
                        <a:buClrTx/>
                        <a:buSzTx/>
                        <a:buFontTx/>
                        <a:buNone/>
                        <a:tabLst/>
                      </a:pPr>
                      <a:r>
                        <a:rPr kumimoji="0" lang="en-US" altLang="ko-KR" sz="1200" b="1" i="0" u="none" strike="noStrike" cap="none" normalizeH="0" baseline="0" smtClean="0">
                          <a:ln>
                            <a:noFill/>
                          </a:ln>
                          <a:solidFill>
                            <a:schemeClr val="tx1"/>
                          </a:solidFill>
                          <a:effectLst/>
                          <a:latin typeface="굴림" pitchFamily="50" charset="-127"/>
                          <a:ea typeface="굴림" pitchFamily="50" charset="-127"/>
                        </a:rPr>
                        <a:t>2</a:t>
                      </a:r>
                      <a:endParaRPr kumimoji="0" lang="ko-KR" altLang="en-US" sz="1200" b="1" i="0" u="none" strike="noStrike" cap="none" normalizeH="0" baseline="0" smtClean="0">
                        <a:ln>
                          <a:noFill/>
                        </a:ln>
                        <a:solidFill>
                          <a:schemeClr val="tx1"/>
                        </a:solidFill>
                        <a:effectLst/>
                        <a:latin typeface="굴림" pitchFamily="50" charset="-127"/>
                        <a:ea typeface="굴림" pitchFamily="50" charset="-127"/>
                      </a:endParaRPr>
                    </a:p>
                  </a:txBody>
                  <a:tcPr marT="49530" marB="495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0"/>
                        </a:spcBef>
                        <a:spcAft>
                          <a:spcPct val="0"/>
                        </a:spcAft>
                        <a:buClrTx/>
                        <a:buSzTx/>
                        <a:buFontTx/>
                        <a:buNone/>
                        <a:tabLst/>
                      </a:pPr>
                      <a:r>
                        <a:rPr kumimoji="0" lang="en-US" altLang="ko-KR" sz="1200" b="1" i="0" u="none" strike="noStrike" cap="none" normalizeH="0" baseline="0" smtClean="0">
                          <a:ln>
                            <a:noFill/>
                          </a:ln>
                          <a:solidFill>
                            <a:schemeClr val="tx1"/>
                          </a:solidFill>
                          <a:effectLst/>
                          <a:latin typeface="굴림" pitchFamily="50" charset="-127"/>
                          <a:ea typeface="굴림" pitchFamily="50" charset="-127"/>
                        </a:rPr>
                        <a:t>2</a:t>
                      </a:r>
                    </a:p>
                  </a:txBody>
                  <a:tcPr marT="49530" marB="495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extLst>
                  <a:ext uri="{0D108BD9-81ED-4DB2-BD59-A6C34878D82A}">
                    <a16:rowId xmlns:a16="http://schemas.microsoft.com/office/drawing/2014/main" val="10002"/>
                  </a:ext>
                </a:extLst>
              </a:tr>
              <a:tr h="281940">
                <a:tc>
                  <a:txBody>
                    <a:bodyPr/>
                    <a:lstStyle/>
                    <a:p>
                      <a:pPr marL="0" marR="0" lvl="0" indent="0" algn="ctr" defTabSz="914400" rtl="0" eaLnBrk="1" fontAlgn="base" latinLnBrk="1" hangingPunct="1">
                        <a:lnSpc>
                          <a:spcPct val="100000"/>
                        </a:lnSpc>
                        <a:spcBef>
                          <a:spcPct val="0"/>
                        </a:spcBef>
                        <a:spcAft>
                          <a:spcPct val="0"/>
                        </a:spcAft>
                        <a:buClrTx/>
                        <a:buSzTx/>
                        <a:buFontTx/>
                        <a:buNone/>
                        <a:tabLst/>
                      </a:pPr>
                      <a:r>
                        <a:rPr kumimoji="0" lang="en-US" altLang="ko-KR" sz="1200" b="1" i="0" u="none" strike="noStrike" cap="none" normalizeH="0" baseline="0" smtClean="0">
                          <a:ln>
                            <a:noFill/>
                          </a:ln>
                          <a:solidFill>
                            <a:schemeClr val="tx1"/>
                          </a:solidFill>
                          <a:effectLst/>
                          <a:latin typeface="굴림" pitchFamily="50" charset="-127"/>
                          <a:ea typeface="굴림" pitchFamily="50" charset="-127"/>
                        </a:rPr>
                        <a:t>3</a:t>
                      </a:r>
                      <a:endParaRPr kumimoji="0" lang="ko-KR" altLang="en-US" sz="1200" b="1" i="0" u="none" strike="noStrike" cap="none" normalizeH="0" baseline="0" smtClean="0">
                        <a:ln>
                          <a:noFill/>
                        </a:ln>
                        <a:solidFill>
                          <a:schemeClr val="tx1"/>
                        </a:solidFill>
                        <a:effectLst/>
                        <a:latin typeface="굴림" pitchFamily="50" charset="-127"/>
                        <a:ea typeface="굴림" pitchFamily="50" charset="-127"/>
                      </a:endParaRPr>
                    </a:p>
                  </a:txBody>
                  <a:tcPr marT="49530" marB="495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0"/>
                        </a:spcBef>
                        <a:spcAft>
                          <a:spcPct val="0"/>
                        </a:spcAft>
                        <a:buClrTx/>
                        <a:buSzTx/>
                        <a:buFontTx/>
                        <a:buNone/>
                        <a:tabLst/>
                      </a:pPr>
                      <a:r>
                        <a:rPr kumimoji="0" lang="en-US" altLang="ko-KR" sz="1200" b="1" i="0" u="none" strike="noStrike" cap="none" normalizeH="0" baseline="0" smtClean="0">
                          <a:ln>
                            <a:noFill/>
                          </a:ln>
                          <a:solidFill>
                            <a:schemeClr val="tx1"/>
                          </a:solidFill>
                          <a:effectLst/>
                          <a:latin typeface="굴림" pitchFamily="50" charset="-127"/>
                          <a:ea typeface="굴림" pitchFamily="50" charset="-127"/>
                        </a:rPr>
                        <a:t>4</a:t>
                      </a:r>
                    </a:p>
                  </a:txBody>
                  <a:tcPr marT="49530" marB="495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extLst>
                  <a:ext uri="{0D108BD9-81ED-4DB2-BD59-A6C34878D82A}">
                    <a16:rowId xmlns:a16="http://schemas.microsoft.com/office/drawing/2014/main" val="10003"/>
                  </a:ext>
                </a:extLst>
              </a:tr>
              <a:tr h="281940">
                <a:tc>
                  <a:txBody>
                    <a:bodyPr/>
                    <a:lstStyle/>
                    <a:p>
                      <a:pPr marL="0" marR="0" lvl="0" indent="0" algn="ctr" defTabSz="914400" rtl="0" eaLnBrk="1" fontAlgn="base" latinLnBrk="1" hangingPunct="1">
                        <a:lnSpc>
                          <a:spcPct val="100000"/>
                        </a:lnSpc>
                        <a:spcBef>
                          <a:spcPct val="0"/>
                        </a:spcBef>
                        <a:spcAft>
                          <a:spcPct val="0"/>
                        </a:spcAft>
                        <a:buClrTx/>
                        <a:buSzTx/>
                        <a:buFontTx/>
                        <a:buNone/>
                        <a:tabLst/>
                      </a:pPr>
                      <a:r>
                        <a:rPr kumimoji="0" lang="en-US" altLang="ko-KR" sz="1200" b="1" i="0" u="none" strike="noStrike" cap="none" normalizeH="0" baseline="0" smtClean="0">
                          <a:ln>
                            <a:noFill/>
                          </a:ln>
                          <a:solidFill>
                            <a:schemeClr val="tx1"/>
                          </a:solidFill>
                          <a:effectLst/>
                          <a:latin typeface="굴림" pitchFamily="50" charset="-127"/>
                          <a:ea typeface="굴림" pitchFamily="50" charset="-127"/>
                        </a:rPr>
                        <a:t>4</a:t>
                      </a:r>
                      <a:endParaRPr kumimoji="0" lang="ko-KR" altLang="en-US" sz="1200" b="1" i="0" u="none" strike="noStrike" cap="none" normalizeH="0" baseline="0" smtClean="0">
                        <a:ln>
                          <a:noFill/>
                        </a:ln>
                        <a:solidFill>
                          <a:schemeClr val="tx1"/>
                        </a:solidFill>
                        <a:effectLst/>
                        <a:latin typeface="굴림" pitchFamily="50" charset="-127"/>
                        <a:ea typeface="굴림" pitchFamily="50" charset="-127"/>
                      </a:endParaRPr>
                    </a:p>
                  </a:txBody>
                  <a:tcPr marT="49530" marB="495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0"/>
                        </a:spcBef>
                        <a:spcAft>
                          <a:spcPct val="0"/>
                        </a:spcAft>
                        <a:buClrTx/>
                        <a:buSzTx/>
                        <a:buFontTx/>
                        <a:buNone/>
                        <a:tabLst/>
                      </a:pPr>
                      <a:r>
                        <a:rPr kumimoji="0" lang="en-US" altLang="ko-KR" sz="1200" b="1" i="0" u="none" strike="noStrike" cap="none" normalizeH="0" baseline="0" smtClean="0">
                          <a:ln>
                            <a:noFill/>
                          </a:ln>
                          <a:solidFill>
                            <a:schemeClr val="tx1"/>
                          </a:solidFill>
                          <a:effectLst/>
                          <a:latin typeface="굴림" pitchFamily="50" charset="-127"/>
                          <a:ea typeface="굴림" pitchFamily="50" charset="-127"/>
                        </a:rPr>
                        <a:t>3</a:t>
                      </a:r>
                    </a:p>
                  </a:txBody>
                  <a:tcPr marT="49530" marB="495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extLst>
                  <a:ext uri="{0D108BD9-81ED-4DB2-BD59-A6C34878D82A}">
                    <a16:rowId xmlns:a16="http://schemas.microsoft.com/office/drawing/2014/main" val="10004"/>
                  </a:ext>
                </a:extLst>
              </a:tr>
              <a:tr h="281940">
                <a:tc>
                  <a:txBody>
                    <a:bodyPr/>
                    <a:lstStyle/>
                    <a:p>
                      <a:pPr marL="0" marR="0" lvl="0" indent="0" algn="ctr" defTabSz="914400" rtl="0" eaLnBrk="1" fontAlgn="base" latinLnBrk="1" hangingPunct="1">
                        <a:lnSpc>
                          <a:spcPct val="100000"/>
                        </a:lnSpc>
                        <a:spcBef>
                          <a:spcPct val="0"/>
                        </a:spcBef>
                        <a:spcAft>
                          <a:spcPct val="0"/>
                        </a:spcAft>
                        <a:buClrTx/>
                        <a:buSzTx/>
                        <a:buFontTx/>
                        <a:buNone/>
                        <a:tabLst/>
                      </a:pPr>
                      <a:r>
                        <a:rPr kumimoji="0" lang="en-US" altLang="ko-KR" sz="1200" b="1" i="0" u="none" strike="noStrike" cap="none" normalizeH="0" baseline="0" smtClean="0">
                          <a:ln>
                            <a:noFill/>
                          </a:ln>
                          <a:solidFill>
                            <a:schemeClr val="tx1"/>
                          </a:solidFill>
                          <a:effectLst/>
                          <a:latin typeface="굴림" pitchFamily="50" charset="-127"/>
                          <a:ea typeface="굴림" pitchFamily="50" charset="-127"/>
                        </a:rPr>
                        <a:t>5</a:t>
                      </a:r>
                      <a:endParaRPr kumimoji="0" lang="ko-KR" altLang="en-US" sz="1200" b="1" i="0" u="none" strike="noStrike" cap="none" normalizeH="0" baseline="0" smtClean="0">
                        <a:ln>
                          <a:noFill/>
                        </a:ln>
                        <a:solidFill>
                          <a:schemeClr val="tx1"/>
                        </a:solidFill>
                        <a:effectLst/>
                        <a:latin typeface="굴림" pitchFamily="50" charset="-127"/>
                        <a:ea typeface="굴림" pitchFamily="50" charset="-127"/>
                      </a:endParaRPr>
                    </a:p>
                  </a:txBody>
                  <a:tcPr marT="49530" marB="495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0"/>
                        </a:spcBef>
                        <a:spcAft>
                          <a:spcPct val="0"/>
                        </a:spcAft>
                        <a:buClrTx/>
                        <a:buSzTx/>
                        <a:buFontTx/>
                        <a:buNone/>
                        <a:tabLst/>
                      </a:pPr>
                      <a:r>
                        <a:rPr kumimoji="0" lang="en-US" altLang="ko-KR" sz="1200" b="1" i="0" u="none" strike="noStrike" cap="none" normalizeH="0" baseline="0" smtClean="0">
                          <a:ln>
                            <a:noFill/>
                          </a:ln>
                          <a:solidFill>
                            <a:schemeClr val="tx1"/>
                          </a:solidFill>
                          <a:effectLst/>
                          <a:latin typeface="굴림" pitchFamily="50" charset="-127"/>
                          <a:ea typeface="굴림" pitchFamily="50" charset="-127"/>
                        </a:rPr>
                        <a:t>1</a:t>
                      </a:r>
                    </a:p>
                  </a:txBody>
                  <a:tcPr marT="49530" marB="495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extLst>
                  <a:ext uri="{0D108BD9-81ED-4DB2-BD59-A6C34878D82A}">
                    <a16:rowId xmlns:a16="http://schemas.microsoft.com/office/drawing/2014/main" val="10005"/>
                  </a:ext>
                </a:extLst>
              </a:tr>
              <a:tr h="281940">
                <a:tc>
                  <a:txBody>
                    <a:bodyPr/>
                    <a:lstStyle/>
                    <a:p>
                      <a:pPr marL="0" marR="0" lvl="0" indent="0" algn="ctr" defTabSz="914400" rtl="0" eaLnBrk="1" fontAlgn="base" latinLnBrk="1" hangingPunct="1">
                        <a:lnSpc>
                          <a:spcPct val="100000"/>
                        </a:lnSpc>
                        <a:spcBef>
                          <a:spcPct val="0"/>
                        </a:spcBef>
                        <a:spcAft>
                          <a:spcPct val="0"/>
                        </a:spcAft>
                        <a:buClrTx/>
                        <a:buSzTx/>
                        <a:buFontTx/>
                        <a:buNone/>
                        <a:tabLst/>
                      </a:pPr>
                      <a:r>
                        <a:rPr kumimoji="0" lang="en-US" altLang="ko-KR" sz="1200" b="1" i="0" u="none" strike="noStrike" cap="none" normalizeH="0" baseline="0" smtClean="0">
                          <a:ln>
                            <a:noFill/>
                          </a:ln>
                          <a:solidFill>
                            <a:schemeClr val="tx1"/>
                          </a:solidFill>
                          <a:effectLst/>
                          <a:latin typeface="굴림" pitchFamily="50" charset="-127"/>
                          <a:ea typeface="굴림" pitchFamily="50" charset="-127"/>
                        </a:rPr>
                        <a:t>6</a:t>
                      </a:r>
                      <a:endParaRPr kumimoji="0" lang="ko-KR" altLang="en-US" sz="1200" b="1" i="0" u="none" strike="noStrike" cap="none" normalizeH="0" baseline="0" smtClean="0">
                        <a:ln>
                          <a:noFill/>
                        </a:ln>
                        <a:solidFill>
                          <a:schemeClr val="tx1"/>
                        </a:solidFill>
                        <a:effectLst/>
                        <a:latin typeface="굴림" pitchFamily="50" charset="-127"/>
                        <a:ea typeface="굴림" pitchFamily="50" charset="-127"/>
                      </a:endParaRPr>
                    </a:p>
                  </a:txBody>
                  <a:tcPr marT="49530" marB="495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0"/>
                        </a:spcBef>
                        <a:spcAft>
                          <a:spcPct val="0"/>
                        </a:spcAft>
                        <a:buClrTx/>
                        <a:buSzTx/>
                        <a:buFontTx/>
                        <a:buNone/>
                        <a:tabLst/>
                      </a:pPr>
                      <a:r>
                        <a:rPr kumimoji="0" lang="en-US" altLang="ko-KR" sz="1200" b="1" i="0" u="none" strike="noStrike" cap="none" normalizeH="0" baseline="0" smtClean="0">
                          <a:ln>
                            <a:noFill/>
                          </a:ln>
                          <a:solidFill>
                            <a:schemeClr val="tx1"/>
                          </a:solidFill>
                          <a:effectLst/>
                          <a:latin typeface="굴림" pitchFamily="50" charset="-127"/>
                          <a:ea typeface="굴림" pitchFamily="50" charset="-127"/>
                        </a:rPr>
                        <a:t>3</a:t>
                      </a:r>
                    </a:p>
                  </a:txBody>
                  <a:tcPr marT="49530" marB="495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extLst>
                  <a:ext uri="{0D108BD9-81ED-4DB2-BD59-A6C34878D82A}">
                    <a16:rowId xmlns:a16="http://schemas.microsoft.com/office/drawing/2014/main" val="10006"/>
                  </a:ext>
                </a:extLst>
              </a:tr>
              <a:tr h="281940">
                <a:tc>
                  <a:txBody>
                    <a:bodyPr/>
                    <a:lstStyle/>
                    <a:p>
                      <a:pPr marL="0" marR="0" lvl="0" indent="0" algn="ctr" defTabSz="914400" rtl="0" eaLnBrk="1" fontAlgn="base" latinLnBrk="1" hangingPunct="1">
                        <a:lnSpc>
                          <a:spcPct val="100000"/>
                        </a:lnSpc>
                        <a:spcBef>
                          <a:spcPct val="0"/>
                        </a:spcBef>
                        <a:spcAft>
                          <a:spcPct val="0"/>
                        </a:spcAft>
                        <a:buClrTx/>
                        <a:buSzTx/>
                        <a:buFontTx/>
                        <a:buNone/>
                        <a:tabLst/>
                      </a:pPr>
                      <a:r>
                        <a:rPr kumimoji="0" lang="en-US" altLang="ko-KR" sz="1200" b="1" i="0" u="none" strike="noStrike" cap="none" normalizeH="0" baseline="0" smtClean="0">
                          <a:ln>
                            <a:noFill/>
                          </a:ln>
                          <a:solidFill>
                            <a:schemeClr val="tx1"/>
                          </a:solidFill>
                          <a:effectLst/>
                          <a:latin typeface="굴림" pitchFamily="50" charset="-127"/>
                          <a:ea typeface="굴림" pitchFamily="50" charset="-127"/>
                        </a:rPr>
                        <a:t>7</a:t>
                      </a:r>
                      <a:endParaRPr kumimoji="0" lang="ko-KR" altLang="en-US" sz="1200" b="1" i="0" u="none" strike="noStrike" cap="none" normalizeH="0" baseline="0" smtClean="0">
                        <a:ln>
                          <a:noFill/>
                        </a:ln>
                        <a:solidFill>
                          <a:schemeClr val="tx1"/>
                        </a:solidFill>
                        <a:effectLst/>
                        <a:latin typeface="굴림" pitchFamily="50" charset="-127"/>
                        <a:ea typeface="굴림" pitchFamily="50" charset="-127"/>
                      </a:endParaRPr>
                    </a:p>
                  </a:txBody>
                  <a:tcPr marT="49530" marB="495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0"/>
                        </a:spcBef>
                        <a:spcAft>
                          <a:spcPct val="0"/>
                        </a:spcAft>
                        <a:buClrTx/>
                        <a:buSzTx/>
                        <a:buFontTx/>
                        <a:buNone/>
                        <a:tabLst/>
                      </a:pPr>
                      <a:r>
                        <a:rPr kumimoji="0" lang="en-US" altLang="ko-KR" sz="1200" b="1" i="0" u="none" strike="noStrike" cap="none" normalizeH="0" baseline="0" smtClean="0">
                          <a:ln>
                            <a:noFill/>
                          </a:ln>
                          <a:solidFill>
                            <a:schemeClr val="tx1"/>
                          </a:solidFill>
                          <a:effectLst/>
                          <a:latin typeface="굴림" pitchFamily="50" charset="-127"/>
                          <a:ea typeface="굴림" pitchFamily="50" charset="-127"/>
                        </a:rPr>
                        <a:t>1</a:t>
                      </a:r>
                    </a:p>
                  </a:txBody>
                  <a:tcPr marT="49530" marB="495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extLst>
                  <a:ext uri="{0D108BD9-81ED-4DB2-BD59-A6C34878D82A}">
                    <a16:rowId xmlns:a16="http://schemas.microsoft.com/office/drawing/2014/main" val="10007"/>
                  </a:ext>
                </a:extLst>
              </a:tr>
              <a:tr h="281940">
                <a:tc>
                  <a:txBody>
                    <a:bodyPr/>
                    <a:lstStyle/>
                    <a:p>
                      <a:pPr marL="0" marR="0" lvl="0" indent="0" algn="ctr" defTabSz="914400" rtl="0" eaLnBrk="1" fontAlgn="base" latinLnBrk="1" hangingPunct="1">
                        <a:lnSpc>
                          <a:spcPct val="100000"/>
                        </a:lnSpc>
                        <a:spcBef>
                          <a:spcPct val="0"/>
                        </a:spcBef>
                        <a:spcAft>
                          <a:spcPct val="0"/>
                        </a:spcAft>
                        <a:buClrTx/>
                        <a:buSzTx/>
                        <a:buFontTx/>
                        <a:buNone/>
                        <a:tabLst/>
                      </a:pPr>
                      <a:r>
                        <a:rPr kumimoji="0" lang="en-US" altLang="ko-KR" sz="1200" b="1" i="0" u="none" strike="noStrike" cap="none" normalizeH="0" baseline="0" smtClean="0">
                          <a:ln>
                            <a:noFill/>
                          </a:ln>
                          <a:solidFill>
                            <a:schemeClr val="tx1"/>
                          </a:solidFill>
                          <a:effectLst/>
                          <a:latin typeface="굴림" pitchFamily="50" charset="-127"/>
                          <a:ea typeface="굴림" pitchFamily="50" charset="-127"/>
                        </a:rPr>
                        <a:t>8</a:t>
                      </a:r>
                      <a:endParaRPr kumimoji="0" lang="ko-KR" altLang="en-US" sz="1200" b="1" i="0" u="none" strike="noStrike" cap="none" normalizeH="0" baseline="0" smtClean="0">
                        <a:ln>
                          <a:noFill/>
                        </a:ln>
                        <a:solidFill>
                          <a:schemeClr val="tx1"/>
                        </a:solidFill>
                        <a:effectLst/>
                        <a:latin typeface="굴림" pitchFamily="50" charset="-127"/>
                        <a:ea typeface="굴림" pitchFamily="50" charset="-127"/>
                      </a:endParaRPr>
                    </a:p>
                  </a:txBody>
                  <a:tcPr marT="49530" marB="495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0"/>
                        </a:spcBef>
                        <a:spcAft>
                          <a:spcPct val="0"/>
                        </a:spcAft>
                        <a:buClrTx/>
                        <a:buSzTx/>
                        <a:buFontTx/>
                        <a:buNone/>
                        <a:tabLst/>
                      </a:pPr>
                      <a:r>
                        <a:rPr kumimoji="0" lang="en-US" altLang="ko-KR" sz="1200" b="1" i="0" u="none" strike="noStrike" cap="none" normalizeH="0" baseline="0" smtClean="0">
                          <a:ln>
                            <a:noFill/>
                          </a:ln>
                          <a:solidFill>
                            <a:schemeClr val="tx1"/>
                          </a:solidFill>
                          <a:effectLst/>
                          <a:latin typeface="굴림" pitchFamily="50" charset="-127"/>
                          <a:ea typeface="굴림" pitchFamily="50" charset="-127"/>
                        </a:rPr>
                        <a:t>2</a:t>
                      </a:r>
                    </a:p>
                  </a:txBody>
                  <a:tcPr marT="49530" marB="495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extLst>
                  <a:ext uri="{0D108BD9-81ED-4DB2-BD59-A6C34878D82A}">
                    <a16:rowId xmlns:a16="http://schemas.microsoft.com/office/drawing/2014/main" val="10008"/>
                  </a:ext>
                </a:extLst>
              </a:tr>
              <a:tr h="281940">
                <a:tc>
                  <a:txBody>
                    <a:bodyPr/>
                    <a:lstStyle/>
                    <a:p>
                      <a:pPr marL="0" marR="0" lvl="0" indent="0" algn="ctr" defTabSz="914400" rtl="0" eaLnBrk="1" fontAlgn="base" latinLnBrk="1" hangingPunct="1">
                        <a:lnSpc>
                          <a:spcPct val="100000"/>
                        </a:lnSpc>
                        <a:spcBef>
                          <a:spcPct val="0"/>
                        </a:spcBef>
                        <a:spcAft>
                          <a:spcPct val="0"/>
                        </a:spcAft>
                        <a:buClrTx/>
                        <a:buSzTx/>
                        <a:buFontTx/>
                        <a:buNone/>
                        <a:tabLst/>
                      </a:pPr>
                      <a:r>
                        <a:rPr kumimoji="0" lang="en-US" altLang="ko-KR" sz="1200" b="1" i="0" u="none" strike="noStrike" cap="none" normalizeH="0" baseline="0" smtClean="0">
                          <a:ln>
                            <a:noFill/>
                          </a:ln>
                          <a:solidFill>
                            <a:schemeClr val="tx1"/>
                          </a:solidFill>
                          <a:effectLst/>
                          <a:latin typeface="굴림" pitchFamily="50" charset="-127"/>
                          <a:ea typeface="굴림" pitchFamily="50" charset="-127"/>
                        </a:rPr>
                        <a:t>9</a:t>
                      </a:r>
                      <a:endParaRPr kumimoji="0" lang="ko-KR" altLang="en-US" sz="1200" b="1" i="0" u="none" strike="noStrike" cap="none" normalizeH="0" baseline="0" smtClean="0">
                        <a:ln>
                          <a:noFill/>
                        </a:ln>
                        <a:solidFill>
                          <a:schemeClr val="tx1"/>
                        </a:solidFill>
                        <a:effectLst/>
                        <a:latin typeface="굴림" pitchFamily="50" charset="-127"/>
                        <a:ea typeface="굴림" pitchFamily="50" charset="-127"/>
                      </a:endParaRPr>
                    </a:p>
                  </a:txBody>
                  <a:tcPr marT="49530" marB="495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0"/>
                        </a:spcBef>
                        <a:spcAft>
                          <a:spcPct val="0"/>
                        </a:spcAft>
                        <a:buClrTx/>
                        <a:buSzTx/>
                        <a:buFontTx/>
                        <a:buNone/>
                        <a:tabLst/>
                      </a:pPr>
                      <a:r>
                        <a:rPr kumimoji="0" lang="en-US" altLang="ko-KR" sz="1200" b="1" i="0" u="none" strike="noStrike" cap="none" normalizeH="0" baseline="0" smtClean="0">
                          <a:ln>
                            <a:noFill/>
                          </a:ln>
                          <a:solidFill>
                            <a:schemeClr val="tx1"/>
                          </a:solidFill>
                          <a:effectLst/>
                          <a:latin typeface="굴림" pitchFamily="50" charset="-127"/>
                          <a:ea typeface="굴림" pitchFamily="50" charset="-127"/>
                        </a:rPr>
                        <a:t>2</a:t>
                      </a:r>
                    </a:p>
                  </a:txBody>
                  <a:tcPr marT="49530" marB="495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extLst>
                  <a:ext uri="{0D108BD9-81ED-4DB2-BD59-A6C34878D82A}">
                    <a16:rowId xmlns:a16="http://schemas.microsoft.com/office/drawing/2014/main" val="10009"/>
                  </a:ext>
                </a:extLst>
              </a:tr>
              <a:tr h="281940">
                <a:tc>
                  <a:txBody>
                    <a:bodyPr/>
                    <a:lstStyle/>
                    <a:p>
                      <a:pPr marL="0" marR="0" lvl="0" indent="0" algn="ctr" defTabSz="914400" rtl="0" eaLnBrk="1" fontAlgn="base" latinLnBrk="1" hangingPunct="1">
                        <a:lnSpc>
                          <a:spcPct val="100000"/>
                        </a:lnSpc>
                        <a:spcBef>
                          <a:spcPct val="0"/>
                        </a:spcBef>
                        <a:spcAft>
                          <a:spcPct val="0"/>
                        </a:spcAft>
                        <a:buClrTx/>
                        <a:buSzTx/>
                        <a:buFontTx/>
                        <a:buNone/>
                        <a:tabLst/>
                      </a:pPr>
                      <a:r>
                        <a:rPr kumimoji="0" lang="en-US" altLang="ko-KR" sz="1200" b="1" i="0" u="none" strike="noStrike" cap="none" normalizeH="0" baseline="0" smtClean="0">
                          <a:ln>
                            <a:noFill/>
                          </a:ln>
                          <a:solidFill>
                            <a:schemeClr val="tx1"/>
                          </a:solidFill>
                          <a:effectLst/>
                          <a:latin typeface="굴림" pitchFamily="50" charset="-127"/>
                          <a:ea typeface="굴림" pitchFamily="50" charset="-127"/>
                        </a:rPr>
                        <a:t>10</a:t>
                      </a:r>
                      <a:endParaRPr kumimoji="0" lang="ko-KR" altLang="en-US" sz="1200" b="1" i="0" u="none" strike="noStrike" cap="none" normalizeH="0" baseline="0" smtClean="0">
                        <a:ln>
                          <a:noFill/>
                        </a:ln>
                        <a:solidFill>
                          <a:schemeClr val="tx1"/>
                        </a:solidFill>
                        <a:effectLst/>
                        <a:latin typeface="굴림" pitchFamily="50" charset="-127"/>
                        <a:ea typeface="굴림" pitchFamily="50" charset="-127"/>
                      </a:endParaRPr>
                    </a:p>
                  </a:txBody>
                  <a:tcPr marT="49530" marB="495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0"/>
                        </a:spcBef>
                        <a:spcAft>
                          <a:spcPct val="0"/>
                        </a:spcAft>
                        <a:buClrTx/>
                        <a:buSzTx/>
                        <a:buFontTx/>
                        <a:buNone/>
                        <a:tabLst/>
                      </a:pPr>
                      <a:r>
                        <a:rPr kumimoji="0" lang="en-US" altLang="ko-KR" sz="1200" b="1" i="0" u="none" strike="noStrike" cap="none" normalizeH="0" baseline="0" smtClean="0">
                          <a:ln>
                            <a:noFill/>
                          </a:ln>
                          <a:solidFill>
                            <a:schemeClr val="tx1"/>
                          </a:solidFill>
                          <a:effectLst/>
                          <a:latin typeface="굴림" pitchFamily="50" charset="-127"/>
                          <a:ea typeface="굴림" pitchFamily="50" charset="-127"/>
                        </a:rPr>
                        <a:t>1</a:t>
                      </a:r>
                    </a:p>
                  </a:txBody>
                  <a:tcPr marT="49530" marB="495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extLst>
                  <a:ext uri="{0D108BD9-81ED-4DB2-BD59-A6C34878D82A}">
                    <a16:rowId xmlns:a16="http://schemas.microsoft.com/office/drawing/2014/main" val="10010"/>
                  </a:ext>
                </a:extLst>
              </a:tr>
            </a:tbl>
          </a:graphicData>
        </a:graphic>
      </p:graphicFrame>
      <p:sp>
        <p:nvSpPr>
          <p:cNvPr id="8" name="Text Box 13"/>
          <p:cNvSpPr txBox="1">
            <a:spLocks noChangeArrowheads="1"/>
          </p:cNvSpPr>
          <p:nvPr/>
        </p:nvSpPr>
        <p:spPr bwMode="auto">
          <a:xfrm>
            <a:off x="260351" y="247652"/>
            <a:ext cx="1322798"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hangingPunct="0">
              <a:spcBef>
                <a:spcPct val="0"/>
              </a:spcBef>
              <a:spcAft>
                <a:spcPct val="0"/>
              </a:spcAft>
              <a:defRPr kumimoji="1">
                <a:solidFill>
                  <a:schemeClr val="tx1"/>
                </a:solidFill>
                <a:latin typeface="굴림" pitchFamily="50" charset="-127"/>
                <a:ea typeface="굴림" pitchFamily="50" charset="-127"/>
              </a:defRPr>
            </a:lvl9pPr>
          </a:lstStyle>
          <a:p>
            <a:pPr eaLnBrk="1" hangingPunct="1">
              <a:defRPr/>
            </a:pPr>
            <a:r>
              <a:rPr lang="en-US" altLang="ko-KR" sz="1000" b="1" smtClean="0">
                <a:solidFill>
                  <a:srgbClr val="000000"/>
                </a:solidFill>
                <a:latin typeface="Arial" panose="020B0604020202020204" pitchFamily="34" charset="0"/>
                <a:cs typeface="Arial" panose="020B0604020202020204" pitchFamily="34" charset="0"/>
              </a:rPr>
              <a:t>Điện White Star (  )</a:t>
            </a:r>
            <a:endParaRPr lang="ko-KR" altLang="en-US" sz="1000" b="1" dirty="0" smtClean="0">
              <a:solidFill>
                <a:srgbClr val="000000"/>
              </a:solidFill>
              <a:latin typeface="Arial" panose="020B0604020202020204" pitchFamily="34" charset="0"/>
              <a:cs typeface="Arial" panose="020B0604020202020204" pitchFamily="34" charset="0"/>
            </a:endParaRPr>
          </a:p>
        </p:txBody>
      </p:sp>
      <p:graphicFrame>
        <p:nvGraphicFramePr>
          <p:cNvPr id="7" name="Group 5"/>
          <p:cNvGraphicFramePr>
            <a:graphicFrameLocks noGrp="1"/>
          </p:cNvGraphicFramePr>
          <p:nvPr>
            <p:extLst>
              <p:ext uri="{D42A27DB-BD31-4B8C-83A1-F6EECF244321}">
                <p14:modId xmlns:p14="http://schemas.microsoft.com/office/powerpoint/2010/main" val="1911139382"/>
              </p:ext>
            </p:extLst>
          </p:nvPr>
        </p:nvGraphicFramePr>
        <p:xfrm>
          <a:off x="3933056" y="1208584"/>
          <a:ext cx="1368052" cy="3156585"/>
        </p:xfrm>
        <a:graphic>
          <a:graphicData uri="http://schemas.openxmlformats.org/drawingml/2006/table">
            <a:tbl>
              <a:tblPr/>
              <a:tblGrid>
                <a:gridCol w="684026">
                  <a:extLst>
                    <a:ext uri="{9D8B030D-6E8A-4147-A177-3AD203B41FA5}">
                      <a16:colId xmlns:a16="http://schemas.microsoft.com/office/drawing/2014/main" val="20000"/>
                    </a:ext>
                  </a:extLst>
                </a:gridCol>
                <a:gridCol w="684026">
                  <a:extLst>
                    <a:ext uri="{9D8B030D-6E8A-4147-A177-3AD203B41FA5}">
                      <a16:colId xmlns:a16="http://schemas.microsoft.com/office/drawing/2014/main" val="20001"/>
                    </a:ext>
                  </a:extLst>
                </a:gridCol>
              </a:tblGrid>
              <a:tr h="337185">
                <a:tc>
                  <a:txBody>
                    <a:bodyPr/>
                    <a:lstStyle/>
                    <a:p>
                      <a:pPr marL="0" marR="0" lvl="0" indent="0" algn="ctr" defTabSz="914400" rtl="0" eaLnBrk="1" fontAlgn="base" latinLnBrk="1" hangingPunct="1">
                        <a:lnSpc>
                          <a:spcPct val="100000"/>
                        </a:lnSpc>
                        <a:spcBef>
                          <a:spcPct val="0"/>
                        </a:spcBef>
                        <a:spcAft>
                          <a:spcPct val="0"/>
                        </a:spcAft>
                        <a:buClrTx/>
                        <a:buSzTx/>
                        <a:buFontTx/>
                        <a:buNone/>
                        <a:tabLst/>
                      </a:pPr>
                      <a:r>
                        <a:rPr kumimoji="0" lang="ko-KR" altLang="en-US" sz="1200" b="1" i="0" u="none" strike="noStrike" cap="none" normalizeH="0" baseline="0" smtClean="0">
                          <a:ln>
                            <a:noFill/>
                          </a:ln>
                          <a:solidFill>
                            <a:schemeClr val="tx1"/>
                          </a:solidFill>
                          <a:effectLst/>
                          <a:latin typeface="굴림" pitchFamily="50" charset="-127"/>
                          <a:ea typeface="굴림" pitchFamily="50" charset="-127"/>
                        </a:rPr>
                        <a:t>번호</a:t>
                      </a:r>
                    </a:p>
                  </a:txBody>
                  <a:tcPr marT="49530" marB="495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0"/>
                        </a:spcBef>
                        <a:spcAft>
                          <a:spcPct val="0"/>
                        </a:spcAft>
                        <a:buClrTx/>
                        <a:buSzTx/>
                        <a:buFontTx/>
                        <a:buNone/>
                        <a:tabLst/>
                      </a:pPr>
                      <a:r>
                        <a:rPr kumimoji="0" lang="ko-KR" altLang="en-US" sz="1200" b="1" i="0" u="none" strike="noStrike" cap="none" normalizeH="0" baseline="0" smtClean="0">
                          <a:ln>
                            <a:noFill/>
                          </a:ln>
                          <a:solidFill>
                            <a:schemeClr val="tx1"/>
                          </a:solidFill>
                          <a:effectLst/>
                          <a:latin typeface="굴림" pitchFamily="50" charset="-127"/>
                          <a:ea typeface="굴림" pitchFamily="50" charset="-127"/>
                        </a:rPr>
                        <a:t>정답</a:t>
                      </a:r>
                    </a:p>
                  </a:txBody>
                  <a:tcPr marT="49530" marB="495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extLst>
                  <a:ext uri="{0D108BD9-81ED-4DB2-BD59-A6C34878D82A}">
                    <a16:rowId xmlns:a16="http://schemas.microsoft.com/office/drawing/2014/main" val="10000"/>
                  </a:ext>
                </a:extLst>
              </a:tr>
              <a:tr h="281940">
                <a:tc>
                  <a:txBody>
                    <a:bodyPr/>
                    <a:lstStyle/>
                    <a:p>
                      <a:pPr marL="0" marR="0" lvl="0" indent="0" algn="ctr" defTabSz="914400" rtl="0" eaLnBrk="1" fontAlgn="base" latinLnBrk="1" hangingPunct="1">
                        <a:lnSpc>
                          <a:spcPct val="100000"/>
                        </a:lnSpc>
                        <a:spcBef>
                          <a:spcPct val="0"/>
                        </a:spcBef>
                        <a:spcAft>
                          <a:spcPct val="0"/>
                        </a:spcAft>
                        <a:buClrTx/>
                        <a:buSzTx/>
                        <a:buFontTx/>
                        <a:buNone/>
                        <a:tabLst/>
                      </a:pPr>
                      <a:r>
                        <a:rPr kumimoji="0" lang="en-US" altLang="ko-KR" sz="1200" b="1" i="0" u="none" strike="noStrike" cap="none" normalizeH="0" baseline="0" smtClean="0">
                          <a:ln>
                            <a:noFill/>
                          </a:ln>
                          <a:solidFill>
                            <a:schemeClr val="tx1"/>
                          </a:solidFill>
                          <a:effectLst/>
                          <a:latin typeface="굴림" pitchFamily="50" charset="-127"/>
                          <a:ea typeface="굴림" pitchFamily="50" charset="-127"/>
                        </a:rPr>
                        <a:t>11</a:t>
                      </a:r>
                      <a:endParaRPr kumimoji="0" lang="ko-KR" altLang="en-US" sz="1200" b="1" i="0" u="none" strike="noStrike" cap="none" normalizeH="0" baseline="0" smtClean="0">
                        <a:ln>
                          <a:noFill/>
                        </a:ln>
                        <a:solidFill>
                          <a:schemeClr val="tx1"/>
                        </a:solidFill>
                        <a:effectLst/>
                        <a:latin typeface="굴림" pitchFamily="50" charset="-127"/>
                        <a:ea typeface="굴림" pitchFamily="50" charset="-127"/>
                      </a:endParaRPr>
                    </a:p>
                  </a:txBody>
                  <a:tcPr marT="49530" marB="495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0"/>
                        </a:spcBef>
                        <a:spcAft>
                          <a:spcPct val="0"/>
                        </a:spcAft>
                        <a:buClrTx/>
                        <a:buSzTx/>
                        <a:buFontTx/>
                        <a:buNone/>
                        <a:tabLst/>
                      </a:pPr>
                      <a:r>
                        <a:rPr kumimoji="0" lang="en-US" altLang="ko-KR" sz="1200" b="1" i="0" u="none" strike="noStrike" cap="none" normalizeH="0" baseline="0" smtClean="0">
                          <a:ln>
                            <a:noFill/>
                          </a:ln>
                          <a:solidFill>
                            <a:schemeClr val="tx1"/>
                          </a:solidFill>
                          <a:effectLst/>
                          <a:latin typeface="굴림" pitchFamily="50" charset="-127"/>
                          <a:ea typeface="굴림" pitchFamily="50" charset="-127"/>
                        </a:rPr>
                        <a:t>3</a:t>
                      </a:r>
                    </a:p>
                  </a:txBody>
                  <a:tcPr marT="49530" marB="495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extLst>
                  <a:ext uri="{0D108BD9-81ED-4DB2-BD59-A6C34878D82A}">
                    <a16:rowId xmlns:a16="http://schemas.microsoft.com/office/drawing/2014/main" val="10001"/>
                  </a:ext>
                </a:extLst>
              </a:tr>
              <a:tr h="281940">
                <a:tc>
                  <a:txBody>
                    <a:bodyPr/>
                    <a:lstStyle/>
                    <a:p>
                      <a:pPr marL="0" marR="0" lvl="0" indent="0" algn="ctr" defTabSz="914400" rtl="0" eaLnBrk="1" fontAlgn="base" latinLnBrk="1" hangingPunct="1">
                        <a:lnSpc>
                          <a:spcPct val="100000"/>
                        </a:lnSpc>
                        <a:spcBef>
                          <a:spcPct val="0"/>
                        </a:spcBef>
                        <a:spcAft>
                          <a:spcPct val="0"/>
                        </a:spcAft>
                        <a:buClrTx/>
                        <a:buSzTx/>
                        <a:buFontTx/>
                        <a:buNone/>
                        <a:tabLst/>
                      </a:pPr>
                      <a:r>
                        <a:rPr kumimoji="0" lang="en-US" altLang="ko-KR" sz="1200" b="1" i="0" u="none" strike="noStrike" cap="none" normalizeH="0" baseline="0" smtClean="0">
                          <a:ln>
                            <a:noFill/>
                          </a:ln>
                          <a:solidFill>
                            <a:schemeClr val="tx1"/>
                          </a:solidFill>
                          <a:effectLst/>
                          <a:latin typeface="굴림" pitchFamily="50" charset="-127"/>
                          <a:ea typeface="굴림" pitchFamily="50" charset="-127"/>
                        </a:rPr>
                        <a:t>12</a:t>
                      </a:r>
                      <a:endParaRPr kumimoji="0" lang="ko-KR" altLang="en-US" sz="1200" b="1" i="0" u="none" strike="noStrike" cap="none" normalizeH="0" baseline="0" smtClean="0">
                        <a:ln>
                          <a:noFill/>
                        </a:ln>
                        <a:solidFill>
                          <a:schemeClr val="tx1"/>
                        </a:solidFill>
                        <a:effectLst/>
                        <a:latin typeface="굴림" pitchFamily="50" charset="-127"/>
                        <a:ea typeface="굴림" pitchFamily="50" charset="-127"/>
                      </a:endParaRPr>
                    </a:p>
                  </a:txBody>
                  <a:tcPr marT="49530" marB="495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0"/>
                        </a:spcBef>
                        <a:spcAft>
                          <a:spcPct val="0"/>
                        </a:spcAft>
                        <a:buClrTx/>
                        <a:buSzTx/>
                        <a:buFontTx/>
                        <a:buNone/>
                        <a:tabLst/>
                      </a:pPr>
                      <a:r>
                        <a:rPr kumimoji="0" lang="en-US" altLang="ko-KR" sz="1200" b="1" i="0" u="none" strike="noStrike" cap="none" normalizeH="0" baseline="0" smtClean="0">
                          <a:ln>
                            <a:noFill/>
                          </a:ln>
                          <a:solidFill>
                            <a:schemeClr val="tx1"/>
                          </a:solidFill>
                          <a:effectLst/>
                          <a:latin typeface="굴림" pitchFamily="50" charset="-127"/>
                          <a:ea typeface="굴림" pitchFamily="50" charset="-127"/>
                        </a:rPr>
                        <a:t>4</a:t>
                      </a:r>
                    </a:p>
                  </a:txBody>
                  <a:tcPr marT="49530" marB="495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extLst>
                  <a:ext uri="{0D108BD9-81ED-4DB2-BD59-A6C34878D82A}">
                    <a16:rowId xmlns:a16="http://schemas.microsoft.com/office/drawing/2014/main" val="10002"/>
                  </a:ext>
                </a:extLst>
              </a:tr>
              <a:tr h="281940">
                <a:tc>
                  <a:txBody>
                    <a:bodyPr/>
                    <a:lstStyle/>
                    <a:p>
                      <a:pPr marL="0" marR="0" lvl="0" indent="0" algn="ctr" defTabSz="914400" rtl="0" eaLnBrk="1" fontAlgn="base" latinLnBrk="1" hangingPunct="1">
                        <a:lnSpc>
                          <a:spcPct val="100000"/>
                        </a:lnSpc>
                        <a:spcBef>
                          <a:spcPct val="0"/>
                        </a:spcBef>
                        <a:spcAft>
                          <a:spcPct val="0"/>
                        </a:spcAft>
                        <a:buClrTx/>
                        <a:buSzTx/>
                        <a:buFontTx/>
                        <a:buNone/>
                        <a:tabLst/>
                      </a:pPr>
                      <a:r>
                        <a:rPr kumimoji="0" lang="en-US" altLang="ko-KR" sz="1200" b="1" i="0" u="none" strike="noStrike" cap="none" normalizeH="0" baseline="0" smtClean="0">
                          <a:ln>
                            <a:noFill/>
                          </a:ln>
                          <a:solidFill>
                            <a:schemeClr val="tx1"/>
                          </a:solidFill>
                          <a:effectLst/>
                          <a:latin typeface="굴림" pitchFamily="50" charset="-127"/>
                          <a:ea typeface="굴림" pitchFamily="50" charset="-127"/>
                        </a:rPr>
                        <a:t>13</a:t>
                      </a:r>
                      <a:endParaRPr kumimoji="0" lang="ko-KR" altLang="en-US" sz="1200" b="1" i="0" u="none" strike="noStrike" cap="none" normalizeH="0" baseline="0" smtClean="0">
                        <a:ln>
                          <a:noFill/>
                        </a:ln>
                        <a:solidFill>
                          <a:schemeClr val="tx1"/>
                        </a:solidFill>
                        <a:effectLst/>
                        <a:latin typeface="굴림" pitchFamily="50" charset="-127"/>
                        <a:ea typeface="굴림" pitchFamily="50" charset="-127"/>
                      </a:endParaRPr>
                    </a:p>
                  </a:txBody>
                  <a:tcPr marT="49530" marB="495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0"/>
                        </a:spcBef>
                        <a:spcAft>
                          <a:spcPct val="0"/>
                        </a:spcAft>
                        <a:buClrTx/>
                        <a:buSzTx/>
                        <a:buFontTx/>
                        <a:buNone/>
                        <a:tabLst/>
                      </a:pPr>
                      <a:r>
                        <a:rPr kumimoji="0" lang="en-US" altLang="ko-KR" sz="1200" b="1" i="0" u="none" strike="noStrike" cap="none" normalizeH="0" baseline="0" smtClean="0">
                          <a:ln>
                            <a:noFill/>
                          </a:ln>
                          <a:solidFill>
                            <a:schemeClr val="tx1"/>
                          </a:solidFill>
                          <a:effectLst/>
                          <a:latin typeface="굴림" pitchFamily="50" charset="-127"/>
                          <a:ea typeface="굴림" pitchFamily="50" charset="-127"/>
                        </a:rPr>
                        <a:t>4</a:t>
                      </a:r>
                    </a:p>
                  </a:txBody>
                  <a:tcPr marT="49530" marB="495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extLst>
                  <a:ext uri="{0D108BD9-81ED-4DB2-BD59-A6C34878D82A}">
                    <a16:rowId xmlns:a16="http://schemas.microsoft.com/office/drawing/2014/main" val="10003"/>
                  </a:ext>
                </a:extLst>
              </a:tr>
              <a:tr h="281940">
                <a:tc>
                  <a:txBody>
                    <a:bodyPr/>
                    <a:lstStyle/>
                    <a:p>
                      <a:pPr marL="0" marR="0" lvl="0" indent="0" algn="ctr" defTabSz="914400" rtl="0" eaLnBrk="1" fontAlgn="base" latinLnBrk="1" hangingPunct="1">
                        <a:lnSpc>
                          <a:spcPct val="100000"/>
                        </a:lnSpc>
                        <a:spcBef>
                          <a:spcPct val="0"/>
                        </a:spcBef>
                        <a:spcAft>
                          <a:spcPct val="0"/>
                        </a:spcAft>
                        <a:buClrTx/>
                        <a:buSzTx/>
                        <a:buFontTx/>
                        <a:buNone/>
                        <a:tabLst/>
                      </a:pPr>
                      <a:r>
                        <a:rPr kumimoji="0" lang="en-US" altLang="ko-KR" sz="1200" b="1" i="0" u="none" strike="noStrike" cap="none" normalizeH="0" baseline="0" smtClean="0">
                          <a:ln>
                            <a:noFill/>
                          </a:ln>
                          <a:solidFill>
                            <a:schemeClr val="tx1"/>
                          </a:solidFill>
                          <a:effectLst/>
                          <a:latin typeface="굴림" pitchFamily="50" charset="-127"/>
                          <a:ea typeface="굴림" pitchFamily="50" charset="-127"/>
                        </a:rPr>
                        <a:t>14</a:t>
                      </a:r>
                      <a:endParaRPr kumimoji="0" lang="ko-KR" altLang="en-US" sz="1200" b="1" i="0" u="none" strike="noStrike" cap="none" normalizeH="0" baseline="0" smtClean="0">
                        <a:ln>
                          <a:noFill/>
                        </a:ln>
                        <a:solidFill>
                          <a:schemeClr val="tx1"/>
                        </a:solidFill>
                        <a:effectLst/>
                        <a:latin typeface="굴림" pitchFamily="50" charset="-127"/>
                        <a:ea typeface="굴림" pitchFamily="50" charset="-127"/>
                      </a:endParaRPr>
                    </a:p>
                  </a:txBody>
                  <a:tcPr marT="49530" marB="495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0"/>
                        </a:spcBef>
                        <a:spcAft>
                          <a:spcPct val="0"/>
                        </a:spcAft>
                        <a:buClrTx/>
                        <a:buSzTx/>
                        <a:buFontTx/>
                        <a:buNone/>
                        <a:tabLst/>
                      </a:pPr>
                      <a:r>
                        <a:rPr kumimoji="0" lang="en-US" altLang="ko-KR" sz="1200" b="1" i="0" u="none" strike="noStrike" cap="none" normalizeH="0" baseline="0" smtClean="0">
                          <a:ln>
                            <a:noFill/>
                          </a:ln>
                          <a:solidFill>
                            <a:schemeClr val="tx1"/>
                          </a:solidFill>
                          <a:effectLst/>
                          <a:latin typeface="굴림" pitchFamily="50" charset="-127"/>
                          <a:ea typeface="굴림" pitchFamily="50" charset="-127"/>
                        </a:rPr>
                        <a:t>2</a:t>
                      </a:r>
                    </a:p>
                  </a:txBody>
                  <a:tcPr marT="49530" marB="495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extLst>
                  <a:ext uri="{0D108BD9-81ED-4DB2-BD59-A6C34878D82A}">
                    <a16:rowId xmlns:a16="http://schemas.microsoft.com/office/drawing/2014/main" val="10004"/>
                  </a:ext>
                </a:extLst>
              </a:tr>
              <a:tr h="281940">
                <a:tc>
                  <a:txBody>
                    <a:bodyPr/>
                    <a:lstStyle/>
                    <a:p>
                      <a:pPr marL="0" marR="0" lvl="0" indent="0" algn="ctr" defTabSz="914400" rtl="0" eaLnBrk="1" fontAlgn="base" latinLnBrk="1" hangingPunct="1">
                        <a:lnSpc>
                          <a:spcPct val="100000"/>
                        </a:lnSpc>
                        <a:spcBef>
                          <a:spcPct val="0"/>
                        </a:spcBef>
                        <a:spcAft>
                          <a:spcPct val="0"/>
                        </a:spcAft>
                        <a:buClrTx/>
                        <a:buSzTx/>
                        <a:buFontTx/>
                        <a:buNone/>
                        <a:tabLst/>
                      </a:pPr>
                      <a:r>
                        <a:rPr kumimoji="0" lang="en-US" altLang="ko-KR" sz="1200" b="1" i="0" u="none" strike="noStrike" cap="none" normalizeH="0" baseline="0" smtClean="0">
                          <a:ln>
                            <a:noFill/>
                          </a:ln>
                          <a:solidFill>
                            <a:schemeClr val="tx1"/>
                          </a:solidFill>
                          <a:effectLst/>
                          <a:latin typeface="굴림" pitchFamily="50" charset="-127"/>
                          <a:ea typeface="굴림" pitchFamily="50" charset="-127"/>
                        </a:rPr>
                        <a:t>15</a:t>
                      </a:r>
                      <a:endParaRPr kumimoji="0" lang="ko-KR" altLang="en-US" sz="1200" b="1" i="0" u="none" strike="noStrike" cap="none" normalizeH="0" baseline="0" smtClean="0">
                        <a:ln>
                          <a:noFill/>
                        </a:ln>
                        <a:solidFill>
                          <a:schemeClr val="tx1"/>
                        </a:solidFill>
                        <a:effectLst/>
                        <a:latin typeface="굴림" pitchFamily="50" charset="-127"/>
                        <a:ea typeface="굴림" pitchFamily="50" charset="-127"/>
                      </a:endParaRPr>
                    </a:p>
                  </a:txBody>
                  <a:tcPr marT="49530" marB="495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0"/>
                        </a:spcBef>
                        <a:spcAft>
                          <a:spcPct val="0"/>
                        </a:spcAft>
                        <a:buClrTx/>
                        <a:buSzTx/>
                        <a:buFontTx/>
                        <a:buNone/>
                        <a:tabLst/>
                      </a:pPr>
                      <a:r>
                        <a:rPr kumimoji="0" lang="en-US" altLang="ko-KR" sz="1200" b="1" i="0" u="none" strike="noStrike" cap="none" normalizeH="0" baseline="0" smtClean="0">
                          <a:ln>
                            <a:noFill/>
                          </a:ln>
                          <a:solidFill>
                            <a:schemeClr val="tx1"/>
                          </a:solidFill>
                          <a:effectLst/>
                          <a:latin typeface="굴림" pitchFamily="50" charset="-127"/>
                          <a:ea typeface="굴림" pitchFamily="50" charset="-127"/>
                        </a:rPr>
                        <a:t>1</a:t>
                      </a:r>
                    </a:p>
                  </a:txBody>
                  <a:tcPr marT="49530" marB="495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extLst>
                  <a:ext uri="{0D108BD9-81ED-4DB2-BD59-A6C34878D82A}">
                    <a16:rowId xmlns:a16="http://schemas.microsoft.com/office/drawing/2014/main" val="10005"/>
                  </a:ext>
                </a:extLst>
              </a:tr>
              <a:tr h="281940">
                <a:tc>
                  <a:txBody>
                    <a:bodyPr/>
                    <a:lstStyle/>
                    <a:p>
                      <a:pPr marL="0" marR="0" lvl="0" indent="0" algn="ctr" defTabSz="914400" rtl="0" eaLnBrk="1" fontAlgn="base" latinLnBrk="1" hangingPunct="1">
                        <a:lnSpc>
                          <a:spcPct val="100000"/>
                        </a:lnSpc>
                        <a:spcBef>
                          <a:spcPct val="0"/>
                        </a:spcBef>
                        <a:spcAft>
                          <a:spcPct val="0"/>
                        </a:spcAft>
                        <a:buClrTx/>
                        <a:buSzTx/>
                        <a:buFontTx/>
                        <a:buNone/>
                        <a:tabLst/>
                      </a:pPr>
                      <a:r>
                        <a:rPr kumimoji="0" lang="en-US" altLang="ko-KR" sz="1200" b="1" i="0" u="none" strike="noStrike" cap="none" normalizeH="0" baseline="0" smtClean="0">
                          <a:ln>
                            <a:noFill/>
                          </a:ln>
                          <a:solidFill>
                            <a:schemeClr val="tx1"/>
                          </a:solidFill>
                          <a:effectLst/>
                          <a:latin typeface="굴림" pitchFamily="50" charset="-127"/>
                          <a:ea typeface="굴림" pitchFamily="50" charset="-127"/>
                        </a:rPr>
                        <a:t>16</a:t>
                      </a:r>
                      <a:endParaRPr kumimoji="0" lang="ko-KR" altLang="en-US" sz="1200" b="1" i="0" u="none" strike="noStrike" cap="none" normalizeH="0" baseline="0" smtClean="0">
                        <a:ln>
                          <a:noFill/>
                        </a:ln>
                        <a:solidFill>
                          <a:schemeClr val="tx1"/>
                        </a:solidFill>
                        <a:effectLst/>
                        <a:latin typeface="굴림" pitchFamily="50" charset="-127"/>
                        <a:ea typeface="굴림" pitchFamily="50" charset="-127"/>
                      </a:endParaRPr>
                    </a:p>
                  </a:txBody>
                  <a:tcPr marT="49530" marB="495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0"/>
                        </a:spcBef>
                        <a:spcAft>
                          <a:spcPct val="0"/>
                        </a:spcAft>
                        <a:buClrTx/>
                        <a:buSzTx/>
                        <a:buFontTx/>
                        <a:buNone/>
                        <a:tabLst/>
                      </a:pPr>
                      <a:r>
                        <a:rPr kumimoji="0" lang="en-US" altLang="ko-KR" sz="1200" b="1" i="0" u="none" strike="noStrike" cap="none" normalizeH="0" baseline="0" smtClean="0">
                          <a:ln>
                            <a:noFill/>
                          </a:ln>
                          <a:solidFill>
                            <a:schemeClr val="tx1"/>
                          </a:solidFill>
                          <a:effectLst/>
                          <a:latin typeface="굴림" pitchFamily="50" charset="-127"/>
                          <a:ea typeface="굴림" pitchFamily="50" charset="-127"/>
                        </a:rPr>
                        <a:t>1</a:t>
                      </a:r>
                    </a:p>
                  </a:txBody>
                  <a:tcPr marT="49530" marB="495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extLst>
                  <a:ext uri="{0D108BD9-81ED-4DB2-BD59-A6C34878D82A}">
                    <a16:rowId xmlns:a16="http://schemas.microsoft.com/office/drawing/2014/main" val="10006"/>
                  </a:ext>
                </a:extLst>
              </a:tr>
              <a:tr h="281940">
                <a:tc>
                  <a:txBody>
                    <a:bodyPr/>
                    <a:lstStyle/>
                    <a:p>
                      <a:pPr marL="0" marR="0" lvl="0" indent="0" algn="ctr" defTabSz="914400" rtl="0" eaLnBrk="1" fontAlgn="base" latinLnBrk="1" hangingPunct="1">
                        <a:lnSpc>
                          <a:spcPct val="100000"/>
                        </a:lnSpc>
                        <a:spcBef>
                          <a:spcPct val="0"/>
                        </a:spcBef>
                        <a:spcAft>
                          <a:spcPct val="0"/>
                        </a:spcAft>
                        <a:buClrTx/>
                        <a:buSzTx/>
                        <a:buFontTx/>
                        <a:buNone/>
                        <a:tabLst/>
                      </a:pPr>
                      <a:r>
                        <a:rPr kumimoji="0" lang="en-US" altLang="ko-KR" sz="1200" b="1" i="0" u="none" strike="noStrike" cap="none" normalizeH="0" baseline="0" smtClean="0">
                          <a:ln>
                            <a:noFill/>
                          </a:ln>
                          <a:solidFill>
                            <a:schemeClr val="tx1"/>
                          </a:solidFill>
                          <a:effectLst/>
                          <a:latin typeface="굴림" pitchFamily="50" charset="-127"/>
                          <a:ea typeface="굴림" pitchFamily="50" charset="-127"/>
                        </a:rPr>
                        <a:t>17</a:t>
                      </a:r>
                      <a:endParaRPr kumimoji="0" lang="ko-KR" altLang="en-US" sz="1200" b="1" i="0" u="none" strike="noStrike" cap="none" normalizeH="0" baseline="0" smtClean="0">
                        <a:ln>
                          <a:noFill/>
                        </a:ln>
                        <a:solidFill>
                          <a:schemeClr val="tx1"/>
                        </a:solidFill>
                        <a:effectLst/>
                        <a:latin typeface="굴림" pitchFamily="50" charset="-127"/>
                        <a:ea typeface="굴림" pitchFamily="50" charset="-127"/>
                      </a:endParaRPr>
                    </a:p>
                  </a:txBody>
                  <a:tcPr marT="49530" marB="495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0"/>
                        </a:spcBef>
                        <a:spcAft>
                          <a:spcPct val="0"/>
                        </a:spcAft>
                        <a:buClrTx/>
                        <a:buSzTx/>
                        <a:buFontTx/>
                        <a:buNone/>
                        <a:tabLst/>
                      </a:pPr>
                      <a:r>
                        <a:rPr kumimoji="0" lang="en-US" altLang="ko-KR" sz="1200" b="1" i="0" u="none" strike="noStrike" cap="none" normalizeH="0" baseline="0" smtClean="0">
                          <a:ln>
                            <a:noFill/>
                          </a:ln>
                          <a:solidFill>
                            <a:schemeClr val="tx1"/>
                          </a:solidFill>
                          <a:effectLst/>
                          <a:latin typeface="굴림" pitchFamily="50" charset="-127"/>
                          <a:ea typeface="굴림" pitchFamily="50" charset="-127"/>
                        </a:rPr>
                        <a:t>2</a:t>
                      </a:r>
                    </a:p>
                  </a:txBody>
                  <a:tcPr marT="49530" marB="495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extLst>
                  <a:ext uri="{0D108BD9-81ED-4DB2-BD59-A6C34878D82A}">
                    <a16:rowId xmlns:a16="http://schemas.microsoft.com/office/drawing/2014/main" val="10007"/>
                  </a:ext>
                </a:extLst>
              </a:tr>
              <a:tr h="281940">
                <a:tc>
                  <a:txBody>
                    <a:bodyPr/>
                    <a:lstStyle/>
                    <a:p>
                      <a:pPr marL="0" marR="0" lvl="0" indent="0" algn="ctr" defTabSz="914400" rtl="0" eaLnBrk="1" fontAlgn="base" latinLnBrk="1" hangingPunct="1">
                        <a:lnSpc>
                          <a:spcPct val="100000"/>
                        </a:lnSpc>
                        <a:spcBef>
                          <a:spcPct val="0"/>
                        </a:spcBef>
                        <a:spcAft>
                          <a:spcPct val="0"/>
                        </a:spcAft>
                        <a:buClrTx/>
                        <a:buSzTx/>
                        <a:buFontTx/>
                        <a:buNone/>
                        <a:tabLst/>
                      </a:pPr>
                      <a:r>
                        <a:rPr kumimoji="0" lang="en-US" altLang="ko-KR" sz="1200" b="1" i="0" u="none" strike="noStrike" cap="none" normalizeH="0" baseline="0" smtClean="0">
                          <a:ln>
                            <a:noFill/>
                          </a:ln>
                          <a:solidFill>
                            <a:schemeClr val="tx1"/>
                          </a:solidFill>
                          <a:effectLst/>
                          <a:latin typeface="굴림" pitchFamily="50" charset="-127"/>
                          <a:ea typeface="굴림" pitchFamily="50" charset="-127"/>
                        </a:rPr>
                        <a:t>18</a:t>
                      </a:r>
                      <a:endParaRPr kumimoji="0" lang="ko-KR" altLang="en-US" sz="1200" b="1" i="0" u="none" strike="noStrike" cap="none" normalizeH="0" baseline="0" smtClean="0">
                        <a:ln>
                          <a:noFill/>
                        </a:ln>
                        <a:solidFill>
                          <a:schemeClr val="tx1"/>
                        </a:solidFill>
                        <a:effectLst/>
                        <a:latin typeface="굴림" pitchFamily="50" charset="-127"/>
                        <a:ea typeface="굴림" pitchFamily="50" charset="-127"/>
                      </a:endParaRPr>
                    </a:p>
                  </a:txBody>
                  <a:tcPr marT="49530" marB="495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0"/>
                        </a:spcBef>
                        <a:spcAft>
                          <a:spcPct val="0"/>
                        </a:spcAft>
                        <a:buClrTx/>
                        <a:buSzTx/>
                        <a:buFontTx/>
                        <a:buNone/>
                        <a:tabLst/>
                      </a:pPr>
                      <a:r>
                        <a:rPr kumimoji="0" lang="en-US" altLang="ko-KR" sz="1200" b="1" i="0" u="none" strike="noStrike" cap="none" normalizeH="0" baseline="0" smtClean="0">
                          <a:ln>
                            <a:noFill/>
                          </a:ln>
                          <a:solidFill>
                            <a:schemeClr val="tx1"/>
                          </a:solidFill>
                          <a:effectLst/>
                          <a:latin typeface="굴림" pitchFamily="50" charset="-127"/>
                          <a:ea typeface="굴림" pitchFamily="50" charset="-127"/>
                        </a:rPr>
                        <a:t>3</a:t>
                      </a:r>
                    </a:p>
                  </a:txBody>
                  <a:tcPr marT="49530" marB="495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extLst>
                  <a:ext uri="{0D108BD9-81ED-4DB2-BD59-A6C34878D82A}">
                    <a16:rowId xmlns:a16="http://schemas.microsoft.com/office/drawing/2014/main" val="10008"/>
                  </a:ext>
                </a:extLst>
              </a:tr>
              <a:tr h="281940">
                <a:tc>
                  <a:txBody>
                    <a:bodyPr/>
                    <a:lstStyle/>
                    <a:p>
                      <a:pPr marL="0" marR="0" lvl="0" indent="0" algn="ctr" defTabSz="914400" rtl="0" eaLnBrk="1" fontAlgn="base" latinLnBrk="1" hangingPunct="1">
                        <a:lnSpc>
                          <a:spcPct val="100000"/>
                        </a:lnSpc>
                        <a:spcBef>
                          <a:spcPct val="0"/>
                        </a:spcBef>
                        <a:spcAft>
                          <a:spcPct val="0"/>
                        </a:spcAft>
                        <a:buClrTx/>
                        <a:buSzTx/>
                        <a:buFontTx/>
                        <a:buNone/>
                        <a:tabLst/>
                      </a:pPr>
                      <a:r>
                        <a:rPr kumimoji="0" lang="en-US" altLang="ko-KR" sz="1200" b="1" i="0" u="none" strike="noStrike" cap="none" normalizeH="0" baseline="0" smtClean="0">
                          <a:ln>
                            <a:noFill/>
                          </a:ln>
                          <a:solidFill>
                            <a:schemeClr val="tx1"/>
                          </a:solidFill>
                          <a:effectLst/>
                          <a:latin typeface="굴림" pitchFamily="50" charset="-127"/>
                          <a:ea typeface="굴림" pitchFamily="50" charset="-127"/>
                        </a:rPr>
                        <a:t>19</a:t>
                      </a:r>
                      <a:endParaRPr kumimoji="0" lang="ko-KR" altLang="en-US" sz="1200" b="1" i="0" u="none" strike="noStrike" cap="none" normalizeH="0" baseline="0" smtClean="0">
                        <a:ln>
                          <a:noFill/>
                        </a:ln>
                        <a:solidFill>
                          <a:schemeClr val="tx1"/>
                        </a:solidFill>
                        <a:effectLst/>
                        <a:latin typeface="굴림" pitchFamily="50" charset="-127"/>
                        <a:ea typeface="굴림" pitchFamily="50" charset="-127"/>
                      </a:endParaRPr>
                    </a:p>
                  </a:txBody>
                  <a:tcPr marT="49530" marB="495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0"/>
                        </a:spcBef>
                        <a:spcAft>
                          <a:spcPct val="0"/>
                        </a:spcAft>
                        <a:buClrTx/>
                        <a:buSzTx/>
                        <a:buFontTx/>
                        <a:buNone/>
                        <a:tabLst/>
                      </a:pPr>
                      <a:r>
                        <a:rPr kumimoji="0" lang="en-US" altLang="ko-KR" sz="1200" b="1" i="0" u="none" strike="noStrike" cap="none" normalizeH="0" baseline="0" smtClean="0">
                          <a:ln>
                            <a:noFill/>
                          </a:ln>
                          <a:solidFill>
                            <a:schemeClr val="tx1"/>
                          </a:solidFill>
                          <a:effectLst/>
                          <a:latin typeface="굴림" pitchFamily="50" charset="-127"/>
                          <a:ea typeface="굴림" pitchFamily="50" charset="-127"/>
                        </a:rPr>
                        <a:t>2</a:t>
                      </a:r>
                    </a:p>
                  </a:txBody>
                  <a:tcPr marT="49530" marB="495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extLst>
                  <a:ext uri="{0D108BD9-81ED-4DB2-BD59-A6C34878D82A}">
                    <a16:rowId xmlns:a16="http://schemas.microsoft.com/office/drawing/2014/main" val="10009"/>
                  </a:ext>
                </a:extLst>
              </a:tr>
              <a:tr h="281940">
                <a:tc>
                  <a:txBody>
                    <a:bodyPr/>
                    <a:lstStyle/>
                    <a:p>
                      <a:pPr marL="0" marR="0" lvl="0" indent="0" algn="ctr" defTabSz="914400" rtl="0" eaLnBrk="1" fontAlgn="base" latinLnBrk="1" hangingPunct="1">
                        <a:lnSpc>
                          <a:spcPct val="100000"/>
                        </a:lnSpc>
                        <a:spcBef>
                          <a:spcPct val="0"/>
                        </a:spcBef>
                        <a:spcAft>
                          <a:spcPct val="0"/>
                        </a:spcAft>
                        <a:buClrTx/>
                        <a:buSzTx/>
                        <a:buFontTx/>
                        <a:buNone/>
                        <a:tabLst/>
                      </a:pPr>
                      <a:r>
                        <a:rPr kumimoji="0" lang="en-US" altLang="ko-KR" sz="1200" b="1" i="0" u="none" strike="noStrike" cap="none" normalizeH="0" baseline="0" smtClean="0">
                          <a:ln>
                            <a:noFill/>
                          </a:ln>
                          <a:solidFill>
                            <a:schemeClr val="tx1"/>
                          </a:solidFill>
                          <a:effectLst/>
                          <a:latin typeface="굴림" pitchFamily="50" charset="-127"/>
                          <a:ea typeface="굴림" pitchFamily="50" charset="-127"/>
                        </a:rPr>
                        <a:t>20</a:t>
                      </a:r>
                      <a:endParaRPr kumimoji="0" lang="ko-KR" altLang="en-US" sz="1200" b="1" i="0" u="none" strike="noStrike" cap="none" normalizeH="0" baseline="0" smtClean="0">
                        <a:ln>
                          <a:noFill/>
                        </a:ln>
                        <a:solidFill>
                          <a:schemeClr val="tx1"/>
                        </a:solidFill>
                        <a:effectLst/>
                        <a:latin typeface="굴림" pitchFamily="50" charset="-127"/>
                        <a:ea typeface="굴림" pitchFamily="50" charset="-127"/>
                      </a:endParaRPr>
                    </a:p>
                  </a:txBody>
                  <a:tcPr marT="49530" marB="495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0"/>
                        </a:spcBef>
                        <a:spcAft>
                          <a:spcPct val="0"/>
                        </a:spcAft>
                        <a:buClrTx/>
                        <a:buSzTx/>
                        <a:buFontTx/>
                        <a:buNone/>
                        <a:tabLst/>
                      </a:pPr>
                      <a:r>
                        <a:rPr kumimoji="0" lang="en-US" altLang="ko-KR" sz="1200" b="1" i="0" u="none" strike="noStrike" cap="none" normalizeH="0" baseline="0" smtClean="0">
                          <a:ln>
                            <a:noFill/>
                          </a:ln>
                          <a:solidFill>
                            <a:schemeClr val="tx1"/>
                          </a:solidFill>
                          <a:effectLst/>
                          <a:latin typeface="굴림" pitchFamily="50" charset="-127"/>
                          <a:ea typeface="굴림" pitchFamily="50" charset="-127"/>
                        </a:rPr>
                        <a:t>4</a:t>
                      </a:r>
                    </a:p>
                  </a:txBody>
                  <a:tcPr marT="49530" marB="495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extLst>
                  <a:ext uri="{0D108BD9-81ED-4DB2-BD59-A6C34878D82A}">
                    <a16:rowId xmlns:a16="http://schemas.microsoft.com/office/drawing/2014/main" val="10010"/>
                  </a:ext>
                </a:extLst>
              </a:tr>
            </a:tbl>
          </a:graphicData>
        </a:graphic>
      </p:graphicFrame>
      <p:graphicFrame>
        <p:nvGraphicFramePr>
          <p:cNvPr id="11" name="Group 5"/>
          <p:cNvGraphicFramePr>
            <a:graphicFrameLocks noGrp="1"/>
          </p:cNvGraphicFramePr>
          <p:nvPr>
            <p:extLst>
              <p:ext uri="{D42A27DB-BD31-4B8C-83A1-F6EECF244321}">
                <p14:modId xmlns:p14="http://schemas.microsoft.com/office/powerpoint/2010/main" val="2230938408"/>
              </p:ext>
            </p:extLst>
          </p:nvPr>
        </p:nvGraphicFramePr>
        <p:xfrm>
          <a:off x="2348881" y="6249145"/>
          <a:ext cx="1368052" cy="3156585"/>
        </p:xfrm>
        <a:graphic>
          <a:graphicData uri="http://schemas.openxmlformats.org/drawingml/2006/table">
            <a:tbl>
              <a:tblPr/>
              <a:tblGrid>
                <a:gridCol w="684026">
                  <a:extLst>
                    <a:ext uri="{9D8B030D-6E8A-4147-A177-3AD203B41FA5}">
                      <a16:colId xmlns:a16="http://schemas.microsoft.com/office/drawing/2014/main" val="20000"/>
                    </a:ext>
                  </a:extLst>
                </a:gridCol>
                <a:gridCol w="684026">
                  <a:extLst>
                    <a:ext uri="{9D8B030D-6E8A-4147-A177-3AD203B41FA5}">
                      <a16:colId xmlns:a16="http://schemas.microsoft.com/office/drawing/2014/main" val="20001"/>
                    </a:ext>
                  </a:extLst>
                </a:gridCol>
              </a:tblGrid>
              <a:tr h="337185">
                <a:tc>
                  <a:txBody>
                    <a:bodyPr/>
                    <a:lstStyle/>
                    <a:p>
                      <a:pPr marL="0" marR="0" lvl="0" indent="0" algn="ctr" defTabSz="914400" rtl="0" eaLnBrk="1" fontAlgn="base" latinLnBrk="1" hangingPunct="1">
                        <a:lnSpc>
                          <a:spcPct val="100000"/>
                        </a:lnSpc>
                        <a:spcBef>
                          <a:spcPct val="0"/>
                        </a:spcBef>
                        <a:spcAft>
                          <a:spcPct val="0"/>
                        </a:spcAft>
                        <a:buClrTx/>
                        <a:buSzTx/>
                        <a:buFontTx/>
                        <a:buNone/>
                        <a:tabLst/>
                      </a:pPr>
                      <a:r>
                        <a:rPr kumimoji="0" lang="ko-KR" altLang="en-US" sz="1200" b="1" i="0" u="none" strike="noStrike" cap="none" normalizeH="0" baseline="0" smtClean="0">
                          <a:ln>
                            <a:noFill/>
                          </a:ln>
                          <a:solidFill>
                            <a:schemeClr val="tx1"/>
                          </a:solidFill>
                          <a:effectLst/>
                          <a:latin typeface="굴림" pitchFamily="50" charset="-127"/>
                          <a:ea typeface="굴림" pitchFamily="50" charset="-127"/>
                        </a:rPr>
                        <a:t>번호</a:t>
                      </a:r>
                    </a:p>
                  </a:txBody>
                  <a:tcPr marT="49530" marB="495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0"/>
                        </a:spcBef>
                        <a:spcAft>
                          <a:spcPct val="0"/>
                        </a:spcAft>
                        <a:buClrTx/>
                        <a:buSzTx/>
                        <a:buFontTx/>
                        <a:buNone/>
                        <a:tabLst/>
                      </a:pPr>
                      <a:r>
                        <a:rPr kumimoji="0" lang="ko-KR" altLang="en-US" sz="1200" b="1" i="0" u="none" strike="noStrike" cap="none" normalizeH="0" baseline="0" smtClean="0">
                          <a:ln>
                            <a:noFill/>
                          </a:ln>
                          <a:solidFill>
                            <a:schemeClr val="tx1"/>
                          </a:solidFill>
                          <a:effectLst/>
                          <a:latin typeface="굴림" pitchFamily="50" charset="-127"/>
                          <a:ea typeface="굴림" pitchFamily="50" charset="-127"/>
                        </a:rPr>
                        <a:t>정답</a:t>
                      </a:r>
                    </a:p>
                  </a:txBody>
                  <a:tcPr marT="49530" marB="495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extLst>
                  <a:ext uri="{0D108BD9-81ED-4DB2-BD59-A6C34878D82A}">
                    <a16:rowId xmlns:a16="http://schemas.microsoft.com/office/drawing/2014/main" val="10000"/>
                  </a:ext>
                </a:extLst>
              </a:tr>
              <a:tr h="281940">
                <a:tc>
                  <a:txBody>
                    <a:bodyPr/>
                    <a:lstStyle/>
                    <a:p>
                      <a:pPr marL="0" marR="0" lvl="0" indent="0" algn="ctr" defTabSz="914400" rtl="0" eaLnBrk="1" fontAlgn="base" latinLnBrk="1" hangingPunct="1">
                        <a:lnSpc>
                          <a:spcPct val="100000"/>
                        </a:lnSpc>
                        <a:spcBef>
                          <a:spcPct val="0"/>
                        </a:spcBef>
                        <a:spcAft>
                          <a:spcPct val="0"/>
                        </a:spcAft>
                        <a:buClrTx/>
                        <a:buSzTx/>
                        <a:buFontTx/>
                        <a:buNone/>
                        <a:tabLst/>
                      </a:pPr>
                      <a:r>
                        <a:rPr kumimoji="0" lang="en-US" altLang="ko-KR" sz="1200" b="1" i="0" u="none" strike="noStrike" cap="none" normalizeH="0" baseline="0" smtClean="0">
                          <a:ln>
                            <a:noFill/>
                          </a:ln>
                          <a:solidFill>
                            <a:schemeClr val="tx1"/>
                          </a:solidFill>
                          <a:effectLst/>
                          <a:latin typeface="굴림" pitchFamily="50" charset="-127"/>
                          <a:ea typeface="굴림" pitchFamily="50" charset="-127"/>
                        </a:rPr>
                        <a:t>1</a:t>
                      </a:r>
                      <a:endParaRPr kumimoji="0" lang="ko-KR" altLang="en-US" sz="1200" b="1" i="0" u="none" strike="noStrike" cap="none" normalizeH="0" baseline="0" smtClean="0">
                        <a:ln>
                          <a:noFill/>
                        </a:ln>
                        <a:solidFill>
                          <a:schemeClr val="tx1"/>
                        </a:solidFill>
                        <a:effectLst/>
                        <a:latin typeface="굴림" pitchFamily="50" charset="-127"/>
                        <a:ea typeface="굴림" pitchFamily="50" charset="-127"/>
                      </a:endParaRPr>
                    </a:p>
                  </a:txBody>
                  <a:tcPr marT="49530" marB="495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0"/>
                        </a:spcBef>
                        <a:spcAft>
                          <a:spcPct val="0"/>
                        </a:spcAft>
                        <a:buClrTx/>
                        <a:buSzTx/>
                        <a:buFontTx/>
                        <a:buNone/>
                        <a:tabLst/>
                      </a:pPr>
                      <a:r>
                        <a:rPr kumimoji="0" lang="en-US" altLang="ko-KR" sz="1200" b="1" i="0" u="none" strike="noStrike" cap="none" normalizeH="0" baseline="0" smtClean="0">
                          <a:ln>
                            <a:noFill/>
                          </a:ln>
                          <a:solidFill>
                            <a:schemeClr val="tx1"/>
                          </a:solidFill>
                          <a:effectLst/>
                          <a:latin typeface="굴림" pitchFamily="50" charset="-127"/>
                          <a:ea typeface="굴림" pitchFamily="50" charset="-127"/>
                        </a:rPr>
                        <a:t>4</a:t>
                      </a:r>
                    </a:p>
                  </a:txBody>
                  <a:tcPr marT="49530" marB="495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extLst>
                  <a:ext uri="{0D108BD9-81ED-4DB2-BD59-A6C34878D82A}">
                    <a16:rowId xmlns:a16="http://schemas.microsoft.com/office/drawing/2014/main" val="10001"/>
                  </a:ext>
                </a:extLst>
              </a:tr>
              <a:tr h="281940">
                <a:tc>
                  <a:txBody>
                    <a:bodyPr/>
                    <a:lstStyle/>
                    <a:p>
                      <a:pPr marL="0" marR="0" lvl="0" indent="0" algn="ctr" defTabSz="914400" rtl="0" eaLnBrk="1" fontAlgn="base" latinLnBrk="1" hangingPunct="1">
                        <a:lnSpc>
                          <a:spcPct val="100000"/>
                        </a:lnSpc>
                        <a:spcBef>
                          <a:spcPct val="0"/>
                        </a:spcBef>
                        <a:spcAft>
                          <a:spcPct val="0"/>
                        </a:spcAft>
                        <a:buClrTx/>
                        <a:buSzTx/>
                        <a:buFontTx/>
                        <a:buNone/>
                        <a:tabLst/>
                      </a:pPr>
                      <a:r>
                        <a:rPr kumimoji="0" lang="en-US" altLang="ko-KR" sz="1200" b="1" i="0" u="none" strike="noStrike" cap="none" normalizeH="0" baseline="0" smtClean="0">
                          <a:ln>
                            <a:noFill/>
                          </a:ln>
                          <a:solidFill>
                            <a:schemeClr val="tx1"/>
                          </a:solidFill>
                          <a:effectLst/>
                          <a:latin typeface="굴림" pitchFamily="50" charset="-127"/>
                          <a:ea typeface="굴림" pitchFamily="50" charset="-127"/>
                        </a:rPr>
                        <a:t>2</a:t>
                      </a:r>
                      <a:endParaRPr kumimoji="0" lang="ko-KR" altLang="en-US" sz="1200" b="1" i="0" u="none" strike="noStrike" cap="none" normalizeH="0" baseline="0" smtClean="0">
                        <a:ln>
                          <a:noFill/>
                        </a:ln>
                        <a:solidFill>
                          <a:schemeClr val="tx1"/>
                        </a:solidFill>
                        <a:effectLst/>
                        <a:latin typeface="굴림" pitchFamily="50" charset="-127"/>
                        <a:ea typeface="굴림" pitchFamily="50" charset="-127"/>
                      </a:endParaRPr>
                    </a:p>
                  </a:txBody>
                  <a:tcPr marT="49530" marB="495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0"/>
                        </a:spcBef>
                        <a:spcAft>
                          <a:spcPct val="0"/>
                        </a:spcAft>
                        <a:buClrTx/>
                        <a:buSzTx/>
                        <a:buFontTx/>
                        <a:buNone/>
                        <a:tabLst/>
                      </a:pPr>
                      <a:r>
                        <a:rPr kumimoji="0" lang="en-US" altLang="ko-KR" sz="1200" b="1" i="0" u="none" strike="noStrike" cap="none" normalizeH="0" baseline="0" smtClean="0">
                          <a:ln>
                            <a:noFill/>
                          </a:ln>
                          <a:solidFill>
                            <a:schemeClr val="tx1"/>
                          </a:solidFill>
                          <a:effectLst/>
                          <a:latin typeface="굴림" pitchFamily="50" charset="-127"/>
                          <a:ea typeface="굴림" pitchFamily="50" charset="-127"/>
                        </a:rPr>
                        <a:t>1</a:t>
                      </a:r>
                    </a:p>
                  </a:txBody>
                  <a:tcPr marT="49530" marB="495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extLst>
                  <a:ext uri="{0D108BD9-81ED-4DB2-BD59-A6C34878D82A}">
                    <a16:rowId xmlns:a16="http://schemas.microsoft.com/office/drawing/2014/main" val="10002"/>
                  </a:ext>
                </a:extLst>
              </a:tr>
              <a:tr h="281940">
                <a:tc>
                  <a:txBody>
                    <a:bodyPr/>
                    <a:lstStyle/>
                    <a:p>
                      <a:pPr marL="0" marR="0" lvl="0" indent="0" algn="ctr" defTabSz="914400" rtl="0" eaLnBrk="1" fontAlgn="base" latinLnBrk="1" hangingPunct="1">
                        <a:lnSpc>
                          <a:spcPct val="100000"/>
                        </a:lnSpc>
                        <a:spcBef>
                          <a:spcPct val="0"/>
                        </a:spcBef>
                        <a:spcAft>
                          <a:spcPct val="0"/>
                        </a:spcAft>
                        <a:buClrTx/>
                        <a:buSzTx/>
                        <a:buFontTx/>
                        <a:buNone/>
                        <a:tabLst/>
                      </a:pPr>
                      <a:r>
                        <a:rPr kumimoji="0" lang="en-US" altLang="ko-KR" sz="1200" b="1" i="0" u="none" strike="noStrike" cap="none" normalizeH="0" baseline="0" smtClean="0">
                          <a:ln>
                            <a:noFill/>
                          </a:ln>
                          <a:solidFill>
                            <a:schemeClr val="tx1"/>
                          </a:solidFill>
                          <a:effectLst/>
                          <a:latin typeface="굴림" pitchFamily="50" charset="-127"/>
                          <a:ea typeface="굴림" pitchFamily="50" charset="-127"/>
                        </a:rPr>
                        <a:t>3</a:t>
                      </a:r>
                      <a:endParaRPr kumimoji="0" lang="ko-KR" altLang="en-US" sz="1200" b="1" i="0" u="none" strike="noStrike" cap="none" normalizeH="0" baseline="0" smtClean="0">
                        <a:ln>
                          <a:noFill/>
                        </a:ln>
                        <a:solidFill>
                          <a:schemeClr val="tx1"/>
                        </a:solidFill>
                        <a:effectLst/>
                        <a:latin typeface="굴림" pitchFamily="50" charset="-127"/>
                        <a:ea typeface="굴림" pitchFamily="50" charset="-127"/>
                      </a:endParaRPr>
                    </a:p>
                  </a:txBody>
                  <a:tcPr marT="49530" marB="495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0"/>
                        </a:spcBef>
                        <a:spcAft>
                          <a:spcPct val="0"/>
                        </a:spcAft>
                        <a:buClrTx/>
                        <a:buSzTx/>
                        <a:buFontTx/>
                        <a:buNone/>
                        <a:tabLst/>
                      </a:pPr>
                      <a:r>
                        <a:rPr kumimoji="0" lang="en-US" altLang="ko-KR" sz="1200" b="1" i="0" u="none" strike="noStrike" cap="none" normalizeH="0" baseline="0" smtClean="0">
                          <a:ln>
                            <a:noFill/>
                          </a:ln>
                          <a:solidFill>
                            <a:schemeClr val="tx1"/>
                          </a:solidFill>
                          <a:effectLst/>
                          <a:latin typeface="굴림" pitchFamily="50" charset="-127"/>
                          <a:ea typeface="굴림" pitchFamily="50" charset="-127"/>
                        </a:rPr>
                        <a:t>2</a:t>
                      </a:r>
                    </a:p>
                  </a:txBody>
                  <a:tcPr marT="49530" marB="495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extLst>
                  <a:ext uri="{0D108BD9-81ED-4DB2-BD59-A6C34878D82A}">
                    <a16:rowId xmlns:a16="http://schemas.microsoft.com/office/drawing/2014/main" val="10003"/>
                  </a:ext>
                </a:extLst>
              </a:tr>
              <a:tr h="281940">
                <a:tc>
                  <a:txBody>
                    <a:bodyPr/>
                    <a:lstStyle/>
                    <a:p>
                      <a:pPr marL="0" marR="0" lvl="0" indent="0" algn="ctr" defTabSz="914400" rtl="0" eaLnBrk="1" fontAlgn="base" latinLnBrk="1" hangingPunct="1">
                        <a:lnSpc>
                          <a:spcPct val="100000"/>
                        </a:lnSpc>
                        <a:spcBef>
                          <a:spcPct val="0"/>
                        </a:spcBef>
                        <a:spcAft>
                          <a:spcPct val="0"/>
                        </a:spcAft>
                        <a:buClrTx/>
                        <a:buSzTx/>
                        <a:buFontTx/>
                        <a:buNone/>
                        <a:tabLst/>
                      </a:pPr>
                      <a:r>
                        <a:rPr kumimoji="0" lang="en-US" altLang="ko-KR" sz="1200" b="1" i="0" u="none" strike="noStrike" cap="none" normalizeH="0" baseline="0" smtClean="0">
                          <a:ln>
                            <a:noFill/>
                          </a:ln>
                          <a:solidFill>
                            <a:schemeClr val="tx1"/>
                          </a:solidFill>
                          <a:effectLst/>
                          <a:latin typeface="굴림" pitchFamily="50" charset="-127"/>
                          <a:ea typeface="굴림" pitchFamily="50" charset="-127"/>
                        </a:rPr>
                        <a:t>4</a:t>
                      </a:r>
                      <a:endParaRPr kumimoji="0" lang="ko-KR" altLang="en-US" sz="1200" b="1" i="0" u="none" strike="noStrike" cap="none" normalizeH="0" baseline="0" smtClean="0">
                        <a:ln>
                          <a:noFill/>
                        </a:ln>
                        <a:solidFill>
                          <a:schemeClr val="tx1"/>
                        </a:solidFill>
                        <a:effectLst/>
                        <a:latin typeface="굴림" pitchFamily="50" charset="-127"/>
                        <a:ea typeface="굴림" pitchFamily="50" charset="-127"/>
                      </a:endParaRPr>
                    </a:p>
                  </a:txBody>
                  <a:tcPr marT="49530" marB="495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0"/>
                        </a:spcBef>
                        <a:spcAft>
                          <a:spcPct val="0"/>
                        </a:spcAft>
                        <a:buClrTx/>
                        <a:buSzTx/>
                        <a:buFontTx/>
                        <a:buNone/>
                        <a:tabLst/>
                      </a:pPr>
                      <a:r>
                        <a:rPr kumimoji="0" lang="en-US" altLang="ko-KR" sz="1200" b="1" i="0" u="none" strike="noStrike" cap="none" normalizeH="0" baseline="0" smtClean="0">
                          <a:ln>
                            <a:noFill/>
                          </a:ln>
                          <a:solidFill>
                            <a:schemeClr val="tx1"/>
                          </a:solidFill>
                          <a:effectLst/>
                          <a:latin typeface="굴림" pitchFamily="50" charset="-127"/>
                          <a:ea typeface="굴림" pitchFamily="50" charset="-127"/>
                        </a:rPr>
                        <a:t>1</a:t>
                      </a:r>
                    </a:p>
                  </a:txBody>
                  <a:tcPr marT="49530" marB="495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extLst>
                  <a:ext uri="{0D108BD9-81ED-4DB2-BD59-A6C34878D82A}">
                    <a16:rowId xmlns:a16="http://schemas.microsoft.com/office/drawing/2014/main" val="10004"/>
                  </a:ext>
                </a:extLst>
              </a:tr>
              <a:tr h="281940">
                <a:tc>
                  <a:txBody>
                    <a:bodyPr/>
                    <a:lstStyle/>
                    <a:p>
                      <a:pPr marL="0" marR="0" lvl="0" indent="0" algn="ctr" defTabSz="914400" rtl="0" eaLnBrk="1" fontAlgn="base" latinLnBrk="1" hangingPunct="1">
                        <a:lnSpc>
                          <a:spcPct val="100000"/>
                        </a:lnSpc>
                        <a:spcBef>
                          <a:spcPct val="0"/>
                        </a:spcBef>
                        <a:spcAft>
                          <a:spcPct val="0"/>
                        </a:spcAft>
                        <a:buClrTx/>
                        <a:buSzTx/>
                        <a:buFontTx/>
                        <a:buNone/>
                        <a:tabLst/>
                      </a:pPr>
                      <a:r>
                        <a:rPr kumimoji="0" lang="en-US" altLang="ko-KR" sz="1200" b="1" i="0" u="none" strike="noStrike" cap="none" normalizeH="0" baseline="0" smtClean="0">
                          <a:ln>
                            <a:noFill/>
                          </a:ln>
                          <a:solidFill>
                            <a:schemeClr val="tx1"/>
                          </a:solidFill>
                          <a:effectLst/>
                          <a:latin typeface="굴림" pitchFamily="50" charset="-127"/>
                          <a:ea typeface="굴림" pitchFamily="50" charset="-127"/>
                        </a:rPr>
                        <a:t>5</a:t>
                      </a:r>
                      <a:endParaRPr kumimoji="0" lang="ko-KR" altLang="en-US" sz="1200" b="1" i="0" u="none" strike="noStrike" cap="none" normalizeH="0" baseline="0" smtClean="0">
                        <a:ln>
                          <a:noFill/>
                        </a:ln>
                        <a:solidFill>
                          <a:schemeClr val="tx1"/>
                        </a:solidFill>
                        <a:effectLst/>
                        <a:latin typeface="굴림" pitchFamily="50" charset="-127"/>
                        <a:ea typeface="굴림" pitchFamily="50" charset="-127"/>
                      </a:endParaRPr>
                    </a:p>
                  </a:txBody>
                  <a:tcPr marT="49530" marB="495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0"/>
                        </a:spcBef>
                        <a:spcAft>
                          <a:spcPct val="0"/>
                        </a:spcAft>
                        <a:buClrTx/>
                        <a:buSzTx/>
                        <a:buFontTx/>
                        <a:buNone/>
                        <a:tabLst/>
                      </a:pPr>
                      <a:r>
                        <a:rPr kumimoji="0" lang="en-US" altLang="ko-KR" sz="1200" b="1" i="0" u="none" strike="noStrike" cap="none" normalizeH="0" baseline="0" smtClean="0">
                          <a:ln>
                            <a:noFill/>
                          </a:ln>
                          <a:solidFill>
                            <a:schemeClr val="tx1"/>
                          </a:solidFill>
                          <a:effectLst/>
                          <a:latin typeface="굴림" pitchFamily="50" charset="-127"/>
                          <a:ea typeface="굴림" pitchFamily="50" charset="-127"/>
                        </a:rPr>
                        <a:t>3</a:t>
                      </a:r>
                    </a:p>
                  </a:txBody>
                  <a:tcPr marT="49530" marB="495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extLst>
                  <a:ext uri="{0D108BD9-81ED-4DB2-BD59-A6C34878D82A}">
                    <a16:rowId xmlns:a16="http://schemas.microsoft.com/office/drawing/2014/main" val="10005"/>
                  </a:ext>
                </a:extLst>
              </a:tr>
              <a:tr h="281940">
                <a:tc>
                  <a:txBody>
                    <a:bodyPr/>
                    <a:lstStyle/>
                    <a:p>
                      <a:pPr marL="0" marR="0" lvl="0" indent="0" algn="ctr" defTabSz="914400" rtl="0" eaLnBrk="1" fontAlgn="base" latinLnBrk="1" hangingPunct="1">
                        <a:lnSpc>
                          <a:spcPct val="100000"/>
                        </a:lnSpc>
                        <a:spcBef>
                          <a:spcPct val="0"/>
                        </a:spcBef>
                        <a:spcAft>
                          <a:spcPct val="0"/>
                        </a:spcAft>
                        <a:buClrTx/>
                        <a:buSzTx/>
                        <a:buFontTx/>
                        <a:buNone/>
                        <a:tabLst/>
                      </a:pPr>
                      <a:r>
                        <a:rPr kumimoji="0" lang="en-US" altLang="ko-KR" sz="1200" b="1" i="0" u="none" strike="noStrike" cap="none" normalizeH="0" baseline="0" smtClean="0">
                          <a:ln>
                            <a:noFill/>
                          </a:ln>
                          <a:solidFill>
                            <a:schemeClr val="tx1"/>
                          </a:solidFill>
                          <a:effectLst/>
                          <a:latin typeface="굴림" pitchFamily="50" charset="-127"/>
                          <a:ea typeface="굴림" pitchFamily="50" charset="-127"/>
                        </a:rPr>
                        <a:t>6</a:t>
                      </a:r>
                      <a:endParaRPr kumimoji="0" lang="ko-KR" altLang="en-US" sz="1200" b="1" i="0" u="none" strike="noStrike" cap="none" normalizeH="0" baseline="0" smtClean="0">
                        <a:ln>
                          <a:noFill/>
                        </a:ln>
                        <a:solidFill>
                          <a:schemeClr val="tx1"/>
                        </a:solidFill>
                        <a:effectLst/>
                        <a:latin typeface="굴림" pitchFamily="50" charset="-127"/>
                        <a:ea typeface="굴림" pitchFamily="50" charset="-127"/>
                      </a:endParaRPr>
                    </a:p>
                  </a:txBody>
                  <a:tcPr marT="49530" marB="495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0"/>
                        </a:spcBef>
                        <a:spcAft>
                          <a:spcPct val="0"/>
                        </a:spcAft>
                        <a:buClrTx/>
                        <a:buSzTx/>
                        <a:buFontTx/>
                        <a:buNone/>
                        <a:tabLst/>
                      </a:pPr>
                      <a:r>
                        <a:rPr kumimoji="0" lang="en-US" altLang="ko-KR" sz="1200" b="1" i="0" u="none" strike="noStrike" cap="none" normalizeH="0" baseline="0" smtClean="0">
                          <a:ln>
                            <a:noFill/>
                          </a:ln>
                          <a:solidFill>
                            <a:schemeClr val="tx1"/>
                          </a:solidFill>
                          <a:effectLst/>
                          <a:latin typeface="굴림" pitchFamily="50" charset="-127"/>
                          <a:ea typeface="굴림" pitchFamily="50" charset="-127"/>
                        </a:rPr>
                        <a:t>1</a:t>
                      </a:r>
                    </a:p>
                  </a:txBody>
                  <a:tcPr marT="49530" marB="495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extLst>
                  <a:ext uri="{0D108BD9-81ED-4DB2-BD59-A6C34878D82A}">
                    <a16:rowId xmlns:a16="http://schemas.microsoft.com/office/drawing/2014/main" val="10006"/>
                  </a:ext>
                </a:extLst>
              </a:tr>
              <a:tr h="281940">
                <a:tc>
                  <a:txBody>
                    <a:bodyPr/>
                    <a:lstStyle/>
                    <a:p>
                      <a:pPr marL="0" marR="0" lvl="0" indent="0" algn="ctr" defTabSz="914400" rtl="0" eaLnBrk="1" fontAlgn="base" latinLnBrk="1" hangingPunct="1">
                        <a:lnSpc>
                          <a:spcPct val="100000"/>
                        </a:lnSpc>
                        <a:spcBef>
                          <a:spcPct val="0"/>
                        </a:spcBef>
                        <a:spcAft>
                          <a:spcPct val="0"/>
                        </a:spcAft>
                        <a:buClrTx/>
                        <a:buSzTx/>
                        <a:buFontTx/>
                        <a:buNone/>
                        <a:tabLst/>
                      </a:pPr>
                      <a:r>
                        <a:rPr kumimoji="0" lang="en-US" altLang="ko-KR" sz="1200" b="1" i="0" u="none" strike="noStrike" cap="none" normalizeH="0" baseline="0" smtClean="0">
                          <a:ln>
                            <a:noFill/>
                          </a:ln>
                          <a:solidFill>
                            <a:schemeClr val="tx1"/>
                          </a:solidFill>
                          <a:effectLst/>
                          <a:latin typeface="굴림" pitchFamily="50" charset="-127"/>
                          <a:ea typeface="굴림" pitchFamily="50" charset="-127"/>
                        </a:rPr>
                        <a:t>7</a:t>
                      </a:r>
                      <a:endParaRPr kumimoji="0" lang="ko-KR" altLang="en-US" sz="1200" b="1" i="0" u="none" strike="noStrike" cap="none" normalizeH="0" baseline="0" smtClean="0">
                        <a:ln>
                          <a:noFill/>
                        </a:ln>
                        <a:solidFill>
                          <a:schemeClr val="tx1"/>
                        </a:solidFill>
                        <a:effectLst/>
                        <a:latin typeface="굴림" pitchFamily="50" charset="-127"/>
                        <a:ea typeface="굴림" pitchFamily="50" charset="-127"/>
                      </a:endParaRPr>
                    </a:p>
                  </a:txBody>
                  <a:tcPr marT="49530" marB="495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0"/>
                        </a:spcBef>
                        <a:spcAft>
                          <a:spcPct val="0"/>
                        </a:spcAft>
                        <a:buClrTx/>
                        <a:buSzTx/>
                        <a:buFontTx/>
                        <a:buNone/>
                        <a:tabLst/>
                      </a:pPr>
                      <a:r>
                        <a:rPr kumimoji="0" lang="en-US" altLang="ko-KR" sz="1200" b="1" i="0" u="none" strike="noStrike" cap="none" normalizeH="0" baseline="0" smtClean="0">
                          <a:ln>
                            <a:noFill/>
                          </a:ln>
                          <a:solidFill>
                            <a:schemeClr val="tx1"/>
                          </a:solidFill>
                          <a:effectLst/>
                          <a:latin typeface="굴림" pitchFamily="50" charset="-127"/>
                          <a:ea typeface="굴림" pitchFamily="50" charset="-127"/>
                        </a:rPr>
                        <a:t>2</a:t>
                      </a:r>
                    </a:p>
                  </a:txBody>
                  <a:tcPr marT="49530" marB="495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extLst>
                  <a:ext uri="{0D108BD9-81ED-4DB2-BD59-A6C34878D82A}">
                    <a16:rowId xmlns:a16="http://schemas.microsoft.com/office/drawing/2014/main" val="10007"/>
                  </a:ext>
                </a:extLst>
              </a:tr>
              <a:tr h="281940">
                <a:tc>
                  <a:txBody>
                    <a:bodyPr/>
                    <a:lstStyle/>
                    <a:p>
                      <a:pPr marL="0" marR="0" lvl="0" indent="0" algn="ctr" defTabSz="914400" rtl="0" eaLnBrk="1" fontAlgn="base" latinLnBrk="1" hangingPunct="1">
                        <a:lnSpc>
                          <a:spcPct val="100000"/>
                        </a:lnSpc>
                        <a:spcBef>
                          <a:spcPct val="0"/>
                        </a:spcBef>
                        <a:spcAft>
                          <a:spcPct val="0"/>
                        </a:spcAft>
                        <a:buClrTx/>
                        <a:buSzTx/>
                        <a:buFontTx/>
                        <a:buNone/>
                        <a:tabLst/>
                      </a:pPr>
                      <a:r>
                        <a:rPr kumimoji="0" lang="en-US" altLang="ko-KR" sz="1200" b="1" i="0" u="none" strike="noStrike" cap="none" normalizeH="0" baseline="0" smtClean="0">
                          <a:ln>
                            <a:noFill/>
                          </a:ln>
                          <a:solidFill>
                            <a:schemeClr val="tx1"/>
                          </a:solidFill>
                          <a:effectLst/>
                          <a:latin typeface="굴림" pitchFamily="50" charset="-127"/>
                          <a:ea typeface="굴림" pitchFamily="50" charset="-127"/>
                        </a:rPr>
                        <a:t>8</a:t>
                      </a:r>
                      <a:endParaRPr kumimoji="0" lang="ko-KR" altLang="en-US" sz="1200" b="1" i="0" u="none" strike="noStrike" cap="none" normalizeH="0" baseline="0" smtClean="0">
                        <a:ln>
                          <a:noFill/>
                        </a:ln>
                        <a:solidFill>
                          <a:schemeClr val="tx1"/>
                        </a:solidFill>
                        <a:effectLst/>
                        <a:latin typeface="굴림" pitchFamily="50" charset="-127"/>
                        <a:ea typeface="굴림" pitchFamily="50" charset="-127"/>
                      </a:endParaRPr>
                    </a:p>
                  </a:txBody>
                  <a:tcPr marT="49530" marB="495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0"/>
                        </a:spcBef>
                        <a:spcAft>
                          <a:spcPct val="0"/>
                        </a:spcAft>
                        <a:buClrTx/>
                        <a:buSzTx/>
                        <a:buFontTx/>
                        <a:buNone/>
                        <a:tabLst/>
                      </a:pPr>
                      <a:r>
                        <a:rPr kumimoji="0" lang="en-US" altLang="ko-KR" sz="1200" b="1" i="0" u="none" strike="noStrike" cap="none" normalizeH="0" baseline="0" smtClean="0">
                          <a:ln>
                            <a:noFill/>
                          </a:ln>
                          <a:solidFill>
                            <a:schemeClr val="tx1"/>
                          </a:solidFill>
                          <a:effectLst/>
                          <a:latin typeface="굴림" pitchFamily="50" charset="-127"/>
                          <a:ea typeface="굴림" pitchFamily="50" charset="-127"/>
                        </a:rPr>
                        <a:t>4</a:t>
                      </a:r>
                    </a:p>
                  </a:txBody>
                  <a:tcPr marT="49530" marB="495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extLst>
                  <a:ext uri="{0D108BD9-81ED-4DB2-BD59-A6C34878D82A}">
                    <a16:rowId xmlns:a16="http://schemas.microsoft.com/office/drawing/2014/main" val="10008"/>
                  </a:ext>
                </a:extLst>
              </a:tr>
              <a:tr h="281940">
                <a:tc>
                  <a:txBody>
                    <a:bodyPr/>
                    <a:lstStyle/>
                    <a:p>
                      <a:pPr marL="0" marR="0" lvl="0" indent="0" algn="ctr" defTabSz="914400" rtl="0" eaLnBrk="1" fontAlgn="base" latinLnBrk="1" hangingPunct="1">
                        <a:lnSpc>
                          <a:spcPct val="100000"/>
                        </a:lnSpc>
                        <a:spcBef>
                          <a:spcPct val="0"/>
                        </a:spcBef>
                        <a:spcAft>
                          <a:spcPct val="0"/>
                        </a:spcAft>
                        <a:buClrTx/>
                        <a:buSzTx/>
                        <a:buFontTx/>
                        <a:buNone/>
                        <a:tabLst/>
                      </a:pPr>
                      <a:r>
                        <a:rPr kumimoji="0" lang="en-US" altLang="ko-KR" sz="1200" b="1" i="0" u="none" strike="noStrike" cap="none" normalizeH="0" baseline="0" smtClean="0">
                          <a:ln>
                            <a:noFill/>
                          </a:ln>
                          <a:solidFill>
                            <a:schemeClr val="tx1"/>
                          </a:solidFill>
                          <a:effectLst/>
                          <a:latin typeface="굴림" pitchFamily="50" charset="-127"/>
                          <a:ea typeface="굴림" pitchFamily="50" charset="-127"/>
                        </a:rPr>
                        <a:t>9</a:t>
                      </a:r>
                      <a:endParaRPr kumimoji="0" lang="ko-KR" altLang="en-US" sz="1200" b="1" i="0" u="none" strike="noStrike" cap="none" normalizeH="0" baseline="0" smtClean="0">
                        <a:ln>
                          <a:noFill/>
                        </a:ln>
                        <a:solidFill>
                          <a:schemeClr val="tx1"/>
                        </a:solidFill>
                        <a:effectLst/>
                        <a:latin typeface="굴림" pitchFamily="50" charset="-127"/>
                        <a:ea typeface="굴림" pitchFamily="50" charset="-127"/>
                      </a:endParaRPr>
                    </a:p>
                  </a:txBody>
                  <a:tcPr marT="49530" marB="495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0"/>
                        </a:spcBef>
                        <a:spcAft>
                          <a:spcPct val="0"/>
                        </a:spcAft>
                        <a:buClrTx/>
                        <a:buSzTx/>
                        <a:buFontTx/>
                        <a:buNone/>
                        <a:tabLst/>
                      </a:pPr>
                      <a:r>
                        <a:rPr kumimoji="0" lang="en-US" altLang="ko-KR" sz="1200" b="1" i="0" u="none" strike="noStrike" cap="none" normalizeH="0" baseline="0" smtClean="0">
                          <a:ln>
                            <a:noFill/>
                          </a:ln>
                          <a:solidFill>
                            <a:schemeClr val="tx1"/>
                          </a:solidFill>
                          <a:effectLst/>
                          <a:latin typeface="굴림" pitchFamily="50" charset="-127"/>
                          <a:ea typeface="굴림" pitchFamily="50" charset="-127"/>
                        </a:rPr>
                        <a:t>3</a:t>
                      </a:r>
                    </a:p>
                  </a:txBody>
                  <a:tcPr marT="49530" marB="495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extLst>
                  <a:ext uri="{0D108BD9-81ED-4DB2-BD59-A6C34878D82A}">
                    <a16:rowId xmlns:a16="http://schemas.microsoft.com/office/drawing/2014/main" val="10009"/>
                  </a:ext>
                </a:extLst>
              </a:tr>
              <a:tr h="281940">
                <a:tc>
                  <a:txBody>
                    <a:bodyPr/>
                    <a:lstStyle/>
                    <a:p>
                      <a:pPr marL="0" marR="0" lvl="0" indent="0" algn="ctr" defTabSz="914400" rtl="0" eaLnBrk="1" fontAlgn="base" latinLnBrk="1" hangingPunct="1">
                        <a:lnSpc>
                          <a:spcPct val="100000"/>
                        </a:lnSpc>
                        <a:spcBef>
                          <a:spcPct val="0"/>
                        </a:spcBef>
                        <a:spcAft>
                          <a:spcPct val="0"/>
                        </a:spcAft>
                        <a:buClrTx/>
                        <a:buSzTx/>
                        <a:buFontTx/>
                        <a:buNone/>
                        <a:tabLst/>
                      </a:pPr>
                      <a:r>
                        <a:rPr kumimoji="0" lang="en-US" altLang="ko-KR" sz="1200" b="1" i="0" u="none" strike="noStrike" cap="none" normalizeH="0" baseline="0" smtClean="0">
                          <a:ln>
                            <a:noFill/>
                          </a:ln>
                          <a:solidFill>
                            <a:schemeClr val="tx1"/>
                          </a:solidFill>
                          <a:effectLst/>
                          <a:latin typeface="굴림" pitchFamily="50" charset="-127"/>
                          <a:ea typeface="굴림" pitchFamily="50" charset="-127"/>
                        </a:rPr>
                        <a:t>10</a:t>
                      </a:r>
                      <a:endParaRPr kumimoji="0" lang="ko-KR" altLang="en-US" sz="1200" b="1" i="0" u="none" strike="noStrike" cap="none" normalizeH="0" baseline="0" smtClean="0">
                        <a:ln>
                          <a:noFill/>
                        </a:ln>
                        <a:solidFill>
                          <a:schemeClr val="tx1"/>
                        </a:solidFill>
                        <a:effectLst/>
                        <a:latin typeface="굴림" pitchFamily="50" charset="-127"/>
                        <a:ea typeface="굴림" pitchFamily="50" charset="-127"/>
                      </a:endParaRPr>
                    </a:p>
                  </a:txBody>
                  <a:tcPr marT="49530" marB="495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0"/>
                        </a:spcBef>
                        <a:spcAft>
                          <a:spcPct val="0"/>
                        </a:spcAft>
                        <a:buClrTx/>
                        <a:buSzTx/>
                        <a:buFontTx/>
                        <a:buNone/>
                        <a:tabLst/>
                      </a:pPr>
                      <a:r>
                        <a:rPr kumimoji="0" lang="en-US" altLang="ko-KR" sz="1200" b="1" i="0" u="none" strike="noStrike" cap="none" normalizeH="0" baseline="0" smtClean="0">
                          <a:ln>
                            <a:noFill/>
                          </a:ln>
                          <a:solidFill>
                            <a:schemeClr val="tx1"/>
                          </a:solidFill>
                          <a:effectLst/>
                          <a:latin typeface="굴림" pitchFamily="50" charset="-127"/>
                          <a:ea typeface="굴림" pitchFamily="50" charset="-127"/>
                        </a:rPr>
                        <a:t>2</a:t>
                      </a:r>
                    </a:p>
                  </a:txBody>
                  <a:tcPr marT="49530" marB="495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extLst>
                  <a:ext uri="{0D108BD9-81ED-4DB2-BD59-A6C34878D82A}">
                    <a16:rowId xmlns:a16="http://schemas.microsoft.com/office/drawing/2014/main" val="10010"/>
                  </a:ext>
                </a:extLst>
              </a:tr>
            </a:tbl>
          </a:graphicData>
        </a:graphic>
      </p:graphicFrame>
      <p:graphicFrame>
        <p:nvGraphicFramePr>
          <p:cNvPr id="12" name="Group 5"/>
          <p:cNvGraphicFramePr>
            <a:graphicFrameLocks noGrp="1"/>
          </p:cNvGraphicFramePr>
          <p:nvPr>
            <p:extLst>
              <p:ext uri="{D42A27DB-BD31-4B8C-83A1-F6EECF244321}">
                <p14:modId xmlns:p14="http://schemas.microsoft.com/office/powerpoint/2010/main" val="1411274752"/>
              </p:ext>
            </p:extLst>
          </p:nvPr>
        </p:nvGraphicFramePr>
        <p:xfrm>
          <a:off x="3861048" y="6249145"/>
          <a:ext cx="1368052" cy="3156585"/>
        </p:xfrm>
        <a:graphic>
          <a:graphicData uri="http://schemas.openxmlformats.org/drawingml/2006/table">
            <a:tbl>
              <a:tblPr/>
              <a:tblGrid>
                <a:gridCol w="684026">
                  <a:extLst>
                    <a:ext uri="{9D8B030D-6E8A-4147-A177-3AD203B41FA5}">
                      <a16:colId xmlns:a16="http://schemas.microsoft.com/office/drawing/2014/main" val="20000"/>
                    </a:ext>
                  </a:extLst>
                </a:gridCol>
                <a:gridCol w="684026">
                  <a:extLst>
                    <a:ext uri="{9D8B030D-6E8A-4147-A177-3AD203B41FA5}">
                      <a16:colId xmlns:a16="http://schemas.microsoft.com/office/drawing/2014/main" val="20001"/>
                    </a:ext>
                  </a:extLst>
                </a:gridCol>
              </a:tblGrid>
              <a:tr h="337185">
                <a:tc>
                  <a:txBody>
                    <a:bodyPr/>
                    <a:lstStyle/>
                    <a:p>
                      <a:pPr marL="0" marR="0" lvl="0" indent="0" algn="ctr" defTabSz="914400" rtl="0" eaLnBrk="1" fontAlgn="base" latinLnBrk="1" hangingPunct="1">
                        <a:lnSpc>
                          <a:spcPct val="100000"/>
                        </a:lnSpc>
                        <a:spcBef>
                          <a:spcPct val="0"/>
                        </a:spcBef>
                        <a:spcAft>
                          <a:spcPct val="0"/>
                        </a:spcAft>
                        <a:buClrTx/>
                        <a:buSzTx/>
                        <a:buFontTx/>
                        <a:buNone/>
                        <a:tabLst/>
                      </a:pPr>
                      <a:r>
                        <a:rPr kumimoji="0" lang="ko-KR" altLang="en-US" sz="1200" b="1" i="0" u="none" strike="noStrike" cap="none" normalizeH="0" baseline="0" smtClean="0">
                          <a:ln>
                            <a:noFill/>
                          </a:ln>
                          <a:solidFill>
                            <a:schemeClr val="tx1"/>
                          </a:solidFill>
                          <a:effectLst/>
                          <a:latin typeface="굴림" pitchFamily="50" charset="-127"/>
                          <a:ea typeface="굴림" pitchFamily="50" charset="-127"/>
                        </a:rPr>
                        <a:t>번호</a:t>
                      </a:r>
                    </a:p>
                  </a:txBody>
                  <a:tcPr marT="49530" marB="495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0"/>
                        </a:spcBef>
                        <a:spcAft>
                          <a:spcPct val="0"/>
                        </a:spcAft>
                        <a:buClrTx/>
                        <a:buSzTx/>
                        <a:buFontTx/>
                        <a:buNone/>
                        <a:tabLst/>
                      </a:pPr>
                      <a:r>
                        <a:rPr kumimoji="0" lang="ko-KR" altLang="en-US" sz="1200" b="1" i="0" u="none" strike="noStrike" cap="none" normalizeH="0" baseline="0" smtClean="0">
                          <a:ln>
                            <a:noFill/>
                          </a:ln>
                          <a:solidFill>
                            <a:schemeClr val="tx1"/>
                          </a:solidFill>
                          <a:effectLst/>
                          <a:latin typeface="굴림" pitchFamily="50" charset="-127"/>
                          <a:ea typeface="굴림" pitchFamily="50" charset="-127"/>
                        </a:rPr>
                        <a:t>정답</a:t>
                      </a:r>
                    </a:p>
                  </a:txBody>
                  <a:tcPr marT="49530" marB="495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extLst>
                  <a:ext uri="{0D108BD9-81ED-4DB2-BD59-A6C34878D82A}">
                    <a16:rowId xmlns:a16="http://schemas.microsoft.com/office/drawing/2014/main" val="10000"/>
                  </a:ext>
                </a:extLst>
              </a:tr>
              <a:tr h="281940">
                <a:tc>
                  <a:txBody>
                    <a:bodyPr/>
                    <a:lstStyle/>
                    <a:p>
                      <a:pPr marL="0" marR="0" lvl="0" indent="0" algn="ctr" defTabSz="914400" rtl="0" eaLnBrk="1" fontAlgn="base" latinLnBrk="1" hangingPunct="1">
                        <a:lnSpc>
                          <a:spcPct val="100000"/>
                        </a:lnSpc>
                        <a:spcBef>
                          <a:spcPct val="0"/>
                        </a:spcBef>
                        <a:spcAft>
                          <a:spcPct val="0"/>
                        </a:spcAft>
                        <a:buClrTx/>
                        <a:buSzTx/>
                        <a:buFontTx/>
                        <a:buNone/>
                        <a:tabLst/>
                      </a:pPr>
                      <a:r>
                        <a:rPr kumimoji="0" lang="en-US" altLang="ko-KR" sz="1200" b="1" i="0" u="none" strike="noStrike" cap="none" normalizeH="0" baseline="0" smtClean="0">
                          <a:ln>
                            <a:noFill/>
                          </a:ln>
                          <a:solidFill>
                            <a:schemeClr val="tx1"/>
                          </a:solidFill>
                          <a:effectLst/>
                          <a:latin typeface="굴림" pitchFamily="50" charset="-127"/>
                          <a:ea typeface="굴림" pitchFamily="50" charset="-127"/>
                        </a:rPr>
                        <a:t>11</a:t>
                      </a:r>
                      <a:endParaRPr kumimoji="0" lang="ko-KR" altLang="en-US" sz="1200" b="1" i="0" u="none" strike="noStrike" cap="none" normalizeH="0" baseline="0" smtClean="0">
                        <a:ln>
                          <a:noFill/>
                        </a:ln>
                        <a:solidFill>
                          <a:schemeClr val="tx1"/>
                        </a:solidFill>
                        <a:effectLst/>
                        <a:latin typeface="굴림" pitchFamily="50" charset="-127"/>
                        <a:ea typeface="굴림" pitchFamily="50" charset="-127"/>
                      </a:endParaRPr>
                    </a:p>
                  </a:txBody>
                  <a:tcPr marT="49530" marB="495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0"/>
                        </a:spcBef>
                        <a:spcAft>
                          <a:spcPct val="0"/>
                        </a:spcAft>
                        <a:buClrTx/>
                        <a:buSzTx/>
                        <a:buFontTx/>
                        <a:buNone/>
                        <a:tabLst/>
                      </a:pPr>
                      <a:r>
                        <a:rPr kumimoji="0" lang="en-US" altLang="ko-KR" sz="1200" b="1" i="0" u="none" strike="noStrike" cap="none" normalizeH="0" baseline="0" smtClean="0">
                          <a:ln>
                            <a:noFill/>
                          </a:ln>
                          <a:solidFill>
                            <a:schemeClr val="tx1"/>
                          </a:solidFill>
                          <a:effectLst/>
                          <a:latin typeface="굴림" pitchFamily="50" charset="-127"/>
                          <a:ea typeface="굴림" pitchFamily="50" charset="-127"/>
                        </a:rPr>
                        <a:t>1</a:t>
                      </a:r>
                    </a:p>
                  </a:txBody>
                  <a:tcPr marT="49530" marB="495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extLst>
                  <a:ext uri="{0D108BD9-81ED-4DB2-BD59-A6C34878D82A}">
                    <a16:rowId xmlns:a16="http://schemas.microsoft.com/office/drawing/2014/main" val="10001"/>
                  </a:ext>
                </a:extLst>
              </a:tr>
              <a:tr h="281940">
                <a:tc>
                  <a:txBody>
                    <a:bodyPr/>
                    <a:lstStyle/>
                    <a:p>
                      <a:pPr marL="0" marR="0" lvl="0" indent="0" algn="ctr" defTabSz="914400" rtl="0" eaLnBrk="1" fontAlgn="base" latinLnBrk="1" hangingPunct="1">
                        <a:lnSpc>
                          <a:spcPct val="100000"/>
                        </a:lnSpc>
                        <a:spcBef>
                          <a:spcPct val="0"/>
                        </a:spcBef>
                        <a:spcAft>
                          <a:spcPct val="0"/>
                        </a:spcAft>
                        <a:buClrTx/>
                        <a:buSzTx/>
                        <a:buFontTx/>
                        <a:buNone/>
                        <a:tabLst/>
                      </a:pPr>
                      <a:r>
                        <a:rPr kumimoji="0" lang="en-US" altLang="ko-KR" sz="1200" b="1" i="0" u="none" strike="noStrike" cap="none" normalizeH="0" baseline="0" smtClean="0">
                          <a:ln>
                            <a:noFill/>
                          </a:ln>
                          <a:solidFill>
                            <a:schemeClr val="tx1"/>
                          </a:solidFill>
                          <a:effectLst/>
                          <a:latin typeface="굴림" pitchFamily="50" charset="-127"/>
                          <a:ea typeface="굴림" pitchFamily="50" charset="-127"/>
                        </a:rPr>
                        <a:t>12</a:t>
                      </a:r>
                      <a:endParaRPr kumimoji="0" lang="ko-KR" altLang="en-US" sz="1200" b="1" i="0" u="none" strike="noStrike" cap="none" normalizeH="0" baseline="0" smtClean="0">
                        <a:ln>
                          <a:noFill/>
                        </a:ln>
                        <a:solidFill>
                          <a:schemeClr val="tx1"/>
                        </a:solidFill>
                        <a:effectLst/>
                        <a:latin typeface="굴림" pitchFamily="50" charset="-127"/>
                        <a:ea typeface="굴림" pitchFamily="50" charset="-127"/>
                      </a:endParaRPr>
                    </a:p>
                  </a:txBody>
                  <a:tcPr marT="49530" marB="495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0"/>
                        </a:spcBef>
                        <a:spcAft>
                          <a:spcPct val="0"/>
                        </a:spcAft>
                        <a:buClrTx/>
                        <a:buSzTx/>
                        <a:buFontTx/>
                        <a:buNone/>
                        <a:tabLst/>
                      </a:pPr>
                      <a:r>
                        <a:rPr kumimoji="0" lang="en-US" altLang="ko-KR" sz="1200" b="1" i="0" u="none" strike="noStrike" cap="none" normalizeH="0" baseline="0" smtClean="0">
                          <a:ln>
                            <a:noFill/>
                          </a:ln>
                          <a:solidFill>
                            <a:schemeClr val="tx1"/>
                          </a:solidFill>
                          <a:effectLst/>
                          <a:latin typeface="굴림" pitchFamily="50" charset="-127"/>
                          <a:ea typeface="굴림" pitchFamily="50" charset="-127"/>
                        </a:rPr>
                        <a:t>2</a:t>
                      </a:r>
                    </a:p>
                  </a:txBody>
                  <a:tcPr marT="49530" marB="495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extLst>
                  <a:ext uri="{0D108BD9-81ED-4DB2-BD59-A6C34878D82A}">
                    <a16:rowId xmlns:a16="http://schemas.microsoft.com/office/drawing/2014/main" val="10002"/>
                  </a:ext>
                </a:extLst>
              </a:tr>
              <a:tr h="281940">
                <a:tc>
                  <a:txBody>
                    <a:bodyPr/>
                    <a:lstStyle/>
                    <a:p>
                      <a:pPr marL="0" marR="0" lvl="0" indent="0" algn="ctr" defTabSz="914400" rtl="0" eaLnBrk="1" fontAlgn="base" latinLnBrk="1" hangingPunct="1">
                        <a:lnSpc>
                          <a:spcPct val="100000"/>
                        </a:lnSpc>
                        <a:spcBef>
                          <a:spcPct val="0"/>
                        </a:spcBef>
                        <a:spcAft>
                          <a:spcPct val="0"/>
                        </a:spcAft>
                        <a:buClrTx/>
                        <a:buSzTx/>
                        <a:buFontTx/>
                        <a:buNone/>
                        <a:tabLst/>
                      </a:pPr>
                      <a:r>
                        <a:rPr kumimoji="0" lang="en-US" altLang="ko-KR" sz="1200" b="1" i="0" u="none" strike="noStrike" cap="none" normalizeH="0" baseline="0" smtClean="0">
                          <a:ln>
                            <a:noFill/>
                          </a:ln>
                          <a:solidFill>
                            <a:schemeClr val="tx1"/>
                          </a:solidFill>
                          <a:effectLst/>
                          <a:latin typeface="굴림" pitchFamily="50" charset="-127"/>
                          <a:ea typeface="굴림" pitchFamily="50" charset="-127"/>
                        </a:rPr>
                        <a:t>13</a:t>
                      </a:r>
                      <a:endParaRPr kumimoji="0" lang="ko-KR" altLang="en-US" sz="1200" b="1" i="0" u="none" strike="noStrike" cap="none" normalizeH="0" baseline="0" smtClean="0">
                        <a:ln>
                          <a:noFill/>
                        </a:ln>
                        <a:solidFill>
                          <a:schemeClr val="tx1"/>
                        </a:solidFill>
                        <a:effectLst/>
                        <a:latin typeface="굴림" pitchFamily="50" charset="-127"/>
                        <a:ea typeface="굴림" pitchFamily="50" charset="-127"/>
                      </a:endParaRPr>
                    </a:p>
                  </a:txBody>
                  <a:tcPr marT="49530" marB="495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0"/>
                        </a:spcBef>
                        <a:spcAft>
                          <a:spcPct val="0"/>
                        </a:spcAft>
                        <a:buClrTx/>
                        <a:buSzTx/>
                        <a:buFontTx/>
                        <a:buNone/>
                        <a:tabLst/>
                      </a:pPr>
                      <a:r>
                        <a:rPr kumimoji="0" lang="en-US" altLang="ko-KR" sz="1200" b="1" i="0" u="none" strike="noStrike" cap="none" normalizeH="0" baseline="0" smtClean="0">
                          <a:ln>
                            <a:noFill/>
                          </a:ln>
                          <a:solidFill>
                            <a:schemeClr val="tx1"/>
                          </a:solidFill>
                          <a:effectLst/>
                          <a:latin typeface="굴림" pitchFamily="50" charset="-127"/>
                          <a:ea typeface="굴림" pitchFamily="50" charset="-127"/>
                        </a:rPr>
                        <a:t>3</a:t>
                      </a:r>
                    </a:p>
                  </a:txBody>
                  <a:tcPr marT="49530" marB="495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extLst>
                  <a:ext uri="{0D108BD9-81ED-4DB2-BD59-A6C34878D82A}">
                    <a16:rowId xmlns:a16="http://schemas.microsoft.com/office/drawing/2014/main" val="10003"/>
                  </a:ext>
                </a:extLst>
              </a:tr>
              <a:tr h="281940">
                <a:tc>
                  <a:txBody>
                    <a:bodyPr/>
                    <a:lstStyle/>
                    <a:p>
                      <a:pPr marL="0" marR="0" lvl="0" indent="0" algn="ctr" defTabSz="914400" rtl="0" eaLnBrk="1" fontAlgn="base" latinLnBrk="1" hangingPunct="1">
                        <a:lnSpc>
                          <a:spcPct val="100000"/>
                        </a:lnSpc>
                        <a:spcBef>
                          <a:spcPct val="0"/>
                        </a:spcBef>
                        <a:spcAft>
                          <a:spcPct val="0"/>
                        </a:spcAft>
                        <a:buClrTx/>
                        <a:buSzTx/>
                        <a:buFontTx/>
                        <a:buNone/>
                        <a:tabLst/>
                      </a:pPr>
                      <a:r>
                        <a:rPr kumimoji="0" lang="en-US" altLang="ko-KR" sz="1200" b="1" i="0" u="none" strike="noStrike" cap="none" normalizeH="0" baseline="0" smtClean="0">
                          <a:ln>
                            <a:noFill/>
                          </a:ln>
                          <a:solidFill>
                            <a:schemeClr val="tx1"/>
                          </a:solidFill>
                          <a:effectLst/>
                          <a:latin typeface="굴림" pitchFamily="50" charset="-127"/>
                          <a:ea typeface="굴림" pitchFamily="50" charset="-127"/>
                        </a:rPr>
                        <a:t>14</a:t>
                      </a:r>
                      <a:endParaRPr kumimoji="0" lang="ko-KR" altLang="en-US" sz="1200" b="1" i="0" u="none" strike="noStrike" cap="none" normalizeH="0" baseline="0" smtClean="0">
                        <a:ln>
                          <a:noFill/>
                        </a:ln>
                        <a:solidFill>
                          <a:schemeClr val="tx1"/>
                        </a:solidFill>
                        <a:effectLst/>
                        <a:latin typeface="굴림" pitchFamily="50" charset="-127"/>
                        <a:ea typeface="굴림" pitchFamily="50" charset="-127"/>
                      </a:endParaRPr>
                    </a:p>
                  </a:txBody>
                  <a:tcPr marT="49530" marB="495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0"/>
                        </a:spcBef>
                        <a:spcAft>
                          <a:spcPct val="0"/>
                        </a:spcAft>
                        <a:buClrTx/>
                        <a:buSzTx/>
                        <a:buFontTx/>
                        <a:buNone/>
                        <a:tabLst/>
                      </a:pPr>
                      <a:r>
                        <a:rPr kumimoji="0" lang="en-US" altLang="ko-KR" sz="1200" b="1" i="0" u="none" strike="noStrike" cap="none" normalizeH="0" baseline="0" smtClean="0">
                          <a:ln>
                            <a:noFill/>
                          </a:ln>
                          <a:solidFill>
                            <a:schemeClr val="tx1"/>
                          </a:solidFill>
                          <a:effectLst/>
                          <a:latin typeface="굴림" pitchFamily="50" charset="-127"/>
                          <a:ea typeface="굴림" pitchFamily="50" charset="-127"/>
                        </a:rPr>
                        <a:t>3</a:t>
                      </a:r>
                    </a:p>
                  </a:txBody>
                  <a:tcPr marT="49530" marB="495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extLst>
                  <a:ext uri="{0D108BD9-81ED-4DB2-BD59-A6C34878D82A}">
                    <a16:rowId xmlns:a16="http://schemas.microsoft.com/office/drawing/2014/main" val="10004"/>
                  </a:ext>
                </a:extLst>
              </a:tr>
              <a:tr h="281940">
                <a:tc>
                  <a:txBody>
                    <a:bodyPr/>
                    <a:lstStyle/>
                    <a:p>
                      <a:pPr marL="0" marR="0" lvl="0" indent="0" algn="ctr" defTabSz="914400" rtl="0" eaLnBrk="1" fontAlgn="base" latinLnBrk="1" hangingPunct="1">
                        <a:lnSpc>
                          <a:spcPct val="100000"/>
                        </a:lnSpc>
                        <a:spcBef>
                          <a:spcPct val="0"/>
                        </a:spcBef>
                        <a:spcAft>
                          <a:spcPct val="0"/>
                        </a:spcAft>
                        <a:buClrTx/>
                        <a:buSzTx/>
                        <a:buFontTx/>
                        <a:buNone/>
                        <a:tabLst/>
                      </a:pPr>
                      <a:r>
                        <a:rPr kumimoji="0" lang="en-US" altLang="ko-KR" sz="1200" b="1" i="0" u="none" strike="noStrike" cap="none" normalizeH="0" baseline="0" smtClean="0">
                          <a:ln>
                            <a:noFill/>
                          </a:ln>
                          <a:solidFill>
                            <a:schemeClr val="tx1"/>
                          </a:solidFill>
                          <a:effectLst/>
                          <a:latin typeface="굴림" pitchFamily="50" charset="-127"/>
                          <a:ea typeface="굴림" pitchFamily="50" charset="-127"/>
                        </a:rPr>
                        <a:t>15</a:t>
                      </a:r>
                      <a:endParaRPr kumimoji="0" lang="ko-KR" altLang="en-US" sz="1200" b="1" i="0" u="none" strike="noStrike" cap="none" normalizeH="0" baseline="0" smtClean="0">
                        <a:ln>
                          <a:noFill/>
                        </a:ln>
                        <a:solidFill>
                          <a:schemeClr val="tx1"/>
                        </a:solidFill>
                        <a:effectLst/>
                        <a:latin typeface="굴림" pitchFamily="50" charset="-127"/>
                        <a:ea typeface="굴림" pitchFamily="50" charset="-127"/>
                      </a:endParaRPr>
                    </a:p>
                  </a:txBody>
                  <a:tcPr marT="49530" marB="495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0"/>
                        </a:spcBef>
                        <a:spcAft>
                          <a:spcPct val="0"/>
                        </a:spcAft>
                        <a:buClrTx/>
                        <a:buSzTx/>
                        <a:buFontTx/>
                        <a:buNone/>
                        <a:tabLst/>
                      </a:pPr>
                      <a:r>
                        <a:rPr kumimoji="0" lang="en-US" altLang="ko-KR" sz="1200" b="1" i="0" u="none" strike="noStrike" cap="none" normalizeH="0" baseline="0" smtClean="0">
                          <a:ln>
                            <a:noFill/>
                          </a:ln>
                          <a:solidFill>
                            <a:schemeClr val="tx1"/>
                          </a:solidFill>
                          <a:effectLst/>
                          <a:latin typeface="굴림" pitchFamily="50" charset="-127"/>
                          <a:ea typeface="굴림" pitchFamily="50" charset="-127"/>
                        </a:rPr>
                        <a:t>4</a:t>
                      </a:r>
                    </a:p>
                  </a:txBody>
                  <a:tcPr marT="49530" marB="495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extLst>
                  <a:ext uri="{0D108BD9-81ED-4DB2-BD59-A6C34878D82A}">
                    <a16:rowId xmlns:a16="http://schemas.microsoft.com/office/drawing/2014/main" val="10005"/>
                  </a:ext>
                </a:extLst>
              </a:tr>
              <a:tr h="281940">
                <a:tc>
                  <a:txBody>
                    <a:bodyPr/>
                    <a:lstStyle/>
                    <a:p>
                      <a:pPr marL="0" marR="0" lvl="0" indent="0" algn="ctr" defTabSz="914400" rtl="0" eaLnBrk="1" fontAlgn="base" latinLnBrk="1" hangingPunct="1">
                        <a:lnSpc>
                          <a:spcPct val="100000"/>
                        </a:lnSpc>
                        <a:spcBef>
                          <a:spcPct val="0"/>
                        </a:spcBef>
                        <a:spcAft>
                          <a:spcPct val="0"/>
                        </a:spcAft>
                        <a:buClrTx/>
                        <a:buSzTx/>
                        <a:buFontTx/>
                        <a:buNone/>
                        <a:tabLst/>
                      </a:pPr>
                      <a:r>
                        <a:rPr kumimoji="0" lang="en-US" altLang="ko-KR" sz="1200" b="1" i="0" u="none" strike="noStrike" cap="none" normalizeH="0" baseline="0" smtClean="0">
                          <a:ln>
                            <a:noFill/>
                          </a:ln>
                          <a:solidFill>
                            <a:schemeClr val="tx1"/>
                          </a:solidFill>
                          <a:effectLst/>
                          <a:latin typeface="굴림" pitchFamily="50" charset="-127"/>
                          <a:ea typeface="굴림" pitchFamily="50" charset="-127"/>
                        </a:rPr>
                        <a:t>16</a:t>
                      </a:r>
                      <a:endParaRPr kumimoji="0" lang="ko-KR" altLang="en-US" sz="1200" b="1" i="0" u="none" strike="noStrike" cap="none" normalizeH="0" baseline="0" smtClean="0">
                        <a:ln>
                          <a:noFill/>
                        </a:ln>
                        <a:solidFill>
                          <a:schemeClr val="tx1"/>
                        </a:solidFill>
                        <a:effectLst/>
                        <a:latin typeface="굴림" pitchFamily="50" charset="-127"/>
                        <a:ea typeface="굴림" pitchFamily="50" charset="-127"/>
                      </a:endParaRPr>
                    </a:p>
                  </a:txBody>
                  <a:tcPr marT="49530" marB="495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0"/>
                        </a:spcBef>
                        <a:spcAft>
                          <a:spcPct val="0"/>
                        </a:spcAft>
                        <a:buClrTx/>
                        <a:buSzTx/>
                        <a:buFontTx/>
                        <a:buNone/>
                        <a:tabLst/>
                      </a:pPr>
                      <a:r>
                        <a:rPr kumimoji="0" lang="en-US" altLang="ko-KR" sz="1200" b="1" i="0" u="none" strike="noStrike" cap="none" normalizeH="0" baseline="0" smtClean="0">
                          <a:ln>
                            <a:noFill/>
                          </a:ln>
                          <a:solidFill>
                            <a:schemeClr val="tx1"/>
                          </a:solidFill>
                          <a:effectLst/>
                          <a:latin typeface="굴림" pitchFamily="50" charset="-127"/>
                          <a:ea typeface="굴림" pitchFamily="50" charset="-127"/>
                        </a:rPr>
                        <a:t>3</a:t>
                      </a:r>
                    </a:p>
                  </a:txBody>
                  <a:tcPr marT="49530" marB="495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extLst>
                  <a:ext uri="{0D108BD9-81ED-4DB2-BD59-A6C34878D82A}">
                    <a16:rowId xmlns:a16="http://schemas.microsoft.com/office/drawing/2014/main" val="10006"/>
                  </a:ext>
                </a:extLst>
              </a:tr>
              <a:tr h="281940">
                <a:tc>
                  <a:txBody>
                    <a:bodyPr/>
                    <a:lstStyle/>
                    <a:p>
                      <a:pPr marL="0" marR="0" lvl="0" indent="0" algn="ctr" defTabSz="914400" rtl="0" eaLnBrk="1" fontAlgn="base" latinLnBrk="1" hangingPunct="1">
                        <a:lnSpc>
                          <a:spcPct val="100000"/>
                        </a:lnSpc>
                        <a:spcBef>
                          <a:spcPct val="0"/>
                        </a:spcBef>
                        <a:spcAft>
                          <a:spcPct val="0"/>
                        </a:spcAft>
                        <a:buClrTx/>
                        <a:buSzTx/>
                        <a:buFontTx/>
                        <a:buNone/>
                        <a:tabLst/>
                      </a:pPr>
                      <a:r>
                        <a:rPr kumimoji="0" lang="en-US" altLang="ko-KR" sz="1200" b="1" i="0" u="none" strike="noStrike" cap="none" normalizeH="0" baseline="0" smtClean="0">
                          <a:ln>
                            <a:noFill/>
                          </a:ln>
                          <a:solidFill>
                            <a:schemeClr val="tx1"/>
                          </a:solidFill>
                          <a:effectLst/>
                          <a:latin typeface="굴림" pitchFamily="50" charset="-127"/>
                          <a:ea typeface="굴림" pitchFamily="50" charset="-127"/>
                        </a:rPr>
                        <a:t>17</a:t>
                      </a:r>
                      <a:endParaRPr kumimoji="0" lang="ko-KR" altLang="en-US" sz="1200" b="1" i="0" u="none" strike="noStrike" cap="none" normalizeH="0" baseline="0" smtClean="0">
                        <a:ln>
                          <a:noFill/>
                        </a:ln>
                        <a:solidFill>
                          <a:schemeClr val="tx1"/>
                        </a:solidFill>
                        <a:effectLst/>
                        <a:latin typeface="굴림" pitchFamily="50" charset="-127"/>
                        <a:ea typeface="굴림" pitchFamily="50" charset="-127"/>
                      </a:endParaRPr>
                    </a:p>
                  </a:txBody>
                  <a:tcPr marT="49530" marB="495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0"/>
                        </a:spcBef>
                        <a:spcAft>
                          <a:spcPct val="0"/>
                        </a:spcAft>
                        <a:buClrTx/>
                        <a:buSzTx/>
                        <a:buFontTx/>
                        <a:buNone/>
                        <a:tabLst/>
                      </a:pPr>
                      <a:r>
                        <a:rPr kumimoji="0" lang="en-US" altLang="ko-KR" sz="1200" b="1" i="0" u="none" strike="noStrike" cap="none" normalizeH="0" baseline="0" smtClean="0">
                          <a:ln>
                            <a:noFill/>
                          </a:ln>
                          <a:solidFill>
                            <a:schemeClr val="tx1"/>
                          </a:solidFill>
                          <a:effectLst/>
                          <a:latin typeface="굴림" pitchFamily="50" charset="-127"/>
                          <a:ea typeface="굴림" pitchFamily="50" charset="-127"/>
                        </a:rPr>
                        <a:t>3</a:t>
                      </a:r>
                    </a:p>
                  </a:txBody>
                  <a:tcPr marT="49530" marB="495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extLst>
                  <a:ext uri="{0D108BD9-81ED-4DB2-BD59-A6C34878D82A}">
                    <a16:rowId xmlns:a16="http://schemas.microsoft.com/office/drawing/2014/main" val="10007"/>
                  </a:ext>
                </a:extLst>
              </a:tr>
              <a:tr h="281940">
                <a:tc>
                  <a:txBody>
                    <a:bodyPr/>
                    <a:lstStyle/>
                    <a:p>
                      <a:pPr marL="0" marR="0" lvl="0" indent="0" algn="ctr" defTabSz="914400" rtl="0" eaLnBrk="1" fontAlgn="base" latinLnBrk="1" hangingPunct="1">
                        <a:lnSpc>
                          <a:spcPct val="100000"/>
                        </a:lnSpc>
                        <a:spcBef>
                          <a:spcPct val="0"/>
                        </a:spcBef>
                        <a:spcAft>
                          <a:spcPct val="0"/>
                        </a:spcAft>
                        <a:buClrTx/>
                        <a:buSzTx/>
                        <a:buFontTx/>
                        <a:buNone/>
                        <a:tabLst/>
                      </a:pPr>
                      <a:r>
                        <a:rPr kumimoji="0" lang="en-US" altLang="ko-KR" sz="1200" b="1" i="0" u="none" strike="noStrike" cap="none" normalizeH="0" baseline="0" smtClean="0">
                          <a:ln>
                            <a:noFill/>
                          </a:ln>
                          <a:solidFill>
                            <a:schemeClr val="tx1"/>
                          </a:solidFill>
                          <a:effectLst/>
                          <a:latin typeface="굴림" pitchFamily="50" charset="-127"/>
                          <a:ea typeface="굴림" pitchFamily="50" charset="-127"/>
                        </a:rPr>
                        <a:t>18</a:t>
                      </a:r>
                      <a:endParaRPr kumimoji="0" lang="ko-KR" altLang="en-US" sz="1200" b="1" i="0" u="none" strike="noStrike" cap="none" normalizeH="0" baseline="0" smtClean="0">
                        <a:ln>
                          <a:noFill/>
                        </a:ln>
                        <a:solidFill>
                          <a:schemeClr val="tx1"/>
                        </a:solidFill>
                        <a:effectLst/>
                        <a:latin typeface="굴림" pitchFamily="50" charset="-127"/>
                        <a:ea typeface="굴림" pitchFamily="50" charset="-127"/>
                      </a:endParaRPr>
                    </a:p>
                  </a:txBody>
                  <a:tcPr marT="49530" marB="495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0"/>
                        </a:spcBef>
                        <a:spcAft>
                          <a:spcPct val="0"/>
                        </a:spcAft>
                        <a:buClrTx/>
                        <a:buSzTx/>
                        <a:buFontTx/>
                        <a:buNone/>
                        <a:tabLst/>
                      </a:pPr>
                      <a:r>
                        <a:rPr kumimoji="0" lang="en-US" altLang="ko-KR" sz="1200" b="1" i="0" u="none" strike="noStrike" cap="none" normalizeH="0" baseline="0" smtClean="0">
                          <a:ln>
                            <a:noFill/>
                          </a:ln>
                          <a:solidFill>
                            <a:schemeClr val="tx1"/>
                          </a:solidFill>
                          <a:effectLst/>
                          <a:latin typeface="굴림" pitchFamily="50" charset="-127"/>
                          <a:ea typeface="굴림" pitchFamily="50" charset="-127"/>
                        </a:rPr>
                        <a:t>2</a:t>
                      </a:r>
                    </a:p>
                  </a:txBody>
                  <a:tcPr marT="49530" marB="495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extLst>
                  <a:ext uri="{0D108BD9-81ED-4DB2-BD59-A6C34878D82A}">
                    <a16:rowId xmlns:a16="http://schemas.microsoft.com/office/drawing/2014/main" val="10008"/>
                  </a:ext>
                </a:extLst>
              </a:tr>
              <a:tr h="281940">
                <a:tc>
                  <a:txBody>
                    <a:bodyPr/>
                    <a:lstStyle/>
                    <a:p>
                      <a:pPr marL="0" marR="0" lvl="0" indent="0" algn="ctr" defTabSz="914400" rtl="0" eaLnBrk="1" fontAlgn="base" latinLnBrk="1" hangingPunct="1">
                        <a:lnSpc>
                          <a:spcPct val="100000"/>
                        </a:lnSpc>
                        <a:spcBef>
                          <a:spcPct val="0"/>
                        </a:spcBef>
                        <a:spcAft>
                          <a:spcPct val="0"/>
                        </a:spcAft>
                        <a:buClrTx/>
                        <a:buSzTx/>
                        <a:buFontTx/>
                        <a:buNone/>
                        <a:tabLst/>
                      </a:pPr>
                      <a:r>
                        <a:rPr kumimoji="0" lang="en-US" altLang="ko-KR" sz="1200" b="1" i="0" u="none" strike="noStrike" cap="none" normalizeH="0" baseline="0" smtClean="0">
                          <a:ln>
                            <a:noFill/>
                          </a:ln>
                          <a:solidFill>
                            <a:schemeClr val="tx1"/>
                          </a:solidFill>
                          <a:effectLst/>
                          <a:latin typeface="굴림" pitchFamily="50" charset="-127"/>
                          <a:ea typeface="굴림" pitchFamily="50" charset="-127"/>
                        </a:rPr>
                        <a:t>19</a:t>
                      </a:r>
                      <a:endParaRPr kumimoji="0" lang="ko-KR" altLang="en-US" sz="1200" b="1" i="0" u="none" strike="noStrike" cap="none" normalizeH="0" baseline="0" smtClean="0">
                        <a:ln>
                          <a:noFill/>
                        </a:ln>
                        <a:solidFill>
                          <a:schemeClr val="tx1"/>
                        </a:solidFill>
                        <a:effectLst/>
                        <a:latin typeface="굴림" pitchFamily="50" charset="-127"/>
                        <a:ea typeface="굴림" pitchFamily="50" charset="-127"/>
                      </a:endParaRPr>
                    </a:p>
                  </a:txBody>
                  <a:tcPr marT="49530" marB="495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0"/>
                        </a:spcBef>
                        <a:spcAft>
                          <a:spcPct val="0"/>
                        </a:spcAft>
                        <a:buClrTx/>
                        <a:buSzTx/>
                        <a:buFontTx/>
                        <a:buNone/>
                        <a:tabLst/>
                      </a:pPr>
                      <a:r>
                        <a:rPr kumimoji="0" lang="en-US" altLang="ko-KR" sz="1200" b="1" i="0" u="none" strike="noStrike" cap="none" normalizeH="0" baseline="0" smtClean="0">
                          <a:ln>
                            <a:noFill/>
                          </a:ln>
                          <a:solidFill>
                            <a:schemeClr val="tx1"/>
                          </a:solidFill>
                          <a:effectLst/>
                          <a:latin typeface="굴림" pitchFamily="50" charset="-127"/>
                          <a:ea typeface="굴림" pitchFamily="50" charset="-127"/>
                        </a:rPr>
                        <a:t>1</a:t>
                      </a:r>
                    </a:p>
                  </a:txBody>
                  <a:tcPr marT="49530" marB="495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extLst>
                  <a:ext uri="{0D108BD9-81ED-4DB2-BD59-A6C34878D82A}">
                    <a16:rowId xmlns:a16="http://schemas.microsoft.com/office/drawing/2014/main" val="10009"/>
                  </a:ext>
                </a:extLst>
              </a:tr>
              <a:tr h="281940">
                <a:tc>
                  <a:txBody>
                    <a:bodyPr/>
                    <a:lstStyle/>
                    <a:p>
                      <a:pPr marL="0" marR="0" lvl="0" indent="0" algn="ctr" defTabSz="914400" rtl="0" eaLnBrk="1" fontAlgn="base" latinLnBrk="1" hangingPunct="1">
                        <a:lnSpc>
                          <a:spcPct val="100000"/>
                        </a:lnSpc>
                        <a:spcBef>
                          <a:spcPct val="0"/>
                        </a:spcBef>
                        <a:spcAft>
                          <a:spcPct val="0"/>
                        </a:spcAft>
                        <a:buClrTx/>
                        <a:buSzTx/>
                        <a:buFontTx/>
                        <a:buNone/>
                        <a:tabLst/>
                      </a:pPr>
                      <a:r>
                        <a:rPr kumimoji="0" lang="en-US" altLang="ko-KR" sz="1200" b="1" i="0" u="none" strike="noStrike" cap="none" normalizeH="0" baseline="0" smtClean="0">
                          <a:ln>
                            <a:noFill/>
                          </a:ln>
                          <a:solidFill>
                            <a:schemeClr val="tx1"/>
                          </a:solidFill>
                          <a:effectLst/>
                          <a:latin typeface="굴림" pitchFamily="50" charset="-127"/>
                          <a:ea typeface="굴림" pitchFamily="50" charset="-127"/>
                        </a:rPr>
                        <a:t>20</a:t>
                      </a:r>
                      <a:endParaRPr kumimoji="0" lang="ko-KR" altLang="en-US" sz="1200" b="1" i="0" u="none" strike="noStrike" cap="none" normalizeH="0" baseline="0" smtClean="0">
                        <a:ln>
                          <a:noFill/>
                        </a:ln>
                        <a:solidFill>
                          <a:schemeClr val="tx1"/>
                        </a:solidFill>
                        <a:effectLst/>
                        <a:latin typeface="굴림" pitchFamily="50" charset="-127"/>
                        <a:ea typeface="굴림" pitchFamily="50" charset="-127"/>
                      </a:endParaRPr>
                    </a:p>
                  </a:txBody>
                  <a:tcPr marT="49530" marB="495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0"/>
                        </a:spcBef>
                        <a:spcAft>
                          <a:spcPct val="0"/>
                        </a:spcAft>
                        <a:buClrTx/>
                        <a:buSzTx/>
                        <a:buFontTx/>
                        <a:buNone/>
                        <a:tabLst/>
                      </a:pPr>
                      <a:r>
                        <a:rPr kumimoji="0" lang="en-US" altLang="ko-KR" sz="1200" b="1" i="0" u="none" strike="noStrike" cap="none" normalizeH="0" baseline="0" smtClean="0">
                          <a:ln>
                            <a:noFill/>
                          </a:ln>
                          <a:solidFill>
                            <a:schemeClr val="tx1"/>
                          </a:solidFill>
                          <a:effectLst/>
                          <a:latin typeface="굴림" pitchFamily="50" charset="-127"/>
                          <a:ea typeface="굴림" pitchFamily="50" charset="-127"/>
                        </a:rPr>
                        <a:t>2</a:t>
                      </a:r>
                    </a:p>
                  </a:txBody>
                  <a:tcPr marT="49530" marB="495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extLst>
                  <a:ext uri="{0D108BD9-81ED-4DB2-BD59-A6C34878D82A}">
                    <a16:rowId xmlns:a16="http://schemas.microsoft.com/office/drawing/2014/main" val="10010"/>
                  </a:ext>
                </a:extLst>
              </a:tr>
            </a:tbl>
          </a:graphicData>
        </a:graphic>
      </p:graphicFrame>
      <p:sp>
        <p:nvSpPr>
          <p:cNvPr id="13" name="TextBox 12"/>
          <p:cNvSpPr txBox="1"/>
          <p:nvPr/>
        </p:nvSpPr>
        <p:spPr>
          <a:xfrm>
            <a:off x="990553" y="2648745"/>
            <a:ext cx="592597" cy="307777"/>
          </a:xfrm>
          <a:prstGeom prst="rect">
            <a:avLst/>
          </a:prstGeom>
          <a:noFill/>
        </p:spPr>
        <p:txBody>
          <a:bodyPr wrap="square" rtlCol="0">
            <a:spAutoFit/>
          </a:bodyPr>
          <a:lstStyle/>
          <a:p>
            <a:r>
              <a:rPr lang="en-US" sz="1400" smtClean="0"/>
              <a:t>Đề 1</a:t>
            </a:r>
            <a:endParaRPr lang="en-US" sz="1400"/>
          </a:p>
        </p:txBody>
      </p:sp>
      <p:sp>
        <p:nvSpPr>
          <p:cNvPr id="14" name="TextBox 13"/>
          <p:cNvSpPr txBox="1"/>
          <p:nvPr/>
        </p:nvSpPr>
        <p:spPr>
          <a:xfrm>
            <a:off x="990553" y="7833321"/>
            <a:ext cx="592597" cy="307777"/>
          </a:xfrm>
          <a:prstGeom prst="rect">
            <a:avLst/>
          </a:prstGeom>
          <a:noFill/>
        </p:spPr>
        <p:txBody>
          <a:bodyPr wrap="square" rtlCol="0">
            <a:spAutoFit/>
          </a:bodyPr>
          <a:lstStyle/>
          <a:p>
            <a:r>
              <a:rPr lang="en-US" sz="1400" smtClean="0"/>
              <a:t>Đề 2</a:t>
            </a:r>
            <a:endParaRPr lang="en-US" sz="1400"/>
          </a:p>
        </p:txBody>
      </p:sp>
    </p:spTree>
    <p:extLst>
      <p:ext uri="{BB962C8B-B14F-4D97-AF65-F5344CB8AC3E}">
        <p14:creationId xmlns:p14="http://schemas.microsoft.com/office/powerpoint/2010/main" val="812303951"/>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Line 2">
            <a:extLst>
              <a:ext uri="{FF2B5EF4-FFF2-40B4-BE49-F238E27FC236}">
                <a16:creationId xmlns:a16="http://schemas.microsoft.com/office/drawing/2014/main" id="{EDF6792C-8CC5-4145-9D7D-32C3307CB0C0}"/>
              </a:ext>
            </a:extLst>
          </p:cNvPr>
          <p:cNvSpPr>
            <a:spLocks noChangeShapeType="1"/>
          </p:cNvSpPr>
          <p:nvPr/>
        </p:nvSpPr>
        <p:spPr bwMode="auto">
          <a:xfrm>
            <a:off x="279400" y="609600"/>
            <a:ext cx="6324600" cy="0"/>
          </a:xfrm>
          <a:prstGeom prst="line">
            <a:avLst/>
          </a:prstGeom>
          <a:noFill/>
          <a:ln w="57150" cmpd="thinThick">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latinLnBrk="0"/>
            <a:endParaRPr lang="ko-KR" altLang="en-US"/>
          </a:p>
        </p:txBody>
      </p:sp>
      <p:sp>
        <p:nvSpPr>
          <p:cNvPr id="2052" name="Rectangle 3">
            <a:extLst>
              <a:ext uri="{FF2B5EF4-FFF2-40B4-BE49-F238E27FC236}">
                <a16:creationId xmlns:a16="http://schemas.microsoft.com/office/drawing/2014/main" id="{46BC55DC-0DC3-431B-A913-A53210FE41B0}"/>
              </a:ext>
            </a:extLst>
          </p:cNvPr>
          <p:cNvSpPr>
            <a:spLocks noChangeArrowheads="1"/>
          </p:cNvSpPr>
          <p:nvPr/>
        </p:nvSpPr>
        <p:spPr bwMode="auto">
          <a:xfrm>
            <a:off x="304800" y="776288"/>
            <a:ext cx="3124200" cy="890111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rIns="0"/>
          <a:lstStyle>
            <a:lvl1pPr marL="457200" indent="-457200" eaLnBrk="0" hangingPunct="0">
              <a:spcBef>
                <a:spcPct val="20000"/>
              </a:spcBef>
              <a:buChar char="•"/>
              <a:defRPr kumimoji="1" sz="3200">
                <a:solidFill>
                  <a:schemeClr val="tx1"/>
                </a:solidFill>
                <a:latin typeface="굴림" panose="020B0600000101010101" pitchFamily="50" charset="-127"/>
                <a:ea typeface="굴림" panose="020B0600000101010101" pitchFamily="50" charset="-127"/>
              </a:defRPr>
            </a:lvl1pPr>
            <a:lvl2pPr marL="742950" indent="-285750" eaLnBrk="0" hangingPunct="0">
              <a:spcBef>
                <a:spcPct val="20000"/>
              </a:spcBef>
              <a:buChar char="–"/>
              <a:defRPr kumimoji="1" sz="2800">
                <a:solidFill>
                  <a:schemeClr val="tx1"/>
                </a:solidFill>
                <a:latin typeface="굴림" panose="020B0600000101010101" pitchFamily="50" charset="-127"/>
                <a:ea typeface="굴림" panose="020B0600000101010101" pitchFamily="50" charset="-127"/>
              </a:defRPr>
            </a:lvl2pPr>
            <a:lvl3pPr marL="1143000" indent="-228600" eaLnBrk="0" hangingPunct="0">
              <a:spcBef>
                <a:spcPct val="20000"/>
              </a:spcBef>
              <a:buChar char="•"/>
              <a:defRPr kumimoji="1" sz="2400">
                <a:solidFill>
                  <a:schemeClr val="tx1"/>
                </a:solidFill>
                <a:latin typeface="굴림" panose="020B0600000101010101" pitchFamily="50" charset="-127"/>
                <a:ea typeface="굴림" panose="020B0600000101010101" pitchFamily="50" charset="-127"/>
              </a:defRPr>
            </a:lvl3pPr>
            <a:lvl4pPr marL="1600200" indent="-228600" eaLnBrk="0" hangingPunct="0">
              <a:spcBef>
                <a:spcPct val="20000"/>
              </a:spcBef>
              <a:buChar char="–"/>
              <a:defRPr kumimoji="1" sz="2000">
                <a:solidFill>
                  <a:schemeClr val="tx1"/>
                </a:solidFill>
                <a:latin typeface="굴림" panose="020B0600000101010101" pitchFamily="50" charset="-127"/>
                <a:ea typeface="굴림" panose="020B0600000101010101" pitchFamily="50" charset="-127"/>
              </a:defRPr>
            </a:lvl4pPr>
            <a:lvl5pPr marL="2057400" indent="-228600" eaLnBrk="0" hangingPunct="0">
              <a:spcBef>
                <a:spcPct val="20000"/>
              </a:spcBef>
              <a:buChar char="»"/>
              <a:defRPr kumimoji="1" sz="2000">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20000"/>
              </a:spcBef>
              <a:spcAft>
                <a:spcPct val="0"/>
              </a:spcAft>
              <a:buChar char="»"/>
              <a:defRPr kumimoji="1" sz="2000">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20000"/>
              </a:spcBef>
              <a:spcAft>
                <a:spcPct val="0"/>
              </a:spcAft>
              <a:buChar char="»"/>
              <a:defRPr kumimoji="1" sz="2000">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20000"/>
              </a:spcBef>
              <a:spcAft>
                <a:spcPct val="0"/>
              </a:spcAft>
              <a:buChar char="»"/>
              <a:defRPr kumimoji="1" sz="2000">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20000"/>
              </a:spcBef>
              <a:spcAft>
                <a:spcPct val="0"/>
              </a:spcAft>
              <a:buChar char="»"/>
              <a:defRPr kumimoji="1" sz="2000">
                <a:solidFill>
                  <a:schemeClr val="tx1"/>
                </a:solidFill>
                <a:latin typeface="굴림" panose="020B0600000101010101" pitchFamily="50" charset="-127"/>
                <a:ea typeface="굴림" panose="020B0600000101010101" pitchFamily="50" charset="-127"/>
              </a:defRPr>
            </a:lvl9pPr>
          </a:lstStyle>
          <a:p>
            <a:pPr eaLnBrk="1" latinLnBrk="0" hangingPunct="1">
              <a:spcBef>
                <a:spcPct val="0"/>
              </a:spcBef>
              <a:buFontTx/>
              <a:buNone/>
            </a:pPr>
            <a:endParaRPr lang="en-US" altLang="ko-KR" sz="900">
              <a:latin typeface="돋움" panose="020B0600000101010101" pitchFamily="50" charset="-127"/>
              <a:ea typeface="돋움" panose="020B0600000101010101" pitchFamily="50" charset="-127"/>
            </a:endParaRPr>
          </a:p>
          <a:p>
            <a:pPr eaLnBrk="1" latinLnBrk="0" hangingPunct="1">
              <a:spcBef>
                <a:spcPct val="0"/>
              </a:spcBef>
              <a:buFontTx/>
              <a:buNone/>
            </a:pPr>
            <a:endParaRPr lang="en-US" altLang="ko-KR" sz="900">
              <a:latin typeface="돋움" panose="020B0600000101010101" pitchFamily="50" charset="-127"/>
              <a:ea typeface="돋움" panose="020B0600000101010101" pitchFamily="50" charset="-127"/>
            </a:endParaRPr>
          </a:p>
          <a:p>
            <a:pPr eaLnBrk="1" latinLnBrk="0" hangingPunct="1">
              <a:spcBef>
                <a:spcPct val="0"/>
              </a:spcBef>
              <a:buFontTx/>
              <a:buNone/>
            </a:pPr>
            <a:endParaRPr lang="en-US" altLang="ko-KR" sz="900">
              <a:latin typeface="돋움" panose="020B0600000101010101" pitchFamily="50" charset="-127"/>
              <a:ea typeface="돋움" panose="020B0600000101010101" pitchFamily="50" charset="-127"/>
            </a:endParaRPr>
          </a:p>
          <a:p>
            <a:pPr eaLnBrk="1" latinLnBrk="0" hangingPunct="1">
              <a:spcBef>
                <a:spcPct val="0"/>
              </a:spcBef>
              <a:buFontTx/>
              <a:buNone/>
            </a:pPr>
            <a:endParaRPr lang="en-US" altLang="ko-KR" sz="900">
              <a:latin typeface="돋움" panose="020B0600000101010101" pitchFamily="50" charset="-127"/>
              <a:ea typeface="돋움" panose="020B0600000101010101" pitchFamily="50" charset="-127"/>
            </a:endParaRPr>
          </a:p>
          <a:p>
            <a:pPr eaLnBrk="1" latinLnBrk="0" hangingPunct="1">
              <a:spcBef>
                <a:spcPct val="0"/>
              </a:spcBef>
              <a:buFontTx/>
              <a:buNone/>
            </a:pPr>
            <a:endParaRPr lang="en-US" altLang="ko-KR" sz="900">
              <a:latin typeface="돋움" panose="020B0600000101010101" pitchFamily="50" charset="-127"/>
              <a:ea typeface="돋움" panose="020B0600000101010101" pitchFamily="50" charset="-127"/>
            </a:endParaRPr>
          </a:p>
          <a:p>
            <a:pPr eaLnBrk="1" latinLnBrk="0" hangingPunct="1">
              <a:spcBef>
                <a:spcPct val="0"/>
              </a:spcBef>
              <a:buFontTx/>
              <a:buNone/>
            </a:pPr>
            <a:endParaRPr lang="en-US" altLang="ko-KR" sz="900">
              <a:latin typeface="돋움" panose="020B0600000101010101" pitchFamily="50" charset="-127"/>
              <a:ea typeface="돋움" panose="020B0600000101010101" pitchFamily="50" charset="-127"/>
            </a:endParaRPr>
          </a:p>
          <a:p>
            <a:pPr eaLnBrk="1" latinLnBrk="0" hangingPunct="1">
              <a:spcBef>
                <a:spcPct val="0"/>
              </a:spcBef>
              <a:buFontTx/>
              <a:buNone/>
            </a:pPr>
            <a:endParaRPr lang="en-US" altLang="ko-KR" sz="900">
              <a:latin typeface="돋움" panose="020B0600000101010101" pitchFamily="50" charset="-127"/>
              <a:ea typeface="돋움" panose="020B0600000101010101" pitchFamily="50" charset="-127"/>
            </a:endParaRPr>
          </a:p>
          <a:p>
            <a:pPr eaLnBrk="1" latinLnBrk="0" hangingPunct="1">
              <a:spcBef>
                <a:spcPct val="0"/>
              </a:spcBef>
              <a:buFontTx/>
              <a:buNone/>
            </a:pPr>
            <a:endParaRPr lang="en-US" altLang="ko-KR" sz="900">
              <a:latin typeface="돋움" panose="020B0600000101010101" pitchFamily="50" charset="-127"/>
              <a:ea typeface="돋움" panose="020B0600000101010101" pitchFamily="50" charset="-127"/>
            </a:endParaRPr>
          </a:p>
          <a:p>
            <a:pPr eaLnBrk="1" latinLnBrk="0" hangingPunct="1">
              <a:spcBef>
                <a:spcPct val="0"/>
              </a:spcBef>
              <a:buFontTx/>
              <a:buNone/>
            </a:pPr>
            <a:endParaRPr lang="en-US" altLang="ko-KR" sz="900">
              <a:latin typeface="돋움" panose="020B0600000101010101" pitchFamily="50" charset="-127"/>
              <a:ea typeface="돋움" panose="020B0600000101010101" pitchFamily="50" charset="-127"/>
            </a:endParaRPr>
          </a:p>
          <a:p>
            <a:pPr eaLnBrk="1" latinLnBrk="0" hangingPunct="1">
              <a:spcBef>
                <a:spcPct val="0"/>
              </a:spcBef>
              <a:buFontTx/>
              <a:buNone/>
            </a:pPr>
            <a:endParaRPr lang="en-US" altLang="ko-KR" sz="900">
              <a:latin typeface="돋움" panose="020B0600000101010101" pitchFamily="50" charset="-127"/>
              <a:ea typeface="돋움" panose="020B0600000101010101" pitchFamily="50" charset="-127"/>
            </a:endParaRPr>
          </a:p>
          <a:p>
            <a:pPr eaLnBrk="1" latinLnBrk="0" hangingPunct="1">
              <a:spcBef>
                <a:spcPct val="0"/>
              </a:spcBef>
              <a:buFontTx/>
              <a:buNone/>
            </a:pPr>
            <a:endParaRPr lang="en-US" altLang="ko-KR" sz="900">
              <a:latin typeface="돋움" panose="020B0600000101010101" pitchFamily="50" charset="-127"/>
              <a:ea typeface="돋움" panose="020B0600000101010101" pitchFamily="50" charset="-127"/>
            </a:endParaRPr>
          </a:p>
          <a:p>
            <a:pPr eaLnBrk="1" latinLnBrk="0" hangingPunct="1">
              <a:spcBef>
                <a:spcPct val="0"/>
              </a:spcBef>
              <a:buFontTx/>
              <a:buNone/>
            </a:pPr>
            <a:endParaRPr lang="en-US" altLang="ko-KR" sz="900">
              <a:latin typeface="돋움" panose="020B0600000101010101" pitchFamily="50" charset="-127"/>
              <a:ea typeface="돋움" panose="020B0600000101010101" pitchFamily="50" charset="-127"/>
            </a:endParaRPr>
          </a:p>
          <a:p>
            <a:pPr eaLnBrk="1" latinLnBrk="0" hangingPunct="1">
              <a:spcBef>
                <a:spcPct val="0"/>
              </a:spcBef>
              <a:buFontTx/>
              <a:buNone/>
            </a:pPr>
            <a:endParaRPr lang="en-US" altLang="ko-KR" sz="900">
              <a:latin typeface="돋움" panose="020B0600000101010101" pitchFamily="50" charset="-127"/>
              <a:ea typeface="돋움" panose="020B0600000101010101" pitchFamily="50" charset="-127"/>
            </a:endParaRPr>
          </a:p>
          <a:p>
            <a:pPr eaLnBrk="1" latinLnBrk="0" hangingPunct="1">
              <a:spcBef>
                <a:spcPct val="0"/>
              </a:spcBef>
              <a:buFontTx/>
              <a:buNone/>
            </a:pPr>
            <a:endParaRPr lang="en-US" altLang="ko-KR" sz="900">
              <a:latin typeface="돋움" panose="020B0600000101010101" pitchFamily="50" charset="-127"/>
              <a:ea typeface="돋움" panose="020B0600000101010101" pitchFamily="50" charset="-127"/>
            </a:endParaRPr>
          </a:p>
          <a:p>
            <a:pPr eaLnBrk="1" latinLnBrk="0" hangingPunct="1">
              <a:spcBef>
                <a:spcPct val="0"/>
              </a:spcBef>
              <a:buFontTx/>
              <a:buNone/>
            </a:pPr>
            <a:endParaRPr lang="en-US" altLang="ko-KR" sz="900">
              <a:latin typeface="돋움" panose="020B0600000101010101" pitchFamily="50" charset="-127"/>
              <a:ea typeface="돋움" panose="020B0600000101010101" pitchFamily="50" charset="-127"/>
            </a:endParaRPr>
          </a:p>
          <a:p>
            <a:pPr eaLnBrk="1" latinLnBrk="0" hangingPunct="1">
              <a:spcBef>
                <a:spcPct val="0"/>
              </a:spcBef>
              <a:buFontTx/>
              <a:buNone/>
            </a:pPr>
            <a:endParaRPr lang="en-US" altLang="ko-KR" sz="900">
              <a:latin typeface="돋움" panose="020B0600000101010101" pitchFamily="50" charset="-127"/>
              <a:ea typeface="돋움" panose="020B0600000101010101" pitchFamily="50" charset="-127"/>
            </a:endParaRPr>
          </a:p>
          <a:p>
            <a:pPr eaLnBrk="1" latinLnBrk="0" hangingPunct="1">
              <a:spcBef>
                <a:spcPct val="0"/>
              </a:spcBef>
              <a:buFontTx/>
              <a:buNone/>
            </a:pPr>
            <a:endParaRPr lang="en-US" altLang="ko-KR" sz="900">
              <a:latin typeface="돋움" panose="020B0600000101010101" pitchFamily="50" charset="-127"/>
              <a:ea typeface="돋움" panose="020B0600000101010101" pitchFamily="50" charset="-127"/>
            </a:endParaRPr>
          </a:p>
          <a:p>
            <a:pPr eaLnBrk="1" latinLnBrk="0" hangingPunct="1">
              <a:spcBef>
                <a:spcPct val="0"/>
              </a:spcBef>
              <a:buFontTx/>
              <a:buNone/>
            </a:pPr>
            <a:endParaRPr lang="en-US" altLang="ko-KR" sz="900">
              <a:latin typeface="돋움" panose="020B0600000101010101" pitchFamily="50" charset="-127"/>
              <a:ea typeface="돋움" panose="020B0600000101010101" pitchFamily="50" charset="-127"/>
            </a:endParaRPr>
          </a:p>
          <a:p>
            <a:pPr eaLnBrk="1" latinLnBrk="0" hangingPunct="1">
              <a:spcBef>
                <a:spcPct val="0"/>
              </a:spcBef>
              <a:buFontTx/>
              <a:buNone/>
            </a:pPr>
            <a:endParaRPr lang="en-US" altLang="ko-KR" sz="900">
              <a:latin typeface="돋움" panose="020B0600000101010101" pitchFamily="50" charset="-127"/>
              <a:ea typeface="돋움" panose="020B0600000101010101" pitchFamily="50" charset="-127"/>
            </a:endParaRPr>
          </a:p>
          <a:p>
            <a:pPr eaLnBrk="1" latinLnBrk="0" hangingPunct="1">
              <a:spcBef>
                <a:spcPct val="0"/>
              </a:spcBef>
              <a:buFontTx/>
              <a:buNone/>
            </a:pPr>
            <a:endParaRPr lang="en-US" altLang="ko-KR" sz="900">
              <a:latin typeface="돋움" panose="020B0600000101010101" pitchFamily="50" charset="-127"/>
              <a:ea typeface="돋움" panose="020B0600000101010101" pitchFamily="50" charset="-127"/>
            </a:endParaRPr>
          </a:p>
          <a:p>
            <a:pPr eaLnBrk="1" latinLnBrk="0" hangingPunct="1">
              <a:spcBef>
                <a:spcPct val="0"/>
              </a:spcBef>
              <a:buFontTx/>
              <a:buNone/>
            </a:pPr>
            <a:endParaRPr lang="en-US" altLang="ko-KR" sz="900">
              <a:latin typeface="돋움" panose="020B0600000101010101" pitchFamily="50" charset="-127"/>
              <a:ea typeface="돋움" panose="020B0600000101010101" pitchFamily="50" charset="-127"/>
            </a:endParaRPr>
          </a:p>
          <a:p>
            <a:pPr eaLnBrk="1" latinLnBrk="0" hangingPunct="1">
              <a:spcBef>
                <a:spcPct val="0"/>
              </a:spcBef>
              <a:buFontTx/>
              <a:buNone/>
            </a:pPr>
            <a:endParaRPr lang="en-US" altLang="ko-KR" sz="900">
              <a:latin typeface="돋움" panose="020B0600000101010101" pitchFamily="50" charset="-127"/>
              <a:ea typeface="돋움" panose="020B0600000101010101" pitchFamily="50" charset="-127"/>
            </a:endParaRPr>
          </a:p>
        </p:txBody>
      </p:sp>
      <p:sp>
        <p:nvSpPr>
          <p:cNvPr id="2053" name="Rectangle 4">
            <a:extLst>
              <a:ext uri="{FF2B5EF4-FFF2-40B4-BE49-F238E27FC236}">
                <a16:creationId xmlns:a16="http://schemas.microsoft.com/office/drawing/2014/main" id="{D8CFD6AA-9923-45DF-BD0D-ADAAA1B97CC4}"/>
              </a:ext>
            </a:extLst>
          </p:cNvPr>
          <p:cNvSpPr>
            <a:spLocks noChangeArrowheads="1"/>
          </p:cNvSpPr>
          <p:nvPr/>
        </p:nvSpPr>
        <p:spPr bwMode="auto">
          <a:xfrm>
            <a:off x="3429000" y="776288"/>
            <a:ext cx="3124200" cy="890111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rIns="90000"/>
          <a:lstStyle>
            <a:lvl1pPr marL="457200" indent="-457200" eaLnBrk="0" hangingPunct="0">
              <a:spcBef>
                <a:spcPct val="20000"/>
              </a:spcBef>
              <a:buChar char="•"/>
              <a:defRPr kumimoji="1" sz="3200">
                <a:solidFill>
                  <a:schemeClr val="tx1"/>
                </a:solidFill>
                <a:latin typeface="굴림" panose="020B0600000101010101" pitchFamily="50" charset="-127"/>
                <a:ea typeface="굴림" panose="020B0600000101010101" pitchFamily="50" charset="-127"/>
              </a:defRPr>
            </a:lvl1pPr>
            <a:lvl2pPr marL="742950" indent="-285750" eaLnBrk="0" hangingPunct="0">
              <a:spcBef>
                <a:spcPct val="20000"/>
              </a:spcBef>
              <a:buChar char="–"/>
              <a:defRPr kumimoji="1" sz="2800">
                <a:solidFill>
                  <a:schemeClr val="tx1"/>
                </a:solidFill>
                <a:latin typeface="굴림" panose="020B0600000101010101" pitchFamily="50" charset="-127"/>
                <a:ea typeface="굴림" panose="020B0600000101010101" pitchFamily="50" charset="-127"/>
              </a:defRPr>
            </a:lvl2pPr>
            <a:lvl3pPr marL="1143000" indent="-228600" eaLnBrk="0" hangingPunct="0">
              <a:spcBef>
                <a:spcPct val="20000"/>
              </a:spcBef>
              <a:buChar char="•"/>
              <a:defRPr kumimoji="1" sz="2400">
                <a:solidFill>
                  <a:schemeClr val="tx1"/>
                </a:solidFill>
                <a:latin typeface="굴림" panose="020B0600000101010101" pitchFamily="50" charset="-127"/>
                <a:ea typeface="굴림" panose="020B0600000101010101" pitchFamily="50" charset="-127"/>
              </a:defRPr>
            </a:lvl3pPr>
            <a:lvl4pPr marL="1600200" indent="-228600" eaLnBrk="0" hangingPunct="0">
              <a:spcBef>
                <a:spcPct val="20000"/>
              </a:spcBef>
              <a:buChar char="–"/>
              <a:defRPr kumimoji="1" sz="2000">
                <a:solidFill>
                  <a:schemeClr val="tx1"/>
                </a:solidFill>
                <a:latin typeface="굴림" panose="020B0600000101010101" pitchFamily="50" charset="-127"/>
                <a:ea typeface="굴림" panose="020B0600000101010101" pitchFamily="50" charset="-127"/>
              </a:defRPr>
            </a:lvl4pPr>
            <a:lvl5pPr marL="2057400" indent="-228600" eaLnBrk="0" hangingPunct="0">
              <a:spcBef>
                <a:spcPct val="20000"/>
              </a:spcBef>
              <a:buChar char="»"/>
              <a:defRPr kumimoji="1" sz="2000">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20000"/>
              </a:spcBef>
              <a:spcAft>
                <a:spcPct val="0"/>
              </a:spcAft>
              <a:buChar char="»"/>
              <a:defRPr kumimoji="1" sz="2000">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20000"/>
              </a:spcBef>
              <a:spcAft>
                <a:spcPct val="0"/>
              </a:spcAft>
              <a:buChar char="»"/>
              <a:defRPr kumimoji="1" sz="2000">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20000"/>
              </a:spcBef>
              <a:spcAft>
                <a:spcPct val="0"/>
              </a:spcAft>
              <a:buChar char="»"/>
              <a:defRPr kumimoji="1" sz="2000">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20000"/>
              </a:spcBef>
              <a:spcAft>
                <a:spcPct val="0"/>
              </a:spcAft>
              <a:buChar char="»"/>
              <a:defRPr kumimoji="1" sz="2000">
                <a:solidFill>
                  <a:schemeClr val="tx1"/>
                </a:solidFill>
                <a:latin typeface="굴림" panose="020B0600000101010101" pitchFamily="50" charset="-127"/>
                <a:ea typeface="굴림" panose="020B0600000101010101" pitchFamily="50" charset="-127"/>
              </a:defRPr>
            </a:lvl9pPr>
          </a:lstStyle>
          <a:p>
            <a:pPr eaLnBrk="1" latinLnBrk="0" hangingPunct="1">
              <a:spcBef>
                <a:spcPct val="0"/>
              </a:spcBef>
              <a:buFontTx/>
              <a:buNone/>
            </a:pPr>
            <a:endParaRPr lang="en-US" altLang="ko-KR" sz="900">
              <a:latin typeface="돋움" panose="020B0600000101010101" pitchFamily="50" charset="-127"/>
              <a:ea typeface="돋움" panose="020B0600000101010101" pitchFamily="50" charset="-127"/>
            </a:endParaRPr>
          </a:p>
          <a:p>
            <a:pPr eaLnBrk="1" latinLnBrk="0" hangingPunct="1">
              <a:spcBef>
                <a:spcPct val="0"/>
              </a:spcBef>
              <a:buFontTx/>
              <a:buNone/>
            </a:pPr>
            <a:endParaRPr lang="en-US" altLang="ko-KR" sz="900">
              <a:latin typeface="돋움" panose="020B0600000101010101" pitchFamily="50" charset="-127"/>
              <a:ea typeface="돋움" panose="020B0600000101010101" pitchFamily="50" charset="-127"/>
            </a:endParaRPr>
          </a:p>
          <a:p>
            <a:pPr eaLnBrk="1" latinLnBrk="0" hangingPunct="1">
              <a:spcBef>
                <a:spcPct val="0"/>
              </a:spcBef>
              <a:buFontTx/>
              <a:buNone/>
            </a:pPr>
            <a:endParaRPr lang="en-US" altLang="ko-KR" sz="900">
              <a:latin typeface="돋움" panose="020B0600000101010101" pitchFamily="50" charset="-127"/>
              <a:ea typeface="돋움" panose="020B0600000101010101" pitchFamily="50" charset="-127"/>
            </a:endParaRPr>
          </a:p>
          <a:p>
            <a:pPr eaLnBrk="1" latinLnBrk="0" hangingPunct="1">
              <a:spcBef>
                <a:spcPct val="0"/>
              </a:spcBef>
              <a:buFontTx/>
              <a:buNone/>
            </a:pPr>
            <a:endParaRPr lang="en-US" altLang="ko-KR" sz="900">
              <a:latin typeface="돋움" panose="020B0600000101010101" pitchFamily="50" charset="-127"/>
              <a:ea typeface="돋움" panose="020B0600000101010101" pitchFamily="50" charset="-127"/>
            </a:endParaRPr>
          </a:p>
          <a:p>
            <a:pPr eaLnBrk="1" latinLnBrk="0" hangingPunct="1">
              <a:spcBef>
                <a:spcPct val="0"/>
              </a:spcBef>
              <a:buFontTx/>
              <a:buNone/>
            </a:pPr>
            <a:endParaRPr lang="en-US" altLang="ko-KR" sz="900">
              <a:latin typeface="돋움" panose="020B0600000101010101" pitchFamily="50" charset="-127"/>
              <a:ea typeface="돋움" panose="020B0600000101010101" pitchFamily="50" charset="-127"/>
            </a:endParaRPr>
          </a:p>
          <a:p>
            <a:pPr eaLnBrk="1" latinLnBrk="0" hangingPunct="1">
              <a:spcBef>
                <a:spcPct val="0"/>
              </a:spcBef>
              <a:buFontTx/>
              <a:buNone/>
            </a:pPr>
            <a:endParaRPr lang="en-US" altLang="ko-KR" sz="900">
              <a:latin typeface="돋움" panose="020B0600000101010101" pitchFamily="50" charset="-127"/>
              <a:ea typeface="돋움" panose="020B0600000101010101" pitchFamily="50" charset="-127"/>
            </a:endParaRPr>
          </a:p>
          <a:p>
            <a:pPr eaLnBrk="1" latinLnBrk="0" hangingPunct="1">
              <a:spcBef>
                <a:spcPct val="0"/>
              </a:spcBef>
              <a:buFontTx/>
              <a:buNone/>
            </a:pPr>
            <a:endParaRPr lang="en-US" altLang="ko-KR" sz="900">
              <a:latin typeface="돋움" panose="020B0600000101010101" pitchFamily="50" charset="-127"/>
              <a:ea typeface="돋움" panose="020B0600000101010101" pitchFamily="50" charset="-127"/>
            </a:endParaRPr>
          </a:p>
          <a:p>
            <a:pPr eaLnBrk="1" latinLnBrk="0" hangingPunct="1">
              <a:spcBef>
                <a:spcPct val="0"/>
              </a:spcBef>
              <a:buFontTx/>
              <a:buNone/>
            </a:pPr>
            <a:endParaRPr lang="en-US" altLang="ko-KR" sz="900">
              <a:latin typeface="돋움" panose="020B0600000101010101" pitchFamily="50" charset="-127"/>
              <a:ea typeface="돋움" panose="020B0600000101010101" pitchFamily="50" charset="-127"/>
            </a:endParaRPr>
          </a:p>
          <a:p>
            <a:pPr eaLnBrk="1" latinLnBrk="0" hangingPunct="1">
              <a:spcBef>
                <a:spcPct val="0"/>
              </a:spcBef>
              <a:buFontTx/>
              <a:buNone/>
            </a:pPr>
            <a:endParaRPr lang="en-US" altLang="ko-KR" sz="900">
              <a:latin typeface="돋움" panose="020B0600000101010101" pitchFamily="50" charset="-127"/>
              <a:ea typeface="돋움" panose="020B0600000101010101" pitchFamily="50" charset="-127"/>
            </a:endParaRPr>
          </a:p>
          <a:p>
            <a:pPr eaLnBrk="1" latinLnBrk="0" hangingPunct="1">
              <a:spcBef>
                <a:spcPct val="0"/>
              </a:spcBef>
              <a:buFontTx/>
              <a:buNone/>
            </a:pPr>
            <a:endParaRPr lang="en-US" altLang="ko-KR" sz="900">
              <a:latin typeface="돋움" panose="020B0600000101010101" pitchFamily="50" charset="-127"/>
              <a:ea typeface="돋움" panose="020B0600000101010101" pitchFamily="50" charset="-127"/>
            </a:endParaRPr>
          </a:p>
          <a:p>
            <a:pPr eaLnBrk="1" latinLnBrk="0" hangingPunct="1">
              <a:spcBef>
                <a:spcPct val="0"/>
              </a:spcBef>
              <a:buFontTx/>
              <a:buNone/>
            </a:pPr>
            <a:endParaRPr lang="en-US" altLang="ko-KR" sz="900">
              <a:latin typeface="돋움" panose="020B0600000101010101" pitchFamily="50" charset="-127"/>
              <a:ea typeface="돋움" panose="020B0600000101010101" pitchFamily="50" charset="-127"/>
            </a:endParaRPr>
          </a:p>
          <a:p>
            <a:pPr eaLnBrk="1" latinLnBrk="0" hangingPunct="1">
              <a:spcBef>
                <a:spcPct val="0"/>
              </a:spcBef>
              <a:buFontTx/>
              <a:buNone/>
            </a:pPr>
            <a:endParaRPr lang="en-US" altLang="ko-KR" sz="900">
              <a:latin typeface="돋움" panose="020B0600000101010101" pitchFamily="50" charset="-127"/>
              <a:ea typeface="돋움" panose="020B0600000101010101" pitchFamily="50" charset="-127"/>
            </a:endParaRPr>
          </a:p>
          <a:p>
            <a:pPr eaLnBrk="1" latinLnBrk="0" hangingPunct="1">
              <a:spcBef>
                <a:spcPct val="0"/>
              </a:spcBef>
              <a:buFontTx/>
              <a:buNone/>
            </a:pPr>
            <a:endParaRPr lang="en-US" altLang="ko-KR" sz="900">
              <a:latin typeface="돋움" panose="020B0600000101010101" pitchFamily="50" charset="-127"/>
              <a:ea typeface="돋움" panose="020B0600000101010101" pitchFamily="50" charset="-127"/>
            </a:endParaRPr>
          </a:p>
          <a:p>
            <a:pPr eaLnBrk="1" latinLnBrk="0" hangingPunct="1">
              <a:spcBef>
                <a:spcPct val="0"/>
              </a:spcBef>
              <a:buFontTx/>
              <a:buNone/>
            </a:pPr>
            <a:endParaRPr lang="en-US" altLang="ko-KR" sz="900">
              <a:latin typeface="돋움" panose="020B0600000101010101" pitchFamily="50" charset="-127"/>
              <a:ea typeface="돋움" panose="020B0600000101010101" pitchFamily="50" charset="-127"/>
            </a:endParaRPr>
          </a:p>
          <a:p>
            <a:pPr eaLnBrk="1" latinLnBrk="0" hangingPunct="1">
              <a:spcBef>
                <a:spcPct val="0"/>
              </a:spcBef>
              <a:buFontTx/>
              <a:buNone/>
            </a:pPr>
            <a:endParaRPr lang="en-US" altLang="ko-KR" sz="900">
              <a:latin typeface="돋움" panose="020B0600000101010101" pitchFamily="50" charset="-127"/>
              <a:ea typeface="돋움" panose="020B0600000101010101" pitchFamily="50" charset="-127"/>
            </a:endParaRPr>
          </a:p>
          <a:p>
            <a:pPr eaLnBrk="1" latinLnBrk="0" hangingPunct="1">
              <a:spcBef>
                <a:spcPct val="0"/>
              </a:spcBef>
              <a:buFontTx/>
              <a:buNone/>
            </a:pPr>
            <a:endParaRPr lang="en-US" altLang="ko-KR" sz="900">
              <a:latin typeface="돋움" panose="020B0600000101010101" pitchFamily="50" charset="-127"/>
              <a:ea typeface="돋움" panose="020B0600000101010101" pitchFamily="50" charset="-127"/>
            </a:endParaRPr>
          </a:p>
          <a:p>
            <a:pPr eaLnBrk="1" latinLnBrk="0" hangingPunct="1">
              <a:spcBef>
                <a:spcPct val="0"/>
              </a:spcBef>
              <a:buFontTx/>
              <a:buNone/>
            </a:pPr>
            <a:endParaRPr lang="en-US" altLang="ko-KR" sz="900">
              <a:latin typeface="돋움" panose="020B0600000101010101" pitchFamily="50" charset="-127"/>
              <a:ea typeface="돋움" panose="020B0600000101010101" pitchFamily="50" charset="-127"/>
            </a:endParaRPr>
          </a:p>
          <a:p>
            <a:pPr eaLnBrk="1" latinLnBrk="0" hangingPunct="1">
              <a:spcBef>
                <a:spcPct val="0"/>
              </a:spcBef>
              <a:buFontTx/>
              <a:buNone/>
            </a:pPr>
            <a:endParaRPr lang="en-US" altLang="ko-KR" sz="900">
              <a:latin typeface="돋움" panose="020B0600000101010101" pitchFamily="50" charset="-127"/>
              <a:ea typeface="돋움" panose="020B0600000101010101" pitchFamily="50" charset="-127"/>
            </a:endParaRPr>
          </a:p>
          <a:p>
            <a:pPr eaLnBrk="1" latinLnBrk="0" hangingPunct="1">
              <a:spcBef>
                <a:spcPct val="0"/>
              </a:spcBef>
              <a:buFontTx/>
              <a:buNone/>
            </a:pPr>
            <a:endParaRPr lang="en-US" altLang="ko-KR" sz="900">
              <a:latin typeface="돋움" panose="020B0600000101010101" pitchFamily="50" charset="-127"/>
              <a:ea typeface="돋움" panose="020B0600000101010101" pitchFamily="50" charset="-127"/>
            </a:endParaRPr>
          </a:p>
          <a:p>
            <a:pPr eaLnBrk="1" latinLnBrk="0" hangingPunct="1">
              <a:spcBef>
                <a:spcPct val="0"/>
              </a:spcBef>
              <a:buFontTx/>
              <a:buNone/>
            </a:pPr>
            <a:endParaRPr lang="en-US" altLang="ko-KR" sz="900">
              <a:latin typeface="돋움" panose="020B0600000101010101" pitchFamily="50" charset="-127"/>
              <a:ea typeface="돋움" panose="020B0600000101010101" pitchFamily="50" charset="-127"/>
            </a:endParaRPr>
          </a:p>
        </p:txBody>
      </p:sp>
      <p:sp>
        <p:nvSpPr>
          <p:cNvPr id="2054" name="Rectangle 139">
            <a:extLst>
              <a:ext uri="{FF2B5EF4-FFF2-40B4-BE49-F238E27FC236}">
                <a16:creationId xmlns:a16="http://schemas.microsoft.com/office/drawing/2014/main" id="{3980B22A-BBCA-4BD3-A163-9FF7E9D8BC72}"/>
              </a:ext>
            </a:extLst>
          </p:cNvPr>
          <p:cNvSpPr>
            <a:spLocks noChangeArrowheads="1"/>
          </p:cNvSpPr>
          <p:nvPr/>
        </p:nvSpPr>
        <p:spPr bwMode="auto">
          <a:xfrm>
            <a:off x="304800" y="849314"/>
            <a:ext cx="3124200"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kumimoji="1" sz="3200">
                <a:solidFill>
                  <a:schemeClr val="tx1"/>
                </a:solidFill>
                <a:latin typeface="굴림" panose="020B0600000101010101" pitchFamily="50" charset="-127"/>
                <a:ea typeface="굴림" panose="020B0600000101010101" pitchFamily="50" charset="-127"/>
              </a:defRPr>
            </a:lvl1pPr>
            <a:lvl2pPr marL="742950" indent="-285750" eaLnBrk="0" hangingPunct="0">
              <a:spcBef>
                <a:spcPct val="20000"/>
              </a:spcBef>
              <a:buChar char="–"/>
              <a:defRPr kumimoji="1" sz="2800">
                <a:solidFill>
                  <a:schemeClr val="tx1"/>
                </a:solidFill>
                <a:latin typeface="굴림" panose="020B0600000101010101" pitchFamily="50" charset="-127"/>
                <a:ea typeface="굴림" panose="020B0600000101010101" pitchFamily="50" charset="-127"/>
              </a:defRPr>
            </a:lvl2pPr>
            <a:lvl3pPr marL="1143000" indent="-228600" eaLnBrk="0" hangingPunct="0">
              <a:spcBef>
                <a:spcPct val="20000"/>
              </a:spcBef>
              <a:buChar char="•"/>
              <a:defRPr kumimoji="1" sz="2400">
                <a:solidFill>
                  <a:schemeClr val="tx1"/>
                </a:solidFill>
                <a:latin typeface="굴림" panose="020B0600000101010101" pitchFamily="50" charset="-127"/>
                <a:ea typeface="굴림" panose="020B0600000101010101" pitchFamily="50" charset="-127"/>
              </a:defRPr>
            </a:lvl3pPr>
            <a:lvl4pPr marL="1600200" indent="-228600" eaLnBrk="0" hangingPunct="0">
              <a:spcBef>
                <a:spcPct val="20000"/>
              </a:spcBef>
              <a:buChar char="–"/>
              <a:defRPr kumimoji="1" sz="2000">
                <a:solidFill>
                  <a:schemeClr val="tx1"/>
                </a:solidFill>
                <a:latin typeface="굴림" panose="020B0600000101010101" pitchFamily="50" charset="-127"/>
                <a:ea typeface="굴림" panose="020B0600000101010101" pitchFamily="50" charset="-127"/>
              </a:defRPr>
            </a:lvl4pPr>
            <a:lvl5pPr marL="2057400" indent="-228600" eaLnBrk="0" hangingPunct="0">
              <a:spcBef>
                <a:spcPct val="20000"/>
              </a:spcBef>
              <a:buChar char="»"/>
              <a:defRPr kumimoji="1" sz="2000">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20000"/>
              </a:spcBef>
              <a:spcAft>
                <a:spcPct val="0"/>
              </a:spcAft>
              <a:buChar char="»"/>
              <a:defRPr kumimoji="1" sz="2000">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20000"/>
              </a:spcBef>
              <a:spcAft>
                <a:spcPct val="0"/>
              </a:spcAft>
              <a:buChar char="»"/>
              <a:defRPr kumimoji="1" sz="2000">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20000"/>
              </a:spcBef>
              <a:spcAft>
                <a:spcPct val="0"/>
              </a:spcAft>
              <a:buChar char="»"/>
              <a:defRPr kumimoji="1" sz="2000">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20000"/>
              </a:spcBef>
              <a:spcAft>
                <a:spcPct val="0"/>
              </a:spcAft>
              <a:buChar char="»"/>
              <a:defRPr kumimoji="1" sz="2000">
                <a:solidFill>
                  <a:schemeClr val="tx1"/>
                </a:solidFill>
                <a:latin typeface="굴림" panose="020B0600000101010101" pitchFamily="50" charset="-127"/>
                <a:ea typeface="굴림" panose="020B0600000101010101" pitchFamily="50" charset="-127"/>
              </a:defRPr>
            </a:lvl9pPr>
          </a:lstStyle>
          <a:p>
            <a:pPr eaLnBrk="1" latinLnBrk="0" hangingPunct="1">
              <a:spcBef>
                <a:spcPct val="0"/>
              </a:spcBef>
              <a:buFontTx/>
              <a:buNone/>
            </a:pPr>
            <a:r>
              <a:rPr lang="vi-VN" sz="900" dirty="0">
                <a:latin typeface="Arial" panose="020B0600000101010101" pitchFamily="50" charset="-127"/>
                <a:ea typeface="돋움" panose="020B0600000101010101" pitchFamily="50" charset="-127"/>
              </a:rPr>
              <a:t>1. Giải thích nào không đúng về cấu tạo của nguyên tử?     </a:t>
            </a:r>
          </a:p>
          <a:p>
            <a:pPr eaLnBrk="1" latinLnBrk="0" hangingPunct="1">
              <a:spcBef>
                <a:spcPct val="0"/>
              </a:spcBef>
              <a:buFontTx/>
              <a:buNone/>
            </a:pPr>
            <a:endParaRPr lang="en-US" altLang="ko-KR" sz="900" dirty="0">
              <a:latin typeface="돋움" panose="020B0600000101010101" pitchFamily="50" charset="-127"/>
              <a:ea typeface="돋움" panose="020B0600000101010101" pitchFamily="50" charset="-127"/>
            </a:endParaRPr>
          </a:p>
          <a:p>
            <a:pPr marL="144000" indent="-144000" eaLnBrk="1" latinLnBrk="0" hangingPunct="1">
              <a:spcBef>
                <a:spcPct val="0"/>
              </a:spcBef>
              <a:buFontTx/>
              <a:buNone/>
            </a:pPr>
            <a:r>
              <a:rPr lang="vi-VN" sz="900" dirty="0">
                <a:latin typeface="Arial" panose="020B0600000101010101" pitchFamily="50" charset="-127"/>
                <a:ea typeface="돋움" panose="020B0600000101010101" pitchFamily="50" charset="-127"/>
              </a:rPr>
              <a:t>① Hạt nhân nguyên tử: Cấu thành bởi hạt proton và hạt neutron.</a:t>
            </a:r>
          </a:p>
          <a:p>
            <a:pPr marL="144000" indent="-144000" eaLnBrk="1" latinLnBrk="0" hangingPunct="1">
              <a:spcBef>
                <a:spcPct val="0"/>
              </a:spcBef>
              <a:buFontTx/>
              <a:buNone/>
            </a:pPr>
            <a:r>
              <a:rPr lang="vi-VN" sz="900" dirty="0">
                <a:latin typeface="Arial" panose="020B0600000101010101" pitchFamily="50" charset="-127"/>
                <a:ea typeface="돋움" panose="020B0600000101010101" pitchFamily="50" charset="-127"/>
              </a:rPr>
              <a:t>② Khối lượng của hạt proton và hạt neutron gần như giống nhau và gấp khoảng 1.840 lần khối lượng hạt electron.</a:t>
            </a:r>
          </a:p>
          <a:p>
            <a:pPr marL="144000" indent="-144000" eaLnBrk="1" latinLnBrk="0" hangingPunct="1">
              <a:spcBef>
                <a:spcPct val="0"/>
              </a:spcBef>
              <a:buFontTx/>
              <a:buNone/>
            </a:pPr>
            <a:r>
              <a:rPr lang="vi-VN" sz="900" dirty="0">
                <a:latin typeface="Arial" panose="020B0600000101010101" pitchFamily="50" charset="-127"/>
                <a:ea typeface="돋움" panose="020B0600000101010101" pitchFamily="50" charset="-127"/>
              </a:rPr>
              <a:t>③ Số hạt proton Z = Số điện tích dương = Số nguyên tử =&gt; Đồng nhất với số electron.</a:t>
            </a:r>
          </a:p>
          <a:p>
            <a:pPr marL="144000" indent="-144000" eaLnBrk="1" latinLnBrk="0" hangingPunct="1">
              <a:spcBef>
                <a:spcPct val="0"/>
              </a:spcBef>
              <a:buFontTx/>
              <a:buNone/>
            </a:pPr>
            <a:r>
              <a:rPr lang="vi-VN" sz="900" dirty="0">
                <a:latin typeface="Arial" panose="020B0600000101010101" pitchFamily="50" charset="-127"/>
                <a:ea typeface="돋움" panose="020B0600000101010101" pitchFamily="50" charset="-127"/>
              </a:rPr>
              <a:t>④ Số proton và số neutron có thể có một vài giá trị.</a:t>
            </a:r>
          </a:p>
        </p:txBody>
      </p:sp>
      <p:sp>
        <p:nvSpPr>
          <p:cNvPr id="2055" name="Rectangle 140">
            <a:extLst>
              <a:ext uri="{FF2B5EF4-FFF2-40B4-BE49-F238E27FC236}">
                <a16:creationId xmlns:a16="http://schemas.microsoft.com/office/drawing/2014/main" id="{25A3F406-6EC2-45D1-AF06-D095840B6987}"/>
              </a:ext>
            </a:extLst>
          </p:cNvPr>
          <p:cNvSpPr>
            <a:spLocks noChangeArrowheads="1"/>
          </p:cNvSpPr>
          <p:nvPr/>
        </p:nvSpPr>
        <p:spPr bwMode="auto">
          <a:xfrm>
            <a:off x="304800" y="5089652"/>
            <a:ext cx="3124200"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kumimoji="1" sz="3200">
                <a:solidFill>
                  <a:schemeClr val="tx1"/>
                </a:solidFill>
                <a:latin typeface="굴림" panose="020B0600000101010101" pitchFamily="50" charset="-127"/>
                <a:ea typeface="굴림" panose="020B0600000101010101" pitchFamily="50" charset="-127"/>
              </a:defRPr>
            </a:lvl1pPr>
            <a:lvl2pPr marL="742950" indent="-285750" eaLnBrk="0" hangingPunct="0">
              <a:spcBef>
                <a:spcPct val="20000"/>
              </a:spcBef>
              <a:buChar char="–"/>
              <a:defRPr kumimoji="1" sz="2800">
                <a:solidFill>
                  <a:schemeClr val="tx1"/>
                </a:solidFill>
                <a:latin typeface="굴림" panose="020B0600000101010101" pitchFamily="50" charset="-127"/>
                <a:ea typeface="굴림" panose="020B0600000101010101" pitchFamily="50" charset="-127"/>
              </a:defRPr>
            </a:lvl2pPr>
            <a:lvl3pPr marL="1143000" indent="-228600" eaLnBrk="0" hangingPunct="0">
              <a:spcBef>
                <a:spcPct val="20000"/>
              </a:spcBef>
              <a:buChar char="•"/>
              <a:defRPr kumimoji="1" sz="2400">
                <a:solidFill>
                  <a:schemeClr val="tx1"/>
                </a:solidFill>
                <a:latin typeface="굴림" panose="020B0600000101010101" pitchFamily="50" charset="-127"/>
                <a:ea typeface="굴림" panose="020B0600000101010101" pitchFamily="50" charset="-127"/>
              </a:defRPr>
            </a:lvl3pPr>
            <a:lvl4pPr marL="1600200" indent="-228600" eaLnBrk="0" hangingPunct="0">
              <a:spcBef>
                <a:spcPct val="20000"/>
              </a:spcBef>
              <a:buChar char="–"/>
              <a:defRPr kumimoji="1" sz="2000">
                <a:solidFill>
                  <a:schemeClr val="tx1"/>
                </a:solidFill>
                <a:latin typeface="굴림" panose="020B0600000101010101" pitchFamily="50" charset="-127"/>
                <a:ea typeface="굴림" panose="020B0600000101010101" pitchFamily="50" charset="-127"/>
              </a:defRPr>
            </a:lvl4pPr>
            <a:lvl5pPr marL="2057400" indent="-228600" eaLnBrk="0" hangingPunct="0">
              <a:spcBef>
                <a:spcPct val="20000"/>
              </a:spcBef>
              <a:buChar char="»"/>
              <a:defRPr kumimoji="1" sz="2000">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20000"/>
              </a:spcBef>
              <a:spcAft>
                <a:spcPct val="0"/>
              </a:spcAft>
              <a:buChar char="»"/>
              <a:defRPr kumimoji="1" sz="2000">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20000"/>
              </a:spcBef>
              <a:spcAft>
                <a:spcPct val="0"/>
              </a:spcAft>
              <a:buChar char="»"/>
              <a:defRPr kumimoji="1" sz="2000">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20000"/>
              </a:spcBef>
              <a:spcAft>
                <a:spcPct val="0"/>
              </a:spcAft>
              <a:buChar char="»"/>
              <a:defRPr kumimoji="1" sz="2000">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20000"/>
              </a:spcBef>
              <a:spcAft>
                <a:spcPct val="0"/>
              </a:spcAft>
              <a:buChar char="»"/>
              <a:defRPr kumimoji="1" sz="2000">
                <a:solidFill>
                  <a:schemeClr val="tx1"/>
                </a:solidFill>
                <a:latin typeface="굴림" panose="020B0600000101010101" pitchFamily="50" charset="-127"/>
                <a:ea typeface="굴림" panose="020B0600000101010101" pitchFamily="50" charset="-127"/>
              </a:defRPr>
            </a:lvl9pPr>
          </a:lstStyle>
          <a:p>
            <a:pPr marL="126000" indent="-126000" eaLnBrk="1" latinLnBrk="0" hangingPunct="1">
              <a:spcBef>
                <a:spcPct val="0"/>
              </a:spcBef>
              <a:buFontTx/>
              <a:buNone/>
            </a:pPr>
            <a:r>
              <a:rPr lang="vi-VN" sz="900" dirty="0">
                <a:latin typeface="Arial" panose="020B0600000101010101" pitchFamily="50" charset="-127"/>
                <a:ea typeface="돋움" panose="020B0600000101010101" pitchFamily="50" charset="-127"/>
              </a:rPr>
              <a:t>4. Nếu số nguyên tử của Titan là 22 thì số electron của góc N trong số electron của mỗi quỹ đạo là bao nhiêu?</a:t>
            </a:r>
          </a:p>
          <a:p>
            <a:pPr eaLnBrk="1" latinLnBrk="0" hangingPunct="1">
              <a:spcBef>
                <a:spcPct val="0"/>
              </a:spcBef>
              <a:buFontTx/>
              <a:buNone/>
            </a:pPr>
            <a:r>
              <a:rPr lang="vi-VN" sz="900" dirty="0">
                <a:latin typeface="Arial" panose="020B0600000101010101" pitchFamily="50" charset="-127"/>
                <a:ea typeface="돋움" panose="020B0600000101010101" pitchFamily="50" charset="-127"/>
              </a:rPr>
              <a:t>   </a:t>
            </a:r>
          </a:p>
          <a:p>
            <a:pPr marL="1440000" indent="-1440000" eaLnBrk="1" latinLnBrk="0" hangingPunct="1">
              <a:spcBef>
                <a:spcPct val="0"/>
              </a:spcBef>
              <a:buFontTx/>
              <a:buNone/>
            </a:pPr>
            <a:r>
              <a:rPr lang="vi-VN" sz="900" dirty="0">
                <a:latin typeface="Arial" panose="020B0600000101010101" pitchFamily="50" charset="-127"/>
                <a:ea typeface="돋움" panose="020B0600000101010101" pitchFamily="50" charset="-127"/>
              </a:rPr>
              <a:t>  ① 0</a:t>
            </a:r>
            <a:r>
              <a:rPr lang="en-US" sz="900" dirty="0">
                <a:latin typeface="Arial" panose="020B0600000101010101" pitchFamily="50" charset="-127"/>
                <a:ea typeface="돋움" panose="020B0600000101010101" pitchFamily="50" charset="-127"/>
              </a:rPr>
              <a:t>	</a:t>
            </a:r>
            <a:r>
              <a:rPr lang="vi-VN" sz="900" dirty="0">
                <a:latin typeface="Arial" panose="020B0600000101010101" pitchFamily="50" charset="-127"/>
                <a:ea typeface="돋움" panose="020B0600000101010101" pitchFamily="50" charset="-127"/>
              </a:rPr>
              <a:t>② 10</a:t>
            </a:r>
          </a:p>
          <a:p>
            <a:pPr marL="1440000" indent="-1440000" eaLnBrk="1" latinLnBrk="0" hangingPunct="1">
              <a:spcBef>
                <a:spcPct val="0"/>
              </a:spcBef>
              <a:buFontTx/>
              <a:buNone/>
            </a:pPr>
            <a:r>
              <a:rPr lang="vi-VN" sz="900" dirty="0">
                <a:latin typeface="Arial" panose="020B0600000101010101" pitchFamily="50" charset="-127"/>
                <a:ea typeface="돋움" panose="020B0600000101010101" pitchFamily="50" charset="-127"/>
              </a:rPr>
              <a:t>  ③ 12</a:t>
            </a:r>
            <a:r>
              <a:rPr lang="en-US" sz="900" dirty="0">
                <a:latin typeface="Arial" panose="020B0600000101010101" pitchFamily="50" charset="-127"/>
                <a:ea typeface="돋움" panose="020B0600000101010101" pitchFamily="50" charset="-127"/>
              </a:rPr>
              <a:t>	</a:t>
            </a:r>
            <a:r>
              <a:rPr lang="vi-VN" sz="900" dirty="0">
                <a:latin typeface="Arial" panose="020B0600000101010101" pitchFamily="50" charset="-127"/>
                <a:ea typeface="돋움" panose="020B0600000101010101" pitchFamily="50" charset="-127"/>
              </a:rPr>
              <a:t>④ 2</a:t>
            </a:r>
          </a:p>
        </p:txBody>
      </p:sp>
      <p:sp>
        <p:nvSpPr>
          <p:cNvPr id="2056" name="Rectangle 143">
            <a:extLst>
              <a:ext uri="{FF2B5EF4-FFF2-40B4-BE49-F238E27FC236}">
                <a16:creationId xmlns:a16="http://schemas.microsoft.com/office/drawing/2014/main" id="{6DB7E204-29EF-42BF-9E56-2217F52438EA}"/>
              </a:ext>
            </a:extLst>
          </p:cNvPr>
          <p:cNvSpPr>
            <a:spLocks noChangeArrowheads="1"/>
          </p:cNvSpPr>
          <p:nvPr/>
        </p:nvSpPr>
        <p:spPr bwMode="auto">
          <a:xfrm>
            <a:off x="3473451" y="2930064"/>
            <a:ext cx="3051894" cy="923330"/>
          </a:xfrm>
          <a:prstGeom prst="rect">
            <a:avLst/>
          </a:prstGeom>
          <a:solidFill>
            <a:schemeClr val="bg1"/>
          </a:solidFill>
          <a:ln>
            <a:solidFill>
              <a:schemeClr val="bg1"/>
            </a:solidFill>
          </a:ln>
          <a:extLst/>
        </p:spPr>
        <p:style>
          <a:lnRef idx="2">
            <a:schemeClr val="accent2"/>
          </a:lnRef>
          <a:fillRef idx="1">
            <a:schemeClr val="lt1"/>
          </a:fillRef>
          <a:effectRef idx="0">
            <a:schemeClr val="accent2"/>
          </a:effectRef>
          <a:fontRef idx="minor">
            <a:schemeClr val="dk1"/>
          </a:fontRef>
        </p:style>
        <p:txBody>
          <a:bodyPr wrap="square">
            <a:spAutoFit/>
          </a:bodyPr>
          <a:lstStyle>
            <a:lvl1pPr eaLnBrk="0" hangingPunct="0">
              <a:spcBef>
                <a:spcPct val="20000"/>
              </a:spcBef>
              <a:buChar char="•"/>
              <a:defRPr kumimoji="1" sz="3200">
                <a:solidFill>
                  <a:schemeClr val="tx1"/>
                </a:solidFill>
                <a:latin typeface="굴림" panose="020B0600000101010101" pitchFamily="50" charset="-127"/>
                <a:ea typeface="굴림" panose="020B0600000101010101" pitchFamily="50" charset="-127"/>
              </a:defRPr>
            </a:lvl1pPr>
            <a:lvl2pPr marL="742950" indent="-285750" eaLnBrk="0" hangingPunct="0">
              <a:spcBef>
                <a:spcPct val="20000"/>
              </a:spcBef>
              <a:buChar char="–"/>
              <a:defRPr kumimoji="1" sz="2800">
                <a:solidFill>
                  <a:schemeClr val="tx1"/>
                </a:solidFill>
                <a:latin typeface="굴림" panose="020B0600000101010101" pitchFamily="50" charset="-127"/>
                <a:ea typeface="굴림" panose="020B0600000101010101" pitchFamily="50" charset="-127"/>
              </a:defRPr>
            </a:lvl2pPr>
            <a:lvl3pPr marL="1143000" indent="-228600" eaLnBrk="0" hangingPunct="0">
              <a:spcBef>
                <a:spcPct val="20000"/>
              </a:spcBef>
              <a:buChar char="•"/>
              <a:defRPr kumimoji="1" sz="2400">
                <a:solidFill>
                  <a:schemeClr val="tx1"/>
                </a:solidFill>
                <a:latin typeface="굴림" panose="020B0600000101010101" pitchFamily="50" charset="-127"/>
                <a:ea typeface="굴림" panose="020B0600000101010101" pitchFamily="50" charset="-127"/>
              </a:defRPr>
            </a:lvl3pPr>
            <a:lvl4pPr marL="1600200" indent="-228600" eaLnBrk="0" hangingPunct="0">
              <a:spcBef>
                <a:spcPct val="20000"/>
              </a:spcBef>
              <a:buChar char="–"/>
              <a:defRPr kumimoji="1" sz="2000">
                <a:solidFill>
                  <a:schemeClr val="tx1"/>
                </a:solidFill>
                <a:latin typeface="굴림" panose="020B0600000101010101" pitchFamily="50" charset="-127"/>
                <a:ea typeface="굴림" panose="020B0600000101010101" pitchFamily="50" charset="-127"/>
              </a:defRPr>
            </a:lvl4pPr>
            <a:lvl5pPr marL="2057400" indent="-228600" eaLnBrk="0" hangingPunct="0">
              <a:spcBef>
                <a:spcPct val="20000"/>
              </a:spcBef>
              <a:buChar char="»"/>
              <a:defRPr kumimoji="1" sz="2000">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20000"/>
              </a:spcBef>
              <a:spcAft>
                <a:spcPct val="0"/>
              </a:spcAft>
              <a:buChar char="»"/>
              <a:defRPr kumimoji="1" sz="2000">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20000"/>
              </a:spcBef>
              <a:spcAft>
                <a:spcPct val="0"/>
              </a:spcAft>
              <a:buChar char="»"/>
              <a:defRPr kumimoji="1" sz="2000">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20000"/>
              </a:spcBef>
              <a:spcAft>
                <a:spcPct val="0"/>
              </a:spcAft>
              <a:buChar char="»"/>
              <a:defRPr kumimoji="1" sz="2000">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20000"/>
              </a:spcBef>
              <a:spcAft>
                <a:spcPct val="0"/>
              </a:spcAft>
              <a:buChar char="»"/>
              <a:defRPr kumimoji="1" sz="2000">
                <a:solidFill>
                  <a:schemeClr val="tx1"/>
                </a:solidFill>
                <a:latin typeface="굴림" panose="020B0600000101010101" pitchFamily="50" charset="-127"/>
                <a:ea typeface="굴림" panose="020B0600000101010101" pitchFamily="50" charset="-127"/>
              </a:defRPr>
            </a:lvl9pPr>
          </a:lstStyle>
          <a:p>
            <a:pPr marL="198000" indent="-198000" eaLnBrk="1" latinLnBrk="0" hangingPunct="1">
              <a:spcBef>
                <a:spcPct val="0"/>
              </a:spcBef>
              <a:buFontTx/>
              <a:buNone/>
            </a:pPr>
            <a:r>
              <a:rPr lang="vi-VN" sz="900" dirty="0">
                <a:latin typeface="Arial" panose="020B0600000101010101" pitchFamily="50" charset="-127"/>
                <a:ea typeface="돋움" panose="020B0600000101010101" pitchFamily="50" charset="-127"/>
              </a:rPr>
              <a:t>10. Khi nút kiểm tra màu xanh dương hoặc xanh lá cây của cầu dao chống dò điện (ELB) không hoạt động thì đó là hiện tượng gì?</a:t>
            </a:r>
          </a:p>
          <a:p>
            <a:pPr eaLnBrk="1" latinLnBrk="0" hangingPunct="1">
              <a:spcBef>
                <a:spcPct val="0"/>
              </a:spcBef>
              <a:buFontTx/>
              <a:buNone/>
            </a:pPr>
            <a:endParaRPr lang="en-US" altLang="ko-KR" sz="900" dirty="0">
              <a:latin typeface="돋움" panose="020B0600000101010101" pitchFamily="50" charset="-127"/>
              <a:ea typeface="돋움" panose="020B0600000101010101" pitchFamily="50" charset="-127"/>
            </a:endParaRPr>
          </a:p>
          <a:p>
            <a:pPr marL="1440000" indent="-1440000" eaLnBrk="1" latinLnBrk="0" hangingPunct="1">
              <a:spcBef>
                <a:spcPct val="0"/>
              </a:spcBef>
              <a:buFontTx/>
              <a:buNone/>
            </a:pPr>
            <a:r>
              <a:rPr lang="vi-VN" sz="900" dirty="0">
                <a:latin typeface="Arial" panose="020B0600000101010101" pitchFamily="50" charset="-127"/>
                <a:ea typeface="돋움" panose="020B0600000101010101" pitchFamily="50" charset="-127"/>
              </a:rPr>
              <a:t>① Rò rỉ điện</a:t>
            </a:r>
            <a:r>
              <a:rPr lang="en-US" sz="900" dirty="0">
                <a:latin typeface="Arial" panose="020B0600000101010101" pitchFamily="50" charset="-127"/>
                <a:ea typeface="돋움" panose="020B0600000101010101" pitchFamily="50" charset="-127"/>
              </a:rPr>
              <a:t>	</a:t>
            </a:r>
            <a:r>
              <a:rPr lang="vi-VN" sz="900" dirty="0">
                <a:latin typeface="Arial" panose="020B0600000101010101" pitchFamily="50" charset="-127"/>
                <a:ea typeface="돋움" panose="020B0600000101010101" pitchFamily="50" charset="-127"/>
              </a:rPr>
              <a:t>② Chập điện  </a:t>
            </a:r>
          </a:p>
          <a:p>
            <a:pPr marL="1440000" indent="-1440000" eaLnBrk="1" latinLnBrk="0" hangingPunct="1">
              <a:spcBef>
                <a:spcPct val="0"/>
              </a:spcBef>
              <a:buFontTx/>
              <a:buNone/>
            </a:pPr>
            <a:r>
              <a:rPr lang="vi-VN" sz="900" dirty="0">
                <a:latin typeface="Arial" panose="020B0600000101010101" pitchFamily="50" charset="-127"/>
                <a:ea typeface="돋움" panose="020B0600000101010101" pitchFamily="50" charset="-127"/>
              </a:rPr>
              <a:t>③ Tiếp địa</a:t>
            </a:r>
            <a:r>
              <a:rPr lang="en-US" sz="900" dirty="0">
                <a:latin typeface="Arial" panose="020B0600000101010101" pitchFamily="50" charset="-127"/>
                <a:ea typeface="돋움" panose="020B0600000101010101" pitchFamily="50" charset="-127"/>
              </a:rPr>
              <a:t>	</a:t>
            </a:r>
            <a:r>
              <a:rPr lang="vi-VN" sz="900" dirty="0">
                <a:latin typeface="Arial" panose="020B0600000101010101" pitchFamily="50" charset="-127"/>
                <a:ea typeface="돋움" panose="020B0600000101010101" pitchFamily="50" charset="-127"/>
              </a:rPr>
              <a:t>④ Quá tải</a:t>
            </a:r>
          </a:p>
        </p:txBody>
      </p:sp>
      <p:sp>
        <p:nvSpPr>
          <p:cNvPr id="2057" name="Rectangle 145">
            <a:extLst>
              <a:ext uri="{FF2B5EF4-FFF2-40B4-BE49-F238E27FC236}">
                <a16:creationId xmlns:a16="http://schemas.microsoft.com/office/drawing/2014/main" id="{567454D9-E993-4834-B766-7935623F24A2}"/>
              </a:ext>
            </a:extLst>
          </p:cNvPr>
          <p:cNvSpPr>
            <a:spLocks noChangeArrowheads="1"/>
          </p:cNvSpPr>
          <p:nvPr/>
        </p:nvSpPr>
        <p:spPr bwMode="auto">
          <a:xfrm>
            <a:off x="3427414" y="811213"/>
            <a:ext cx="3170237"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kumimoji="1" sz="3200">
                <a:solidFill>
                  <a:schemeClr val="tx1"/>
                </a:solidFill>
                <a:latin typeface="굴림" panose="020B0600000101010101" pitchFamily="50" charset="-127"/>
                <a:ea typeface="굴림" panose="020B0600000101010101" pitchFamily="50" charset="-127"/>
              </a:defRPr>
            </a:lvl1pPr>
            <a:lvl2pPr marL="742950" indent="-285750" eaLnBrk="0" hangingPunct="0">
              <a:spcBef>
                <a:spcPct val="20000"/>
              </a:spcBef>
              <a:buChar char="–"/>
              <a:defRPr kumimoji="1" sz="2800">
                <a:solidFill>
                  <a:schemeClr val="tx1"/>
                </a:solidFill>
                <a:latin typeface="굴림" panose="020B0600000101010101" pitchFamily="50" charset="-127"/>
                <a:ea typeface="굴림" panose="020B0600000101010101" pitchFamily="50" charset="-127"/>
              </a:defRPr>
            </a:lvl2pPr>
            <a:lvl3pPr marL="1143000" indent="-228600" eaLnBrk="0" hangingPunct="0">
              <a:spcBef>
                <a:spcPct val="20000"/>
              </a:spcBef>
              <a:buChar char="•"/>
              <a:defRPr kumimoji="1" sz="2400">
                <a:solidFill>
                  <a:schemeClr val="tx1"/>
                </a:solidFill>
                <a:latin typeface="굴림" panose="020B0600000101010101" pitchFamily="50" charset="-127"/>
                <a:ea typeface="굴림" panose="020B0600000101010101" pitchFamily="50" charset="-127"/>
              </a:defRPr>
            </a:lvl3pPr>
            <a:lvl4pPr marL="1600200" indent="-228600" eaLnBrk="0" hangingPunct="0">
              <a:spcBef>
                <a:spcPct val="20000"/>
              </a:spcBef>
              <a:buChar char="–"/>
              <a:defRPr kumimoji="1" sz="2000">
                <a:solidFill>
                  <a:schemeClr val="tx1"/>
                </a:solidFill>
                <a:latin typeface="굴림" panose="020B0600000101010101" pitchFamily="50" charset="-127"/>
                <a:ea typeface="굴림" panose="020B0600000101010101" pitchFamily="50" charset="-127"/>
              </a:defRPr>
            </a:lvl4pPr>
            <a:lvl5pPr marL="2057400" indent="-228600" eaLnBrk="0" hangingPunct="0">
              <a:spcBef>
                <a:spcPct val="20000"/>
              </a:spcBef>
              <a:buChar char="»"/>
              <a:defRPr kumimoji="1" sz="2000">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20000"/>
              </a:spcBef>
              <a:spcAft>
                <a:spcPct val="0"/>
              </a:spcAft>
              <a:buChar char="»"/>
              <a:defRPr kumimoji="1" sz="2000">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20000"/>
              </a:spcBef>
              <a:spcAft>
                <a:spcPct val="0"/>
              </a:spcAft>
              <a:buChar char="»"/>
              <a:defRPr kumimoji="1" sz="2000">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20000"/>
              </a:spcBef>
              <a:spcAft>
                <a:spcPct val="0"/>
              </a:spcAft>
              <a:buChar char="»"/>
              <a:defRPr kumimoji="1" sz="2000">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20000"/>
              </a:spcBef>
              <a:spcAft>
                <a:spcPct val="0"/>
              </a:spcAft>
              <a:buChar char="»"/>
              <a:defRPr kumimoji="1" sz="2000">
                <a:solidFill>
                  <a:schemeClr val="tx1"/>
                </a:solidFill>
                <a:latin typeface="굴림" panose="020B0600000101010101" pitchFamily="50" charset="-127"/>
                <a:ea typeface="굴림" panose="020B0600000101010101" pitchFamily="50" charset="-127"/>
              </a:defRPr>
            </a:lvl9pPr>
          </a:lstStyle>
          <a:p>
            <a:pPr marL="126000" indent="-126000" eaLnBrk="1" latinLnBrk="0" hangingPunct="1">
              <a:spcBef>
                <a:spcPct val="0"/>
              </a:spcBef>
              <a:buFontTx/>
              <a:buNone/>
            </a:pPr>
            <a:r>
              <a:rPr lang="vi-VN" sz="900" dirty="0">
                <a:latin typeface="Arial" panose="020B0600000101010101" pitchFamily="50" charset="-127"/>
                <a:ea typeface="돋움" panose="020B0600000101010101" pitchFamily="50" charset="-127"/>
              </a:rPr>
              <a:t>8. Khi bị điện giật, chỉ số dòng điện “làm sốc mạnh nhưng có thể gây rung thất” trong các phản ứng sinh lý của cơ thể là gì?       </a:t>
            </a:r>
          </a:p>
          <a:p>
            <a:pPr eaLnBrk="1" latinLnBrk="0" hangingPunct="1">
              <a:spcBef>
                <a:spcPct val="0"/>
              </a:spcBef>
              <a:buFontTx/>
              <a:buNone/>
            </a:pPr>
            <a:endParaRPr lang="en-US" altLang="ko-KR" sz="900" dirty="0">
              <a:latin typeface="돋움" panose="020B0600000101010101" pitchFamily="50" charset="-127"/>
              <a:ea typeface="돋움" panose="020B0600000101010101" pitchFamily="50" charset="-127"/>
            </a:endParaRPr>
          </a:p>
          <a:p>
            <a:pPr marL="1440000" indent="-1440000" eaLnBrk="1" latinLnBrk="0" hangingPunct="1">
              <a:spcBef>
                <a:spcPct val="0"/>
              </a:spcBef>
              <a:buFontTx/>
              <a:buNone/>
            </a:pPr>
            <a:r>
              <a:rPr lang="vi-VN" sz="900" dirty="0">
                <a:latin typeface="Arial" panose="020B0600000101010101" pitchFamily="50" charset="-127"/>
                <a:ea typeface="돋움" panose="020B0600000101010101" pitchFamily="50" charset="-127"/>
              </a:rPr>
              <a:t>① 5~30mA</a:t>
            </a:r>
            <a:r>
              <a:rPr lang="en-US" sz="900" dirty="0">
                <a:latin typeface="Arial" panose="020B0600000101010101" pitchFamily="50" charset="-127"/>
                <a:ea typeface="돋움" panose="020B0600000101010101" pitchFamily="50" charset="-127"/>
              </a:rPr>
              <a:t>	</a:t>
            </a:r>
            <a:r>
              <a:rPr lang="vi-VN" sz="900" dirty="0">
                <a:latin typeface="Arial" panose="020B0600000101010101" pitchFamily="50" charset="-127"/>
                <a:ea typeface="돋움" panose="020B0600000101010101" pitchFamily="50" charset="-127"/>
              </a:rPr>
              <a:t>② 30~50mA</a:t>
            </a:r>
          </a:p>
          <a:p>
            <a:pPr marL="1440000" indent="-1440000" eaLnBrk="1" latinLnBrk="0" hangingPunct="1">
              <a:spcBef>
                <a:spcPct val="0"/>
              </a:spcBef>
              <a:buFontTx/>
              <a:buNone/>
            </a:pPr>
            <a:r>
              <a:rPr lang="vi-VN" sz="900" dirty="0">
                <a:latin typeface="Arial" panose="020B0600000101010101" pitchFamily="50" charset="-127"/>
                <a:ea typeface="돋움" panose="020B0600000101010101" pitchFamily="50" charset="-127"/>
              </a:rPr>
              <a:t>③ 50~100mA</a:t>
            </a:r>
            <a:r>
              <a:rPr lang="en-US" sz="900" dirty="0">
                <a:latin typeface="Arial" panose="020B0600000101010101" pitchFamily="50" charset="-127"/>
                <a:ea typeface="돋움" panose="020B0600000101010101" pitchFamily="50" charset="-127"/>
              </a:rPr>
              <a:t>	</a:t>
            </a:r>
            <a:r>
              <a:rPr lang="vi-VN" sz="900" dirty="0">
                <a:latin typeface="Arial" panose="020B0600000101010101" pitchFamily="50" charset="-127"/>
                <a:ea typeface="돋움" panose="020B0600000101010101" pitchFamily="50" charset="-127"/>
              </a:rPr>
              <a:t>④ Trên 100mA</a:t>
            </a:r>
          </a:p>
        </p:txBody>
      </p:sp>
      <p:sp>
        <p:nvSpPr>
          <p:cNvPr id="2058" name="Rectangle 146">
            <a:extLst>
              <a:ext uri="{FF2B5EF4-FFF2-40B4-BE49-F238E27FC236}">
                <a16:creationId xmlns:a16="http://schemas.microsoft.com/office/drawing/2014/main" id="{4B8B253C-BE39-4592-B634-95485B3FAC58}"/>
              </a:ext>
            </a:extLst>
          </p:cNvPr>
          <p:cNvSpPr>
            <a:spLocks noChangeArrowheads="1"/>
          </p:cNvSpPr>
          <p:nvPr/>
        </p:nvSpPr>
        <p:spPr bwMode="auto">
          <a:xfrm>
            <a:off x="3429000" y="3920241"/>
            <a:ext cx="3168650"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kumimoji="1" sz="3200">
                <a:solidFill>
                  <a:schemeClr val="tx1"/>
                </a:solidFill>
                <a:latin typeface="굴림" panose="020B0600000101010101" pitchFamily="50" charset="-127"/>
                <a:ea typeface="굴림" panose="020B0600000101010101" pitchFamily="50" charset="-127"/>
              </a:defRPr>
            </a:lvl1pPr>
            <a:lvl2pPr marL="742950" indent="-285750" eaLnBrk="0" hangingPunct="0">
              <a:spcBef>
                <a:spcPct val="20000"/>
              </a:spcBef>
              <a:buChar char="–"/>
              <a:defRPr kumimoji="1" sz="2800">
                <a:solidFill>
                  <a:schemeClr val="tx1"/>
                </a:solidFill>
                <a:latin typeface="굴림" panose="020B0600000101010101" pitchFamily="50" charset="-127"/>
                <a:ea typeface="굴림" panose="020B0600000101010101" pitchFamily="50" charset="-127"/>
              </a:defRPr>
            </a:lvl2pPr>
            <a:lvl3pPr marL="1143000" indent="-228600" eaLnBrk="0" hangingPunct="0">
              <a:spcBef>
                <a:spcPct val="20000"/>
              </a:spcBef>
              <a:buChar char="•"/>
              <a:defRPr kumimoji="1" sz="2400">
                <a:solidFill>
                  <a:schemeClr val="tx1"/>
                </a:solidFill>
                <a:latin typeface="굴림" panose="020B0600000101010101" pitchFamily="50" charset="-127"/>
                <a:ea typeface="굴림" panose="020B0600000101010101" pitchFamily="50" charset="-127"/>
              </a:defRPr>
            </a:lvl3pPr>
            <a:lvl4pPr marL="1600200" indent="-228600" eaLnBrk="0" hangingPunct="0">
              <a:spcBef>
                <a:spcPct val="20000"/>
              </a:spcBef>
              <a:buChar char="–"/>
              <a:defRPr kumimoji="1" sz="2000">
                <a:solidFill>
                  <a:schemeClr val="tx1"/>
                </a:solidFill>
                <a:latin typeface="굴림" panose="020B0600000101010101" pitchFamily="50" charset="-127"/>
                <a:ea typeface="굴림" panose="020B0600000101010101" pitchFamily="50" charset="-127"/>
              </a:defRPr>
            </a:lvl4pPr>
            <a:lvl5pPr marL="2057400" indent="-228600" eaLnBrk="0" hangingPunct="0">
              <a:spcBef>
                <a:spcPct val="20000"/>
              </a:spcBef>
              <a:buChar char="»"/>
              <a:defRPr kumimoji="1" sz="2000">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20000"/>
              </a:spcBef>
              <a:spcAft>
                <a:spcPct val="0"/>
              </a:spcAft>
              <a:buChar char="»"/>
              <a:defRPr kumimoji="1" sz="2000">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20000"/>
              </a:spcBef>
              <a:spcAft>
                <a:spcPct val="0"/>
              </a:spcAft>
              <a:buChar char="»"/>
              <a:defRPr kumimoji="1" sz="2000">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20000"/>
              </a:spcBef>
              <a:spcAft>
                <a:spcPct val="0"/>
              </a:spcAft>
              <a:buChar char="»"/>
              <a:defRPr kumimoji="1" sz="2000">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20000"/>
              </a:spcBef>
              <a:spcAft>
                <a:spcPct val="0"/>
              </a:spcAft>
              <a:buChar char="»"/>
              <a:defRPr kumimoji="1" sz="2000">
                <a:solidFill>
                  <a:schemeClr val="tx1"/>
                </a:solidFill>
                <a:latin typeface="굴림" panose="020B0600000101010101" pitchFamily="50" charset="-127"/>
                <a:ea typeface="굴림" panose="020B0600000101010101" pitchFamily="50" charset="-127"/>
              </a:defRPr>
            </a:lvl9pPr>
          </a:lstStyle>
          <a:p>
            <a:pPr eaLnBrk="1" latinLnBrk="0" hangingPunct="1">
              <a:spcBef>
                <a:spcPct val="0"/>
              </a:spcBef>
              <a:buFontTx/>
              <a:buNone/>
            </a:pPr>
            <a:r>
              <a:rPr lang="vi-VN" sz="900" dirty="0">
                <a:latin typeface="Arial" panose="020B0600000101010101" pitchFamily="50" charset="-127"/>
                <a:ea typeface="돋움" panose="020B0600000101010101" pitchFamily="50" charset="-127"/>
              </a:rPr>
              <a:t>11. Đâu không phải là mục đích của việc </a:t>
            </a:r>
            <a:r>
              <a:rPr lang="vi-VN" sz="900">
                <a:latin typeface="Arial" panose="020B0600000101010101" pitchFamily="50" charset="-127"/>
                <a:ea typeface="돋움" panose="020B0600000101010101" pitchFamily="50" charset="-127"/>
              </a:rPr>
              <a:t>tiếp </a:t>
            </a:r>
            <a:r>
              <a:rPr lang="vi-VN" sz="900" smtClean="0">
                <a:latin typeface="Arial" panose="020B0600000101010101" pitchFamily="50" charset="-127"/>
                <a:ea typeface="돋움" panose="020B0600000101010101" pitchFamily="50" charset="-127"/>
              </a:rPr>
              <a:t>đ</a:t>
            </a:r>
            <a:r>
              <a:rPr lang="en-US" sz="900" smtClean="0">
                <a:latin typeface="Arial" panose="020B0600000101010101" pitchFamily="50" charset="-127"/>
                <a:ea typeface="돋움" panose="020B0600000101010101" pitchFamily="50" charset="-127"/>
              </a:rPr>
              <a:t>ịa</a:t>
            </a:r>
            <a:r>
              <a:rPr lang="vi-VN" sz="900" smtClean="0">
                <a:latin typeface="Arial" panose="020B0600000101010101" pitchFamily="50" charset="-127"/>
                <a:ea typeface="돋움" panose="020B0600000101010101" pitchFamily="50" charset="-127"/>
              </a:rPr>
              <a:t>?      </a:t>
            </a:r>
            <a:endParaRPr lang="vi-VN" sz="900" dirty="0">
              <a:latin typeface="Arial" panose="020B0600000101010101" pitchFamily="50" charset="-127"/>
              <a:ea typeface="돋움" panose="020B0600000101010101" pitchFamily="50" charset="-127"/>
            </a:endParaRPr>
          </a:p>
          <a:p>
            <a:pPr eaLnBrk="1" latinLnBrk="0" hangingPunct="1">
              <a:spcBef>
                <a:spcPct val="0"/>
              </a:spcBef>
              <a:buFontTx/>
              <a:buNone/>
            </a:pPr>
            <a:endParaRPr lang="en-US" altLang="ko-KR" sz="900" dirty="0">
              <a:latin typeface="돋움" panose="020B0600000101010101" pitchFamily="50" charset="-127"/>
              <a:ea typeface="돋움" panose="020B0600000101010101" pitchFamily="50" charset="-127"/>
            </a:endParaRPr>
          </a:p>
          <a:p>
            <a:pPr eaLnBrk="1" latinLnBrk="0" hangingPunct="1">
              <a:spcBef>
                <a:spcPct val="0"/>
              </a:spcBef>
              <a:buFontTx/>
              <a:buNone/>
            </a:pPr>
            <a:r>
              <a:rPr lang="vi-VN" sz="900" dirty="0">
                <a:latin typeface="Arial" panose="020B0600000101010101" pitchFamily="50" charset="-127"/>
                <a:ea typeface="돋움" panose="020B0600000101010101" pitchFamily="50" charset="-127"/>
              </a:rPr>
              <a:t>① Phòng ngừa thương tích cho người (điện giật)</a:t>
            </a:r>
          </a:p>
          <a:p>
            <a:pPr eaLnBrk="1" latinLnBrk="0" hangingPunct="1">
              <a:spcBef>
                <a:spcPct val="0"/>
              </a:spcBef>
              <a:buFontTx/>
              <a:buNone/>
            </a:pPr>
            <a:r>
              <a:rPr lang="vi-VN" sz="900" dirty="0">
                <a:latin typeface="Arial" panose="020B0600000101010101" pitchFamily="50" charset="-127"/>
                <a:ea typeface="돋움" panose="020B0600000101010101" pitchFamily="50" charset="-127"/>
              </a:rPr>
              <a:t>② Bảo vệ thiết bị</a:t>
            </a:r>
          </a:p>
          <a:p>
            <a:pPr eaLnBrk="1" latinLnBrk="0" hangingPunct="1">
              <a:spcBef>
                <a:spcPct val="0"/>
              </a:spcBef>
              <a:buFontTx/>
              <a:buNone/>
            </a:pPr>
            <a:r>
              <a:rPr lang="vi-VN" sz="900" dirty="0">
                <a:latin typeface="Arial" panose="020B0600000101010101" pitchFamily="50" charset="-127"/>
                <a:ea typeface="돋움" panose="020B0600000101010101" pitchFamily="50" charset="-127"/>
              </a:rPr>
              <a:t>③ Bảo vệ thiết bị khi điện áp tăng vọt</a:t>
            </a:r>
          </a:p>
          <a:p>
            <a:pPr eaLnBrk="1" latinLnBrk="0" hangingPunct="1">
              <a:spcBef>
                <a:spcPct val="0"/>
              </a:spcBef>
              <a:buFontTx/>
              <a:buNone/>
            </a:pPr>
            <a:r>
              <a:rPr lang="vi-VN" sz="900" dirty="0">
                <a:latin typeface="Arial" panose="020B0600000101010101" pitchFamily="50" charset="-127"/>
                <a:ea typeface="돋움" panose="020B0600000101010101" pitchFamily="50" charset="-127"/>
              </a:rPr>
              <a:t>④ Cung cấp tiêu chuẩn của điện áp nguồn</a:t>
            </a:r>
          </a:p>
        </p:txBody>
      </p:sp>
      <p:sp>
        <p:nvSpPr>
          <p:cNvPr id="2059" name="Rectangle 147">
            <a:extLst>
              <a:ext uri="{FF2B5EF4-FFF2-40B4-BE49-F238E27FC236}">
                <a16:creationId xmlns:a16="http://schemas.microsoft.com/office/drawing/2014/main" id="{8CE37466-C5D9-4565-A294-A4741D65FF88}"/>
              </a:ext>
            </a:extLst>
          </p:cNvPr>
          <p:cNvSpPr>
            <a:spLocks noChangeArrowheads="1"/>
          </p:cNvSpPr>
          <p:nvPr/>
        </p:nvSpPr>
        <p:spPr bwMode="auto">
          <a:xfrm>
            <a:off x="304800" y="2376706"/>
            <a:ext cx="3124200" cy="10618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kumimoji="1" sz="3200">
                <a:solidFill>
                  <a:schemeClr val="tx1"/>
                </a:solidFill>
                <a:latin typeface="굴림" panose="020B0600000101010101" pitchFamily="50" charset="-127"/>
                <a:ea typeface="굴림" panose="020B0600000101010101" pitchFamily="50" charset="-127"/>
              </a:defRPr>
            </a:lvl1pPr>
            <a:lvl2pPr marL="742950" indent="-285750" eaLnBrk="0" hangingPunct="0">
              <a:spcBef>
                <a:spcPct val="20000"/>
              </a:spcBef>
              <a:buChar char="–"/>
              <a:defRPr kumimoji="1" sz="2800">
                <a:solidFill>
                  <a:schemeClr val="tx1"/>
                </a:solidFill>
                <a:latin typeface="굴림" panose="020B0600000101010101" pitchFamily="50" charset="-127"/>
                <a:ea typeface="굴림" panose="020B0600000101010101" pitchFamily="50" charset="-127"/>
              </a:defRPr>
            </a:lvl2pPr>
            <a:lvl3pPr marL="1143000" indent="-228600" eaLnBrk="0" hangingPunct="0">
              <a:spcBef>
                <a:spcPct val="20000"/>
              </a:spcBef>
              <a:buChar char="•"/>
              <a:defRPr kumimoji="1" sz="2400">
                <a:solidFill>
                  <a:schemeClr val="tx1"/>
                </a:solidFill>
                <a:latin typeface="굴림" panose="020B0600000101010101" pitchFamily="50" charset="-127"/>
                <a:ea typeface="굴림" panose="020B0600000101010101" pitchFamily="50" charset="-127"/>
              </a:defRPr>
            </a:lvl3pPr>
            <a:lvl4pPr marL="1600200" indent="-228600" eaLnBrk="0" hangingPunct="0">
              <a:spcBef>
                <a:spcPct val="20000"/>
              </a:spcBef>
              <a:buChar char="–"/>
              <a:defRPr kumimoji="1" sz="2000">
                <a:solidFill>
                  <a:schemeClr val="tx1"/>
                </a:solidFill>
                <a:latin typeface="굴림" panose="020B0600000101010101" pitchFamily="50" charset="-127"/>
                <a:ea typeface="굴림" panose="020B0600000101010101" pitchFamily="50" charset="-127"/>
              </a:defRPr>
            </a:lvl4pPr>
            <a:lvl5pPr marL="2057400" indent="-228600" eaLnBrk="0" hangingPunct="0">
              <a:spcBef>
                <a:spcPct val="20000"/>
              </a:spcBef>
              <a:buChar char="»"/>
              <a:defRPr kumimoji="1" sz="2000">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20000"/>
              </a:spcBef>
              <a:spcAft>
                <a:spcPct val="0"/>
              </a:spcAft>
              <a:buChar char="»"/>
              <a:defRPr kumimoji="1" sz="2000">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20000"/>
              </a:spcBef>
              <a:spcAft>
                <a:spcPct val="0"/>
              </a:spcAft>
              <a:buChar char="»"/>
              <a:defRPr kumimoji="1" sz="2000">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20000"/>
              </a:spcBef>
              <a:spcAft>
                <a:spcPct val="0"/>
              </a:spcAft>
              <a:buChar char="»"/>
              <a:defRPr kumimoji="1" sz="2000">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20000"/>
              </a:spcBef>
              <a:spcAft>
                <a:spcPct val="0"/>
              </a:spcAft>
              <a:buChar char="»"/>
              <a:defRPr kumimoji="1" sz="2000">
                <a:solidFill>
                  <a:schemeClr val="tx1"/>
                </a:solidFill>
                <a:latin typeface="굴림" panose="020B0600000101010101" pitchFamily="50" charset="-127"/>
                <a:ea typeface="굴림" panose="020B0600000101010101" pitchFamily="50" charset="-127"/>
              </a:defRPr>
            </a:lvl9pPr>
          </a:lstStyle>
          <a:p>
            <a:pPr marL="126000" indent="-126000" eaLnBrk="1" latinLnBrk="0" hangingPunct="1">
              <a:spcBef>
                <a:spcPct val="0"/>
              </a:spcBef>
              <a:buFontTx/>
              <a:buNone/>
            </a:pPr>
            <a:r>
              <a:rPr lang="vi-VN" sz="900" dirty="0">
                <a:latin typeface="Arial" panose="020B0600000101010101" pitchFamily="50" charset="-127"/>
                <a:ea typeface="돋움" panose="020B0600000101010101" pitchFamily="50" charset="-127"/>
              </a:rPr>
              <a:t>2. Yếu tố nào không phải là yếu tố quyết định điện trở của vật chất?      </a:t>
            </a:r>
          </a:p>
          <a:p>
            <a:pPr eaLnBrk="1" latinLnBrk="0" hangingPunct="1">
              <a:spcBef>
                <a:spcPct val="0"/>
              </a:spcBef>
              <a:buFontTx/>
              <a:buNone/>
            </a:pPr>
            <a:endParaRPr lang="en-US" altLang="ko-KR" sz="900" dirty="0">
              <a:latin typeface="돋움" panose="020B0600000101010101" pitchFamily="50" charset="-127"/>
              <a:ea typeface="돋움" panose="020B0600000101010101" pitchFamily="50" charset="-127"/>
            </a:endParaRPr>
          </a:p>
          <a:p>
            <a:pPr eaLnBrk="1" latinLnBrk="0" hangingPunct="1">
              <a:spcBef>
                <a:spcPct val="0"/>
              </a:spcBef>
              <a:buFontTx/>
              <a:buNone/>
            </a:pPr>
            <a:r>
              <a:rPr lang="vi-VN" sz="900" dirty="0">
                <a:latin typeface="Arial" panose="020B0600000101010101" pitchFamily="50" charset="-127"/>
                <a:ea typeface="돋움" panose="020B0600000101010101" pitchFamily="50" charset="-127"/>
              </a:rPr>
              <a:t>① Hằng số theo chủng loại của vật chất</a:t>
            </a:r>
          </a:p>
          <a:p>
            <a:pPr eaLnBrk="1" latinLnBrk="0" hangingPunct="1">
              <a:spcBef>
                <a:spcPct val="0"/>
              </a:spcBef>
              <a:buFontTx/>
              <a:buNone/>
            </a:pPr>
            <a:r>
              <a:rPr lang="vi-VN" sz="900" dirty="0">
                <a:latin typeface="Arial" panose="020B0600000101010101" pitchFamily="50" charset="-127"/>
                <a:ea typeface="돋움" panose="020B0600000101010101" pitchFamily="50" charset="-127"/>
              </a:rPr>
              <a:t>② Chiều dài</a:t>
            </a:r>
          </a:p>
          <a:p>
            <a:pPr eaLnBrk="1" latinLnBrk="0" hangingPunct="1">
              <a:spcBef>
                <a:spcPct val="0"/>
              </a:spcBef>
              <a:buFontTx/>
              <a:buNone/>
            </a:pPr>
            <a:r>
              <a:rPr lang="vi-VN" sz="900" dirty="0">
                <a:latin typeface="Arial" panose="020B0600000101010101" pitchFamily="50" charset="-127"/>
                <a:ea typeface="돋움" panose="020B0600000101010101" pitchFamily="50" charset="-127"/>
              </a:rPr>
              <a:t>③ Mặt cắt ngang</a:t>
            </a:r>
          </a:p>
          <a:p>
            <a:pPr eaLnBrk="1" latinLnBrk="0" hangingPunct="1">
              <a:spcBef>
                <a:spcPct val="0"/>
              </a:spcBef>
              <a:buFontTx/>
              <a:buNone/>
            </a:pPr>
            <a:r>
              <a:rPr lang="vi-VN" sz="900" dirty="0">
                <a:latin typeface="Arial" panose="020B0600000101010101" pitchFamily="50" charset="-127"/>
                <a:ea typeface="돋움" panose="020B0600000101010101" pitchFamily="50" charset="-127"/>
              </a:rPr>
              <a:t>④ Cân nặng</a:t>
            </a:r>
          </a:p>
        </p:txBody>
      </p:sp>
      <p:sp>
        <p:nvSpPr>
          <p:cNvPr id="2061" name="Rectangle 172">
            <a:extLst>
              <a:ext uri="{FF2B5EF4-FFF2-40B4-BE49-F238E27FC236}">
                <a16:creationId xmlns:a16="http://schemas.microsoft.com/office/drawing/2014/main" id="{37E5FB6D-2032-44AF-A2D8-E884A74D1BD2}"/>
              </a:ext>
            </a:extLst>
          </p:cNvPr>
          <p:cNvSpPr>
            <a:spLocks noChangeArrowheads="1"/>
          </p:cNvSpPr>
          <p:nvPr/>
        </p:nvSpPr>
        <p:spPr bwMode="auto">
          <a:xfrm>
            <a:off x="306388" y="7036443"/>
            <a:ext cx="3122612" cy="10618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kumimoji="1" sz="3200">
                <a:solidFill>
                  <a:schemeClr val="tx1"/>
                </a:solidFill>
                <a:latin typeface="굴림" panose="020B0600000101010101" pitchFamily="50" charset="-127"/>
                <a:ea typeface="굴림" panose="020B0600000101010101" pitchFamily="50" charset="-127"/>
              </a:defRPr>
            </a:lvl1pPr>
            <a:lvl2pPr marL="742950" indent="-285750" eaLnBrk="0" hangingPunct="0">
              <a:spcBef>
                <a:spcPct val="20000"/>
              </a:spcBef>
              <a:buChar char="–"/>
              <a:defRPr kumimoji="1" sz="2800">
                <a:solidFill>
                  <a:schemeClr val="tx1"/>
                </a:solidFill>
                <a:latin typeface="굴림" panose="020B0600000101010101" pitchFamily="50" charset="-127"/>
                <a:ea typeface="굴림" panose="020B0600000101010101" pitchFamily="50" charset="-127"/>
              </a:defRPr>
            </a:lvl2pPr>
            <a:lvl3pPr marL="1143000" indent="-228600" eaLnBrk="0" hangingPunct="0">
              <a:spcBef>
                <a:spcPct val="20000"/>
              </a:spcBef>
              <a:buChar char="•"/>
              <a:defRPr kumimoji="1" sz="2400">
                <a:solidFill>
                  <a:schemeClr val="tx1"/>
                </a:solidFill>
                <a:latin typeface="굴림" panose="020B0600000101010101" pitchFamily="50" charset="-127"/>
                <a:ea typeface="굴림" panose="020B0600000101010101" pitchFamily="50" charset="-127"/>
              </a:defRPr>
            </a:lvl3pPr>
            <a:lvl4pPr marL="1600200" indent="-228600" eaLnBrk="0" hangingPunct="0">
              <a:spcBef>
                <a:spcPct val="20000"/>
              </a:spcBef>
              <a:buChar char="–"/>
              <a:defRPr kumimoji="1" sz="2000">
                <a:solidFill>
                  <a:schemeClr val="tx1"/>
                </a:solidFill>
                <a:latin typeface="굴림" panose="020B0600000101010101" pitchFamily="50" charset="-127"/>
                <a:ea typeface="굴림" panose="020B0600000101010101" pitchFamily="50" charset="-127"/>
              </a:defRPr>
            </a:lvl4pPr>
            <a:lvl5pPr marL="2057400" indent="-228600" eaLnBrk="0" hangingPunct="0">
              <a:spcBef>
                <a:spcPct val="20000"/>
              </a:spcBef>
              <a:buChar char="»"/>
              <a:defRPr kumimoji="1" sz="2000">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20000"/>
              </a:spcBef>
              <a:spcAft>
                <a:spcPct val="0"/>
              </a:spcAft>
              <a:buChar char="»"/>
              <a:defRPr kumimoji="1" sz="2000">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20000"/>
              </a:spcBef>
              <a:spcAft>
                <a:spcPct val="0"/>
              </a:spcAft>
              <a:buChar char="»"/>
              <a:defRPr kumimoji="1" sz="2000">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20000"/>
              </a:spcBef>
              <a:spcAft>
                <a:spcPct val="0"/>
              </a:spcAft>
              <a:buChar char="»"/>
              <a:defRPr kumimoji="1" sz="2000">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20000"/>
              </a:spcBef>
              <a:spcAft>
                <a:spcPct val="0"/>
              </a:spcAft>
              <a:buChar char="»"/>
              <a:defRPr kumimoji="1" sz="2000">
                <a:solidFill>
                  <a:schemeClr val="tx1"/>
                </a:solidFill>
                <a:latin typeface="굴림" panose="020B0600000101010101" pitchFamily="50" charset="-127"/>
                <a:ea typeface="굴림" panose="020B0600000101010101" pitchFamily="50" charset="-127"/>
              </a:defRPr>
            </a:lvl9pPr>
          </a:lstStyle>
          <a:p>
            <a:pPr marL="126000" indent="-126000" eaLnBrk="1" latinLnBrk="0" hangingPunct="1">
              <a:spcBef>
                <a:spcPct val="0"/>
              </a:spcBef>
              <a:buFontTx/>
              <a:buNone/>
            </a:pPr>
            <a:r>
              <a:rPr lang="vi-VN" sz="900" dirty="0">
                <a:latin typeface="Arial" panose="020B0600000101010101" pitchFamily="50" charset="-127"/>
                <a:ea typeface="돋움" panose="020B0600000101010101" pitchFamily="50" charset="-127"/>
              </a:rPr>
              <a:t>6. Trong công tác nối đất, điện trở nối đất của công tác nối đất loại </a:t>
            </a:r>
            <a:r>
              <a:rPr lang="vi-VN" sz="900">
                <a:latin typeface="Arial" panose="020B0600000101010101" pitchFamily="50" charset="-127"/>
                <a:ea typeface="돋움" panose="020B0600000101010101" pitchFamily="50" charset="-127"/>
              </a:rPr>
              <a:t>3 </a:t>
            </a:r>
            <a:r>
              <a:rPr lang="en-US" sz="900" smtClean="0">
                <a:latin typeface="Arial" panose="020B0600000101010101" pitchFamily="50" charset="-127"/>
                <a:ea typeface="돋움" panose="020B0600000101010101" pitchFamily="50" charset="-127"/>
              </a:rPr>
              <a:t> đặc biệt </a:t>
            </a:r>
            <a:r>
              <a:rPr lang="vi-VN" sz="900" smtClean="0">
                <a:latin typeface="Arial" panose="020B0600000101010101" pitchFamily="50" charset="-127"/>
                <a:ea typeface="돋움" panose="020B0600000101010101" pitchFamily="50" charset="-127"/>
              </a:rPr>
              <a:t>là </a:t>
            </a:r>
            <a:r>
              <a:rPr lang="vi-VN" sz="900" dirty="0">
                <a:latin typeface="Arial" panose="020B0600000101010101" pitchFamily="50" charset="-127"/>
                <a:ea typeface="돋움" panose="020B0600000101010101" pitchFamily="50" charset="-127"/>
              </a:rPr>
              <a:t>bao nhiêu?      </a:t>
            </a:r>
          </a:p>
          <a:p>
            <a:pPr eaLnBrk="1" latinLnBrk="0" hangingPunct="1">
              <a:spcBef>
                <a:spcPct val="0"/>
              </a:spcBef>
              <a:buFontTx/>
              <a:buNone/>
            </a:pPr>
            <a:endParaRPr lang="en-US" altLang="ko-KR" sz="900" dirty="0">
              <a:latin typeface="돋움" panose="020B0600000101010101" pitchFamily="50" charset="-127"/>
              <a:ea typeface="돋움" panose="020B0600000101010101" pitchFamily="50" charset="-127"/>
            </a:endParaRPr>
          </a:p>
          <a:p>
            <a:pPr eaLnBrk="1" latinLnBrk="0" hangingPunct="1">
              <a:spcBef>
                <a:spcPct val="0"/>
              </a:spcBef>
              <a:buFontTx/>
              <a:buNone/>
            </a:pPr>
            <a:r>
              <a:rPr lang="vi-VN" sz="900" dirty="0">
                <a:latin typeface="Arial" panose="020B0600000101010101" pitchFamily="50" charset="-127"/>
                <a:ea typeface="돋움" panose="020B0600000101010101" pitchFamily="50" charset="-127"/>
              </a:rPr>
              <a:t>① Dưới 100 Ohm</a:t>
            </a:r>
          </a:p>
          <a:p>
            <a:pPr eaLnBrk="1" latinLnBrk="0" hangingPunct="1">
              <a:spcBef>
                <a:spcPct val="0"/>
              </a:spcBef>
              <a:buFontTx/>
              <a:buNone/>
            </a:pPr>
            <a:r>
              <a:rPr lang="vi-VN" sz="900" dirty="0">
                <a:latin typeface="Arial" panose="020B0600000101010101" pitchFamily="50" charset="-127"/>
                <a:ea typeface="돋움" panose="020B0600000101010101" pitchFamily="50" charset="-127"/>
              </a:rPr>
              <a:t>② Dưới 10 Ohm</a:t>
            </a:r>
          </a:p>
          <a:p>
            <a:pPr eaLnBrk="1" latinLnBrk="0" hangingPunct="1">
              <a:spcBef>
                <a:spcPct val="0"/>
              </a:spcBef>
              <a:buFontTx/>
              <a:buNone/>
            </a:pPr>
            <a:r>
              <a:rPr lang="vi-VN" sz="900" dirty="0">
                <a:latin typeface="Arial" panose="020B0600000101010101" pitchFamily="50" charset="-127"/>
                <a:ea typeface="돋움" panose="020B0600000101010101" pitchFamily="50" charset="-127"/>
              </a:rPr>
              <a:t>③ Dưới 1 Ohm</a:t>
            </a:r>
          </a:p>
          <a:p>
            <a:pPr eaLnBrk="1" latinLnBrk="0" hangingPunct="1">
              <a:spcBef>
                <a:spcPct val="0"/>
              </a:spcBef>
              <a:buFontTx/>
              <a:buNone/>
            </a:pPr>
            <a:r>
              <a:rPr lang="vi-VN" sz="900" dirty="0">
                <a:latin typeface="Arial" panose="020B0600000101010101" pitchFamily="50" charset="-127"/>
                <a:ea typeface="돋움" panose="020B0600000101010101" pitchFamily="50" charset="-127"/>
              </a:rPr>
              <a:t>④ Dưới 1000 Ohm</a:t>
            </a:r>
          </a:p>
        </p:txBody>
      </p:sp>
      <p:sp>
        <p:nvSpPr>
          <p:cNvPr id="2062" name="Rectangle 173">
            <a:extLst>
              <a:ext uri="{FF2B5EF4-FFF2-40B4-BE49-F238E27FC236}">
                <a16:creationId xmlns:a16="http://schemas.microsoft.com/office/drawing/2014/main" id="{81F7C695-B38A-4462-957A-C24A87FA8787}"/>
              </a:ext>
            </a:extLst>
          </p:cNvPr>
          <p:cNvSpPr>
            <a:spLocks noChangeArrowheads="1"/>
          </p:cNvSpPr>
          <p:nvPr/>
        </p:nvSpPr>
        <p:spPr bwMode="auto">
          <a:xfrm>
            <a:off x="304800" y="5924548"/>
            <a:ext cx="3124200" cy="10618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kumimoji="1" sz="3200">
                <a:solidFill>
                  <a:schemeClr val="tx1"/>
                </a:solidFill>
                <a:latin typeface="굴림" panose="020B0600000101010101" pitchFamily="50" charset="-127"/>
                <a:ea typeface="굴림" panose="020B0600000101010101" pitchFamily="50" charset="-127"/>
              </a:defRPr>
            </a:lvl1pPr>
            <a:lvl2pPr marL="742950" indent="-285750" eaLnBrk="0" hangingPunct="0">
              <a:spcBef>
                <a:spcPct val="20000"/>
              </a:spcBef>
              <a:buChar char="–"/>
              <a:defRPr kumimoji="1" sz="2800">
                <a:solidFill>
                  <a:schemeClr val="tx1"/>
                </a:solidFill>
                <a:latin typeface="굴림" panose="020B0600000101010101" pitchFamily="50" charset="-127"/>
                <a:ea typeface="굴림" panose="020B0600000101010101" pitchFamily="50" charset="-127"/>
              </a:defRPr>
            </a:lvl2pPr>
            <a:lvl3pPr marL="1143000" indent="-228600" eaLnBrk="0" hangingPunct="0">
              <a:spcBef>
                <a:spcPct val="20000"/>
              </a:spcBef>
              <a:buChar char="•"/>
              <a:defRPr kumimoji="1" sz="2400">
                <a:solidFill>
                  <a:schemeClr val="tx1"/>
                </a:solidFill>
                <a:latin typeface="굴림" panose="020B0600000101010101" pitchFamily="50" charset="-127"/>
                <a:ea typeface="굴림" panose="020B0600000101010101" pitchFamily="50" charset="-127"/>
              </a:defRPr>
            </a:lvl3pPr>
            <a:lvl4pPr marL="1600200" indent="-228600" eaLnBrk="0" hangingPunct="0">
              <a:spcBef>
                <a:spcPct val="20000"/>
              </a:spcBef>
              <a:buChar char="–"/>
              <a:defRPr kumimoji="1" sz="2000">
                <a:solidFill>
                  <a:schemeClr val="tx1"/>
                </a:solidFill>
                <a:latin typeface="굴림" panose="020B0600000101010101" pitchFamily="50" charset="-127"/>
                <a:ea typeface="굴림" panose="020B0600000101010101" pitchFamily="50" charset="-127"/>
              </a:defRPr>
            </a:lvl4pPr>
            <a:lvl5pPr marL="2057400" indent="-228600" eaLnBrk="0" hangingPunct="0">
              <a:spcBef>
                <a:spcPct val="20000"/>
              </a:spcBef>
              <a:buChar char="»"/>
              <a:defRPr kumimoji="1" sz="2000">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20000"/>
              </a:spcBef>
              <a:spcAft>
                <a:spcPct val="0"/>
              </a:spcAft>
              <a:buChar char="»"/>
              <a:defRPr kumimoji="1" sz="2000">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20000"/>
              </a:spcBef>
              <a:spcAft>
                <a:spcPct val="0"/>
              </a:spcAft>
              <a:buChar char="»"/>
              <a:defRPr kumimoji="1" sz="2000">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20000"/>
              </a:spcBef>
              <a:spcAft>
                <a:spcPct val="0"/>
              </a:spcAft>
              <a:buChar char="»"/>
              <a:defRPr kumimoji="1" sz="2000">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20000"/>
              </a:spcBef>
              <a:spcAft>
                <a:spcPct val="0"/>
              </a:spcAft>
              <a:buChar char="»"/>
              <a:defRPr kumimoji="1" sz="2000">
                <a:solidFill>
                  <a:schemeClr val="tx1"/>
                </a:solidFill>
                <a:latin typeface="굴림" panose="020B0600000101010101" pitchFamily="50" charset="-127"/>
                <a:ea typeface="굴림" panose="020B0600000101010101" pitchFamily="50" charset="-127"/>
              </a:defRPr>
            </a:lvl9pPr>
          </a:lstStyle>
          <a:p>
            <a:pPr marL="126000" indent="-126000" eaLnBrk="1" latinLnBrk="0" hangingPunct="1">
              <a:spcBef>
                <a:spcPct val="0"/>
              </a:spcBef>
              <a:buFontTx/>
              <a:buNone/>
            </a:pPr>
            <a:r>
              <a:rPr lang="vi-VN" sz="900" dirty="0">
                <a:latin typeface="Arial" panose="020B0600000101010101" pitchFamily="50" charset="-127"/>
                <a:ea typeface="돋움" panose="020B0600000101010101" pitchFamily="50" charset="-127"/>
              </a:rPr>
              <a:t>5. Giá trị đo được khi đo điện áp ổ cắm bằng đồng hồ đo điện (DVM) là gì?       </a:t>
            </a:r>
          </a:p>
          <a:p>
            <a:pPr eaLnBrk="1" latinLnBrk="0" hangingPunct="1">
              <a:spcBef>
                <a:spcPct val="0"/>
              </a:spcBef>
              <a:buFontTx/>
              <a:buNone/>
            </a:pPr>
            <a:endParaRPr lang="en-US" altLang="ko-KR" sz="900" dirty="0">
              <a:latin typeface="돋움" panose="020B0600000101010101" pitchFamily="50" charset="-127"/>
              <a:ea typeface="돋움" panose="020B0600000101010101" pitchFamily="50" charset="-127"/>
            </a:endParaRPr>
          </a:p>
          <a:p>
            <a:pPr eaLnBrk="1" latinLnBrk="0" hangingPunct="1">
              <a:spcBef>
                <a:spcPct val="0"/>
              </a:spcBef>
              <a:buFontTx/>
              <a:buNone/>
            </a:pPr>
            <a:r>
              <a:rPr lang="vi-VN" sz="900" dirty="0">
                <a:latin typeface="Arial" panose="020B0600000101010101" pitchFamily="50" charset="-127"/>
                <a:ea typeface="돋움" panose="020B0600000101010101" pitchFamily="50" charset="-127"/>
              </a:rPr>
              <a:t>① Giá trị tối đa</a:t>
            </a:r>
          </a:p>
          <a:p>
            <a:pPr eaLnBrk="1" latinLnBrk="0" hangingPunct="1">
              <a:spcBef>
                <a:spcPct val="0"/>
              </a:spcBef>
              <a:buFontTx/>
              <a:buNone/>
            </a:pPr>
            <a:r>
              <a:rPr lang="vi-VN" sz="900" dirty="0">
                <a:latin typeface="Arial" panose="020B0600000101010101" pitchFamily="50" charset="-127"/>
                <a:ea typeface="돋움" panose="020B0600000101010101" pitchFamily="50" charset="-127"/>
              </a:rPr>
              <a:t>② Giá trị hiệu dụng</a:t>
            </a:r>
          </a:p>
          <a:p>
            <a:pPr eaLnBrk="1" latinLnBrk="0" hangingPunct="1">
              <a:spcBef>
                <a:spcPct val="0"/>
              </a:spcBef>
              <a:buFontTx/>
              <a:buNone/>
            </a:pPr>
            <a:r>
              <a:rPr lang="vi-VN" sz="900" dirty="0">
                <a:latin typeface="Arial" panose="020B0600000101010101" pitchFamily="50" charset="-127"/>
                <a:ea typeface="돋움" panose="020B0600000101010101" pitchFamily="50" charset="-127"/>
              </a:rPr>
              <a:t>③ Giá trị tức thời</a:t>
            </a:r>
          </a:p>
          <a:p>
            <a:pPr eaLnBrk="1" latinLnBrk="0" hangingPunct="1">
              <a:spcBef>
                <a:spcPct val="0"/>
              </a:spcBef>
              <a:buFontTx/>
              <a:buNone/>
            </a:pPr>
            <a:r>
              <a:rPr lang="vi-VN" sz="900" dirty="0">
                <a:latin typeface="Arial" panose="020B0600000101010101" pitchFamily="50" charset="-127"/>
                <a:ea typeface="돋움" panose="020B0600000101010101" pitchFamily="50" charset="-127"/>
              </a:rPr>
              <a:t>④ Giá trị trung bình</a:t>
            </a:r>
          </a:p>
        </p:txBody>
      </p:sp>
      <p:sp>
        <p:nvSpPr>
          <p:cNvPr id="2063" name="Rectangle 175">
            <a:extLst>
              <a:ext uri="{FF2B5EF4-FFF2-40B4-BE49-F238E27FC236}">
                <a16:creationId xmlns:a16="http://schemas.microsoft.com/office/drawing/2014/main" id="{C11B51B3-CB81-4811-BD02-3C2F0C813EC7}"/>
              </a:ext>
            </a:extLst>
          </p:cNvPr>
          <p:cNvSpPr>
            <a:spLocks noChangeArrowheads="1"/>
          </p:cNvSpPr>
          <p:nvPr/>
        </p:nvSpPr>
        <p:spPr bwMode="auto">
          <a:xfrm>
            <a:off x="3427414" y="4911011"/>
            <a:ext cx="3170237" cy="10618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kumimoji="1" sz="3200">
                <a:solidFill>
                  <a:schemeClr val="tx1"/>
                </a:solidFill>
                <a:latin typeface="굴림" panose="020B0600000101010101" pitchFamily="50" charset="-127"/>
                <a:ea typeface="굴림" panose="020B0600000101010101" pitchFamily="50" charset="-127"/>
              </a:defRPr>
            </a:lvl1pPr>
            <a:lvl2pPr marL="742950" indent="-285750" eaLnBrk="0" hangingPunct="0">
              <a:spcBef>
                <a:spcPct val="20000"/>
              </a:spcBef>
              <a:buChar char="–"/>
              <a:defRPr kumimoji="1" sz="2800">
                <a:solidFill>
                  <a:schemeClr val="tx1"/>
                </a:solidFill>
                <a:latin typeface="굴림" panose="020B0600000101010101" pitchFamily="50" charset="-127"/>
                <a:ea typeface="굴림" panose="020B0600000101010101" pitchFamily="50" charset="-127"/>
              </a:defRPr>
            </a:lvl2pPr>
            <a:lvl3pPr marL="1143000" indent="-228600" eaLnBrk="0" hangingPunct="0">
              <a:spcBef>
                <a:spcPct val="20000"/>
              </a:spcBef>
              <a:buChar char="•"/>
              <a:defRPr kumimoji="1" sz="2400">
                <a:solidFill>
                  <a:schemeClr val="tx1"/>
                </a:solidFill>
                <a:latin typeface="굴림" panose="020B0600000101010101" pitchFamily="50" charset="-127"/>
                <a:ea typeface="굴림" panose="020B0600000101010101" pitchFamily="50" charset="-127"/>
              </a:defRPr>
            </a:lvl3pPr>
            <a:lvl4pPr marL="1600200" indent="-228600" eaLnBrk="0" hangingPunct="0">
              <a:spcBef>
                <a:spcPct val="20000"/>
              </a:spcBef>
              <a:buChar char="–"/>
              <a:defRPr kumimoji="1" sz="2000">
                <a:solidFill>
                  <a:schemeClr val="tx1"/>
                </a:solidFill>
                <a:latin typeface="굴림" panose="020B0600000101010101" pitchFamily="50" charset="-127"/>
                <a:ea typeface="굴림" panose="020B0600000101010101" pitchFamily="50" charset="-127"/>
              </a:defRPr>
            </a:lvl4pPr>
            <a:lvl5pPr marL="2057400" indent="-228600" eaLnBrk="0" hangingPunct="0">
              <a:spcBef>
                <a:spcPct val="20000"/>
              </a:spcBef>
              <a:buChar char="»"/>
              <a:defRPr kumimoji="1" sz="2000">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20000"/>
              </a:spcBef>
              <a:spcAft>
                <a:spcPct val="0"/>
              </a:spcAft>
              <a:buChar char="»"/>
              <a:defRPr kumimoji="1" sz="2000">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20000"/>
              </a:spcBef>
              <a:spcAft>
                <a:spcPct val="0"/>
              </a:spcAft>
              <a:buChar char="»"/>
              <a:defRPr kumimoji="1" sz="2000">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20000"/>
              </a:spcBef>
              <a:spcAft>
                <a:spcPct val="0"/>
              </a:spcAft>
              <a:buChar char="»"/>
              <a:defRPr kumimoji="1" sz="2000">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20000"/>
              </a:spcBef>
              <a:spcAft>
                <a:spcPct val="0"/>
              </a:spcAft>
              <a:buChar char="»"/>
              <a:defRPr kumimoji="1" sz="2000">
                <a:solidFill>
                  <a:schemeClr val="tx1"/>
                </a:solidFill>
                <a:latin typeface="굴림" panose="020B0600000101010101" pitchFamily="50" charset="-127"/>
                <a:ea typeface="굴림" panose="020B0600000101010101" pitchFamily="50" charset="-127"/>
              </a:defRPr>
            </a:lvl9pPr>
          </a:lstStyle>
          <a:p>
            <a:pPr marL="198000" indent="-198000" eaLnBrk="1" latinLnBrk="0" hangingPunct="1">
              <a:spcBef>
                <a:spcPct val="0"/>
              </a:spcBef>
              <a:buFontTx/>
              <a:buNone/>
            </a:pPr>
            <a:r>
              <a:rPr lang="vi-VN" sz="900" dirty="0">
                <a:latin typeface="Arial" panose="020B0600000101010101" pitchFamily="50" charset="-127"/>
                <a:ea typeface="돋움" panose="020B0600000101010101" pitchFamily="50" charset="-127"/>
              </a:rPr>
              <a:t>12. Thiết bị nào dùng để đo điện trở cách điện khi dòng điện rò rỉ?    </a:t>
            </a:r>
          </a:p>
          <a:p>
            <a:pPr eaLnBrk="1" latinLnBrk="0" hangingPunct="1">
              <a:spcBef>
                <a:spcPct val="0"/>
              </a:spcBef>
              <a:buFontTx/>
              <a:buNone/>
            </a:pPr>
            <a:endParaRPr lang="en-US" altLang="ko-KR" sz="900" dirty="0">
              <a:latin typeface="돋움" panose="020B0600000101010101" pitchFamily="50" charset="-127"/>
              <a:ea typeface="돋움" panose="020B0600000101010101" pitchFamily="50" charset="-127"/>
            </a:endParaRPr>
          </a:p>
          <a:p>
            <a:pPr eaLnBrk="1" latinLnBrk="0" hangingPunct="1">
              <a:spcBef>
                <a:spcPct val="0"/>
              </a:spcBef>
              <a:buFontTx/>
              <a:buNone/>
            </a:pPr>
            <a:r>
              <a:rPr lang="vi-VN" sz="900" dirty="0">
                <a:latin typeface="Arial" panose="020B0600000101010101" pitchFamily="50" charset="-127"/>
                <a:ea typeface="돋움" panose="020B0600000101010101" pitchFamily="50" charset="-127"/>
              </a:rPr>
              <a:t>① Máy đo </a:t>
            </a:r>
            <a:r>
              <a:rPr lang="vi-VN" sz="900">
                <a:latin typeface="Arial" panose="020B0600000101010101" pitchFamily="50" charset="-127"/>
                <a:ea typeface="돋움" panose="020B0600000101010101" pitchFamily="50" charset="-127"/>
              </a:rPr>
              <a:t>điện </a:t>
            </a:r>
            <a:r>
              <a:rPr lang="vi-VN" sz="900" smtClean="0">
                <a:latin typeface="Arial" panose="020B0600000101010101" pitchFamily="50" charset="-127"/>
                <a:ea typeface="돋움" panose="020B0600000101010101" pitchFamily="50" charset="-127"/>
              </a:rPr>
              <a:t>trở</a:t>
            </a:r>
            <a:r>
              <a:rPr lang="en-US" sz="900" smtClean="0">
                <a:latin typeface="Arial" panose="020B0600000101010101" pitchFamily="50" charset="-127"/>
                <a:ea typeface="돋움" panose="020B0600000101010101" pitchFamily="50" charset="-127"/>
              </a:rPr>
              <a:t> cách điện(Mega tester)</a:t>
            </a:r>
            <a:endParaRPr lang="vi-VN" sz="900" dirty="0">
              <a:latin typeface="Arial" panose="020B0600000101010101" pitchFamily="50" charset="-127"/>
              <a:ea typeface="돋움" panose="020B0600000101010101" pitchFamily="50" charset="-127"/>
            </a:endParaRPr>
          </a:p>
          <a:p>
            <a:pPr eaLnBrk="1" latinLnBrk="0" hangingPunct="1">
              <a:spcBef>
                <a:spcPct val="0"/>
              </a:spcBef>
              <a:buFontTx/>
              <a:buNone/>
            </a:pPr>
            <a:r>
              <a:rPr lang="vi-VN" sz="900" dirty="0">
                <a:latin typeface="Arial" panose="020B0600000101010101" pitchFamily="50" charset="-127"/>
                <a:ea typeface="돋움" panose="020B0600000101010101" pitchFamily="50" charset="-127"/>
              </a:rPr>
              <a:t>② Đồng hồ kẹp</a:t>
            </a:r>
          </a:p>
          <a:p>
            <a:pPr eaLnBrk="1" latinLnBrk="0" hangingPunct="1">
              <a:spcBef>
                <a:spcPct val="0"/>
              </a:spcBef>
              <a:buFontTx/>
              <a:buNone/>
            </a:pPr>
            <a:r>
              <a:rPr lang="vi-VN" sz="900" dirty="0">
                <a:latin typeface="Arial" panose="020B0600000101010101" pitchFamily="50" charset="-127"/>
                <a:ea typeface="돋움" panose="020B0600000101010101" pitchFamily="50" charset="-127"/>
              </a:rPr>
              <a:t>③ Đồng hồ đo điện (DVM)</a:t>
            </a:r>
          </a:p>
          <a:p>
            <a:pPr eaLnBrk="1" latinLnBrk="0" hangingPunct="1">
              <a:spcBef>
                <a:spcPct val="0"/>
              </a:spcBef>
              <a:buFontTx/>
              <a:buNone/>
            </a:pPr>
            <a:r>
              <a:rPr lang="vi-VN" sz="900" dirty="0">
                <a:latin typeface="Arial" panose="020B0600000101010101" pitchFamily="50" charset="-127"/>
                <a:ea typeface="돋움" panose="020B0600000101010101" pitchFamily="50" charset="-127"/>
              </a:rPr>
              <a:t>④ Đồng hồ đo LCR</a:t>
            </a:r>
          </a:p>
        </p:txBody>
      </p:sp>
      <p:sp>
        <p:nvSpPr>
          <p:cNvPr id="2064" name="Rectangle 176">
            <a:extLst>
              <a:ext uri="{FF2B5EF4-FFF2-40B4-BE49-F238E27FC236}">
                <a16:creationId xmlns:a16="http://schemas.microsoft.com/office/drawing/2014/main" id="{71D7274E-37E8-4718-B691-5E7B401D3EF0}"/>
              </a:ext>
            </a:extLst>
          </p:cNvPr>
          <p:cNvSpPr>
            <a:spLocks noChangeArrowheads="1"/>
          </p:cNvSpPr>
          <p:nvPr/>
        </p:nvSpPr>
        <p:spPr bwMode="auto">
          <a:xfrm>
            <a:off x="3422650" y="1801390"/>
            <a:ext cx="3175000" cy="10618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kumimoji="1" sz="3200">
                <a:solidFill>
                  <a:schemeClr val="tx1"/>
                </a:solidFill>
                <a:latin typeface="굴림" panose="020B0600000101010101" pitchFamily="50" charset="-127"/>
                <a:ea typeface="굴림" panose="020B0600000101010101" pitchFamily="50" charset="-127"/>
              </a:defRPr>
            </a:lvl1pPr>
            <a:lvl2pPr marL="742950" indent="-285750" eaLnBrk="0" hangingPunct="0">
              <a:spcBef>
                <a:spcPct val="20000"/>
              </a:spcBef>
              <a:buChar char="–"/>
              <a:defRPr kumimoji="1" sz="2800">
                <a:solidFill>
                  <a:schemeClr val="tx1"/>
                </a:solidFill>
                <a:latin typeface="굴림" panose="020B0600000101010101" pitchFamily="50" charset="-127"/>
                <a:ea typeface="굴림" panose="020B0600000101010101" pitchFamily="50" charset="-127"/>
              </a:defRPr>
            </a:lvl2pPr>
            <a:lvl3pPr marL="1143000" indent="-228600" eaLnBrk="0" hangingPunct="0">
              <a:spcBef>
                <a:spcPct val="20000"/>
              </a:spcBef>
              <a:buChar char="•"/>
              <a:defRPr kumimoji="1" sz="2400">
                <a:solidFill>
                  <a:schemeClr val="tx1"/>
                </a:solidFill>
                <a:latin typeface="굴림" panose="020B0600000101010101" pitchFamily="50" charset="-127"/>
                <a:ea typeface="굴림" panose="020B0600000101010101" pitchFamily="50" charset="-127"/>
              </a:defRPr>
            </a:lvl3pPr>
            <a:lvl4pPr marL="1600200" indent="-228600" eaLnBrk="0" hangingPunct="0">
              <a:spcBef>
                <a:spcPct val="20000"/>
              </a:spcBef>
              <a:buChar char="–"/>
              <a:defRPr kumimoji="1" sz="2000">
                <a:solidFill>
                  <a:schemeClr val="tx1"/>
                </a:solidFill>
                <a:latin typeface="굴림" panose="020B0600000101010101" pitchFamily="50" charset="-127"/>
                <a:ea typeface="굴림" panose="020B0600000101010101" pitchFamily="50" charset="-127"/>
              </a:defRPr>
            </a:lvl4pPr>
            <a:lvl5pPr marL="2057400" indent="-228600" eaLnBrk="0" hangingPunct="0">
              <a:spcBef>
                <a:spcPct val="20000"/>
              </a:spcBef>
              <a:buChar char="»"/>
              <a:defRPr kumimoji="1" sz="2000">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20000"/>
              </a:spcBef>
              <a:spcAft>
                <a:spcPct val="0"/>
              </a:spcAft>
              <a:buChar char="»"/>
              <a:defRPr kumimoji="1" sz="2000">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20000"/>
              </a:spcBef>
              <a:spcAft>
                <a:spcPct val="0"/>
              </a:spcAft>
              <a:buChar char="»"/>
              <a:defRPr kumimoji="1" sz="2000">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20000"/>
              </a:spcBef>
              <a:spcAft>
                <a:spcPct val="0"/>
              </a:spcAft>
              <a:buChar char="»"/>
              <a:defRPr kumimoji="1" sz="2000">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20000"/>
              </a:spcBef>
              <a:spcAft>
                <a:spcPct val="0"/>
              </a:spcAft>
              <a:buChar char="»"/>
              <a:defRPr kumimoji="1" sz="2000">
                <a:solidFill>
                  <a:schemeClr val="tx1"/>
                </a:solidFill>
                <a:latin typeface="굴림" panose="020B0600000101010101" pitchFamily="50" charset="-127"/>
                <a:ea typeface="굴림" panose="020B0600000101010101" pitchFamily="50" charset="-127"/>
              </a:defRPr>
            </a:lvl9pPr>
          </a:lstStyle>
          <a:p>
            <a:pPr marL="126000" indent="-126000" eaLnBrk="1" latinLnBrk="0" hangingPunct="1">
              <a:spcBef>
                <a:spcPct val="0"/>
              </a:spcBef>
              <a:buFontTx/>
              <a:buNone/>
            </a:pPr>
            <a:r>
              <a:rPr lang="vi-VN" sz="900" dirty="0">
                <a:latin typeface="Arial" panose="020B0600000101010101" pitchFamily="50" charset="-127"/>
                <a:ea typeface="돋움" panose="020B0600000101010101" pitchFamily="50" charset="-127"/>
              </a:rPr>
              <a:t>9. Trong cảm biến quang, bộ lọc phân cực được chèn vào là gì?     </a:t>
            </a:r>
          </a:p>
          <a:p>
            <a:pPr eaLnBrk="1" latinLnBrk="0" hangingPunct="1">
              <a:spcBef>
                <a:spcPct val="0"/>
              </a:spcBef>
              <a:buFontTx/>
              <a:buNone/>
            </a:pPr>
            <a:endParaRPr lang="en-US" altLang="ko-KR" sz="900" dirty="0">
              <a:latin typeface="돋움" panose="020B0600000101010101" pitchFamily="50" charset="-127"/>
              <a:ea typeface="돋움" panose="020B0600000101010101" pitchFamily="50" charset="-127"/>
            </a:endParaRPr>
          </a:p>
          <a:p>
            <a:pPr eaLnBrk="1" latinLnBrk="0" hangingPunct="1">
              <a:spcBef>
                <a:spcPct val="0"/>
              </a:spcBef>
              <a:buFontTx/>
              <a:buNone/>
            </a:pPr>
            <a:r>
              <a:rPr lang="vi-VN" sz="900" dirty="0">
                <a:latin typeface="Arial" panose="020B0600000101010101" pitchFamily="50" charset="-127"/>
                <a:ea typeface="돋움" panose="020B0600000101010101" pitchFamily="50" charset="-127"/>
              </a:rPr>
              <a:t>① Loại phản xạ hồi quy</a:t>
            </a:r>
          </a:p>
          <a:p>
            <a:pPr eaLnBrk="1" latinLnBrk="0" hangingPunct="1">
              <a:spcBef>
                <a:spcPct val="0"/>
              </a:spcBef>
              <a:buFontTx/>
              <a:buNone/>
            </a:pPr>
            <a:r>
              <a:rPr lang="vi-VN" sz="900" dirty="0">
                <a:latin typeface="Arial" panose="020B0600000101010101" pitchFamily="50" charset="-127"/>
                <a:ea typeface="돋움" panose="020B0600000101010101" pitchFamily="50" charset="-127"/>
              </a:rPr>
              <a:t>② Loại điện dung</a:t>
            </a:r>
          </a:p>
          <a:p>
            <a:pPr eaLnBrk="1" latinLnBrk="0" hangingPunct="1">
              <a:spcBef>
                <a:spcPct val="0"/>
              </a:spcBef>
              <a:buFontTx/>
              <a:buNone/>
            </a:pPr>
            <a:r>
              <a:rPr lang="vi-VN" sz="900" dirty="0">
                <a:latin typeface="Arial" panose="020B0600000101010101" pitchFamily="50" charset="-127"/>
                <a:ea typeface="돋움" panose="020B0600000101010101" pitchFamily="50" charset="-127"/>
              </a:rPr>
              <a:t>③ Loại truyền qua</a:t>
            </a:r>
          </a:p>
          <a:p>
            <a:pPr eaLnBrk="1" latinLnBrk="0" hangingPunct="1">
              <a:spcBef>
                <a:spcPct val="0"/>
              </a:spcBef>
              <a:buFontTx/>
              <a:buNone/>
            </a:pPr>
            <a:r>
              <a:rPr lang="vi-VN" sz="900" dirty="0">
                <a:latin typeface="Arial" panose="020B0600000101010101" pitchFamily="50" charset="-127"/>
                <a:ea typeface="돋움" panose="020B0600000101010101" pitchFamily="50" charset="-127"/>
              </a:rPr>
              <a:t>④ Loại phản xạ khuếch tán</a:t>
            </a:r>
          </a:p>
        </p:txBody>
      </p:sp>
      <p:grpSp>
        <p:nvGrpSpPr>
          <p:cNvPr id="5" name="그룹 4">
            <a:extLst>
              <a:ext uri="{FF2B5EF4-FFF2-40B4-BE49-F238E27FC236}">
                <a16:creationId xmlns:a16="http://schemas.microsoft.com/office/drawing/2014/main" id="{A96AF056-3E2B-4512-AF41-67ED52DDFC4E}"/>
              </a:ext>
            </a:extLst>
          </p:cNvPr>
          <p:cNvGrpSpPr/>
          <p:nvPr/>
        </p:nvGrpSpPr>
        <p:grpSpPr>
          <a:xfrm>
            <a:off x="3429000" y="6039684"/>
            <a:ext cx="3168650" cy="1338828"/>
            <a:chOff x="3429000" y="6096000"/>
            <a:chExt cx="3168650" cy="1338828"/>
          </a:xfrm>
        </p:grpSpPr>
        <p:sp>
          <p:nvSpPr>
            <p:cNvPr id="2065" name="Rectangle 177">
              <a:extLst>
                <a:ext uri="{FF2B5EF4-FFF2-40B4-BE49-F238E27FC236}">
                  <a16:creationId xmlns:a16="http://schemas.microsoft.com/office/drawing/2014/main" id="{32905DC7-B12C-40A1-837D-1321C7FE1113}"/>
                </a:ext>
              </a:extLst>
            </p:cNvPr>
            <p:cNvSpPr>
              <a:spLocks noChangeArrowheads="1"/>
            </p:cNvSpPr>
            <p:nvPr/>
          </p:nvSpPr>
          <p:spPr bwMode="auto">
            <a:xfrm>
              <a:off x="3429000" y="6096000"/>
              <a:ext cx="3168650" cy="13388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kumimoji="1" sz="3200">
                  <a:solidFill>
                    <a:schemeClr val="tx1"/>
                  </a:solidFill>
                  <a:latin typeface="굴림" panose="020B0600000101010101" pitchFamily="50" charset="-127"/>
                  <a:ea typeface="굴림" panose="020B0600000101010101" pitchFamily="50" charset="-127"/>
                </a:defRPr>
              </a:lvl1pPr>
              <a:lvl2pPr marL="742950" indent="-285750" eaLnBrk="0" hangingPunct="0">
                <a:spcBef>
                  <a:spcPct val="20000"/>
                </a:spcBef>
                <a:buChar char="–"/>
                <a:defRPr kumimoji="1" sz="2800">
                  <a:solidFill>
                    <a:schemeClr val="tx1"/>
                  </a:solidFill>
                  <a:latin typeface="굴림" panose="020B0600000101010101" pitchFamily="50" charset="-127"/>
                  <a:ea typeface="굴림" panose="020B0600000101010101" pitchFamily="50" charset="-127"/>
                </a:defRPr>
              </a:lvl2pPr>
              <a:lvl3pPr marL="1143000" indent="-228600" eaLnBrk="0" hangingPunct="0">
                <a:spcBef>
                  <a:spcPct val="20000"/>
                </a:spcBef>
                <a:buChar char="•"/>
                <a:defRPr kumimoji="1" sz="2400">
                  <a:solidFill>
                    <a:schemeClr val="tx1"/>
                  </a:solidFill>
                  <a:latin typeface="굴림" panose="020B0600000101010101" pitchFamily="50" charset="-127"/>
                  <a:ea typeface="굴림" panose="020B0600000101010101" pitchFamily="50" charset="-127"/>
                </a:defRPr>
              </a:lvl3pPr>
              <a:lvl4pPr marL="1600200" indent="-228600" eaLnBrk="0" hangingPunct="0">
                <a:spcBef>
                  <a:spcPct val="20000"/>
                </a:spcBef>
                <a:buChar char="–"/>
                <a:defRPr kumimoji="1" sz="2000">
                  <a:solidFill>
                    <a:schemeClr val="tx1"/>
                  </a:solidFill>
                  <a:latin typeface="굴림" panose="020B0600000101010101" pitchFamily="50" charset="-127"/>
                  <a:ea typeface="굴림" panose="020B0600000101010101" pitchFamily="50" charset="-127"/>
                </a:defRPr>
              </a:lvl4pPr>
              <a:lvl5pPr marL="2057400" indent="-228600" eaLnBrk="0" hangingPunct="0">
                <a:spcBef>
                  <a:spcPct val="20000"/>
                </a:spcBef>
                <a:buChar char="»"/>
                <a:defRPr kumimoji="1" sz="2000">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20000"/>
                </a:spcBef>
                <a:spcAft>
                  <a:spcPct val="0"/>
                </a:spcAft>
                <a:buChar char="»"/>
                <a:defRPr kumimoji="1" sz="2000">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20000"/>
                </a:spcBef>
                <a:spcAft>
                  <a:spcPct val="0"/>
                </a:spcAft>
                <a:buChar char="»"/>
                <a:defRPr kumimoji="1" sz="2000">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20000"/>
                </a:spcBef>
                <a:spcAft>
                  <a:spcPct val="0"/>
                </a:spcAft>
                <a:buChar char="»"/>
                <a:defRPr kumimoji="1" sz="2000">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20000"/>
                </a:spcBef>
                <a:spcAft>
                  <a:spcPct val="0"/>
                </a:spcAft>
                <a:buChar char="»"/>
                <a:defRPr kumimoji="1" sz="2000">
                  <a:solidFill>
                    <a:schemeClr val="tx1"/>
                  </a:solidFill>
                  <a:latin typeface="굴림" panose="020B0600000101010101" pitchFamily="50" charset="-127"/>
                  <a:ea typeface="굴림" panose="020B0600000101010101" pitchFamily="50" charset="-127"/>
                </a:defRPr>
              </a:lvl9pPr>
            </a:lstStyle>
            <a:p>
              <a:pPr marL="198000" indent="-198000" eaLnBrk="1" latinLnBrk="0" hangingPunct="1">
                <a:spcBef>
                  <a:spcPct val="0"/>
                </a:spcBef>
                <a:buFontTx/>
                <a:buNone/>
              </a:pPr>
              <a:r>
                <a:rPr lang="vi-VN" sz="900" dirty="0">
                  <a:latin typeface="Arial" panose="020B0600000101010101" pitchFamily="50" charset="-127"/>
                  <a:ea typeface="돋움" panose="020B0600000101010101" pitchFamily="50" charset="-127"/>
                </a:rPr>
                <a:t>13. Trong các chức năng của Oscilloscope, chức năng nào tương ứng với hình vẽ dưới đây?       </a:t>
              </a:r>
            </a:p>
            <a:p>
              <a:pPr eaLnBrk="1" latinLnBrk="0" hangingPunct="1">
                <a:spcBef>
                  <a:spcPct val="0"/>
                </a:spcBef>
                <a:buFontTx/>
                <a:buNone/>
              </a:pPr>
              <a:endParaRPr lang="en-US" altLang="ko-KR" sz="900" dirty="0">
                <a:latin typeface="돋움" panose="020B0600000101010101" pitchFamily="50" charset="-127"/>
                <a:ea typeface="돋움" panose="020B0600000101010101" pitchFamily="50" charset="-127"/>
              </a:endParaRPr>
            </a:p>
            <a:p>
              <a:pPr marL="144000" indent="-144000" eaLnBrk="1" latinLnBrk="0" hangingPunct="1">
                <a:spcBef>
                  <a:spcPct val="0"/>
                </a:spcBef>
                <a:buFontTx/>
                <a:buNone/>
              </a:pPr>
              <a:r>
                <a:rPr lang="vi-VN" sz="900" dirty="0">
                  <a:latin typeface="Arial" panose="020B0600000101010101" pitchFamily="50" charset="-127"/>
                  <a:ea typeface="돋움" panose="020B0600000101010101" pitchFamily="50" charset="-127"/>
                </a:rPr>
                <a:t>① Aliasing </a:t>
              </a:r>
              <a:r>
                <a:rPr lang="en-US" sz="900" dirty="0">
                  <a:latin typeface="Arial" panose="020B0600000101010101" pitchFamily="50" charset="-127"/>
                  <a:ea typeface="돋움" panose="020B0600000101010101" pitchFamily="50" charset="-127"/>
                </a:rPr>
                <a:t/>
              </a:r>
              <a:br>
                <a:rPr lang="en-US" sz="900" dirty="0">
                  <a:latin typeface="Arial" panose="020B0600000101010101" pitchFamily="50" charset="-127"/>
                  <a:ea typeface="돋움" panose="020B0600000101010101" pitchFamily="50" charset="-127"/>
                </a:rPr>
              </a:br>
              <a:r>
                <a:rPr lang="vi-VN" sz="900" spc="-20" dirty="0">
                  <a:latin typeface="Arial" panose="020B0600000101010101" pitchFamily="50" charset="-127"/>
                  <a:ea typeface="돋움" panose="020B0600000101010101" pitchFamily="50" charset="-127"/>
                </a:rPr>
                <a:t>(Hiệu ứng răng cưa)</a:t>
              </a:r>
            </a:p>
            <a:p>
              <a:pPr marL="144000" indent="-144000" eaLnBrk="1" latinLnBrk="0" hangingPunct="1">
                <a:spcBef>
                  <a:spcPct val="0"/>
                </a:spcBef>
                <a:buFontTx/>
                <a:buNone/>
              </a:pPr>
              <a:r>
                <a:rPr lang="vi-VN" sz="900" dirty="0">
                  <a:latin typeface="Arial" panose="020B0600000101010101" pitchFamily="50" charset="-127"/>
                  <a:ea typeface="돋움" panose="020B0600000101010101" pitchFamily="50" charset="-127"/>
                </a:rPr>
                <a:t>② Coupling </a:t>
              </a:r>
              <a:r>
                <a:rPr lang="en-US" sz="900" dirty="0">
                  <a:latin typeface="Arial" panose="020B0600000101010101" pitchFamily="50" charset="-127"/>
                  <a:ea typeface="돋움" panose="020B0600000101010101" pitchFamily="50" charset="-127"/>
                </a:rPr>
                <a:t/>
              </a:r>
              <a:br>
                <a:rPr lang="en-US" sz="900" dirty="0">
                  <a:latin typeface="Arial" panose="020B0600000101010101" pitchFamily="50" charset="-127"/>
                  <a:ea typeface="돋움" panose="020B0600000101010101" pitchFamily="50" charset="-127"/>
                </a:rPr>
              </a:br>
              <a:r>
                <a:rPr lang="vi-VN" sz="900" dirty="0">
                  <a:latin typeface="Arial" panose="020B0600000101010101" pitchFamily="50" charset="-127"/>
                  <a:ea typeface="돋움" panose="020B0600000101010101" pitchFamily="50" charset="-127"/>
                </a:rPr>
                <a:t>(Khớp nối)</a:t>
              </a:r>
            </a:p>
            <a:p>
              <a:pPr marL="144000" indent="-144000" eaLnBrk="1" latinLnBrk="0" hangingPunct="1">
                <a:spcBef>
                  <a:spcPct val="0"/>
                </a:spcBef>
                <a:buFontTx/>
                <a:buNone/>
              </a:pPr>
              <a:r>
                <a:rPr lang="vi-VN" sz="900" dirty="0">
                  <a:latin typeface="Arial" panose="020B0600000101010101" pitchFamily="50" charset="-127"/>
                  <a:ea typeface="돋움" panose="020B0600000101010101" pitchFamily="50" charset="-127"/>
                </a:rPr>
                <a:t>③ Trigger</a:t>
              </a:r>
            </a:p>
            <a:p>
              <a:pPr marL="144000" indent="-144000" eaLnBrk="1" latinLnBrk="0" hangingPunct="1">
                <a:spcBef>
                  <a:spcPct val="0"/>
                </a:spcBef>
                <a:buFontTx/>
                <a:buNone/>
              </a:pPr>
              <a:r>
                <a:rPr lang="vi-VN" sz="900" dirty="0">
                  <a:latin typeface="Arial" panose="020B0600000101010101" pitchFamily="50" charset="-127"/>
                  <a:ea typeface="돋움" panose="020B0600000101010101" pitchFamily="50" charset="-127"/>
                </a:rPr>
                <a:t>④ MEASURE</a:t>
              </a:r>
            </a:p>
          </p:txBody>
        </p:sp>
        <p:grpSp>
          <p:nvGrpSpPr>
            <p:cNvPr id="2066" name="그룹 58">
              <a:extLst>
                <a:ext uri="{FF2B5EF4-FFF2-40B4-BE49-F238E27FC236}">
                  <a16:creationId xmlns:a16="http://schemas.microsoft.com/office/drawing/2014/main" id="{D643AE77-ADBC-4AEF-B947-DC728179E03E}"/>
                </a:ext>
              </a:extLst>
            </p:cNvPr>
            <p:cNvGrpSpPr>
              <a:grpSpLocks/>
            </p:cNvGrpSpPr>
            <p:nvPr/>
          </p:nvGrpSpPr>
          <p:grpSpPr bwMode="auto">
            <a:xfrm>
              <a:off x="4707656" y="6422874"/>
              <a:ext cx="1817688" cy="746125"/>
              <a:chOff x="4643446" y="8739214"/>
              <a:chExt cx="1816434" cy="746776"/>
            </a:xfrm>
          </p:grpSpPr>
          <p:pic>
            <p:nvPicPr>
              <p:cNvPr id="2113" name="Picture 6">
                <a:extLst>
                  <a:ext uri="{FF2B5EF4-FFF2-40B4-BE49-F238E27FC236}">
                    <a16:creationId xmlns:a16="http://schemas.microsoft.com/office/drawing/2014/main" id="{614708A6-35C4-4550-B3A4-0A58427836C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l="68690" b="17897"/>
              <a:stretch>
                <a:fillRect/>
              </a:stretch>
            </p:blipFill>
            <p:spPr bwMode="auto">
              <a:xfrm>
                <a:off x="4643446" y="8739214"/>
                <a:ext cx="761984" cy="7324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14" name="Picture 6">
                <a:extLst>
                  <a:ext uri="{FF2B5EF4-FFF2-40B4-BE49-F238E27FC236}">
                    <a16:creationId xmlns:a16="http://schemas.microsoft.com/office/drawing/2014/main" id="{8CD084A9-3DEA-401D-9E2B-80FB81524EC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l="1683" r="67709" b="16296"/>
              <a:stretch>
                <a:fillRect/>
              </a:stretch>
            </p:blipFill>
            <p:spPr bwMode="auto">
              <a:xfrm>
                <a:off x="5715016" y="8739214"/>
                <a:ext cx="744864" cy="746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15" name="오른쪽 화살표 57">
                <a:extLst>
                  <a:ext uri="{FF2B5EF4-FFF2-40B4-BE49-F238E27FC236}">
                    <a16:creationId xmlns:a16="http://schemas.microsoft.com/office/drawing/2014/main" id="{D6CFF34C-FA30-446D-BE2D-C93C9DB53EAA}"/>
                  </a:ext>
                </a:extLst>
              </p:cNvPr>
              <p:cNvSpPr>
                <a:spLocks noChangeArrowheads="1"/>
              </p:cNvSpPr>
              <p:nvPr/>
            </p:nvSpPr>
            <p:spPr bwMode="auto">
              <a:xfrm>
                <a:off x="5503560" y="8882090"/>
                <a:ext cx="127620" cy="428628"/>
              </a:xfrm>
              <a:prstGeom prst="rightArrow">
                <a:avLst>
                  <a:gd name="adj1" fmla="val 50000"/>
                  <a:gd name="adj2" fmla="val 50000"/>
                </a:avLst>
              </a:prstGeom>
              <a:noFill/>
              <a:ln w="9525"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har char="•"/>
                  <a:defRPr kumimoji="1" sz="3200">
                    <a:solidFill>
                      <a:schemeClr val="tx1"/>
                    </a:solidFill>
                    <a:latin typeface="굴림" panose="020B0600000101010101" pitchFamily="50" charset="-127"/>
                    <a:ea typeface="굴림" panose="020B0600000101010101" pitchFamily="50" charset="-127"/>
                  </a:defRPr>
                </a:lvl1pPr>
                <a:lvl2pPr marL="742950" indent="-285750" eaLnBrk="0" hangingPunct="0">
                  <a:spcBef>
                    <a:spcPct val="20000"/>
                  </a:spcBef>
                  <a:buChar char="–"/>
                  <a:defRPr kumimoji="1" sz="2800">
                    <a:solidFill>
                      <a:schemeClr val="tx1"/>
                    </a:solidFill>
                    <a:latin typeface="굴림" panose="020B0600000101010101" pitchFamily="50" charset="-127"/>
                    <a:ea typeface="굴림" panose="020B0600000101010101" pitchFamily="50" charset="-127"/>
                  </a:defRPr>
                </a:lvl2pPr>
                <a:lvl3pPr marL="1143000" indent="-228600" eaLnBrk="0" hangingPunct="0">
                  <a:spcBef>
                    <a:spcPct val="20000"/>
                  </a:spcBef>
                  <a:buChar char="•"/>
                  <a:defRPr kumimoji="1" sz="2400">
                    <a:solidFill>
                      <a:schemeClr val="tx1"/>
                    </a:solidFill>
                    <a:latin typeface="굴림" panose="020B0600000101010101" pitchFamily="50" charset="-127"/>
                    <a:ea typeface="굴림" panose="020B0600000101010101" pitchFamily="50" charset="-127"/>
                  </a:defRPr>
                </a:lvl3pPr>
                <a:lvl4pPr marL="1600200" indent="-228600" eaLnBrk="0" hangingPunct="0">
                  <a:spcBef>
                    <a:spcPct val="20000"/>
                  </a:spcBef>
                  <a:buChar char="–"/>
                  <a:defRPr kumimoji="1" sz="2000">
                    <a:solidFill>
                      <a:schemeClr val="tx1"/>
                    </a:solidFill>
                    <a:latin typeface="굴림" panose="020B0600000101010101" pitchFamily="50" charset="-127"/>
                    <a:ea typeface="굴림" panose="020B0600000101010101" pitchFamily="50" charset="-127"/>
                  </a:defRPr>
                </a:lvl4pPr>
                <a:lvl5pPr marL="2057400" indent="-228600" eaLnBrk="0" hangingPunct="0">
                  <a:spcBef>
                    <a:spcPct val="20000"/>
                  </a:spcBef>
                  <a:buChar char="»"/>
                  <a:defRPr kumimoji="1" sz="2000">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20000"/>
                  </a:spcBef>
                  <a:spcAft>
                    <a:spcPct val="0"/>
                  </a:spcAft>
                  <a:buChar char="»"/>
                  <a:defRPr kumimoji="1" sz="2000">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20000"/>
                  </a:spcBef>
                  <a:spcAft>
                    <a:spcPct val="0"/>
                  </a:spcAft>
                  <a:buChar char="»"/>
                  <a:defRPr kumimoji="1" sz="2000">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20000"/>
                  </a:spcBef>
                  <a:spcAft>
                    <a:spcPct val="0"/>
                  </a:spcAft>
                  <a:buChar char="»"/>
                  <a:defRPr kumimoji="1" sz="2000">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20000"/>
                  </a:spcBef>
                  <a:spcAft>
                    <a:spcPct val="0"/>
                  </a:spcAft>
                  <a:buChar char="»"/>
                  <a:defRPr kumimoji="1" sz="2000">
                    <a:solidFill>
                      <a:schemeClr val="tx1"/>
                    </a:solidFill>
                    <a:latin typeface="굴림" panose="020B0600000101010101" pitchFamily="50" charset="-127"/>
                    <a:ea typeface="굴림" panose="020B0600000101010101" pitchFamily="50" charset="-127"/>
                  </a:defRPr>
                </a:lvl9pPr>
              </a:lstStyle>
              <a:p>
                <a:pPr eaLnBrk="1" latinLnBrk="0" hangingPunct="1">
                  <a:spcBef>
                    <a:spcPct val="0"/>
                  </a:spcBef>
                  <a:buFontTx/>
                  <a:buNone/>
                </a:pPr>
                <a:endParaRPr lang="ko-KR" altLang="en-US" sz="900">
                  <a:latin typeface="돋움" panose="020B0600000101010101" pitchFamily="50" charset="-127"/>
                  <a:ea typeface="돋움" panose="020B0600000101010101" pitchFamily="50" charset="-127"/>
                </a:endParaRPr>
              </a:p>
            </p:txBody>
          </p:sp>
        </p:grpSp>
      </p:grpSp>
      <p:sp>
        <p:nvSpPr>
          <p:cNvPr id="2067" name="Rectangle 142">
            <a:extLst>
              <a:ext uri="{FF2B5EF4-FFF2-40B4-BE49-F238E27FC236}">
                <a16:creationId xmlns:a16="http://schemas.microsoft.com/office/drawing/2014/main" id="{97986819-9DB5-47A2-8D2C-821DB0CB6A08}"/>
              </a:ext>
            </a:extLst>
          </p:cNvPr>
          <p:cNvSpPr>
            <a:spLocks noChangeArrowheads="1"/>
          </p:cNvSpPr>
          <p:nvPr/>
        </p:nvSpPr>
        <p:spPr bwMode="auto">
          <a:xfrm>
            <a:off x="303214" y="8148335"/>
            <a:ext cx="3170237"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kumimoji="1" sz="3200">
                <a:solidFill>
                  <a:schemeClr val="tx1"/>
                </a:solidFill>
                <a:latin typeface="굴림" panose="020B0600000101010101" pitchFamily="50" charset="-127"/>
                <a:ea typeface="굴림" panose="020B0600000101010101" pitchFamily="50" charset="-127"/>
              </a:defRPr>
            </a:lvl1pPr>
            <a:lvl2pPr marL="742950" indent="-285750" eaLnBrk="0" hangingPunct="0">
              <a:spcBef>
                <a:spcPct val="20000"/>
              </a:spcBef>
              <a:buChar char="–"/>
              <a:defRPr kumimoji="1" sz="2800">
                <a:solidFill>
                  <a:schemeClr val="tx1"/>
                </a:solidFill>
                <a:latin typeface="굴림" panose="020B0600000101010101" pitchFamily="50" charset="-127"/>
                <a:ea typeface="굴림" panose="020B0600000101010101" pitchFamily="50" charset="-127"/>
              </a:defRPr>
            </a:lvl2pPr>
            <a:lvl3pPr marL="1143000" indent="-228600" eaLnBrk="0" hangingPunct="0">
              <a:spcBef>
                <a:spcPct val="20000"/>
              </a:spcBef>
              <a:buChar char="•"/>
              <a:defRPr kumimoji="1" sz="2400">
                <a:solidFill>
                  <a:schemeClr val="tx1"/>
                </a:solidFill>
                <a:latin typeface="굴림" panose="020B0600000101010101" pitchFamily="50" charset="-127"/>
                <a:ea typeface="굴림" panose="020B0600000101010101" pitchFamily="50" charset="-127"/>
              </a:defRPr>
            </a:lvl3pPr>
            <a:lvl4pPr marL="1600200" indent="-228600" eaLnBrk="0" hangingPunct="0">
              <a:spcBef>
                <a:spcPct val="20000"/>
              </a:spcBef>
              <a:buChar char="–"/>
              <a:defRPr kumimoji="1" sz="2000">
                <a:solidFill>
                  <a:schemeClr val="tx1"/>
                </a:solidFill>
                <a:latin typeface="굴림" panose="020B0600000101010101" pitchFamily="50" charset="-127"/>
                <a:ea typeface="굴림" panose="020B0600000101010101" pitchFamily="50" charset="-127"/>
              </a:defRPr>
            </a:lvl4pPr>
            <a:lvl5pPr marL="2057400" indent="-228600" eaLnBrk="0" hangingPunct="0">
              <a:spcBef>
                <a:spcPct val="20000"/>
              </a:spcBef>
              <a:buChar char="»"/>
              <a:defRPr kumimoji="1" sz="2000">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20000"/>
              </a:spcBef>
              <a:spcAft>
                <a:spcPct val="0"/>
              </a:spcAft>
              <a:buChar char="»"/>
              <a:defRPr kumimoji="1" sz="2000">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20000"/>
              </a:spcBef>
              <a:spcAft>
                <a:spcPct val="0"/>
              </a:spcAft>
              <a:buChar char="»"/>
              <a:defRPr kumimoji="1" sz="2000">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20000"/>
              </a:spcBef>
              <a:spcAft>
                <a:spcPct val="0"/>
              </a:spcAft>
              <a:buChar char="»"/>
              <a:defRPr kumimoji="1" sz="2000">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20000"/>
              </a:spcBef>
              <a:spcAft>
                <a:spcPct val="0"/>
              </a:spcAft>
              <a:buChar char="»"/>
              <a:defRPr kumimoji="1" sz="2000">
                <a:solidFill>
                  <a:schemeClr val="tx1"/>
                </a:solidFill>
                <a:latin typeface="굴림" panose="020B0600000101010101" pitchFamily="50" charset="-127"/>
                <a:ea typeface="굴림" panose="020B0600000101010101" pitchFamily="50" charset="-127"/>
              </a:defRPr>
            </a:lvl9pPr>
          </a:lstStyle>
          <a:p>
            <a:pPr eaLnBrk="1" latinLnBrk="0" hangingPunct="1">
              <a:spcBef>
                <a:spcPct val="0"/>
              </a:spcBef>
              <a:buFontTx/>
              <a:buNone/>
            </a:pPr>
            <a:r>
              <a:rPr lang="vi-VN" sz="900" dirty="0">
                <a:latin typeface="Arial" panose="020B0600000101010101" pitchFamily="50" charset="-127"/>
                <a:ea typeface="돋움" panose="020B0600000101010101" pitchFamily="50" charset="-127"/>
              </a:rPr>
              <a:t>7. Hiện tượng giống như hình trong quá trình nhiễu là gì?         </a:t>
            </a:r>
          </a:p>
          <a:p>
            <a:pPr eaLnBrk="1" latinLnBrk="0" hangingPunct="1">
              <a:spcBef>
                <a:spcPct val="0"/>
              </a:spcBef>
              <a:buFontTx/>
              <a:buNone/>
            </a:pPr>
            <a:endParaRPr lang="en-US" altLang="ko-KR" sz="900" dirty="0">
              <a:latin typeface="돋움" panose="020B0600000101010101" pitchFamily="50" charset="-127"/>
              <a:ea typeface="돋움" panose="020B0600000101010101" pitchFamily="50" charset="-127"/>
            </a:endParaRPr>
          </a:p>
          <a:p>
            <a:pPr eaLnBrk="1" latinLnBrk="0" hangingPunct="1">
              <a:spcBef>
                <a:spcPct val="0"/>
              </a:spcBef>
              <a:buFontTx/>
              <a:buNone/>
            </a:pPr>
            <a:r>
              <a:rPr lang="vi-VN" sz="900" dirty="0">
                <a:latin typeface="Arial" panose="020B0600000101010101" pitchFamily="50" charset="-127"/>
                <a:ea typeface="돋움" panose="020B0600000101010101" pitchFamily="50" charset="-127"/>
              </a:rPr>
              <a:t>① Sụt áp</a:t>
            </a:r>
          </a:p>
          <a:p>
            <a:pPr eaLnBrk="1" latinLnBrk="0" hangingPunct="1">
              <a:spcBef>
                <a:spcPct val="0"/>
              </a:spcBef>
              <a:buFontTx/>
              <a:buNone/>
            </a:pPr>
            <a:r>
              <a:rPr lang="vi-VN" sz="900" dirty="0">
                <a:latin typeface="Arial" panose="020B0600000101010101" pitchFamily="50" charset="-127"/>
                <a:ea typeface="돋움" panose="020B0600000101010101" pitchFamily="50" charset="-127"/>
              </a:rPr>
              <a:t>② Chattering</a:t>
            </a:r>
          </a:p>
          <a:p>
            <a:pPr eaLnBrk="1" latinLnBrk="0" hangingPunct="1">
              <a:spcBef>
                <a:spcPct val="0"/>
              </a:spcBef>
              <a:buFontTx/>
              <a:buNone/>
            </a:pPr>
            <a:r>
              <a:rPr lang="vi-VN" sz="900" dirty="0">
                <a:latin typeface="Arial" panose="020B0600000101010101" pitchFamily="50" charset="-127"/>
                <a:ea typeface="돋움" panose="020B0600000101010101" pitchFamily="50" charset="-127"/>
              </a:rPr>
              <a:t>③ Tăng áp do sét </a:t>
            </a:r>
          </a:p>
          <a:p>
            <a:pPr eaLnBrk="1" latinLnBrk="0" hangingPunct="1">
              <a:spcBef>
                <a:spcPct val="0"/>
              </a:spcBef>
              <a:buFontTx/>
              <a:buNone/>
            </a:pPr>
            <a:r>
              <a:rPr lang="vi-VN" sz="900" dirty="0">
                <a:latin typeface="Arial" panose="020B0600000101010101" pitchFamily="50" charset="-127"/>
                <a:ea typeface="돋움" panose="020B0600000101010101" pitchFamily="50" charset="-127"/>
              </a:rPr>
              <a:t>④ Nhảy nút</a:t>
            </a:r>
          </a:p>
        </p:txBody>
      </p:sp>
      <p:sp>
        <p:nvSpPr>
          <p:cNvPr id="2069" name="Rectangle 71">
            <a:extLst>
              <a:ext uri="{FF2B5EF4-FFF2-40B4-BE49-F238E27FC236}">
                <a16:creationId xmlns:a16="http://schemas.microsoft.com/office/drawing/2014/main" id="{EFFF5FE0-2F23-46A5-A44C-D6BA0011244E}"/>
              </a:ext>
            </a:extLst>
          </p:cNvPr>
          <p:cNvSpPr>
            <a:spLocks noChangeArrowheads="1"/>
          </p:cNvSpPr>
          <p:nvPr/>
        </p:nvSpPr>
        <p:spPr bwMode="auto">
          <a:xfrm>
            <a:off x="3484264" y="7445361"/>
            <a:ext cx="3041080" cy="1061829"/>
          </a:xfrm>
          <a:prstGeom prst="rect">
            <a:avLst/>
          </a:prstGeom>
          <a:solidFill>
            <a:schemeClr val="bg1"/>
          </a:solidFill>
          <a:ln w="6350">
            <a:solidFill>
              <a:schemeClr val="bg1"/>
            </a:solidFill>
          </a:ln>
          <a:extLst/>
        </p:spPr>
        <p:txBody>
          <a:bodyPr wrap="square">
            <a:spAutoFit/>
          </a:bodyPr>
          <a:lstStyle>
            <a:lvl1pPr eaLnBrk="0" hangingPunct="0">
              <a:spcBef>
                <a:spcPct val="20000"/>
              </a:spcBef>
              <a:buChar char="•"/>
              <a:defRPr kumimoji="1" sz="3200">
                <a:solidFill>
                  <a:schemeClr val="tx1"/>
                </a:solidFill>
                <a:latin typeface="굴림" panose="020B0600000101010101" pitchFamily="50" charset="-127"/>
                <a:ea typeface="굴림" panose="020B0600000101010101" pitchFamily="50" charset="-127"/>
              </a:defRPr>
            </a:lvl1pPr>
            <a:lvl2pPr marL="742950" indent="-285750" eaLnBrk="0" hangingPunct="0">
              <a:spcBef>
                <a:spcPct val="20000"/>
              </a:spcBef>
              <a:buChar char="–"/>
              <a:defRPr kumimoji="1" sz="2800">
                <a:solidFill>
                  <a:schemeClr val="tx1"/>
                </a:solidFill>
                <a:latin typeface="굴림" panose="020B0600000101010101" pitchFamily="50" charset="-127"/>
                <a:ea typeface="굴림" panose="020B0600000101010101" pitchFamily="50" charset="-127"/>
              </a:defRPr>
            </a:lvl2pPr>
            <a:lvl3pPr marL="1143000" indent="-228600" eaLnBrk="0" hangingPunct="0">
              <a:spcBef>
                <a:spcPct val="20000"/>
              </a:spcBef>
              <a:buChar char="•"/>
              <a:defRPr kumimoji="1" sz="2400">
                <a:solidFill>
                  <a:schemeClr val="tx1"/>
                </a:solidFill>
                <a:latin typeface="굴림" panose="020B0600000101010101" pitchFamily="50" charset="-127"/>
                <a:ea typeface="굴림" panose="020B0600000101010101" pitchFamily="50" charset="-127"/>
              </a:defRPr>
            </a:lvl3pPr>
            <a:lvl4pPr marL="1600200" indent="-228600" eaLnBrk="0" hangingPunct="0">
              <a:spcBef>
                <a:spcPct val="20000"/>
              </a:spcBef>
              <a:buChar char="–"/>
              <a:defRPr kumimoji="1" sz="2000">
                <a:solidFill>
                  <a:schemeClr val="tx1"/>
                </a:solidFill>
                <a:latin typeface="굴림" panose="020B0600000101010101" pitchFamily="50" charset="-127"/>
                <a:ea typeface="굴림" panose="020B0600000101010101" pitchFamily="50" charset="-127"/>
              </a:defRPr>
            </a:lvl4pPr>
            <a:lvl5pPr marL="2057400" indent="-228600" eaLnBrk="0" hangingPunct="0">
              <a:spcBef>
                <a:spcPct val="20000"/>
              </a:spcBef>
              <a:buChar char="»"/>
              <a:defRPr kumimoji="1" sz="2000">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20000"/>
              </a:spcBef>
              <a:spcAft>
                <a:spcPct val="0"/>
              </a:spcAft>
              <a:buChar char="»"/>
              <a:defRPr kumimoji="1" sz="2000">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20000"/>
              </a:spcBef>
              <a:spcAft>
                <a:spcPct val="0"/>
              </a:spcAft>
              <a:buChar char="»"/>
              <a:defRPr kumimoji="1" sz="2000">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20000"/>
              </a:spcBef>
              <a:spcAft>
                <a:spcPct val="0"/>
              </a:spcAft>
              <a:buChar char="»"/>
              <a:defRPr kumimoji="1" sz="2000">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20000"/>
              </a:spcBef>
              <a:spcAft>
                <a:spcPct val="0"/>
              </a:spcAft>
              <a:buChar char="»"/>
              <a:defRPr kumimoji="1" sz="2000">
                <a:solidFill>
                  <a:schemeClr val="tx1"/>
                </a:solidFill>
                <a:latin typeface="굴림" panose="020B0600000101010101" pitchFamily="50" charset="-127"/>
                <a:ea typeface="굴림" panose="020B0600000101010101" pitchFamily="50" charset="-127"/>
              </a:defRPr>
            </a:lvl9pPr>
          </a:lstStyle>
          <a:p>
            <a:pPr marL="198000" indent="-198000" eaLnBrk="1" latinLnBrk="0" hangingPunct="1">
              <a:spcBef>
                <a:spcPct val="0"/>
              </a:spcBef>
              <a:buFontTx/>
              <a:buNone/>
            </a:pPr>
            <a:r>
              <a:rPr lang="vi-VN" sz="900" dirty="0">
                <a:latin typeface="Arial" panose="020B0600000101010101" pitchFamily="50" charset="-127"/>
                <a:ea typeface="돋움" panose="020B0600000101010101" pitchFamily="50" charset="-127"/>
              </a:rPr>
              <a:t>14. Điện trở dưới đây là gì? </a:t>
            </a:r>
            <a:r>
              <a:rPr lang="en-US" sz="900" dirty="0">
                <a:latin typeface="Arial" panose="020B0600000101010101" pitchFamily="50" charset="-127"/>
                <a:ea typeface="돋움" panose="020B0600000101010101" pitchFamily="50" charset="-127"/>
              </a:rPr>
              <a:t/>
            </a:r>
            <a:br>
              <a:rPr lang="en-US" sz="900" dirty="0">
                <a:latin typeface="Arial" panose="020B0600000101010101" pitchFamily="50" charset="-127"/>
                <a:ea typeface="돋움" panose="020B0600000101010101" pitchFamily="50" charset="-127"/>
              </a:rPr>
            </a:br>
            <a:r>
              <a:rPr lang="vi-VN" sz="900" dirty="0">
                <a:latin typeface="Arial" panose="020B0600000101010101" pitchFamily="50" charset="-127"/>
                <a:ea typeface="돋움" panose="020B0600000101010101" pitchFamily="50" charset="-127"/>
              </a:rPr>
              <a:t>“Được phủ một lớp nhựa không cháy vì vậy không bắt lửa ngay ở nhiệt độ cao và dễ dàng lắp đặt nhờ khả năng cách điện tốt”.</a:t>
            </a:r>
          </a:p>
          <a:p>
            <a:pPr eaLnBrk="1" latinLnBrk="0" hangingPunct="1">
              <a:spcBef>
                <a:spcPct val="0"/>
              </a:spcBef>
              <a:buFontTx/>
              <a:buNone/>
            </a:pPr>
            <a:endParaRPr lang="en-US" altLang="ko-KR" sz="900" dirty="0">
              <a:latin typeface="돋움" panose="020B0600000101010101" pitchFamily="50" charset="-127"/>
              <a:ea typeface="돋움" panose="020B0600000101010101" pitchFamily="50" charset="-127"/>
            </a:endParaRPr>
          </a:p>
          <a:p>
            <a:pPr marL="1440000" indent="-1440000" eaLnBrk="1" latinLnBrk="0" hangingPunct="1">
              <a:spcBef>
                <a:spcPct val="0"/>
              </a:spcBef>
              <a:buFontTx/>
              <a:buNone/>
            </a:pPr>
            <a:r>
              <a:rPr lang="vi-VN" sz="900" dirty="0">
                <a:latin typeface="Arial" panose="020B0600000101010101" pitchFamily="50" charset="-127"/>
                <a:ea typeface="돋움" panose="020B0600000101010101" pitchFamily="50" charset="-127"/>
              </a:rPr>
              <a:t>① Điện trở màng kim loại</a:t>
            </a:r>
            <a:r>
              <a:rPr lang="en-US" sz="900" dirty="0">
                <a:latin typeface="Arial" panose="020B0600000101010101" pitchFamily="50" charset="-127"/>
                <a:ea typeface="돋움" panose="020B0600000101010101" pitchFamily="50" charset="-127"/>
              </a:rPr>
              <a:t>	</a:t>
            </a:r>
            <a:r>
              <a:rPr lang="vi-VN" sz="900" dirty="0">
                <a:latin typeface="Arial" panose="020B0600000101010101" pitchFamily="50" charset="-127"/>
                <a:ea typeface="돋움" panose="020B0600000101010101" pitchFamily="50" charset="-127"/>
              </a:rPr>
              <a:t>② Điện trở cacbon loại nhỏ</a:t>
            </a:r>
          </a:p>
          <a:p>
            <a:pPr marL="1440000" indent="-1440000" eaLnBrk="1" latinLnBrk="0" hangingPunct="1">
              <a:spcBef>
                <a:spcPct val="0"/>
              </a:spcBef>
              <a:buFontTx/>
              <a:buNone/>
            </a:pPr>
            <a:r>
              <a:rPr lang="vi-VN" sz="900" dirty="0">
                <a:latin typeface="Arial" panose="020B0600000101010101" pitchFamily="50" charset="-127"/>
                <a:ea typeface="돋움" panose="020B0600000101010101" pitchFamily="50" charset="-127"/>
              </a:rPr>
              <a:t>③ Điện trở sứ xi măng</a:t>
            </a:r>
            <a:r>
              <a:rPr lang="en-US" sz="900" dirty="0">
                <a:latin typeface="Arial" panose="020B0600000101010101" pitchFamily="50" charset="-127"/>
                <a:ea typeface="돋움" panose="020B0600000101010101" pitchFamily="50" charset="-127"/>
              </a:rPr>
              <a:t>	</a:t>
            </a:r>
            <a:r>
              <a:rPr lang="vi-VN" sz="900" dirty="0">
                <a:latin typeface="Arial" panose="020B0600000101010101" pitchFamily="50" charset="-127"/>
                <a:ea typeface="돋움" panose="020B0600000101010101" pitchFamily="50" charset="-127"/>
              </a:rPr>
              <a:t>④ Điện trở rắn</a:t>
            </a:r>
          </a:p>
        </p:txBody>
      </p:sp>
      <p:grpSp>
        <p:nvGrpSpPr>
          <p:cNvPr id="4" name="그룹 3">
            <a:extLst>
              <a:ext uri="{FF2B5EF4-FFF2-40B4-BE49-F238E27FC236}">
                <a16:creationId xmlns:a16="http://schemas.microsoft.com/office/drawing/2014/main" id="{05C0E9A9-3086-4113-A883-66F3569631A3}"/>
              </a:ext>
            </a:extLst>
          </p:cNvPr>
          <p:cNvGrpSpPr/>
          <p:nvPr/>
        </p:nvGrpSpPr>
        <p:grpSpPr>
          <a:xfrm>
            <a:off x="304800" y="3488600"/>
            <a:ext cx="3429000" cy="1550987"/>
            <a:chOff x="304800" y="3286628"/>
            <a:chExt cx="3429000" cy="1550987"/>
          </a:xfrm>
        </p:grpSpPr>
        <p:sp>
          <p:nvSpPr>
            <p:cNvPr id="2060" name="Rectangle 148">
              <a:extLst>
                <a:ext uri="{FF2B5EF4-FFF2-40B4-BE49-F238E27FC236}">
                  <a16:creationId xmlns:a16="http://schemas.microsoft.com/office/drawing/2014/main" id="{7E5A49BE-8DFF-4422-9F4D-84736FDDD477}"/>
                </a:ext>
              </a:extLst>
            </p:cNvPr>
            <p:cNvSpPr>
              <a:spLocks noChangeArrowheads="1"/>
            </p:cNvSpPr>
            <p:nvPr/>
          </p:nvSpPr>
          <p:spPr bwMode="auto">
            <a:xfrm>
              <a:off x="304800" y="3286628"/>
              <a:ext cx="3429000"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kumimoji="1" sz="3200">
                  <a:solidFill>
                    <a:schemeClr val="tx1"/>
                  </a:solidFill>
                  <a:latin typeface="굴림" panose="020B0600000101010101" pitchFamily="50" charset="-127"/>
                  <a:ea typeface="굴림" panose="020B0600000101010101" pitchFamily="50" charset="-127"/>
                </a:defRPr>
              </a:lvl1pPr>
              <a:lvl2pPr marL="742950" indent="-285750" eaLnBrk="0" hangingPunct="0">
                <a:spcBef>
                  <a:spcPct val="20000"/>
                </a:spcBef>
                <a:buChar char="–"/>
                <a:defRPr kumimoji="1" sz="2800">
                  <a:solidFill>
                    <a:schemeClr val="tx1"/>
                  </a:solidFill>
                  <a:latin typeface="굴림" panose="020B0600000101010101" pitchFamily="50" charset="-127"/>
                  <a:ea typeface="굴림" panose="020B0600000101010101" pitchFamily="50" charset="-127"/>
                </a:defRPr>
              </a:lvl2pPr>
              <a:lvl3pPr marL="1143000" indent="-228600" eaLnBrk="0" hangingPunct="0">
                <a:spcBef>
                  <a:spcPct val="20000"/>
                </a:spcBef>
                <a:buChar char="•"/>
                <a:defRPr kumimoji="1" sz="2400">
                  <a:solidFill>
                    <a:schemeClr val="tx1"/>
                  </a:solidFill>
                  <a:latin typeface="굴림" panose="020B0600000101010101" pitchFamily="50" charset="-127"/>
                  <a:ea typeface="굴림" panose="020B0600000101010101" pitchFamily="50" charset="-127"/>
                </a:defRPr>
              </a:lvl3pPr>
              <a:lvl4pPr marL="1600200" indent="-228600" eaLnBrk="0" hangingPunct="0">
                <a:spcBef>
                  <a:spcPct val="20000"/>
                </a:spcBef>
                <a:buChar char="–"/>
                <a:defRPr kumimoji="1" sz="2000">
                  <a:solidFill>
                    <a:schemeClr val="tx1"/>
                  </a:solidFill>
                  <a:latin typeface="굴림" panose="020B0600000101010101" pitchFamily="50" charset="-127"/>
                  <a:ea typeface="굴림" panose="020B0600000101010101" pitchFamily="50" charset="-127"/>
                </a:defRPr>
              </a:lvl4pPr>
              <a:lvl5pPr marL="2057400" indent="-228600" eaLnBrk="0" hangingPunct="0">
                <a:spcBef>
                  <a:spcPct val="20000"/>
                </a:spcBef>
                <a:buChar char="»"/>
                <a:defRPr kumimoji="1" sz="2000">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20000"/>
                </a:spcBef>
                <a:spcAft>
                  <a:spcPct val="0"/>
                </a:spcAft>
                <a:buChar char="»"/>
                <a:defRPr kumimoji="1" sz="2000">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20000"/>
                </a:spcBef>
                <a:spcAft>
                  <a:spcPct val="0"/>
                </a:spcAft>
                <a:buChar char="»"/>
                <a:defRPr kumimoji="1" sz="2000">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20000"/>
                </a:spcBef>
                <a:spcAft>
                  <a:spcPct val="0"/>
                </a:spcAft>
                <a:buChar char="»"/>
                <a:defRPr kumimoji="1" sz="2000">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20000"/>
                </a:spcBef>
                <a:spcAft>
                  <a:spcPct val="0"/>
                </a:spcAft>
                <a:buChar char="»"/>
                <a:defRPr kumimoji="1" sz="2000">
                  <a:solidFill>
                    <a:schemeClr val="tx1"/>
                  </a:solidFill>
                  <a:latin typeface="굴림" panose="020B0600000101010101" pitchFamily="50" charset="-127"/>
                  <a:ea typeface="굴림" panose="020B0600000101010101" pitchFamily="50" charset="-127"/>
                </a:defRPr>
              </a:lvl9pPr>
            </a:lstStyle>
            <a:p>
              <a:pPr eaLnBrk="1" latinLnBrk="0" hangingPunct="1">
                <a:spcBef>
                  <a:spcPct val="0"/>
                </a:spcBef>
                <a:buFontTx/>
                <a:buNone/>
              </a:pPr>
              <a:r>
                <a:rPr lang="vi-VN" sz="900" dirty="0">
                  <a:latin typeface="Arial" panose="020B0600000101010101" pitchFamily="50" charset="-127"/>
                  <a:ea typeface="돋움" panose="020B0600000101010101" pitchFamily="50" charset="-127"/>
                </a:rPr>
                <a:t>3. Điện áp được mắc ở </a:t>
              </a:r>
              <a:r>
                <a:rPr lang="vi-VN" sz="900" b="1" dirty="0">
                  <a:latin typeface="Arial" panose="020B0600000101010101" pitchFamily="50" charset="-127"/>
                  <a:ea typeface="돋움" panose="020B0600000101010101" pitchFamily="50" charset="-127"/>
                </a:rPr>
                <a:t>Ⓐ-Ⓑ </a:t>
              </a:r>
              <a:r>
                <a:rPr lang="vi-VN" sz="900" dirty="0">
                  <a:latin typeface="Arial" panose="020B0600000101010101" pitchFamily="50" charset="-127"/>
                  <a:ea typeface="돋움" panose="020B0600000101010101" pitchFamily="50" charset="-127"/>
                </a:rPr>
                <a:t>trong hình</a:t>
              </a:r>
              <a:r>
                <a:rPr lang="vi-VN" sz="900" b="1" dirty="0">
                  <a:latin typeface="Arial" panose="020B0600000101010101" pitchFamily="50" charset="-127"/>
                  <a:ea typeface="돋움" panose="020B0600000101010101" pitchFamily="50" charset="-127"/>
                </a:rPr>
                <a:t> </a:t>
              </a:r>
              <a:r>
                <a:rPr lang="vi-VN" sz="900" dirty="0">
                  <a:latin typeface="Arial" panose="020B0600000101010101" pitchFamily="50" charset="-127"/>
                  <a:ea typeface="돋움" panose="020B0600000101010101" pitchFamily="50" charset="-127"/>
                </a:rPr>
                <a:t>dưới là bao nhiêu?      </a:t>
              </a:r>
            </a:p>
            <a:p>
              <a:pPr eaLnBrk="1" latinLnBrk="0" hangingPunct="1">
                <a:spcBef>
                  <a:spcPct val="0"/>
                </a:spcBef>
                <a:buFontTx/>
                <a:buNone/>
              </a:pPr>
              <a:endParaRPr lang="en-US" altLang="ko-KR" sz="900" dirty="0">
                <a:latin typeface="돋움" panose="020B0600000101010101" pitchFamily="50" charset="-127"/>
                <a:ea typeface="돋움" panose="020B0600000101010101" pitchFamily="50" charset="-127"/>
              </a:endParaRPr>
            </a:p>
            <a:p>
              <a:pPr eaLnBrk="1" latinLnBrk="0" hangingPunct="1">
                <a:spcBef>
                  <a:spcPct val="0"/>
                </a:spcBef>
                <a:buFontTx/>
                <a:buNone/>
              </a:pPr>
              <a:r>
                <a:rPr lang="vi-VN" sz="900" dirty="0">
                  <a:latin typeface="Arial" panose="020B0600000101010101" pitchFamily="50" charset="-127"/>
                  <a:ea typeface="돋움" panose="020B0600000101010101" pitchFamily="50" charset="-127"/>
                </a:rPr>
                <a:t>① 0[V]</a:t>
              </a:r>
            </a:p>
            <a:p>
              <a:pPr eaLnBrk="1" latinLnBrk="0" hangingPunct="1">
                <a:spcBef>
                  <a:spcPct val="0"/>
                </a:spcBef>
                <a:buFontTx/>
                <a:buNone/>
              </a:pPr>
              <a:r>
                <a:rPr lang="vi-VN" sz="900" dirty="0">
                  <a:latin typeface="Arial" panose="020B0600000101010101" pitchFamily="50" charset="-127"/>
                  <a:ea typeface="돋움" panose="020B0600000101010101" pitchFamily="50" charset="-127"/>
                </a:rPr>
                <a:t>② 4.3[V]</a:t>
              </a:r>
            </a:p>
            <a:p>
              <a:pPr eaLnBrk="1" latinLnBrk="0" hangingPunct="1">
                <a:spcBef>
                  <a:spcPct val="0"/>
                </a:spcBef>
                <a:buFontTx/>
                <a:buNone/>
              </a:pPr>
              <a:r>
                <a:rPr lang="vi-VN" sz="900" dirty="0">
                  <a:latin typeface="Arial" panose="020B0600000101010101" pitchFamily="50" charset="-127"/>
                  <a:ea typeface="돋움" panose="020B0600000101010101" pitchFamily="50" charset="-127"/>
                </a:rPr>
                <a:t>③ 5[V]</a:t>
              </a:r>
            </a:p>
            <a:p>
              <a:pPr eaLnBrk="1" latinLnBrk="0" hangingPunct="1">
                <a:spcBef>
                  <a:spcPct val="0"/>
                </a:spcBef>
                <a:buFontTx/>
                <a:buNone/>
              </a:pPr>
              <a:r>
                <a:rPr lang="vi-VN" sz="900" dirty="0">
                  <a:latin typeface="Arial" panose="020B0600000101010101" pitchFamily="50" charset="-127"/>
                  <a:ea typeface="돋움" panose="020B0600000101010101" pitchFamily="50" charset="-127"/>
                </a:rPr>
                <a:t>④ 0,7[V]</a:t>
              </a:r>
            </a:p>
          </p:txBody>
        </p:sp>
        <p:grpSp>
          <p:nvGrpSpPr>
            <p:cNvPr id="2070" name="그룹 68">
              <a:extLst>
                <a:ext uri="{FF2B5EF4-FFF2-40B4-BE49-F238E27FC236}">
                  <a16:creationId xmlns:a16="http://schemas.microsoft.com/office/drawing/2014/main" id="{8FC4EBB0-DBCB-444D-B9E8-5F87713B53DB}"/>
                </a:ext>
              </a:extLst>
            </p:cNvPr>
            <p:cNvGrpSpPr>
              <a:grpSpLocks/>
            </p:cNvGrpSpPr>
            <p:nvPr/>
          </p:nvGrpSpPr>
          <p:grpSpPr bwMode="auto">
            <a:xfrm>
              <a:off x="1247775" y="3567615"/>
              <a:ext cx="1747854" cy="1270000"/>
              <a:chOff x="1247760" y="3543291"/>
              <a:chExt cx="1747865" cy="1270008"/>
            </a:xfrm>
          </p:grpSpPr>
          <p:sp>
            <p:nvSpPr>
              <p:cNvPr id="2072" name="Line 150">
                <a:extLst>
                  <a:ext uri="{FF2B5EF4-FFF2-40B4-BE49-F238E27FC236}">
                    <a16:creationId xmlns:a16="http://schemas.microsoft.com/office/drawing/2014/main" id="{7256793C-4E9A-425F-81DB-8DC86E070A68}"/>
                  </a:ext>
                </a:extLst>
              </p:cNvPr>
              <p:cNvSpPr>
                <a:spLocks noChangeShapeType="1"/>
              </p:cNvSpPr>
              <p:nvPr/>
            </p:nvSpPr>
            <p:spPr bwMode="auto">
              <a:xfrm>
                <a:off x="1669433" y="3543291"/>
                <a:ext cx="0" cy="603259"/>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nchor="ctr"/>
              <a:lstStyle/>
              <a:p>
                <a:pPr latinLnBrk="0"/>
                <a:endParaRPr lang="ko-KR" altLang="en-US"/>
              </a:p>
            </p:txBody>
          </p:sp>
          <p:sp>
            <p:nvSpPr>
              <p:cNvPr id="2073" name="Line 151">
                <a:extLst>
                  <a:ext uri="{FF2B5EF4-FFF2-40B4-BE49-F238E27FC236}">
                    <a16:creationId xmlns:a16="http://schemas.microsoft.com/office/drawing/2014/main" id="{52D9224C-F7D1-408B-A912-60A8407D20A8}"/>
                  </a:ext>
                </a:extLst>
              </p:cNvPr>
              <p:cNvSpPr>
                <a:spLocks noChangeShapeType="1"/>
              </p:cNvSpPr>
              <p:nvPr/>
            </p:nvSpPr>
            <p:spPr bwMode="auto">
              <a:xfrm>
                <a:off x="1664007" y="3543291"/>
                <a:ext cx="834717" cy="0"/>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nchor="ctr"/>
              <a:lstStyle/>
              <a:p>
                <a:pPr latinLnBrk="0"/>
                <a:endParaRPr lang="ko-KR" altLang="en-US"/>
              </a:p>
            </p:txBody>
          </p:sp>
          <p:sp>
            <p:nvSpPr>
              <p:cNvPr id="2074" name="Line 152">
                <a:extLst>
                  <a:ext uri="{FF2B5EF4-FFF2-40B4-BE49-F238E27FC236}">
                    <a16:creationId xmlns:a16="http://schemas.microsoft.com/office/drawing/2014/main" id="{B45E0EFA-6297-4AA7-B19C-0E741C646494}"/>
                  </a:ext>
                </a:extLst>
              </p:cNvPr>
              <p:cNvSpPr>
                <a:spLocks noChangeShapeType="1"/>
              </p:cNvSpPr>
              <p:nvPr/>
            </p:nvSpPr>
            <p:spPr bwMode="auto">
              <a:xfrm>
                <a:off x="2499583" y="3543291"/>
                <a:ext cx="0" cy="187680"/>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nchor="ctr"/>
              <a:lstStyle/>
              <a:p>
                <a:pPr latinLnBrk="0"/>
                <a:endParaRPr lang="ko-KR" altLang="en-US"/>
              </a:p>
            </p:txBody>
          </p:sp>
          <p:grpSp>
            <p:nvGrpSpPr>
              <p:cNvPr id="2075" name="Group 153">
                <a:extLst>
                  <a:ext uri="{FF2B5EF4-FFF2-40B4-BE49-F238E27FC236}">
                    <a16:creationId xmlns:a16="http://schemas.microsoft.com/office/drawing/2014/main" id="{122673D6-EDA1-4D50-BB6A-4AE30DB8ADC3}"/>
                  </a:ext>
                </a:extLst>
              </p:cNvPr>
              <p:cNvGrpSpPr>
                <a:grpSpLocks/>
              </p:cNvGrpSpPr>
              <p:nvPr/>
            </p:nvGrpSpPr>
            <p:grpSpPr bwMode="auto">
              <a:xfrm>
                <a:off x="2416455" y="3730971"/>
                <a:ext cx="166256" cy="234599"/>
                <a:chOff x="1488" y="1152"/>
                <a:chExt cx="192" cy="336"/>
              </a:xfrm>
            </p:grpSpPr>
            <p:sp>
              <p:nvSpPr>
                <p:cNvPr id="2106" name="Line 154">
                  <a:extLst>
                    <a:ext uri="{FF2B5EF4-FFF2-40B4-BE49-F238E27FC236}">
                      <a16:creationId xmlns:a16="http://schemas.microsoft.com/office/drawing/2014/main" id="{D8D8880B-674C-433C-A86B-7BCF1DFC7D4E}"/>
                    </a:ext>
                  </a:extLst>
                </p:cNvPr>
                <p:cNvSpPr>
                  <a:spLocks noChangeShapeType="1"/>
                </p:cNvSpPr>
                <p:nvPr/>
              </p:nvSpPr>
              <p:spPr bwMode="auto">
                <a:xfrm>
                  <a:off x="1584" y="1152"/>
                  <a:ext cx="96" cy="48"/>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nchor="ctr"/>
                <a:lstStyle/>
                <a:p>
                  <a:pPr latinLnBrk="0"/>
                  <a:endParaRPr lang="ko-KR" altLang="en-US"/>
                </a:p>
              </p:txBody>
            </p:sp>
            <p:sp>
              <p:nvSpPr>
                <p:cNvPr id="2107" name="Line 155">
                  <a:extLst>
                    <a:ext uri="{FF2B5EF4-FFF2-40B4-BE49-F238E27FC236}">
                      <a16:creationId xmlns:a16="http://schemas.microsoft.com/office/drawing/2014/main" id="{3FD137A2-6741-4E52-B288-51AF1E2078C1}"/>
                    </a:ext>
                  </a:extLst>
                </p:cNvPr>
                <p:cNvSpPr>
                  <a:spLocks noChangeShapeType="1"/>
                </p:cNvSpPr>
                <p:nvPr/>
              </p:nvSpPr>
              <p:spPr bwMode="auto">
                <a:xfrm flipH="1">
                  <a:off x="1488" y="1200"/>
                  <a:ext cx="192" cy="48"/>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nchor="ctr"/>
                <a:lstStyle/>
                <a:p>
                  <a:pPr latinLnBrk="0"/>
                  <a:endParaRPr lang="ko-KR" altLang="en-US"/>
                </a:p>
              </p:txBody>
            </p:sp>
            <p:sp>
              <p:nvSpPr>
                <p:cNvPr id="2108" name="Line 156">
                  <a:extLst>
                    <a:ext uri="{FF2B5EF4-FFF2-40B4-BE49-F238E27FC236}">
                      <a16:creationId xmlns:a16="http://schemas.microsoft.com/office/drawing/2014/main" id="{E50FE767-8825-4A8A-B8CF-961D346C2137}"/>
                    </a:ext>
                  </a:extLst>
                </p:cNvPr>
                <p:cNvSpPr>
                  <a:spLocks noChangeShapeType="1"/>
                </p:cNvSpPr>
                <p:nvPr/>
              </p:nvSpPr>
              <p:spPr bwMode="auto">
                <a:xfrm>
                  <a:off x="1488" y="1248"/>
                  <a:ext cx="192" cy="48"/>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nchor="ctr"/>
                <a:lstStyle/>
                <a:p>
                  <a:pPr latinLnBrk="0"/>
                  <a:endParaRPr lang="ko-KR" altLang="en-US"/>
                </a:p>
              </p:txBody>
            </p:sp>
            <p:sp>
              <p:nvSpPr>
                <p:cNvPr id="2109" name="Line 157">
                  <a:extLst>
                    <a:ext uri="{FF2B5EF4-FFF2-40B4-BE49-F238E27FC236}">
                      <a16:creationId xmlns:a16="http://schemas.microsoft.com/office/drawing/2014/main" id="{99A3BC48-03EC-4913-AF35-4D0E224AB4D6}"/>
                    </a:ext>
                  </a:extLst>
                </p:cNvPr>
                <p:cNvSpPr>
                  <a:spLocks noChangeShapeType="1"/>
                </p:cNvSpPr>
                <p:nvPr/>
              </p:nvSpPr>
              <p:spPr bwMode="auto">
                <a:xfrm flipH="1">
                  <a:off x="1488" y="1296"/>
                  <a:ext cx="192" cy="48"/>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nchor="ctr"/>
                <a:lstStyle/>
                <a:p>
                  <a:pPr latinLnBrk="0"/>
                  <a:endParaRPr lang="ko-KR" altLang="en-US"/>
                </a:p>
              </p:txBody>
            </p:sp>
            <p:sp>
              <p:nvSpPr>
                <p:cNvPr id="2110" name="Line 158">
                  <a:extLst>
                    <a:ext uri="{FF2B5EF4-FFF2-40B4-BE49-F238E27FC236}">
                      <a16:creationId xmlns:a16="http://schemas.microsoft.com/office/drawing/2014/main" id="{A86CE43F-B89C-4E4E-8EDE-038C15055791}"/>
                    </a:ext>
                  </a:extLst>
                </p:cNvPr>
                <p:cNvSpPr>
                  <a:spLocks noChangeShapeType="1"/>
                </p:cNvSpPr>
                <p:nvPr/>
              </p:nvSpPr>
              <p:spPr bwMode="auto">
                <a:xfrm>
                  <a:off x="1488" y="1344"/>
                  <a:ext cx="192" cy="48"/>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nchor="ctr"/>
                <a:lstStyle/>
                <a:p>
                  <a:pPr latinLnBrk="0"/>
                  <a:endParaRPr lang="ko-KR" altLang="en-US"/>
                </a:p>
              </p:txBody>
            </p:sp>
            <p:sp>
              <p:nvSpPr>
                <p:cNvPr id="2111" name="Line 159">
                  <a:extLst>
                    <a:ext uri="{FF2B5EF4-FFF2-40B4-BE49-F238E27FC236}">
                      <a16:creationId xmlns:a16="http://schemas.microsoft.com/office/drawing/2014/main" id="{8D56A737-246E-4EB1-AA29-C62764FC818D}"/>
                    </a:ext>
                  </a:extLst>
                </p:cNvPr>
                <p:cNvSpPr>
                  <a:spLocks noChangeShapeType="1"/>
                </p:cNvSpPr>
                <p:nvPr/>
              </p:nvSpPr>
              <p:spPr bwMode="auto">
                <a:xfrm flipH="1">
                  <a:off x="1488" y="1392"/>
                  <a:ext cx="192" cy="48"/>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nchor="ctr"/>
                <a:lstStyle/>
                <a:p>
                  <a:pPr latinLnBrk="0"/>
                  <a:endParaRPr lang="ko-KR" altLang="en-US"/>
                </a:p>
              </p:txBody>
            </p:sp>
            <p:sp>
              <p:nvSpPr>
                <p:cNvPr id="2112" name="Line 160">
                  <a:extLst>
                    <a:ext uri="{FF2B5EF4-FFF2-40B4-BE49-F238E27FC236}">
                      <a16:creationId xmlns:a16="http://schemas.microsoft.com/office/drawing/2014/main" id="{A934D2BC-B0FF-467B-B043-B5DB47051FF1}"/>
                    </a:ext>
                  </a:extLst>
                </p:cNvPr>
                <p:cNvSpPr>
                  <a:spLocks noChangeShapeType="1"/>
                </p:cNvSpPr>
                <p:nvPr/>
              </p:nvSpPr>
              <p:spPr bwMode="auto">
                <a:xfrm>
                  <a:off x="1488" y="1440"/>
                  <a:ext cx="96" cy="48"/>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nchor="ctr"/>
                <a:lstStyle/>
                <a:p>
                  <a:pPr latinLnBrk="0"/>
                  <a:endParaRPr lang="ko-KR" altLang="en-US"/>
                </a:p>
              </p:txBody>
            </p:sp>
          </p:grpSp>
          <p:sp>
            <p:nvSpPr>
              <p:cNvPr id="2076" name="Line 161">
                <a:extLst>
                  <a:ext uri="{FF2B5EF4-FFF2-40B4-BE49-F238E27FC236}">
                    <a16:creationId xmlns:a16="http://schemas.microsoft.com/office/drawing/2014/main" id="{2D3BD9ED-D08A-42D9-A3B4-CA0862828739}"/>
                  </a:ext>
                </a:extLst>
              </p:cNvPr>
              <p:cNvSpPr>
                <a:spLocks noChangeShapeType="1"/>
              </p:cNvSpPr>
              <p:nvPr/>
            </p:nvSpPr>
            <p:spPr bwMode="auto">
              <a:xfrm>
                <a:off x="2499583" y="3965569"/>
                <a:ext cx="0" cy="439873"/>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nchor="ctr"/>
              <a:lstStyle/>
              <a:p>
                <a:pPr latinLnBrk="0"/>
                <a:endParaRPr lang="ko-KR" altLang="en-US"/>
              </a:p>
            </p:txBody>
          </p:sp>
          <p:sp>
            <p:nvSpPr>
              <p:cNvPr id="2077" name="AutoShape 162">
                <a:extLst>
                  <a:ext uri="{FF2B5EF4-FFF2-40B4-BE49-F238E27FC236}">
                    <a16:creationId xmlns:a16="http://schemas.microsoft.com/office/drawing/2014/main" id="{A07CF1D2-A3E2-4410-A66B-92F68673AA1A}"/>
                  </a:ext>
                </a:extLst>
              </p:cNvPr>
              <p:cNvSpPr>
                <a:spLocks noChangeArrowheads="1"/>
              </p:cNvSpPr>
              <p:nvPr/>
            </p:nvSpPr>
            <p:spPr bwMode="auto">
              <a:xfrm rot="10800000" flipV="1">
                <a:off x="2389224" y="4393711"/>
                <a:ext cx="220718" cy="93839"/>
              </a:xfrm>
              <a:prstGeom prst="triangle">
                <a:avLst>
                  <a:gd name="adj" fmla="val 50000"/>
                </a:avLst>
              </a:prstGeom>
              <a:solidFill>
                <a:srgbClr val="000000"/>
              </a:solidFill>
              <a:ln w="15875">
                <a:solidFill>
                  <a:srgbClr val="000000"/>
                </a:solidFill>
                <a:miter lim="800000"/>
                <a:headEnd/>
                <a:tailEnd/>
              </a:ln>
            </p:spPr>
            <p:txBody>
              <a:bodyPr anchor="ctr"/>
              <a:lstStyle>
                <a:lvl1pPr eaLnBrk="0" hangingPunct="0">
                  <a:spcBef>
                    <a:spcPct val="20000"/>
                  </a:spcBef>
                  <a:buChar char="•"/>
                  <a:defRPr kumimoji="1" sz="3200">
                    <a:solidFill>
                      <a:schemeClr val="tx1"/>
                    </a:solidFill>
                    <a:latin typeface="굴림" panose="020B0600000101010101" pitchFamily="50" charset="-127"/>
                    <a:ea typeface="굴림" panose="020B0600000101010101" pitchFamily="50" charset="-127"/>
                  </a:defRPr>
                </a:lvl1pPr>
                <a:lvl2pPr marL="742950" indent="-285750" eaLnBrk="0" hangingPunct="0">
                  <a:spcBef>
                    <a:spcPct val="20000"/>
                  </a:spcBef>
                  <a:buChar char="–"/>
                  <a:defRPr kumimoji="1" sz="2800">
                    <a:solidFill>
                      <a:schemeClr val="tx1"/>
                    </a:solidFill>
                    <a:latin typeface="굴림" panose="020B0600000101010101" pitchFamily="50" charset="-127"/>
                    <a:ea typeface="굴림" panose="020B0600000101010101" pitchFamily="50" charset="-127"/>
                  </a:defRPr>
                </a:lvl2pPr>
                <a:lvl3pPr marL="1143000" indent="-228600" eaLnBrk="0" hangingPunct="0">
                  <a:spcBef>
                    <a:spcPct val="20000"/>
                  </a:spcBef>
                  <a:buChar char="•"/>
                  <a:defRPr kumimoji="1" sz="2400">
                    <a:solidFill>
                      <a:schemeClr val="tx1"/>
                    </a:solidFill>
                    <a:latin typeface="굴림" panose="020B0600000101010101" pitchFamily="50" charset="-127"/>
                    <a:ea typeface="굴림" panose="020B0600000101010101" pitchFamily="50" charset="-127"/>
                  </a:defRPr>
                </a:lvl3pPr>
                <a:lvl4pPr marL="1600200" indent="-228600" eaLnBrk="0" hangingPunct="0">
                  <a:spcBef>
                    <a:spcPct val="20000"/>
                  </a:spcBef>
                  <a:buChar char="–"/>
                  <a:defRPr kumimoji="1" sz="2000">
                    <a:solidFill>
                      <a:schemeClr val="tx1"/>
                    </a:solidFill>
                    <a:latin typeface="굴림" panose="020B0600000101010101" pitchFamily="50" charset="-127"/>
                    <a:ea typeface="굴림" panose="020B0600000101010101" pitchFamily="50" charset="-127"/>
                  </a:defRPr>
                </a:lvl4pPr>
                <a:lvl5pPr marL="2057400" indent="-228600" eaLnBrk="0" hangingPunct="0">
                  <a:spcBef>
                    <a:spcPct val="20000"/>
                  </a:spcBef>
                  <a:buChar char="»"/>
                  <a:defRPr kumimoji="1" sz="2000">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20000"/>
                  </a:spcBef>
                  <a:spcAft>
                    <a:spcPct val="0"/>
                  </a:spcAft>
                  <a:buChar char="»"/>
                  <a:defRPr kumimoji="1" sz="2000">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20000"/>
                  </a:spcBef>
                  <a:spcAft>
                    <a:spcPct val="0"/>
                  </a:spcAft>
                  <a:buChar char="»"/>
                  <a:defRPr kumimoji="1" sz="2000">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20000"/>
                  </a:spcBef>
                  <a:spcAft>
                    <a:spcPct val="0"/>
                  </a:spcAft>
                  <a:buChar char="»"/>
                  <a:defRPr kumimoji="1" sz="2000">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20000"/>
                  </a:spcBef>
                  <a:spcAft>
                    <a:spcPct val="0"/>
                  </a:spcAft>
                  <a:buChar char="»"/>
                  <a:defRPr kumimoji="1" sz="2000">
                    <a:solidFill>
                      <a:schemeClr val="tx1"/>
                    </a:solidFill>
                    <a:latin typeface="굴림" panose="020B0600000101010101" pitchFamily="50" charset="-127"/>
                    <a:ea typeface="굴림" panose="020B0600000101010101" pitchFamily="50" charset="-127"/>
                  </a:defRPr>
                </a:lvl9pPr>
              </a:lstStyle>
              <a:p>
                <a:pPr eaLnBrk="1" latinLnBrk="0" hangingPunct="1">
                  <a:spcBef>
                    <a:spcPct val="0"/>
                  </a:spcBef>
                  <a:buFontTx/>
                  <a:buNone/>
                </a:pPr>
                <a:endParaRPr lang="ko-KR" altLang="en-US" sz="900">
                  <a:latin typeface="돋움" panose="020B0600000101010101" pitchFamily="50" charset="-127"/>
                  <a:ea typeface="돋움" panose="020B0600000101010101" pitchFamily="50" charset="-127"/>
                </a:endParaRPr>
              </a:p>
            </p:txBody>
          </p:sp>
          <p:sp>
            <p:nvSpPr>
              <p:cNvPr id="2078" name="Line 163">
                <a:extLst>
                  <a:ext uri="{FF2B5EF4-FFF2-40B4-BE49-F238E27FC236}">
                    <a16:creationId xmlns:a16="http://schemas.microsoft.com/office/drawing/2014/main" id="{57158252-EA5B-4669-B1F2-966BA13C3DDD}"/>
                  </a:ext>
                </a:extLst>
              </p:cNvPr>
              <p:cNvSpPr>
                <a:spLocks noChangeShapeType="1"/>
              </p:cNvSpPr>
              <p:nvPr/>
            </p:nvSpPr>
            <p:spPr bwMode="auto">
              <a:xfrm flipV="1">
                <a:off x="2389224" y="4392357"/>
                <a:ext cx="220718" cy="0"/>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nchor="ctr"/>
              <a:lstStyle/>
              <a:p>
                <a:pPr latinLnBrk="0"/>
                <a:endParaRPr lang="ko-KR" altLang="en-US"/>
              </a:p>
            </p:txBody>
          </p:sp>
          <p:sp>
            <p:nvSpPr>
              <p:cNvPr id="2079" name="Line 164">
                <a:extLst>
                  <a:ext uri="{FF2B5EF4-FFF2-40B4-BE49-F238E27FC236}">
                    <a16:creationId xmlns:a16="http://schemas.microsoft.com/office/drawing/2014/main" id="{0DD90FF3-6C40-4E68-A7F4-1E8BBC645618}"/>
                  </a:ext>
                </a:extLst>
              </p:cNvPr>
              <p:cNvSpPr>
                <a:spLocks noChangeShapeType="1"/>
              </p:cNvSpPr>
              <p:nvPr/>
            </p:nvSpPr>
            <p:spPr bwMode="auto">
              <a:xfrm>
                <a:off x="1666875" y="4810124"/>
                <a:ext cx="835884" cy="0"/>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nchor="ctr"/>
              <a:lstStyle/>
              <a:p>
                <a:pPr latinLnBrk="0"/>
                <a:endParaRPr lang="ko-KR" altLang="en-US"/>
              </a:p>
            </p:txBody>
          </p:sp>
          <p:sp>
            <p:nvSpPr>
              <p:cNvPr id="2080" name="Line 165">
                <a:extLst>
                  <a:ext uri="{FF2B5EF4-FFF2-40B4-BE49-F238E27FC236}">
                    <a16:creationId xmlns:a16="http://schemas.microsoft.com/office/drawing/2014/main" id="{60758240-BED4-4C7C-8A65-840C5306465F}"/>
                  </a:ext>
                </a:extLst>
              </p:cNvPr>
              <p:cNvSpPr>
                <a:spLocks noChangeShapeType="1"/>
              </p:cNvSpPr>
              <p:nvPr/>
            </p:nvSpPr>
            <p:spPr bwMode="auto">
              <a:xfrm>
                <a:off x="2499583" y="4481686"/>
                <a:ext cx="0" cy="328438"/>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nchor="ctr"/>
              <a:lstStyle/>
              <a:p>
                <a:pPr latinLnBrk="0"/>
                <a:endParaRPr lang="ko-KR" altLang="en-US"/>
              </a:p>
            </p:txBody>
          </p:sp>
          <p:sp>
            <p:nvSpPr>
              <p:cNvPr id="2081" name="Text Box 166">
                <a:extLst>
                  <a:ext uri="{FF2B5EF4-FFF2-40B4-BE49-F238E27FC236}">
                    <a16:creationId xmlns:a16="http://schemas.microsoft.com/office/drawing/2014/main" id="{F8D97DEF-EA67-4967-85A8-505620A331F3}"/>
                  </a:ext>
                </a:extLst>
              </p:cNvPr>
              <p:cNvSpPr txBox="1">
                <a:spLocks noChangeArrowheads="1"/>
              </p:cNvSpPr>
              <p:nvPr/>
            </p:nvSpPr>
            <p:spPr bwMode="auto">
              <a:xfrm>
                <a:off x="2213772" y="3761739"/>
                <a:ext cx="273748" cy="2815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lstStyle>
                <a:lvl1pPr eaLnBrk="0" hangingPunct="0">
                  <a:spcBef>
                    <a:spcPct val="20000"/>
                  </a:spcBef>
                  <a:buChar char="•"/>
                  <a:defRPr kumimoji="1" sz="3200">
                    <a:solidFill>
                      <a:schemeClr val="tx1"/>
                    </a:solidFill>
                    <a:latin typeface="굴림" panose="020B0600000101010101" pitchFamily="50" charset="-127"/>
                    <a:ea typeface="굴림" panose="020B0600000101010101" pitchFamily="50" charset="-127"/>
                  </a:defRPr>
                </a:lvl1pPr>
                <a:lvl2pPr marL="742950" indent="-285750" eaLnBrk="0" hangingPunct="0">
                  <a:spcBef>
                    <a:spcPct val="20000"/>
                  </a:spcBef>
                  <a:buChar char="–"/>
                  <a:defRPr kumimoji="1" sz="2800">
                    <a:solidFill>
                      <a:schemeClr val="tx1"/>
                    </a:solidFill>
                    <a:latin typeface="굴림" panose="020B0600000101010101" pitchFamily="50" charset="-127"/>
                    <a:ea typeface="굴림" panose="020B0600000101010101" pitchFamily="50" charset="-127"/>
                  </a:defRPr>
                </a:lvl2pPr>
                <a:lvl3pPr marL="1143000" indent="-228600" eaLnBrk="0" hangingPunct="0">
                  <a:spcBef>
                    <a:spcPct val="20000"/>
                  </a:spcBef>
                  <a:buChar char="•"/>
                  <a:defRPr kumimoji="1" sz="2400">
                    <a:solidFill>
                      <a:schemeClr val="tx1"/>
                    </a:solidFill>
                    <a:latin typeface="굴림" panose="020B0600000101010101" pitchFamily="50" charset="-127"/>
                    <a:ea typeface="굴림" panose="020B0600000101010101" pitchFamily="50" charset="-127"/>
                  </a:defRPr>
                </a:lvl3pPr>
                <a:lvl4pPr marL="1600200" indent="-228600" eaLnBrk="0" hangingPunct="0">
                  <a:spcBef>
                    <a:spcPct val="20000"/>
                  </a:spcBef>
                  <a:buChar char="–"/>
                  <a:defRPr kumimoji="1" sz="2000">
                    <a:solidFill>
                      <a:schemeClr val="tx1"/>
                    </a:solidFill>
                    <a:latin typeface="굴림" panose="020B0600000101010101" pitchFamily="50" charset="-127"/>
                    <a:ea typeface="굴림" panose="020B0600000101010101" pitchFamily="50" charset="-127"/>
                  </a:defRPr>
                </a:lvl4pPr>
                <a:lvl5pPr marL="2057400" indent="-228600" eaLnBrk="0" hangingPunct="0">
                  <a:spcBef>
                    <a:spcPct val="20000"/>
                  </a:spcBef>
                  <a:buChar char="»"/>
                  <a:defRPr kumimoji="1" sz="2000">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20000"/>
                  </a:spcBef>
                  <a:spcAft>
                    <a:spcPct val="0"/>
                  </a:spcAft>
                  <a:buChar char="»"/>
                  <a:defRPr kumimoji="1" sz="2000">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20000"/>
                  </a:spcBef>
                  <a:spcAft>
                    <a:spcPct val="0"/>
                  </a:spcAft>
                  <a:buChar char="»"/>
                  <a:defRPr kumimoji="1" sz="2000">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20000"/>
                  </a:spcBef>
                  <a:spcAft>
                    <a:spcPct val="0"/>
                  </a:spcAft>
                  <a:buChar char="»"/>
                  <a:defRPr kumimoji="1" sz="2000">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20000"/>
                  </a:spcBef>
                  <a:spcAft>
                    <a:spcPct val="0"/>
                  </a:spcAft>
                  <a:buChar char="»"/>
                  <a:defRPr kumimoji="1" sz="2000">
                    <a:solidFill>
                      <a:schemeClr val="tx1"/>
                    </a:solidFill>
                    <a:latin typeface="굴림" panose="020B0600000101010101" pitchFamily="50" charset="-127"/>
                    <a:ea typeface="굴림" panose="020B0600000101010101" pitchFamily="50" charset="-127"/>
                  </a:defRPr>
                </a:lvl9pPr>
              </a:lstStyle>
              <a:p>
                <a:pPr eaLnBrk="1" latinLnBrk="0" hangingPunct="1">
                  <a:spcBef>
                    <a:spcPct val="0"/>
                  </a:spcBef>
                  <a:buFontTx/>
                  <a:buNone/>
                </a:pPr>
                <a:r>
                  <a:rPr lang="vi-VN" sz="900">
                    <a:latin typeface="Arial" panose="020B0600000101010101" pitchFamily="50" charset="-127"/>
                    <a:ea typeface="돋움" panose="020B0600000101010101" pitchFamily="50" charset="-127"/>
                  </a:rPr>
                  <a:t>R</a:t>
                </a:r>
              </a:p>
            </p:txBody>
          </p:sp>
          <p:sp>
            <p:nvSpPr>
              <p:cNvPr id="2082" name="Text Box 167">
                <a:extLst>
                  <a:ext uri="{FF2B5EF4-FFF2-40B4-BE49-F238E27FC236}">
                    <a16:creationId xmlns:a16="http://schemas.microsoft.com/office/drawing/2014/main" id="{F190B383-A240-4CD1-A96F-464D818D78E5}"/>
                  </a:ext>
                </a:extLst>
              </p:cNvPr>
              <p:cNvSpPr txBox="1">
                <a:spLocks noChangeArrowheads="1"/>
              </p:cNvSpPr>
              <p:nvPr/>
            </p:nvSpPr>
            <p:spPr bwMode="auto">
              <a:xfrm>
                <a:off x="1695437" y="4452404"/>
                <a:ext cx="521697" cy="2815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lstStyle>
                <a:lvl1pPr eaLnBrk="0" hangingPunct="0">
                  <a:spcBef>
                    <a:spcPct val="20000"/>
                  </a:spcBef>
                  <a:buChar char="•"/>
                  <a:defRPr kumimoji="1" sz="3200">
                    <a:solidFill>
                      <a:schemeClr val="tx1"/>
                    </a:solidFill>
                    <a:latin typeface="굴림" panose="020B0600000101010101" pitchFamily="50" charset="-127"/>
                    <a:ea typeface="굴림" panose="020B0600000101010101" pitchFamily="50" charset="-127"/>
                  </a:defRPr>
                </a:lvl1pPr>
                <a:lvl2pPr marL="742950" indent="-285750" eaLnBrk="0" hangingPunct="0">
                  <a:spcBef>
                    <a:spcPct val="20000"/>
                  </a:spcBef>
                  <a:buChar char="–"/>
                  <a:defRPr kumimoji="1" sz="2800">
                    <a:solidFill>
                      <a:schemeClr val="tx1"/>
                    </a:solidFill>
                    <a:latin typeface="굴림" panose="020B0600000101010101" pitchFamily="50" charset="-127"/>
                    <a:ea typeface="굴림" panose="020B0600000101010101" pitchFamily="50" charset="-127"/>
                  </a:defRPr>
                </a:lvl2pPr>
                <a:lvl3pPr marL="1143000" indent="-228600" eaLnBrk="0" hangingPunct="0">
                  <a:spcBef>
                    <a:spcPct val="20000"/>
                  </a:spcBef>
                  <a:buChar char="•"/>
                  <a:defRPr kumimoji="1" sz="2400">
                    <a:solidFill>
                      <a:schemeClr val="tx1"/>
                    </a:solidFill>
                    <a:latin typeface="굴림" panose="020B0600000101010101" pitchFamily="50" charset="-127"/>
                    <a:ea typeface="굴림" panose="020B0600000101010101" pitchFamily="50" charset="-127"/>
                  </a:defRPr>
                </a:lvl3pPr>
                <a:lvl4pPr marL="1600200" indent="-228600" eaLnBrk="0" hangingPunct="0">
                  <a:spcBef>
                    <a:spcPct val="20000"/>
                  </a:spcBef>
                  <a:buChar char="–"/>
                  <a:defRPr kumimoji="1" sz="2000">
                    <a:solidFill>
                      <a:schemeClr val="tx1"/>
                    </a:solidFill>
                    <a:latin typeface="굴림" panose="020B0600000101010101" pitchFamily="50" charset="-127"/>
                    <a:ea typeface="굴림" panose="020B0600000101010101" pitchFamily="50" charset="-127"/>
                  </a:defRPr>
                </a:lvl4pPr>
                <a:lvl5pPr marL="2057400" indent="-228600" eaLnBrk="0" hangingPunct="0">
                  <a:spcBef>
                    <a:spcPct val="20000"/>
                  </a:spcBef>
                  <a:buChar char="»"/>
                  <a:defRPr kumimoji="1" sz="2000">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20000"/>
                  </a:spcBef>
                  <a:spcAft>
                    <a:spcPct val="0"/>
                  </a:spcAft>
                  <a:buChar char="»"/>
                  <a:defRPr kumimoji="1" sz="2000">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20000"/>
                  </a:spcBef>
                  <a:spcAft>
                    <a:spcPct val="0"/>
                  </a:spcAft>
                  <a:buChar char="»"/>
                  <a:defRPr kumimoji="1" sz="2000">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20000"/>
                  </a:spcBef>
                  <a:spcAft>
                    <a:spcPct val="0"/>
                  </a:spcAft>
                  <a:buChar char="»"/>
                  <a:defRPr kumimoji="1" sz="2000">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20000"/>
                  </a:spcBef>
                  <a:spcAft>
                    <a:spcPct val="0"/>
                  </a:spcAft>
                  <a:buChar char="»"/>
                  <a:defRPr kumimoji="1" sz="2000">
                    <a:solidFill>
                      <a:schemeClr val="tx1"/>
                    </a:solidFill>
                    <a:latin typeface="굴림" panose="020B0600000101010101" pitchFamily="50" charset="-127"/>
                    <a:ea typeface="굴림" panose="020B0600000101010101" pitchFamily="50" charset="-127"/>
                  </a:defRPr>
                </a:lvl9pPr>
              </a:lstStyle>
              <a:p>
                <a:pPr eaLnBrk="1" latinLnBrk="0" hangingPunct="1">
                  <a:spcBef>
                    <a:spcPct val="0"/>
                  </a:spcBef>
                  <a:buFontTx/>
                  <a:buNone/>
                </a:pPr>
                <a:r>
                  <a:rPr lang="vi-VN" sz="900">
                    <a:latin typeface="Arial" panose="020B0600000101010101" pitchFamily="50" charset="-127"/>
                    <a:ea typeface="돋움" panose="020B0600000101010101" pitchFamily="50" charset="-127"/>
                  </a:rPr>
                  <a:t>D(Si)</a:t>
                </a:r>
              </a:p>
            </p:txBody>
          </p:sp>
          <p:sp>
            <p:nvSpPr>
              <p:cNvPr id="2083" name="Line 168">
                <a:extLst>
                  <a:ext uri="{FF2B5EF4-FFF2-40B4-BE49-F238E27FC236}">
                    <a16:creationId xmlns:a16="http://schemas.microsoft.com/office/drawing/2014/main" id="{241F58B7-1E3B-4288-BD18-81928DFC0A82}"/>
                  </a:ext>
                </a:extLst>
              </p:cNvPr>
              <p:cNvSpPr>
                <a:spLocks noChangeShapeType="1"/>
              </p:cNvSpPr>
              <p:nvPr/>
            </p:nvSpPr>
            <p:spPr bwMode="auto">
              <a:xfrm flipV="1">
                <a:off x="1672608" y="4201379"/>
                <a:ext cx="0" cy="607025"/>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nchor="ctr"/>
              <a:lstStyle/>
              <a:p>
                <a:pPr latinLnBrk="0"/>
                <a:endParaRPr lang="ko-KR" altLang="en-US"/>
              </a:p>
            </p:txBody>
          </p:sp>
          <p:sp>
            <p:nvSpPr>
              <p:cNvPr id="2084" name="Line 169">
                <a:extLst>
                  <a:ext uri="{FF2B5EF4-FFF2-40B4-BE49-F238E27FC236}">
                    <a16:creationId xmlns:a16="http://schemas.microsoft.com/office/drawing/2014/main" id="{B81E2042-B3DB-44FF-A4DC-6F6E10154656}"/>
                  </a:ext>
                </a:extLst>
              </p:cNvPr>
              <p:cNvSpPr>
                <a:spLocks noChangeShapeType="1"/>
              </p:cNvSpPr>
              <p:nvPr/>
            </p:nvSpPr>
            <p:spPr bwMode="auto">
              <a:xfrm>
                <a:off x="1569415" y="4150316"/>
                <a:ext cx="214985" cy="0"/>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nchor="ctr"/>
              <a:lstStyle/>
              <a:p>
                <a:pPr latinLnBrk="0"/>
                <a:endParaRPr lang="ko-KR" altLang="en-US"/>
              </a:p>
            </p:txBody>
          </p:sp>
          <p:sp>
            <p:nvSpPr>
              <p:cNvPr id="2085" name="Line 170">
                <a:extLst>
                  <a:ext uri="{FF2B5EF4-FFF2-40B4-BE49-F238E27FC236}">
                    <a16:creationId xmlns:a16="http://schemas.microsoft.com/office/drawing/2014/main" id="{571E0B91-A73A-46EA-A2AE-E4C99317B9C8}"/>
                  </a:ext>
                </a:extLst>
              </p:cNvPr>
              <p:cNvSpPr>
                <a:spLocks noChangeShapeType="1"/>
              </p:cNvSpPr>
              <p:nvPr/>
            </p:nvSpPr>
            <p:spPr bwMode="auto">
              <a:xfrm>
                <a:off x="1603813" y="4194303"/>
                <a:ext cx="137590" cy="0"/>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nchor="ctr"/>
              <a:lstStyle/>
              <a:p>
                <a:pPr latinLnBrk="0"/>
                <a:endParaRPr lang="ko-KR" altLang="en-US"/>
              </a:p>
            </p:txBody>
          </p:sp>
          <p:sp>
            <p:nvSpPr>
              <p:cNvPr id="2086" name="Text Box 171">
                <a:extLst>
                  <a:ext uri="{FF2B5EF4-FFF2-40B4-BE49-F238E27FC236}">
                    <a16:creationId xmlns:a16="http://schemas.microsoft.com/office/drawing/2014/main" id="{B7F18D44-AF2A-40E0-8918-36DFCA25C6C0}"/>
                  </a:ext>
                </a:extLst>
              </p:cNvPr>
              <p:cNvSpPr txBox="1">
                <a:spLocks noChangeArrowheads="1"/>
              </p:cNvSpPr>
              <p:nvPr/>
            </p:nvSpPr>
            <p:spPr bwMode="auto">
              <a:xfrm>
                <a:off x="1247760" y="4035948"/>
                <a:ext cx="494465" cy="253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ysDot"/>
                    <a:miter lim="800000"/>
                    <a:headEnd/>
                    <a:tailEnd/>
                  </a14:hiddenLine>
                </a:ext>
              </a:extLst>
            </p:spPr>
            <p:txBody>
              <a:bodyPr/>
              <a:lstStyle>
                <a:lvl1pPr eaLnBrk="0" hangingPunct="0">
                  <a:spcBef>
                    <a:spcPct val="20000"/>
                  </a:spcBef>
                  <a:buChar char="•"/>
                  <a:defRPr kumimoji="1" sz="3200">
                    <a:solidFill>
                      <a:schemeClr val="tx1"/>
                    </a:solidFill>
                    <a:latin typeface="굴림" panose="020B0600000101010101" pitchFamily="50" charset="-127"/>
                    <a:ea typeface="굴림" panose="020B0600000101010101" pitchFamily="50" charset="-127"/>
                  </a:defRPr>
                </a:lvl1pPr>
                <a:lvl2pPr marL="742950" indent="-285750" eaLnBrk="0" hangingPunct="0">
                  <a:spcBef>
                    <a:spcPct val="20000"/>
                  </a:spcBef>
                  <a:buChar char="–"/>
                  <a:defRPr kumimoji="1" sz="2800">
                    <a:solidFill>
                      <a:schemeClr val="tx1"/>
                    </a:solidFill>
                    <a:latin typeface="굴림" panose="020B0600000101010101" pitchFamily="50" charset="-127"/>
                    <a:ea typeface="굴림" panose="020B0600000101010101" pitchFamily="50" charset="-127"/>
                  </a:defRPr>
                </a:lvl2pPr>
                <a:lvl3pPr marL="1143000" indent="-228600" eaLnBrk="0" hangingPunct="0">
                  <a:spcBef>
                    <a:spcPct val="20000"/>
                  </a:spcBef>
                  <a:buChar char="•"/>
                  <a:defRPr kumimoji="1" sz="2400">
                    <a:solidFill>
                      <a:schemeClr val="tx1"/>
                    </a:solidFill>
                    <a:latin typeface="굴림" panose="020B0600000101010101" pitchFamily="50" charset="-127"/>
                    <a:ea typeface="굴림" panose="020B0600000101010101" pitchFamily="50" charset="-127"/>
                  </a:defRPr>
                </a:lvl3pPr>
                <a:lvl4pPr marL="1600200" indent="-228600" eaLnBrk="0" hangingPunct="0">
                  <a:spcBef>
                    <a:spcPct val="20000"/>
                  </a:spcBef>
                  <a:buChar char="–"/>
                  <a:defRPr kumimoji="1" sz="2000">
                    <a:solidFill>
                      <a:schemeClr val="tx1"/>
                    </a:solidFill>
                    <a:latin typeface="굴림" panose="020B0600000101010101" pitchFamily="50" charset="-127"/>
                    <a:ea typeface="굴림" panose="020B0600000101010101" pitchFamily="50" charset="-127"/>
                  </a:defRPr>
                </a:lvl4pPr>
                <a:lvl5pPr marL="2057400" indent="-228600" eaLnBrk="0" hangingPunct="0">
                  <a:spcBef>
                    <a:spcPct val="20000"/>
                  </a:spcBef>
                  <a:buChar char="»"/>
                  <a:defRPr kumimoji="1" sz="2000">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20000"/>
                  </a:spcBef>
                  <a:spcAft>
                    <a:spcPct val="0"/>
                  </a:spcAft>
                  <a:buChar char="»"/>
                  <a:defRPr kumimoji="1" sz="2000">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20000"/>
                  </a:spcBef>
                  <a:spcAft>
                    <a:spcPct val="0"/>
                  </a:spcAft>
                  <a:buChar char="»"/>
                  <a:defRPr kumimoji="1" sz="2000">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20000"/>
                  </a:spcBef>
                  <a:spcAft>
                    <a:spcPct val="0"/>
                  </a:spcAft>
                  <a:buChar char="»"/>
                  <a:defRPr kumimoji="1" sz="2000">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20000"/>
                  </a:spcBef>
                  <a:spcAft>
                    <a:spcPct val="0"/>
                  </a:spcAft>
                  <a:buChar char="»"/>
                  <a:defRPr kumimoji="1" sz="2000">
                    <a:solidFill>
                      <a:schemeClr val="tx1"/>
                    </a:solidFill>
                    <a:latin typeface="굴림" panose="020B0600000101010101" pitchFamily="50" charset="-127"/>
                    <a:ea typeface="굴림" panose="020B0600000101010101" pitchFamily="50" charset="-127"/>
                  </a:defRPr>
                </a:lvl9pPr>
              </a:lstStyle>
              <a:p>
                <a:pPr eaLnBrk="1" latinLnBrk="0" hangingPunct="1">
                  <a:spcBef>
                    <a:spcPct val="0"/>
                  </a:spcBef>
                  <a:buFontTx/>
                  <a:buNone/>
                </a:pPr>
                <a:r>
                  <a:rPr lang="vi-VN" sz="900">
                    <a:latin typeface="Arial" panose="020B0600000101010101" pitchFamily="50" charset="-127"/>
                    <a:ea typeface="돋움" panose="020B0600000101010101" pitchFamily="50" charset="-127"/>
                  </a:rPr>
                  <a:t>5[V]</a:t>
                </a:r>
              </a:p>
            </p:txBody>
          </p:sp>
          <p:cxnSp>
            <p:nvCxnSpPr>
              <p:cNvPr id="2087" name="직선 화살표 연결선 44">
                <a:extLst>
                  <a:ext uri="{FF2B5EF4-FFF2-40B4-BE49-F238E27FC236}">
                    <a16:creationId xmlns:a16="http://schemas.microsoft.com/office/drawing/2014/main" id="{51FF9673-B1F0-406A-BC18-2D7F18F85798}"/>
                  </a:ext>
                </a:extLst>
              </p:cNvPr>
              <p:cNvCxnSpPr>
                <a:cxnSpLocks noChangeShapeType="1"/>
              </p:cNvCxnSpPr>
              <p:nvPr/>
            </p:nvCxnSpPr>
            <p:spPr bwMode="auto">
              <a:xfrm rot="10800000" flipV="1">
                <a:off x="2500014" y="3987551"/>
                <a:ext cx="291832" cy="180965"/>
              </a:xfrm>
              <a:prstGeom prst="straightConnector1">
                <a:avLst/>
              </a:prstGeom>
              <a:noFill/>
              <a:ln w="15875"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2088" name="직선 화살표 연결선 45">
                <a:extLst>
                  <a:ext uri="{FF2B5EF4-FFF2-40B4-BE49-F238E27FC236}">
                    <a16:creationId xmlns:a16="http://schemas.microsoft.com/office/drawing/2014/main" id="{B910B77B-1F5B-4961-AFB6-1A2F361DABBD}"/>
                  </a:ext>
                </a:extLst>
              </p:cNvPr>
              <p:cNvCxnSpPr>
                <a:cxnSpLocks noChangeShapeType="1"/>
              </p:cNvCxnSpPr>
              <p:nvPr/>
            </p:nvCxnSpPr>
            <p:spPr bwMode="auto">
              <a:xfrm rot="10800000" flipV="1">
                <a:off x="2500015" y="4598027"/>
                <a:ext cx="291832" cy="180965"/>
              </a:xfrm>
              <a:prstGeom prst="straightConnector1">
                <a:avLst/>
              </a:prstGeom>
              <a:noFill/>
              <a:ln w="15875" algn="ctr">
                <a:solidFill>
                  <a:schemeClr val="tx1"/>
                </a:solidFill>
                <a:round/>
                <a:headEnd/>
                <a:tailEnd type="arrow" w="med" len="med"/>
              </a:ln>
              <a:extLst>
                <a:ext uri="{909E8E84-426E-40DD-AFC4-6F175D3DCCD1}">
                  <a14:hiddenFill xmlns:a14="http://schemas.microsoft.com/office/drawing/2010/main">
                    <a:noFill/>
                  </a14:hiddenFill>
                </a:ext>
              </a:extLst>
            </p:spPr>
          </p:cxnSp>
          <p:sp>
            <p:nvSpPr>
              <p:cNvPr id="2089" name="TextBox 46">
                <a:extLst>
                  <a:ext uri="{FF2B5EF4-FFF2-40B4-BE49-F238E27FC236}">
                    <a16:creationId xmlns:a16="http://schemas.microsoft.com/office/drawing/2014/main" id="{B43617DB-8E38-4135-85DF-AE8B8EF818C0}"/>
                  </a:ext>
                </a:extLst>
              </p:cNvPr>
              <p:cNvSpPr txBox="1">
                <a:spLocks noChangeArrowheads="1"/>
              </p:cNvSpPr>
              <p:nvPr/>
            </p:nvSpPr>
            <p:spPr bwMode="auto">
              <a:xfrm>
                <a:off x="2688689" y="3818987"/>
                <a:ext cx="300084" cy="2308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kumimoji="1" sz="3200">
                    <a:solidFill>
                      <a:schemeClr val="tx1"/>
                    </a:solidFill>
                    <a:latin typeface="굴림" panose="020B0600000101010101" pitchFamily="50" charset="-127"/>
                    <a:ea typeface="굴림" panose="020B0600000101010101" pitchFamily="50" charset="-127"/>
                  </a:defRPr>
                </a:lvl1pPr>
                <a:lvl2pPr marL="742950" indent="-285750" eaLnBrk="0" hangingPunct="0">
                  <a:spcBef>
                    <a:spcPct val="20000"/>
                  </a:spcBef>
                  <a:buChar char="–"/>
                  <a:defRPr kumimoji="1" sz="2800">
                    <a:solidFill>
                      <a:schemeClr val="tx1"/>
                    </a:solidFill>
                    <a:latin typeface="굴림" panose="020B0600000101010101" pitchFamily="50" charset="-127"/>
                    <a:ea typeface="굴림" panose="020B0600000101010101" pitchFamily="50" charset="-127"/>
                  </a:defRPr>
                </a:lvl2pPr>
                <a:lvl3pPr marL="1143000" indent="-228600" eaLnBrk="0" hangingPunct="0">
                  <a:spcBef>
                    <a:spcPct val="20000"/>
                  </a:spcBef>
                  <a:buChar char="•"/>
                  <a:defRPr kumimoji="1" sz="2400">
                    <a:solidFill>
                      <a:schemeClr val="tx1"/>
                    </a:solidFill>
                    <a:latin typeface="굴림" panose="020B0600000101010101" pitchFamily="50" charset="-127"/>
                    <a:ea typeface="굴림" panose="020B0600000101010101" pitchFamily="50" charset="-127"/>
                  </a:defRPr>
                </a:lvl3pPr>
                <a:lvl4pPr marL="1600200" indent="-228600" eaLnBrk="0" hangingPunct="0">
                  <a:spcBef>
                    <a:spcPct val="20000"/>
                  </a:spcBef>
                  <a:buChar char="–"/>
                  <a:defRPr kumimoji="1" sz="2000">
                    <a:solidFill>
                      <a:schemeClr val="tx1"/>
                    </a:solidFill>
                    <a:latin typeface="굴림" panose="020B0600000101010101" pitchFamily="50" charset="-127"/>
                    <a:ea typeface="굴림" panose="020B0600000101010101" pitchFamily="50" charset="-127"/>
                  </a:defRPr>
                </a:lvl4pPr>
                <a:lvl5pPr marL="2057400" indent="-228600" eaLnBrk="0" hangingPunct="0">
                  <a:spcBef>
                    <a:spcPct val="20000"/>
                  </a:spcBef>
                  <a:buChar char="»"/>
                  <a:defRPr kumimoji="1" sz="2000">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20000"/>
                  </a:spcBef>
                  <a:spcAft>
                    <a:spcPct val="0"/>
                  </a:spcAft>
                  <a:buChar char="»"/>
                  <a:defRPr kumimoji="1" sz="2000">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20000"/>
                  </a:spcBef>
                  <a:spcAft>
                    <a:spcPct val="0"/>
                  </a:spcAft>
                  <a:buChar char="»"/>
                  <a:defRPr kumimoji="1" sz="2000">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20000"/>
                  </a:spcBef>
                  <a:spcAft>
                    <a:spcPct val="0"/>
                  </a:spcAft>
                  <a:buChar char="»"/>
                  <a:defRPr kumimoji="1" sz="2000">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20000"/>
                  </a:spcBef>
                  <a:spcAft>
                    <a:spcPct val="0"/>
                  </a:spcAft>
                  <a:buChar char="»"/>
                  <a:defRPr kumimoji="1" sz="2000">
                    <a:solidFill>
                      <a:schemeClr val="tx1"/>
                    </a:solidFill>
                    <a:latin typeface="굴림" panose="020B0600000101010101" pitchFamily="50" charset="-127"/>
                    <a:ea typeface="굴림" panose="020B0600000101010101" pitchFamily="50" charset="-127"/>
                  </a:defRPr>
                </a:lvl9pPr>
              </a:lstStyle>
              <a:p>
                <a:pPr eaLnBrk="1" latinLnBrk="0" hangingPunct="1">
                  <a:spcBef>
                    <a:spcPct val="0"/>
                  </a:spcBef>
                  <a:buFontTx/>
                  <a:buNone/>
                </a:pPr>
                <a:r>
                  <a:rPr lang="vi-VN" sz="900" b="1">
                    <a:latin typeface="Arial" panose="020B0600000101010101" pitchFamily="50" charset="-127"/>
                    <a:ea typeface="돋움" panose="020B0600000101010101" pitchFamily="50" charset="-127"/>
                  </a:rPr>
                  <a:t>Ⓐ</a:t>
                </a:r>
              </a:p>
            </p:txBody>
          </p:sp>
          <p:sp>
            <p:nvSpPr>
              <p:cNvPr id="2090" name="TextBox 47">
                <a:extLst>
                  <a:ext uri="{FF2B5EF4-FFF2-40B4-BE49-F238E27FC236}">
                    <a16:creationId xmlns:a16="http://schemas.microsoft.com/office/drawing/2014/main" id="{2E15B5C5-6254-4F17-9615-EAA6A293312C}"/>
                  </a:ext>
                </a:extLst>
              </p:cNvPr>
              <p:cNvSpPr txBox="1">
                <a:spLocks noChangeArrowheads="1"/>
              </p:cNvSpPr>
              <p:nvPr/>
            </p:nvSpPr>
            <p:spPr bwMode="auto">
              <a:xfrm>
                <a:off x="2695541" y="4423071"/>
                <a:ext cx="300084" cy="2308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kumimoji="1" sz="3200">
                    <a:solidFill>
                      <a:schemeClr val="tx1"/>
                    </a:solidFill>
                    <a:latin typeface="굴림" panose="020B0600000101010101" pitchFamily="50" charset="-127"/>
                    <a:ea typeface="굴림" panose="020B0600000101010101" pitchFamily="50" charset="-127"/>
                  </a:defRPr>
                </a:lvl1pPr>
                <a:lvl2pPr marL="742950" indent="-285750" eaLnBrk="0" hangingPunct="0">
                  <a:spcBef>
                    <a:spcPct val="20000"/>
                  </a:spcBef>
                  <a:buChar char="–"/>
                  <a:defRPr kumimoji="1" sz="2800">
                    <a:solidFill>
                      <a:schemeClr val="tx1"/>
                    </a:solidFill>
                    <a:latin typeface="굴림" panose="020B0600000101010101" pitchFamily="50" charset="-127"/>
                    <a:ea typeface="굴림" panose="020B0600000101010101" pitchFamily="50" charset="-127"/>
                  </a:defRPr>
                </a:lvl2pPr>
                <a:lvl3pPr marL="1143000" indent="-228600" eaLnBrk="0" hangingPunct="0">
                  <a:spcBef>
                    <a:spcPct val="20000"/>
                  </a:spcBef>
                  <a:buChar char="•"/>
                  <a:defRPr kumimoji="1" sz="2400">
                    <a:solidFill>
                      <a:schemeClr val="tx1"/>
                    </a:solidFill>
                    <a:latin typeface="굴림" panose="020B0600000101010101" pitchFamily="50" charset="-127"/>
                    <a:ea typeface="굴림" panose="020B0600000101010101" pitchFamily="50" charset="-127"/>
                  </a:defRPr>
                </a:lvl3pPr>
                <a:lvl4pPr marL="1600200" indent="-228600" eaLnBrk="0" hangingPunct="0">
                  <a:spcBef>
                    <a:spcPct val="20000"/>
                  </a:spcBef>
                  <a:buChar char="–"/>
                  <a:defRPr kumimoji="1" sz="2000">
                    <a:solidFill>
                      <a:schemeClr val="tx1"/>
                    </a:solidFill>
                    <a:latin typeface="굴림" panose="020B0600000101010101" pitchFamily="50" charset="-127"/>
                    <a:ea typeface="굴림" panose="020B0600000101010101" pitchFamily="50" charset="-127"/>
                  </a:defRPr>
                </a:lvl4pPr>
                <a:lvl5pPr marL="2057400" indent="-228600" eaLnBrk="0" hangingPunct="0">
                  <a:spcBef>
                    <a:spcPct val="20000"/>
                  </a:spcBef>
                  <a:buChar char="»"/>
                  <a:defRPr kumimoji="1" sz="2000">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20000"/>
                  </a:spcBef>
                  <a:spcAft>
                    <a:spcPct val="0"/>
                  </a:spcAft>
                  <a:buChar char="»"/>
                  <a:defRPr kumimoji="1" sz="2000">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20000"/>
                  </a:spcBef>
                  <a:spcAft>
                    <a:spcPct val="0"/>
                  </a:spcAft>
                  <a:buChar char="»"/>
                  <a:defRPr kumimoji="1" sz="2000">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20000"/>
                  </a:spcBef>
                  <a:spcAft>
                    <a:spcPct val="0"/>
                  </a:spcAft>
                  <a:buChar char="»"/>
                  <a:defRPr kumimoji="1" sz="2000">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20000"/>
                  </a:spcBef>
                  <a:spcAft>
                    <a:spcPct val="0"/>
                  </a:spcAft>
                  <a:buChar char="»"/>
                  <a:defRPr kumimoji="1" sz="2000">
                    <a:solidFill>
                      <a:schemeClr val="tx1"/>
                    </a:solidFill>
                    <a:latin typeface="굴림" panose="020B0600000101010101" pitchFamily="50" charset="-127"/>
                    <a:ea typeface="굴림" panose="020B0600000101010101" pitchFamily="50" charset="-127"/>
                  </a:defRPr>
                </a:lvl9pPr>
              </a:lstStyle>
              <a:p>
                <a:pPr eaLnBrk="1" latinLnBrk="0" hangingPunct="1">
                  <a:spcBef>
                    <a:spcPct val="0"/>
                  </a:spcBef>
                  <a:buFontTx/>
                  <a:buNone/>
                </a:pPr>
                <a:r>
                  <a:rPr lang="vi-VN" sz="900" b="1">
                    <a:latin typeface="Arial" panose="020B0600000101010101" pitchFamily="50" charset="-127"/>
                    <a:ea typeface="돋움" panose="020B0600000101010101" pitchFamily="50" charset="-127"/>
                  </a:rPr>
                  <a:t>Ⓑ</a:t>
                </a:r>
              </a:p>
            </p:txBody>
          </p:sp>
          <p:sp>
            <p:nvSpPr>
              <p:cNvPr id="2091" name="Line 152">
                <a:extLst>
                  <a:ext uri="{FF2B5EF4-FFF2-40B4-BE49-F238E27FC236}">
                    <a16:creationId xmlns:a16="http://schemas.microsoft.com/office/drawing/2014/main" id="{825FB7F3-A8DC-47C8-8BC6-051C85D12002}"/>
                  </a:ext>
                </a:extLst>
              </p:cNvPr>
              <p:cNvSpPr>
                <a:spLocks noChangeShapeType="1"/>
              </p:cNvSpPr>
              <p:nvPr/>
            </p:nvSpPr>
            <p:spPr bwMode="auto">
              <a:xfrm>
                <a:off x="2082025" y="3546466"/>
                <a:ext cx="0" cy="187680"/>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nchor="ctr"/>
              <a:lstStyle/>
              <a:p>
                <a:pPr latinLnBrk="0"/>
                <a:endParaRPr lang="ko-KR" altLang="en-US"/>
              </a:p>
            </p:txBody>
          </p:sp>
          <p:grpSp>
            <p:nvGrpSpPr>
              <p:cNvPr id="2092" name="Group 153">
                <a:extLst>
                  <a:ext uri="{FF2B5EF4-FFF2-40B4-BE49-F238E27FC236}">
                    <a16:creationId xmlns:a16="http://schemas.microsoft.com/office/drawing/2014/main" id="{F166D09E-4B5D-4F5A-A8E5-4AA63F555917}"/>
                  </a:ext>
                </a:extLst>
              </p:cNvPr>
              <p:cNvGrpSpPr>
                <a:grpSpLocks/>
              </p:cNvGrpSpPr>
              <p:nvPr/>
            </p:nvGrpSpPr>
            <p:grpSpPr bwMode="auto">
              <a:xfrm>
                <a:off x="1998897" y="3734146"/>
                <a:ext cx="166256" cy="234599"/>
                <a:chOff x="1488" y="1152"/>
                <a:chExt cx="192" cy="336"/>
              </a:xfrm>
            </p:grpSpPr>
            <p:sp>
              <p:nvSpPr>
                <p:cNvPr id="2099" name="Line 154">
                  <a:extLst>
                    <a:ext uri="{FF2B5EF4-FFF2-40B4-BE49-F238E27FC236}">
                      <a16:creationId xmlns:a16="http://schemas.microsoft.com/office/drawing/2014/main" id="{80CAE46C-65D4-42A4-8C8D-F214AB75B07D}"/>
                    </a:ext>
                  </a:extLst>
                </p:cNvPr>
                <p:cNvSpPr>
                  <a:spLocks noChangeShapeType="1"/>
                </p:cNvSpPr>
                <p:nvPr/>
              </p:nvSpPr>
              <p:spPr bwMode="auto">
                <a:xfrm>
                  <a:off x="1584" y="1152"/>
                  <a:ext cx="96" cy="48"/>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nchor="ctr"/>
                <a:lstStyle/>
                <a:p>
                  <a:pPr latinLnBrk="0"/>
                  <a:endParaRPr lang="ko-KR" altLang="en-US"/>
                </a:p>
              </p:txBody>
            </p:sp>
            <p:sp>
              <p:nvSpPr>
                <p:cNvPr id="2100" name="Line 155">
                  <a:extLst>
                    <a:ext uri="{FF2B5EF4-FFF2-40B4-BE49-F238E27FC236}">
                      <a16:creationId xmlns:a16="http://schemas.microsoft.com/office/drawing/2014/main" id="{A2739495-26D6-426C-A8C2-A3BB7A1A4B69}"/>
                    </a:ext>
                  </a:extLst>
                </p:cNvPr>
                <p:cNvSpPr>
                  <a:spLocks noChangeShapeType="1"/>
                </p:cNvSpPr>
                <p:nvPr/>
              </p:nvSpPr>
              <p:spPr bwMode="auto">
                <a:xfrm flipH="1">
                  <a:off x="1488" y="1200"/>
                  <a:ext cx="192" cy="48"/>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nchor="ctr"/>
                <a:lstStyle/>
                <a:p>
                  <a:pPr latinLnBrk="0"/>
                  <a:endParaRPr lang="ko-KR" altLang="en-US"/>
                </a:p>
              </p:txBody>
            </p:sp>
            <p:sp>
              <p:nvSpPr>
                <p:cNvPr id="2101" name="Line 156">
                  <a:extLst>
                    <a:ext uri="{FF2B5EF4-FFF2-40B4-BE49-F238E27FC236}">
                      <a16:creationId xmlns:a16="http://schemas.microsoft.com/office/drawing/2014/main" id="{755059D9-B905-4DBC-96B6-FE0E91AED90B}"/>
                    </a:ext>
                  </a:extLst>
                </p:cNvPr>
                <p:cNvSpPr>
                  <a:spLocks noChangeShapeType="1"/>
                </p:cNvSpPr>
                <p:nvPr/>
              </p:nvSpPr>
              <p:spPr bwMode="auto">
                <a:xfrm>
                  <a:off x="1488" y="1248"/>
                  <a:ext cx="192" cy="48"/>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nchor="ctr"/>
                <a:lstStyle/>
                <a:p>
                  <a:pPr latinLnBrk="0"/>
                  <a:endParaRPr lang="ko-KR" altLang="en-US"/>
                </a:p>
              </p:txBody>
            </p:sp>
            <p:sp>
              <p:nvSpPr>
                <p:cNvPr id="2102" name="Line 157">
                  <a:extLst>
                    <a:ext uri="{FF2B5EF4-FFF2-40B4-BE49-F238E27FC236}">
                      <a16:creationId xmlns:a16="http://schemas.microsoft.com/office/drawing/2014/main" id="{A3DAF926-D6E5-4683-8A4E-4CD538B8A854}"/>
                    </a:ext>
                  </a:extLst>
                </p:cNvPr>
                <p:cNvSpPr>
                  <a:spLocks noChangeShapeType="1"/>
                </p:cNvSpPr>
                <p:nvPr/>
              </p:nvSpPr>
              <p:spPr bwMode="auto">
                <a:xfrm flipH="1">
                  <a:off x="1488" y="1296"/>
                  <a:ext cx="192" cy="48"/>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nchor="ctr"/>
                <a:lstStyle/>
                <a:p>
                  <a:pPr latinLnBrk="0"/>
                  <a:endParaRPr lang="ko-KR" altLang="en-US"/>
                </a:p>
              </p:txBody>
            </p:sp>
            <p:sp>
              <p:nvSpPr>
                <p:cNvPr id="2103" name="Line 158">
                  <a:extLst>
                    <a:ext uri="{FF2B5EF4-FFF2-40B4-BE49-F238E27FC236}">
                      <a16:creationId xmlns:a16="http://schemas.microsoft.com/office/drawing/2014/main" id="{7EA7CF0B-00B5-4F44-94A5-A49B7F7EF7C0}"/>
                    </a:ext>
                  </a:extLst>
                </p:cNvPr>
                <p:cNvSpPr>
                  <a:spLocks noChangeShapeType="1"/>
                </p:cNvSpPr>
                <p:nvPr/>
              </p:nvSpPr>
              <p:spPr bwMode="auto">
                <a:xfrm>
                  <a:off x="1488" y="1344"/>
                  <a:ext cx="192" cy="48"/>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nchor="ctr"/>
                <a:lstStyle/>
                <a:p>
                  <a:pPr latinLnBrk="0"/>
                  <a:endParaRPr lang="ko-KR" altLang="en-US"/>
                </a:p>
              </p:txBody>
            </p:sp>
            <p:sp>
              <p:nvSpPr>
                <p:cNvPr id="2104" name="Line 159">
                  <a:extLst>
                    <a:ext uri="{FF2B5EF4-FFF2-40B4-BE49-F238E27FC236}">
                      <a16:creationId xmlns:a16="http://schemas.microsoft.com/office/drawing/2014/main" id="{0F8C1D08-5876-44F6-A7CE-D1E04DD4E38E}"/>
                    </a:ext>
                  </a:extLst>
                </p:cNvPr>
                <p:cNvSpPr>
                  <a:spLocks noChangeShapeType="1"/>
                </p:cNvSpPr>
                <p:nvPr/>
              </p:nvSpPr>
              <p:spPr bwMode="auto">
                <a:xfrm flipH="1">
                  <a:off x="1488" y="1392"/>
                  <a:ext cx="192" cy="48"/>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nchor="ctr"/>
                <a:lstStyle/>
                <a:p>
                  <a:pPr latinLnBrk="0"/>
                  <a:endParaRPr lang="ko-KR" altLang="en-US"/>
                </a:p>
              </p:txBody>
            </p:sp>
            <p:sp>
              <p:nvSpPr>
                <p:cNvPr id="2105" name="Line 160">
                  <a:extLst>
                    <a:ext uri="{FF2B5EF4-FFF2-40B4-BE49-F238E27FC236}">
                      <a16:creationId xmlns:a16="http://schemas.microsoft.com/office/drawing/2014/main" id="{D6010FC1-FDA0-4868-A636-3CDF65E36B6F}"/>
                    </a:ext>
                  </a:extLst>
                </p:cNvPr>
                <p:cNvSpPr>
                  <a:spLocks noChangeShapeType="1"/>
                </p:cNvSpPr>
                <p:nvPr/>
              </p:nvSpPr>
              <p:spPr bwMode="auto">
                <a:xfrm>
                  <a:off x="1488" y="1440"/>
                  <a:ext cx="96" cy="48"/>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nchor="ctr"/>
                <a:lstStyle/>
                <a:p>
                  <a:pPr latinLnBrk="0"/>
                  <a:endParaRPr lang="ko-KR" altLang="en-US"/>
                </a:p>
              </p:txBody>
            </p:sp>
          </p:grpSp>
          <p:sp>
            <p:nvSpPr>
              <p:cNvPr id="2093" name="Line 161">
                <a:extLst>
                  <a:ext uri="{FF2B5EF4-FFF2-40B4-BE49-F238E27FC236}">
                    <a16:creationId xmlns:a16="http://schemas.microsoft.com/office/drawing/2014/main" id="{9FA6B8DF-CC34-44C4-BCDA-CFF0DE7AB50F}"/>
                  </a:ext>
                </a:extLst>
              </p:cNvPr>
              <p:cNvSpPr>
                <a:spLocks noChangeShapeType="1"/>
              </p:cNvSpPr>
              <p:nvPr/>
            </p:nvSpPr>
            <p:spPr bwMode="auto">
              <a:xfrm>
                <a:off x="2082025" y="3968744"/>
                <a:ext cx="0" cy="439873"/>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nchor="ctr"/>
              <a:lstStyle/>
              <a:p>
                <a:pPr latinLnBrk="0"/>
                <a:endParaRPr lang="ko-KR" altLang="en-US"/>
              </a:p>
            </p:txBody>
          </p:sp>
          <p:sp>
            <p:nvSpPr>
              <p:cNvPr id="2094" name="AutoShape 162">
                <a:extLst>
                  <a:ext uri="{FF2B5EF4-FFF2-40B4-BE49-F238E27FC236}">
                    <a16:creationId xmlns:a16="http://schemas.microsoft.com/office/drawing/2014/main" id="{728320E8-7F65-43EC-8EEF-4C747640EF90}"/>
                  </a:ext>
                </a:extLst>
              </p:cNvPr>
              <p:cNvSpPr>
                <a:spLocks noChangeArrowheads="1"/>
              </p:cNvSpPr>
              <p:nvPr/>
            </p:nvSpPr>
            <p:spPr bwMode="auto">
              <a:xfrm rot="10800000" flipV="1">
                <a:off x="1971666" y="4396886"/>
                <a:ext cx="220718" cy="93839"/>
              </a:xfrm>
              <a:prstGeom prst="triangle">
                <a:avLst>
                  <a:gd name="adj" fmla="val 50000"/>
                </a:avLst>
              </a:prstGeom>
              <a:solidFill>
                <a:srgbClr val="000000"/>
              </a:solidFill>
              <a:ln w="15875">
                <a:solidFill>
                  <a:srgbClr val="000000"/>
                </a:solidFill>
                <a:miter lim="800000"/>
                <a:headEnd/>
                <a:tailEnd/>
              </a:ln>
            </p:spPr>
            <p:txBody>
              <a:bodyPr anchor="ctr"/>
              <a:lstStyle>
                <a:lvl1pPr eaLnBrk="0" hangingPunct="0">
                  <a:spcBef>
                    <a:spcPct val="20000"/>
                  </a:spcBef>
                  <a:buChar char="•"/>
                  <a:defRPr kumimoji="1" sz="3200">
                    <a:solidFill>
                      <a:schemeClr val="tx1"/>
                    </a:solidFill>
                    <a:latin typeface="굴림" panose="020B0600000101010101" pitchFamily="50" charset="-127"/>
                    <a:ea typeface="굴림" panose="020B0600000101010101" pitchFamily="50" charset="-127"/>
                  </a:defRPr>
                </a:lvl1pPr>
                <a:lvl2pPr marL="742950" indent="-285750" eaLnBrk="0" hangingPunct="0">
                  <a:spcBef>
                    <a:spcPct val="20000"/>
                  </a:spcBef>
                  <a:buChar char="–"/>
                  <a:defRPr kumimoji="1" sz="2800">
                    <a:solidFill>
                      <a:schemeClr val="tx1"/>
                    </a:solidFill>
                    <a:latin typeface="굴림" panose="020B0600000101010101" pitchFamily="50" charset="-127"/>
                    <a:ea typeface="굴림" panose="020B0600000101010101" pitchFamily="50" charset="-127"/>
                  </a:defRPr>
                </a:lvl2pPr>
                <a:lvl3pPr marL="1143000" indent="-228600" eaLnBrk="0" hangingPunct="0">
                  <a:spcBef>
                    <a:spcPct val="20000"/>
                  </a:spcBef>
                  <a:buChar char="•"/>
                  <a:defRPr kumimoji="1" sz="2400">
                    <a:solidFill>
                      <a:schemeClr val="tx1"/>
                    </a:solidFill>
                    <a:latin typeface="굴림" panose="020B0600000101010101" pitchFamily="50" charset="-127"/>
                    <a:ea typeface="굴림" panose="020B0600000101010101" pitchFamily="50" charset="-127"/>
                  </a:defRPr>
                </a:lvl3pPr>
                <a:lvl4pPr marL="1600200" indent="-228600" eaLnBrk="0" hangingPunct="0">
                  <a:spcBef>
                    <a:spcPct val="20000"/>
                  </a:spcBef>
                  <a:buChar char="–"/>
                  <a:defRPr kumimoji="1" sz="2000">
                    <a:solidFill>
                      <a:schemeClr val="tx1"/>
                    </a:solidFill>
                    <a:latin typeface="굴림" panose="020B0600000101010101" pitchFamily="50" charset="-127"/>
                    <a:ea typeface="굴림" panose="020B0600000101010101" pitchFamily="50" charset="-127"/>
                  </a:defRPr>
                </a:lvl4pPr>
                <a:lvl5pPr marL="2057400" indent="-228600" eaLnBrk="0" hangingPunct="0">
                  <a:spcBef>
                    <a:spcPct val="20000"/>
                  </a:spcBef>
                  <a:buChar char="»"/>
                  <a:defRPr kumimoji="1" sz="2000">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20000"/>
                  </a:spcBef>
                  <a:spcAft>
                    <a:spcPct val="0"/>
                  </a:spcAft>
                  <a:buChar char="»"/>
                  <a:defRPr kumimoji="1" sz="2000">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20000"/>
                  </a:spcBef>
                  <a:spcAft>
                    <a:spcPct val="0"/>
                  </a:spcAft>
                  <a:buChar char="»"/>
                  <a:defRPr kumimoji="1" sz="2000">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20000"/>
                  </a:spcBef>
                  <a:spcAft>
                    <a:spcPct val="0"/>
                  </a:spcAft>
                  <a:buChar char="»"/>
                  <a:defRPr kumimoji="1" sz="2000">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20000"/>
                  </a:spcBef>
                  <a:spcAft>
                    <a:spcPct val="0"/>
                  </a:spcAft>
                  <a:buChar char="»"/>
                  <a:defRPr kumimoji="1" sz="2000">
                    <a:solidFill>
                      <a:schemeClr val="tx1"/>
                    </a:solidFill>
                    <a:latin typeface="굴림" panose="020B0600000101010101" pitchFamily="50" charset="-127"/>
                    <a:ea typeface="굴림" panose="020B0600000101010101" pitchFamily="50" charset="-127"/>
                  </a:defRPr>
                </a:lvl9pPr>
              </a:lstStyle>
              <a:p>
                <a:pPr eaLnBrk="1" latinLnBrk="0" hangingPunct="1">
                  <a:spcBef>
                    <a:spcPct val="0"/>
                  </a:spcBef>
                  <a:buFontTx/>
                  <a:buNone/>
                </a:pPr>
                <a:endParaRPr lang="ko-KR" altLang="en-US" sz="900">
                  <a:latin typeface="돋움" panose="020B0600000101010101" pitchFamily="50" charset="-127"/>
                  <a:ea typeface="돋움" panose="020B0600000101010101" pitchFamily="50" charset="-127"/>
                </a:endParaRPr>
              </a:p>
            </p:txBody>
          </p:sp>
          <p:sp>
            <p:nvSpPr>
              <p:cNvPr id="2095" name="Line 163">
                <a:extLst>
                  <a:ext uri="{FF2B5EF4-FFF2-40B4-BE49-F238E27FC236}">
                    <a16:creationId xmlns:a16="http://schemas.microsoft.com/office/drawing/2014/main" id="{502AB90C-26C5-48EB-B99B-B94E810B4764}"/>
                  </a:ext>
                </a:extLst>
              </p:cNvPr>
              <p:cNvSpPr>
                <a:spLocks noChangeShapeType="1"/>
              </p:cNvSpPr>
              <p:nvPr/>
            </p:nvSpPr>
            <p:spPr bwMode="auto">
              <a:xfrm flipV="1">
                <a:off x="1971666" y="4392609"/>
                <a:ext cx="220718" cy="0"/>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nchor="ctr"/>
              <a:lstStyle/>
              <a:p>
                <a:pPr latinLnBrk="0"/>
                <a:endParaRPr lang="ko-KR" altLang="en-US"/>
              </a:p>
            </p:txBody>
          </p:sp>
          <p:sp>
            <p:nvSpPr>
              <p:cNvPr id="2096" name="Line 165">
                <a:extLst>
                  <a:ext uri="{FF2B5EF4-FFF2-40B4-BE49-F238E27FC236}">
                    <a16:creationId xmlns:a16="http://schemas.microsoft.com/office/drawing/2014/main" id="{791FA2E0-B61F-4384-B12C-DF36D0A2FAFB}"/>
                  </a:ext>
                </a:extLst>
              </p:cNvPr>
              <p:cNvSpPr>
                <a:spLocks noChangeShapeType="1"/>
              </p:cNvSpPr>
              <p:nvPr/>
            </p:nvSpPr>
            <p:spPr bwMode="auto">
              <a:xfrm>
                <a:off x="2082025" y="4484861"/>
                <a:ext cx="0" cy="328438"/>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nchor="ctr"/>
              <a:lstStyle/>
              <a:p>
                <a:pPr latinLnBrk="0"/>
                <a:endParaRPr lang="ko-KR" altLang="en-US"/>
              </a:p>
            </p:txBody>
          </p:sp>
          <p:sp>
            <p:nvSpPr>
              <p:cNvPr id="2097" name="Text Box 166">
                <a:extLst>
                  <a:ext uri="{FF2B5EF4-FFF2-40B4-BE49-F238E27FC236}">
                    <a16:creationId xmlns:a16="http://schemas.microsoft.com/office/drawing/2014/main" id="{6436F529-B262-4706-A05D-36BEE4E1EC07}"/>
                  </a:ext>
                </a:extLst>
              </p:cNvPr>
              <p:cNvSpPr txBox="1">
                <a:spLocks noChangeArrowheads="1"/>
              </p:cNvSpPr>
              <p:nvPr/>
            </p:nvSpPr>
            <p:spPr bwMode="auto">
              <a:xfrm>
                <a:off x="1796343" y="3763425"/>
                <a:ext cx="273748" cy="2815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lstStyle>
                <a:lvl1pPr eaLnBrk="0" hangingPunct="0">
                  <a:spcBef>
                    <a:spcPct val="20000"/>
                  </a:spcBef>
                  <a:buChar char="•"/>
                  <a:defRPr kumimoji="1" sz="3200">
                    <a:solidFill>
                      <a:schemeClr val="tx1"/>
                    </a:solidFill>
                    <a:latin typeface="굴림" panose="020B0600000101010101" pitchFamily="50" charset="-127"/>
                    <a:ea typeface="굴림" panose="020B0600000101010101" pitchFamily="50" charset="-127"/>
                  </a:defRPr>
                </a:lvl1pPr>
                <a:lvl2pPr marL="742950" indent="-285750" eaLnBrk="0" hangingPunct="0">
                  <a:spcBef>
                    <a:spcPct val="20000"/>
                  </a:spcBef>
                  <a:buChar char="–"/>
                  <a:defRPr kumimoji="1" sz="2800">
                    <a:solidFill>
                      <a:schemeClr val="tx1"/>
                    </a:solidFill>
                    <a:latin typeface="굴림" panose="020B0600000101010101" pitchFamily="50" charset="-127"/>
                    <a:ea typeface="굴림" panose="020B0600000101010101" pitchFamily="50" charset="-127"/>
                  </a:defRPr>
                </a:lvl2pPr>
                <a:lvl3pPr marL="1143000" indent="-228600" eaLnBrk="0" hangingPunct="0">
                  <a:spcBef>
                    <a:spcPct val="20000"/>
                  </a:spcBef>
                  <a:buChar char="•"/>
                  <a:defRPr kumimoji="1" sz="2400">
                    <a:solidFill>
                      <a:schemeClr val="tx1"/>
                    </a:solidFill>
                    <a:latin typeface="굴림" panose="020B0600000101010101" pitchFamily="50" charset="-127"/>
                    <a:ea typeface="굴림" panose="020B0600000101010101" pitchFamily="50" charset="-127"/>
                  </a:defRPr>
                </a:lvl3pPr>
                <a:lvl4pPr marL="1600200" indent="-228600" eaLnBrk="0" hangingPunct="0">
                  <a:spcBef>
                    <a:spcPct val="20000"/>
                  </a:spcBef>
                  <a:buChar char="–"/>
                  <a:defRPr kumimoji="1" sz="2000">
                    <a:solidFill>
                      <a:schemeClr val="tx1"/>
                    </a:solidFill>
                    <a:latin typeface="굴림" panose="020B0600000101010101" pitchFamily="50" charset="-127"/>
                    <a:ea typeface="굴림" panose="020B0600000101010101" pitchFamily="50" charset="-127"/>
                  </a:defRPr>
                </a:lvl4pPr>
                <a:lvl5pPr marL="2057400" indent="-228600" eaLnBrk="0" hangingPunct="0">
                  <a:spcBef>
                    <a:spcPct val="20000"/>
                  </a:spcBef>
                  <a:buChar char="»"/>
                  <a:defRPr kumimoji="1" sz="2000">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20000"/>
                  </a:spcBef>
                  <a:spcAft>
                    <a:spcPct val="0"/>
                  </a:spcAft>
                  <a:buChar char="»"/>
                  <a:defRPr kumimoji="1" sz="2000">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20000"/>
                  </a:spcBef>
                  <a:spcAft>
                    <a:spcPct val="0"/>
                  </a:spcAft>
                  <a:buChar char="»"/>
                  <a:defRPr kumimoji="1" sz="2000">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20000"/>
                  </a:spcBef>
                  <a:spcAft>
                    <a:spcPct val="0"/>
                  </a:spcAft>
                  <a:buChar char="»"/>
                  <a:defRPr kumimoji="1" sz="2000">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20000"/>
                  </a:spcBef>
                  <a:spcAft>
                    <a:spcPct val="0"/>
                  </a:spcAft>
                  <a:buChar char="»"/>
                  <a:defRPr kumimoji="1" sz="2000">
                    <a:solidFill>
                      <a:schemeClr val="tx1"/>
                    </a:solidFill>
                    <a:latin typeface="굴림" panose="020B0600000101010101" pitchFamily="50" charset="-127"/>
                    <a:ea typeface="굴림" panose="020B0600000101010101" pitchFamily="50" charset="-127"/>
                  </a:defRPr>
                </a:lvl9pPr>
              </a:lstStyle>
              <a:p>
                <a:pPr eaLnBrk="1" latinLnBrk="0" hangingPunct="1">
                  <a:spcBef>
                    <a:spcPct val="0"/>
                  </a:spcBef>
                  <a:buFontTx/>
                  <a:buNone/>
                </a:pPr>
                <a:r>
                  <a:rPr lang="vi-VN" sz="900">
                    <a:latin typeface="Arial" panose="020B0600000101010101" pitchFamily="50" charset="-127"/>
                    <a:ea typeface="돋움" panose="020B0600000101010101" pitchFamily="50" charset="-127"/>
                  </a:rPr>
                  <a:t>R</a:t>
                </a:r>
              </a:p>
            </p:txBody>
          </p:sp>
          <p:sp>
            <p:nvSpPr>
              <p:cNvPr id="2098" name="Text Box 167">
                <a:extLst>
                  <a:ext uri="{FF2B5EF4-FFF2-40B4-BE49-F238E27FC236}">
                    <a16:creationId xmlns:a16="http://schemas.microsoft.com/office/drawing/2014/main" id="{FFEFBD49-7F0D-4DF7-825C-026F4D7F7742}"/>
                  </a:ext>
                </a:extLst>
              </p:cNvPr>
              <p:cNvSpPr txBox="1">
                <a:spLocks noChangeArrowheads="1"/>
              </p:cNvSpPr>
              <p:nvPr/>
            </p:nvSpPr>
            <p:spPr bwMode="auto">
              <a:xfrm>
                <a:off x="2114541" y="4452934"/>
                <a:ext cx="521697" cy="2815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lstStyle>
                <a:lvl1pPr eaLnBrk="0" hangingPunct="0">
                  <a:spcBef>
                    <a:spcPct val="20000"/>
                  </a:spcBef>
                  <a:buChar char="•"/>
                  <a:defRPr kumimoji="1" sz="3200">
                    <a:solidFill>
                      <a:schemeClr val="tx1"/>
                    </a:solidFill>
                    <a:latin typeface="굴림" panose="020B0600000101010101" pitchFamily="50" charset="-127"/>
                    <a:ea typeface="굴림" panose="020B0600000101010101" pitchFamily="50" charset="-127"/>
                  </a:defRPr>
                </a:lvl1pPr>
                <a:lvl2pPr marL="742950" indent="-285750" eaLnBrk="0" hangingPunct="0">
                  <a:spcBef>
                    <a:spcPct val="20000"/>
                  </a:spcBef>
                  <a:buChar char="–"/>
                  <a:defRPr kumimoji="1" sz="2800">
                    <a:solidFill>
                      <a:schemeClr val="tx1"/>
                    </a:solidFill>
                    <a:latin typeface="굴림" panose="020B0600000101010101" pitchFamily="50" charset="-127"/>
                    <a:ea typeface="굴림" panose="020B0600000101010101" pitchFamily="50" charset="-127"/>
                  </a:defRPr>
                </a:lvl2pPr>
                <a:lvl3pPr marL="1143000" indent="-228600" eaLnBrk="0" hangingPunct="0">
                  <a:spcBef>
                    <a:spcPct val="20000"/>
                  </a:spcBef>
                  <a:buChar char="•"/>
                  <a:defRPr kumimoji="1" sz="2400">
                    <a:solidFill>
                      <a:schemeClr val="tx1"/>
                    </a:solidFill>
                    <a:latin typeface="굴림" panose="020B0600000101010101" pitchFamily="50" charset="-127"/>
                    <a:ea typeface="굴림" panose="020B0600000101010101" pitchFamily="50" charset="-127"/>
                  </a:defRPr>
                </a:lvl3pPr>
                <a:lvl4pPr marL="1600200" indent="-228600" eaLnBrk="0" hangingPunct="0">
                  <a:spcBef>
                    <a:spcPct val="20000"/>
                  </a:spcBef>
                  <a:buChar char="–"/>
                  <a:defRPr kumimoji="1" sz="2000">
                    <a:solidFill>
                      <a:schemeClr val="tx1"/>
                    </a:solidFill>
                    <a:latin typeface="굴림" panose="020B0600000101010101" pitchFamily="50" charset="-127"/>
                    <a:ea typeface="굴림" panose="020B0600000101010101" pitchFamily="50" charset="-127"/>
                  </a:defRPr>
                </a:lvl4pPr>
                <a:lvl5pPr marL="2057400" indent="-228600" eaLnBrk="0" hangingPunct="0">
                  <a:spcBef>
                    <a:spcPct val="20000"/>
                  </a:spcBef>
                  <a:buChar char="»"/>
                  <a:defRPr kumimoji="1" sz="2000">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20000"/>
                  </a:spcBef>
                  <a:spcAft>
                    <a:spcPct val="0"/>
                  </a:spcAft>
                  <a:buChar char="»"/>
                  <a:defRPr kumimoji="1" sz="2000">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20000"/>
                  </a:spcBef>
                  <a:spcAft>
                    <a:spcPct val="0"/>
                  </a:spcAft>
                  <a:buChar char="»"/>
                  <a:defRPr kumimoji="1" sz="2000">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20000"/>
                  </a:spcBef>
                  <a:spcAft>
                    <a:spcPct val="0"/>
                  </a:spcAft>
                  <a:buChar char="»"/>
                  <a:defRPr kumimoji="1" sz="2000">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20000"/>
                  </a:spcBef>
                  <a:spcAft>
                    <a:spcPct val="0"/>
                  </a:spcAft>
                  <a:buChar char="»"/>
                  <a:defRPr kumimoji="1" sz="2000">
                    <a:solidFill>
                      <a:schemeClr val="tx1"/>
                    </a:solidFill>
                    <a:latin typeface="굴림" panose="020B0600000101010101" pitchFamily="50" charset="-127"/>
                    <a:ea typeface="굴림" panose="020B0600000101010101" pitchFamily="50" charset="-127"/>
                  </a:defRPr>
                </a:lvl9pPr>
              </a:lstStyle>
              <a:p>
                <a:pPr eaLnBrk="1" latinLnBrk="0" hangingPunct="1">
                  <a:spcBef>
                    <a:spcPct val="0"/>
                  </a:spcBef>
                  <a:buFontTx/>
                  <a:buNone/>
                </a:pPr>
                <a:r>
                  <a:rPr lang="vi-VN" sz="900" dirty="0">
                    <a:latin typeface="Arial" panose="020B0600000101010101" pitchFamily="50" charset="-127"/>
                    <a:ea typeface="돋움" panose="020B0600000101010101" pitchFamily="50" charset="-127"/>
                  </a:rPr>
                  <a:t>D(Si)</a:t>
                </a:r>
              </a:p>
            </p:txBody>
          </p:sp>
        </p:grpSp>
      </p:grpSp>
      <p:sp>
        <p:nvSpPr>
          <p:cNvPr id="2071" name="Rectangle 78">
            <a:extLst>
              <a:ext uri="{FF2B5EF4-FFF2-40B4-BE49-F238E27FC236}">
                <a16:creationId xmlns:a16="http://schemas.microsoft.com/office/drawing/2014/main" id="{944D36CA-4F00-4315-923C-FEEF89ABFDEB}"/>
              </a:ext>
            </a:extLst>
          </p:cNvPr>
          <p:cNvSpPr>
            <a:spLocks noChangeArrowheads="1"/>
          </p:cNvSpPr>
          <p:nvPr/>
        </p:nvSpPr>
        <p:spPr bwMode="auto">
          <a:xfrm>
            <a:off x="3441701" y="8574034"/>
            <a:ext cx="3121025" cy="10618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kumimoji="1" sz="3200">
                <a:solidFill>
                  <a:schemeClr val="tx1"/>
                </a:solidFill>
                <a:latin typeface="굴림" panose="020B0600000101010101" pitchFamily="50" charset="-127"/>
                <a:ea typeface="굴림" panose="020B0600000101010101" pitchFamily="50" charset="-127"/>
              </a:defRPr>
            </a:lvl1pPr>
            <a:lvl2pPr marL="742950" indent="-285750" eaLnBrk="0" hangingPunct="0">
              <a:spcBef>
                <a:spcPct val="20000"/>
              </a:spcBef>
              <a:buChar char="–"/>
              <a:defRPr kumimoji="1" sz="2800">
                <a:solidFill>
                  <a:schemeClr val="tx1"/>
                </a:solidFill>
                <a:latin typeface="굴림" panose="020B0600000101010101" pitchFamily="50" charset="-127"/>
                <a:ea typeface="굴림" panose="020B0600000101010101" pitchFamily="50" charset="-127"/>
              </a:defRPr>
            </a:lvl2pPr>
            <a:lvl3pPr marL="1143000" indent="-228600" eaLnBrk="0" hangingPunct="0">
              <a:spcBef>
                <a:spcPct val="20000"/>
              </a:spcBef>
              <a:buChar char="•"/>
              <a:defRPr kumimoji="1" sz="2400">
                <a:solidFill>
                  <a:schemeClr val="tx1"/>
                </a:solidFill>
                <a:latin typeface="굴림" panose="020B0600000101010101" pitchFamily="50" charset="-127"/>
                <a:ea typeface="굴림" panose="020B0600000101010101" pitchFamily="50" charset="-127"/>
              </a:defRPr>
            </a:lvl3pPr>
            <a:lvl4pPr marL="1600200" indent="-228600" eaLnBrk="0" hangingPunct="0">
              <a:spcBef>
                <a:spcPct val="20000"/>
              </a:spcBef>
              <a:buChar char="–"/>
              <a:defRPr kumimoji="1" sz="2000">
                <a:solidFill>
                  <a:schemeClr val="tx1"/>
                </a:solidFill>
                <a:latin typeface="굴림" panose="020B0600000101010101" pitchFamily="50" charset="-127"/>
                <a:ea typeface="굴림" panose="020B0600000101010101" pitchFamily="50" charset="-127"/>
              </a:defRPr>
            </a:lvl4pPr>
            <a:lvl5pPr marL="2057400" indent="-228600" eaLnBrk="0" hangingPunct="0">
              <a:spcBef>
                <a:spcPct val="20000"/>
              </a:spcBef>
              <a:buChar char="»"/>
              <a:defRPr kumimoji="1" sz="2000">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20000"/>
              </a:spcBef>
              <a:spcAft>
                <a:spcPct val="0"/>
              </a:spcAft>
              <a:buChar char="»"/>
              <a:defRPr kumimoji="1" sz="2000">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20000"/>
              </a:spcBef>
              <a:spcAft>
                <a:spcPct val="0"/>
              </a:spcAft>
              <a:buChar char="»"/>
              <a:defRPr kumimoji="1" sz="2000">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20000"/>
              </a:spcBef>
              <a:spcAft>
                <a:spcPct val="0"/>
              </a:spcAft>
              <a:buChar char="»"/>
              <a:defRPr kumimoji="1" sz="2000">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20000"/>
              </a:spcBef>
              <a:spcAft>
                <a:spcPct val="0"/>
              </a:spcAft>
              <a:buChar char="»"/>
              <a:defRPr kumimoji="1" sz="2000">
                <a:solidFill>
                  <a:schemeClr val="tx1"/>
                </a:solidFill>
                <a:latin typeface="굴림" panose="020B0600000101010101" pitchFamily="50" charset="-127"/>
                <a:ea typeface="굴림" panose="020B0600000101010101" pitchFamily="50" charset="-127"/>
              </a:defRPr>
            </a:lvl9pPr>
          </a:lstStyle>
          <a:p>
            <a:pPr marL="198000" indent="-198000" eaLnBrk="1" latinLnBrk="0" hangingPunct="1">
              <a:spcBef>
                <a:spcPct val="0"/>
              </a:spcBef>
              <a:buFontTx/>
              <a:buNone/>
            </a:pPr>
            <a:r>
              <a:rPr lang="vi-VN" sz="900" dirty="0">
                <a:latin typeface="Arial" panose="020B0600000101010101" pitchFamily="50" charset="-127"/>
                <a:ea typeface="돋움" panose="020B0600000101010101" pitchFamily="50" charset="-127"/>
              </a:rPr>
              <a:t>15. Vật liệu trở kháng nào không được sử dụng trong biến trở?         </a:t>
            </a:r>
          </a:p>
          <a:p>
            <a:pPr eaLnBrk="1" latinLnBrk="0" hangingPunct="1">
              <a:spcBef>
                <a:spcPct val="0"/>
              </a:spcBef>
              <a:buFontTx/>
              <a:buNone/>
            </a:pPr>
            <a:endParaRPr lang="en-US" altLang="ko-KR" sz="900" dirty="0">
              <a:latin typeface="돋움" panose="020B0600000101010101" pitchFamily="50" charset="-127"/>
              <a:ea typeface="돋움" panose="020B0600000101010101" pitchFamily="50" charset="-127"/>
            </a:endParaRPr>
          </a:p>
          <a:p>
            <a:pPr eaLnBrk="1" latinLnBrk="0" hangingPunct="1">
              <a:spcBef>
                <a:spcPct val="0"/>
              </a:spcBef>
              <a:buFontTx/>
              <a:buNone/>
            </a:pPr>
            <a:r>
              <a:rPr lang="vi-VN" sz="900" dirty="0">
                <a:latin typeface="Arial" panose="020B0600000101010101" pitchFamily="50" charset="-127"/>
                <a:ea typeface="돋움" panose="020B0600000101010101" pitchFamily="50" charset="-127"/>
              </a:rPr>
              <a:t>① Màng cacbon</a:t>
            </a:r>
          </a:p>
          <a:p>
            <a:pPr eaLnBrk="1" latinLnBrk="0" hangingPunct="1">
              <a:spcBef>
                <a:spcPct val="0"/>
              </a:spcBef>
              <a:buFontTx/>
              <a:buNone/>
            </a:pPr>
            <a:r>
              <a:rPr lang="vi-VN" sz="900" dirty="0">
                <a:latin typeface="Arial" panose="020B0600000101010101" pitchFamily="50" charset="-127"/>
                <a:ea typeface="돋움" panose="020B0600000101010101" pitchFamily="50" charset="-127"/>
              </a:rPr>
              <a:t>② Màng kim loại</a:t>
            </a:r>
          </a:p>
          <a:p>
            <a:pPr eaLnBrk="1" latinLnBrk="0" hangingPunct="1">
              <a:spcBef>
                <a:spcPct val="0"/>
              </a:spcBef>
              <a:buFontTx/>
              <a:buNone/>
            </a:pPr>
            <a:r>
              <a:rPr lang="vi-VN" sz="900" dirty="0">
                <a:latin typeface="Arial" panose="020B0600000101010101" pitchFamily="50" charset="-127"/>
                <a:ea typeface="돋움" panose="020B0600000101010101" pitchFamily="50" charset="-127"/>
              </a:rPr>
              <a:t>③ Dây cuốn</a:t>
            </a:r>
          </a:p>
          <a:p>
            <a:pPr eaLnBrk="1" latinLnBrk="0" hangingPunct="1">
              <a:spcBef>
                <a:spcPct val="0"/>
              </a:spcBef>
              <a:buFontTx/>
              <a:buNone/>
            </a:pPr>
            <a:r>
              <a:rPr lang="vi-VN" sz="900" dirty="0">
                <a:latin typeface="Arial" panose="020B0600000101010101" pitchFamily="50" charset="-127"/>
                <a:ea typeface="돋움" panose="020B0600000101010101" pitchFamily="50" charset="-127"/>
              </a:rPr>
              <a:t>④ Màng gốm sứ</a:t>
            </a:r>
          </a:p>
        </p:txBody>
      </p:sp>
      <p:grpSp>
        <p:nvGrpSpPr>
          <p:cNvPr id="3" name="그룹 2">
            <a:extLst>
              <a:ext uri="{FF2B5EF4-FFF2-40B4-BE49-F238E27FC236}">
                <a16:creationId xmlns:a16="http://schemas.microsoft.com/office/drawing/2014/main" id="{0759E772-342E-4278-B7E0-61C58870F827}"/>
              </a:ext>
            </a:extLst>
          </p:cNvPr>
          <p:cNvGrpSpPr/>
          <p:nvPr/>
        </p:nvGrpSpPr>
        <p:grpSpPr>
          <a:xfrm>
            <a:off x="1440223" y="8459484"/>
            <a:ext cx="1820863" cy="1081089"/>
            <a:chOff x="1346200" y="8337550"/>
            <a:chExt cx="1820863" cy="1081088"/>
          </a:xfrm>
        </p:grpSpPr>
        <p:pic>
          <p:nvPicPr>
            <p:cNvPr id="2068" name="Picture 6">
              <a:extLst>
                <a:ext uri="{FF2B5EF4-FFF2-40B4-BE49-F238E27FC236}">
                  <a16:creationId xmlns:a16="http://schemas.microsoft.com/office/drawing/2014/main" id="{E2D8306F-3A57-463B-A96F-0D0B82B9211F}"/>
                </a:ext>
              </a:extLst>
            </p:cNvPr>
            <p:cNvPicPr preferRelativeResize="0">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46200" y="8337550"/>
              <a:ext cx="1820863" cy="1081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a:extLst>
                <a:ext uri="{FF2B5EF4-FFF2-40B4-BE49-F238E27FC236}">
                  <a16:creationId xmlns:a16="http://schemas.microsoft.com/office/drawing/2014/main" id="{97C25632-AC2D-43B9-8A93-B6BD0EE038C5}"/>
                </a:ext>
              </a:extLst>
            </p:cNvPr>
            <p:cNvSpPr txBox="1"/>
            <p:nvPr/>
          </p:nvSpPr>
          <p:spPr>
            <a:xfrm>
              <a:off x="1700808" y="9214438"/>
              <a:ext cx="270868" cy="58292"/>
            </a:xfrm>
            <a:prstGeom prst="rect">
              <a:avLst/>
            </a:prstGeom>
            <a:solidFill>
              <a:schemeClr val="bg1"/>
            </a:solidFill>
          </p:spPr>
          <p:txBody>
            <a:bodyPr wrap="square" lIns="0" tIns="0" rIns="0" bIns="0" rtlCol="0">
              <a:noAutofit/>
            </a:bodyPr>
            <a:lstStyle/>
            <a:p>
              <a:pPr latinLnBrk="0"/>
              <a:r>
                <a:rPr lang="vi-VN" sz="300" b="1"/>
                <a:t>Phóng điện nhiễu</a:t>
              </a:r>
            </a:p>
          </p:txBody>
        </p:sp>
        <p:sp>
          <p:nvSpPr>
            <p:cNvPr id="72" name="TextBox 71">
              <a:extLst>
                <a:ext uri="{FF2B5EF4-FFF2-40B4-BE49-F238E27FC236}">
                  <a16:creationId xmlns:a16="http://schemas.microsoft.com/office/drawing/2014/main" id="{2F8137FE-54A1-4833-99B5-E068D5B71559}"/>
                </a:ext>
              </a:extLst>
            </p:cNvPr>
            <p:cNvSpPr txBox="1"/>
            <p:nvPr/>
          </p:nvSpPr>
          <p:spPr>
            <a:xfrm>
              <a:off x="2636245" y="9214938"/>
              <a:ext cx="270868" cy="58292"/>
            </a:xfrm>
            <a:prstGeom prst="rect">
              <a:avLst/>
            </a:prstGeom>
            <a:solidFill>
              <a:schemeClr val="bg1"/>
            </a:solidFill>
          </p:spPr>
          <p:txBody>
            <a:bodyPr wrap="square" lIns="0" tIns="0" rIns="0" bIns="0" rtlCol="0">
              <a:noAutofit/>
            </a:bodyPr>
            <a:lstStyle/>
            <a:p>
              <a:pPr latinLnBrk="0"/>
              <a:r>
                <a:rPr lang="vi-VN" sz="300" b="1"/>
                <a:t>Phóng điện nhiễu</a:t>
              </a:r>
            </a:p>
          </p:txBody>
        </p:sp>
        <p:sp>
          <p:nvSpPr>
            <p:cNvPr id="73" name="TextBox 72">
              <a:extLst>
                <a:ext uri="{FF2B5EF4-FFF2-40B4-BE49-F238E27FC236}">
                  <a16:creationId xmlns:a16="http://schemas.microsoft.com/office/drawing/2014/main" id="{AE10A4E5-8247-4033-A762-3514D58912BA}"/>
                </a:ext>
              </a:extLst>
            </p:cNvPr>
            <p:cNvSpPr txBox="1"/>
            <p:nvPr/>
          </p:nvSpPr>
          <p:spPr>
            <a:xfrm>
              <a:off x="2448219" y="9214438"/>
              <a:ext cx="174034" cy="58292"/>
            </a:xfrm>
            <a:prstGeom prst="rect">
              <a:avLst/>
            </a:prstGeom>
            <a:solidFill>
              <a:schemeClr val="bg1"/>
            </a:solidFill>
          </p:spPr>
          <p:txBody>
            <a:bodyPr wrap="square" lIns="0" tIns="0" rIns="0" bIns="0" rtlCol="0">
              <a:noAutofit/>
            </a:bodyPr>
            <a:lstStyle/>
            <a:p>
              <a:pPr latinLnBrk="0"/>
              <a:r>
                <a:rPr lang="vi-VN" sz="300" b="1"/>
                <a:t>Chattering</a:t>
              </a:r>
            </a:p>
          </p:txBody>
        </p:sp>
        <p:sp>
          <p:nvSpPr>
            <p:cNvPr id="75" name="TextBox 74">
              <a:extLst>
                <a:ext uri="{FF2B5EF4-FFF2-40B4-BE49-F238E27FC236}">
                  <a16:creationId xmlns:a16="http://schemas.microsoft.com/office/drawing/2014/main" id="{D96CEDA0-DFE4-4884-9DD8-5C9ED6185030}"/>
                </a:ext>
              </a:extLst>
            </p:cNvPr>
            <p:cNvSpPr txBox="1"/>
            <p:nvPr/>
          </p:nvSpPr>
          <p:spPr>
            <a:xfrm>
              <a:off x="1986732" y="9208044"/>
              <a:ext cx="174034" cy="58292"/>
            </a:xfrm>
            <a:prstGeom prst="rect">
              <a:avLst/>
            </a:prstGeom>
            <a:solidFill>
              <a:schemeClr val="bg1"/>
            </a:solidFill>
          </p:spPr>
          <p:txBody>
            <a:bodyPr wrap="square" lIns="0" tIns="0" rIns="0" bIns="0" rtlCol="0">
              <a:noAutofit/>
            </a:bodyPr>
            <a:lstStyle/>
            <a:p>
              <a:pPr latinLnBrk="0"/>
              <a:r>
                <a:rPr lang="vi-VN" sz="300" b="1" dirty="0"/>
                <a:t>Chattering</a:t>
              </a:r>
            </a:p>
          </p:txBody>
        </p:sp>
      </p:grpSp>
      <p:sp>
        <p:nvSpPr>
          <p:cNvPr id="77" name="TextBox 76"/>
          <p:cNvSpPr txBox="1"/>
          <p:nvPr/>
        </p:nvSpPr>
        <p:spPr>
          <a:xfrm>
            <a:off x="3101517" y="228601"/>
            <a:ext cx="592597" cy="307777"/>
          </a:xfrm>
          <a:prstGeom prst="rect">
            <a:avLst/>
          </a:prstGeom>
          <a:noFill/>
        </p:spPr>
        <p:txBody>
          <a:bodyPr wrap="square" rtlCol="0">
            <a:spAutoFit/>
          </a:bodyPr>
          <a:lstStyle/>
          <a:p>
            <a:r>
              <a:rPr lang="en-US" sz="1400" smtClean="0"/>
              <a:t>Đề </a:t>
            </a:r>
            <a:r>
              <a:rPr lang="vi-VN" sz="1400" smtClean="0"/>
              <a:t>3</a:t>
            </a:r>
            <a:endParaRPr lang="en-US" sz="1400"/>
          </a:p>
        </p:txBody>
      </p:sp>
    </p:spTree>
    <p:extLst>
      <p:ext uri="{BB962C8B-B14F-4D97-AF65-F5344CB8AC3E}">
        <p14:creationId xmlns:p14="http://schemas.microsoft.com/office/powerpoint/2010/main" val="66389907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Line 2">
            <a:extLst>
              <a:ext uri="{FF2B5EF4-FFF2-40B4-BE49-F238E27FC236}">
                <a16:creationId xmlns:a16="http://schemas.microsoft.com/office/drawing/2014/main" id="{7A28004F-A88F-4B27-A482-279A71CF13CA}"/>
              </a:ext>
            </a:extLst>
          </p:cNvPr>
          <p:cNvSpPr>
            <a:spLocks noChangeShapeType="1"/>
          </p:cNvSpPr>
          <p:nvPr/>
        </p:nvSpPr>
        <p:spPr bwMode="auto">
          <a:xfrm>
            <a:off x="279400" y="609600"/>
            <a:ext cx="6324600" cy="0"/>
          </a:xfrm>
          <a:prstGeom prst="line">
            <a:avLst/>
          </a:prstGeom>
          <a:noFill/>
          <a:ln w="57150" cmpd="thinThick">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latinLnBrk="0"/>
            <a:endParaRPr lang="ko-KR" altLang="en-US"/>
          </a:p>
        </p:txBody>
      </p:sp>
      <p:sp>
        <p:nvSpPr>
          <p:cNvPr id="3075" name="Rectangle 3">
            <a:extLst>
              <a:ext uri="{FF2B5EF4-FFF2-40B4-BE49-F238E27FC236}">
                <a16:creationId xmlns:a16="http://schemas.microsoft.com/office/drawing/2014/main" id="{29357DB8-648F-4B8F-A583-885445EE1E3B}"/>
              </a:ext>
            </a:extLst>
          </p:cNvPr>
          <p:cNvSpPr>
            <a:spLocks noChangeArrowheads="1"/>
          </p:cNvSpPr>
          <p:nvPr/>
        </p:nvSpPr>
        <p:spPr bwMode="auto">
          <a:xfrm>
            <a:off x="304800" y="776288"/>
            <a:ext cx="3124200" cy="890111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rIns="90000"/>
          <a:lstStyle>
            <a:lvl1pPr marL="457200" indent="-457200" eaLnBrk="0" hangingPunct="0">
              <a:spcBef>
                <a:spcPct val="20000"/>
              </a:spcBef>
              <a:buChar char="•"/>
              <a:defRPr kumimoji="1" sz="3200">
                <a:solidFill>
                  <a:schemeClr val="tx1"/>
                </a:solidFill>
                <a:latin typeface="굴림" panose="020B0600000101010101" pitchFamily="50" charset="-127"/>
                <a:ea typeface="굴림" panose="020B0600000101010101" pitchFamily="50" charset="-127"/>
              </a:defRPr>
            </a:lvl1pPr>
            <a:lvl2pPr marL="742950" indent="-285750" eaLnBrk="0" hangingPunct="0">
              <a:spcBef>
                <a:spcPct val="20000"/>
              </a:spcBef>
              <a:buChar char="–"/>
              <a:defRPr kumimoji="1" sz="2800">
                <a:solidFill>
                  <a:schemeClr val="tx1"/>
                </a:solidFill>
                <a:latin typeface="굴림" panose="020B0600000101010101" pitchFamily="50" charset="-127"/>
                <a:ea typeface="굴림" panose="020B0600000101010101" pitchFamily="50" charset="-127"/>
              </a:defRPr>
            </a:lvl2pPr>
            <a:lvl3pPr marL="1143000" indent="-228600" eaLnBrk="0" hangingPunct="0">
              <a:spcBef>
                <a:spcPct val="20000"/>
              </a:spcBef>
              <a:buChar char="•"/>
              <a:defRPr kumimoji="1" sz="2400">
                <a:solidFill>
                  <a:schemeClr val="tx1"/>
                </a:solidFill>
                <a:latin typeface="굴림" panose="020B0600000101010101" pitchFamily="50" charset="-127"/>
                <a:ea typeface="굴림" panose="020B0600000101010101" pitchFamily="50" charset="-127"/>
              </a:defRPr>
            </a:lvl3pPr>
            <a:lvl4pPr marL="1600200" indent="-228600" eaLnBrk="0" hangingPunct="0">
              <a:spcBef>
                <a:spcPct val="20000"/>
              </a:spcBef>
              <a:buChar char="–"/>
              <a:defRPr kumimoji="1" sz="2000">
                <a:solidFill>
                  <a:schemeClr val="tx1"/>
                </a:solidFill>
                <a:latin typeface="굴림" panose="020B0600000101010101" pitchFamily="50" charset="-127"/>
                <a:ea typeface="굴림" panose="020B0600000101010101" pitchFamily="50" charset="-127"/>
              </a:defRPr>
            </a:lvl4pPr>
            <a:lvl5pPr marL="2057400" indent="-228600" eaLnBrk="0" hangingPunct="0">
              <a:spcBef>
                <a:spcPct val="20000"/>
              </a:spcBef>
              <a:buChar char="»"/>
              <a:defRPr kumimoji="1" sz="2000">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20000"/>
              </a:spcBef>
              <a:spcAft>
                <a:spcPct val="0"/>
              </a:spcAft>
              <a:buChar char="»"/>
              <a:defRPr kumimoji="1" sz="2000">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20000"/>
              </a:spcBef>
              <a:spcAft>
                <a:spcPct val="0"/>
              </a:spcAft>
              <a:buChar char="»"/>
              <a:defRPr kumimoji="1" sz="2000">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20000"/>
              </a:spcBef>
              <a:spcAft>
                <a:spcPct val="0"/>
              </a:spcAft>
              <a:buChar char="»"/>
              <a:defRPr kumimoji="1" sz="2000">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20000"/>
              </a:spcBef>
              <a:spcAft>
                <a:spcPct val="0"/>
              </a:spcAft>
              <a:buChar char="»"/>
              <a:defRPr kumimoji="1" sz="2000">
                <a:solidFill>
                  <a:schemeClr val="tx1"/>
                </a:solidFill>
                <a:latin typeface="굴림" panose="020B0600000101010101" pitchFamily="50" charset="-127"/>
                <a:ea typeface="굴림" panose="020B0600000101010101" pitchFamily="50" charset="-127"/>
              </a:defRPr>
            </a:lvl9pPr>
          </a:lstStyle>
          <a:p>
            <a:pPr eaLnBrk="1" latinLnBrk="0" hangingPunct="1">
              <a:spcBef>
                <a:spcPct val="0"/>
              </a:spcBef>
              <a:buFontTx/>
              <a:buNone/>
            </a:pPr>
            <a:endParaRPr lang="en-US" altLang="ko-KR" sz="900">
              <a:latin typeface="Arial" panose="020B0604020202020204" pitchFamily="34" charset="0"/>
              <a:ea typeface="돋움" panose="020B0600000101010101" pitchFamily="50" charset="-127"/>
            </a:endParaRPr>
          </a:p>
          <a:p>
            <a:pPr eaLnBrk="1" latinLnBrk="0" hangingPunct="1">
              <a:spcBef>
                <a:spcPct val="0"/>
              </a:spcBef>
              <a:buFontTx/>
              <a:buNone/>
            </a:pPr>
            <a:endParaRPr lang="en-US" altLang="ko-KR" sz="900">
              <a:latin typeface="Arial" panose="020B0604020202020204" pitchFamily="34" charset="0"/>
              <a:ea typeface="돋움" panose="020B0600000101010101" pitchFamily="50" charset="-127"/>
            </a:endParaRPr>
          </a:p>
          <a:p>
            <a:pPr eaLnBrk="1" latinLnBrk="0" hangingPunct="1">
              <a:spcBef>
                <a:spcPct val="0"/>
              </a:spcBef>
              <a:buFontTx/>
              <a:buNone/>
            </a:pPr>
            <a:endParaRPr lang="en-US" altLang="ko-KR" sz="900">
              <a:latin typeface="Arial" panose="020B0604020202020204" pitchFamily="34" charset="0"/>
              <a:ea typeface="돋움" panose="020B0600000101010101" pitchFamily="50" charset="-127"/>
            </a:endParaRPr>
          </a:p>
          <a:p>
            <a:pPr eaLnBrk="1" latinLnBrk="0" hangingPunct="1">
              <a:spcBef>
                <a:spcPct val="0"/>
              </a:spcBef>
              <a:buFontTx/>
              <a:buNone/>
            </a:pPr>
            <a:endParaRPr lang="en-US" altLang="ko-KR" sz="900">
              <a:latin typeface="Arial" panose="020B0604020202020204" pitchFamily="34" charset="0"/>
              <a:ea typeface="돋움" panose="020B0600000101010101" pitchFamily="50" charset="-127"/>
            </a:endParaRPr>
          </a:p>
          <a:p>
            <a:pPr eaLnBrk="1" latinLnBrk="0" hangingPunct="1">
              <a:spcBef>
                <a:spcPct val="0"/>
              </a:spcBef>
              <a:buFontTx/>
              <a:buNone/>
            </a:pPr>
            <a:endParaRPr lang="en-US" altLang="ko-KR" sz="900">
              <a:latin typeface="Arial" panose="020B0604020202020204" pitchFamily="34" charset="0"/>
              <a:ea typeface="돋움" panose="020B0600000101010101" pitchFamily="50" charset="-127"/>
            </a:endParaRPr>
          </a:p>
          <a:p>
            <a:pPr eaLnBrk="1" latinLnBrk="0" hangingPunct="1">
              <a:spcBef>
                <a:spcPct val="0"/>
              </a:spcBef>
              <a:buFontTx/>
              <a:buNone/>
            </a:pPr>
            <a:endParaRPr lang="en-US" altLang="ko-KR" sz="900">
              <a:latin typeface="Arial" panose="020B0604020202020204" pitchFamily="34" charset="0"/>
              <a:ea typeface="돋움" panose="020B0600000101010101" pitchFamily="50" charset="-127"/>
            </a:endParaRPr>
          </a:p>
          <a:p>
            <a:pPr eaLnBrk="1" latinLnBrk="0" hangingPunct="1">
              <a:spcBef>
                <a:spcPct val="0"/>
              </a:spcBef>
              <a:buFontTx/>
              <a:buNone/>
            </a:pPr>
            <a:endParaRPr lang="en-US" altLang="ko-KR" sz="900">
              <a:latin typeface="Arial" panose="020B0604020202020204" pitchFamily="34" charset="0"/>
              <a:ea typeface="돋움" panose="020B0600000101010101" pitchFamily="50" charset="-127"/>
            </a:endParaRPr>
          </a:p>
          <a:p>
            <a:pPr eaLnBrk="1" latinLnBrk="0" hangingPunct="1">
              <a:spcBef>
                <a:spcPct val="0"/>
              </a:spcBef>
              <a:buFontTx/>
              <a:buNone/>
            </a:pPr>
            <a:endParaRPr lang="en-US" altLang="ko-KR" sz="900">
              <a:latin typeface="Arial" panose="020B0604020202020204" pitchFamily="34" charset="0"/>
              <a:ea typeface="돋움" panose="020B0600000101010101" pitchFamily="50" charset="-127"/>
            </a:endParaRPr>
          </a:p>
          <a:p>
            <a:pPr eaLnBrk="1" latinLnBrk="0" hangingPunct="1">
              <a:spcBef>
                <a:spcPct val="0"/>
              </a:spcBef>
              <a:buFontTx/>
              <a:buNone/>
            </a:pPr>
            <a:endParaRPr lang="en-US" altLang="ko-KR" sz="900">
              <a:latin typeface="Arial" panose="020B0604020202020204" pitchFamily="34" charset="0"/>
              <a:ea typeface="돋움" panose="020B0600000101010101" pitchFamily="50" charset="-127"/>
            </a:endParaRPr>
          </a:p>
          <a:p>
            <a:pPr eaLnBrk="1" latinLnBrk="0" hangingPunct="1">
              <a:spcBef>
                <a:spcPct val="0"/>
              </a:spcBef>
              <a:buFontTx/>
              <a:buNone/>
            </a:pPr>
            <a:endParaRPr lang="en-US" altLang="ko-KR" sz="900">
              <a:latin typeface="Arial" panose="020B0604020202020204" pitchFamily="34" charset="0"/>
              <a:ea typeface="돋움" panose="020B0600000101010101" pitchFamily="50" charset="-127"/>
            </a:endParaRPr>
          </a:p>
          <a:p>
            <a:pPr eaLnBrk="1" latinLnBrk="0" hangingPunct="1">
              <a:spcBef>
                <a:spcPct val="0"/>
              </a:spcBef>
              <a:buFontTx/>
              <a:buNone/>
            </a:pPr>
            <a:endParaRPr lang="en-US" altLang="ko-KR" sz="900">
              <a:latin typeface="Arial" panose="020B0604020202020204" pitchFamily="34" charset="0"/>
              <a:ea typeface="돋움" panose="020B0600000101010101" pitchFamily="50" charset="-127"/>
            </a:endParaRPr>
          </a:p>
          <a:p>
            <a:pPr eaLnBrk="1" latinLnBrk="0" hangingPunct="1">
              <a:spcBef>
                <a:spcPct val="0"/>
              </a:spcBef>
              <a:buFontTx/>
              <a:buNone/>
            </a:pPr>
            <a:endParaRPr lang="en-US" altLang="ko-KR" sz="900">
              <a:latin typeface="Arial" panose="020B0604020202020204" pitchFamily="34" charset="0"/>
              <a:ea typeface="돋움" panose="020B0600000101010101" pitchFamily="50" charset="-127"/>
            </a:endParaRPr>
          </a:p>
          <a:p>
            <a:pPr eaLnBrk="1" latinLnBrk="0" hangingPunct="1">
              <a:spcBef>
                <a:spcPct val="0"/>
              </a:spcBef>
              <a:buFontTx/>
              <a:buNone/>
            </a:pPr>
            <a:endParaRPr lang="en-US" altLang="ko-KR" sz="900" b="1">
              <a:latin typeface="Arial" panose="020B0604020202020204" pitchFamily="34" charset="0"/>
              <a:ea typeface="돋움" panose="020B0600000101010101" pitchFamily="50" charset="-127"/>
            </a:endParaRPr>
          </a:p>
        </p:txBody>
      </p:sp>
      <p:sp>
        <p:nvSpPr>
          <p:cNvPr id="3076" name="Rectangle 4">
            <a:extLst>
              <a:ext uri="{FF2B5EF4-FFF2-40B4-BE49-F238E27FC236}">
                <a16:creationId xmlns:a16="http://schemas.microsoft.com/office/drawing/2014/main" id="{1BA629D9-3AE0-47EE-BC59-5000FAD45C2B}"/>
              </a:ext>
            </a:extLst>
          </p:cNvPr>
          <p:cNvSpPr>
            <a:spLocks noChangeArrowheads="1"/>
          </p:cNvSpPr>
          <p:nvPr/>
        </p:nvSpPr>
        <p:spPr bwMode="auto">
          <a:xfrm>
            <a:off x="3429000" y="776288"/>
            <a:ext cx="3124200" cy="890111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rIns="90000"/>
          <a:lstStyle>
            <a:lvl1pPr marL="457200" indent="-457200" eaLnBrk="0" hangingPunct="0">
              <a:spcBef>
                <a:spcPct val="20000"/>
              </a:spcBef>
              <a:buChar char="•"/>
              <a:defRPr kumimoji="1" sz="3200">
                <a:solidFill>
                  <a:schemeClr val="tx1"/>
                </a:solidFill>
                <a:latin typeface="굴림" panose="020B0600000101010101" pitchFamily="50" charset="-127"/>
                <a:ea typeface="굴림" panose="020B0600000101010101" pitchFamily="50" charset="-127"/>
              </a:defRPr>
            </a:lvl1pPr>
            <a:lvl2pPr marL="742950" indent="-285750" eaLnBrk="0" hangingPunct="0">
              <a:spcBef>
                <a:spcPct val="20000"/>
              </a:spcBef>
              <a:buChar char="–"/>
              <a:defRPr kumimoji="1" sz="2800">
                <a:solidFill>
                  <a:schemeClr val="tx1"/>
                </a:solidFill>
                <a:latin typeface="굴림" panose="020B0600000101010101" pitchFamily="50" charset="-127"/>
                <a:ea typeface="굴림" panose="020B0600000101010101" pitchFamily="50" charset="-127"/>
              </a:defRPr>
            </a:lvl2pPr>
            <a:lvl3pPr marL="1143000" indent="-228600" eaLnBrk="0" hangingPunct="0">
              <a:spcBef>
                <a:spcPct val="20000"/>
              </a:spcBef>
              <a:buChar char="•"/>
              <a:defRPr kumimoji="1" sz="2400">
                <a:solidFill>
                  <a:schemeClr val="tx1"/>
                </a:solidFill>
                <a:latin typeface="굴림" panose="020B0600000101010101" pitchFamily="50" charset="-127"/>
                <a:ea typeface="굴림" panose="020B0600000101010101" pitchFamily="50" charset="-127"/>
              </a:defRPr>
            </a:lvl3pPr>
            <a:lvl4pPr marL="1600200" indent="-228600" eaLnBrk="0" hangingPunct="0">
              <a:spcBef>
                <a:spcPct val="20000"/>
              </a:spcBef>
              <a:buChar char="–"/>
              <a:defRPr kumimoji="1" sz="2000">
                <a:solidFill>
                  <a:schemeClr val="tx1"/>
                </a:solidFill>
                <a:latin typeface="굴림" panose="020B0600000101010101" pitchFamily="50" charset="-127"/>
                <a:ea typeface="굴림" panose="020B0600000101010101" pitchFamily="50" charset="-127"/>
              </a:defRPr>
            </a:lvl4pPr>
            <a:lvl5pPr marL="2057400" indent="-228600" eaLnBrk="0" hangingPunct="0">
              <a:spcBef>
                <a:spcPct val="20000"/>
              </a:spcBef>
              <a:buChar char="»"/>
              <a:defRPr kumimoji="1" sz="2000">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20000"/>
              </a:spcBef>
              <a:spcAft>
                <a:spcPct val="0"/>
              </a:spcAft>
              <a:buChar char="»"/>
              <a:defRPr kumimoji="1" sz="2000">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20000"/>
              </a:spcBef>
              <a:spcAft>
                <a:spcPct val="0"/>
              </a:spcAft>
              <a:buChar char="»"/>
              <a:defRPr kumimoji="1" sz="2000">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20000"/>
              </a:spcBef>
              <a:spcAft>
                <a:spcPct val="0"/>
              </a:spcAft>
              <a:buChar char="»"/>
              <a:defRPr kumimoji="1" sz="2000">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20000"/>
              </a:spcBef>
              <a:spcAft>
                <a:spcPct val="0"/>
              </a:spcAft>
              <a:buChar char="»"/>
              <a:defRPr kumimoji="1" sz="2000">
                <a:solidFill>
                  <a:schemeClr val="tx1"/>
                </a:solidFill>
                <a:latin typeface="굴림" panose="020B0600000101010101" pitchFamily="50" charset="-127"/>
                <a:ea typeface="굴림" panose="020B0600000101010101" pitchFamily="50" charset="-127"/>
              </a:defRPr>
            </a:lvl9pPr>
          </a:lstStyle>
          <a:p>
            <a:pPr eaLnBrk="1" latinLnBrk="0" hangingPunct="1">
              <a:spcBef>
                <a:spcPct val="0"/>
              </a:spcBef>
              <a:buFontTx/>
              <a:buNone/>
            </a:pPr>
            <a:endParaRPr lang="ko-KR" altLang="ko-KR" sz="900">
              <a:latin typeface="Arial" panose="020B0604020202020204" pitchFamily="34" charset="0"/>
              <a:ea typeface="돋움" panose="020B0600000101010101" pitchFamily="50" charset="-127"/>
            </a:endParaRPr>
          </a:p>
        </p:txBody>
      </p:sp>
      <p:sp>
        <p:nvSpPr>
          <p:cNvPr id="3077" name="Rectangle 72">
            <a:extLst>
              <a:ext uri="{FF2B5EF4-FFF2-40B4-BE49-F238E27FC236}">
                <a16:creationId xmlns:a16="http://schemas.microsoft.com/office/drawing/2014/main" id="{6F367684-C694-400C-B531-125F880C3B01}"/>
              </a:ext>
            </a:extLst>
          </p:cNvPr>
          <p:cNvSpPr>
            <a:spLocks noChangeArrowheads="1"/>
          </p:cNvSpPr>
          <p:nvPr/>
        </p:nvSpPr>
        <p:spPr bwMode="auto">
          <a:xfrm>
            <a:off x="304800" y="4652963"/>
            <a:ext cx="3124200"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kumimoji="1" sz="3200">
                <a:solidFill>
                  <a:schemeClr val="tx1"/>
                </a:solidFill>
                <a:latin typeface="굴림" panose="020B0600000101010101" pitchFamily="50" charset="-127"/>
                <a:ea typeface="굴림" panose="020B0600000101010101" pitchFamily="50" charset="-127"/>
              </a:defRPr>
            </a:lvl1pPr>
            <a:lvl2pPr marL="742950" indent="-285750" eaLnBrk="0" hangingPunct="0">
              <a:spcBef>
                <a:spcPct val="20000"/>
              </a:spcBef>
              <a:buChar char="–"/>
              <a:defRPr kumimoji="1" sz="2800">
                <a:solidFill>
                  <a:schemeClr val="tx1"/>
                </a:solidFill>
                <a:latin typeface="굴림" panose="020B0600000101010101" pitchFamily="50" charset="-127"/>
                <a:ea typeface="굴림" panose="020B0600000101010101" pitchFamily="50" charset="-127"/>
              </a:defRPr>
            </a:lvl2pPr>
            <a:lvl3pPr marL="1143000" indent="-228600" eaLnBrk="0" hangingPunct="0">
              <a:spcBef>
                <a:spcPct val="20000"/>
              </a:spcBef>
              <a:buChar char="•"/>
              <a:defRPr kumimoji="1" sz="2400">
                <a:solidFill>
                  <a:schemeClr val="tx1"/>
                </a:solidFill>
                <a:latin typeface="굴림" panose="020B0600000101010101" pitchFamily="50" charset="-127"/>
                <a:ea typeface="굴림" panose="020B0600000101010101" pitchFamily="50" charset="-127"/>
              </a:defRPr>
            </a:lvl3pPr>
            <a:lvl4pPr marL="1600200" indent="-228600" eaLnBrk="0" hangingPunct="0">
              <a:spcBef>
                <a:spcPct val="20000"/>
              </a:spcBef>
              <a:buChar char="–"/>
              <a:defRPr kumimoji="1" sz="2000">
                <a:solidFill>
                  <a:schemeClr val="tx1"/>
                </a:solidFill>
                <a:latin typeface="굴림" panose="020B0600000101010101" pitchFamily="50" charset="-127"/>
                <a:ea typeface="굴림" panose="020B0600000101010101" pitchFamily="50" charset="-127"/>
              </a:defRPr>
            </a:lvl4pPr>
            <a:lvl5pPr marL="2057400" indent="-228600" eaLnBrk="0" hangingPunct="0">
              <a:spcBef>
                <a:spcPct val="20000"/>
              </a:spcBef>
              <a:buChar char="»"/>
              <a:defRPr kumimoji="1" sz="2000">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20000"/>
              </a:spcBef>
              <a:spcAft>
                <a:spcPct val="0"/>
              </a:spcAft>
              <a:buChar char="»"/>
              <a:defRPr kumimoji="1" sz="2000">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20000"/>
              </a:spcBef>
              <a:spcAft>
                <a:spcPct val="0"/>
              </a:spcAft>
              <a:buChar char="»"/>
              <a:defRPr kumimoji="1" sz="2000">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20000"/>
              </a:spcBef>
              <a:spcAft>
                <a:spcPct val="0"/>
              </a:spcAft>
              <a:buChar char="»"/>
              <a:defRPr kumimoji="1" sz="2000">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20000"/>
              </a:spcBef>
              <a:spcAft>
                <a:spcPct val="0"/>
              </a:spcAft>
              <a:buChar char="»"/>
              <a:defRPr kumimoji="1" sz="2000">
                <a:solidFill>
                  <a:schemeClr val="tx1"/>
                </a:solidFill>
                <a:latin typeface="굴림" panose="020B0600000101010101" pitchFamily="50" charset="-127"/>
                <a:ea typeface="굴림" panose="020B0600000101010101" pitchFamily="50" charset="-127"/>
              </a:defRPr>
            </a:lvl9pPr>
          </a:lstStyle>
          <a:p>
            <a:pPr eaLnBrk="1" latinLnBrk="0" hangingPunct="1">
              <a:spcBef>
                <a:spcPct val="0"/>
              </a:spcBef>
              <a:buFontTx/>
              <a:buNone/>
            </a:pPr>
            <a:r>
              <a:rPr lang="vi-VN" sz="900">
                <a:latin typeface="Arial" panose="020B0600000101010101" pitchFamily="50" charset="-127"/>
                <a:ea typeface="돋움" panose="020B0600000101010101" pitchFamily="50" charset="-127"/>
              </a:rPr>
              <a:t>19. C trong hình sau tương ứng với hiện tượng gì?       </a:t>
            </a:r>
          </a:p>
          <a:p>
            <a:pPr eaLnBrk="1" latinLnBrk="0" hangingPunct="1">
              <a:spcBef>
                <a:spcPct val="0"/>
              </a:spcBef>
              <a:buFontTx/>
              <a:buNone/>
            </a:pPr>
            <a:endParaRPr lang="en-US" altLang="ko-KR" sz="900" dirty="0">
              <a:latin typeface="돋움" panose="020B0600000101010101" pitchFamily="50" charset="-127"/>
              <a:ea typeface="돋움" panose="020B0600000101010101" pitchFamily="50" charset="-127"/>
            </a:endParaRPr>
          </a:p>
          <a:p>
            <a:pPr eaLnBrk="1" latinLnBrk="0" hangingPunct="1">
              <a:spcBef>
                <a:spcPct val="0"/>
              </a:spcBef>
              <a:buFontTx/>
              <a:buNone/>
            </a:pPr>
            <a:r>
              <a:rPr lang="vi-VN" sz="900">
                <a:latin typeface="Arial" panose="020B0600000101010101" pitchFamily="50" charset="-127"/>
                <a:ea typeface="돋움" panose="020B0600000101010101" pitchFamily="50" charset="-127"/>
              </a:rPr>
              <a:t>① Phục hồi</a:t>
            </a:r>
          </a:p>
          <a:p>
            <a:pPr eaLnBrk="1" latinLnBrk="0" hangingPunct="1">
              <a:spcBef>
                <a:spcPct val="0"/>
              </a:spcBef>
              <a:buFontTx/>
              <a:buNone/>
            </a:pPr>
            <a:r>
              <a:rPr lang="vi-VN" sz="900">
                <a:latin typeface="Arial" panose="020B0600000101010101" pitchFamily="50" charset="-127"/>
                <a:ea typeface="돋움" panose="020B0600000101010101" pitchFamily="50" charset="-127"/>
              </a:rPr>
              <a:t>② Phóng bức xạ điện từ</a:t>
            </a:r>
          </a:p>
          <a:p>
            <a:pPr eaLnBrk="1" latinLnBrk="0" hangingPunct="1">
              <a:spcBef>
                <a:spcPct val="0"/>
              </a:spcBef>
              <a:buFontTx/>
              <a:buNone/>
            </a:pPr>
            <a:r>
              <a:rPr lang="vi-VN" sz="900">
                <a:latin typeface="Arial" panose="020B0600000101010101" pitchFamily="50" charset="-127"/>
                <a:ea typeface="돋움" panose="020B0600000101010101" pitchFamily="50" charset="-127"/>
              </a:rPr>
              <a:t>③ Điện ly</a:t>
            </a:r>
          </a:p>
          <a:p>
            <a:pPr eaLnBrk="1" latinLnBrk="0" hangingPunct="1">
              <a:spcBef>
                <a:spcPct val="0"/>
              </a:spcBef>
              <a:buFontTx/>
              <a:buNone/>
            </a:pPr>
            <a:r>
              <a:rPr lang="vi-VN" sz="900">
                <a:latin typeface="Arial" panose="020B0600000101010101" pitchFamily="50" charset="-127"/>
                <a:ea typeface="돋움" panose="020B0600000101010101" pitchFamily="50" charset="-127"/>
              </a:rPr>
              <a:t>④ Kích thích</a:t>
            </a:r>
          </a:p>
        </p:txBody>
      </p:sp>
      <p:sp>
        <p:nvSpPr>
          <p:cNvPr id="3079" name="Rectangle 80">
            <a:extLst>
              <a:ext uri="{FF2B5EF4-FFF2-40B4-BE49-F238E27FC236}">
                <a16:creationId xmlns:a16="http://schemas.microsoft.com/office/drawing/2014/main" id="{1125D510-6AEC-4FB0-9C3D-04F1A2CA92F8}"/>
              </a:ext>
            </a:extLst>
          </p:cNvPr>
          <p:cNvSpPr>
            <a:spLocks noChangeArrowheads="1"/>
          </p:cNvSpPr>
          <p:nvPr/>
        </p:nvSpPr>
        <p:spPr bwMode="auto">
          <a:xfrm>
            <a:off x="332656" y="849313"/>
            <a:ext cx="3024336" cy="1061829"/>
          </a:xfrm>
          <a:prstGeom prst="rect">
            <a:avLst/>
          </a:prstGeom>
          <a:solidFill>
            <a:schemeClr val="bg1"/>
          </a:solidFill>
          <a:ln>
            <a:solidFill>
              <a:schemeClr val="bg1"/>
            </a:solidFill>
          </a:ln>
          <a:extLst/>
        </p:spPr>
        <p:txBody>
          <a:bodyPr wrap="square">
            <a:spAutoFit/>
          </a:bodyPr>
          <a:lstStyle>
            <a:lvl1pPr eaLnBrk="0" hangingPunct="0">
              <a:spcBef>
                <a:spcPct val="20000"/>
              </a:spcBef>
              <a:buChar char="•"/>
              <a:defRPr kumimoji="1" sz="3200">
                <a:solidFill>
                  <a:schemeClr val="tx1"/>
                </a:solidFill>
                <a:latin typeface="굴림" panose="020B0600000101010101" pitchFamily="50" charset="-127"/>
                <a:ea typeface="굴림" panose="020B0600000101010101" pitchFamily="50" charset="-127"/>
              </a:defRPr>
            </a:lvl1pPr>
            <a:lvl2pPr marL="742950" indent="-285750" eaLnBrk="0" hangingPunct="0">
              <a:spcBef>
                <a:spcPct val="20000"/>
              </a:spcBef>
              <a:buChar char="–"/>
              <a:defRPr kumimoji="1" sz="2800">
                <a:solidFill>
                  <a:schemeClr val="tx1"/>
                </a:solidFill>
                <a:latin typeface="굴림" panose="020B0600000101010101" pitchFamily="50" charset="-127"/>
                <a:ea typeface="굴림" panose="020B0600000101010101" pitchFamily="50" charset="-127"/>
              </a:defRPr>
            </a:lvl2pPr>
            <a:lvl3pPr marL="1143000" indent="-228600" eaLnBrk="0" hangingPunct="0">
              <a:spcBef>
                <a:spcPct val="20000"/>
              </a:spcBef>
              <a:buChar char="•"/>
              <a:defRPr kumimoji="1" sz="2400">
                <a:solidFill>
                  <a:schemeClr val="tx1"/>
                </a:solidFill>
                <a:latin typeface="굴림" panose="020B0600000101010101" pitchFamily="50" charset="-127"/>
                <a:ea typeface="굴림" panose="020B0600000101010101" pitchFamily="50" charset="-127"/>
              </a:defRPr>
            </a:lvl3pPr>
            <a:lvl4pPr marL="1600200" indent="-228600" eaLnBrk="0" hangingPunct="0">
              <a:spcBef>
                <a:spcPct val="20000"/>
              </a:spcBef>
              <a:buChar char="–"/>
              <a:defRPr kumimoji="1" sz="2000">
                <a:solidFill>
                  <a:schemeClr val="tx1"/>
                </a:solidFill>
                <a:latin typeface="굴림" panose="020B0600000101010101" pitchFamily="50" charset="-127"/>
                <a:ea typeface="굴림" panose="020B0600000101010101" pitchFamily="50" charset="-127"/>
              </a:defRPr>
            </a:lvl4pPr>
            <a:lvl5pPr marL="2057400" indent="-228600" eaLnBrk="0" hangingPunct="0">
              <a:spcBef>
                <a:spcPct val="20000"/>
              </a:spcBef>
              <a:buChar char="»"/>
              <a:defRPr kumimoji="1" sz="2000">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20000"/>
              </a:spcBef>
              <a:spcAft>
                <a:spcPct val="0"/>
              </a:spcAft>
              <a:buChar char="»"/>
              <a:defRPr kumimoji="1" sz="2000">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20000"/>
              </a:spcBef>
              <a:spcAft>
                <a:spcPct val="0"/>
              </a:spcAft>
              <a:buChar char="»"/>
              <a:defRPr kumimoji="1" sz="2000">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20000"/>
              </a:spcBef>
              <a:spcAft>
                <a:spcPct val="0"/>
              </a:spcAft>
              <a:buChar char="»"/>
              <a:defRPr kumimoji="1" sz="2000">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20000"/>
              </a:spcBef>
              <a:spcAft>
                <a:spcPct val="0"/>
              </a:spcAft>
              <a:buChar char="»"/>
              <a:defRPr kumimoji="1" sz="2000">
                <a:solidFill>
                  <a:schemeClr val="tx1"/>
                </a:solidFill>
                <a:latin typeface="굴림" panose="020B0600000101010101" pitchFamily="50" charset="-127"/>
                <a:ea typeface="굴림" panose="020B0600000101010101" pitchFamily="50" charset="-127"/>
              </a:defRPr>
            </a:lvl9pPr>
          </a:lstStyle>
          <a:p>
            <a:pPr marL="198000" indent="-198000" eaLnBrk="1" latinLnBrk="0" hangingPunct="1">
              <a:spcBef>
                <a:spcPct val="0"/>
              </a:spcBef>
              <a:buFontTx/>
              <a:buNone/>
            </a:pPr>
            <a:r>
              <a:rPr lang="vi-VN" sz="900" dirty="0">
                <a:latin typeface="Arial" panose="020B0600000101010101" pitchFamily="50" charset="-127"/>
                <a:ea typeface="돋움" panose="020B0600000101010101" pitchFamily="50" charset="-127"/>
              </a:rPr>
              <a:t>16. Tụ điện nào được sử dụng như bình ngưng dòng của nguồn điện?</a:t>
            </a:r>
          </a:p>
          <a:p>
            <a:pPr eaLnBrk="1" latinLnBrk="0" hangingPunct="1">
              <a:spcBef>
                <a:spcPct val="0"/>
              </a:spcBef>
              <a:buFontTx/>
              <a:buNone/>
            </a:pPr>
            <a:r>
              <a:rPr lang="vi-VN" sz="900" dirty="0">
                <a:latin typeface="Arial" panose="020B0600000101010101" pitchFamily="50" charset="-127"/>
                <a:ea typeface="돋움" panose="020B0600000101010101" pitchFamily="50" charset="-127"/>
              </a:rPr>
              <a:t>    </a:t>
            </a:r>
          </a:p>
          <a:p>
            <a:pPr eaLnBrk="1" latinLnBrk="0" hangingPunct="1">
              <a:spcBef>
                <a:spcPct val="0"/>
              </a:spcBef>
              <a:buFontTx/>
              <a:buNone/>
            </a:pPr>
            <a:r>
              <a:rPr lang="vi-VN" sz="900" dirty="0">
                <a:latin typeface="Arial" panose="020B0600000101010101" pitchFamily="50" charset="-127"/>
                <a:ea typeface="돋움" panose="020B0600000101010101" pitchFamily="50" charset="-127"/>
              </a:rPr>
              <a:t>① Tụ Tantalum</a:t>
            </a:r>
          </a:p>
          <a:p>
            <a:pPr eaLnBrk="1" latinLnBrk="0" hangingPunct="1">
              <a:spcBef>
                <a:spcPct val="0"/>
              </a:spcBef>
              <a:buFontTx/>
              <a:buNone/>
            </a:pPr>
            <a:r>
              <a:rPr lang="vi-VN" sz="900" dirty="0">
                <a:latin typeface="Arial" panose="020B0600000101010101" pitchFamily="50" charset="-127"/>
                <a:ea typeface="돋움" panose="020B0600000101010101" pitchFamily="50" charset="-127"/>
              </a:rPr>
              <a:t>② Tụ điện Styrene</a:t>
            </a:r>
          </a:p>
          <a:p>
            <a:pPr eaLnBrk="1" latinLnBrk="0" hangingPunct="1">
              <a:spcBef>
                <a:spcPct val="0"/>
              </a:spcBef>
              <a:buFontTx/>
              <a:buNone/>
            </a:pPr>
            <a:r>
              <a:rPr lang="vi-VN" sz="900" dirty="0">
                <a:latin typeface="Arial" panose="020B0600000101010101" pitchFamily="50" charset="-127"/>
                <a:ea typeface="돋움" panose="020B0600000101010101" pitchFamily="50" charset="-127"/>
              </a:rPr>
              <a:t>③ Tụ gốm</a:t>
            </a:r>
          </a:p>
          <a:p>
            <a:pPr eaLnBrk="1" latinLnBrk="0" hangingPunct="1">
              <a:spcBef>
                <a:spcPct val="0"/>
              </a:spcBef>
              <a:buFontTx/>
              <a:buNone/>
            </a:pPr>
            <a:r>
              <a:rPr lang="vi-VN" sz="900" dirty="0">
                <a:latin typeface="Arial" panose="020B0600000101010101" pitchFamily="50" charset="-127"/>
                <a:ea typeface="돋움" panose="020B0600000101010101" pitchFamily="50" charset="-127"/>
              </a:rPr>
              <a:t>④ Tụ điện điện phân</a:t>
            </a:r>
          </a:p>
        </p:txBody>
      </p:sp>
      <p:sp>
        <p:nvSpPr>
          <p:cNvPr id="3080" name="Rectangle 81">
            <a:extLst>
              <a:ext uri="{FF2B5EF4-FFF2-40B4-BE49-F238E27FC236}">
                <a16:creationId xmlns:a16="http://schemas.microsoft.com/office/drawing/2014/main" id="{D2BBC6A6-8F9C-4EA0-BB7B-E7CE6AA805C7}"/>
              </a:ext>
            </a:extLst>
          </p:cNvPr>
          <p:cNvSpPr>
            <a:spLocks noChangeArrowheads="1"/>
          </p:cNvSpPr>
          <p:nvPr/>
        </p:nvSpPr>
        <p:spPr bwMode="auto">
          <a:xfrm>
            <a:off x="307976" y="2000249"/>
            <a:ext cx="3121025"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kumimoji="1" sz="3200">
                <a:solidFill>
                  <a:schemeClr val="tx1"/>
                </a:solidFill>
                <a:latin typeface="굴림" panose="020B0600000101010101" pitchFamily="50" charset="-127"/>
                <a:ea typeface="굴림" panose="020B0600000101010101" pitchFamily="50" charset="-127"/>
              </a:defRPr>
            </a:lvl1pPr>
            <a:lvl2pPr marL="742950" indent="-285750" eaLnBrk="0" hangingPunct="0">
              <a:spcBef>
                <a:spcPct val="20000"/>
              </a:spcBef>
              <a:buChar char="–"/>
              <a:defRPr kumimoji="1" sz="2800">
                <a:solidFill>
                  <a:schemeClr val="tx1"/>
                </a:solidFill>
                <a:latin typeface="굴림" panose="020B0600000101010101" pitchFamily="50" charset="-127"/>
                <a:ea typeface="굴림" panose="020B0600000101010101" pitchFamily="50" charset="-127"/>
              </a:defRPr>
            </a:lvl2pPr>
            <a:lvl3pPr marL="1143000" indent="-228600" eaLnBrk="0" hangingPunct="0">
              <a:spcBef>
                <a:spcPct val="20000"/>
              </a:spcBef>
              <a:buChar char="•"/>
              <a:defRPr kumimoji="1" sz="2400">
                <a:solidFill>
                  <a:schemeClr val="tx1"/>
                </a:solidFill>
                <a:latin typeface="굴림" panose="020B0600000101010101" pitchFamily="50" charset="-127"/>
                <a:ea typeface="굴림" panose="020B0600000101010101" pitchFamily="50" charset="-127"/>
              </a:defRPr>
            </a:lvl3pPr>
            <a:lvl4pPr marL="1600200" indent="-228600" eaLnBrk="0" hangingPunct="0">
              <a:spcBef>
                <a:spcPct val="20000"/>
              </a:spcBef>
              <a:buChar char="–"/>
              <a:defRPr kumimoji="1" sz="2000">
                <a:solidFill>
                  <a:schemeClr val="tx1"/>
                </a:solidFill>
                <a:latin typeface="굴림" panose="020B0600000101010101" pitchFamily="50" charset="-127"/>
                <a:ea typeface="굴림" panose="020B0600000101010101" pitchFamily="50" charset="-127"/>
              </a:defRPr>
            </a:lvl4pPr>
            <a:lvl5pPr marL="2057400" indent="-228600" eaLnBrk="0" hangingPunct="0">
              <a:spcBef>
                <a:spcPct val="20000"/>
              </a:spcBef>
              <a:buChar char="»"/>
              <a:defRPr kumimoji="1" sz="2000">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20000"/>
              </a:spcBef>
              <a:spcAft>
                <a:spcPct val="0"/>
              </a:spcAft>
              <a:buChar char="»"/>
              <a:defRPr kumimoji="1" sz="2000">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20000"/>
              </a:spcBef>
              <a:spcAft>
                <a:spcPct val="0"/>
              </a:spcAft>
              <a:buChar char="»"/>
              <a:defRPr kumimoji="1" sz="2000">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20000"/>
              </a:spcBef>
              <a:spcAft>
                <a:spcPct val="0"/>
              </a:spcAft>
              <a:buChar char="»"/>
              <a:defRPr kumimoji="1" sz="2000">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20000"/>
              </a:spcBef>
              <a:spcAft>
                <a:spcPct val="0"/>
              </a:spcAft>
              <a:buChar char="»"/>
              <a:defRPr kumimoji="1" sz="2000">
                <a:solidFill>
                  <a:schemeClr val="tx1"/>
                </a:solidFill>
                <a:latin typeface="굴림" panose="020B0600000101010101" pitchFamily="50" charset="-127"/>
                <a:ea typeface="굴림" panose="020B0600000101010101" pitchFamily="50" charset="-127"/>
              </a:defRPr>
            </a:lvl9pPr>
          </a:lstStyle>
          <a:p>
            <a:pPr eaLnBrk="1" latinLnBrk="0" hangingPunct="1">
              <a:spcBef>
                <a:spcPct val="0"/>
              </a:spcBef>
              <a:buFontTx/>
              <a:buNone/>
            </a:pPr>
            <a:r>
              <a:rPr lang="vi-VN" sz="900">
                <a:latin typeface="Arial" panose="020B0600000101010101" pitchFamily="50" charset="-127"/>
                <a:ea typeface="돋움" panose="020B0600000101010101" pitchFamily="50" charset="-127"/>
              </a:rPr>
              <a:t>17. Mạch nào không thể tạo nên bởi tụ điện?       </a:t>
            </a:r>
          </a:p>
          <a:p>
            <a:pPr eaLnBrk="1" latinLnBrk="0" hangingPunct="1">
              <a:spcBef>
                <a:spcPct val="0"/>
              </a:spcBef>
              <a:buFontTx/>
              <a:buNone/>
            </a:pPr>
            <a:endParaRPr lang="en-US" altLang="ko-KR" sz="900" dirty="0">
              <a:latin typeface="돋움" panose="020B0600000101010101" pitchFamily="50" charset="-127"/>
              <a:ea typeface="돋움" panose="020B0600000101010101" pitchFamily="50" charset="-127"/>
            </a:endParaRPr>
          </a:p>
          <a:p>
            <a:pPr eaLnBrk="1" latinLnBrk="0" hangingPunct="1">
              <a:spcBef>
                <a:spcPct val="0"/>
              </a:spcBef>
              <a:buFontTx/>
              <a:buNone/>
            </a:pPr>
            <a:r>
              <a:rPr lang="vi-VN" sz="900">
                <a:latin typeface="Arial" panose="020B0600000101010101" pitchFamily="50" charset="-127"/>
                <a:ea typeface="돋움" panose="020B0600000101010101" pitchFamily="50" charset="-127"/>
              </a:rPr>
              <a:t>① Mạch lọc điện (Smoothing circuit)</a:t>
            </a:r>
          </a:p>
          <a:p>
            <a:pPr eaLnBrk="1" latinLnBrk="0" hangingPunct="1">
              <a:spcBef>
                <a:spcPct val="0"/>
              </a:spcBef>
              <a:buFontTx/>
              <a:buNone/>
            </a:pPr>
            <a:r>
              <a:rPr lang="vi-VN" sz="900">
                <a:latin typeface="Arial" panose="020B0600000101010101" pitchFamily="50" charset="-127"/>
                <a:ea typeface="돋움" panose="020B0600000101010101" pitchFamily="50" charset="-127"/>
              </a:rPr>
              <a:t>② Mạch trễ thời gian</a:t>
            </a:r>
          </a:p>
          <a:p>
            <a:pPr eaLnBrk="1" latinLnBrk="0" hangingPunct="1">
              <a:spcBef>
                <a:spcPct val="0"/>
              </a:spcBef>
              <a:buFontTx/>
              <a:buNone/>
            </a:pPr>
            <a:r>
              <a:rPr lang="vi-VN" sz="900">
                <a:latin typeface="Arial" panose="020B0600000101010101" pitchFamily="50" charset="-127"/>
                <a:ea typeface="돋움" panose="020B0600000101010101" pitchFamily="50" charset="-127"/>
              </a:rPr>
              <a:t>③ Mạch Filter</a:t>
            </a:r>
          </a:p>
          <a:p>
            <a:pPr eaLnBrk="1" latinLnBrk="0" hangingPunct="1">
              <a:spcBef>
                <a:spcPct val="0"/>
              </a:spcBef>
              <a:buFontTx/>
              <a:buNone/>
            </a:pPr>
            <a:r>
              <a:rPr lang="vi-VN" sz="900">
                <a:latin typeface="Arial" panose="020B0600000101010101" pitchFamily="50" charset="-127"/>
                <a:ea typeface="돋움" panose="020B0600000101010101" pitchFamily="50" charset="-127"/>
              </a:rPr>
              <a:t>④ Mạch điện áp không đổi</a:t>
            </a:r>
          </a:p>
        </p:txBody>
      </p:sp>
      <p:sp>
        <p:nvSpPr>
          <p:cNvPr id="3081" name="Rectangle 82">
            <a:extLst>
              <a:ext uri="{FF2B5EF4-FFF2-40B4-BE49-F238E27FC236}">
                <a16:creationId xmlns:a16="http://schemas.microsoft.com/office/drawing/2014/main" id="{D1151C1B-DBE6-48FE-AF29-238F62FFE080}"/>
              </a:ext>
            </a:extLst>
          </p:cNvPr>
          <p:cNvSpPr>
            <a:spLocks noChangeArrowheads="1"/>
          </p:cNvSpPr>
          <p:nvPr/>
        </p:nvSpPr>
        <p:spPr bwMode="auto">
          <a:xfrm>
            <a:off x="306388" y="3224214"/>
            <a:ext cx="3122612" cy="10618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kumimoji="1" sz="3200">
                <a:solidFill>
                  <a:schemeClr val="tx1"/>
                </a:solidFill>
                <a:latin typeface="굴림" panose="020B0600000101010101" pitchFamily="50" charset="-127"/>
                <a:ea typeface="굴림" panose="020B0600000101010101" pitchFamily="50" charset="-127"/>
              </a:defRPr>
            </a:lvl1pPr>
            <a:lvl2pPr marL="742950" indent="-285750" eaLnBrk="0" hangingPunct="0">
              <a:spcBef>
                <a:spcPct val="20000"/>
              </a:spcBef>
              <a:buChar char="–"/>
              <a:defRPr kumimoji="1" sz="2800">
                <a:solidFill>
                  <a:schemeClr val="tx1"/>
                </a:solidFill>
                <a:latin typeface="굴림" panose="020B0600000101010101" pitchFamily="50" charset="-127"/>
                <a:ea typeface="굴림" panose="020B0600000101010101" pitchFamily="50" charset="-127"/>
              </a:defRPr>
            </a:lvl2pPr>
            <a:lvl3pPr marL="1143000" indent="-228600" eaLnBrk="0" hangingPunct="0">
              <a:spcBef>
                <a:spcPct val="20000"/>
              </a:spcBef>
              <a:buChar char="•"/>
              <a:defRPr kumimoji="1" sz="2400">
                <a:solidFill>
                  <a:schemeClr val="tx1"/>
                </a:solidFill>
                <a:latin typeface="굴림" panose="020B0600000101010101" pitchFamily="50" charset="-127"/>
                <a:ea typeface="굴림" panose="020B0600000101010101" pitchFamily="50" charset="-127"/>
              </a:defRPr>
            </a:lvl3pPr>
            <a:lvl4pPr marL="1600200" indent="-228600" eaLnBrk="0" hangingPunct="0">
              <a:spcBef>
                <a:spcPct val="20000"/>
              </a:spcBef>
              <a:buChar char="–"/>
              <a:defRPr kumimoji="1" sz="2000">
                <a:solidFill>
                  <a:schemeClr val="tx1"/>
                </a:solidFill>
                <a:latin typeface="굴림" panose="020B0600000101010101" pitchFamily="50" charset="-127"/>
                <a:ea typeface="굴림" panose="020B0600000101010101" pitchFamily="50" charset="-127"/>
              </a:defRPr>
            </a:lvl4pPr>
            <a:lvl5pPr marL="2057400" indent="-228600" eaLnBrk="0" hangingPunct="0">
              <a:spcBef>
                <a:spcPct val="20000"/>
              </a:spcBef>
              <a:buChar char="»"/>
              <a:defRPr kumimoji="1" sz="2000">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20000"/>
              </a:spcBef>
              <a:spcAft>
                <a:spcPct val="0"/>
              </a:spcAft>
              <a:buChar char="»"/>
              <a:defRPr kumimoji="1" sz="2000">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20000"/>
              </a:spcBef>
              <a:spcAft>
                <a:spcPct val="0"/>
              </a:spcAft>
              <a:buChar char="»"/>
              <a:defRPr kumimoji="1" sz="2000">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20000"/>
              </a:spcBef>
              <a:spcAft>
                <a:spcPct val="0"/>
              </a:spcAft>
              <a:buChar char="»"/>
              <a:defRPr kumimoji="1" sz="2000">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20000"/>
              </a:spcBef>
              <a:spcAft>
                <a:spcPct val="0"/>
              </a:spcAft>
              <a:buChar char="»"/>
              <a:defRPr kumimoji="1" sz="2000">
                <a:solidFill>
                  <a:schemeClr val="tx1"/>
                </a:solidFill>
                <a:latin typeface="굴림" panose="020B0600000101010101" pitchFamily="50" charset="-127"/>
                <a:ea typeface="굴림" panose="020B0600000101010101" pitchFamily="50" charset="-127"/>
              </a:defRPr>
            </a:lvl9pPr>
          </a:lstStyle>
          <a:p>
            <a:pPr marL="198000" indent="-198000" eaLnBrk="1" latinLnBrk="0" hangingPunct="1">
              <a:spcBef>
                <a:spcPct val="0"/>
              </a:spcBef>
              <a:buFontTx/>
              <a:buNone/>
            </a:pPr>
            <a:r>
              <a:rPr lang="vi-VN" sz="900" dirty="0">
                <a:latin typeface="Arial" panose="020B0600000101010101" pitchFamily="50" charset="-127"/>
                <a:ea typeface="돋움" panose="020B0600000101010101" pitchFamily="50" charset="-127"/>
              </a:rPr>
              <a:t>18. Hiện tượng lực điện động xảy ra khi thay đổi từ thông đi qua cuộn dây là gì?</a:t>
            </a:r>
          </a:p>
          <a:p>
            <a:pPr eaLnBrk="1" latinLnBrk="0" hangingPunct="1">
              <a:spcBef>
                <a:spcPct val="0"/>
              </a:spcBef>
              <a:buFontTx/>
              <a:buNone/>
            </a:pPr>
            <a:endParaRPr lang="en-US" altLang="ko-KR" sz="900" dirty="0">
              <a:latin typeface="돋움" panose="020B0600000101010101" pitchFamily="50" charset="-127"/>
              <a:ea typeface="돋움" panose="020B0600000101010101" pitchFamily="50" charset="-127"/>
            </a:endParaRPr>
          </a:p>
          <a:p>
            <a:pPr eaLnBrk="1" latinLnBrk="0" hangingPunct="1">
              <a:spcBef>
                <a:spcPct val="0"/>
              </a:spcBef>
              <a:buFontTx/>
              <a:buNone/>
            </a:pPr>
            <a:r>
              <a:rPr lang="vi-VN" sz="900" dirty="0">
                <a:latin typeface="Arial" panose="020B0600000101010101" pitchFamily="50" charset="-127"/>
                <a:ea typeface="돋움" panose="020B0600000101010101" pitchFamily="50" charset="-127"/>
              </a:rPr>
              <a:t>① Hiện tượng tự cảm</a:t>
            </a:r>
          </a:p>
          <a:p>
            <a:pPr eaLnBrk="1" latinLnBrk="0" hangingPunct="1">
              <a:spcBef>
                <a:spcPct val="0"/>
              </a:spcBef>
              <a:buFontTx/>
              <a:buNone/>
            </a:pPr>
            <a:r>
              <a:rPr lang="vi-VN" sz="900" dirty="0">
                <a:latin typeface="Arial" panose="020B0600000101010101" pitchFamily="50" charset="-127"/>
                <a:ea typeface="돋움" panose="020B0600000101010101" pitchFamily="50" charset="-127"/>
              </a:rPr>
              <a:t>② Cảm ứng điện từ</a:t>
            </a:r>
          </a:p>
          <a:p>
            <a:pPr eaLnBrk="1" latinLnBrk="0" hangingPunct="1">
              <a:spcBef>
                <a:spcPct val="0"/>
              </a:spcBef>
              <a:buFontTx/>
              <a:buNone/>
            </a:pPr>
            <a:r>
              <a:rPr lang="vi-VN" sz="900" dirty="0">
                <a:latin typeface="Arial" panose="020B0600000101010101" pitchFamily="50" charset="-127"/>
                <a:ea typeface="돋움" panose="020B0600000101010101" pitchFamily="50" charset="-127"/>
              </a:rPr>
              <a:t>③ Suất điện động cảm ứng</a:t>
            </a:r>
          </a:p>
          <a:p>
            <a:pPr eaLnBrk="1" latinLnBrk="0" hangingPunct="1">
              <a:spcBef>
                <a:spcPct val="0"/>
              </a:spcBef>
              <a:buFontTx/>
              <a:buNone/>
            </a:pPr>
            <a:r>
              <a:rPr lang="vi-VN" sz="900" dirty="0">
                <a:latin typeface="Arial" panose="020B0600000101010101" pitchFamily="50" charset="-127"/>
                <a:ea typeface="돋움" panose="020B0600000101010101" pitchFamily="50" charset="-127"/>
              </a:rPr>
              <a:t>④ Định luật Lenz</a:t>
            </a:r>
          </a:p>
        </p:txBody>
      </p:sp>
      <p:sp>
        <p:nvSpPr>
          <p:cNvPr id="3082" name="Rectangle 84">
            <a:extLst>
              <a:ext uri="{FF2B5EF4-FFF2-40B4-BE49-F238E27FC236}">
                <a16:creationId xmlns:a16="http://schemas.microsoft.com/office/drawing/2014/main" id="{580CBC22-F47E-43B9-A32B-4C96318863D5}"/>
              </a:ext>
            </a:extLst>
          </p:cNvPr>
          <p:cNvSpPr>
            <a:spLocks noChangeArrowheads="1"/>
          </p:cNvSpPr>
          <p:nvPr/>
        </p:nvSpPr>
        <p:spPr bwMode="auto">
          <a:xfrm>
            <a:off x="306388" y="6608764"/>
            <a:ext cx="3168650" cy="10618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kumimoji="1" sz="3200">
                <a:solidFill>
                  <a:schemeClr val="tx1"/>
                </a:solidFill>
                <a:latin typeface="굴림" panose="020B0600000101010101" pitchFamily="50" charset="-127"/>
                <a:ea typeface="굴림" panose="020B0600000101010101" pitchFamily="50" charset="-127"/>
              </a:defRPr>
            </a:lvl1pPr>
            <a:lvl2pPr marL="742950" indent="-285750" eaLnBrk="0" hangingPunct="0">
              <a:spcBef>
                <a:spcPct val="20000"/>
              </a:spcBef>
              <a:buChar char="–"/>
              <a:defRPr kumimoji="1" sz="2800">
                <a:solidFill>
                  <a:schemeClr val="tx1"/>
                </a:solidFill>
                <a:latin typeface="굴림" panose="020B0600000101010101" pitchFamily="50" charset="-127"/>
                <a:ea typeface="굴림" panose="020B0600000101010101" pitchFamily="50" charset="-127"/>
              </a:defRPr>
            </a:lvl2pPr>
            <a:lvl3pPr marL="1143000" indent="-228600" eaLnBrk="0" hangingPunct="0">
              <a:spcBef>
                <a:spcPct val="20000"/>
              </a:spcBef>
              <a:buChar char="•"/>
              <a:defRPr kumimoji="1" sz="2400">
                <a:solidFill>
                  <a:schemeClr val="tx1"/>
                </a:solidFill>
                <a:latin typeface="굴림" panose="020B0600000101010101" pitchFamily="50" charset="-127"/>
                <a:ea typeface="굴림" panose="020B0600000101010101" pitchFamily="50" charset="-127"/>
              </a:defRPr>
            </a:lvl3pPr>
            <a:lvl4pPr marL="1600200" indent="-228600" eaLnBrk="0" hangingPunct="0">
              <a:spcBef>
                <a:spcPct val="20000"/>
              </a:spcBef>
              <a:buChar char="–"/>
              <a:defRPr kumimoji="1" sz="2000">
                <a:solidFill>
                  <a:schemeClr val="tx1"/>
                </a:solidFill>
                <a:latin typeface="굴림" panose="020B0600000101010101" pitchFamily="50" charset="-127"/>
                <a:ea typeface="굴림" panose="020B0600000101010101" pitchFamily="50" charset="-127"/>
              </a:defRPr>
            </a:lvl4pPr>
            <a:lvl5pPr marL="2057400" indent="-228600" eaLnBrk="0" hangingPunct="0">
              <a:spcBef>
                <a:spcPct val="20000"/>
              </a:spcBef>
              <a:buChar char="»"/>
              <a:defRPr kumimoji="1" sz="2000">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20000"/>
              </a:spcBef>
              <a:spcAft>
                <a:spcPct val="0"/>
              </a:spcAft>
              <a:buChar char="»"/>
              <a:defRPr kumimoji="1" sz="2000">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20000"/>
              </a:spcBef>
              <a:spcAft>
                <a:spcPct val="0"/>
              </a:spcAft>
              <a:buChar char="»"/>
              <a:defRPr kumimoji="1" sz="2000">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20000"/>
              </a:spcBef>
              <a:spcAft>
                <a:spcPct val="0"/>
              </a:spcAft>
              <a:buChar char="»"/>
              <a:defRPr kumimoji="1" sz="2000">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20000"/>
              </a:spcBef>
              <a:spcAft>
                <a:spcPct val="0"/>
              </a:spcAft>
              <a:buChar char="»"/>
              <a:defRPr kumimoji="1" sz="2000">
                <a:solidFill>
                  <a:schemeClr val="tx1"/>
                </a:solidFill>
                <a:latin typeface="굴림" panose="020B0600000101010101" pitchFamily="50" charset="-127"/>
                <a:ea typeface="굴림" panose="020B0600000101010101" pitchFamily="50" charset="-127"/>
              </a:defRPr>
            </a:lvl9pPr>
          </a:lstStyle>
          <a:p>
            <a:pPr marL="198000" indent="-198000" eaLnBrk="1" latinLnBrk="0" hangingPunct="1">
              <a:spcBef>
                <a:spcPct val="0"/>
              </a:spcBef>
              <a:buFontTx/>
              <a:buNone/>
            </a:pPr>
            <a:r>
              <a:rPr lang="vi-VN" sz="900" dirty="0">
                <a:latin typeface="Arial" panose="020B0600000101010101" pitchFamily="50" charset="-127"/>
                <a:ea typeface="돋움" panose="020B0600000101010101" pitchFamily="50" charset="-127"/>
              </a:rPr>
              <a:t>20. Giá trị Vrms của dạng sóng có giá trị cực đại là 10 V, 500 Hz là gì?       </a:t>
            </a:r>
          </a:p>
          <a:p>
            <a:pPr eaLnBrk="1" latinLnBrk="0" hangingPunct="1">
              <a:spcBef>
                <a:spcPct val="0"/>
              </a:spcBef>
              <a:buFontTx/>
              <a:buNone/>
            </a:pPr>
            <a:endParaRPr lang="en-US" altLang="ko-KR" sz="900" dirty="0">
              <a:latin typeface="돋움" panose="020B0600000101010101" pitchFamily="50" charset="-127"/>
              <a:ea typeface="돋움" panose="020B0600000101010101" pitchFamily="50" charset="-127"/>
            </a:endParaRPr>
          </a:p>
          <a:p>
            <a:pPr eaLnBrk="1" latinLnBrk="0" hangingPunct="1">
              <a:spcBef>
                <a:spcPct val="0"/>
              </a:spcBef>
              <a:buFontTx/>
              <a:buNone/>
            </a:pPr>
            <a:r>
              <a:rPr lang="vi-VN" sz="900" dirty="0">
                <a:latin typeface="Arial" panose="020B0600000101010101" pitchFamily="50" charset="-127"/>
                <a:ea typeface="돋움" panose="020B0600000101010101" pitchFamily="50" charset="-127"/>
              </a:rPr>
              <a:t>① 3,5 V</a:t>
            </a:r>
          </a:p>
          <a:p>
            <a:pPr eaLnBrk="1" latinLnBrk="0" hangingPunct="1">
              <a:spcBef>
                <a:spcPct val="0"/>
              </a:spcBef>
              <a:buFontTx/>
              <a:buNone/>
            </a:pPr>
            <a:r>
              <a:rPr lang="vi-VN" sz="900" dirty="0">
                <a:latin typeface="Arial" panose="020B0600000101010101" pitchFamily="50" charset="-127"/>
                <a:ea typeface="돋움" panose="020B0600000101010101" pitchFamily="50" charset="-127"/>
              </a:rPr>
              <a:t>② 5,3V</a:t>
            </a:r>
          </a:p>
          <a:p>
            <a:pPr eaLnBrk="1" latinLnBrk="0" hangingPunct="1">
              <a:spcBef>
                <a:spcPct val="0"/>
              </a:spcBef>
              <a:buFontTx/>
              <a:buNone/>
            </a:pPr>
            <a:r>
              <a:rPr lang="vi-VN" sz="900" dirty="0">
                <a:latin typeface="Arial" panose="020B0600000101010101" pitchFamily="50" charset="-127"/>
                <a:ea typeface="돋움" panose="020B0600000101010101" pitchFamily="50" charset="-127"/>
              </a:rPr>
              <a:t>③ 7,07V</a:t>
            </a:r>
          </a:p>
          <a:p>
            <a:pPr eaLnBrk="1" latinLnBrk="0" hangingPunct="1">
              <a:spcBef>
                <a:spcPct val="0"/>
              </a:spcBef>
              <a:buFontTx/>
              <a:buNone/>
            </a:pPr>
            <a:r>
              <a:rPr lang="vi-VN" sz="900" dirty="0">
                <a:latin typeface="Arial" panose="020B0600000101010101" pitchFamily="50" charset="-127"/>
                <a:ea typeface="돋움" panose="020B0600000101010101" pitchFamily="50" charset="-127"/>
              </a:rPr>
              <a:t>④ 0,7V</a:t>
            </a:r>
          </a:p>
        </p:txBody>
      </p:sp>
      <p:grpSp>
        <p:nvGrpSpPr>
          <p:cNvPr id="2" name="그룹 1">
            <a:extLst>
              <a:ext uri="{FF2B5EF4-FFF2-40B4-BE49-F238E27FC236}">
                <a16:creationId xmlns:a16="http://schemas.microsoft.com/office/drawing/2014/main" id="{A0FC101B-9713-4B87-8DA6-97E4229BE8DB}"/>
              </a:ext>
            </a:extLst>
          </p:cNvPr>
          <p:cNvGrpSpPr/>
          <p:nvPr/>
        </p:nvGrpSpPr>
        <p:grpSpPr>
          <a:xfrm>
            <a:off x="1772816" y="4927602"/>
            <a:ext cx="1470423" cy="1295399"/>
            <a:chOff x="1429940" y="5002213"/>
            <a:chExt cx="1470423" cy="1295400"/>
          </a:xfrm>
        </p:grpSpPr>
        <p:grpSp>
          <p:nvGrpSpPr>
            <p:cNvPr id="3078" name="Group 73">
              <a:extLst>
                <a:ext uri="{FF2B5EF4-FFF2-40B4-BE49-F238E27FC236}">
                  <a16:creationId xmlns:a16="http://schemas.microsoft.com/office/drawing/2014/main" id="{C61BFC05-E3F0-43AD-A511-4DD62AE21974}"/>
                </a:ext>
              </a:extLst>
            </p:cNvPr>
            <p:cNvGrpSpPr>
              <a:grpSpLocks/>
            </p:cNvGrpSpPr>
            <p:nvPr/>
          </p:nvGrpSpPr>
          <p:grpSpPr bwMode="auto">
            <a:xfrm>
              <a:off x="1460500" y="5002213"/>
              <a:ext cx="1439863" cy="1295400"/>
              <a:chOff x="1071" y="580"/>
              <a:chExt cx="907" cy="816"/>
            </a:xfrm>
          </p:grpSpPr>
          <p:pic>
            <p:nvPicPr>
              <p:cNvPr id="3084" name="Picture 74">
                <a:extLst>
                  <a:ext uri="{FF2B5EF4-FFF2-40B4-BE49-F238E27FC236}">
                    <a16:creationId xmlns:a16="http://schemas.microsoft.com/office/drawing/2014/main" id="{7CBB11DD-3C94-4D01-B015-21B2837CC5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1" y="580"/>
                <a:ext cx="907" cy="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85" name="Text Box 75">
                <a:extLst>
                  <a:ext uri="{FF2B5EF4-FFF2-40B4-BE49-F238E27FC236}">
                    <a16:creationId xmlns:a16="http://schemas.microsoft.com/office/drawing/2014/main" id="{809658D7-E9BC-4889-B0FF-61A85307AB7C}"/>
                  </a:ext>
                </a:extLst>
              </p:cNvPr>
              <p:cNvSpPr txBox="1">
                <a:spLocks noChangeArrowheads="1"/>
              </p:cNvSpPr>
              <p:nvPr/>
            </p:nvSpPr>
            <p:spPr bwMode="auto">
              <a:xfrm>
                <a:off x="1313" y="600"/>
                <a:ext cx="169" cy="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kumimoji="1" sz="3200">
                    <a:solidFill>
                      <a:schemeClr val="tx1"/>
                    </a:solidFill>
                    <a:latin typeface="굴림" panose="020B0600000101010101" pitchFamily="50" charset="-127"/>
                    <a:ea typeface="굴림" panose="020B0600000101010101" pitchFamily="50" charset="-127"/>
                  </a:defRPr>
                </a:lvl1pPr>
                <a:lvl2pPr marL="742950" indent="-285750" eaLnBrk="0" hangingPunct="0">
                  <a:spcBef>
                    <a:spcPct val="20000"/>
                  </a:spcBef>
                  <a:buChar char="–"/>
                  <a:defRPr kumimoji="1" sz="2800">
                    <a:solidFill>
                      <a:schemeClr val="tx1"/>
                    </a:solidFill>
                    <a:latin typeface="굴림" panose="020B0600000101010101" pitchFamily="50" charset="-127"/>
                    <a:ea typeface="굴림" panose="020B0600000101010101" pitchFamily="50" charset="-127"/>
                  </a:defRPr>
                </a:lvl2pPr>
                <a:lvl3pPr marL="1143000" indent="-228600" eaLnBrk="0" hangingPunct="0">
                  <a:spcBef>
                    <a:spcPct val="20000"/>
                  </a:spcBef>
                  <a:buChar char="•"/>
                  <a:defRPr kumimoji="1" sz="2400">
                    <a:solidFill>
                      <a:schemeClr val="tx1"/>
                    </a:solidFill>
                    <a:latin typeface="굴림" panose="020B0600000101010101" pitchFamily="50" charset="-127"/>
                    <a:ea typeface="굴림" panose="020B0600000101010101" pitchFamily="50" charset="-127"/>
                  </a:defRPr>
                </a:lvl3pPr>
                <a:lvl4pPr marL="1600200" indent="-228600" eaLnBrk="0" hangingPunct="0">
                  <a:spcBef>
                    <a:spcPct val="20000"/>
                  </a:spcBef>
                  <a:buChar char="–"/>
                  <a:defRPr kumimoji="1" sz="2000">
                    <a:solidFill>
                      <a:schemeClr val="tx1"/>
                    </a:solidFill>
                    <a:latin typeface="굴림" panose="020B0600000101010101" pitchFamily="50" charset="-127"/>
                    <a:ea typeface="굴림" panose="020B0600000101010101" pitchFamily="50" charset="-127"/>
                  </a:defRPr>
                </a:lvl4pPr>
                <a:lvl5pPr marL="2057400" indent="-228600" eaLnBrk="0" hangingPunct="0">
                  <a:spcBef>
                    <a:spcPct val="20000"/>
                  </a:spcBef>
                  <a:buChar char="»"/>
                  <a:defRPr kumimoji="1" sz="2000">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20000"/>
                  </a:spcBef>
                  <a:spcAft>
                    <a:spcPct val="0"/>
                  </a:spcAft>
                  <a:buChar char="»"/>
                  <a:defRPr kumimoji="1" sz="2000">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20000"/>
                  </a:spcBef>
                  <a:spcAft>
                    <a:spcPct val="0"/>
                  </a:spcAft>
                  <a:buChar char="»"/>
                  <a:defRPr kumimoji="1" sz="2000">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20000"/>
                  </a:spcBef>
                  <a:spcAft>
                    <a:spcPct val="0"/>
                  </a:spcAft>
                  <a:buChar char="»"/>
                  <a:defRPr kumimoji="1" sz="2000">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20000"/>
                  </a:spcBef>
                  <a:spcAft>
                    <a:spcPct val="0"/>
                  </a:spcAft>
                  <a:buChar char="»"/>
                  <a:defRPr kumimoji="1" sz="2000">
                    <a:solidFill>
                      <a:schemeClr val="tx1"/>
                    </a:solidFill>
                    <a:latin typeface="굴림" panose="020B0600000101010101" pitchFamily="50" charset="-127"/>
                    <a:ea typeface="굴림" panose="020B0600000101010101" pitchFamily="50" charset="-127"/>
                  </a:defRPr>
                </a:lvl9pPr>
              </a:lstStyle>
              <a:p>
                <a:pPr eaLnBrk="1" latinLnBrk="0" hangingPunct="1">
                  <a:spcBef>
                    <a:spcPct val="0"/>
                  </a:spcBef>
                  <a:buFontTx/>
                  <a:buNone/>
                </a:pPr>
                <a:r>
                  <a:rPr lang="vi-VN" sz="900" b="1">
                    <a:latin typeface="Arial" panose="020B0600000101010101" pitchFamily="50" charset="-127"/>
                    <a:ea typeface="돋움" panose="020B0600000101010101" pitchFamily="50" charset="-127"/>
                  </a:rPr>
                  <a:t>A</a:t>
                </a:r>
              </a:p>
            </p:txBody>
          </p:sp>
          <p:sp>
            <p:nvSpPr>
              <p:cNvPr id="3086" name="Text Box 76">
                <a:extLst>
                  <a:ext uri="{FF2B5EF4-FFF2-40B4-BE49-F238E27FC236}">
                    <a16:creationId xmlns:a16="http://schemas.microsoft.com/office/drawing/2014/main" id="{58E9E1BC-0D2A-43A9-A638-737707313682}"/>
                  </a:ext>
                </a:extLst>
              </p:cNvPr>
              <p:cNvSpPr txBox="1">
                <a:spLocks noChangeArrowheads="1"/>
              </p:cNvSpPr>
              <p:nvPr/>
            </p:nvSpPr>
            <p:spPr bwMode="auto">
              <a:xfrm>
                <a:off x="1593" y="716"/>
                <a:ext cx="169" cy="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kumimoji="1" sz="3200">
                    <a:solidFill>
                      <a:schemeClr val="tx1"/>
                    </a:solidFill>
                    <a:latin typeface="굴림" panose="020B0600000101010101" pitchFamily="50" charset="-127"/>
                    <a:ea typeface="굴림" panose="020B0600000101010101" pitchFamily="50" charset="-127"/>
                  </a:defRPr>
                </a:lvl1pPr>
                <a:lvl2pPr marL="742950" indent="-285750" eaLnBrk="0" hangingPunct="0">
                  <a:spcBef>
                    <a:spcPct val="20000"/>
                  </a:spcBef>
                  <a:buChar char="–"/>
                  <a:defRPr kumimoji="1" sz="2800">
                    <a:solidFill>
                      <a:schemeClr val="tx1"/>
                    </a:solidFill>
                    <a:latin typeface="굴림" panose="020B0600000101010101" pitchFamily="50" charset="-127"/>
                    <a:ea typeface="굴림" panose="020B0600000101010101" pitchFamily="50" charset="-127"/>
                  </a:defRPr>
                </a:lvl2pPr>
                <a:lvl3pPr marL="1143000" indent="-228600" eaLnBrk="0" hangingPunct="0">
                  <a:spcBef>
                    <a:spcPct val="20000"/>
                  </a:spcBef>
                  <a:buChar char="•"/>
                  <a:defRPr kumimoji="1" sz="2400">
                    <a:solidFill>
                      <a:schemeClr val="tx1"/>
                    </a:solidFill>
                    <a:latin typeface="굴림" panose="020B0600000101010101" pitchFamily="50" charset="-127"/>
                    <a:ea typeface="굴림" panose="020B0600000101010101" pitchFamily="50" charset="-127"/>
                  </a:defRPr>
                </a:lvl3pPr>
                <a:lvl4pPr marL="1600200" indent="-228600" eaLnBrk="0" hangingPunct="0">
                  <a:spcBef>
                    <a:spcPct val="20000"/>
                  </a:spcBef>
                  <a:buChar char="–"/>
                  <a:defRPr kumimoji="1" sz="2000">
                    <a:solidFill>
                      <a:schemeClr val="tx1"/>
                    </a:solidFill>
                    <a:latin typeface="굴림" panose="020B0600000101010101" pitchFamily="50" charset="-127"/>
                    <a:ea typeface="굴림" panose="020B0600000101010101" pitchFamily="50" charset="-127"/>
                  </a:defRPr>
                </a:lvl4pPr>
                <a:lvl5pPr marL="2057400" indent="-228600" eaLnBrk="0" hangingPunct="0">
                  <a:spcBef>
                    <a:spcPct val="20000"/>
                  </a:spcBef>
                  <a:buChar char="»"/>
                  <a:defRPr kumimoji="1" sz="2000">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20000"/>
                  </a:spcBef>
                  <a:spcAft>
                    <a:spcPct val="0"/>
                  </a:spcAft>
                  <a:buChar char="»"/>
                  <a:defRPr kumimoji="1" sz="2000">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20000"/>
                  </a:spcBef>
                  <a:spcAft>
                    <a:spcPct val="0"/>
                  </a:spcAft>
                  <a:buChar char="»"/>
                  <a:defRPr kumimoji="1" sz="2000">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20000"/>
                  </a:spcBef>
                  <a:spcAft>
                    <a:spcPct val="0"/>
                  </a:spcAft>
                  <a:buChar char="»"/>
                  <a:defRPr kumimoji="1" sz="2000">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20000"/>
                  </a:spcBef>
                  <a:spcAft>
                    <a:spcPct val="0"/>
                  </a:spcAft>
                  <a:buChar char="»"/>
                  <a:defRPr kumimoji="1" sz="2000">
                    <a:solidFill>
                      <a:schemeClr val="tx1"/>
                    </a:solidFill>
                    <a:latin typeface="굴림" panose="020B0600000101010101" pitchFamily="50" charset="-127"/>
                    <a:ea typeface="굴림" panose="020B0600000101010101" pitchFamily="50" charset="-127"/>
                  </a:defRPr>
                </a:lvl9pPr>
              </a:lstStyle>
              <a:p>
                <a:pPr eaLnBrk="1" latinLnBrk="0" hangingPunct="1">
                  <a:spcBef>
                    <a:spcPct val="0"/>
                  </a:spcBef>
                  <a:buFontTx/>
                  <a:buNone/>
                </a:pPr>
                <a:r>
                  <a:rPr lang="vi-VN" sz="900" b="1">
                    <a:latin typeface="Arial" panose="020B0600000101010101" pitchFamily="50" charset="-127"/>
                    <a:ea typeface="돋움" panose="020B0600000101010101" pitchFamily="50" charset="-127"/>
                  </a:rPr>
                  <a:t>B</a:t>
                </a:r>
              </a:p>
            </p:txBody>
          </p:sp>
          <p:sp>
            <p:nvSpPr>
              <p:cNvPr id="3087" name="Text Box 77">
                <a:extLst>
                  <a:ext uri="{FF2B5EF4-FFF2-40B4-BE49-F238E27FC236}">
                    <a16:creationId xmlns:a16="http://schemas.microsoft.com/office/drawing/2014/main" id="{4905B990-E288-4D35-AA05-CF4E3DC74ED9}"/>
                  </a:ext>
                </a:extLst>
              </p:cNvPr>
              <p:cNvSpPr txBox="1">
                <a:spLocks noChangeArrowheads="1"/>
              </p:cNvSpPr>
              <p:nvPr/>
            </p:nvSpPr>
            <p:spPr bwMode="auto">
              <a:xfrm>
                <a:off x="1267" y="1021"/>
                <a:ext cx="169" cy="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kumimoji="1" sz="3200">
                    <a:solidFill>
                      <a:schemeClr val="tx1"/>
                    </a:solidFill>
                    <a:latin typeface="굴림" panose="020B0600000101010101" pitchFamily="50" charset="-127"/>
                    <a:ea typeface="굴림" panose="020B0600000101010101" pitchFamily="50" charset="-127"/>
                  </a:defRPr>
                </a:lvl1pPr>
                <a:lvl2pPr marL="742950" indent="-285750" eaLnBrk="0" hangingPunct="0">
                  <a:spcBef>
                    <a:spcPct val="20000"/>
                  </a:spcBef>
                  <a:buChar char="–"/>
                  <a:defRPr kumimoji="1" sz="2800">
                    <a:solidFill>
                      <a:schemeClr val="tx1"/>
                    </a:solidFill>
                    <a:latin typeface="굴림" panose="020B0600000101010101" pitchFamily="50" charset="-127"/>
                    <a:ea typeface="굴림" panose="020B0600000101010101" pitchFamily="50" charset="-127"/>
                  </a:defRPr>
                </a:lvl2pPr>
                <a:lvl3pPr marL="1143000" indent="-228600" eaLnBrk="0" hangingPunct="0">
                  <a:spcBef>
                    <a:spcPct val="20000"/>
                  </a:spcBef>
                  <a:buChar char="•"/>
                  <a:defRPr kumimoji="1" sz="2400">
                    <a:solidFill>
                      <a:schemeClr val="tx1"/>
                    </a:solidFill>
                    <a:latin typeface="굴림" panose="020B0600000101010101" pitchFamily="50" charset="-127"/>
                    <a:ea typeface="굴림" panose="020B0600000101010101" pitchFamily="50" charset="-127"/>
                  </a:defRPr>
                </a:lvl3pPr>
                <a:lvl4pPr marL="1600200" indent="-228600" eaLnBrk="0" hangingPunct="0">
                  <a:spcBef>
                    <a:spcPct val="20000"/>
                  </a:spcBef>
                  <a:buChar char="–"/>
                  <a:defRPr kumimoji="1" sz="2000">
                    <a:solidFill>
                      <a:schemeClr val="tx1"/>
                    </a:solidFill>
                    <a:latin typeface="굴림" panose="020B0600000101010101" pitchFamily="50" charset="-127"/>
                    <a:ea typeface="굴림" panose="020B0600000101010101" pitchFamily="50" charset="-127"/>
                  </a:defRPr>
                </a:lvl4pPr>
                <a:lvl5pPr marL="2057400" indent="-228600" eaLnBrk="0" hangingPunct="0">
                  <a:spcBef>
                    <a:spcPct val="20000"/>
                  </a:spcBef>
                  <a:buChar char="»"/>
                  <a:defRPr kumimoji="1" sz="2000">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20000"/>
                  </a:spcBef>
                  <a:spcAft>
                    <a:spcPct val="0"/>
                  </a:spcAft>
                  <a:buChar char="»"/>
                  <a:defRPr kumimoji="1" sz="2000">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20000"/>
                  </a:spcBef>
                  <a:spcAft>
                    <a:spcPct val="0"/>
                  </a:spcAft>
                  <a:buChar char="»"/>
                  <a:defRPr kumimoji="1" sz="2000">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20000"/>
                  </a:spcBef>
                  <a:spcAft>
                    <a:spcPct val="0"/>
                  </a:spcAft>
                  <a:buChar char="»"/>
                  <a:defRPr kumimoji="1" sz="2000">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20000"/>
                  </a:spcBef>
                  <a:spcAft>
                    <a:spcPct val="0"/>
                  </a:spcAft>
                  <a:buChar char="»"/>
                  <a:defRPr kumimoji="1" sz="2000">
                    <a:solidFill>
                      <a:schemeClr val="tx1"/>
                    </a:solidFill>
                    <a:latin typeface="굴림" panose="020B0600000101010101" pitchFamily="50" charset="-127"/>
                    <a:ea typeface="굴림" panose="020B0600000101010101" pitchFamily="50" charset="-127"/>
                  </a:defRPr>
                </a:lvl9pPr>
              </a:lstStyle>
              <a:p>
                <a:pPr eaLnBrk="1" latinLnBrk="0" hangingPunct="1">
                  <a:spcBef>
                    <a:spcPct val="0"/>
                  </a:spcBef>
                  <a:buFontTx/>
                  <a:buNone/>
                </a:pPr>
                <a:r>
                  <a:rPr lang="vi-VN" sz="900" b="1">
                    <a:latin typeface="Arial" panose="020B0600000101010101" pitchFamily="50" charset="-127"/>
                    <a:ea typeface="돋움" panose="020B0600000101010101" pitchFamily="50" charset="-127"/>
                  </a:rPr>
                  <a:t>C</a:t>
                </a:r>
              </a:p>
            </p:txBody>
          </p:sp>
        </p:grpSp>
        <p:sp>
          <p:nvSpPr>
            <p:cNvPr id="17" name="TextBox 16">
              <a:extLst>
                <a:ext uri="{FF2B5EF4-FFF2-40B4-BE49-F238E27FC236}">
                  <a16:creationId xmlns:a16="http://schemas.microsoft.com/office/drawing/2014/main" id="{8BDB2ECF-FE0A-4FDD-9FC7-53F47747B127}"/>
                </a:ext>
              </a:extLst>
            </p:cNvPr>
            <p:cNvSpPr txBox="1"/>
            <p:nvPr/>
          </p:nvSpPr>
          <p:spPr>
            <a:xfrm>
              <a:off x="2399804" y="5105625"/>
              <a:ext cx="270868" cy="63399"/>
            </a:xfrm>
            <a:prstGeom prst="rect">
              <a:avLst/>
            </a:prstGeom>
            <a:solidFill>
              <a:schemeClr val="bg1"/>
            </a:solidFill>
          </p:spPr>
          <p:txBody>
            <a:bodyPr wrap="square" lIns="0" tIns="0" rIns="0" bIns="0" rtlCol="0">
              <a:noAutofit/>
            </a:bodyPr>
            <a:lstStyle/>
            <a:p>
              <a:pPr latinLnBrk="0"/>
              <a:r>
                <a:rPr lang="vi-VN" sz="300" b="1"/>
                <a:t>Phản xạ ánh sáng</a:t>
              </a:r>
            </a:p>
          </p:txBody>
        </p:sp>
        <p:sp>
          <p:nvSpPr>
            <p:cNvPr id="18" name="TextBox 17">
              <a:extLst>
                <a:ext uri="{FF2B5EF4-FFF2-40B4-BE49-F238E27FC236}">
                  <a16:creationId xmlns:a16="http://schemas.microsoft.com/office/drawing/2014/main" id="{39FD7139-828A-427C-8601-D8856143B37E}"/>
                </a:ext>
              </a:extLst>
            </p:cNvPr>
            <p:cNvSpPr txBox="1"/>
            <p:nvPr/>
          </p:nvSpPr>
          <p:spPr>
            <a:xfrm>
              <a:off x="1556792" y="5303889"/>
              <a:ext cx="288032" cy="85675"/>
            </a:xfrm>
            <a:prstGeom prst="rect">
              <a:avLst/>
            </a:prstGeom>
            <a:solidFill>
              <a:schemeClr val="bg1"/>
            </a:solidFill>
          </p:spPr>
          <p:txBody>
            <a:bodyPr wrap="square" lIns="0" tIns="0" rIns="0" bIns="0" rtlCol="0">
              <a:noAutofit/>
            </a:bodyPr>
            <a:lstStyle/>
            <a:p>
              <a:pPr latinLnBrk="0"/>
              <a:r>
                <a:rPr lang="vi-VN" sz="300" b="1"/>
                <a:t>Va chạm điện tử</a:t>
              </a:r>
            </a:p>
          </p:txBody>
        </p:sp>
        <p:sp>
          <p:nvSpPr>
            <p:cNvPr id="19" name="TextBox 18">
              <a:extLst>
                <a:ext uri="{FF2B5EF4-FFF2-40B4-BE49-F238E27FC236}">
                  <a16:creationId xmlns:a16="http://schemas.microsoft.com/office/drawing/2014/main" id="{1ABBE2BE-70E2-4BCD-8B41-00D10EA49808}"/>
                </a:ext>
              </a:extLst>
            </p:cNvPr>
            <p:cNvSpPr txBox="1"/>
            <p:nvPr/>
          </p:nvSpPr>
          <p:spPr>
            <a:xfrm>
              <a:off x="1429940" y="5996933"/>
              <a:ext cx="270868" cy="108195"/>
            </a:xfrm>
            <a:prstGeom prst="rect">
              <a:avLst/>
            </a:prstGeom>
            <a:solidFill>
              <a:schemeClr val="bg1"/>
            </a:solidFill>
          </p:spPr>
          <p:txBody>
            <a:bodyPr wrap="square" lIns="0" tIns="0" rIns="0" bIns="0" rtlCol="0">
              <a:noAutofit/>
            </a:bodyPr>
            <a:lstStyle/>
            <a:p>
              <a:pPr latinLnBrk="0"/>
              <a:r>
                <a:rPr lang="vi-VN" sz="300" b="1"/>
                <a:t>Electron tự do</a:t>
              </a:r>
            </a:p>
          </p:txBody>
        </p:sp>
      </p:grpSp>
      <p:pic>
        <p:nvPicPr>
          <p:cNvPr id="409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69801" y="5405982"/>
            <a:ext cx="1429568" cy="42547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ounded Rectangle 4"/>
          <p:cNvSpPr/>
          <p:nvPr/>
        </p:nvSpPr>
        <p:spPr bwMode="auto">
          <a:xfrm>
            <a:off x="6021288" y="8265369"/>
            <a:ext cx="216024" cy="144015"/>
          </a:xfrm>
          <a:prstGeom prst="roundRect">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1" hangingPunct="1">
              <a:lnSpc>
                <a:spcPct val="100000"/>
              </a:lnSpc>
              <a:spcBef>
                <a:spcPct val="0"/>
              </a:spcBef>
              <a:spcAft>
                <a:spcPct val="0"/>
              </a:spcAft>
              <a:buClrTx/>
              <a:buSzTx/>
              <a:buFontTx/>
              <a:buNone/>
              <a:tabLst/>
            </a:pPr>
            <a:endParaRPr kumimoji="1" lang="en-US" sz="900" b="0" i="0" u="none" strike="noStrike" cap="none" normalizeH="0" baseline="0" smtClean="0">
              <a:ln>
                <a:noFill/>
              </a:ln>
              <a:effectLst/>
              <a:latin typeface="돋움" pitchFamily="50" charset="-127"/>
              <a:ea typeface="돋움" pitchFamily="50" charset="-127"/>
            </a:endParaRPr>
          </a:p>
        </p:txBody>
      </p:sp>
      <p:sp>
        <p:nvSpPr>
          <p:cNvPr id="25" name="TextBox 24"/>
          <p:cNvSpPr txBox="1"/>
          <p:nvPr/>
        </p:nvSpPr>
        <p:spPr>
          <a:xfrm>
            <a:off x="3101517" y="228601"/>
            <a:ext cx="592597" cy="307777"/>
          </a:xfrm>
          <a:prstGeom prst="rect">
            <a:avLst/>
          </a:prstGeom>
          <a:noFill/>
        </p:spPr>
        <p:txBody>
          <a:bodyPr wrap="square" rtlCol="0">
            <a:spAutoFit/>
          </a:bodyPr>
          <a:lstStyle/>
          <a:p>
            <a:r>
              <a:rPr lang="en-US" sz="1400" smtClean="0"/>
              <a:t>Đề </a:t>
            </a:r>
            <a:r>
              <a:rPr lang="vi-VN" sz="1400" smtClean="0"/>
              <a:t>3</a:t>
            </a:r>
            <a:endParaRPr lang="en-US" sz="1400"/>
          </a:p>
        </p:txBody>
      </p:sp>
    </p:spTree>
    <p:extLst>
      <p:ext uri="{BB962C8B-B14F-4D97-AF65-F5344CB8AC3E}">
        <p14:creationId xmlns:p14="http://schemas.microsoft.com/office/powerpoint/2010/main" val="101818686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074" name="Line 2"/>
          <p:cNvCxnSpPr>
            <a:cxnSpLocks noChangeShapeType="1"/>
          </p:cNvCxnSpPr>
          <p:nvPr/>
        </p:nvCxnSpPr>
        <p:spPr bwMode="auto">
          <a:xfrm>
            <a:off x="279400" y="609600"/>
            <a:ext cx="6324600" cy="0"/>
          </a:xfrm>
          <a:prstGeom prst="line">
            <a:avLst/>
          </a:prstGeom>
          <a:noFill/>
          <a:ln w="57150" cmpd="thinThick" algn="ctr">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3076" name="Rectangle 3"/>
          <p:cNvSpPr>
            <a:spLocks noChangeArrowheads="1"/>
          </p:cNvSpPr>
          <p:nvPr/>
        </p:nvSpPr>
        <p:spPr bwMode="auto">
          <a:xfrm>
            <a:off x="304800" y="776288"/>
            <a:ext cx="3124200" cy="8901112"/>
          </a:xfrm>
          <a:prstGeom prst="rect">
            <a:avLst/>
          </a:prstGeom>
          <a:noFill/>
          <a:ln w="9525" algn="ctr">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rIns="0"/>
          <a:lstStyle/>
          <a:p>
            <a:pPr marL="457200" indent="-457200" eaLnBrk="1" hangingPunct="1">
              <a:buSzPct val="100000"/>
            </a:pPr>
            <a:endParaRPr kumimoji="1" lang="en-US" altLang="ko-KR">
              <a:latin typeface="Arial" charset="0"/>
            </a:endParaRPr>
          </a:p>
          <a:p>
            <a:pPr marL="457200" indent="-457200" eaLnBrk="1" hangingPunct="1">
              <a:buSzPct val="100000"/>
            </a:pPr>
            <a:endParaRPr kumimoji="1" lang="en-US" altLang="ko-KR">
              <a:latin typeface="Arial" charset="0"/>
            </a:endParaRPr>
          </a:p>
          <a:p>
            <a:pPr marL="457200" indent="-457200" eaLnBrk="1" hangingPunct="1">
              <a:buSzPct val="100000"/>
            </a:pPr>
            <a:endParaRPr kumimoji="1" lang="en-US" altLang="ko-KR">
              <a:latin typeface="Arial" charset="0"/>
            </a:endParaRPr>
          </a:p>
          <a:p>
            <a:pPr marL="457200" indent="-457200" eaLnBrk="1" hangingPunct="1">
              <a:buSzPct val="100000"/>
            </a:pPr>
            <a:endParaRPr kumimoji="1" lang="en-US" altLang="ko-KR">
              <a:latin typeface="Arial" charset="0"/>
            </a:endParaRPr>
          </a:p>
          <a:p>
            <a:pPr marL="457200" indent="-457200" eaLnBrk="1" hangingPunct="1">
              <a:buSzPct val="100000"/>
            </a:pPr>
            <a:endParaRPr kumimoji="1" lang="en-US" altLang="ko-KR">
              <a:latin typeface="Arial" charset="0"/>
            </a:endParaRPr>
          </a:p>
          <a:p>
            <a:pPr marL="457200" indent="-457200" eaLnBrk="1" hangingPunct="1">
              <a:buSzPct val="100000"/>
            </a:pPr>
            <a:endParaRPr kumimoji="1" lang="en-US" altLang="ko-KR">
              <a:latin typeface="Arial" charset="0"/>
            </a:endParaRPr>
          </a:p>
          <a:p>
            <a:pPr marL="457200" indent="-457200" eaLnBrk="1" hangingPunct="1">
              <a:buSzPct val="100000"/>
            </a:pPr>
            <a:endParaRPr kumimoji="1" lang="en-US" altLang="ko-KR">
              <a:latin typeface="Arial" charset="0"/>
            </a:endParaRPr>
          </a:p>
          <a:p>
            <a:pPr marL="457200" indent="-457200" eaLnBrk="1" hangingPunct="1">
              <a:buSzPct val="100000"/>
            </a:pPr>
            <a:endParaRPr kumimoji="1" lang="en-US" altLang="ko-KR">
              <a:latin typeface="Arial" charset="0"/>
            </a:endParaRPr>
          </a:p>
          <a:p>
            <a:pPr marL="457200" indent="-457200" eaLnBrk="1" hangingPunct="1">
              <a:buSzPct val="100000"/>
            </a:pPr>
            <a:endParaRPr kumimoji="1" lang="en-US" altLang="ko-KR">
              <a:latin typeface="Arial" charset="0"/>
            </a:endParaRPr>
          </a:p>
          <a:p>
            <a:pPr marL="457200" indent="-457200" eaLnBrk="1" hangingPunct="1">
              <a:buSzPct val="100000"/>
            </a:pPr>
            <a:endParaRPr kumimoji="1" lang="en-US" altLang="ko-KR">
              <a:latin typeface="Arial" charset="0"/>
            </a:endParaRPr>
          </a:p>
          <a:p>
            <a:pPr marL="457200" indent="-457200" eaLnBrk="1" hangingPunct="1">
              <a:buSzPct val="100000"/>
            </a:pPr>
            <a:endParaRPr kumimoji="1" lang="en-US" altLang="ko-KR">
              <a:latin typeface="Arial" charset="0"/>
            </a:endParaRPr>
          </a:p>
          <a:p>
            <a:pPr marL="457200" indent="-457200" eaLnBrk="1" hangingPunct="1">
              <a:buSzPct val="100000"/>
            </a:pPr>
            <a:endParaRPr kumimoji="1" lang="en-US" altLang="ko-KR">
              <a:latin typeface="Arial" charset="0"/>
            </a:endParaRPr>
          </a:p>
          <a:p>
            <a:pPr marL="457200" indent="-457200" eaLnBrk="1" hangingPunct="1">
              <a:buSzPct val="100000"/>
            </a:pPr>
            <a:endParaRPr kumimoji="1" lang="en-US" altLang="ko-KR">
              <a:latin typeface="Arial" charset="0"/>
            </a:endParaRPr>
          </a:p>
          <a:p>
            <a:pPr marL="457200" indent="-457200" eaLnBrk="1" hangingPunct="1">
              <a:buSzPct val="100000"/>
            </a:pPr>
            <a:endParaRPr kumimoji="1" lang="en-US" altLang="ko-KR">
              <a:latin typeface="Arial" charset="0"/>
            </a:endParaRPr>
          </a:p>
          <a:p>
            <a:pPr marL="457200" indent="-457200" eaLnBrk="1" hangingPunct="1">
              <a:buSzPct val="100000"/>
            </a:pPr>
            <a:endParaRPr kumimoji="1" lang="en-US" altLang="ko-KR">
              <a:latin typeface="Arial" charset="0"/>
            </a:endParaRPr>
          </a:p>
          <a:p>
            <a:pPr marL="457200" indent="-457200" eaLnBrk="1" hangingPunct="1">
              <a:buSzPct val="100000"/>
            </a:pPr>
            <a:endParaRPr kumimoji="1" lang="en-US" altLang="ko-KR">
              <a:latin typeface="Arial" charset="0"/>
            </a:endParaRPr>
          </a:p>
          <a:p>
            <a:pPr marL="457200" indent="-457200" eaLnBrk="1" hangingPunct="1">
              <a:buSzPct val="100000"/>
            </a:pPr>
            <a:endParaRPr kumimoji="1" lang="en-US" altLang="ko-KR">
              <a:latin typeface="Arial" charset="0"/>
            </a:endParaRPr>
          </a:p>
          <a:p>
            <a:pPr marL="457200" indent="-457200" eaLnBrk="1" hangingPunct="1">
              <a:buSzPct val="100000"/>
            </a:pPr>
            <a:endParaRPr kumimoji="1" lang="en-US" altLang="ko-KR">
              <a:latin typeface="Arial" charset="0"/>
            </a:endParaRPr>
          </a:p>
          <a:p>
            <a:pPr marL="457200" indent="-457200" eaLnBrk="1" hangingPunct="1">
              <a:buSzPct val="100000"/>
            </a:pPr>
            <a:endParaRPr kumimoji="1" lang="en-US" altLang="ko-KR">
              <a:latin typeface="Arial" charset="0"/>
            </a:endParaRPr>
          </a:p>
          <a:p>
            <a:pPr marL="457200" indent="-457200" eaLnBrk="1" hangingPunct="1">
              <a:buSzPct val="100000"/>
            </a:pPr>
            <a:endParaRPr kumimoji="1" lang="en-US" altLang="ko-KR">
              <a:latin typeface="Arial" charset="0"/>
            </a:endParaRPr>
          </a:p>
          <a:p>
            <a:pPr marL="457200" indent="-457200" eaLnBrk="1" hangingPunct="1">
              <a:buSzPct val="100000"/>
            </a:pPr>
            <a:endParaRPr kumimoji="1" lang="en-US" altLang="ko-KR">
              <a:latin typeface="Arial" charset="0"/>
            </a:endParaRPr>
          </a:p>
          <a:p>
            <a:pPr marL="457200" indent="-457200" eaLnBrk="1" hangingPunct="1">
              <a:buSzPct val="100000"/>
            </a:pPr>
            <a:endParaRPr kumimoji="1" lang="en-US" altLang="ko-KR">
              <a:latin typeface="Arial" charset="0"/>
            </a:endParaRPr>
          </a:p>
        </p:txBody>
      </p:sp>
      <p:sp>
        <p:nvSpPr>
          <p:cNvPr id="3077" name="Rectangle 4"/>
          <p:cNvSpPr>
            <a:spLocks noChangeArrowheads="1"/>
          </p:cNvSpPr>
          <p:nvPr/>
        </p:nvSpPr>
        <p:spPr bwMode="auto">
          <a:xfrm>
            <a:off x="3429000" y="776288"/>
            <a:ext cx="3124200" cy="8901112"/>
          </a:xfrm>
          <a:prstGeom prst="rect">
            <a:avLst/>
          </a:prstGeom>
          <a:noFill/>
          <a:ln w="9525" algn="ctr">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rIns="90000"/>
          <a:lstStyle/>
          <a:p>
            <a:pPr marL="457200" indent="-457200" eaLnBrk="1" hangingPunct="1">
              <a:buSzPct val="100000"/>
            </a:pPr>
            <a:endParaRPr kumimoji="1" lang="en-US" altLang="ko-KR">
              <a:latin typeface="Arial" charset="0"/>
            </a:endParaRPr>
          </a:p>
          <a:p>
            <a:pPr marL="457200" indent="-457200" eaLnBrk="1" hangingPunct="1">
              <a:buSzPct val="100000"/>
            </a:pPr>
            <a:endParaRPr kumimoji="1" lang="en-US" altLang="ko-KR">
              <a:latin typeface="Arial" charset="0"/>
            </a:endParaRPr>
          </a:p>
          <a:p>
            <a:pPr marL="457200" indent="-457200" eaLnBrk="1" hangingPunct="1">
              <a:buSzPct val="100000"/>
            </a:pPr>
            <a:endParaRPr kumimoji="1" lang="en-US" altLang="ko-KR">
              <a:latin typeface="Arial" charset="0"/>
            </a:endParaRPr>
          </a:p>
          <a:p>
            <a:pPr marL="457200" indent="-457200" eaLnBrk="1" hangingPunct="1">
              <a:buSzPct val="100000"/>
            </a:pPr>
            <a:endParaRPr kumimoji="1" lang="en-US" altLang="ko-KR">
              <a:latin typeface="Arial" charset="0"/>
            </a:endParaRPr>
          </a:p>
          <a:p>
            <a:pPr marL="457200" indent="-457200" eaLnBrk="1" hangingPunct="1">
              <a:buSzPct val="100000"/>
            </a:pPr>
            <a:endParaRPr kumimoji="1" lang="en-US" altLang="ko-KR">
              <a:latin typeface="Arial" charset="0"/>
            </a:endParaRPr>
          </a:p>
          <a:p>
            <a:pPr marL="457200" indent="-457200" eaLnBrk="1" hangingPunct="1">
              <a:buSzPct val="100000"/>
            </a:pPr>
            <a:endParaRPr kumimoji="1" lang="en-US" altLang="ko-KR">
              <a:latin typeface="Arial" charset="0"/>
            </a:endParaRPr>
          </a:p>
          <a:p>
            <a:pPr marL="457200" indent="-457200" eaLnBrk="1" hangingPunct="1">
              <a:buSzPct val="100000"/>
            </a:pPr>
            <a:endParaRPr kumimoji="1" lang="en-US" altLang="ko-KR">
              <a:latin typeface="Arial" charset="0"/>
            </a:endParaRPr>
          </a:p>
          <a:p>
            <a:pPr marL="457200" indent="-457200" eaLnBrk="1" hangingPunct="1">
              <a:buSzPct val="100000"/>
            </a:pPr>
            <a:endParaRPr kumimoji="1" lang="en-US" altLang="ko-KR">
              <a:latin typeface="Arial" charset="0"/>
            </a:endParaRPr>
          </a:p>
          <a:p>
            <a:pPr marL="457200" indent="-457200" eaLnBrk="1" hangingPunct="1">
              <a:buSzPct val="100000"/>
            </a:pPr>
            <a:endParaRPr kumimoji="1" lang="en-US" altLang="ko-KR">
              <a:latin typeface="Arial" charset="0"/>
            </a:endParaRPr>
          </a:p>
          <a:p>
            <a:pPr marL="457200" indent="-457200" eaLnBrk="1" hangingPunct="1">
              <a:buSzPct val="100000"/>
            </a:pPr>
            <a:endParaRPr kumimoji="1" lang="en-US" altLang="ko-KR">
              <a:latin typeface="Arial" charset="0"/>
            </a:endParaRPr>
          </a:p>
          <a:p>
            <a:pPr marL="457200" indent="-457200" eaLnBrk="1" hangingPunct="1">
              <a:buSzPct val="100000"/>
            </a:pPr>
            <a:endParaRPr kumimoji="1" lang="en-US" altLang="ko-KR">
              <a:latin typeface="Arial" charset="0"/>
            </a:endParaRPr>
          </a:p>
          <a:p>
            <a:pPr marL="457200" indent="-457200" eaLnBrk="1" hangingPunct="1">
              <a:buSzPct val="100000"/>
            </a:pPr>
            <a:endParaRPr kumimoji="1" lang="en-US" altLang="ko-KR">
              <a:latin typeface="Arial" charset="0"/>
            </a:endParaRPr>
          </a:p>
          <a:p>
            <a:pPr marL="457200" indent="-457200" eaLnBrk="1" hangingPunct="1">
              <a:buSzPct val="100000"/>
            </a:pPr>
            <a:endParaRPr kumimoji="1" lang="en-US" altLang="ko-KR">
              <a:latin typeface="Arial" charset="0"/>
            </a:endParaRPr>
          </a:p>
          <a:p>
            <a:pPr marL="457200" indent="-457200" eaLnBrk="1" hangingPunct="1">
              <a:buSzPct val="100000"/>
            </a:pPr>
            <a:endParaRPr kumimoji="1" lang="en-US" altLang="ko-KR">
              <a:latin typeface="Arial" charset="0"/>
            </a:endParaRPr>
          </a:p>
          <a:p>
            <a:pPr marL="457200" indent="-457200" eaLnBrk="1" hangingPunct="1">
              <a:buSzPct val="100000"/>
            </a:pPr>
            <a:endParaRPr kumimoji="1" lang="en-US" altLang="ko-KR">
              <a:latin typeface="Arial" charset="0"/>
            </a:endParaRPr>
          </a:p>
          <a:p>
            <a:pPr marL="457200" indent="-457200" eaLnBrk="1" hangingPunct="1">
              <a:buSzPct val="100000"/>
            </a:pPr>
            <a:endParaRPr kumimoji="1" lang="en-US" altLang="ko-KR">
              <a:latin typeface="Arial" charset="0"/>
            </a:endParaRPr>
          </a:p>
          <a:p>
            <a:pPr marL="457200" indent="-457200" eaLnBrk="1" hangingPunct="1">
              <a:buSzPct val="100000"/>
            </a:pPr>
            <a:endParaRPr kumimoji="1" lang="en-US" altLang="ko-KR">
              <a:latin typeface="Arial" charset="0"/>
            </a:endParaRPr>
          </a:p>
          <a:p>
            <a:pPr marL="457200" indent="-457200" eaLnBrk="1" hangingPunct="1">
              <a:buSzPct val="100000"/>
            </a:pPr>
            <a:endParaRPr kumimoji="1" lang="en-US" altLang="ko-KR">
              <a:latin typeface="Arial" charset="0"/>
            </a:endParaRPr>
          </a:p>
          <a:p>
            <a:pPr marL="457200" indent="-457200" eaLnBrk="1" hangingPunct="1">
              <a:buSzPct val="100000"/>
            </a:pPr>
            <a:endParaRPr kumimoji="1" lang="en-US" altLang="ko-KR">
              <a:latin typeface="Arial" charset="0"/>
            </a:endParaRPr>
          </a:p>
          <a:p>
            <a:pPr marL="457200" indent="-457200" eaLnBrk="1" hangingPunct="1">
              <a:buSzPct val="100000"/>
            </a:pPr>
            <a:endParaRPr kumimoji="1" lang="en-US" altLang="ko-KR">
              <a:latin typeface="Arial" charset="0"/>
            </a:endParaRPr>
          </a:p>
        </p:txBody>
      </p:sp>
      <p:sp>
        <p:nvSpPr>
          <p:cNvPr id="3078" name="Rectangle 139"/>
          <p:cNvSpPr>
            <a:spLocks noChangeArrowheads="1"/>
          </p:cNvSpPr>
          <p:nvPr/>
        </p:nvSpPr>
        <p:spPr bwMode="auto">
          <a:xfrm>
            <a:off x="304800" y="776288"/>
            <a:ext cx="3124200" cy="1054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28588" indent="-128588" eaLnBrk="1" hangingPunct="1">
              <a:buSzPct val="100000"/>
            </a:pPr>
            <a:r>
              <a:rPr kumimoji="1" lang="vi-VN" altLang="ko-KR">
                <a:latin typeface="Arial" charset="0"/>
              </a:rPr>
              <a:t>1. Nếu số hiệu nguyên tử của Germanium (Ge) là 32 thì số electron trong mỗi quỹ đạo</a:t>
            </a:r>
            <a:r>
              <a:rPr kumimoji="1" lang="en-US" altLang="ko-KR">
                <a:latin typeface="Arial" charset="0"/>
              </a:rPr>
              <a:t> </a:t>
            </a:r>
            <a:r>
              <a:rPr kumimoji="1" lang="vi-VN" altLang="ko-KR">
                <a:latin typeface="Arial" charset="0"/>
              </a:rPr>
              <a:t>là bao nhiêu?</a:t>
            </a:r>
          </a:p>
          <a:p>
            <a:pPr marL="128588" indent="-128588" eaLnBrk="1" hangingPunct="1">
              <a:buSzPct val="100000"/>
            </a:pPr>
            <a:endParaRPr kumimoji="1" lang="en-US" altLang="ko-KR">
              <a:latin typeface="Arial" charset="0"/>
            </a:endParaRPr>
          </a:p>
          <a:p>
            <a:pPr marL="128588" indent="-128588" eaLnBrk="1" hangingPunct="1">
              <a:buSzPct val="100000"/>
            </a:pPr>
            <a:r>
              <a:rPr kumimoji="1" lang="vi-VN" altLang="ko-KR">
                <a:latin typeface="Arial" charset="0"/>
              </a:rPr>
              <a:t>① K = 3</a:t>
            </a:r>
          </a:p>
          <a:p>
            <a:pPr marL="128588" indent="-128588" eaLnBrk="1" hangingPunct="1">
              <a:buSzPct val="100000"/>
            </a:pPr>
            <a:r>
              <a:rPr kumimoji="1" lang="vi-VN" altLang="ko-KR">
                <a:latin typeface="Arial" charset="0"/>
              </a:rPr>
              <a:t>② L = 9</a:t>
            </a:r>
          </a:p>
          <a:p>
            <a:pPr marL="128588" indent="-128588" eaLnBrk="1" hangingPunct="1">
              <a:buSzPct val="100000"/>
            </a:pPr>
            <a:r>
              <a:rPr kumimoji="1" lang="vi-VN" altLang="ko-KR">
                <a:latin typeface="Arial" charset="0"/>
              </a:rPr>
              <a:t>③ M = 16</a:t>
            </a:r>
          </a:p>
          <a:p>
            <a:pPr marL="128588" indent="-128588" eaLnBrk="1" hangingPunct="1">
              <a:buSzPct val="100000"/>
            </a:pPr>
            <a:r>
              <a:rPr kumimoji="1" lang="vi-VN" altLang="ko-KR">
                <a:latin typeface="Arial" charset="0"/>
              </a:rPr>
              <a:t>④ N = 4</a:t>
            </a:r>
          </a:p>
        </p:txBody>
      </p:sp>
      <p:sp>
        <p:nvSpPr>
          <p:cNvPr id="3079" name="Rectangle 140"/>
          <p:cNvSpPr>
            <a:spLocks noChangeArrowheads="1"/>
          </p:cNvSpPr>
          <p:nvPr/>
        </p:nvSpPr>
        <p:spPr bwMode="auto">
          <a:xfrm>
            <a:off x="304800" y="4884739"/>
            <a:ext cx="3124200" cy="104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28588" indent="-128588" eaLnBrk="1" hangingPunct="1">
              <a:buSzPct val="100000"/>
            </a:pPr>
            <a:r>
              <a:rPr kumimoji="1" lang="vi-VN" altLang="ko-KR">
                <a:latin typeface="Arial" charset="0"/>
              </a:rPr>
              <a:t>4. Giải thích dưới đây mô tả hiện tượng gì?</a:t>
            </a:r>
            <a:r>
              <a:rPr kumimoji="1" lang="en-US" altLang="ko-KR">
                <a:latin typeface="Arial" charset="0"/>
              </a:rPr>
              <a:t/>
            </a:r>
            <a:br>
              <a:rPr kumimoji="1" lang="en-US" altLang="ko-KR">
                <a:latin typeface="Arial" charset="0"/>
              </a:rPr>
            </a:br>
            <a:r>
              <a:rPr kumimoji="1" lang="vi-VN" altLang="ko-KR">
                <a:latin typeface="Arial" charset="0"/>
              </a:rPr>
              <a:t>[Các electron của quỹ đạo nhận năng lượng mạnh hơn nên các electron quỹ đạo trong nguyên tử trở thành electron tự do]</a:t>
            </a:r>
          </a:p>
          <a:p>
            <a:pPr marL="128588" indent="-128588" eaLnBrk="1" hangingPunct="1">
              <a:buSzPct val="100000"/>
            </a:pPr>
            <a:endParaRPr kumimoji="1" lang="en-US" altLang="ko-KR">
              <a:latin typeface="Arial" charset="0"/>
            </a:endParaRPr>
          </a:p>
          <a:p>
            <a:pPr marL="128588" indent="-128588" eaLnBrk="1" hangingPunct="1">
              <a:buSzPct val="100000"/>
            </a:pPr>
            <a:r>
              <a:rPr kumimoji="1" lang="vi-VN" altLang="ko-KR">
                <a:latin typeface="Arial" charset="0"/>
              </a:rPr>
              <a:t>  ① Sự kích thích</a:t>
            </a:r>
            <a:r>
              <a:rPr kumimoji="1" lang="en-US" altLang="ko-KR">
                <a:latin typeface="Arial" charset="0"/>
              </a:rPr>
              <a:t>		</a:t>
            </a:r>
            <a:r>
              <a:rPr kumimoji="1" lang="vi-VN" altLang="ko-KR">
                <a:latin typeface="Arial" charset="0"/>
              </a:rPr>
              <a:t>② Điện ly</a:t>
            </a:r>
          </a:p>
          <a:p>
            <a:pPr marL="128588" indent="-128588" eaLnBrk="1" hangingPunct="1">
              <a:buSzPct val="100000"/>
            </a:pPr>
            <a:r>
              <a:rPr kumimoji="1" lang="vi-VN" altLang="ko-KR">
                <a:latin typeface="Arial" charset="0"/>
              </a:rPr>
              <a:t>  ③ Phóng bức xạ điện từ</a:t>
            </a:r>
            <a:r>
              <a:rPr kumimoji="1" lang="en-US" altLang="ko-KR">
                <a:latin typeface="Arial" charset="0"/>
              </a:rPr>
              <a:t>	</a:t>
            </a:r>
            <a:r>
              <a:rPr kumimoji="1" lang="vi-VN" altLang="ko-KR">
                <a:latin typeface="Arial" charset="0"/>
              </a:rPr>
              <a:t>④ Quang tử</a:t>
            </a:r>
          </a:p>
        </p:txBody>
      </p:sp>
      <p:sp>
        <p:nvSpPr>
          <p:cNvPr id="3080" name="Rectangle 143"/>
          <p:cNvSpPr>
            <a:spLocks noChangeArrowheads="1"/>
          </p:cNvSpPr>
          <p:nvPr/>
        </p:nvSpPr>
        <p:spPr bwMode="auto">
          <a:xfrm>
            <a:off x="3427413" y="2989263"/>
            <a:ext cx="3263900"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93675" indent="-193675" eaLnBrk="1" hangingPunct="1">
              <a:buSzPct val="100000"/>
            </a:pPr>
            <a:r>
              <a:rPr kumimoji="1" lang="vi-VN" altLang="ko-KR">
                <a:latin typeface="Arial" charset="0"/>
              </a:rPr>
              <a:t>10. Hiện tượng nào làm xuất hiện suất điện động</a:t>
            </a:r>
            <a:r>
              <a:rPr kumimoji="1" lang="en-US" altLang="ko-KR">
                <a:latin typeface="Arial" charset="0"/>
              </a:rPr>
              <a:t> </a:t>
            </a:r>
            <a:r>
              <a:rPr kumimoji="1" lang="vi-VN" altLang="ko-KR">
                <a:latin typeface="Arial" charset="0"/>
              </a:rPr>
              <a:t>khi thay đổi từ thông đi qua cuộn dây?       </a:t>
            </a:r>
          </a:p>
          <a:p>
            <a:pPr marL="193675" indent="-193675" eaLnBrk="1" hangingPunct="1">
              <a:buSzPct val="100000"/>
            </a:pPr>
            <a:endParaRPr kumimoji="1" lang="en-US" altLang="ko-KR">
              <a:latin typeface="Arial" charset="0"/>
            </a:endParaRPr>
          </a:p>
          <a:p>
            <a:pPr marL="193675" indent="-193675" eaLnBrk="1" hangingPunct="1">
              <a:buSzPct val="100000"/>
            </a:pPr>
            <a:r>
              <a:rPr kumimoji="1" lang="vi-VN" altLang="ko-KR">
                <a:latin typeface="Arial" charset="0"/>
              </a:rPr>
              <a:t>① Cảm ứng điện từ</a:t>
            </a:r>
            <a:r>
              <a:rPr kumimoji="1" lang="en-US" altLang="ko-KR">
                <a:latin typeface="Arial" charset="0"/>
              </a:rPr>
              <a:t>   </a:t>
            </a:r>
            <a:r>
              <a:rPr kumimoji="1" lang="vi-VN" altLang="ko-KR">
                <a:latin typeface="Arial" charset="0"/>
              </a:rPr>
              <a:t>② Suất điện động cảm ứng  </a:t>
            </a:r>
          </a:p>
          <a:p>
            <a:pPr marL="193675" indent="-193675" eaLnBrk="1" hangingPunct="1">
              <a:buSzPct val="100000"/>
            </a:pPr>
            <a:r>
              <a:rPr kumimoji="1" lang="vi-VN" altLang="ko-KR">
                <a:latin typeface="Arial" charset="0"/>
              </a:rPr>
              <a:t>③ Định luật Lenz</a:t>
            </a:r>
            <a:r>
              <a:rPr kumimoji="1" lang="en-US" altLang="ko-KR">
                <a:latin typeface="Arial" charset="0"/>
              </a:rPr>
              <a:t>	      </a:t>
            </a:r>
            <a:r>
              <a:rPr kumimoji="1" lang="vi-VN" altLang="ko-KR">
                <a:latin typeface="Arial" charset="0"/>
              </a:rPr>
              <a:t>④ Chiều của suất điện động cảm ứng</a:t>
            </a:r>
          </a:p>
        </p:txBody>
      </p:sp>
      <p:sp>
        <p:nvSpPr>
          <p:cNvPr id="3081" name="Rectangle 145"/>
          <p:cNvSpPr>
            <a:spLocks noChangeArrowheads="1"/>
          </p:cNvSpPr>
          <p:nvPr/>
        </p:nvSpPr>
        <p:spPr bwMode="auto">
          <a:xfrm>
            <a:off x="3427414" y="763589"/>
            <a:ext cx="3170237" cy="827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28588" indent="-128588" eaLnBrk="1" hangingPunct="1">
              <a:buSzPct val="100000"/>
            </a:pPr>
            <a:r>
              <a:rPr kumimoji="1" lang="vi-VN" altLang="ko-KR">
                <a:latin typeface="Arial" charset="0"/>
              </a:rPr>
              <a:t>8. Khi Mylar Capacitor có kích cỡ là 203K thì dung lượng là bao nhiêu?       </a:t>
            </a:r>
          </a:p>
          <a:p>
            <a:pPr marL="128588" indent="-128588" eaLnBrk="1" hangingPunct="1">
              <a:buSzPct val="100000"/>
            </a:pPr>
            <a:endParaRPr kumimoji="1" lang="en-US" altLang="ko-KR">
              <a:latin typeface="Arial" charset="0"/>
            </a:endParaRPr>
          </a:p>
          <a:p>
            <a:pPr marL="128588" indent="-128588" eaLnBrk="1" hangingPunct="1">
              <a:buSzPct val="100000"/>
            </a:pPr>
            <a:r>
              <a:rPr kumimoji="1" lang="vi-VN" altLang="ko-KR">
                <a:latin typeface="Arial" charset="0"/>
              </a:rPr>
              <a:t>① 200.000㎊</a:t>
            </a:r>
            <a:r>
              <a:rPr kumimoji="1" lang="en-US" altLang="ko-KR">
                <a:latin typeface="Arial" charset="0"/>
              </a:rPr>
              <a:t>		</a:t>
            </a:r>
            <a:r>
              <a:rPr kumimoji="1" lang="vi-VN" altLang="ko-KR">
                <a:latin typeface="Arial" charset="0"/>
              </a:rPr>
              <a:t>② 2.000.000㎊</a:t>
            </a:r>
          </a:p>
          <a:p>
            <a:pPr marL="128588" indent="-128588" eaLnBrk="1" hangingPunct="1">
              <a:buSzPct val="100000"/>
            </a:pPr>
            <a:r>
              <a:rPr kumimoji="1" lang="vi-VN" altLang="ko-KR">
                <a:latin typeface="Arial" charset="0"/>
              </a:rPr>
              <a:t>③ 0,02㎌</a:t>
            </a:r>
            <a:r>
              <a:rPr kumimoji="1" lang="en-US" altLang="ko-KR">
                <a:latin typeface="Arial" charset="0"/>
              </a:rPr>
              <a:t>		</a:t>
            </a:r>
            <a:r>
              <a:rPr kumimoji="1" lang="vi-VN" altLang="ko-KR">
                <a:latin typeface="Arial" charset="0"/>
              </a:rPr>
              <a:t>④ 2㎊</a:t>
            </a:r>
          </a:p>
        </p:txBody>
      </p:sp>
      <p:sp>
        <p:nvSpPr>
          <p:cNvPr id="3082" name="Rectangle 146"/>
          <p:cNvSpPr>
            <a:spLocks noChangeArrowheads="1"/>
          </p:cNvSpPr>
          <p:nvPr/>
        </p:nvSpPr>
        <p:spPr bwMode="auto">
          <a:xfrm>
            <a:off x="3429000" y="4175126"/>
            <a:ext cx="3168650" cy="104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93675" indent="-193675" eaLnBrk="1" hangingPunct="1">
              <a:buSzPct val="100000"/>
            </a:pPr>
            <a:r>
              <a:rPr kumimoji="1" lang="vi-VN" altLang="ko-KR">
                <a:latin typeface="Arial" charset="0"/>
              </a:rPr>
              <a:t>11. Loại cuộn dây nào được sử dụng trong bộ lọc tần số cao?      </a:t>
            </a:r>
          </a:p>
          <a:p>
            <a:pPr marL="193675" indent="-193675" eaLnBrk="1" hangingPunct="1">
              <a:buSzPct val="100000"/>
            </a:pPr>
            <a:endParaRPr kumimoji="1" lang="en-US" altLang="ko-KR">
              <a:latin typeface="Arial" charset="0"/>
            </a:endParaRPr>
          </a:p>
          <a:p>
            <a:pPr marL="193675" indent="-193675" eaLnBrk="1" hangingPunct="1">
              <a:buSzPct val="100000"/>
            </a:pPr>
            <a:r>
              <a:rPr kumimoji="1" lang="vi-VN" altLang="ko-KR">
                <a:latin typeface="Arial" charset="0"/>
              </a:rPr>
              <a:t>① Variable</a:t>
            </a:r>
          </a:p>
          <a:p>
            <a:pPr marL="193675" indent="-193675" eaLnBrk="1" hangingPunct="1">
              <a:buSzPct val="100000"/>
            </a:pPr>
            <a:r>
              <a:rPr kumimoji="1" lang="vi-VN" altLang="ko-KR">
                <a:latin typeface="Arial" charset="0"/>
              </a:rPr>
              <a:t>② FCZ</a:t>
            </a:r>
          </a:p>
          <a:p>
            <a:pPr marL="193675" indent="-193675" eaLnBrk="1" hangingPunct="1">
              <a:buSzPct val="100000"/>
            </a:pPr>
            <a:r>
              <a:rPr kumimoji="1" lang="vi-VN" altLang="ko-KR">
                <a:latin typeface="Arial" charset="0"/>
              </a:rPr>
              <a:t>③ RFC</a:t>
            </a:r>
          </a:p>
          <a:p>
            <a:pPr marL="193675" indent="-193675" eaLnBrk="1" hangingPunct="1">
              <a:buSzPct val="100000"/>
            </a:pPr>
            <a:r>
              <a:rPr kumimoji="1" lang="vi-VN" altLang="ko-KR">
                <a:latin typeface="Arial" charset="0"/>
              </a:rPr>
              <a:t>④ IFT</a:t>
            </a:r>
          </a:p>
        </p:txBody>
      </p:sp>
      <p:sp>
        <p:nvSpPr>
          <p:cNvPr id="3083" name="Rectangle 147"/>
          <p:cNvSpPr>
            <a:spLocks noChangeArrowheads="1"/>
          </p:cNvSpPr>
          <p:nvPr/>
        </p:nvSpPr>
        <p:spPr bwMode="auto">
          <a:xfrm>
            <a:off x="304800" y="1985963"/>
            <a:ext cx="3124200" cy="1028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buSzPct val="100000"/>
            </a:pPr>
            <a:r>
              <a:rPr kumimoji="1" lang="vi-VN" altLang="ko-KR">
                <a:latin typeface="Arial" charset="0"/>
              </a:rPr>
              <a:t>2. Đâu là giải thích đúng về [Điện tích]?      </a:t>
            </a:r>
          </a:p>
          <a:p>
            <a:pPr eaLnBrk="1" hangingPunct="1">
              <a:buSzPct val="100000"/>
            </a:pPr>
            <a:endParaRPr kumimoji="1" lang="en-US" altLang="ko-KR">
              <a:latin typeface="Arial" charset="0"/>
            </a:endParaRPr>
          </a:p>
          <a:p>
            <a:pPr eaLnBrk="1" hangingPunct="1">
              <a:buSzPct val="100000"/>
            </a:pPr>
            <a:r>
              <a:rPr kumimoji="1" lang="vi-VN" altLang="ko-KR">
                <a:latin typeface="Arial" charset="0"/>
              </a:rPr>
              <a:t>① Tính chất điện thay đổi từ 0 thành +, –</a:t>
            </a:r>
          </a:p>
          <a:p>
            <a:pPr eaLnBrk="1" hangingPunct="1">
              <a:buSzPct val="100000"/>
            </a:pPr>
            <a:r>
              <a:rPr kumimoji="1" lang="vi-VN" altLang="ko-KR">
                <a:latin typeface="Arial" charset="0"/>
              </a:rPr>
              <a:t>② Vật nhiễm điện</a:t>
            </a:r>
          </a:p>
          <a:p>
            <a:pPr eaLnBrk="1" hangingPunct="1">
              <a:buSzPct val="100000"/>
            </a:pPr>
            <a:r>
              <a:rPr kumimoji="1" lang="vi-VN" altLang="ko-KR">
                <a:latin typeface="Arial" charset="0"/>
              </a:rPr>
              <a:t>③ Electron ra khỏi vùng cấm, năng lượng tăng lên</a:t>
            </a:r>
          </a:p>
          <a:p>
            <a:pPr eaLnBrk="1" hangingPunct="1">
              <a:buSzPct val="100000"/>
            </a:pPr>
            <a:r>
              <a:rPr kumimoji="1" lang="vi-VN" altLang="ko-KR">
                <a:latin typeface="Arial" charset="0"/>
              </a:rPr>
              <a:t>④ Điện sinh ra do các eletron tự do chuyển động giữa các nguyên tử</a:t>
            </a:r>
          </a:p>
        </p:txBody>
      </p:sp>
      <p:sp>
        <p:nvSpPr>
          <p:cNvPr id="3084" name="Rectangle 172"/>
          <p:cNvSpPr>
            <a:spLocks noChangeArrowheads="1"/>
          </p:cNvSpPr>
          <p:nvPr/>
        </p:nvSpPr>
        <p:spPr bwMode="auto">
          <a:xfrm>
            <a:off x="306388" y="7167563"/>
            <a:ext cx="3122612" cy="1058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28588" indent="-128588" eaLnBrk="1" hangingPunct="1">
              <a:buSzPct val="100000"/>
            </a:pPr>
            <a:r>
              <a:rPr kumimoji="1" lang="vi-VN" altLang="ko-KR">
                <a:latin typeface="Arial" charset="0"/>
              </a:rPr>
              <a:t>6. Đâu không phải là chế độ thu nhận sóng của máy hiện sóng?      </a:t>
            </a:r>
          </a:p>
          <a:p>
            <a:pPr marL="128588" indent="-128588" eaLnBrk="1" hangingPunct="1">
              <a:buSzPct val="100000"/>
            </a:pPr>
            <a:endParaRPr kumimoji="1" lang="en-US" altLang="ko-KR">
              <a:latin typeface="Arial" charset="0"/>
            </a:endParaRPr>
          </a:p>
          <a:p>
            <a:pPr marL="128588" indent="-128588" eaLnBrk="1" hangingPunct="1">
              <a:buSzPct val="100000"/>
            </a:pPr>
            <a:r>
              <a:rPr kumimoji="1" lang="vi-VN" altLang="ko-KR">
                <a:latin typeface="Arial" charset="0"/>
              </a:rPr>
              <a:t>① Trigger</a:t>
            </a:r>
          </a:p>
          <a:p>
            <a:pPr marL="128588" indent="-128588" eaLnBrk="1" hangingPunct="1">
              <a:buSzPct val="100000"/>
            </a:pPr>
            <a:r>
              <a:rPr kumimoji="1" lang="vi-VN" altLang="ko-KR">
                <a:latin typeface="Arial" charset="0"/>
              </a:rPr>
              <a:t>② Peak</a:t>
            </a:r>
          </a:p>
          <a:p>
            <a:pPr marL="128588" indent="-128588" eaLnBrk="1" hangingPunct="1">
              <a:buSzPct val="100000"/>
            </a:pPr>
            <a:r>
              <a:rPr kumimoji="1" lang="vi-VN" altLang="ko-KR">
                <a:latin typeface="Arial" charset="0"/>
              </a:rPr>
              <a:t>③ Average</a:t>
            </a:r>
          </a:p>
          <a:p>
            <a:pPr marL="128588" indent="-128588" eaLnBrk="1" hangingPunct="1">
              <a:buSzPct val="100000"/>
            </a:pPr>
            <a:r>
              <a:rPr kumimoji="1" lang="vi-VN" altLang="ko-KR">
                <a:latin typeface="Arial" charset="0"/>
              </a:rPr>
              <a:t>④ Sample</a:t>
            </a:r>
          </a:p>
        </p:txBody>
      </p:sp>
      <p:sp>
        <p:nvSpPr>
          <p:cNvPr id="3085" name="Rectangle 173"/>
          <p:cNvSpPr>
            <a:spLocks noChangeArrowheads="1"/>
          </p:cNvSpPr>
          <p:nvPr/>
        </p:nvSpPr>
        <p:spPr bwMode="auto">
          <a:xfrm>
            <a:off x="304800" y="6088063"/>
            <a:ext cx="3124200" cy="9239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buSzPct val="100000"/>
            </a:pPr>
            <a:r>
              <a:rPr kumimoji="1" lang="vi-VN" altLang="ko-KR">
                <a:latin typeface="Arial" charset="0"/>
              </a:rPr>
              <a:t>5. Chu kỳ (T) của dạng sóng 3V/500Hz là bao nhiêu?       </a:t>
            </a:r>
          </a:p>
          <a:p>
            <a:pPr eaLnBrk="1" hangingPunct="1">
              <a:buSzPct val="100000"/>
            </a:pPr>
            <a:endParaRPr kumimoji="1" lang="en-US" altLang="ko-KR">
              <a:latin typeface="Arial" charset="0"/>
            </a:endParaRPr>
          </a:p>
          <a:p>
            <a:pPr eaLnBrk="1" hangingPunct="1">
              <a:buSzPct val="100000"/>
            </a:pPr>
            <a:r>
              <a:rPr kumimoji="1" lang="vi-VN" altLang="ko-KR">
                <a:latin typeface="Arial" charset="0"/>
              </a:rPr>
              <a:t>① 0,5 ms</a:t>
            </a:r>
          </a:p>
          <a:p>
            <a:pPr eaLnBrk="1" hangingPunct="1">
              <a:buSzPct val="100000"/>
            </a:pPr>
            <a:r>
              <a:rPr kumimoji="1" lang="vi-VN" altLang="ko-KR">
                <a:latin typeface="Arial" charset="0"/>
              </a:rPr>
              <a:t>② 2 ms</a:t>
            </a:r>
          </a:p>
          <a:p>
            <a:pPr eaLnBrk="1" hangingPunct="1">
              <a:buSzPct val="100000"/>
            </a:pPr>
            <a:r>
              <a:rPr kumimoji="1" lang="vi-VN" altLang="ko-KR">
                <a:latin typeface="Arial" charset="0"/>
              </a:rPr>
              <a:t>③ 500 ms</a:t>
            </a:r>
          </a:p>
          <a:p>
            <a:pPr eaLnBrk="1" hangingPunct="1">
              <a:buSzPct val="100000"/>
            </a:pPr>
            <a:r>
              <a:rPr kumimoji="1" lang="vi-VN" altLang="ko-KR">
                <a:latin typeface="Arial" charset="0"/>
              </a:rPr>
              <a:t>④ 1,5 s</a:t>
            </a:r>
          </a:p>
        </p:txBody>
      </p:sp>
      <p:sp>
        <p:nvSpPr>
          <p:cNvPr id="3086" name="Rectangle 175"/>
          <p:cNvSpPr>
            <a:spLocks noChangeArrowheads="1"/>
          </p:cNvSpPr>
          <p:nvPr/>
        </p:nvSpPr>
        <p:spPr bwMode="auto">
          <a:xfrm>
            <a:off x="3427413" y="5391151"/>
            <a:ext cx="3132137" cy="1058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93675" indent="-193675" eaLnBrk="1" hangingPunct="1">
              <a:buSzPct val="100000"/>
            </a:pPr>
            <a:r>
              <a:rPr kumimoji="1" lang="vi-VN" altLang="ko-KR">
                <a:latin typeface="Arial" charset="0"/>
              </a:rPr>
              <a:t>12. Thiết bị nào dùng để đo điện trở cách điện khi dòng điện bị rò rỉ?    </a:t>
            </a:r>
          </a:p>
          <a:p>
            <a:pPr marL="193675" indent="-193675" eaLnBrk="1" hangingPunct="1">
              <a:buSzPct val="100000"/>
            </a:pPr>
            <a:endParaRPr kumimoji="1" lang="en-US" altLang="ko-KR">
              <a:latin typeface="Arial" charset="0"/>
            </a:endParaRPr>
          </a:p>
          <a:p>
            <a:pPr marL="193675" indent="-193675" eaLnBrk="1" hangingPunct="1">
              <a:buSzPct val="100000"/>
            </a:pPr>
            <a:r>
              <a:rPr kumimoji="1" lang="vi-VN" altLang="ko-KR">
                <a:latin typeface="Arial" charset="0"/>
              </a:rPr>
              <a:t>① Máy đo điện trở</a:t>
            </a:r>
          </a:p>
          <a:p>
            <a:pPr marL="193675" indent="-193675" eaLnBrk="1" hangingPunct="1">
              <a:buSzPct val="100000"/>
            </a:pPr>
            <a:r>
              <a:rPr kumimoji="1" lang="vi-VN" altLang="ko-KR">
                <a:latin typeface="Arial" charset="0"/>
              </a:rPr>
              <a:t>② Đồng hồ kẹp</a:t>
            </a:r>
          </a:p>
          <a:p>
            <a:pPr marL="193675" indent="-193675" eaLnBrk="1" hangingPunct="1">
              <a:buSzPct val="100000"/>
            </a:pPr>
            <a:r>
              <a:rPr kumimoji="1" lang="vi-VN" altLang="ko-KR">
                <a:latin typeface="Arial" charset="0"/>
              </a:rPr>
              <a:t>③ Đồng hồ đo điện (DVM)</a:t>
            </a:r>
          </a:p>
          <a:p>
            <a:pPr marL="193675" indent="-193675" eaLnBrk="1" hangingPunct="1">
              <a:buSzPct val="100000"/>
            </a:pPr>
            <a:r>
              <a:rPr kumimoji="1" lang="vi-VN" altLang="ko-KR">
                <a:latin typeface="Arial" charset="0"/>
              </a:rPr>
              <a:t>④ Đồng hồ đo LCR</a:t>
            </a:r>
          </a:p>
        </p:txBody>
      </p:sp>
      <p:sp>
        <p:nvSpPr>
          <p:cNvPr id="3087" name="Rectangle 176"/>
          <p:cNvSpPr>
            <a:spLocks noChangeArrowheads="1"/>
          </p:cNvSpPr>
          <p:nvPr/>
        </p:nvSpPr>
        <p:spPr bwMode="auto">
          <a:xfrm>
            <a:off x="3422650" y="1758951"/>
            <a:ext cx="3175000" cy="1062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28588" indent="-128588" eaLnBrk="1" hangingPunct="1">
              <a:buSzPct val="100000"/>
            </a:pPr>
            <a:r>
              <a:rPr kumimoji="1" lang="vi-VN" altLang="ko-KR">
                <a:latin typeface="Arial" charset="0"/>
              </a:rPr>
              <a:t>9. Tụ điện dưới đây thuộc chủng loại gì?</a:t>
            </a:r>
            <a:r>
              <a:rPr kumimoji="1" lang="en-US" altLang="ko-KR">
                <a:latin typeface="Arial" charset="0"/>
              </a:rPr>
              <a:t/>
            </a:r>
            <a:br>
              <a:rPr kumimoji="1" lang="en-US" altLang="ko-KR">
                <a:latin typeface="Arial" charset="0"/>
              </a:rPr>
            </a:br>
            <a:r>
              <a:rPr kumimoji="1" lang="vi-VN" altLang="ko-KR">
                <a:latin typeface="Arial" charset="0"/>
              </a:rPr>
              <a:t>[Dùng để phản hồi mạch điện yêu cầu dao động ổn định]</a:t>
            </a:r>
          </a:p>
          <a:p>
            <a:pPr marL="128588" indent="-128588" eaLnBrk="1" hangingPunct="1">
              <a:buSzPct val="100000"/>
            </a:pPr>
            <a:r>
              <a:rPr kumimoji="1" lang="vi-VN" altLang="ko-KR">
                <a:latin typeface="Arial" charset="0"/>
              </a:rPr>
              <a:t> </a:t>
            </a:r>
          </a:p>
          <a:p>
            <a:pPr marL="128588" indent="-128588" eaLnBrk="1" hangingPunct="1">
              <a:buSzPct val="100000"/>
            </a:pPr>
            <a:r>
              <a:rPr kumimoji="1" lang="vi-VN" altLang="ko-KR">
                <a:latin typeface="Arial" charset="0"/>
              </a:rPr>
              <a:t>① Tantal</a:t>
            </a:r>
          </a:p>
          <a:p>
            <a:pPr marL="128588" indent="-128588" eaLnBrk="1" hangingPunct="1">
              <a:buSzPct val="100000"/>
            </a:pPr>
            <a:r>
              <a:rPr kumimoji="1" lang="vi-VN" altLang="ko-KR">
                <a:latin typeface="Arial" charset="0"/>
              </a:rPr>
              <a:t>② Ceramic</a:t>
            </a:r>
          </a:p>
          <a:p>
            <a:pPr marL="128588" indent="-128588" eaLnBrk="1" hangingPunct="1">
              <a:buSzPct val="100000"/>
            </a:pPr>
            <a:r>
              <a:rPr kumimoji="1" lang="vi-VN" altLang="ko-KR">
                <a:latin typeface="Arial" charset="0"/>
              </a:rPr>
              <a:t>③ Styrol</a:t>
            </a:r>
          </a:p>
          <a:p>
            <a:pPr marL="128588" indent="-128588" eaLnBrk="1" hangingPunct="1">
              <a:buSzPct val="100000"/>
            </a:pPr>
            <a:r>
              <a:rPr kumimoji="1" lang="vi-VN" altLang="ko-KR">
                <a:latin typeface="Arial" charset="0"/>
              </a:rPr>
              <a:t>④ Mylar</a:t>
            </a:r>
          </a:p>
        </p:txBody>
      </p:sp>
      <p:sp>
        <p:nvSpPr>
          <p:cNvPr id="3088" name="Rectangle 177"/>
          <p:cNvSpPr>
            <a:spLocks noChangeArrowheads="1"/>
          </p:cNvSpPr>
          <p:nvPr/>
        </p:nvSpPr>
        <p:spPr bwMode="auto">
          <a:xfrm>
            <a:off x="3429000" y="6618289"/>
            <a:ext cx="3136900" cy="9239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buSzPct val="100000"/>
            </a:pPr>
            <a:r>
              <a:rPr kumimoji="1" lang="vi-VN" altLang="ko-KR">
                <a:latin typeface="Arial" charset="0"/>
              </a:rPr>
              <a:t>13. TR [C1815] thuộc loại nào dưới đây?       </a:t>
            </a:r>
          </a:p>
          <a:p>
            <a:pPr eaLnBrk="1" hangingPunct="1">
              <a:buSzPct val="100000"/>
            </a:pPr>
            <a:endParaRPr kumimoji="1" lang="en-US" altLang="ko-KR">
              <a:latin typeface="Arial" charset="0"/>
            </a:endParaRPr>
          </a:p>
          <a:p>
            <a:pPr eaLnBrk="1" hangingPunct="1">
              <a:buSzPct val="100000"/>
            </a:pPr>
            <a:r>
              <a:rPr kumimoji="1" lang="vi-VN" altLang="ko-KR">
                <a:latin typeface="Arial" charset="0"/>
              </a:rPr>
              <a:t>① NPN dùng cho tần số cao</a:t>
            </a:r>
          </a:p>
          <a:p>
            <a:pPr eaLnBrk="1" hangingPunct="1">
              <a:buSzPct val="100000"/>
            </a:pPr>
            <a:r>
              <a:rPr kumimoji="1" lang="vi-VN" altLang="ko-KR">
                <a:latin typeface="Arial" charset="0"/>
              </a:rPr>
              <a:t>② NPN dùng cho tần số thấp</a:t>
            </a:r>
          </a:p>
          <a:p>
            <a:pPr eaLnBrk="1" hangingPunct="1">
              <a:buSzPct val="100000"/>
            </a:pPr>
            <a:r>
              <a:rPr kumimoji="1" lang="vi-VN" altLang="ko-KR">
                <a:latin typeface="Arial" charset="0"/>
              </a:rPr>
              <a:t>③ PNP dùng cho tần số cao</a:t>
            </a:r>
          </a:p>
          <a:p>
            <a:pPr eaLnBrk="1" hangingPunct="1">
              <a:buSzPct val="100000"/>
            </a:pPr>
            <a:r>
              <a:rPr kumimoji="1" lang="vi-VN" altLang="ko-KR">
                <a:latin typeface="Arial" charset="0"/>
              </a:rPr>
              <a:t>④ PNP dùng cho tần số thấp</a:t>
            </a:r>
          </a:p>
        </p:txBody>
      </p:sp>
      <p:sp>
        <p:nvSpPr>
          <p:cNvPr id="3089" name="Rectangle 142"/>
          <p:cNvSpPr>
            <a:spLocks noChangeArrowheads="1"/>
          </p:cNvSpPr>
          <p:nvPr/>
        </p:nvSpPr>
        <p:spPr bwMode="auto">
          <a:xfrm>
            <a:off x="303214" y="8380414"/>
            <a:ext cx="3170237" cy="1206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28588" indent="-128588" eaLnBrk="1" hangingPunct="1">
              <a:buSzPct val="100000"/>
            </a:pPr>
            <a:r>
              <a:rPr kumimoji="1" lang="vi-VN" altLang="ko-KR">
                <a:latin typeface="Arial" charset="0"/>
              </a:rPr>
              <a:t>7. Khi mã màu điện trở màng kim loại có màu nâu, màu xanh lá, màu đen, màu nâu, màu bạc thì sai số là bao nhiêu?         </a:t>
            </a:r>
          </a:p>
          <a:p>
            <a:pPr marL="128588" indent="-128588" eaLnBrk="1" hangingPunct="1">
              <a:buSzPct val="100000"/>
            </a:pPr>
            <a:endParaRPr kumimoji="1" lang="en-US" altLang="ko-KR">
              <a:latin typeface="Arial" charset="0"/>
            </a:endParaRPr>
          </a:p>
          <a:p>
            <a:pPr marL="128588" indent="-128588" eaLnBrk="1" hangingPunct="1">
              <a:buSzPct val="100000"/>
            </a:pPr>
            <a:r>
              <a:rPr kumimoji="1" lang="vi-VN" altLang="ko-KR">
                <a:latin typeface="Arial" charset="0"/>
              </a:rPr>
              <a:t>① 5%</a:t>
            </a:r>
          </a:p>
          <a:p>
            <a:pPr marL="128588" indent="-128588" eaLnBrk="1" hangingPunct="1">
              <a:buSzPct val="100000"/>
            </a:pPr>
            <a:r>
              <a:rPr kumimoji="1" lang="vi-VN" altLang="ko-KR">
                <a:latin typeface="Arial" charset="0"/>
              </a:rPr>
              <a:t>② 10%</a:t>
            </a:r>
          </a:p>
          <a:p>
            <a:pPr marL="128588" indent="-128588" eaLnBrk="1" hangingPunct="1">
              <a:buSzPct val="100000"/>
            </a:pPr>
            <a:r>
              <a:rPr kumimoji="1" lang="vi-VN" altLang="ko-KR">
                <a:latin typeface="Arial" charset="0"/>
              </a:rPr>
              <a:t>③ 15% </a:t>
            </a:r>
          </a:p>
          <a:p>
            <a:pPr marL="128588" indent="-128588" eaLnBrk="1" hangingPunct="1">
              <a:buSzPct val="100000"/>
            </a:pPr>
            <a:r>
              <a:rPr kumimoji="1" lang="vi-VN" altLang="ko-KR">
                <a:latin typeface="Arial" charset="0"/>
              </a:rPr>
              <a:t>④ 20%</a:t>
            </a:r>
          </a:p>
        </p:txBody>
      </p:sp>
      <p:sp>
        <p:nvSpPr>
          <p:cNvPr id="3090" name="Rectangle 71"/>
          <p:cNvSpPr>
            <a:spLocks noChangeArrowheads="1"/>
          </p:cNvSpPr>
          <p:nvPr/>
        </p:nvSpPr>
        <p:spPr bwMode="auto">
          <a:xfrm>
            <a:off x="3441701" y="7712076"/>
            <a:ext cx="3124200" cy="784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93675" indent="-193675" eaLnBrk="1" hangingPunct="1">
              <a:buSzPct val="100000"/>
            </a:pPr>
            <a:r>
              <a:rPr kumimoji="1" lang="vi-VN" altLang="ko-KR">
                <a:latin typeface="Arial" charset="0"/>
              </a:rPr>
              <a:t>14. Loại linh kiện nào được mô tảdưới đây?</a:t>
            </a:r>
            <a:r>
              <a:rPr kumimoji="1" lang="en-US" altLang="ko-KR">
                <a:latin typeface="Arial" charset="0"/>
              </a:rPr>
              <a:t/>
            </a:r>
            <a:br>
              <a:rPr kumimoji="1" lang="en-US" altLang="ko-KR">
                <a:latin typeface="Arial" charset="0"/>
              </a:rPr>
            </a:br>
            <a:r>
              <a:rPr kumimoji="1" lang="vi-VN" altLang="ko-KR">
                <a:latin typeface="Arial" charset="0"/>
              </a:rPr>
              <a:t>[Điều khiển dòng điện xoay chiều bằng 3 cực] </a:t>
            </a:r>
          </a:p>
          <a:p>
            <a:pPr marL="193675" indent="-193675" eaLnBrk="1" hangingPunct="1">
              <a:buSzPct val="100000"/>
            </a:pPr>
            <a:endParaRPr kumimoji="1" lang="en-US" altLang="ko-KR">
              <a:latin typeface="Arial" charset="0"/>
            </a:endParaRPr>
          </a:p>
          <a:p>
            <a:pPr marL="193675" indent="-193675" eaLnBrk="1" hangingPunct="1">
              <a:buSzPct val="100000"/>
            </a:pPr>
            <a:r>
              <a:rPr kumimoji="1" lang="vi-VN" altLang="ko-KR">
                <a:latin typeface="Arial" charset="0"/>
              </a:rPr>
              <a:t>① Diode</a:t>
            </a:r>
            <a:r>
              <a:rPr kumimoji="1" lang="en-US" altLang="ko-KR">
                <a:latin typeface="Arial" charset="0"/>
              </a:rPr>
              <a:t>		</a:t>
            </a:r>
            <a:r>
              <a:rPr kumimoji="1" lang="vi-VN" altLang="ko-KR">
                <a:latin typeface="Arial" charset="0"/>
              </a:rPr>
              <a:t>② SCR</a:t>
            </a:r>
          </a:p>
          <a:p>
            <a:pPr marL="193675" indent="-193675" eaLnBrk="1" hangingPunct="1">
              <a:buSzPct val="100000"/>
            </a:pPr>
            <a:r>
              <a:rPr kumimoji="1" lang="vi-VN" altLang="ko-KR">
                <a:latin typeface="Arial" charset="0"/>
              </a:rPr>
              <a:t>③ Transistor</a:t>
            </a:r>
            <a:r>
              <a:rPr kumimoji="1" lang="en-US" altLang="ko-KR">
                <a:latin typeface="Arial" charset="0"/>
              </a:rPr>
              <a:t>		</a:t>
            </a:r>
            <a:r>
              <a:rPr kumimoji="1" lang="vi-VN" altLang="ko-KR">
                <a:latin typeface="Arial" charset="0"/>
              </a:rPr>
              <a:t>④ Triac</a:t>
            </a:r>
          </a:p>
        </p:txBody>
      </p:sp>
      <p:sp>
        <p:nvSpPr>
          <p:cNvPr id="3091" name="Rectangle 78"/>
          <p:cNvSpPr>
            <a:spLocks noChangeArrowheads="1"/>
          </p:cNvSpPr>
          <p:nvPr/>
        </p:nvSpPr>
        <p:spPr bwMode="auto">
          <a:xfrm>
            <a:off x="3441701" y="8664575"/>
            <a:ext cx="3121025" cy="922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buSzPct val="100000"/>
            </a:pPr>
            <a:r>
              <a:rPr kumimoji="1" lang="vi-VN" altLang="ko-KR">
                <a:latin typeface="Arial" charset="0"/>
              </a:rPr>
              <a:t>15. Đặc điểm nào sai khi nói về SSR?         </a:t>
            </a:r>
          </a:p>
          <a:p>
            <a:pPr eaLnBrk="1" hangingPunct="1">
              <a:buSzPct val="100000"/>
            </a:pPr>
            <a:endParaRPr kumimoji="1" lang="en-US" altLang="ko-KR">
              <a:latin typeface="Arial" charset="0"/>
            </a:endParaRPr>
          </a:p>
          <a:p>
            <a:pPr eaLnBrk="1" hangingPunct="1">
              <a:buSzPct val="100000"/>
            </a:pPr>
            <a:r>
              <a:rPr kumimoji="1" lang="vi-VN" altLang="ko-KR">
                <a:latin typeface="Arial" charset="0"/>
              </a:rPr>
              <a:t>① Độ tin cậy cao</a:t>
            </a:r>
          </a:p>
          <a:p>
            <a:pPr eaLnBrk="1" hangingPunct="1">
              <a:buSzPct val="100000"/>
            </a:pPr>
            <a:r>
              <a:rPr kumimoji="1" lang="vi-VN" altLang="ko-KR">
                <a:latin typeface="Arial" charset="0"/>
              </a:rPr>
              <a:t>② Dòng điện rò rỉ</a:t>
            </a:r>
          </a:p>
          <a:p>
            <a:pPr eaLnBrk="1" hangingPunct="1">
              <a:buSzPct val="100000"/>
            </a:pPr>
            <a:r>
              <a:rPr kumimoji="1" lang="vi-VN" altLang="ko-KR">
                <a:latin typeface="Arial" charset="0"/>
              </a:rPr>
              <a:t>③ Tính chống thấm cao</a:t>
            </a:r>
          </a:p>
          <a:p>
            <a:pPr eaLnBrk="1" hangingPunct="1">
              <a:buSzPct val="100000"/>
            </a:pPr>
            <a:r>
              <a:rPr kumimoji="1" lang="vi-VN" altLang="ko-KR">
                <a:latin typeface="Arial" charset="0"/>
              </a:rPr>
              <a:t>④ Tính năng cao</a:t>
            </a:r>
          </a:p>
        </p:txBody>
      </p:sp>
      <p:grpSp>
        <p:nvGrpSpPr>
          <p:cNvPr id="3092" name="그룹 1"/>
          <p:cNvGrpSpPr>
            <a:grpSpLocks/>
          </p:cNvGrpSpPr>
          <p:nvPr/>
        </p:nvGrpSpPr>
        <p:grpSpPr bwMode="auto">
          <a:xfrm>
            <a:off x="304800" y="3168651"/>
            <a:ext cx="3124200" cy="1560513"/>
            <a:chOff x="304800" y="3128963"/>
            <a:chExt cx="3124200" cy="1560512"/>
          </a:xfrm>
        </p:grpSpPr>
        <p:sp>
          <p:nvSpPr>
            <p:cNvPr id="3093" name="Rectangle 148"/>
            <p:cNvSpPr>
              <a:spLocks noChangeArrowheads="1"/>
            </p:cNvSpPr>
            <p:nvPr/>
          </p:nvSpPr>
          <p:spPr bwMode="auto">
            <a:xfrm>
              <a:off x="304800" y="3128963"/>
              <a:ext cx="3124200" cy="922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28588" indent="-128588" eaLnBrk="1" hangingPunct="1">
                <a:buSzPct val="100000"/>
              </a:pPr>
              <a:r>
                <a:rPr kumimoji="1" lang="vi-VN" altLang="ko-KR">
                  <a:latin typeface="Arial" charset="0"/>
                </a:rPr>
                <a:t>3. Điện áp được mắc ở </a:t>
              </a:r>
              <a:r>
                <a:rPr kumimoji="1" lang="vi-VN" altLang="ko-KR" b="1">
                  <a:latin typeface="Arial" charset="0"/>
                </a:rPr>
                <a:t>Ⓐ–Ⓑ</a:t>
              </a:r>
              <a:r>
                <a:rPr kumimoji="1" lang="vi-VN" altLang="ko-KR">
                  <a:latin typeface="Arial" charset="0"/>
                </a:rPr>
                <a:t> trong hình</a:t>
              </a:r>
              <a:r>
                <a:rPr kumimoji="1" lang="vi-VN" altLang="ko-KR" b="1">
                  <a:latin typeface="Arial" charset="0"/>
                </a:rPr>
                <a:t> </a:t>
              </a:r>
              <a:r>
                <a:rPr kumimoji="1" lang="vi-VN" altLang="ko-KR">
                  <a:latin typeface="Arial" charset="0"/>
                </a:rPr>
                <a:t>dưới là bao nhiêu?      </a:t>
              </a:r>
            </a:p>
            <a:p>
              <a:pPr marL="128588" indent="-128588" eaLnBrk="1" hangingPunct="1">
                <a:buSzPct val="100000"/>
              </a:pPr>
              <a:endParaRPr kumimoji="1" lang="en-US" altLang="ko-KR">
                <a:latin typeface="Arial" charset="0"/>
              </a:endParaRPr>
            </a:p>
            <a:p>
              <a:pPr marL="128588" indent="-128588" eaLnBrk="1" hangingPunct="1">
                <a:buSzPct val="100000"/>
              </a:pPr>
              <a:r>
                <a:rPr kumimoji="1" lang="vi-VN" altLang="ko-KR">
                  <a:latin typeface="Arial" charset="0"/>
                </a:rPr>
                <a:t>① 0[V]</a:t>
              </a:r>
            </a:p>
            <a:p>
              <a:pPr marL="128588" indent="-128588" eaLnBrk="1" hangingPunct="1">
                <a:buSzPct val="100000"/>
              </a:pPr>
              <a:r>
                <a:rPr kumimoji="1" lang="vi-VN" altLang="ko-KR">
                  <a:latin typeface="Arial" charset="0"/>
                </a:rPr>
                <a:t>② 3[V]</a:t>
              </a:r>
            </a:p>
            <a:p>
              <a:pPr marL="128588" indent="-128588" eaLnBrk="1" hangingPunct="1">
                <a:buSzPct val="100000"/>
              </a:pPr>
              <a:r>
                <a:rPr kumimoji="1" lang="vi-VN" altLang="ko-KR">
                  <a:latin typeface="Arial" charset="0"/>
                </a:rPr>
                <a:t>③ 6[V]</a:t>
              </a:r>
            </a:p>
            <a:p>
              <a:pPr marL="128588" indent="-128588" eaLnBrk="1" hangingPunct="1">
                <a:buSzPct val="100000"/>
              </a:pPr>
              <a:r>
                <a:rPr kumimoji="1" lang="vi-VN" altLang="ko-KR">
                  <a:latin typeface="Arial" charset="0"/>
                </a:rPr>
                <a:t>④ 9[V]</a:t>
              </a:r>
            </a:p>
          </p:txBody>
        </p:sp>
        <p:grpSp>
          <p:nvGrpSpPr>
            <p:cNvPr id="3094" name="그룹 5"/>
            <p:cNvGrpSpPr>
              <a:grpSpLocks/>
            </p:cNvGrpSpPr>
            <p:nvPr/>
          </p:nvGrpSpPr>
          <p:grpSpPr bwMode="auto">
            <a:xfrm>
              <a:off x="1247775" y="3419475"/>
              <a:ext cx="1747838" cy="1270000"/>
              <a:chOff x="1247775" y="3305175"/>
              <a:chExt cx="1747929" cy="1270000"/>
            </a:xfrm>
          </p:grpSpPr>
          <p:grpSp>
            <p:nvGrpSpPr>
              <p:cNvPr id="3095" name="그룹 68"/>
              <p:cNvGrpSpPr>
                <a:grpSpLocks/>
              </p:cNvGrpSpPr>
              <p:nvPr/>
            </p:nvGrpSpPr>
            <p:grpSpPr bwMode="auto">
              <a:xfrm>
                <a:off x="1247775" y="3305175"/>
                <a:ext cx="1747929" cy="1270000"/>
                <a:chOff x="1247760" y="3543291"/>
                <a:chExt cx="1747849" cy="1270008"/>
              </a:xfrm>
            </p:grpSpPr>
            <p:sp>
              <p:nvSpPr>
                <p:cNvPr id="4143" name="Line 150"/>
                <p:cNvSpPr>
                  <a:spLocks noChangeShapeType="1"/>
                </p:cNvSpPr>
                <p:nvPr/>
              </p:nvSpPr>
              <p:spPr bwMode="auto">
                <a:xfrm flipH="1">
                  <a:off x="1670038" y="3543292"/>
                  <a:ext cx="0" cy="603253"/>
                </a:xfrm>
                <a:prstGeom prst="line">
                  <a:avLst/>
                </a:prstGeom>
                <a:noFill/>
                <a:ln w="15875" cap="flat" algn="ctr">
                  <a:solidFill>
                    <a:srgbClr val="000000"/>
                  </a:solidFill>
                  <a:prstDash val="solid"/>
                  <a:round/>
                  <a:headEnd type="none" w="med" len="med"/>
                  <a:tailEnd type="none" w="med" len="med"/>
                </a:ln>
              </p:spPr>
              <p:txBody>
                <a:bodyPr/>
                <a:lstStyle/>
                <a:p>
                  <a:pPr eaLnBrk="1" hangingPunct="1">
                    <a:buSzPct val="100000"/>
                    <a:defRPr/>
                  </a:pPr>
                  <a:endParaRPr lang="ko-KR" altLang="en-US">
                    <a:latin typeface="+mj-lt"/>
                  </a:endParaRPr>
                </a:p>
              </p:txBody>
            </p:sp>
            <p:sp>
              <p:nvSpPr>
                <p:cNvPr id="4144" name="Line 151"/>
                <p:cNvSpPr>
                  <a:spLocks noChangeShapeType="1"/>
                </p:cNvSpPr>
                <p:nvPr/>
              </p:nvSpPr>
              <p:spPr bwMode="auto">
                <a:xfrm>
                  <a:off x="1663688" y="3543292"/>
                  <a:ext cx="835030" cy="0"/>
                </a:xfrm>
                <a:prstGeom prst="line">
                  <a:avLst/>
                </a:prstGeom>
                <a:noFill/>
                <a:ln w="15875" cap="flat" algn="ctr">
                  <a:solidFill>
                    <a:srgbClr val="000000"/>
                  </a:solidFill>
                  <a:prstDash val="solid"/>
                  <a:round/>
                  <a:headEnd type="none" w="med" len="med"/>
                  <a:tailEnd type="none" w="med" len="med"/>
                </a:ln>
              </p:spPr>
              <p:txBody>
                <a:bodyPr/>
                <a:lstStyle/>
                <a:p>
                  <a:pPr eaLnBrk="1" hangingPunct="1">
                    <a:buSzPct val="100000"/>
                    <a:defRPr/>
                  </a:pPr>
                  <a:endParaRPr lang="ko-KR" altLang="en-US">
                    <a:latin typeface="+mj-lt"/>
                  </a:endParaRPr>
                </a:p>
              </p:txBody>
            </p:sp>
            <p:sp>
              <p:nvSpPr>
                <p:cNvPr id="4145" name="Line 152"/>
                <p:cNvSpPr>
                  <a:spLocks noChangeShapeType="1"/>
                </p:cNvSpPr>
                <p:nvPr/>
              </p:nvSpPr>
              <p:spPr bwMode="auto">
                <a:xfrm flipH="1">
                  <a:off x="2500306" y="3543292"/>
                  <a:ext cx="0" cy="187326"/>
                </a:xfrm>
                <a:prstGeom prst="line">
                  <a:avLst/>
                </a:prstGeom>
                <a:noFill/>
                <a:ln w="15875" cap="flat" algn="ctr">
                  <a:solidFill>
                    <a:srgbClr val="000000"/>
                  </a:solidFill>
                  <a:prstDash val="solid"/>
                  <a:round/>
                  <a:headEnd type="none" w="med" len="med"/>
                  <a:tailEnd type="none" w="med" len="med"/>
                </a:ln>
              </p:spPr>
              <p:txBody>
                <a:bodyPr/>
                <a:lstStyle/>
                <a:p>
                  <a:pPr eaLnBrk="1" hangingPunct="1">
                    <a:buSzPct val="100000"/>
                    <a:defRPr/>
                  </a:pPr>
                  <a:endParaRPr lang="ko-KR" altLang="en-US">
                    <a:latin typeface="+mj-lt"/>
                  </a:endParaRPr>
                </a:p>
              </p:txBody>
            </p:sp>
            <p:grpSp>
              <p:nvGrpSpPr>
                <p:cNvPr id="3101" name="Group 153"/>
                <p:cNvGrpSpPr>
                  <a:grpSpLocks/>
                </p:cNvGrpSpPr>
                <p:nvPr/>
              </p:nvGrpSpPr>
              <p:grpSpPr bwMode="auto">
                <a:xfrm>
                  <a:off x="2416455" y="3730971"/>
                  <a:ext cx="166256" cy="234599"/>
                  <a:chOff x="1488" y="1152"/>
                  <a:chExt cx="192" cy="336"/>
                </a:xfrm>
              </p:grpSpPr>
              <p:sp>
                <p:nvSpPr>
                  <p:cNvPr id="4147" name="Line 154"/>
                  <p:cNvSpPr>
                    <a:spLocks noChangeShapeType="1"/>
                  </p:cNvSpPr>
                  <p:nvPr/>
                </p:nvSpPr>
                <p:spPr bwMode="auto">
                  <a:xfrm>
                    <a:off x="1585" y="1151"/>
                    <a:ext cx="95" cy="48"/>
                  </a:xfrm>
                  <a:prstGeom prst="line">
                    <a:avLst/>
                  </a:prstGeom>
                  <a:noFill/>
                  <a:ln w="15875" cap="flat" algn="ctr">
                    <a:solidFill>
                      <a:srgbClr val="000000"/>
                    </a:solidFill>
                    <a:prstDash val="solid"/>
                    <a:round/>
                    <a:headEnd type="none" w="med" len="med"/>
                    <a:tailEnd type="none" w="med" len="med"/>
                  </a:ln>
                </p:spPr>
                <p:txBody>
                  <a:bodyPr/>
                  <a:lstStyle/>
                  <a:p>
                    <a:pPr eaLnBrk="1" hangingPunct="1">
                      <a:buSzPct val="100000"/>
                      <a:defRPr/>
                    </a:pPr>
                    <a:endParaRPr lang="ko-KR" altLang="en-US">
                      <a:latin typeface="+mj-lt"/>
                    </a:endParaRPr>
                  </a:p>
                </p:txBody>
              </p:sp>
              <p:sp>
                <p:nvSpPr>
                  <p:cNvPr id="4148" name="Line 155"/>
                  <p:cNvSpPr>
                    <a:spLocks noChangeShapeType="1"/>
                  </p:cNvSpPr>
                  <p:nvPr/>
                </p:nvSpPr>
                <p:spPr bwMode="auto">
                  <a:xfrm flipH="1">
                    <a:off x="1488" y="1199"/>
                    <a:ext cx="194" cy="48"/>
                  </a:xfrm>
                  <a:prstGeom prst="line">
                    <a:avLst/>
                  </a:prstGeom>
                  <a:noFill/>
                  <a:ln w="15875" cap="flat" algn="ctr">
                    <a:solidFill>
                      <a:srgbClr val="000000"/>
                    </a:solidFill>
                    <a:prstDash val="solid"/>
                    <a:round/>
                    <a:headEnd type="none" w="med" len="med"/>
                    <a:tailEnd type="none" w="med" len="med"/>
                  </a:ln>
                </p:spPr>
                <p:txBody>
                  <a:bodyPr/>
                  <a:lstStyle/>
                  <a:p>
                    <a:pPr eaLnBrk="1" hangingPunct="1">
                      <a:buSzPct val="100000"/>
                      <a:defRPr/>
                    </a:pPr>
                    <a:endParaRPr lang="ko-KR" altLang="en-US">
                      <a:latin typeface="+mj-lt"/>
                    </a:endParaRPr>
                  </a:p>
                </p:txBody>
              </p:sp>
              <p:sp>
                <p:nvSpPr>
                  <p:cNvPr id="4149" name="Line 156"/>
                  <p:cNvSpPr>
                    <a:spLocks noChangeShapeType="1"/>
                  </p:cNvSpPr>
                  <p:nvPr/>
                </p:nvSpPr>
                <p:spPr bwMode="auto">
                  <a:xfrm>
                    <a:off x="1488" y="1247"/>
                    <a:ext cx="194" cy="48"/>
                  </a:xfrm>
                  <a:prstGeom prst="line">
                    <a:avLst/>
                  </a:prstGeom>
                  <a:noFill/>
                  <a:ln w="15875" cap="flat" algn="ctr">
                    <a:solidFill>
                      <a:srgbClr val="000000"/>
                    </a:solidFill>
                    <a:prstDash val="solid"/>
                    <a:round/>
                    <a:headEnd type="none" w="med" len="med"/>
                    <a:tailEnd type="none" w="med" len="med"/>
                  </a:ln>
                </p:spPr>
                <p:txBody>
                  <a:bodyPr/>
                  <a:lstStyle/>
                  <a:p>
                    <a:pPr eaLnBrk="1" hangingPunct="1">
                      <a:buSzPct val="100000"/>
                      <a:defRPr/>
                    </a:pPr>
                    <a:endParaRPr lang="ko-KR" altLang="en-US">
                      <a:latin typeface="+mj-lt"/>
                    </a:endParaRPr>
                  </a:p>
                </p:txBody>
              </p:sp>
              <p:sp>
                <p:nvSpPr>
                  <p:cNvPr id="4150" name="Line 157"/>
                  <p:cNvSpPr>
                    <a:spLocks noChangeShapeType="1"/>
                  </p:cNvSpPr>
                  <p:nvPr/>
                </p:nvSpPr>
                <p:spPr bwMode="auto">
                  <a:xfrm flipH="1">
                    <a:off x="1488" y="1295"/>
                    <a:ext cx="194" cy="50"/>
                  </a:xfrm>
                  <a:prstGeom prst="line">
                    <a:avLst/>
                  </a:prstGeom>
                  <a:noFill/>
                  <a:ln w="15875" cap="flat" algn="ctr">
                    <a:solidFill>
                      <a:srgbClr val="000000"/>
                    </a:solidFill>
                    <a:prstDash val="solid"/>
                    <a:round/>
                    <a:headEnd type="none" w="med" len="med"/>
                    <a:tailEnd type="none" w="med" len="med"/>
                  </a:ln>
                </p:spPr>
                <p:txBody>
                  <a:bodyPr/>
                  <a:lstStyle/>
                  <a:p>
                    <a:pPr eaLnBrk="1" hangingPunct="1">
                      <a:buSzPct val="100000"/>
                      <a:defRPr/>
                    </a:pPr>
                    <a:endParaRPr lang="ko-KR" altLang="en-US">
                      <a:latin typeface="+mj-lt"/>
                    </a:endParaRPr>
                  </a:p>
                </p:txBody>
              </p:sp>
              <p:sp>
                <p:nvSpPr>
                  <p:cNvPr id="4151" name="Line 158"/>
                  <p:cNvSpPr>
                    <a:spLocks noChangeShapeType="1"/>
                  </p:cNvSpPr>
                  <p:nvPr/>
                </p:nvSpPr>
                <p:spPr bwMode="auto">
                  <a:xfrm>
                    <a:off x="1488" y="1345"/>
                    <a:ext cx="194" cy="48"/>
                  </a:xfrm>
                  <a:prstGeom prst="line">
                    <a:avLst/>
                  </a:prstGeom>
                  <a:noFill/>
                  <a:ln w="15875" cap="flat" algn="ctr">
                    <a:solidFill>
                      <a:srgbClr val="000000"/>
                    </a:solidFill>
                    <a:prstDash val="solid"/>
                    <a:round/>
                    <a:headEnd type="none" w="med" len="med"/>
                    <a:tailEnd type="none" w="med" len="med"/>
                  </a:ln>
                </p:spPr>
                <p:txBody>
                  <a:bodyPr/>
                  <a:lstStyle/>
                  <a:p>
                    <a:pPr eaLnBrk="1" hangingPunct="1">
                      <a:buSzPct val="100000"/>
                      <a:defRPr/>
                    </a:pPr>
                    <a:endParaRPr lang="ko-KR" altLang="en-US">
                      <a:latin typeface="+mj-lt"/>
                    </a:endParaRPr>
                  </a:p>
                </p:txBody>
              </p:sp>
              <p:sp>
                <p:nvSpPr>
                  <p:cNvPr id="4152" name="Line 159"/>
                  <p:cNvSpPr>
                    <a:spLocks noChangeShapeType="1"/>
                  </p:cNvSpPr>
                  <p:nvPr/>
                </p:nvSpPr>
                <p:spPr bwMode="auto">
                  <a:xfrm flipH="1">
                    <a:off x="1488" y="1393"/>
                    <a:ext cx="194" cy="48"/>
                  </a:xfrm>
                  <a:prstGeom prst="line">
                    <a:avLst/>
                  </a:prstGeom>
                  <a:noFill/>
                  <a:ln w="15875" cap="flat" algn="ctr">
                    <a:solidFill>
                      <a:srgbClr val="000000"/>
                    </a:solidFill>
                    <a:prstDash val="solid"/>
                    <a:round/>
                    <a:headEnd type="none" w="med" len="med"/>
                    <a:tailEnd type="none" w="med" len="med"/>
                  </a:ln>
                </p:spPr>
                <p:txBody>
                  <a:bodyPr/>
                  <a:lstStyle/>
                  <a:p>
                    <a:pPr eaLnBrk="1" hangingPunct="1">
                      <a:buSzPct val="100000"/>
                      <a:defRPr/>
                    </a:pPr>
                    <a:endParaRPr lang="ko-KR" altLang="en-US">
                      <a:latin typeface="+mj-lt"/>
                    </a:endParaRPr>
                  </a:p>
                </p:txBody>
              </p:sp>
              <p:sp>
                <p:nvSpPr>
                  <p:cNvPr id="4153" name="Line 160"/>
                  <p:cNvSpPr>
                    <a:spLocks noChangeShapeType="1"/>
                  </p:cNvSpPr>
                  <p:nvPr/>
                </p:nvSpPr>
                <p:spPr bwMode="auto">
                  <a:xfrm>
                    <a:off x="1488" y="1440"/>
                    <a:ext cx="97" cy="48"/>
                  </a:xfrm>
                  <a:prstGeom prst="line">
                    <a:avLst/>
                  </a:prstGeom>
                  <a:noFill/>
                  <a:ln w="15875" cap="flat" algn="ctr">
                    <a:solidFill>
                      <a:srgbClr val="000000"/>
                    </a:solidFill>
                    <a:prstDash val="solid"/>
                    <a:round/>
                    <a:headEnd type="none" w="med" len="med"/>
                    <a:tailEnd type="none" w="med" len="med"/>
                  </a:ln>
                </p:spPr>
                <p:txBody>
                  <a:bodyPr/>
                  <a:lstStyle/>
                  <a:p>
                    <a:pPr eaLnBrk="1" hangingPunct="1">
                      <a:buSzPct val="100000"/>
                      <a:defRPr/>
                    </a:pPr>
                    <a:endParaRPr lang="ko-KR" altLang="en-US">
                      <a:latin typeface="+mj-lt"/>
                    </a:endParaRPr>
                  </a:p>
                </p:txBody>
              </p:sp>
            </p:grpSp>
            <p:sp>
              <p:nvSpPr>
                <p:cNvPr id="4154" name="Line 161"/>
                <p:cNvSpPr>
                  <a:spLocks noChangeShapeType="1"/>
                </p:cNvSpPr>
                <p:nvPr/>
              </p:nvSpPr>
              <p:spPr bwMode="auto">
                <a:xfrm flipH="1">
                  <a:off x="2500306" y="3965569"/>
                  <a:ext cx="0" cy="439739"/>
                </a:xfrm>
                <a:prstGeom prst="line">
                  <a:avLst/>
                </a:prstGeom>
                <a:noFill/>
                <a:ln w="15875" cap="flat" algn="ctr">
                  <a:solidFill>
                    <a:srgbClr val="000000"/>
                  </a:solidFill>
                  <a:prstDash val="solid"/>
                  <a:round/>
                  <a:headEnd type="none" w="med" len="med"/>
                  <a:tailEnd type="none" w="med" len="med"/>
                </a:ln>
              </p:spPr>
              <p:txBody>
                <a:bodyPr/>
                <a:lstStyle/>
                <a:p>
                  <a:pPr eaLnBrk="1" hangingPunct="1">
                    <a:buSzPct val="100000"/>
                    <a:defRPr/>
                  </a:pPr>
                  <a:endParaRPr lang="ko-KR" altLang="en-US">
                    <a:latin typeface="+mj-lt"/>
                  </a:endParaRPr>
                </a:p>
              </p:txBody>
            </p:sp>
            <p:sp>
              <p:nvSpPr>
                <p:cNvPr id="3103" name="AutoShape 162"/>
                <p:cNvSpPr>
                  <a:spLocks noChangeArrowheads="1"/>
                </p:cNvSpPr>
                <p:nvPr/>
              </p:nvSpPr>
              <p:spPr bwMode="auto">
                <a:xfrm rot="10800000" flipV="1">
                  <a:off x="2389180" y="4394197"/>
                  <a:ext cx="220663" cy="93663"/>
                </a:xfrm>
                <a:prstGeom prst="triangle">
                  <a:avLst>
                    <a:gd name="adj" fmla="val 50000"/>
                  </a:avLst>
                </a:prstGeom>
                <a:solidFill>
                  <a:srgbClr val="000000"/>
                </a:solidFill>
                <a:ln w="15875" algn="ctr">
                  <a:solidFill>
                    <a:srgbClr val="000000"/>
                  </a:solidFill>
                  <a:miter lim="800000"/>
                  <a:headEnd/>
                  <a:tailEnd/>
                </a:ln>
              </p:spPr>
              <p:txBody>
                <a:bodyPr anchor="ctr"/>
                <a:lstStyle/>
                <a:p>
                  <a:pPr eaLnBrk="1" hangingPunct="1">
                    <a:buSzPct val="100000"/>
                  </a:pPr>
                  <a:endParaRPr kumimoji="1" lang="ko-KR" altLang="en-US">
                    <a:latin typeface="Arial" charset="0"/>
                  </a:endParaRPr>
                </a:p>
              </p:txBody>
            </p:sp>
            <p:sp>
              <p:nvSpPr>
                <p:cNvPr id="4156" name="Line 163"/>
                <p:cNvSpPr>
                  <a:spLocks noChangeShapeType="1"/>
                </p:cNvSpPr>
                <p:nvPr/>
              </p:nvSpPr>
              <p:spPr bwMode="auto">
                <a:xfrm flipV="1">
                  <a:off x="2389180" y="4392609"/>
                  <a:ext cx="220663" cy="0"/>
                </a:xfrm>
                <a:prstGeom prst="line">
                  <a:avLst/>
                </a:prstGeom>
                <a:noFill/>
                <a:ln w="15875" cap="flat" algn="ctr">
                  <a:solidFill>
                    <a:srgbClr val="000000"/>
                  </a:solidFill>
                  <a:prstDash val="solid"/>
                  <a:round/>
                  <a:headEnd type="none" w="med" len="med"/>
                  <a:tailEnd type="none" w="med" len="med"/>
                </a:ln>
              </p:spPr>
              <p:txBody>
                <a:bodyPr/>
                <a:lstStyle/>
                <a:p>
                  <a:pPr eaLnBrk="1" hangingPunct="1">
                    <a:buSzPct val="100000"/>
                    <a:defRPr/>
                  </a:pPr>
                  <a:endParaRPr lang="ko-KR" altLang="en-US">
                    <a:latin typeface="+mj-lt"/>
                  </a:endParaRPr>
                </a:p>
              </p:txBody>
            </p:sp>
            <p:sp>
              <p:nvSpPr>
                <p:cNvPr id="4157" name="Line 164"/>
                <p:cNvSpPr>
                  <a:spLocks noChangeShapeType="1"/>
                </p:cNvSpPr>
                <p:nvPr/>
              </p:nvSpPr>
              <p:spPr bwMode="auto">
                <a:xfrm>
                  <a:off x="1666863" y="4810124"/>
                  <a:ext cx="836618" cy="0"/>
                </a:xfrm>
                <a:prstGeom prst="line">
                  <a:avLst/>
                </a:prstGeom>
                <a:noFill/>
                <a:ln w="15875" cap="flat" algn="ctr">
                  <a:solidFill>
                    <a:srgbClr val="000000"/>
                  </a:solidFill>
                  <a:prstDash val="solid"/>
                  <a:round/>
                  <a:headEnd type="none" w="med" len="med"/>
                  <a:tailEnd type="none" w="med" len="med"/>
                </a:ln>
              </p:spPr>
              <p:txBody>
                <a:bodyPr/>
                <a:lstStyle/>
                <a:p>
                  <a:pPr eaLnBrk="1" hangingPunct="1">
                    <a:buSzPct val="100000"/>
                    <a:defRPr/>
                  </a:pPr>
                  <a:endParaRPr lang="ko-KR" altLang="en-US">
                    <a:latin typeface="+mj-lt"/>
                  </a:endParaRPr>
                </a:p>
              </p:txBody>
            </p:sp>
            <p:sp>
              <p:nvSpPr>
                <p:cNvPr id="4158" name="Line 165"/>
                <p:cNvSpPr>
                  <a:spLocks noChangeShapeType="1"/>
                </p:cNvSpPr>
                <p:nvPr/>
              </p:nvSpPr>
              <p:spPr bwMode="auto">
                <a:xfrm flipH="1">
                  <a:off x="2500306" y="4481509"/>
                  <a:ext cx="0" cy="328615"/>
                </a:xfrm>
                <a:prstGeom prst="line">
                  <a:avLst/>
                </a:prstGeom>
                <a:noFill/>
                <a:ln w="15875" cap="flat" algn="ctr">
                  <a:solidFill>
                    <a:srgbClr val="000000"/>
                  </a:solidFill>
                  <a:prstDash val="solid"/>
                  <a:round/>
                  <a:headEnd type="none" w="med" len="med"/>
                  <a:tailEnd type="none" w="med" len="med"/>
                </a:ln>
              </p:spPr>
              <p:txBody>
                <a:bodyPr/>
                <a:lstStyle/>
                <a:p>
                  <a:pPr eaLnBrk="1" hangingPunct="1">
                    <a:buSzPct val="100000"/>
                    <a:defRPr/>
                  </a:pPr>
                  <a:endParaRPr lang="ko-KR" altLang="en-US">
                    <a:latin typeface="+mj-lt"/>
                  </a:endParaRPr>
                </a:p>
              </p:txBody>
            </p:sp>
            <p:sp>
              <p:nvSpPr>
                <p:cNvPr id="4159" name="Text Box 166"/>
                <p:cNvSpPr>
                  <a:spLocks noChangeArrowheads="1"/>
                </p:cNvSpPr>
                <p:nvPr/>
              </p:nvSpPr>
              <p:spPr bwMode="auto">
                <a:xfrm>
                  <a:off x="2214554" y="3762368"/>
                  <a:ext cx="273052" cy="280989"/>
                </a:xfrm>
                <a:prstGeom prst="rect">
                  <a:avLst/>
                </a:prstGeom>
                <a:noFill/>
                <a:ln>
                  <a:noFill/>
                </a:ln>
                <a:effectLst/>
              </p:spPr>
              <p:txBody>
                <a:bodyPr/>
                <a:lstStyle>
                  <a:lvl1pPr eaLnBrk="0" hangingPunct="0">
                    <a:defRPr kumimoji="1" sz="900">
                      <a:solidFill>
                        <a:schemeClr val="tx1"/>
                      </a:solidFill>
                      <a:latin typeface="돋움" panose="020B0600000101010101" pitchFamily="50" charset="-127"/>
                      <a:ea typeface="돋움" panose="020B0600000101010101" pitchFamily="50" charset="-127"/>
                    </a:defRPr>
                  </a:lvl1pPr>
                  <a:lvl2pPr eaLnBrk="0" hangingPunct="0">
                    <a:defRPr kumimoji="1" sz="900">
                      <a:solidFill>
                        <a:schemeClr val="tx1"/>
                      </a:solidFill>
                      <a:latin typeface="돋움" panose="020B0600000101010101" pitchFamily="50" charset="-127"/>
                      <a:ea typeface="돋움" panose="020B0600000101010101" pitchFamily="50" charset="-127"/>
                    </a:defRPr>
                  </a:lvl2pPr>
                  <a:lvl3pPr eaLnBrk="0" hangingPunct="0">
                    <a:defRPr kumimoji="1" sz="900">
                      <a:solidFill>
                        <a:schemeClr val="tx1"/>
                      </a:solidFill>
                      <a:latin typeface="돋움" panose="020B0600000101010101" pitchFamily="50" charset="-127"/>
                      <a:ea typeface="돋움" panose="020B0600000101010101" pitchFamily="50" charset="-127"/>
                    </a:defRPr>
                  </a:lvl3pPr>
                  <a:lvl4pPr eaLnBrk="0" hangingPunct="0">
                    <a:defRPr kumimoji="1" sz="900">
                      <a:solidFill>
                        <a:schemeClr val="tx1"/>
                      </a:solidFill>
                      <a:latin typeface="돋움" panose="020B0600000101010101" pitchFamily="50" charset="-127"/>
                      <a:ea typeface="돋움" panose="020B0600000101010101" pitchFamily="50" charset="-127"/>
                    </a:defRPr>
                  </a:lvl4pPr>
                  <a:lvl5pPr eaLnBrk="0" hangingPunct="0">
                    <a:defRPr kumimoji="1" sz="900">
                      <a:solidFill>
                        <a:schemeClr val="tx1"/>
                      </a:solidFill>
                      <a:latin typeface="돋움" panose="020B0600000101010101" pitchFamily="50" charset="-127"/>
                      <a:ea typeface="돋움" panose="020B0600000101010101" pitchFamily="50" charset="-127"/>
                    </a:defRPr>
                  </a:lvl5pPr>
                  <a:lvl6pPr eaLnBrk="0" fontAlgn="base" hangingPunct="0">
                    <a:spcBef>
                      <a:spcPct val="0"/>
                    </a:spcBef>
                    <a:spcAft>
                      <a:spcPct val="0"/>
                    </a:spcAft>
                    <a:buSzPct val="100000"/>
                    <a:defRPr kumimoji="1" sz="900">
                      <a:solidFill>
                        <a:schemeClr val="tx1"/>
                      </a:solidFill>
                      <a:latin typeface="돋움" panose="020B0600000101010101" pitchFamily="50" charset="-127"/>
                      <a:ea typeface="돋움" panose="020B0600000101010101" pitchFamily="50" charset="-127"/>
                    </a:defRPr>
                  </a:lvl6pPr>
                  <a:lvl7pPr eaLnBrk="0" fontAlgn="base" hangingPunct="0">
                    <a:spcBef>
                      <a:spcPct val="0"/>
                    </a:spcBef>
                    <a:spcAft>
                      <a:spcPct val="0"/>
                    </a:spcAft>
                    <a:buSzPct val="100000"/>
                    <a:defRPr kumimoji="1" sz="900">
                      <a:solidFill>
                        <a:schemeClr val="tx1"/>
                      </a:solidFill>
                      <a:latin typeface="돋움" panose="020B0600000101010101" pitchFamily="50" charset="-127"/>
                      <a:ea typeface="돋움" panose="020B0600000101010101" pitchFamily="50" charset="-127"/>
                    </a:defRPr>
                  </a:lvl7pPr>
                  <a:lvl8pPr eaLnBrk="0" fontAlgn="base" hangingPunct="0">
                    <a:spcBef>
                      <a:spcPct val="0"/>
                    </a:spcBef>
                    <a:spcAft>
                      <a:spcPct val="0"/>
                    </a:spcAft>
                    <a:buSzPct val="100000"/>
                    <a:defRPr kumimoji="1" sz="900">
                      <a:solidFill>
                        <a:schemeClr val="tx1"/>
                      </a:solidFill>
                      <a:latin typeface="돋움" panose="020B0600000101010101" pitchFamily="50" charset="-127"/>
                      <a:ea typeface="돋움" panose="020B0600000101010101" pitchFamily="50" charset="-127"/>
                    </a:defRPr>
                  </a:lvl8pPr>
                  <a:lvl9pPr eaLnBrk="0" fontAlgn="base" hangingPunct="0">
                    <a:spcBef>
                      <a:spcPct val="0"/>
                    </a:spcBef>
                    <a:spcAft>
                      <a:spcPct val="0"/>
                    </a:spcAft>
                    <a:buSzPct val="100000"/>
                    <a:defRPr kumimoji="1" sz="900">
                      <a:solidFill>
                        <a:schemeClr val="tx1"/>
                      </a:solidFill>
                      <a:latin typeface="돋움" panose="020B0600000101010101" pitchFamily="50" charset="-127"/>
                      <a:ea typeface="돋움" panose="020B0600000101010101" pitchFamily="50" charset="-127"/>
                    </a:defRPr>
                  </a:lvl9pPr>
                </a:lstStyle>
                <a:p>
                  <a:pPr eaLnBrk="1" hangingPunct="1">
                    <a:buSzPct val="100000"/>
                    <a:defRPr/>
                  </a:pPr>
                  <a:r>
                    <a:rPr lang="vi-VN" altLang="ko-KR" sz="800">
                      <a:latin typeface="+mj-lt"/>
                    </a:rPr>
                    <a:t>R</a:t>
                  </a:r>
                </a:p>
              </p:txBody>
            </p:sp>
            <p:sp>
              <p:nvSpPr>
                <p:cNvPr id="4160" name="Text Box 167"/>
                <p:cNvSpPr>
                  <a:spLocks noChangeArrowheads="1"/>
                </p:cNvSpPr>
                <p:nvPr/>
              </p:nvSpPr>
              <p:spPr bwMode="auto">
                <a:xfrm>
                  <a:off x="1695438" y="4452934"/>
                  <a:ext cx="522291" cy="280990"/>
                </a:xfrm>
                <a:prstGeom prst="rect">
                  <a:avLst/>
                </a:prstGeom>
                <a:noFill/>
                <a:ln>
                  <a:noFill/>
                </a:ln>
                <a:effectLst/>
              </p:spPr>
              <p:txBody>
                <a:bodyPr/>
                <a:lstStyle>
                  <a:lvl1pPr eaLnBrk="0" hangingPunct="0">
                    <a:defRPr kumimoji="1" sz="900">
                      <a:solidFill>
                        <a:schemeClr val="tx1"/>
                      </a:solidFill>
                      <a:latin typeface="돋움" panose="020B0600000101010101" pitchFamily="50" charset="-127"/>
                      <a:ea typeface="돋움" panose="020B0600000101010101" pitchFamily="50" charset="-127"/>
                    </a:defRPr>
                  </a:lvl1pPr>
                  <a:lvl2pPr eaLnBrk="0" hangingPunct="0">
                    <a:defRPr kumimoji="1" sz="900">
                      <a:solidFill>
                        <a:schemeClr val="tx1"/>
                      </a:solidFill>
                      <a:latin typeface="돋움" panose="020B0600000101010101" pitchFamily="50" charset="-127"/>
                      <a:ea typeface="돋움" panose="020B0600000101010101" pitchFamily="50" charset="-127"/>
                    </a:defRPr>
                  </a:lvl2pPr>
                  <a:lvl3pPr eaLnBrk="0" hangingPunct="0">
                    <a:defRPr kumimoji="1" sz="900">
                      <a:solidFill>
                        <a:schemeClr val="tx1"/>
                      </a:solidFill>
                      <a:latin typeface="돋움" panose="020B0600000101010101" pitchFamily="50" charset="-127"/>
                      <a:ea typeface="돋움" panose="020B0600000101010101" pitchFamily="50" charset="-127"/>
                    </a:defRPr>
                  </a:lvl3pPr>
                  <a:lvl4pPr eaLnBrk="0" hangingPunct="0">
                    <a:defRPr kumimoji="1" sz="900">
                      <a:solidFill>
                        <a:schemeClr val="tx1"/>
                      </a:solidFill>
                      <a:latin typeface="돋움" panose="020B0600000101010101" pitchFamily="50" charset="-127"/>
                      <a:ea typeface="돋움" panose="020B0600000101010101" pitchFamily="50" charset="-127"/>
                    </a:defRPr>
                  </a:lvl4pPr>
                  <a:lvl5pPr eaLnBrk="0" hangingPunct="0">
                    <a:defRPr kumimoji="1" sz="900">
                      <a:solidFill>
                        <a:schemeClr val="tx1"/>
                      </a:solidFill>
                      <a:latin typeface="돋움" panose="020B0600000101010101" pitchFamily="50" charset="-127"/>
                      <a:ea typeface="돋움" panose="020B0600000101010101" pitchFamily="50" charset="-127"/>
                    </a:defRPr>
                  </a:lvl5pPr>
                  <a:lvl6pPr eaLnBrk="0" fontAlgn="base" hangingPunct="0">
                    <a:spcBef>
                      <a:spcPct val="0"/>
                    </a:spcBef>
                    <a:spcAft>
                      <a:spcPct val="0"/>
                    </a:spcAft>
                    <a:buSzPct val="100000"/>
                    <a:defRPr kumimoji="1" sz="900">
                      <a:solidFill>
                        <a:schemeClr val="tx1"/>
                      </a:solidFill>
                      <a:latin typeface="돋움" panose="020B0600000101010101" pitchFamily="50" charset="-127"/>
                      <a:ea typeface="돋움" panose="020B0600000101010101" pitchFamily="50" charset="-127"/>
                    </a:defRPr>
                  </a:lvl6pPr>
                  <a:lvl7pPr eaLnBrk="0" fontAlgn="base" hangingPunct="0">
                    <a:spcBef>
                      <a:spcPct val="0"/>
                    </a:spcBef>
                    <a:spcAft>
                      <a:spcPct val="0"/>
                    </a:spcAft>
                    <a:buSzPct val="100000"/>
                    <a:defRPr kumimoji="1" sz="900">
                      <a:solidFill>
                        <a:schemeClr val="tx1"/>
                      </a:solidFill>
                      <a:latin typeface="돋움" panose="020B0600000101010101" pitchFamily="50" charset="-127"/>
                      <a:ea typeface="돋움" panose="020B0600000101010101" pitchFamily="50" charset="-127"/>
                    </a:defRPr>
                  </a:lvl7pPr>
                  <a:lvl8pPr eaLnBrk="0" fontAlgn="base" hangingPunct="0">
                    <a:spcBef>
                      <a:spcPct val="0"/>
                    </a:spcBef>
                    <a:spcAft>
                      <a:spcPct val="0"/>
                    </a:spcAft>
                    <a:buSzPct val="100000"/>
                    <a:defRPr kumimoji="1" sz="900">
                      <a:solidFill>
                        <a:schemeClr val="tx1"/>
                      </a:solidFill>
                      <a:latin typeface="돋움" panose="020B0600000101010101" pitchFamily="50" charset="-127"/>
                      <a:ea typeface="돋움" panose="020B0600000101010101" pitchFamily="50" charset="-127"/>
                    </a:defRPr>
                  </a:lvl8pPr>
                  <a:lvl9pPr eaLnBrk="0" fontAlgn="base" hangingPunct="0">
                    <a:spcBef>
                      <a:spcPct val="0"/>
                    </a:spcBef>
                    <a:spcAft>
                      <a:spcPct val="0"/>
                    </a:spcAft>
                    <a:buSzPct val="100000"/>
                    <a:defRPr kumimoji="1" sz="900">
                      <a:solidFill>
                        <a:schemeClr val="tx1"/>
                      </a:solidFill>
                      <a:latin typeface="돋움" panose="020B0600000101010101" pitchFamily="50" charset="-127"/>
                      <a:ea typeface="돋움" panose="020B0600000101010101" pitchFamily="50" charset="-127"/>
                    </a:defRPr>
                  </a:lvl9pPr>
                </a:lstStyle>
                <a:p>
                  <a:pPr eaLnBrk="1" hangingPunct="1">
                    <a:buSzPct val="100000"/>
                    <a:defRPr/>
                  </a:pPr>
                  <a:r>
                    <a:rPr lang="vi-VN" altLang="ko-KR" sz="800">
                      <a:latin typeface="+mj-lt"/>
                    </a:rPr>
                    <a:t>D(Si)</a:t>
                  </a:r>
                </a:p>
                <a:p>
                  <a:pPr eaLnBrk="1" hangingPunct="1">
                    <a:buSzPct val="100000"/>
                    <a:defRPr/>
                  </a:pPr>
                  <a:r>
                    <a:rPr lang="vi-VN" altLang="ko-KR" sz="800">
                      <a:latin typeface="+mj-lt"/>
                    </a:rPr>
                    <a:t>  6V</a:t>
                  </a:r>
                </a:p>
              </p:txBody>
            </p:sp>
            <p:sp>
              <p:nvSpPr>
                <p:cNvPr id="4161" name="Line 168"/>
                <p:cNvSpPr>
                  <a:spLocks noChangeShapeType="1"/>
                </p:cNvSpPr>
                <p:nvPr/>
              </p:nvSpPr>
              <p:spPr bwMode="auto">
                <a:xfrm flipH="1" flipV="1">
                  <a:off x="1673213" y="4202108"/>
                  <a:ext cx="0" cy="606428"/>
                </a:xfrm>
                <a:prstGeom prst="line">
                  <a:avLst/>
                </a:prstGeom>
                <a:noFill/>
                <a:ln w="15875" cap="flat" algn="ctr">
                  <a:solidFill>
                    <a:srgbClr val="000000"/>
                  </a:solidFill>
                  <a:prstDash val="solid"/>
                  <a:round/>
                  <a:headEnd type="none" w="med" len="med"/>
                  <a:tailEnd type="none" w="med" len="med"/>
                </a:ln>
              </p:spPr>
              <p:txBody>
                <a:bodyPr/>
                <a:lstStyle/>
                <a:p>
                  <a:pPr eaLnBrk="1" hangingPunct="1">
                    <a:buSzPct val="100000"/>
                    <a:defRPr/>
                  </a:pPr>
                  <a:endParaRPr lang="ko-KR" altLang="en-US">
                    <a:latin typeface="+mj-lt"/>
                  </a:endParaRPr>
                </a:p>
              </p:txBody>
            </p:sp>
            <p:sp>
              <p:nvSpPr>
                <p:cNvPr id="4162" name="Line 169"/>
                <p:cNvSpPr>
                  <a:spLocks noChangeShapeType="1"/>
                </p:cNvSpPr>
                <p:nvPr/>
              </p:nvSpPr>
              <p:spPr bwMode="auto">
                <a:xfrm>
                  <a:off x="1570025" y="4149720"/>
                  <a:ext cx="214313" cy="0"/>
                </a:xfrm>
                <a:prstGeom prst="line">
                  <a:avLst/>
                </a:prstGeom>
                <a:noFill/>
                <a:ln w="15875" cap="flat" algn="ctr">
                  <a:solidFill>
                    <a:srgbClr val="000000"/>
                  </a:solidFill>
                  <a:prstDash val="solid"/>
                  <a:round/>
                  <a:headEnd type="none" w="med" len="med"/>
                  <a:tailEnd type="none" w="med" len="med"/>
                </a:ln>
              </p:spPr>
              <p:txBody>
                <a:bodyPr/>
                <a:lstStyle/>
                <a:p>
                  <a:pPr eaLnBrk="1" hangingPunct="1">
                    <a:buSzPct val="100000"/>
                    <a:defRPr/>
                  </a:pPr>
                  <a:endParaRPr lang="ko-KR" altLang="en-US">
                    <a:latin typeface="+mj-lt"/>
                  </a:endParaRPr>
                </a:p>
              </p:txBody>
            </p:sp>
            <p:sp>
              <p:nvSpPr>
                <p:cNvPr id="4163" name="Line 170"/>
                <p:cNvSpPr>
                  <a:spLocks noChangeShapeType="1"/>
                </p:cNvSpPr>
                <p:nvPr/>
              </p:nvSpPr>
              <p:spPr bwMode="auto">
                <a:xfrm>
                  <a:off x="1603362" y="4194171"/>
                  <a:ext cx="138114" cy="0"/>
                </a:xfrm>
                <a:prstGeom prst="line">
                  <a:avLst/>
                </a:prstGeom>
                <a:noFill/>
                <a:ln w="15875" cap="flat" algn="ctr">
                  <a:solidFill>
                    <a:srgbClr val="000000"/>
                  </a:solidFill>
                  <a:prstDash val="solid"/>
                  <a:round/>
                  <a:headEnd type="none" w="med" len="med"/>
                  <a:tailEnd type="none" w="med" len="med"/>
                </a:ln>
              </p:spPr>
              <p:txBody>
                <a:bodyPr/>
                <a:lstStyle/>
                <a:p>
                  <a:pPr eaLnBrk="1" hangingPunct="1">
                    <a:buSzPct val="100000"/>
                    <a:defRPr/>
                  </a:pPr>
                  <a:endParaRPr lang="ko-KR" altLang="en-US">
                    <a:latin typeface="+mj-lt"/>
                  </a:endParaRPr>
                </a:p>
              </p:txBody>
            </p:sp>
            <p:sp>
              <p:nvSpPr>
                <p:cNvPr id="4164" name="Text Box 171"/>
                <p:cNvSpPr>
                  <a:spLocks noChangeArrowheads="1"/>
                </p:cNvSpPr>
                <p:nvPr/>
              </p:nvSpPr>
              <p:spPr bwMode="auto">
                <a:xfrm>
                  <a:off x="1247760" y="4035420"/>
                  <a:ext cx="493716" cy="254001"/>
                </a:xfrm>
                <a:prstGeom prst="rect">
                  <a:avLst/>
                </a:prstGeom>
                <a:noFill/>
                <a:ln>
                  <a:noFill/>
                </a:ln>
                <a:effectLst/>
              </p:spPr>
              <p:txBody>
                <a:bodyPr/>
                <a:lstStyle>
                  <a:lvl1pPr eaLnBrk="0" hangingPunct="0">
                    <a:defRPr kumimoji="1" sz="900">
                      <a:solidFill>
                        <a:schemeClr val="tx1"/>
                      </a:solidFill>
                      <a:latin typeface="돋움" panose="020B0600000101010101" pitchFamily="50" charset="-127"/>
                      <a:ea typeface="돋움" panose="020B0600000101010101" pitchFamily="50" charset="-127"/>
                    </a:defRPr>
                  </a:lvl1pPr>
                  <a:lvl2pPr eaLnBrk="0" hangingPunct="0">
                    <a:defRPr kumimoji="1" sz="900">
                      <a:solidFill>
                        <a:schemeClr val="tx1"/>
                      </a:solidFill>
                      <a:latin typeface="돋움" panose="020B0600000101010101" pitchFamily="50" charset="-127"/>
                      <a:ea typeface="돋움" panose="020B0600000101010101" pitchFamily="50" charset="-127"/>
                    </a:defRPr>
                  </a:lvl2pPr>
                  <a:lvl3pPr eaLnBrk="0" hangingPunct="0">
                    <a:defRPr kumimoji="1" sz="900">
                      <a:solidFill>
                        <a:schemeClr val="tx1"/>
                      </a:solidFill>
                      <a:latin typeface="돋움" panose="020B0600000101010101" pitchFamily="50" charset="-127"/>
                      <a:ea typeface="돋움" panose="020B0600000101010101" pitchFamily="50" charset="-127"/>
                    </a:defRPr>
                  </a:lvl3pPr>
                  <a:lvl4pPr eaLnBrk="0" hangingPunct="0">
                    <a:defRPr kumimoji="1" sz="900">
                      <a:solidFill>
                        <a:schemeClr val="tx1"/>
                      </a:solidFill>
                      <a:latin typeface="돋움" panose="020B0600000101010101" pitchFamily="50" charset="-127"/>
                      <a:ea typeface="돋움" panose="020B0600000101010101" pitchFamily="50" charset="-127"/>
                    </a:defRPr>
                  </a:lvl4pPr>
                  <a:lvl5pPr eaLnBrk="0" hangingPunct="0">
                    <a:defRPr kumimoji="1" sz="900">
                      <a:solidFill>
                        <a:schemeClr val="tx1"/>
                      </a:solidFill>
                      <a:latin typeface="돋움" panose="020B0600000101010101" pitchFamily="50" charset="-127"/>
                      <a:ea typeface="돋움" panose="020B0600000101010101" pitchFamily="50" charset="-127"/>
                    </a:defRPr>
                  </a:lvl5pPr>
                  <a:lvl6pPr eaLnBrk="0" fontAlgn="base" hangingPunct="0">
                    <a:spcBef>
                      <a:spcPct val="0"/>
                    </a:spcBef>
                    <a:spcAft>
                      <a:spcPct val="0"/>
                    </a:spcAft>
                    <a:buSzPct val="100000"/>
                    <a:defRPr kumimoji="1" sz="900">
                      <a:solidFill>
                        <a:schemeClr val="tx1"/>
                      </a:solidFill>
                      <a:latin typeface="돋움" panose="020B0600000101010101" pitchFamily="50" charset="-127"/>
                      <a:ea typeface="돋움" panose="020B0600000101010101" pitchFamily="50" charset="-127"/>
                    </a:defRPr>
                  </a:lvl6pPr>
                  <a:lvl7pPr eaLnBrk="0" fontAlgn="base" hangingPunct="0">
                    <a:spcBef>
                      <a:spcPct val="0"/>
                    </a:spcBef>
                    <a:spcAft>
                      <a:spcPct val="0"/>
                    </a:spcAft>
                    <a:buSzPct val="100000"/>
                    <a:defRPr kumimoji="1" sz="900">
                      <a:solidFill>
                        <a:schemeClr val="tx1"/>
                      </a:solidFill>
                      <a:latin typeface="돋움" panose="020B0600000101010101" pitchFamily="50" charset="-127"/>
                      <a:ea typeface="돋움" panose="020B0600000101010101" pitchFamily="50" charset="-127"/>
                    </a:defRPr>
                  </a:lvl7pPr>
                  <a:lvl8pPr eaLnBrk="0" fontAlgn="base" hangingPunct="0">
                    <a:spcBef>
                      <a:spcPct val="0"/>
                    </a:spcBef>
                    <a:spcAft>
                      <a:spcPct val="0"/>
                    </a:spcAft>
                    <a:buSzPct val="100000"/>
                    <a:defRPr kumimoji="1" sz="900">
                      <a:solidFill>
                        <a:schemeClr val="tx1"/>
                      </a:solidFill>
                      <a:latin typeface="돋움" panose="020B0600000101010101" pitchFamily="50" charset="-127"/>
                      <a:ea typeface="돋움" panose="020B0600000101010101" pitchFamily="50" charset="-127"/>
                    </a:defRPr>
                  </a:lvl8pPr>
                  <a:lvl9pPr eaLnBrk="0" fontAlgn="base" hangingPunct="0">
                    <a:spcBef>
                      <a:spcPct val="0"/>
                    </a:spcBef>
                    <a:spcAft>
                      <a:spcPct val="0"/>
                    </a:spcAft>
                    <a:buSzPct val="100000"/>
                    <a:defRPr kumimoji="1" sz="900">
                      <a:solidFill>
                        <a:schemeClr val="tx1"/>
                      </a:solidFill>
                      <a:latin typeface="돋움" panose="020B0600000101010101" pitchFamily="50" charset="-127"/>
                      <a:ea typeface="돋움" panose="020B0600000101010101" pitchFamily="50" charset="-127"/>
                    </a:defRPr>
                  </a:lvl9pPr>
                </a:lstStyle>
                <a:p>
                  <a:pPr eaLnBrk="1" hangingPunct="1">
                    <a:buSzPct val="100000"/>
                    <a:defRPr/>
                  </a:pPr>
                  <a:r>
                    <a:rPr lang="vi-VN" altLang="ko-KR" sz="800">
                      <a:latin typeface="+mj-lt"/>
                    </a:rPr>
                    <a:t>9[V]</a:t>
                  </a:r>
                </a:p>
              </p:txBody>
            </p:sp>
            <p:sp>
              <p:nvSpPr>
                <p:cNvPr id="4165" name="직선 화살표 연결선 44"/>
                <p:cNvSpPr>
                  <a:spLocks noChangeShapeType="1"/>
                </p:cNvSpPr>
                <p:nvPr/>
              </p:nvSpPr>
              <p:spPr bwMode="auto">
                <a:xfrm rot="10800000" flipV="1">
                  <a:off x="2500306" y="3987794"/>
                  <a:ext cx="292102" cy="180976"/>
                </a:xfrm>
                <a:prstGeom prst="line">
                  <a:avLst/>
                </a:prstGeom>
                <a:noFill/>
                <a:ln w="15875" cap="flat" algn="ctr">
                  <a:solidFill>
                    <a:srgbClr val="000000"/>
                  </a:solidFill>
                  <a:prstDash val="solid"/>
                  <a:round/>
                  <a:headEnd type="none" w="med" len="med"/>
                  <a:tailEnd type="arrow" w="med" len="med"/>
                </a:ln>
              </p:spPr>
              <p:txBody>
                <a:bodyPr/>
                <a:lstStyle/>
                <a:p>
                  <a:pPr eaLnBrk="1" hangingPunct="1">
                    <a:buSzPct val="100000"/>
                    <a:defRPr/>
                  </a:pPr>
                  <a:endParaRPr lang="ko-KR" altLang="en-US">
                    <a:latin typeface="+mj-lt"/>
                  </a:endParaRPr>
                </a:p>
              </p:txBody>
            </p:sp>
            <p:sp>
              <p:nvSpPr>
                <p:cNvPr id="4166" name="직선 화살표 연결선 45"/>
                <p:cNvSpPr>
                  <a:spLocks noChangeShapeType="1"/>
                </p:cNvSpPr>
                <p:nvPr/>
              </p:nvSpPr>
              <p:spPr bwMode="auto">
                <a:xfrm rot="10800000" flipV="1">
                  <a:off x="2500306" y="4597398"/>
                  <a:ext cx="292102" cy="180976"/>
                </a:xfrm>
                <a:prstGeom prst="line">
                  <a:avLst/>
                </a:prstGeom>
                <a:noFill/>
                <a:ln w="15875" cap="flat" algn="ctr">
                  <a:solidFill>
                    <a:srgbClr val="000000"/>
                  </a:solidFill>
                  <a:prstDash val="solid"/>
                  <a:round/>
                  <a:headEnd type="none" w="med" len="med"/>
                  <a:tailEnd type="arrow" w="med" len="med"/>
                </a:ln>
              </p:spPr>
              <p:txBody>
                <a:bodyPr/>
                <a:lstStyle/>
                <a:p>
                  <a:pPr eaLnBrk="1" hangingPunct="1">
                    <a:buSzPct val="100000"/>
                    <a:defRPr/>
                  </a:pPr>
                  <a:endParaRPr lang="ko-KR" altLang="en-US">
                    <a:latin typeface="+mj-lt"/>
                  </a:endParaRPr>
                </a:p>
              </p:txBody>
            </p:sp>
            <p:sp>
              <p:nvSpPr>
                <p:cNvPr id="3115" name="TextBox 46"/>
                <p:cNvSpPr>
                  <a:spLocks noChangeArrowheads="1"/>
                </p:cNvSpPr>
                <p:nvPr/>
              </p:nvSpPr>
              <p:spPr bwMode="auto">
                <a:xfrm>
                  <a:off x="2689219" y="3819519"/>
                  <a:ext cx="300040" cy="230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lstStyle/>
                <a:p>
                  <a:pPr eaLnBrk="1" hangingPunct="1">
                    <a:buSzPct val="100000"/>
                  </a:pPr>
                  <a:r>
                    <a:rPr kumimoji="1" lang="vi-VN" altLang="ko-KR" b="1">
                      <a:latin typeface="Arial" charset="0"/>
                    </a:rPr>
                    <a:t>Ⓐ</a:t>
                  </a:r>
                </a:p>
              </p:txBody>
            </p:sp>
            <p:sp>
              <p:nvSpPr>
                <p:cNvPr id="3116" name="TextBox 47"/>
                <p:cNvSpPr>
                  <a:spLocks noChangeArrowheads="1"/>
                </p:cNvSpPr>
                <p:nvPr/>
              </p:nvSpPr>
              <p:spPr bwMode="auto">
                <a:xfrm>
                  <a:off x="2695569" y="4422772"/>
                  <a:ext cx="300040" cy="231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lstStyle/>
                <a:p>
                  <a:pPr eaLnBrk="1" hangingPunct="1">
                    <a:buSzPct val="100000"/>
                  </a:pPr>
                  <a:r>
                    <a:rPr kumimoji="1" lang="vi-VN" altLang="ko-KR" b="1">
                      <a:latin typeface="Arial" charset="0"/>
                    </a:rPr>
                    <a:t>Ⓑ</a:t>
                  </a:r>
                </a:p>
              </p:txBody>
            </p:sp>
            <p:sp>
              <p:nvSpPr>
                <p:cNvPr id="4169" name="Line 152"/>
                <p:cNvSpPr>
                  <a:spLocks noChangeShapeType="1"/>
                </p:cNvSpPr>
                <p:nvPr/>
              </p:nvSpPr>
              <p:spPr bwMode="auto">
                <a:xfrm flipH="1">
                  <a:off x="2082790" y="3546467"/>
                  <a:ext cx="0" cy="187326"/>
                </a:xfrm>
                <a:prstGeom prst="line">
                  <a:avLst/>
                </a:prstGeom>
                <a:noFill/>
                <a:ln w="15875" cap="flat" algn="ctr">
                  <a:solidFill>
                    <a:srgbClr val="000000"/>
                  </a:solidFill>
                  <a:prstDash val="solid"/>
                  <a:round/>
                  <a:headEnd type="none" w="med" len="med"/>
                  <a:tailEnd type="none" w="med" len="med"/>
                </a:ln>
              </p:spPr>
              <p:txBody>
                <a:bodyPr/>
                <a:lstStyle/>
                <a:p>
                  <a:pPr eaLnBrk="1" hangingPunct="1">
                    <a:buSzPct val="100000"/>
                    <a:defRPr/>
                  </a:pPr>
                  <a:endParaRPr lang="ko-KR" altLang="en-US">
                    <a:latin typeface="+mj-lt"/>
                  </a:endParaRPr>
                </a:p>
              </p:txBody>
            </p:sp>
            <p:grpSp>
              <p:nvGrpSpPr>
                <p:cNvPr id="3118" name="Group 153"/>
                <p:cNvGrpSpPr>
                  <a:grpSpLocks/>
                </p:cNvGrpSpPr>
                <p:nvPr/>
              </p:nvGrpSpPr>
              <p:grpSpPr bwMode="auto">
                <a:xfrm>
                  <a:off x="1998897" y="3734146"/>
                  <a:ext cx="166256" cy="234599"/>
                  <a:chOff x="1488" y="1152"/>
                  <a:chExt cx="192" cy="336"/>
                </a:xfrm>
              </p:grpSpPr>
              <p:sp>
                <p:nvSpPr>
                  <p:cNvPr id="4171" name="Line 154"/>
                  <p:cNvSpPr>
                    <a:spLocks noChangeShapeType="1"/>
                  </p:cNvSpPr>
                  <p:nvPr/>
                </p:nvSpPr>
                <p:spPr bwMode="auto">
                  <a:xfrm>
                    <a:off x="1585" y="1151"/>
                    <a:ext cx="95" cy="48"/>
                  </a:xfrm>
                  <a:prstGeom prst="line">
                    <a:avLst/>
                  </a:prstGeom>
                  <a:noFill/>
                  <a:ln w="15875" cap="flat" algn="ctr">
                    <a:solidFill>
                      <a:srgbClr val="000000"/>
                    </a:solidFill>
                    <a:prstDash val="solid"/>
                    <a:round/>
                    <a:headEnd type="none" w="med" len="med"/>
                    <a:tailEnd type="none" w="med" len="med"/>
                  </a:ln>
                </p:spPr>
                <p:txBody>
                  <a:bodyPr/>
                  <a:lstStyle/>
                  <a:p>
                    <a:pPr eaLnBrk="1" hangingPunct="1">
                      <a:buSzPct val="100000"/>
                      <a:defRPr/>
                    </a:pPr>
                    <a:endParaRPr lang="ko-KR" altLang="en-US">
                      <a:latin typeface="+mj-lt"/>
                    </a:endParaRPr>
                  </a:p>
                </p:txBody>
              </p:sp>
              <p:sp>
                <p:nvSpPr>
                  <p:cNvPr id="4172" name="Line 155"/>
                  <p:cNvSpPr>
                    <a:spLocks noChangeShapeType="1"/>
                  </p:cNvSpPr>
                  <p:nvPr/>
                </p:nvSpPr>
                <p:spPr bwMode="auto">
                  <a:xfrm flipH="1">
                    <a:off x="1488" y="1199"/>
                    <a:ext cx="192" cy="48"/>
                  </a:xfrm>
                  <a:prstGeom prst="line">
                    <a:avLst/>
                  </a:prstGeom>
                  <a:noFill/>
                  <a:ln w="15875" cap="flat" algn="ctr">
                    <a:solidFill>
                      <a:srgbClr val="000000"/>
                    </a:solidFill>
                    <a:prstDash val="solid"/>
                    <a:round/>
                    <a:headEnd type="none" w="med" len="med"/>
                    <a:tailEnd type="none" w="med" len="med"/>
                  </a:ln>
                </p:spPr>
                <p:txBody>
                  <a:bodyPr/>
                  <a:lstStyle/>
                  <a:p>
                    <a:pPr eaLnBrk="1" hangingPunct="1">
                      <a:buSzPct val="100000"/>
                      <a:defRPr/>
                    </a:pPr>
                    <a:endParaRPr lang="ko-KR" altLang="en-US">
                      <a:latin typeface="+mj-lt"/>
                    </a:endParaRPr>
                  </a:p>
                </p:txBody>
              </p:sp>
              <p:sp>
                <p:nvSpPr>
                  <p:cNvPr id="4173" name="Line 156"/>
                  <p:cNvSpPr>
                    <a:spLocks noChangeShapeType="1"/>
                  </p:cNvSpPr>
                  <p:nvPr/>
                </p:nvSpPr>
                <p:spPr bwMode="auto">
                  <a:xfrm>
                    <a:off x="1488" y="1247"/>
                    <a:ext cx="192" cy="48"/>
                  </a:xfrm>
                  <a:prstGeom prst="line">
                    <a:avLst/>
                  </a:prstGeom>
                  <a:noFill/>
                  <a:ln w="15875" cap="flat" algn="ctr">
                    <a:solidFill>
                      <a:srgbClr val="000000"/>
                    </a:solidFill>
                    <a:prstDash val="solid"/>
                    <a:round/>
                    <a:headEnd type="none" w="med" len="med"/>
                    <a:tailEnd type="none" w="med" len="med"/>
                  </a:ln>
                </p:spPr>
                <p:txBody>
                  <a:bodyPr/>
                  <a:lstStyle/>
                  <a:p>
                    <a:pPr eaLnBrk="1" hangingPunct="1">
                      <a:buSzPct val="100000"/>
                      <a:defRPr/>
                    </a:pPr>
                    <a:endParaRPr lang="ko-KR" altLang="en-US">
                      <a:latin typeface="+mj-lt"/>
                    </a:endParaRPr>
                  </a:p>
                </p:txBody>
              </p:sp>
              <p:sp>
                <p:nvSpPr>
                  <p:cNvPr id="4174" name="Line 157"/>
                  <p:cNvSpPr>
                    <a:spLocks noChangeShapeType="1"/>
                  </p:cNvSpPr>
                  <p:nvPr/>
                </p:nvSpPr>
                <p:spPr bwMode="auto">
                  <a:xfrm flipH="1">
                    <a:off x="1488" y="1295"/>
                    <a:ext cx="192" cy="50"/>
                  </a:xfrm>
                  <a:prstGeom prst="line">
                    <a:avLst/>
                  </a:prstGeom>
                  <a:noFill/>
                  <a:ln w="15875" cap="flat" algn="ctr">
                    <a:solidFill>
                      <a:srgbClr val="000000"/>
                    </a:solidFill>
                    <a:prstDash val="solid"/>
                    <a:round/>
                    <a:headEnd type="none" w="med" len="med"/>
                    <a:tailEnd type="none" w="med" len="med"/>
                  </a:ln>
                </p:spPr>
                <p:txBody>
                  <a:bodyPr/>
                  <a:lstStyle/>
                  <a:p>
                    <a:pPr eaLnBrk="1" hangingPunct="1">
                      <a:buSzPct val="100000"/>
                      <a:defRPr/>
                    </a:pPr>
                    <a:endParaRPr lang="ko-KR" altLang="en-US">
                      <a:latin typeface="+mj-lt"/>
                    </a:endParaRPr>
                  </a:p>
                </p:txBody>
              </p:sp>
              <p:sp>
                <p:nvSpPr>
                  <p:cNvPr id="4175" name="Line 158"/>
                  <p:cNvSpPr>
                    <a:spLocks noChangeShapeType="1"/>
                  </p:cNvSpPr>
                  <p:nvPr/>
                </p:nvSpPr>
                <p:spPr bwMode="auto">
                  <a:xfrm>
                    <a:off x="1488" y="1345"/>
                    <a:ext cx="192" cy="48"/>
                  </a:xfrm>
                  <a:prstGeom prst="line">
                    <a:avLst/>
                  </a:prstGeom>
                  <a:noFill/>
                  <a:ln w="15875" cap="flat" algn="ctr">
                    <a:solidFill>
                      <a:srgbClr val="000000"/>
                    </a:solidFill>
                    <a:prstDash val="solid"/>
                    <a:round/>
                    <a:headEnd type="none" w="med" len="med"/>
                    <a:tailEnd type="none" w="med" len="med"/>
                  </a:ln>
                </p:spPr>
                <p:txBody>
                  <a:bodyPr/>
                  <a:lstStyle/>
                  <a:p>
                    <a:pPr eaLnBrk="1" hangingPunct="1">
                      <a:buSzPct val="100000"/>
                      <a:defRPr/>
                    </a:pPr>
                    <a:endParaRPr lang="ko-KR" altLang="en-US">
                      <a:latin typeface="+mj-lt"/>
                    </a:endParaRPr>
                  </a:p>
                </p:txBody>
              </p:sp>
              <p:sp>
                <p:nvSpPr>
                  <p:cNvPr id="4176" name="Line 159"/>
                  <p:cNvSpPr>
                    <a:spLocks noChangeShapeType="1"/>
                  </p:cNvSpPr>
                  <p:nvPr/>
                </p:nvSpPr>
                <p:spPr bwMode="auto">
                  <a:xfrm flipH="1">
                    <a:off x="1488" y="1393"/>
                    <a:ext cx="192" cy="48"/>
                  </a:xfrm>
                  <a:prstGeom prst="line">
                    <a:avLst/>
                  </a:prstGeom>
                  <a:noFill/>
                  <a:ln w="15875" cap="flat" algn="ctr">
                    <a:solidFill>
                      <a:srgbClr val="000000"/>
                    </a:solidFill>
                    <a:prstDash val="solid"/>
                    <a:round/>
                    <a:headEnd type="none" w="med" len="med"/>
                    <a:tailEnd type="none" w="med" len="med"/>
                  </a:ln>
                </p:spPr>
                <p:txBody>
                  <a:bodyPr/>
                  <a:lstStyle/>
                  <a:p>
                    <a:pPr eaLnBrk="1" hangingPunct="1">
                      <a:buSzPct val="100000"/>
                      <a:defRPr/>
                    </a:pPr>
                    <a:endParaRPr lang="ko-KR" altLang="en-US">
                      <a:latin typeface="+mj-lt"/>
                    </a:endParaRPr>
                  </a:p>
                </p:txBody>
              </p:sp>
              <p:sp>
                <p:nvSpPr>
                  <p:cNvPr id="4177" name="Line 160"/>
                  <p:cNvSpPr>
                    <a:spLocks noChangeShapeType="1"/>
                  </p:cNvSpPr>
                  <p:nvPr/>
                </p:nvSpPr>
                <p:spPr bwMode="auto">
                  <a:xfrm>
                    <a:off x="1488" y="1440"/>
                    <a:ext cx="97" cy="48"/>
                  </a:xfrm>
                  <a:prstGeom prst="line">
                    <a:avLst/>
                  </a:prstGeom>
                  <a:noFill/>
                  <a:ln w="15875" cap="flat" algn="ctr">
                    <a:solidFill>
                      <a:srgbClr val="000000"/>
                    </a:solidFill>
                    <a:prstDash val="solid"/>
                    <a:round/>
                    <a:headEnd type="none" w="med" len="med"/>
                    <a:tailEnd type="none" w="med" len="med"/>
                  </a:ln>
                </p:spPr>
                <p:txBody>
                  <a:bodyPr/>
                  <a:lstStyle/>
                  <a:p>
                    <a:pPr eaLnBrk="1" hangingPunct="1">
                      <a:buSzPct val="100000"/>
                      <a:defRPr/>
                    </a:pPr>
                    <a:endParaRPr lang="ko-KR" altLang="en-US">
                      <a:latin typeface="+mj-lt"/>
                    </a:endParaRPr>
                  </a:p>
                </p:txBody>
              </p:sp>
            </p:grpSp>
            <p:sp>
              <p:nvSpPr>
                <p:cNvPr id="4178" name="Line 161"/>
                <p:cNvSpPr>
                  <a:spLocks noChangeShapeType="1"/>
                </p:cNvSpPr>
                <p:nvPr/>
              </p:nvSpPr>
              <p:spPr bwMode="auto">
                <a:xfrm flipH="1">
                  <a:off x="2082790" y="3968744"/>
                  <a:ext cx="0" cy="439739"/>
                </a:xfrm>
                <a:prstGeom prst="line">
                  <a:avLst/>
                </a:prstGeom>
                <a:noFill/>
                <a:ln w="15875" cap="flat" algn="ctr">
                  <a:solidFill>
                    <a:srgbClr val="000000"/>
                  </a:solidFill>
                  <a:prstDash val="solid"/>
                  <a:round/>
                  <a:headEnd type="none" w="med" len="med"/>
                  <a:tailEnd type="none" w="med" len="med"/>
                </a:ln>
              </p:spPr>
              <p:txBody>
                <a:bodyPr/>
                <a:lstStyle/>
                <a:p>
                  <a:pPr eaLnBrk="1" hangingPunct="1">
                    <a:buSzPct val="100000"/>
                    <a:defRPr/>
                  </a:pPr>
                  <a:endParaRPr lang="ko-KR" altLang="en-US">
                    <a:latin typeface="+mj-lt"/>
                  </a:endParaRPr>
                </a:p>
              </p:txBody>
            </p:sp>
            <p:sp>
              <p:nvSpPr>
                <p:cNvPr id="3120" name="AutoShape 162"/>
                <p:cNvSpPr>
                  <a:spLocks noChangeArrowheads="1"/>
                </p:cNvSpPr>
                <p:nvPr/>
              </p:nvSpPr>
              <p:spPr bwMode="auto">
                <a:xfrm rot="10800000" flipV="1">
                  <a:off x="1971665" y="4397372"/>
                  <a:ext cx="220664" cy="93663"/>
                </a:xfrm>
                <a:prstGeom prst="triangle">
                  <a:avLst>
                    <a:gd name="adj" fmla="val 50000"/>
                  </a:avLst>
                </a:prstGeom>
                <a:solidFill>
                  <a:srgbClr val="000000"/>
                </a:solidFill>
                <a:ln w="15875" algn="ctr">
                  <a:solidFill>
                    <a:srgbClr val="000000"/>
                  </a:solidFill>
                  <a:miter lim="800000"/>
                  <a:headEnd/>
                  <a:tailEnd/>
                </a:ln>
              </p:spPr>
              <p:txBody>
                <a:bodyPr anchor="ctr"/>
                <a:lstStyle/>
                <a:p>
                  <a:pPr eaLnBrk="1" hangingPunct="1">
                    <a:buSzPct val="100000"/>
                  </a:pPr>
                  <a:endParaRPr kumimoji="1" lang="ko-KR" altLang="en-US">
                    <a:latin typeface="Arial" charset="0"/>
                  </a:endParaRPr>
                </a:p>
              </p:txBody>
            </p:sp>
            <p:sp>
              <p:nvSpPr>
                <p:cNvPr id="4180" name="Line 163"/>
                <p:cNvSpPr>
                  <a:spLocks noChangeShapeType="1"/>
                </p:cNvSpPr>
                <p:nvPr/>
              </p:nvSpPr>
              <p:spPr bwMode="auto">
                <a:xfrm flipV="1">
                  <a:off x="1971665" y="4392609"/>
                  <a:ext cx="220664" cy="0"/>
                </a:xfrm>
                <a:prstGeom prst="line">
                  <a:avLst/>
                </a:prstGeom>
                <a:noFill/>
                <a:ln w="15875" cap="flat" algn="ctr">
                  <a:solidFill>
                    <a:srgbClr val="000000"/>
                  </a:solidFill>
                  <a:prstDash val="solid"/>
                  <a:round/>
                  <a:headEnd type="none" w="med" len="med"/>
                  <a:tailEnd type="none" w="med" len="med"/>
                </a:ln>
              </p:spPr>
              <p:txBody>
                <a:bodyPr/>
                <a:lstStyle/>
                <a:p>
                  <a:pPr eaLnBrk="1" hangingPunct="1">
                    <a:buSzPct val="100000"/>
                    <a:defRPr/>
                  </a:pPr>
                  <a:endParaRPr lang="ko-KR" altLang="en-US">
                    <a:latin typeface="+mj-lt"/>
                  </a:endParaRPr>
                </a:p>
              </p:txBody>
            </p:sp>
            <p:sp>
              <p:nvSpPr>
                <p:cNvPr id="4181" name="Line 165"/>
                <p:cNvSpPr>
                  <a:spLocks noChangeShapeType="1"/>
                </p:cNvSpPr>
                <p:nvPr/>
              </p:nvSpPr>
              <p:spPr bwMode="auto">
                <a:xfrm flipH="1">
                  <a:off x="2082790" y="4484684"/>
                  <a:ext cx="0" cy="328615"/>
                </a:xfrm>
                <a:prstGeom prst="line">
                  <a:avLst/>
                </a:prstGeom>
                <a:noFill/>
                <a:ln w="15875" cap="flat" algn="ctr">
                  <a:solidFill>
                    <a:srgbClr val="000000"/>
                  </a:solidFill>
                  <a:prstDash val="solid"/>
                  <a:round/>
                  <a:headEnd type="none" w="med" len="med"/>
                  <a:tailEnd type="none" w="med" len="med"/>
                </a:ln>
              </p:spPr>
              <p:txBody>
                <a:bodyPr/>
                <a:lstStyle/>
                <a:p>
                  <a:pPr eaLnBrk="1" hangingPunct="1">
                    <a:buSzPct val="100000"/>
                    <a:defRPr/>
                  </a:pPr>
                  <a:endParaRPr lang="ko-KR" altLang="en-US">
                    <a:latin typeface="+mj-lt"/>
                  </a:endParaRPr>
                </a:p>
              </p:txBody>
            </p:sp>
            <p:sp>
              <p:nvSpPr>
                <p:cNvPr id="4182" name="Text Box 166"/>
                <p:cNvSpPr>
                  <a:spLocks noChangeArrowheads="1"/>
                </p:cNvSpPr>
                <p:nvPr/>
              </p:nvSpPr>
              <p:spPr bwMode="auto">
                <a:xfrm>
                  <a:off x="1797038" y="3763955"/>
                  <a:ext cx="273052" cy="280990"/>
                </a:xfrm>
                <a:prstGeom prst="rect">
                  <a:avLst/>
                </a:prstGeom>
                <a:noFill/>
                <a:ln>
                  <a:noFill/>
                </a:ln>
                <a:effectLst/>
              </p:spPr>
              <p:txBody>
                <a:bodyPr/>
                <a:lstStyle>
                  <a:lvl1pPr eaLnBrk="0" hangingPunct="0">
                    <a:defRPr kumimoji="1" sz="900">
                      <a:solidFill>
                        <a:schemeClr val="tx1"/>
                      </a:solidFill>
                      <a:latin typeface="돋움" panose="020B0600000101010101" pitchFamily="50" charset="-127"/>
                      <a:ea typeface="돋움" panose="020B0600000101010101" pitchFamily="50" charset="-127"/>
                    </a:defRPr>
                  </a:lvl1pPr>
                  <a:lvl2pPr eaLnBrk="0" hangingPunct="0">
                    <a:defRPr kumimoji="1" sz="900">
                      <a:solidFill>
                        <a:schemeClr val="tx1"/>
                      </a:solidFill>
                      <a:latin typeface="돋움" panose="020B0600000101010101" pitchFamily="50" charset="-127"/>
                      <a:ea typeface="돋움" panose="020B0600000101010101" pitchFamily="50" charset="-127"/>
                    </a:defRPr>
                  </a:lvl2pPr>
                  <a:lvl3pPr eaLnBrk="0" hangingPunct="0">
                    <a:defRPr kumimoji="1" sz="900">
                      <a:solidFill>
                        <a:schemeClr val="tx1"/>
                      </a:solidFill>
                      <a:latin typeface="돋움" panose="020B0600000101010101" pitchFamily="50" charset="-127"/>
                      <a:ea typeface="돋움" panose="020B0600000101010101" pitchFamily="50" charset="-127"/>
                    </a:defRPr>
                  </a:lvl3pPr>
                  <a:lvl4pPr eaLnBrk="0" hangingPunct="0">
                    <a:defRPr kumimoji="1" sz="900">
                      <a:solidFill>
                        <a:schemeClr val="tx1"/>
                      </a:solidFill>
                      <a:latin typeface="돋움" panose="020B0600000101010101" pitchFamily="50" charset="-127"/>
                      <a:ea typeface="돋움" panose="020B0600000101010101" pitchFamily="50" charset="-127"/>
                    </a:defRPr>
                  </a:lvl4pPr>
                  <a:lvl5pPr eaLnBrk="0" hangingPunct="0">
                    <a:defRPr kumimoji="1" sz="900">
                      <a:solidFill>
                        <a:schemeClr val="tx1"/>
                      </a:solidFill>
                      <a:latin typeface="돋움" panose="020B0600000101010101" pitchFamily="50" charset="-127"/>
                      <a:ea typeface="돋움" panose="020B0600000101010101" pitchFamily="50" charset="-127"/>
                    </a:defRPr>
                  </a:lvl5pPr>
                  <a:lvl6pPr eaLnBrk="0" fontAlgn="base" hangingPunct="0">
                    <a:spcBef>
                      <a:spcPct val="0"/>
                    </a:spcBef>
                    <a:spcAft>
                      <a:spcPct val="0"/>
                    </a:spcAft>
                    <a:buSzPct val="100000"/>
                    <a:defRPr kumimoji="1" sz="900">
                      <a:solidFill>
                        <a:schemeClr val="tx1"/>
                      </a:solidFill>
                      <a:latin typeface="돋움" panose="020B0600000101010101" pitchFamily="50" charset="-127"/>
                      <a:ea typeface="돋움" panose="020B0600000101010101" pitchFamily="50" charset="-127"/>
                    </a:defRPr>
                  </a:lvl6pPr>
                  <a:lvl7pPr eaLnBrk="0" fontAlgn="base" hangingPunct="0">
                    <a:spcBef>
                      <a:spcPct val="0"/>
                    </a:spcBef>
                    <a:spcAft>
                      <a:spcPct val="0"/>
                    </a:spcAft>
                    <a:buSzPct val="100000"/>
                    <a:defRPr kumimoji="1" sz="900">
                      <a:solidFill>
                        <a:schemeClr val="tx1"/>
                      </a:solidFill>
                      <a:latin typeface="돋움" panose="020B0600000101010101" pitchFamily="50" charset="-127"/>
                      <a:ea typeface="돋움" panose="020B0600000101010101" pitchFamily="50" charset="-127"/>
                    </a:defRPr>
                  </a:lvl7pPr>
                  <a:lvl8pPr eaLnBrk="0" fontAlgn="base" hangingPunct="0">
                    <a:spcBef>
                      <a:spcPct val="0"/>
                    </a:spcBef>
                    <a:spcAft>
                      <a:spcPct val="0"/>
                    </a:spcAft>
                    <a:buSzPct val="100000"/>
                    <a:defRPr kumimoji="1" sz="900">
                      <a:solidFill>
                        <a:schemeClr val="tx1"/>
                      </a:solidFill>
                      <a:latin typeface="돋움" panose="020B0600000101010101" pitchFamily="50" charset="-127"/>
                      <a:ea typeface="돋움" panose="020B0600000101010101" pitchFamily="50" charset="-127"/>
                    </a:defRPr>
                  </a:lvl8pPr>
                  <a:lvl9pPr eaLnBrk="0" fontAlgn="base" hangingPunct="0">
                    <a:spcBef>
                      <a:spcPct val="0"/>
                    </a:spcBef>
                    <a:spcAft>
                      <a:spcPct val="0"/>
                    </a:spcAft>
                    <a:buSzPct val="100000"/>
                    <a:defRPr kumimoji="1" sz="900">
                      <a:solidFill>
                        <a:schemeClr val="tx1"/>
                      </a:solidFill>
                      <a:latin typeface="돋움" panose="020B0600000101010101" pitchFamily="50" charset="-127"/>
                      <a:ea typeface="돋움" panose="020B0600000101010101" pitchFamily="50" charset="-127"/>
                    </a:defRPr>
                  </a:lvl9pPr>
                </a:lstStyle>
                <a:p>
                  <a:pPr eaLnBrk="1" hangingPunct="1">
                    <a:buSzPct val="100000"/>
                    <a:defRPr/>
                  </a:pPr>
                  <a:r>
                    <a:rPr lang="vi-VN" altLang="ko-KR" sz="800">
                      <a:latin typeface="+mj-lt"/>
                    </a:rPr>
                    <a:t>R</a:t>
                  </a:r>
                </a:p>
              </p:txBody>
            </p:sp>
            <p:sp>
              <p:nvSpPr>
                <p:cNvPr id="4183" name="Text Box 167"/>
                <p:cNvSpPr>
                  <a:spLocks noChangeArrowheads="1"/>
                </p:cNvSpPr>
                <p:nvPr/>
              </p:nvSpPr>
              <p:spPr bwMode="auto">
                <a:xfrm>
                  <a:off x="2114540" y="4452934"/>
                  <a:ext cx="522291" cy="280990"/>
                </a:xfrm>
                <a:prstGeom prst="rect">
                  <a:avLst/>
                </a:prstGeom>
                <a:noFill/>
                <a:ln>
                  <a:noFill/>
                </a:ln>
                <a:effectLst/>
              </p:spPr>
              <p:txBody>
                <a:bodyPr/>
                <a:lstStyle>
                  <a:lvl1pPr eaLnBrk="0" hangingPunct="0">
                    <a:defRPr kumimoji="1" sz="900">
                      <a:solidFill>
                        <a:schemeClr val="tx1"/>
                      </a:solidFill>
                      <a:latin typeface="돋움" panose="020B0600000101010101" pitchFamily="50" charset="-127"/>
                      <a:ea typeface="돋움" panose="020B0600000101010101" pitchFamily="50" charset="-127"/>
                    </a:defRPr>
                  </a:lvl1pPr>
                  <a:lvl2pPr eaLnBrk="0" hangingPunct="0">
                    <a:defRPr kumimoji="1" sz="900">
                      <a:solidFill>
                        <a:schemeClr val="tx1"/>
                      </a:solidFill>
                      <a:latin typeface="돋움" panose="020B0600000101010101" pitchFamily="50" charset="-127"/>
                      <a:ea typeface="돋움" panose="020B0600000101010101" pitchFamily="50" charset="-127"/>
                    </a:defRPr>
                  </a:lvl2pPr>
                  <a:lvl3pPr eaLnBrk="0" hangingPunct="0">
                    <a:defRPr kumimoji="1" sz="900">
                      <a:solidFill>
                        <a:schemeClr val="tx1"/>
                      </a:solidFill>
                      <a:latin typeface="돋움" panose="020B0600000101010101" pitchFamily="50" charset="-127"/>
                      <a:ea typeface="돋움" panose="020B0600000101010101" pitchFamily="50" charset="-127"/>
                    </a:defRPr>
                  </a:lvl3pPr>
                  <a:lvl4pPr eaLnBrk="0" hangingPunct="0">
                    <a:defRPr kumimoji="1" sz="900">
                      <a:solidFill>
                        <a:schemeClr val="tx1"/>
                      </a:solidFill>
                      <a:latin typeface="돋움" panose="020B0600000101010101" pitchFamily="50" charset="-127"/>
                      <a:ea typeface="돋움" panose="020B0600000101010101" pitchFamily="50" charset="-127"/>
                    </a:defRPr>
                  </a:lvl4pPr>
                  <a:lvl5pPr eaLnBrk="0" hangingPunct="0">
                    <a:defRPr kumimoji="1" sz="900">
                      <a:solidFill>
                        <a:schemeClr val="tx1"/>
                      </a:solidFill>
                      <a:latin typeface="돋움" panose="020B0600000101010101" pitchFamily="50" charset="-127"/>
                      <a:ea typeface="돋움" panose="020B0600000101010101" pitchFamily="50" charset="-127"/>
                    </a:defRPr>
                  </a:lvl5pPr>
                  <a:lvl6pPr eaLnBrk="0" fontAlgn="base" hangingPunct="0">
                    <a:spcBef>
                      <a:spcPct val="0"/>
                    </a:spcBef>
                    <a:spcAft>
                      <a:spcPct val="0"/>
                    </a:spcAft>
                    <a:buSzPct val="100000"/>
                    <a:defRPr kumimoji="1" sz="900">
                      <a:solidFill>
                        <a:schemeClr val="tx1"/>
                      </a:solidFill>
                      <a:latin typeface="돋움" panose="020B0600000101010101" pitchFamily="50" charset="-127"/>
                      <a:ea typeface="돋움" panose="020B0600000101010101" pitchFamily="50" charset="-127"/>
                    </a:defRPr>
                  </a:lvl6pPr>
                  <a:lvl7pPr eaLnBrk="0" fontAlgn="base" hangingPunct="0">
                    <a:spcBef>
                      <a:spcPct val="0"/>
                    </a:spcBef>
                    <a:spcAft>
                      <a:spcPct val="0"/>
                    </a:spcAft>
                    <a:buSzPct val="100000"/>
                    <a:defRPr kumimoji="1" sz="900">
                      <a:solidFill>
                        <a:schemeClr val="tx1"/>
                      </a:solidFill>
                      <a:latin typeface="돋움" panose="020B0600000101010101" pitchFamily="50" charset="-127"/>
                      <a:ea typeface="돋움" panose="020B0600000101010101" pitchFamily="50" charset="-127"/>
                    </a:defRPr>
                  </a:lvl7pPr>
                  <a:lvl8pPr eaLnBrk="0" fontAlgn="base" hangingPunct="0">
                    <a:spcBef>
                      <a:spcPct val="0"/>
                    </a:spcBef>
                    <a:spcAft>
                      <a:spcPct val="0"/>
                    </a:spcAft>
                    <a:buSzPct val="100000"/>
                    <a:defRPr kumimoji="1" sz="900">
                      <a:solidFill>
                        <a:schemeClr val="tx1"/>
                      </a:solidFill>
                      <a:latin typeface="돋움" panose="020B0600000101010101" pitchFamily="50" charset="-127"/>
                      <a:ea typeface="돋움" panose="020B0600000101010101" pitchFamily="50" charset="-127"/>
                    </a:defRPr>
                  </a:lvl8pPr>
                  <a:lvl9pPr eaLnBrk="0" fontAlgn="base" hangingPunct="0">
                    <a:spcBef>
                      <a:spcPct val="0"/>
                    </a:spcBef>
                    <a:spcAft>
                      <a:spcPct val="0"/>
                    </a:spcAft>
                    <a:buSzPct val="100000"/>
                    <a:defRPr kumimoji="1" sz="900">
                      <a:solidFill>
                        <a:schemeClr val="tx1"/>
                      </a:solidFill>
                      <a:latin typeface="돋움" panose="020B0600000101010101" pitchFamily="50" charset="-127"/>
                      <a:ea typeface="돋움" panose="020B0600000101010101" pitchFamily="50" charset="-127"/>
                    </a:defRPr>
                  </a:lvl9pPr>
                </a:lstStyle>
                <a:p>
                  <a:pPr eaLnBrk="1" hangingPunct="1">
                    <a:buSzPct val="100000"/>
                    <a:defRPr/>
                  </a:pPr>
                  <a:r>
                    <a:rPr lang="vi-VN" altLang="ko-KR" sz="800" smtClean="0">
                      <a:latin typeface="+mj-lt"/>
                    </a:rPr>
                    <a:t>Dz(Si</a:t>
                  </a:r>
                  <a:r>
                    <a:rPr lang="vi-VN" altLang="ko-KR" sz="800">
                      <a:latin typeface="+mj-lt"/>
                    </a:rPr>
                    <a:t>)</a:t>
                  </a:r>
                </a:p>
                <a:p>
                  <a:pPr eaLnBrk="1" hangingPunct="1">
                    <a:buSzPct val="100000"/>
                    <a:defRPr/>
                  </a:pPr>
                  <a:r>
                    <a:rPr lang="vi-VN" altLang="ko-KR" sz="800">
                      <a:latin typeface="+mj-lt"/>
                    </a:rPr>
                    <a:t>  6V</a:t>
                  </a:r>
                </a:p>
              </p:txBody>
            </p:sp>
          </p:grpSp>
          <p:sp>
            <p:nvSpPr>
              <p:cNvPr id="4184" name="직선 연결선 2"/>
              <p:cNvSpPr>
                <a:spLocks noChangeShapeType="1"/>
              </p:cNvSpPr>
              <p:nvPr/>
            </p:nvSpPr>
            <p:spPr bwMode="auto">
              <a:xfrm flipH="1">
                <a:off x="2374959" y="4154487"/>
                <a:ext cx="14289" cy="60325"/>
              </a:xfrm>
              <a:prstGeom prst="line">
                <a:avLst/>
              </a:prstGeom>
              <a:noFill/>
              <a:ln w="9525" cap="flat" algn="ctr">
                <a:solidFill>
                  <a:srgbClr val="000000"/>
                </a:solidFill>
                <a:prstDash val="solid"/>
                <a:round/>
                <a:headEnd type="none" w="med" len="med"/>
                <a:tailEnd type="none" w="med" len="med"/>
              </a:ln>
            </p:spPr>
            <p:txBody>
              <a:bodyPr/>
              <a:lstStyle/>
              <a:p>
                <a:pPr eaLnBrk="1" hangingPunct="1">
                  <a:buSzPct val="100000"/>
                  <a:defRPr/>
                </a:pPr>
                <a:endParaRPr lang="ko-KR" altLang="en-US">
                  <a:latin typeface="+mj-lt"/>
                </a:endParaRPr>
              </a:p>
            </p:txBody>
          </p:sp>
          <p:sp>
            <p:nvSpPr>
              <p:cNvPr id="4185" name="직선 연결선 4"/>
              <p:cNvSpPr>
                <a:spLocks noChangeShapeType="1"/>
              </p:cNvSpPr>
              <p:nvPr/>
            </p:nvSpPr>
            <p:spPr bwMode="auto">
              <a:xfrm flipV="1">
                <a:off x="2609921" y="4089400"/>
                <a:ext cx="26989" cy="65087"/>
              </a:xfrm>
              <a:prstGeom prst="line">
                <a:avLst/>
              </a:prstGeom>
              <a:noFill/>
              <a:ln w="9525" cap="flat" algn="ctr">
                <a:solidFill>
                  <a:srgbClr val="000000"/>
                </a:solidFill>
                <a:prstDash val="solid"/>
                <a:round/>
                <a:headEnd type="none" w="med" len="med"/>
                <a:tailEnd type="none" w="med" len="med"/>
              </a:ln>
            </p:spPr>
            <p:txBody>
              <a:bodyPr/>
              <a:lstStyle/>
              <a:p>
                <a:pPr eaLnBrk="1" hangingPunct="1">
                  <a:buSzPct val="100000"/>
                  <a:defRPr/>
                </a:pPr>
                <a:endParaRPr lang="ko-KR" altLang="en-US">
                  <a:latin typeface="+mj-lt"/>
                </a:endParaRPr>
              </a:p>
            </p:txBody>
          </p:sp>
        </p:grpSp>
      </p:grpSp>
      <p:sp>
        <p:nvSpPr>
          <p:cNvPr id="67" name="TextBox 66"/>
          <p:cNvSpPr txBox="1"/>
          <p:nvPr/>
        </p:nvSpPr>
        <p:spPr>
          <a:xfrm>
            <a:off x="3101517" y="228601"/>
            <a:ext cx="592597" cy="307777"/>
          </a:xfrm>
          <a:prstGeom prst="rect">
            <a:avLst/>
          </a:prstGeom>
          <a:noFill/>
        </p:spPr>
        <p:txBody>
          <a:bodyPr wrap="square" rtlCol="0">
            <a:spAutoFit/>
          </a:bodyPr>
          <a:lstStyle/>
          <a:p>
            <a:r>
              <a:rPr lang="en-US" sz="1400" smtClean="0"/>
              <a:t>Đề </a:t>
            </a:r>
            <a:r>
              <a:rPr lang="vi-VN" sz="1400" smtClean="0"/>
              <a:t>4</a:t>
            </a:r>
            <a:endParaRPr lang="en-US" sz="1400"/>
          </a:p>
        </p:txBody>
      </p:sp>
    </p:spTree>
    <p:extLst>
      <p:ext uri="{BB962C8B-B14F-4D97-AF65-F5344CB8AC3E}">
        <p14:creationId xmlns:p14="http://schemas.microsoft.com/office/powerpoint/2010/main" val="174731141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098" name="Line 2"/>
          <p:cNvCxnSpPr>
            <a:cxnSpLocks noChangeShapeType="1"/>
          </p:cNvCxnSpPr>
          <p:nvPr/>
        </p:nvCxnSpPr>
        <p:spPr bwMode="auto">
          <a:xfrm>
            <a:off x="279400" y="609600"/>
            <a:ext cx="6324600" cy="0"/>
          </a:xfrm>
          <a:prstGeom prst="line">
            <a:avLst/>
          </a:prstGeom>
          <a:noFill/>
          <a:ln w="57150" cmpd="thinThick" algn="ctr">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4099" name="Rectangle 3"/>
          <p:cNvSpPr>
            <a:spLocks noChangeArrowheads="1"/>
          </p:cNvSpPr>
          <p:nvPr/>
        </p:nvSpPr>
        <p:spPr bwMode="auto">
          <a:xfrm>
            <a:off x="304800" y="776288"/>
            <a:ext cx="3124200" cy="8901112"/>
          </a:xfrm>
          <a:prstGeom prst="rect">
            <a:avLst/>
          </a:prstGeom>
          <a:noFill/>
          <a:ln w="9525" algn="ctr">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rIns="90000"/>
          <a:lstStyle/>
          <a:p>
            <a:pPr marL="457200" indent="-457200" eaLnBrk="1" hangingPunct="1">
              <a:buSzPct val="100000"/>
            </a:pPr>
            <a:endParaRPr kumimoji="1" lang="en-US" altLang="ko-KR">
              <a:latin typeface="Arial" charset="0"/>
            </a:endParaRPr>
          </a:p>
          <a:p>
            <a:pPr marL="457200" indent="-457200" eaLnBrk="1" hangingPunct="1">
              <a:buSzPct val="100000"/>
            </a:pPr>
            <a:endParaRPr kumimoji="1" lang="en-US" altLang="ko-KR">
              <a:latin typeface="Arial" charset="0"/>
            </a:endParaRPr>
          </a:p>
          <a:p>
            <a:pPr marL="457200" indent="-457200" eaLnBrk="1" hangingPunct="1">
              <a:buSzPct val="100000"/>
            </a:pPr>
            <a:endParaRPr kumimoji="1" lang="en-US" altLang="ko-KR">
              <a:latin typeface="Arial" charset="0"/>
            </a:endParaRPr>
          </a:p>
          <a:p>
            <a:pPr marL="457200" indent="-457200" eaLnBrk="1" hangingPunct="1">
              <a:buSzPct val="100000"/>
            </a:pPr>
            <a:endParaRPr kumimoji="1" lang="en-US" altLang="ko-KR">
              <a:latin typeface="Arial" charset="0"/>
            </a:endParaRPr>
          </a:p>
          <a:p>
            <a:pPr marL="457200" indent="-457200" eaLnBrk="1" hangingPunct="1">
              <a:buSzPct val="100000"/>
            </a:pPr>
            <a:endParaRPr kumimoji="1" lang="en-US" altLang="ko-KR">
              <a:latin typeface="Arial" charset="0"/>
            </a:endParaRPr>
          </a:p>
          <a:p>
            <a:pPr marL="457200" indent="-457200" eaLnBrk="1" hangingPunct="1">
              <a:buSzPct val="100000"/>
            </a:pPr>
            <a:endParaRPr kumimoji="1" lang="en-US" altLang="ko-KR">
              <a:latin typeface="Arial" charset="0"/>
            </a:endParaRPr>
          </a:p>
          <a:p>
            <a:pPr marL="457200" indent="-457200" eaLnBrk="1" hangingPunct="1">
              <a:buSzPct val="100000"/>
            </a:pPr>
            <a:endParaRPr kumimoji="1" lang="en-US" altLang="ko-KR">
              <a:latin typeface="Arial" charset="0"/>
            </a:endParaRPr>
          </a:p>
          <a:p>
            <a:pPr marL="457200" indent="-457200" eaLnBrk="1" hangingPunct="1">
              <a:buSzPct val="100000"/>
            </a:pPr>
            <a:endParaRPr kumimoji="1" lang="en-US" altLang="ko-KR">
              <a:latin typeface="Arial" charset="0"/>
            </a:endParaRPr>
          </a:p>
          <a:p>
            <a:pPr marL="457200" indent="-457200" eaLnBrk="1" hangingPunct="1">
              <a:buSzPct val="100000"/>
            </a:pPr>
            <a:endParaRPr kumimoji="1" lang="en-US" altLang="ko-KR">
              <a:latin typeface="Arial" charset="0"/>
            </a:endParaRPr>
          </a:p>
          <a:p>
            <a:pPr marL="457200" indent="-457200" eaLnBrk="1" hangingPunct="1">
              <a:buSzPct val="100000"/>
            </a:pPr>
            <a:endParaRPr kumimoji="1" lang="en-US" altLang="ko-KR">
              <a:latin typeface="Arial" charset="0"/>
            </a:endParaRPr>
          </a:p>
          <a:p>
            <a:pPr marL="457200" indent="-457200" eaLnBrk="1" hangingPunct="1">
              <a:buSzPct val="100000"/>
            </a:pPr>
            <a:endParaRPr kumimoji="1" lang="en-US" altLang="ko-KR">
              <a:latin typeface="Arial" charset="0"/>
            </a:endParaRPr>
          </a:p>
          <a:p>
            <a:pPr marL="457200" indent="-457200" eaLnBrk="1" hangingPunct="1">
              <a:buSzPct val="100000"/>
            </a:pPr>
            <a:endParaRPr kumimoji="1" lang="en-US" altLang="ko-KR">
              <a:latin typeface="Arial" charset="0"/>
            </a:endParaRPr>
          </a:p>
          <a:p>
            <a:pPr marL="457200" indent="-457200" eaLnBrk="1" hangingPunct="1">
              <a:buSzPct val="100000"/>
            </a:pPr>
            <a:endParaRPr kumimoji="1" lang="en-US" altLang="ko-KR" b="1">
              <a:latin typeface="Arial" charset="0"/>
            </a:endParaRPr>
          </a:p>
        </p:txBody>
      </p:sp>
      <p:sp>
        <p:nvSpPr>
          <p:cNvPr id="4100" name="Rectangle 4"/>
          <p:cNvSpPr>
            <a:spLocks noChangeArrowheads="1"/>
          </p:cNvSpPr>
          <p:nvPr/>
        </p:nvSpPr>
        <p:spPr bwMode="auto">
          <a:xfrm>
            <a:off x="3429000" y="776288"/>
            <a:ext cx="3124200" cy="8901112"/>
          </a:xfrm>
          <a:prstGeom prst="rect">
            <a:avLst/>
          </a:prstGeom>
          <a:noFill/>
          <a:ln w="9525" algn="ctr">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rIns="90000"/>
          <a:lstStyle/>
          <a:p>
            <a:pPr marL="457200" indent="-457200" eaLnBrk="1" hangingPunct="1">
              <a:buSzPct val="100000"/>
            </a:pPr>
            <a:endParaRPr kumimoji="1" lang="ko-KR" altLang="ko-KR">
              <a:latin typeface="Arial" charset="0"/>
            </a:endParaRPr>
          </a:p>
        </p:txBody>
      </p:sp>
      <p:sp>
        <p:nvSpPr>
          <p:cNvPr id="4101" name="Rectangle 72"/>
          <p:cNvSpPr>
            <a:spLocks noChangeArrowheads="1"/>
          </p:cNvSpPr>
          <p:nvPr/>
        </p:nvSpPr>
        <p:spPr bwMode="auto">
          <a:xfrm>
            <a:off x="304800" y="5238751"/>
            <a:ext cx="3124200" cy="119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93675" indent="-193675" eaLnBrk="1" hangingPunct="1">
              <a:buSzPct val="100000"/>
            </a:pPr>
            <a:r>
              <a:rPr kumimoji="1" lang="vi-VN" altLang="ko-KR">
                <a:latin typeface="Arial" charset="0"/>
              </a:rPr>
              <a:t>19. Trong số các AD Card dùng để kết nối với cảm biến đầu ra Analog, loại nào được dùng sử dụng chung điện áp, điện lưu?       </a:t>
            </a:r>
          </a:p>
          <a:p>
            <a:pPr marL="193675" indent="-193675" eaLnBrk="1" hangingPunct="1">
              <a:buSzPct val="100000"/>
            </a:pPr>
            <a:endParaRPr kumimoji="1" lang="en-US" altLang="ko-KR">
              <a:latin typeface="Arial" charset="0"/>
            </a:endParaRPr>
          </a:p>
          <a:p>
            <a:pPr marL="193675" indent="-193675" eaLnBrk="1" hangingPunct="1">
              <a:buSzPct val="100000"/>
            </a:pPr>
            <a:r>
              <a:rPr kumimoji="1" lang="vi-VN" altLang="ko-KR">
                <a:latin typeface="Arial" charset="0"/>
              </a:rPr>
              <a:t>① Q64AD</a:t>
            </a:r>
          </a:p>
          <a:p>
            <a:pPr marL="193675" indent="-193675" eaLnBrk="1" hangingPunct="1">
              <a:buSzPct val="100000"/>
            </a:pPr>
            <a:r>
              <a:rPr kumimoji="1" lang="vi-VN" altLang="ko-KR">
                <a:latin typeface="Arial" charset="0"/>
              </a:rPr>
              <a:t>② Q64ADV</a:t>
            </a:r>
          </a:p>
          <a:p>
            <a:pPr marL="193675" indent="-193675" eaLnBrk="1" hangingPunct="1">
              <a:buSzPct val="100000"/>
            </a:pPr>
            <a:r>
              <a:rPr kumimoji="1" lang="vi-VN" altLang="ko-KR">
                <a:latin typeface="Arial" charset="0"/>
              </a:rPr>
              <a:t>③ Q68ADI</a:t>
            </a:r>
          </a:p>
          <a:p>
            <a:pPr marL="193675" indent="-193675" eaLnBrk="1" hangingPunct="1">
              <a:buSzPct val="100000"/>
            </a:pPr>
            <a:r>
              <a:rPr kumimoji="1" lang="vi-VN" altLang="ko-KR">
                <a:latin typeface="Arial" charset="0"/>
              </a:rPr>
              <a:t>④ Q68ADV</a:t>
            </a:r>
          </a:p>
        </p:txBody>
      </p:sp>
      <p:sp>
        <p:nvSpPr>
          <p:cNvPr id="4102" name="Rectangle 80"/>
          <p:cNvSpPr>
            <a:spLocks noChangeArrowheads="1"/>
          </p:cNvSpPr>
          <p:nvPr/>
        </p:nvSpPr>
        <p:spPr bwMode="auto">
          <a:xfrm>
            <a:off x="304800" y="849313"/>
            <a:ext cx="3124200" cy="10620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buSzPct val="100000"/>
            </a:pPr>
            <a:r>
              <a:rPr kumimoji="1" lang="vi-VN" altLang="ko-KR">
                <a:latin typeface="Arial" charset="0"/>
              </a:rPr>
              <a:t>16. Đâu không phải là đặc tính của điện trở nhiệt?</a:t>
            </a:r>
          </a:p>
          <a:p>
            <a:pPr eaLnBrk="1" hangingPunct="1">
              <a:buSzPct val="100000"/>
            </a:pPr>
            <a:r>
              <a:rPr kumimoji="1" lang="vi-VN" altLang="ko-KR">
                <a:latin typeface="Arial" charset="0"/>
              </a:rPr>
              <a:t>    </a:t>
            </a:r>
          </a:p>
          <a:p>
            <a:pPr eaLnBrk="1" hangingPunct="1">
              <a:buSzPct val="100000"/>
            </a:pPr>
            <a:r>
              <a:rPr kumimoji="1" lang="vi-VN" altLang="ko-KR">
                <a:latin typeface="Arial" charset="0"/>
              </a:rPr>
              <a:t>① Hệ số nhiệt điện trở về nhiệt độ nhỏ nên tốt cho nhiệt độ thấp và thuận tiện cho việc đo đạc</a:t>
            </a:r>
          </a:p>
          <a:p>
            <a:pPr eaLnBrk="1" hangingPunct="1">
              <a:buSzPct val="100000"/>
            </a:pPr>
            <a:r>
              <a:rPr kumimoji="1" lang="vi-VN" altLang="ko-KR">
                <a:latin typeface="Arial" charset="0"/>
              </a:rPr>
              <a:t>② Cấu trúc đơn giản và có thể thu nhỏ lại</a:t>
            </a:r>
          </a:p>
          <a:p>
            <a:pPr eaLnBrk="1" hangingPunct="1">
              <a:buSzPct val="100000"/>
            </a:pPr>
            <a:r>
              <a:rPr kumimoji="1" lang="vi-VN" altLang="ko-KR">
                <a:latin typeface="Arial" charset="0"/>
              </a:rPr>
              <a:t>③ Độ bền cơ học và khả năng gia công ưu việt</a:t>
            </a:r>
          </a:p>
          <a:p>
            <a:pPr eaLnBrk="1" hangingPunct="1">
              <a:buSzPct val="100000"/>
            </a:pPr>
            <a:r>
              <a:rPr kumimoji="1" lang="vi-VN" altLang="ko-KR">
                <a:latin typeface="Arial" charset="0"/>
              </a:rPr>
              <a:t>④ Không nhạy với áp suất, từ trường và các yếu tố khác</a:t>
            </a:r>
          </a:p>
        </p:txBody>
      </p:sp>
      <p:sp>
        <p:nvSpPr>
          <p:cNvPr id="4103" name="Rectangle 81"/>
          <p:cNvSpPr>
            <a:spLocks noChangeArrowheads="1"/>
          </p:cNvSpPr>
          <p:nvPr/>
        </p:nvSpPr>
        <p:spPr bwMode="auto">
          <a:xfrm>
            <a:off x="307976" y="2232026"/>
            <a:ext cx="3121025" cy="1062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93675" indent="-193675" eaLnBrk="1" hangingPunct="1">
              <a:buSzPct val="100000"/>
            </a:pPr>
            <a:r>
              <a:rPr kumimoji="1" lang="vi-VN" altLang="ko-KR">
                <a:latin typeface="Arial" charset="0"/>
              </a:rPr>
              <a:t>17. Chủng loại của cảm biến quang điện loại nhỏ dùng để gắn PCB là gì?       </a:t>
            </a:r>
          </a:p>
          <a:p>
            <a:pPr marL="193675" indent="-193675" eaLnBrk="1" hangingPunct="1">
              <a:buSzPct val="100000"/>
            </a:pPr>
            <a:endParaRPr kumimoji="1" lang="en-US" altLang="ko-KR">
              <a:latin typeface="Arial" charset="0"/>
            </a:endParaRPr>
          </a:p>
          <a:p>
            <a:pPr marL="193675" indent="-193675" eaLnBrk="1" hangingPunct="1">
              <a:buSzPct val="100000"/>
            </a:pPr>
            <a:r>
              <a:rPr kumimoji="1" lang="vi-VN" altLang="ko-KR">
                <a:latin typeface="Arial" charset="0"/>
              </a:rPr>
              <a:t>① Loại phản xạ micro</a:t>
            </a:r>
          </a:p>
          <a:p>
            <a:pPr marL="193675" indent="-193675" eaLnBrk="1" hangingPunct="1">
              <a:buSzPct val="100000"/>
            </a:pPr>
            <a:r>
              <a:rPr kumimoji="1" lang="vi-VN" altLang="ko-KR">
                <a:latin typeface="Arial" charset="0"/>
              </a:rPr>
              <a:t>② Loại phản xạ hồi quy</a:t>
            </a:r>
          </a:p>
          <a:p>
            <a:pPr marL="193675" indent="-193675" eaLnBrk="1" hangingPunct="1">
              <a:buSzPct val="100000"/>
            </a:pPr>
            <a:r>
              <a:rPr kumimoji="1" lang="vi-VN" altLang="ko-KR">
                <a:latin typeface="Arial" charset="0"/>
              </a:rPr>
              <a:t>③ Loại móng ngựa</a:t>
            </a:r>
          </a:p>
          <a:p>
            <a:pPr marL="193675" indent="-193675" eaLnBrk="1" hangingPunct="1">
              <a:buSzPct val="100000"/>
            </a:pPr>
            <a:r>
              <a:rPr kumimoji="1" lang="vi-VN" altLang="ko-KR">
                <a:latin typeface="Arial" charset="0"/>
              </a:rPr>
              <a:t>④ Photo Interrupter</a:t>
            </a:r>
          </a:p>
        </p:txBody>
      </p:sp>
      <p:sp>
        <p:nvSpPr>
          <p:cNvPr id="4104" name="Rectangle 82"/>
          <p:cNvSpPr>
            <a:spLocks noChangeArrowheads="1"/>
          </p:cNvSpPr>
          <p:nvPr/>
        </p:nvSpPr>
        <p:spPr bwMode="auto">
          <a:xfrm>
            <a:off x="306388" y="3613151"/>
            <a:ext cx="3122612" cy="1306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93675" indent="-193675" eaLnBrk="1" hangingPunct="1">
              <a:buSzPct val="100000"/>
            </a:pPr>
            <a:r>
              <a:rPr kumimoji="1" lang="vi-VN" altLang="ko-KR">
                <a:latin typeface="Arial" charset="0"/>
              </a:rPr>
              <a:t>18. Loại cảm biến quang điện nào tương ứng với nội dung dưới đây?</a:t>
            </a:r>
            <a:r>
              <a:rPr kumimoji="1" lang="en-US" altLang="ko-KR">
                <a:latin typeface="Arial" charset="0"/>
              </a:rPr>
              <a:t/>
            </a:r>
            <a:br>
              <a:rPr kumimoji="1" lang="en-US" altLang="ko-KR">
                <a:latin typeface="Arial" charset="0"/>
              </a:rPr>
            </a:br>
            <a:r>
              <a:rPr kumimoji="1" lang="vi-VN" altLang="ko-KR">
                <a:latin typeface="Arial" charset="0"/>
              </a:rPr>
              <a:t>[Không cần điều chỉnh trục quang học, không gian lắp đặt nhỏ, chỉ cần đi dây dẫn</a:t>
            </a:r>
            <a:r>
              <a:rPr kumimoji="1" lang="en-US" altLang="ko-KR">
                <a:latin typeface="Arial" charset="0"/>
              </a:rPr>
              <a:t> </a:t>
            </a:r>
            <a:r>
              <a:rPr kumimoji="1" lang="vi-VN" altLang="ko-KR">
                <a:latin typeface="Arial" charset="0"/>
              </a:rPr>
              <a:t>ở một phía]</a:t>
            </a:r>
          </a:p>
          <a:p>
            <a:pPr marL="193675" indent="-193675" eaLnBrk="1" hangingPunct="1">
              <a:buSzPct val="100000"/>
            </a:pPr>
            <a:endParaRPr kumimoji="1" lang="en-US" altLang="ko-KR">
              <a:latin typeface="Arial" charset="0"/>
            </a:endParaRPr>
          </a:p>
          <a:p>
            <a:pPr marL="193675" indent="-193675" eaLnBrk="1" hangingPunct="1">
              <a:buSzPct val="100000"/>
            </a:pPr>
            <a:r>
              <a:rPr kumimoji="1" lang="vi-VN" altLang="ko-KR">
                <a:latin typeface="Arial" charset="0"/>
              </a:rPr>
              <a:t>① Loại truyền qua</a:t>
            </a:r>
          </a:p>
          <a:p>
            <a:pPr marL="193675" indent="-193675" eaLnBrk="1" hangingPunct="1">
              <a:buSzPct val="100000"/>
            </a:pPr>
            <a:r>
              <a:rPr kumimoji="1" lang="vi-VN" altLang="ko-KR">
                <a:latin typeface="Arial" charset="0"/>
              </a:rPr>
              <a:t>② Photo coupler (Phần tử cách ly quang)</a:t>
            </a:r>
          </a:p>
          <a:p>
            <a:pPr marL="193675" indent="-193675" eaLnBrk="1" hangingPunct="1">
              <a:buSzPct val="100000"/>
            </a:pPr>
            <a:r>
              <a:rPr kumimoji="1" lang="vi-VN" altLang="ko-KR">
                <a:latin typeface="Arial" charset="0"/>
              </a:rPr>
              <a:t>③ Loại phản xạ hồi quy</a:t>
            </a:r>
          </a:p>
          <a:p>
            <a:pPr marL="193675" indent="-193675" eaLnBrk="1" hangingPunct="1">
              <a:buSzPct val="100000"/>
            </a:pPr>
            <a:r>
              <a:rPr kumimoji="1" lang="vi-VN" altLang="ko-KR">
                <a:latin typeface="Arial" charset="0"/>
              </a:rPr>
              <a:t>④ Loại phản xạ khuếch tán</a:t>
            </a:r>
          </a:p>
        </p:txBody>
      </p:sp>
      <p:sp>
        <p:nvSpPr>
          <p:cNvPr id="4105" name="Rectangle 84"/>
          <p:cNvSpPr>
            <a:spLocks noChangeArrowheads="1"/>
          </p:cNvSpPr>
          <p:nvPr/>
        </p:nvSpPr>
        <p:spPr bwMode="auto">
          <a:xfrm>
            <a:off x="306388" y="6753224"/>
            <a:ext cx="3168650" cy="14938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buSzPct val="100000"/>
            </a:pPr>
            <a:r>
              <a:rPr kumimoji="1" lang="vi-VN" altLang="ko-KR">
                <a:latin typeface="Arial" charset="0"/>
              </a:rPr>
              <a:t>20. Đặc điểm nào đúng khi nói về Photo Coupler?     </a:t>
            </a:r>
          </a:p>
          <a:p>
            <a:pPr eaLnBrk="1" hangingPunct="1">
              <a:buSzPct val="100000"/>
            </a:pPr>
            <a:endParaRPr kumimoji="1" lang="en-US" altLang="ko-KR">
              <a:latin typeface="Arial" charset="0"/>
            </a:endParaRPr>
          </a:p>
          <a:p>
            <a:pPr eaLnBrk="1" hangingPunct="1">
              <a:buSzPct val="100000"/>
            </a:pPr>
            <a:r>
              <a:rPr kumimoji="1" lang="vi-VN" altLang="ko-KR">
                <a:latin typeface="Arial" charset="0"/>
              </a:rPr>
              <a:t>① Được sử dụng để truyền tín hiệu giữa hai mạch điện có cùng hiệu điện thế  </a:t>
            </a:r>
          </a:p>
          <a:p>
            <a:pPr eaLnBrk="1" hangingPunct="1">
              <a:buSzPct val="100000"/>
            </a:pPr>
            <a:r>
              <a:rPr kumimoji="1" lang="vi-VN" altLang="ko-KR">
                <a:latin typeface="Arial" charset="0"/>
              </a:rPr>
              <a:t>② Vì tín hiệu truyền theo cả hai hướng nên ảnh hưởng tới đầu vào từ đầu ra là rất ít</a:t>
            </a:r>
          </a:p>
          <a:p>
            <a:pPr eaLnBrk="1" hangingPunct="1">
              <a:buSzPct val="100000"/>
            </a:pPr>
            <a:r>
              <a:rPr kumimoji="1" lang="vi-VN" altLang="ko-KR">
                <a:latin typeface="Arial" charset="0"/>
              </a:rPr>
              <a:t>③ Dễ dàng giao tiếp với yếu tố logic và tốc độ phản hồi nhanh</a:t>
            </a:r>
          </a:p>
          <a:p>
            <a:pPr eaLnBrk="1" hangingPunct="1">
              <a:buSzPct val="100000"/>
            </a:pPr>
            <a:r>
              <a:rPr kumimoji="1" lang="vi-VN" altLang="ko-KR">
                <a:latin typeface="Arial" charset="0"/>
              </a:rPr>
              <a:t>④ Do kích thước nhỏ và nhẹ nên có thể giảm thấp mật độ gắn</a:t>
            </a:r>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91101" y="4804029"/>
            <a:ext cx="1504950" cy="48733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Rounded Rectangle 12"/>
          <p:cNvSpPr/>
          <p:nvPr/>
        </p:nvSpPr>
        <p:spPr bwMode="auto">
          <a:xfrm>
            <a:off x="6021288" y="6681194"/>
            <a:ext cx="144016" cy="144015"/>
          </a:xfrm>
          <a:prstGeom prst="roundRect">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1" hangingPunct="1">
              <a:lnSpc>
                <a:spcPct val="100000"/>
              </a:lnSpc>
              <a:spcBef>
                <a:spcPct val="0"/>
              </a:spcBef>
              <a:spcAft>
                <a:spcPct val="0"/>
              </a:spcAft>
              <a:buClrTx/>
              <a:buSzTx/>
              <a:buFontTx/>
              <a:buNone/>
              <a:tabLst/>
            </a:pPr>
            <a:endParaRPr kumimoji="1" lang="en-US" sz="900" b="0" i="0" u="none" strike="noStrike" cap="none" normalizeH="0" baseline="0" smtClean="0">
              <a:ln>
                <a:noFill/>
              </a:ln>
              <a:effectLst/>
              <a:latin typeface="돋움" pitchFamily="50" charset="-127"/>
              <a:ea typeface="돋움" pitchFamily="50" charset="-127"/>
            </a:endParaRPr>
          </a:p>
        </p:txBody>
      </p:sp>
      <p:sp>
        <p:nvSpPr>
          <p:cNvPr id="3" name="TextBox 2"/>
          <p:cNvSpPr txBox="1"/>
          <p:nvPr/>
        </p:nvSpPr>
        <p:spPr>
          <a:xfrm>
            <a:off x="5743576" y="6666384"/>
            <a:ext cx="205705" cy="230832"/>
          </a:xfrm>
          <a:prstGeom prst="rect">
            <a:avLst/>
          </a:prstGeom>
          <a:noFill/>
        </p:spPr>
        <p:txBody>
          <a:bodyPr wrap="square" rtlCol="0">
            <a:spAutoFit/>
          </a:bodyPr>
          <a:lstStyle/>
          <a:p>
            <a:r>
              <a:rPr lang="vi-VN" b="1" smtClean="0"/>
              <a:t>3</a:t>
            </a:r>
            <a:endParaRPr lang="en-US" b="1"/>
          </a:p>
        </p:txBody>
      </p:sp>
      <p:sp>
        <p:nvSpPr>
          <p:cNvPr id="15" name="TextBox 14"/>
          <p:cNvSpPr txBox="1"/>
          <p:nvPr/>
        </p:nvSpPr>
        <p:spPr>
          <a:xfrm>
            <a:off x="3101517" y="228601"/>
            <a:ext cx="592597" cy="307777"/>
          </a:xfrm>
          <a:prstGeom prst="rect">
            <a:avLst/>
          </a:prstGeom>
          <a:noFill/>
        </p:spPr>
        <p:txBody>
          <a:bodyPr wrap="square" rtlCol="0">
            <a:spAutoFit/>
          </a:bodyPr>
          <a:lstStyle/>
          <a:p>
            <a:r>
              <a:rPr lang="en-US" sz="1400" smtClean="0"/>
              <a:t>Đề </a:t>
            </a:r>
            <a:r>
              <a:rPr lang="vi-VN" sz="1400" smtClean="0"/>
              <a:t>4</a:t>
            </a:r>
            <a:endParaRPr lang="en-US" sz="1400"/>
          </a:p>
        </p:txBody>
      </p:sp>
    </p:spTree>
    <p:extLst>
      <p:ext uri="{BB962C8B-B14F-4D97-AF65-F5344CB8AC3E}">
        <p14:creationId xmlns:p14="http://schemas.microsoft.com/office/powerpoint/2010/main" val="307391834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Line 6"/>
          <p:cNvSpPr>
            <a:spLocks noChangeShapeType="1"/>
          </p:cNvSpPr>
          <p:nvPr/>
        </p:nvSpPr>
        <p:spPr bwMode="auto">
          <a:xfrm>
            <a:off x="304801" y="608013"/>
            <a:ext cx="6248400" cy="0"/>
          </a:xfrm>
          <a:prstGeom prst="line">
            <a:avLst/>
          </a:prstGeom>
          <a:noFill/>
          <a:ln w="57150" cmpd="thinThick">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7172" name="Rectangle 3"/>
          <p:cNvSpPr>
            <a:spLocks noChangeArrowheads="1"/>
          </p:cNvSpPr>
          <p:nvPr/>
        </p:nvSpPr>
        <p:spPr bwMode="auto">
          <a:xfrm>
            <a:off x="304800" y="776288"/>
            <a:ext cx="3124200" cy="890111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rIns="54000"/>
          <a:lstStyle>
            <a:lvl1pPr marL="457200" indent="-457200" eaLnBrk="0" hangingPunct="0">
              <a:spcBef>
                <a:spcPct val="20000"/>
              </a:spcBef>
              <a:buChar char="•"/>
              <a:defRPr kumimoji="1" sz="3200">
                <a:solidFill>
                  <a:schemeClr val="tx1"/>
                </a:solidFill>
                <a:latin typeface="굴림" charset="-127"/>
                <a:ea typeface="굴림" charset="-127"/>
              </a:defRPr>
            </a:lvl1pPr>
            <a:lvl2pPr marL="742950" indent="-285750" eaLnBrk="0" hangingPunct="0">
              <a:spcBef>
                <a:spcPct val="20000"/>
              </a:spcBef>
              <a:buChar char="–"/>
              <a:defRPr kumimoji="1" sz="2800">
                <a:solidFill>
                  <a:schemeClr val="tx1"/>
                </a:solidFill>
                <a:latin typeface="굴림" charset="-127"/>
                <a:ea typeface="굴림" charset="-127"/>
              </a:defRPr>
            </a:lvl2pPr>
            <a:lvl3pPr marL="1143000" indent="-228600" eaLnBrk="0" hangingPunct="0">
              <a:spcBef>
                <a:spcPct val="20000"/>
              </a:spcBef>
              <a:buChar char="•"/>
              <a:defRPr kumimoji="1" sz="2400">
                <a:solidFill>
                  <a:schemeClr val="tx1"/>
                </a:solidFill>
                <a:latin typeface="굴림" charset="-127"/>
                <a:ea typeface="굴림" charset="-127"/>
              </a:defRPr>
            </a:lvl3pPr>
            <a:lvl4pPr marL="1600200" indent="-228600" eaLnBrk="0" hangingPunct="0">
              <a:spcBef>
                <a:spcPct val="20000"/>
              </a:spcBef>
              <a:buChar char="–"/>
              <a:defRPr kumimoji="1" sz="2000">
                <a:solidFill>
                  <a:schemeClr val="tx1"/>
                </a:solidFill>
                <a:latin typeface="굴림" charset="-127"/>
                <a:ea typeface="굴림" charset="-127"/>
              </a:defRPr>
            </a:lvl4pPr>
            <a:lvl5pPr marL="2057400" indent="-228600" eaLnBrk="0" hangingPunct="0">
              <a:spcBef>
                <a:spcPct val="20000"/>
              </a:spcBef>
              <a:buChar char="»"/>
              <a:defRPr kumimoji="1" sz="2000">
                <a:solidFill>
                  <a:schemeClr val="tx1"/>
                </a:solidFill>
                <a:latin typeface="굴림" charset="-127"/>
                <a:ea typeface="굴림" charset="-127"/>
              </a:defRPr>
            </a:lvl5pPr>
            <a:lvl6pPr marL="2514600" indent="-228600" eaLnBrk="0" fontAlgn="base" hangingPunct="0">
              <a:spcBef>
                <a:spcPct val="20000"/>
              </a:spcBef>
              <a:spcAft>
                <a:spcPct val="0"/>
              </a:spcAft>
              <a:buChar char="»"/>
              <a:defRPr kumimoji="1" sz="2000">
                <a:solidFill>
                  <a:schemeClr val="tx1"/>
                </a:solidFill>
                <a:latin typeface="굴림" charset="-127"/>
                <a:ea typeface="굴림" charset="-127"/>
              </a:defRPr>
            </a:lvl6pPr>
            <a:lvl7pPr marL="2971800" indent="-228600" eaLnBrk="0" fontAlgn="base" hangingPunct="0">
              <a:spcBef>
                <a:spcPct val="20000"/>
              </a:spcBef>
              <a:spcAft>
                <a:spcPct val="0"/>
              </a:spcAft>
              <a:buChar char="»"/>
              <a:defRPr kumimoji="1" sz="2000">
                <a:solidFill>
                  <a:schemeClr val="tx1"/>
                </a:solidFill>
                <a:latin typeface="굴림" charset="-127"/>
                <a:ea typeface="굴림" charset="-127"/>
              </a:defRPr>
            </a:lvl7pPr>
            <a:lvl8pPr marL="3429000" indent="-228600" eaLnBrk="0" fontAlgn="base" hangingPunct="0">
              <a:spcBef>
                <a:spcPct val="20000"/>
              </a:spcBef>
              <a:spcAft>
                <a:spcPct val="0"/>
              </a:spcAft>
              <a:buChar char="»"/>
              <a:defRPr kumimoji="1" sz="2000">
                <a:solidFill>
                  <a:schemeClr val="tx1"/>
                </a:solidFill>
                <a:latin typeface="굴림" charset="-127"/>
                <a:ea typeface="굴림" charset="-127"/>
              </a:defRPr>
            </a:lvl8pPr>
            <a:lvl9pPr marL="3886200" indent="-228600" eaLnBrk="0" fontAlgn="base" hangingPunct="0">
              <a:spcBef>
                <a:spcPct val="20000"/>
              </a:spcBef>
              <a:spcAft>
                <a:spcPct val="0"/>
              </a:spcAft>
              <a:buChar char="»"/>
              <a:defRPr kumimoji="1" sz="2000">
                <a:solidFill>
                  <a:schemeClr val="tx1"/>
                </a:solidFill>
                <a:latin typeface="굴림" charset="-127"/>
                <a:ea typeface="굴림" charset="-127"/>
              </a:defRPr>
            </a:lvl9pPr>
          </a:lstStyle>
          <a:p>
            <a:pPr eaLnBrk="1" hangingPunct="1">
              <a:spcBef>
                <a:spcPct val="0"/>
              </a:spcBef>
              <a:buFontTx/>
              <a:buNone/>
            </a:pPr>
            <a:endParaRPr lang="en-US" altLang="ko-KR" sz="900">
              <a:latin typeface="Agency FB" panose="020B0503020202020204" pitchFamily="34" charset="0"/>
              <a:ea typeface="Dotum" pitchFamily="50" charset="-127"/>
            </a:endParaRPr>
          </a:p>
        </p:txBody>
      </p:sp>
      <p:sp>
        <p:nvSpPr>
          <p:cNvPr id="7173" name="Rectangle 4"/>
          <p:cNvSpPr>
            <a:spLocks noChangeArrowheads="1"/>
          </p:cNvSpPr>
          <p:nvPr/>
        </p:nvSpPr>
        <p:spPr bwMode="auto">
          <a:xfrm>
            <a:off x="3429000" y="776288"/>
            <a:ext cx="3124200" cy="890111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rIns="72000"/>
          <a:lstStyle>
            <a:lvl1pPr marL="457200" indent="-457200" eaLnBrk="0" hangingPunct="0">
              <a:spcBef>
                <a:spcPct val="20000"/>
              </a:spcBef>
              <a:buChar char="•"/>
              <a:defRPr kumimoji="1" sz="3200">
                <a:solidFill>
                  <a:schemeClr val="tx1"/>
                </a:solidFill>
                <a:latin typeface="굴림" charset="-127"/>
                <a:ea typeface="굴림" charset="-127"/>
              </a:defRPr>
            </a:lvl1pPr>
            <a:lvl2pPr marL="742950" indent="-285750" eaLnBrk="0" hangingPunct="0">
              <a:spcBef>
                <a:spcPct val="20000"/>
              </a:spcBef>
              <a:buChar char="–"/>
              <a:defRPr kumimoji="1" sz="2800">
                <a:solidFill>
                  <a:schemeClr val="tx1"/>
                </a:solidFill>
                <a:latin typeface="굴림" charset="-127"/>
                <a:ea typeface="굴림" charset="-127"/>
              </a:defRPr>
            </a:lvl2pPr>
            <a:lvl3pPr marL="1143000" indent="-228600" eaLnBrk="0" hangingPunct="0">
              <a:spcBef>
                <a:spcPct val="20000"/>
              </a:spcBef>
              <a:buChar char="•"/>
              <a:defRPr kumimoji="1" sz="2400">
                <a:solidFill>
                  <a:schemeClr val="tx1"/>
                </a:solidFill>
                <a:latin typeface="굴림" charset="-127"/>
                <a:ea typeface="굴림" charset="-127"/>
              </a:defRPr>
            </a:lvl3pPr>
            <a:lvl4pPr marL="1600200" indent="-228600" eaLnBrk="0" hangingPunct="0">
              <a:spcBef>
                <a:spcPct val="20000"/>
              </a:spcBef>
              <a:buChar char="–"/>
              <a:defRPr kumimoji="1" sz="2000">
                <a:solidFill>
                  <a:schemeClr val="tx1"/>
                </a:solidFill>
                <a:latin typeface="굴림" charset="-127"/>
                <a:ea typeface="굴림" charset="-127"/>
              </a:defRPr>
            </a:lvl4pPr>
            <a:lvl5pPr marL="2057400" indent="-228600" eaLnBrk="0" hangingPunct="0">
              <a:spcBef>
                <a:spcPct val="20000"/>
              </a:spcBef>
              <a:buChar char="»"/>
              <a:defRPr kumimoji="1" sz="2000">
                <a:solidFill>
                  <a:schemeClr val="tx1"/>
                </a:solidFill>
                <a:latin typeface="굴림" charset="-127"/>
                <a:ea typeface="굴림" charset="-127"/>
              </a:defRPr>
            </a:lvl5pPr>
            <a:lvl6pPr marL="2514600" indent="-228600" eaLnBrk="0" fontAlgn="base" hangingPunct="0">
              <a:spcBef>
                <a:spcPct val="20000"/>
              </a:spcBef>
              <a:spcAft>
                <a:spcPct val="0"/>
              </a:spcAft>
              <a:buChar char="»"/>
              <a:defRPr kumimoji="1" sz="2000">
                <a:solidFill>
                  <a:schemeClr val="tx1"/>
                </a:solidFill>
                <a:latin typeface="굴림" charset="-127"/>
                <a:ea typeface="굴림" charset="-127"/>
              </a:defRPr>
            </a:lvl6pPr>
            <a:lvl7pPr marL="2971800" indent="-228600" eaLnBrk="0" fontAlgn="base" hangingPunct="0">
              <a:spcBef>
                <a:spcPct val="20000"/>
              </a:spcBef>
              <a:spcAft>
                <a:spcPct val="0"/>
              </a:spcAft>
              <a:buChar char="»"/>
              <a:defRPr kumimoji="1" sz="2000">
                <a:solidFill>
                  <a:schemeClr val="tx1"/>
                </a:solidFill>
                <a:latin typeface="굴림" charset="-127"/>
                <a:ea typeface="굴림" charset="-127"/>
              </a:defRPr>
            </a:lvl7pPr>
            <a:lvl8pPr marL="3429000" indent="-228600" eaLnBrk="0" fontAlgn="base" hangingPunct="0">
              <a:spcBef>
                <a:spcPct val="20000"/>
              </a:spcBef>
              <a:spcAft>
                <a:spcPct val="0"/>
              </a:spcAft>
              <a:buChar char="»"/>
              <a:defRPr kumimoji="1" sz="2000">
                <a:solidFill>
                  <a:schemeClr val="tx1"/>
                </a:solidFill>
                <a:latin typeface="굴림" charset="-127"/>
                <a:ea typeface="굴림" charset="-127"/>
              </a:defRPr>
            </a:lvl8pPr>
            <a:lvl9pPr marL="3886200" indent="-228600" eaLnBrk="0" fontAlgn="base" hangingPunct="0">
              <a:spcBef>
                <a:spcPct val="20000"/>
              </a:spcBef>
              <a:spcAft>
                <a:spcPct val="0"/>
              </a:spcAft>
              <a:buChar char="»"/>
              <a:defRPr kumimoji="1" sz="2000">
                <a:solidFill>
                  <a:schemeClr val="tx1"/>
                </a:solidFill>
                <a:latin typeface="굴림" charset="-127"/>
                <a:ea typeface="굴림" charset="-127"/>
              </a:defRPr>
            </a:lvl9pPr>
          </a:lstStyle>
          <a:p>
            <a:pPr eaLnBrk="1" hangingPunct="1">
              <a:spcBef>
                <a:spcPct val="0"/>
              </a:spcBef>
              <a:buFontTx/>
              <a:buNone/>
            </a:pPr>
            <a:endParaRPr lang="en-US" altLang="ko-KR" sz="900">
              <a:latin typeface="Agency FB" panose="020B0503020202020204" pitchFamily="34" charset="0"/>
              <a:ea typeface="Dotum" pitchFamily="50" charset="-127"/>
            </a:endParaRPr>
          </a:p>
        </p:txBody>
      </p:sp>
      <p:sp>
        <p:nvSpPr>
          <p:cNvPr id="7174" name="Text Box 6"/>
          <p:cNvSpPr txBox="1">
            <a:spLocks noChangeArrowheads="1"/>
          </p:cNvSpPr>
          <p:nvPr/>
        </p:nvSpPr>
        <p:spPr bwMode="auto">
          <a:xfrm>
            <a:off x="292101" y="817565"/>
            <a:ext cx="1726755" cy="2385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spcBef>
                <a:spcPct val="20000"/>
              </a:spcBef>
              <a:buChar char="•"/>
              <a:defRPr kumimoji="1" sz="3200">
                <a:solidFill>
                  <a:schemeClr val="tx1"/>
                </a:solidFill>
                <a:latin typeface="굴림" charset="-127"/>
                <a:ea typeface="굴림" charset="-127"/>
              </a:defRPr>
            </a:lvl1pPr>
            <a:lvl2pPr marL="742950" indent="-285750" eaLnBrk="0" hangingPunct="0">
              <a:spcBef>
                <a:spcPct val="20000"/>
              </a:spcBef>
              <a:buChar char="–"/>
              <a:defRPr kumimoji="1" sz="2800">
                <a:solidFill>
                  <a:schemeClr val="tx1"/>
                </a:solidFill>
                <a:latin typeface="굴림" charset="-127"/>
                <a:ea typeface="굴림" charset="-127"/>
              </a:defRPr>
            </a:lvl2pPr>
            <a:lvl3pPr marL="1143000" indent="-228600" eaLnBrk="0" hangingPunct="0">
              <a:spcBef>
                <a:spcPct val="20000"/>
              </a:spcBef>
              <a:buChar char="•"/>
              <a:defRPr kumimoji="1" sz="2400">
                <a:solidFill>
                  <a:schemeClr val="tx1"/>
                </a:solidFill>
                <a:latin typeface="굴림" charset="-127"/>
                <a:ea typeface="굴림" charset="-127"/>
              </a:defRPr>
            </a:lvl3pPr>
            <a:lvl4pPr marL="1600200" indent="-228600" eaLnBrk="0" hangingPunct="0">
              <a:spcBef>
                <a:spcPct val="20000"/>
              </a:spcBef>
              <a:buChar char="–"/>
              <a:defRPr kumimoji="1" sz="2000">
                <a:solidFill>
                  <a:schemeClr val="tx1"/>
                </a:solidFill>
                <a:latin typeface="굴림" charset="-127"/>
                <a:ea typeface="굴림" charset="-127"/>
              </a:defRPr>
            </a:lvl4pPr>
            <a:lvl5pPr marL="2057400" indent="-228600" eaLnBrk="0" hangingPunct="0">
              <a:spcBef>
                <a:spcPct val="20000"/>
              </a:spcBef>
              <a:buChar char="»"/>
              <a:defRPr kumimoji="1" sz="2000">
                <a:solidFill>
                  <a:schemeClr val="tx1"/>
                </a:solidFill>
                <a:latin typeface="굴림" charset="-127"/>
                <a:ea typeface="굴림" charset="-127"/>
              </a:defRPr>
            </a:lvl5pPr>
            <a:lvl6pPr marL="2514600" indent="-228600" eaLnBrk="0" fontAlgn="base" hangingPunct="0">
              <a:spcBef>
                <a:spcPct val="20000"/>
              </a:spcBef>
              <a:spcAft>
                <a:spcPct val="0"/>
              </a:spcAft>
              <a:buChar char="»"/>
              <a:defRPr kumimoji="1" sz="2000">
                <a:solidFill>
                  <a:schemeClr val="tx1"/>
                </a:solidFill>
                <a:latin typeface="굴림" charset="-127"/>
                <a:ea typeface="굴림" charset="-127"/>
              </a:defRPr>
            </a:lvl6pPr>
            <a:lvl7pPr marL="2971800" indent="-228600" eaLnBrk="0" fontAlgn="base" hangingPunct="0">
              <a:spcBef>
                <a:spcPct val="20000"/>
              </a:spcBef>
              <a:spcAft>
                <a:spcPct val="0"/>
              </a:spcAft>
              <a:buChar char="»"/>
              <a:defRPr kumimoji="1" sz="2000">
                <a:solidFill>
                  <a:schemeClr val="tx1"/>
                </a:solidFill>
                <a:latin typeface="굴림" charset="-127"/>
                <a:ea typeface="굴림" charset="-127"/>
              </a:defRPr>
            </a:lvl7pPr>
            <a:lvl8pPr marL="3429000" indent="-228600" eaLnBrk="0" fontAlgn="base" hangingPunct="0">
              <a:spcBef>
                <a:spcPct val="20000"/>
              </a:spcBef>
              <a:spcAft>
                <a:spcPct val="0"/>
              </a:spcAft>
              <a:buChar char="»"/>
              <a:defRPr kumimoji="1" sz="2000">
                <a:solidFill>
                  <a:schemeClr val="tx1"/>
                </a:solidFill>
                <a:latin typeface="굴림" charset="-127"/>
                <a:ea typeface="굴림" charset="-127"/>
              </a:defRPr>
            </a:lvl8pPr>
            <a:lvl9pPr marL="3886200" indent="-228600" eaLnBrk="0" fontAlgn="base" hangingPunct="0">
              <a:spcBef>
                <a:spcPct val="20000"/>
              </a:spcBef>
              <a:spcAft>
                <a:spcPct val="0"/>
              </a:spcAft>
              <a:buChar char="»"/>
              <a:defRPr kumimoji="1" sz="2000">
                <a:solidFill>
                  <a:schemeClr val="tx1"/>
                </a:solidFill>
                <a:latin typeface="굴림" charset="-127"/>
                <a:ea typeface="굴림" charset="-127"/>
              </a:defRPr>
            </a:lvl9pPr>
          </a:lstStyle>
          <a:p>
            <a:pPr eaLnBrk="1" hangingPunct="1">
              <a:spcBef>
                <a:spcPct val="0"/>
              </a:spcBef>
              <a:buFontTx/>
              <a:buNone/>
            </a:pPr>
            <a:r>
              <a:rPr lang="en-US" altLang="ko-KR" sz="950" b="1" dirty="0">
                <a:latin typeface="LG Smart_H Regular" panose="020B0600000101010101" pitchFamily="34" charset="-127"/>
                <a:ea typeface="LG Smart_H Regular" panose="020B0600000101010101" pitchFamily="34" charset="-127"/>
                <a:cs typeface="Times New Roman" panose="02020603050405020304" pitchFamily="18" charset="0"/>
              </a:rPr>
              <a:t>※ </a:t>
            </a:r>
            <a:r>
              <a:rPr lang="vi-VN" altLang="ko-KR" sz="950" b="1" dirty="0">
                <a:latin typeface="LG Smart_H Regular" panose="020B0600000101010101" pitchFamily="34" charset="-127"/>
                <a:ea typeface="LG Smart_H Regular" panose="020B0600000101010101" pitchFamily="34" charset="-127"/>
                <a:cs typeface="Times New Roman" panose="02020603050405020304" pitchFamily="18" charset="0"/>
              </a:rPr>
              <a:t>Khí </a:t>
            </a:r>
            <a:r>
              <a:rPr lang="vi-VN" altLang="ko-KR" sz="950" b="1">
                <a:latin typeface="LG Smart_H Regular" panose="020B0600000101010101" pitchFamily="34" charset="-127"/>
                <a:ea typeface="LG Smart_H Regular" panose="020B0600000101010101" pitchFamily="34" charset="-127"/>
                <a:cs typeface="Times New Roman" panose="02020603050405020304" pitchFamily="18" charset="0"/>
              </a:rPr>
              <a:t>nén </a:t>
            </a:r>
            <a:r>
              <a:rPr lang="en-US" altLang="ko-KR" sz="950" b="1" smtClean="0">
                <a:latin typeface="LG Smart_H Regular" panose="020B0600000101010101" pitchFamily="34" charset="-127"/>
                <a:ea typeface="LG Smart_H Regular" panose="020B0600000101010101" pitchFamily="34" charset="-127"/>
                <a:cs typeface="Times New Roman" panose="02020603050405020304" pitchFamily="18" charset="0"/>
              </a:rPr>
              <a:t>:  </a:t>
            </a:r>
            <a:r>
              <a:rPr lang="vi-VN" altLang="ko-KR" sz="950" b="1" smtClean="0">
                <a:latin typeface="LG Smart_H Regular" panose="020B0600000101010101" pitchFamily="34" charset="-127"/>
                <a:ea typeface="LG Smart_H Regular" panose="020B0600000101010101" pitchFamily="34" charset="-127"/>
                <a:cs typeface="Times New Roman" panose="02020603050405020304" pitchFamily="18" charset="0"/>
              </a:rPr>
              <a:t>câu </a:t>
            </a:r>
            <a:r>
              <a:rPr lang="en-US" altLang="ko-KR" sz="950" b="1" dirty="0">
                <a:latin typeface="LG Smart_H Regular" panose="020B0600000101010101" pitchFamily="34" charset="-127"/>
                <a:ea typeface="LG Smart_H Regular" panose="020B0600000101010101" pitchFamily="34" charset="-127"/>
                <a:cs typeface="Times New Roman" panose="02020603050405020304" pitchFamily="18" charset="0"/>
              </a:rPr>
              <a:t>41</a:t>
            </a:r>
            <a:r>
              <a:rPr lang="ko-KR" altLang="en-US" sz="950" b="1" dirty="0">
                <a:latin typeface="LG Smart_H Regular" panose="020B0600000101010101" pitchFamily="34" charset="-127"/>
                <a:ea typeface="LG Smart_H Regular" panose="020B0600000101010101" pitchFamily="34" charset="-127"/>
                <a:cs typeface="Times New Roman" panose="02020603050405020304" pitchFamily="18" charset="0"/>
              </a:rPr>
              <a:t> </a:t>
            </a:r>
            <a:r>
              <a:rPr lang="en-US" altLang="ko-KR" sz="950" b="1" dirty="0">
                <a:latin typeface="LG Smart_H Regular" panose="020B0600000101010101" pitchFamily="34" charset="-127"/>
                <a:ea typeface="LG Smart_H Regular" panose="020B0600000101010101" pitchFamily="34" charset="-127"/>
                <a:cs typeface="Times New Roman" panose="02020603050405020304" pitchFamily="18" charset="0"/>
              </a:rPr>
              <a:t>~ </a:t>
            </a:r>
            <a:r>
              <a:rPr lang="vi-VN" altLang="ko-KR" sz="950" b="1" dirty="0">
                <a:latin typeface="LG Smart_H Regular" panose="020B0600000101010101" pitchFamily="34" charset="-127"/>
                <a:ea typeface="LG Smart_H Regular" panose="020B0600000101010101" pitchFamily="34" charset="-127"/>
                <a:cs typeface="Times New Roman" panose="02020603050405020304" pitchFamily="18" charset="0"/>
              </a:rPr>
              <a:t>câu </a:t>
            </a:r>
            <a:r>
              <a:rPr lang="en-US" altLang="ko-KR" sz="950" b="1" dirty="0">
                <a:latin typeface="LG Smart_H Regular" panose="020B0600000101010101" pitchFamily="34" charset="-127"/>
                <a:ea typeface="LG Smart_H Regular" panose="020B0600000101010101" pitchFamily="34" charset="-127"/>
                <a:cs typeface="Times New Roman" panose="02020603050405020304" pitchFamily="18" charset="0"/>
              </a:rPr>
              <a:t>60</a:t>
            </a:r>
            <a:endParaRPr lang="ko-KR" altLang="en-US" sz="950" b="1" dirty="0">
              <a:latin typeface="LG Smart_H Regular" panose="020B0600000101010101" pitchFamily="34" charset="-127"/>
              <a:ea typeface="LG Smart_H Regular" panose="020B0600000101010101" pitchFamily="34" charset="-127"/>
              <a:cs typeface="Times New Roman" panose="02020603050405020304" pitchFamily="18" charset="0"/>
            </a:endParaRPr>
          </a:p>
        </p:txBody>
      </p:sp>
      <p:sp>
        <p:nvSpPr>
          <p:cNvPr id="7175" name="Rectangle 31"/>
          <p:cNvSpPr>
            <a:spLocks noChangeArrowheads="1"/>
          </p:cNvSpPr>
          <p:nvPr/>
        </p:nvSpPr>
        <p:spPr bwMode="auto">
          <a:xfrm>
            <a:off x="260350" y="4088904"/>
            <a:ext cx="3168650" cy="15270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kumimoji="1" sz="3200">
                <a:solidFill>
                  <a:schemeClr val="tx1"/>
                </a:solidFill>
                <a:latin typeface="굴림" charset="-127"/>
                <a:ea typeface="굴림" charset="-127"/>
              </a:defRPr>
            </a:lvl1pPr>
            <a:lvl2pPr marL="742950" indent="-285750" eaLnBrk="0" hangingPunct="0">
              <a:spcBef>
                <a:spcPct val="20000"/>
              </a:spcBef>
              <a:buChar char="–"/>
              <a:defRPr kumimoji="1" sz="2800">
                <a:solidFill>
                  <a:schemeClr val="tx1"/>
                </a:solidFill>
                <a:latin typeface="굴림" charset="-127"/>
                <a:ea typeface="굴림" charset="-127"/>
              </a:defRPr>
            </a:lvl2pPr>
            <a:lvl3pPr marL="1143000" indent="-228600" eaLnBrk="0" hangingPunct="0">
              <a:spcBef>
                <a:spcPct val="20000"/>
              </a:spcBef>
              <a:buChar char="•"/>
              <a:defRPr kumimoji="1" sz="2400">
                <a:solidFill>
                  <a:schemeClr val="tx1"/>
                </a:solidFill>
                <a:latin typeface="굴림" charset="-127"/>
                <a:ea typeface="굴림" charset="-127"/>
              </a:defRPr>
            </a:lvl3pPr>
            <a:lvl4pPr marL="1600200" indent="-228600" eaLnBrk="0" hangingPunct="0">
              <a:spcBef>
                <a:spcPct val="20000"/>
              </a:spcBef>
              <a:buChar char="–"/>
              <a:defRPr kumimoji="1" sz="2000">
                <a:solidFill>
                  <a:schemeClr val="tx1"/>
                </a:solidFill>
                <a:latin typeface="굴림" charset="-127"/>
                <a:ea typeface="굴림" charset="-127"/>
              </a:defRPr>
            </a:lvl4pPr>
            <a:lvl5pPr marL="2057400" indent="-228600" eaLnBrk="0" hangingPunct="0">
              <a:spcBef>
                <a:spcPct val="20000"/>
              </a:spcBef>
              <a:buChar char="»"/>
              <a:defRPr kumimoji="1" sz="2000">
                <a:solidFill>
                  <a:schemeClr val="tx1"/>
                </a:solidFill>
                <a:latin typeface="굴림" charset="-127"/>
                <a:ea typeface="굴림" charset="-127"/>
              </a:defRPr>
            </a:lvl5pPr>
            <a:lvl6pPr marL="2514600" indent="-228600" eaLnBrk="0" fontAlgn="base" hangingPunct="0">
              <a:spcBef>
                <a:spcPct val="20000"/>
              </a:spcBef>
              <a:spcAft>
                <a:spcPct val="0"/>
              </a:spcAft>
              <a:buChar char="»"/>
              <a:defRPr kumimoji="1" sz="2000">
                <a:solidFill>
                  <a:schemeClr val="tx1"/>
                </a:solidFill>
                <a:latin typeface="굴림" charset="-127"/>
                <a:ea typeface="굴림" charset="-127"/>
              </a:defRPr>
            </a:lvl6pPr>
            <a:lvl7pPr marL="2971800" indent="-228600" eaLnBrk="0" fontAlgn="base" hangingPunct="0">
              <a:spcBef>
                <a:spcPct val="20000"/>
              </a:spcBef>
              <a:spcAft>
                <a:spcPct val="0"/>
              </a:spcAft>
              <a:buChar char="»"/>
              <a:defRPr kumimoji="1" sz="2000">
                <a:solidFill>
                  <a:schemeClr val="tx1"/>
                </a:solidFill>
                <a:latin typeface="굴림" charset="-127"/>
                <a:ea typeface="굴림" charset="-127"/>
              </a:defRPr>
            </a:lvl7pPr>
            <a:lvl8pPr marL="3429000" indent="-228600" eaLnBrk="0" fontAlgn="base" hangingPunct="0">
              <a:spcBef>
                <a:spcPct val="20000"/>
              </a:spcBef>
              <a:spcAft>
                <a:spcPct val="0"/>
              </a:spcAft>
              <a:buChar char="»"/>
              <a:defRPr kumimoji="1" sz="2000">
                <a:solidFill>
                  <a:schemeClr val="tx1"/>
                </a:solidFill>
                <a:latin typeface="굴림" charset="-127"/>
                <a:ea typeface="굴림" charset="-127"/>
              </a:defRPr>
            </a:lvl8pPr>
            <a:lvl9pPr marL="3886200" indent="-228600" eaLnBrk="0" fontAlgn="base" hangingPunct="0">
              <a:spcBef>
                <a:spcPct val="20000"/>
              </a:spcBef>
              <a:spcAft>
                <a:spcPct val="0"/>
              </a:spcAft>
              <a:buChar char="»"/>
              <a:defRPr kumimoji="1" sz="2000">
                <a:solidFill>
                  <a:schemeClr val="tx1"/>
                </a:solidFill>
                <a:latin typeface="굴림" charset="-127"/>
                <a:ea typeface="굴림" charset="-127"/>
              </a:defRPr>
            </a:lvl9pPr>
          </a:lstStyle>
          <a:p>
            <a:pPr eaLnBrk="1" hangingPunct="1">
              <a:spcBef>
                <a:spcPct val="0"/>
              </a:spcBef>
              <a:buFontTx/>
              <a:buNone/>
            </a:pPr>
            <a:r>
              <a:rPr lang="en-US" altLang="ko-KR" sz="950" dirty="0">
                <a:latin typeface="LG Smart_H Regular" panose="020B0600000101010101" pitchFamily="34" charset="-127"/>
                <a:ea typeface="LG Smart_H Regular" panose="020B0600000101010101" pitchFamily="34" charset="-127"/>
                <a:cs typeface="Times New Roman" panose="02020603050405020304" pitchFamily="18" charset="0"/>
              </a:rPr>
              <a:t> 43. </a:t>
            </a:r>
            <a:r>
              <a:rPr lang="vi-VN" altLang="ko-KR" sz="950" dirty="0">
                <a:latin typeface="LG Smart_H Regular" panose="020B0600000101010101" pitchFamily="34" charset="-127"/>
                <a:ea typeface="LG Smart_H Regular" panose="020B0600000101010101" pitchFamily="34" charset="-127"/>
                <a:cs typeface="Times New Roman" panose="02020603050405020304" pitchFamily="18" charset="0"/>
              </a:rPr>
              <a:t>Đâu không phải là tính năng của bộ giảm thanh khí nén </a:t>
            </a:r>
            <a:r>
              <a:rPr lang="en-US" altLang="ko-KR" sz="950" dirty="0">
                <a:latin typeface="LG Smart_H Regular" panose="020B0600000101010101" pitchFamily="34" charset="-127"/>
                <a:ea typeface="LG Smart_H Regular" panose="020B0600000101010101" pitchFamily="34" charset="-127"/>
                <a:cs typeface="Times New Roman" panose="02020603050405020304" pitchFamily="18" charset="0"/>
              </a:rPr>
              <a:t>?     </a:t>
            </a:r>
          </a:p>
          <a:p>
            <a:pPr eaLnBrk="1" hangingPunct="1">
              <a:spcBef>
                <a:spcPct val="0"/>
              </a:spcBef>
              <a:buFontTx/>
              <a:buNone/>
            </a:pPr>
            <a:endParaRPr lang="en-US" altLang="ko-KR" sz="950" dirty="0">
              <a:latin typeface="LG Smart_H Regular" panose="020B0600000101010101" pitchFamily="34" charset="-127"/>
              <a:ea typeface="LG Smart_H Regular" panose="020B0600000101010101" pitchFamily="34" charset="-127"/>
              <a:cs typeface="Times New Roman" panose="02020603050405020304" pitchFamily="18" charset="0"/>
            </a:endParaRPr>
          </a:p>
          <a:p>
            <a:pPr>
              <a:buNone/>
            </a:pPr>
            <a:r>
              <a:rPr lang="en-US" altLang="ko-KR" sz="950">
                <a:latin typeface="LG Smart_H Regular" panose="020B0600000101010101" pitchFamily="34" charset="-127"/>
                <a:ea typeface="LG Smart_H Regular" panose="020B0600000101010101" pitchFamily="34" charset="-127"/>
                <a:cs typeface="Times New Roman" panose="02020603050405020304" pitchFamily="18" charset="0"/>
              </a:rPr>
              <a:t> </a:t>
            </a:r>
            <a:r>
              <a:rPr lang="en-US" altLang="ko-KR" sz="950" smtClean="0">
                <a:latin typeface="LG Smart_H Regular" panose="020B0600000101010101" pitchFamily="34" charset="-127"/>
                <a:ea typeface="LG Smart_H Regular" panose="020B0600000101010101" pitchFamily="34" charset="-127"/>
                <a:cs typeface="Times New Roman" panose="02020603050405020304" pitchFamily="18" charset="0"/>
              </a:rPr>
              <a:t>A </a:t>
            </a:r>
            <a:r>
              <a:rPr lang="en-US" altLang="ko-KR" sz="950" dirty="0" err="1">
                <a:latin typeface="LG Smart_H Regular" panose="020B0600000101010101" pitchFamily="34" charset="-127"/>
                <a:ea typeface="LG Smart_H Regular" panose="020B0600000101010101" pitchFamily="34" charset="-127"/>
                <a:cs typeface="Times New Roman" panose="02020603050405020304" pitchFamily="18" charset="0"/>
              </a:rPr>
              <a:t>Hiệu</a:t>
            </a:r>
            <a:r>
              <a:rPr lang="ko-KR" altLang="en-US" sz="950" dirty="0">
                <a:latin typeface="LG Smart_H Regular" panose="020B0600000101010101" pitchFamily="34" charset="-127"/>
                <a:ea typeface="LG Smart_H Regular" panose="020B0600000101010101" pitchFamily="34" charset="-127"/>
                <a:cs typeface="Times New Roman" panose="02020603050405020304" pitchFamily="18" charset="0"/>
              </a:rPr>
              <a:t> </a:t>
            </a:r>
            <a:r>
              <a:rPr lang="en-US" altLang="ko-KR" sz="950" dirty="0" err="1">
                <a:latin typeface="LG Smart_H Regular" panose="020B0600000101010101" pitchFamily="34" charset="-127"/>
                <a:ea typeface="LG Smart_H Regular" panose="020B0600000101010101" pitchFamily="34" charset="-127"/>
                <a:cs typeface="Times New Roman" panose="02020603050405020304" pitchFamily="18" charset="0"/>
              </a:rPr>
              <a:t>ứng</a:t>
            </a:r>
            <a:r>
              <a:rPr lang="ko-KR" altLang="en-US" sz="950" dirty="0">
                <a:latin typeface="LG Smart_H Regular" panose="020B0600000101010101" pitchFamily="34" charset="-127"/>
                <a:ea typeface="LG Smart_H Regular" panose="020B0600000101010101" pitchFamily="34" charset="-127"/>
                <a:cs typeface="Times New Roman" panose="02020603050405020304" pitchFamily="18" charset="0"/>
              </a:rPr>
              <a:t> </a:t>
            </a:r>
            <a:r>
              <a:rPr lang="en-US" altLang="ko-KR" sz="950" dirty="0" err="1">
                <a:latin typeface="LG Smart_H Regular" panose="020B0600000101010101" pitchFamily="34" charset="-127"/>
                <a:ea typeface="LG Smart_H Regular" panose="020B0600000101010101" pitchFamily="34" charset="-127"/>
                <a:cs typeface="Times New Roman" panose="02020603050405020304" pitchFamily="18" charset="0"/>
              </a:rPr>
              <a:t>tiếng</a:t>
            </a:r>
            <a:r>
              <a:rPr lang="ko-KR" altLang="en-US" sz="950" dirty="0">
                <a:latin typeface="LG Smart_H Regular" panose="020B0600000101010101" pitchFamily="34" charset="-127"/>
                <a:ea typeface="LG Smart_H Regular" panose="020B0600000101010101" pitchFamily="34" charset="-127"/>
                <a:cs typeface="Times New Roman" panose="02020603050405020304" pitchFamily="18" charset="0"/>
              </a:rPr>
              <a:t> </a:t>
            </a:r>
            <a:r>
              <a:rPr lang="en-US" altLang="ko-KR" sz="950" dirty="0" err="1">
                <a:latin typeface="LG Smart_H Regular" panose="020B0600000101010101" pitchFamily="34" charset="-127"/>
                <a:ea typeface="LG Smart_H Regular" panose="020B0600000101010101" pitchFamily="34" charset="-127"/>
                <a:cs typeface="Times New Roman" panose="02020603050405020304" pitchFamily="18" charset="0"/>
              </a:rPr>
              <a:t>ồn</a:t>
            </a:r>
            <a:r>
              <a:rPr lang="ko-KR" altLang="en-US" sz="950" dirty="0">
                <a:latin typeface="LG Smart_H Regular" panose="020B0600000101010101" pitchFamily="34" charset="-127"/>
                <a:ea typeface="LG Smart_H Regular" panose="020B0600000101010101" pitchFamily="34" charset="-127"/>
                <a:cs typeface="Times New Roman" panose="02020603050405020304" pitchFamily="18" charset="0"/>
              </a:rPr>
              <a:t> </a:t>
            </a:r>
            <a:r>
              <a:rPr lang="en-US" altLang="ko-KR" sz="950" dirty="0" err="1">
                <a:latin typeface="LG Smart_H Regular" panose="020B0600000101010101" pitchFamily="34" charset="-127"/>
                <a:ea typeface="LG Smart_H Regular" panose="020B0600000101010101" pitchFamily="34" charset="-127"/>
                <a:cs typeface="Times New Roman" panose="02020603050405020304" pitchFamily="18" charset="0"/>
              </a:rPr>
              <a:t>lớn</a:t>
            </a:r>
            <a:endParaRPr lang="ko-KR" altLang="en-US" sz="950" dirty="0">
              <a:latin typeface="LG Smart_H Regular" panose="020B0600000101010101" pitchFamily="34" charset="-127"/>
              <a:ea typeface="LG Smart_H Regular" panose="020B0600000101010101" pitchFamily="34" charset="-127"/>
              <a:cs typeface="Times New Roman" panose="02020603050405020304" pitchFamily="18" charset="0"/>
            </a:endParaRPr>
          </a:p>
          <a:p>
            <a:pPr>
              <a:buNone/>
            </a:pPr>
            <a:r>
              <a:rPr lang="ko-KR" altLang="en-US" sz="950">
                <a:latin typeface="LG Smart_H Regular" panose="020B0600000101010101" pitchFamily="34" charset="-127"/>
                <a:ea typeface="LG Smart_H Regular" panose="020B0600000101010101" pitchFamily="34" charset="-127"/>
                <a:cs typeface="Times New Roman" panose="02020603050405020304" pitchFamily="18" charset="0"/>
              </a:rPr>
              <a:t> </a:t>
            </a:r>
            <a:r>
              <a:rPr lang="en-US" altLang="ko-KR" sz="950" smtClean="0">
                <a:latin typeface="LG Smart_H Regular" panose="020B0600000101010101" pitchFamily="34" charset="-127"/>
                <a:ea typeface="LG Smart_H Regular" panose="020B0600000101010101" pitchFamily="34" charset="-127"/>
                <a:cs typeface="Times New Roman" panose="02020603050405020304" pitchFamily="18" charset="0"/>
              </a:rPr>
              <a:t>B</a:t>
            </a:r>
            <a:r>
              <a:rPr lang="ko-KR" altLang="en-US" sz="950" smtClean="0">
                <a:latin typeface="LG Smart_H Regular" panose="020B0600000101010101" pitchFamily="34" charset="-127"/>
                <a:ea typeface="LG Smart_H Regular" panose="020B0600000101010101" pitchFamily="34" charset="-127"/>
                <a:cs typeface="Times New Roman" panose="02020603050405020304" pitchFamily="18" charset="0"/>
              </a:rPr>
              <a:t> </a:t>
            </a:r>
            <a:r>
              <a:rPr lang="vi-VN" altLang="ko-KR" sz="950" dirty="0">
                <a:latin typeface="LG Smart_H Regular" panose="020B0600000101010101" pitchFamily="34" charset="-127"/>
                <a:ea typeface="LG Smart_H Regular" panose="020B0600000101010101" pitchFamily="34" charset="-127"/>
                <a:cs typeface="Times New Roman" panose="02020603050405020304" pitchFamily="18" charset="0"/>
              </a:rPr>
              <a:t>Không bị biến dạng do shock khí thải hoặc rung động</a:t>
            </a:r>
            <a:endParaRPr lang="ko-KR" altLang="en-US" sz="950" dirty="0">
              <a:latin typeface="LG Smart_H Regular" panose="020B0600000101010101" pitchFamily="34" charset="-127"/>
              <a:ea typeface="LG Smart_H Regular" panose="020B0600000101010101" pitchFamily="34" charset="-127"/>
              <a:cs typeface="Times New Roman" panose="02020603050405020304" pitchFamily="18" charset="0"/>
            </a:endParaRPr>
          </a:p>
          <a:p>
            <a:pPr>
              <a:buNone/>
            </a:pPr>
            <a:r>
              <a:rPr lang="en-US" altLang="ko-KR" sz="950">
                <a:latin typeface="LG Smart_H Regular" panose="020B0600000101010101" pitchFamily="34" charset="-127"/>
                <a:ea typeface="LG Smart_H Regular" panose="020B0600000101010101" pitchFamily="34" charset="-127"/>
                <a:cs typeface="Times New Roman" panose="02020603050405020304" pitchFamily="18" charset="0"/>
              </a:rPr>
              <a:t> </a:t>
            </a:r>
            <a:r>
              <a:rPr lang="en-US" altLang="ko-KR" sz="950" dirty="0">
                <a:latin typeface="LG Smart_H Regular" panose="020B0600000101010101" pitchFamily="34" charset="-127"/>
                <a:ea typeface="LG Smart_H Regular" panose="020B0600000101010101" pitchFamily="34" charset="-127"/>
                <a:cs typeface="Times New Roman" panose="02020603050405020304" pitchFamily="18" charset="0"/>
              </a:rPr>
              <a:t>C</a:t>
            </a:r>
            <a:r>
              <a:rPr lang="en-US" altLang="ko-KR" sz="950" smtClean="0">
                <a:latin typeface="LG Smart_H Regular" panose="020B0600000101010101" pitchFamily="34" charset="-127"/>
                <a:ea typeface="LG Smart_H Regular" panose="020B0600000101010101" pitchFamily="34" charset="-127"/>
                <a:cs typeface="Times New Roman" panose="02020603050405020304" pitchFamily="18" charset="0"/>
              </a:rPr>
              <a:t> </a:t>
            </a:r>
            <a:r>
              <a:rPr lang="vi-VN" altLang="ko-KR" sz="950" dirty="0">
                <a:latin typeface="LG Smart_H Regular" panose="020B0600000101010101" pitchFamily="34" charset="-127"/>
                <a:ea typeface="LG Smart_H Regular" panose="020B0600000101010101" pitchFamily="34" charset="-127"/>
                <a:cs typeface="Times New Roman" panose="02020603050405020304" pitchFamily="18" charset="0"/>
              </a:rPr>
              <a:t>Lực cản xả phải lớn và không ảnh hưởng đến </a:t>
            </a:r>
            <a:r>
              <a:rPr lang="en-US" altLang="ko-KR" sz="950" dirty="0" err="1">
                <a:latin typeface="LG Smart_H Regular" panose="020B0600000101010101" pitchFamily="34" charset="-127"/>
                <a:ea typeface="LG Smart_H Regular" panose="020B0600000101010101" pitchFamily="34" charset="-127"/>
                <a:cs typeface="Times New Roman" panose="02020603050405020304" pitchFamily="18" charset="0"/>
              </a:rPr>
              <a:t>chuyển</a:t>
            </a:r>
            <a:r>
              <a:rPr lang="vi-VN" altLang="ko-KR" sz="950" dirty="0">
                <a:latin typeface="LG Smart_H Regular" panose="020B0600000101010101" pitchFamily="34" charset="-127"/>
                <a:ea typeface="LG Smart_H Regular" panose="020B0600000101010101" pitchFamily="34" charset="-127"/>
                <a:cs typeface="Times New Roman" panose="02020603050405020304" pitchFamily="18" charset="0"/>
              </a:rPr>
              <a:t> động</a:t>
            </a:r>
            <a:r>
              <a:rPr lang="en-US" altLang="ko-KR" sz="950" dirty="0">
                <a:latin typeface="LG Smart_H Regular" panose="020B0600000101010101" pitchFamily="34" charset="-127"/>
                <a:ea typeface="LG Smart_H Regular" panose="020B0600000101010101" pitchFamily="34" charset="-127"/>
                <a:cs typeface="Times New Roman" panose="02020603050405020304" pitchFamily="18" charset="0"/>
              </a:rPr>
              <a:t> </a:t>
            </a:r>
          </a:p>
          <a:p>
            <a:pPr eaLnBrk="1" hangingPunct="1">
              <a:spcBef>
                <a:spcPct val="0"/>
              </a:spcBef>
              <a:buFontTx/>
              <a:buNone/>
            </a:pPr>
            <a:r>
              <a:rPr lang="en-US" altLang="ko-KR" sz="950">
                <a:latin typeface="LG Smart_H Regular" panose="020B0600000101010101" pitchFamily="34" charset="-127"/>
                <a:ea typeface="LG Smart_H Regular" panose="020B0600000101010101" pitchFamily="34" charset="-127"/>
                <a:cs typeface="Times New Roman" panose="02020603050405020304" pitchFamily="18" charset="0"/>
              </a:rPr>
              <a:t> </a:t>
            </a:r>
            <a:r>
              <a:rPr lang="en-US" altLang="ko-KR" sz="950" smtClean="0">
                <a:latin typeface="LG Smart_H Regular" panose="020B0600000101010101" pitchFamily="34" charset="-127"/>
                <a:ea typeface="LG Smart_H Regular" panose="020B0600000101010101" pitchFamily="34" charset="-127"/>
                <a:cs typeface="Times New Roman" panose="02020603050405020304" pitchFamily="18" charset="0"/>
              </a:rPr>
              <a:t>D </a:t>
            </a:r>
            <a:r>
              <a:rPr lang="vi-VN" altLang="ko-KR" sz="950" dirty="0">
                <a:latin typeface="LG Smart_H Regular" panose="020B0600000101010101" pitchFamily="34" charset="-127"/>
                <a:ea typeface="LG Smart_H Regular" panose="020B0600000101010101" pitchFamily="34" charset="-127"/>
                <a:cs typeface="Times New Roman" panose="02020603050405020304" pitchFamily="18" charset="0"/>
              </a:rPr>
              <a:t>Phải có hình dạng nhỏ gọn để dễ dàng gắn vào van điện từ</a:t>
            </a:r>
            <a:r>
              <a:rPr lang="vi-VN" sz="950" dirty="0" smtClean="0">
                <a:latin typeface="LG Smart_H Regular" panose="020B0600000101010101" pitchFamily="34" charset="-127"/>
                <a:ea typeface="LG Smart_H Regular" panose="020B0600000101010101" pitchFamily="34" charset="-127"/>
                <a:cs typeface="Times New Roman" panose="02020603050405020304" pitchFamily="18" charset="0"/>
              </a:rPr>
              <a:t>.</a:t>
            </a:r>
            <a:endParaRPr lang="en-US" sz="950" dirty="0" smtClean="0">
              <a:latin typeface="LG Smart_H Regular" panose="020B0600000101010101" pitchFamily="34" charset="-127"/>
              <a:ea typeface="LG Smart_H Regular" panose="020B0600000101010101" pitchFamily="34" charset="-127"/>
              <a:cs typeface="Times New Roman" panose="02020603050405020304" pitchFamily="18" charset="0"/>
            </a:endParaRPr>
          </a:p>
        </p:txBody>
      </p:sp>
      <p:sp>
        <p:nvSpPr>
          <p:cNvPr id="7176" name="Rectangle 33"/>
          <p:cNvSpPr>
            <a:spLocks noChangeArrowheads="1"/>
          </p:cNvSpPr>
          <p:nvPr/>
        </p:nvSpPr>
        <p:spPr bwMode="auto">
          <a:xfrm>
            <a:off x="3394076" y="920750"/>
            <a:ext cx="3168650" cy="11156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kumimoji="1" sz="3200">
                <a:solidFill>
                  <a:schemeClr val="tx1"/>
                </a:solidFill>
                <a:latin typeface="굴림" charset="-127"/>
                <a:ea typeface="굴림" charset="-127"/>
              </a:defRPr>
            </a:lvl1pPr>
            <a:lvl2pPr marL="742950" indent="-285750" eaLnBrk="0" hangingPunct="0">
              <a:spcBef>
                <a:spcPct val="20000"/>
              </a:spcBef>
              <a:buChar char="–"/>
              <a:defRPr kumimoji="1" sz="2800">
                <a:solidFill>
                  <a:schemeClr val="tx1"/>
                </a:solidFill>
                <a:latin typeface="굴림" charset="-127"/>
                <a:ea typeface="굴림" charset="-127"/>
              </a:defRPr>
            </a:lvl2pPr>
            <a:lvl3pPr marL="1143000" indent="-228600" eaLnBrk="0" hangingPunct="0">
              <a:spcBef>
                <a:spcPct val="20000"/>
              </a:spcBef>
              <a:buChar char="•"/>
              <a:defRPr kumimoji="1" sz="2400">
                <a:solidFill>
                  <a:schemeClr val="tx1"/>
                </a:solidFill>
                <a:latin typeface="굴림" charset="-127"/>
                <a:ea typeface="굴림" charset="-127"/>
              </a:defRPr>
            </a:lvl3pPr>
            <a:lvl4pPr marL="1600200" indent="-228600" eaLnBrk="0" hangingPunct="0">
              <a:spcBef>
                <a:spcPct val="20000"/>
              </a:spcBef>
              <a:buChar char="–"/>
              <a:defRPr kumimoji="1" sz="2000">
                <a:solidFill>
                  <a:schemeClr val="tx1"/>
                </a:solidFill>
                <a:latin typeface="굴림" charset="-127"/>
                <a:ea typeface="굴림" charset="-127"/>
              </a:defRPr>
            </a:lvl4pPr>
            <a:lvl5pPr marL="2057400" indent="-228600" eaLnBrk="0" hangingPunct="0">
              <a:spcBef>
                <a:spcPct val="20000"/>
              </a:spcBef>
              <a:buChar char="»"/>
              <a:defRPr kumimoji="1" sz="2000">
                <a:solidFill>
                  <a:schemeClr val="tx1"/>
                </a:solidFill>
                <a:latin typeface="굴림" charset="-127"/>
                <a:ea typeface="굴림" charset="-127"/>
              </a:defRPr>
            </a:lvl5pPr>
            <a:lvl6pPr marL="2514600" indent="-228600" eaLnBrk="0" fontAlgn="base" hangingPunct="0">
              <a:spcBef>
                <a:spcPct val="20000"/>
              </a:spcBef>
              <a:spcAft>
                <a:spcPct val="0"/>
              </a:spcAft>
              <a:buChar char="»"/>
              <a:defRPr kumimoji="1" sz="2000">
                <a:solidFill>
                  <a:schemeClr val="tx1"/>
                </a:solidFill>
                <a:latin typeface="굴림" charset="-127"/>
                <a:ea typeface="굴림" charset="-127"/>
              </a:defRPr>
            </a:lvl6pPr>
            <a:lvl7pPr marL="2971800" indent="-228600" eaLnBrk="0" fontAlgn="base" hangingPunct="0">
              <a:spcBef>
                <a:spcPct val="20000"/>
              </a:spcBef>
              <a:spcAft>
                <a:spcPct val="0"/>
              </a:spcAft>
              <a:buChar char="»"/>
              <a:defRPr kumimoji="1" sz="2000">
                <a:solidFill>
                  <a:schemeClr val="tx1"/>
                </a:solidFill>
                <a:latin typeface="굴림" charset="-127"/>
                <a:ea typeface="굴림" charset="-127"/>
              </a:defRPr>
            </a:lvl7pPr>
            <a:lvl8pPr marL="3429000" indent="-228600" eaLnBrk="0" fontAlgn="base" hangingPunct="0">
              <a:spcBef>
                <a:spcPct val="20000"/>
              </a:spcBef>
              <a:spcAft>
                <a:spcPct val="0"/>
              </a:spcAft>
              <a:buChar char="»"/>
              <a:defRPr kumimoji="1" sz="2000">
                <a:solidFill>
                  <a:schemeClr val="tx1"/>
                </a:solidFill>
                <a:latin typeface="굴림" charset="-127"/>
                <a:ea typeface="굴림" charset="-127"/>
              </a:defRPr>
            </a:lvl8pPr>
            <a:lvl9pPr marL="3886200" indent="-228600" eaLnBrk="0" fontAlgn="base" hangingPunct="0">
              <a:spcBef>
                <a:spcPct val="20000"/>
              </a:spcBef>
              <a:spcAft>
                <a:spcPct val="0"/>
              </a:spcAft>
              <a:buChar char="»"/>
              <a:defRPr kumimoji="1" sz="2000">
                <a:solidFill>
                  <a:schemeClr val="tx1"/>
                </a:solidFill>
                <a:latin typeface="굴림" charset="-127"/>
                <a:ea typeface="굴림" charset="-127"/>
              </a:defRPr>
            </a:lvl9pPr>
          </a:lstStyle>
          <a:p>
            <a:pPr eaLnBrk="1" hangingPunct="1">
              <a:spcBef>
                <a:spcPct val="0"/>
              </a:spcBef>
              <a:buFontTx/>
              <a:buNone/>
            </a:pPr>
            <a:r>
              <a:rPr lang="en-US" altLang="ko-KR" sz="950" dirty="0">
                <a:latin typeface="LG Smart_H Regular" panose="020B0600000101010101" pitchFamily="34" charset="-127"/>
                <a:ea typeface="LG Smart_H Regular" panose="020B0600000101010101" pitchFamily="34" charset="-127"/>
                <a:cs typeface="Times New Roman" panose="02020603050405020304" pitchFamily="18" charset="0"/>
              </a:rPr>
              <a:t>46. </a:t>
            </a:r>
            <a:r>
              <a:rPr lang="vi-VN" altLang="ko-KR" sz="950" dirty="0">
                <a:latin typeface="LG Smart_H Regular" panose="020B0600000101010101" pitchFamily="34" charset="-127"/>
                <a:ea typeface="LG Smart_H Regular" panose="020B0600000101010101" pitchFamily="34" charset="-127"/>
                <a:cs typeface="Times New Roman" panose="02020603050405020304" pitchFamily="18" charset="0"/>
              </a:rPr>
              <a:t>Điều gì không phải là đặc tính của van </a:t>
            </a:r>
            <a:r>
              <a:rPr lang="vi-VN" altLang="ko-KR" sz="950" dirty="0" smtClean="0">
                <a:latin typeface="LG Smart_H Regular" panose="020B0600000101010101" pitchFamily="34" charset="-127"/>
                <a:ea typeface="LG Smart_H Regular" panose="020B0600000101010101" pitchFamily="34" charset="-127"/>
                <a:cs typeface="Times New Roman" panose="02020603050405020304" pitchFamily="18" charset="0"/>
              </a:rPr>
              <a:t>ống</a:t>
            </a:r>
            <a:r>
              <a:rPr lang="en-US" altLang="ko-KR" sz="950" dirty="0" smtClean="0">
                <a:latin typeface="LG Smart_H Regular" panose="020B0600000101010101" pitchFamily="34" charset="-127"/>
                <a:ea typeface="LG Smart_H Regular" panose="020B0600000101010101" pitchFamily="34" charset="-127"/>
                <a:cs typeface="Times New Roman" panose="02020603050405020304" pitchFamily="18" charset="0"/>
              </a:rPr>
              <a:t>?        </a:t>
            </a:r>
            <a:endParaRPr lang="en-US" altLang="ko-KR" sz="950" dirty="0">
              <a:latin typeface="LG Smart_H Regular" panose="020B0600000101010101" pitchFamily="34" charset="-127"/>
              <a:ea typeface="LG Smart_H Regular" panose="020B0600000101010101" pitchFamily="34" charset="-127"/>
              <a:cs typeface="Times New Roman" panose="02020603050405020304" pitchFamily="18" charset="0"/>
            </a:endParaRPr>
          </a:p>
          <a:p>
            <a:pPr eaLnBrk="1" hangingPunct="1">
              <a:spcBef>
                <a:spcPct val="0"/>
              </a:spcBef>
              <a:buFontTx/>
              <a:buNone/>
            </a:pPr>
            <a:r>
              <a:rPr lang="en-US" altLang="ko-KR" sz="950" dirty="0">
                <a:latin typeface="LG Smart_H Regular" panose="020B0600000101010101" pitchFamily="34" charset="-127"/>
                <a:ea typeface="LG Smart_H Regular" panose="020B0600000101010101" pitchFamily="34" charset="-127"/>
                <a:cs typeface="Times New Roman" panose="02020603050405020304" pitchFamily="18" charset="0"/>
              </a:rPr>
              <a:t> </a:t>
            </a:r>
          </a:p>
          <a:p>
            <a:pPr eaLnBrk="1" hangingPunct="1">
              <a:spcBef>
                <a:spcPct val="0"/>
              </a:spcBef>
              <a:buFontTx/>
              <a:buNone/>
            </a:pPr>
            <a:r>
              <a:rPr lang="en-US" altLang="ko-KR" sz="950">
                <a:latin typeface="LG Smart_H Regular" panose="020B0600000101010101" pitchFamily="34" charset="-127"/>
                <a:ea typeface="LG Smart_H Regular" panose="020B0600000101010101" pitchFamily="34" charset="-127"/>
                <a:cs typeface="Times New Roman" panose="02020603050405020304" pitchFamily="18" charset="0"/>
              </a:rPr>
              <a:t> </a:t>
            </a:r>
            <a:r>
              <a:rPr lang="en-US" altLang="ko-KR" sz="950" smtClean="0">
                <a:latin typeface="LG Smart_H Regular" panose="020B0600000101010101" pitchFamily="34" charset="-127"/>
                <a:ea typeface="LG Smart_H Regular" panose="020B0600000101010101" pitchFamily="34" charset="-127"/>
                <a:cs typeface="Times New Roman" panose="02020603050405020304" pitchFamily="18" charset="0"/>
              </a:rPr>
              <a:t>A </a:t>
            </a:r>
            <a:r>
              <a:rPr lang="vi-VN" altLang="ko-KR" sz="950" dirty="0">
                <a:latin typeface="LG Smart_H Regular" panose="020B0600000101010101" pitchFamily="34" charset="-127"/>
                <a:ea typeface="LG Smart_H Regular" panose="020B0600000101010101" pitchFamily="34" charset="-127"/>
                <a:cs typeface="Times New Roman" panose="02020603050405020304" pitchFamily="18" charset="0"/>
              </a:rPr>
              <a:t>Lực vận hành của van nhỏ</a:t>
            </a:r>
            <a:endParaRPr lang="en-US" altLang="ko-KR" sz="950" dirty="0">
              <a:latin typeface="LG Smart_H Regular" panose="020B0600000101010101" pitchFamily="34" charset="-127"/>
              <a:ea typeface="LG Smart_H Regular" panose="020B0600000101010101" pitchFamily="34" charset="-127"/>
              <a:cs typeface="Times New Roman" panose="02020603050405020304" pitchFamily="18" charset="0"/>
            </a:endParaRPr>
          </a:p>
          <a:p>
            <a:pPr eaLnBrk="1" hangingPunct="1">
              <a:spcBef>
                <a:spcPct val="0"/>
              </a:spcBef>
              <a:buFontTx/>
              <a:buNone/>
            </a:pPr>
            <a:r>
              <a:rPr lang="ko-KR" altLang="en-US" sz="950">
                <a:latin typeface="LG Smart_H Regular" panose="020B0600000101010101" pitchFamily="34" charset="-127"/>
                <a:ea typeface="LG Smart_H Regular" panose="020B0600000101010101" pitchFamily="34" charset="-127"/>
                <a:cs typeface="Times New Roman" panose="02020603050405020304" pitchFamily="18" charset="0"/>
              </a:rPr>
              <a:t> </a:t>
            </a:r>
            <a:r>
              <a:rPr lang="en-US" altLang="ko-KR" sz="950" smtClean="0">
                <a:latin typeface="LG Smart_H Regular" panose="020B0600000101010101" pitchFamily="34" charset="-127"/>
                <a:ea typeface="LG Smart_H Regular" panose="020B0600000101010101" pitchFamily="34" charset="-127"/>
                <a:cs typeface="Times New Roman" panose="02020603050405020304" pitchFamily="18" charset="0"/>
              </a:rPr>
              <a:t>B</a:t>
            </a:r>
            <a:r>
              <a:rPr lang="ko-KR" altLang="en-US" sz="950" smtClean="0">
                <a:latin typeface="LG Smart_H Regular" panose="020B0600000101010101" pitchFamily="34" charset="-127"/>
                <a:ea typeface="LG Smart_H Regular" panose="020B0600000101010101" pitchFamily="34" charset="-127"/>
                <a:cs typeface="Times New Roman" panose="02020603050405020304" pitchFamily="18" charset="0"/>
              </a:rPr>
              <a:t> </a:t>
            </a:r>
            <a:r>
              <a:rPr lang="vi-VN" altLang="ko-KR" sz="950" dirty="0">
                <a:latin typeface="LG Smart_H Regular" panose="020B0600000101010101" pitchFamily="34" charset="-127"/>
                <a:ea typeface="LG Smart_H Regular" panose="020B0600000101010101" pitchFamily="34" charset="-127"/>
                <a:cs typeface="Times New Roman" panose="02020603050405020304" pitchFamily="18" charset="0"/>
              </a:rPr>
              <a:t>Phù hợp việc ứng dụng áp suất cao và van tự động</a:t>
            </a:r>
            <a:endParaRPr lang="en-US" altLang="ko-KR" sz="950" dirty="0">
              <a:latin typeface="LG Smart_H Regular" panose="020B0600000101010101" pitchFamily="34" charset="-127"/>
              <a:ea typeface="LG Smart_H Regular" panose="020B0600000101010101" pitchFamily="34" charset="-127"/>
              <a:cs typeface="Times New Roman" panose="02020603050405020304" pitchFamily="18" charset="0"/>
            </a:endParaRPr>
          </a:p>
          <a:p>
            <a:pPr eaLnBrk="1" hangingPunct="1">
              <a:spcBef>
                <a:spcPct val="0"/>
              </a:spcBef>
              <a:buFontTx/>
              <a:buNone/>
            </a:pPr>
            <a:r>
              <a:rPr lang="ko-KR" altLang="en-US" sz="950">
                <a:latin typeface="LG Smart_H Regular" panose="020B0600000101010101" pitchFamily="34" charset="-127"/>
                <a:ea typeface="LG Smart_H Regular" panose="020B0600000101010101" pitchFamily="34" charset="-127"/>
                <a:cs typeface="Times New Roman" panose="02020603050405020304" pitchFamily="18" charset="0"/>
              </a:rPr>
              <a:t> </a:t>
            </a:r>
            <a:r>
              <a:rPr lang="en-US" altLang="ko-KR" sz="950" smtClean="0">
                <a:latin typeface="LG Smart_H Regular" panose="020B0600000101010101" pitchFamily="34" charset="-127"/>
                <a:ea typeface="LG Smart_H Regular" panose="020B0600000101010101" pitchFamily="34" charset="-127"/>
                <a:cs typeface="Times New Roman" panose="02020603050405020304" pitchFamily="18" charset="0"/>
              </a:rPr>
              <a:t>C</a:t>
            </a:r>
            <a:r>
              <a:rPr lang="ko-KR" altLang="en-US" sz="950" smtClean="0">
                <a:latin typeface="LG Smart_H Regular" panose="020B0600000101010101" pitchFamily="34" charset="-127"/>
                <a:ea typeface="LG Smart_H Regular" panose="020B0600000101010101" pitchFamily="34" charset="-127"/>
                <a:cs typeface="Times New Roman" panose="02020603050405020304" pitchFamily="18" charset="0"/>
              </a:rPr>
              <a:t> </a:t>
            </a:r>
            <a:r>
              <a:rPr lang="vi-VN" altLang="ko-KR" sz="950" dirty="0">
                <a:latin typeface="LG Smart_H Regular" panose="020B0600000101010101" pitchFamily="34" charset="-127"/>
                <a:ea typeface="LG Smart_H Regular" panose="020B0600000101010101" pitchFamily="34" charset="-127"/>
                <a:cs typeface="Times New Roman" panose="02020603050405020304" pitchFamily="18" charset="0"/>
              </a:rPr>
              <a:t>Cấu trúc đơn giản và dễ chế tác độ chính xác cao</a:t>
            </a:r>
            <a:endParaRPr lang="en-US" altLang="ko-KR" sz="950" dirty="0">
              <a:latin typeface="LG Smart_H Regular" panose="020B0600000101010101" pitchFamily="34" charset="-127"/>
              <a:ea typeface="LG Smart_H Regular" panose="020B0600000101010101" pitchFamily="34" charset="-127"/>
              <a:cs typeface="Times New Roman" panose="02020603050405020304" pitchFamily="18" charset="0"/>
            </a:endParaRPr>
          </a:p>
          <a:p>
            <a:pPr eaLnBrk="1" hangingPunct="1">
              <a:spcBef>
                <a:spcPct val="0"/>
              </a:spcBef>
              <a:buFontTx/>
              <a:buNone/>
            </a:pPr>
            <a:r>
              <a:rPr lang="ko-KR" altLang="en-US" sz="950">
                <a:latin typeface="LG Smart_H Regular" panose="020B0600000101010101" pitchFamily="34" charset="-127"/>
                <a:ea typeface="LG Smart_H Regular" panose="020B0600000101010101" pitchFamily="34" charset="-127"/>
                <a:cs typeface="Times New Roman" panose="02020603050405020304" pitchFamily="18" charset="0"/>
              </a:rPr>
              <a:t> </a:t>
            </a:r>
            <a:r>
              <a:rPr lang="en-US" altLang="ko-KR" sz="950" dirty="0">
                <a:latin typeface="LG Smart_H Regular" panose="020B0600000101010101" pitchFamily="34" charset="-127"/>
                <a:ea typeface="LG Smart_H Regular" panose="020B0600000101010101" pitchFamily="34" charset="-127"/>
                <a:cs typeface="Times New Roman" panose="02020603050405020304" pitchFamily="18" charset="0"/>
              </a:rPr>
              <a:t>D</a:t>
            </a:r>
            <a:r>
              <a:rPr lang="ko-KR" altLang="en-US" sz="950" smtClean="0">
                <a:latin typeface="LG Smart_H Regular" panose="020B0600000101010101" pitchFamily="34" charset="-127"/>
                <a:ea typeface="LG Smart_H Regular" panose="020B0600000101010101" pitchFamily="34" charset="-127"/>
                <a:cs typeface="Times New Roman" panose="02020603050405020304" pitchFamily="18" charset="0"/>
              </a:rPr>
              <a:t> </a:t>
            </a:r>
            <a:r>
              <a:rPr lang="vi-VN" altLang="ko-KR" sz="950" dirty="0">
                <a:latin typeface="LG Smart_H Regular" panose="020B0600000101010101" pitchFamily="34" charset="-127"/>
                <a:ea typeface="LG Smart_H Regular" panose="020B0600000101010101" pitchFamily="34" charset="-127"/>
                <a:cs typeface="Times New Roman" panose="02020603050405020304" pitchFamily="18" charset="0"/>
              </a:rPr>
              <a:t>Quãng đường di chuyển của bộ phận chuyển động ngắn nên tốc độ đóng mở nhanh</a:t>
            </a:r>
            <a:endParaRPr lang="ko-KR" altLang="en-US" sz="950" dirty="0">
              <a:latin typeface="LG Smart_H Regular" panose="020B0600000101010101" pitchFamily="34" charset="-127"/>
              <a:ea typeface="LG Smart_H Regular" panose="020B0600000101010101" pitchFamily="34" charset="-127"/>
              <a:cs typeface="Times New Roman" panose="02020603050405020304" pitchFamily="18" charset="0"/>
            </a:endParaRPr>
          </a:p>
        </p:txBody>
      </p:sp>
      <p:sp>
        <p:nvSpPr>
          <p:cNvPr id="7177" name="Rectangle 111"/>
          <p:cNvSpPr>
            <a:spLocks noChangeArrowheads="1"/>
          </p:cNvSpPr>
          <p:nvPr/>
        </p:nvSpPr>
        <p:spPr bwMode="auto">
          <a:xfrm>
            <a:off x="3381376" y="4701405"/>
            <a:ext cx="3171825" cy="11156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har char="•"/>
              <a:defRPr kumimoji="1" sz="3200">
                <a:solidFill>
                  <a:schemeClr val="tx1"/>
                </a:solidFill>
                <a:latin typeface="굴림" charset="-127"/>
                <a:ea typeface="굴림" charset="-127"/>
              </a:defRPr>
            </a:lvl1pPr>
            <a:lvl2pPr marL="742950" indent="-285750" eaLnBrk="0" hangingPunct="0">
              <a:spcBef>
                <a:spcPct val="20000"/>
              </a:spcBef>
              <a:buChar char="–"/>
              <a:defRPr kumimoji="1" sz="2800">
                <a:solidFill>
                  <a:schemeClr val="tx1"/>
                </a:solidFill>
                <a:latin typeface="굴림" charset="-127"/>
                <a:ea typeface="굴림" charset="-127"/>
              </a:defRPr>
            </a:lvl2pPr>
            <a:lvl3pPr marL="1143000" indent="-228600" eaLnBrk="0" hangingPunct="0">
              <a:spcBef>
                <a:spcPct val="20000"/>
              </a:spcBef>
              <a:buChar char="•"/>
              <a:defRPr kumimoji="1" sz="2400">
                <a:solidFill>
                  <a:schemeClr val="tx1"/>
                </a:solidFill>
                <a:latin typeface="굴림" charset="-127"/>
                <a:ea typeface="굴림" charset="-127"/>
              </a:defRPr>
            </a:lvl3pPr>
            <a:lvl4pPr marL="1600200" indent="-228600" eaLnBrk="0" hangingPunct="0">
              <a:spcBef>
                <a:spcPct val="20000"/>
              </a:spcBef>
              <a:buChar char="–"/>
              <a:defRPr kumimoji="1" sz="2000">
                <a:solidFill>
                  <a:schemeClr val="tx1"/>
                </a:solidFill>
                <a:latin typeface="굴림" charset="-127"/>
                <a:ea typeface="굴림" charset="-127"/>
              </a:defRPr>
            </a:lvl4pPr>
            <a:lvl5pPr marL="2057400" indent="-228600" eaLnBrk="0" hangingPunct="0">
              <a:spcBef>
                <a:spcPct val="20000"/>
              </a:spcBef>
              <a:buChar char="»"/>
              <a:defRPr kumimoji="1" sz="2000">
                <a:solidFill>
                  <a:schemeClr val="tx1"/>
                </a:solidFill>
                <a:latin typeface="굴림" charset="-127"/>
                <a:ea typeface="굴림" charset="-127"/>
              </a:defRPr>
            </a:lvl5pPr>
            <a:lvl6pPr marL="2514600" indent="-228600" eaLnBrk="0" fontAlgn="base" hangingPunct="0">
              <a:spcBef>
                <a:spcPct val="20000"/>
              </a:spcBef>
              <a:spcAft>
                <a:spcPct val="0"/>
              </a:spcAft>
              <a:buChar char="»"/>
              <a:defRPr kumimoji="1" sz="2000">
                <a:solidFill>
                  <a:schemeClr val="tx1"/>
                </a:solidFill>
                <a:latin typeface="굴림" charset="-127"/>
                <a:ea typeface="굴림" charset="-127"/>
              </a:defRPr>
            </a:lvl6pPr>
            <a:lvl7pPr marL="2971800" indent="-228600" eaLnBrk="0" fontAlgn="base" hangingPunct="0">
              <a:spcBef>
                <a:spcPct val="20000"/>
              </a:spcBef>
              <a:spcAft>
                <a:spcPct val="0"/>
              </a:spcAft>
              <a:buChar char="»"/>
              <a:defRPr kumimoji="1" sz="2000">
                <a:solidFill>
                  <a:schemeClr val="tx1"/>
                </a:solidFill>
                <a:latin typeface="굴림" charset="-127"/>
                <a:ea typeface="굴림" charset="-127"/>
              </a:defRPr>
            </a:lvl7pPr>
            <a:lvl8pPr marL="3429000" indent="-228600" eaLnBrk="0" fontAlgn="base" hangingPunct="0">
              <a:spcBef>
                <a:spcPct val="20000"/>
              </a:spcBef>
              <a:spcAft>
                <a:spcPct val="0"/>
              </a:spcAft>
              <a:buChar char="»"/>
              <a:defRPr kumimoji="1" sz="2000">
                <a:solidFill>
                  <a:schemeClr val="tx1"/>
                </a:solidFill>
                <a:latin typeface="굴림" charset="-127"/>
                <a:ea typeface="굴림" charset="-127"/>
              </a:defRPr>
            </a:lvl8pPr>
            <a:lvl9pPr marL="3886200" indent="-228600" eaLnBrk="0" fontAlgn="base" hangingPunct="0">
              <a:spcBef>
                <a:spcPct val="20000"/>
              </a:spcBef>
              <a:spcAft>
                <a:spcPct val="0"/>
              </a:spcAft>
              <a:buChar char="»"/>
              <a:defRPr kumimoji="1" sz="2000">
                <a:solidFill>
                  <a:schemeClr val="tx1"/>
                </a:solidFill>
                <a:latin typeface="굴림" charset="-127"/>
                <a:ea typeface="굴림" charset="-127"/>
              </a:defRPr>
            </a:lvl9pPr>
          </a:lstStyle>
          <a:p>
            <a:pPr eaLnBrk="1" hangingPunct="1">
              <a:spcBef>
                <a:spcPct val="0"/>
              </a:spcBef>
              <a:buNone/>
            </a:pPr>
            <a:r>
              <a:rPr lang="en-US" altLang="ko-KR" sz="950" dirty="0">
                <a:latin typeface="LG Smart_H Regular" panose="020B0600000101010101" pitchFamily="34" charset="-127"/>
                <a:ea typeface="LG Smart_H Regular" panose="020B0600000101010101" pitchFamily="34" charset="-127"/>
                <a:cs typeface="Times New Roman" panose="02020603050405020304" pitchFamily="18" charset="0"/>
              </a:rPr>
              <a:t>49. </a:t>
            </a:r>
            <a:r>
              <a:rPr lang="vi-VN" sz="950" dirty="0" smtClean="0">
                <a:latin typeface="LG Smart_H Regular" panose="020B0600000101010101" pitchFamily="34" charset="-127"/>
                <a:ea typeface="LG Smart_H Regular" panose="020B0600000101010101" pitchFamily="34" charset="-127"/>
                <a:cs typeface="Times New Roman" panose="02020603050405020304" pitchFamily="18" charset="0"/>
              </a:rPr>
              <a:t>Van </a:t>
            </a:r>
            <a:r>
              <a:rPr lang="vi-VN" sz="950" dirty="0">
                <a:latin typeface="LG Smart_H Regular" panose="020B0600000101010101" pitchFamily="34" charset="-127"/>
                <a:ea typeface="LG Smart_H Regular" panose="020B0600000101010101" pitchFamily="34" charset="-127"/>
                <a:cs typeface="Times New Roman" panose="02020603050405020304" pitchFamily="18" charset="0"/>
              </a:rPr>
              <a:t>điều khiển bằng áp suất ngoài thay cho lò </a:t>
            </a:r>
            <a:r>
              <a:rPr lang="vi-VN" sz="950">
                <a:latin typeface="LG Smart_H Regular" panose="020B0600000101010101" pitchFamily="34" charset="-127"/>
                <a:ea typeface="LG Smart_H Regular" panose="020B0600000101010101" pitchFamily="34" charset="-127"/>
                <a:cs typeface="Times New Roman" panose="02020603050405020304" pitchFamily="18" charset="0"/>
              </a:rPr>
              <a:t>xo </a:t>
            </a:r>
            <a:r>
              <a:rPr lang="vi-VN" sz="950" smtClean="0">
                <a:latin typeface="LG Smart_H Regular" panose="020B0600000101010101" pitchFamily="34" charset="-127"/>
                <a:ea typeface="LG Smart_H Regular" panose="020B0600000101010101" pitchFamily="34" charset="-127"/>
                <a:cs typeface="Times New Roman" panose="02020603050405020304" pitchFamily="18" charset="0"/>
              </a:rPr>
              <a:t>điều </a:t>
            </a:r>
            <a:r>
              <a:rPr lang="vi-VN" sz="950" dirty="0">
                <a:latin typeface="LG Smart_H Regular" panose="020B0600000101010101" pitchFamily="34" charset="-127"/>
                <a:ea typeface="LG Smart_H Regular" panose="020B0600000101010101" pitchFamily="34" charset="-127"/>
                <a:cs typeface="Times New Roman" panose="02020603050405020304" pitchFamily="18" charset="0"/>
              </a:rPr>
              <a:t>chỉnh của van giảm áp là gì?</a:t>
            </a:r>
            <a:endParaRPr lang="en-US" altLang="ko-KR" sz="950" dirty="0">
              <a:latin typeface="LG Smart_H Regular" panose="020B0600000101010101" pitchFamily="34" charset="-127"/>
              <a:ea typeface="LG Smart_H Regular" panose="020B0600000101010101" pitchFamily="34" charset="-127"/>
              <a:cs typeface="Times New Roman" panose="02020603050405020304" pitchFamily="18" charset="0"/>
            </a:endParaRPr>
          </a:p>
          <a:p>
            <a:pPr eaLnBrk="1" hangingPunct="1">
              <a:spcBef>
                <a:spcPct val="0"/>
              </a:spcBef>
              <a:buNone/>
            </a:pPr>
            <a:r>
              <a:rPr lang="en-US" altLang="ko-KR" sz="950" dirty="0">
                <a:latin typeface="LG Smart_H Regular" panose="020B0600000101010101" pitchFamily="34" charset="-127"/>
                <a:ea typeface="LG Smart_H Regular" panose="020B0600000101010101" pitchFamily="34" charset="-127"/>
                <a:cs typeface="Times New Roman" panose="02020603050405020304" pitchFamily="18" charset="0"/>
              </a:rPr>
              <a:t>                                                                                     </a:t>
            </a:r>
            <a:endParaRPr lang="vi-VN" altLang="ko-KR" sz="950" dirty="0">
              <a:latin typeface="LG Smart_H Regular" panose="020B0600000101010101" pitchFamily="34" charset="-127"/>
              <a:ea typeface="LG Smart_H Regular" panose="020B0600000101010101" pitchFamily="34" charset="-127"/>
              <a:cs typeface="Times New Roman" panose="02020603050405020304" pitchFamily="18" charset="0"/>
            </a:endParaRPr>
          </a:p>
          <a:p>
            <a:pPr eaLnBrk="1" hangingPunct="1">
              <a:spcBef>
                <a:spcPct val="0"/>
              </a:spcBef>
              <a:buNone/>
            </a:pPr>
            <a:r>
              <a:rPr lang="en-US" altLang="ko-KR" sz="950" dirty="0">
                <a:latin typeface="LG Smart_H Regular" panose="020B0600000101010101" pitchFamily="34" charset="-127"/>
                <a:ea typeface="LG Smart_H Regular" panose="020B0600000101010101" pitchFamily="34" charset="-127"/>
                <a:cs typeface="Times New Roman" panose="02020603050405020304" pitchFamily="18" charset="0"/>
              </a:rPr>
              <a:t>A</a:t>
            </a:r>
            <a:r>
              <a:rPr lang="en-US" altLang="ko-KR" sz="950" smtClean="0">
                <a:latin typeface="LG Smart_H Regular" panose="020B0600000101010101" pitchFamily="34" charset="-127"/>
                <a:ea typeface="LG Smart_H Regular" panose="020B0600000101010101" pitchFamily="34" charset="-127"/>
                <a:cs typeface="Times New Roman" panose="02020603050405020304" pitchFamily="18" charset="0"/>
              </a:rPr>
              <a:t> </a:t>
            </a:r>
            <a:r>
              <a:rPr lang="vi-VN" altLang="ko-KR" sz="950" dirty="0">
                <a:latin typeface="LG Smart_H Regular" panose="020B0600000101010101" pitchFamily="34" charset="-127"/>
                <a:ea typeface="LG Smart_H Regular" panose="020B0600000101010101" pitchFamily="34" charset="-127"/>
                <a:cs typeface="Times New Roman" panose="02020603050405020304" pitchFamily="18" charset="0"/>
              </a:rPr>
              <a:t>Van giảm áp tác động trực tiếp </a:t>
            </a:r>
            <a:endParaRPr lang="ko-KR" altLang="en-US" sz="950" dirty="0">
              <a:latin typeface="LG Smart_H Regular" panose="020B0600000101010101" pitchFamily="34" charset="-127"/>
              <a:ea typeface="LG Smart_H Regular" panose="020B0600000101010101" pitchFamily="34" charset="-127"/>
              <a:cs typeface="Times New Roman" panose="02020603050405020304" pitchFamily="18" charset="0"/>
            </a:endParaRPr>
          </a:p>
          <a:p>
            <a:pPr eaLnBrk="1" hangingPunct="1">
              <a:spcBef>
                <a:spcPct val="0"/>
              </a:spcBef>
              <a:buNone/>
            </a:pPr>
            <a:r>
              <a:rPr lang="en-US" altLang="ko-KR" sz="950" dirty="0">
                <a:latin typeface="LG Smart_H Regular" panose="020B0600000101010101" pitchFamily="34" charset="-127"/>
                <a:ea typeface="LG Smart_H Regular" panose="020B0600000101010101" pitchFamily="34" charset="-127"/>
                <a:cs typeface="Times New Roman" panose="02020603050405020304" pitchFamily="18" charset="0"/>
              </a:rPr>
              <a:t>B</a:t>
            </a:r>
            <a:r>
              <a:rPr lang="ko-KR" altLang="en-US" sz="950" smtClean="0">
                <a:latin typeface="LG Smart_H Regular" panose="020B0600000101010101" pitchFamily="34" charset="-127"/>
                <a:ea typeface="LG Smart_H Regular" panose="020B0600000101010101" pitchFamily="34" charset="-127"/>
                <a:cs typeface="Times New Roman" panose="02020603050405020304" pitchFamily="18" charset="0"/>
              </a:rPr>
              <a:t> </a:t>
            </a:r>
            <a:r>
              <a:rPr lang="vi-VN" altLang="ko-KR" sz="950" dirty="0">
                <a:latin typeface="LG Smart_H Regular" panose="020B0600000101010101" pitchFamily="34" charset="-127"/>
                <a:ea typeface="LG Smart_H Regular" panose="020B0600000101010101" pitchFamily="34" charset="-127"/>
                <a:cs typeface="Times New Roman" panose="02020603050405020304" pitchFamily="18" charset="0"/>
              </a:rPr>
              <a:t>Van giảm áp pilot bên trong chính xác</a:t>
            </a:r>
            <a:endParaRPr lang="ko-KR" altLang="en-US" sz="950" dirty="0">
              <a:latin typeface="LG Smart_H Regular" panose="020B0600000101010101" pitchFamily="34" charset="-127"/>
              <a:ea typeface="LG Smart_H Regular" panose="020B0600000101010101" pitchFamily="34" charset="-127"/>
              <a:cs typeface="Times New Roman" panose="02020603050405020304" pitchFamily="18" charset="0"/>
            </a:endParaRPr>
          </a:p>
          <a:p>
            <a:pPr eaLnBrk="1" hangingPunct="1">
              <a:spcBef>
                <a:spcPct val="0"/>
              </a:spcBef>
              <a:buNone/>
            </a:pPr>
            <a:r>
              <a:rPr lang="en-US" altLang="ko-KR" sz="950" dirty="0">
                <a:latin typeface="LG Smart_H Regular" panose="020B0600000101010101" pitchFamily="34" charset="-127"/>
                <a:ea typeface="LG Smart_H Regular" panose="020B0600000101010101" pitchFamily="34" charset="-127"/>
                <a:cs typeface="Times New Roman" panose="02020603050405020304" pitchFamily="18" charset="0"/>
              </a:rPr>
              <a:t>C</a:t>
            </a:r>
            <a:r>
              <a:rPr lang="ko-KR" altLang="en-US" sz="950" smtClean="0">
                <a:latin typeface="LG Smart_H Regular" panose="020B0600000101010101" pitchFamily="34" charset="-127"/>
                <a:ea typeface="LG Smart_H Regular" panose="020B0600000101010101" pitchFamily="34" charset="-127"/>
                <a:cs typeface="Times New Roman" panose="02020603050405020304" pitchFamily="18" charset="0"/>
              </a:rPr>
              <a:t> </a:t>
            </a:r>
            <a:r>
              <a:rPr lang="vi-VN" altLang="ko-KR" sz="950" dirty="0">
                <a:latin typeface="LG Smart_H Regular" panose="020B0600000101010101" pitchFamily="34" charset="-127"/>
                <a:ea typeface="LG Smart_H Regular" panose="020B0600000101010101" pitchFamily="34" charset="-127"/>
                <a:cs typeface="Times New Roman" panose="02020603050405020304" pitchFamily="18" charset="0"/>
              </a:rPr>
              <a:t>Van giảm áp pilot bên trong</a:t>
            </a:r>
            <a:endParaRPr lang="ko-KR" altLang="en-US" sz="950" dirty="0">
              <a:latin typeface="LG Smart_H Regular" panose="020B0600000101010101" pitchFamily="34" charset="-127"/>
              <a:ea typeface="LG Smart_H Regular" panose="020B0600000101010101" pitchFamily="34" charset="-127"/>
              <a:cs typeface="Times New Roman" panose="02020603050405020304" pitchFamily="18" charset="0"/>
            </a:endParaRPr>
          </a:p>
          <a:p>
            <a:pPr eaLnBrk="1" hangingPunct="1">
              <a:spcBef>
                <a:spcPct val="0"/>
              </a:spcBef>
              <a:buNone/>
            </a:pPr>
            <a:r>
              <a:rPr lang="en-US" altLang="ko-KR" sz="950" dirty="0">
                <a:latin typeface="LG Smart_H Regular" panose="020B0600000101010101" pitchFamily="34" charset="-127"/>
                <a:ea typeface="LG Smart_H Regular" panose="020B0600000101010101" pitchFamily="34" charset="-127"/>
                <a:cs typeface="Times New Roman" panose="02020603050405020304" pitchFamily="18" charset="0"/>
              </a:rPr>
              <a:t>D</a:t>
            </a:r>
            <a:r>
              <a:rPr lang="ko-KR" altLang="en-US" sz="950" smtClean="0">
                <a:latin typeface="LG Smart_H Regular" panose="020B0600000101010101" pitchFamily="34" charset="-127"/>
                <a:ea typeface="LG Smart_H Regular" panose="020B0600000101010101" pitchFamily="34" charset="-127"/>
                <a:cs typeface="Times New Roman" panose="02020603050405020304" pitchFamily="18" charset="0"/>
              </a:rPr>
              <a:t> </a:t>
            </a:r>
            <a:r>
              <a:rPr lang="vi-VN" altLang="ko-KR" sz="950" dirty="0">
                <a:latin typeface="LG Smart_H Regular" panose="020B0600000101010101" pitchFamily="34" charset="-127"/>
                <a:ea typeface="LG Smart_H Regular" panose="020B0600000101010101" pitchFamily="34" charset="-127"/>
                <a:cs typeface="Times New Roman" panose="02020603050405020304" pitchFamily="18" charset="0"/>
              </a:rPr>
              <a:t>Van giảm áp pilot bên ngoài </a:t>
            </a:r>
            <a:endParaRPr lang="ko-KR" altLang="en-US" sz="950" dirty="0">
              <a:latin typeface="LG Smart_H Regular" panose="020B0600000101010101" pitchFamily="34" charset="-127"/>
              <a:ea typeface="LG Smart_H Regular" panose="020B0600000101010101" pitchFamily="34" charset="-127"/>
              <a:cs typeface="Times New Roman" panose="02020603050405020304" pitchFamily="18" charset="0"/>
            </a:endParaRPr>
          </a:p>
        </p:txBody>
      </p:sp>
      <p:sp>
        <p:nvSpPr>
          <p:cNvPr id="7178" name="Rectangle 76"/>
          <p:cNvSpPr>
            <a:spLocks noChangeArrowheads="1"/>
          </p:cNvSpPr>
          <p:nvPr/>
        </p:nvSpPr>
        <p:spPr bwMode="auto">
          <a:xfrm>
            <a:off x="266700" y="8193360"/>
            <a:ext cx="3162300" cy="8233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kumimoji="1" sz="3200">
                <a:solidFill>
                  <a:schemeClr val="tx1"/>
                </a:solidFill>
                <a:latin typeface="굴림" charset="-127"/>
                <a:ea typeface="굴림" charset="-127"/>
              </a:defRPr>
            </a:lvl1pPr>
            <a:lvl2pPr marL="742950" indent="-285750" eaLnBrk="0" hangingPunct="0">
              <a:spcBef>
                <a:spcPct val="20000"/>
              </a:spcBef>
              <a:buChar char="–"/>
              <a:defRPr kumimoji="1" sz="2800">
                <a:solidFill>
                  <a:schemeClr val="tx1"/>
                </a:solidFill>
                <a:latin typeface="굴림" charset="-127"/>
                <a:ea typeface="굴림" charset="-127"/>
              </a:defRPr>
            </a:lvl2pPr>
            <a:lvl3pPr marL="1143000" indent="-228600" eaLnBrk="0" hangingPunct="0">
              <a:spcBef>
                <a:spcPct val="20000"/>
              </a:spcBef>
              <a:buChar char="•"/>
              <a:defRPr kumimoji="1" sz="2400">
                <a:solidFill>
                  <a:schemeClr val="tx1"/>
                </a:solidFill>
                <a:latin typeface="굴림" charset="-127"/>
                <a:ea typeface="굴림" charset="-127"/>
              </a:defRPr>
            </a:lvl3pPr>
            <a:lvl4pPr marL="1600200" indent="-228600" eaLnBrk="0" hangingPunct="0">
              <a:spcBef>
                <a:spcPct val="20000"/>
              </a:spcBef>
              <a:buChar char="–"/>
              <a:defRPr kumimoji="1" sz="2000">
                <a:solidFill>
                  <a:schemeClr val="tx1"/>
                </a:solidFill>
                <a:latin typeface="굴림" charset="-127"/>
                <a:ea typeface="굴림" charset="-127"/>
              </a:defRPr>
            </a:lvl4pPr>
            <a:lvl5pPr marL="2057400" indent="-228600" eaLnBrk="0" hangingPunct="0">
              <a:spcBef>
                <a:spcPct val="20000"/>
              </a:spcBef>
              <a:buChar char="»"/>
              <a:defRPr kumimoji="1" sz="2000">
                <a:solidFill>
                  <a:schemeClr val="tx1"/>
                </a:solidFill>
                <a:latin typeface="굴림" charset="-127"/>
                <a:ea typeface="굴림" charset="-127"/>
              </a:defRPr>
            </a:lvl5pPr>
            <a:lvl6pPr marL="2514600" indent="-228600" eaLnBrk="0" fontAlgn="base" hangingPunct="0">
              <a:spcBef>
                <a:spcPct val="20000"/>
              </a:spcBef>
              <a:spcAft>
                <a:spcPct val="0"/>
              </a:spcAft>
              <a:buChar char="»"/>
              <a:defRPr kumimoji="1" sz="2000">
                <a:solidFill>
                  <a:schemeClr val="tx1"/>
                </a:solidFill>
                <a:latin typeface="굴림" charset="-127"/>
                <a:ea typeface="굴림" charset="-127"/>
              </a:defRPr>
            </a:lvl6pPr>
            <a:lvl7pPr marL="2971800" indent="-228600" eaLnBrk="0" fontAlgn="base" hangingPunct="0">
              <a:spcBef>
                <a:spcPct val="20000"/>
              </a:spcBef>
              <a:spcAft>
                <a:spcPct val="0"/>
              </a:spcAft>
              <a:buChar char="»"/>
              <a:defRPr kumimoji="1" sz="2000">
                <a:solidFill>
                  <a:schemeClr val="tx1"/>
                </a:solidFill>
                <a:latin typeface="굴림" charset="-127"/>
                <a:ea typeface="굴림" charset="-127"/>
              </a:defRPr>
            </a:lvl7pPr>
            <a:lvl8pPr marL="3429000" indent="-228600" eaLnBrk="0" fontAlgn="base" hangingPunct="0">
              <a:spcBef>
                <a:spcPct val="20000"/>
              </a:spcBef>
              <a:spcAft>
                <a:spcPct val="0"/>
              </a:spcAft>
              <a:buChar char="»"/>
              <a:defRPr kumimoji="1" sz="2000">
                <a:solidFill>
                  <a:schemeClr val="tx1"/>
                </a:solidFill>
                <a:latin typeface="굴림" charset="-127"/>
                <a:ea typeface="굴림" charset="-127"/>
              </a:defRPr>
            </a:lvl8pPr>
            <a:lvl9pPr marL="3886200" indent="-228600" eaLnBrk="0" fontAlgn="base" hangingPunct="0">
              <a:spcBef>
                <a:spcPct val="20000"/>
              </a:spcBef>
              <a:spcAft>
                <a:spcPct val="0"/>
              </a:spcAft>
              <a:buChar char="»"/>
              <a:defRPr kumimoji="1" sz="2000">
                <a:solidFill>
                  <a:schemeClr val="tx1"/>
                </a:solidFill>
                <a:latin typeface="굴림" charset="-127"/>
                <a:ea typeface="굴림" charset="-127"/>
              </a:defRPr>
            </a:lvl9pPr>
          </a:lstStyle>
          <a:p>
            <a:pPr eaLnBrk="1" hangingPunct="1">
              <a:spcBef>
                <a:spcPct val="50000"/>
              </a:spcBef>
              <a:buFontTx/>
              <a:buNone/>
            </a:pPr>
            <a:r>
              <a:rPr lang="en-US" altLang="ko-KR" sz="950" dirty="0">
                <a:latin typeface="LG Smart_H Regular" panose="020B0600000101010101" pitchFamily="34" charset="-127"/>
                <a:ea typeface="LG Smart_H Regular" panose="020B0600000101010101" pitchFamily="34" charset="-127"/>
                <a:cs typeface="Times New Roman" panose="02020603050405020304" pitchFamily="18" charset="0"/>
              </a:rPr>
              <a:t>45. </a:t>
            </a:r>
            <a:r>
              <a:rPr lang="vi-VN" altLang="ko-KR" sz="950" dirty="0">
                <a:latin typeface="LG Smart_H Regular" panose="020B0600000101010101" pitchFamily="34" charset="-127"/>
                <a:ea typeface="LG Smart_H Regular" panose="020B0600000101010101" pitchFamily="34" charset="-127"/>
                <a:cs typeface="Times New Roman" panose="02020603050405020304" pitchFamily="18" charset="0"/>
              </a:rPr>
              <a:t>Phương pháp làm mát nào áp dụng đối với loại hình kích thước lớn/trung của máy nén piston</a:t>
            </a:r>
            <a:r>
              <a:rPr lang="ko-KR" altLang="en-US" sz="950" dirty="0">
                <a:latin typeface="LG Smart_H Regular" panose="020B0600000101010101" pitchFamily="34" charset="-127"/>
                <a:ea typeface="LG Smart_H Regular" panose="020B0600000101010101" pitchFamily="34" charset="-127"/>
                <a:cs typeface="Times New Roman" panose="02020603050405020304" pitchFamily="18" charset="0"/>
              </a:rPr>
              <a:t> </a:t>
            </a:r>
            <a:r>
              <a:rPr lang="en-US" altLang="ko-KR" sz="950" dirty="0">
                <a:latin typeface="LG Smart_H Regular" panose="020B0600000101010101" pitchFamily="34" charset="-127"/>
                <a:ea typeface="LG Smart_H Regular" panose="020B0600000101010101" pitchFamily="34" charset="-127"/>
                <a:cs typeface="Times New Roman" panose="02020603050405020304" pitchFamily="18" charset="0"/>
              </a:rPr>
              <a:t>?  </a:t>
            </a:r>
          </a:p>
          <a:p>
            <a:pPr eaLnBrk="1" hangingPunct="1">
              <a:spcBef>
                <a:spcPct val="50000"/>
              </a:spcBef>
              <a:buFontTx/>
              <a:buNone/>
            </a:pPr>
            <a:r>
              <a:rPr lang="en-US" altLang="ko-KR" sz="950">
                <a:latin typeface="LG Smart_H Regular" panose="020B0600000101010101" pitchFamily="34" charset="-127"/>
                <a:ea typeface="LG Smart_H Regular" panose="020B0600000101010101" pitchFamily="34" charset="-127"/>
                <a:cs typeface="Times New Roman" panose="02020603050405020304" pitchFamily="18" charset="0"/>
              </a:rPr>
              <a:t> </a:t>
            </a:r>
            <a:r>
              <a:rPr lang="en-US" altLang="ko-KR" sz="950" dirty="0">
                <a:latin typeface="LG Smart_H Regular" panose="020B0600000101010101" pitchFamily="34" charset="-127"/>
                <a:ea typeface="LG Smart_H Regular" panose="020B0600000101010101" pitchFamily="34" charset="-127"/>
                <a:cs typeface="Times New Roman" panose="02020603050405020304" pitchFamily="18" charset="0"/>
              </a:rPr>
              <a:t>A</a:t>
            </a:r>
            <a:r>
              <a:rPr lang="en-US" altLang="ko-KR" sz="950" smtClean="0">
                <a:latin typeface="LG Smart_H Regular" panose="020B0600000101010101" pitchFamily="34" charset="-127"/>
                <a:ea typeface="LG Smart_H Regular" panose="020B0600000101010101" pitchFamily="34" charset="-127"/>
                <a:cs typeface="Times New Roman" panose="02020603050405020304" pitchFamily="18" charset="0"/>
              </a:rPr>
              <a:t> </a:t>
            </a:r>
            <a:r>
              <a:rPr lang="vi-VN" altLang="ko-KR" sz="950" dirty="0">
                <a:latin typeface="LG Smart_H Regular" panose="020B0600000101010101" pitchFamily="34" charset="-127"/>
                <a:ea typeface="LG Smart_H Regular" panose="020B0600000101010101" pitchFamily="34" charset="-127"/>
                <a:cs typeface="Times New Roman" panose="02020603050405020304" pitchFamily="18" charset="0"/>
              </a:rPr>
              <a:t>Làm mát bằng </a:t>
            </a:r>
            <a:r>
              <a:rPr lang="vi-VN" altLang="ko-KR" sz="950">
                <a:latin typeface="LG Smart_H Regular" panose="020B0600000101010101" pitchFamily="34" charset="-127"/>
                <a:ea typeface="LG Smart_H Regular" panose="020B0600000101010101" pitchFamily="34" charset="-127"/>
                <a:cs typeface="Times New Roman" panose="02020603050405020304" pitchFamily="18" charset="0"/>
              </a:rPr>
              <a:t>nước</a:t>
            </a:r>
            <a:r>
              <a:rPr lang="ko-KR" altLang="en-US" sz="950">
                <a:latin typeface="LG Smart_H Regular" panose="020B0600000101010101" pitchFamily="34" charset="-127"/>
                <a:ea typeface="LG Smart_H Regular" panose="020B0600000101010101" pitchFamily="34" charset="-127"/>
                <a:cs typeface="Times New Roman" panose="02020603050405020304" pitchFamily="18" charset="0"/>
              </a:rPr>
              <a:t>     </a:t>
            </a:r>
            <a:r>
              <a:rPr lang="ko-KR" altLang="en-US" sz="950" smtClean="0">
                <a:latin typeface="LG Smart_H Regular" panose="020B0600000101010101" pitchFamily="34" charset="-127"/>
                <a:ea typeface="LG Smart_H Regular" panose="020B0600000101010101" pitchFamily="34" charset="-127"/>
                <a:cs typeface="Times New Roman" panose="02020603050405020304" pitchFamily="18" charset="0"/>
              </a:rPr>
              <a:t>    </a:t>
            </a:r>
            <a:r>
              <a:rPr lang="en-US" altLang="ko-KR" sz="950" smtClean="0">
                <a:latin typeface="LG Smart_H Regular" panose="020B0600000101010101" pitchFamily="34" charset="-127"/>
                <a:ea typeface="LG Smart_H Regular" panose="020B0600000101010101" pitchFamily="34" charset="-127"/>
                <a:cs typeface="Times New Roman" panose="02020603050405020304" pitchFamily="18" charset="0"/>
              </a:rPr>
              <a:t>B</a:t>
            </a:r>
            <a:r>
              <a:rPr lang="ko-KR" altLang="en-US" sz="950" smtClean="0">
                <a:latin typeface="LG Smart_H Regular" panose="020B0600000101010101" pitchFamily="34" charset="-127"/>
                <a:ea typeface="LG Smart_H Regular" panose="020B0600000101010101" pitchFamily="34" charset="-127"/>
                <a:cs typeface="Times New Roman" panose="02020603050405020304" pitchFamily="18" charset="0"/>
              </a:rPr>
              <a:t> </a:t>
            </a:r>
            <a:r>
              <a:rPr lang="vi-VN" altLang="ko-KR" sz="950" dirty="0">
                <a:latin typeface="LG Smart_H Regular" panose="020B0600000101010101" pitchFamily="34" charset="-127"/>
                <a:ea typeface="LG Smart_H Regular" panose="020B0600000101010101" pitchFamily="34" charset="-127"/>
                <a:cs typeface="Times New Roman" panose="02020603050405020304" pitchFamily="18" charset="0"/>
              </a:rPr>
              <a:t>Đóng băng</a:t>
            </a:r>
            <a:endParaRPr lang="ko-KR" altLang="en-US" sz="950" dirty="0">
              <a:latin typeface="LG Smart_H Regular" panose="020B0600000101010101" pitchFamily="34" charset="-127"/>
              <a:ea typeface="LG Smart_H Regular" panose="020B0600000101010101" pitchFamily="34" charset="-127"/>
              <a:cs typeface="Times New Roman" panose="02020603050405020304" pitchFamily="18" charset="0"/>
            </a:endParaRPr>
          </a:p>
          <a:p>
            <a:pPr eaLnBrk="1" hangingPunct="1">
              <a:spcBef>
                <a:spcPct val="50000"/>
              </a:spcBef>
              <a:buFontTx/>
              <a:buNone/>
            </a:pPr>
            <a:r>
              <a:rPr lang="ko-KR" altLang="en-US" sz="950" smtClean="0">
                <a:latin typeface="LG Smart_H Regular" panose="020B0600000101010101" pitchFamily="34" charset="-127"/>
                <a:ea typeface="LG Smart_H Regular" panose="020B0600000101010101" pitchFamily="34" charset="-127"/>
                <a:cs typeface="Times New Roman" panose="02020603050405020304" pitchFamily="18" charset="0"/>
              </a:rPr>
              <a:t> </a:t>
            </a:r>
            <a:r>
              <a:rPr lang="en-US" altLang="ko-KR" sz="950" smtClean="0">
                <a:latin typeface="LG Smart_H Regular" panose="020B0600000101010101" pitchFamily="34" charset="-127"/>
                <a:ea typeface="LG Smart_H Regular" panose="020B0600000101010101" pitchFamily="34" charset="-127"/>
                <a:cs typeface="Times New Roman" panose="02020603050405020304" pitchFamily="18" charset="0"/>
              </a:rPr>
              <a:t>C</a:t>
            </a:r>
            <a:r>
              <a:rPr lang="ko-KR" altLang="en-US" sz="950" smtClean="0">
                <a:latin typeface="LG Smart_H Regular" panose="020B0600000101010101" pitchFamily="34" charset="-127"/>
                <a:ea typeface="LG Smart_H Regular" panose="020B0600000101010101" pitchFamily="34" charset="-127"/>
                <a:cs typeface="Times New Roman" panose="02020603050405020304" pitchFamily="18" charset="0"/>
              </a:rPr>
              <a:t> </a:t>
            </a:r>
            <a:r>
              <a:rPr lang="vi-VN" altLang="ko-KR" sz="950" dirty="0">
                <a:latin typeface="LG Smart_H Regular" panose="020B0600000101010101" pitchFamily="34" charset="-127"/>
                <a:ea typeface="LG Smart_H Regular" panose="020B0600000101010101" pitchFamily="34" charset="-127"/>
                <a:cs typeface="Times New Roman" panose="02020603050405020304" pitchFamily="18" charset="0"/>
              </a:rPr>
              <a:t>Làm mát bằng không </a:t>
            </a:r>
            <a:r>
              <a:rPr lang="vi-VN" altLang="ko-KR" sz="950">
                <a:latin typeface="LG Smart_H Regular" panose="020B0600000101010101" pitchFamily="34" charset="-127"/>
                <a:ea typeface="LG Smart_H Regular" panose="020B0600000101010101" pitchFamily="34" charset="-127"/>
                <a:cs typeface="Times New Roman" panose="02020603050405020304" pitchFamily="18" charset="0"/>
              </a:rPr>
              <a:t>khí</a:t>
            </a:r>
            <a:r>
              <a:rPr lang="ko-KR" altLang="en-US" sz="950">
                <a:latin typeface="LG Smart_H Regular" panose="020B0600000101010101" pitchFamily="34" charset="-127"/>
                <a:ea typeface="LG Smart_H Regular" panose="020B0600000101010101" pitchFamily="34" charset="-127"/>
                <a:cs typeface="Times New Roman" panose="02020603050405020304" pitchFamily="18" charset="0"/>
              </a:rPr>
              <a:t>  </a:t>
            </a:r>
            <a:r>
              <a:rPr lang="en-US" altLang="ko-KR" sz="950" smtClean="0">
                <a:latin typeface="LG Smart_H Regular" panose="020B0600000101010101" pitchFamily="34" charset="-127"/>
                <a:ea typeface="LG Smart_H Regular" panose="020B0600000101010101" pitchFamily="34" charset="-127"/>
                <a:cs typeface="Times New Roman" panose="02020603050405020304" pitchFamily="18" charset="0"/>
              </a:rPr>
              <a:t>D</a:t>
            </a:r>
            <a:r>
              <a:rPr lang="ko-KR" altLang="en-US" sz="950" smtClean="0">
                <a:latin typeface="LG Smart_H Regular" panose="020B0600000101010101" pitchFamily="34" charset="-127"/>
                <a:ea typeface="LG Smart_H Regular" panose="020B0600000101010101" pitchFamily="34" charset="-127"/>
                <a:cs typeface="Times New Roman" panose="02020603050405020304" pitchFamily="18" charset="0"/>
              </a:rPr>
              <a:t> </a:t>
            </a:r>
            <a:r>
              <a:rPr lang="vi-VN" altLang="ko-KR" sz="950" dirty="0">
                <a:latin typeface="LG Smart_H Regular" panose="020B0600000101010101" pitchFamily="34" charset="-127"/>
                <a:ea typeface="LG Smart_H Regular" panose="020B0600000101010101" pitchFamily="34" charset="-127"/>
                <a:cs typeface="Times New Roman" panose="02020603050405020304" pitchFamily="18" charset="0"/>
              </a:rPr>
              <a:t>Phương pháp hút</a:t>
            </a:r>
            <a:endParaRPr lang="ko-KR" altLang="en-US" sz="950" dirty="0">
              <a:latin typeface="LG Smart_H Regular" panose="020B0600000101010101" pitchFamily="34" charset="-127"/>
              <a:ea typeface="LG Smart_H Regular" panose="020B0600000101010101" pitchFamily="34" charset="-127"/>
              <a:cs typeface="Times New Roman" panose="02020603050405020304" pitchFamily="18" charset="0"/>
            </a:endParaRPr>
          </a:p>
        </p:txBody>
      </p:sp>
      <p:sp>
        <p:nvSpPr>
          <p:cNvPr id="7179" name="Text Box 44"/>
          <p:cNvSpPr txBox="1">
            <a:spLocks noChangeArrowheads="1"/>
          </p:cNvSpPr>
          <p:nvPr/>
        </p:nvSpPr>
        <p:spPr bwMode="auto">
          <a:xfrm>
            <a:off x="3400425" y="3621286"/>
            <a:ext cx="3162300" cy="11156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har char="•"/>
              <a:defRPr kumimoji="1" sz="3200">
                <a:solidFill>
                  <a:schemeClr val="tx1"/>
                </a:solidFill>
                <a:latin typeface="굴림" charset="-127"/>
                <a:ea typeface="굴림" charset="-127"/>
              </a:defRPr>
            </a:lvl1pPr>
            <a:lvl2pPr marL="742950" indent="-285750" eaLnBrk="0" hangingPunct="0">
              <a:spcBef>
                <a:spcPct val="20000"/>
              </a:spcBef>
              <a:buChar char="–"/>
              <a:defRPr kumimoji="1" sz="2800">
                <a:solidFill>
                  <a:schemeClr val="tx1"/>
                </a:solidFill>
                <a:latin typeface="굴림" charset="-127"/>
                <a:ea typeface="굴림" charset="-127"/>
              </a:defRPr>
            </a:lvl2pPr>
            <a:lvl3pPr marL="1143000" indent="-228600" eaLnBrk="0" hangingPunct="0">
              <a:spcBef>
                <a:spcPct val="20000"/>
              </a:spcBef>
              <a:buChar char="•"/>
              <a:defRPr kumimoji="1" sz="2400">
                <a:solidFill>
                  <a:schemeClr val="tx1"/>
                </a:solidFill>
                <a:latin typeface="굴림" charset="-127"/>
                <a:ea typeface="굴림" charset="-127"/>
              </a:defRPr>
            </a:lvl3pPr>
            <a:lvl4pPr marL="1600200" indent="-228600" eaLnBrk="0" hangingPunct="0">
              <a:spcBef>
                <a:spcPct val="20000"/>
              </a:spcBef>
              <a:buChar char="–"/>
              <a:defRPr kumimoji="1" sz="2000">
                <a:solidFill>
                  <a:schemeClr val="tx1"/>
                </a:solidFill>
                <a:latin typeface="굴림" charset="-127"/>
                <a:ea typeface="굴림" charset="-127"/>
              </a:defRPr>
            </a:lvl4pPr>
            <a:lvl5pPr marL="2057400" indent="-228600" eaLnBrk="0" hangingPunct="0">
              <a:spcBef>
                <a:spcPct val="20000"/>
              </a:spcBef>
              <a:buChar char="»"/>
              <a:defRPr kumimoji="1" sz="2000">
                <a:solidFill>
                  <a:schemeClr val="tx1"/>
                </a:solidFill>
                <a:latin typeface="굴림" charset="-127"/>
                <a:ea typeface="굴림" charset="-127"/>
              </a:defRPr>
            </a:lvl5pPr>
            <a:lvl6pPr marL="2514600" indent="-228600" eaLnBrk="0" fontAlgn="base" hangingPunct="0">
              <a:spcBef>
                <a:spcPct val="20000"/>
              </a:spcBef>
              <a:spcAft>
                <a:spcPct val="0"/>
              </a:spcAft>
              <a:buChar char="»"/>
              <a:defRPr kumimoji="1" sz="2000">
                <a:solidFill>
                  <a:schemeClr val="tx1"/>
                </a:solidFill>
                <a:latin typeface="굴림" charset="-127"/>
                <a:ea typeface="굴림" charset="-127"/>
              </a:defRPr>
            </a:lvl6pPr>
            <a:lvl7pPr marL="2971800" indent="-228600" eaLnBrk="0" fontAlgn="base" hangingPunct="0">
              <a:spcBef>
                <a:spcPct val="20000"/>
              </a:spcBef>
              <a:spcAft>
                <a:spcPct val="0"/>
              </a:spcAft>
              <a:buChar char="»"/>
              <a:defRPr kumimoji="1" sz="2000">
                <a:solidFill>
                  <a:schemeClr val="tx1"/>
                </a:solidFill>
                <a:latin typeface="굴림" charset="-127"/>
                <a:ea typeface="굴림" charset="-127"/>
              </a:defRPr>
            </a:lvl7pPr>
            <a:lvl8pPr marL="3429000" indent="-228600" eaLnBrk="0" fontAlgn="base" hangingPunct="0">
              <a:spcBef>
                <a:spcPct val="20000"/>
              </a:spcBef>
              <a:spcAft>
                <a:spcPct val="0"/>
              </a:spcAft>
              <a:buChar char="»"/>
              <a:defRPr kumimoji="1" sz="2000">
                <a:solidFill>
                  <a:schemeClr val="tx1"/>
                </a:solidFill>
                <a:latin typeface="굴림" charset="-127"/>
                <a:ea typeface="굴림" charset="-127"/>
              </a:defRPr>
            </a:lvl8pPr>
            <a:lvl9pPr marL="3886200" indent="-228600" eaLnBrk="0" fontAlgn="base" hangingPunct="0">
              <a:spcBef>
                <a:spcPct val="20000"/>
              </a:spcBef>
              <a:spcAft>
                <a:spcPct val="0"/>
              </a:spcAft>
              <a:buChar char="»"/>
              <a:defRPr kumimoji="1" sz="2000">
                <a:solidFill>
                  <a:schemeClr val="tx1"/>
                </a:solidFill>
                <a:latin typeface="굴림" charset="-127"/>
                <a:ea typeface="굴림" charset="-127"/>
              </a:defRPr>
            </a:lvl9pPr>
          </a:lstStyle>
          <a:p>
            <a:pPr eaLnBrk="1" hangingPunct="1">
              <a:spcBef>
                <a:spcPct val="0"/>
              </a:spcBef>
              <a:buFontTx/>
              <a:buNone/>
            </a:pPr>
            <a:r>
              <a:rPr lang="en-US" altLang="ko-KR" sz="950" dirty="0">
                <a:latin typeface="LG Smart_H Regular" panose="020B0600000101010101" pitchFamily="34" charset="-127"/>
                <a:ea typeface="LG Smart_H Regular" panose="020B0600000101010101" pitchFamily="34" charset="-127"/>
                <a:cs typeface="Times New Roman" panose="02020603050405020304" pitchFamily="18" charset="0"/>
              </a:rPr>
              <a:t>48. </a:t>
            </a:r>
            <a:r>
              <a:rPr lang="vi-VN" altLang="ko-KR" sz="950" dirty="0">
                <a:latin typeface="LG Smart_H Regular" panose="020B0600000101010101" pitchFamily="34" charset="-127"/>
                <a:ea typeface="LG Smart_H Regular" panose="020B0600000101010101" pitchFamily="34" charset="-127"/>
                <a:cs typeface="Times New Roman" panose="02020603050405020304" pitchFamily="18" charset="0"/>
              </a:rPr>
              <a:t>Điều gì sai khi nói về nhược điểm của công nghệ khí nén</a:t>
            </a:r>
            <a:r>
              <a:rPr lang="ko-KR" altLang="en-US" sz="950" dirty="0">
                <a:latin typeface="LG Smart_H Regular" panose="020B0600000101010101" pitchFamily="34" charset="-127"/>
                <a:ea typeface="LG Smart_H Regular" panose="020B0600000101010101" pitchFamily="34" charset="-127"/>
                <a:cs typeface="Times New Roman" panose="02020603050405020304" pitchFamily="18" charset="0"/>
              </a:rPr>
              <a:t> </a:t>
            </a:r>
            <a:r>
              <a:rPr lang="en-US" altLang="ko-KR" sz="950" dirty="0">
                <a:latin typeface="LG Smart_H Regular" panose="020B0600000101010101" pitchFamily="34" charset="-127"/>
                <a:ea typeface="LG Smart_H Regular" panose="020B0600000101010101" pitchFamily="34" charset="-127"/>
                <a:cs typeface="Times New Roman" panose="02020603050405020304" pitchFamily="18" charset="0"/>
              </a:rPr>
              <a:t>?     </a:t>
            </a:r>
          </a:p>
          <a:p>
            <a:pPr eaLnBrk="1" hangingPunct="1">
              <a:spcBef>
                <a:spcPct val="0"/>
              </a:spcBef>
              <a:buFontTx/>
              <a:buNone/>
            </a:pPr>
            <a:r>
              <a:rPr lang="en-US" altLang="ko-KR" sz="950" dirty="0">
                <a:latin typeface="LG Smart_H Regular" panose="020B0600000101010101" pitchFamily="34" charset="-127"/>
                <a:ea typeface="LG Smart_H Regular" panose="020B0600000101010101" pitchFamily="34" charset="-127"/>
                <a:cs typeface="Times New Roman" panose="02020603050405020304" pitchFamily="18" charset="0"/>
              </a:rPr>
              <a:t> </a:t>
            </a:r>
          </a:p>
          <a:p>
            <a:pPr eaLnBrk="1" hangingPunct="1">
              <a:spcBef>
                <a:spcPct val="0"/>
              </a:spcBef>
              <a:buFontTx/>
              <a:buNone/>
            </a:pPr>
            <a:r>
              <a:rPr lang="en-US" altLang="ko-KR" sz="950">
                <a:latin typeface="LG Smart_H Regular" panose="020B0600000101010101" pitchFamily="34" charset="-127"/>
                <a:ea typeface="LG Smart_H Regular" panose="020B0600000101010101" pitchFamily="34" charset="-127"/>
                <a:cs typeface="Times New Roman" panose="02020603050405020304" pitchFamily="18" charset="0"/>
              </a:rPr>
              <a:t> </a:t>
            </a:r>
            <a:r>
              <a:rPr lang="en-US" altLang="ko-KR" sz="950" dirty="0">
                <a:latin typeface="LG Smart_H Regular" panose="020B0600000101010101" pitchFamily="34" charset="-127"/>
                <a:ea typeface="LG Smart_H Regular" panose="020B0600000101010101" pitchFamily="34" charset="-127"/>
                <a:cs typeface="Times New Roman" panose="02020603050405020304" pitchFamily="18" charset="0"/>
              </a:rPr>
              <a:t>A</a:t>
            </a:r>
            <a:r>
              <a:rPr lang="en-US" altLang="ko-KR" sz="950" smtClean="0">
                <a:latin typeface="LG Smart_H Regular" panose="020B0600000101010101" pitchFamily="34" charset="-127"/>
                <a:ea typeface="LG Smart_H Regular" panose="020B0600000101010101" pitchFamily="34" charset="-127"/>
                <a:cs typeface="Times New Roman" panose="02020603050405020304" pitchFamily="18" charset="0"/>
              </a:rPr>
              <a:t> </a:t>
            </a:r>
            <a:r>
              <a:rPr lang="vi-VN" altLang="ko-KR" sz="950" dirty="0">
                <a:latin typeface="LG Smart_H Regular" panose="020B0600000101010101" pitchFamily="34" charset="-127"/>
                <a:ea typeface="LG Smart_H Regular" panose="020B0600000101010101" pitchFamily="34" charset="-127"/>
                <a:cs typeface="Times New Roman" panose="02020603050405020304" pitchFamily="18" charset="0"/>
              </a:rPr>
              <a:t>Không có lực đàn hồi</a:t>
            </a:r>
            <a:r>
              <a:rPr lang="ko-KR" altLang="en-US" sz="950" dirty="0">
                <a:latin typeface="LG Smart_H Regular" panose="020B0600000101010101" pitchFamily="34" charset="-127"/>
                <a:ea typeface="LG Smart_H Regular" panose="020B0600000101010101" pitchFamily="34" charset="-127"/>
                <a:cs typeface="Times New Roman" panose="02020603050405020304" pitchFamily="18" charset="0"/>
              </a:rPr>
              <a:t>               </a:t>
            </a:r>
            <a:endParaRPr lang="en-US" altLang="ko-KR" sz="950" dirty="0">
              <a:latin typeface="LG Smart_H Regular" panose="020B0600000101010101" pitchFamily="34" charset="-127"/>
              <a:ea typeface="LG Smart_H Regular" panose="020B0600000101010101" pitchFamily="34" charset="-127"/>
              <a:cs typeface="Times New Roman" panose="02020603050405020304" pitchFamily="18" charset="0"/>
            </a:endParaRPr>
          </a:p>
          <a:p>
            <a:pPr eaLnBrk="1" hangingPunct="1">
              <a:spcBef>
                <a:spcPct val="0"/>
              </a:spcBef>
              <a:buFontTx/>
              <a:buNone/>
            </a:pPr>
            <a:r>
              <a:rPr lang="en-US" altLang="ko-KR" sz="950">
                <a:latin typeface="LG Smart_H Regular" panose="020B0600000101010101" pitchFamily="34" charset="-127"/>
                <a:ea typeface="LG Smart_H Regular" panose="020B0600000101010101" pitchFamily="34" charset="-127"/>
                <a:cs typeface="Times New Roman" panose="02020603050405020304" pitchFamily="18" charset="0"/>
              </a:rPr>
              <a:t> </a:t>
            </a:r>
            <a:r>
              <a:rPr lang="en-US" altLang="ko-KR" sz="950" dirty="0">
                <a:latin typeface="LG Smart_H Regular" panose="020B0600000101010101" pitchFamily="34" charset="-127"/>
                <a:ea typeface="LG Smart_H Regular" panose="020B0600000101010101" pitchFamily="34" charset="-127"/>
                <a:cs typeface="Times New Roman" panose="02020603050405020304" pitchFamily="18" charset="0"/>
              </a:rPr>
              <a:t>B</a:t>
            </a:r>
            <a:r>
              <a:rPr lang="ko-KR" altLang="en-US" sz="950" smtClean="0">
                <a:latin typeface="LG Smart_H Regular" panose="020B0600000101010101" pitchFamily="34" charset="-127"/>
                <a:ea typeface="LG Smart_H Regular" panose="020B0600000101010101" pitchFamily="34" charset="-127"/>
                <a:cs typeface="Times New Roman" panose="02020603050405020304" pitchFamily="18" charset="0"/>
              </a:rPr>
              <a:t> </a:t>
            </a:r>
            <a:r>
              <a:rPr lang="vi-VN" altLang="ko-KR" sz="950" dirty="0">
                <a:latin typeface="LG Smart_H Regular" panose="020B0600000101010101" pitchFamily="34" charset="-127"/>
                <a:ea typeface="LG Smart_H Regular" panose="020B0600000101010101" pitchFamily="34" charset="-127"/>
                <a:cs typeface="Times New Roman" panose="02020603050405020304" pitchFamily="18" charset="0"/>
              </a:rPr>
              <a:t>Khó kiểm soát độ chính xác</a:t>
            </a:r>
            <a:endParaRPr lang="en-US" altLang="ko-KR" sz="950" dirty="0">
              <a:latin typeface="LG Smart_H Regular" panose="020B0600000101010101" pitchFamily="34" charset="-127"/>
              <a:ea typeface="LG Smart_H Regular" panose="020B0600000101010101" pitchFamily="34" charset="-127"/>
              <a:cs typeface="Times New Roman" panose="02020603050405020304" pitchFamily="18" charset="0"/>
            </a:endParaRPr>
          </a:p>
          <a:p>
            <a:pPr eaLnBrk="1" hangingPunct="1">
              <a:spcBef>
                <a:spcPct val="0"/>
              </a:spcBef>
              <a:buFontTx/>
              <a:buNone/>
            </a:pPr>
            <a:r>
              <a:rPr lang="en-US" altLang="ko-KR" sz="950">
                <a:latin typeface="LG Smart_H Regular" panose="020B0600000101010101" pitchFamily="34" charset="-127"/>
                <a:ea typeface="LG Smart_H Regular" panose="020B0600000101010101" pitchFamily="34" charset="-127"/>
                <a:cs typeface="Times New Roman" panose="02020603050405020304" pitchFamily="18" charset="0"/>
              </a:rPr>
              <a:t> </a:t>
            </a:r>
            <a:r>
              <a:rPr lang="en-US" altLang="ko-KR" sz="950" dirty="0">
                <a:latin typeface="LG Smart_H Regular" panose="020B0600000101010101" pitchFamily="34" charset="-127"/>
                <a:ea typeface="LG Smart_H Regular" panose="020B0600000101010101" pitchFamily="34" charset="-127"/>
                <a:cs typeface="Times New Roman" panose="02020603050405020304" pitchFamily="18" charset="0"/>
              </a:rPr>
              <a:t>C</a:t>
            </a:r>
            <a:r>
              <a:rPr lang="ko-KR" altLang="en-US" sz="950" smtClean="0">
                <a:latin typeface="LG Smart_H Regular" panose="020B0600000101010101" pitchFamily="34" charset="-127"/>
                <a:ea typeface="LG Smart_H Regular" panose="020B0600000101010101" pitchFamily="34" charset="-127"/>
                <a:cs typeface="Times New Roman" panose="02020603050405020304" pitchFamily="18" charset="0"/>
              </a:rPr>
              <a:t> </a:t>
            </a:r>
            <a:r>
              <a:rPr lang="vi-VN" altLang="ko-KR" sz="950" dirty="0">
                <a:latin typeface="LG Smart_H Regular" panose="020B0600000101010101" pitchFamily="34" charset="-127"/>
                <a:ea typeface="LG Smart_H Regular" panose="020B0600000101010101" pitchFamily="34" charset="-127"/>
                <a:cs typeface="Times New Roman" panose="02020603050405020304" pitchFamily="18" charset="0"/>
              </a:rPr>
              <a:t>Hiệu quả kém </a:t>
            </a:r>
            <a:r>
              <a:rPr lang="ko-KR" altLang="en-US" sz="950" dirty="0">
                <a:latin typeface="LG Smart_H Regular" panose="020B0600000101010101" pitchFamily="34" charset="-127"/>
                <a:ea typeface="LG Smart_H Regular" panose="020B0600000101010101" pitchFamily="34" charset="-127"/>
                <a:cs typeface="Times New Roman" panose="02020603050405020304" pitchFamily="18" charset="0"/>
              </a:rPr>
              <a:t>                  </a:t>
            </a:r>
            <a:endParaRPr lang="en-US" altLang="ko-KR" sz="950" dirty="0">
              <a:latin typeface="LG Smart_H Regular" panose="020B0600000101010101" pitchFamily="34" charset="-127"/>
              <a:ea typeface="LG Smart_H Regular" panose="020B0600000101010101" pitchFamily="34" charset="-127"/>
              <a:cs typeface="Times New Roman" panose="02020603050405020304" pitchFamily="18" charset="0"/>
            </a:endParaRPr>
          </a:p>
          <a:p>
            <a:pPr eaLnBrk="1" hangingPunct="1">
              <a:spcBef>
                <a:spcPct val="0"/>
              </a:spcBef>
              <a:buFontTx/>
              <a:buNone/>
            </a:pPr>
            <a:r>
              <a:rPr lang="en-US" altLang="ko-KR" sz="950">
                <a:latin typeface="LG Smart_H Regular" panose="020B0600000101010101" pitchFamily="34" charset="-127"/>
                <a:ea typeface="LG Smart_H Regular" panose="020B0600000101010101" pitchFamily="34" charset="-127"/>
                <a:cs typeface="Times New Roman" panose="02020603050405020304" pitchFamily="18" charset="0"/>
              </a:rPr>
              <a:t> </a:t>
            </a:r>
            <a:r>
              <a:rPr lang="en-US" altLang="ko-KR" sz="950" dirty="0">
                <a:latin typeface="LG Smart_H Regular" panose="020B0600000101010101" pitchFamily="34" charset="-127"/>
                <a:ea typeface="LG Smart_H Regular" panose="020B0600000101010101" pitchFamily="34" charset="-127"/>
                <a:cs typeface="Times New Roman" panose="02020603050405020304" pitchFamily="18" charset="0"/>
              </a:rPr>
              <a:t>D</a:t>
            </a:r>
            <a:r>
              <a:rPr lang="ko-KR" altLang="en-US" sz="950" smtClean="0">
                <a:latin typeface="LG Smart_H Regular" panose="020B0600000101010101" pitchFamily="34" charset="-127"/>
                <a:ea typeface="LG Smart_H Regular" panose="020B0600000101010101" pitchFamily="34" charset="-127"/>
                <a:cs typeface="Times New Roman" panose="02020603050405020304" pitchFamily="18" charset="0"/>
              </a:rPr>
              <a:t> </a:t>
            </a:r>
            <a:r>
              <a:rPr lang="vi-VN" altLang="ko-KR" sz="950" dirty="0">
                <a:latin typeface="LG Smart_H Regular" panose="020B0600000101010101" pitchFamily="34" charset="-127"/>
                <a:ea typeface="LG Smart_H Regular" panose="020B0600000101010101" pitchFamily="34" charset="-127"/>
                <a:cs typeface="Times New Roman" panose="02020603050405020304" pitchFamily="18" charset="0"/>
              </a:rPr>
              <a:t>Không thể nhận lực lớn</a:t>
            </a:r>
            <a:endParaRPr lang="ko-KR" altLang="en-US" sz="950" dirty="0">
              <a:latin typeface="LG Smart_H Regular" panose="020B0600000101010101" pitchFamily="34" charset="-127"/>
              <a:ea typeface="LG Smart_H Regular" panose="020B0600000101010101" pitchFamily="34" charset="-127"/>
              <a:cs typeface="Times New Roman" panose="02020603050405020304" pitchFamily="18" charset="0"/>
            </a:endParaRPr>
          </a:p>
        </p:txBody>
      </p:sp>
      <p:sp>
        <p:nvSpPr>
          <p:cNvPr id="7180" name="Text Box 22"/>
          <p:cNvSpPr txBox="1">
            <a:spLocks noChangeArrowheads="1"/>
          </p:cNvSpPr>
          <p:nvPr/>
        </p:nvSpPr>
        <p:spPr bwMode="auto">
          <a:xfrm>
            <a:off x="3395663" y="2497308"/>
            <a:ext cx="3201987" cy="11595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kumimoji="1" sz="3200">
                <a:solidFill>
                  <a:schemeClr val="tx1"/>
                </a:solidFill>
                <a:latin typeface="굴림" charset="-127"/>
                <a:ea typeface="굴림" charset="-127"/>
              </a:defRPr>
            </a:lvl1pPr>
            <a:lvl2pPr marL="742950" indent="-285750" eaLnBrk="0" hangingPunct="0">
              <a:spcBef>
                <a:spcPct val="20000"/>
              </a:spcBef>
              <a:buChar char="–"/>
              <a:defRPr kumimoji="1" sz="2800">
                <a:solidFill>
                  <a:schemeClr val="tx1"/>
                </a:solidFill>
                <a:latin typeface="굴림" charset="-127"/>
                <a:ea typeface="굴림" charset="-127"/>
              </a:defRPr>
            </a:lvl2pPr>
            <a:lvl3pPr marL="1143000" indent="-228600" eaLnBrk="0" hangingPunct="0">
              <a:spcBef>
                <a:spcPct val="20000"/>
              </a:spcBef>
              <a:buChar char="•"/>
              <a:defRPr kumimoji="1" sz="2400">
                <a:solidFill>
                  <a:schemeClr val="tx1"/>
                </a:solidFill>
                <a:latin typeface="굴림" charset="-127"/>
                <a:ea typeface="굴림" charset="-127"/>
              </a:defRPr>
            </a:lvl3pPr>
            <a:lvl4pPr marL="1600200" indent="-228600" eaLnBrk="0" hangingPunct="0">
              <a:spcBef>
                <a:spcPct val="20000"/>
              </a:spcBef>
              <a:buChar char="–"/>
              <a:defRPr kumimoji="1" sz="2000">
                <a:solidFill>
                  <a:schemeClr val="tx1"/>
                </a:solidFill>
                <a:latin typeface="굴림" charset="-127"/>
                <a:ea typeface="굴림" charset="-127"/>
              </a:defRPr>
            </a:lvl4pPr>
            <a:lvl5pPr marL="2057400" indent="-228600" eaLnBrk="0" hangingPunct="0">
              <a:spcBef>
                <a:spcPct val="20000"/>
              </a:spcBef>
              <a:buChar char="»"/>
              <a:defRPr kumimoji="1" sz="2000">
                <a:solidFill>
                  <a:schemeClr val="tx1"/>
                </a:solidFill>
                <a:latin typeface="굴림" charset="-127"/>
                <a:ea typeface="굴림" charset="-127"/>
              </a:defRPr>
            </a:lvl5pPr>
            <a:lvl6pPr marL="2514600" indent="-228600" eaLnBrk="0" fontAlgn="base" hangingPunct="0">
              <a:spcBef>
                <a:spcPct val="20000"/>
              </a:spcBef>
              <a:spcAft>
                <a:spcPct val="0"/>
              </a:spcAft>
              <a:buChar char="»"/>
              <a:defRPr kumimoji="1" sz="2000">
                <a:solidFill>
                  <a:schemeClr val="tx1"/>
                </a:solidFill>
                <a:latin typeface="굴림" charset="-127"/>
                <a:ea typeface="굴림" charset="-127"/>
              </a:defRPr>
            </a:lvl6pPr>
            <a:lvl7pPr marL="2971800" indent="-228600" eaLnBrk="0" fontAlgn="base" hangingPunct="0">
              <a:spcBef>
                <a:spcPct val="20000"/>
              </a:spcBef>
              <a:spcAft>
                <a:spcPct val="0"/>
              </a:spcAft>
              <a:buChar char="»"/>
              <a:defRPr kumimoji="1" sz="2000">
                <a:solidFill>
                  <a:schemeClr val="tx1"/>
                </a:solidFill>
                <a:latin typeface="굴림" charset="-127"/>
                <a:ea typeface="굴림" charset="-127"/>
              </a:defRPr>
            </a:lvl7pPr>
            <a:lvl8pPr marL="3429000" indent="-228600" eaLnBrk="0" fontAlgn="base" hangingPunct="0">
              <a:spcBef>
                <a:spcPct val="20000"/>
              </a:spcBef>
              <a:spcAft>
                <a:spcPct val="0"/>
              </a:spcAft>
              <a:buChar char="»"/>
              <a:defRPr kumimoji="1" sz="2000">
                <a:solidFill>
                  <a:schemeClr val="tx1"/>
                </a:solidFill>
                <a:latin typeface="굴림" charset="-127"/>
                <a:ea typeface="굴림" charset="-127"/>
              </a:defRPr>
            </a:lvl8pPr>
            <a:lvl9pPr marL="3886200" indent="-228600" eaLnBrk="0" fontAlgn="base" hangingPunct="0">
              <a:spcBef>
                <a:spcPct val="20000"/>
              </a:spcBef>
              <a:spcAft>
                <a:spcPct val="0"/>
              </a:spcAft>
              <a:buChar char="»"/>
              <a:defRPr kumimoji="1" sz="2000">
                <a:solidFill>
                  <a:schemeClr val="tx1"/>
                </a:solidFill>
                <a:latin typeface="굴림" charset="-127"/>
                <a:ea typeface="굴림" charset="-127"/>
              </a:defRPr>
            </a:lvl9pPr>
          </a:lstStyle>
          <a:p>
            <a:pPr eaLnBrk="1" hangingPunct="1">
              <a:spcBef>
                <a:spcPct val="0"/>
              </a:spcBef>
              <a:buFontTx/>
              <a:buNone/>
            </a:pPr>
            <a:r>
              <a:rPr lang="en-US" altLang="ko-KR" sz="950" dirty="0">
                <a:latin typeface="LG Smart_H Regular" panose="020B0600000101010101" pitchFamily="34" charset="-127"/>
                <a:ea typeface="LG Smart_H Regular" panose="020B0600000101010101" pitchFamily="34" charset="-127"/>
                <a:cs typeface="Times New Roman" panose="02020603050405020304" pitchFamily="18" charset="0"/>
              </a:rPr>
              <a:t>47. </a:t>
            </a:r>
            <a:r>
              <a:rPr lang="vi-VN" altLang="ko-KR" sz="950" dirty="0">
                <a:latin typeface="LG Smart_H Regular" panose="020B0600000101010101" pitchFamily="34" charset="-127"/>
                <a:ea typeface="LG Smart_H Regular" panose="020B0600000101010101" pitchFamily="34" charset="-127"/>
                <a:cs typeface="Times New Roman" panose="02020603050405020304" pitchFamily="18" charset="0"/>
              </a:rPr>
              <a:t>Thiết bị chuyền khí nén có kết cấu tạo lực quay bằng cách biến đổi tốc độ và năng lượng áp suất thành chuyển động quay bằng cách gắn khí nén vào cánh gạt ô </a:t>
            </a:r>
            <a:r>
              <a:rPr lang="vi-VN" altLang="ko-KR" sz="950" dirty="0" smtClean="0">
                <a:latin typeface="LG Smart_H Regular" panose="020B0600000101010101" pitchFamily="34" charset="-127"/>
                <a:ea typeface="LG Smart_H Regular" panose="020B0600000101010101" pitchFamily="34" charset="-127"/>
                <a:cs typeface="Times New Roman" panose="02020603050405020304" pitchFamily="18" charset="0"/>
              </a:rPr>
              <a:t>tô</a:t>
            </a:r>
            <a:r>
              <a:rPr lang="en-US" altLang="ko-KR" sz="950" dirty="0" smtClean="0">
                <a:latin typeface="LG Smart_H Regular" panose="020B0600000101010101" pitchFamily="34" charset="-127"/>
                <a:ea typeface="LG Smart_H Regular" panose="020B0600000101010101" pitchFamily="34" charset="-127"/>
                <a:cs typeface="Times New Roman" panose="02020603050405020304" pitchFamily="18" charset="0"/>
              </a:rPr>
              <a:t>?     </a:t>
            </a:r>
            <a:endParaRPr lang="en-US" altLang="ko-KR" sz="950" dirty="0">
              <a:latin typeface="LG Smart_H Regular" panose="020B0600000101010101" pitchFamily="34" charset="-127"/>
              <a:ea typeface="LG Smart_H Regular" panose="020B0600000101010101" pitchFamily="34" charset="-127"/>
              <a:cs typeface="Times New Roman" panose="02020603050405020304" pitchFamily="18" charset="0"/>
            </a:endParaRPr>
          </a:p>
          <a:p>
            <a:pPr eaLnBrk="1" hangingPunct="1">
              <a:spcBef>
                <a:spcPct val="0"/>
              </a:spcBef>
              <a:buFontTx/>
              <a:buNone/>
            </a:pPr>
            <a:r>
              <a:rPr lang="en-US" altLang="ko-KR" sz="950" dirty="0">
                <a:latin typeface="LG Smart_H Regular" panose="020B0600000101010101" pitchFamily="34" charset="-127"/>
                <a:ea typeface="LG Smart_H Regular" panose="020B0600000101010101" pitchFamily="34" charset="-127"/>
                <a:cs typeface="Times New Roman" panose="02020603050405020304" pitchFamily="18" charset="0"/>
              </a:rPr>
              <a:t> </a:t>
            </a:r>
          </a:p>
          <a:p>
            <a:pPr eaLnBrk="1" hangingPunct="1">
              <a:spcBef>
                <a:spcPct val="0"/>
              </a:spcBef>
              <a:buFontTx/>
              <a:buNone/>
            </a:pPr>
            <a:r>
              <a:rPr lang="en-US" altLang="ko-KR" sz="950">
                <a:latin typeface="LG Smart_H Regular" panose="020B0600000101010101" pitchFamily="34" charset="-127"/>
                <a:ea typeface="LG Smart_H Regular" panose="020B0600000101010101" pitchFamily="34" charset="-127"/>
                <a:cs typeface="Times New Roman" panose="02020603050405020304" pitchFamily="18" charset="0"/>
              </a:rPr>
              <a:t> </a:t>
            </a:r>
            <a:r>
              <a:rPr lang="en-US" altLang="ko-KR" sz="950" smtClean="0">
                <a:latin typeface="LG Smart_H Regular" panose="020B0600000101010101" pitchFamily="34" charset="-127"/>
                <a:ea typeface="LG Smart_H Regular" panose="020B0600000101010101" pitchFamily="34" charset="-127"/>
                <a:cs typeface="Times New Roman" panose="02020603050405020304" pitchFamily="18" charset="0"/>
              </a:rPr>
              <a:t>A </a:t>
            </a:r>
            <a:r>
              <a:rPr lang="vi-VN" altLang="ko-KR" sz="950" dirty="0">
                <a:latin typeface="LG Smart_H Regular" panose="020B0600000101010101" pitchFamily="34" charset="-127"/>
                <a:ea typeface="LG Smart_H Regular" panose="020B0600000101010101" pitchFamily="34" charset="-127"/>
                <a:cs typeface="Times New Roman" panose="02020603050405020304" pitchFamily="18" charset="0"/>
              </a:rPr>
              <a:t>Motor </a:t>
            </a:r>
            <a:r>
              <a:rPr lang="vi-VN" altLang="ko-KR" sz="950">
                <a:latin typeface="LG Smart_H Regular" panose="020B0600000101010101" pitchFamily="34" charset="-127"/>
                <a:ea typeface="LG Smart_H Regular" panose="020B0600000101010101" pitchFamily="34" charset="-127"/>
                <a:cs typeface="Times New Roman" panose="02020603050405020304" pitchFamily="18" charset="0"/>
              </a:rPr>
              <a:t>gear</a:t>
            </a:r>
            <a:r>
              <a:rPr lang="ko-KR" altLang="en-US" sz="950">
                <a:latin typeface="LG Smart_H Regular" panose="020B0600000101010101" pitchFamily="34" charset="-127"/>
                <a:ea typeface="LG Smart_H Regular" panose="020B0600000101010101" pitchFamily="34" charset="-127"/>
                <a:cs typeface="Times New Roman" panose="02020603050405020304" pitchFamily="18" charset="0"/>
              </a:rPr>
              <a:t>    </a:t>
            </a:r>
            <a:r>
              <a:rPr lang="en-US" altLang="ko-KR" sz="950">
                <a:latin typeface="LG Smart_H Regular" panose="020B0600000101010101" pitchFamily="34" charset="-127"/>
                <a:ea typeface="LG Smart_H Regular" panose="020B0600000101010101" pitchFamily="34" charset="-127"/>
                <a:cs typeface="Times New Roman" panose="02020603050405020304" pitchFamily="18" charset="0"/>
              </a:rPr>
              <a:t>               </a:t>
            </a:r>
            <a:r>
              <a:rPr lang="en-US" altLang="ko-KR" sz="950" smtClean="0">
                <a:latin typeface="LG Smart_H Regular" panose="020B0600000101010101" pitchFamily="34" charset="-127"/>
                <a:ea typeface="LG Smart_H Regular" panose="020B0600000101010101" pitchFamily="34" charset="-127"/>
                <a:cs typeface="Times New Roman" panose="02020603050405020304" pitchFamily="18" charset="0"/>
              </a:rPr>
              <a:t>B </a:t>
            </a:r>
            <a:r>
              <a:rPr lang="vi-VN" altLang="ko-KR" sz="950" dirty="0">
                <a:latin typeface="LG Smart_H Regular" panose="020B0600000101010101" pitchFamily="34" charset="-127"/>
                <a:ea typeface="LG Smart_H Regular" panose="020B0600000101010101" pitchFamily="34" charset="-127"/>
                <a:cs typeface="Times New Roman" panose="02020603050405020304" pitchFamily="18" charset="0"/>
              </a:rPr>
              <a:t>Motor piston</a:t>
            </a:r>
            <a:endParaRPr lang="en-US" altLang="ko-KR" sz="950" dirty="0">
              <a:latin typeface="LG Smart_H Regular" panose="020B0600000101010101" pitchFamily="34" charset="-127"/>
              <a:ea typeface="LG Smart_H Regular" panose="020B0600000101010101" pitchFamily="34" charset="-127"/>
              <a:cs typeface="Times New Roman" panose="02020603050405020304" pitchFamily="18" charset="0"/>
            </a:endParaRPr>
          </a:p>
          <a:p>
            <a:pPr eaLnBrk="1" hangingPunct="1">
              <a:lnSpc>
                <a:spcPct val="130000"/>
              </a:lnSpc>
              <a:spcBef>
                <a:spcPct val="0"/>
              </a:spcBef>
              <a:buFontTx/>
              <a:buNone/>
            </a:pPr>
            <a:r>
              <a:rPr lang="en-US" altLang="ko-KR" sz="950">
                <a:latin typeface="LG Smart_H Regular" panose="020B0600000101010101" pitchFamily="34" charset="-127"/>
                <a:ea typeface="LG Smart_H Regular" panose="020B0600000101010101" pitchFamily="34" charset="-127"/>
                <a:cs typeface="Times New Roman" panose="02020603050405020304" pitchFamily="18" charset="0"/>
              </a:rPr>
              <a:t> </a:t>
            </a:r>
            <a:r>
              <a:rPr lang="en-US" altLang="ko-KR" sz="950" smtClean="0">
                <a:latin typeface="LG Smart_H Regular" panose="020B0600000101010101" pitchFamily="34" charset="-127"/>
                <a:ea typeface="LG Smart_H Regular" panose="020B0600000101010101" pitchFamily="34" charset="-127"/>
                <a:cs typeface="Times New Roman" panose="02020603050405020304" pitchFamily="18" charset="0"/>
              </a:rPr>
              <a:t>C </a:t>
            </a:r>
            <a:r>
              <a:rPr lang="vi-VN" altLang="ko-KR" sz="950" dirty="0">
                <a:latin typeface="LG Smart_H Regular" panose="020B0600000101010101" pitchFamily="34" charset="-127"/>
                <a:ea typeface="LG Smart_H Regular" panose="020B0600000101010101" pitchFamily="34" charset="-127"/>
                <a:cs typeface="Times New Roman" panose="02020603050405020304" pitchFamily="18" charset="0"/>
              </a:rPr>
              <a:t>Motor </a:t>
            </a:r>
            <a:r>
              <a:rPr lang="vi-VN" altLang="ko-KR" sz="950">
                <a:latin typeface="LG Smart_H Regular" panose="020B0600000101010101" pitchFamily="34" charset="-127"/>
                <a:ea typeface="LG Smart_H Regular" panose="020B0600000101010101" pitchFamily="34" charset="-127"/>
                <a:cs typeface="Times New Roman" panose="02020603050405020304" pitchFamily="18" charset="0"/>
              </a:rPr>
              <a:t>tuabin</a:t>
            </a:r>
            <a:r>
              <a:rPr lang="ko-KR" altLang="en-US" sz="950">
                <a:latin typeface="LG Smart_H Regular" panose="020B0600000101010101" pitchFamily="34" charset="-127"/>
                <a:ea typeface="LG Smart_H Regular" panose="020B0600000101010101" pitchFamily="34" charset="-127"/>
                <a:cs typeface="Times New Roman" panose="02020603050405020304" pitchFamily="18" charset="0"/>
              </a:rPr>
              <a:t>  </a:t>
            </a:r>
            <a:r>
              <a:rPr lang="en-US" altLang="ko-KR" sz="950">
                <a:latin typeface="LG Smart_H Regular" panose="020B0600000101010101" pitchFamily="34" charset="-127"/>
                <a:ea typeface="LG Smart_H Regular" panose="020B0600000101010101" pitchFamily="34" charset="-127"/>
                <a:cs typeface="Times New Roman" panose="02020603050405020304" pitchFamily="18" charset="0"/>
              </a:rPr>
              <a:t>              </a:t>
            </a:r>
            <a:r>
              <a:rPr lang="en-US" altLang="ko-KR" sz="950" dirty="0">
                <a:latin typeface="LG Smart_H Regular" panose="020B0600000101010101" pitchFamily="34" charset="-127"/>
                <a:ea typeface="LG Smart_H Regular" panose="020B0600000101010101" pitchFamily="34" charset="-127"/>
                <a:cs typeface="Times New Roman" panose="02020603050405020304" pitchFamily="18" charset="0"/>
              </a:rPr>
              <a:t>D</a:t>
            </a:r>
            <a:r>
              <a:rPr lang="en-US" altLang="ko-KR" sz="950" smtClean="0">
                <a:latin typeface="LG Smart_H Regular" panose="020B0600000101010101" pitchFamily="34" charset="-127"/>
                <a:ea typeface="LG Smart_H Regular" panose="020B0600000101010101" pitchFamily="34" charset="-127"/>
                <a:cs typeface="Times New Roman" panose="02020603050405020304" pitchFamily="18" charset="0"/>
              </a:rPr>
              <a:t> </a:t>
            </a:r>
            <a:r>
              <a:rPr lang="vi-VN" altLang="ko-KR" sz="950" dirty="0">
                <a:latin typeface="LG Smart_H Regular" panose="020B0600000101010101" pitchFamily="34" charset="-127"/>
                <a:ea typeface="LG Smart_H Regular" panose="020B0600000101010101" pitchFamily="34" charset="-127"/>
                <a:cs typeface="Times New Roman" panose="02020603050405020304" pitchFamily="18" charset="0"/>
              </a:rPr>
              <a:t>Motor cánh gạt</a:t>
            </a:r>
            <a:endParaRPr lang="en-US" altLang="ko-KR" sz="950" dirty="0">
              <a:latin typeface="LG Smart_H Regular" panose="020B0600000101010101" pitchFamily="34" charset="-127"/>
              <a:ea typeface="LG Smart_H Regular" panose="020B0600000101010101" pitchFamily="34" charset="-127"/>
              <a:cs typeface="Times New Roman" panose="02020603050405020304" pitchFamily="18" charset="0"/>
            </a:endParaRPr>
          </a:p>
        </p:txBody>
      </p:sp>
      <p:sp>
        <p:nvSpPr>
          <p:cNvPr id="7181" name="Rectangle 151"/>
          <p:cNvSpPr>
            <a:spLocks noChangeArrowheads="1"/>
          </p:cNvSpPr>
          <p:nvPr/>
        </p:nvSpPr>
        <p:spPr bwMode="auto">
          <a:xfrm>
            <a:off x="260350" y="5817096"/>
            <a:ext cx="3168650" cy="17004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kumimoji="1" sz="3200">
                <a:solidFill>
                  <a:schemeClr val="tx1"/>
                </a:solidFill>
                <a:latin typeface="굴림" charset="-127"/>
                <a:ea typeface="굴림" charset="-127"/>
              </a:defRPr>
            </a:lvl1pPr>
            <a:lvl2pPr marL="742950" indent="-285750" eaLnBrk="0" hangingPunct="0">
              <a:spcBef>
                <a:spcPct val="20000"/>
              </a:spcBef>
              <a:buChar char="–"/>
              <a:defRPr kumimoji="1" sz="2800">
                <a:solidFill>
                  <a:schemeClr val="tx1"/>
                </a:solidFill>
                <a:latin typeface="굴림" charset="-127"/>
                <a:ea typeface="굴림" charset="-127"/>
              </a:defRPr>
            </a:lvl2pPr>
            <a:lvl3pPr marL="1143000" indent="-228600" eaLnBrk="0" hangingPunct="0">
              <a:spcBef>
                <a:spcPct val="20000"/>
              </a:spcBef>
              <a:buChar char="•"/>
              <a:defRPr kumimoji="1" sz="2400">
                <a:solidFill>
                  <a:schemeClr val="tx1"/>
                </a:solidFill>
                <a:latin typeface="굴림" charset="-127"/>
                <a:ea typeface="굴림" charset="-127"/>
              </a:defRPr>
            </a:lvl3pPr>
            <a:lvl4pPr marL="1600200" indent="-228600" eaLnBrk="0" hangingPunct="0">
              <a:spcBef>
                <a:spcPct val="20000"/>
              </a:spcBef>
              <a:buChar char="–"/>
              <a:defRPr kumimoji="1" sz="2000">
                <a:solidFill>
                  <a:schemeClr val="tx1"/>
                </a:solidFill>
                <a:latin typeface="굴림" charset="-127"/>
                <a:ea typeface="굴림" charset="-127"/>
              </a:defRPr>
            </a:lvl4pPr>
            <a:lvl5pPr marL="2057400" indent="-228600" eaLnBrk="0" hangingPunct="0">
              <a:spcBef>
                <a:spcPct val="20000"/>
              </a:spcBef>
              <a:buChar char="»"/>
              <a:defRPr kumimoji="1" sz="2000">
                <a:solidFill>
                  <a:schemeClr val="tx1"/>
                </a:solidFill>
                <a:latin typeface="굴림" charset="-127"/>
                <a:ea typeface="굴림" charset="-127"/>
              </a:defRPr>
            </a:lvl5pPr>
            <a:lvl6pPr marL="2514600" indent="-228600" eaLnBrk="0" fontAlgn="base" hangingPunct="0">
              <a:spcBef>
                <a:spcPct val="20000"/>
              </a:spcBef>
              <a:spcAft>
                <a:spcPct val="0"/>
              </a:spcAft>
              <a:buChar char="»"/>
              <a:defRPr kumimoji="1" sz="2000">
                <a:solidFill>
                  <a:schemeClr val="tx1"/>
                </a:solidFill>
                <a:latin typeface="굴림" charset="-127"/>
                <a:ea typeface="굴림" charset="-127"/>
              </a:defRPr>
            </a:lvl6pPr>
            <a:lvl7pPr marL="2971800" indent="-228600" eaLnBrk="0" fontAlgn="base" hangingPunct="0">
              <a:spcBef>
                <a:spcPct val="20000"/>
              </a:spcBef>
              <a:spcAft>
                <a:spcPct val="0"/>
              </a:spcAft>
              <a:buChar char="»"/>
              <a:defRPr kumimoji="1" sz="2000">
                <a:solidFill>
                  <a:schemeClr val="tx1"/>
                </a:solidFill>
                <a:latin typeface="굴림" charset="-127"/>
                <a:ea typeface="굴림" charset="-127"/>
              </a:defRPr>
            </a:lvl7pPr>
            <a:lvl8pPr marL="3429000" indent="-228600" eaLnBrk="0" fontAlgn="base" hangingPunct="0">
              <a:spcBef>
                <a:spcPct val="20000"/>
              </a:spcBef>
              <a:spcAft>
                <a:spcPct val="0"/>
              </a:spcAft>
              <a:buChar char="»"/>
              <a:defRPr kumimoji="1" sz="2000">
                <a:solidFill>
                  <a:schemeClr val="tx1"/>
                </a:solidFill>
                <a:latin typeface="굴림" charset="-127"/>
                <a:ea typeface="굴림" charset="-127"/>
              </a:defRPr>
            </a:lvl8pPr>
            <a:lvl9pPr marL="3886200" indent="-228600" eaLnBrk="0" fontAlgn="base" hangingPunct="0">
              <a:spcBef>
                <a:spcPct val="20000"/>
              </a:spcBef>
              <a:spcAft>
                <a:spcPct val="0"/>
              </a:spcAft>
              <a:buChar char="»"/>
              <a:defRPr kumimoji="1" sz="2000">
                <a:solidFill>
                  <a:schemeClr val="tx1"/>
                </a:solidFill>
                <a:latin typeface="굴림" charset="-127"/>
                <a:ea typeface="굴림" charset="-127"/>
              </a:defRPr>
            </a:lvl9pPr>
          </a:lstStyle>
          <a:p>
            <a:pPr eaLnBrk="1" hangingPunct="1">
              <a:spcBef>
                <a:spcPct val="0"/>
              </a:spcBef>
              <a:buFontTx/>
              <a:buNone/>
            </a:pPr>
            <a:r>
              <a:rPr lang="en-US" altLang="ko-KR" sz="950" dirty="0">
                <a:latin typeface="LG Smart_H Regular" panose="020B0600000101010101" pitchFamily="34" charset="-127"/>
                <a:ea typeface="LG Smart_H Regular" panose="020B0600000101010101" pitchFamily="34" charset="-127"/>
                <a:cs typeface="Times New Roman" panose="02020603050405020304" pitchFamily="18" charset="0"/>
              </a:rPr>
              <a:t> 44. </a:t>
            </a:r>
            <a:r>
              <a:rPr lang="vi-VN" altLang="ko-KR" sz="950" dirty="0">
                <a:latin typeface="LG Smart_H Regular" panose="020B0600000101010101" pitchFamily="34" charset="-127"/>
                <a:ea typeface="LG Smart_H Regular" panose="020B0600000101010101" pitchFamily="34" charset="-127"/>
                <a:cs typeface="Times New Roman" panose="02020603050405020304" pitchFamily="18" charset="0"/>
              </a:rPr>
              <a:t>Điều gì khác khi giải thích về mạch </a:t>
            </a:r>
            <a:r>
              <a:rPr lang="en-US" altLang="ko-KR" sz="950" dirty="0" err="1">
                <a:latin typeface="LG Smart_H Regular" panose="020B0600000101010101" pitchFamily="34" charset="-127"/>
                <a:ea typeface="LG Smart_H Regular" panose="020B0600000101010101" pitchFamily="34" charset="-127"/>
                <a:cs typeface="Times New Roman" panose="02020603050405020304" pitchFamily="18" charset="0"/>
              </a:rPr>
              <a:t>khí</a:t>
            </a:r>
            <a:r>
              <a:rPr lang="en-US" altLang="ko-KR" sz="950" dirty="0">
                <a:latin typeface="LG Smart_H Regular" panose="020B0600000101010101" pitchFamily="34" charset="-127"/>
                <a:ea typeface="LG Smart_H Regular" panose="020B0600000101010101" pitchFamily="34" charset="-127"/>
                <a:cs typeface="Times New Roman" panose="02020603050405020304" pitchFamily="18" charset="0"/>
              </a:rPr>
              <a:t> </a:t>
            </a:r>
            <a:r>
              <a:rPr lang="en-US" altLang="ko-KR" sz="950" dirty="0" err="1">
                <a:latin typeface="LG Smart_H Regular" panose="020B0600000101010101" pitchFamily="34" charset="-127"/>
                <a:ea typeface="LG Smart_H Regular" panose="020B0600000101010101" pitchFamily="34" charset="-127"/>
                <a:cs typeface="Times New Roman" panose="02020603050405020304" pitchFamily="18" charset="0"/>
              </a:rPr>
              <a:t>nén</a:t>
            </a:r>
            <a:r>
              <a:rPr lang="vi-VN" altLang="ko-KR" sz="950" dirty="0">
                <a:latin typeface="LG Smart_H Regular" panose="020B0600000101010101" pitchFamily="34" charset="-127"/>
                <a:ea typeface="LG Smart_H Regular" panose="020B0600000101010101" pitchFamily="34" charset="-127"/>
                <a:cs typeface="Times New Roman" panose="02020603050405020304" pitchFamily="18" charset="0"/>
              </a:rPr>
              <a:t> Meter</a:t>
            </a:r>
            <a:r>
              <a:rPr lang="en-US" altLang="ko-KR" sz="950" dirty="0">
                <a:latin typeface="LG Smart_H Regular" panose="020B0600000101010101" pitchFamily="34" charset="-127"/>
                <a:ea typeface="LG Smart_H Regular" panose="020B0600000101010101" pitchFamily="34" charset="-127"/>
                <a:cs typeface="Times New Roman" panose="02020603050405020304" pitchFamily="18" charset="0"/>
              </a:rPr>
              <a:t> </a:t>
            </a:r>
            <a:r>
              <a:rPr lang="vi-VN" altLang="ko-KR" sz="950" dirty="0">
                <a:latin typeface="LG Smart_H Regular" panose="020B0600000101010101" pitchFamily="34" charset="-127"/>
                <a:ea typeface="LG Smart_H Regular" panose="020B0600000101010101" pitchFamily="34" charset="-127"/>
                <a:cs typeface="Times New Roman" panose="02020603050405020304" pitchFamily="18" charset="0"/>
              </a:rPr>
              <a:t>in,</a:t>
            </a:r>
            <a:r>
              <a:rPr lang="en-US" altLang="ko-KR" sz="950" dirty="0">
                <a:latin typeface="LG Smart_H Regular" panose="020B0600000101010101" pitchFamily="34" charset="-127"/>
                <a:ea typeface="LG Smart_H Regular" panose="020B0600000101010101" pitchFamily="34" charset="-127"/>
                <a:cs typeface="Times New Roman" panose="02020603050405020304" pitchFamily="18" charset="0"/>
              </a:rPr>
              <a:t> M</a:t>
            </a:r>
            <a:r>
              <a:rPr lang="vi-VN" altLang="ko-KR" sz="950" dirty="0">
                <a:latin typeface="LG Smart_H Regular" panose="020B0600000101010101" pitchFamily="34" charset="-127"/>
                <a:ea typeface="LG Smart_H Regular" panose="020B0600000101010101" pitchFamily="34" charset="-127"/>
                <a:cs typeface="Times New Roman" panose="02020603050405020304" pitchFamily="18" charset="0"/>
              </a:rPr>
              <a:t>eter out</a:t>
            </a:r>
            <a:r>
              <a:rPr lang="en-US" altLang="ko-KR" sz="950" dirty="0">
                <a:latin typeface="LG Smart_H Regular" panose="020B0600000101010101" pitchFamily="34" charset="-127"/>
                <a:ea typeface="LG Smart_H Regular" panose="020B0600000101010101" pitchFamily="34" charset="-127"/>
                <a:cs typeface="Times New Roman" panose="02020603050405020304" pitchFamily="18" charset="0"/>
              </a:rPr>
              <a:t>?    </a:t>
            </a:r>
          </a:p>
          <a:p>
            <a:pPr eaLnBrk="1" hangingPunct="1">
              <a:spcBef>
                <a:spcPct val="0"/>
              </a:spcBef>
              <a:buFontTx/>
              <a:buNone/>
            </a:pPr>
            <a:endParaRPr lang="en-US" altLang="ko-KR" sz="950" dirty="0">
              <a:latin typeface="LG Smart_H Regular" panose="020B0600000101010101" pitchFamily="34" charset="-127"/>
              <a:ea typeface="LG Smart_H Regular" panose="020B0600000101010101" pitchFamily="34" charset="-127"/>
              <a:cs typeface="Times New Roman" panose="02020603050405020304" pitchFamily="18" charset="0"/>
            </a:endParaRPr>
          </a:p>
          <a:p>
            <a:pPr eaLnBrk="1" hangingPunct="1">
              <a:spcBef>
                <a:spcPct val="0"/>
              </a:spcBef>
              <a:buFontTx/>
              <a:buNone/>
            </a:pPr>
            <a:r>
              <a:rPr lang="en-US" altLang="ko-KR" sz="950">
                <a:latin typeface="LG Smart_H Regular" panose="020B0600000101010101" pitchFamily="34" charset="-127"/>
                <a:ea typeface="LG Smart_H Regular" panose="020B0600000101010101" pitchFamily="34" charset="-127"/>
                <a:cs typeface="Times New Roman" panose="02020603050405020304" pitchFamily="18" charset="0"/>
              </a:rPr>
              <a:t> </a:t>
            </a:r>
            <a:r>
              <a:rPr lang="en-US" altLang="ko-KR" sz="950" smtClean="0">
                <a:latin typeface="LG Smart_H Regular" panose="020B0600000101010101" pitchFamily="34" charset="-127"/>
                <a:ea typeface="LG Smart_H Regular" panose="020B0600000101010101" pitchFamily="34" charset="-127"/>
                <a:cs typeface="Times New Roman" panose="02020603050405020304" pitchFamily="18" charset="0"/>
              </a:rPr>
              <a:t>A </a:t>
            </a:r>
            <a:r>
              <a:rPr lang="vi-VN" altLang="ko-KR" sz="950" dirty="0">
                <a:latin typeface="LG Smart_H Regular" panose="020B0600000101010101" pitchFamily="34" charset="-127"/>
                <a:ea typeface="LG Smart_H Regular" panose="020B0600000101010101" pitchFamily="34" charset="-127"/>
                <a:cs typeface="Times New Roman" panose="02020603050405020304" pitchFamily="18" charset="0"/>
              </a:rPr>
              <a:t>Khi mặt buồng ngược ở trạng thái tự do ngay lập tức áp suất khí nén tăng lên</a:t>
            </a:r>
            <a:r>
              <a:rPr lang="en-US" altLang="ko-KR" sz="950" dirty="0">
                <a:latin typeface="LG Smart_H Regular" panose="020B0600000101010101" pitchFamily="34" charset="-127"/>
                <a:ea typeface="LG Smart_H Regular" panose="020B0600000101010101" pitchFamily="34" charset="-127"/>
                <a:cs typeface="Times New Roman" panose="02020603050405020304" pitchFamily="18" charset="0"/>
              </a:rPr>
              <a:t> .</a:t>
            </a:r>
            <a:r>
              <a:rPr lang="vi-VN" altLang="ko-KR" sz="950" dirty="0">
                <a:latin typeface="LG Smart_H Regular" panose="020B0600000101010101" pitchFamily="34" charset="-127"/>
                <a:ea typeface="LG Smart_H Regular" panose="020B0600000101010101" pitchFamily="34" charset="-127"/>
                <a:cs typeface="Times New Roman" panose="02020603050405020304" pitchFamily="18" charset="0"/>
              </a:rPr>
              <a:t> </a:t>
            </a:r>
            <a:endParaRPr lang="en-US" altLang="ko-KR" sz="950" dirty="0">
              <a:latin typeface="LG Smart_H Regular" panose="020B0600000101010101" pitchFamily="34" charset="-127"/>
              <a:ea typeface="LG Smart_H Regular" panose="020B0600000101010101" pitchFamily="34" charset="-127"/>
              <a:cs typeface="Times New Roman" panose="02020603050405020304" pitchFamily="18" charset="0"/>
            </a:endParaRPr>
          </a:p>
          <a:p>
            <a:pPr eaLnBrk="1" hangingPunct="1">
              <a:spcBef>
                <a:spcPct val="0"/>
              </a:spcBef>
              <a:buFontTx/>
              <a:buNone/>
            </a:pPr>
            <a:r>
              <a:rPr lang="ko-KR" altLang="en-US" sz="950">
                <a:latin typeface="LG Smart_H Regular" panose="020B0600000101010101" pitchFamily="34" charset="-127"/>
                <a:ea typeface="LG Smart_H Regular" panose="020B0600000101010101" pitchFamily="34" charset="-127"/>
                <a:cs typeface="Times New Roman" panose="02020603050405020304" pitchFamily="18" charset="0"/>
              </a:rPr>
              <a:t> </a:t>
            </a:r>
            <a:r>
              <a:rPr lang="en-US" altLang="ko-KR" sz="950" dirty="0">
                <a:latin typeface="LG Smart_H Regular" panose="020B0600000101010101" pitchFamily="34" charset="-127"/>
                <a:ea typeface="LG Smart_H Regular" panose="020B0600000101010101" pitchFamily="34" charset="-127"/>
                <a:cs typeface="Times New Roman" panose="02020603050405020304" pitchFamily="18" charset="0"/>
              </a:rPr>
              <a:t>B</a:t>
            </a:r>
            <a:r>
              <a:rPr lang="ko-KR" altLang="en-US" sz="950" smtClean="0">
                <a:latin typeface="LG Smart_H Regular" panose="020B0600000101010101" pitchFamily="34" charset="-127"/>
                <a:ea typeface="LG Smart_H Regular" panose="020B0600000101010101" pitchFamily="34" charset="-127"/>
                <a:cs typeface="Times New Roman" panose="02020603050405020304" pitchFamily="18" charset="0"/>
              </a:rPr>
              <a:t> </a:t>
            </a:r>
            <a:r>
              <a:rPr lang="vi-VN" altLang="ko-KR" sz="950" dirty="0">
                <a:latin typeface="LG Smart_H Regular" panose="020B0600000101010101" pitchFamily="34" charset="-127"/>
                <a:ea typeface="LG Smart_H Regular" panose="020B0600000101010101" pitchFamily="34" charset="-127"/>
                <a:cs typeface="Times New Roman" panose="02020603050405020304" pitchFamily="18" charset="0"/>
              </a:rPr>
              <a:t>Áp suất trong buồng chuyển tiếp ở trạng thái chảy tự do nên ngay lập tức giảm xuống áp suất khí quyển.</a:t>
            </a:r>
            <a:endParaRPr lang="en-US" altLang="ko-KR" sz="950" dirty="0">
              <a:latin typeface="LG Smart_H Regular" panose="020B0600000101010101" pitchFamily="34" charset="-127"/>
              <a:ea typeface="LG Smart_H Regular" panose="020B0600000101010101" pitchFamily="34" charset="-127"/>
              <a:cs typeface="Times New Roman" panose="02020603050405020304" pitchFamily="18" charset="0"/>
            </a:endParaRPr>
          </a:p>
          <a:p>
            <a:pPr eaLnBrk="1" hangingPunct="1">
              <a:spcBef>
                <a:spcPct val="0"/>
              </a:spcBef>
              <a:buFontTx/>
              <a:buNone/>
            </a:pPr>
            <a:r>
              <a:rPr lang="ko-KR" altLang="en-US" sz="950">
                <a:latin typeface="LG Smart_H Regular" panose="020B0600000101010101" pitchFamily="34" charset="-127"/>
                <a:ea typeface="LG Smart_H Regular" panose="020B0600000101010101" pitchFamily="34" charset="-127"/>
                <a:cs typeface="Times New Roman" panose="02020603050405020304" pitchFamily="18" charset="0"/>
              </a:rPr>
              <a:t> </a:t>
            </a:r>
            <a:r>
              <a:rPr lang="en-US" altLang="ko-KR" sz="950" smtClean="0">
                <a:latin typeface="LG Smart_H Regular" panose="020B0600000101010101" pitchFamily="34" charset="-127"/>
                <a:ea typeface="LG Smart_H Regular" panose="020B0600000101010101" pitchFamily="34" charset="-127"/>
                <a:cs typeface="Times New Roman" panose="02020603050405020304" pitchFamily="18" charset="0"/>
              </a:rPr>
              <a:t>C</a:t>
            </a:r>
            <a:r>
              <a:rPr lang="ko-KR" altLang="en-US" sz="950" smtClean="0">
                <a:latin typeface="LG Smart_H Regular" panose="020B0600000101010101" pitchFamily="34" charset="-127"/>
                <a:ea typeface="LG Smart_H Regular" panose="020B0600000101010101" pitchFamily="34" charset="-127"/>
                <a:cs typeface="Times New Roman" panose="02020603050405020304" pitchFamily="18" charset="0"/>
              </a:rPr>
              <a:t> </a:t>
            </a:r>
            <a:r>
              <a:rPr lang="vi-VN" altLang="ko-KR" sz="950" dirty="0">
                <a:latin typeface="LG Smart_H Regular" panose="020B0600000101010101" pitchFamily="34" charset="-127"/>
                <a:ea typeface="LG Smart_H Regular" panose="020B0600000101010101" pitchFamily="34" charset="-127"/>
                <a:cs typeface="Times New Roman" panose="02020603050405020304" pitchFamily="18" charset="0"/>
              </a:rPr>
              <a:t>Do khả năng nén của không khí nên khó tránh khỏi khởi động nhanh của piston </a:t>
            </a:r>
            <a:endParaRPr lang="en-US" altLang="ko-KR" sz="950" dirty="0">
              <a:latin typeface="LG Smart_H Regular" panose="020B0600000101010101" pitchFamily="34" charset="-127"/>
              <a:ea typeface="LG Smart_H Regular" panose="020B0600000101010101" pitchFamily="34" charset="-127"/>
              <a:cs typeface="Times New Roman" panose="02020603050405020304" pitchFamily="18" charset="0"/>
            </a:endParaRPr>
          </a:p>
          <a:p>
            <a:pPr eaLnBrk="1" hangingPunct="1">
              <a:spcBef>
                <a:spcPct val="0"/>
              </a:spcBef>
              <a:buFontTx/>
              <a:buNone/>
            </a:pPr>
            <a:r>
              <a:rPr lang="ko-KR" altLang="en-US" sz="950">
                <a:latin typeface="LG Smart_H Regular" panose="020B0600000101010101" pitchFamily="34" charset="-127"/>
                <a:ea typeface="LG Smart_H Regular" panose="020B0600000101010101" pitchFamily="34" charset="-127"/>
                <a:cs typeface="Times New Roman" panose="02020603050405020304" pitchFamily="18" charset="0"/>
              </a:rPr>
              <a:t> </a:t>
            </a:r>
            <a:r>
              <a:rPr lang="en-US" altLang="ko-KR" sz="950" smtClean="0">
                <a:latin typeface="LG Smart_H Regular" panose="020B0600000101010101" pitchFamily="34" charset="-127"/>
                <a:ea typeface="LG Smart_H Regular" panose="020B0600000101010101" pitchFamily="34" charset="-127"/>
                <a:cs typeface="Times New Roman" panose="02020603050405020304" pitchFamily="18" charset="0"/>
              </a:rPr>
              <a:t>D</a:t>
            </a:r>
            <a:r>
              <a:rPr lang="ko-KR" altLang="en-US" sz="950" smtClean="0">
                <a:latin typeface="LG Smart_H Regular" panose="020B0600000101010101" pitchFamily="34" charset="-127"/>
                <a:ea typeface="LG Smart_H Regular" panose="020B0600000101010101" pitchFamily="34" charset="-127"/>
                <a:cs typeface="Times New Roman" panose="02020603050405020304" pitchFamily="18" charset="0"/>
              </a:rPr>
              <a:t> </a:t>
            </a:r>
            <a:r>
              <a:rPr lang="vi-VN" altLang="ko-KR" sz="950" dirty="0">
                <a:latin typeface="LG Smart_H Regular" panose="020B0600000101010101" pitchFamily="34" charset="-127"/>
                <a:ea typeface="LG Smart_H Regular" panose="020B0600000101010101" pitchFamily="34" charset="-127"/>
                <a:cs typeface="Times New Roman" panose="02020603050405020304" pitchFamily="18" charset="0"/>
              </a:rPr>
              <a:t>Do chênh lệch áp suất giữa buồng tiến và buồng lùi gây ra Piston chuyển động tương đối đều nhờ lực đẩy. </a:t>
            </a:r>
            <a:endParaRPr lang="en-US" altLang="ko-KR" sz="950" dirty="0">
              <a:latin typeface="LG Smart_H Regular" panose="020B0600000101010101" pitchFamily="34" charset="-127"/>
              <a:ea typeface="LG Smart_H Regular" panose="020B0600000101010101" pitchFamily="34" charset="-127"/>
              <a:cs typeface="Times New Roman" panose="02020603050405020304" pitchFamily="18" charset="0"/>
            </a:endParaRPr>
          </a:p>
        </p:txBody>
      </p:sp>
      <p:sp>
        <p:nvSpPr>
          <p:cNvPr id="7182" name="Rectangle 100"/>
          <p:cNvSpPr>
            <a:spLocks noChangeArrowheads="1"/>
          </p:cNvSpPr>
          <p:nvPr/>
        </p:nvSpPr>
        <p:spPr bwMode="auto">
          <a:xfrm>
            <a:off x="3405188" y="8286099"/>
            <a:ext cx="3187700" cy="12034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kumimoji="1" sz="3200">
                <a:solidFill>
                  <a:schemeClr val="tx1"/>
                </a:solidFill>
                <a:latin typeface="굴림" charset="-127"/>
                <a:ea typeface="굴림" charset="-127"/>
              </a:defRPr>
            </a:lvl1pPr>
            <a:lvl2pPr marL="742950" indent="-285750" eaLnBrk="0" hangingPunct="0">
              <a:spcBef>
                <a:spcPct val="20000"/>
              </a:spcBef>
              <a:buChar char="–"/>
              <a:defRPr kumimoji="1" sz="2800">
                <a:solidFill>
                  <a:schemeClr val="tx1"/>
                </a:solidFill>
                <a:latin typeface="굴림" charset="-127"/>
                <a:ea typeface="굴림" charset="-127"/>
              </a:defRPr>
            </a:lvl2pPr>
            <a:lvl3pPr marL="1143000" indent="-228600" eaLnBrk="0" hangingPunct="0">
              <a:spcBef>
                <a:spcPct val="20000"/>
              </a:spcBef>
              <a:buChar char="•"/>
              <a:defRPr kumimoji="1" sz="2400">
                <a:solidFill>
                  <a:schemeClr val="tx1"/>
                </a:solidFill>
                <a:latin typeface="굴림" charset="-127"/>
                <a:ea typeface="굴림" charset="-127"/>
              </a:defRPr>
            </a:lvl3pPr>
            <a:lvl4pPr marL="1600200" indent="-228600" eaLnBrk="0" hangingPunct="0">
              <a:spcBef>
                <a:spcPct val="20000"/>
              </a:spcBef>
              <a:buChar char="–"/>
              <a:defRPr kumimoji="1" sz="2000">
                <a:solidFill>
                  <a:schemeClr val="tx1"/>
                </a:solidFill>
                <a:latin typeface="굴림" charset="-127"/>
                <a:ea typeface="굴림" charset="-127"/>
              </a:defRPr>
            </a:lvl4pPr>
            <a:lvl5pPr marL="2057400" indent="-228600" eaLnBrk="0" hangingPunct="0">
              <a:spcBef>
                <a:spcPct val="20000"/>
              </a:spcBef>
              <a:buChar char="»"/>
              <a:defRPr kumimoji="1" sz="2000">
                <a:solidFill>
                  <a:schemeClr val="tx1"/>
                </a:solidFill>
                <a:latin typeface="굴림" charset="-127"/>
                <a:ea typeface="굴림" charset="-127"/>
              </a:defRPr>
            </a:lvl5pPr>
            <a:lvl6pPr marL="2514600" indent="-228600" eaLnBrk="0" fontAlgn="base" hangingPunct="0">
              <a:spcBef>
                <a:spcPct val="20000"/>
              </a:spcBef>
              <a:spcAft>
                <a:spcPct val="0"/>
              </a:spcAft>
              <a:buChar char="»"/>
              <a:defRPr kumimoji="1" sz="2000">
                <a:solidFill>
                  <a:schemeClr val="tx1"/>
                </a:solidFill>
                <a:latin typeface="굴림" charset="-127"/>
                <a:ea typeface="굴림" charset="-127"/>
              </a:defRPr>
            </a:lvl6pPr>
            <a:lvl7pPr marL="2971800" indent="-228600" eaLnBrk="0" fontAlgn="base" hangingPunct="0">
              <a:spcBef>
                <a:spcPct val="20000"/>
              </a:spcBef>
              <a:spcAft>
                <a:spcPct val="0"/>
              </a:spcAft>
              <a:buChar char="»"/>
              <a:defRPr kumimoji="1" sz="2000">
                <a:solidFill>
                  <a:schemeClr val="tx1"/>
                </a:solidFill>
                <a:latin typeface="굴림" charset="-127"/>
                <a:ea typeface="굴림" charset="-127"/>
              </a:defRPr>
            </a:lvl7pPr>
            <a:lvl8pPr marL="3429000" indent="-228600" eaLnBrk="0" fontAlgn="base" hangingPunct="0">
              <a:spcBef>
                <a:spcPct val="20000"/>
              </a:spcBef>
              <a:spcAft>
                <a:spcPct val="0"/>
              </a:spcAft>
              <a:buChar char="»"/>
              <a:defRPr kumimoji="1" sz="2000">
                <a:solidFill>
                  <a:schemeClr val="tx1"/>
                </a:solidFill>
                <a:latin typeface="굴림" charset="-127"/>
                <a:ea typeface="굴림" charset="-127"/>
              </a:defRPr>
            </a:lvl8pPr>
            <a:lvl9pPr marL="3886200" indent="-228600" eaLnBrk="0" fontAlgn="base" hangingPunct="0">
              <a:spcBef>
                <a:spcPct val="20000"/>
              </a:spcBef>
              <a:spcAft>
                <a:spcPct val="0"/>
              </a:spcAft>
              <a:buChar char="»"/>
              <a:defRPr kumimoji="1" sz="2000">
                <a:solidFill>
                  <a:schemeClr val="tx1"/>
                </a:solidFill>
                <a:latin typeface="굴림" charset="-127"/>
                <a:ea typeface="굴림" charset="-127"/>
              </a:defRPr>
            </a:lvl9pPr>
          </a:lstStyle>
          <a:p>
            <a:pPr eaLnBrk="1" hangingPunct="1">
              <a:spcBef>
                <a:spcPct val="0"/>
              </a:spcBef>
              <a:buFontTx/>
              <a:buNone/>
            </a:pPr>
            <a:r>
              <a:rPr lang="en-US" altLang="ko-KR" sz="950" dirty="0">
                <a:latin typeface="LG Smart_H Regular" panose="020B0600000101010101" pitchFamily="34" charset="-127"/>
                <a:ea typeface="LG Smart_H Regular" panose="020B0600000101010101" pitchFamily="34" charset="-127"/>
                <a:cs typeface="Times New Roman" panose="02020603050405020304" pitchFamily="18" charset="0"/>
              </a:rPr>
              <a:t>51. </a:t>
            </a:r>
            <a:r>
              <a:rPr lang="vi-VN" altLang="ko-KR" sz="950" dirty="0">
                <a:latin typeface="LG Smart_H Regular" panose="020B0600000101010101" pitchFamily="34" charset="-127"/>
                <a:ea typeface="LG Smart_H Regular" panose="020B0600000101010101" pitchFamily="34" charset="-127"/>
                <a:cs typeface="Times New Roman" panose="02020603050405020304" pitchFamily="18" charset="0"/>
              </a:rPr>
              <a:t>Điều gì khác khi giải thích về hoạt động của van điện từ</a:t>
            </a:r>
            <a:r>
              <a:rPr lang="en-US" altLang="ko-KR" sz="950" dirty="0">
                <a:latin typeface="LG Smart_H Regular" panose="020B0600000101010101" pitchFamily="34" charset="-127"/>
                <a:ea typeface="LG Smart_H Regular" panose="020B0600000101010101" pitchFamily="34" charset="-127"/>
                <a:cs typeface="Times New Roman" panose="02020603050405020304" pitchFamily="18" charset="0"/>
              </a:rPr>
              <a:t>?     </a:t>
            </a:r>
          </a:p>
          <a:p>
            <a:pPr eaLnBrk="1" hangingPunct="1">
              <a:spcBef>
                <a:spcPct val="0"/>
              </a:spcBef>
              <a:buFontTx/>
              <a:buNone/>
            </a:pPr>
            <a:endParaRPr lang="en-US" altLang="ko-KR" sz="950" dirty="0">
              <a:latin typeface="LG Smart_H Regular" panose="020B0600000101010101" pitchFamily="34" charset="-127"/>
              <a:ea typeface="LG Smart_H Regular" panose="020B0600000101010101" pitchFamily="34" charset="-127"/>
              <a:cs typeface="Times New Roman" panose="02020603050405020304" pitchFamily="18" charset="0"/>
            </a:endParaRPr>
          </a:p>
          <a:p>
            <a:pPr eaLnBrk="1" hangingPunct="1">
              <a:spcBef>
                <a:spcPct val="0"/>
              </a:spcBef>
              <a:buFontTx/>
              <a:buNone/>
            </a:pPr>
            <a:r>
              <a:rPr lang="en-US" altLang="ko-KR" sz="950" dirty="0">
                <a:latin typeface="LG Smart_H Regular" panose="020B0600000101010101" pitchFamily="34" charset="-127"/>
                <a:ea typeface="LG Smart_H Regular" panose="020B0600000101010101" pitchFamily="34" charset="-127"/>
                <a:cs typeface="Times New Roman" panose="02020603050405020304" pitchFamily="18" charset="0"/>
              </a:rPr>
              <a:t>A</a:t>
            </a:r>
            <a:r>
              <a:rPr lang="en-US" altLang="ko-KR" sz="950" smtClean="0">
                <a:latin typeface="LG Smart_H Regular" panose="020B0600000101010101" pitchFamily="34" charset="-127"/>
                <a:ea typeface="LG Smart_H Regular" panose="020B0600000101010101" pitchFamily="34" charset="-127"/>
                <a:cs typeface="Times New Roman" panose="02020603050405020304" pitchFamily="18" charset="0"/>
              </a:rPr>
              <a:t>  </a:t>
            </a:r>
            <a:r>
              <a:rPr lang="vi-VN" altLang="ko-KR" sz="950" dirty="0">
                <a:latin typeface="LG Smart_H Regular" panose="020B0600000101010101" pitchFamily="34" charset="-127"/>
                <a:ea typeface="LG Smart_H Regular" panose="020B0600000101010101" pitchFamily="34" charset="-127"/>
                <a:cs typeface="Times New Roman" panose="02020603050405020304" pitchFamily="18" charset="0"/>
              </a:rPr>
              <a:t>Không dễ hỏng</a:t>
            </a:r>
            <a:endParaRPr lang="en-US" altLang="ko-KR" sz="950" dirty="0">
              <a:latin typeface="LG Smart_H Regular" panose="020B0600000101010101" pitchFamily="34" charset="-127"/>
              <a:ea typeface="LG Smart_H Regular" panose="020B0600000101010101" pitchFamily="34" charset="-127"/>
              <a:cs typeface="Times New Roman" panose="02020603050405020304" pitchFamily="18" charset="0"/>
            </a:endParaRPr>
          </a:p>
          <a:p>
            <a:pPr eaLnBrk="1" hangingPunct="1">
              <a:spcBef>
                <a:spcPct val="0"/>
              </a:spcBef>
              <a:buFontTx/>
              <a:buNone/>
            </a:pPr>
            <a:r>
              <a:rPr lang="en-US" altLang="ko-KR" sz="950" dirty="0">
                <a:latin typeface="LG Smart_H Regular" panose="020B0600000101010101" pitchFamily="34" charset="-127"/>
                <a:ea typeface="LG Smart_H Regular" panose="020B0600000101010101" pitchFamily="34" charset="-127"/>
                <a:cs typeface="Times New Roman" panose="02020603050405020304" pitchFamily="18" charset="0"/>
              </a:rPr>
              <a:t>B</a:t>
            </a:r>
            <a:r>
              <a:rPr lang="en-US" altLang="ko-KR" sz="950" smtClean="0">
                <a:latin typeface="LG Smart_H Regular" panose="020B0600000101010101" pitchFamily="34" charset="-127"/>
                <a:ea typeface="LG Smart_H Regular" panose="020B0600000101010101" pitchFamily="34" charset="-127"/>
                <a:cs typeface="Times New Roman" panose="02020603050405020304" pitchFamily="18" charset="0"/>
              </a:rPr>
              <a:t> </a:t>
            </a:r>
            <a:r>
              <a:rPr lang="vi-VN" altLang="ko-KR" sz="950" dirty="0">
                <a:latin typeface="LG Smart_H Regular" panose="020B0600000101010101" pitchFamily="34" charset="-127"/>
                <a:ea typeface="LG Smart_H Regular" panose="020B0600000101010101" pitchFamily="34" charset="-127"/>
                <a:cs typeface="Times New Roman" panose="02020603050405020304" pitchFamily="18" charset="0"/>
              </a:rPr>
              <a:t>Tiếng ồn và lượng phát sinh nhiệt van nhỏ</a:t>
            </a:r>
            <a:endParaRPr lang="en-US" altLang="ko-KR" sz="950" dirty="0">
              <a:latin typeface="LG Smart_H Regular" panose="020B0600000101010101" pitchFamily="34" charset="-127"/>
              <a:ea typeface="LG Smart_H Regular" panose="020B0600000101010101" pitchFamily="34" charset="-127"/>
              <a:cs typeface="Times New Roman" panose="02020603050405020304" pitchFamily="18" charset="0"/>
            </a:endParaRPr>
          </a:p>
          <a:p>
            <a:pPr eaLnBrk="1" hangingPunct="1">
              <a:lnSpc>
                <a:spcPct val="130000"/>
              </a:lnSpc>
              <a:spcBef>
                <a:spcPct val="0"/>
              </a:spcBef>
              <a:buFontTx/>
              <a:buNone/>
            </a:pPr>
            <a:r>
              <a:rPr lang="en-US" altLang="ko-KR" sz="950" dirty="0">
                <a:latin typeface="LG Smart_H Regular" panose="020B0600000101010101" pitchFamily="34" charset="-127"/>
                <a:ea typeface="LG Smart_H Regular" panose="020B0600000101010101" pitchFamily="34" charset="-127"/>
                <a:cs typeface="Times New Roman" panose="02020603050405020304" pitchFamily="18" charset="0"/>
              </a:rPr>
              <a:t>C</a:t>
            </a:r>
            <a:r>
              <a:rPr lang="en-US" altLang="ko-KR" sz="950" smtClean="0">
                <a:latin typeface="LG Smart_H Regular" panose="020B0600000101010101" pitchFamily="34" charset="-127"/>
                <a:ea typeface="LG Smart_H Regular" panose="020B0600000101010101" pitchFamily="34" charset="-127"/>
                <a:cs typeface="Times New Roman" panose="02020603050405020304" pitchFamily="18" charset="0"/>
              </a:rPr>
              <a:t> </a:t>
            </a:r>
            <a:r>
              <a:rPr lang="vi-VN" altLang="ko-KR" sz="950" dirty="0">
                <a:latin typeface="LG Smart_H Regular" panose="020B0600000101010101" pitchFamily="34" charset="-127"/>
                <a:ea typeface="LG Smart_H Regular" panose="020B0600000101010101" pitchFamily="34" charset="-127"/>
                <a:cs typeface="Times New Roman" panose="02020603050405020304" pitchFamily="18" charset="0"/>
              </a:rPr>
              <a:t>Thời gian chuyển đổi của </a:t>
            </a:r>
            <a:r>
              <a:rPr lang="en-US" altLang="ko-KR" sz="950" dirty="0">
                <a:latin typeface="LG Smart_H Regular" panose="020B0600000101010101" pitchFamily="34" charset="-127"/>
                <a:ea typeface="LG Smart_H Regular" panose="020B0600000101010101" pitchFamily="34" charset="-127"/>
                <a:cs typeface="Times New Roman" panose="02020603050405020304" pitchFamily="18" charset="0"/>
              </a:rPr>
              <a:t>v</a:t>
            </a:r>
            <a:r>
              <a:rPr lang="vi-VN" altLang="ko-KR" sz="950" dirty="0">
                <a:latin typeface="LG Smart_H Regular" panose="020B0600000101010101" pitchFamily="34" charset="-127"/>
                <a:ea typeface="LG Smart_H Regular" panose="020B0600000101010101" pitchFamily="34" charset="-127"/>
                <a:cs typeface="Times New Roman" panose="02020603050405020304" pitchFamily="18" charset="0"/>
              </a:rPr>
              <a:t>an nhanh</a:t>
            </a:r>
            <a:endParaRPr lang="en-US" altLang="ko-KR" sz="950" dirty="0">
              <a:latin typeface="LG Smart_H Regular" panose="020B0600000101010101" pitchFamily="34" charset="-127"/>
              <a:ea typeface="LG Smart_H Regular" panose="020B0600000101010101" pitchFamily="34" charset="-127"/>
              <a:cs typeface="Times New Roman" panose="02020603050405020304" pitchFamily="18" charset="0"/>
            </a:endParaRPr>
          </a:p>
          <a:p>
            <a:pPr eaLnBrk="1" hangingPunct="1">
              <a:lnSpc>
                <a:spcPct val="130000"/>
              </a:lnSpc>
              <a:spcBef>
                <a:spcPct val="0"/>
              </a:spcBef>
              <a:buFontTx/>
              <a:buNone/>
            </a:pPr>
            <a:r>
              <a:rPr lang="en-US" altLang="ko-KR" sz="950" dirty="0">
                <a:latin typeface="LG Smart_H Regular" panose="020B0600000101010101" pitchFamily="34" charset="-127"/>
                <a:ea typeface="LG Smart_H Regular" panose="020B0600000101010101" pitchFamily="34" charset="-127"/>
                <a:cs typeface="Times New Roman" panose="02020603050405020304" pitchFamily="18" charset="0"/>
              </a:rPr>
              <a:t>D</a:t>
            </a:r>
            <a:r>
              <a:rPr lang="en-US" altLang="ko-KR" sz="950" smtClean="0">
                <a:latin typeface="LG Smart_H Regular" panose="020B0600000101010101" pitchFamily="34" charset="-127"/>
                <a:ea typeface="LG Smart_H Regular" panose="020B0600000101010101" pitchFamily="34" charset="-127"/>
                <a:cs typeface="Times New Roman" panose="02020603050405020304" pitchFamily="18" charset="0"/>
              </a:rPr>
              <a:t> </a:t>
            </a:r>
            <a:r>
              <a:rPr lang="vi-VN" altLang="ko-KR" sz="950" dirty="0">
                <a:latin typeface="LG Smart_H Regular" panose="020B0600000101010101" pitchFamily="34" charset="-127"/>
                <a:ea typeface="LG Smart_H Regular" panose="020B0600000101010101" pitchFamily="34" charset="-127"/>
                <a:cs typeface="Times New Roman" panose="02020603050405020304" pitchFamily="18" charset="0"/>
              </a:rPr>
              <a:t>Tiêu thụ điện thấp </a:t>
            </a:r>
            <a:endParaRPr lang="en-US" altLang="ko-KR" sz="950" dirty="0">
              <a:latin typeface="LG Smart_H Regular" panose="020B0600000101010101" pitchFamily="34" charset="-127"/>
              <a:ea typeface="LG Smart_H Regular" panose="020B0600000101010101" pitchFamily="34" charset="-127"/>
              <a:cs typeface="Times New Roman" panose="02020603050405020304" pitchFamily="18" charset="0"/>
            </a:endParaRPr>
          </a:p>
        </p:txBody>
      </p:sp>
      <p:sp>
        <p:nvSpPr>
          <p:cNvPr id="7183" name="Rectangle 95"/>
          <p:cNvSpPr>
            <a:spLocks noChangeArrowheads="1"/>
          </p:cNvSpPr>
          <p:nvPr/>
        </p:nvSpPr>
        <p:spPr bwMode="auto">
          <a:xfrm>
            <a:off x="269876" y="1136575"/>
            <a:ext cx="3159125" cy="8379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kumimoji="1" sz="3200">
                <a:solidFill>
                  <a:schemeClr val="tx1"/>
                </a:solidFill>
                <a:latin typeface="굴림" charset="-127"/>
                <a:ea typeface="굴림" charset="-127"/>
              </a:defRPr>
            </a:lvl1pPr>
            <a:lvl2pPr marL="742950" indent="-285750" eaLnBrk="0" hangingPunct="0">
              <a:spcBef>
                <a:spcPct val="20000"/>
              </a:spcBef>
              <a:buChar char="–"/>
              <a:defRPr kumimoji="1" sz="2800">
                <a:solidFill>
                  <a:schemeClr val="tx1"/>
                </a:solidFill>
                <a:latin typeface="굴림" charset="-127"/>
                <a:ea typeface="굴림" charset="-127"/>
              </a:defRPr>
            </a:lvl2pPr>
            <a:lvl3pPr marL="1143000" indent="-228600" eaLnBrk="0" hangingPunct="0">
              <a:spcBef>
                <a:spcPct val="20000"/>
              </a:spcBef>
              <a:buChar char="•"/>
              <a:defRPr kumimoji="1" sz="2400">
                <a:solidFill>
                  <a:schemeClr val="tx1"/>
                </a:solidFill>
                <a:latin typeface="굴림" charset="-127"/>
                <a:ea typeface="굴림" charset="-127"/>
              </a:defRPr>
            </a:lvl3pPr>
            <a:lvl4pPr marL="1600200" indent="-228600" eaLnBrk="0" hangingPunct="0">
              <a:spcBef>
                <a:spcPct val="20000"/>
              </a:spcBef>
              <a:buChar char="–"/>
              <a:defRPr kumimoji="1" sz="2000">
                <a:solidFill>
                  <a:schemeClr val="tx1"/>
                </a:solidFill>
                <a:latin typeface="굴림" charset="-127"/>
                <a:ea typeface="굴림" charset="-127"/>
              </a:defRPr>
            </a:lvl4pPr>
            <a:lvl5pPr marL="2057400" indent="-228600" eaLnBrk="0" hangingPunct="0">
              <a:spcBef>
                <a:spcPct val="20000"/>
              </a:spcBef>
              <a:buChar char="»"/>
              <a:defRPr kumimoji="1" sz="2000">
                <a:solidFill>
                  <a:schemeClr val="tx1"/>
                </a:solidFill>
                <a:latin typeface="굴림" charset="-127"/>
                <a:ea typeface="굴림" charset="-127"/>
              </a:defRPr>
            </a:lvl5pPr>
            <a:lvl6pPr marL="2514600" indent="-228600" eaLnBrk="0" fontAlgn="base" hangingPunct="0">
              <a:spcBef>
                <a:spcPct val="20000"/>
              </a:spcBef>
              <a:spcAft>
                <a:spcPct val="0"/>
              </a:spcAft>
              <a:buChar char="»"/>
              <a:defRPr kumimoji="1" sz="2000">
                <a:solidFill>
                  <a:schemeClr val="tx1"/>
                </a:solidFill>
                <a:latin typeface="굴림" charset="-127"/>
                <a:ea typeface="굴림" charset="-127"/>
              </a:defRPr>
            </a:lvl6pPr>
            <a:lvl7pPr marL="2971800" indent="-228600" eaLnBrk="0" fontAlgn="base" hangingPunct="0">
              <a:spcBef>
                <a:spcPct val="20000"/>
              </a:spcBef>
              <a:spcAft>
                <a:spcPct val="0"/>
              </a:spcAft>
              <a:buChar char="»"/>
              <a:defRPr kumimoji="1" sz="2000">
                <a:solidFill>
                  <a:schemeClr val="tx1"/>
                </a:solidFill>
                <a:latin typeface="굴림" charset="-127"/>
                <a:ea typeface="굴림" charset="-127"/>
              </a:defRPr>
            </a:lvl7pPr>
            <a:lvl8pPr marL="3429000" indent="-228600" eaLnBrk="0" fontAlgn="base" hangingPunct="0">
              <a:spcBef>
                <a:spcPct val="20000"/>
              </a:spcBef>
              <a:spcAft>
                <a:spcPct val="0"/>
              </a:spcAft>
              <a:buChar char="»"/>
              <a:defRPr kumimoji="1" sz="2000">
                <a:solidFill>
                  <a:schemeClr val="tx1"/>
                </a:solidFill>
                <a:latin typeface="굴림" charset="-127"/>
                <a:ea typeface="굴림" charset="-127"/>
              </a:defRPr>
            </a:lvl8pPr>
            <a:lvl9pPr marL="3886200" indent="-228600" eaLnBrk="0" fontAlgn="base" hangingPunct="0">
              <a:spcBef>
                <a:spcPct val="20000"/>
              </a:spcBef>
              <a:spcAft>
                <a:spcPct val="0"/>
              </a:spcAft>
              <a:buChar char="»"/>
              <a:defRPr kumimoji="1" sz="2000">
                <a:solidFill>
                  <a:schemeClr val="tx1"/>
                </a:solidFill>
                <a:latin typeface="굴림" charset="-127"/>
                <a:ea typeface="굴림" charset="-127"/>
              </a:defRPr>
            </a:lvl9pPr>
          </a:lstStyle>
          <a:p>
            <a:pPr eaLnBrk="1" hangingPunct="1">
              <a:spcBef>
                <a:spcPct val="0"/>
              </a:spcBef>
              <a:buFontTx/>
              <a:buNone/>
            </a:pPr>
            <a:r>
              <a:rPr lang="en-US" altLang="ko-KR" sz="950" dirty="0">
                <a:latin typeface="LG Smart_H Regular" panose="020B0600000101010101" pitchFamily="34" charset="-127"/>
                <a:ea typeface="LG Smart_H Regular" panose="020B0600000101010101" pitchFamily="34" charset="-127"/>
                <a:cs typeface="Times New Roman" panose="02020603050405020304" pitchFamily="18" charset="0"/>
              </a:rPr>
              <a:t>41. </a:t>
            </a:r>
            <a:r>
              <a:rPr lang="vi-VN" altLang="ko-KR" sz="950" dirty="0">
                <a:latin typeface="LG Smart_H Regular" panose="020B0600000101010101" pitchFamily="34" charset="-127"/>
                <a:ea typeface="LG Smart_H Regular" panose="020B0600000101010101" pitchFamily="34" charset="-127"/>
                <a:cs typeface="Times New Roman" panose="02020603050405020304" pitchFamily="18" charset="0"/>
              </a:rPr>
              <a:t>Thiết bị khí nén hút chân không nào dựa theo nguyên tắc Ventury</a:t>
            </a:r>
            <a:r>
              <a:rPr lang="en-US" altLang="ko-KR" sz="950" dirty="0">
                <a:latin typeface="LG Smart_H Regular" panose="020B0600000101010101" pitchFamily="34" charset="-127"/>
                <a:ea typeface="LG Smart_H Regular" panose="020B0600000101010101" pitchFamily="34" charset="-127"/>
                <a:cs typeface="Times New Roman" panose="02020603050405020304" pitchFamily="18" charset="0"/>
              </a:rPr>
              <a:t>?   </a:t>
            </a:r>
          </a:p>
          <a:p>
            <a:pPr eaLnBrk="1" hangingPunct="1">
              <a:spcBef>
                <a:spcPct val="0"/>
              </a:spcBef>
              <a:buFontTx/>
              <a:buNone/>
            </a:pPr>
            <a:r>
              <a:rPr lang="en-US" altLang="ko-KR" sz="950" dirty="0">
                <a:latin typeface="LG Smart_H Regular" panose="020B0600000101010101" pitchFamily="34" charset="-127"/>
                <a:ea typeface="LG Smart_H Regular" panose="020B0600000101010101" pitchFamily="34" charset="-127"/>
                <a:cs typeface="Times New Roman" panose="02020603050405020304" pitchFamily="18" charset="0"/>
              </a:rPr>
              <a:t>                            </a:t>
            </a:r>
          </a:p>
          <a:p>
            <a:pPr eaLnBrk="1" hangingPunct="1">
              <a:spcBef>
                <a:spcPct val="0"/>
              </a:spcBef>
              <a:buFontTx/>
              <a:buNone/>
            </a:pPr>
            <a:r>
              <a:rPr lang="en-US" altLang="ko-KR" sz="950">
                <a:latin typeface="LG Smart_H Regular" panose="020B0600000101010101" pitchFamily="34" charset="-127"/>
                <a:ea typeface="LG Smart_H Regular" panose="020B0600000101010101" pitchFamily="34" charset="-127"/>
                <a:cs typeface="Times New Roman" panose="02020603050405020304" pitchFamily="18" charset="0"/>
              </a:rPr>
              <a:t>  </a:t>
            </a:r>
            <a:r>
              <a:rPr lang="en-US" altLang="ko-KR" sz="950" smtClean="0">
                <a:latin typeface="LG Smart_H Regular" panose="020B0600000101010101" pitchFamily="34" charset="-127"/>
                <a:ea typeface="LG Smart_H Regular" panose="020B0600000101010101" pitchFamily="34" charset="-127"/>
                <a:cs typeface="Times New Roman" panose="02020603050405020304" pitchFamily="18" charset="0"/>
              </a:rPr>
              <a:t>A </a:t>
            </a:r>
            <a:r>
              <a:rPr lang="vi-VN" altLang="ko-KR" sz="950" dirty="0">
                <a:latin typeface="LG Smart_H Regular" panose="020B0600000101010101" pitchFamily="34" charset="-127"/>
                <a:ea typeface="LG Smart_H Regular" panose="020B0600000101010101" pitchFamily="34" charset="-127"/>
                <a:cs typeface="Times New Roman" panose="02020603050405020304" pitchFamily="18" charset="0"/>
              </a:rPr>
              <a:t>Swich áp </a:t>
            </a:r>
            <a:r>
              <a:rPr lang="vi-VN" altLang="ko-KR" sz="950">
                <a:latin typeface="LG Smart_H Regular" panose="020B0600000101010101" pitchFamily="34" charset="-127"/>
                <a:ea typeface="LG Smart_H Regular" panose="020B0600000101010101" pitchFamily="34" charset="-127"/>
                <a:cs typeface="Times New Roman" panose="02020603050405020304" pitchFamily="18" charset="0"/>
              </a:rPr>
              <a:t>lực</a:t>
            </a:r>
            <a:r>
              <a:rPr lang="ko-KR" altLang="en-US" sz="950">
                <a:latin typeface="LG Smart_H Regular" panose="020B0600000101010101" pitchFamily="34" charset="-127"/>
                <a:ea typeface="LG Smart_H Regular" panose="020B0600000101010101" pitchFamily="34" charset="-127"/>
                <a:cs typeface="Times New Roman" panose="02020603050405020304" pitchFamily="18" charset="0"/>
              </a:rPr>
              <a:t>                 </a:t>
            </a:r>
            <a:r>
              <a:rPr lang="en-US" altLang="ko-KR" sz="950" dirty="0">
                <a:latin typeface="LG Smart_H Regular" panose="020B0600000101010101" pitchFamily="34" charset="-127"/>
                <a:ea typeface="LG Smart_H Regular" panose="020B0600000101010101" pitchFamily="34" charset="-127"/>
                <a:cs typeface="Times New Roman" panose="02020603050405020304" pitchFamily="18" charset="0"/>
              </a:rPr>
              <a:t>B</a:t>
            </a:r>
            <a:r>
              <a:rPr lang="ko-KR" altLang="en-US" sz="950" smtClean="0">
                <a:latin typeface="LG Smart_H Regular" panose="020B0600000101010101" pitchFamily="34" charset="-127"/>
                <a:ea typeface="LG Smart_H Regular" panose="020B0600000101010101" pitchFamily="34" charset="-127"/>
                <a:cs typeface="Times New Roman" panose="02020603050405020304" pitchFamily="18" charset="0"/>
              </a:rPr>
              <a:t> </a:t>
            </a:r>
            <a:r>
              <a:rPr lang="vi-VN" altLang="ko-KR" sz="950" dirty="0">
                <a:latin typeface="LG Smart_H Regular" panose="020B0600000101010101" pitchFamily="34" charset="-127"/>
                <a:ea typeface="LG Smart_H Regular" panose="020B0600000101010101" pitchFamily="34" charset="-127"/>
                <a:cs typeface="Times New Roman" panose="02020603050405020304" pitchFamily="18" charset="0"/>
              </a:rPr>
              <a:t>Ejector</a:t>
            </a:r>
            <a:endParaRPr lang="en-US" altLang="ko-KR" sz="950" dirty="0">
              <a:latin typeface="LG Smart_H Regular" panose="020B0600000101010101" pitchFamily="34" charset="-127"/>
              <a:ea typeface="LG Smart_H Regular" panose="020B0600000101010101" pitchFamily="34" charset="-127"/>
              <a:cs typeface="Times New Roman" panose="02020603050405020304" pitchFamily="18" charset="0"/>
            </a:endParaRPr>
          </a:p>
          <a:p>
            <a:pPr eaLnBrk="1" hangingPunct="1">
              <a:lnSpc>
                <a:spcPct val="110000"/>
              </a:lnSpc>
              <a:spcBef>
                <a:spcPct val="0"/>
              </a:spcBef>
              <a:buFontTx/>
              <a:buNone/>
            </a:pPr>
            <a:r>
              <a:rPr lang="ko-KR" altLang="en-US" sz="950">
                <a:latin typeface="LG Smart_H Regular" panose="020B0600000101010101" pitchFamily="34" charset="-127"/>
                <a:ea typeface="LG Smart_H Regular" panose="020B0600000101010101" pitchFamily="34" charset="-127"/>
                <a:cs typeface="Times New Roman" panose="02020603050405020304" pitchFamily="18" charset="0"/>
              </a:rPr>
              <a:t>  </a:t>
            </a:r>
            <a:r>
              <a:rPr lang="en-US" altLang="ko-KR" sz="950" smtClean="0">
                <a:latin typeface="LG Smart_H Regular" panose="020B0600000101010101" pitchFamily="34" charset="-127"/>
                <a:ea typeface="LG Smart_H Regular" panose="020B0600000101010101" pitchFamily="34" charset="-127"/>
                <a:cs typeface="Times New Roman" panose="02020603050405020304" pitchFamily="18" charset="0"/>
              </a:rPr>
              <a:t>C</a:t>
            </a:r>
            <a:r>
              <a:rPr lang="ko-KR" altLang="en-US" sz="950" smtClean="0">
                <a:latin typeface="LG Smart_H Regular" panose="020B0600000101010101" pitchFamily="34" charset="-127"/>
                <a:ea typeface="LG Smart_H Regular" panose="020B0600000101010101" pitchFamily="34" charset="-127"/>
                <a:cs typeface="Times New Roman" panose="02020603050405020304" pitchFamily="18" charset="0"/>
              </a:rPr>
              <a:t> </a:t>
            </a:r>
            <a:r>
              <a:rPr lang="vi-VN" altLang="ko-KR" sz="950">
                <a:latin typeface="LG Smart_H Regular" panose="020B0600000101010101" pitchFamily="34" charset="-127"/>
                <a:ea typeface="LG Smart_H Regular" panose="020B0600000101010101" pitchFamily="34" charset="-127"/>
                <a:cs typeface="Times New Roman" panose="02020603050405020304" pitchFamily="18" charset="0"/>
              </a:rPr>
              <a:t>Pad</a:t>
            </a:r>
            <a:r>
              <a:rPr lang="ko-KR" altLang="en-US" sz="950">
                <a:latin typeface="LG Smart_H Regular" panose="020B0600000101010101" pitchFamily="34" charset="-127"/>
                <a:ea typeface="LG Smart_H Regular" panose="020B0600000101010101" pitchFamily="34" charset="-127"/>
                <a:cs typeface="Times New Roman" panose="02020603050405020304" pitchFamily="18" charset="0"/>
              </a:rPr>
              <a:t>                         </a:t>
            </a:r>
            <a:r>
              <a:rPr lang="ko-KR" altLang="en-US" sz="950" smtClean="0">
                <a:latin typeface="LG Smart_H Regular" panose="020B0600000101010101" pitchFamily="34" charset="-127"/>
                <a:ea typeface="LG Smart_H Regular" panose="020B0600000101010101" pitchFamily="34" charset="-127"/>
                <a:cs typeface="Times New Roman" panose="02020603050405020304" pitchFamily="18" charset="0"/>
              </a:rPr>
              <a:t>   </a:t>
            </a:r>
            <a:r>
              <a:rPr lang="vi-VN" altLang="ko-KR" sz="950" smtClean="0">
                <a:latin typeface="LG Smart_H Regular" panose="020B0600000101010101" pitchFamily="34" charset="-127"/>
                <a:ea typeface="LG Smart_H Regular" panose="020B0600000101010101" pitchFamily="34" charset="-127"/>
                <a:cs typeface="Times New Roman" panose="02020603050405020304" pitchFamily="18" charset="0"/>
              </a:rPr>
              <a:t>  </a:t>
            </a:r>
            <a:r>
              <a:rPr lang="en-US" altLang="ko-KR" sz="950" dirty="0">
                <a:latin typeface="LG Smart_H Regular" panose="020B0600000101010101" pitchFamily="34" charset="-127"/>
                <a:ea typeface="LG Smart_H Regular" panose="020B0600000101010101" pitchFamily="34" charset="-127"/>
                <a:cs typeface="Times New Roman" panose="02020603050405020304" pitchFamily="18" charset="0"/>
              </a:rPr>
              <a:t>D</a:t>
            </a:r>
            <a:r>
              <a:rPr lang="ko-KR" altLang="en-US" sz="950" smtClean="0">
                <a:latin typeface="LG Smart_H Regular" panose="020B0600000101010101" pitchFamily="34" charset="-127"/>
                <a:ea typeface="LG Smart_H Regular" panose="020B0600000101010101" pitchFamily="34" charset="-127"/>
                <a:cs typeface="Times New Roman" panose="02020603050405020304" pitchFamily="18" charset="0"/>
              </a:rPr>
              <a:t> </a:t>
            </a:r>
            <a:r>
              <a:rPr lang="vi-VN" altLang="ko-KR" sz="950" dirty="0">
                <a:latin typeface="LG Smart_H Regular" panose="020B0600000101010101" pitchFamily="34" charset="-127"/>
                <a:ea typeface="LG Smart_H Regular" panose="020B0600000101010101" pitchFamily="34" charset="-127"/>
                <a:cs typeface="Times New Roman" panose="02020603050405020304" pitchFamily="18" charset="0"/>
              </a:rPr>
              <a:t>Van điện tử</a:t>
            </a:r>
            <a:endParaRPr lang="ko-KR" altLang="en-US" sz="950" dirty="0">
              <a:latin typeface="LG Smart_H Regular" panose="020B0600000101010101" pitchFamily="34" charset="-127"/>
              <a:ea typeface="LG Smart_H Regular" panose="020B0600000101010101" pitchFamily="34" charset="-127"/>
              <a:cs typeface="Times New Roman" panose="02020603050405020304" pitchFamily="18" charset="0"/>
            </a:endParaRPr>
          </a:p>
        </p:txBody>
      </p:sp>
      <p:sp>
        <p:nvSpPr>
          <p:cNvPr id="7184" name="Rectangle 128"/>
          <p:cNvSpPr>
            <a:spLocks noChangeArrowheads="1"/>
          </p:cNvSpPr>
          <p:nvPr/>
        </p:nvSpPr>
        <p:spPr bwMode="auto">
          <a:xfrm>
            <a:off x="296717" y="2160297"/>
            <a:ext cx="3168650" cy="1554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kumimoji="1" sz="3200">
                <a:solidFill>
                  <a:schemeClr val="tx1"/>
                </a:solidFill>
                <a:latin typeface="굴림" charset="-127"/>
                <a:ea typeface="굴림" charset="-127"/>
              </a:defRPr>
            </a:lvl1pPr>
            <a:lvl2pPr marL="742950" indent="-285750" eaLnBrk="0" hangingPunct="0">
              <a:spcBef>
                <a:spcPct val="20000"/>
              </a:spcBef>
              <a:buChar char="–"/>
              <a:defRPr kumimoji="1" sz="2800">
                <a:solidFill>
                  <a:schemeClr val="tx1"/>
                </a:solidFill>
                <a:latin typeface="굴림" charset="-127"/>
                <a:ea typeface="굴림" charset="-127"/>
              </a:defRPr>
            </a:lvl2pPr>
            <a:lvl3pPr marL="1143000" indent="-228600" eaLnBrk="0" hangingPunct="0">
              <a:spcBef>
                <a:spcPct val="20000"/>
              </a:spcBef>
              <a:buChar char="•"/>
              <a:defRPr kumimoji="1" sz="2400">
                <a:solidFill>
                  <a:schemeClr val="tx1"/>
                </a:solidFill>
                <a:latin typeface="굴림" charset="-127"/>
                <a:ea typeface="굴림" charset="-127"/>
              </a:defRPr>
            </a:lvl3pPr>
            <a:lvl4pPr marL="1600200" indent="-228600" eaLnBrk="0" hangingPunct="0">
              <a:spcBef>
                <a:spcPct val="20000"/>
              </a:spcBef>
              <a:buChar char="–"/>
              <a:defRPr kumimoji="1" sz="2000">
                <a:solidFill>
                  <a:schemeClr val="tx1"/>
                </a:solidFill>
                <a:latin typeface="굴림" charset="-127"/>
                <a:ea typeface="굴림" charset="-127"/>
              </a:defRPr>
            </a:lvl4pPr>
            <a:lvl5pPr marL="2057400" indent="-228600" eaLnBrk="0" hangingPunct="0">
              <a:spcBef>
                <a:spcPct val="20000"/>
              </a:spcBef>
              <a:buChar char="»"/>
              <a:defRPr kumimoji="1" sz="2000">
                <a:solidFill>
                  <a:schemeClr val="tx1"/>
                </a:solidFill>
                <a:latin typeface="굴림" charset="-127"/>
                <a:ea typeface="굴림" charset="-127"/>
              </a:defRPr>
            </a:lvl5pPr>
            <a:lvl6pPr marL="2514600" indent="-228600" eaLnBrk="0" fontAlgn="base" hangingPunct="0">
              <a:spcBef>
                <a:spcPct val="20000"/>
              </a:spcBef>
              <a:spcAft>
                <a:spcPct val="0"/>
              </a:spcAft>
              <a:buChar char="»"/>
              <a:defRPr kumimoji="1" sz="2000">
                <a:solidFill>
                  <a:schemeClr val="tx1"/>
                </a:solidFill>
                <a:latin typeface="굴림" charset="-127"/>
                <a:ea typeface="굴림" charset="-127"/>
              </a:defRPr>
            </a:lvl6pPr>
            <a:lvl7pPr marL="2971800" indent="-228600" eaLnBrk="0" fontAlgn="base" hangingPunct="0">
              <a:spcBef>
                <a:spcPct val="20000"/>
              </a:spcBef>
              <a:spcAft>
                <a:spcPct val="0"/>
              </a:spcAft>
              <a:buChar char="»"/>
              <a:defRPr kumimoji="1" sz="2000">
                <a:solidFill>
                  <a:schemeClr val="tx1"/>
                </a:solidFill>
                <a:latin typeface="굴림" charset="-127"/>
                <a:ea typeface="굴림" charset="-127"/>
              </a:defRPr>
            </a:lvl7pPr>
            <a:lvl8pPr marL="3429000" indent="-228600" eaLnBrk="0" fontAlgn="base" hangingPunct="0">
              <a:spcBef>
                <a:spcPct val="20000"/>
              </a:spcBef>
              <a:spcAft>
                <a:spcPct val="0"/>
              </a:spcAft>
              <a:buChar char="»"/>
              <a:defRPr kumimoji="1" sz="2000">
                <a:solidFill>
                  <a:schemeClr val="tx1"/>
                </a:solidFill>
                <a:latin typeface="굴림" charset="-127"/>
                <a:ea typeface="굴림" charset="-127"/>
              </a:defRPr>
            </a:lvl8pPr>
            <a:lvl9pPr marL="3886200" indent="-228600" eaLnBrk="0" fontAlgn="base" hangingPunct="0">
              <a:spcBef>
                <a:spcPct val="20000"/>
              </a:spcBef>
              <a:spcAft>
                <a:spcPct val="0"/>
              </a:spcAft>
              <a:buChar char="»"/>
              <a:defRPr kumimoji="1" sz="2000">
                <a:solidFill>
                  <a:schemeClr val="tx1"/>
                </a:solidFill>
                <a:latin typeface="굴림" charset="-127"/>
                <a:ea typeface="굴림" charset="-127"/>
              </a:defRPr>
            </a:lvl9pPr>
          </a:lstStyle>
          <a:p>
            <a:pPr eaLnBrk="1" hangingPunct="1">
              <a:spcBef>
                <a:spcPct val="0"/>
              </a:spcBef>
              <a:buFontTx/>
              <a:buNone/>
            </a:pPr>
            <a:r>
              <a:rPr lang="en-US" altLang="ko-KR" sz="950" dirty="0">
                <a:latin typeface="LG Smart_H Regular" panose="020B0600000101010101" pitchFamily="34" charset="-127"/>
                <a:ea typeface="LG Smart_H Regular" panose="020B0600000101010101" pitchFamily="34" charset="-127"/>
                <a:cs typeface="Times New Roman" panose="02020603050405020304" pitchFamily="18" charset="0"/>
              </a:rPr>
              <a:t>42. </a:t>
            </a:r>
            <a:r>
              <a:rPr lang="vi-VN" altLang="ko-KR" sz="950" dirty="0">
                <a:latin typeface="LG Smart_H Regular" panose="020B0600000101010101" pitchFamily="34" charset="-127"/>
                <a:ea typeface="LG Smart_H Regular" panose="020B0600000101010101" pitchFamily="34" charset="-127"/>
                <a:cs typeface="Times New Roman" panose="02020603050405020304" pitchFamily="18" charset="0"/>
              </a:rPr>
              <a:t>Khi vượt quá giá trị cài đặt áp lực không khí bên trong mạch điện van nào dưới đây sẽ duy trì áp lực không khí bên trong khi xả khí ?</a:t>
            </a:r>
            <a:endParaRPr lang="en-US" altLang="ko-KR" sz="950" dirty="0">
              <a:latin typeface="LG Smart_H Regular" panose="020B0600000101010101" pitchFamily="34" charset="-127"/>
              <a:ea typeface="LG Smart_H Regular" panose="020B0600000101010101" pitchFamily="34" charset="-127"/>
              <a:cs typeface="Times New Roman" panose="02020603050405020304" pitchFamily="18" charset="0"/>
            </a:endParaRPr>
          </a:p>
          <a:p>
            <a:pPr eaLnBrk="1" hangingPunct="1">
              <a:spcBef>
                <a:spcPct val="0"/>
              </a:spcBef>
              <a:buFontTx/>
              <a:buNone/>
            </a:pPr>
            <a:endParaRPr lang="en-US" altLang="ko-KR" sz="950" dirty="0">
              <a:latin typeface="LG Smart_H Regular" panose="020B0600000101010101" pitchFamily="34" charset="-127"/>
              <a:ea typeface="LG Smart_H Regular" panose="020B0600000101010101" pitchFamily="34" charset="-127"/>
              <a:cs typeface="Times New Roman" panose="02020603050405020304" pitchFamily="18" charset="0"/>
            </a:endParaRPr>
          </a:p>
          <a:p>
            <a:pPr eaLnBrk="1" hangingPunct="1">
              <a:spcBef>
                <a:spcPct val="0"/>
              </a:spcBef>
              <a:buFontTx/>
              <a:buNone/>
            </a:pPr>
            <a:endParaRPr lang="en-US" altLang="ko-KR" sz="950" dirty="0">
              <a:latin typeface="LG Smart_H Regular" panose="020B0600000101010101" pitchFamily="34" charset="-127"/>
              <a:ea typeface="LG Smart_H Regular" panose="020B0600000101010101" pitchFamily="34" charset="-127"/>
              <a:cs typeface="Times New Roman" panose="02020603050405020304" pitchFamily="18" charset="0"/>
            </a:endParaRPr>
          </a:p>
          <a:p>
            <a:pPr eaLnBrk="1" hangingPunct="1">
              <a:spcBef>
                <a:spcPct val="0"/>
              </a:spcBef>
              <a:buFontTx/>
              <a:buNone/>
            </a:pPr>
            <a:r>
              <a:rPr lang="en-US" altLang="ko-KR" sz="950">
                <a:latin typeface="LG Smart_H Regular" panose="020B0600000101010101" pitchFamily="34" charset="-127"/>
                <a:ea typeface="LG Smart_H Regular" panose="020B0600000101010101" pitchFamily="34" charset="-127"/>
                <a:cs typeface="Times New Roman" panose="02020603050405020304" pitchFamily="18" charset="0"/>
              </a:rPr>
              <a:t> A</a:t>
            </a:r>
            <a:r>
              <a:rPr lang="en-US" altLang="ko-KR" sz="950" smtClean="0">
                <a:latin typeface="LG Smart_H Regular" panose="020B0600000101010101" pitchFamily="34" charset="-127"/>
                <a:ea typeface="LG Smart_H Regular" panose="020B0600000101010101" pitchFamily="34" charset="-127"/>
                <a:cs typeface="Times New Roman" panose="02020603050405020304" pitchFamily="18" charset="0"/>
              </a:rPr>
              <a:t>                                     </a:t>
            </a:r>
            <a:r>
              <a:rPr lang="ko-KR" altLang="en-US" sz="950" smtClean="0">
                <a:latin typeface="LG Smart_H Regular" panose="020B0600000101010101" pitchFamily="34" charset="-127"/>
                <a:ea typeface="LG Smart_H Regular" panose="020B0600000101010101" pitchFamily="34" charset="-127"/>
                <a:cs typeface="Times New Roman" panose="02020603050405020304" pitchFamily="18" charset="0"/>
              </a:rPr>
              <a:t> </a:t>
            </a:r>
            <a:r>
              <a:rPr lang="en-US" altLang="ko-KR" sz="950" dirty="0">
                <a:latin typeface="LG Smart_H Regular" panose="020B0600000101010101" pitchFamily="34" charset="-127"/>
                <a:ea typeface="LG Smart_H Regular" panose="020B0600000101010101" pitchFamily="34" charset="-127"/>
                <a:cs typeface="Times New Roman" panose="02020603050405020304" pitchFamily="18" charset="0"/>
              </a:rPr>
              <a:t>B</a:t>
            </a:r>
            <a:r>
              <a:rPr lang="ko-KR" altLang="en-US" sz="950" smtClean="0">
                <a:latin typeface="LG Smart_H Regular" panose="020B0600000101010101" pitchFamily="34" charset="-127"/>
                <a:ea typeface="LG Smart_H Regular" panose="020B0600000101010101" pitchFamily="34" charset="-127"/>
                <a:cs typeface="Times New Roman" panose="02020603050405020304" pitchFamily="18" charset="0"/>
              </a:rPr>
              <a:t> </a:t>
            </a:r>
            <a:endParaRPr lang="en-US" altLang="ko-KR" sz="950" dirty="0">
              <a:latin typeface="LG Smart_H Regular" panose="020B0600000101010101" pitchFamily="34" charset="-127"/>
              <a:ea typeface="LG Smart_H Regular" panose="020B0600000101010101" pitchFamily="34" charset="-127"/>
              <a:cs typeface="Times New Roman" panose="02020603050405020304" pitchFamily="18" charset="0"/>
            </a:endParaRPr>
          </a:p>
          <a:p>
            <a:pPr eaLnBrk="1" hangingPunct="1">
              <a:spcBef>
                <a:spcPct val="0"/>
              </a:spcBef>
              <a:buFontTx/>
              <a:buNone/>
            </a:pPr>
            <a:r>
              <a:rPr lang="en-US" altLang="ko-KR" sz="950" dirty="0">
                <a:latin typeface="LG Smart_H Regular" panose="020B0600000101010101" pitchFamily="34" charset="-127"/>
                <a:ea typeface="LG Smart_H Regular" panose="020B0600000101010101" pitchFamily="34" charset="-127"/>
                <a:cs typeface="Times New Roman" panose="02020603050405020304" pitchFamily="18" charset="0"/>
              </a:rPr>
              <a:t> </a:t>
            </a:r>
          </a:p>
          <a:p>
            <a:pPr eaLnBrk="1" hangingPunct="1">
              <a:spcBef>
                <a:spcPct val="0"/>
              </a:spcBef>
              <a:buFontTx/>
              <a:buNone/>
            </a:pPr>
            <a:endParaRPr lang="en-US" altLang="ko-KR" sz="950" dirty="0">
              <a:latin typeface="LG Smart_H Regular" panose="020B0600000101010101" pitchFamily="34" charset="-127"/>
              <a:ea typeface="LG Smart_H Regular" panose="020B0600000101010101" pitchFamily="34" charset="-127"/>
              <a:cs typeface="Times New Roman" panose="02020603050405020304" pitchFamily="18" charset="0"/>
            </a:endParaRPr>
          </a:p>
          <a:p>
            <a:pPr eaLnBrk="1" hangingPunct="1">
              <a:spcBef>
                <a:spcPct val="0"/>
              </a:spcBef>
              <a:buFontTx/>
              <a:buNone/>
            </a:pPr>
            <a:endParaRPr lang="en-US" altLang="ko-KR" sz="950" dirty="0">
              <a:latin typeface="LG Smart_H Regular" panose="020B0600000101010101" pitchFamily="34" charset="-127"/>
              <a:ea typeface="LG Smart_H Regular" panose="020B0600000101010101" pitchFamily="34" charset="-127"/>
              <a:cs typeface="Times New Roman" panose="02020603050405020304" pitchFamily="18" charset="0"/>
            </a:endParaRPr>
          </a:p>
          <a:p>
            <a:pPr eaLnBrk="1" hangingPunct="1">
              <a:spcBef>
                <a:spcPct val="0"/>
              </a:spcBef>
              <a:buFontTx/>
              <a:buNone/>
            </a:pPr>
            <a:r>
              <a:rPr lang="en-US" altLang="ko-KR" sz="950" smtClean="0">
                <a:latin typeface="LG Smart_H Regular" panose="020B0600000101010101" pitchFamily="34" charset="-127"/>
                <a:ea typeface="LG Smart_H Regular" panose="020B0600000101010101" pitchFamily="34" charset="-127"/>
                <a:cs typeface="Times New Roman" panose="02020603050405020304" pitchFamily="18" charset="0"/>
              </a:rPr>
              <a:t> C</a:t>
            </a:r>
            <a:r>
              <a:rPr lang="ko-KR" altLang="en-US" sz="950" smtClean="0">
                <a:latin typeface="LG Smart_H Regular" panose="020B0600000101010101" pitchFamily="34" charset="-127"/>
                <a:ea typeface="LG Smart_H Regular" panose="020B0600000101010101" pitchFamily="34" charset="-127"/>
                <a:cs typeface="Times New Roman" panose="02020603050405020304" pitchFamily="18" charset="0"/>
              </a:rPr>
              <a:t>                                       </a:t>
            </a:r>
            <a:r>
              <a:rPr lang="en-US" altLang="ko-KR" sz="950" dirty="0">
                <a:latin typeface="LG Smart_H Regular" panose="020B0600000101010101" pitchFamily="34" charset="-127"/>
                <a:ea typeface="LG Smart_H Regular" panose="020B0600000101010101" pitchFamily="34" charset="-127"/>
                <a:cs typeface="Times New Roman" panose="02020603050405020304" pitchFamily="18" charset="0"/>
              </a:rPr>
              <a:t>D</a:t>
            </a:r>
            <a:endParaRPr lang="ko-KR" altLang="en-US" sz="950" dirty="0">
              <a:latin typeface="LG Smart_H Regular" panose="020B0600000101010101" pitchFamily="34" charset="-127"/>
              <a:ea typeface="LG Smart_H Regular" panose="020B0600000101010101" pitchFamily="34" charset="-127"/>
              <a:cs typeface="Times New Roman" panose="02020603050405020304" pitchFamily="18" charset="0"/>
            </a:endParaRPr>
          </a:p>
        </p:txBody>
      </p:sp>
      <p:pic>
        <p:nvPicPr>
          <p:cNvPr id="7189" name="Picture 8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39294" y="2864769"/>
            <a:ext cx="701675" cy="350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90" name="Picture 8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3576" y="3247804"/>
            <a:ext cx="614363" cy="5254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91" name="Picture 8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72618" y="3379118"/>
            <a:ext cx="74295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92" name="Picture 8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7700" y="2720753"/>
            <a:ext cx="685800" cy="504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 name="Group 1"/>
          <p:cNvGrpSpPr/>
          <p:nvPr/>
        </p:nvGrpSpPr>
        <p:grpSpPr>
          <a:xfrm>
            <a:off x="3395664" y="5980130"/>
            <a:ext cx="3417713" cy="2285241"/>
            <a:chOff x="3395663" y="5889104"/>
            <a:chExt cx="3417713" cy="2285240"/>
          </a:xfrm>
        </p:grpSpPr>
        <p:sp>
          <p:nvSpPr>
            <p:cNvPr id="7193" name="Rectangle 170"/>
            <p:cNvSpPr>
              <a:spLocks noChangeArrowheads="1"/>
            </p:cNvSpPr>
            <p:nvPr/>
          </p:nvSpPr>
          <p:spPr bwMode="auto">
            <a:xfrm>
              <a:off x="3395663" y="5889104"/>
              <a:ext cx="3206750" cy="2285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kumimoji="1" sz="3200">
                  <a:solidFill>
                    <a:schemeClr val="tx1"/>
                  </a:solidFill>
                  <a:latin typeface="굴림" charset="-127"/>
                  <a:ea typeface="굴림" charset="-127"/>
                </a:defRPr>
              </a:lvl1pPr>
              <a:lvl2pPr marL="742950" indent="-285750" eaLnBrk="0" hangingPunct="0">
                <a:spcBef>
                  <a:spcPct val="20000"/>
                </a:spcBef>
                <a:buChar char="–"/>
                <a:defRPr kumimoji="1" sz="2800">
                  <a:solidFill>
                    <a:schemeClr val="tx1"/>
                  </a:solidFill>
                  <a:latin typeface="굴림" charset="-127"/>
                  <a:ea typeface="굴림" charset="-127"/>
                </a:defRPr>
              </a:lvl2pPr>
              <a:lvl3pPr marL="1143000" indent="-228600" eaLnBrk="0" hangingPunct="0">
                <a:spcBef>
                  <a:spcPct val="20000"/>
                </a:spcBef>
                <a:buChar char="•"/>
                <a:defRPr kumimoji="1" sz="2400">
                  <a:solidFill>
                    <a:schemeClr val="tx1"/>
                  </a:solidFill>
                  <a:latin typeface="굴림" charset="-127"/>
                  <a:ea typeface="굴림" charset="-127"/>
                </a:defRPr>
              </a:lvl3pPr>
              <a:lvl4pPr marL="1600200" indent="-228600" eaLnBrk="0" hangingPunct="0">
                <a:spcBef>
                  <a:spcPct val="20000"/>
                </a:spcBef>
                <a:buChar char="–"/>
                <a:defRPr kumimoji="1" sz="2000">
                  <a:solidFill>
                    <a:schemeClr val="tx1"/>
                  </a:solidFill>
                  <a:latin typeface="굴림" charset="-127"/>
                  <a:ea typeface="굴림" charset="-127"/>
                </a:defRPr>
              </a:lvl4pPr>
              <a:lvl5pPr marL="2057400" indent="-228600" eaLnBrk="0" hangingPunct="0">
                <a:spcBef>
                  <a:spcPct val="20000"/>
                </a:spcBef>
                <a:buChar char="»"/>
                <a:defRPr kumimoji="1" sz="2000">
                  <a:solidFill>
                    <a:schemeClr val="tx1"/>
                  </a:solidFill>
                  <a:latin typeface="굴림" charset="-127"/>
                  <a:ea typeface="굴림" charset="-127"/>
                </a:defRPr>
              </a:lvl5pPr>
              <a:lvl6pPr marL="2514600" indent="-228600" eaLnBrk="0" fontAlgn="base" hangingPunct="0">
                <a:spcBef>
                  <a:spcPct val="20000"/>
                </a:spcBef>
                <a:spcAft>
                  <a:spcPct val="0"/>
                </a:spcAft>
                <a:buChar char="»"/>
                <a:defRPr kumimoji="1" sz="2000">
                  <a:solidFill>
                    <a:schemeClr val="tx1"/>
                  </a:solidFill>
                  <a:latin typeface="굴림" charset="-127"/>
                  <a:ea typeface="굴림" charset="-127"/>
                </a:defRPr>
              </a:lvl6pPr>
              <a:lvl7pPr marL="2971800" indent="-228600" eaLnBrk="0" fontAlgn="base" hangingPunct="0">
                <a:spcBef>
                  <a:spcPct val="20000"/>
                </a:spcBef>
                <a:spcAft>
                  <a:spcPct val="0"/>
                </a:spcAft>
                <a:buChar char="»"/>
                <a:defRPr kumimoji="1" sz="2000">
                  <a:solidFill>
                    <a:schemeClr val="tx1"/>
                  </a:solidFill>
                  <a:latin typeface="굴림" charset="-127"/>
                  <a:ea typeface="굴림" charset="-127"/>
                </a:defRPr>
              </a:lvl7pPr>
              <a:lvl8pPr marL="3429000" indent="-228600" eaLnBrk="0" fontAlgn="base" hangingPunct="0">
                <a:spcBef>
                  <a:spcPct val="20000"/>
                </a:spcBef>
                <a:spcAft>
                  <a:spcPct val="0"/>
                </a:spcAft>
                <a:buChar char="»"/>
                <a:defRPr kumimoji="1" sz="2000">
                  <a:solidFill>
                    <a:schemeClr val="tx1"/>
                  </a:solidFill>
                  <a:latin typeface="굴림" charset="-127"/>
                  <a:ea typeface="굴림" charset="-127"/>
                </a:defRPr>
              </a:lvl8pPr>
              <a:lvl9pPr marL="3886200" indent="-228600" eaLnBrk="0" fontAlgn="base" hangingPunct="0">
                <a:spcBef>
                  <a:spcPct val="20000"/>
                </a:spcBef>
                <a:spcAft>
                  <a:spcPct val="0"/>
                </a:spcAft>
                <a:buChar char="»"/>
                <a:defRPr kumimoji="1" sz="2000">
                  <a:solidFill>
                    <a:schemeClr val="tx1"/>
                  </a:solidFill>
                  <a:latin typeface="굴림" charset="-127"/>
                  <a:ea typeface="굴림" charset="-127"/>
                </a:defRPr>
              </a:lvl9pPr>
            </a:lstStyle>
            <a:p>
              <a:pPr eaLnBrk="1" hangingPunct="1">
                <a:spcBef>
                  <a:spcPct val="0"/>
                </a:spcBef>
                <a:buFontTx/>
                <a:buNone/>
              </a:pPr>
              <a:r>
                <a:rPr lang="en-US" altLang="ko-KR" sz="950" dirty="0">
                  <a:latin typeface="LG Smart_H Regular" panose="020B0600000101010101" pitchFamily="34" charset="-127"/>
                  <a:ea typeface="LG Smart_H Regular" panose="020B0600000101010101" pitchFamily="34" charset="-127"/>
                  <a:cs typeface="Times New Roman" panose="02020603050405020304" pitchFamily="18" charset="0"/>
                </a:rPr>
                <a:t>50. </a:t>
              </a:r>
              <a:r>
                <a:rPr lang="vi-VN" altLang="ko-KR" sz="950" dirty="0">
                  <a:latin typeface="LG Smart_H Regular" panose="020B0600000101010101" pitchFamily="34" charset="-127"/>
                  <a:ea typeface="LG Smart_H Regular" panose="020B0600000101010101" pitchFamily="34" charset="-127"/>
                  <a:cs typeface="Times New Roman" panose="02020603050405020304" pitchFamily="18" charset="0"/>
                </a:rPr>
                <a:t>Nhìn vào kí hiệu van điều khiển hướng bên dưới và chọn tên gọi không đúng</a:t>
              </a:r>
              <a:r>
                <a:rPr lang="en-US" altLang="ko-KR" sz="950" dirty="0">
                  <a:latin typeface="LG Smart_H Regular" panose="020B0600000101010101" pitchFamily="34" charset="-127"/>
                  <a:ea typeface="LG Smart_H Regular" panose="020B0600000101010101" pitchFamily="34" charset="-127"/>
                  <a:cs typeface="Times New Roman" panose="02020603050405020304" pitchFamily="18" charset="0"/>
                </a:rPr>
                <a:t>?     </a:t>
              </a:r>
            </a:p>
            <a:p>
              <a:pPr eaLnBrk="1" hangingPunct="1">
                <a:spcBef>
                  <a:spcPct val="0"/>
                </a:spcBef>
                <a:buFontTx/>
                <a:buNone/>
              </a:pPr>
              <a:endParaRPr lang="en-US" altLang="ko-KR" sz="950" dirty="0">
                <a:latin typeface="LG Smart_H Regular" panose="020B0600000101010101" pitchFamily="34" charset="-127"/>
                <a:ea typeface="LG Smart_H Regular" panose="020B0600000101010101" pitchFamily="34" charset="-127"/>
                <a:cs typeface="Times New Roman" panose="02020603050405020304" pitchFamily="18" charset="0"/>
              </a:endParaRPr>
            </a:p>
            <a:p>
              <a:pPr eaLnBrk="1" hangingPunct="1">
                <a:spcBef>
                  <a:spcPct val="0"/>
                </a:spcBef>
                <a:buFontTx/>
                <a:buNone/>
              </a:pPr>
              <a:endParaRPr lang="en-US" altLang="ko-KR" sz="950" dirty="0">
                <a:latin typeface="LG Smart_H Regular" panose="020B0600000101010101" pitchFamily="34" charset="-127"/>
                <a:ea typeface="LG Smart_H Regular" panose="020B0600000101010101" pitchFamily="34" charset="-127"/>
                <a:cs typeface="Times New Roman" panose="02020603050405020304" pitchFamily="18" charset="0"/>
              </a:endParaRPr>
            </a:p>
            <a:p>
              <a:pPr eaLnBrk="1" hangingPunct="1">
                <a:spcBef>
                  <a:spcPct val="0"/>
                </a:spcBef>
                <a:buFontTx/>
                <a:buNone/>
              </a:pPr>
              <a:endParaRPr lang="en-US" altLang="ko-KR" sz="950" dirty="0">
                <a:latin typeface="LG Smart_H Regular" panose="020B0600000101010101" pitchFamily="34" charset="-127"/>
                <a:ea typeface="LG Smart_H Regular" panose="020B0600000101010101" pitchFamily="34" charset="-127"/>
                <a:cs typeface="Times New Roman" panose="02020603050405020304" pitchFamily="18" charset="0"/>
              </a:endParaRPr>
            </a:p>
            <a:p>
              <a:pPr eaLnBrk="1" hangingPunct="1">
                <a:spcBef>
                  <a:spcPct val="0"/>
                </a:spcBef>
                <a:buFontTx/>
                <a:buNone/>
              </a:pPr>
              <a:endParaRPr lang="en-US" altLang="ko-KR" sz="950" dirty="0">
                <a:latin typeface="LG Smart_H Regular" panose="020B0600000101010101" pitchFamily="34" charset="-127"/>
                <a:ea typeface="LG Smart_H Regular" panose="020B0600000101010101" pitchFamily="34" charset="-127"/>
                <a:cs typeface="Times New Roman" panose="02020603050405020304" pitchFamily="18" charset="0"/>
              </a:endParaRPr>
            </a:p>
            <a:p>
              <a:pPr eaLnBrk="1" hangingPunct="1">
                <a:spcBef>
                  <a:spcPct val="0"/>
                </a:spcBef>
                <a:buFontTx/>
                <a:buNone/>
              </a:pPr>
              <a:endParaRPr lang="en-US" altLang="ko-KR" sz="950" dirty="0">
                <a:latin typeface="LG Smart_H Regular" panose="020B0600000101010101" pitchFamily="34" charset="-127"/>
                <a:ea typeface="LG Smart_H Regular" panose="020B0600000101010101" pitchFamily="34" charset="-127"/>
                <a:cs typeface="Times New Roman" panose="02020603050405020304" pitchFamily="18" charset="0"/>
              </a:endParaRPr>
            </a:p>
            <a:p>
              <a:pPr eaLnBrk="1" hangingPunct="1">
                <a:spcBef>
                  <a:spcPct val="0"/>
                </a:spcBef>
                <a:buFontTx/>
                <a:buNone/>
              </a:pPr>
              <a:endParaRPr lang="en-US" altLang="ko-KR" sz="950" dirty="0">
                <a:latin typeface="LG Smart_H Regular" panose="020B0600000101010101" pitchFamily="34" charset="-127"/>
                <a:ea typeface="LG Smart_H Regular" panose="020B0600000101010101" pitchFamily="34" charset="-127"/>
                <a:cs typeface="Times New Roman" panose="02020603050405020304" pitchFamily="18" charset="0"/>
              </a:endParaRPr>
            </a:p>
            <a:p>
              <a:pPr eaLnBrk="1" hangingPunct="1">
                <a:spcBef>
                  <a:spcPct val="0"/>
                </a:spcBef>
                <a:buFontTx/>
                <a:buNone/>
              </a:pPr>
              <a:r>
                <a:rPr lang="en-US" altLang="ko-KR" sz="950" dirty="0">
                  <a:latin typeface="LG Smart_H Regular" panose="020B0600000101010101" pitchFamily="34" charset="-127"/>
                  <a:ea typeface="LG Smart_H Regular" panose="020B0600000101010101" pitchFamily="34" charset="-127"/>
                  <a:cs typeface="Times New Roman" panose="02020603050405020304" pitchFamily="18" charset="0"/>
                </a:rPr>
                <a:t> </a:t>
              </a:r>
            </a:p>
            <a:p>
              <a:pPr eaLnBrk="1" hangingPunct="1">
                <a:spcBef>
                  <a:spcPct val="0"/>
                </a:spcBef>
                <a:buFontTx/>
                <a:buNone/>
              </a:pPr>
              <a:endParaRPr lang="en-US" altLang="ko-KR" sz="950" dirty="0">
                <a:latin typeface="LG Smart_H Regular" panose="020B0600000101010101" pitchFamily="34" charset="-127"/>
                <a:ea typeface="LG Smart_H Regular" panose="020B0600000101010101" pitchFamily="34" charset="-127"/>
                <a:cs typeface="Times New Roman" panose="02020603050405020304" pitchFamily="18" charset="0"/>
              </a:endParaRPr>
            </a:p>
            <a:p>
              <a:pPr eaLnBrk="1" hangingPunct="1">
                <a:spcBef>
                  <a:spcPct val="0"/>
                </a:spcBef>
                <a:buFontTx/>
                <a:buNone/>
              </a:pPr>
              <a:endParaRPr lang="en-US" altLang="ko-KR" sz="950" dirty="0">
                <a:latin typeface="LG Smart_H Regular" panose="020B0600000101010101" pitchFamily="34" charset="-127"/>
                <a:ea typeface="LG Smart_H Regular" panose="020B0600000101010101" pitchFamily="34" charset="-127"/>
                <a:cs typeface="Times New Roman" panose="02020603050405020304" pitchFamily="18" charset="0"/>
              </a:endParaRPr>
            </a:p>
            <a:p>
              <a:pPr eaLnBrk="1" hangingPunct="1">
                <a:spcBef>
                  <a:spcPct val="0"/>
                </a:spcBef>
                <a:buFontTx/>
                <a:buNone/>
              </a:pPr>
              <a:r>
                <a:rPr lang="en-US" altLang="ko-KR" sz="950">
                  <a:latin typeface="LG Smart_H Regular" panose="020B0600000101010101" pitchFamily="34" charset="-127"/>
                  <a:ea typeface="LG Smart_H Regular" panose="020B0600000101010101" pitchFamily="34" charset="-127"/>
                  <a:cs typeface="Times New Roman" panose="02020603050405020304" pitchFamily="18" charset="0"/>
                </a:rPr>
                <a:t>  </a:t>
              </a:r>
              <a:r>
                <a:rPr lang="en-US" altLang="ko-KR" sz="950" smtClean="0">
                  <a:latin typeface="LG Smart_H Regular" panose="020B0600000101010101" pitchFamily="34" charset="-127"/>
                  <a:ea typeface="LG Smart_H Regular" panose="020B0600000101010101" pitchFamily="34" charset="-127"/>
                  <a:cs typeface="Times New Roman" panose="02020603050405020304" pitchFamily="18" charset="0"/>
                </a:rPr>
                <a:t>A </a:t>
              </a:r>
              <a:r>
                <a:rPr lang="vi-VN" altLang="ko-KR" sz="950" dirty="0">
                  <a:latin typeface="LG Smart_H Regular" panose="020B0600000101010101" pitchFamily="34" charset="-127"/>
                  <a:ea typeface="LG Smart_H Regular" panose="020B0600000101010101" pitchFamily="34" charset="-127"/>
                  <a:cs typeface="Times New Roman" panose="02020603050405020304" pitchFamily="18" charset="0"/>
                </a:rPr>
                <a:t>Loại chuyển động gián tiếp</a:t>
              </a:r>
              <a:r>
                <a:rPr lang="ko-KR" altLang="en-US" sz="950" dirty="0">
                  <a:latin typeface="LG Smart_H Regular" panose="020B0600000101010101" pitchFamily="34" charset="-127"/>
                  <a:ea typeface="LG Smart_H Regular" panose="020B0600000101010101" pitchFamily="34" charset="-127"/>
                  <a:cs typeface="Times New Roman" panose="02020603050405020304" pitchFamily="18" charset="0"/>
                </a:rPr>
                <a:t>   </a:t>
              </a:r>
              <a:endParaRPr lang="en-US" altLang="ko-KR" sz="950" dirty="0">
                <a:latin typeface="LG Smart_H Regular" panose="020B0600000101010101" pitchFamily="34" charset="-127"/>
                <a:ea typeface="LG Smart_H Regular" panose="020B0600000101010101" pitchFamily="34" charset="-127"/>
                <a:cs typeface="Times New Roman" panose="02020603050405020304" pitchFamily="18" charset="0"/>
              </a:endParaRPr>
            </a:p>
            <a:p>
              <a:pPr eaLnBrk="1" hangingPunct="1">
                <a:spcBef>
                  <a:spcPct val="0"/>
                </a:spcBef>
                <a:buFontTx/>
                <a:buNone/>
              </a:pPr>
              <a:r>
                <a:rPr lang="en-US" altLang="ko-KR" sz="950">
                  <a:latin typeface="LG Smart_H Regular" panose="020B0600000101010101" pitchFamily="34" charset="-127"/>
                  <a:ea typeface="LG Smart_H Regular" panose="020B0600000101010101" pitchFamily="34" charset="-127"/>
                  <a:cs typeface="Times New Roman" panose="02020603050405020304" pitchFamily="18" charset="0"/>
                </a:rPr>
                <a:t>  </a:t>
              </a:r>
              <a:r>
                <a:rPr lang="en-US" altLang="ko-KR" sz="950" dirty="0">
                  <a:latin typeface="LG Smart_H Regular" panose="020B0600000101010101" pitchFamily="34" charset="-127"/>
                  <a:ea typeface="LG Smart_H Regular" panose="020B0600000101010101" pitchFamily="34" charset="-127"/>
                  <a:cs typeface="Times New Roman" panose="02020603050405020304" pitchFamily="18" charset="0"/>
                </a:rPr>
                <a:t>B</a:t>
              </a:r>
              <a:r>
                <a:rPr lang="ko-KR" altLang="en-US" sz="950" smtClean="0">
                  <a:latin typeface="LG Smart_H Regular" panose="020B0600000101010101" pitchFamily="34" charset="-127"/>
                  <a:ea typeface="LG Smart_H Regular" panose="020B0600000101010101" pitchFamily="34" charset="-127"/>
                  <a:cs typeface="Times New Roman" panose="02020603050405020304" pitchFamily="18" charset="0"/>
                </a:rPr>
                <a:t> </a:t>
              </a:r>
              <a:r>
                <a:rPr lang="vi-VN" altLang="ko-KR" sz="950" dirty="0">
                  <a:latin typeface="LG Smart_H Regular" panose="020B0600000101010101" pitchFamily="34" charset="-127"/>
                  <a:ea typeface="LG Smart_H Regular" panose="020B0600000101010101" pitchFamily="34" charset="-127"/>
                  <a:cs typeface="Times New Roman" panose="02020603050405020304" pitchFamily="18" charset="0"/>
                </a:rPr>
                <a:t>Vận hành thủ công</a:t>
              </a:r>
              <a:endParaRPr lang="ko-KR" altLang="en-US" sz="950" dirty="0">
                <a:latin typeface="LG Smart_H Regular" panose="020B0600000101010101" pitchFamily="34" charset="-127"/>
                <a:ea typeface="LG Smart_H Regular" panose="020B0600000101010101" pitchFamily="34" charset="-127"/>
                <a:cs typeface="Times New Roman" panose="02020603050405020304" pitchFamily="18" charset="0"/>
              </a:endParaRPr>
            </a:p>
            <a:p>
              <a:pPr eaLnBrk="1" hangingPunct="1">
                <a:spcBef>
                  <a:spcPct val="0"/>
                </a:spcBef>
                <a:buFontTx/>
                <a:buNone/>
              </a:pPr>
              <a:r>
                <a:rPr lang="ko-KR" altLang="en-US" sz="950">
                  <a:latin typeface="LG Smart_H Regular" panose="020B0600000101010101" pitchFamily="34" charset="-127"/>
                  <a:ea typeface="LG Smart_H Regular" panose="020B0600000101010101" pitchFamily="34" charset="-127"/>
                  <a:cs typeface="Times New Roman" panose="02020603050405020304" pitchFamily="18" charset="0"/>
                </a:rPr>
                <a:t>  </a:t>
              </a:r>
              <a:r>
                <a:rPr lang="en-US" altLang="ko-KR" sz="950" dirty="0">
                  <a:latin typeface="LG Smart_H Regular" panose="020B0600000101010101" pitchFamily="34" charset="-127"/>
                  <a:ea typeface="LG Smart_H Regular" panose="020B0600000101010101" pitchFamily="34" charset="-127"/>
                  <a:cs typeface="Times New Roman" panose="02020603050405020304" pitchFamily="18" charset="0"/>
                </a:rPr>
                <a:t>C</a:t>
              </a:r>
              <a:r>
                <a:rPr lang="ko-KR" altLang="en-US" sz="950" smtClean="0">
                  <a:latin typeface="LG Smart_H Regular" panose="020B0600000101010101" pitchFamily="34" charset="-127"/>
                  <a:ea typeface="LG Smart_H Regular" panose="020B0600000101010101" pitchFamily="34" charset="-127"/>
                  <a:cs typeface="Times New Roman" panose="02020603050405020304" pitchFamily="18" charset="0"/>
                </a:rPr>
                <a:t> </a:t>
              </a:r>
              <a:r>
                <a:rPr lang="vi-VN" altLang="ko-KR" sz="950" dirty="0">
                  <a:latin typeface="LG Smart_H Regular" panose="020B0600000101010101" pitchFamily="34" charset="-127"/>
                  <a:ea typeface="LG Smart_H Regular" panose="020B0600000101010101" pitchFamily="34" charset="-127"/>
                  <a:cs typeface="Times New Roman" panose="02020603050405020304" pitchFamily="18" charset="0"/>
                </a:rPr>
                <a:t>Vị trí ban đầu </a:t>
              </a:r>
              <a:r>
                <a:rPr lang="en-US" altLang="ko-KR" sz="950" dirty="0">
                  <a:latin typeface="LG Smart_H Regular" panose="020B0600000101010101" pitchFamily="34" charset="-127"/>
                  <a:ea typeface="LG Smart_H Regular" panose="020B0600000101010101" pitchFamily="34" charset="-127"/>
                  <a:cs typeface="Times New Roman" panose="02020603050405020304" pitchFamily="18" charset="0"/>
                </a:rPr>
                <a:t>v</a:t>
              </a:r>
              <a:r>
                <a:rPr lang="vi-VN" altLang="ko-KR" sz="950" dirty="0">
                  <a:latin typeface="LG Smart_H Regular" panose="020B0600000101010101" pitchFamily="34" charset="-127"/>
                  <a:ea typeface="LG Smart_H Regular" panose="020B0600000101010101" pitchFamily="34" charset="-127"/>
                  <a:cs typeface="Times New Roman" panose="02020603050405020304" pitchFamily="18" charset="0"/>
                </a:rPr>
                <a:t>an</a:t>
              </a:r>
              <a:r>
                <a:rPr lang="ko-KR" altLang="en-US" sz="950" dirty="0">
                  <a:latin typeface="LG Smart_H Regular" panose="020B0600000101010101" pitchFamily="34" charset="-127"/>
                  <a:ea typeface="LG Smart_H Regular" panose="020B0600000101010101" pitchFamily="34" charset="-127"/>
                  <a:cs typeface="Times New Roman" panose="02020603050405020304" pitchFamily="18" charset="0"/>
                </a:rPr>
                <a:t>            </a:t>
              </a:r>
              <a:endParaRPr lang="en-US" altLang="ko-KR" sz="950" dirty="0">
                <a:latin typeface="LG Smart_H Regular" panose="020B0600000101010101" pitchFamily="34" charset="-127"/>
                <a:ea typeface="LG Smart_H Regular" panose="020B0600000101010101" pitchFamily="34" charset="-127"/>
                <a:cs typeface="Times New Roman" panose="02020603050405020304" pitchFamily="18" charset="0"/>
              </a:endParaRPr>
            </a:p>
            <a:p>
              <a:pPr eaLnBrk="1" hangingPunct="1">
                <a:spcBef>
                  <a:spcPct val="0"/>
                </a:spcBef>
                <a:buFontTx/>
                <a:buNone/>
              </a:pPr>
              <a:r>
                <a:rPr lang="en-US" altLang="ko-KR" sz="950">
                  <a:latin typeface="LG Smart_H Regular" panose="020B0600000101010101" pitchFamily="34" charset="-127"/>
                  <a:ea typeface="LG Smart_H Regular" panose="020B0600000101010101" pitchFamily="34" charset="-127"/>
                  <a:cs typeface="Times New Roman" panose="02020603050405020304" pitchFamily="18" charset="0"/>
                </a:rPr>
                <a:t>  </a:t>
              </a:r>
              <a:r>
                <a:rPr lang="en-US" altLang="ko-KR" sz="950" dirty="0">
                  <a:latin typeface="LG Smart_H Regular" panose="020B0600000101010101" pitchFamily="34" charset="-127"/>
                  <a:ea typeface="LG Smart_H Regular" panose="020B0600000101010101" pitchFamily="34" charset="-127"/>
                  <a:cs typeface="Times New Roman" panose="02020603050405020304" pitchFamily="18" charset="0"/>
                </a:rPr>
                <a:t>D</a:t>
              </a:r>
              <a:r>
                <a:rPr lang="ko-KR" altLang="en-US" sz="950" smtClean="0">
                  <a:latin typeface="LG Smart_H Regular" panose="020B0600000101010101" pitchFamily="34" charset="-127"/>
                  <a:ea typeface="LG Smart_H Regular" panose="020B0600000101010101" pitchFamily="34" charset="-127"/>
                  <a:cs typeface="Times New Roman" panose="02020603050405020304" pitchFamily="18" charset="0"/>
                </a:rPr>
                <a:t> </a:t>
              </a:r>
              <a:r>
                <a:rPr lang="vi-VN" altLang="ko-KR" sz="950" dirty="0">
                  <a:latin typeface="LG Smart_H Regular" panose="020B0600000101010101" pitchFamily="34" charset="-127"/>
                  <a:ea typeface="LG Smart_H Regular" panose="020B0600000101010101" pitchFamily="34" charset="-127"/>
                  <a:cs typeface="Times New Roman" panose="02020603050405020304" pitchFamily="18" charset="0"/>
                </a:rPr>
                <a:t>Tín hiệu điện</a:t>
              </a:r>
              <a:endParaRPr lang="ko-KR" altLang="en-US" sz="950" dirty="0">
                <a:latin typeface="LG Smart_H Regular" panose="020B0600000101010101" pitchFamily="34" charset="-127"/>
                <a:ea typeface="LG Smart_H Regular" panose="020B0600000101010101" pitchFamily="34" charset="-127"/>
                <a:cs typeface="Times New Roman" panose="02020603050405020304" pitchFamily="18" charset="0"/>
              </a:endParaRPr>
            </a:p>
          </p:txBody>
        </p:sp>
        <p:pic>
          <p:nvPicPr>
            <p:cNvPr id="7194" name="Picture 2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67150" y="6461274"/>
              <a:ext cx="1276350" cy="723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195" name="TextBox 24"/>
            <p:cNvSpPr txBox="1">
              <a:spLocks noChangeArrowheads="1"/>
            </p:cNvSpPr>
            <p:nvPr/>
          </p:nvSpPr>
          <p:spPr bwMode="auto">
            <a:xfrm>
              <a:off x="3476625" y="6377137"/>
              <a:ext cx="1034257"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kumimoji="1" sz="3200">
                  <a:solidFill>
                    <a:schemeClr val="tx1"/>
                  </a:solidFill>
                  <a:latin typeface="굴림" charset="-127"/>
                  <a:ea typeface="굴림" charset="-127"/>
                </a:defRPr>
              </a:lvl1pPr>
              <a:lvl2pPr marL="742950" indent="-285750" eaLnBrk="0" hangingPunct="0">
                <a:spcBef>
                  <a:spcPct val="20000"/>
                </a:spcBef>
                <a:buChar char="–"/>
                <a:defRPr kumimoji="1" sz="2800">
                  <a:solidFill>
                    <a:schemeClr val="tx1"/>
                  </a:solidFill>
                  <a:latin typeface="굴림" charset="-127"/>
                  <a:ea typeface="굴림" charset="-127"/>
                </a:defRPr>
              </a:lvl2pPr>
              <a:lvl3pPr marL="1143000" indent="-228600" eaLnBrk="0" hangingPunct="0">
                <a:spcBef>
                  <a:spcPct val="20000"/>
                </a:spcBef>
                <a:buChar char="•"/>
                <a:defRPr kumimoji="1" sz="2400">
                  <a:solidFill>
                    <a:schemeClr val="tx1"/>
                  </a:solidFill>
                  <a:latin typeface="굴림" charset="-127"/>
                  <a:ea typeface="굴림" charset="-127"/>
                </a:defRPr>
              </a:lvl3pPr>
              <a:lvl4pPr marL="1600200" indent="-228600" eaLnBrk="0" hangingPunct="0">
                <a:spcBef>
                  <a:spcPct val="20000"/>
                </a:spcBef>
                <a:buChar char="–"/>
                <a:defRPr kumimoji="1" sz="2000">
                  <a:solidFill>
                    <a:schemeClr val="tx1"/>
                  </a:solidFill>
                  <a:latin typeface="굴림" charset="-127"/>
                  <a:ea typeface="굴림" charset="-127"/>
                </a:defRPr>
              </a:lvl4pPr>
              <a:lvl5pPr marL="2057400" indent="-228600" eaLnBrk="0" hangingPunct="0">
                <a:spcBef>
                  <a:spcPct val="20000"/>
                </a:spcBef>
                <a:buChar char="»"/>
                <a:defRPr kumimoji="1" sz="2000">
                  <a:solidFill>
                    <a:schemeClr val="tx1"/>
                  </a:solidFill>
                  <a:latin typeface="굴림" charset="-127"/>
                  <a:ea typeface="굴림" charset="-127"/>
                </a:defRPr>
              </a:lvl5pPr>
              <a:lvl6pPr marL="2514600" indent="-228600" eaLnBrk="0" fontAlgn="base" hangingPunct="0">
                <a:spcBef>
                  <a:spcPct val="20000"/>
                </a:spcBef>
                <a:spcAft>
                  <a:spcPct val="0"/>
                </a:spcAft>
                <a:buChar char="»"/>
                <a:defRPr kumimoji="1" sz="2000">
                  <a:solidFill>
                    <a:schemeClr val="tx1"/>
                  </a:solidFill>
                  <a:latin typeface="굴림" charset="-127"/>
                  <a:ea typeface="굴림" charset="-127"/>
                </a:defRPr>
              </a:lvl6pPr>
              <a:lvl7pPr marL="2971800" indent="-228600" eaLnBrk="0" fontAlgn="base" hangingPunct="0">
                <a:spcBef>
                  <a:spcPct val="20000"/>
                </a:spcBef>
                <a:spcAft>
                  <a:spcPct val="0"/>
                </a:spcAft>
                <a:buChar char="»"/>
                <a:defRPr kumimoji="1" sz="2000">
                  <a:solidFill>
                    <a:schemeClr val="tx1"/>
                  </a:solidFill>
                  <a:latin typeface="굴림" charset="-127"/>
                  <a:ea typeface="굴림" charset="-127"/>
                </a:defRPr>
              </a:lvl7pPr>
              <a:lvl8pPr marL="3429000" indent="-228600" eaLnBrk="0" fontAlgn="base" hangingPunct="0">
                <a:spcBef>
                  <a:spcPct val="20000"/>
                </a:spcBef>
                <a:spcAft>
                  <a:spcPct val="0"/>
                </a:spcAft>
                <a:buChar char="»"/>
                <a:defRPr kumimoji="1" sz="2000">
                  <a:solidFill>
                    <a:schemeClr val="tx1"/>
                  </a:solidFill>
                  <a:latin typeface="굴림" charset="-127"/>
                  <a:ea typeface="굴림" charset="-127"/>
                </a:defRPr>
              </a:lvl8pPr>
              <a:lvl9pPr marL="3886200" indent="-228600" eaLnBrk="0" fontAlgn="base" hangingPunct="0">
                <a:spcBef>
                  <a:spcPct val="20000"/>
                </a:spcBef>
                <a:spcAft>
                  <a:spcPct val="0"/>
                </a:spcAft>
                <a:buChar char="»"/>
                <a:defRPr kumimoji="1" sz="2000">
                  <a:solidFill>
                    <a:schemeClr val="tx1"/>
                  </a:solidFill>
                  <a:latin typeface="굴림" charset="-127"/>
                  <a:ea typeface="굴림" charset="-127"/>
                </a:defRPr>
              </a:lvl9pPr>
            </a:lstStyle>
            <a:p>
              <a:pPr eaLnBrk="1" hangingPunct="1">
                <a:spcBef>
                  <a:spcPct val="0"/>
                </a:spcBef>
                <a:buFontTx/>
                <a:buNone/>
              </a:pPr>
              <a:r>
                <a:rPr lang="vi-VN" altLang="ko-KR" sz="900" smtClean="0">
                  <a:latin typeface="Times New Roman" panose="02020603050405020304" pitchFamily="18" charset="0"/>
                  <a:ea typeface="Dotum" pitchFamily="50" charset="-127"/>
                  <a:cs typeface="Times New Roman" panose="02020603050405020304" pitchFamily="18" charset="0"/>
                </a:rPr>
                <a:t>vận </a:t>
              </a:r>
              <a:r>
                <a:rPr lang="vi-VN" altLang="ko-KR" sz="900" dirty="0" smtClean="0">
                  <a:latin typeface="Times New Roman" panose="02020603050405020304" pitchFamily="18" charset="0"/>
                  <a:ea typeface="Dotum" pitchFamily="50" charset="-127"/>
                  <a:cs typeface="Times New Roman" panose="02020603050405020304" pitchFamily="18" charset="0"/>
                </a:rPr>
                <a:t>hành thủ công</a:t>
              </a:r>
              <a:endParaRPr lang="ko-KR" altLang="en-US" sz="900" dirty="0">
                <a:latin typeface="Times New Roman" panose="02020603050405020304" pitchFamily="18" charset="0"/>
                <a:ea typeface="Dotum" pitchFamily="50" charset="-127"/>
                <a:cs typeface="Times New Roman" panose="02020603050405020304" pitchFamily="18" charset="0"/>
              </a:endParaRPr>
            </a:p>
          </p:txBody>
        </p:sp>
        <p:cxnSp>
          <p:nvCxnSpPr>
            <p:cNvPr id="7196" name="직선 화살표 연결선 26"/>
            <p:cNvCxnSpPr>
              <a:cxnSpLocks noChangeShapeType="1"/>
            </p:cNvCxnSpPr>
            <p:nvPr/>
          </p:nvCxnSpPr>
          <p:spPr bwMode="auto">
            <a:xfrm>
              <a:off x="3790950" y="6566049"/>
              <a:ext cx="215900" cy="139700"/>
            </a:xfrm>
            <a:prstGeom prst="straightConnector1">
              <a:avLst/>
            </a:prstGeom>
            <a:noFill/>
            <a:ln w="9525" algn="ctr">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7197" name="직선 화살표 연결선 27"/>
            <p:cNvCxnSpPr>
              <a:cxnSpLocks noChangeShapeType="1"/>
            </p:cNvCxnSpPr>
            <p:nvPr/>
          </p:nvCxnSpPr>
          <p:spPr bwMode="auto">
            <a:xfrm flipH="1">
              <a:off x="4791075" y="6566049"/>
              <a:ext cx="352425" cy="195263"/>
            </a:xfrm>
            <a:prstGeom prst="straightConnector1">
              <a:avLst/>
            </a:prstGeom>
            <a:noFill/>
            <a:ln w="9525" algn="ctr">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7198" name="TextBox 28"/>
            <p:cNvSpPr txBox="1">
              <a:spLocks noChangeArrowheads="1"/>
            </p:cNvSpPr>
            <p:nvPr/>
          </p:nvSpPr>
          <p:spPr bwMode="auto">
            <a:xfrm>
              <a:off x="5010150" y="6377137"/>
              <a:ext cx="1008609"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kumimoji="1" sz="3200">
                  <a:solidFill>
                    <a:schemeClr val="tx1"/>
                  </a:solidFill>
                  <a:latin typeface="굴림" charset="-127"/>
                  <a:ea typeface="굴림" charset="-127"/>
                </a:defRPr>
              </a:lvl1pPr>
              <a:lvl2pPr marL="742950" indent="-285750" eaLnBrk="0" hangingPunct="0">
                <a:spcBef>
                  <a:spcPct val="20000"/>
                </a:spcBef>
                <a:buChar char="–"/>
                <a:defRPr kumimoji="1" sz="2800">
                  <a:solidFill>
                    <a:schemeClr val="tx1"/>
                  </a:solidFill>
                  <a:latin typeface="굴림" charset="-127"/>
                  <a:ea typeface="굴림" charset="-127"/>
                </a:defRPr>
              </a:lvl2pPr>
              <a:lvl3pPr marL="1143000" indent="-228600" eaLnBrk="0" hangingPunct="0">
                <a:spcBef>
                  <a:spcPct val="20000"/>
                </a:spcBef>
                <a:buChar char="•"/>
                <a:defRPr kumimoji="1" sz="2400">
                  <a:solidFill>
                    <a:schemeClr val="tx1"/>
                  </a:solidFill>
                  <a:latin typeface="굴림" charset="-127"/>
                  <a:ea typeface="굴림" charset="-127"/>
                </a:defRPr>
              </a:lvl3pPr>
              <a:lvl4pPr marL="1600200" indent="-228600" eaLnBrk="0" hangingPunct="0">
                <a:spcBef>
                  <a:spcPct val="20000"/>
                </a:spcBef>
                <a:buChar char="–"/>
                <a:defRPr kumimoji="1" sz="2000">
                  <a:solidFill>
                    <a:schemeClr val="tx1"/>
                  </a:solidFill>
                  <a:latin typeface="굴림" charset="-127"/>
                  <a:ea typeface="굴림" charset="-127"/>
                </a:defRPr>
              </a:lvl4pPr>
              <a:lvl5pPr marL="2057400" indent="-228600" eaLnBrk="0" hangingPunct="0">
                <a:spcBef>
                  <a:spcPct val="20000"/>
                </a:spcBef>
                <a:buChar char="»"/>
                <a:defRPr kumimoji="1" sz="2000">
                  <a:solidFill>
                    <a:schemeClr val="tx1"/>
                  </a:solidFill>
                  <a:latin typeface="굴림" charset="-127"/>
                  <a:ea typeface="굴림" charset="-127"/>
                </a:defRPr>
              </a:lvl5pPr>
              <a:lvl6pPr marL="2514600" indent="-228600" eaLnBrk="0" fontAlgn="base" hangingPunct="0">
                <a:spcBef>
                  <a:spcPct val="20000"/>
                </a:spcBef>
                <a:spcAft>
                  <a:spcPct val="0"/>
                </a:spcAft>
                <a:buChar char="»"/>
                <a:defRPr kumimoji="1" sz="2000">
                  <a:solidFill>
                    <a:schemeClr val="tx1"/>
                  </a:solidFill>
                  <a:latin typeface="굴림" charset="-127"/>
                  <a:ea typeface="굴림" charset="-127"/>
                </a:defRPr>
              </a:lvl6pPr>
              <a:lvl7pPr marL="2971800" indent="-228600" eaLnBrk="0" fontAlgn="base" hangingPunct="0">
                <a:spcBef>
                  <a:spcPct val="20000"/>
                </a:spcBef>
                <a:spcAft>
                  <a:spcPct val="0"/>
                </a:spcAft>
                <a:buChar char="»"/>
                <a:defRPr kumimoji="1" sz="2000">
                  <a:solidFill>
                    <a:schemeClr val="tx1"/>
                  </a:solidFill>
                  <a:latin typeface="굴림" charset="-127"/>
                  <a:ea typeface="굴림" charset="-127"/>
                </a:defRPr>
              </a:lvl7pPr>
              <a:lvl8pPr marL="3429000" indent="-228600" eaLnBrk="0" fontAlgn="base" hangingPunct="0">
                <a:spcBef>
                  <a:spcPct val="20000"/>
                </a:spcBef>
                <a:spcAft>
                  <a:spcPct val="0"/>
                </a:spcAft>
                <a:buChar char="»"/>
                <a:defRPr kumimoji="1" sz="2000">
                  <a:solidFill>
                    <a:schemeClr val="tx1"/>
                  </a:solidFill>
                  <a:latin typeface="굴림" charset="-127"/>
                  <a:ea typeface="굴림" charset="-127"/>
                </a:defRPr>
              </a:lvl8pPr>
              <a:lvl9pPr marL="3886200" indent="-228600" eaLnBrk="0" fontAlgn="base" hangingPunct="0">
                <a:spcBef>
                  <a:spcPct val="20000"/>
                </a:spcBef>
                <a:spcAft>
                  <a:spcPct val="0"/>
                </a:spcAft>
                <a:buChar char="»"/>
                <a:defRPr kumimoji="1" sz="2000">
                  <a:solidFill>
                    <a:schemeClr val="tx1"/>
                  </a:solidFill>
                  <a:latin typeface="굴림" charset="-127"/>
                  <a:ea typeface="굴림" charset="-127"/>
                </a:defRPr>
              </a:lvl9pPr>
            </a:lstStyle>
            <a:p>
              <a:pPr eaLnBrk="1" hangingPunct="1">
                <a:spcBef>
                  <a:spcPct val="0"/>
                </a:spcBef>
                <a:buFontTx/>
                <a:buNone/>
              </a:pPr>
              <a:r>
                <a:rPr lang="vi-VN" altLang="ko-KR" sz="900" smtClean="0">
                  <a:latin typeface="Times New Roman" panose="02020603050405020304" pitchFamily="18" charset="0"/>
                  <a:ea typeface="Dotum" pitchFamily="50" charset="-127"/>
                  <a:cs typeface="Times New Roman" panose="02020603050405020304" pitchFamily="18" charset="0"/>
                </a:rPr>
                <a:t>vị </a:t>
              </a:r>
              <a:r>
                <a:rPr lang="vi-VN" altLang="ko-KR" sz="900" dirty="0" smtClean="0">
                  <a:latin typeface="Times New Roman" panose="02020603050405020304" pitchFamily="18" charset="0"/>
                  <a:ea typeface="Dotum" pitchFamily="50" charset="-127"/>
                  <a:cs typeface="Times New Roman" panose="02020603050405020304" pitchFamily="18" charset="0"/>
                </a:rPr>
                <a:t>trí khởi tạo van</a:t>
              </a:r>
              <a:endParaRPr lang="ko-KR" altLang="en-US" sz="900" dirty="0">
                <a:latin typeface="Times New Roman" panose="02020603050405020304" pitchFamily="18" charset="0"/>
                <a:ea typeface="Dotum" pitchFamily="50" charset="-127"/>
                <a:cs typeface="Times New Roman" panose="02020603050405020304" pitchFamily="18" charset="0"/>
              </a:endParaRPr>
            </a:p>
          </p:txBody>
        </p:sp>
        <p:cxnSp>
          <p:nvCxnSpPr>
            <p:cNvPr id="7199" name="직선 화살표 연결선 29"/>
            <p:cNvCxnSpPr>
              <a:cxnSpLocks noChangeShapeType="1"/>
            </p:cNvCxnSpPr>
            <p:nvPr/>
          </p:nvCxnSpPr>
          <p:spPr bwMode="auto">
            <a:xfrm flipH="1" flipV="1">
              <a:off x="4873625" y="6851799"/>
              <a:ext cx="195263" cy="176213"/>
            </a:xfrm>
            <a:prstGeom prst="straightConnector1">
              <a:avLst/>
            </a:prstGeom>
            <a:noFill/>
            <a:ln w="9525" algn="ctr">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7200" name="TextBox 30"/>
            <p:cNvSpPr txBox="1">
              <a:spLocks noChangeArrowheads="1"/>
            </p:cNvSpPr>
            <p:nvPr/>
          </p:nvSpPr>
          <p:spPr bwMode="auto">
            <a:xfrm>
              <a:off x="5010150" y="7002612"/>
              <a:ext cx="1803226"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har char="•"/>
                <a:defRPr kumimoji="1" sz="3200">
                  <a:solidFill>
                    <a:schemeClr val="tx1"/>
                  </a:solidFill>
                  <a:latin typeface="굴림" charset="-127"/>
                  <a:ea typeface="굴림" charset="-127"/>
                </a:defRPr>
              </a:lvl1pPr>
              <a:lvl2pPr marL="742950" indent="-285750" eaLnBrk="0" hangingPunct="0">
                <a:spcBef>
                  <a:spcPct val="20000"/>
                </a:spcBef>
                <a:buChar char="–"/>
                <a:defRPr kumimoji="1" sz="2800">
                  <a:solidFill>
                    <a:schemeClr val="tx1"/>
                  </a:solidFill>
                  <a:latin typeface="굴림" charset="-127"/>
                  <a:ea typeface="굴림" charset="-127"/>
                </a:defRPr>
              </a:lvl2pPr>
              <a:lvl3pPr marL="1143000" indent="-228600" eaLnBrk="0" hangingPunct="0">
                <a:spcBef>
                  <a:spcPct val="20000"/>
                </a:spcBef>
                <a:buChar char="•"/>
                <a:defRPr kumimoji="1" sz="2400">
                  <a:solidFill>
                    <a:schemeClr val="tx1"/>
                  </a:solidFill>
                  <a:latin typeface="굴림" charset="-127"/>
                  <a:ea typeface="굴림" charset="-127"/>
                </a:defRPr>
              </a:lvl3pPr>
              <a:lvl4pPr marL="1600200" indent="-228600" eaLnBrk="0" hangingPunct="0">
                <a:spcBef>
                  <a:spcPct val="20000"/>
                </a:spcBef>
                <a:buChar char="–"/>
                <a:defRPr kumimoji="1" sz="2000">
                  <a:solidFill>
                    <a:schemeClr val="tx1"/>
                  </a:solidFill>
                  <a:latin typeface="굴림" charset="-127"/>
                  <a:ea typeface="굴림" charset="-127"/>
                </a:defRPr>
              </a:lvl4pPr>
              <a:lvl5pPr marL="2057400" indent="-228600" eaLnBrk="0" hangingPunct="0">
                <a:spcBef>
                  <a:spcPct val="20000"/>
                </a:spcBef>
                <a:buChar char="»"/>
                <a:defRPr kumimoji="1" sz="2000">
                  <a:solidFill>
                    <a:schemeClr val="tx1"/>
                  </a:solidFill>
                  <a:latin typeface="굴림" charset="-127"/>
                  <a:ea typeface="굴림" charset="-127"/>
                </a:defRPr>
              </a:lvl5pPr>
              <a:lvl6pPr marL="2514600" indent="-228600" eaLnBrk="0" fontAlgn="base" hangingPunct="0">
                <a:spcBef>
                  <a:spcPct val="20000"/>
                </a:spcBef>
                <a:spcAft>
                  <a:spcPct val="0"/>
                </a:spcAft>
                <a:buChar char="»"/>
                <a:defRPr kumimoji="1" sz="2000">
                  <a:solidFill>
                    <a:schemeClr val="tx1"/>
                  </a:solidFill>
                  <a:latin typeface="굴림" charset="-127"/>
                  <a:ea typeface="굴림" charset="-127"/>
                </a:defRPr>
              </a:lvl6pPr>
              <a:lvl7pPr marL="2971800" indent="-228600" eaLnBrk="0" fontAlgn="base" hangingPunct="0">
                <a:spcBef>
                  <a:spcPct val="20000"/>
                </a:spcBef>
                <a:spcAft>
                  <a:spcPct val="0"/>
                </a:spcAft>
                <a:buChar char="»"/>
                <a:defRPr kumimoji="1" sz="2000">
                  <a:solidFill>
                    <a:schemeClr val="tx1"/>
                  </a:solidFill>
                  <a:latin typeface="굴림" charset="-127"/>
                  <a:ea typeface="굴림" charset="-127"/>
                </a:defRPr>
              </a:lvl7pPr>
              <a:lvl8pPr marL="3429000" indent="-228600" eaLnBrk="0" fontAlgn="base" hangingPunct="0">
                <a:spcBef>
                  <a:spcPct val="20000"/>
                </a:spcBef>
                <a:spcAft>
                  <a:spcPct val="0"/>
                </a:spcAft>
                <a:buChar char="»"/>
                <a:defRPr kumimoji="1" sz="2000">
                  <a:solidFill>
                    <a:schemeClr val="tx1"/>
                  </a:solidFill>
                  <a:latin typeface="굴림" charset="-127"/>
                  <a:ea typeface="굴림" charset="-127"/>
                </a:defRPr>
              </a:lvl8pPr>
              <a:lvl9pPr marL="3886200" indent="-228600" eaLnBrk="0" fontAlgn="base" hangingPunct="0">
                <a:spcBef>
                  <a:spcPct val="20000"/>
                </a:spcBef>
                <a:spcAft>
                  <a:spcPct val="0"/>
                </a:spcAft>
                <a:buChar char="»"/>
                <a:defRPr kumimoji="1" sz="2000">
                  <a:solidFill>
                    <a:schemeClr val="tx1"/>
                  </a:solidFill>
                  <a:latin typeface="굴림" charset="-127"/>
                  <a:ea typeface="굴림" charset="-127"/>
                </a:defRPr>
              </a:lvl9pPr>
            </a:lstStyle>
            <a:p>
              <a:pPr eaLnBrk="1" hangingPunct="1">
                <a:spcBef>
                  <a:spcPct val="0"/>
                </a:spcBef>
                <a:buFontTx/>
                <a:buNone/>
              </a:pPr>
              <a:r>
                <a:rPr lang="vi-VN" altLang="ko-KR" sz="900" smtClean="0">
                  <a:latin typeface="Times New Roman" panose="02020603050405020304" pitchFamily="18" charset="0"/>
                  <a:ea typeface="Dotum" pitchFamily="50" charset="-127"/>
                  <a:cs typeface="Times New Roman" panose="02020603050405020304" pitchFamily="18" charset="0"/>
                </a:rPr>
                <a:t>loại chuyển động</a:t>
              </a:r>
              <a:r>
                <a:rPr lang="en-US" altLang="ko-KR" sz="900">
                  <a:latin typeface="Times New Roman" panose="02020603050405020304" pitchFamily="18" charset="0"/>
                  <a:ea typeface="Dotum" pitchFamily="50" charset="-127"/>
                  <a:cs typeface="Times New Roman" panose="02020603050405020304" pitchFamily="18" charset="0"/>
                </a:rPr>
                <a:t> </a:t>
              </a:r>
              <a:r>
                <a:rPr lang="vi-VN" altLang="ko-KR" sz="900" smtClean="0">
                  <a:latin typeface="Times New Roman" panose="02020603050405020304" pitchFamily="18" charset="0"/>
                  <a:ea typeface="Dotum" pitchFamily="50" charset="-127"/>
                  <a:cs typeface="Times New Roman" panose="02020603050405020304" pitchFamily="18" charset="0"/>
                </a:rPr>
                <a:t>gián </a:t>
              </a:r>
              <a:r>
                <a:rPr lang="vi-VN" altLang="ko-KR" sz="900" dirty="0" smtClean="0">
                  <a:latin typeface="Times New Roman" panose="02020603050405020304" pitchFamily="18" charset="0"/>
                  <a:ea typeface="Dotum" pitchFamily="50" charset="-127"/>
                  <a:cs typeface="Times New Roman" panose="02020603050405020304" pitchFamily="18" charset="0"/>
                </a:rPr>
                <a:t>tiếp</a:t>
              </a:r>
              <a:endParaRPr lang="ko-KR" altLang="en-US" sz="900" dirty="0">
                <a:latin typeface="Times New Roman" panose="02020603050405020304" pitchFamily="18" charset="0"/>
                <a:ea typeface="Dotum" pitchFamily="50" charset="-127"/>
                <a:cs typeface="Times New Roman" panose="02020603050405020304" pitchFamily="18" charset="0"/>
              </a:endParaRPr>
            </a:p>
          </p:txBody>
        </p:sp>
        <p:cxnSp>
          <p:nvCxnSpPr>
            <p:cNvPr id="7201" name="직선 화살표 연결선 31"/>
            <p:cNvCxnSpPr>
              <a:cxnSpLocks noChangeShapeType="1"/>
            </p:cNvCxnSpPr>
            <p:nvPr/>
          </p:nvCxnSpPr>
          <p:spPr bwMode="auto">
            <a:xfrm flipV="1">
              <a:off x="3860800" y="6842274"/>
              <a:ext cx="133350" cy="179388"/>
            </a:xfrm>
            <a:prstGeom prst="straightConnector1">
              <a:avLst/>
            </a:prstGeom>
            <a:noFill/>
            <a:ln w="9525" algn="ctr">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7202" name="TextBox 32"/>
            <p:cNvSpPr txBox="1">
              <a:spLocks noChangeArrowheads="1"/>
            </p:cNvSpPr>
            <p:nvPr/>
          </p:nvSpPr>
          <p:spPr bwMode="auto">
            <a:xfrm>
              <a:off x="3429000" y="7026425"/>
              <a:ext cx="761747"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kumimoji="1" sz="3200">
                  <a:solidFill>
                    <a:schemeClr val="tx1"/>
                  </a:solidFill>
                  <a:latin typeface="굴림" charset="-127"/>
                  <a:ea typeface="굴림" charset="-127"/>
                </a:defRPr>
              </a:lvl1pPr>
              <a:lvl2pPr marL="742950" indent="-285750" eaLnBrk="0" hangingPunct="0">
                <a:spcBef>
                  <a:spcPct val="20000"/>
                </a:spcBef>
                <a:buChar char="–"/>
                <a:defRPr kumimoji="1" sz="2800">
                  <a:solidFill>
                    <a:schemeClr val="tx1"/>
                  </a:solidFill>
                  <a:latin typeface="굴림" charset="-127"/>
                  <a:ea typeface="굴림" charset="-127"/>
                </a:defRPr>
              </a:lvl2pPr>
              <a:lvl3pPr marL="1143000" indent="-228600" eaLnBrk="0" hangingPunct="0">
                <a:spcBef>
                  <a:spcPct val="20000"/>
                </a:spcBef>
                <a:buChar char="•"/>
                <a:defRPr kumimoji="1" sz="2400">
                  <a:solidFill>
                    <a:schemeClr val="tx1"/>
                  </a:solidFill>
                  <a:latin typeface="굴림" charset="-127"/>
                  <a:ea typeface="굴림" charset="-127"/>
                </a:defRPr>
              </a:lvl3pPr>
              <a:lvl4pPr marL="1600200" indent="-228600" eaLnBrk="0" hangingPunct="0">
                <a:spcBef>
                  <a:spcPct val="20000"/>
                </a:spcBef>
                <a:buChar char="–"/>
                <a:defRPr kumimoji="1" sz="2000">
                  <a:solidFill>
                    <a:schemeClr val="tx1"/>
                  </a:solidFill>
                  <a:latin typeface="굴림" charset="-127"/>
                  <a:ea typeface="굴림" charset="-127"/>
                </a:defRPr>
              </a:lvl4pPr>
              <a:lvl5pPr marL="2057400" indent="-228600" eaLnBrk="0" hangingPunct="0">
                <a:spcBef>
                  <a:spcPct val="20000"/>
                </a:spcBef>
                <a:buChar char="»"/>
                <a:defRPr kumimoji="1" sz="2000">
                  <a:solidFill>
                    <a:schemeClr val="tx1"/>
                  </a:solidFill>
                  <a:latin typeface="굴림" charset="-127"/>
                  <a:ea typeface="굴림" charset="-127"/>
                </a:defRPr>
              </a:lvl5pPr>
              <a:lvl6pPr marL="2514600" indent="-228600" eaLnBrk="0" fontAlgn="base" hangingPunct="0">
                <a:spcBef>
                  <a:spcPct val="20000"/>
                </a:spcBef>
                <a:spcAft>
                  <a:spcPct val="0"/>
                </a:spcAft>
                <a:buChar char="»"/>
                <a:defRPr kumimoji="1" sz="2000">
                  <a:solidFill>
                    <a:schemeClr val="tx1"/>
                  </a:solidFill>
                  <a:latin typeface="굴림" charset="-127"/>
                  <a:ea typeface="굴림" charset="-127"/>
                </a:defRPr>
              </a:lvl6pPr>
              <a:lvl7pPr marL="2971800" indent="-228600" eaLnBrk="0" fontAlgn="base" hangingPunct="0">
                <a:spcBef>
                  <a:spcPct val="20000"/>
                </a:spcBef>
                <a:spcAft>
                  <a:spcPct val="0"/>
                </a:spcAft>
                <a:buChar char="»"/>
                <a:defRPr kumimoji="1" sz="2000">
                  <a:solidFill>
                    <a:schemeClr val="tx1"/>
                  </a:solidFill>
                  <a:latin typeface="굴림" charset="-127"/>
                  <a:ea typeface="굴림" charset="-127"/>
                </a:defRPr>
              </a:lvl7pPr>
              <a:lvl8pPr marL="3429000" indent="-228600" eaLnBrk="0" fontAlgn="base" hangingPunct="0">
                <a:spcBef>
                  <a:spcPct val="20000"/>
                </a:spcBef>
                <a:spcAft>
                  <a:spcPct val="0"/>
                </a:spcAft>
                <a:buChar char="»"/>
                <a:defRPr kumimoji="1" sz="2000">
                  <a:solidFill>
                    <a:schemeClr val="tx1"/>
                  </a:solidFill>
                  <a:latin typeface="굴림" charset="-127"/>
                  <a:ea typeface="굴림" charset="-127"/>
                </a:defRPr>
              </a:lvl8pPr>
              <a:lvl9pPr marL="3886200" indent="-228600" eaLnBrk="0" fontAlgn="base" hangingPunct="0">
                <a:spcBef>
                  <a:spcPct val="20000"/>
                </a:spcBef>
                <a:spcAft>
                  <a:spcPct val="0"/>
                </a:spcAft>
                <a:buChar char="»"/>
                <a:defRPr kumimoji="1" sz="2000">
                  <a:solidFill>
                    <a:schemeClr val="tx1"/>
                  </a:solidFill>
                  <a:latin typeface="굴림" charset="-127"/>
                  <a:ea typeface="굴림" charset="-127"/>
                </a:defRPr>
              </a:lvl9pPr>
            </a:lstStyle>
            <a:p>
              <a:pPr eaLnBrk="1" hangingPunct="1">
                <a:spcBef>
                  <a:spcPct val="0"/>
                </a:spcBef>
                <a:buFontTx/>
                <a:buNone/>
              </a:pPr>
              <a:r>
                <a:rPr lang="vi-VN" altLang="ko-KR" sz="900" smtClean="0">
                  <a:latin typeface="Times New Roman" panose="02020603050405020304" pitchFamily="18" charset="0"/>
                  <a:ea typeface="Dotum" pitchFamily="50" charset="-127"/>
                  <a:cs typeface="Times New Roman" panose="02020603050405020304" pitchFamily="18" charset="0"/>
                </a:rPr>
                <a:t>tín </a:t>
              </a:r>
              <a:r>
                <a:rPr lang="vi-VN" altLang="ko-KR" sz="900" dirty="0" smtClean="0">
                  <a:latin typeface="Times New Roman" panose="02020603050405020304" pitchFamily="18" charset="0"/>
                  <a:ea typeface="Dotum" pitchFamily="50" charset="-127"/>
                  <a:cs typeface="Times New Roman" panose="02020603050405020304" pitchFamily="18" charset="0"/>
                </a:rPr>
                <a:t>hiệu điện</a:t>
              </a:r>
              <a:endParaRPr lang="ko-KR" altLang="en-US" sz="900" dirty="0">
                <a:latin typeface="Times New Roman" panose="02020603050405020304" pitchFamily="18" charset="0"/>
                <a:ea typeface="Dotum" pitchFamily="50" charset="-127"/>
                <a:cs typeface="Times New Roman" panose="02020603050405020304" pitchFamily="18" charset="0"/>
              </a:endParaRPr>
            </a:p>
          </p:txBody>
        </p:sp>
        <p:sp>
          <p:nvSpPr>
            <p:cNvPr id="7203" name="직사각형 6"/>
            <p:cNvSpPr>
              <a:spLocks noChangeArrowheads="1"/>
            </p:cNvSpPr>
            <p:nvPr/>
          </p:nvSpPr>
          <p:spPr bwMode="auto">
            <a:xfrm>
              <a:off x="4381500" y="6575574"/>
              <a:ext cx="215900" cy="69850"/>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anchor="ctr"/>
            <a:lstStyle>
              <a:lvl1pPr eaLnBrk="0" hangingPunct="0">
                <a:spcBef>
                  <a:spcPct val="20000"/>
                </a:spcBef>
                <a:buChar char="•"/>
                <a:defRPr kumimoji="1" sz="3200">
                  <a:solidFill>
                    <a:schemeClr val="tx1"/>
                  </a:solidFill>
                  <a:latin typeface="굴림" charset="-127"/>
                  <a:ea typeface="굴림" charset="-127"/>
                </a:defRPr>
              </a:lvl1pPr>
              <a:lvl2pPr marL="742950" indent="-285750" eaLnBrk="0" hangingPunct="0">
                <a:spcBef>
                  <a:spcPct val="20000"/>
                </a:spcBef>
                <a:buChar char="–"/>
                <a:defRPr kumimoji="1" sz="2800">
                  <a:solidFill>
                    <a:schemeClr val="tx1"/>
                  </a:solidFill>
                  <a:latin typeface="굴림" charset="-127"/>
                  <a:ea typeface="굴림" charset="-127"/>
                </a:defRPr>
              </a:lvl2pPr>
              <a:lvl3pPr marL="1143000" indent="-228600" eaLnBrk="0" hangingPunct="0">
                <a:spcBef>
                  <a:spcPct val="20000"/>
                </a:spcBef>
                <a:buChar char="•"/>
                <a:defRPr kumimoji="1" sz="2400">
                  <a:solidFill>
                    <a:schemeClr val="tx1"/>
                  </a:solidFill>
                  <a:latin typeface="굴림" charset="-127"/>
                  <a:ea typeface="굴림" charset="-127"/>
                </a:defRPr>
              </a:lvl3pPr>
              <a:lvl4pPr marL="1600200" indent="-228600" eaLnBrk="0" hangingPunct="0">
                <a:spcBef>
                  <a:spcPct val="20000"/>
                </a:spcBef>
                <a:buChar char="–"/>
                <a:defRPr kumimoji="1" sz="2000">
                  <a:solidFill>
                    <a:schemeClr val="tx1"/>
                  </a:solidFill>
                  <a:latin typeface="굴림" charset="-127"/>
                  <a:ea typeface="굴림" charset="-127"/>
                </a:defRPr>
              </a:lvl4pPr>
              <a:lvl5pPr marL="2057400" indent="-228600" eaLnBrk="0" hangingPunct="0">
                <a:spcBef>
                  <a:spcPct val="20000"/>
                </a:spcBef>
                <a:buChar char="»"/>
                <a:defRPr kumimoji="1" sz="2000">
                  <a:solidFill>
                    <a:schemeClr val="tx1"/>
                  </a:solidFill>
                  <a:latin typeface="굴림" charset="-127"/>
                  <a:ea typeface="굴림" charset="-127"/>
                </a:defRPr>
              </a:lvl5pPr>
              <a:lvl6pPr marL="2514600" indent="-228600" eaLnBrk="0" fontAlgn="base" hangingPunct="0">
                <a:spcBef>
                  <a:spcPct val="20000"/>
                </a:spcBef>
                <a:spcAft>
                  <a:spcPct val="0"/>
                </a:spcAft>
                <a:buChar char="»"/>
                <a:defRPr kumimoji="1" sz="2000">
                  <a:solidFill>
                    <a:schemeClr val="tx1"/>
                  </a:solidFill>
                  <a:latin typeface="굴림" charset="-127"/>
                  <a:ea typeface="굴림" charset="-127"/>
                </a:defRPr>
              </a:lvl6pPr>
              <a:lvl7pPr marL="2971800" indent="-228600" eaLnBrk="0" fontAlgn="base" hangingPunct="0">
                <a:spcBef>
                  <a:spcPct val="20000"/>
                </a:spcBef>
                <a:spcAft>
                  <a:spcPct val="0"/>
                </a:spcAft>
                <a:buChar char="»"/>
                <a:defRPr kumimoji="1" sz="2000">
                  <a:solidFill>
                    <a:schemeClr val="tx1"/>
                  </a:solidFill>
                  <a:latin typeface="굴림" charset="-127"/>
                  <a:ea typeface="굴림" charset="-127"/>
                </a:defRPr>
              </a:lvl7pPr>
              <a:lvl8pPr marL="3429000" indent="-228600" eaLnBrk="0" fontAlgn="base" hangingPunct="0">
                <a:spcBef>
                  <a:spcPct val="20000"/>
                </a:spcBef>
                <a:spcAft>
                  <a:spcPct val="0"/>
                </a:spcAft>
                <a:buChar char="»"/>
                <a:defRPr kumimoji="1" sz="2000">
                  <a:solidFill>
                    <a:schemeClr val="tx1"/>
                  </a:solidFill>
                  <a:latin typeface="굴림" charset="-127"/>
                  <a:ea typeface="굴림" charset="-127"/>
                </a:defRPr>
              </a:lvl8pPr>
              <a:lvl9pPr marL="3886200" indent="-228600" eaLnBrk="0" fontAlgn="base" hangingPunct="0">
                <a:spcBef>
                  <a:spcPct val="20000"/>
                </a:spcBef>
                <a:spcAft>
                  <a:spcPct val="0"/>
                </a:spcAft>
                <a:buChar char="»"/>
                <a:defRPr kumimoji="1" sz="2000">
                  <a:solidFill>
                    <a:schemeClr val="tx1"/>
                  </a:solidFill>
                  <a:latin typeface="굴림" charset="-127"/>
                  <a:ea typeface="굴림" charset="-127"/>
                </a:defRPr>
              </a:lvl9pPr>
            </a:lstStyle>
            <a:p>
              <a:pPr eaLnBrk="1" hangingPunct="1">
                <a:spcBef>
                  <a:spcPct val="0"/>
                </a:spcBef>
                <a:buFontTx/>
                <a:buNone/>
              </a:pPr>
              <a:endParaRPr lang="ko-KR" altLang="en-US" sz="900">
                <a:latin typeface="Dotum" pitchFamily="50" charset="-127"/>
                <a:ea typeface="Dotum" pitchFamily="50" charset="-127"/>
              </a:endParaRPr>
            </a:p>
          </p:txBody>
        </p:sp>
        <p:sp>
          <p:nvSpPr>
            <p:cNvPr id="7204" name="직사각형 41"/>
            <p:cNvSpPr>
              <a:spLocks noChangeArrowheads="1"/>
            </p:cNvSpPr>
            <p:nvPr/>
          </p:nvSpPr>
          <p:spPr bwMode="auto">
            <a:xfrm>
              <a:off x="4381500" y="6888312"/>
              <a:ext cx="234950" cy="95250"/>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anchor="ctr"/>
            <a:lstStyle>
              <a:lvl1pPr eaLnBrk="0" hangingPunct="0">
                <a:spcBef>
                  <a:spcPct val="20000"/>
                </a:spcBef>
                <a:buChar char="•"/>
                <a:defRPr kumimoji="1" sz="3200">
                  <a:solidFill>
                    <a:schemeClr val="tx1"/>
                  </a:solidFill>
                  <a:latin typeface="굴림" charset="-127"/>
                  <a:ea typeface="굴림" charset="-127"/>
                </a:defRPr>
              </a:lvl1pPr>
              <a:lvl2pPr marL="742950" indent="-285750" eaLnBrk="0" hangingPunct="0">
                <a:spcBef>
                  <a:spcPct val="20000"/>
                </a:spcBef>
                <a:buChar char="–"/>
                <a:defRPr kumimoji="1" sz="2800">
                  <a:solidFill>
                    <a:schemeClr val="tx1"/>
                  </a:solidFill>
                  <a:latin typeface="굴림" charset="-127"/>
                  <a:ea typeface="굴림" charset="-127"/>
                </a:defRPr>
              </a:lvl2pPr>
              <a:lvl3pPr marL="1143000" indent="-228600" eaLnBrk="0" hangingPunct="0">
                <a:spcBef>
                  <a:spcPct val="20000"/>
                </a:spcBef>
                <a:buChar char="•"/>
                <a:defRPr kumimoji="1" sz="2400">
                  <a:solidFill>
                    <a:schemeClr val="tx1"/>
                  </a:solidFill>
                  <a:latin typeface="굴림" charset="-127"/>
                  <a:ea typeface="굴림" charset="-127"/>
                </a:defRPr>
              </a:lvl3pPr>
              <a:lvl4pPr marL="1600200" indent="-228600" eaLnBrk="0" hangingPunct="0">
                <a:spcBef>
                  <a:spcPct val="20000"/>
                </a:spcBef>
                <a:buChar char="–"/>
                <a:defRPr kumimoji="1" sz="2000">
                  <a:solidFill>
                    <a:schemeClr val="tx1"/>
                  </a:solidFill>
                  <a:latin typeface="굴림" charset="-127"/>
                  <a:ea typeface="굴림" charset="-127"/>
                </a:defRPr>
              </a:lvl4pPr>
              <a:lvl5pPr marL="2057400" indent="-228600" eaLnBrk="0" hangingPunct="0">
                <a:spcBef>
                  <a:spcPct val="20000"/>
                </a:spcBef>
                <a:buChar char="»"/>
                <a:defRPr kumimoji="1" sz="2000">
                  <a:solidFill>
                    <a:schemeClr val="tx1"/>
                  </a:solidFill>
                  <a:latin typeface="굴림" charset="-127"/>
                  <a:ea typeface="굴림" charset="-127"/>
                </a:defRPr>
              </a:lvl5pPr>
              <a:lvl6pPr marL="2514600" indent="-228600" eaLnBrk="0" fontAlgn="base" hangingPunct="0">
                <a:spcBef>
                  <a:spcPct val="20000"/>
                </a:spcBef>
                <a:spcAft>
                  <a:spcPct val="0"/>
                </a:spcAft>
                <a:buChar char="»"/>
                <a:defRPr kumimoji="1" sz="2000">
                  <a:solidFill>
                    <a:schemeClr val="tx1"/>
                  </a:solidFill>
                  <a:latin typeface="굴림" charset="-127"/>
                  <a:ea typeface="굴림" charset="-127"/>
                </a:defRPr>
              </a:lvl6pPr>
              <a:lvl7pPr marL="2971800" indent="-228600" eaLnBrk="0" fontAlgn="base" hangingPunct="0">
                <a:spcBef>
                  <a:spcPct val="20000"/>
                </a:spcBef>
                <a:spcAft>
                  <a:spcPct val="0"/>
                </a:spcAft>
                <a:buChar char="»"/>
                <a:defRPr kumimoji="1" sz="2000">
                  <a:solidFill>
                    <a:schemeClr val="tx1"/>
                  </a:solidFill>
                  <a:latin typeface="굴림" charset="-127"/>
                  <a:ea typeface="굴림" charset="-127"/>
                </a:defRPr>
              </a:lvl7pPr>
              <a:lvl8pPr marL="3429000" indent="-228600" eaLnBrk="0" fontAlgn="base" hangingPunct="0">
                <a:spcBef>
                  <a:spcPct val="20000"/>
                </a:spcBef>
                <a:spcAft>
                  <a:spcPct val="0"/>
                </a:spcAft>
                <a:buChar char="»"/>
                <a:defRPr kumimoji="1" sz="2000">
                  <a:solidFill>
                    <a:schemeClr val="tx1"/>
                  </a:solidFill>
                  <a:latin typeface="굴림" charset="-127"/>
                  <a:ea typeface="굴림" charset="-127"/>
                </a:defRPr>
              </a:lvl8pPr>
              <a:lvl9pPr marL="3886200" indent="-228600" eaLnBrk="0" fontAlgn="base" hangingPunct="0">
                <a:spcBef>
                  <a:spcPct val="20000"/>
                </a:spcBef>
                <a:spcAft>
                  <a:spcPct val="0"/>
                </a:spcAft>
                <a:buChar char="»"/>
                <a:defRPr kumimoji="1" sz="2000">
                  <a:solidFill>
                    <a:schemeClr val="tx1"/>
                  </a:solidFill>
                  <a:latin typeface="굴림" charset="-127"/>
                  <a:ea typeface="굴림" charset="-127"/>
                </a:defRPr>
              </a:lvl9pPr>
            </a:lstStyle>
            <a:p>
              <a:pPr eaLnBrk="1" hangingPunct="1">
                <a:spcBef>
                  <a:spcPct val="0"/>
                </a:spcBef>
                <a:buFontTx/>
                <a:buNone/>
              </a:pPr>
              <a:endParaRPr lang="ko-KR" altLang="en-US" sz="900">
                <a:latin typeface="Dotum" pitchFamily="50" charset="-127"/>
                <a:ea typeface="Dotum" pitchFamily="50" charset="-127"/>
              </a:endParaRPr>
            </a:p>
          </p:txBody>
        </p:sp>
      </p:grpSp>
      <p:sp>
        <p:nvSpPr>
          <p:cNvPr id="37" name="TextBox 36"/>
          <p:cNvSpPr txBox="1"/>
          <p:nvPr/>
        </p:nvSpPr>
        <p:spPr>
          <a:xfrm>
            <a:off x="3212976" y="9690720"/>
            <a:ext cx="649537" cy="230832"/>
          </a:xfrm>
          <a:prstGeom prst="rect">
            <a:avLst/>
          </a:prstGeom>
          <a:noFill/>
        </p:spPr>
        <p:txBody>
          <a:bodyPr wrap="none" rtlCol="0">
            <a:spAutoFit/>
          </a:bodyPr>
          <a:lstStyle/>
          <a:p>
            <a:r>
              <a:rPr lang="en-US" smtClean="0"/>
              <a:t>Trang 07</a:t>
            </a:r>
            <a:endParaRPr lang="en-US"/>
          </a:p>
        </p:txBody>
      </p:sp>
      <p:sp>
        <p:nvSpPr>
          <p:cNvPr id="3" name="TextBox 2"/>
          <p:cNvSpPr txBox="1"/>
          <p:nvPr/>
        </p:nvSpPr>
        <p:spPr>
          <a:xfrm>
            <a:off x="3187638" y="238013"/>
            <a:ext cx="577974" cy="307777"/>
          </a:xfrm>
          <a:prstGeom prst="rect">
            <a:avLst/>
          </a:prstGeom>
          <a:noFill/>
        </p:spPr>
        <p:txBody>
          <a:bodyPr wrap="square" rtlCol="0">
            <a:spAutoFit/>
          </a:bodyPr>
          <a:lstStyle/>
          <a:p>
            <a:r>
              <a:rPr lang="vi-VN" sz="1400" smtClean="0"/>
              <a:t>Đề1</a:t>
            </a:r>
            <a:endParaRPr lang="en-US" sz="1400"/>
          </a:p>
        </p:txBody>
      </p:sp>
    </p:spTree>
    <p:extLst>
      <p:ext uri="{BB962C8B-B14F-4D97-AF65-F5344CB8AC3E}">
        <p14:creationId xmlns:p14="http://schemas.microsoft.com/office/powerpoint/2010/main" val="4269195985"/>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Line 6"/>
          <p:cNvSpPr>
            <a:spLocks noChangeShapeType="1"/>
          </p:cNvSpPr>
          <p:nvPr/>
        </p:nvSpPr>
        <p:spPr bwMode="auto">
          <a:xfrm>
            <a:off x="304801" y="608013"/>
            <a:ext cx="6248400" cy="0"/>
          </a:xfrm>
          <a:prstGeom prst="line">
            <a:avLst/>
          </a:prstGeom>
          <a:noFill/>
          <a:ln w="57150" cmpd="thinThick">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8196" name="Rectangle 3"/>
          <p:cNvSpPr>
            <a:spLocks noChangeArrowheads="1"/>
          </p:cNvSpPr>
          <p:nvPr/>
        </p:nvSpPr>
        <p:spPr bwMode="auto">
          <a:xfrm>
            <a:off x="304800" y="776288"/>
            <a:ext cx="3124200" cy="890111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rIns="54000"/>
          <a:lstStyle>
            <a:lvl1pPr marL="457200" indent="-457200" eaLnBrk="0" hangingPunct="0">
              <a:spcBef>
                <a:spcPct val="20000"/>
              </a:spcBef>
              <a:buChar char="•"/>
              <a:defRPr kumimoji="1" sz="3200">
                <a:solidFill>
                  <a:schemeClr val="tx1"/>
                </a:solidFill>
                <a:latin typeface="굴림" charset="-127"/>
                <a:ea typeface="굴림" charset="-127"/>
              </a:defRPr>
            </a:lvl1pPr>
            <a:lvl2pPr marL="742950" indent="-285750" eaLnBrk="0" hangingPunct="0">
              <a:spcBef>
                <a:spcPct val="20000"/>
              </a:spcBef>
              <a:buChar char="–"/>
              <a:defRPr kumimoji="1" sz="2800">
                <a:solidFill>
                  <a:schemeClr val="tx1"/>
                </a:solidFill>
                <a:latin typeface="굴림" charset="-127"/>
                <a:ea typeface="굴림" charset="-127"/>
              </a:defRPr>
            </a:lvl2pPr>
            <a:lvl3pPr marL="1143000" indent="-228600" eaLnBrk="0" hangingPunct="0">
              <a:spcBef>
                <a:spcPct val="20000"/>
              </a:spcBef>
              <a:buChar char="•"/>
              <a:defRPr kumimoji="1" sz="2400">
                <a:solidFill>
                  <a:schemeClr val="tx1"/>
                </a:solidFill>
                <a:latin typeface="굴림" charset="-127"/>
                <a:ea typeface="굴림" charset="-127"/>
              </a:defRPr>
            </a:lvl3pPr>
            <a:lvl4pPr marL="1600200" indent="-228600" eaLnBrk="0" hangingPunct="0">
              <a:spcBef>
                <a:spcPct val="20000"/>
              </a:spcBef>
              <a:buChar char="–"/>
              <a:defRPr kumimoji="1" sz="2000">
                <a:solidFill>
                  <a:schemeClr val="tx1"/>
                </a:solidFill>
                <a:latin typeface="굴림" charset="-127"/>
                <a:ea typeface="굴림" charset="-127"/>
              </a:defRPr>
            </a:lvl4pPr>
            <a:lvl5pPr marL="2057400" indent="-228600" eaLnBrk="0" hangingPunct="0">
              <a:spcBef>
                <a:spcPct val="20000"/>
              </a:spcBef>
              <a:buChar char="»"/>
              <a:defRPr kumimoji="1" sz="2000">
                <a:solidFill>
                  <a:schemeClr val="tx1"/>
                </a:solidFill>
                <a:latin typeface="굴림" charset="-127"/>
                <a:ea typeface="굴림" charset="-127"/>
              </a:defRPr>
            </a:lvl5pPr>
            <a:lvl6pPr marL="2514600" indent="-228600" eaLnBrk="0" fontAlgn="base" hangingPunct="0">
              <a:spcBef>
                <a:spcPct val="20000"/>
              </a:spcBef>
              <a:spcAft>
                <a:spcPct val="0"/>
              </a:spcAft>
              <a:buChar char="»"/>
              <a:defRPr kumimoji="1" sz="2000">
                <a:solidFill>
                  <a:schemeClr val="tx1"/>
                </a:solidFill>
                <a:latin typeface="굴림" charset="-127"/>
                <a:ea typeface="굴림" charset="-127"/>
              </a:defRPr>
            </a:lvl6pPr>
            <a:lvl7pPr marL="2971800" indent="-228600" eaLnBrk="0" fontAlgn="base" hangingPunct="0">
              <a:spcBef>
                <a:spcPct val="20000"/>
              </a:spcBef>
              <a:spcAft>
                <a:spcPct val="0"/>
              </a:spcAft>
              <a:buChar char="»"/>
              <a:defRPr kumimoji="1" sz="2000">
                <a:solidFill>
                  <a:schemeClr val="tx1"/>
                </a:solidFill>
                <a:latin typeface="굴림" charset="-127"/>
                <a:ea typeface="굴림" charset="-127"/>
              </a:defRPr>
            </a:lvl7pPr>
            <a:lvl8pPr marL="3429000" indent="-228600" eaLnBrk="0" fontAlgn="base" hangingPunct="0">
              <a:spcBef>
                <a:spcPct val="20000"/>
              </a:spcBef>
              <a:spcAft>
                <a:spcPct val="0"/>
              </a:spcAft>
              <a:buChar char="»"/>
              <a:defRPr kumimoji="1" sz="2000">
                <a:solidFill>
                  <a:schemeClr val="tx1"/>
                </a:solidFill>
                <a:latin typeface="굴림" charset="-127"/>
                <a:ea typeface="굴림" charset="-127"/>
              </a:defRPr>
            </a:lvl8pPr>
            <a:lvl9pPr marL="3886200" indent="-228600" eaLnBrk="0" fontAlgn="base" hangingPunct="0">
              <a:spcBef>
                <a:spcPct val="20000"/>
              </a:spcBef>
              <a:spcAft>
                <a:spcPct val="0"/>
              </a:spcAft>
              <a:buChar char="»"/>
              <a:defRPr kumimoji="1" sz="2000">
                <a:solidFill>
                  <a:schemeClr val="tx1"/>
                </a:solidFill>
                <a:latin typeface="굴림" charset="-127"/>
                <a:ea typeface="굴림" charset="-127"/>
              </a:defRPr>
            </a:lvl9pPr>
          </a:lstStyle>
          <a:p>
            <a:pPr eaLnBrk="1" hangingPunct="1">
              <a:spcBef>
                <a:spcPct val="0"/>
              </a:spcBef>
              <a:buFontTx/>
              <a:buNone/>
            </a:pPr>
            <a:endParaRPr lang="en-US" altLang="ko-KR" sz="900">
              <a:latin typeface="Dotum" pitchFamily="50" charset="-127"/>
              <a:ea typeface="Dotum" pitchFamily="50" charset="-127"/>
            </a:endParaRPr>
          </a:p>
          <a:p>
            <a:pPr eaLnBrk="1" hangingPunct="1">
              <a:spcBef>
                <a:spcPct val="0"/>
              </a:spcBef>
              <a:buFontTx/>
              <a:buNone/>
            </a:pPr>
            <a:endParaRPr lang="en-US" altLang="ko-KR" sz="900">
              <a:latin typeface="Dotum" pitchFamily="50" charset="-127"/>
              <a:ea typeface="Dotum" pitchFamily="50" charset="-127"/>
            </a:endParaRPr>
          </a:p>
        </p:txBody>
      </p:sp>
      <p:sp>
        <p:nvSpPr>
          <p:cNvPr id="8197" name="Rectangle 4"/>
          <p:cNvSpPr>
            <a:spLocks noChangeArrowheads="1"/>
          </p:cNvSpPr>
          <p:nvPr/>
        </p:nvSpPr>
        <p:spPr bwMode="auto">
          <a:xfrm>
            <a:off x="3455204" y="731838"/>
            <a:ext cx="3124200" cy="890111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marL="457200" indent="-457200" eaLnBrk="0" hangingPunct="0">
              <a:spcBef>
                <a:spcPct val="20000"/>
              </a:spcBef>
              <a:buChar char="•"/>
              <a:defRPr kumimoji="1" sz="3200">
                <a:solidFill>
                  <a:schemeClr val="tx1"/>
                </a:solidFill>
                <a:latin typeface="굴림" charset="-127"/>
                <a:ea typeface="굴림" charset="-127"/>
              </a:defRPr>
            </a:lvl1pPr>
            <a:lvl2pPr marL="742950" indent="-285750" eaLnBrk="0" hangingPunct="0">
              <a:spcBef>
                <a:spcPct val="20000"/>
              </a:spcBef>
              <a:buChar char="–"/>
              <a:defRPr kumimoji="1" sz="2800">
                <a:solidFill>
                  <a:schemeClr val="tx1"/>
                </a:solidFill>
                <a:latin typeface="굴림" charset="-127"/>
                <a:ea typeface="굴림" charset="-127"/>
              </a:defRPr>
            </a:lvl2pPr>
            <a:lvl3pPr marL="1143000" indent="-228600" eaLnBrk="0" hangingPunct="0">
              <a:spcBef>
                <a:spcPct val="20000"/>
              </a:spcBef>
              <a:buChar char="•"/>
              <a:defRPr kumimoji="1" sz="2400">
                <a:solidFill>
                  <a:schemeClr val="tx1"/>
                </a:solidFill>
                <a:latin typeface="굴림" charset="-127"/>
                <a:ea typeface="굴림" charset="-127"/>
              </a:defRPr>
            </a:lvl3pPr>
            <a:lvl4pPr marL="1600200" indent="-228600" eaLnBrk="0" hangingPunct="0">
              <a:spcBef>
                <a:spcPct val="20000"/>
              </a:spcBef>
              <a:buChar char="–"/>
              <a:defRPr kumimoji="1" sz="2000">
                <a:solidFill>
                  <a:schemeClr val="tx1"/>
                </a:solidFill>
                <a:latin typeface="굴림" charset="-127"/>
                <a:ea typeface="굴림" charset="-127"/>
              </a:defRPr>
            </a:lvl4pPr>
            <a:lvl5pPr marL="2057400" indent="-228600" eaLnBrk="0" hangingPunct="0">
              <a:spcBef>
                <a:spcPct val="20000"/>
              </a:spcBef>
              <a:buChar char="»"/>
              <a:defRPr kumimoji="1" sz="2000">
                <a:solidFill>
                  <a:schemeClr val="tx1"/>
                </a:solidFill>
                <a:latin typeface="굴림" charset="-127"/>
                <a:ea typeface="굴림" charset="-127"/>
              </a:defRPr>
            </a:lvl5pPr>
            <a:lvl6pPr marL="2514600" indent="-228600" eaLnBrk="0" fontAlgn="base" hangingPunct="0">
              <a:spcBef>
                <a:spcPct val="20000"/>
              </a:spcBef>
              <a:spcAft>
                <a:spcPct val="0"/>
              </a:spcAft>
              <a:buChar char="»"/>
              <a:defRPr kumimoji="1" sz="2000">
                <a:solidFill>
                  <a:schemeClr val="tx1"/>
                </a:solidFill>
                <a:latin typeface="굴림" charset="-127"/>
                <a:ea typeface="굴림" charset="-127"/>
              </a:defRPr>
            </a:lvl6pPr>
            <a:lvl7pPr marL="2971800" indent="-228600" eaLnBrk="0" fontAlgn="base" hangingPunct="0">
              <a:spcBef>
                <a:spcPct val="20000"/>
              </a:spcBef>
              <a:spcAft>
                <a:spcPct val="0"/>
              </a:spcAft>
              <a:buChar char="»"/>
              <a:defRPr kumimoji="1" sz="2000">
                <a:solidFill>
                  <a:schemeClr val="tx1"/>
                </a:solidFill>
                <a:latin typeface="굴림" charset="-127"/>
                <a:ea typeface="굴림" charset="-127"/>
              </a:defRPr>
            </a:lvl7pPr>
            <a:lvl8pPr marL="3429000" indent="-228600" eaLnBrk="0" fontAlgn="base" hangingPunct="0">
              <a:spcBef>
                <a:spcPct val="20000"/>
              </a:spcBef>
              <a:spcAft>
                <a:spcPct val="0"/>
              </a:spcAft>
              <a:buChar char="»"/>
              <a:defRPr kumimoji="1" sz="2000">
                <a:solidFill>
                  <a:schemeClr val="tx1"/>
                </a:solidFill>
                <a:latin typeface="굴림" charset="-127"/>
                <a:ea typeface="굴림" charset="-127"/>
              </a:defRPr>
            </a:lvl8pPr>
            <a:lvl9pPr marL="3886200" indent="-228600" eaLnBrk="0" fontAlgn="base" hangingPunct="0">
              <a:spcBef>
                <a:spcPct val="20000"/>
              </a:spcBef>
              <a:spcAft>
                <a:spcPct val="0"/>
              </a:spcAft>
              <a:buChar char="»"/>
              <a:defRPr kumimoji="1" sz="2000">
                <a:solidFill>
                  <a:schemeClr val="tx1"/>
                </a:solidFill>
                <a:latin typeface="굴림" charset="-127"/>
                <a:ea typeface="굴림" charset="-127"/>
              </a:defRPr>
            </a:lvl9pPr>
          </a:lstStyle>
          <a:p>
            <a:pPr eaLnBrk="1" hangingPunct="1">
              <a:spcBef>
                <a:spcPct val="0"/>
              </a:spcBef>
              <a:buFontTx/>
              <a:buNone/>
            </a:pPr>
            <a:endParaRPr lang="ko-KR" altLang="ko-KR" sz="900">
              <a:latin typeface="Dotum" pitchFamily="50" charset="-127"/>
              <a:ea typeface="Dotum" pitchFamily="50" charset="-127"/>
            </a:endParaRPr>
          </a:p>
        </p:txBody>
      </p:sp>
      <p:sp>
        <p:nvSpPr>
          <p:cNvPr id="8199" name="Rectangle 144"/>
          <p:cNvSpPr>
            <a:spLocks noChangeArrowheads="1"/>
          </p:cNvSpPr>
          <p:nvPr/>
        </p:nvSpPr>
        <p:spPr bwMode="auto">
          <a:xfrm>
            <a:off x="3409950" y="5085240"/>
            <a:ext cx="3143250" cy="14519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har char="•"/>
              <a:defRPr kumimoji="1" sz="3200">
                <a:solidFill>
                  <a:schemeClr val="tx1"/>
                </a:solidFill>
                <a:latin typeface="굴림" charset="-127"/>
                <a:ea typeface="굴림" charset="-127"/>
              </a:defRPr>
            </a:lvl1pPr>
            <a:lvl2pPr marL="742950" indent="-285750" eaLnBrk="0" hangingPunct="0">
              <a:spcBef>
                <a:spcPct val="20000"/>
              </a:spcBef>
              <a:buChar char="–"/>
              <a:defRPr kumimoji="1" sz="2800">
                <a:solidFill>
                  <a:schemeClr val="tx1"/>
                </a:solidFill>
                <a:latin typeface="굴림" charset="-127"/>
                <a:ea typeface="굴림" charset="-127"/>
              </a:defRPr>
            </a:lvl2pPr>
            <a:lvl3pPr marL="1143000" indent="-228600" eaLnBrk="0" hangingPunct="0">
              <a:spcBef>
                <a:spcPct val="20000"/>
              </a:spcBef>
              <a:buChar char="•"/>
              <a:defRPr kumimoji="1" sz="2400">
                <a:solidFill>
                  <a:schemeClr val="tx1"/>
                </a:solidFill>
                <a:latin typeface="굴림" charset="-127"/>
                <a:ea typeface="굴림" charset="-127"/>
              </a:defRPr>
            </a:lvl3pPr>
            <a:lvl4pPr marL="1600200" indent="-228600" eaLnBrk="0" hangingPunct="0">
              <a:spcBef>
                <a:spcPct val="20000"/>
              </a:spcBef>
              <a:buChar char="–"/>
              <a:defRPr kumimoji="1" sz="2000">
                <a:solidFill>
                  <a:schemeClr val="tx1"/>
                </a:solidFill>
                <a:latin typeface="굴림" charset="-127"/>
                <a:ea typeface="굴림" charset="-127"/>
              </a:defRPr>
            </a:lvl4pPr>
            <a:lvl5pPr marL="2057400" indent="-228600" eaLnBrk="0" hangingPunct="0">
              <a:spcBef>
                <a:spcPct val="20000"/>
              </a:spcBef>
              <a:buChar char="»"/>
              <a:defRPr kumimoji="1" sz="2000">
                <a:solidFill>
                  <a:schemeClr val="tx1"/>
                </a:solidFill>
                <a:latin typeface="굴림" charset="-127"/>
                <a:ea typeface="굴림" charset="-127"/>
              </a:defRPr>
            </a:lvl5pPr>
            <a:lvl6pPr marL="2514600" indent="-228600" eaLnBrk="0" fontAlgn="base" hangingPunct="0">
              <a:spcBef>
                <a:spcPct val="20000"/>
              </a:spcBef>
              <a:spcAft>
                <a:spcPct val="0"/>
              </a:spcAft>
              <a:buChar char="»"/>
              <a:defRPr kumimoji="1" sz="2000">
                <a:solidFill>
                  <a:schemeClr val="tx1"/>
                </a:solidFill>
                <a:latin typeface="굴림" charset="-127"/>
                <a:ea typeface="굴림" charset="-127"/>
              </a:defRPr>
            </a:lvl6pPr>
            <a:lvl7pPr marL="2971800" indent="-228600" eaLnBrk="0" fontAlgn="base" hangingPunct="0">
              <a:spcBef>
                <a:spcPct val="20000"/>
              </a:spcBef>
              <a:spcAft>
                <a:spcPct val="0"/>
              </a:spcAft>
              <a:buChar char="»"/>
              <a:defRPr kumimoji="1" sz="2000">
                <a:solidFill>
                  <a:schemeClr val="tx1"/>
                </a:solidFill>
                <a:latin typeface="굴림" charset="-127"/>
                <a:ea typeface="굴림" charset="-127"/>
              </a:defRPr>
            </a:lvl7pPr>
            <a:lvl8pPr marL="3429000" indent="-228600" eaLnBrk="0" fontAlgn="base" hangingPunct="0">
              <a:spcBef>
                <a:spcPct val="20000"/>
              </a:spcBef>
              <a:spcAft>
                <a:spcPct val="0"/>
              </a:spcAft>
              <a:buChar char="»"/>
              <a:defRPr kumimoji="1" sz="2000">
                <a:solidFill>
                  <a:schemeClr val="tx1"/>
                </a:solidFill>
                <a:latin typeface="굴림" charset="-127"/>
                <a:ea typeface="굴림" charset="-127"/>
              </a:defRPr>
            </a:lvl8pPr>
            <a:lvl9pPr marL="3886200" indent="-228600" eaLnBrk="0" fontAlgn="base" hangingPunct="0">
              <a:spcBef>
                <a:spcPct val="20000"/>
              </a:spcBef>
              <a:spcAft>
                <a:spcPct val="0"/>
              </a:spcAft>
              <a:buChar char="»"/>
              <a:defRPr kumimoji="1" sz="2000">
                <a:solidFill>
                  <a:schemeClr val="tx1"/>
                </a:solidFill>
                <a:latin typeface="굴림" charset="-127"/>
                <a:ea typeface="굴림" charset="-127"/>
              </a:defRPr>
            </a:lvl9pPr>
          </a:lstStyle>
          <a:p>
            <a:pPr eaLnBrk="1" hangingPunct="1">
              <a:spcBef>
                <a:spcPct val="0"/>
              </a:spcBef>
              <a:buFontTx/>
              <a:buNone/>
            </a:pPr>
            <a:r>
              <a:rPr lang="en-US" altLang="ko-KR" sz="950" dirty="0">
                <a:latin typeface="LG Smart_H Regular" panose="020B0600000101010101" pitchFamily="34" charset="-127"/>
                <a:ea typeface="LG Smart_H Regular" panose="020B0600000101010101" pitchFamily="34" charset="-127"/>
                <a:cs typeface="Times New Roman" panose="02020603050405020304" pitchFamily="18" charset="0"/>
              </a:rPr>
              <a:t>59. </a:t>
            </a:r>
            <a:r>
              <a:rPr lang="vi-VN" altLang="ko-KR" sz="950" dirty="0">
                <a:latin typeface="LG Smart_H Regular" panose="020B0600000101010101" pitchFamily="34" charset="-127"/>
                <a:ea typeface="LG Smart_H Regular" panose="020B0600000101010101" pitchFamily="34" charset="-127"/>
                <a:cs typeface="Times New Roman" panose="02020603050405020304" pitchFamily="18" charset="0"/>
              </a:rPr>
              <a:t>Chọn phương án đúng về giải thích tính năng nổi bật của rơ le</a:t>
            </a:r>
            <a:r>
              <a:rPr lang="ko-KR" altLang="en-US" sz="950" dirty="0">
                <a:latin typeface="LG Smart_H Regular" panose="020B0600000101010101" pitchFamily="34" charset="-127"/>
                <a:ea typeface="LG Smart_H Regular" panose="020B0600000101010101" pitchFamily="34" charset="-127"/>
                <a:cs typeface="Times New Roman" panose="02020603050405020304" pitchFamily="18" charset="0"/>
              </a:rPr>
              <a:t> </a:t>
            </a:r>
            <a:r>
              <a:rPr lang="en-US" altLang="ko-KR" sz="950" dirty="0">
                <a:latin typeface="LG Smart_H Regular" panose="020B0600000101010101" pitchFamily="34" charset="-127"/>
                <a:ea typeface="LG Smart_H Regular" panose="020B0600000101010101" pitchFamily="34" charset="-127"/>
                <a:cs typeface="Times New Roman" panose="02020603050405020304" pitchFamily="18" charset="0"/>
              </a:rPr>
              <a:t>?   </a:t>
            </a:r>
          </a:p>
          <a:p>
            <a:pPr eaLnBrk="1" hangingPunct="1">
              <a:spcBef>
                <a:spcPct val="0"/>
              </a:spcBef>
              <a:buFontTx/>
              <a:buNone/>
            </a:pPr>
            <a:endParaRPr lang="en-US" altLang="ko-KR" sz="950" dirty="0">
              <a:latin typeface="LG Smart_H Regular" panose="020B0600000101010101" pitchFamily="34" charset="-127"/>
              <a:ea typeface="LG Smart_H Regular" panose="020B0600000101010101" pitchFamily="34" charset="-127"/>
              <a:cs typeface="Times New Roman" panose="02020603050405020304" pitchFamily="18" charset="0"/>
            </a:endParaRPr>
          </a:p>
          <a:p>
            <a:pPr eaLnBrk="1" hangingPunct="1">
              <a:spcBef>
                <a:spcPct val="0"/>
              </a:spcBef>
              <a:buFontTx/>
              <a:buNone/>
            </a:pPr>
            <a:r>
              <a:rPr lang="en-US" altLang="ko-KR" sz="950" dirty="0">
                <a:latin typeface="LG Smart_H Regular" panose="020B0600000101010101" pitchFamily="34" charset="-127"/>
                <a:ea typeface="LG Smart_H Regular" panose="020B0600000101010101" pitchFamily="34" charset="-127"/>
                <a:cs typeface="Times New Roman" panose="02020603050405020304" pitchFamily="18" charset="0"/>
              </a:rPr>
              <a:t>[</a:t>
            </a:r>
            <a:r>
              <a:rPr lang="vi-VN" altLang="ko-KR" sz="950" dirty="0">
                <a:latin typeface="LG Smart_H Regular" panose="020B0600000101010101" pitchFamily="34" charset="-127"/>
                <a:ea typeface="LG Smart_H Regular" panose="020B0600000101010101" pitchFamily="34" charset="-127"/>
                <a:cs typeface="Times New Roman" panose="02020603050405020304" pitchFamily="18" charset="0"/>
              </a:rPr>
              <a:t>Ví dụ</a:t>
            </a:r>
            <a:r>
              <a:rPr lang="en-US" altLang="ko-KR" sz="950" dirty="0">
                <a:latin typeface="LG Smart_H Regular" panose="020B0600000101010101" pitchFamily="34" charset="-127"/>
                <a:ea typeface="LG Smart_H Regular" panose="020B0600000101010101" pitchFamily="34" charset="-127"/>
                <a:cs typeface="Times New Roman" panose="02020603050405020304" pitchFamily="18" charset="0"/>
              </a:rPr>
              <a:t>] </a:t>
            </a:r>
            <a:r>
              <a:rPr lang="vi-VN" altLang="ko-KR" sz="950" dirty="0">
                <a:latin typeface="LG Smart_H Regular" panose="020B0600000101010101" pitchFamily="34" charset="-127"/>
                <a:ea typeface="LG Smart_H Regular" panose="020B0600000101010101" pitchFamily="34" charset="-127"/>
                <a:cs typeface="Times New Roman" panose="02020603050405020304" pitchFamily="18" charset="0"/>
              </a:rPr>
              <a:t>Khi nhập công suất tiêu thụ của cuộn rơ le tại tiếp điểm đầu ra dòng điện có thể cấp lên đến vài chục lần</a:t>
            </a:r>
            <a:endParaRPr lang="en-US" altLang="ko-KR" sz="950" dirty="0">
              <a:latin typeface="LG Smart_H Regular" panose="020B0600000101010101" pitchFamily="34" charset="-127"/>
              <a:ea typeface="LG Smart_H Regular" panose="020B0600000101010101" pitchFamily="34" charset="-127"/>
              <a:cs typeface="Times New Roman" panose="02020603050405020304" pitchFamily="18" charset="0"/>
            </a:endParaRPr>
          </a:p>
          <a:p>
            <a:pPr eaLnBrk="1" hangingPunct="1">
              <a:spcBef>
                <a:spcPct val="0"/>
              </a:spcBef>
              <a:buFontTx/>
              <a:buNone/>
            </a:pPr>
            <a:r>
              <a:rPr lang="en-US" altLang="ko-KR" sz="950" dirty="0">
                <a:latin typeface="LG Smart_H Regular" panose="020B0600000101010101" pitchFamily="34" charset="-127"/>
                <a:ea typeface="LG Smart_H Regular" panose="020B0600000101010101" pitchFamily="34" charset="-127"/>
                <a:cs typeface="Times New Roman" panose="02020603050405020304" pitchFamily="18" charset="0"/>
              </a:rPr>
              <a:t>                   </a:t>
            </a:r>
            <a:r>
              <a:rPr lang="en-US" altLang="ko-KR" sz="950" dirty="0" smtClean="0">
                <a:latin typeface="LG Smart_H Regular" panose="020B0600000101010101" pitchFamily="34" charset="-127"/>
                <a:ea typeface="LG Smart_H Regular" panose="020B0600000101010101" pitchFamily="34" charset="-127"/>
                <a:cs typeface="Times New Roman" panose="02020603050405020304" pitchFamily="18" charset="0"/>
              </a:rPr>
              <a:t>                                                                  </a:t>
            </a:r>
            <a:endParaRPr lang="en-US" altLang="ko-KR" sz="950" dirty="0">
              <a:latin typeface="LG Smart_H Regular" panose="020B0600000101010101" pitchFamily="34" charset="-127"/>
              <a:ea typeface="LG Smart_H Regular" panose="020B0600000101010101" pitchFamily="34" charset="-127"/>
              <a:cs typeface="Times New Roman" panose="02020603050405020304" pitchFamily="18" charset="0"/>
            </a:endParaRPr>
          </a:p>
          <a:p>
            <a:pPr eaLnBrk="1" hangingPunct="1">
              <a:spcBef>
                <a:spcPct val="0"/>
              </a:spcBef>
              <a:buFontTx/>
              <a:buNone/>
            </a:pPr>
            <a:r>
              <a:rPr lang="en-US" altLang="ko-KR" sz="950" dirty="0">
                <a:latin typeface="LG Smart_H Regular" panose="020B0600000101010101" pitchFamily="34" charset="-127"/>
                <a:ea typeface="LG Smart_H Regular" panose="020B0600000101010101" pitchFamily="34" charset="-127"/>
                <a:cs typeface="Times New Roman" panose="02020603050405020304" pitchFamily="18" charset="0"/>
              </a:rPr>
              <a:t>A</a:t>
            </a:r>
            <a:r>
              <a:rPr lang="en-US" altLang="ko-KR" sz="950" smtClean="0">
                <a:latin typeface="LG Smart_H Regular" panose="020B0600000101010101" pitchFamily="34" charset="-127"/>
                <a:ea typeface="LG Smart_H Regular" panose="020B0600000101010101" pitchFamily="34" charset="-127"/>
                <a:cs typeface="Times New Roman" panose="02020603050405020304" pitchFamily="18" charset="0"/>
              </a:rPr>
              <a:t> </a:t>
            </a:r>
            <a:r>
              <a:rPr lang="vi-VN" altLang="ko-KR" sz="950" dirty="0">
                <a:latin typeface="LG Smart_H Regular" panose="020B0600000101010101" pitchFamily="34" charset="-127"/>
                <a:ea typeface="LG Smart_H Regular" panose="020B0600000101010101" pitchFamily="34" charset="-127"/>
                <a:cs typeface="Times New Roman" panose="02020603050405020304" pitchFamily="18" charset="0"/>
              </a:rPr>
              <a:t>Tính năng ghi </a:t>
            </a:r>
            <a:r>
              <a:rPr lang="vi-VN" altLang="ko-KR" sz="950">
                <a:latin typeface="LG Smart_H Regular" panose="020B0600000101010101" pitchFamily="34" charset="-127"/>
                <a:ea typeface="LG Smart_H Regular" panose="020B0600000101010101" pitchFamily="34" charset="-127"/>
                <a:cs typeface="Times New Roman" panose="02020603050405020304" pitchFamily="18" charset="0"/>
              </a:rPr>
              <a:t>nhớ</a:t>
            </a:r>
            <a:r>
              <a:rPr lang="ko-KR" altLang="en-US" sz="950">
                <a:latin typeface="LG Smart_H Regular" panose="020B0600000101010101" pitchFamily="34" charset="-127"/>
                <a:ea typeface="LG Smart_H Regular" panose="020B0600000101010101" pitchFamily="34" charset="-127"/>
                <a:cs typeface="Times New Roman" panose="02020603050405020304" pitchFamily="18" charset="0"/>
              </a:rPr>
              <a:t>   </a:t>
            </a:r>
            <a:r>
              <a:rPr lang="ko-KR" altLang="en-US" sz="950" smtClean="0">
                <a:latin typeface="LG Smart_H Regular" panose="020B0600000101010101" pitchFamily="34" charset="-127"/>
                <a:ea typeface="LG Smart_H Regular" panose="020B0600000101010101" pitchFamily="34" charset="-127"/>
                <a:cs typeface="Times New Roman" panose="02020603050405020304" pitchFamily="18" charset="0"/>
              </a:rPr>
              <a:t>  </a:t>
            </a:r>
            <a:r>
              <a:rPr lang="en-US" altLang="ko-KR" sz="950" smtClean="0">
                <a:latin typeface="LG Smart_H Regular" panose="020B0600000101010101" pitchFamily="34" charset="-127"/>
                <a:ea typeface="LG Smart_H Regular" panose="020B0600000101010101" pitchFamily="34" charset="-127"/>
                <a:cs typeface="Times New Roman" panose="02020603050405020304" pitchFamily="18" charset="0"/>
              </a:rPr>
              <a:t>B</a:t>
            </a:r>
            <a:r>
              <a:rPr lang="ko-KR" altLang="en-US" sz="950" smtClean="0">
                <a:latin typeface="LG Smart_H Regular" panose="020B0600000101010101" pitchFamily="34" charset="-127"/>
                <a:ea typeface="LG Smart_H Regular" panose="020B0600000101010101" pitchFamily="34" charset="-127"/>
                <a:cs typeface="Times New Roman" panose="02020603050405020304" pitchFamily="18" charset="0"/>
              </a:rPr>
              <a:t> </a:t>
            </a:r>
            <a:r>
              <a:rPr lang="vi-VN" altLang="ko-KR" sz="950" dirty="0">
                <a:latin typeface="LG Smart_H Regular" panose="020B0600000101010101" pitchFamily="34" charset="-127"/>
                <a:ea typeface="LG Smart_H Regular" panose="020B0600000101010101" pitchFamily="34" charset="-127"/>
                <a:cs typeface="Times New Roman" panose="02020603050405020304" pitchFamily="18" charset="0"/>
              </a:rPr>
              <a:t>Tính năng phân nhánh</a:t>
            </a:r>
            <a:endParaRPr lang="en-US" altLang="ko-KR" sz="950" dirty="0">
              <a:latin typeface="LG Smart_H Regular" panose="020B0600000101010101" pitchFamily="34" charset="-127"/>
              <a:ea typeface="LG Smart_H Regular" panose="020B0600000101010101" pitchFamily="34" charset="-127"/>
              <a:cs typeface="Times New Roman" panose="02020603050405020304" pitchFamily="18" charset="0"/>
            </a:endParaRPr>
          </a:p>
          <a:p>
            <a:pPr eaLnBrk="1" hangingPunct="1">
              <a:lnSpc>
                <a:spcPct val="130000"/>
              </a:lnSpc>
              <a:spcBef>
                <a:spcPct val="0"/>
              </a:spcBef>
              <a:buFontTx/>
              <a:buNone/>
            </a:pPr>
            <a:r>
              <a:rPr lang="en-US" altLang="ko-KR" sz="950" dirty="0">
                <a:latin typeface="LG Smart_H Regular" panose="020B0600000101010101" pitchFamily="34" charset="-127"/>
                <a:ea typeface="LG Smart_H Regular" panose="020B0600000101010101" pitchFamily="34" charset="-127"/>
                <a:cs typeface="Times New Roman" panose="02020603050405020304" pitchFamily="18" charset="0"/>
              </a:rPr>
              <a:t>C</a:t>
            </a:r>
            <a:r>
              <a:rPr lang="ko-KR" altLang="en-US" sz="950" smtClean="0">
                <a:latin typeface="LG Smart_H Regular" panose="020B0600000101010101" pitchFamily="34" charset="-127"/>
                <a:ea typeface="LG Smart_H Regular" panose="020B0600000101010101" pitchFamily="34" charset="-127"/>
                <a:cs typeface="Times New Roman" panose="02020603050405020304" pitchFamily="18" charset="0"/>
              </a:rPr>
              <a:t> </a:t>
            </a:r>
            <a:r>
              <a:rPr lang="vi-VN" altLang="ko-KR" sz="950" dirty="0">
                <a:latin typeface="LG Smart_H Regular" panose="020B0600000101010101" pitchFamily="34" charset="-127"/>
                <a:ea typeface="LG Smart_H Regular" panose="020B0600000101010101" pitchFamily="34" charset="-127"/>
                <a:cs typeface="Times New Roman" panose="02020603050405020304" pitchFamily="18" charset="0"/>
              </a:rPr>
              <a:t>Tính năng khuyếch </a:t>
            </a:r>
            <a:r>
              <a:rPr lang="vi-VN" altLang="ko-KR" sz="950">
                <a:latin typeface="LG Smart_H Regular" panose="020B0600000101010101" pitchFamily="34" charset="-127"/>
                <a:ea typeface="LG Smart_H Regular" panose="020B0600000101010101" pitchFamily="34" charset="-127"/>
                <a:cs typeface="Times New Roman" panose="02020603050405020304" pitchFamily="18" charset="0"/>
              </a:rPr>
              <a:t>đại</a:t>
            </a:r>
            <a:r>
              <a:rPr lang="ko-KR" altLang="en-US" sz="950">
                <a:latin typeface="LG Smart_H Regular" panose="020B0600000101010101" pitchFamily="34" charset="-127"/>
                <a:ea typeface="LG Smart_H Regular" panose="020B0600000101010101" pitchFamily="34" charset="-127"/>
                <a:cs typeface="Times New Roman" panose="02020603050405020304" pitchFamily="18" charset="0"/>
              </a:rPr>
              <a:t>   </a:t>
            </a:r>
            <a:r>
              <a:rPr lang="en-US" altLang="ko-KR" sz="950" smtClean="0">
                <a:latin typeface="LG Smart_H Regular" panose="020B0600000101010101" pitchFamily="34" charset="-127"/>
                <a:ea typeface="LG Smart_H Regular" panose="020B0600000101010101" pitchFamily="34" charset="-127"/>
                <a:cs typeface="Times New Roman" panose="02020603050405020304" pitchFamily="18" charset="0"/>
              </a:rPr>
              <a:t>D</a:t>
            </a:r>
            <a:r>
              <a:rPr lang="ko-KR" altLang="en-US" sz="950" smtClean="0">
                <a:latin typeface="LG Smart_H Regular" panose="020B0600000101010101" pitchFamily="34" charset="-127"/>
                <a:ea typeface="LG Smart_H Regular" panose="020B0600000101010101" pitchFamily="34" charset="-127"/>
                <a:cs typeface="Times New Roman" panose="02020603050405020304" pitchFamily="18" charset="0"/>
              </a:rPr>
              <a:t> </a:t>
            </a:r>
            <a:r>
              <a:rPr lang="vi-VN" altLang="ko-KR" sz="950" dirty="0">
                <a:latin typeface="LG Smart_H Regular" panose="020B0600000101010101" pitchFamily="34" charset="-127"/>
                <a:ea typeface="LG Smart_H Regular" panose="020B0600000101010101" pitchFamily="34" charset="-127"/>
                <a:cs typeface="Times New Roman" panose="02020603050405020304" pitchFamily="18" charset="0"/>
              </a:rPr>
              <a:t>Tính năng thay đổi</a:t>
            </a:r>
            <a:endParaRPr lang="ko-KR" altLang="en-US" sz="950" dirty="0">
              <a:latin typeface="LG Smart_H Regular" panose="020B0600000101010101" pitchFamily="34" charset="-127"/>
              <a:ea typeface="LG Smart_H Regular" panose="020B0600000101010101" pitchFamily="34" charset="-127"/>
              <a:cs typeface="Times New Roman" panose="02020603050405020304" pitchFamily="18" charset="0"/>
            </a:endParaRPr>
          </a:p>
        </p:txBody>
      </p:sp>
      <p:sp>
        <p:nvSpPr>
          <p:cNvPr id="8202" name="Rectangle 170"/>
          <p:cNvSpPr>
            <a:spLocks noChangeArrowheads="1"/>
          </p:cNvSpPr>
          <p:nvPr/>
        </p:nvSpPr>
        <p:spPr bwMode="auto">
          <a:xfrm>
            <a:off x="3429000" y="6465167"/>
            <a:ext cx="3124200" cy="3162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spcBef>
                <a:spcPct val="20000"/>
              </a:spcBef>
              <a:buChar char="•"/>
              <a:defRPr kumimoji="1" sz="3200">
                <a:solidFill>
                  <a:schemeClr val="tx1"/>
                </a:solidFill>
                <a:latin typeface="굴림" charset="-127"/>
                <a:ea typeface="굴림" charset="-127"/>
              </a:defRPr>
            </a:lvl1pPr>
            <a:lvl2pPr marL="742950" indent="-285750" eaLnBrk="0" hangingPunct="0">
              <a:spcBef>
                <a:spcPct val="20000"/>
              </a:spcBef>
              <a:buChar char="–"/>
              <a:defRPr kumimoji="1" sz="2800">
                <a:solidFill>
                  <a:schemeClr val="tx1"/>
                </a:solidFill>
                <a:latin typeface="굴림" charset="-127"/>
                <a:ea typeface="굴림" charset="-127"/>
              </a:defRPr>
            </a:lvl2pPr>
            <a:lvl3pPr marL="1143000" indent="-228600" eaLnBrk="0" hangingPunct="0">
              <a:spcBef>
                <a:spcPct val="20000"/>
              </a:spcBef>
              <a:buChar char="•"/>
              <a:defRPr kumimoji="1" sz="2400">
                <a:solidFill>
                  <a:schemeClr val="tx1"/>
                </a:solidFill>
                <a:latin typeface="굴림" charset="-127"/>
                <a:ea typeface="굴림" charset="-127"/>
              </a:defRPr>
            </a:lvl3pPr>
            <a:lvl4pPr marL="1600200" indent="-228600" eaLnBrk="0" hangingPunct="0">
              <a:spcBef>
                <a:spcPct val="20000"/>
              </a:spcBef>
              <a:buChar char="–"/>
              <a:defRPr kumimoji="1" sz="2000">
                <a:solidFill>
                  <a:schemeClr val="tx1"/>
                </a:solidFill>
                <a:latin typeface="굴림" charset="-127"/>
                <a:ea typeface="굴림" charset="-127"/>
              </a:defRPr>
            </a:lvl4pPr>
            <a:lvl5pPr marL="2057400" indent="-228600" eaLnBrk="0" hangingPunct="0">
              <a:spcBef>
                <a:spcPct val="20000"/>
              </a:spcBef>
              <a:buChar char="»"/>
              <a:defRPr kumimoji="1" sz="2000">
                <a:solidFill>
                  <a:schemeClr val="tx1"/>
                </a:solidFill>
                <a:latin typeface="굴림" charset="-127"/>
                <a:ea typeface="굴림" charset="-127"/>
              </a:defRPr>
            </a:lvl5pPr>
            <a:lvl6pPr marL="2514600" indent="-228600" eaLnBrk="0" fontAlgn="base" hangingPunct="0">
              <a:spcBef>
                <a:spcPct val="20000"/>
              </a:spcBef>
              <a:spcAft>
                <a:spcPct val="0"/>
              </a:spcAft>
              <a:buChar char="»"/>
              <a:defRPr kumimoji="1" sz="2000">
                <a:solidFill>
                  <a:schemeClr val="tx1"/>
                </a:solidFill>
                <a:latin typeface="굴림" charset="-127"/>
                <a:ea typeface="굴림" charset="-127"/>
              </a:defRPr>
            </a:lvl6pPr>
            <a:lvl7pPr marL="2971800" indent="-228600" eaLnBrk="0" fontAlgn="base" hangingPunct="0">
              <a:spcBef>
                <a:spcPct val="20000"/>
              </a:spcBef>
              <a:spcAft>
                <a:spcPct val="0"/>
              </a:spcAft>
              <a:buChar char="»"/>
              <a:defRPr kumimoji="1" sz="2000">
                <a:solidFill>
                  <a:schemeClr val="tx1"/>
                </a:solidFill>
                <a:latin typeface="굴림" charset="-127"/>
                <a:ea typeface="굴림" charset="-127"/>
              </a:defRPr>
            </a:lvl7pPr>
            <a:lvl8pPr marL="3429000" indent="-228600" eaLnBrk="0" fontAlgn="base" hangingPunct="0">
              <a:spcBef>
                <a:spcPct val="20000"/>
              </a:spcBef>
              <a:spcAft>
                <a:spcPct val="0"/>
              </a:spcAft>
              <a:buChar char="»"/>
              <a:defRPr kumimoji="1" sz="2000">
                <a:solidFill>
                  <a:schemeClr val="tx1"/>
                </a:solidFill>
                <a:latin typeface="굴림" charset="-127"/>
                <a:ea typeface="굴림" charset="-127"/>
              </a:defRPr>
            </a:lvl8pPr>
            <a:lvl9pPr marL="3886200" indent="-228600" eaLnBrk="0" fontAlgn="base" hangingPunct="0">
              <a:spcBef>
                <a:spcPct val="20000"/>
              </a:spcBef>
              <a:spcAft>
                <a:spcPct val="0"/>
              </a:spcAft>
              <a:buChar char="»"/>
              <a:defRPr kumimoji="1" sz="2000">
                <a:solidFill>
                  <a:schemeClr val="tx1"/>
                </a:solidFill>
                <a:latin typeface="굴림" charset="-127"/>
                <a:ea typeface="굴림" charset="-127"/>
              </a:defRPr>
            </a:lvl9pPr>
          </a:lstStyle>
          <a:p>
            <a:pPr eaLnBrk="1" hangingPunct="1">
              <a:spcBef>
                <a:spcPct val="0"/>
              </a:spcBef>
              <a:buFontTx/>
              <a:buNone/>
            </a:pPr>
            <a:r>
              <a:rPr lang="en-US" altLang="ko-KR" sz="950" dirty="0">
                <a:latin typeface="LG Smart_H Regular" panose="020B0600000101010101" pitchFamily="34" charset="-127"/>
                <a:ea typeface="LG Smart_H Regular" panose="020B0600000101010101" pitchFamily="34" charset="-127"/>
                <a:cs typeface="Times New Roman" panose="02020603050405020304" pitchFamily="18" charset="0"/>
              </a:rPr>
              <a:t>60. </a:t>
            </a:r>
            <a:r>
              <a:rPr lang="vi-VN" altLang="ko-KR" sz="950" dirty="0">
                <a:latin typeface="LG Smart_H Regular" panose="020B0600000101010101" pitchFamily="34" charset="-127"/>
                <a:ea typeface="LG Smart_H Regular" panose="020B0600000101010101" pitchFamily="34" charset="-127"/>
                <a:cs typeface="Times New Roman" panose="02020603050405020304" pitchFamily="18" charset="0"/>
              </a:rPr>
              <a:t>Mạch đ</a:t>
            </a:r>
            <a:r>
              <a:rPr lang="en-US" altLang="ko-KR" sz="950" dirty="0" err="1">
                <a:latin typeface="LG Smart_H Regular" panose="020B0600000101010101" pitchFamily="34" charset="-127"/>
                <a:ea typeface="LG Smart_H Regular" panose="020B0600000101010101" pitchFamily="34" charset="-127"/>
                <a:cs typeface="Times New Roman" panose="02020603050405020304" pitchFamily="18" charset="0"/>
              </a:rPr>
              <a:t>iều</a:t>
            </a:r>
            <a:r>
              <a:rPr lang="en-US" altLang="ko-KR" sz="950" dirty="0">
                <a:latin typeface="LG Smart_H Regular" panose="020B0600000101010101" pitchFamily="34" charset="-127"/>
                <a:ea typeface="LG Smart_H Regular" panose="020B0600000101010101" pitchFamily="34" charset="-127"/>
                <a:cs typeface="Times New Roman" panose="02020603050405020304" pitchFamily="18" charset="0"/>
              </a:rPr>
              <a:t> </a:t>
            </a:r>
            <a:r>
              <a:rPr lang="en-US" altLang="ko-KR" sz="950" dirty="0" err="1">
                <a:latin typeface="LG Smart_H Regular" panose="020B0600000101010101" pitchFamily="34" charset="-127"/>
                <a:ea typeface="LG Smart_H Regular" panose="020B0600000101010101" pitchFamily="34" charset="-127"/>
                <a:cs typeface="Times New Roman" panose="02020603050405020304" pitchFamily="18" charset="0"/>
              </a:rPr>
              <a:t>khiển</a:t>
            </a:r>
            <a:r>
              <a:rPr lang="vi-VN" altLang="ko-KR" sz="950" dirty="0">
                <a:latin typeface="LG Smart_H Regular" panose="020B0600000101010101" pitchFamily="34" charset="-127"/>
                <a:ea typeface="LG Smart_H Regular" panose="020B0600000101010101" pitchFamily="34" charset="-127"/>
                <a:cs typeface="Times New Roman" panose="02020603050405020304" pitchFamily="18" charset="0"/>
              </a:rPr>
              <a:t> khí nén của Van trì hoãn thời gian ON</a:t>
            </a:r>
            <a:r>
              <a:rPr lang="en-US" altLang="ko-KR" sz="950" dirty="0">
                <a:latin typeface="LG Smart_H Regular" panose="020B0600000101010101" pitchFamily="34" charset="-127"/>
                <a:ea typeface="LG Smart_H Regular" panose="020B0600000101010101" pitchFamily="34" charset="-127"/>
                <a:cs typeface="Times New Roman" panose="02020603050405020304" pitchFamily="18" charset="0"/>
              </a:rPr>
              <a:t> </a:t>
            </a:r>
            <a:r>
              <a:rPr lang="en-US" altLang="ko-KR" sz="950" dirty="0" err="1">
                <a:latin typeface="LG Smart_H Regular" panose="020B0600000101010101" pitchFamily="34" charset="-127"/>
                <a:ea typeface="LG Smart_H Regular" panose="020B0600000101010101" pitchFamily="34" charset="-127"/>
                <a:cs typeface="Times New Roman" panose="02020603050405020304" pitchFamily="18" charset="0"/>
              </a:rPr>
              <a:t>là</a:t>
            </a:r>
            <a:r>
              <a:rPr lang="en-US" altLang="ko-KR" sz="950" dirty="0">
                <a:latin typeface="LG Smart_H Regular" panose="020B0600000101010101" pitchFamily="34" charset="-127"/>
                <a:ea typeface="LG Smart_H Regular" panose="020B0600000101010101" pitchFamily="34" charset="-127"/>
                <a:cs typeface="Times New Roman" panose="02020603050405020304" pitchFamily="18" charset="0"/>
              </a:rPr>
              <a:t> </a:t>
            </a:r>
            <a:r>
              <a:rPr lang="en-US" altLang="ko-KR" sz="950" dirty="0" err="1">
                <a:latin typeface="LG Smart_H Regular" panose="020B0600000101010101" pitchFamily="34" charset="-127"/>
                <a:ea typeface="LG Smart_H Regular" panose="020B0600000101010101" pitchFamily="34" charset="-127"/>
                <a:cs typeface="Times New Roman" panose="02020603050405020304" pitchFamily="18" charset="0"/>
              </a:rPr>
              <a:t>ký</a:t>
            </a:r>
            <a:r>
              <a:rPr lang="en-US" altLang="ko-KR" sz="950" dirty="0">
                <a:latin typeface="LG Smart_H Regular" panose="020B0600000101010101" pitchFamily="34" charset="-127"/>
                <a:ea typeface="LG Smart_H Regular" panose="020B0600000101010101" pitchFamily="34" charset="-127"/>
                <a:cs typeface="Times New Roman" panose="02020603050405020304" pitchFamily="18" charset="0"/>
              </a:rPr>
              <a:t> </a:t>
            </a:r>
            <a:r>
              <a:rPr lang="en-US" altLang="ko-KR" sz="950" dirty="0" err="1">
                <a:latin typeface="LG Smart_H Regular" panose="020B0600000101010101" pitchFamily="34" charset="-127"/>
                <a:ea typeface="LG Smart_H Regular" panose="020B0600000101010101" pitchFamily="34" charset="-127"/>
                <a:cs typeface="Times New Roman" panose="02020603050405020304" pitchFamily="18" charset="0"/>
              </a:rPr>
              <a:t>hiệu</a:t>
            </a:r>
            <a:r>
              <a:rPr lang="en-US" altLang="ko-KR" sz="950" dirty="0">
                <a:latin typeface="LG Smart_H Regular" panose="020B0600000101010101" pitchFamily="34" charset="-127"/>
                <a:ea typeface="LG Smart_H Regular" panose="020B0600000101010101" pitchFamily="34" charset="-127"/>
                <a:cs typeface="Times New Roman" panose="02020603050405020304" pitchFamily="18" charset="0"/>
              </a:rPr>
              <a:t> </a:t>
            </a:r>
            <a:r>
              <a:rPr lang="en-US" altLang="ko-KR" sz="950" dirty="0" err="1">
                <a:latin typeface="LG Smart_H Regular" panose="020B0600000101010101" pitchFamily="34" charset="-127"/>
                <a:ea typeface="LG Smart_H Regular" panose="020B0600000101010101" pitchFamily="34" charset="-127"/>
                <a:cs typeface="Times New Roman" panose="02020603050405020304" pitchFamily="18" charset="0"/>
              </a:rPr>
              <a:t>nào</a:t>
            </a:r>
            <a:r>
              <a:rPr lang="en-US" altLang="ko-KR" sz="950" dirty="0">
                <a:latin typeface="LG Smart_H Regular" panose="020B0600000101010101" pitchFamily="34" charset="-127"/>
                <a:ea typeface="LG Smart_H Regular" panose="020B0600000101010101" pitchFamily="34" charset="-127"/>
                <a:cs typeface="Times New Roman" panose="02020603050405020304" pitchFamily="18" charset="0"/>
              </a:rPr>
              <a:t> </a:t>
            </a:r>
            <a:r>
              <a:rPr lang="en-US" altLang="ko-KR" sz="950" dirty="0" err="1">
                <a:latin typeface="LG Smart_H Regular" panose="020B0600000101010101" pitchFamily="34" charset="-127"/>
                <a:ea typeface="LG Smart_H Regular" panose="020B0600000101010101" pitchFamily="34" charset="-127"/>
                <a:cs typeface="Times New Roman" panose="02020603050405020304" pitchFamily="18" charset="0"/>
              </a:rPr>
              <a:t>dưới</a:t>
            </a:r>
            <a:r>
              <a:rPr lang="en-US" altLang="ko-KR" sz="950" dirty="0">
                <a:latin typeface="LG Smart_H Regular" panose="020B0600000101010101" pitchFamily="34" charset="-127"/>
                <a:ea typeface="LG Smart_H Regular" panose="020B0600000101010101" pitchFamily="34" charset="-127"/>
                <a:cs typeface="Times New Roman" panose="02020603050405020304" pitchFamily="18" charset="0"/>
              </a:rPr>
              <a:t> </a:t>
            </a:r>
            <a:r>
              <a:rPr lang="en-US" altLang="ko-KR" sz="950" dirty="0" err="1">
                <a:latin typeface="LG Smart_H Regular" panose="020B0600000101010101" pitchFamily="34" charset="-127"/>
                <a:ea typeface="LG Smart_H Regular" panose="020B0600000101010101" pitchFamily="34" charset="-127"/>
                <a:cs typeface="Times New Roman" panose="02020603050405020304" pitchFamily="18" charset="0"/>
              </a:rPr>
              <a:t>đây</a:t>
            </a:r>
            <a:r>
              <a:rPr lang="ko-KR" altLang="en-US" sz="950" dirty="0">
                <a:latin typeface="LG Smart_H Regular" panose="020B0600000101010101" pitchFamily="34" charset="-127"/>
                <a:ea typeface="LG Smart_H Regular" panose="020B0600000101010101" pitchFamily="34" charset="-127"/>
                <a:cs typeface="Times New Roman" panose="02020603050405020304" pitchFamily="18" charset="0"/>
              </a:rPr>
              <a:t> </a:t>
            </a:r>
            <a:r>
              <a:rPr lang="en-US" altLang="ko-KR" sz="950" dirty="0">
                <a:latin typeface="LG Smart_H Regular" panose="020B0600000101010101" pitchFamily="34" charset="-127"/>
                <a:ea typeface="LG Smart_H Regular" panose="020B0600000101010101" pitchFamily="34" charset="-127"/>
                <a:cs typeface="Times New Roman" panose="02020603050405020304" pitchFamily="18" charset="0"/>
              </a:rPr>
              <a:t>?         </a:t>
            </a:r>
          </a:p>
          <a:p>
            <a:pPr eaLnBrk="1" hangingPunct="1">
              <a:spcBef>
                <a:spcPct val="0"/>
              </a:spcBef>
              <a:buFontTx/>
              <a:buNone/>
            </a:pPr>
            <a:endParaRPr lang="en-US" altLang="ko-KR" sz="950" dirty="0">
              <a:latin typeface="LG Smart_H Regular" panose="020B0600000101010101" pitchFamily="34" charset="-127"/>
              <a:ea typeface="LG Smart_H Regular" panose="020B0600000101010101" pitchFamily="34" charset="-127"/>
              <a:cs typeface="Times New Roman" panose="02020603050405020304" pitchFamily="18" charset="0"/>
            </a:endParaRPr>
          </a:p>
          <a:p>
            <a:pPr eaLnBrk="1" hangingPunct="1">
              <a:spcBef>
                <a:spcPct val="0"/>
              </a:spcBef>
              <a:buFontTx/>
              <a:buNone/>
            </a:pPr>
            <a:endParaRPr lang="en-US" altLang="ko-KR" sz="950" dirty="0">
              <a:latin typeface="LG Smart_H Regular" panose="020B0600000101010101" pitchFamily="34" charset="-127"/>
              <a:ea typeface="LG Smart_H Regular" panose="020B0600000101010101" pitchFamily="34" charset="-127"/>
              <a:cs typeface="Times New Roman" panose="02020603050405020304" pitchFamily="18" charset="0"/>
            </a:endParaRPr>
          </a:p>
          <a:p>
            <a:pPr eaLnBrk="1" hangingPunct="1">
              <a:spcBef>
                <a:spcPct val="0"/>
              </a:spcBef>
              <a:buFontTx/>
              <a:buNone/>
            </a:pPr>
            <a:endParaRPr lang="en-US" altLang="ko-KR" sz="950" dirty="0">
              <a:latin typeface="LG Smart_H Regular" panose="020B0600000101010101" pitchFamily="34" charset="-127"/>
              <a:ea typeface="LG Smart_H Regular" panose="020B0600000101010101" pitchFamily="34" charset="-127"/>
              <a:cs typeface="Times New Roman" panose="02020603050405020304" pitchFamily="18" charset="0"/>
            </a:endParaRPr>
          </a:p>
          <a:p>
            <a:pPr eaLnBrk="1" hangingPunct="1">
              <a:spcBef>
                <a:spcPct val="0"/>
              </a:spcBef>
              <a:buFontTx/>
              <a:buNone/>
            </a:pPr>
            <a:r>
              <a:rPr lang="en-US" altLang="ko-KR" sz="950">
                <a:latin typeface="LG Smart_H Regular" panose="020B0600000101010101" pitchFamily="34" charset="-127"/>
                <a:ea typeface="LG Smart_H Regular" panose="020B0600000101010101" pitchFamily="34" charset="-127"/>
                <a:cs typeface="Times New Roman" panose="02020603050405020304" pitchFamily="18" charset="0"/>
              </a:rPr>
              <a:t>  </a:t>
            </a:r>
            <a:r>
              <a:rPr lang="en-US" altLang="ko-KR" sz="950" smtClean="0">
                <a:latin typeface="LG Smart_H Regular" panose="020B0600000101010101" pitchFamily="34" charset="-127"/>
                <a:ea typeface="LG Smart_H Regular" panose="020B0600000101010101" pitchFamily="34" charset="-127"/>
                <a:cs typeface="Times New Roman" panose="02020603050405020304" pitchFamily="18" charset="0"/>
              </a:rPr>
              <a:t>A </a:t>
            </a:r>
            <a:endParaRPr lang="en-US" altLang="ko-KR" sz="950" dirty="0">
              <a:latin typeface="LG Smart_H Regular" panose="020B0600000101010101" pitchFamily="34" charset="-127"/>
              <a:ea typeface="LG Smart_H Regular" panose="020B0600000101010101" pitchFamily="34" charset="-127"/>
              <a:cs typeface="Times New Roman" panose="02020603050405020304" pitchFamily="18" charset="0"/>
            </a:endParaRPr>
          </a:p>
          <a:p>
            <a:pPr eaLnBrk="1" hangingPunct="1">
              <a:spcBef>
                <a:spcPct val="0"/>
              </a:spcBef>
              <a:buFontTx/>
              <a:buNone/>
            </a:pPr>
            <a:endParaRPr lang="en-US" altLang="ko-KR" sz="950" dirty="0">
              <a:latin typeface="LG Smart_H Regular" panose="020B0600000101010101" pitchFamily="34" charset="-127"/>
              <a:ea typeface="LG Smart_H Regular" panose="020B0600000101010101" pitchFamily="34" charset="-127"/>
              <a:cs typeface="Times New Roman" panose="02020603050405020304" pitchFamily="18" charset="0"/>
            </a:endParaRPr>
          </a:p>
          <a:p>
            <a:pPr eaLnBrk="1" hangingPunct="1">
              <a:spcBef>
                <a:spcPct val="0"/>
              </a:spcBef>
              <a:buFontTx/>
              <a:buNone/>
            </a:pPr>
            <a:endParaRPr lang="en-US" altLang="ko-KR" sz="950" dirty="0">
              <a:latin typeface="LG Smart_H Regular" panose="020B0600000101010101" pitchFamily="34" charset="-127"/>
              <a:ea typeface="LG Smart_H Regular" panose="020B0600000101010101" pitchFamily="34" charset="-127"/>
              <a:cs typeface="Times New Roman" panose="02020603050405020304" pitchFamily="18" charset="0"/>
            </a:endParaRPr>
          </a:p>
          <a:p>
            <a:pPr eaLnBrk="1" hangingPunct="1">
              <a:spcBef>
                <a:spcPct val="0"/>
              </a:spcBef>
              <a:buFontTx/>
              <a:buNone/>
            </a:pPr>
            <a:endParaRPr lang="en-US" altLang="ko-KR" sz="950" dirty="0">
              <a:latin typeface="LG Smart_H Regular" panose="020B0600000101010101" pitchFamily="34" charset="-127"/>
              <a:ea typeface="LG Smart_H Regular" panose="020B0600000101010101" pitchFamily="34" charset="-127"/>
              <a:cs typeface="Times New Roman" panose="02020603050405020304" pitchFamily="18" charset="0"/>
            </a:endParaRPr>
          </a:p>
          <a:p>
            <a:pPr eaLnBrk="1" hangingPunct="1">
              <a:spcBef>
                <a:spcPct val="0"/>
              </a:spcBef>
              <a:buFontTx/>
              <a:buNone/>
            </a:pPr>
            <a:endParaRPr lang="en-US" altLang="ko-KR" sz="950" dirty="0">
              <a:latin typeface="LG Smart_H Regular" panose="020B0600000101010101" pitchFamily="34" charset="-127"/>
              <a:ea typeface="LG Smart_H Regular" panose="020B0600000101010101" pitchFamily="34" charset="-127"/>
              <a:cs typeface="Times New Roman" panose="02020603050405020304" pitchFamily="18" charset="0"/>
            </a:endParaRPr>
          </a:p>
          <a:p>
            <a:pPr eaLnBrk="1" hangingPunct="1">
              <a:spcBef>
                <a:spcPct val="0"/>
              </a:spcBef>
              <a:buFontTx/>
              <a:buNone/>
            </a:pPr>
            <a:r>
              <a:rPr lang="en-US" altLang="ko-KR" sz="950">
                <a:latin typeface="LG Smart_H Regular" panose="020B0600000101010101" pitchFamily="34" charset="-127"/>
                <a:ea typeface="LG Smart_H Regular" panose="020B0600000101010101" pitchFamily="34" charset="-127"/>
                <a:cs typeface="Times New Roman" panose="02020603050405020304" pitchFamily="18" charset="0"/>
              </a:rPr>
              <a:t>  </a:t>
            </a:r>
            <a:r>
              <a:rPr lang="en-US" altLang="ko-KR" sz="950" dirty="0">
                <a:latin typeface="LG Smart_H Regular" panose="020B0600000101010101" pitchFamily="34" charset="-127"/>
                <a:ea typeface="LG Smart_H Regular" panose="020B0600000101010101" pitchFamily="34" charset="-127"/>
                <a:cs typeface="Times New Roman" panose="02020603050405020304" pitchFamily="18" charset="0"/>
              </a:rPr>
              <a:t>B</a:t>
            </a:r>
            <a:endParaRPr lang="ko-KR" altLang="en-US" sz="950" dirty="0">
              <a:latin typeface="LG Smart_H Regular" panose="020B0600000101010101" pitchFamily="34" charset="-127"/>
              <a:ea typeface="LG Smart_H Regular" panose="020B0600000101010101" pitchFamily="34" charset="-127"/>
              <a:cs typeface="Times New Roman" panose="02020603050405020304" pitchFamily="18" charset="0"/>
            </a:endParaRPr>
          </a:p>
          <a:p>
            <a:pPr eaLnBrk="1" hangingPunct="1">
              <a:spcBef>
                <a:spcPct val="0"/>
              </a:spcBef>
              <a:buFontTx/>
              <a:buNone/>
            </a:pPr>
            <a:r>
              <a:rPr lang="ko-KR" altLang="en-US" sz="950" dirty="0">
                <a:latin typeface="LG Smart_H Regular" panose="020B0600000101010101" pitchFamily="34" charset="-127"/>
                <a:ea typeface="LG Smart_H Regular" panose="020B0600000101010101" pitchFamily="34" charset="-127"/>
                <a:cs typeface="Times New Roman" panose="02020603050405020304" pitchFamily="18" charset="0"/>
              </a:rPr>
              <a:t>  </a:t>
            </a:r>
            <a:endParaRPr lang="en-US" altLang="ko-KR" sz="950" dirty="0">
              <a:latin typeface="LG Smart_H Regular" panose="020B0600000101010101" pitchFamily="34" charset="-127"/>
              <a:ea typeface="LG Smart_H Regular" panose="020B0600000101010101" pitchFamily="34" charset="-127"/>
              <a:cs typeface="Times New Roman" panose="02020603050405020304" pitchFamily="18" charset="0"/>
            </a:endParaRPr>
          </a:p>
          <a:p>
            <a:pPr eaLnBrk="1" hangingPunct="1">
              <a:spcBef>
                <a:spcPct val="0"/>
              </a:spcBef>
              <a:buFontTx/>
              <a:buNone/>
            </a:pPr>
            <a:endParaRPr lang="en-US" altLang="ko-KR" sz="950" dirty="0">
              <a:latin typeface="LG Smart_H Regular" panose="020B0600000101010101" pitchFamily="34" charset="-127"/>
              <a:ea typeface="LG Smart_H Regular" panose="020B0600000101010101" pitchFamily="34" charset="-127"/>
              <a:cs typeface="Times New Roman" panose="02020603050405020304" pitchFamily="18" charset="0"/>
            </a:endParaRPr>
          </a:p>
          <a:p>
            <a:pPr eaLnBrk="1" hangingPunct="1">
              <a:spcBef>
                <a:spcPct val="0"/>
              </a:spcBef>
              <a:buFontTx/>
              <a:buNone/>
            </a:pPr>
            <a:endParaRPr lang="en-US" altLang="ko-KR" sz="950" dirty="0">
              <a:latin typeface="LG Smart_H Regular" panose="020B0600000101010101" pitchFamily="34" charset="-127"/>
              <a:ea typeface="LG Smart_H Regular" panose="020B0600000101010101" pitchFamily="34" charset="-127"/>
              <a:cs typeface="Times New Roman" panose="02020603050405020304" pitchFamily="18" charset="0"/>
            </a:endParaRPr>
          </a:p>
          <a:p>
            <a:pPr eaLnBrk="1" hangingPunct="1">
              <a:spcBef>
                <a:spcPct val="0"/>
              </a:spcBef>
              <a:buFontTx/>
              <a:buNone/>
            </a:pPr>
            <a:r>
              <a:rPr lang="ko-KR" altLang="en-US" sz="950" dirty="0">
                <a:latin typeface="LG Smart_H Regular" panose="020B0600000101010101" pitchFamily="34" charset="-127"/>
                <a:ea typeface="LG Smart_H Regular" panose="020B0600000101010101" pitchFamily="34" charset="-127"/>
                <a:cs typeface="Times New Roman" panose="02020603050405020304" pitchFamily="18" charset="0"/>
              </a:rPr>
              <a:t>  </a:t>
            </a:r>
            <a:endParaRPr lang="en-US" altLang="ko-KR" sz="950" dirty="0">
              <a:latin typeface="LG Smart_H Regular" panose="020B0600000101010101" pitchFamily="34" charset="-127"/>
              <a:ea typeface="LG Smart_H Regular" panose="020B0600000101010101" pitchFamily="34" charset="-127"/>
              <a:cs typeface="Times New Roman" panose="02020603050405020304" pitchFamily="18" charset="0"/>
            </a:endParaRPr>
          </a:p>
          <a:p>
            <a:pPr eaLnBrk="1" hangingPunct="1">
              <a:spcBef>
                <a:spcPct val="0"/>
              </a:spcBef>
              <a:buFontTx/>
              <a:buNone/>
            </a:pPr>
            <a:r>
              <a:rPr lang="en-US" altLang="ko-KR" sz="950">
                <a:latin typeface="LG Smart_H Regular" panose="020B0600000101010101" pitchFamily="34" charset="-127"/>
                <a:ea typeface="LG Smart_H Regular" panose="020B0600000101010101" pitchFamily="34" charset="-127"/>
                <a:cs typeface="Times New Roman" panose="02020603050405020304" pitchFamily="18" charset="0"/>
              </a:rPr>
              <a:t>  </a:t>
            </a:r>
            <a:r>
              <a:rPr lang="en-US" altLang="ko-KR" sz="950" dirty="0">
                <a:latin typeface="LG Smart_H Regular" panose="020B0600000101010101" pitchFamily="34" charset="-127"/>
                <a:ea typeface="LG Smart_H Regular" panose="020B0600000101010101" pitchFamily="34" charset="-127"/>
                <a:cs typeface="Times New Roman" panose="02020603050405020304" pitchFamily="18" charset="0"/>
              </a:rPr>
              <a:t>C</a:t>
            </a:r>
            <a:r>
              <a:rPr lang="ko-KR" altLang="en-US" sz="950" smtClean="0">
                <a:latin typeface="LG Smart_H Regular" panose="020B0600000101010101" pitchFamily="34" charset="-127"/>
                <a:ea typeface="LG Smart_H Regular" panose="020B0600000101010101" pitchFamily="34" charset="-127"/>
                <a:cs typeface="Times New Roman" panose="02020603050405020304" pitchFamily="18" charset="0"/>
              </a:rPr>
              <a:t> </a:t>
            </a:r>
            <a:endParaRPr lang="en-US" altLang="ko-KR" sz="950" dirty="0">
              <a:latin typeface="LG Smart_H Regular" panose="020B0600000101010101" pitchFamily="34" charset="-127"/>
              <a:ea typeface="LG Smart_H Regular" panose="020B0600000101010101" pitchFamily="34" charset="-127"/>
              <a:cs typeface="Times New Roman" panose="02020603050405020304" pitchFamily="18" charset="0"/>
            </a:endParaRPr>
          </a:p>
          <a:p>
            <a:pPr eaLnBrk="1" hangingPunct="1">
              <a:spcBef>
                <a:spcPct val="0"/>
              </a:spcBef>
              <a:buFontTx/>
              <a:buNone/>
            </a:pPr>
            <a:endParaRPr lang="en-US" altLang="ko-KR" sz="950" dirty="0">
              <a:latin typeface="LG Smart_H Regular" panose="020B0600000101010101" pitchFamily="34" charset="-127"/>
              <a:ea typeface="LG Smart_H Regular" panose="020B0600000101010101" pitchFamily="34" charset="-127"/>
              <a:cs typeface="Times New Roman" panose="02020603050405020304" pitchFamily="18" charset="0"/>
            </a:endParaRPr>
          </a:p>
          <a:p>
            <a:pPr eaLnBrk="1" hangingPunct="1">
              <a:spcBef>
                <a:spcPct val="0"/>
              </a:spcBef>
              <a:buFontTx/>
              <a:buNone/>
            </a:pPr>
            <a:endParaRPr lang="en-US" altLang="ko-KR" sz="950" dirty="0">
              <a:latin typeface="LG Smart_H Regular" panose="020B0600000101010101" pitchFamily="34" charset="-127"/>
              <a:ea typeface="LG Smart_H Regular" panose="020B0600000101010101" pitchFamily="34" charset="-127"/>
              <a:cs typeface="Times New Roman" panose="02020603050405020304" pitchFamily="18" charset="0"/>
            </a:endParaRPr>
          </a:p>
          <a:p>
            <a:pPr eaLnBrk="1" hangingPunct="1">
              <a:spcBef>
                <a:spcPct val="0"/>
              </a:spcBef>
              <a:buFontTx/>
              <a:buNone/>
            </a:pPr>
            <a:endParaRPr lang="en-US" altLang="ko-KR" sz="950" dirty="0">
              <a:latin typeface="LG Smart_H Regular" panose="020B0600000101010101" pitchFamily="34" charset="-127"/>
              <a:ea typeface="LG Smart_H Regular" panose="020B0600000101010101" pitchFamily="34" charset="-127"/>
              <a:cs typeface="Times New Roman" panose="02020603050405020304" pitchFamily="18" charset="0"/>
            </a:endParaRPr>
          </a:p>
          <a:p>
            <a:pPr eaLnBrk="1" hangingPunct="1">
              <a:spcBef>
                <a:spcPct val="0"/>
              </a:spcBef>
              <a:buFontTx/>
              <a:buNone/>
            </a:pPr>
            <a:endParaRPr lang="en-US" altLang="ko-KR" sz="950" dirty="0">
              <a:latin typeface="LG Smart_H Regular" panose="020B0600000101010101" pitchFamily="34" charset="-127"/>
              <a:ea typeface="LG Smart_H Regular" panose="020B0600000101010101" pitchFamily="34" charset="-127"/>
              <a:cs typeface="Times New Roman" panose="02020603050405020304" pitchFamily="18" charset="0"/>
            </a:endParaRPr>
          </a:p>
          <a:p>
            <a:pPr eaLnBrk="1" hangingPunct="1">
              <a:spcBef>
                <a:spcPct val="0"/>
              </a:spcBef>
              <a:buFontTx/>
              <a:buNone/>
            </a:pPr>
            <a:r>
              <a:rPr lang="en-US" altLang="ko-KR" sz="950">
                <a:latin typeface="LG Smart_H Regular" panose="020B0600000101010101" pitchFamily="34" charset="-127"/>
                <a:ea typeface="LG Smart_H Regular" panose="020B0600000101010101" pitchFamily="34" charset="-127"/>
                <a:cs typeface="Times New Roman" panose="02020603050405020304" pitchFamily="18" charset="0"/>
              </a:rPr>
              <a:t>  </a:t>
            </a:r>
            <a:r>
              <a:rPr lang="en-US" altLang="ko-KR" sz="950" dirty="0">
                <a:latin typeface="LG Smart_H Regular" panose="020B0600000101010101" pitchFamily="34" charset="-127"/>
                <a:ea typeface="LG Smart_H Regular" panose="020B0600000101010101" pitchFamily="34" charset="-127"/>
                <a:cs typeface="Times New Roman" panose="02020603050405020304" pitchFamily="18" charset="0"/>
              </a:rPr>
              <a:t>D</a:t>
            </a:r>
            <a:endParaRPr lang="ko-KR" altLang="en-US" sz="950" dirty="0">
              <a:latin typeface="LG Smart_H Regular" panose="020B0600000101010101" pitchFamily="34" charset="-127"/>
              <a:ea typeface="LG Smart_H Regular" panose="020B0600000101010101" pitchFamily="34" charset="-127"/>
              <a:cs typeface="Times New Roman" panose="02020603050405020304" pitchFamily="18" charset="0"/>
            </a:endParaRPr>
          </a:p>
        </p:txBody>
      </p:sp>
      <p:sp>
        <p:nvSpPr>
          <p:cNvPr id="8206" name="직사각형 1"/>
          <p:cNvSpPr>
            <a:spLocks noChangeArrowheads="1"/>
          </p:cNvSpPr>
          <p:nvPr/>
        </p:nvSpPr>
        <p:spPr bwMode="auto">
          <a:xfrm>
            <a:off x="3476626" y="5586214"/>
            <a:ext cx="3048000" cy="517279"/>
          </a:xfrm>
          <a:prstGeom prst="rect">
            <a:avLst/>
          </a:prstGeom>
          <a:noFill/>
          <a:ln w="9525" algn="ctr">
            <a:noFill/>
            <a:round/>
            <a:headEnd/>
            <a:tailEnd/>
          </a:ln>
          <a:extLst/>
        </p:spPr>
        <p:txBody>
          <a:bodyPr wrap="none" anchor="ctr"/>
          <a:lstStyle>
            <a:lvl1pPr eaLnBrk="0" hangingPunct="0">
              <a:spcBef>
                <a:spcPct val="20000"/>
              </a:spcBef>
              <a:buChar char="•"/>
              <a:defRPr kumimoji="1" sz="3200">
                <a:solidFill>
                  <a:schemeClr val="tx1"/>
                </a:solidFill>
                <a:latin typeface="굴림" charset="-127"/>
                <a:ea typeface="굴림" charset="-127"/>
              </a:defRPr>
            </a:lvl1pPr>
            <a:lvl2pPr marL="742950" indent="-285750" eaLnBrk="0" hangingPunct="0">
              <a:spcBef>
                <a:spcPct val="20000"/>
              </a:spcBef>
              <a:buChar char="–"/>
              <a:defRPr kumimoji="1" sz="2800">
                <a:solidFill>
                  <a:schemeClr val="tx1"/>
                </a:solidFill>
                <a:latin typeface="굴림" charset="-127"/>
                <a:ea typeface="굴림" charset="-127"/>
              </a:defRPr>
            </a:lvl2pPr>
            <a:lvl3pPr marL="1143000" indent="-228600" eaLnBrk="0" hangingPunct="0">
              <a:spcBef>
                <a:spcPct val="20000"/>
              </a:spcBef>
              <a:buChar char="•"/>
              <a:defRPr kumimoji="1" sz="2400">
                <a:solidFill>
                  <a:schemeClr val="tx1"/>
                </a:solidFill>
                <a:latin typeface="굴림" charset="-127"/>
                <a:ea typeface="굴림" charset="-127"/>
              </a:defRPr>
            </a:lvl3pPr>
            <a:lvl4pPr marL="1600200" indent="-228600" eaLnBrk="0" hangingPunct="0">
              <a:spcBef>
                <a:spcPct val="20000"/>
              </a:spcBef>
              <a:buChar char="–"/>
              <a:defRPr kumimoji="1" sz="2000">
                <a:solidFill>
                  <a:schemeClr val="tx1"/>
                </a:solidFill>
                <a:latin typeface="굴림" charset="-127"/>
                <a:ea typeface="굴림" charset="-127"/>
              </a:defRPr>
            </a:lvl4pPr>
            <a:lvl5pPr marL="2057400" indent="-228600" eaLnBrk="0" hangingPunct="0">
              <a:spcBef>
                <a:spcPct val="20000"/>
              </a:spcBef>
              <a:buChar char="»"/>
              <a:defRPr kumimoji="1" sz="2000">
                <a:solidFill>
                  <a:schemeClr val="tx1"/>
                </a:solidFill>
                <a:latin typeface="굴림" charset="-127"/>
                <a:ea typeface="굴림" charset="-127"/>
              </a:defRPr>
            </a:lvl5pPr>
            <a:lvl6pPr marL="2514600" indent="-228600" eaLnBrk="0" fontAlgn="base" hangingPunct="0">
              <a:spcBef>
                <a:spcPct val="20000"/>
              </a:spcBef>
              <a:spcAft>
                <a:spcPct val="0"/>
              </a:spcAft>
              <a:buChar char="»"/>
              <a:defRPr kumimoji="1" sz="2000">
                <a:solidFill>
                  <a:schemeClr val="tx1"/>
                </a:solidFill>
                <a:latin typeface="굴림" charset="-127"/>
                <a:ea typeface="굴림" charset="-127"/>
              </a:defRPr>
            </a:lvl6pPr>
            <a:lvl7pPr marL="2971800" indent="-228600" eaLnBrk="0" fontAlgn="base" hangingPunct="0">
              <a:spcBef>
                <a:spcPct val="20000"/>
              </a:spcBef>
              <a:spcAft>
                <a:spcPct val="0"/>
              </a:spcAft>
              <a:buChar char="»"/>
              <a:defRPr kumimoji="1" sz="2000">
                <a:solidFill>
                  <a:schemeClr val="tx1"/>
                </a:solidFill>
                <a:latin typeface="굴림" charset="-127"/>
                <a:ea typeface="굴림" charset="-127"/>
              </a:defRPr>
            </a:lvl7pPr>
            <a:lvl8pPr marL="3429000" indent="-228600" eaLnBrk="0" fontAlgn="base" hangingPunct="0">
              <a:spcBef>
                <a:spcPct val="20000"/>
              </a:spcBef>
              <a:spcAft>
                <a:spcPct val="0"/>
              </a:spcAft>
              <a:buChar char="»"/>
              <a:defRPr kumimoji="1" sz="2000">
                <a:solidFill>
                  <a:schemeClr val="tx1"/>
                </a:solidFill>
                <a:latin typeface="굴림" charset="-127"/>
                <a:ea typeface="굴림" charset="-127"/>
              </a:defRPr>
            </a:lvl8pPr>
            <a:lvl9pPr marL="3886200" indent="-228600" eaLnBrk="0" fontAlgn="base" hangingPunct="0">
              <a:spcBef>
                <a:spcPct val="20000"/>
              </a:spcBef>
              <a:spcAft>
                <a:spcPct val="0"/>
              </a:spcAft>
              <a:buChar char="»"/>
              <a:defRPr kumimoji="1" sz="2000">
                <a:solidFill>
                  <a:schemeClr val="tx1"/>
                </a:solidFill>
                <a:latin typeface="굴림" charset="-127"/>
                <a:ea typeface="굴림" charset="-127"/>
              </a:defRPr>
            </a:lvl9pPr>
          </a:lstStyle>
          <a:p>
            <a:pPr eaLnBrk="1" hangingPunct="1">
              <a:spcBef>
                <a:spcPct val="0"/>
              </a:spcBef>
              <a:buFontTx/>
              <a:buNone/>
            </a:pPr>
            <a:endParaRPr lang="ko-KR" altLang="en-US" sz="900">
              <a:latin typeface="Dotum" pitchFamily="50" charset="-127"/>
              <a:ea typeface="Dotum" pitchFamily="50" charset="-127"/>
            </a:endParaRPr>
          </a:p>
        </p:txBody>
      </p:sp>
      <p:pic>
        <p:nvPicPr>
          <p:cNvPr id="8207" name="Picture 4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32239" y="7654926"/>
            <a:ext cx="1570037" cy="601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208" name="자유형 37"/>
          <p:cNvSpPr>
            <a:spLocks/>
          </p:cNvSpPr>
          <p:nvPr/>
        </p:nvSpPr>
        <p:spPr bwMode="auto">
          <a:xfrm>
            <a:off x="4352926" y="7993064"/>
            <a:ext cx="85725" cy="133350"/>
          </a:xfrm>
          <a:custGeom>
            <a:avLst/>
            <a:gdLst>
              <a:gd name="T0" fmla="*/ 0 w 85725"/>
              <a:gd name="T1" fmla="*/ 0 h 133350"/>
              <a:gd name="T2" fmla="*/ 85725 w 85725"/>
              <a:gd name="T3" fmla="*/ 57150 h 133350"/>
              <a:gd name="T4" fmla="*/ 9525 w 85725"/>
              <a:gd name="T5" fmla="*/ 133350 h 133350"/>
              <a:gd name="T6" fmla="*/ 0 60000 65536"/>
              <a:gd name="T7" fmla="*/ 0 60000 65536"/>
              <a:gd name="T8" fmla="*/ 0 60000 65536"/>
            </a:gdLst>
            <a:ahLst/>
            <a:cxnLst>
              <a:cxn ang="T6">
                <a:pos x="T0" y="T1"/>
              </a:cxn>
              <a:cxn ang="T7">
                <a:pos x="T2" y="T3"/>
              </a:cxn>
              <a:cxn ang="T8">
                <a:pos x="T4" y="T5"/>
              </a:cxn>
            </a:cxnLst>
            <a:rect l="0" t="0" r="r" b="b"/>
            <a:pathLst>
              <a:path w="85725" h="133350">
                <a:moveTo>
                  <a:pt x="0" y="0"/>
                </a:moveTo>
                <a:lnTo>
                  <a:pt x="85725" y="57150"/>
                </a:lnTo>
                <a:lnTo>
                  <a:pt x="9525" y="133350"/>
                </a:lnTo>
              </a:path>
            </a:pathLst>
          </a:custGeom>
          <a:noFill/>
          <a:ln w="19050" cap="flat" cmpd="sng" algn="ctr">
            <a:solidFill>
              <a:schemeClr val="tx1"/>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wrap="none" anchor="ctr"/>
          <a:lstStyle/>
          <a:p>
            <a:endParaRPr lang="ko-KR" altLang="en-US"/>
          </a:p>
        </p:txBody>
      </p:sp>
      <p:pic>
        <p:nvPicPr>
          <p:cNvPr id="8209" name="Picture 4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29051" y="8289926"/>
            <a:ext cx="2366963" cy="704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210" name="자유형 39"/>
          <p:cNvSpPr>
            <a:spLocks/>
          </p:cNvSpPr>
          <p:nvPr/>
        </p:nvSpPr>
        <p:spPr bwMode="auto">
          <a:xfrm>
            <a:off x="4183064" y="8759825"/>
            <a:ext cx="85725" cy="133350"/>
          </a:xfrm>
          <a:custGeom>
            <a:avLst/>
            <a:gdLst>
              <a:gd name="T0" fmla="*/ 0 w 85725"/>
              <a:gd name="T1" fmla="*/ 0 h 133350"/>
              <a:gd name="T2" fmla="*/ 85725 w 85725"/>
              <a:gd name="T3" fmla="*/ 57150 h 133350"/>
              <a:gd name="T4" fmla="*/ 9525 w 85725"/>
              <a:gd name="T5" fmla="*/ 133350 h 133350"/>
              <a:gd name="T6" fmla="*/ 0 60000 65536"/>
              <a:gd name="T7" fmla="*/ 0 60000 65536"/>
              <a:gd name="T8" fmla="*/ 0 60000 65536"/>
            </a:gdLst>
            <a:ahLst/>
            <a:cxnLst>
              <a:cxn ang="T6">
                <a:pos x="T0" y="T1"/>
              </a:cxn>
              <a:cxn ang="T7">
                <a:pos x="T2" y="T3"/>
              </a:cxn>
              <a:cxn ang="T8">
                <a:pos x="T4" y="T5"/>
              </a:cxn>
            </a:cxnLst>
            <a:rect l="0" t="0" r="r" b="b"/>
            <a:pathLst>
              <a:path w="85725" h="133350">
                <a:moveTo>
                  <a:pt x="0" y="0"/>
                </a:moveTo>
                <a:lnTo>
                  <a:pt x="85725" y="57150"/>
                </a:lnTo>
                <a:lnTo>
                  <a:pt x="9525" y="133350"/>
                </a:lnTo>
              </a:path>
            </a:pathLst>
          </a:custGeom>
          <a:noFill/>
          <a:ln w="19050" cap="flat" cmpd="sng" algn="ctr">
            <a:solidFill>
              <a:schemeClr val="tx1"/>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wrap="none" anchor="ctr"/>
          <a:lstStyle/>
          <a:p>
            <a:endParaRPr lang="ko-KR" altLang="en-US"/>
          </a:p>
        </p:txBody>
      </p:sp>
      <p:sp>
        <p:nvSpPr>
          <p:cNvPr id="8211" name="자유형 40"/>
          <p:cNvSpPr>
            <a:spLocks/>
          </p:cNvSpPr>
          <p:nvPr/>
        </p:nvSpPr>
        <p:spPr bwMode="auto">
          <a:xfrm rot="10800000">
            <a:off x="4714876" y="8524876"/>
            <a:ext cx="85725" cy="133350"/>
          </a:xfrm>
          <a:custGeom>
            <a:avLst/>
            <a:gdLst>
              <a:gd name="T0" fmla="*/ 0 w 85725"/>
              <a:gd name="T1" fmla="*/ 0 h 133350"/>
              <a:gd name="T2" fmla="*/ 85725 w 85725"/>
              <a:gd name="T3" fmla="*/ 57150 h 133350"/>
              <a:gd name="T4" fmla="*/ 9525 w 85725"/>
              <a:gd name="T5" fmla="*/ 133350 h 133350"/>
              <a:gd name="T6" fmla="*/ 0 60000 65536"/>
              <a:gd name="T7" fmla="*/ 0 60000 65536"/>
              <a:gd name="T8" fmla="*/ 0 60000 65536"/>
            </a:gdLst>
            <a:ahLst/>
            <a:cxnLst>
              <a:cxn ang="T6">
                <a:pos x="T0" y="T1"/>
              </a:cxn>
              <a:cxn ang="T7">
                <a:pos x="T2" y="T3"/>
              </a:cxn>
              <a:cxn ang="T8">
                <a:pos x="T4" y="T5"/>
              </a:cxn>
            </a:cxnLst>
            <a:rect l="0" t="0" r="r" b="b"/>
            <a:pathLst>
              <a:path w="85725" h="133350">
                <a:moveTo>
                  <a:pt x="0" y="0"/>
                </a:moveTo>
                <a:lnTo>
                  <a:pt x="85725" y="57150"/>
                </a:lnTo>
                <a:lnTo>
                  <a:pt x="9525" y="133350"/>
                </a:lnTo>
              </a:path>
            </a:pathLst>
          </a:custGeom>
          <a:noFill/>
          <a:ln w="19050" cap="flat" cmpd="sng" algn="ctr">
            <a:solidFill>
              <a:schemeClr val="tx1"/>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wrap="none" anchor="ctr"/>
          <a:lstStyle/>
          <a:p>
            <a:endParaRPr lang="ko-KR" altLang="en-US"/>
          </a:p>
        </p:txBody>
      </p:sp>
      <p:pic>
        <p:nvPicPr>
          <p:cNvPr id="8212" name="Picture 4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49813" y="8970963"/>
            <a:ext cx="704850" cy="5619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213" name="Picture 4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71926" y="6970166"/>
            <a:ext cx="1738313" cy="719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8214" name="직선 연결선 43"/>
          <p:cNvCxnSpPr>
            <a:cxnSpLocks noChangeShapeType="1"/>
          </p:cNvCxnSpPr>
          <p:nvPr/>
        </p:nvCxnSpPr>
        <p:spPr bwMode="auto">
          <a:xfrm>
            <a:off x="5187950" y="8966201"/>
            <a:ext cx="0" cy="119063"/>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8215" name="직선 연결선 44"/>
          <p:cNvCxnSpPr>
            <a:cxnSpLocks noChangeShapeType="1"/>
          </p:cNvCxnSpPr>
          <p:nvPr/>
        </p:nvCxnSpPr>
        <p:spPr bwMode="auto">
          <a:xfrm>
            <a:off x="5187950" y="9464677"/>
            <a:ext cx="0" cy="87312"/>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pic>
        <p:nvPicPr>
          <p:cNvPr id="8216" name="Picture 4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65575" y="9080501"/>
            <a:ext cx="895350" cy="5524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217" name="자유형 46"/>
          <p:cNvSpPr>
            <a:spLocks/>
          </p:cNvSpPr>
          <p:nvPr/>
        </p:nvSpPr>
        <p:spPr bwMode="auto">
          <a:xfrm rot="10800000">
            <a:off x="4119564" y="7185249"/>
            <a:ext cx="85725" cy="133350"/>
          </a:xfrm>
          <a:custGeom>
            <a:avLst/>
            <a:gdLst>
              <a:gd name="T0" fmla="*/ 0 w 85725"/>
              <a:gd name="T1" fmla="*/ 0 h 133350"/>
              <a:gd name="T2" fmla="*/ 85725 w 85725"/>
              <a:gd name="T3" fmla="*/ 57150 h 133350"/>
              <a:gd name="T4" fmla="*/ 9525 w 85725"/>
              <a:gd name="T5" fmla="*/ 133350 h 133350"/>
              <a:gd name="T6" fmla="*/ 0 60000 65536"/>
              <a:gd name="T7" fmla="*/ 0 60000 65536"/>
              <a:gd name="T8" fmla="*/ 0 60000 65536"/>
            </a:gdLst>
            <a:ahLst/>
            <a:cxnLst>
              <a:cxn ang="T6">
                <a:pos x="T0" y="T1"/>
              </a:cxn>
              <a:cxn ang="T7">
                <a:pos x="T2" y="T3"/>
              </a:cxn>
              <a:cxn ang="T8">
                <a:pos x="T4" y="T5"/>
              </a:cxn>
            </a:cxnLst>
            <a:rect l="0" t="0" r="r" b="b"/>
            <a:pathLst>
              <a:path w="85725" h="133350">
                <a:moveTo>
                  <a:pt x="0" y="0"/>
                </a:moveTo>
                <a:lnTo>
                  <a:pt x="85725" y="57150"/>
                </a:lnTo>
                <a:lnTo>
                  <a:pt x="9525" y="133350"/>
                </a:lnTo>
              </a:path>
            </a:pathLst>
          </a:custGeom>
          <a:noFill/>
          <a:ln w="19050" cap="flat" cmpd="sng" algn="ctr">
            <a:solidFill>
              <a:schemeClr val="tx1"/>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wrap="none" anchor="ctr"/>
          <a:lstStyle/>
          <a:p>
            <a:endParaRPr lang="ko-KR" altLang="en-US"/>
          </a:p>
        </p:txBody>
      </p:sp>
      <p:sp>
        <p:nvSpPr>
          <p:cNvPr id="8222" name="Rectangle 110"/>
          <p:cNvSpPr>
            <a:spLocks noChangeArrowheads="1"/>
          </p:cNvSpPr>
          <p:nvPr/>
        </p:nvSpPr>
        <p:spPr bwMode="auto">
          <a:xfrm>
            <a:off x="3405188" y="863601"/>
            <a:ext cx="3187700" cy="27238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kumimoji="1" sz="3200">
                <a:solidFill>
                  <a:schemeClr val="tx1"/>
                </a:solidFill>
                <a:latin typeface="굴림" charset="-127"/>
                <a:ea typeface="굴림" charset="-127"/>
              </a:defRPr>
            </a:lvl1pPr>
            <a:lvl2pPr marL="742950" indent="-285750" eaLnBrk="0" hangingPunct="0">
              <a:spcBef>
                <a:spcPct val="20000"/>
              </a:spcBef>
              <a:buChar char="–"/>
              <a:defRPr kumimoji="1" sz="2800">
                <a:solidFill>
                  <a:schemeClr val="tx1"/>
                </a:solidFill>
                <a:latin typeface="굴림" charset="-127"/>
                <a:ea typeface="굴림" charset="-127"/>
              </a:defRPr>
            </a:lvl2pPr>
            <a:lvl3pPr marL="1143000" indent="-228600" eaLnBrk="0" hangingPunct="0">
              <a:spcBef>
                <a:spcPct val="20000"/>
              </a:spcBef>
              <a:buChar char="•"/>
              <a:defRPr kumimoji="1" sz="2400">
                <a:solidFill>
                  <a:schemeClr val="tx1"/>
                </a:solidFill>
                <a:latin typeface="굴림" charset="-127"/>
                <a:ea typeface="굴림" charset="-127"/>
              </a:defRPr>
            </a:lvl3pPr>
            <a:lvl4pPr marL="1600200" indent="-228600" eaLnBrk="0" hangingPunct="0">
              <a:spcBef>
                <a:spcPct val="20000"/>
              </a:spcBef>
              <a:buChar char="–"/>
              <a:defRPr kumimoji="1" sz="2000">
                <a:solidFill>
                  <a:schemeClr val="tx1"/>
                </a:solidFill>
                <a:latin typeface="굴림" charset="-127"/>
                <a:ea typeface="굴림" charset="-127"/>
              </a:defRPr>
            </a:lvl4pPr>
            <a:lvl5pPr marL="2057400" indent="-228600" eaLnBrk="0" hangingPunct="0">
              <a:spcBef>
                <a:spcPct val="20000"/>
              </a:spcBef>
              <a:buChar char="»"/>
              <a:defRPr kumimoji="1" sz="2000">
                <a:solidFill>
                  <a:schemeClr val="tx1"/>
                </a:solidFill>
                <a:latin typeface="굴림" charset="-127"/>
                <a:ea typeface="굴림" charset="-127"/>
              </a:defRPr>
            </a:lvl5pPr>
            <a:lvl6pPr marL="2514600" indent="-228600" eaLnBrk="0" fontAlgn="base" hangingPunct="0">
              <a:spcBef>
                <a:spcPct val="20000"/>
              </a:spcBef>
              <a:spcAft>
                <a:spcPct val="0"/>
              </a:spcAft>
              <a:buChar char="»"/>
              <a:defRPr kumimoji="1" sz="2000">
                <a:solidFill>
                  <a:schemeClr val="tx1"/>
                </a:solidFill>
                <a:latin typeface="굴림" charset="-127"/>
                <a:ea typeface="굴림" charset="-127"/>
              </a:defRPr>
            </a:lvl6pPr>
            <a:lvl7pPr marL="2971800" indent="-228600" eaLnBrk="0" fontAlgn="base" hangingPunct="0">
              <a:spcBef>
                <a:spcPct val="20000"/>
              </a:spcBef>
              <a:spcAft>
                <a:spcPct val="0"/>
              </a:spcAft>
              <a:buChar char="»"/>
              <a:defRPr kumimoji="1" sz="2000">
                <a:solidFill>
                  <a:schemeClr val="tx1"/>
                </a:solidFill>
                <a:latin typeface="굴림" charset="-127"/>
                <a:ea typeface="굴림" charset="-127"/>
              </a:defRPr>
            </a:lvl7pPr>
            <a:lvl8pPr marL="3429000" indent="-228600" eaLnBrk="0" fontAlgn="base" hangingPunct="0">
              <a:spcBef>
                <a:spcPct val="20000"/>
              </a:spcBef>
              <a:spcAft>
                <a:spcPct val="0"/>
              </a:spcAft>
              <a:buChar char="»"/>
              <a:defRPr kumimoji="1" sz="2000">
                <a:solidFill>
                  <a:schemeClr val="tx1"/>
                </a:solidFill>
                <a:latin typeface="굴림" charset="-127"/>
                <a:ea typeface="굴림" charset="-127"/>
              </a:defRPr>
            </a:lvl8pPr>
            <a:lvl9pPr marL="3886200" indent="-228600" eaLnBrk="0" fontAlgn="base" hangingPunct="0">
              <a:spcBef>
                <a:spcPct val="20000"/>
              </a:spcBef>
              <a:spcAft>
                <a:spcPct val="0"/>
              </a:spcAft>
              <a:buChar char="»"/>
              <a:defRPr kumimoji="1" sz="2000">
                <a:solidFill>
                  <a:schemeClr val="tx1"/>
                </a:solidFill>
                <a:latin typeface="굴림" charset="-127"/>
                <a:ea typeface="굴림" charset="-127"/>
              </a:defRPr>
            </a:lvl9pPr>
          </a:lstStyle>
          <a:p>
            <a:pPr eaLnBrk="1" hangingPunct="1">
              <a:spcBef>
                <a:spcPct val="0"/>
              </a:spcBef>
              <a:buFontTx/>
              <a:buNone/>
            </a:pPr>
            <a:r>
              <a:rPr lang="en-US" altLang="ko-KR" sz="950" dirty="0">
                <a:latin typeface="LG Smart_H Regular" panose="020B0600000101010101" pitchFamily="34" charset="-127"/>
                <a:ea typeface="LG Smart_H Regular" panose="020B0600000101010101" pitchFamily="34" charset="-127"/>
                <a:cs typeface="Times New Roman" panose="02020603050405020304" pitchFamily="18" charset="0"/>
              </a:rPr>
              <a:t>58. </a:t>
            </a:r>
            <a:r>
              <a:rPr lang="vi-VN" altLang="ko-KR" sz="950" dirty="0">
                <a:latin typeface="LG Smart_H Regular" panose="020B0600000101010101" pitchFamily="34" charset="-127"/>
                <a:ea typeface="LG Smart_H Regular" panose="020B0600000101010101" pitchFamily="34" charset="-127"/>
                <a:cs typeface="Times New Roman" panose="02020603050405020304" pitchFamily="18" charset="0"/>
              </a:rPr>
              <a:t>Chọn đáp án biểu hiện không đúng về Point, kí hiệu và cấu trúc bên trong Van điều khiển phương hướng</a:t>
            </a:r>
            <a:r>
              <a:rPr lang="ko-KR" altLang="en-US" sz="950" dirty="0">
                <a:latin typeface="LG Smart_H Regular" panose="020B0600000101010101" pitchFamily="34" charset="-127"/>
                <a:ea typeface="LG Smart_H Regular" panose="020B0600000101010101" pitchFamily="34" charset="-127"/>
                <a:cs typeface="Times New Roman" panose="02020603050405020304" pitchFamily="18" charset="0"/>
              </a:rPr>
              <a:t> </a:t>
            </a:r>
            <a:r>
              <a:rPr lang="en-US" altLang="ko-KR" sz="950" dirty="0">
                <a:latin typeface="LG Smart_H Regular" panose="020B0600000101010101" pitchFamily="34" charset="-127"/>
                <a:ea typeface="LG Smart_H Regular" panose="020B0600000101010101" pitchFamily="34" charset="-127"/>
                <a:cs typeface="Times New Roman" panose="02020603050405020304" pitchFamily="18" charset="0"/>
              </a:rPr>
              <a:t>?     </a:t>
            </a:r>
          </a:p>
          <a:p>
            <a:pPr eaLnBrk="1" hangingPunct="1">
              <a:spcBef>
                <a:spcPct val="0"/>
              </a:spcBef>
              <a:buFontTx/>
              <a:buNone/>
            </a:pPr>
            <a:endParaRPr lang="en-US" altLang="ko-KR" sz="950" dirty="0">
              <a:latin typeface="LG Smart_H Regular" panose="020B0600000101010101" pitchFamily="34" charset="-127"/>
              <a:ea typeface="LG Smart_H Regular" panose="020B0600000101010101" pitchFamily="34" charset="-127"/>
              <a:cs typeface="Times New Roman" panose="02020603050405020304" pitchFamily="18" charset="0"/>
            </a:endParaRPr>
          </a:p>
          <a:p>
            <a:pPr eaLnBrk="1" hangingPunct="1">
              <a:spcBef>
                <a:spcPct val="0"/>
              </a:spcBef>
              <a:buFontTx/>
              <a:buNone/>
            </a:pPr>
            <a:r>
              <a:rPr lang="en-US" altLang="ko-KR" sz="950" dirty="0">
                <a:latin typeface="LG Smart_H Regular" panose="020B0600000101010101" pitchFamily="34" charset="-127"/>
                <a:ea typeface="LG Smart_H Regular" panose="020B0600000101010101" pitchFamily="34" charset="-127"/>
                <a:cs typeface="Times New Roman" panose="02020603050405020304" pitchFamily="18" charset="0"/>
              </a:rPr>
              <a:t>                                                                </a:t>
            </a:r>
          </a:p>
          <a:p>
            <a:pPr eaLnBrk="1" hangingPunct="1">
              <a:spcBef>
                <a:spcPct val="0"/>
              </a:spcBef>
              <a:buFontTx/>
              <a:buNone/>
            </a:pPr>
            <a:r>
              <a:rPr lang="en-US" altLang="ko-KR" sz="950">
                <a:latin typeface="LG Smart_H Regular" panose="020B0600000101010101" pitchFamily="34" charset="-127"/>
                <a:ea typeface="LG Smart_H Regular" panose="020B0600000101010101" pitchFamily="34" charset="-127"/>
                <a:cs typeface="Times New Roman" panose="02020603050405020304" pitchFamily="18" charset="0"/>
              </a:rPr>
              <a:t> </a:t>
            </a:r>
            <a:r>
              <a:rPr lang="en-US" altLang="ko-KR" sz="950" smtClean="0">
                <a:latin typeface="LG Smart_H Regular" panose="020B0600000101010101" pitchFamily="34" charset="-127"/>
                <a:ea typeface="LG Smart_H Regular" panose="020B0600000101010101" pitchFamily="34" charset="-127"/>
                <a:cs typeface="Times New Roman" panose="02020603050405020304" pitchFamily="18" charset="0"/>
              </a:rPr>
              <a:t>A                                     </a:t>
            </a:r>
            <a:r>
              <a:rPr lang="ko-KR" altLang="en-US" sz="950" smtClean="0">
                <a:latin typeface="LG Smart_H Regular" panose="020B0600000101010101" pitchFamily="34" charset="-127"/>
                <a:ea typeface="LG Smart_H Regular" panose="020B0600000101010101" pitchFamily="34" charset="-127"/>
                <a:cs typeface="Times New Roman" panose="02020603050405020304" pitchFamily="18" charset="0"/>
              </a:rPr>
              <a:t> </a:t>
            </a:r>
            <a:r>
              <a:rPr lang="en-US" altLang="ko-KR" sz="950" dirty="0">
                <a:latin typeface="LG Smart_H Regular" panose="020B0600000101010101" pitchFamily="34" charset="-127"/>
                <a:ea typeface="LG Smart_H Regular" panose="020B0600000101010101" pitchFamily="34" charset="-127"/>
                <a:cs typeface="Times New Roman" panose="02020603050405020304" pitchFamily="18" charset="0"/>
              </a:rPr>
              <a:t>B</a:t>
            </a:r>
          </a:p>
          <a:p>
            <a:pPr eaLnBrk="1" hangingPunct="1">
              <a:lnSpc>
                <a:spcPct val="130000"/>
              </a:lnSpc>
              <a:spcBef>
                <a:spcPct val="0"/>
              </a:spcBef>
              <a:buFontTx/>
              <a:buNone/>
            </a:pPr>
            <a:endParaRPr lang="en-US" altLang="ko-KR" sz="950" dirty="0">
              <a:latin typeface="LG Smart_H Regular" panose="020B0600000101010101" pitchFamily="34" charset="-127"/>
              <a:ea typeface="LG Smart_H Regular" panose="020B0600000101010101" pitchFamily="34" charset="-127"/>
              <a:cs typeface="Times New Roman" panose="02020603050405020304" pitchFamily="18" charset="0"/>
            </a:endParaRPr>
          </a:p>
          <a:p>
            <a:pPr eaLnBrk="1" hangingPunct="1">
              <a:lnSpc>
                <a:spcPct val="130000"/>
              </a:lnSpc>
              <a:spcBef>
                <a:spcPct val="0"/>
              </a:spcBef>
              <a:buFontTx/>
              <a:buNone/>
            </a:pPr>
            <a:endParaRPr lang="en-US" altLang="ko-KR" sz="950" dirty="0">
              <a:latin typeface="LG Smart_H Regular" panose="020B0600000101010101" pitchFamily="34" charset="-127"/>
              <a:ea typeface="LG Smart_H Regular" panose="020B0600000101010101" pitchFamily="34" charset="-127"/>
              <a:cs typeface="Times New Roman" panose="02020603050405020304" pitchFamily="18" charset="0"/>
            </a:endParaRPr>
          </a:p>
          <a:p>
            <a:pPr eaLnBrk="1" hangingPunct="1">
              <a:lnSpc>
                <a:spcPct val="130000"/>
              </a:lnSpc>
              <a:spcBef>
                <a:spcPct val="0"/>
              </a:spcBef>
              <a:buFontTx/>
              <a:buNone/>
            </a:pPr>
            <a:endParaRPr lang="en-US" altLang="ko-KR" sz="950" dirty="0">
              <a:latin typeface="LG Smart_H Regular" panose="020B0600000101010101" pitchFamily="34" charset="-127"/>
              <a:ea typeface="LG Smart_H Regular" panose="020B0600000101010101" pitchFamily="34" charset="-127"/>
              <a:cs typeface="Times New Roman" panose="02020603050405020304" pitchFamily="18" charset="0"/>
            </a:endParaRPr>
          </a:p>
          <a:p>
            <a:pPr eaLnBrk="1" hangingPunct="1">
              <a:lnSpc>
                <a:spcPct val="130000"/>
              </a:lnSpc>
              <a:spcBef>
                <a:spcPct val="0"/>
              </a:spcBef>
              <a:buFontTx/>
              <a:buNone/>
            </a:pPr>
            <a:endParaRPr lang="en-US" altLang="ko-KR" sz="950" dirty="0">
              <a:latin typeface="LG Smart_H Regular" panose="020B0600000101010101" pitchFamily="34" charset="-127"/>
              <a:ea typeface="LG Smart_H Regular" panose="020B0600000101010101" pitchFamily="34" charset="-127"/>
              <a:cs typeface="Times New Roman" panose="02020603050405020304" pitchFamily="18" charset="0"/>
            </a:endParaRPr>
          </a:p>
          <a:p>
            <a:pPr eaLnBrk="1" hangingPunct="1">
              <a:lnSpc>
                <a:spcPct val="130000"/>
              </a:lnSpc>
              <a:spcBef>
                <a:spcPct val="0"/>
              </a:spcBef>
              <a:buFontTx/>
              <a:buNone/>
            </a:pPr>
            <a:endParaRPr lang="en-US" altLang="ko-KR" sz="950" dirty="0">
              <a:latin typeface="LG Smart_H Regular" panose="020B0600000101010101" pitchFamily="34" charset="-127"/>
              <a:ea typeface="LG Smart_H Regular" panose="020B0600000101010101" pitchFamily="34" charset="-127"/>
              <a:cs typeface="Times New Roman" panose="02020603050405020304" pitchFamily="18" charset="0"/>
            </a:endParaRPr>
          </a:p>
          <a:p>
            <a:pPr eaLnBrk="1" hangingPunct="1">
              <a:lnSpc>
                <a:spcPct val="130000"/>
              </a:lnSpc>
              <a:spcBef>
                <a:spcPct val="0"/>
              </a:spcBef>
              <a:buFontTx/>
              <a:buNone/>
            </a:pPr>
            <a:endParaRPr lang="en-US" altLang="ko-KR" sz="950" dirty="0">
              <a:latin typeface="LG Smart_H Regular" panose="020B0600000101010101" pitchFamily="34" charset="-127"/>
              <a:ea typeface="LG Smart_H Regular" panose="020B0600000101010101" pitchFamily="34" charset="-127"/>
              <a:cs typeface="Times New Roman" panose="02020603050405020304" pitchFamily="18" charset="0"/>
            </a:endParaRPr>
          </a:p>
          <a:p>
            <a:pPr eaLnBrk="1" hangingPunct="1">
              <a:lnSpc>
                <a:spcPct val="130000"/>
              </a:lnSpc>
              <a:spcBef>
                <a:spcPct val="0"/>
              </a:spcBef>
              <a:buFontTx/>
              <a:buNone/>
            </a:pPr>
            <a:endParaRPr lang="en-US" altLang="ko-KR" sz="950" dirty="0">
              <a:latin typeface="LG Smart_H Regular" panose="020B0600000101010101" pitchFamily="34" charset="-127"/>
              <a:ea typeface="LG Smart_H Regular" panose="020B0600000101010101" pitchFamily="34" charset="-127"/>
              <a:cs typeface="Times New Roman" panose="02020603050405020304" pitchFamily="18" charset="0"/>
            </a:endParaRPr>
          </a:p>
          <a:p>
            <a:pPr eaLnBrk="1" hangingPunct="1">
              <a:lnSpc>
                <a:spcPct val="130000"/>
              </a:lnSpc>
              <a:spcBef>
                <a:spcPct val="0"/>
              </a:spcBef>
              <a:buFontTx/>
              <a:buNone/>
            </a:pPr>
            <a:endParaRPr lang="en-US" altLang="ko-KR" sz="950" dirty="0">
              <a:latin typeface="LG Smart_H Regular" panose="020B0600000101010101" pitchFamily="34" charset="-127"/>
              <a:ea typeface="LG Smart_H Regular" panose="020B0600000101010101" pitchFamily="34" charset="-127"/>
              <a:cs typeface="Times New Roman" panose="02020603050405020304" pitchFamily="18" charset="0"/>
            </a:endParaRPr>
          </a:p>
          <a:p>
            <a:pPr eaLnBrk="1" hangingPunct="1">
              <a:lnSpc>
                <a:spcPct val="130000"/>
              </a:lnSpc>
              <a:spcBef>
                <a:spcPct val="0"/>
              </a:spcBef>
              <a:buFontTx/>
              <a:buNone/>
            </a:pPr>
            <a:endParaRPr lang="en-US" altLang="ko-KR" sz="950" dirty="0">
              <a:latin typeface="LG Smart_H Regular" panose="020B0600000101010101" pitchFamily="34" charset="-127"/>
              <a:ea typeface="LG Smart_H Regular" panose="020B0600000101010101" pitchFamily="34" charset="-127"/>
              <a:cs typeface="Times New Roman" panose="02020603050405020304" pitchFamily="18" charset="0"/>
            </a:endParaRPr>
          </a:p>
          <a:p>
            <a:pPr eaLnBrk="1" hangingPunct="1">
              <a:lnSpc>
                <a:spcPct val="130000"/>
              </a:lnSpc>
              <a:spcBef>
                <a:spcPct val="0"/>
              </a:spcBef>
              <a:buFontTx/>
              <a:buNone/>
            </a:pPr>
            <a:r>
              <a:rPr lang="ko-KR" altLang="en-US" sz="950">
                <a:latin typeface="LG Smart_H Regular" panose="020B0600000101010101" pitchFamily="34" charset="-127"/>
                <a:ea typeface="LG Smart_H Regular" panose="020B0600000101010101" pitchFamily="34" charset="-127"/>
                <a:cs typeface="Times New Roman" panose="02020603050405020304" pitchFamily="18" charset="0"/>
              </a:rPr>
              <a:t> </a:t>
            </a:r>
            <a:r>
              <a:rPr lang="en-US" altLang="ko-KR" sz="950" smtClean="0">
                <a:latin typeface="LG Smart_H Regular" panose="020B0600000101010101" pitchFamily="34" charset="-127"/>
                <a:ea typeface="LG Smart_H Regular" panose="020B0600000101010101" pitchFamily="34" charset="-127"/>
                <a:cs typeface="Times New Roman" panose="02020603050405020304" pitchFamily="18" charset="0"/>
              </a:rPr>
              <a:t>C</a:t>
            </a:r>
            <a:r>
              <a:rPr lang="ko-KR" altLang="en-US" sz="950" smtClean="0">
                <a:latin typeface="LG Smart_H Regular" panose="020B0600000101010101" pitchFamily="34" charset="-127"/>
                <a:ea typeface="LG Smart_H Regular" panose="020B0600000101010101" pitchFamily="34" charset="-127"/>
                <a:cs typeface="Times New Roman" panose="02020603050405020304" pitchFamily="18" charset="0"/>
              </a:rPr>
              <a:t>                                      </a:t>
            </a:r>
            <a:r>
              <a:rPr lang="en-US" altLang="ko-KR" sz="950" dirty="0">
                <a:latin typeface="LG Smart_H Regular" panose="020B0600000101010101" pitchFamily="34" charset="-127"/>
                <a:ea typeface="LG Smart_H Regular" panose="020B0600000101010101" pitchFamily="34" charset="-127"/>
                <a:cs typeface="Times New Roman" panose="02020603050405020304" pitchFamily="18" charset="0"/>
              </a:rPr>
              <a:t>D</a:t>
            </a:r>
            <a:endParaRPr lang="ko-KR" altLang="en-US" sz="950" dirty="0">
              <a:latin typeface="LG Smart_H Regular" panose="020B0600000101010101" pitchFamily="34" charset="-127"/>
              <a:ea typeface="LG Smart_H Regular" panose="020B0600000101010101" pitchFamily="34" charset="-127"/>
              <a:cs typeface="Times New Roman" panose="02020603050405020304" pitchFamily="18" charset="0"/>
            </a:endParaRPr>
          </a:p>
        </p:txBody>
      </p:sp>
      <p:pic>
        <p:nvPicPr>
          <p:cNvPr id="8223" name="Picture 7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805238" y="1382143"/>
            <a:ext cx="944562" cy="12271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224" name="TextBox 53"/>
          <p:cNvSpPr txBox="1">
            <a:spLocks noChangeArrowheads="1"/>
          </p:cNvSpPr>
          <p:nvPr/>
        </p:nvSpPr>
        <p:spPr bwMode="auto">
          <a:xfrm>
            <a:off x="4667250" y="2182242"/>
            <a:ext cx="243978"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kumimoji="1" sz="3200">
                <a:solidFill>
                  <a:schemeClr val="tx1"/>
                </a:solidFill>
                <a:latin typeface="굴림" charset="-127"/>
                <a:ea typeface="굴림" charset="-127"/>
              </a:defRPr>
            </a:lvl1pPr>
            <a:lvl2pPr marL="742950" indent="-285750" eaLnBrk="0" hangingPunct="0">
              <a:spcBef>
                <a:spcPct val="20000"/>
              </a:spcBef>
              <a:buChar char="–"/>
              <a:defRPr kumimoji="1" sz="2800">
                <a:solidFill>
                  <a:schemeClr val="tx1"/>
                </a:solidFill>
                <a:latin typeface="굴림" charset="-127"/>
                <a:ea typeface="굴림" charset="-127"/>
              </a:defRPr>
            </a:lvl2pPr>
            <a:lvl3pPr marL="1143000" indent="-228600" eaLnBrk="0" hangingPunct="0">
              <a:spcBef>
                <a:spcPct val="20000"/>
              </a:spcBef>
              <a:buChar char="•"/>
              <a:defRPr kumimoji="1" sz="2400">
                <a:solidFill>
                  <a:schemeClr val="tx1"/>
                </a:solidFill>
                <a:latin typeface="굴림" charset="-127"/>
                <a:ea typeface="굴림" charset="-127"/>
              </a:defRPr>
            </a:lvl3pPr>
            <a:lvl4pPr marL="1600200" indent="-228600" eaLnBrk="0" hangingPunct="0">
              <a:spcBef>
                <a:spcPct val="20000"/>
              </a:spcBef>
              <a:buChar char="–"/>
              <a:defRPr kumimoji="1" sz="2000">
                <a:solidFill>
                  <a:schemeClr val="tx1"/>
                </a:solidFill>
                <a:latin typeface="굴림" charset="-127"/>
                <a:ea typeface="굴림" charset="-127"/>
              </a:defRPr>
            </a:lvl4pPr>
            <a:lvl5pPr marL="2057400" indent="-228600" eaLnBrk="0" hangingPunct="0">
              <a:spcBef>
                <a:spcPct val="20000"/>
              </a:spcBef>
              <a:buChar char="»"/>
              <a:defRPr kumimoji="1" sz="2000">
                <a:solidFill>
                  <a:schemeClr val="tx1"/>
                </a:solidFill>
                <a:latin typeface="굴림" charset="-127"/>
                <a:ea typeface="굴림" charset="-127"/>
              </a:defRPr>
            </a:lvl5pPr>
            <a:lvl6pPr marL="2514600" indent="-228600" eaLnBrk="0" fontAlgn="base" hangingPunct="0">
              <a:spcBef>
                <a:spcPct val="20000"/>
              </a:spcBef>
              <a:spcAft>
                <a:spcPct val="0"/>
              </a:spcAft>
              <a:buChar char="»"/>
              <a:defRPr kumimoji="1" sz="2000">
                <a:solidFill>
                  <a:schemeClr val="tx1"/>
                </a:solidFill>
                <a:latin typeface="굴림" charset="-127"/>
                <a:ea typeface="굴림" charset="-127"/>
              </a:defRPr>
            </a:lvl6pPr>
            <a:lvl7pPr marL="2971800" indent="-228600" eaLnBrk="0" fontAlgn="base" hangingPunct="0">
              <a:spcBef>
                <a:spcPct val="20000"/>
              </a:spcBef>
              <a:spcAft>
                <a:spcPct val="0"/>
              </a:spcAft>
              <a:buChar char="»"/>
              <a:defRPr kumimoji="1" sz="2000">
                <a:solidFill>
                  <a:schemeClr val="tx1"/>
                </a:solidFill>
                <a:latin typeface="굴림" charset="-127"/>
                <a:ea typeface="굴림" charset="-127"/>
              </a:defRPr>
            </a:lvl7pPr>
            <a:lvl8pPr marL="3429000" indent="-228600" eaLnBrk="0" fontAlgn="base" hangingPunct="0">
              <a:spcBef>
                <a:spcPct val="20000"/>
              </a:spcBef>
              <a:spcAft>
                <a:spcPct val="0"/>
              </a:spcAft>
              <a:buChar char="»"/>
              <a:defRPr kumimoji="1" sz="2000">
                <a:solidFill>
                  <a:schemeClr val="tx1"/>
                </a:solidFill>
                <a:latin typeface="굴림" charset="-127"/>
                <a:ea typeface="굴림" charset="-127"/>
              </a:defRPr>
            </a:lvl8pPr>
            <a:lvl9pPr marL="3886200" indent="-228600" eaLnBrk="0" fontAlgn="base" hangingPunct="0">
              <a:spcBef>
                <a:spcPct val="20000"/>
              </a:spcBef>
              <a:spcAft>
                <a:spcPct val="0"/>
              </a:spcAft>
              <a:buChar char="»"/>
              <a:defRPr kumimoji="1" sz="2000">
                <a:solidFill>
                  <a:schemeClr val="tx1"/>
                </a:solidFill>
                <a:latin typeface="굴림" charset="-127"/>
                <a:ea typeface="굴림" charset="-127"/>
              </a:defRPr>
            </a:lvl9pPr>
          </a:lstStyle>
          <a:p>
            <a:pPr eaLnBrk="1" hangingPunct="1">
              <a:spcBef>
                <a:spcPct val="0"/>
              </a:spcBef>
              <a:buFontTx/>
              <a:buNone/>
            </a:pPr>
            <a:r>
              <a:rPr lang="en-US" altLang="ko-KR" sz="800">
                <a:latin typeface="Dotum" pitchFamily="50" charset="-127"/>
                <a:ea typeface="Dotum" pitchFamily="50" charset="-127"/>
              </a:rPr>
              <a:t>P</a:t>
            </a:r>
            <a:endParaRPr lang="ko-KR" altLang="en-US" sz="800">
              <a:latin typeface="Dotum" pitchFamily="50" charset="-127"/>
              <a:ea typeface="Dotum" pitchFamily="50" charset="-127"/>
            </a:endParaRPr>
          </a:p>
        </p:txBody>
      </p:sp>
      <p:sp>
        <p:nvSpPr>
          <p:cNvPr id="8225" name="TextBox 54"/>
          <p:cNvSpPr txBox="1">
            <a:spLocks noChangeArrowheads="1"/>
          </p:cNvSpPr>
          <p:nvPr/>
        </p:nvSpPr>
        <p:spPr bwMode="auto">
          <a:xfrm>
            <a:off x="4667250" y="1794891"/>
            <a:ext cx="247184"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kumimoji="1" sz="3200">
                <a:solidFill>
                  <a:schemeClr val="tx1"/>
                </a:solidFill>
                <a:latin typeface="굴림" charset="-127"/>
                <a:ea typeface="굴림" charset="-127"/>
              </a:defRPr>
            </a:lvl1pPr>
            <a:lvl2pPr marL="742950" indent="-285750" eaLnBrk="0" hangingPunct="0">
              <a:spcBef>
                <a:spcPct val="20000"/>
              </a:spcBef>
              <a:buChar char="–"/>
              <a:defRPr kumimoji="1" sz="2800">
                <a:solidFill>
                  <a:schemeClr val="tx1"/>
                </a:solidFill>
                <a:latin typeface="굴림" charset="-127"/>
                <a:ea typeface="굴림" charset="-127"/>
              </a:defRPr>
            </a:lvl2pPr>
            <a:lvl3pPr marL="1143000" indent="-228600" eaLnBrk="0" hangingPunct="0">
              <a:spcBef>
                <a:spcPct val="20000"/>
              </a:spcBef>
              <a:buChar char="•"/>
              <a:defRPr kumimoji="1" sz="2400">
                <a:solidFill>
                  <a:schemeClr val="tx1"/>
                </a:solidFill>
                <a:latin typeface="굴림" charset="-127"/>
                <a:ea typeface="굴림" charset="-127"/>
              </a:defRPr>
            </a:lvl3pPr>
            <a:lvl4pPr marL="1600200" indent="-228600" eaLnBrk="0" hangingPunct="0">
              <a:spcBef>
                <a:spcPct val="20000"/>
              </a:spcBef>
              <a:buChar char="–"/>
              <a:defRPr kumimoji="1" sz="2000">
                <a:solidFill>
                  <a:schemeClr val="tx1"/>
                </a:solidFill>
                <a:latin typeface="굴림" charset="-127"/>
                <a:ea typeface="굴림" charset="-127"/>
              </a:defRPr>
            </a:lvl4pPr>
            <a:lvl5pPr marL="2057400" indent="-228600" eaLnBrk="0" hangingPunct="0">
              <a:spcBef>
                <a:spcPct val="20000"/>
              </a:spcBef>
              <a:buChar char="»"/>
              <a:defRPr kumimoji="1" sz="2000">
                <a:solidFill>
                  <a:schemeClr val="tx1"/>
                </a:solidFill>
                <a:latin typeface="굴림" charset="-127"/>
                <a:ea typeface="굴림" charset="-127"/>
              </a:defRPr>
            </a:lvl5pPr>
            <a:lvl6pPr marL="2514600" indent="-228600" eaLnBrk="0" fontAlgn="base" hangingPunct="0">
              <a:spcBef>
                <a:spcPct val="20000"/>
              </a:spcBef>
              <a:spcAft>
                <a:spcPct val="0"/>
              </a:spcAft>
              <a:buChar char="»"/>
              <a:defRPr kumimoji="1" sz="2000">
                <a:solidFill>
                  <a:schemeClr val="tx1"/>
                </a:solidFill>
                <a:latin typeface="굴림" charset="-127"/>
                <a:ea typeface="굴림" charset="-127"/>
              </a:defRPr>
            </a:lvl6pPr>
            <a:lvl7pPr marL="2971800" indent="-228600" eaLnBrk="0" fontAlgn="base" hangingPunct="0">
              <a:spcBef>
                <a:spcPct val="20000"/>
              </a:spcBef>
              <a:spcAft>
                <a:spcPct val="0"/>
              </a:spcAft>
              <a:buChar char="»"/>
              <a:defRPr kumimoji="1" sz="2000">
                <a:solidFill>
                  <a:schemeClr val="tx1"/>
                </a:solidFill>
                <a:latin typeface="굴림" charset="-127"/>
                <a:ea typeface="굴림" charset="-127"/>
              </a:defRPr>
            </a:lvl7pPr>
            <a:lvl8pPr marL="3429000" indent="-228600" eaLnBrk="0" fontAlgn="base" hangingPunct="0">
              <a:spcBef>
                <a:spcPct val="20000"/>
              </a:spcBef>
              <a:spcAft>
                <a:spcPct val="0"/>
              </a:spcAft>
              <a:buChar char="»"/>
              <a:defRPr kumimoji="1" sz="2000">
                <a:solidFill>
                  <a:schemeClr val="tx1"/>
                </a:solidFill>
                <a:latin typeface="굴림" charset="-127"/>
                <a:ea typeface="굴림" charset="-127"/>
              </a:defRPr>
            </a:lvl8pPr>
            <a:lvl9pPr marL="3886200" indent="-228600" eaLnBrk="0" fontAlgn="base" hangingPunct="0">
              <a:spcBef>
                <a:spcPct val="20000"/>
              </a:spcBef>
              <a:spcAft>
                <a:spcPct val="0"/>
              </a:spcAft>
              <a:buChar char="»"/>
              <a:defRPr kumimoji="1" sz="2000">
                <a:solidFill>
                  <a:schemeClr val="tx1"/>
                </a:solidFill>
                <a:latin typeface="굴림" charset="-127"/>
                <a:ea typeface="굴림" charset="-127"/>
              </a:defRPr>
            </a:lvl9pPr>
          </a:lstStyle>
          <a:p>
            <a:pPr eaLnBrk="1" hangingPunct="1">
              <a:spcBef>
                <a:spcPct val="0"/>
              </a:spcBef>
              <a:buFontTx/>
              <a:buNone/>
            </a:pPr>
            <a:r>
              <a:rPr lang="en-US" altLang="ko-KR" sz="800">
                <a:latin typeface="Dotum" pitchFamily="50" charset="-127"/>
                <a:ea typeface="Dotum" pitchFamily="50" charset="-127"/>
              </a:rPr>
              <a:t>R</a:t>
            </a:r>
            <a:endParaRPr lang="ko-KR" altLang="en-US" sz="800">
              <a:latin typeface="Dotum" pitchFamily="50" charset="-127"/>
              <a:ea typeface="Dotum" pitchFamily="50" charset="-127"/>
            </a:endParaRPr>
          </a:p>
        </p:txBody>
      </p:sp>
      <p:sp>
        <p:nvSpPr>
          <p:cNvPr id="8226" name="TextBox 55"/>
          <p:cNvSpPr txBox="1">
            <a:spLocks noChangeArrowheads="1"/>
          </p:cNvSpPr>
          <p:nvPr/>
        </p:nvSpPr>
        <p:spPr bwMode="auto">
          <a:xfrm>
            <a:off x="3630613" y="2004443"/>
            <a:ext cx="25199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kumimoji="1" sz="3200">
                <a:solidFill>
                  <a:schemeClr val="tx1"/>
                </a:solidFill>
                <a:latin typeface="굴림" charset="-127"/>
                <a:ea typeface="굴림" charset="-127"/>
              </a:defRPr>
            </a:lvl1pPr>
            <a:lvl2pPr marL="742950" indent="-285750" eaLnBrk="0" hangingPunct="0">
              <a:spcBef>
                <a:spcPct val="20000"/>
              </a:spcBef>
              <a:buChar char="–"/>
              <a:defRPr kumimoji="1" sz="2800">
                <a:solidFill>
                  <a:schemeClr val="tx1"/>
                </a:solidFill>
                <a:latin typeface="굴림" charset="-127"/>
                <a:ea typeface="굴림" charset="-127"/>
              </a:defRPr>
            </a:lvl2pPr>
            <a:lvl3pPr marL="1143000" indent="-228600" eaLnBrk="0" hangingPunct="0">
              <a:spcBef>
                <a:spcPct val="20000"/>
              </a:spcBef>
              <a:buChar char="•"/>
              <a:defRPr kumimoji="1" sz="2400">
                <a:solidFill>
                  <a:schemeClr val="tx1"/>
                </a:solidFill>
                <a:latin typeface="굴림" charset="-127"/>
                <a:ea typeface="굴림" charset="-127"/>
              </a:defRPr>
            </a:lvl3pPr>
            <a:lvl4pPr marL="1600200" indent="-228600" eaLnBrk="0" hangingPunct="0">
              <a:spcBef>
                <a:spcPct val="20000"/>
              </a:spcBef>
              <a:buChar char="–"/>
              <a:defRPr kumimoji="1" sz="2000">
                <a:solidFill>
                  <a:schemeClr val="tx1"/>
                </a:solidFill>
                <a:latin typeface="굴림" charset="-127"/>
                <a:ea typeface="굴림" charset="-127"/>
              </a:defRPr>
            </a:lvl4pPr>
            <a:lvl5pPr marL="2057400" indent="-228600" eaLnBrk="0" hangingPunct="0">
              <a:spcBef>
                <a:spcPct val="20000"/>
              </a:spcBef>
              <a:buChar char="»"/>
              <a:defRPr kumimoji="1" sz="2000">
                <a:solidFill>
                  <a:schemeClr val="tx1"/>
                </a:solidFill>
                <a:latin typeface="굴림" charset="-127"/>
                <a:ea typeface="굴림" charset="-127"/>
              </a:defRPr>
            </a:lvl5pPr>
            <a:lvl6pPr marL="2514600" indent="-228600" eaLnBrk="0" fontAlgn="base" hangingPunct="0">
              <a:spcBef>
                <a:spcPct val="20000"/>
              </a:spcBef>
              <a:spcAft>
                <a:spcPct val="0"/>
              </a:spcAft>
              <a:buChar char="»"/>
              <a:defRPr kumimoji="1" sz="2000">
                <a:solidFill>
                  <a:schemeClr val="tx1"/>
                </a:solidFill>
                <a:latin typeface="굴림" charset="-127"/>
                <a:ea typeface="굴림" charset="-127"/>
              </a:defRPr>
            </a:lvl6pPr>
            <a:lvl7pPr marL="2971800" indent="-228600" eaLnBrk="0" fontAlgn="base" hangingPunct="0">
              <a:spcBef>
                <a:spcPct val="20000"/>
              </a:spcBef>
              <a:spcAft>
                <a:spcPct val="0"/>
              </a:spcAft>
              <a:buChar char="»"/>
              <a:defRPr kumimoji="1" sz="2000">
                <a:solidFill>
                  <a:schemeClr val="tx1"/>
                </a:solidFill>
                <a:latin typeface="굴림" charset="-127"/>
                <a:ea typeface="굴림" charset="-127"/>
              </a:defRPr>
            </a:lvl7pPr>
            <a:lvl8pPr marL="3429000" indent="-228600" eaLnBrk="0" fontAlgn="base" hangingPunct="0">
              <a:spcBef>
                <a:spcPct val="20000"/>
              </a:spcBef>
              <a:spcAft>
                <a:spcPct val="0"/>
              </a:spcAft>
              <a:buChar char="»"/>
              <a:defRPr kumimoji="1" sz="2000">
                <a:solidFill>
                  <a:schemeClr val="tx1"/>
                </a:solidFill>
                <a:latin typeface="굴림" charset="-127"/>
                <a:ea typeface="굴림" charset="-127"/>
              </a:defRPr>
            </a:lvl8pPr>
            <a:lvl9pPr marL="3886200" indent="-228600" eaLnBrk="0" fontAlgn="base" hangingPunct="0">
              <a:spcBef>
                <a:spcPct val="20000"/>
              </a:spcBef>
              <a:spcAft>
                <a:spcPct val="0"/>
              </a:spcAft>
              <a:buChar char="»"/>
              <a:defRPr kumimoji="1" sz="2000">
                <a:solidFill>
                  <a:schemeClr val="tx1"/>
                </a:solidFill>
                <a:latin typeface="굴림" charset="-127"/>
                <a:ea typeface="굴림" charset="-127"/>
              </a:defRPr>
            </a:lvl9pPr>
          </a:lstStyle>
          <a:p>
            <a:pPr eaLnBrk="1" hangingPunct="1">
              <a:spcBef>
                <a:spcPct val="0"/>
              </a:spcBef>
              <a:buFontTx/>
              <a:buNone/>
            </a:pPr>
            <a:r>
              <a:rPr lang="en-US" altLang="ko-KR" sz="800">
                <a:latin typeface="Dotum" pitchFamily="50" charset="-127"/>
                <a:ea typeface="Dotum" pitchFamily="50" charset="-127"/>
              </a:rPr>
              <a:t>A</a:t>
            </a:r>
            <a:endParaRPr lang="ko-KR" altLang="en-US" sz="800">
              <a:latin typeface="Dotum" pitchFamily="50" charset="-127"/>
              <a:ea typeface="Dotum" pitchFamily="50" charset="-127"/>
            </a:endParaRPr>
          </a:p>
        </p:txBody>
      </p:sp>
      <p:sp>
        <p:nvSpPr>
          <p:cNvPr id="8227" name="TextBox 56"/>
          <p:cNvSpPr txBox="1">
            <a:spLocks noChangeArrowheads="1"/>
          </p:cNvSpPr>
          <p:nvPr/>
        </p:nvSpPr>
        <p:spPr bwMode="auto">
          <a:xfrm>
            <a:off x="4667250" y="1431355"/>
            <a:ext cx="243978"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kumimoji="1" sz="3200">
                <a:solidFill>
                  <a:schemeClr val="tx1"/>
                </a:solidFill>
                <a:latin typeface="굴림" charset="-127"/>
                <a:ea typeface="굴림" charset="-127"/>
              </a:defRPr>
            </a:lvl1pPr>
            <a:lvl2pPr marL="742950" indent="-285750" eaLnBrk="0" hangingPunct="0">
              <a:spcBef>
                <a:spcPct val="20000"/>
              </a:spcBef>
              <a:buChar char="–"/>
              <a:defRPr kumimoji="1" sz="2800">
                <a:solidFill>
                  <a:schemeClr val="tx1"/>
                </a:solidFill>
                <a:latin typeface="굴림" charset="-127"/>
                <a:ea typeface="굴림" charset="-127"/>
              </a:defRPr>
            </a:lvl2pPr>
            <a:lvl3pPr marL="1143000" indent="-228600" eaLnBrk="0" hangingPunct="0">
              <a:spcBef>
                <a:spcPct val="20000"/>
              </a:spcBef>
              <a:buChar char="•"/>
              <a:defRPr kumimoji="1" sz="2400">
                <a:solidFill>
                  <a:schemeClr val="tx1"/>
                </a:solidFill>
                <a:latin typeface="굴림" charset="-127"/>
                <a:ea typeface="굴림" charset="-127"/>
              </a:defRPr>
            </a:lvl3pPr>
            <a:lvl4pPr marL="1600200" indent="-228600" eaLnBrk="0" hangingPunct="0">
              <a:spcBef>
                <a:spcPct val="20000"/>
              </a:spcBef>
              <a:buChar char="–"/>
              <a:defRPr kumimoji="1" sz="2000">
                <a:solidFill>
                  <a:schemeClr val="tx1"/>
                </a:solidFill>
                <a:latin typeface="굴림" charset="-127"/>
                <a:ea typeface="굴림" charset="-127"/>
              </a:defRPr>
            </a:lvl4pPr>
            <a:lvl5pPr marL="2057400" indent="-228600" eaLnBrk="0" hangingPunct="0">
              <a:spcBef>
                <a:spcPct val="20000"/>
              </a:spcBef>
              <a:buChar char="»"/>
              <a:defRPr kumimoji="1" sz="2000">
                <a:solidFill>
                  <a:schemeClr val="tx1"/>
                </a:solidFill>
                <a:latin typeface="굴림" charset="-127"/>
                <a:ea typeface="굴림" charset="-127"/>
              </a:defRPr>
            </a:lvl5pPr>
            <a:lvl6pPr marL="2514600" indent="-228600" eaLnBrk="0" fontAlgn="base" hangingPunct="0">
              <a:spcBef>
                <a:spcPct val="20000"/>
              </a:spcBef>
              <a:spcAft>
                <a:spcPct val="0"/>
              </a:spcAft>
              <a:buChar char="»"/>
              <a:defRPr kumimoji="1" sz="2000">
                <a:solidFill>
                  <a:schemeClr val="tx1"/>
                </a:solidFill>
                <a:latin typeface="굴림" charset="-127"/>
                <a:ea typeface="굴림" charset="-127"/>
              </a:defRPr>
            </a:lvl6pPr>
            <a:lvl7pPr marL="2971800" indent="-228600" eaLnBrk="0" fontAlgn="base" hangingPunct="0">
              <a:spcBef>
                <a:spcPct val="20000"/>
              </a:spcBef>
              <a:spcAft>
                <a:spcPct val="0"/>
              </a:spcAft>
              <a:buChar char="»"/>
              <a:defRPr kumimoji="1" sz="2000">
                <a:solidFill>
                  <a:schemeClr val="tx1"/>
                </a:solidFill>
                <a:latin typeface="굴림" charset="-127"/>
                <a:ea typeface="굴림" charset="-127"/>
              </a:defRPr>
            </a:lvl7pPr>
            <a:lvl8pPr marL="3429000" indent="-228600" eaLnBrk="0" fontAlgn="base" hangingPunct="0">
              <a:spcBef>
                <a:spcPct val="20000"/>
              </a:spcBef>
              <a:spcAft>
                <a:spcPct val="0"/>
              </a:spcAft>
              <a:buChar char="»"/>
              <a:defRPr kumimoji="1" sz="2000">
                <a:solidFill>
                  <a:schemeClr val="tx1"/>
                </a:solidFill>
                <a:latin typeface="굴림" charset="-127"/>
                <a:ea typeface="굴림" charset="-127"/>
              </a:defRPr>
            </a:lvl8pPr>
            <a:lvl9pPr marL="3886200" indent="-228600" eaLnBrk="0" fontAlgn="base" hangingPunct="0">
              <a:spcBef>
                <a:spcPct val="20000"/>
              </a:spcBef>
              <a:spcAft>
                <a:spcPct val="0"/>
              </a:spcAft>
              <a:buChar char="»"/>
              <a:defRPr kumimoji="1" sz="2000">
                <a:solidFill>
                  <a:schemeClr val="tx1"/>
                </a:solidFill>
                <a:latin typeface="굴림" charset="-127"/>
                <a:ea typeface="굴림" charset="-127"/>
              </a:defRPr>
            </a:lvl9pPr>
          </a:lstStyle>
          <a:p>
            <a:pPr eaLnBrk="1" hangingPunct="1">
              <a:spcBef>
                <a:spcPct val="0"/>
              </a:spcBef>
              <a:buFontTx/>
              <a:buNone/>
            </a:pPr>
            <a:r>
              <a:rPr lang="en-US" altLang="ko-KR" sz="800">
                <a:latin typeface="Dotum" pitchFamily="50" charset="-127"/>
                <a:ea typeface="Dotum" pitchFamily="50" charset="-127"/>
              </a:rPr>
              <a:t>Z</a:t>
            </a:r>
            <a:endParaRPr lang="ko-KR" altLang="en-US" sz="800">
              <a:latin typeface="Dotum" pitchFamily="50" charset="-127"/>
              <a:ea typeface="Dotum" pitchFamily="50" charset="-127"/>
            </a:endParaRPr>
          </a:p>
        </p:txBody>
      </p:sp>
      <p:pic>
        <p:nvPicPr>
          <p:cNvPr id="8228" name="Picture 7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733801" y="2701354"/>
            <a:ext cx="1063625" cy="271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229" name="직사각형 58"/>
          <p:cNvSpPr>
            <a:spLocks noChangeArrowheads="1"/>
          </p:cNvSpPr>
          <p:nvPr/>
        </p:nvSpPr>
        <p:spPr bwMode="auto">
          <a:xfrm>
            <a:off x="3697289" y="2671193"/>
            <a:ext cx="217487" cy="112711"/>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anchor="ctr"/>
          <a:lstStyle>
            <a:lvl1pPr eaLnBrk="0" hangingPunct="0">
              <a:spcBef>
                <a:spcPct val="20000"/>
              </a:spcBef>
              <a:buChar char="•"/>
              <a:defRPr kumimoji="1" sz="3200">
                <a:solidFill>
                  <a:schemeClr val="tx1"/>
                </a:solidFill>
                <a:latin typeface="굴림" charset="-127"/>
                <a:ea typeface="굴림" charset="-127"/>
              </a:defRPr>
            </a:lvl1pPr>
            <a:lvl2pPr marL="742950" indent="-285750" eaLnBrk="0" hangingPunct="0">
              <a:spcBef>
                <a:spcPct val="20000"/>
              </a:spcBef>
              <a:buChar char="–"/>
              <a:defRPr kumimoji="1" sz="2800">
                <a:solidFill>
                  <a:schemeClr val="tx1"/>
                </a:solidFill>
                <a:latin typeface="굴림" charset="-127"/>
                <a:ea typeface="굴림" charset="-127"/>
              </a:defRPr>
            </a:lvl2pPr>
            <a:lvl3pPr marL="1143000" indent="-228600" eaLnBrk="0" hangingPunct="0">
              <a:spcBef>
                <a:spcPct val="20000"/>
              </a:spcBef>
              <a:buChar char="•"/>
              <a:defRPr kumimoji="1" sz="2400">
                <a:solidFill>
                  <a:schemeClr val="tx1"/>
                </a:solidFill>
                <a:latin typeface="굴림" charset="-127"/>
                <a:ea typeface="굴림" charset="-127"/>
              </a:defRPr>
            </a:lvl3pPr>
            <a:lvl4pPr marL="1600200" indent="-228600" eaLnBrk="0" hangingPunct="0">
              <a:spcBef>
                <a:spcPct val="20000"/>
              </a:spcBef>
              <a:buChar char="–"/>
              <a:defRPr kumimoji="1" sz="2000">
                <a:solidFill>
                  <a:schemeClr val="tx1"/>
                </a:solidFill>
                <a:latin typeface="굴림" charset="-127"/>
                <a:ea typeface="굴림" charset="-127"/>
              </a:defRPr>
            </a:lvl4pPr>
            <a:lvl5pPr marL="2057400" indent="-228600" eaLnBrk="0" hangingPunct="0">
              <a:spcBef>
                <a:spcPct val="20000"/>
              </a:spcBef>
              <a:buChar char="»"/>
              <a:defRPr kumimoji="1" sz="2000">
                <a:solidFill>
                  <a:schemeClr val="tx1"/>
                </a:solidFill>
                <a:latin typeface="굴림" charset="-127"/>
                <a:ea typeface="굴림" charset="-127"/>
              </a:defRPr>
            </a:lvl5pPr>
            <a:lvl6pPr marL="2514600" indent="-228600" eaLnBrk="0" fontAlgn="base" hangingPunct="0">
              <a:spcBef>
                <a:spcPct val="20000"/>
              </a:spcBef>
              <a:spcAft>
                <a:spcPct val="0"/>
              </a:spcAft>
              <a:buChar char="»"/>
              <a:defRPr kumimoji="1" sz="2000">
                <a:solidFill>
                  <a:schemeClr val="tx1"/>
                </a:solidFill>
                <a:latin typeface="굴림" charset="-127"/>
                <a:ea typeface="굴림" charset="-127"/>
              </a:defRPr>
            </a:lvl6pPr>
            <a:lvl7pPr marL="2971800" indent="-228600" eaLnBrk="0" fontAlgn="base" hangingPunct="0">
              <a:spcBef>
                <a:spcPct val="20000"/>
              </a:spcBef>
              <a:spcAft>
                <a:spcPct val="0"/>
              </a:spcAft>
              <a:buChar char="»"/>
              <a:defRPr kumimoji="1" sz="2000">
                <a:solidFill>
                  <a:schemeClr val="tx1"/>
                </a:solidFill>
                <a:latin typeface="굴림" charset="-127"/>
                <a:ea typeface="굴림" charset="-127"/>
              </a:defRPr>
            </a:lvl7pPr>
            <a:lvl8pPr marL="3429000" indent="-228600" eaLnBrk="0" fontAlgn="base" hangingPunct="0">
              <a:spcBef>
                <a:spcPct val="20000"/>
              </a:spcBef>
              <a:spcAft>
                <a:spcPct val="0"/>
              </a:spcAft>
              <a:buChar char="»"/>
              <a:defRPr kumimoji="1" sz="2000">
                <a:solidFill>
                  <a:schemeClr val="tx1"/>
                </a:solidFill>
                <a:latin typeface="굴림" charset="-127"/>
                <a:ea typeface="굴림" charset="-127"/>
              </a:defRPr>
            </a:lvl8pPr>
            <a:lvl9pPr marL="3886200" indent="-228600" eaLnBrk="0" fontAlgn="base" hangingPunct="0">
              <a:spcBef>
                <a:spcPct val="20000"/>
              </a:spcBef>
              <a:spcAft>
                <a:spcPct val="0"/>
              </a:spcAft>
              <a:buChar char="»"/>
              <a:defRPr kumimoji="1" sz="2000">
                <a:solidFill>
                  <a:schemeClr val="tx1"/>
                </a:solidFill>
                <a:latin typeface="굴림" charset="-127"/>
                <a:ea typeface="굴림" charset="-127"/>
              </a:defRPr>
            </a:lvl9pPr>
          </a:lstStyle>
          <a:p>
            <a:pPr eaLnBrk="1" hangingPunct="1">
              <a:spcBef>
                <a:spcPct val="0"/>
              </a:spcBef>
              <a:buFontTx/>
              <a:buNone/>
            </a:pPr>
            <a:endParaRPr lang="ko-KR" altLang="en-US" sz="900">
              <a:latin typeface="Dotum" pitchFamily="50" charset="-127"/>
              <a:ea typeface="Dotum" pitchFamily="50" charset="-127"/>
            </a:endParaRPr>
          </a:p>
        </p:txBody>
      </p:sp>
      <p:sp>
        <p:nvSpPr>
          <p:cNvPr id="8230" name="TextBox 59"/>
          <p:cNvSpPr txBox="1">
            <a:spLocks noChangeArrowheads="1"/>
          </p:cNvSpPr>
          <p:nvPr/>
        </p:nvSpPr>
        <p:spPr bwMode="auto">
          <a:xfrm>
            <a:off x="4287838" y="2552130"/>
            <a:ext cx="24077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kumimoji="1" sz="3200">
                <a:solidFill>
                  <a:schemeClr val="tx1"/>
                </a:solidFill>
                <a:latin typeface="굴림" charset="-127"/>
                <a:ea typeface="굴림" charset="-127"/>
              </a:defRPr>
            </a:lvl1pPr>
            <a:lvl2pPr marL="742950" indent="-285750" eaLnBrk="0" hangingPunct="0">
              <a:spcBef>
                <a:spcPct val="20000"/>
              </a:spcBef>
              <a:buChar char="–"/>
              <a:defRPr kumimoji="1" sz="2800">
                <a:solidFill>
                  <a:schemeClr val="tx1"/>
                </a:solidFill>
                <a:latin typeface="굴림" charset="-127"/>
                <a:ea typeface="굴림" charset="-127"/>
              </a:defRPr>
            </a:lvl2pPr>
            <a:lvl3pPr marL="1143000" indent="-228600" eaLnBrk="0" hangingPunct="0">
              <a:spcBef>
                <a:spcPct val="20000"/>
              </a:spcBef>
              <a:buChar char="•"/>
              <a:defRPr kumimoji="1" sz="2400">
                <a:solidFill>
                  <a:schemeClr val="tx1"/>
                </a:solidFill>
                <a:latin typeface="굴림" charset="-127"/>
                <a:ea typeface="굴림" charset="-127"/>
              </a:defRPr>
            </a:lvl3pPr>
            <a:lvl4pPr marL="1600200" indent="-228600" eaLnBrk="0" hangingPunct="0">
              <a:spcBef>
                <a:spcPct val="20000"/>
              </a:spcBef>
              <a:buChar char="–"/>
              <a:defRPr kumimoji="1" sz="2000">
                <a:solidFill>
                  <a:schemeClr val="tx1"/>
                </a:solidFill>
                <a:latin typeface="굴림" charset="-127"/>
                <a:ea typeface="굴림" charset="-127"/>
              </a:defRPr>
            </a:lvl4pPr>
            <a:lvl5pPr marL="2057400" indent="-228600" eaLnBrk="0" hangingPunct="0">
              <a:spcBef>
                <a:spcPct val="20000"/>
              </a:spcBef>
              <a:buChar char="»"/>
              <a:defRPr kumimoji="1" sz="2000">
                <a:solidFill>
                  <a:schemeClr val="tx1"/>
                </a:solidFill>
                <a:latin typeface="굴림" charset="-127"/>
                <a:ea typeface="굴림" charset="-127"/>
              </a:defRPr>
            </a:lvl5pPr>
            <a:lvl6pPr marL="2514600" indent="-228600" eaLnBrk="0" fontAlgn="base" hangingPunct="0">
              <a:spcBef>
                <a:spcPct val="20000"/>
              </a:spcBef>
              <a:spcAft>
                <a:spcPct val="0"/>
              </a:spcAft>
              <a:buChar char="»"/>
              <a:defRPr kumimoji="1" sz="2000">
                <a:solidFill>
                  <a:schemeClr val="tx1"/>
                </a:solidFill>
                <a:latin typeface="굴림" charset="-127"/>
                <a:ea typeface="굴림" charset="-127"/>
              </a:defRPr>
            </a:lvl6pPr>
            <a:lvl7pPr marL="2971800" indent="-228600" eaLnBrk="0" fontAlgn="base" hangingPunct="0">
              <a:spcBef>
                <a:spcPct val="20000"/>
              </a:spcBef>
              <a:spcAft>
                <a:spcPct val="0"/>
              </a:spcAft>
              <a:buChar char="»"/>
              <a:defRPr kumimoji="1" sz="2000">
                <a:solidFill>
                  <a:schemeClr val="tx1"/>
                </a:solidFill>
                <a:latin typeface="굴림" charset="-127"/>
                <a:ea typeface="굴림" charset="-127"/>
              </a:defRPr>
            </a:lvl7pPr>
            <a:lvl8pPr marL="3429000" indent="-228600" eaLnBrk="0" fontAlgn="base" hangingPunct="0">
              <a:spcBef>
                <a:spcPct val="20000"/>
              </a:spcBef>
              <a:spcAft>
                <a:spcPct val="0"/>
              </a:spcAft>
              <a:buChar char="»"/>
              <a:defRPr kumimoji="1" sz="2000">
                <a:solidFill>
                  <a:schemeClr val="tx1"/>
                </a:solidFill>
                <a:latin typeface="굴림" charset="-127"/>
                <a:ea typeface="굴림" charset="-127"/>
              </a:defRPr>
            </a:lvl8pPr>
            <a:lvl9pPr marL="3886200" indent="-228600" eaLnBrk="0" fontAlgn="base" hangingPunct="0">
              <a:spcBef>
                <a:spcPct val="20000"/>
              </a:spcBef>
              <a:spcAft>
                <a:spcPct val="0"/>
              </a:spcAft>
              <a:buChar char="»"/>
              <a:defRPr kumimoji="1" sz="2000">
                <a:solidFill>
                  <a:schemeClr val="tx1"/>
                </a:solidFill>
                <a:latin typeface="굴림" charset="-127"/>
                <a:ea typeface="굴림" charset="-127"/>
              </a:defRPr>
            </a:lvl9pPr>
          </a:lstStyle>
          <a:p>
            <a:pPr eaLnBrk="1" hangingPunct="1">
              <a:spcBef>
                <a:spcPct val="0"/>
              </a:spcBef>
              <a:buFontTx/>
              <a:buNone/>
            </a:pPr>
            <a:r>
              <a:rPr lang="en-US" altLang="ko-KR" sz="800">
                <a:latin typeface="Dotum" pitchFamily="50" charset="-127"/>
                <a:ea typeface="Dotum" pitchFamily="50" charset="-127"/>
              </a:rPr>
              <a:t>2</a:t>
            </a:r>
            <a:endParaRPr lang="ko-KR" altLang="en-US" sz="800">
              <a:latin typeface="Dotum" pitchFamily="50" charset="-127"/>
              <a:ea typeface="Dotum" pitchFamily="50" charset="-127"/>
            </a:endParaRPr>
          </a:p>
        </p:txBody>
      </p:sp>
      <p:sp>
        <p:nvSpPr>
          <p:cNvPr id="8231" name="TextBox 60"/>
          <p:cNvSpPr txBox="1">
            <a:spLocks noChangeArrowheads="1"/>
          </p:cNvSpPr>
          <p:nvPr/>
        </p:nvSpPr>
        <p:spPr bwMode="auto">
          <a:xfrm>
            <a:off x="4241801" y="2918842"/>
            <a:ext cx="24077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kumimoji="1" sz="3200">
                <a:solidFill>
                  <a:schemeClr val="tx1"/>
                </a:solidFill>
                <a:latin typeface="굴림" charset="-127"/>
                <a:ea typeface="굴림" charset="-127"/>
              </a:defRPr>
            </a:lvl1pPr>
            <a:lvl2pPr marL="742950" indent="-285750" eaLnBrk="0" hangingPunct="0">
              <a:spcBef>
                <a:spcPct val="20000"/>
              </a:spcBef>
              <a:buChar char="–"/>
              <a:defRPr kumimoji="1" sz="2800">
                <a:solidFill>
                  <a:schemeClr val="tx1"/>
                </a:solidFill>
                <a:latin typeface="굴림" charset="-127"/>
                <a:ea typeface="굴림" charset="-127"/>
              </a:defRPr>
            </a:lvl2pPr>
            <a:lvl3pPr marL="1143000" indent="-228600" eaLnBrk="0" hangingPunct="0">
              <a:spcBef>
                <a:spcPct val="20000"/>
              </a:spcBef>
              <a:buChar char="•"/>
              <a:defRPr kumimoji="1" sz="2400">
                <a:solidFill>
                  <a:schemeClr val="tx1"/>
                </a:solidFill>
                <a:latin typeface="굴림" charset="-127"/>
                <a:ea typeface="굴림" charset="-127"/>
              </a:defRPr>
            </a:lvl3pPr>
            <a:lvl4pPr marL="1600200" indent="-228600" eaLnBrk="0" hangingPunct="0">
              <a:spcBef>
                <a:spcPct val="20000"/>
              </a:spcBef>
              <a:buChar char="–"/>
              <a:defRPr kumimoji="1" sz="2000">
                <a:solidFill>
                  <a:schemeClr val="tx1"/>
                </a:solidFill>
                <a:latin typeface="굴림" charset="-127"/>
                <a:ea typeface="굴림" charset="-127"/>
              </a:defRPr>
            </a:lvl4pPr>
            <a:lvl5pPr marL="2057400" indent="-228600" eaLnBrk="0" hangingPunct="0">
              <a:spcBef>
                <a:spcPct val="20000"/>
              </a:spcBef>
              <a:buChar char="»"/>
              <a:defRPr kumimoji="1" sz="2000">
                <a:solidFill>
                  <a:schemeClr val="tx1"/>
                </a:solidFill>
                <a:latin typeface="굴림" charset="-127"/>
                <a:ea typeface="굴림" charset="-127"/>
              </a:defRPr>
            </a:lvl5pPr>
            <a:lvl6pPr marL="2514600" indent="-228600" eaLnBrk="0" fontAlgn="base" hangingPunct="0">
              <a:spcBef>
                <a:spcPct val="20000"/>
              </a:spcBef>
              <a:spcAft>
                <a:spcPct val="0"/>
              </a:spcAft>
              <a:buChar char="»"/>
              <a:defRPr kumimoji="1" sz="2000">
                <a:solidFill>
                  <a:schemeClr val="tx1"/>
                </a:solidFill>
                <a:latin typeface="굴림" charset="-127"/>
                <a:ea typeface="굴림" charset="-127"/>
              </a:defRPr>
            </a:lvl6pPr>
            <a:lvl7pPr marL="2971800" indent="-228600" eaLnBrk="0" fontAlgn="base" hangingPunct="0">
              <a:spcBef>
                <a:spcPct val="20000"/>
              </a:spcBef>
              <a:spcAft>
                <a:spcPct val="0"/>
              </a:spcAft>
              <a:buChar char="»"/>
              <a:defRPr kumimoji="1" sz="2000">
                <a:solidFill>
                  <a:schemeClr val="tx1"/>
                </a:solidFill>
                <a:latin typeface="굴림" charset="-127"/>
                <a:ea typeface="굴림" charset="-127"/>
              </a:defRPr>
            </a:lvl7pPr>
            <a:lvl8pPr marL="3429000" indent="-228600" eaLnBrk="0" fontAlgn="base" hangingPunct="0">
              <a:spcBef>
                <a:spcPct val="20000"/>
              </a:spcBef>
              <a:spcAft>
                <a:spcPct val="0"/>
              </a:spcAft>
              <a:buChar char="»"/>
              <a:defRPr kumimoji="1" sz="2000">
                <a:solidFill>
                  <a:schemeClr val="tx1"/>
                </a:solidFill>
                <a:latin typeface="굴림" charset="-127"/>
                <a:ea typeface="굴림" charset="-127"/>
              </a:defRPr>
            </a:lvl8pPr>
            <a:lvl9pPr marL="3886200" indent="-228600" eaLnBrk="0" fontAlgn="base" hangingPunct="0">
              <a:spcBef>
                <a:spcPct val="20000"/>
              </a:spcBef>
              <a:spcAft>
                <a:spcPct val="0"/>
              </a:spcAft>
              <a:buChar char="»"/>
              <a:defRPr kumimoji="1" sz="2000">
                <a:solidFill>
                  <a:schemeClr val="tx1"/>
                </a:solidFill>
                <a:latin typeface="굴림" charset="-127"/>
                <a:ea typeface="굴림" charset="-127"/>
              </a:defRPr>
            </a:lvl9pPr>
          </a:lstStyle>
          <a:p>
            <a:pPr eaLnBrk="1" hangingPunct="1">
              <a:spcBef>
                <a:spcPct val="0"/>
              </a:spcBef>
              <a:buFontTx/>
              <a:buNone/>
            </a:pPr>
            <a:r>
              <a:rPr lang="en-US" altLang="ko-KR" sz="800">
                <a:latin typeface="Dotum" pitchFamily="50" charset="-127"/>
                <a:ea typeface="Dotum" pitchFamily="50" charset="-127"/>
              </a:rPr>
              <a:t>1</a:t>
            </a:r>
            <a:endParaRPr lang="ko-KR" altLang="en-US" sz="800">
              <a:latin typeface="Dotum" pitchFamily="50" charset="-127"/>
              <a:ea typeface="Dotum" pitchFamily="50" charset="-127"/>
            </a:endParaRPr>
          </a:p>
        </p:txBody>
      </p:sp>
      <p:sp>
        <p:nvSpPr>
          <p:cNvPr id="8232" name="TextBox 61"/>
          <p:cNvSpPr txBox="1">
            <a:spLocks noChangeArrowheads="1"/>
          </p:cNvSpPr>
          <p:nvPr/>
        </p:nvSpPr>
        <p:spPr bwMode="auto">
          <a:xfrm>
            <a:off x="4365625" y="2918842"/>
            <a:ext cx="24077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kumimoji="1" sz="3200">
                <a:solidFill>
                  <a:schemeClr val="tx1"/>
                </a:solidFill>
                <a:latin typeface="굴림" charset="-127"/>
                <a:ea typeface="굴림" charset="-127"/>
              </a:defRPr>
            </a:lvl1pPr>
            <a:lvl2pPr marL="742950" indent="-285750" eaLnBrk="0" hangingPunct="0">
              <a:spcBef>
                <a:spcPct val="20000"/>
              </a:spcBef>
              <a:buChar char="–"/>
              <a:defRPr kumimoji="1" sz="2800">
                <a:solidFill>
                  <a:schemeClr val="tx1"/>
                </a:solidFill>
                <a:latin typeface="굴림" charset="-127"/>
                <a:ea typeface="굴림" charset="-127"/>
              </a:defRPr>
            </a:lvl2pPr>
            <a:lvl3pPr marL="1143000" indent="-228600" eaLnBrk="0" hangingPunct="0">
              <a:spcBef>
                <a:spcPct val="20000"/>
              </a:spcBef>
              <a:buChar char="•"/>
              <a:defRPr kumimoji="1" sz="2400">
                <a:solidFill>
                  <a:schemeClr val="tx1"/>
                </a:solidFill>
                <a:latin typeface="굴림" charset="-127"/>
                <a:ea typeface="굴림" charset="-127"/>
              </a:defRPr>
            </a:lvl3pPr>
            <a:lvl4pPr marL="1600200" indent="-228600" eaLnBrk="0" hangingPunct="0">
              <a:spcBef>
                <a:spcPct val="20000"/>
              </a:spcBef>
              <a:buChar char="–"/>
              <a:defRPr kumimoji="1" sz="2000">
                <a:solidFill>
                  <a:schemeClr val="tx1"/>
                </a:solidFill>
                <a:latin typeface="굴림" charset="-127"/>
                <a:ea typeface="굴림" charset="-127"/>
              </a:defRPr>
            </a:lvl4pPr>
            <a:lvl5pPr marL="2057400" indent="-228600" eaLnBrk="0" hangingPunct="0">
              <a:spcBef>
                <a:spcPct val="20000"/>
              </a:spcBef>
              <a:buChar char="»"/>
              <a:defRPr kumimoji="1" sz="2000">
                <a:solidFill>
                  <a:schemeClr val="tx1"/>
                </a:solidFill>
                <a:latin typeface="굴림" charset="-127"/>
                <a:ea typeface="굴림" charset="-127"/>
              </a:defRPr>
            </a:lvl5pPr>
            <a:lvl6pPr marL="2514600" indent="-228600" eaLnBrk="0" fontAlgn="base" hangingPunct="0">
              <a:spcBef>
                <a:spcPct val="20000"/>
              </a:spcBef>
              <a:spcAft>
                <a:spcPct val="0"/>
              </a:spcAft>
              <a:buChar char="»"/>
              <a:defRPr kumimoji="1" sz="2000">
                <a:solidFill>
                  <a:schemeClr val="tx1"/>
                </a:solidFill>
                <a:latin typeface="굴림" charset="-127"/>
                <a:ea typeface="굴림" charset="-127"/>
              </a:defRPr>
            </a:lvl6pPr>
            <a:lvl7pPr marL="2971800" indent="-228600" eaLnBrk="0" fontAlgn="base" hangingPunct="0">
              <a:spcBef>
                <a:spcPct val="20000"/>
              </a:spcBef>
              <a:spcAft>
                <a:spcPct val="0"/>
              </a:spcAft>
              <a:buChar char="»"/>
              <a:defRPr kumimoji="1" sz="2000">
                <a:solidFill>
                  <a:schemeClr val="tx1"/>
                </a:solidFill>
                <a:latin typeface="굴림" charset="-127"/>
                <a:ea typeface="굴림" charset="-127"/>
              </a:defRPr>
            </a:lvl7pPr>
            <a:lvl8pPr marL="3429000" indent="-228600" eaLnBrk="0" fontAlgn="base" hangingPunct="0">
              <a:spcBef>
                <a:spcPct val="20000"/>
              </a:spcBef>
              <a:spcAft>
                <a:spcPct val="0"/>
              </a:spcAft>
              <a:buChar char="»"/>
              <a:defRPr kumimoji="1" sz="2000">
                <a:solidFill>
                  <a:schemeClr val="tx1"/>
                </a:solidFill>
                <a:latin typeface="굴림" charset="-127"/>
                <a:ea typeface="굴림" charset="-127"/>
              </a:defRPr>
            </a:lvl8pPr>
            <a:lvl9pPr marL="3886200" indent="-228600" eaLnBrk="0" fontAlgn="base" hangingPunct="0">
              <a:spcBef>
                <a:spcPct val="20000"/>
              </a:spcBef>
              <a:spcAft>
                <a:spcPct val="0"/>
              </a:spcAft>
              <a:buChar char="»"/>
              <a:defRPr kumimoji="1" sz="2000">
                <a:solidFill>
                  <a:schemeClr val="tx1"/>
                </a:solidFill>
                <a:latin typeface="굴림" charset="-127"/>
                <a:ea typeface="굴림" charset="-127"/>
              </a:defRPr>
            </a:lvl9pPr>
          </a:lstStyle>
          <a:p>
            <a:pPr eaLnBrk="1" hangingPunct="1">
              <a:spcBef>
                <a:spcPct val="0"/>
              </a:spcBef>
              <a:buFontTx/>
              <a:buNone/>
            </a:pPr>
            <a:r>
              <a:rPr lang="en-US" altLang="ko-KR" sz="800">
                <a:latin typeface="Dotum" pitchFamily="50" charset="-127"/>
                <a:ea typeface="Dotum" pitchFamily="50" charset="-127"/>
              </a:rPr>
              <a:t>3</a:t>
            </a:r>
            <a:endParaRPr lang="ko-KR" altLang="en-US" sz="800">
              <a:latin typeface="Dotum" pitchFamily="50" charset="-127"/>
              <a:ea typeface="Dotum" pitchFamily="50" charset="-127"/>
            </a:endParaRPr>
          </a:p>
        </p:txBody>
      </p:sp>
      <p:sp>
        <p:nvSpPr>
          <p:cNvPr id="8233" name="TextBox 62"/>
          <p:cNvSpPr txBox="1">
            <a:spLocks noChangeArrowheads="1"/>
          </p:cNvSpPr>
          <p:nvPr/>
        </p:nvSpPr>
        <p:spPr bwMode="auto">
          <a:xfrm>
            <a:off x="3659188" y="2637855"/>
            <a:ext cx="296876"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kumimoji="1" sz="3200">
                <a:solidFill>
                  <a:schemeClr val="tx1"/>
                </a:solidFill>
                <a:latin typeface="굴림" charset="-127"/>
                <a:ea typeface="굴림" charset="-127"/>
              </a:defRPr>
            </a:lvl1pPr>
            <a:lvl2pPr marL="742950" indent="-285750" eaLnBrk="0" hangingPunct="0">
              <a:spcBef>
                <a:spcPct val="20000"/>
              </a:spcBef>
              <a:buChar char="–"/>
              <a:defRPr kumimoji="1" sz="2800">
                <a:solidFill>
                  <a:schemeClr val="tx1"/>
                </a:solidFill>
                <a:latin typeface="굴림" charset="-127"/>
                <a:ea typeface="굴림" charset="-127"/>
              </a:defRPr>
            </a:lvl2pPr>
            <a:lvl3pPr marL="1143000" indent="-228600" eaLnBrk="0" hangingPunct="0">
              <a:spcBef>
                <a:spcPct val="20000"/>
              </a:spcBef>
              <a:buChar char="•"/>
              <a:defRPr kumimoji="1" sz="2400">
                <a:solidFill>
                  <a:schemeClr val="tx1"/>
                </a:solidFill>
                <a:latin typeface="굴림" charset="-127"/>
                <a:ea typeface="굴림" charset="-127"/>
              </a:defRPr>
            </a:lvl3pPr>
            <a:lvl4pPr marL="1600200" indent="-228600" eaLnBrk="0" hangingPunct="0">
              <a:spcBef>
                <a:spcPct val="20000"/>
              </a:spcBef>
              <a:buChar char="–"/>
              <a:defRPr kumimoji="1" sz="2000">
                <a:solidFill>
                  <a:schemeClr val="tx1"/>
                </a:solidFill>
                <a:latin typeface="굴림" charset="-127"/>
                <a:ea typeface="굴림" charset="-127"/>
              </a:defRPr>
            </a:lvl4pPr>
            <a:lvl5pPr marL="2057400" indent="-228600" eaLnBrk="0" hangingPunct="0">
              <a:spcBef>
                <a:spcPct val="20000"/>
              </a:spcBef>
              <a:buChar char="»"/>
              <a:defRPr kumimoji="1" sz="2000">
                <a:solidFill>
                  <a:schemeClr val="tx1"/>
                </a:solidFill>
                <a:latin typeface="굴림" charset="-127"/>
                <a:ea typeface="굴림" charset="-127"/>
              </a:defRPr>
            </a:lvl5pPr>
            <a:lvl6pPr marL="2514600" indent="-228600" eaLnBrk="0" fontAlgn="base" hangingPunct="0">
              <a:spcBef>
                <a:spcPct val="20000"/>
              </a:spcBef>
              <a:spcAft>
                <a:spcPct val="0"/>
              </a:spcAft>
              <a:buChar char="»"/>
              <a:defRPr kumimoji="1" sz="2000">
                <a:solidFill>
                  <a:schemeClr val="tx1"/>
                </a:solidFill>
                <a:latin typeface="굴림" charset="-127"/>
                <a:ea typeface="굴림" charset="-127"/>
              </a:defRPr>
            </a:lvl6pPr>
            <a:lvl7pPr marL="2971800" indent="-228600" eaLnBrk="0" fontAlgn="base" hangingPunct="0">
              <a:spcBef>
                <a:spcPct val="20000"/>
              </a:spcBef>
              <a:spcAft>
                <a:spcPct val="0"/>
              </a:spcAft>
              <a:buChar char="»"/>
              <a:defRPr kumimoji="1" sz="2000">
                <a:solidFill>
                  <a:schemeClr val="tx1"/>
                </a:solidFill>
                <a:latin typeface="굴림" charset="-127"/>
                <a:ea typeface="굴림" charset="-127"/>
              </a:defRPr>
            </a:lvl7pPr>
            <a:lvl8pPr marL="3429000" indent="-228600" eaLnBrk="0" fontAlgn="base" hangingPunct="0">
              <a:spcBef>
                <a:spcPct val="20000"/>
              </a:spcBef>
              <a:spcAft>
                <a:spcPct val="0"/>
              </a:spcAft>
              <a:buChar char="»"/>
              <a:defRPr kumimoji="1" sz="2000">
                <a:solidFill>
                  <a:schemeClr val="tx1"/>
                </a:solidFill>
                <a:latin typeface="굴림" charset="-127"/>
                <a:ea typeface="굴림" charset="-127"/>
              </a:defRPr>
            </a:lvl8pPr>
            <a:lvl9pPr marL="3886200" indent="-228600" eaLnBrk="0" fontAlgn="base" hangingPunct="0">
              <a:spcBef>
                <a:spcPct val="20000"/>
              </a:spcBef>
              <a:spcAft>
                <a:spcPct val="0"/>
              </a:spcAft>
              <a:buChar char="»"/>
              <a:defRPr kumimoji="1" sz="2000">
                <a:solidFill>
                  <a:schemeClr val="tx1"/>
                </a:solidFill>
                <a:latin typeface="굴림" charset="-127"/>
                <a:ea typeface="굴림" charset="-127"/>
              </a:defRPr>
            </a:lvl9pPr>
          </a:lstStyle>
          <a:p>
            <a:pPr eaLnBrk="1" hangingPunct="1">
              <a:spcBef>
                <a:spcPct val="0"/>
              </a:spcBef>
              <a:buFontTx/>
              <a:buNone/>
            </a:pPr>
            <a:r>
              <a:rPr lang="en-US" altLang="ko-KR" sz="800">
                <a:latin typeface="Dotum" pitchFamily="50" charset="-127"/>
                <a:ea typeface="Dotum" pitchFamily="50" charset="-127"/>
              </a:rPr>
              <a:t>12</a:t>
            </a:r>
            <a:endParaRPr lang="ko-KR" altLang="en-US" sz="800">
              <a:latin typeface="Dotum" pitchFamily="50" charset="-127"/>
              <a:ea typeface="Dotum" pitchFamily="50" charset="-127"/>
            </a:endParaRPr>
          </a:p>
        </p:txBody>
      </p:sp>
      <p:pic>
        <p:nvPicPr>
          <p:cNvPr id="8234" name="Picture 7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445224" y="1350891"/>
            <a:ext cx="998538" cy="1300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235" name="Picture 79"/>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413376" y="2698179"/>
            <a:ext cx="895350" cy="2936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236" name="TextBox 65"/>
          <p:cNvSpPr txBox="1">
            <a:spLocks noChangeArrowheads="1"/>
          </p:cNvSpPr>
          <p:nvPr/>
        </p:nvSpPr>
        <p:spPr bwMode="auto">
          <a:xfrm>
            <a:off x="5743575" y="2542604"/>
            <a:ext cx="24077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kumimoji="1" sz="3200">
                <a:solidFill>
                  <a:schemeClr val="tx1"/>
                </a:solidFill>
                <a:latin typeface="굴림" charset="-127"/>
                <a:ea typeface="굴림" charset="-127"/>
              </a:defRPr>
            </a:lvl1pPr>
            <a:lvl2pPr marL="742950" indent="-285750" eaLnBrk="0" hangingPunct="0">
              <a:spcBef>
                <a:spcPct val="20000"/>
              </a:spcBef>
              <a:buChar char="–"/>
              <a:defRPr kumimoji="1" sz="2800">
                <a:solidFill>
                  <a:schemeClr val="tx1"/>
                </a:solidFill>
                <a:latin typeface="굴림" charset="-127"/>
                <a:ea typeface="굴림" charset="-127"/>
              </a:defRPr>
            </a:lvl2pPr>
            <a:lvl3pPr marL="1143000" indent="-228600" eaLnBrk="0" hangingPunct="0">
              <a:spcBef>
                <a:spcPct val="20000"/>
              </a:spcBef>
              <a:buChar char="•"/>
              <a:defRPr kumimoji="1" sz="2400">
                <a:solidFill>
                  <a:schemeClr val="tx1"/>
                </a:solidFill>
                <a:latin typeface="굴림" charset="-127"/>
                <a:ea typeface="굴림" charset="-127"/>
              </a:defRPr>
            </a:lvl3pPr>
            <a:lvl4pPr marL="1600200" indent="-228600" eaLnBrk="0" hangingPunct="0">
              <a:spcBef>
                <a:spcPct val="20000"/>
              </a:spcBef>
              <a:buChar char="–"/>
              <a:defRPr kumimoji="1" sz="2000">
                <a:solidFill>
                  <a:schemeClr val="tx1"/>
                </a:solidFill>
                <a:latin typeface="굴림" charset="-127"/>
                <a:ea typeface="굴림" charset="-127"/>
              </a:defRPr>
            </a:lvl4pPr>
            <a:lvl5pPr marL="2057400" indent="-228600" eaLnBrk="0" hangingPunct="0">
              <a:spcBef>
                <a:spcPct val="20000"/>
              </a:spcBef>
              <a:buChar char="»"/>
              <a:defRPr kumimoji="1" sz="2000">
                <a:solidFill>
                  <a:schemeClr val="tx1"/>
                </a:solidFill>
                <a:latin typeface="굴림" charset="-127"/>
                <a:ea typeface="굴림" charset="-127"/>
              </a:defRPr>
            </a:lvl5pPr>
            <a:lvl6pPr marL="2514600" indent="-228600" eaLnBrk="0" fontAlgn="base" hangingPunct="0">
              <a:spcBef>
                <a:spcPct val="20000"/>
              </a:spcBef>
              <a:spcAft>
                <a:spcPct val="0"/>
              </a:spcAft>
              <a:buChar char="»"/>
              <a:defRPr kumimoji="1" sz="2000">
                <a:solidFill>
                  <a:schemeClr val="tx1"/>
                </a:solidFill>
                <a:latin typeface="굴림" charset="-127"/>
                <a:ea typeface="굴림" charset="-127"/>
              </a:defRPr>
            </a:lvl6pPr>
            <a:lvl7pPr marL="2971800" indent="-228600" eaLnBrk="0" fontAlgn="base" hangingPunct="0">
              <a:spcBef>
                <a:spcPct val="20000"/>
              </a:spcBef>
              <a:spcAft>
                <a:spcPct val="0"/>
              </a:spcAft>
              <a:buChar char="»"/>
              <a:defRPr kumimoji="1" sz="2000">
                <a:solidFill>
                  <a:schemeClr val="tx1"/>
                </a:solidFill>
                <a:latin typeface="굴림" charset="-127"/>
                <a:ea typeface="굴림" charset="-127"/>
              </a:defRPr>
            </a:lvl7pPr>
            <a:lvl8pPr marL="3429000" indent="-228600" eaLnBrk="0" fontAlgn="base" hangingPunct="0">
              <a:spcBef>
                <a:spcPct val="20000"/>
              </a:spcBef>
              <a:spcAft>
                <a:spcPct val="0"/>
              </a:spcAft>
              <a:buChar char="»"/>
              <a:defRPr kumimoji="1" sz="2000">
                <a:solidFill>
                  <a:schemeClr val="tx1"/>
                </a:solidFill>
                <a:latin typeface="굴림" charset="-127"/>
                <a:ea typeface="굴림" charset="-127"/>
              </a:defRPr>
            </a:lvl8pPr>
            <a:lvl9pPr marL="3886200" indent="-228600" eaLnBrk="0" fontAlgn="base" hangingPunct="0">
              <a:spcBef>
                <a:spcPct val="20000"/>
              </a:spcBef>
              <a:spcAft>
                <a:spcPct val="0"/>
              </a:spcAft>
              <a:buChar char="»"/>
              <a:defRPr kumimoji="1" sz="2000">
                <a:solidFill>
                  <a:schemeClr val="tx1"/>
                </a:solidFill>
                <a:latin typeface="굴림" charset="-127"/>
                <a:ea typeface="굴림" charset="-127"/>
              </a:defRPr>
            </a:lvl9pPr>
          </a:lstStyle>
          <a:p>
            <a:pPr eaLnBrk="1" hangingPunct="1">
              <a:spcBef>
                <a:spcPct val="0"/>
              </a:spcBef>
              <a:buFontTx/>
              <a:buNone/>
            </a:pPr>
            <a:r>
              <a:rPr lang="en-US" altLang="ko-KR" sz="800">
                <a:latin typeface="Dotum" pitchFamily="50" charset="-127"/>
                <a:ea typeface="Dotum" pitchFamily="50" charset="-127"/>
              </a:rPr>
              <a:t>2</a:t>
            </a:r>
            <a:endParaRPr lang="ko-KR" altLang="en-US" sz="800">
              <a:latin typeface="Dotum" pitchFamily="50" charset="-127"/>
              <a:ea typeface="Dotum" pitchFamily="50" charset="-127"/>
            </a:endParaRPr>
          </a:p>
        </p:txBody>
      </p:sp>
      <p:sp>
        <p:nvSpPr>
          <p:cNvPr id="8237" name="TextBox 66"/>
          <p:cNvSpPr txBox="1">
            <a:spLocks noChangeArrowheads="1"/>
          </p:cNvSpPr>
          <p:nvPr/>
        </p:nvSpPr>
        <p:spPr bwMode="auto">
          <a:xfrm>
            <a:off x="5281613" y="2628328"/>
            <a:ext cx="296876"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kumimoji="1" sz="3200">
                <a:solidFill>
                  <a:schemeClr val="tx1"/>
                </a:solidFill>
                <a:latin typeface="굴림" charset="-127"/>
                <a:ea typeface="굴림" charset="-127"/>
              </a:defRPr>
            </a:lvl1pPr>
            <a:lvl2pPr marL="742950" indent="-285750" eaLnBrk="0" hangingPunct="0">
              <a:spcBef>
                <a:spcPct val="20000"/>
              </a:spcBef>
              <a:buChar char="–"/>
              <a:defRPr kumimoji="1" sz="2800">
                <a:solidFill>
                  <a:schemeClr val="tx1"/>
                </a:solidFill>
                <a:latin typeface="굴림" charset="-127"/>
                <a:ea typeface="굴림" charset="-127"/>
              </a:defRPr>
            </a:lvl2pPr>
            <a:lvl3pPr marL="1143000" indent="-228600" eaLnBrk="0" hangingPunct="0">
              <a:spcBef>
                <a:spcPct val="20000"/>
              </a:spcBef>
              <a:buChar char="•"/>
              <a:defRPr kumimoji="1" sz="2400">
                <a:solidFill>
                  <a:schemeClr val="tx1"/>
                </a:solidFill>
                <a:latin typeface="굴림" charset="-127"/>
                <a:ea typeface="굴림" charset="-127"/>
              </a:defRPr>
            </a:lvl3pPr>
            <a:lvl4pPr marL="1600200" indent="-228600" eaLnBrk="0" hangingPunct="0">
              <a:spcBef>
                <a:spcPct val="20000"/>
              </a:spcBef>
              <a:buChar char="–"/>
              <a:defRPr kumimoji="1" sz="2000">
                <a:solidFill>
                  <a:schemeClr val="tx1"/>
                </a:solidFill>
                <a:latin typeface="굴림" charset="-127"/>
                <a:ea typeface="굴림" charset="-127"/>
              </a:defRPr>
            </a:lvl4pPr>
            <a:lvl5pPr marL="2057400" indent="-228600" eaLnBrk="0" hangingPunct="0">
              <a:spcBef>
                <a:spcPct val="20000"/>
              </a:spcBef>
              <a:buChar char="»"/>
              <a:defRPr kumimoji="1" sz="2000">
                <a:solidFill>
                  <a:schemeClr val="tx1"/>
                </a:solidFill>
                <a:latin typeface="굴림" charset="-127"/>
                <a:ea typeface="굴림" charset="-127"/>
              </a:defRPr>
            </a:lvl5pPr>
            <a:lvl6pPr marL="2514600" indent="-228600" eaLnBrk="0" fontAlgn="base" hangingPunct="0">
              <a:spcBef>
                <a:spcPct val="20000"/>
              </a:spcBef>
              <a:spcAft>
                <a:spcPct val="0"/>
              </a:spcAft>
              <a:buChar char="»"/>
              <a:defRPr kumimoji="1" sz="2000">
                <a:solidFill>
                  <a:schemeClr val="tx1"/>
                </a:solidFill>
                <a:latin typeface="굴림" charset="-127"/>
                <a:ea typeface="굴림" charset="-127"/>
              </a:defRPr>
            </a:lvl6pPr>
            <a:lvl7pPr marL="2971800" indent="-228600" eaLnBrk="0" fontAlgn="base" hangingPunct="0">
              <a:spcBef>
                <a:spcPct val="20000"/>
              </a:spcBef>
              <a:spcAft>
                <a:spcPct val="0"/>
              </a:spcAft>
              <a:buChar char="»"/>
              <a:defRPr kumimoji="1" sz="2000">
                <a:solidFill>
                  <a:schemeClr val="tx1"/>
                </a:solidFill>
                <a:latin typeface="굴림" charset="-127"/>
                <a:ea typeface="굴림" charset="-127"/>
              </a:defRPr>
            </a:lvl7pPr>
            <a:lvl8pPr marL="3429000" indent="-228600" eaLnBrk="0" fontAlgn="base" hangingPunct="0">
              <a:spcBef>
                <a:spcPct val="20000"/>
              </a:spcBef>
              <a:spcAft>
                <a:spcPct val="0"/>
              </a:spcAft>
              <a:buChar char="»"/>
              <a:defRPr kumimoji="1" sz="2000">
                <a:solidFill>
                  <a:schemeClr val="tx1"/>
                </a:solidFill>
                <a:latin typeface="굴림" charset="-127"/>
                <a:ea typeface="굴림" charset="-127"/>
              </a:defRPr>
            </a:lvl8pPr>
            <a:lvl9pPr marL="3886200" indent="-228600" eaLnBrk="0" fontAlgn="base" hangingPunct="0">
              <a:spcBef>
                <a:spcPct val="20000"/>
              </a:spcBef>
              <a:spcAft>
                <a:spcPct val="0"/>
              </a:spcAft>
              <a:buChar char="»"/>
              <a:defRPr kumimoji="1" sz="2000">
                <a:solidFill>
                  <a:schemeClr val="tx1"/>
                </a:solidFill>
                <a:latin typeface="굴림" charset="-127"/>
                <a:ea typeface="굴림" charset="-127"/>
              </a:defRPr>
            </a:lvl9pPr>
          </a:lstStyle>
          <a:p>
            <a:pPr eaLnBrk="1" hangingPunct="1">
              <a:spcBef>
                <a:spcPct val="0"/>
              </a:spcBef>
              <a:buFontTx/>
              <a:buNone/>
            </a:pPr>
            <a:r>
              <a:rPr lang="en-US" altLang="ko-KR" sz="800">
                <a:latin typeface="Dotum" pitchFamily="50" charset="-127"/>
                <a:ea typeface="Dotum" pitchFamily="50" charset="-127"/>
              </a:rPr>
              <a:t>12</a:t>
            </a:r>
            <a:endParaRPr lang="ko-KR" altLang="en-US" sz="800">
              <a:latin typeface="Dotum" pitchFamily="50" charset="-127"/>
              <a:ea typeface="Dotum" pitchFamily="50" charset="-127"/>
            </a:endParaRPr>
          </a:p>
        </p:txBody>
      </p:sp>
      <p:sp>
        <p:nvSpPr>
          <p:cNvPr id="8238" name="TextBox 67"/>
          <p:cNvSpPr txBox="1">
            <a:spLocks noChangeArrowheads="1"/>
          </p:cNvSpPr>
          <p:nvPr/>
        </p:nvSpPr>
        <p:spPr bwMode="auto">
          <a:xfrm>
            <a:off x="5219700" y="2291779"/>
            <a:ext cx="243978"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kumimoji="1" sz="3200">
                <a:solidFill>
                  <a:schemeClr val="tx1"/>
                </a:solidFill>
                <a:latin typeface="굴림" charset="-127"/>
                <a:ea typeface="굴림" charset="-127"/>
              </a:defRPr>
            </a:lvl1pPr>
            <a:lvl2pPr marL="742950" indent="-285750" eaLnBrk="0" hangingPunct="0">
              <a:spcBef>
                <a:spcPct val="20000"/>
              </a:spcBef>
              <a:buChar char="–"/>
              <a:defRPr kumimoji="1" sz="2800">
                <a:solidFill>
                  <a:schemeClr val="tx1"/>
                </a:solidFill>
                <a:latin typeface="굴림" charset="-127"/>
                <a:ea typeface="굴림" charset="-127"/>
              </a:defRPr>
            </a:lvl2pPr>
            <a:lvl3pPr marL="1143000" indent="-228600" eaLnBrk="0" hangingPunct="0">
              <a:spcBef>
                <a:spcPct val="20000"/>
              </a:spcBef>
              <a:buChar char="•"/>
              <a:defRPr kumimoji="1" sz="2400">
                <a:solidFill>
                  <a:schemeClr val="tx1"/>
                </a:solidFill>
                <a:latin typeface="굴림" charset="-127"/>
                <a:ea typeface="굴림" charset="-127"/>
              </a:defRPr>
            </a:lvl3pPr>
            <a:lvl4pPr marL="1600200" indent="-228600" eaLnBrk="0" hangingPunct="0">
              <a:spcBef>
                <a:spcPct val="20000"/>
              </a:spcBef>
              <a:buChar char="–"/>
              <a:defRPr kumimoji="1" sz="2000">
                <a:solidFill>
                  <a:schemeClr val="tx1"/>
                </a:solidFill>
                <a:latin typeface="굴림" charset="-127"/>
                <a:ea typeface="굴림" charset="-127"/>
              </a:defRPr>
            </a:lvl4pPr>
            <a:lvl5pPr marL="2057400" indent="-228600" eaLnBrk="0" hangingPunct="0">
              <a:spcBef>
                <a:spcPct val="20000"/>
              </a:spcBef>
              <a:buChar char="»"/>
              <a:defRPr kumimoji="1" sz="2000">
                <a:solidFill>
                  <a:schemeClr val="tx1"/>
                </a:solidFill>
                <a:latin typeface="굴림" charset="-127"/>
                <a:ea typeface="굴림" charset="-127"/>
              </a:defRPr>
            </a:lvl5pPr>
            <a:lvl6pPr marL="2514600" indent="-228600" eaLnBrk="0" fontAlgn="base" hangingPunct="0">
              <a:spcBef>
                <a:spcPct val="20000"/>
              </a:spcBef>
              <a:spcAft>
                <a:spcPct val="0"/>
              </a:spcAft>
              <a:buChar char="»"/>
              <a:defRPr kumimoji="1" sz="2000">
                <a:solidFill>
                  <a:schemeClr val="tx1"/>
                </a:solidFill>
                <a:latin typeface="굴림" charset="-127"/>
                <a:ea typeface="굴림" charset="-127"/>
              </a:defRPr>
            </a:lvl6pPr>
            <a:lvl7pPr marL="2971800" indent="-228600" eaLnBrk="0" fontAlgn="base" hangingPunct="0">
              <a:spcBef>
                <a:spcPct val="20000"/>
              </a:spcBef>
              <a:spcAft>
                <a:spcPct val="0"/>
              </a:spcAft>
              <a:buChar char="»"/>
              <a:defRPr kumimoji="1" sz="2000">
                <a:solidFill>
                  <a:schemeClr val="tx1"/>
                </a:solidFill>
                <a:latin typeface="굴림" charset="-127"/>
                <a:ea typeface="굴림" charset="-127"/>
              </a:defRPr>
            </a:lvl7pPr>
            <a:lvl8pPr marL="3429000" indent="-228600" eaLnBrk="0" fontAlgn="base" hangingPunct="0">
              <a:spcBef>
                <a:spcPct val="20000"/>
              </a:spcBef>
              <a:spcAft>
                <a:spcPct val="0"/>
              </a:spcAft>
              <a:buChar char="»"/>
              <a:defRPr kumimoji="1" sz="2000">
                <a:solidFill>
                  <a:schemeClr val="tx1"/>
                </a:solidFill>
                <a:latin typeface="굴림" charset="-127"/>
                <a:ea typeface="굴림" charset="-127"/>
              </a:defRPr>
            </a:lvl8pPr>
            <a:lvl9pPr marL="3886200" indent="-228600" eaLnBrk="0" fontAlgn="base" hangingPunct="0">
              <a:spcBef>
                <a:spcPct val="20000"/>
              </a:spcBef>
              <a:spcAft>
                <a:spcPct val="0"/>
              </a:spcAft>
              <a:buChar char="»"/>
              <a:defRPr kumimoji="1" sz="2000">
                <a:solidFill>
                  <a:schemeClr val="tx1"/>
                </a:solidFill>
                <a:latin typeface="굴림" charset="-127"/>
                <a:ea typeface="굴림" charset="-127"/>
              </a:defRPr>
            </a:lvl9pPr>
          </a:lstStyle>
          <a:p>
            <a:pPr eaLnBrk="1" hangingPunct="1">
              <a:spcBef>
                <a:spcPct val="0"/>
              </a:spcBef>
              <a:buFontTx/>
              <a:buNone/>
            </a:pPr>
            <a:r>
              <a:rPr lang="en-US" altLang="ko-KR" sz="800">
                <a:latin typeface="Dotum" pitchFamily="50" charset="-127"/>
                <a:ea typeface="Dotum" pitchFamily="50" charset="-127"/>
              </a:rPr>
              <a:t>P</a:t>
            </a:r>
            <a:endParaRPr lang="ko-KR" altLang="en-US" sz="800">
              <a:latin typeface="Dotum" pitchFamily="50" charset="-127"/>
              <a:ea typeface="Dotum" pitchFamily="50" charset="-127"/>
            </a:endParaRPr>
          </a:p>
        </p:txBody>
      </p:sp>
      <p:sp>
        <p:nvSpPr>
          <p:cNvPr id="8239" name="TextBox 68"/>
          <p:cNvSpPr txBox="1">
            <a:spLocks noChangeArrowheads="1"/>
          </p:cNvSpPr>
          <p:nvPr/>
        </p:nvSpPr>
        <p:spPr bwMode="auto">
          <a:xfrm>
            <a:off x="5210175" y="1877441"/>
            <a:ext cx="25199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kumimoji="1" sz="3200">
                <a:solidFill>
                  <a:schemeClr val="tx1"/>
                </a:solidFill>
                <a:latin typeface="굴림" charset="-127"/>
                <a:ea typeface="굴림" charset="-127"/>
              </a:defRPr>
            </a:lvl1pPr>
            <a:lvl2pPr marL="742950" indent="-285750" eaLnBrk="0" hangingPunct="0">
              <a:spcBef>
                <a:spcPct val="20000"/>
              </a:spcBef>
              <a:buChar char="–"/>
              <a:defRPr kumimoji="1" sz="2800">
                <a:solidFill>
                  <a:schemeClr val="tx1"/>
                </a:solidFill>
                <a:latin typeface="굴림" charset="-127"/>
                <a:ea typeface="굴림" charset="-127"/>
              </a:defRPr>
            </a:lvl2pPr>
            <a:lvl3pPr marL="1143000" indent="-228600" eaLnBrk="0" hangingPunct="0">
              <a:spcBef>
                <a:spcPct val="20000"/>
              </a:spcBef>
              <a:buChar char="•"/>
              <a:defRPr kumimoji="1" sz="2400">
                <a:solidFill>
                  <a:schemeClr val="tx1"/>
                </a:solidFill>
                <a:latin typeface="굴림" charset="-127"/>
                <a:ea typeface="굴림" charset="-127"/>
              </a:defRPr>
            </a:lvl3pPr>
            <a:lvl4pPr marL="1600200" indent="-228600" eaLnBrk="0" hangingPunct="0">
              <a:spcBef>
                <a:spcPct val="20000"/>
              </a:spcBef>
              <a:buChar char="–"/>
              <a:defRPr kumimoji="1" sz="2000">
                <a:solidFill>
                  <a:schemeClr val="tx1"/>
                </a:solidFill>
                <a:latin typeface="굴림" charset="-127"/>
                <a:ea typeface="굴림" charset="-127"/>
              </a:defRPr>
            </a:lvl4pPr>
            <a:lvl5pPr marL="2057400" indent="-228600" eaLnBrk="0" hangingPunct="0">
              <a:spcBef>
                <a:spcPct val="20000"/>
              </a:spcBef>
              <a:buChar char="»"/>
              <a:defRPr kumimoji="1" sz="2000">
                <a:solidFill>
                  <a:schemeClr val="tx1"/>
                </a:solidFill>
                <a:latin typeface="굴림" charset="-127"/>
                <a:ea typeface="굴림" charset="-127"/>
              </a:defRPr>
            </a:lvl5pPr>
            <a:lvl6pPr marL="2514600" indent="-228600" eaLnBrk="0" fontAlgn="base" hangingPunct="0">
              <a:spcBef>
                <a:spcPct val="20000"/>
              </a:spcBef>
              <a:spcAft>
                <a:spcPct val="0"/>
              </a:spcAft>
              <a:buChar char="»"/>
              <a:defRPr kumimoji="1" sz="2000">
                <a:solidFill>
                  <a:schemeClr val="tx1"/>
                </a:solidFill>
                <a:latin typeface="굴림" charset="-127"/>
                <a:ea typeface="굴림" charset="-127"/>
              </a:defRPr>
            </a:lvl6pPr>
            <a:lvl7pPr marL="2971800" indent="-228600" eaLnBrk="0" fontAlgn="base" hangingPunct="0">
              <a:spcBef>
                <a:spcPct val="20000"/>
              </a:spcBef>
              <a:spcAft>
                <a:spcPct val="0"/>
              </a:spcAft>
              <a:buChar char="»"/>
              <a:defRPr kumimoji="1" sz="2000">
                <a:solidFill>
                  <a:schemeClr val="tx1"/>
                </a:solidFill>
                <a:latin typeface="굴림" charset="-127"/>
                <a:ea typeface="굴림" charset="-127"/>
              </a:defRPr>
            </a:lvl7pPr>
            <a:lvl8pPr marL="3429000" indent="-228600" eaLnBrk="0" fontAlgn="base" hangingPunct="0">
              <a:spcBef>
                <a:spcPct val="20000"/>
              </a:spcBef>
              <a:spcAft>
                <a:spcPct val="0"/>
              </a:spcAft>
              <a:buChar char="»"/>
              <a:defRPr kumimoji="1" sz="2000">
                <a:solidFill>
                  <a:schemeClr val="tx1"/>
                </a:solidFill>
                <a:latin typeface="굴림" charset="-127"/>
                <a:ea typeface="굴림" charset="-127"/>
              </a:defRPr>
            </a:lvl8pPr>
            <a:lvl9pPr marL="3886200" indent="-228600" eaLnBrk="0" fontAlgn="base" hangingPunct="0">
              <a:spcBef>
                <a:spcPct val="20000"/>
              </a:spcBef>
              <a:spcAft>
                <a:spcPct val="0"/>
              </a:spcAft>
              <a:buChar char="»"/>
              <a:defRPr kumimoji="1" sz="2000">
                <a:solidFill>
                  <a:schemeClr val="tx1"/>
                </a:solidFill>
                <a:latin typeface="굴림" charset="-127"/>
                <a:ea typeface="굴림" charset="-127"/>
              </a:defRPr>
            </a:lvl9pPr>
          </a:lstStyle>
          <a:p>
            <a:pPr eaLnBrk="1" hangingPunct="1">
              <a:spcBef>
                <a:spcPct val="0"/>
              </a:spcBef>
              <a:buFontTx/>
              <a:buNone/>
            </a:pPr>
            <a:r>
              <a:rPr lang="en-US" altLang="ko-KR" sz="800">
                <a:latin typeface="Dotum" pitchFamily="50" charset="-127"/>
                <a:ea typeface="Dotum" pitchFamily="50" charset="-127"/>
              </a:rPr>
              <a:t>A</a:t>
            </a:r>
            <a:endParaRPr lang="ko-KR" altLang="en-US" sz="800">
              <a:latin typeface="Dotum" pitchFamily="50" charset="-127"/>
              <a:ea typeface="Dotum" pitchFamily="50" charset="-127"/>
            </a:endParaRPr>
          </a:p>
        </p:txBody>
      </p:sp>
      <p:sp>
        <p:nvSpPr>
          <p:cNvPr id="8240" name="TextBox 69"/>
          <p:cNvSpPr txBox="1">
            <a:spLocks noChangeArrowheads="1"/>
          </p:cNvSpPr>
          <p:nvPr/>
        </p:nvSpPr>
        <p:spPr bwMode="auto">
          <a:xfrm>
            <a:off x="6272213" y="2137792"/>
            <a:ext cx="247184"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kumimoji="1" sz="3200">
                <a:solidFill>
                  <a:schemeClr val="tx1"/>
                </a:solidFill>
                <a:latin typeface="굴림" charset="-127"/>
                <a:ea typeface="굴림" charset="-127"/>
              </a:defRPr>
            </a:lvl1pPr>
            <a:lvl2pPr marL="742950" indent="-285750" eaLnBrk="0" hangingPunct="0">
              <a:spcBef>
                <a:spcPct val="20000"/>
              </a:spcBef>
              <a:buChar char="–"/>
              <a:defRPr kumimoji="1" sz="2800">
                <a:solidFill>
                  <a:schemeClr val="tx1"/>
                </a:solidFill>
                <a:latin typeface="굴림" charset="-127"/>
                <a:ea typeface="굴림" charset="-127"/>
              </a:defRPr>
            </a:lvl2pPr>
            <a:lvl3pPr marL="1143000" indent="-228600" eaLnBrk="0" hangingPunct="0">
              <a:spcBef>
                <a:spcPct val="20000"/>
              </a:spcBef>
              <a:buChar char="•"/>
              <a:defRPr kumimoji="1" sz="2400">
                <a:solidFill>
                  <a:schemeClr val="tx1"/>
                </a:solidFill>
                <a:latin typeface="굴림" charset="-127"/>
                <a:ea typeface="굴림" charset="-127"/>
              </a:defRPr>
            </a:lvl3pPr>
            <a:lvl4pPr marL="1600200" indent="-228600" eaLnBrk="0" hangingPunct="0">
              <a:spcBef>
                <a:spcPct val="20000"/>
              </a:spcBef>
              <a:buChar char="–"/>
              <a:defRPr kumimoji="1" sz="2000">
                <a:solidFill>
                  <a:schemeClr val="tx1"/>
                </a:solidFill>
                <a:latin typeface="굴림" charset="-127"/>
                <a:ea typeface="굴림" charset="-127"/>
              </a:defRPr>
            </a:lvl4pPr>
            <a:lvl5pPr marL="2057400" indent="-228600" eaLnBrk="0" hangingPunct="0">
              <a:spcBef>
                <a:spcPct val="20000"/>
              </a:spcBef>
              <a:buChar char="»"/>
              <a:defRPr kumimoji="1" sz="2000">
                <a:solidFill>
                  <a:schemeClr val="tx1"/>
                </a:solidFill>
                <a:latin typeface="굴림" charset="-127"/>
                <a:ea typeface="굴림" charset="-127"/>
              </a:defRPr>
            </a:lvl5pPr>
            <a:lvl6pPr marL="2514600" indent="-228600" eaLnBrk="0" fontAlgn="base" hangingPunct="0">
              <a:spcBef>
                <a:spcPct val="20000"/>
              </a:spcBef>
              <a:spcAft>
                <a:spcPct val="0"/>
              </a:spcAft>
              <a:buChar char="»"/>
              <a:defRPr kumimoji="1" sz="2000">
                <a:solidFill>
                  <a:schemeClr val="tx1"/>
                </a:solidFill>
                <a:latin typeface="굴림" charset="-127"/>
                <a:ea typeface="굴림" charset="-127"/>
              </a:defRPr>
            </a:lvl6pPr>
            <a:lvl7pPr marL="2971800" indent="-228600" eaLnBrk="0" fontAlgn="base" hangingPunct="0">
              <a:spcBef>
                <a:spcPct val="20000"/>
              </a:spcBef>
              <a:spcAft>
                <a:spcPct val="0"/>
              </a:spcAft>
              <a:buChar char="»"/>
              <a:defRPr kumimoji="1" sz="2000">
                <a:solidFill>
                  <a:schemeClr val="tx1"/>
                </a:solidFill>
                <a:latin typeface="굴림" charset="-127"/>
                <a:ea typeface="굴림" charset="-127"/>
              </a:defRPr>
            </a:lvl7pPr>
            <a:lvl8pPr marL="3429000" indent="-228600" eaLnBrk="0" fontAlgn="base" hangingPunct="0">
              <a:spcBef>
                <a:spcPct val="20000"/>
              </a:spcBef>
              <a:spcAft>
                <a:spcPct val="0"/>
              </a:spcAft>
              <a:buChar char="»"/>
              <a:defRPr kumimoji="1" sz="2000">
                <a:solidFill>
                  <a:schemeClr val="tx1"/>
                </a:solidFill>
                <a:latin typeface="굴림" charset="-127"/>
                <a:ea typeface="굴림" charset="-127"/>
              </a:defRPr>
            </a:lvl8pPr>
            <a:lvl9pPr marL="3886200" indent="-228600" eaLnBrk="0" fontAlgn="base" hangingPunct="0">
              <a:spcBef>
                <a:spcPct val="20000"/>
              </a:spcBef>
              <a:spcAft>
                <a:spcPct val="0"/>
              </a:spcAft>
              <a:buChar char="»"/>
              <a:defRPr kumimoji="1" sz="2000">
                <a:solidFill>
                  <a:schemeClr val="tx1"/>
                </a:solidFill>
                <a:latin typeface="굴림" charset="-127"/>
                <a:ea typeface="굴림" charset="-127"/>
              </a:defRPr>
            </a:lvl9pPr>
          </a:lstStyle>
          <a:p>
            <a:pPr eaLnBrk="1" hangingPunct="1">
              <a:spcBef>
                <a:spcPct val="0"/>
              </a:spcBef>
              <a:buFontTx/>
              <a:buNone/>
            </a:pPr>
            <a:r>
              <a:rPr lang="en-US" altLang="ko-KR" sz="800">
                <a:latin typeface="Dotum" pitchFamily="50" charset="-127"/>
                <a:ea typeface="Dotum" pitchFamily="50" charset="-127"/>
              </a:rPr>
              <a:t>R</a:t>
            </a:r>
            <a:endParaRPr lang="ko-KR" altLang="en-US" sz="800">
              <a:latin typeface="Dotum" pitchFamily="50" charset="-127"/>
              <a:ea typeface="Dotum" pitchFamily="50" charset="-127"/>
            </a:endParaRPr>
          </a:p>
        </p:txBody>
      </p:sp>
      <p:pic>
        <p:nvPicPr>
          <p:cNvPr id="8241" name="Picture 80"/>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810001" y="4582542"/>
            <a:ext cx="1084263" cy="298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242" name="Picture 81"/>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24288" y="3134742"/>
            <a:ext cx="912812" cy="1370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243" name="TextBox 72"/>
          <p:cNvSpPr txBox="1">
            <a:spLocks noChangeArrowheads="1"/>
          </p:cNvSpPr>
          <p:nvPr/>
        </p:nvSpPr>
        <p:spPr bwMode="auto">
          <a:xfrm>
            <a:off x="3735387" y="4493642"/>
            <a:ext cx="296876" cy="21544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kumimoji="1" sz="3200">
                <a:solidFill>
                  <a:schemeClr val="tx1"/>
                </a:solidFill>
                <a:latin typeface="굴림" charset="-127"/>
                <a:ea typeface="굴림" charset="-127"/>
              </a:defRPr>
            </a:lvl1pPr>
            <a:lvl2pPr marL="742950" indent="-285750" eaLnBrk="0" hangingPunct="0">
              <a:spcBef>
                <a:spcPct val="20000"/>
              </a:spcBef>
              <a:buChar char="–"/>
              <a:defRPr kumimoji="1" sz="2800">
                <a:solidFill>
                  <a:schemeClr val="tx1"/>
                </a:solidFill>
                <a:latin typeface="굴림" charset="-127"/>
                <a:ea typeface="굴림" charset="-127"/>
              </a:defRPr>
            </a:lvl2pPr>
            <a:lvl3pPr marL="1143000" indent="-228600" eaLnBrk="0" hangingPunct="0">
              <a:spcBef>
                <a:spcPct val="20000"/>
              </a:spcBef>
              <a:buChar char="•"/>
              <a:defRPr kumimoji="1" sz="2400">
                <a:solidFill>
                  <a:schemeClr val="tx1"/>
                </a:solidFill>
                <a:latin typeface="굴림" charset="-127"/>
                <a:ea typeface="굴림" charset="-127"/>
              </a:defRPr>
            </a:lvl3pPr>
            <a:lvl4pPr marL="1600200" indent="-228600" eaLnBrk="0" hangingPunct="0">
              <a:spcBef>
                <a:spcPct val="20000"/>
              </a:spcBef>
              <a:buChar char="–"/>
              <a:defRPr kumimoji="1" sz="2000">
                <a:solidFill>
                  <a:schemeClr val="tx1"/>
                </a:solidFill>
                <a:latin typeface="굴림" charset="-127"/>
                <a:ea typeface="굴림" charset="-127"/>
              </a:defRPr>
            </a:lvl4pPr>
            <a:lvl5pPr marL="2057400" indent="-228600" eaLnBrk="0" hangingPunct="0">
              <a:spcBef>
                <a:spcPct val="20000"/>
              </a:spcBef>
              <a:buChar char="»"/>
              <a:defRPr kumimoji="1" sz="2000">
                <a:solidFill>
                  <a:schemeClr val="tx1"/>
                </a:solidFill>
                <a:latin typeface="굴림" charset="-127"/>
                <a:ea typeface="굴림" charset="-127"/>
              </a:defRPr>
            </a:lvl5pPr>
            <a:lvl6pPr marL="2514600" indent="-228600" eaLnBrk="0" fontAlgn="base" hangingPunct="0">
              <a:spcBef>
                <a:spcPct val="20000"/>
              </a:spcBef>
              <a:spcAft>
                <a:spcPct val="0"/>
              </a:spcAft>
              <a:buChar char="»"/>
              <a:defRPr kumimoji="1" sz="2000">
                <a:solidFill>
                  <a:schemeClr val="tx1"/>
                </a:solidFill>
                <a:latin typeface="굴림" charset="-127"/>
                <a:ea typeface="굴림" charset="-127"/>
              </a:defRPr>
            </a:lvl6pPr>
            <a:lvl7pPr marL="2971800" indent="-228600" eaLnBrk="0" fontAlgn="base" hangingPunct="0">
              <a:spcBef>
                <a:spcPct val="20000"/>
              </a:spcBef>
              <a:spcAft>
                <a:spcPct val="0"/>
              </a:spcAft>
              <a:buChar char="»"/>
              <a:defRPr kumimoji="1" sz="2000">
                <a:solidFill>
                  <a:schemeClr val="tx1"/>
                </a:solidFill>
                <a:latin typeface="굴림" charset="-127"/>
                <a:ea typeface="굴림" charset="-127"/>
              </a:defRPr>
            </a:lvl7pPr>
            <a:lvl8pPr marL="3429000" indent="-228600" eaLnBrk="0" fontAlgn="base" hangingPunct="0">
              <a:spcBef>
                <a:spcPct val="20000"/>
              </a:spcBef>
              <a:spcAft>
                <a:spcPct val="0"/>
              </a:spcAft>
              <a:buChar char="»"/>
              <a:defRPr kumimoji="1" sz="2000">
                <a:solidFill>
                  <a:schemeClr val="tx1"/>
                </a:solidFill>
                <a:latin typeface="굴림" charset="-127"/>
                <a:ea typeface="굴림" charset="-127"/>
              </a:defRPr>
            </a:lvl8pPr>
            <a:lvl9pPr marL="3886200" indent="-228600" eaLnBrk="0" fontAlgn="base" hangingPunct="0">
              <a:spcBef>
                <a:spcPct val="20000"/>
              </a:spcBef>
              <a:spcAft>
                <a:spcPct val="0"/>
              </a:spcAft>
              <a:buChar char="»"/>
              <a:defRPr kumimoji="1" sz="2000">
                <a:solidFill>
                  <a:schemeClr val="tx1"/>
                </a:solidFill>
                <a:latin typeface="굴림" charset="-127"/>
                <a:ea typeface="굴림" charset="-127"/>
              </a:defRPr>
            </a:lvl9pPr>
          </a:lstStyle>
          <a:p>
            <a:pPr eaLnBrk="1" hangingPunct="1">
              <a:spcBef>
                <a:spcPct val="0"/>
              </a:spcBef>
              <a:buFontTx/>
              <a:buNone/>
            </a:pPr>
            <a:r>
              <a:rPr lang="en-US" altLang="ko-KR" sz="800">
                <a:latin typeface="Dotum" pitchFamily="50" charset="-127"/>
                <a:ea typeface="Dotum" pitchFamily="50" charset="-127"/>
              </a:rPr>
              <a:t>12</a:t>
            </a:r>
            <a:endParaRPr lang="ko-KR" altLang="en-US" sz="800">
              <a:latin typeface="Dotum" pitchFamily="50" charset="-127"/>
              <a:ea typeface="Dotum" pitchFamily="50" charset="-127"/>
            </a:endParaRPr>
          </a:p>
        </p:txBody>
      </p:sp>
      <p:sp>
        <p:nvSpPr>
          <p:cNvPr id="8244" name="TextBox 73"/>
          <p:cNvSpPr txBox="1">
            <a:spLocks noChangeArrowheads="1"/>
          </p:cNvSpPr>
          <p:nvPr/>
        </p:nvSpPr>
        <p:spPr bwMode="auto">
          <a:xfrm>
            <a:off x="4381500" y="4431729"/>
            <a:ext cx="24077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kumimoji="1" sz="3200">
                <a:solidFill>
                  <a:schemeClr val="tx1"/>
                </a:solidFill>
                <a:latin typeface="굴림" charset="-127"/>
                <a:ea typeface="굴림" charset="-127"/>
              </a:defRPr>
            </a:lvl1pPr>
            <a:lvl2pPr marL="742950" indent="-285750" eaLnBrk="0" hangingPunct="0">
              <a:spcBef>
                <a:spcPct val="20000"/>
              </a:spcBef>
              <a:buChar char="–"/>
              <a:defRPr kumimoji="1" sz="2800">
                <a:solidFill>
                  <a:schemeClr val="tx1"/>
                </a:solidFill>
                <a:latin typeface="굴림" charset="-127"/>
                <a:ea typeface="굴림" charset="-127"/>
              </a:defRPr>
            </a:lvl2pPr>
            <a:lvl3pPr marL="1143000" indent="-228600" eaLnBrk="0" hangingPunct="0">
              <a:spcBef>
                <a:spcPct val="20000"/>
              </a:spcBef>
              <a:buChar char="•"/>
              <a:defRPr kumimoji="1" sz="2400">
                <a:solidFill>
                  <a:schemeClr val="tx1"/>
                </a:solidFill>
                <a:latin typeface="굴림" charset="-127"/>
                <a:ea typeface="굴림" charset="-127"/>
              </a:defRPr>
            </a:lvl3pPr>
            <a:lvl4pPr marL="1600200" indent="-228600" eaLnBrk="0" hangingPunct="0">
              <a:spcBef>
                <a:spcPct val="20000"/>
              </a:spcBef>
              <a:buChar char="–"/>
              <a:defRPr kumimoji="1" sz="2000">
                <a:solidFill>
                  <a:schemeClr val="tx1"/>
                </a:solidFill>
                <a:latin typeface="굴림" charset="-127"/>
                <a:ea typeface="굴림" charset="-127"/>
              </a:defRPr>
            </a:lvl4pPr>
            <a:lvl5pPr marL="2057400" indent="-228600" eaLnBrk="0" hangingPunct="0">
              <a:spcBef>
                <a:spcPct val="20000"/>
              </a:spcBef>
              <a:buChar char="»"/>
              <a:defRPr kumimoji="1" sz="2000">
                <a:solidFill>
                  <a:schemeClr val="tx1"/>
                </a:solidFill>
                <a:latin typeface="굴림" charset="-127"/>
                <a:ea typeface="굴림" charset="-127"/>
              </a:defRPr>
            </a:lvl5pPr>
            <a:lvl6pPr marL="2514600" indent="-228600" eaLnBrk="0" fontAlgn="base" hangingPunct="0">
              <a:spcBef>
                <a:spcPct val="20000"/>
              </a:spcBef>
              <a:spcAft>
                <a:spcPct val="0"/>
              </a:spcAft>
              <a:buChar char="»"/>
              <a:defRPr kumimoji="1" sz="2000">
                <a:solidFill>
                  <a:schemeClr val="tx1"/>
                </a:solidFill>
                <a:latin typeface="굴림" charset="-127"/>
                <a:ea typeface="굴림" charset="-127"/>
              </a:defRPr>
            </a:lvl6pPr>
            <a:lvl7pPr marL="2971800" indent="-228600" eaLnBrk="0" fontAlgn="base" hangingPunct="0">
              <a:spcBef>
                <a:spcPct val="20000"/>
              </a:spcBef>
              <a:spcAft>
                <a:spcPct val="0"/>
              </a:spcAft>
              <a:buChar char="»"/>
              <a:defRPr kumimoji="1" sz="2000">
                <a:solidFill>
                  <a:schemeClr val="tx1"/>
                </a:solidFill>
                <a:latin typeface="굴림" charset="-127"/>
                <a:ea typeface="굴림" charset="-127"/>
              </a:defRPr>
            </a:lvl7pPr>
            <a:lvl8pPr marL="3429000" indent="-228600" eaLnBrk="0" fontAlgn="base" hangingPunct="0">
              <a:spcBef>
                <a:spcPct val="20000"/>
              </a:spcBef>
              <a:spcAft>
                <a:spcPct val="0"/>
              </a:spcAft>
              <a:buChar char="»"/>
              <a:defRPr kumimoji="1" sz="2000">
                <a:solidFill>
                  <a:schemeClr val="tx1"/>
                </a:solidFill>
                <a:latin typeface="굴림" charset="-127"/>
                <a:ea typeface="굴림" charset="-127"/>
              </a:defRPr>
            </a:lvl8pPr>
            <a:lvl9pPr marL="3886200" indent="-228600" eaLnBrk="0" fontAlgn="base" hangingPunct="0">
              <a:spcBef>
                <a:spcPct val="20000"/>
              </a:spcBef>
              <a:spcAft>
                <a:spcPct val="0"/>
              </a:spcAft>
              <a:buChar char="»"/>
              <a:defRPr kumimoji="1" sz="2000">
                <a:solidFill>
                  <a:schemeClr val="tx1"/>
                </a:solidFill>
                <a:latin typeface="굴림" charset="-127"/>
                <a:ea typeface="굴림" charset="-127"/>
              </a:defRPr>
            </a:lvl9pPr>
          </a:lstStyle>
          <a:p>
            <a:pPr eaLnBrk="1" hangingPunct="1">
              <a:spcBef>
                <a:spcPct val="0"/>
              </a:spcBef>
              <a:buFontTx/>
              <a:buNone/>
            </a:pPr>
            <a:r>
              <a:rPr lang="en-US" altLang="ko-KR" sz="800">
                <a:latin typeface="Dotum" pitchFamily="50" charset="-127"/>
                <a:ea typeface="Dotum" pitchFamily="50" charset="-127"/>
              </a:rPr>
              <a:t>2</a:t>
            </a:r>
            <a:endParaRPr lang="ko-KR" altLang="en-US" sz="800">
              <a:latin typeface="Dotum" pitchFamily="50" charset="-127"/>
              <a:ea typeface="Dotum" pitchFamily="50" charset="-127"/>
            </a:endParaRPr>
          </a:p>
        </p:txBody>
      </p:sp>
      <p:sp>
        <p:nvSpPr>
          <p:cNvPr id="8245" name="TextBox 74"/>
          <p:cNvSpPr txBox="1">
            <a:spLocks noChangeArrowheads="1"/>
          </p:cNvSpPr>
          <p:nvPr/>
        </p:nvSpPr>
        <p:spPr bwMode="auto">
          <a:xfrm>
            <a:off x="4313238" y="4809109"/>
            <a:ext cx="24077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kumimoji="1" sz="3200">
                <a:solidFill>
                  <a:schemeClr val="tx1"/>
                </a:solidFill>
                <a:latin typeface="굴림" charset="-127"/>
                <a:ea typeface="굴림" charset="-127"/>
              </a:defRPr>
            </a:lvl1pPr>
            <a:lvl2pPr marL="742950" indent="-285750" eaLnBrk="0" hangingPunct="0">
              <a:spcBef>
                <a:spcPct val="20000"/>
              </a:spcBef>
              <a:buChar char="–"/>
              <a:defRPr kumimoji="1" sz="2800">
                <a:solidFill>
                  <a:schemeClr val="tx1"/>
                </a:solidFill>
                <a:latin typeface="굴림" charset="-127"/>
                <a:ea typeface="굴림" charset="-127"/>
              </a:defRPr>
            </a:lvl2pPr>
            <a:lvl3pPr marL="1143000" indent="-228600" eaLnBrk="0" hangingPunct="0">
              <a:spcBef>
                <a:spcPct val="20000"/>
              </a:spcBef>
              <a:buChar char="•"/>
              <a:defRPr kumimoji="1" sz="2400">
                <a:solidFill>
                  <a:schemeClr val="tx1"/>
                </a:solidFill>
                <a:latin typeface="굴림" charset="-127"/>
                <a:ea typeface="굴림" charset="-127"/>
              </a:defRPr>
            </a:lvl3pPr>
            <a:lvl4pPr marL="1600200" indent="-228600" eaLnBrk="0" hangingPunct="0">
              <a:spcBef>
                <a:spcPct val="20000"/>
              </a:spcBef>
              <a:buChar char="–"/>
              <a:defRPr kumimoji="1" sz="2000">
                <a:solidFill>
                  <a:schemeClr val="tx1"/>
                </a:solidFill>
                <a:latin typeface="굴림" charset="-127"/>
                <a:ea typeface="굴림" charset="-127"/>
              </a:defRPr>
            </a:lvl4pPr>
            <a:lvl5pPr marL="2057400" indent="-228600" eaLnBrk="0" hangingPunct="0">
              <a:spcBef>
                <a:spcPct val="20000"/>
              </a:spcBef>
              <a:buChar char="»"/>
              <a:defRPr kumimoji="1" sz="2000">
                <a:solidFill>
                  <a:schemeClr val="tx1"/>
                </a:solidFill>
                <a:latin typeface="굴림" charset="-127"/>
                <a:ea typeface="굴림" charset="-127"/>
              </a:defRPr>
            </a:lvl5pPr>
            <a:lvl6pPr marL="2514600" indent="-228600" eaLnBrk="0" fontAlgn="base" hangingPunct="0">
              <a:spcBef>
                <a:spcPct val="20000"/>
              </a:spcBef>
              <a:spcAft>
                <a:spcPct val="0"/>
              </a:spcAft>
              <a:buChar char="»"/>
              <a:defRPr kumimoji="1" sz="2000">
                <a:solidFill>
                  <a:schemeClr val="tx1"/>
                </a:solidFill>
                <a:latin typeface="굴림" charset="-127"/>
                <a:ea typeface="굴림" charset="-127"/>
              </a:defRPr>
            </a:lvl6pPr>
            <a:lvl7pPr marL="2971800" indent="-228600" eaLnBrk="0" fontAlgn="base" hangingPunct="0">
              <a:spcBef>
                <a:spcPct val="20000"/>
              </a:spcBef>
              <a:spcAft>
                <a:spcPct val="0"/>
              </a:spcAft>
              <a:buChar char="»"/>
              <a:defRPr kumimoji="1" sz="2000">
                <a:solidFill>
                  <a:schemeClr val="tx1"/>
                </a:solidFill>
                <a:latin typeface="굴림" charset="-127"/>
                <a:ea typeface="굴림" charset="-127"/>
              </a:defRPr>
            </a:lvl7pPr>
            <a:lvl8pPr marL="3429000" indent="-228600" eaLnBrk="0" fontAlgn="base" hangingPunct="0">
              <a:spcBef>
                <a:spcPct val="20000"/>
              </a:spcBef>
              <a:spcAft>
                <a:spcPct val="0"/>
              </a:spcAft>
              <a:buChar char="»"/>
              <a:defRPr kumimoji="1" sz="2000">
                <a:solidFill>
                  <a:schemeClr val="tx1"/>
                </a:solidFill>
                <a:latin typeface="굴림" charset="-127"/>
                <a:ea typeface="굴림" charset="-127"/>
              </a:defRPr>
            </a:lvl8pPr>
            <a:lvl9pPr marL="3886200" indent="-228600" eaLnBrk="0" fontAlgn="base" hangingPunct="0">
              <a:spcBef>
                <a:spcPct val="20000"/>
              </a:spcBef>
              <a:spcAft>
                <a:spcPct val="0"/>
              </a:spcAft>
              <a:buChar char="»"/>
              <a:defRPr kumimoji="1" sz="2000">
                <a:solidFill>
                  <a:schemeClr val="tx1"/>
                </a:solidFill>
                <a:latin typeface="굴림" charset="-127"/>
                <a:ea typeface="굴림" charset="-127"/>
              </a:defRPr>
            </a:lvl9pPr>
          </a:lstStyle>
          <a:p>
            <a:pPr eaLnBrk="1" hangingPunct="1">
              <a:spcBef>
                <a:spcPct val="0"/>
              </a:spcBef>
              <a:buFontTx/>
              <a:buNone/>
            </a:pPr>
            <a:r>
              <a:rPr lang="en-US" altLang="ko-KR" sz="800">
                <a:latin typeface="Dotum" pitchFamily="50" charset="-127"/>
                <a:ea typeface="Dotum" pitchFamily="50" charset="-127"/>
              </a:rPr>
              <a:t>1</a:t>
            </a:r>
            <a:endParaRPr lang="ko-KR" altLang="en-US" sz="800">
              <a:latin typeface="Dotum" pitchFamily="50" charset="-127"/>
              <a:ea typeface="Dotum" pitchFamily="50" charset="-127"/>
            </a:endParaRPr>
          </a:p>
        </p:txBody>
      </p:sp>
      <p:sp>
        <p:nvSpPr>
          <p:cNvPr id="8246" name="TextBox 75"/>
          <p:cNvSpPr txBox="1">
            <a:spLocks noChangeArrowheads="1"/>
          </p:cNvSpPr>
          <p:nvPr/>
        </p:nvSpPr>
        <p:spPr bwMode="auto">
          <a:xfrm>
            <a:off x="4452938" y="4809109"/>
            <a:ext cx="24077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kumimoji="1" sz="3200">
                <a:solidFill>
                  <a:schemeClr val="tx1"/>
                </a:solidFill>
                <a:latin typeface="굴림" charset="-127"/>
                <a:ea typeface="굴림" charset="-127"/>
              </a:defRPr>
            </a:lvl1pPr>
            <a:lvl2pPr marL="742950" indent="-285750" eaLnBrk="0" hangingPunct="0">
              <a:spcBef>
                <a:spcPct val="20000"/>
              </a:spcBef>
              <a:buChar char="–"/>
              <a:defRPr kumimoji="1" sz="2800">
                <a:solidFill>
                  <a:schemeClr val="tx1"/>
                </a:solidFill>
                <a:latin typeface="굴림" charset="-127"/>
                <a:ea typeface="굴림" charset="-127"/>
              </a:defRPr>
            </a:lvl2pPr>
            <a:lvl3pPr marL="1143000" indent="-228600" eaLnBrk="0" hangingPunct="0">
              <a:spcBef>
                <a:spcPct val="20000"/>
              </a:spcBef>
              <a:buChar char="•"/>
              <a:defRPr kumimoji="1" sz="2400">
                <a:solidFill>
                  <a:schemeClr val="tx1"/>
                </a:solidFill>
                <a:latin typeface="굴림" charset="-127"/>
                <a:ea typeface="굴림" charset="-127"/>
              </a:defRPr>
            </a:lvl3pPr>
            <a:lvl4pPr marL="1600200" indent="-228600" eaLnBrk="0" hangingPunct="0">
              <a:spcBef>
                <a:spcPct val="20000"/>
              </a:spcBef>
              <a:buChar char="–"/>
              <a:defRPr kumimoji="1" sz="2000">
                <a:solidFill>
                  <a:schemeClr val="tx1"/>
                </a:solidFill>
                <a:latin typeface="굴림" charset="-127"/>
                <a:ea typeface="굴림" charset="-127"/>
              </a:defRPr>
            </a:lvl4pPr>
            <a:lvl5pPr marL="2057400" indent="-228600" eaLnBrk="0" hangingPunct="0">
              <a:spcBef>
                <a:spcPct val="20000"/>
              </a:spcBef>
              <a:buChar char="»"/>
              <a:defRPr kumimoji="1" sz="2000">
                <a:solidFill>
                  <a:schemeClr val="tx1"/>
                </a:solidFill>
                <a:latin typeface="굴림" charset="-127"/>
                <a:ea typeface="굴림" charset="-127"/>
              </a:defRPr>
            </a:lvl5pPr>
            <a:lvl6pPr marL="2514600" indent="-228600" eaLnBrk="0" fontAlgn="base" hangingPunct="0">
              <a:spcBef>
                <a:spcPct val="20000"/>
              </a:spcBef>
              <a:spcAft>
                <a:spcPct val="0"/>
              </a:spcAft>
              <a:buChar char="»"/>
              <a:defRPr kumimoji="1" sz="2000">
                <a:solidFill>
                  <a:schemeClr val="tx1"/>
                </a:solidFill>
                <a:latin typeface="굴림" charset="-127"/>
                <a:ea typeface="굴림" charset="-127"/>
              </a:defRPr>
            </a:lvl6pPr>
            <a:lvl7pPr marL="2971800" indent="-228600" eaLnBrk="0" fontAlgn="base" hangingPunct="0">
              <a:spcBef>
                <a:spcPct val="20000"/>
              </a:spcBef>
              <a:spcAft>
                <a:spcPct val="0"/>
              </a:spcAft>
              <a:buChar char="»"/>
              <a:defRPr kumimoji="1" sz="2000">
                <a:solidFill>
                  <a:schemeClr val="tx1"/>
                </a:solidFill>
                <a:latin typeface="굴림" charset="-127"/>
                <a:ea typeface="굴림" charset="-127"/>
              </a:defRPr>
            </a:lvl7pPr>
            <a:lvl8pPr marL="3429000" indent="-228600" eaLnBrk="0" fontAlgn="base" hangingPunct="0">
              <a:spcBef>
                <a:spcPct val="20000"/>
              </a:spcBef>
              <a:spcAft>
                <a:spcPct val="0"/>
              </a:spcAft>
              <a:buChar char="»"/>
              <a:defRPr kumimoji="1" sz="2000">
                <a:solidFill>
                  <a:schemeClr val="tx1"/>
                </a:solidFill>
                <a:latin typeface="굴림" charset="-127"/>
                <a:ea typeface="굴림" charset="-127"/>
              </a:defRPr>
            </a:lvl8pPr>
            <a:lvl9pPr marL="3886200" indent="-228600" eaLnBrk="0" fontAlgn="base" hangingPunct="0">
              <a:spcBef>
                <a:spcPct val="20000"/>
              </a:spcBef>
              <a:spcAft>
                <a:spcPct val="0"/>
              </a:spcAft>
              <a:buChar char="»"/>
              <a:defRPr kumimoji="1" sz="2000">
                <a:solidFill>
                  <a:schemeClr val="tx1"/>
                </a:solidFill>
                <a:latin typeface="굴림" charset="-127"/>
                <a:ea typeface="굴림" charset="-127"/>
              </a:defRPr>
            </a:lvl9pPr>
          </a:lstStyle>
          <a:p>
            <a:pPr eaLnBrk="1" hangingPunct="1">
              <a:spcBef>
                <a:spcPct val="0"/>
              </a:spcBef>
              <a:buFontTx/>
              <a:buNone/>
            </a:pPr>
            <a:r>
              <a:rPr lang="en-US" altLang="ko-KR" sz="800">
                <a:latin typeface="Dotum" pitchFamily="50" charset="-127"/>
                <a:ea typeface="Dotum" pitchFamily="50" charset="-127"/>
              </a:rPr>
              <a:t>3</a:t>
            </a:r>
            <a:endParaRPr lang="ko-KR" altLang="en-US" sz="800">
              <a:latin typeface="Dotum" pitchFamily="50" charset="-127"/>
              <a:ea typeface="Dotum" pitchFamily="50" charset="-127"/>
            </a:endParaRPr>
          </a:p>
        </p:txBody>
      </p:sp>
      <p:pic>
        <p:nvPicPr>
          <p:cNvPr id="8247" name="Picture 82"/>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427501" y="3080820"/>
            <a:ext cx="950912" cy="1417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248" name="TextBox 77"/>
          <p:cNvSpPr txBox="1">
            <a:spLocks noChangeArrowheads="1"/>
          </p:cNvSpPr>
          <p:nvPr/>
        </p:nvSpPr>
        <p:spPr bwMode="auto">
          <a:xfrm>
            <a:off x="6021388" y="3093467"/>
            <a:ext cx="247184" cy="21544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kumimoji="1" sz="3200">
                <a:solidFill>
                  <a:schemeClr val="tx1"/>
                </a:solidFill>
                <a:latin typeface="굴림" charset="-127"/>
                <a:ea typeface="굴림" charset="-127"/>
              </a:defRPr>
            </a:lvl1pPr>
            <a:lvl2pPr marL="742950" indent="-285750" eaLnBrk="0" hangingPunct="0">
              <a:spcBef>
                <a:spcPct val="20000"/>
              </a:spcBef>
              <a:buChar char="–"/>
              <a:defRPr kumimoji="1" sz="2800">
                <a:solidFill>
                  <a:schemeClr val="tx1"/>
                </a:solidFill>
                <a:latin typeface="굴림" charset="-127"/>
                <a:ea typeface="굴림" charset="-127"/>
              </a:defRPr>
            </a:lvl2pPr>
            <a:lvl3pPr marL="1143000" indent="-228600" eaLnBrk="0" hangingPunct="0">
              <a:spcBef>
                <a:spcPct val="20000"/>
              </a:spcBef>
              <a:buChar char="•"/>
              <a:defRPr kumimoji="1" sz="2400">
                <a:solidFill>
                  <a:schemeClr val="tx1"/>
                </a:solidFill>
                <a:latin typeface="굴림" charset="-127"/>
                <a:ea typeface="굴림" charset="-127"/>
              </a:defRPr>
            </a:lvl3pPr>
            <a:lvl4pPr marL="1600200" indent="-228600" eaLnBrk="0" hangingPunct="0">
              <a:spcBef>
                <a:spcPct val="20000"/>
              </a:spcBef>
              <a:buChar char="–"/>
              <a:defRPr kumimoji="1" sz="2000">
                <a:solidFill>
                  <a:schemeClr val="tx1"/>
                </a:solidFill>
                <a:latin typeface="굴림" charset="-127"/>
                <a:ea typeface="굴림" charset="-127"/>
              </a:defRPr>
            </a:lvl4pPr>
            <a:lvl5pPr marL="2057400" indent="-228600" eaLnBrk="0" hangingPunct="0">
              <a:spcBef>
                <a:spcPct val="20000"/>
              </a:spcBef>
              <a:buChar char="»"/>
              <a:defRPr kumimoji="1" sz="2000">
                <a:solidFill>
                  <a:schemeClr val="tx1"/>
                </a:solidFill>
                <a:latin typeface="굴림" charset="-127"/>
                <a:ea typeface="굴림" charset="-127"/>
              </a:defRPr>
            </a:lvl5pPr>
            <a:lvl6pPr marL="2514600" indent="-228600" eaLnBrk="0" fontAlgn="base" hangingPunct="0">
              <a:spcBef>
                <a:spcPct val="20000"/>
              </a:spcBef>
              <a:spcAft>
                <a:spcPct val="0"/>
              </a:spcAft>
              <a:buChar char="»"/>
              <a:defRPr kumimoji="1" sz="2000">
                <a:solidFill>
                  <a:schemeClr val="tx1"/>
                </a:solidFill>
                <a:latin typeface="굴림" charset="-127"/>
                <a:ea typeface="굴림" charset="-127"/>
              </a:defRPr>
            </a:lvl6pPr>
            <a:lvl7pPr marL="2971800" indent="-228600" eaLnBrk="0" fontAlgn="base" hangingPunct="0">
              <a:spcBef>
                <a:spcPct val="20000"/>
              </a:spcBef>
              <a:spcAft>
                <a:spcPct val="0"/>
              </a:spcAft>
              <a:buChar char="»"/>
              <a:defRPr kumimoji="1" sz="2000">
                <a:solidFill>
                  <a:schemeClr val="tx1"/>
                </a:solidFill>
                <a:latin typeface="굴림" charset="-127"/>
                <a:ea typeface="굴림" charset="-127"/>
              </a:defRPr>
            </a:lvl7pPr>
            <a:lvl8pPr marL="3429000" indent="-228600" eaLnBrk="0" fontAlgn="base" hangingPunct="0">
              <a:spcBef>
                <a:spcPct val="20000"/>
              </a:spcBef>
              <a:spcAft>
                <a:spcPct val="0"/>
              </a:spcAft>
              <a:buChar char="»"/>
              <a:defRPr kumimoji="1" sz="2000">
                <a:solidFill>
                  <a:schemeClr val="tx1"/>
                </a:solidFill>
                <a:latin typeface="굴림" charset="-127"/>
                <a:ea typeface="굴림" charset="-127"/>
              </a:defRPr>
            </a:lvl8pPr>
            <a:lvl9pPr marL="3886200" indent="-228600" eaLnBrk="0" fontAlgn="base" hangingPunct="0">
              <a:spcBef>
                <a:spcPct val="20000"/>
              </a:spcBef>
              <a:spcAft>
                <a:spcPct val="0"/>
              </a:spcAft>
              <a:buChar char="»"/>
              <a:defRPr kumimoji="1" sz="2000">
                <a:solidFill>
                  <a:schemeClr val="tx1"/>
                </a:solidFill>
                <a:latin typeface="굴림" charset="-127"/>
                <a:ea typeface="굴림" charset="-127"/>
              </a:defRPr>
            </a:lvl9pPr>
          </a:lstStyle>
          <a:p>
            <a:pPr eaLnBrk="1" hangingPunct="1">
              <a:spcBef>
                <a:spcPct val="0"/>
              </a:spcBef>
              <a:buFontTx/>
              <a:buNone/>
            </a:pPr>
            <a:r>
              <a:rPr lang="en-US" altLang="ko-KR" sz="800">
                <a:latin typeface="Dotum" pitchFamily="50" charset="-127"/>
                <a:ea typeface="Dotum" pitchFamily="50" charset="-127"/>
              </a:rPr>
              <a:t>R</a:t>
            </a:r>
            <a:endParaRPr lang="ko-KR" altLang="en-US" sz="800">
              <a:latin typeface="Dotum" pitchFamily="50" charset="-127"/>
              <a:ea typeface="Dotum" pitchFamily="50" charset="-127"/>
            </a:endParaRPr>
          </a:p>
        </p:txBody>
      </p:sp>
      <p:pic>
        <p:nvPicPr>
          <p:cNvPr id="8249" name="Picture 83"/>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487119" y="4538092"/>
            <a:ext cx="1038225"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250" name="TextBox 79"/>
          <p:cNvSpPr txBox="1">
            <a:spLocks noChangeArrowheads="1"/>
          </p:cNvSpPr>
          <p:nvPr/>
        </p:nvSpPr>
        <p:spPr bwMode="auto">
          <a:xfrm>
            <a:off x="5765800" y="2918842"/>
            <a:ext cx="24077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kumimoji="1" sz="3200">
                <a:solidFill>
                  <a:schemeClr val="tx1"/>
                </a:solidFill>
                <a:latin typeface="굴림" charset="-127"/>
                <a:ea typeface="굴림" charset="-127"/>
              </a:defRPr>
            </a:lvl1pPr>
            <a:lvl2pPr marL="742950" indent="-285750" eaLnBrk="0" hangingPunct="0">
              <a:spcBef>
                <a:spcPct val="20000"/>
              </a:spcBef>
              <a:buChar char="–"/>
              <a:defRPr kumimoji="1" sz="2800">
                <a:solidFill>
                  <a:schemeClr val="tx1"/>
                </a:solidFill>
                <a:latin typeface="굴림" charset="-127"/>
                <a:ea typeface="굴림" charset="-127"/>
              </a:defRPr>
            </a:lvl2pPr>
            <a:lvl3pPr marL="1143000" indent="-228600" eaLnBrk="0" hangingPunct="0">
              <a:spcBef>
                <a:spcPct val="20000"/>
              </a:spcBef>
              <a:buChar char="•"/>
              <a:defRPr kumimoji="1" sz="2400">
                <a:solidFill>
                  <a:schemeClr val="tx1"/>
                </a:solidFill>
                <a:latin typeface="굴림" charset="-127"/>
                <a:ea typeface="굴림" charset="-127"/>
              </a:defRPr>
            </a:lvl3pPr>
            <a:lvl4pPr marL="1600200" indent="-228600" eaLnBrk="0" hangingPunct="0">
              <a:spcBef>
                <a:spcPct val="20000"/>
              </a:spcBef>
              <a:buChar char="–"/>
              <a:defRPr kumimoji="1" sz="2000">
                <a:solidFill>
                  <a:schemeClr val="tx1"/>
                </a:solidFill>
                <a:latin typeface="굴림" charset="-127"/>
                <a:ea typeface="굴림" charset="-127"/>
              </a:defRPr>
            </a:lvl4pPr>
            <a:lvl5pPr marL="2057400" indent="-228600" eaLnBrk="0" hangingPunct="0">
              <a:spcBef>
                <a:spcPct val="20000"/>
              </a:spcBef>
              <a:buChar char="»"/>
              <a:defRPr kumimoji="1" sz="2000">
                <a:solidFill>
                  <a:schemeClr val="tx1"/>
                </a:solidFill>
                <a:latin typeface="굴림" charset="-127"/>
                <a:ea typeface="굴림" charset="-127"/>
              </a:defRPr>
            </a:lvl5pPr>
            <a:lvl6pPr marL="2514600" indent="-228600" eaLnBrk="0" fontAlgn="base" hangingPunct="0">
              <a:spcBef>
                <a:spcPct val="20000"/>
              </a:spcBef>
              <a:spcAft>
                <a:spcPct val="0"/>
              </a:spcAft>
              <a:buChar char="»"/>
              <a:defRPr kumimoji="1" sz="2000">
                <a:solidFill>
                  <a:schemeClr val="tx1"/>
                </a:solidFill>
                <a:latin typeface="굴림" charset="-127"/>
                <a:ea typeface="굴림" charset="-127"/>
              </a:defRPr>
            </a:lvl6pPr>
            <a:lvl7pPr marL="2971800" indent="-228600" eaLnBrk="0" fontAlgn="base" hangingPunct="0">
              <a:spcBef>
                <a:spcPct val="20000"/>
              </a:spcBef>
              <a:spcAft>
                <a:spcPct val="0"/>
              </a:spcAft>
              <a:buChar char="»"/>
              <a:defRPr kumimoji="1" sz="2000">
                <a:solidFill>
                  <a:schemeClr val="tx1"/>
                </a:solidFill>
                <a:latin typeface="굴림" charset="-127"/>
                <a:ea typeface="굴림" charset="-127"/>
              </a:defRPr>
            </a:lvl7pPr>
            <a:lvl8pPr marL="3429000" indent="-228600" eaLnBrk="0" fontAlgn="base" hangingPunct="0">
              <a:spcBef>
                <a:spcPct val="20000"/>
              </a:spcBef>
              <a:spcAft>
                <a:spcPct val="0"/>
              </a:spcAft>
              <a:buChar char="»"/>
              <a:defRPr kumimoji="1" sz="2000">
                <a:solidFill>
                  <a:schemeClr val="tx1"/>
                </a:solidFill>
                <a:latin typeface="굴림" charset="-127"/>
                <a:ea typeface="굴림" charset="-127"/>
              </a:defRPr>
            </a:lvl8pPr>
            <a:lvl9pPr marL="3886200" indent="-228600" eaLnBrk="0" fontAlgn="base" hangingPunct="0">
              <a:spcBef>
                <a:spcPct val="20000"/>
              </a:spcBef>
              <a:spcAft>
                <a:spcPct val="0"/>
              </a:spcAft>
              <a:buChar char="»"/>
              <a:defRPr kumimoji="1" sz="2000">
                <a:solidFill>
                  <a:schemeClr val="tx1"/>
                </a:solidFill>
                <a:latin typeface="굴림" charset="-127"/>
                <a:ea typeface="굴림" charset="-127"/>
              </a:defRPr>
            </a:lvl9pPr>
          </a:lstStyle>
          <a:p>
            <a:pPr eaLnBrk="1" hangingPunct="1">
              <a:spcBef>
                <a:spcPct val="0"/>
              </a:spcBef>
              <a:buFontTx/>
              <a:buNone/>
            </a:pPr>
            <a:r>
              <a:rPr lang="en-US" altLang="ko-KR" sz="800">
                <a:latin typeface="Dotum" pitchFamily="50" charset="-127"/>
                <a:ea typeface="Dotum" pitchFamily="50" charset="-127"/>
              </a:rPr>
              <a:t>1</a:t>
            </a:r>
            <a:endParaRPr lang="ko-KR" altLang="en-US" sz="800">
              <a:latin typeface="Dotum" pitchFamily="50" charset="-127"/>
              <a:ea typeface="Dotum" pitchFamily="50" charset="-127"/>
            </a:endParaRPr>
          </a:p>
        </p:txBody>
      </p:sp>
      <p:sp>
        <p:nvSpPr>
          <p:cNvPr id="8251" name="TextBox 80"/>
          <p:cNvSpPr txBox="1">
            <a:spLocks noChangeArrowheads="1"/>
          </p:cNvSpPr>
          <p:nvPr/>
        </p:nvSpPr>
        <p:spPr bwMode="auto">
          <a:xfrm>
            <a:off x="5889626" y="2918842"/>
            <a:ext cx="24077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kumimoji="1" sz="3200">
                <a:solidFill>
                  <a:schemeClr val="tx1"/>
                </a:solidFill>
                <a:latin typeface="굴림" charset="-127"/>
                <a:ea typeface="굴림" charset="-127"/>
              </a:defRPr>
            </a:lvl1pPr>
            <a:lvl2pPr marL="742950" indent="-285750" eaLnBrk="0" hangingPunct="0">
              <a:spcBef>
                <a:spcPct val="20000"/>
              </a:spcBef>
              <a:buChar char="–"/>
              <a:defRPr kumimoji="1" sz="2800">
                <a:solidFill>
                  <a:schemeClr val="tx1"/>
                </a:solidFill>
                <a:latin typeface="굴림" charset="-127"/>
                <a:ea typeface="굴림" charset="-127"/>
              </a:defRPr>
            </a:lvl2pPr>
            <a:lvl3pPr marL="1143000" indent="-228600" eaLnBrk="0" hangingPunct="0">
              <a:spcBef>
                <a:spcPct val="20000"/>
              </a:spcBef>
              <a:buChar char="•"/>
              <a:defRPr kumimoji="1" sz="2400">
                <a:solidFill>
                  <a:schemeClr val="tx1"/>
                </a:solidFill>
                <a:latin typeface="굴림" charset="-127"/>
                <a:ea typeface="굴림" charset="-127"/>
              </a:defRPr>
            </a:lvl3pPr>
            <a:lvl4pPr marL="1600200" indent="-228600" eaLnBrk="0" hangingPunct="0">
              <a:spcBef>
                <a:spcPct val="20000"/>
              </a:spcBef>
              <a:buChar char="–"/>
              <a:defRPr kumimoji="1" sz="2000">
                <a:solidFill>
                  <a:schemeClr val="tx1"/>
                </a:solidFill>
                <a:latin typeface="굴림" charset="-127"/>
                <a:ea typeface="굴림" charset="-127"/>
              </a:defRPr>
            </a:lvl4pPr>
            <a:lvl5pPr marL="2057400" indent="-228600" eaLnBrk="0" hangingPunct="0">
              <a:spcBef>
                <a:spcPct val="20000"/>
              </a:spcBef>
              <a:buChar char="»"/>
              <a:defRPr kumimoji="1" sz="2000">
                <a:solidFill>
                  <a:schemeClr val="tx1"/>
                </a:solidFill>
                <a:latin typeface="굴림" charset="-127"/>
                <a:ea typeface="굴림" charset="-127"/>
              </a:defRPr>
            </a:lvl5pPr>
            <a:lvl6pPr marL="2514600" indent="-228600" eaLnBrk="0" fontAlgn="base" hangingPunct="0">
              <a:spcBef>
                <a:spcPct val="20000"/>
              </a:spcBef>
              <a:spcAft>
                <a:spcPct val="0"/>
              </a:spcAft>
              <a:buChar char="»"/>
              <a:defRPr kumimoji="1" sz="2000">
                <a:solidFill>
                  <a:schemeClr val="tx1"/>
                </a:solidFill>
                <a:latin typeface="굴림" charset="-127"/>
                <a:ea typeface="굴림" charset="-127"/>
              </a:defRPr>
            </a:lvl6pPr>
            <a:lvl7pPr marL="2971800" indent="-228600" eaLnBrk="0" fontAlgn="base" hangingPunct="0">
              <a:spcBef>
                <a:spcPct val="20000"/>
              </a:spcBef>
              <a:spcAft>
                <a:spcPct val="0"/>
              </a:spcAft>
              <a:buChar char="»"/>
              <a:defRPr kumimoji="1" sz="2000">
                <a:solidFill>
                  <a:schemeClr val="tx1"/>
                </a:solidFill>
                <a:latin typeface="굴림" charset="-127"/>
                <a:ea typeface="굴림" charset="-127"/>
              </a:defRPr>
            </a:lvl7pPr>
            <a:lvl8pPr marL="3429000" indent="-228600" eaLnBrk="0" fontAlgn="base" hangingPunct="0">
              <a:spcBef>
                <a:spcPct val="20000"/>
              </a:spcBef>
              <a:spcAft>
                <a:spcPct val="0"/>
              </a:spcAft>
              <a:buChar char="»"/>
              <a:defRPr kumimoji="1" sz="2000">
                <a:solidFill>
                  <a:schemeClr val="tx1"/>
                </a:solidFill>
                <a:latin typeface="굴림" charset="-127"/>
                <a:ea typeface="굴림" charset="-127"/>
              </a:defRPr>
            </a:lvl8pPr>
            <a:lvl9pPr marL="3886200" indent="-228600" eaLnBrk="0" fontAlgn="base" hangingPunct="0">
              <a:spcBef>
                <a:spcPct val="20000"/>
              </a:spcBef>
              <a:spcAft>
                <a:spcPct val="0"/>
              </a:spcAft>
              <a:buChar char="»"/>
              <a:defRPr kumimoji="1" sz="2000">
                <a:solidFill>
                  <a:schemeClr val="tx1"/>
                </a:solidFill>
                <a:latin typeface="굴림" charset="-127"/>
                <a:ea typeface="굴림" charset="-127"/>
              </a:defRPr>
            </a:lvl9pPr>
          </a:lstStyle>
          <a:p>
            <a:pPr eaLnBrk="1" hangingPunct="1">
              <a:spcBef>
                <a:spcPct val="0"/>
              </a:spcBef>
              <a:buFontTx/>
              <a:buNone/>
            </a:pPr>
            <a:r>
              <a:rPr lang="en-US" altLang="ko-KR" sz="800">
                <a:latin typeface="Dotum" pitchFamily="50" charset="-127"/>
                <a:ea typeface="Dotum" pitchFamily="50" charset="-127"/>
              </a:rPr>
              <a:t>3</a:t>
            </a:r>
            <a:endParaRPr lang="ko-KR" altLang="en-US" sz="800">
              <a:latin typeface="Dotum" pitchFamily="50" charset="-127"/>
              <a:ea typeface="Dotum" pitchFamily="50" charset="-127"/>
            </a:endParaRPr>
          </a:p>
        </p:txBody>
      </p:sp>
      <p:sp>
        <p:nvSpPr>
          <p:cNvPr id="8252" name="TextBox 81"/>
          <p:cNvSpPr txBox="1">
            <a:spLocks noChangeArrowheads="1"/>
          </p:cNvSpPr>
          <p:nvPr/>
        </p:nvSpPr>
        <p:spPr bwMode="auto">
          <a:xfrm>
            <a:off x="5963369" y="4403155"/>
            <a:ext cx="24077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kumimoji="1" sz="3200">
                <a:solidFill>
                  <a:schemeClr val="tx1"/>
                </a:solidFill>
                <a:latin typeface="굴림" charset="-127"/>
                <a:ea typeface="굴림" charset="-127"/>
              </a:defRPr>
            </a:lvl1pPr>
            <a:lvl2pPr marL="742950" indent="-285750" eaLnBrk="0" hangingPunct="0">
              <a:spcBef>
                <a:spcPct val="20000"/>
              </a:spcBef>
              <a:buChar char="–"/>
              <a:defRPr kumimoji="1" sz="2800">
                <a:solidFill>
                  <a:schemeClr val="tx1"/>
                </a:solidFill>
                <a:latin typeface="굴림" charset="-127"/>
                <a:ea typeface="굴림" charset="-127"/>
              </a:defRPr>
            </a:lvl2pPr>
            <a:lvl3pPr marL="1143000" indent="-228600" eaLnBrk="0" hangingPunct="0">
              <a:spcBef>
                <a:spcPct val="20000"/>
              </a:spcBef>
              <a:buChar char="•"/>
              <a:defRPr kumimoji="1" sz="2400">
                <a:solidFill>
                  <a:schemeClr val="tx1"/>
                </a:solidFill>
                <a:latin typeface="굴림" charset="-127"/>
                <a:ea typeface="굴림" charset="-127"/>
              </a:defRPr>
            </a:lvl3pPr>
            <a:lvl4pPr marL="1600200" indent="-228600" eaLnBrk="0" hangingPunct="0">
              <a:spcBef>
                <a:spcPct val="20000"/>
              </a:spcBef>
              <a:buChar char="–"/>
              <a:defRPr kumimoji="1" sz="2000">
                <a:solidFill>
                  <a:schemeClr val="tx1"/>
                </a:solidFill>
                <a:latin typeface="굴림" charset="-127"/>
                <a:ea typeface="굴림" charset="-127"/>
              </a:defRPr>
            </a:lvl4pPr>
            <a:lvl5pPr marL="2057400" indent="-228600" eaLnBrk="0" hangingPunct="0">
              <a:spcBef>
                <a:spcPct val="20000"/>
              </a:spcBef>
              <a:buChar char="»"/>
              <a:defRPr kumimoji="1" sz="2000">
                <a:solidFill>
                  <a:schemeClr val="tx1"/>
                </a:solidFill>
                <a:latin typeface="굴림" charset="-127"/>
                <a:ea typeface="굴림" charset="-127"/>
              </a:defRPr>
            </a:lvl5pPr>
            <a:lvl6pPr marL="2514600" indent="-228600" eaLnBrk="0" fontAlgn="base" hangingPunct="0">
              <a:spcBef>
                <a:spcPct val="20000"/>
              </a:spcBef>
              <a:spcAft>
                <a:spcPct val="0"/>
              </a:spcAft>
              <a:buChar char="»"/>
              <a:defRPr kumimoji="1" sz="2000">
                <a:solidFill>
                  <a:schemeClr val="tx1"/>
                </a:solidFill>
                <a:latin typeface="굴림" charset="-127"/>
                <a:ea typeface="굴림" charset="-127"/>
              </a:defRPr>
            </a:lvl6pPr>
            <a:lvl7pPr marL="2971800" indent="-228600" eaLnBrk="0" fontAlgn="base" hangingPunct="0">
              <a:spcBef>
                <a:spcPct val="20000"/>
              </a:spcBef>
              <a:spcAft>
                <a:spcPct val="0"/>
              </a:spcAft>
              <a:buChar char="»"/>
              <a:defRPr kumimoji="1" sz="2000">
                <a:solidFill>
                  <a:schemeClr val="tx1"/>
                </a:solidFill>
                <a:latin typeface="굴림" charset="-127"/>
                <a:ea typeface="굴림" charset="-127"/>
              </a:defRPr>
            </a:lvl7pPr>
            <a:lvl8pPr marL="3429000" indent="-228600" eaLnBrk="0" fontAlgn="base" hangingPunct="0">
              <a:spcBef>
                <a:spcPct val="20000"/>
              </a:spcBef>
              <a:spcAft>
                <a:spcPct val="0"/>
              </a:spcAft>
              <a:buChar char="»"/>
              <a:defRPr kumimoji="1" sz="2000">
                <a:solidFill>
                  <a:schemeClr val="tx1"/>
                </a:solidFill>
                <a:latin typeface="굴림" charset="-127"/>
                <a:ea typeface="굴림" charset="-127"/>
              </a:defRPr>
            </a:lvl8pPr>
            <a:lvl9pPr marL="3886200" indent="-228600" eaLnBrk="0" fontAlgn="base" hangingPunct="0">
              <a:spcBef>
                <a:spcPct val="20000"/>
              </a:spcBef>
              <a:spcAft>
                <a:spcPct val="0"/>
              </a:spcAft>
              <a:buChar char="»"/>
              <a:defRPr kumimoji="1" sz="2000">
                <a:solidFill>
                  <a:schemeClr val="tx1"/>
                </a:solidFill>
                <a:latin typeface="굴림" charset="-127"/>
                <a:ea typeface="굴림" charset="-127"/>
              </a:defRPr>
            </a:lvl9pPr>
          </a:lstStyle>
          <a:p>
            <a:pPr eaLnBrk="1" hangingPunct="1">
              <a:spcBef>
                <a:spcPct val="0"/>
              </a:spcBef>
              <a:buFontTx/>
              <a:buNone/>
            </a:pPr>
            <a:r>
              <a:rPr lang="en-US" altLang="ko-KR" sz="800">
                <a:latin typeface="Dotum" pitchFamily="50" charset="-127"/>
                <a:ea typeface="Dotum" pitchFamily="50" charset="-127"/>
              </a:rPr>
              <a:t>2</a:t>
            </a:r>
            <a:endParaRPr lang="ko-KR" altLang="en-US" sz="800">
              <a:latin typeface="Dotum" pitchFamily="50" charset="-127"/>
              <a:ea typeface="Dotum" pitchFamily="50" charset="-127"/>
            </a:endParaRPr>
          </a:p>
        </p:txBody>
      </p:sp>
      <p:sp>
        <p:nvSpPr>
          <p:cNvPr id="8253" name="TextBox 82"/>
          <p:cNvSpPr txBox="1">
            <a:spLocks noChangeArrowheads="1"/>
          </p:cNvSpPr>
          <p:nvPr/>
        </p:nvSpPr>
        <p:spPr bwMode="auto">
          <a:xfrm>
            <a:off x="5909395" y="4799583"/>
            <a:ext cx="24077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kumimoji="1" sz="3200">
                <a:solidFill>
                  <a:schemeClr val="tx1"/>
                </a:solidFill>
                <a:latin typeface="굴림" charset="-127"/>
                <a:ea typeface="굴림" charset="-127"/>
              </a:defRPr>
            </a:lvl1pPr>
            <a:lvl2pPr marL="742950" indent="-285750" eaLnBrk="0" hangingPunct="0">
              <a:spcBef>
                <a:spcPct val="20000"/>
              </a:spcBef>
              <a:buChar char="–"/>
              <a:defRPr kumimoji="1" sz="2800">
                <a:solidFill>
                  <a:schemeClr val="tx1"/>
                </a:solidFill>
                <a:latin typeface="굴림" charset="-127"/>
                <a:ea typeface="굴림" charset="-127"/>
              </a:defRPr>
            </a:lvl2pPr>
            <a:lvl3pPr marL="1143000" indent="-228600" eaLnBrk="0" hangingPunct="0">
              <a:spcBef>
                <a:spcPct val="20000"/>
              </a:spcBef>
              <a:buChar char="•"/>
              <a:defRPr kumimoji="1" sz="2400">
                <a:solidFill>
                  <a:schemeClr val="tx1"/>
                </a:solidFill>
                <a:latin typeface="굴림" charset="-127"/>
                <a:ea typeface="굴림" charset="-127"/>
              </a:defRPr>
            </a:lvl3pPr>
            <a:lvl4pPr marL="1600200" indent="-228600" eaLnBrk="0" hangingPunct="0">
              <a:spcBef>
                <a:spcPct val="20000"/>
              </a:spcBef>
              <a:buChar char="–"/>
              <a:defRPr kumimoji="1" sz="2000">
                <a:solidFill>
                  <a:schemeClr val="tx1"/>
                </a:solidFill>
                <a:latin typeface="굴림" charset="-127"/>
                <a:ea typeface="굴림" charset="-127"/>
              </a:defRPr>
            </a:lvl4pPr>
            <a:lvl5pPr marL="2057400" indent="-228600" eaLnBrk="0" hangingPunct="0">
              <a:spcBef>
                <a:spcPct val="20000"/>
              </a:spcBef>
              <a:buChar char="»"/>
              <a:defRPr kumimoji="1" sz="2000">
                <a:solidFill>
                  <a:schemeClr val="tx1"/>
                </a:solidFill>
                <a:latin typeface="굴림" charset="-127"/>
                <a:ea typeface="굴림" charset="-127"/>
              </a:defRPr>
            </a:lvl5pPr>
            <a:lvl6pPr marL="2514600" indent="-228600" eaLnBrk="0" fontAlgn="base" hangingPunct="0">
              <a:spcBef>
                <a:spcPct val="20000"/>
              </a:spcBef>
              <a:spcAft>
                <a:spcPct val="0"/>
              </a:spcAft>
              <a:buChar char="»"/>
              <a:defRPr kumimoji="1" sz="2000">
                <a:solidFill>
                  <a:schemeClr val="tx1"/>
                </a:solidFill>
                <a:latin typeface="굴림" charset="-127"/>
                <a:ea typeface="굴림" charset="-127"/>
              </a:defRPr>
            </a:lvl6pPr>
            <a:lvl7pPr marL="2971800" indent="-228600" eaLnBrk="0" fontAlgn="base" hangingPunct="0">
              <a:spcBef>
                <a:spcPct val="20000"/>
              </a:spcBef>
              <a:spcAft>
                <a:spcPct val="0"/>
              </a:spcAft>
              <a:buChar char="»"/>
              <a:defRPr kumimoji="1" sz="2000">
                <a:solidFill>
                  <a:schemeClr val="tx1"/>
                </a:solidFill>
                <a:latin typeface="굴림" charset="-127"/>
                <a:ea typeface="굴림" charset="-127"/>
              </a:defRPr>
            </a:lvl7pPr>
            <a:lvl8pPr marL="3429000" indent="-228600" eaLnBrk="0" fontAlgn="base" hangingPunct="0">
              <a:spcBef>
                <a:spcPct val="20000"/>
              </a:spcBef>
              <a:spcAft>
                <a:spcPct val="0"/>
              </a:spcAft>
              <a:buChar char="»"/>
              <a:defRPr kumimoji="1" sz="2000">
                <a:solidFill>
                  <a:schemeClr val="tx1"/>
                </a:solidFill>
                <a:latin typeface="굴림" charset="-127"/>
                <a:ea typeface="굴림" charset="-127"/>
              </a:defRPr>
            </a:lvl8pPr>
            <a:lvl9pPr marL="3886200" indent="-228600" eaLnBrk="0" fontAlgn="base" hangingPunct="0">
              <a:spcBef>
                <a:spcPct val="20000"/>
              </a:spcBef>
              <a:spcAft>
                <a:spcPct val="0"/>
              </a:spcAft>
              <a:buChar char="»"/>
              <a:defRPr kumimoji="1" sz="2000">
                <a:solidFill>
                  <a:schemeClr val="tx1"/>
                </a:solidFill>
                <a:latin typeface="굴림" charset="-127"/>
                <a:ea typeface="굴림" charset="-127"/>
              </a:defRPr>
            </a:lvl9pPr>
          </a:lstStyle>
          <a:p>
            <a:pPr eaLnBrk="1" hangingPunct="1">
              <a:spcBef>
                <a:spcPct val="0"/>
              </a:spcBef>
              <a:buFontTx/>
              <a:buNone/>
            </a:pPr>
            <a:r>
              <a:rPr lang="en-US" altLang="ko-KR" sz="800">
                <a:latin typeface="Dotum" pitchFamily="50" charset="-127"/>
                <a:ea typeface="Dotum" pitchFamily="50" charset="-127"/>
              </a:rPr>
              <a:t>1</a:t>
            </a:r>
            <a:endParaRPr lang="ko-KR" altLang="en-US" sz="800">
              <a:latin typeface="Dotum" pitchFamily="50" charset="-127"/>
              <a:ea typeface="Dotum" pitchFamily="50" charset="-127"/>
            </a:endParaRPr>
          </a:p>
        </p:txBody>
      </p:sp>
      <p:sp>
        <p:nvSpPr>
          <p:cNvPr id="8254" name="TextBox 83"/>
          <p:cNvSpPr txBox="1">
            <a:spLocks noChangeArrowheads="1"/>
          </p:cNvSpPr>
          <p:nvPr/>
        </p:nvSpPr>
        <p:spPr bwMode="auto">
          <a:xfrm>
            <a:off x="6071320" y="4809109"/>
            <a:ext cx="24077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kumimoji="1" sz="3200">
                <a:solidFill>
                  <a:schemeClr val="tx1"/>
                </a:solidFill>
                <a:latin typeface="굴림" charset="-127"/>
                <a:ea typeface="굴림" charset="-127"/>
              </a:defRPr>
            </a:lvl1pPr>
            <a:lvl2pPr marL="742950" indent="-285750" eaLnBrk="0" hangingPunct="0">
              <a:spcBef>
                <a:spcPct val="20000"/>
              </a:spcBef>
              <a:buChar char="–"/>
              <a:defRPr kumimoji="1" sz="2800">
                <a:solidFill>
                  <a:schemeClr val="tx1"/>
                </a:solidFill>
                <a:latin typeface="굴림" charset="-127"/>
                <a:ea typeface="굴림" charset="-127"/>
              </a:defRPr>
            </a:lvl2pPr>
            <a:lvl3pPr marL="1143000" indent="-228600" eaLnBrk="0" hangingPunct="0">
              <a:spcBef>
                <a:spcPct val="20000"/>
              </a:spcBef>
              <a:buChar char="•"/>
              <a:defRPr kumimoji="1" sz="2400">
                <a:solidFill>
                  <a:schemeClr val="tx1"/>
                </a:solidFill>
                <a:latin typeface="굴림" charset="-127"/>
                <a:ea typeface="굴림" charset="-127"/>
              </a:defRPr>
            </a:lvl3pPr>
            <a:lvl4pPr marL="1600200" indent="-228600" eaLnBrk="0" hangingPunct="0">
              <a:spcBef>
                <a:spcPct val="20000"/>
              </a:spcBef>
              <a:buChar char="–"/>
              <a:defRPr kumimoji="1" sz="2000">
                <a:solidFill>
                  <a:schemeClr val="tx1"/>
                </a:solidFill>
                <a:latin typeface="굴림" charset="-127"/>
                <a:ea typeface="굴림" charset="-127"/>
              </a:defRPr>
            </a:lvl4pPr>
            <a:lvl5pPr marL="2057400" indent="-228600" eaLnBrk="0" hangingPunct="0">
              <a:spcBef>
                <a:spcPct val="20000"/>
              </a:spcBef>
              <a:buChar char="»"/>
              <a:defRPr kumimoji="1" sz="2000">
                <a:solidFill>
                  <a:schemeClr val="tx1"/>
                </a:solidFill>
                <a:latin typeface="굴림" charset="-127"/>
                <a:ea typeface="굴림" charset="-127"/>
              </a:defRPr>
            </a:lvl5pPr>
            <a:lvl6pPr marL="2514600" indent="-228600" eaLnBrk="0" fontAlgn="base" hangingPunct="0">
              <a:spcBef>
                <a:spcPct val="20000"/>
              </a:spcBef>
              <a:spcAft>
                <a:spcPct val="0"/>
              </a:spcAft>
              <a:buChar char="»"/>
              <a:defRPr kumimoji="1" sz="2000">
                <a:solidFill>
                  <a:schemeClr val="tx1"/>
                </a:solidFill>
                <a:latin typeface="굴림" charset="-127"/>
                <a:ea typeface="굴림" charset="-127"/>
              </a:defRPr>
            </a:lvl6pPr>
            <a:lvl7pPr marL="2971800" indent="-228600" eaLnBrk="0" fontAlgn="base" hangingPunct="0">
              <a:spcBef>
                <a:spcPct val="20000"/>
              </a:spcBef>
              <a:spcAft>
                <a:spcPct val="0"/>
              </a:spcAft>
              <a:buChar char="»"/>
              <a:defRPr kumimoji="1" sz="2000">
                <a:solidFill>
                  <a:schemeClr val="tx1"/>
                </a:solidFill>
                <a:latin typeface="굴림" charset="-127"/>
                <a:ea typeface="굴림" charset="-127"/>
              </a:defRPr>
            </a:lvl7pPr>
            <a:lvl8pPr marL="3429000" indent="-228600" eaLnBrk="0" fontAlgn="base" hangingPunct="0">
              <a:spcBef>
                <a:spcPct val="20000"/>
              </a:spcBef>
              <a:spcAft>
                <a:spcPct val="0"/>
              </a:spcAft>
              <a:buChar char="»"/>
              <a:defRPr kumimoji="1" sz="2000">
                <a:solidFill>
                  <a:schemeClr val="tx1"/>
                </a:solidFill>
                <a:latin typeface="굴림" charset="-127"/>
                <a:ea typeface="굴림" charset="-127"/>
              </a:defRPr>
            </a:lvl8pPr>
            <a:lvl9pPr marL="3886200" indent="-228600" eaLnBrk="0" fontAlgn="base" hangingPunct="0">
              <a:spcBef>
                <a:spcPct val="20000"/>
              </a:spcBef>
              <a:spcAft>
                <a:spcPct val="0"/>
              </a:spcAft>
              <a:buChar char="»"/>
              <a:defRPr kumimoji="1" sz="2000">
                <a:solidFill>
                  <a:schemeClr val="tx1"/>
                </a:solidFill>
                <a:latin typeface="굴림" charset="-127"/>
                <a:ea typeface="굴림" charset="-127"/>
              </a:defRPr>
            </a:lvl9pPr>
          </a:lstStyle>
          <a:p>
            <a:pPr eaLnBrk="1" hangingPunct="1">
              <a:spcBef>
                <a:spcPct val="0"/>
              </a:spcBef>
              <a:buFontTx/>
              <a:buNone/>
            </a:pPr>
            <a:r>
              <a:rPr lang="en-US" altLang="ko-KR" sz="800">
                <a:latin typeface="Dotum" pitchFamily="50" charset="-127"/>
                <a:ea typeface="Dotum" pitchFamily="50" charset="-127"/>
              </a:rPr>
              <a:t>3</a:t>
            </a:r>
            <a:endParaRPr lang="ko-KR" altLang="en-US" sz="800">
              <a:latin typeface="Dotum" pitchFamily="50" charset="-127"/>
              <a:ea typeface="Dotum" pitchFamily="50" charset="-127"/>
            </a:endParaRPr>
          </a:p>
        </p:txBody>
      </p:sp>
      <p:sp>
        <p:nvSpPr>
          <p:cNvPr id="8255" name="TextBox 84"/>
          <p:cNvSpPr txBox="1">
            <a:spLocks noChangeArrowheads="1"/>
          </p:cNvSpPr>
          <p:nvPr/>
        </p:nvSpPr>
        <p:spPr bwMode="auto">
          <a:xfrm>
            <a:off x="5396632" y="4490467"/>
            <a:ext cx="296876"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kumimoji="1" sz="3200">
                <a:solidFill>
                  <a:schemeClr val="tx1"/>
                </a:solidFill>
                <a:latin typeface="굴림" charset="-127"/>
                <a:ea typeface="굴림" charset="-127"/>
              </a:defRPr>
            </a:lvl1pPr>
            <a:lvl2pPr marL="742950" indent="-285750" eaLnBrk="0" hangingPunct="0">
              <a:spcBef>
                <a:spcPct val="20000"/>
              </a:spcBef>
              <a:buChar char="–"/>
              <a:defRPr kumimoji="1" sz="2800">
                <a:solidFill>
                  <a:schemeClr val="tx1"/>
                </a:solidFill>
                <a:latin typeface="굴림" charset="-127"/>
                <a:ea typeface="굴림" charset="-127"/>
              </a:defRPr>
            </a:lvl2pPr>
            <a:lvl3pPr marL="1143000" indent="-228600" eaLnBrk="0" hangingPunct="0">
              <a:spcBef>
                <a:spcPct val="20000"/>
              </a:spcBef>
              <a:buChar char="•"/>
              <a:defRPr kumimoji="1" sz="2400">
                <a:solidFill>
                  <a:schemeClr val="tx1"/>
                </a:solidFill>
                <a:latin typeface="굴림" charset="-127"/>
                <a:ea typeface="굴림" charset="-127"/>
              </a:defRPr>
            </a:lvl3pPr>
            <a:lvl4pPr marL="1600200" indent="-228600" eaLnBrk="0" hangingPunct="0">
              <a:spcBef>
                <a:spcPct val="20000"/>
              </a:spcBef>
              <a:buChar char="–"/>
              <a:defRPr kumimoji="1" sz="2000">
                <a:solidFill>
                  <a:schemeClr val="tx1"/>
                </a:solidFill>
                <a:latin typeface="굴림" charset="-127"/>
                <a:ea typeface="굴림" charset="-127"/>
              </a:defRPr>
            </a:lvl4pPr>
            <a:lvl5pPr marL="2057400" indent="-228600" eaLnBrk="0" hangingPunct="0">
              <a:spcBef>
                <a:spcPct val="20000"/>
              </a:spcBef>
              <a:buChar char="»"/>
              <a:defRPr kumimoji="1" sz="2000">
                <a:solidFill>
                  <a:schemeClr val="tx1"/>
                </a:solidFill>
                <a:latin typeface="굴림" charset="-127"/>
                <a:ea typeface="굴림" charset="-127"/>
              </a:defRPr>
            </a:lvl5pPr>
            <a:lvl6pPr marL="2514600" indent="-228600" eaLnBrk="0" fontAlgn="base" hangingPunct="0">
              <a:spcBef>
                <a:spcPct val="20000"/>
              </a:spcBef>
              <a:spcAft>
                <a:spcPct val="0"/>
              </a:spcAft>
              <a:buChar char="»"/>
              <a:defRPr kumimoji="1" sz="2000">
                <a:solidFill>
                  <a:schemeClr val="tx1"/>
                </a:solidFill>
                <a:latin typeface="굴림" charset="-127"/>
                <a:ea typeface="굴림" charset="-127"/>
              </a:defRPr>
            </a:lvl6pPr>
            <a:lvl7pPr marL="2971800" indent="-228600" eaLnBrk="0" fontAlgn="base" hangingPunct="0">
              <a:spcBef>
                <a:spcPct val="20000"/>
              </a:spcBef>
              <a:spcAft>
                <a:spcPct val="0"/>
              </a:spcAft>
              <a:buChar char="»"/>
              <a:defRPr kumimoji="1" sz="2000">
                <a:solidFill>
                  <a:schemeClr val="tx1"/>
                </a:solidFill>
                <a:latin typeface="굴림" charset="-127"/>
                <a:ea typeface="굴림" charset="-127"/>
              </a:defRPr>
            </a:lvl7pPr>
            <a:lvl8pPr marL="3429000" indent="-228600" eaLnBrk="0" fontAlgn="base" hangingPunct="0">
              <a:spcBef>
                <a:spcPct val="20000"/>
              </a:spcBef>
              <a:spcAft>
                <a:spcPct val="0"/>
              </a:spcAft>
              <a:buChar char="»"/>
              <a:defRPr kumimoji="1" sz="2000">
                <a:solidFill>
                  <a:schemeClr val="tx1"/>
                </a:solidFill>
                <a:latin typeface="굴림" charset="-127"/>
                <a:ea typeface="굴림" charset="-127"/>
              </a:defRPr>
            </a:lvl8pPr>
            <a:lvl9pPr marL="3886200" indent="-228600" eaLnBrk="0" fontAlgn="base" hangingPunct="0">
              <a:spcBef>
                <a:spcPct val="20000"/>
              </a:spcBef>
              <a:spcAft>
                <a:spcPct val="0"/>
              </a:spcAft>
              <a:buChar char="»"/>
              <a:defRPr kumimoji="1" sz="2000">
                <a:solidFill>
                  <a:schemeClr val="tx1"/>
                </a:solidFill>
                <a:latin typeface="굴림" charset="-127"/>
                <a:ea typeface="굴림" charset="-127"/>
              </a:defRPr>
            </a:lvl9pPr>
          </a:lstStyle>
          <a:p>
            <a:pPr eaLnBrk="1" hangingPunct="1">
              <a:spcBef>
                <a:spcPct val="0"/>
              </a:spcBef>
              <a:buFontTx/>
              <a:buNone/>
            </a:pPr>
            <a:r>
              <a:rPr lang="en-US" altLang="ko-KR" sz="800">
                <a:latin typeface="Dotum" pitchFamily="50" charset="-127"/>
                <a:ea typeface="Dotum" pitchFamily="50" charset="-127"/>
              </a:rPr>
              <a:t>12</a:t>
            </a:r>
            <a:endParaRPr lang="ko-KR" altLang="en-US" sz="800">
              <a:latin typeface="Dotum" pitchFamily="50" charset="-127"/>
              <a:ea typeface="Dotum" pitchFamily="50" charset="-127"/>
            </a:endParaRPr>
          </a:p>
        </p:txBody>
      </p:sp>
      <p:sp>
        <p:nvSpPr>
          <p:cNvPr id="8256" name="TextBox 85"/>
          <p:cNvSpPr txBox="1">
            <a:spLocks noChangeArrowheads="1"/>
          </p:cNvSpPr>
          <p:nvPr/>
        </p:nvSpPr>
        <p:spPr bwMode="auto">
          <a:xfrm>
            <a:off x="6219825" y="3987229"/>
            <a:ext cx="243978"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kumimoji="1" sz="3200">
                <a:solidFill>
                  <a:schemeClr val="tx1"/>
                </a:solidFill>
                <a:latin typeface="굴림" charset="-127"/>
                <a:ea typeface="굴림" charset="-127"/>
              </a:defRPr>
            </a:lvl1pPr>
            <a:lvl2pPr marL="742950" indent="-285750" eaLnBrk="0" hangingPunct="0">
              <a:spcBef>
                <a:spcPct val="20000"/>
              </a:spcBef>
              <a:buChar char="–"/>
              <a:defRPr kumimoji="1" sz="2800">
                <a:solidFill>
                  <a:schemeClr val="tx1"/>
                </a:solidFill>
                <a:latin typeface="굴림" charset="-127"/>
                <a:ea typeface="굴림" charset="-127"/>
              </a:defRPr>
            </a:lvl2pPr>
            <a:lvl3pPr marL="1143000" indent="-228600" eaLnBrk="0" hangingPunct="0">
              <a:spcBef>
                <a:spcPct val="20000"/>
              </a:spcBef>
              <a:buChar char="•"/>
              <a:defRPr kumimoji="1" sz="2400">
                <a:solidFill>
                  <a:schemeClr val="tx1"/>
                </a:solidFill>
                <a:latin typeface="굴림" charset="-127"/>
                <a:ea typeface="굴림" charset="-127"/>
              </a:defRPr>
            </a:lvl3pPr>
            <a:lvl4pPr marL="1600200" indent="-228600" eaLnBrk="0" hangingPunct="0">
              <a:spcBef>
                <a:spcPct val="20000"/>
              </a:spcBef>
              <a:buChar char="–"/>
              <a:defRPr kumimoji="1" sz="2000">
                <a:solidFill>
                  <a:schemeClr val="tx1"/>
                </a:solidFill>
                <a:latin typeface="굴림" charset="-127"/>
                <a:ea typeface="굴림" charset="-127"/>
              </a:defRPr>
            </a:lvl4pPr>
            <a:lvl5pPr marL="2057400" indent="-228600" eaLnBrk="0" hangingPunct="0">
              <a:spcBef>
                <a:spcPct val="20000"/>
              </a:spcBef>
              <a:buChar char="»"/>
              <a:defRPr kumimoji="1" sz="2000">
                <a:solidFill>
                  <a:schemeClr val="tx1"/>
                </a:solidFill>
                <a:latin typeface="굴림" charset="-127"/>
                <a:ea typeface="굴림" charset="-127"/>
              </a:defRPr>
            </a:lvl5pPr>
            <a:lvl6pPr marL="2514600" indent="-228600" eaLnBrk="0" fontAlgn="base" hangingPunct="0">
              <a:spcBef>
                <a:spcPct val="20000"/>
              </a:spcBef>
              <a:spcAft>
                <a:spcPct val="0"/>
              </a:spcAft>
              <a:buChar char="»"/>
              <a:defRPr kumimoji="1" sz="2000">
                <a:solidFill>
                  <a:schemeClr val="tx1"/>
                </a:solidFill>
                <a:latin typeface="굴림" charset="-127"/>
                <a:ea typeface="굴림" charset="-127"/>
              </a:defRPr>
            </a:lvl6pPr>
            <a:lvl7pPr marL="2971800" indent="-228600" eaLnBrk="0" fontAlgn="base" hangingPunct="0">
              <a:spcBef>
                <a:spcPct val="20000"/>
              </a:spcBef>
              <a:spcAft>
                <a:spcPct val="0"/>
              </a:spcAft>
              <a:buChar char="»"/>
              <a:defRPr kumimoji="1" sz="2000">
                <a:solidFill>
                  <a:schemeClr val="tx1"/>
                </a:solidFill>
                <a:latin typeface="굴림" charset="-127"/>
                <a:ea typeface="굴림" charset="-127"/>
              </a:defRPr>
            </a:lvl7pPr>
            <a:lvl8pPr marL="3429000" indent="-228600" eaLnBrk="0" fontAlgn="base" hangingPunct="0">
              <a:spcBef>
                <a:spcPct val="20000"/>
              </a:spcBef>
              <a:spcAft>
                <a:spcPct val="0"/>
              </a:spcAft>
              <a:buChar char="»"/>
              <a:defRPr kumimoji="1" sz="2000">
                <a:solidFill>
                  <a:schemeClr val="tx1"/>
                </a:solidFill>
                <a:latin typeface="굴림" charset="-127"/>
                <a:ea typeface="굴림" charset="-127"/>
              </a:defRPr>
            </a:lvl8pPr>
            <a:lvl9pPr marL="3886200" indent="-228600" eaLnBrk="0" fontAlgn="base" hangingPunct="0">
              <a:spcBef>
                <a:spcPct val="20000"/>
              </a:spcBef>
              <a:spcAft>
                <a:spcPct val="0"/>
              </a:spcAft>
              <a:buChar char="»"/>
              <a:defRPr kumimoji="1" sz="2000">
                <a:solidFill>
                  <a:schemeClr val="tx1"/>
                </a:solidFill>
                <a:latin typeface="굴림" charset="-127"/>
                <a:ea typeface="굴림" charset="-127"/>
              </a:defRPr>
            </a:lvl9pPr>
          </a:lstStyle>
          <a:p>
            <a:pPr eaLnBrk="1" hangingPunct="1">
              <a:spcBef>
                <a:spcPct val="0"/>
              </a:spcBef>
              <a:buFontTx/>
              <a:buNone/>
            </a:pPr>
            <a:r>
              <a:rPr lang="en-US" altLang="ko-KR" sz="800">
                <a:latin typeface="Dotum" pitchFamily="50" charset="-127"/>
                <a:ea typeface="Dotum" pitchFamily="50" charset="-127"/>
              </a:rPr>
              <a:t>P</a:t>
            </a:r>
            <a:endParaRPr lang="ko-KR" altLang="en-US" sz="800">
              <a:latin typeface="Dotum" pitchFamily="50" charset="-127"/>
              <a:ea typeface="Dotum" pitchFamily="50" charset="-127"/>
            </a:endParaRPr>
          </a:p>
        </p:txBody>
      </p:sp>
      <p:sp>
        <p:nvSpPr>
          <p:cNvPr id="8257" name="TextBox 86"/>
          <p:cNvSpPr txBox="1">
            <a:spLocks noChangeArrowheads="1"/>
          </p:cNvSpPr>
          <p:nvPr/>
        </p:nvSpPr>
        <p:spPr bwMode="auto">
          <a:xfrm>
            <a:off x="6210300" y="3506217"/>
            <a:ext cx="25199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kumimoji="1" sz="3200">
                <a:solidFill>
                  <a:schemeClr val="tx1"/>
                </a:solidFill>
                <a:latin typeface="굴림" charset="-127"/>
                <a:ea typeface="굴림" charset="-127"/>
              </a:defRPr>
            </a:lvl1pPr>
            <a:lvl2pPr marL="742950" indent="-285750" eaLnBrk="0" hangingPunct="0">
              <a:spcBef>
                <a:spcPct val="20000"/>
              </a:spcBef>
              <a:buChar char="–"/>
              <a:defRPr kumimoji="1" sz="2800">
                <a:solidFill>
                  <a:schemeClr val="tx1"/>
                </a:solidFill>
                <a:latin typeface="굴림" charset="-127"/>
                <a:ea typeface="굴림" charset="-127"/>
              </a:defRPr>
            </a:lvl2pPr>
            <a:lvl3pPr marL="1143000" indent="-228600" eaLnBrk="0" hangingPunct="0">
              <a:spcBef>
                <a:spcPct val="20000"/>
              </a:spcBef>
              <a:buChar char="•"/>
              <a:defRPr kumimoji="1" sz="2400">
                <a:solidFill>
                  <a:schemeClr val="tx1"/>
                </a:solidFill>
                <a:latin typeface="굴림" charset="-127"/>
                <a:ea typeface="굴림" charset="-127"/>
              </a:defRPr>
            </a:lvl3pPr>
            <a:lvl4pPr marL="1600200" indent="-228600" eaLnBrk="0" hangingPunct="0">
              <a:spcBef>
                <a:spcPct val="20000"/>
              </a:spcBef>
              <a:buChar char="–"/>
              <a:defRPr kumimoji="1" sz="2000">
                <a:solidFill>
                  <a:schemeClr val="tx1"/>
                </a:solidFill>
                <a:latin typeface="굴림" charset="-127"/>
                <a:ea typeface="굴림" charset="-127"/>
              </a:defRPr>
            </a:lvl4pPr>
            <a:lvl5pPr marL="2057400" indent="-228600" eaLnBrk="0" hangingPunct="0">
              <a:spcBef>
                <a:spcPct val="20000"/>
              </a:spcBef>
              <a:buChar char="»"/>
              <a:defRPr kumimoji="1" sz="2000">
                <a:solidFill>
                  <a:schemeClr val="tx1"/>
                </a:solidFill>
                <a:latin typeface="굴림" charset="-127"/>
                <a:ea typeface="굴림" charset="-127"/>
              </a:defRPr>
            </a:lvl5pPr>
            <a:lvl6pPr marL="2514600" indent="-228600" eaLnBrk="0" fontAlgn="base" hangingPunct="0">
              <a:spcBef>
                <a:spcPct val="20000"/>
              </a:spcBef>
              <a:spcAft>
                <a:spcPct val="0"/>
              </a:spcAft>
              <a:buChar char="»"/>
              <a:defRPr kumimoji="1" sz="2000">
                <a:solidFill>
                  <a:schemeClr val="tx1"/>
                </a:solidFill>
                <a:latin typeface="굴림" charset="-127"/>
                <a:ea typeface="굴림" charset="-127"/>
              </a:defRPr>
            </a:lvl6pPr>
            <a:lvl7pPr marL="2971800" indent="-228600" eaLnBrk="0" fontAlgn="base" hangingPunct="0">
              <a:spcBef>
                <a:spcPct val="20000"/>
              </a:spcBef>
              <a:spcAft>
                <a:spcPct val="0"/>
              </a:spcAft>
              <a:buChar char="»"/>
              <a:defRPr kumimoji="1" sz="2000">
                <a:solidFill>
                  <a:schemeClr val="tx1"/>
                </a:solidFill>
                <a:latin typeface="굴림" charset="-127"/>
                <a:ea typeface="굴림" charset="-127"/>
              </a:defRPr>
            </a:lvl7pPr>
            <a:lvl8pPr marL="3429000" indent="-228600" eaLnBrk="0" fontAlgn="base" hangingPunct="0">
              <a:spcBef>
                <a:spcPct val="20000"/>
              </a:spcBef>
              <a:spcAft>
                <a:spcPct val="0"/>
              </a:spcAft>
              <a:buChar char="»"/>
              <a:defRPr kumimoji="1" sz="2000">
                <a:solidFill>
                  <a:schemeClr val="tx1"/>
                </a:solidFill>
                <a:latin typeface="굴림" charset="-127"/>
                <a:ea typeface="굴림" charset="-127"/>
              </a:defRPr>
            </a:lvl8pPr>
            <a:lvl9pPr marL="3886200" indent="-228600" eaLnBrk="0" fontAlgn="base" hangingPunct="0">
              <a:spcBef>
                <a:spcPct val="20000"/>
              </a:spcBef>
              <a:spcAft>
                <a:spcPct val="0"/>
              </a:spcAft>
              <a:buChar char="»"/>
              <a:defRPr kumimoji="1" sz="2000">
                <a:solidFill>
                  <a:schemeClr val="tx1"/>
                </a:solidFill>
                <a:latin typeface="굴림" charset="-127"/>
                <a:ea typeface="굴림" charset="-127"/>
              </a:defRPr>
            </a:lvl9pPr>
          </a:lstStyle>
          <a:p>
            <a:pPr eaLnBrk="1" hangingPunct="1">
              <a:spcBef>
                <a:spcPct val="0"/>
              </a:spcBef>
              <a:buFontTx/>
              <a:buNone/>
            </a:pPr>
            <a:r>
              <a:rPr lang="en-US" altLang="ko-KR" sz="800">
                <a:latin typeface="Dotum" pitchFamily="50" charset="-127"/>
                <a:ea typeface="Dotum" pitchFamily="50" charset="-127"/>
              </a:rPr>
              <a:t>A</a:t>
            </a:r>
            <a:endParaRPr lang="ko-KR" altLang="en-US" sz="800">
              <a:latin typeface="Dotum" pitchFamily="50" charset="-127"/>
              <a:ea typeface="Dotum" pitchFamily="50" charset="-127"/>
            </a:endParaRPr>
          </a:p>
        </p:txBody>
      </p:sp>
      <p:sp>
        <p:nvSpPr>
          <p:cNvPr id="8258" name="TextBox 87"/>
          <p:cNvSpPr txBox="1">
            <a:spLocks noChangeArrowheads="1"/>
          </p:cNvSpPr>
          <p:nvPr/>
        </p:nvSpPr>
        <p:spPr bwMode="auto">
          <a:xfrm>
            <a:off x="3657600" y="3183954"/>
            <a:ext cx="243978"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kumimoji="1" sz="3200">
                <a:solidFill>
                  <a:schemeClr val="tx1"/>
                </a:solidFill>
                <a:latin typeface="굴림" charset="-127"/>
                <a:ea typeface="굴림" charset="-127"/>
              </a:defRPr>
            </a:lvl1pPr>
            <a:lvl2pPr marL="742950" indent="-285750" eaLnBrk="0" hangingPunct="0">
              <a:spcBef>
                <a:spcPct val="20000"/>
              </a:spcBef>
              <a:buChar char="–"/>
              <a:defRPr kumimoji="1" sz="2800">
                <a:solidFill>
                  <a:schemeClr val="tx1"/>
                </a:solidFill>
                <a:latin typeface="굴림" charset="-127"/>
                <a:ea typeface="굴림" charset="-127"/>
              </a:defRPr>
            </a:lvl2pPr>
            <a:lvl3pPr marL="1143000" indent="-228600" eaLnBrk="0" hangingPunct="0">
              <a:spcBef>
                <a:spcPct val="20000"/>
              </a:spcBef>
              <a:buChar char="•"/>
              <a:defRPr kumimoji="1" sz="2400">
                <a:solidFill>
                  <a:schemeClr val="tx1"/>
                </a:solidFill>
                <a:latin typeface="굴림" charset="-127"/>
                <a:ea typeface="굴림" charset="-127"/>
              </a:defRPr>
            </a:lvl3pPr>
            <a:lvl4pPr marL="1600200" indent="-228600" eaLnBrk="0" hangingPunct="0">
              <a:spcBef>
                <a:spcPct val="20000"/>
              </a:spcBef>
              <a:buChar char="–"/>
              <a:defRPr kumimoji="1" sz="2000">
                <a:solidFill>
                  <a:schemeClr val="tx1"/>
                </a:solidFill>
                <a:latin typeface="굴림" charset="-127"/>
                <a:ea typeface="굴림" charset="-127"/>
              </a:defRPr>
            </a:lvl4pPr>
            <a:lvl5pPr marL="2057400" indent="-228600" eaLnBrk="0" hangingPunct="0">
              <a:spcBef>
                <a:spcPct val="20000"/>
              </a:spcBef>
              <a:buChar char="»"/>
              <a:defRPr kumimoji="1" sz="2000">
                <a:solidFill>
                  <a:schemeClr val="tx1"/>
                </a:solidFill>
                <a:latin typeface="굴림" charset="-127"/>
                <a:ea typeface="굴림" charset="-127"/>
              </a:defRPr>
            </a:lvl5pPr>
            <a:lvl6pPr marL="2514600" indent="-228600" eaLnBrk="0" fontAlgn="base" hangingPunct="0">
              <a:spcBef>
                <a:spcPct val="20000"/>
              </a:spcBef>
              <a:spcAft>
                <a:spcPct val="0"/>
              </a:spcAft>
              <a:buChar char="»"/>
              <a:defRPr kumimoji="1" sz="2000">
                <a:solidFill>
                  <a:schemeClr val="tx1"/>
                </a:solidFill>
                <a:latin typeface="굴림" charset="-127"/>
                <a:ea typeface="굴림" charset="-127"/>
              </a:defRPr>
            </a:lvl6pPr>
            <a:lvl7pPr marL="2971800" indent="-228600" eaLnBrk="0" fontAlgn="base" hangingPunct="0">
              <a:spcBef>
                <a:spcPct val="20000"/>
              </a:spcBef>
              <a:spcAft>
                <a:spcPct val="0"/>
              </a:spcAft>
              <a:buChar char="»"/>
              <a:defRPr kumimoji="1" sz="2000">
                <a:solidFill>
                  <a:schemeClr val="tx1"/>
                </a:solidFill>
                <a:latin typeface="굴림" charset="-127"/>
                <a:ea typeface="굴림" charset="-127"/>
              </a:defRPr>
            </a:lvl7pPr>
            <a:lvl8pPr marL="3429000" indent="-228600" eaLnBrk="0" fontAlgn="base" hangingPunct="0">
              <a:spcBef>
                <a:spcPct val="20000"/>
              </a:spcBef>
              <a:spcAft>
                <a:spcPct val="0"/>
              </a:spcAft>
              <a:buChar char="»"/>
              <a:defRPr kumimoji="1" sz="2000">
                <a:solidFill>
                  <a:schemeClr val="tx1"/>
                </a:solidFill>
                <a:latin typeface="굴림" charset="-127"/>
                <a:ea typeface="굴림" charset="-127"/>
              </a:defRPr>
            </a:lvl8pPr>
            <a:lvl9pPr marL="3886200" indent="-228600" eaLnBrk="0" fontAlgn="base" hangingPunct="0">
              <a:spcBef>
                <a:spcPct val="20000"/>
              </a:spcBef>
              <a:spcAft>
                <a:spcPct val="0"/>
              </a:spcAft>
              <a:buChar char="»"/>
              <a:defRPr kumimoji="1" sz="2000">
                <a:solidFill>
                  <a:schemeClr val="tx1"/>
                </a:solidFill>
                <a:latin typeface="굴림" charset="-127"/>
                <a:ea typeface="굴림" charset="-127"/>
              </a:defRPr>
            </a:lvl9pPr>
          </a:lstStyle>
          <a:p>
            <a:pPr eaLnBrk="1" hangingPunct="1">
              <a:spcBef>
                <a:spcPct val="0"/>
              </a:spcBef>
              <a:buFontTx/>
              <a:buNone/>
            </a:pPr>
            <a:r>
              <a:rPr lang="en-US" altLang="ko-KR" sz="800">
                <a:latin typeface="Dotum" pitchFamily="50" charset="-127"/>
                <a:ea typeface="Dotum" pitchFamily="50" charset="-127"/>
              </a:rPr>
              <a:t>Z</a:t>
            </a:r>
            <a:endParaRPr lang="ko-KR" altLang="en-US" sz="800">
              <a:latin typeface="Dotum" pitchFamily="50" charset="-127"/>
              <a:ea typeface="Dotum" pitchFamily="50" charset="-127"/>
            </a:endParaRPr>
          </a:p>
        </p:txBody>
      </p:sp>
      <p:sp>
        <p:nvSpPr>
          <p:cNvPr id="8259" name="TextBox 88"/>
          <p:cNvSpPr txBox="1">
            <a:spLocks noChangeArrowheads="1"/>
          </p:cNvSpPr>
          <p:nvPr/>
        </p:nvSpPr>
        <p:spPr bwMode="auto">
          <a:xfrm>
            <a:off x="4638675" y="3610991"/>
            <a:ext cx="243978"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kumimoji="1" sz="3200">
                <a:solidFill>
                  <a:schemeClr val="tx1"/>
                </a:solidFill>
                <a:latin typeface="굴림" charset="-127"/>
                <a:ea typeface="굴림" charset="-127"/>
              </a:defRPr>
            </a:lvl1pPr>
            <a:lvl2pPr marL="742950" indent="-285750" eaLnBrk="0" hangingPunct="0">
              <a:spcBef>
                <a:spcPct val="20000"/>
              </a:spcBef>
              <a:buChar char="–"/>
              <a:defRPr kumimoji="1" sz="2800">
                <a:solidFill>
                  <a:schemeClr val="tx1"/>
                </a:solidFill>
                <a:latin typeface="굴림" charset="-127"/>
                <a:ea typeface="굴림" charset="-127"/>
              </a:defRPr>
            </a:lvl2pPr>
            <a:lvl3pPr marL="1143000" indent="-228600" eaLnBrk="0" hangingPunct="0">
              <a:spcBef>
                <a:spcPct val="20000"/>
              </a:spcBef>
              <a:buChar char="•"/>
              <a:defRPr kumimoji="1" sz="2400">
                <a:solidFill>
                  <a:schemeClr val="tx1"/>
                </a:solidFill>
                <a:latin typeface="굴림" charset="-127"/>
                <a:ea typeface="굴림" charset="-127"/>
              </a:defRPr>
            </a:lvl3pPr>
            <a:lvl4pPr marL="1600200" indent="-228600" eaLnBrk="0" hangingPunct="0">
              <a:spcBef>
                <a:spcPct val="20000"/>
              </a:spcBef>
              <a:buChar char="–"/>
              <a:defRPr kumimoji="1" sz="2000">
                <a:solidFill>
                  <a:schemeClr val="tx1"/>
                </a:solidFill>
                <a:latin typeface="굴림" charset="-127"/>
                <a:ea typeface="굴림" charset="-127"/>
              </a:defRPr>
            </a:lvl4pPr>
            <a:lvl5pPr marL="2057400" indent="-228600" eaLnBrk="0" hangingPunct="0">
              <a:spcBef>
                <a:spcPct val="20000"/>
              </a:spcBef>
              <a:buChar char="»"/>
              <a:defRPr kumimoji="1" sz="2000">
                <a:solidFill>
                  <a:schemeClr val="tx1"/>
                </a:solidFill>
                <a:latin typeface="굴림" charset="-127"/>
                <a:ea typeface="굴림" charset="-127"/>
              </a:defRPr>
            </a:lvl5pPr>
            <a:lvl6pPr marL="2514600" indent="-228600" eaLnBrk="0" fontAlgn="base" hangingPunct="0">
              <a:spcBef>
                <a:spcPct val="20000"/>
              </a:spcBef>
              <a:spcAft>
                <a:spcPct val="0"/>
              </a:spcAft>
              <a:buChar char="»"/>
              <a:defRPr kumimoji="1" sz="2000">
                <a:solidFill>
                  <a:schemeClr val="tx1"/>
                </a:solidFill>
                <a:latin typeface="굴림" charset="-127"/>
                <a:ea typeface="굴림" charset="-127"/>
              </a:defRPr>
            </a:lvl6pPr>
            <a:lvl7pPr marL="2971800" indent="-228600" eaLnBrk="0" fontAlgn="base" hangingPunct="0">
              <a:spcBef>
                <a:spcPct val="20000"/>
              </a:spcBef>
              <a:spcAft>
                <a:spcPct val="0"/>
              </a:spcAft>
              <a:buChar char="»"/>
              <a:defRPr kumimoji="1" sz="2000">
                <a:solidFill>
                  <a:schemeClr val="tx1"/>
                </a:solidFill>
                <a:latin typeface="굴림" charset="-127"/>
                <a:ea typeface="굴림" charset="-127"/>
              </a:defRPr>
            </a:lvl7pPr>
            <a:lvl8pPr marL="3429000" indent="-228600" eaLnBrk="0" fontAlgn="base" hangingPunct="0">
              <a:spcBef>
                <a:spcPct val="20000"/>
              </a:spcBef>
              <a:spcAft>
                <a:spcPct val="0"/>
              </a:spcAft>
              <a:buChar char="»"/>
              <a:defRPr kumimoji="1" sz="2000">
                <a:solidFill>
                  <a:schemeClr val="tx1"/>
                </a:solidFill>
                <a:latin typeface="굴림" charset="-127"/>
                <a:ea typeface="굴림" charset="-127"/>
              </a:defRPr>
            </a:lvl8pPr>
            <a:lvl9pPr marL="3886200" indent="-228600" eaLnBrk="0" fontAlgn="base" hangingPunct="0">
              <a:spcBef>
                <a:spcPct val="20000"/>
              </a:spcBef>
              <a:spcAft>
                <a:spcPct val="0"/>
              </a:spcAft>
              <a:buChar char="»"/>
              <a:defRPr kumimoji="1" sz="2000">
                <a:solidFill>
                  <a:schemeClr val="tx1"/>
                </a:solidFill>
                <a:latin typeface="굴림" charset="-127"/>
                <a:ea typeface="굴림" charset="-127"/>
              </a:defRPr>
            </a:lvl9pPr>
          </a:lstStyle>
          <a:p>
            <a:pPr eaLnBrk="1" hangingPunct="1">
              <a:spcBef>
                <a:spcPct val="0"/>
              </a:spcBef>
              <a:buFontTx/>
              <a:buNone/>
            </a:pPr>
            <a:r>
              <a:rPr lang="en-US" altLang="ko-KR" sz="800">
                <a:latin typeface="Dotum" pitchFamily="50" charset="-127"/>
                <a:ea typeface="Dotum" pitchFamily="50" charset="-127"/>
              </a:rPr>
              <a:t>P</a:t>
            </a:r>
            <a:endParaRPr lang="ko-KR" altLang="en-US" sz="800">
              <a:latin typeface="Dotum" pitchFamily="50" charset="-127"/>
              <a:ea typeface="Dotum" pitchFamily="50" charset="-127"/>
            </a:endParaRPr>
          </a:p>
        </p:txBody>
      </p:sp>
      <p:sp>
        <p:nvSpPr>
          <p:cNvPr id="8260" name="TextBox 89"/>
          <p:cNvSpPr txBox="1">
            <a:spLocks noChangeArrowheads="1"/>
          </p:cNvSpPr>
          <p:nvPr/>
        </p:nvSpPr>
        <p:spPr bwMode="auto">
          <a:xfrm>
            <a:off x="4638675" y="4033267"/>
            <a:ext cx="247184"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kumimoji="1" sz="3200">
                <a:solidFill>
                  <a:schemeClr val="tx1"/>
                </a:solidFill>
                <a:latin typeface="굴림" charset="-127"/>
                <a:ea typeface="굴림" charset="-127"/>
              </a:defRPr>
            </a:lvl1pPr>
            <a:lvl2pPr marL="742950" indent="-285750" eaLnBrk="0" hangingPunct="0">
              <a:spcBef>
                <a:spcPct val="20000"/>
              </a:spcBef>
              <a:buChar char="–"/>
              <a:defRPr kumimoji="1" sz="2800">
                <a:solidFill>
                  <a:schemeClr val="tx1"/>
                </a:solidFill>
                <a:latin typeface="굴림" charset="-127"/>
                <a:ea typeface="굴림" charset="-127"/>
              </a:defRPr>
            </a:lvl2pPr>
            <a:lvl3pPr marL="1143000" indent="-228600" eaLnBrk="0" hangingPunct="0">
              <a:spcBef>
                <a:spcPct val="20000"/>
              </a:spcBef>
              <a:buChar char="•"/>
              <a:defRPr kumimoji="1" sz="2400">
                <a:solidFill>
                  <a:schemeClr val="tx1"/>
                </a:solidFill>
                <a:latin typeface="굴림" charset="-127"/>
                <a:ea typeface="굴림" charset="-127"/>
              </a:defRPr>
            </a:lvl3pPr>
            <a:lvl4pPr marL="1600200" indent="-228600" eaLnBrk="0" hangingPunct="0">
              <a:spcBef>
                <a:spcPct val="20000"/>
              </a:spcBef>
              <a:buChar char="–"/>
              <a:defRPr kumimoji="1" sz="2000">
                <a:solidFill>
                  <a:schemeClr val="tx1"/>
                </a:solidFill>
                <a:latin typeface="굴림" charset="-127"/>
                <a:ea typeface="굴림" charset="-127"/>
              </a:defRPr>
            </a:lvl4pPr>
            <a:lvl5pPr marL="2057400" indent="-228600" eaLnBrk="0" hangingPunct="0">
              <a:spcBef>
                <a:spcPct val="20000"/>
              </a:spcBef>
              <a:buChar char="»"/>
              <a:defRPr kumimoji="1" sz="2000">
                <a:solidFill>
                  <a:schemeClr val="tx1"/>
                </a:solidFill>
                <a:latin typeface="굴림" charset="-127"/>
                <a:ea typeface="굴림" charset="-127"/>
              </a:defRPr>
            </a:lvl5pPr>
            <a:lvl6pPr marL="2514600" indent="-228600" eaLnBrk="0" fontAlgn="base" hangingPunct="0">
              <a:spcBef>
                <a:spcPct val="20000"/>
              </a:spcBef>
              <a:spcAft>
                <a:spcPct val="0"/>
              </a:spcAft>
              <a:buChar char="»"/>
              <a:defRPr kumimoji="1" sz="2000">
                <a:solidFill>
                  <a:schemeClr val="tx1"/>
                </a:solidFill>
                <a:latin typeface="굴림" charset="-127"/>
                <a:ea typeface="굴림" charset="-127"/>
              </a:defRPr>
            </a:lvl6pPr>
            <a:lvl7pPr marL="2971800" indent="-228600" eaLnBrk="0" fontAlgn="base" hangingPunct="0">
              <a:spcBef>
                <a:spcPct val="20000"/>
              </a:spcBef>
              <a:spcAft>
                <a:spcPct val="0"/>
              </a:spcAft>
              <a:buChar char="»"/>
              <a:defRPr kumimoji="1" sz="2000">
                <a:solidFill>
                  <a:schemeClr val="tx1"/>
                </a:solidFill>
                <a:latin typeface="굴림" charset="-127"/>
                <a:ea typeface="굴림" charset="-127"/>
              </a:defRPr>
            </a:lvl7pPr>
            <a:lvl8pPr marL="3429000" indent="-228600" eaLnBrk="0" fontAlgn="base" hangingPunct="0">
              <a:spcBef>
                <a:spcPct val="20000"/>
              </a:spcBef>
              <a:spcAft>
                <a:spcPct val="0"/>
              </a:spcAft>
              <a:buChar char="»"/>
              <a:defRPr kumimoji="1" sz="2000">
                <a:solidFill>
                  <a:schemeClr val="tx1"/>
                </a:solidFill>
                <a:latin typeface="굴림" charset="-127"/>
                <a:ea typeface="굴림" charset="-127"/>
              </a:defRPr>
            </a:lvl8pPr>
            <a:lvl9pPr marL="3886200" indent="-228600" eaLnBrk="0" fontAlgn="base" hangingPunct="0">
              <a:spcBef>
                <a:spcPct val="20000"/>
              </a:spcBef>
              <a:spcAft>
                <a:spcPct val="0"/>
              </a:spcAft>
              <a:buChar char="»"/>
              <a:defRPr kumimoji="1" sz="2000">
                <a:solidFill>
                  <a:schemeClr val="tx1"/>
                </a:solidFill>
                <a:latin typeface="굴림" charset="-127"/>
                <a:ea typeface="굴림" charset="-127"/>
              </a:defRPr>
            </a:lvl9pPr>
          </a:lstStyle>
          <a:p>
            <a:pPr eaLnBrk="1" hangingPunct="1">
              <a:spcBef>
                <a:spcPct val="0"/>
              </a:spcBef>
              <a:buFontTx/>
              <a:buNone/>
            </a:pPr>
            <a:r>
              <a:rPr lang="en-US" altLang="ko-KR" sz="800">
                <a:latin typeface="Dotum" pitchFamily="50" charset="-127"/>
                <a:ea typeface="Dotum" pitchFamily="50" charset="-127"/>
              </a:rPr>
              <a:t>R</a:t>
            </a:r>
            <a:endParaRPr lang="ko-KR" altLang="en-US" sz="800">
              <a:latin typeface="Dotum" pitchFamily="50" charset="-127"/>
              <a:ea typeface="Dotum" pitchFamily="50" charset="-127"/>
            </a:endParaRPr>
          </a:p>
        </p:txBody>
      </p:sp>
      <p:sp>
        <p:nvSpPr>
          <p:cNvPr id="8261" name="TextBox 90"/>
          <p:cNvSpPr txBox="1">
            <a:spLocks noChangeArrowheads="1"/>
          </p:cNvSpPr>
          <p:nvPr/>
        </p:nvSpPr>
        <p:spPr bwMode="auto">
          <a:xfrm>
            <a:off x="3638550" y="3820543"/>
            <a:ext cx="25199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kumimoji="1" sz="3200">
                <a:solidFill>
                  <a:schemeClr val="tx1"/>
                </a:solidFill>
                <a:latin typeface="굴림" charset="-127"/>
                <a:ea typeface="굴림" charset="-127"/>
              </a:defRPr>
            </a:lvl1pPr>
            <a:lvl2pPr marL="742950" indent="-285750" eaLnBrk="0" hangingPunct="0">
              <a:spcBef>
                <a:spcPct val="20000"/>
              </a:spcBef>
              <a:buChar char="–"/>
              <a:defRPr kumimoji="1" sz="2800">
                <a:solidFill>
                  <a:schemeClr val="tx1"/>
                </a:solidFill>
                <a:latin typeface="굴림" charset="-127"/>
                <a:ea typeface="굴림" charset="-127"/>
              </a:defRPr>
            </a:lvl2pPr>
            <a:lvl3pPr marL="1143000" indent="-228600" eaLnBrk="0" hangingPunct="0">
              <a:spcBef>
                <a:spcPct val="20000"/>
              </a:spcBef>
              <a:buChar char="•"/>
              <a:defRPr kumimoji="1" sz="2400">
                <a:solidFill>
                  <a:schemeClr val="tx1"/>
                </a:solidFill>
                <a:latin typeface="굴림" charset="-127"/>
                <a:ea typeface="굴림" charset="-127"/>
              </a:defRPr>
            </a:lvl3pPr>
            <a:lvl4pPr marL="1600200" indent="-228600" eaLnBrk="0" hangingPunct="0">
              <a:spcBef>
                <a:spcPct val="20000"/>
              </a:spcBef>
              <a:buChar char="–"/>
              <a:defRPr kumimoji="1" sz="2000">
                <a:solidFill>
                  <a:schemeClr val="tx1"/>
                </a:solidFill>
                <a:latin typeface="굴림" charset="-127"/>
                <a:ea typeface="굴림" charset="-127"/>
              </a:defRPr>
            </a:lvl4pPr>
            <a:lvl5pPr marL="2057400" indent="-228600" eaLnBrk="0" hangingPunct="0">
              <a:spcBef>
                <a:spcPct val="20000"/>
              </a:spcBef>
              <a:buChar char="»"/>
              <a:defRPr kumimoji="1" sz="2000">
                <a:solidFill>
                  <a:schemeClr val="tx1"/>
                </a:solidFill>
                <a:latin typeface="굴림" charset="-127"/>
                <a:ea typeface="굴림" charset="-127"/>
              </a:defRPr>
            </a:lvl5pPr>
            <a:lvl6pPr marL="2514600" indent="-228600" eaLnBrk="0" fontAlgn="base" hangingPunct="0">
              <a:spcBef>
                <a:spcPct val="20000"/>
              </a:spcBef>
              <a:spcAft>
                <a:spcPct val="0"/>
              </a:spcAft>
              <a:buChar char="»"/>
              <a:defRPr kumimoji="1" sz="2000">
                <a:solidFill>
                  <a:schemeClr val="tx1"/>
                </a:solidFill>
                <a:latin typeface="굴림" charset="-127"/>
                <a:ea typeface="굴림" charset="-127"/>
              </a:defRPr>
            </a:lvl6pPr>
            <a:lvl7pPr marL="2971800" indent="-228600" eaLnBrk="0" fontAlgn="base" hangingPunct="0">
              <a:spcBef>
                <a:spcPct val="20000"/>
              </a:spcBef>
              <a:spcAft>
                <a:spcPct val="0"/>
              </a:spcAft>
              <a:buChar char="»"/>
              <a:defRPr kumimoji="1" sz="2000">
                <a:solidFill>
                  <a:schemeClr val="tx1"/>
                </a:solidFill>
                <a:latin typeface="굴림" charset="-127"/>
                <a:ea typeface="굴림" charset="-127"/>
              </a:defRPr>
            </a:lvl7pPr>
            <a:lvl8pPr marL="3429000" indent="-228600" eaLnBrk="0" fontAlgn="base" hangingPunct="0">
              <a:spcBef>
                <a:spcPct val="20000"/>
              </a:spcBef>
              <a:spcAft>
                <a:spcPct val="0"/>
              </a:spcAft>
              <a:buChar char="»"/>
              <a:defRPr kumimoji="1" sz="2000">
                <a:solidFill>
                  <a:schemeClr val="tx1"/>
                </a:solidFill>
                <a:latin typeface="굴림" charset="-127"/>
                <a:ea typeface="굴림" charset="-127"/>
              </a:defRPr>
            </a:lvl8pPr>
            <a:lvl9pPr marL="3886200" indent="-228600" eaLnBrk="0" fontAlgn="base" hangingPunct="0">
              <a:spcBef>
                <a:spcPct val="20000"/>
              </a:spcBef>
              <a:spcAft>
                <a:spcPct val="0"/>
              </a:spcAft>
              <a:buChar char="»"/>
              <a:defRPr kumimoji="1" sz="2000">
                <a:solidFill>
                  <a:schemeClr val="tx1"/>
                </a:solidFill>
                <a:latin typeface="굴림" charset="-127"/>
                <a:ea typeface="굴림" charset="-127"/>
              </a:defRPr>
            </a:lvl9pPr>
          </a:lstStyle>
          <a:p>
            <a:pPr eaLnBrk="1" hangingPunct="1">
              <a:spcBef>
                <a:spcPct val="0"/>
              </a:spcBef>
              <a:buFontTx/>
              <a:buNone/>
            </a:pPr>
            <a:r>
              <a:rPr lang="en-US" altLang="ko-KR" sz="800">
                <a:latin typeface="Dotum" pitchFamily="50" charset="-127"/>
                <a:ea typeface="Dotum" pitchFamily="50" charset="-127"/>
              </a:rPr>
              <a:t>A</a:t>
            </a:r>
            <a:endParaRPr lang="ko-KR" altLang="en-US" sz="800">
              <a:latin typeface="Dotum" pitchFamily="50" charset="-127"/>
              <a:ea typeface="Dotum" pitchFamily="50" charset="-127"/>
            </a:endParaRPr>
          </a:p>
        </p:txBody>
      </p:sp>
      <p:sp>
        <p:nvSpPr>
          <p:cNvPr id="74" name="TextBox 73"/>
          <p:cNvSpPr txBox="1"/>
          <p:nvPr/>
        </p:nvSpPr>
        <p:spPr>
          <a:xfrm>
            <a:off x="3212976" y="9690720"/>
            <a:ext cx="649537" cy="230832"/>
          </a:xfrm>
          <a:prstGeom prst="rect">
            <a:avLst/>
          </a:prstGeom>
          <a:noFill/>
        </p:spPr>
        <p:txBody>
          <a:bodyPr wrap="none" rtlCol="0">
            <a:spAutoFit/>
          </a:bodyPr>
          <a:lstStyle/>
          <a:p>
            <a:r>
              <a:rPr lang="en-US" smtClean="0"/>
              <a:t>Trang 08</a:t>
            </a:r>
            <a:endParaRPr lang="en-US"/>
          </a:p>
        </p:txBody>
      </p:sp>
      <p:sp>
        <p:nvSpPr>
          <p:cNvPr id="75" name="Rectangle 19"/>
          <p:cNvSpPr>
            <a:spLocks noChangeArrowheads="1"/>
          </p:cNvSpPr>
          <p:nvPr/>
        </p:nvSpPr>
        <p:spPr bwMode="auto">
          <a:xfrm>
            <a:off x="305247" y="856644"/>
            <a:ext cx="3123902" cy="823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900">
                <a:solidFill>
                  <a:schemeClr val="tx1"/>
                </a:solidFill>
                <a:latin typeface="돋움" pitchFamily="50" charset="-127"/>
                <a:ea typeface="돋움" pitchFamily="50" charset="-127"/>
              </a:defRPr>
            </a:lvl1pPr>
            <a:lvl2pPr marL="742950" indent="-285750" eaLnBrk="0" hangingPunct="0">
              <a:defRPr kumimoji="1" sz="900">
                <a:solidFill>
                  <a:schemeClr val="tx1"/>
                </a:solidFill>
                <a:latin typeface="돋움" pitchFamily="50" charset="-127"/>
                <a:ea typeface="돋움" pitchFamily="50" charset="-127"/>
              </a:defRPr>
            </a:lvl2pPr>
            <a:lvl3pPr marL="1143000" indent="-228600" eaLnBrk="0" hangingPunct="0">
              <a:defRPr kumimoji="1" sz="900">
                <a:solidFill>
                  <a:schemeClr val="tx1"/>
                </a:solidFill>
                <a:latin typeface="돋움" pitchFamily="50" charset="-127"/>
                <a:ea typeface="돋움" pitchFamily="50" charset="-127"/>
              </a:defRPr>
            </a:lvl3pPr>
            <a:lvl4pPr marL="1600200" indent="-228600" eaLnBrk="0" hangingPunct="0">
              <a:defRPr kumimoji="1" sz="900">
                <a:solidFill>
                  <a:schemeClr val="tx1"/>
                </a:solidFill>
                <a:latin typeface="돋움" pitchFamily="50" charset="-127"/>
                <a:ea typeface="돋움" pitchFamily="50" charset="-127"/>
              </a:defRPr>
            </a:lvl4pPr>
            <a:lvl5pPr marL="2057400" indent="-228600" eaLnBrk="0" hangingPunct="0">
              <a:defRPr kumimoji="1" sz="900">
                <a:solidFill>
                  <a:schemeClr val="tx1"/>
                </a:solidFill>
                <a:latin typeface="돋움" pitchFamily="50" charset="-127"/>
                <a:ea typeface="돋움" pitchFamily="50" charset="-127"/>
              </a:defRPr>
            </a:lvl5pPr>
            <a:lvl6pPr marL="2514600" indent="-228600" eaLnBrk="0" fontAlgn="base" hangingPunct="0">
              <a:spcBef>
                <a:spcPct val="0"/>
              </a:spcBef>
              <a:spcAft>
                <a:spcPct val="0"/>
              </a:spcAft>
              <a:defRPr kumimoji="1" sz="900">
                <a:solidFill>
                  <a:schemeClr val="tx1"/>
                </a:solidFill>
                <a:latin typeface="돋움" pitchFamily="50" charset="-127"/>
                <a:ea typeface="돋움" pitchFamily="50" charset="-127"/>
              </a:defRPr>
            </a:lvl6pPr>
            <a:lvl7pPr marL="2971800" indent="-228600" eaLnBrk="0" fontAlgn="base" hangingPunct="0">
              <a:spcBef>
                <a:spcPct val="0"/>
              </a:spcBef>
              <a:spcAft>
                <a:spcPct val="0"/>
              </a:spcAft>
              <a:defRPr kumimoji="1" sz="900">
                <a:solidFill>
                  <a:schemeClr val="tx1"/>
                </a:solidFill>
                <a:latin typeface="돋움" pitchFamily="50" charset="-127"/>
                <a:ea typeface="돋움" pitchFamily="50" charset="-127"/>
              </a:defRPr>
            </a:lvl7pPr>
            <a:lvl8pPr marL="3429000" indent="-228600" eaLnBrk="0" fontAlgn="base" hangingPunct="0">
              <a:spcBef>
                <a:spcPct val="0"/>
              </a:spcBef>
              <a:spcAft>
                <a:spcPct val="0"/>
              </a:spcAft>
              <a:defRPr kumimoji="1" sz="900">
                <a:solidFill>
                  <a:schemeClr val="tx1"/>
                </a:solidFill>
                <a:latin typeface="돋움" pitchFamily="50" charset="-127"/>
                <a:ea typeface="돋움" pitchFamily="50" charset="-127"/>
              </a:defRPr>
            </a:lvl8pPr>
            <a:lvl9pPr marL="3886200" indent="-228600" eaLnBrk="0" fontAlgn="base" hangingPunct="0">
              <a:spcBef>
                <a:spcPct val="0"/>
              </a:spcBef>
              <a:spcAft>
                <a:spcPct val="0"/>
              </a:spcAft>
              <a:defRPr kumimoji="1" sz="900">
                <a:solidFill>
                  <a:schemeClr val="tx1"/>
                </a:solidFill>
                <a:latin typeface="돋움" pitchFamily="50" charset="-127"/>
                <a:ea typeface="돋움" pitchFamily="50" charset="-127"/>
              </a:defRPr>
            </a:lvl9pPr>
          </a:lstStyle>
          <a:p>
            <a:pPr eaLnBrk="1" fontAlgn="base" hangingPunct="1">
              <a:spcBef>
                <a:spcPct val="0"/>
              </a:spcBef>
              <a:spcAft>
                <a:spcPct val="0"/>
              </a:spcAft>
            </a:pPr>
            <a:r>
              <a:rPr lang="en-US" altLang="ko-KR" sz="950" smtClean="0">
                <a:latin typeface="LG Smart_H Regular" panose="020B0600000101010101" pitchFamily="34" charset="-127"/>
                <a:ea typeface="LG Smart_H Regular" panose="020B0600000101010101" pitchFamily="34" charset="-127"/>
                <a:cs typeface="Times New Roman" panose="02020603050405020304" pitchFamily="18" charset="0"/>
              </a:rPr>
              <a:t>52.  Thiết </a:t>
            </a:r>
            <a:r>
              <a:rPr lang="en-US" altLang="ko-KR" sz="950">
                <a:latin typeface="LG Smart_H Regular" panose="020B0600000101010101" pitchFamily="34" charset="-127"/>
                <a:ea typeface="LG Smart_H Regular" panose="020B0600000101010101" pitchFamily="34" charset="-127"/>
                <a:cs typeface="Times New Roman" panose="02020603050405020304" pitchFamily="18" charset="0"/>
              </a:rPr>
              <a:t>bị</a:t>
            </a:r>
            <a:r>
              <a:rPr lang="vi-VN" sz="950">
                <a:latin typeface="LG Smart_H Regular" panose="020B0600000101010101" pitchFamily="34" charset="-127"/>
                <a:ea typeface="LG Smart_H Regular" panose="020B0600000101010101" pitchFamily="34" charset="-127"/>
                <a:cs typeface="Times New Roman" panose="02020603050405020304" pitchFamily="18" charset="0"/>
              </a:rPr>
              <a:t> </a:t>
            </a:r>
            <a:r>
              <a:rPr lang="vi-VN" sz="950" dirty="0">
                <a:latin typeface="LG Smart_H Regular" panose="020B0600000101010101" pitchFamily="34" charset="-127"/>
                <a:ea typeface="LG Smart_H Regular" panose="020B0600000101010101" pitchFamily="34" charset="-127"/>
                <a:cs typeface="Times New Roman" panose="02020603050405020304" pitchFamily="18" charset="0"/>
              </a:rPr>
              <a:t>nào </a:t>
            </a:r>
            <a:r>
              <a:rPr lang="vi-VN" sz="950" b="1">
                <a:latin typeface="LG Smart_H Regular" panose="020B0600000101010101" pitchFamily="34" charset="-127"/>
                <a:ea typeface="LG Smart_H Regular" panose="020B0600000101010101" pitchFamily="34" charset="-127"/>
                <a:cs typeface="Times New Roman" panose="02020603050405020304" pitchFamily="18" charset="0"/>
              </a:rPr>
              <a:t>không </a:t>
            </a:r>
            <a:r>
              <a:rPr lang="en-US" sz="950" b="1">
                <a:latin typeface="LG Smart_H Regular" panose="020B0600000101010101" pitchFamily="34" charset="-127"/>
                <a:ea typeface="LG Smart_H Regular" panose="020B0600000101010101" pitchFamily="34" charset="-127"/>
                <a:cs typeface="Times New Roman" panose="02020603050405020304" pitchFamily="18" charset="0"/>
              </a:rPr>
              <a:t>phải </a:t>
            </a:r>
            <a:r>
              <a:rPr lang="en-US" sz="950">
                <a:latin typeface="LG Smart_H Regular" panose="020B0600000101010101" pitchFamily="34" charset="-127"/>
                <a:ea typeface="LG Smart_H Regular" panose="020B0600000101010101" pitchFamily="34" charset="-127"/>
                <a:cs typeface="Times New Roman" panose="02020603050405020304" pitchFamily="18" charset="0"/>
              </a:rPr>
              <a:t>là thiết bị thường </a:t>
            </a:r>
            <a:endParaRPr lang="en-US" sz="950" smtClean="0">
              <a:latin typeface="LG Smart_H Regular" panose="020B0600000101010101" pitchFamily="34" charset="-127"/>
              <a:ea typeface="LG Smart_H Regular" panose="020B0600000101010101" pitchFamily="34" charset="-127"/>
              <a:cs typeface="Times New Roman" panose="02020603050405020304" pitchFamily="18" charset="0"/>
            </a:endParaRPr>
          </a:p>
          <a:p>
            <a:pPr eaLnBrk="1" fontAlgn="base" hangingPunct="1">
              <a:spcBef>
                <a:spcPct val="0"/>
              </a:spcBef>
              <a:spcAft>
                <a:spcPct val="0"/>
              </a:spcAft>
            </a:pPr>
            <a:r>
              <a:rPr lang="en-US" sz="950" smtClean="0">
                <a:latin typeface="LG Smart_H Regular" panose="020B0600000101010101" pitchFamily="34" charset="-127"/>
                <a:ea typeface="LG Smart_H Regular" panose="020B0600000101010101" pitchFamily="34" charset="-127"/>
                <a:cs typeface="Times New Roman" panose="02020603050405020304" pitchFamily="18" charset="0"/>
              </a:rPr>
              <a:t>được sử </a:t>
            </a:r>
            <a:r>
              <a:rPr lang="vi-VN" sz="950" smtClean="0">
                <a:latin typeface="LG Smart_H Regular" panose="020B0600000101010101" pitchFamily="34" charset="-127"/>
                <a:ea typeface="LG Smart_H Regular" panose="020B0600000101010101" pitchFamily="34" charset="-127"/>
                <a:cs typeface="Times New Roman" panose="02020603050405020304" pitchFamily="18" charset="0"/>
              </a:rPr>
              <a:t>d</a:t>
            </a:r>
            <a:r>
              <a:rPr lang="vi-VN" sz="950">
                <a:latin typeface="LG Smart_H Regular" panose="020B0600000101010101" pitchFamily="34" charset="-127"/>
                <a:ea typeface="LG Smart_H Regular" panose="020B0600000101010101" pitchFamily="34" charset="-127"/>
                <a:cs typeface="Times New Roman" panose="02020603050405020304" pitchFamily="18" charset="0"/>
              </a:rPr>
              <a:t>ụ</a:t>
            </a:r>
            <a:r>
              <a:rPr lang="vi-VN" sz="950" smtClean="0">
                <a:latin typeface="LG Smart_H Regular" panose="020B0600000101010101" pitchFamily="34" charset="-127"/>
                <a:ea typeface="LG Smart_H Regular" panose="020B0600000101010101" pitchFamily="34" charset="-127"/>
                <a:cs typeface="Times New Roman" panose="02020603050405020304" pitchFamily="18" charset="0"/>
              </a:rPr>
              <a:t>ng </a:t>
            </a:r>
            <a:r>
              <a:rPr lang="vi-VN" sz="950" dirty="0">
                <a:latin typeface="LG Smart_H Regular" panose="020B0600000101010101" pitchFamily="34" charset="-127"/>
                <a:ea typeface="LG Smart_H Regular" panose="020B0600000101010101" pitchFamily="34" charset="-127"/>
                <a:cs typeface="Times New Roman" panose="02020603050405020304" pitchFamily="18" charset="0"/>
              </a:rPr>
              <a:t>với </a:t>
            </a:r>
            <a:r>
              <a:rPr lang="vi-VN" sz="950">
                <a:latin typeface="LG Smart_H Regular" panose="020B0600000101010101" pitchFamily="34" charset="-127"/>
                <a:ea typeface="LG Smart_H Regular" panose="020B0600000101010101" pitchFamily="34" charset="-127"/>
                <a:cs typeface="Times New Roman" panose="02020603050405020304" pitchFamily="18" charset="0"/>
              </a:rPr>
              <a:t>Ejector </a:t>
            </a:r>
            <a:r>
              <a:rPr lang="en-US" altLang="ko-KR" sz="950">
                <a:latin typeface="LG Smart_H Regular" panose="020B0600000101010101" pitchFamily="34" charset="-127"/>
                <a:ea typeface="LG Smart_H Regular" panose="020B0600000101010101" pitchFamily="34" charset="-127"/>
                <a:cs typeface="Times New Roman" panose="02020603050405020304" pitchFamily="18" charset="0"/>
              </a:rPr>
              <a:t>? </a:t>
            </a:r>
            <a:endParaRPr lang="en-US" altLang="ko-KR" sz="950" dirty="0">
              <a:latin typeface="LG Smart_H Regular" panose="020B0600000101010101" pitchFamily="34" charset="-127"/>
              <a:ea typeface="LG Smart_H Regular" panose="020B0600000101010101" pitchFamily="34" charset="-127"/>
              <a:cs typeface="Times New Roman" panose="02020603050405020304" pitchFamily="18" charset="0"/>
            </a:endParaRPr>
          </a:p>
          <a:p>
            <a:pPr eaLnBrk="1" fontAlgn="base" hangingPunct="1">
              <a:spcBef>
                <a:spcPct val="0"/>
              </a:spcBef>
              <a:spcAft>
                <a:spcPct val="0"/>
              </a:spcAft>
            </a:pPr>
            <a:endParaRPr lang="en-US" altLang="ko-KR" sz="950" dirty="0">
              <a:latin typeface="LG Smart_H Regular" panose="020B0600000101010101" pitchFamily="34" charset="-127"/>
              <a:ea typeface="LG Smart_H Regular" panose="020B0600000101010101" pitchFamily="34" charset="-127"/>
              <a:cs typeface="Times New Roman" panose="02020603050405020304" pitchFamily="18" charset="0"/>
            </a:endParaRPr>
          </a:p>
          <a:p>
            <a:pPr eaLnBrk="1" fontAlgn="base" hangingPunct="1">
              <a:spcBef>
                <a:spcPct val="0"/>
              </a:spcBef>
              <a:spcAft>
                <a:spcPct val="0"/>
              </a:spcAft>
            </a:pPr>
            <a:r>
              <a:rPr lang="en-US" altLang="ko-KR" sz="950">
                <a:latin typeface="LG Smart_H Regular" panose="020B0600000101010101" pitchFamily="34" charset="-127"/>
                <a:ea typeface="LG Smart_H Regular" panose="020B0600000101010101" pitchFamily="34" charset="-127"/>
                <a:cs typeface="Times New Roman" panose="02020603050405020304" pitchFamily="18" charset="0"/>
              </a:rPr>
              <a:t> </a:t>
            </a:r>
            <a:r>
              <a:rPr lang="en-US" altLang="ko-KR" sz="950" smtClean="0">
                <a:latin typeface="LG Smart_H Regular" panose="020B0600000101010101" pitchFamily="34" charset="-127"/>
                <a:ea typeface="LG Smart_H Regular" panose="020B0600000101010101" pitchFamily="34" charset="-127"/>
                <a:cs typeface="Times New Roman" panose="02020603050405020304" pitchFamily="18" charset="0"/>
              </a:rPr>
              <a:t>A.  </a:t>
            </a:r>
            <a:r>
              <a:rPr lang="vi-VN" altLang="ko-KR" sz="950" smtClean="0">
                <a:latin typeface="LG Smart_H Regular" panose="020B0600000101010101" pitchFamily="34" charset="-127"/>
                <a:ea typeface="LG Smart_H Regular" panose="020B0600000101010101" pitchFamily="34" charset="-127"/>
                <a:cs typeface="Times New Roman" panose="02020603050405020304" pitchFamily="18" charset="0"/>
              </a:rPr>
              <a:t>Công </a:t>
            </a:r>
            <a:r>
              <a:rPr lang="vi-VN" altLang="ko-KR" sz="950" dirty="0">
                <a:latin typeface="LG Smart_H Regular" panose="020B0600000101010101" pitchFamily="34" charset="-127"/>
                <a:ea typeface="LG Smart_H Regular" panose="020B0600000101010101" pitchFamily="34" charset="-127"/>
                <a:cs typeface="Times New Roman" panose="02020603050405020304" pitchFamily="18" charset="0"/>
              </a:rPr>
              <a:t>tắc áp </a:t>
            </a:r>
            <a:r>
              <a:rPr lang="vi-VN" altLang="ko-KR" sz="950">
                <a:latin typeface="LG Smart_H Regular" panose="020B0600000101010101" pitchFamily="34" charset="-127"/>
                <a:ea typeface="LG Smart_H Regular" panose="020B0600000101010101" pitchFamily="34" charset="-127"/>
                <a:cs typeface="Times New Roman" panose="02020603050405020304" pitchFamily="18" charset="0"/>
              </a:rPr>
              <a:t>lực</a:t>
            </a:r>
            <a:r>
              <a:rPr lang="ko-KR" altLang="en-US" sz="950">
                <a:latin typeface="LG Smart_H Regular" panose="020B0600000101010101" pitchFamily="34" charset="-127"/>
                <a:ea typeface="LG Smart_H Regular" panose="020B0600000101010101" pitchFamily="34" charset="-127"/>
                <a:cs typeface="Times New Roman" panose="02020603050405020304" pitchFamily="18" charset="0"/>
              </a:rPr>
              <a:t>             </a:t>
            </a:r>
            <a:r>
              <a:rPr lang="en-US" altLang="ko-KR" sz="950" smtClean="0">
                <a:latin typeface="LG Smart_H Regular" panose="020B0600000101010101" pitchFamily="34" charset="-127"/>
                <a:ea typeface="LG Smart_H Regular" panose="020B0600000101010101" pitchFamily="34" charset="-127"/>
                <a:cs typeface="Times New Roman" panose="02020603050405020304" pitchFamily="18" charset="0"/>
              </a:rPr>
              <a:t>B.  </a:t>
            </a:r>
            <a:r>
              <a:rPr lang="vi-VN" altLang="ko-KR" sz="950" smtClean="0">
                <a:latin typeface="LG Smart_H Regular" panose="020B0600000101010101" pitchFamily="34" charset="-127"/>
                <a:ea typeface="LG Smart_H Regular" panose="020B0600000101010101" pitchFamily="34" charset="-127"/>
                <a:cs typeface="Times New Roman" panose="02020603050405020304" pitchFamily="18" charset="0"/>
              </a:rPr>
              <a:t>Van </a:t>
            </a:r>
            <a:r>
              <a:rPr lang="vi-VN" altLang="ko-KR" sz="950" dirty="0">
                <a:latin typeface="LG Smart_H Regular" panose="020B0600000101010101" pitchFamily="34" charset="-127"/>
                <a:ea typeface="LG Smart_H Regular" panose="020B0600000101010101" pitchFamily="34" charset="-127"/>
                <a:cs typeface="Times New Roman" panose="02020603050405020304" pitchFamily="18" charset="0"/>
              </a:rPr>
              <a:t>điện tử </a:t>
            </a:r>
            <a:endParaRPr lang="ko-KR" altLang="en-US" sz="950" dirty="0">
              <a:latin typeface="LG Smart_H Regular" panose="020B0600000101010101" pitchFamily="34" charset="-127"/>
              <a:ea typeface="LG Smart_H Regular" panose="020B0600000101010101" pitchFamily="34" charset="-127"/>
              <a:cs typeface="Times New Roman" panose="02020603050405020304" pitchFamily="18" charset="0"/>
            </a:endParaRPr>
          </a:p>
          <a:p>
            <a:pPr eaLnBrk="1" fontAlgn="base" hangingPunct="1">
              <a:spcBef>
                <a:spcPct val="0"/>
              </a:spcBef>
              <a:spcAft>
                <a:spcPct val="0"/>
              </a:spcAft>
            </a:pPr>
            <a:r>
              <a:rPr lang="ko-KR" altLang="en-US" sz="950">
                <a:latin typeface="LG Smart_H Regular" panose="020B0600000101010101" pitchFamily="34" charset="-127"/>
                <a:ea typeface="LG Smart_H Regular" panose="020B0600000101010101" pitchFamily="34" charset="-127"/>
                <a:cs typeface="Times New Roman" panose="02020603050405020304" pitchFamily="18" charset="0"/>
              </a:rPr>
              <a:t> </a:t>
            </a:r>
            <a:r>
              <a:rPr lang="en-US" altLang="ko-KR" sz="950" smtClean="0">
                <a:latin typeface="LG Smart_H Regular" panose="020B0600000101010101" pitchFamily="34" charset="-127"/>
                <a:ea typeface="LG Smart_H Regular" panose="020B0600000101010101" pitchFamily="34" charset="-127"/>
                <a:cs typeface="Times New Roman" panose="02020603050405020304" pitchFamily="18" charset="0"/>
              </a:rPr>
              <a:t>C.  </a:t>
            </a:r>
            <a:r>
              <a:rPr lang="vi-VN" altLang="ko-KR" sz="950" smtClean="0">
                <a:latin typeface="LG Smart_H Regular" panose="020B0600000101010101" pitchFamily="34" charset="-127"/>
                <a:ea typeface="LG Smart_H Regular" panose="020B0600000101010101" pitchFamily="34" charset="-127"/>
                <a:cs typeface="Times New Roman" panose="02020603050405020304" pitchFamily="18" charset="0"/>
              </a:rPr>
              <a:t>Fi</a:t>
            </a:r>
            <a:r>
              <a:rPr lang="en-US" altLang="ko-KR" sz="950">
                <a:latin typeface="LG Smart_H Regular" panose="020B0600000101010101" pitchFamily="34" charset="-127"/>
                <a:ea typeface="LG Smart_H Regular" panose="020B0600000101010101" pitchFamily="34" charset="-127"/>
                <a:cs typeface="Times New Roman" panose="02020603050405020304" pitchFamily="18" charset="0"/>
              </a:rPr>
              <a:t>l</a:t>
            </a:r>
            <a:r>
              <a:rPr lang="vi-VN" altLang="ko-KR" sz="950">
                <a:latin typeface="LG Smart_H Regular" panose="020B0600000101010101" pitchFamily="34" charset="-127"/>
                <a:ea typeface="LG Smart_H Regular" panose="020B0600000101010101" pitchFamily="34" charset="-127"/>
                <a:cs typeface="Times New Roman" panose="02020603050405020304" pitchFamily="18" charset="0"/>
              </a:rPr>
              <a:t>ter</a:t>
            </a:r>
            <a:r>
              <a:rPr lang="ko-KR" altLang="en-US" sz="950">
                <a:latin typeface="LG Smart_H Regular" panose="020B0600000101010101" pitchFamily="34" charset="-127"/>
                <a:ea typeface="LG Smart_H Regular" panose="020B0600000101010101" pitchFamily="34" charset="-127"/>
                <a:cs typeface="Times New Roman" panose="02020603050405020304" pitchFamily="18" charset="0"/>
              </a:rPr>
              <a:t>                            </a:t>
            </a:r>
            <a:r>
              <a:rPr lang="en-US" altLang="ko-KR" sz="950" smtClean="0">
                <a:latin typeface="LG Smart_H Regular" panose="020B0600000101010101" pitchFamily="34" charset="-127"/>
                <a:ea typeface="LG Smart_H Regular" panose="020B0600000101010101" pitchFamily="34" charset="-127"/>
                <a:cs typeface="Times New Roman" panose="02020603050405020304" pitchFamily="18" charset="0"/>
              </a:rPr>
              <a:t>D.  </a:t>
            </a:r>
            <a:r>
              <a:rPr lang="vi-VN" altLang="ko-KR" sz="950" smtClean="0">
                <a:latin typeface="LG Smart_H Regular" panose="020B0600000101010101" pitchFamily="34" charset="-127"/>
                <a:ea typeface="LG Smart_H Regular" panose="020B0600000101010101" pitchFamily="34" charset="-127"/>
                <a:cs typeface="Times New Roman" panose="02020603050405020304" pitchFamily="18" charset="0"/>
              </a:rPr>
              <a:t>Sensor </a:t>
            </a:r>
            <a:r>
              <a:rPr lang="vi-VN" altLang="ko-KR" sz="950" dirty="0">
                <a:latin typeface="LG Smart_H Regular" panose="020B0600000101010101" pitchFamily="34" charset="-127"/>
                <a:ea typeface="LG Smart_H Regular" panose="020B0600000101010101" pitchFamily="34" charset="-127"/>
                <a:cs typeface="Times New Roman" panose="02020603050405020304" pitchFamily="18" charset="0"/>
              </a:rPr>
              <a:t>tiếp cận</a:t>
            </a:r>
            <a:endParaRPr lang="ko-KR" altLang="en-US" sz="950" dirty="0">
              <a:latin typeface="LG Smart_H Regular" panose="020B0600000101010101" pitchFamily="34" charset="-127"/>
              <a:ea typeface="LG Smart_H Regular" panose="020B0600000101010101" pitchFamily="34" charset="-127"/>
              <a:cs typeface="Times New Roman" panose="02020603050405020304" pitchFamily="18" charset="0"/>
            </a:endParaRPr>
          </a:p>
        </p:txBody>
      </p:sp>
      <p:grpSp>
        <p:nvGrpSpPr>
          <p:cNvPr id="2" name="Group 1"/>
          <p:cNvGrpSpPr/>
          <p:nvPr/>
        </p:nvGrpSpPr>
        <p:grpSpPr>
          <a:xfrm>
            <a:off x="304800" y="4880992"/>
            <a:ext cx="3124200" cy="1700466"/>
            <a:chOff x="304800" y="4880992"/>
            <a:chExt cx="3124200" cy="1700465"/>
          </a:xfrm>
        </p:grpSpPr>
        <p:sp>
          <p:nvSpPr>
            <p:cNvPr id="76" name="Rectangle 20"/>
            <p:cNvSpPr>
              <a:spLocks noChangeArrowheads="1"/>
            </p:cNvSpPr>
            <p:nvPr/>
          </p:nvSpPr>
          <p:spPr bwMode="auto">
            <a:xfrm>
              <a:off x="304800" y="4880992"/>
              <a:ext cx="3124200" cy="17004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900">
                  <a:solidFill>
                    <a:schemeClr val="tx1"/>
                  </a:solidFill>
                  <a:latin typeface="돋움" pitchFamily="50" charset="-127"/>
                  <a:ea typeface="돋움" pitchFamily="50" charset="-127"/>
                </a:defRPr>
              </a:lvl1pPr>
              <a:lvl2pPr marL="742950" indent="-285750" eaLnBrk="0" hangingPunct="0">
                <a:defRPr kumimoji="1" sz="900">
                  <a:solidFill>
                    <a:schemeClr val="tx1"/>
                  </a:solidFill>
                  <a:latin typeface="돋움" pitchFamily="50" charset="-127"/>
                  <a:ea typeface="돋움" pitchFamily="50" charset="-127"/>
                </a:defRPr>
              </a:lvl2pPr>
              <a:lvl3pPr marL="1143000" indent="-228600" eaLnBrk="0" hangingPunct="0">
                <a:defRPr kumimoji="1" sz="900">
                  <a:solidFill>
                    <a:schemeClr val="tx1"/>
                  </a:solidFill>
                  <a:latin typeface="돋움" pitchFamily="50" charset="-127"/>
                  <a:ea typeface="돋움" pitchFamily="50" charset="-127"/>
                </a:defRPr>
              </a:lvl3pPr>
              <a:lvl4pPr marL="1600200" indent="-228600" eaLnBrk="0" hangingPunct="0">
                <a:defRPr kumimoji="1" sz="900">
                  <a:solidFill>
                    <a:schemeClr val="tx1"/>
                  </a:solidFill>
                  <a:latin typeface="돋움" pitchFamily="50" charset="-127"/>
                  <a:ea typeface="돋움" pitchFamily="50" charset="-127"/>
                </a:defRPr>
              </a:lvl4pPr>
              <a:lvl5pPr marL="2057400" indent="-228600" eaLnBrk="0" hangingPunct="0">
                <a:defRPr kumimoji="1" sz="900">
                  <a:solidFill>
                    <a:schemeClr val="tx1"/>
                  </a:solidFill>
                  <a:latin typeface="돋움" pitchFamily="50" charset="-127"/>
                  <a:ea typeface="돋움" pitchFamily="50" charset="-127"/>
                </a:defRPr>
              </a:lvl5pPr>
              <a:lvl6pPr marL="2514600" indent="-228600" eaLnBrk="0" fontAlgn="base" hangingPunct="0">
                <a:spcBef>
                  <a:spcPct val="0"/>
                </a:spcBef>
                <a:spcAft>
                  <a:spcPct val="0"/>
                </a:spcAft>
                <a:defRPr kumimoji="1" sz="900">
                  <a:solidFill>
                    <a:schemeClr val="tx1"/>
                  </a:solidFill>
                  <a:latin typeface="돋움" pitchFamily="50" charset="-127"/>
                  <a:ea typeface="돋움" pitchFamily="50" charset="-127"/>
                </a:defRPr>
              </a:lvl6pPr>
              <a:lvl7pPr marL="2971800" indent="-228600" eaLnBrk="0" fontAlgn="base" hangingPunct="0">
                <a:spcBef>
                  <a:spcPct val="0"/>
                </a:spcBef>
                <a:spcAft>
                  <a:spcPct val="0"/>
                </a:spcAft>
                <a:defRPr kumimoji="1" sz="900">
                  <a:solidFill>
                    <a:schemeClr val="tx1"/>
                  </a:solidFill>
                  <a:latin typeface="돋움" pitchFamily="50" charset="-127"/>
                  <a:ea typeface="돋움" pitchFamily="50" charset="-127"/>
                </a:defRPr>
              </a:lvl7pPr>
              <a:lvl8pPr marL="3429000" indent="-228600" eaLnBrk="0" fontAlgn="base" hangingPunct="0">
                <a:spcBef>
                  <a:spcPct val="0"/>
                </a:spcBef>
                <a:spcAft>
                  <a:spcPct val="0"/>
                </a:spcAft>
                <a:defRPr kumimoji="1" sz="900">
                  <a:solidFill>
                    <a:schemeClr val="tx1"/>
                  </a:solidFill>
                  <a:latin typeface="돋움" pitchFamily="50" charset="-127"/>
                  <a:ea typeface="돋움" pitchFamily="50" charset="-127"/>
                </a:defRPr>
              </a:lvl8pPr>
              <a:lvl9pPr marL="3886200" indent="-228600" eaLnBrk="0" fontAlgn="base" hangingPunct="0">
                <a:spcBef>
                  <a:spcPct val="0"/>
                </a:spcBef>
                <a:spcAft>
                  <a:spcPct val="0"/>
                </a:spcAft>
                <a:defRPr kumimoji="1" sz="900">
                  <a:solidFill>
                    <a:schemeClr val="tx1"/>
                  </a:solidFill>
                  <a:latin typeface="돋움" pitchFamily="50" charset="-127"/>
                  <a:ea typeface="돋움" pitchFamily="50" charset="-127"/>
                </a:defRPr>
              </a:lvl9pPr>
            </a:lstStyle>
            <a:p>
              <a:pPr eaLnBrk="1" fontAlgn="base" hangingPunct="1">
                <a:spcBef>
                  <a:spcPct val="0"/>
                </a:spcBef>
                <a:spcAft>
                  <a:spcPct val="0"/>
                </a:spcAft>
              </a:pPr>
              <a:r>
                <a:rPr lang="en-US" altLang="ko-KR" sz="950" smtClean="0">
                  <a:latin typeface="LG Smart_H Regular" panose="020B0600000101010101" pitchFamily="34" charset="-127"/>
                  <a:ea typeface="LG Smart_H Regular" panose="020B0600000101010101" pitchFamily="34" charset="-127"/>
                  <a:cs typeface="Times New Roman" panose="02020603050405020304" pitchFamily="18" charset="0"/>
                </a:rPr>
                <a:t>55. </a:t>
              </a:r>
              <a:r>
                <a:rPr lang="vi-VN" altLang="ko-KR" sz="950">
                  <a:latin typeface="LG Smart_H Regular" panose="020B0600000101010101" pitchFamily="34" charset="-127"/>
                  <a:ea typeface="LG Smart_H Regular" panose="020B0600000101010101" pitchFamily="34" charset="-127"/>
                  <a:cs typeface="Times New Roman" panose="02020603050405020304" pitchFamily="18" charset="0"/>
                </a:rPr>
                <a:t>Điều </a:t>
              </a:r>
              <a:r>
                <a:rPr lang="vi-VN" altLang="ko-KR" sz="950" dirty="0">
                  <a:latin typeface="LG Smart_H Regular" panose="020B0600000101010101" pitchFamily="34" charset="-127"/>
                  <a:ea typeface="LG Smart_H Regular" panose="020B0600000101010101" pitchFamily="34" charset="-127"/>
                  <a:cs typeface="Times New Roman" panose="02020603050405020304" pitchFamily="18" charset="0"/>
                </a:rPr>
                <a:t>gì sai khi giải thích về kí hiệu </a:t>
              </a:r>
              <a:r>
                <a:rPr lang="vi-VN" altLang="ko-KR" sz="950">
                  <a:latin typeface="LG Smart_H Regular" panose="020B0600000101010101" pitchFamily="34" charset="-127"/>
                  <a:ea typeface="LG Smart_H Regular" panose="020B0600000101010101" pitchFamily="34" charset="-127"/>
                  <a:cs typeface="Times New Roman" panose="02020603050405020304" pitchFamily="18" charset="0"/>
                </a:rPr>
                <a:t>dưới đây</a:t>
              </a:r>
              <a:r>
                <a:rPr lang="en-US" altLang="ko-KR" sz="950">
                  <a:latin typeface="LG Smart_H Regular" panose="020B0600000101010101" pitchFamily="34" charset="-127"/>
                  <a:ea typeface="LG Smart_H Regular" panose="020B0600000101010101" pitchFamily="34" charset="-127"/>
                  <a:cs typeface="Times New Roman" panose="02020603050405020304" pitchFamily="18" charset="0"/>
                </a:rPr>
                <a:t> ?          </a:t>
              </a:r>
              <a:endParaRPr lang="en-US" altLang="ko-KR" sz="950" dirty="0">
                <a:latin typeface="LG Smart_H Regular" panose="020B0600000101010101" pitchFamily="34" charset="-127"/>
                <a:ea typeface="LG Smart_H Regular" panose="020B0600000101010101" pitchFamily="34" charset="-127"/>
                <a:cs typeface="Times New Roman" panose="02020603050405020304" pitchFamily="18" charset="0"/>
              </a:endParaRPr>
            </a:p>
            <a:p>
              <a:pPr eaLnBrk="1" fontAlgn="base" hangingPunct="1">
                <a:spcBef>
                  <a:spcPct val="0"/>
                </a:spcBef>
                <a:spcAft>
                  <a:spcPct val="0"/>
                </a:spcAft>
              </a:pPr>
              <a:endParaRPr lang="en-US" altLang="ko-KR" sz="950" dirty="0">
                <a:latin typeface="LG Smart_H Regular" panose="020B0600000101010101" pitchFamily="34" charset="-127"/>
                <a:ea typeface="LG Smart_H Regular" panose="020B0600000101010101" pitchFamily="34" charset="-127"/>
                <a:cs typeface="Times New Roman" panose="02020603050405020304" pitchFamily="18" charset="0"/>
              </a:endParaRPr>
            </a:p>
            <a:p>
              <a:pPr eaLnBrk="1" fontAlgn="base" hangingPunct="1">
                <a:spcBef>
                  <a:spcPct val="0"/>
                </a:spcBef>
                <a:spcAft>
                  <a:spcPct val="0"/>
                </a:spcAft>
              </a:pPr>
              <a:endParaRPr lang="en-US" altLang="ko-KR" sz="950" dirty="0">
                <a:latin typeface="LG Smart_H Regular" panose="020B0600000101010101" pitchFamily="34" charset="-127"/>
                <a:ea typeface="LG Smart_H Regular" panose="020B0600000101010101" pitchFamily="34" charset="-127"/>
                <a:cs typeface="Times New Roman" panose="02020603050405020304" pitchFamily="18" charset="0"/>
              </a:endParaRPr>
            </a:p>
            <a:p>
              <a:pPr eaLnBrk="1" fontAlgn="base" hangingPunct="1">
                <a:spcBef>
                  <a:spcPct val="0"/>
                </a:spcBef>
                <a:spcAft>
                  <a:spcPct val="0"/>
                </a:spcAft>
              </a:pPr>
              <a:endParaRPr lang="en-US" altLang="ko-KR" sz="950" dirty="0">
                <a:latin typeface="LG Smart_H Regular" panose="020B0600000101010101" pitchFamily="34" charset="-127"/>
                <a:ea typeface="LG Smart_H Regular" panose="020B0600000101010101" pitchFamily="34" charset="-127"/>
                <a:cs typeface="Times New Roman" panose="02020603050405020304" pitchFamily="18" charset="0"/>
              </a:endParaRPr>
            </a:p>
            <a:p>
              <a:pPr eaLnBrk="1" fontAlgn="base" hangingPunct="1">
                <a:spcBef>
                  <a:spcPct val="0"/>
                </a:spcBef>
                <a:spcAft>
                  <a:spcPct val="0"/>
                </a:spcAft>
              </a:pPr>
              <a:endParaRPr lang="en-US" altLang="ko-KR" sz="950" dirty="0">
                <a:latin typeface="LG Smart_H Regular" panose="020B0600000101010101" pitchFamily="34" charset="-127"/>
                <a:ea typeface="LG Smart_H Regular" panose="020B0600000101010101" pitchFamily="34" charset="-127"/>
                <a:cs typeface="Times New Roman" panose="02020603050405020304" pitchFamily="18" charset="0"/>
              </a:endParaRPr>
            </a:p>
            <a:p>
              <a:pPr eaLnBrk="1" fontAlgn="base" hangingPunct="1">
                <a:spcBef>
                  <a:spcPct val="0"/>
                </a:spcBef>
                <a:spcAft>
                  <a:spcPct val="0"/>
                </a:spcAft>
              </a:pPr>
              <a:endParaRPr lang="en-US" altLang="ko-KR" sz="950" dirty="0">
                <a:latin typeface="LG Smart_H Regular" panose="020B0600000101010101" pitchFamily="34" charset="-127"/>
                <a:ea typeface="LG Smart_H Regular" panose="020B0600000101010101" pitchFamily="34" charset="-127"/>
                <a:cs typeface="Times New Roman" panose="02020603050405020304" pitchFamily="18" charset="0"/>
              </a:endParaRPr>
            </a:p>
            <a:p>
              <a:pPr eaLnBrk="1" fontAlgn="base" hangingPunct="1">
                <a:spcBef>
                  <a:spcPct val="0"/>
                </a:spcBef>
                <a:spcAft>
                  <a:spcPct val="0"/>
                </a:spcAft>
              </a:pPr>
              <a:endParaRPr lang="en-US" altLang="ko-KR" sz="950" dirty="0">
                <a:latin typeface="LG Smart_H Regular" panose="020B0600000101010101" pitchFamily="34" charset="-127"/>
                <a:ea typeface="LG Smart_H Regular" panose="020B0600000101010101" pitchFamily="34" charset="-127"/>
                <a:cs typeface="Times New Roman" panose="02020603050405020304" pitchFamily="18" charset="0"/>
              </a:endParaRPr>
            </a:p>
            <a:p>
              <a:pPr marL="228600" indent="-228600" eaLnBrk="1" fontAlgn="base" hangingPunct="1">
                <a:spcBef>
                  <a:spcPct val="0"/>
                </a:spcBef>
                <a:spcAft>
                  <a:spcPct val="0"/>
                </a:spcAft>
                <a:buFont typeface="+mj-lt"/>
                <a:buAutoNum type="alphaUcPeriod"/>
              </a:pPr>
              <a:r>
                <a:rPr lang="vi-VN" altLang="ko-KR" sz="950">
                  <a:latin typeface="LG Smart_H Regular" panose="020B0600000101010101" pitchFamily="34" charset="-127"/>
                  <a:ea typeface="LG Smart_H Regular" panose="020B0600000101010101" pitchFamily="34" charset="-127"/>
                  <a:cs typeface="Times New Roman" panose="02020603050405020304" pitchFamily="18" charset="0"/>
                </a:rPr>
                <a:t>Là van có công tắc điều khiển bằng tay</a:t>
              </a:r>
              <a:r>
                <a:rPr lang="en-US" altLang="ko-KR" sz="950">
                  <a:latin typeface="LG Smart_H Regular" panose="020B0600000101010101" pitchFamily="34" charset="-127"/>
                  <a:ea typeface="LG Smart_H Regular" panose="020B0600000101010101" pitchFamily="34" charset="-127"/>
                  <a:cs typeface="Times New Roman" panose="02020603050405020304" pitchFamily="18" charset="0"/>
                </a:rPr>
                <a:t> </a:t>
              </a:r>
            </a:p>
            <a:p>
              <a:pPr marL="228600" indent="-228600" eaLnBrk="1" fontAlgn="base" hangingPunct="1">
                <a:spcBef>
                  <a:spcPct val="0"/>
                </a:spcBef>
                <a:spcAft>
                  <a:spcPct val="0"/>
                </a:spcAft>
                <a:buFont typeface="+mj-lt"/>
                <a:buAutoNum type="alphaUcPeriod"/>
              </a:pPr>
              <a:r>
                <a:rPr lang="vi-VN" altLang="ko-KR" sz="950">
                  <a:latin typeface="LG Smart_H Regular" panose="020B0600000101010101" pitchFamily="34" charset="-127"/>
                  <a:ea typeface="LG Smart_H Regular" panose="020B0600000101010101" pitchFamily="34" charset="-127"/>
                  <a:cs typeface="Times New Roman" panose="02020603050405020304" pitchFamily="18" charset="0"/>
                </a:rPr>
                <a:t>Là </a:t>
              </a:r>
              <a:r>
                <a:rPr lang="vi-VN" altLang="ko-KR" sz="950" dirty="0">
                  <a:latin typeface="LG Smart_H Regular" panose="020B0600000101010101" pitchFamily="34" charset="-127"/>
                  <a:ea typeface="LG Smart_H Regular" panose="020B0600000101010101" pitchFamily="34" charset="-127"/>
                  <a:cs typeface="Times New Roman" panose="02020603050405020304" pitchFamily="18" charset="0"/>
                </a:rPr>
                <a:t>van mang đặc tính </a:t>
              </a:r>
              <a:r>
                <a:rPr lang="vi-VN" altLang="ko-KR" sz="950">
                  <a:latin typeface="LG Smart_H Regular" panose="020B0600000101010101" pitchFamily="34" charset="-127"/>
                  <a:ea typeface="LG Smart_H Regular" panose="020B0600000101010101" pitchFamily="34" charset="-127"/>
                  <a:cs typeface="Times New Roman" panose="02020603050405020304" pitchFamily="18" charset="0"/>
                </a:rPr>
                <a:t>bộ nhớ</a:t>
              </a:r>
              <a:endParaRPr lang="en-US" altLang="ko-KR" sz="950" dirty="0">
                <a:latin typeface="LG Smart_H Regular" panose="020B0600000101010101" pitchFamily="34" charset="-127"/>
                <a:ea typeface="LG Smart_H Regular" panose="020B0600000101010101" pitchFamily="34" charset="-127"/>
                <a:cs typeface="Times New Roman" panose="02020603050405020304" pitchFamily="18" charset="0"/>
              </a:endParaRPr>
            </a:p>
            <a:p>
              <a:pPr marL="228600" indent="-228600" eaLnBrk="1" fontAlgn="base" hangingPunct="1">
                <a:spcBef>
                  <a:spcPct val="0"/>
                </a:spcBef>
                <a:spcAft>
                  <a:spcPct val="0"/>
                </a:spcAft>
                <a:buFont typeface="+mj-lt"/>
                <a:buAutoNum type="alphaUcPeriod"/>
              </a:pPr>
              <a:r>
                <a:rPr lang="vi-VN" altLang="ko-KR" sz="950">
                  <a:latin typeface="LG Smart_H Regular" panose="020B0600000101010101" pitchFamily="34" charset="-127"/>
                  <a:ea typeface="LG Smart_H Regular" panose="020B0600000101010101" pitchFamily="34" charset="-127"/>
                  <a:cs typeface="Times New Roman" panose="02020603050405020304" pitchFamily="18" charset="0"/>
                </a:rPr>
                <a:t>Là van hoạt động trực tiếp</a:t>
              </a:r>
              <a:endParaRPr lang="en-US" altLang="ko-KR" sz="950" dirty="0">
                <a:latin typeface="LG Smart_H Regular" panose="020B0600000101010101" pitchFamily="34" charset="-127"/>
                <a:ea typeface="LG Smart_H Regular" panose="020B0600000101010101" pitchFamily="34" charset="-127"/>
                <a:cs typeface="Times New Roman" panose="02020603050405020304" pitchFamily="18" charset="0"/>
              </a:endParaRPr>
            </a:p>
            <a:p>
              <a:pPr marL="228600" indent="-228600" eaLnBrk="1" fontAlgn="base" hangingPunct="1">
                <a:spcBef>
                  <a:spcPct val="0"/>
                </a:spcBef>
                <a:spcAft>
                  <a:spcPct val="0"/>
                </a:spcAft>
                <a:buFont typeface="+mj-lt"/>
                <a:buAutoNum type="alphaUcPeriod"/>
              </a:pPr>
              <a:r>
                <a:rPr lang="vi-VN" altLang="ko-KR" sz="950">
                  <a:latin typeface="LG Smart_H Regular" panose="020B0600000101010101" pitchFamily="34" charset="-127"/>
                  <a:ea typeface="LG Smart_H Regular" panose="020B0600000101010101" pitchFamily="34" charset="-127"/>
                  <a:cs typeface="Times New Roman" panose="02020603050405020304" pitchFamily="18" charset="0"/>
                </a:rPr>
                <a:t>Là </a:t>
              </a:r>
              <a:r>
                <a:rPr lang="vi-VN" altLang="ko-KR" sz="950" dirty="0">
                  <a:latin typeface="LG Smart_H Regular" panose="020B0600000101010101" pitchFamily="34" charset="-127"/>
                  <a:ea typeface="LG Smart_H Regular" panose="020B0600000101010101" pitchFamily="34" charset="-127"/>
                  <a:cs typeface="Times New Roman" panose="02020603050405020304" pitchFamily="18" charset="0"/>
                </a:rPr>
                <a:t>van điện tử 2 vị trí 5 cửa</a:t>
              </a:r>
              <a:endParaRPr lang="ko-KR" altLang="en-US" sz="950" dirty="0">
                <a:latin typeface="LG Smart_H Regular" panose="020B0600000101010101" pitchFamily="34" charset="-127"/>
                <a:ea typeface="LG Smart_H Regular" panose="020B0600000101010101" pitchFamily="34" charset="-127"/>
                <a:cs typeface="Times New Roman" panose="02020603050405020304" pitchFamily="18" charset="0"/>
              </a:endParaRPr>
            </a:p>
          </p:txBody>
        </p:sp>
        <p:pic>
          <p:nvPicPr>
            <p:cNvPr id="77" name="Picture 21"/>
            <p:cNvPicPr>
              <a:picLocks noChangeAspect="1" noChangeArrowheads="1"/>
            </p:cNvPicPr>
            <p:nvPr/>
          </p:nvPicPr>
          <p:blipFill>
            <a:blip r:embed="rId16">
              <a:extLst>
                <a:ext uri="{28A0092B-C50C-407E-A947-70E740481C1C}">
                  <a14:useLocalDpi xmlns:a14="http://schemas.microsoft.com/office/drawing/2010/main" val="0"/>
                </a:ext>
              </a:extLst>
            </a:blip>
            <a:srcRect l="63750" t="30832" r="16875" b="60834"/>
            <a:stretch>
              <a:fillRect/>
            </a:stretch>
          </p:blipFill>
          <p:spPr bwMode="auto">
            <a:xfrm>
              <a:off x="904503" y="5169024"/>
              <a:ext cx="1876425" cy="60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78" name="Rectangle 28"/>
          <p:cNvSpPr>
            <a:spLocks noChangeArrowheads="1"/>
          </p:cNvSpPr>
          <p:nvPr/>
        </p:nvSpPr>
        <p:spPr bwMode="auto">
          <a:xfrm>
            <a:off x="254529" y="3075071"/>
            <a:ext cx="3123902" cy="14080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900">
                <a:solidFill>
                  <a:schemeClr val="tx1"/>
                </a:solidFill>
                <a:latin typeface="돋움" pitchFamily="50" charset="-127"/>
                <a:ea typeface="돋움" pitchFamily="50" charset="-127"/>
              </a:defRPr>
            </a:lvl1pPr>
            <a:lvl2pPr marL="742950" indent="-285750" eaLnBrk="0" hangingPunct="0">
              <a:defRPr kumimoji="1" sz="900">
                <a:solidFill>
                  <a:schemeClr val="tx1"/>
                </a:solidFill>
                <a:latin typeface="돋움" pitchFamily="50" charset="-127"/>
                <a:ea typeface="돋움" pitchFamily="50" charset="-127"/>
              </a:defRPr>
            </a:lvl2pPr>
            <a:lvl3pPr marL="1143000" indent="-228600" eaLnBrk="0" hangingPunct="0">
              <a:defRPr kumimoji="1" sz="900">
                <a:solidFill>
                  <a:schemeClr val="tx1"/>
                </a:solidFill>
                <a:latin typeface="돋움" pitchFamily="50" charset="-127"/>
                <a:ea typeface="돋움" pitchFamily="50" charset="-127"/>
              </a:defRPr>
            </a:lvl3pPr>
            <a:lvl4pPr marL="1600200" indent="-228600" eaLnBrk="0" hangingPunct="0">
              <a:defRPr kumimoji="1" sz="900">
                <a:solidFill>
                  <a:schemeClr val="tx1"/>
                </a:solidFill>
                <a:latin typeface="돋움" pitchFamily="50" charset="-127"/>
                <a:ea typeface="돋움" pitchFamily="50" charset="-127"/>
              </a:defRPr>
            </a:lvl4pPr>
            <a:lvl5pPr marL="2057400" indent="-228600" eaLnBrk="0" hangingPunct="0">
              <a:defRPr kumimoji="1" sz="900">
                <a:solidFill>
                  <a:schemeClr val="tx1"/>
                </a:solidFill>
                <a:latin typeface="돋움" pitchFamily="50" charset="-127"/>
                <a:ea typeface="돋움" pitchFamily="50" charset="-127"/>
              </a:defRPr>
            </a:lvl5pPr>
            <a:lvl6pPr marL="2514600" indent="-228600" eaLnBrk="0" fontAlgn="base" hangingPunct="0">
              <a:spcBef>
                <a:spcPct val="0"/>
              </a:spcBef>
              <a:spcAft>
                <a:spcPct val="0"/>
              </a:spcAft>
              <a:defRPr kumimoji="1" sz="900">
                <a:solidFill>
                  <a:schemeClr val="tx1"/>
                </a:solidFill>
                <a:latin typeface="돋움" pitchFamily="50" charset="-127"/>
                <a:ea typeface="돋움" pitchFamily="50" charset="-127"/>
              </a:defRPr>
            </a:lvl6pPr>
            <a:lvl7pPr marL="2971800" indent="-228600" eaLnBrk="0" fontAlgn="base" hangingPunct="0">
              <a:spcBef>
                <a:spcPct val="0"/>
              </a:spcBef>
              <a:spcAft>
                <a:spcPct val="0"/>
              </a:spcAft>
              <a:defRPr kumimoji="1" sz="900">
                <a:solidFill>
                  <a:schemeClr val="tx1"/>
                </a:solidFill>
                <a:latin typeface="돋움" pitchFamily="50" charset="-127"/>
                <a:ea typeface="돋움" pitchFamily="50" charset="-127"/>
              </a:defRPr>
            </a:lvl7pPr>
            <a:lvl8pPr marL="3429000" indent="-228600" eaLnBrk="0" fontAlgn="base" hangingPunct="0">
              <a:spcBef>
                <a:spcPct val="0"/>
              </a:spcBef>
              <a:spcAft>
                <a:spcPct val="0"/>
              </a:spcAft>
              <a:defRPr kumimoji="1" sz="900">
                <a:solidFill>
                  <a:schemeClr val="tx1"/>
                </a:solidFill>
                <a:latin typeface="돋움" pitchFamily="50" charset="-127"/>
                <a:ea typeface="돋움" pitchFamily="50" charset="-127"/>
              </a:defRPr>
            </a:lvl8pPr>
            <a:lvl9pPr marL="3886200" indent="-228600" eaLnBrk="0" fontAlgn="base" hangingPunct="0">
              <a:spcBef>
                <a:spcPct val="0"/>
              </a:spcBef>
              <a:spcAft>
                <a:spcPct val="0"/>
              </a:spcAft>
              <a:defRPr kumimoji="1" sz="900">
                <a:solidFill>
                  <a:schemeClr val="tx1"/>
                </a:solidFill>
                <a:latin typeface="돋움" pitchFamily="50" charset="-127"/>
                <a:ea typeface="돋움" pitchFamily="50" charset="-127"/>
              </a:defRPr>
            </a:lvl9pPr>
          </a:lstStyle>
          <a:p>
            <a:pPr eaLnBrk="1" fontAlgn="base" hangingPunct="1">
              <a:spcBef>
                <a:spcPct val="0"/>
              </a:spcBef>
              <a:spcAft>
                <a:spcPct val="0"/>
              </a:spcAft>
            </a:pPr>
            <a:r>
              <a:rPr lang="en-US" altLang="ko-KR" sz="950" smtClean="0">
                <a:latin typeface="LG Smart_H Regular" panose="020B0600000101010101" pitchFamily="34" charset="-127"/>
                <a:ea typeface="LG Smart_H Regular" panose="020B0600000101010101" pitchFamily="34" charset="-127"/>
                <a:cs typeface="Times New Roman" panose="02020603050405020304" pitchFamily="18" charset="0"/>
              </a:rPr>
              <a:t>54. </a:t>
            </a:r>
            <a:r>
              <a:rPr lang="vi-VN" altLang="ko-KR" sz="950">
                <a:latin typeface="LG Smart_H Regular" panose="020B0600000101010101" pitchFamily="34" charset="-127"/>
                <a:ea typeface="LG Smart_H Regular" panose="020B0600000101010101" pitchFamily="34" charset="-127"/>
                <a:cs typeface="Times New Roman" panose="02020603050405020304" pitchFamily="18" charset="0"/>
              </a:rPr>
              <a:t>Đâu </a:t>
            </a:r>
            <a:r>
              <a:rPr lang="vi-VN" altLang="ko-KR" sz="950" dirty="0">
                <a:latin typeface="LG Smart_H Regular" panose="020B0600000101010101" pitchFamily="34" charset="-127"/>
                <a:ea typeface="LG Smart_H Regular" panose="020B0600000101010101" pitchFamily="34" charset="-127"/>
                <a:cs typeface="Times New Roman" panose="02020603050405020304" pitchFamily="18" charset="0"/>
              </a:rPr>
              <a:t>không phải là đặc tính của máy nén Screw nén không khí sử dụng nguyên lí thay đổi </a:t>
            </a:r>
            <a:r>
              <a:rPr lang="vi-VN" altLang="ko-KR" sz="950">
                <a:latin typeface="LG Smart_H Regular" panose="020B0600000101010101" pitchFamily="34" charset="-127"/>
                <a:ea typeface="LG Smart_H Regular" panose="020B0600000101010101" pitchFamily="34" charset="-127"/>
                <a:cs typeface="Times New Roman" panose="02020603050405020304" pitchFamily="18" charset="0"/>
              </a:rPr>
              <a:t>tối ưu</a:t>
            </a:r>
            <a:r>
              <a:rPr lang="en-US" altLang="ko-KR" sz="950">
                <a:latin typeface="LG Smart_H Regular" panose="020B0600000101010101" pitchFamily="34" charset="-127"/>
                <a:ea typeface="LG Smart_H Regular" panose="020B0600000101010101" pitchFamily="34" charset="-127"/>
                <a:cs typeface="Times New Roman" panose="02020603050405020304" pitchFamily="18" charset="0"/>
              </a:rPr>
              <a:t> ?        </a:t>
            </a:r>
            <a:endParaRPr lang="en-US" altLang="ko-KR" sz="950" dirty="0">
              <a:latin typeface="LG Smart_H Regular" panose="020B0600000101010101" pitchFamily="34" charset="-127"/>
              <a:ea typeface="LG Smart_H Regular" panose="020B0600000101010101" pitchFamily="34" charset="-127"/>
              <a:cs typeface="Times New Roman" panose="02020603050405020304" pitchFamily="18" charset="0"/>
            </a:endParaRPr>
          </a:p>
          <a:p>
            <a:pPr eaLnBrk="1" fontAlgn="base" hangingPunct="1">
              <a:spcBef>
                <a:spcPct val="0"/>
              </a:spcBef>
              <a:spcAft>
                <a:spcPct val="0"/>
              </a:spcAft>
            </a:pPr>
            <a:endParaRPr lang="en-US" altLang="ko-KR" sz="950" dirty="0">
              <a:latin typeface="LG Smart_H Regular" panose="020B0600000101010101" pitchFamily="34" charset="-127"/>
              <a:ea typeface="LG Smart_H Regular" panose="020B0600000101010101" pitchFamily="34" charset="-127"/>
              <a:cs typeface="Times New Roman" panose="02020603050405020304" pitchFamily="18" charset="0"/>
            </a:endParaRPr>
          </a:p>
          <a:p>
            <a:pPr marL="228600" indent="-228600" eaLnBrk="1" fontAlgn="base" hangingPunct="1">
              <a:spcBef>
                <a:spcPct val="0"/>
              </a:spcBef>
              <a:spcAft>
                <a:spcPct val="0"/>
              </a:spcAft>
              <a:buFont typeface="+mj-lt"/>
              <a:buAutoNum type="alphaUcPeriod"/>
            </a:pPr>
            <a:r>
              <a:rPr lang="vi-VN" altLang="ko-KR" sz="950">
                <a:latin typeface="LG Smart_H Regular" panose="020B0600000101010101" pitchFamily="34" charset="-127"/>
                <a:ea typeface="LG Smart_H Regular" panose="020B0600000101010101" pitchFamily="34" charset="-127"/>
                <a:cs typeface="Times New Roman" panose="02020603050405020304" pitchFamily="18" charset="0"/>
              </a:rPr>
              <a:t>Tiếng </a:t>
            </a:r>
            <a:r>
              <a:rPr lang="vi-VN" altLang="ko-KR" sz="950" dirty="0">
                <a:latin typeface="LG Smart_H Regular" panose="020B0600000101010101" pitchFamily="34" charset="-127"/>
                <a:ea typeface="LG Smart_H Regular" panose="020B0600000101010101" pitchFamily="34" charset="-127"/>
                <a:cs typeface="Times New Roman" panose="02020603050405020304" pitchFamily="18" charset="0"/>
              </a:rPr>
              <a:t>ồn tần số thấp và dễ dàng </a:t>
            </a:r>
            <a:r>
              <a:rPr lang="vi-VN" altLang="ko-KR" sz="950">
                <a:latin typeface="LG Smart_H Regular" panose="020B0600000101010101" pitchFamily="34" charset="-127"/>
                <a:ea typeface="LG Smart_H Regular" panose="020B0600000101010101" pitchFamily="34" charset="-127"/>
                <a:cs typeface="Times New Roman" panose="02020603050405020304" pitchFamily="18" charset="0"/>
              </a:rPr>
              <a:t>loại bỏ</a:t>
            </a:r>
            <a:endParaRPr lang="en-US" altLang="ko-KR" sz="950" dirty="0">
              <a:latin typeface="LG Smart_H Regular" panose="020B0600000101010101" pitchFamily="34" charset="-127"/>
              <a:ea typeface="LG Smart_H Regular" panose="020B0600000101010101" pitchFamily="34" charset="-127"/>
              <a:cs typeface="Times New Roman" panose="02020603050405020304" pitchFamily="18" charset="0"/>
            </a:endParaRPr>
          </a:p>
          <a:p>
            <a:pPr marL="228600" indent="-228600" eaLnBrk="1" fontAlgn="base" hangingPunct="1">
              <a:spcBef>
                <a:spcPct val="0"/>
              </a:spcBef>
              <a:spcAft>
                <a:spcPct val="0"/>
              </a:spcAft>
              <a:buFont typeface="+mj-lt"/>
              <a:buAutoNum type="alphaUcPeriod"/>
            </a:pPr>
            <a:r>
              <a:rPr lang="vi-VN" sz="950">
                <a:latin typeface="LG Smart_H Regular" panose="020B0600000101010101" pitchFamily="34" charset="-127"/>
                <a:ea typeface="LG Smart_H Regular" panose="020B0600000101010101" pitchFamily="34" charset="-127"/>
                <a:cs typeface="Times New Roman" panose="02020603050405020304" pitchFamily="18" charset="0"/>
              </a:rPr>
              <a:t>Không rung và không cần Tank Air</a:t>
            </a:r>
            <a:r>
              <a:rPr lang="en-US" sz="950">
                <a:latin typeface="LG Smart_H Regular" panose="020B0600000101010101" pitchFamily="34" charset="-127"/>
                <a:ea typeface="LG Smart_H Regular" panose="020B0600000101010101" pitchFamily="34" charset="-127"/>
                <a:cs typeface="Times New Roman" panose="02020603050405020304" pitchFamily="18" charset="0"/>
              </a:rPr>
              <a:t> </a:t>
            </a:r>
            <a:r>
              <a:rPr lang="vi-VN" sz="950">
                <a:latin typeface="LG Smart_H Regular" panose="020B0600000101010101" pitchFamily="34" charset="-127"/>
                <a:ea typeface="LG Smart_H Regular" panose="020B0600000101010101" pitchFamily="34" charset="-127"/>
                <a:cs typeface="Times New Roman" panose="02020603050405020304" pitchFamily="18" charset="0"/>
              </a:rPr>
              <a:t>lớn</a:t>
            </a:r>
            <a:r>
              <a:rPr lang="en-US" sz="950">
                <a:latin typeface="LG Smart_H Regular" panose="020B0600000101010101" pitchFamily="34" charset="-127"/>
                <a:ea typeface="LG Smart_H Regular" panose="020B0600000101010101" pitchFamily="34" charset="-127"/>
                <a:cs typeface="Times New Roman" panose="02020603050405020304" pitchFamily="18" charset="0"/>
              </a:rPr>
              <a:t> </a:t>
            </a:r>
          </a:p>
          <a:p>
            <a:pPr marL="228600" indent="-228600" eaLnBrk="1" fontAlgn="base" hangingPunct="1">
              <a:spcBef>
                <a:spcPct val="0"/>
              </a:spcBef>
              <a:spcAft>
                <a:spcPct val="0"/>
              </a:spcAft>
              <a:buFont typeface="+mj-lt"/>
              <a:buAutoNum type="alphaUcPeriod"/>
            </a:pPr>
            <a:r>
              <a:rPr lang="vi-VN" altLang="ko-KR" sz="950">
                <a:latin typeface="LG Smart_H Regular" panose="020B0600000101010101" pitchFamily="34" charset="-127"/>
                <a:ea typeface="LG Smart_H Regular" panose="020B0600000101010101" pitchFamily="34" charset="-127"/>
                <a:cs typeface="Times New Roman" panose="02020603050405020304" pitchFamily="18" charset="0"/>
              </a:rPr>
              <a:t>Có thể tạo ra áp suất lớn và khả năng quay tốc độ cao</a:t>
            </a:r>
            <a:endParaRPr lang="en-US" sz="950" dirty="0">
              <a:latin typeface="LG Smart_H Regular" panose="020B0600000101010101" pitchFamily="34" charset="-127"/>
              <a:ea typeface="LG Smart_H Regular" panose="020B0600000101010101" pitchFamily="34" charset="-127"/>
              <a:cs typeface="Times New Roman" panose="02020603050405020304" pitchFamily="18" charset="0"/>
            </a:endParaRPr>
          </a:p>
          <a:p>
            <a:pPr marL="228600" indent="-228600" eaLnBrk="1" fontAlgn="base" hangingPunct="1">
              <a:spcBef>
                <a:spcPct val="0"/>
              </a:spcBef>
              <a:spcAft>
                <a:spcPct val="0"/>
              </a:spcAft>
              <a:buFont typeface="+mj-lt"/>
              <a:buAutoNum type="alphaUcPeriod"/>
            </a:pPr>
            <a:r>
              <a:rPr lang="vi-VN" sz="950">
                <a:latin typeface="LG Smart_H Regular" panose="020B0600000101010101" pitchFamily="34" charset="-127"/>
                <a:ea typeface="LG Smart_H Regular" panose="020B0600000101010101" pitchFamily="34" charset="-127"/>
                <a:cs typeface="Times New Roman" panose="02020603050405020304" pitchFamily="18" charset="0"/>
              </a:rPr>
              <a:t>Bên </a:t>
            </a:r>
            <a:r>
              <a:rPr lang="vi-VN" sz="950" dirty="0">
                <a:latin typeface="LG Smart_H Regular" panose="020B0600000101010101" pitchFamily="34" charset="-127"/>
                <a:ea typeface="LG Smart_H Regular" panose="020B0600000101010101" pitchFamily="34" charset="-127"/>
                <a:cs typeface="Times New Roman" panose="02020603050405020304" pitchFamily="18" charset="0"/>
              </a:rPr>
              <a:t>trong máy nén có ít  nhiễu loạn </a:t>
            </a:r>
            <a:r>
              <a:rPr lang="vi-VN" sz="950">
                <a:latin typeface="LG Smart_H Regular" panose="020B0600000101010101" pitchFamily="34" charset="-127"/>
                <a:ea typeface="LG Smart_H Regular" panose="020B0600000101010101" pitchFamily="34" charset="-127"/>
                <a:cs typeface="Times New Roman" panose="02020603050405020304" pitchFamily="18" charset="0"/>
              </a:rPr>
              <a:t>nên </a:t>
            </a:r>
            <a:r>
              <a:rPr lang="en-US" sz="950">
                <a:latin typeface="LG Smart_H Regular" panose="020B0600000101010101" pitchFamily="34" charset="-127"/>
                <a:ea typeface="LG Smart_H Regular" panose="020B0600000101010101" pitchFamily="34" charset="-127"/>
                <a:cs typeface="Times New Roman" panose="02020603050405020304" pitchFamily="18" charset="0"/>
              </a:rPr>
              <a:t>    </a:t>
            </a:r>
            <a:r>
              <a:rPr lang="vi-VN" sz="950">
                <a:latin typeface="LG Smart_H Regular" panose="020B0600000101010101" pitchFamily="34" charset="-127"/>
                <a:ea typeface="LG Smart_H Regular" panose="020B0600000101010101" pitchFamily="34" charset="-127"/>
                <a:cs typeface="Times New Roman" panose="02020603050405020304" pitchFamily="18" charset="0"/>
              </a:rPr>
              <a:t>không cần</a:t>
            </a:r>
            <a:r>
              <a:rPr lang="en-US" sz="950">
                <a:latin typeface="LG Smart_H Regular" panose="020B0600000101010101" pitchFamily="34" charset="-127"/>
                <a:ea typeface="LG Smart_H Regular" panose="020B0600000101010101" pitchFamily="34" charset="-127"/>
                <a:cs typeface="Times New Roman" panose="02020603050405020304" pitchFamily="18" charset="0"/>
              </a:rPr>
              <a:t> </a:t>
            </a:r>
            <a:r>
              <a:rPr lang="vi-VN" sz="950">
                <a:latin typeface="LG Smart_H Regular" panose="020B0600000101010101" pitchFamily="34" charset="-127"/>
                <a:ea typeface="LG Smart_H Regular" panose="020B0600000101010101" pitchFamily="34" charset="-127"/>
                <a:cs typeface="Times New Roman" panose="02020603050405020304" pitchFamily="18" charset="0"/>
              </a:rPr>
              <a:t>bôi trơn</a:t>
            </a:r>
            <a:endParaRPr lang="ko-KR" altLang="en-US" sz="950" dirty="0">
              <a:latin typeface="LG Smart_H Regular" panose="020B0600000101010101" pitchFamily="34" charset="-127"/>
              <a:ea typeface="LG Smart_H Regular" panose="020B0600000101010101" pitchFamily="34" charset="-127"/>
              <a:cs typeface="Times New Roman" panose="02020603050405020304" pitchFamily="18" charset="0"/>
            </a:endParaRPr>
          </a:p>
        </p:txBody>
      </p:sp>
      <p:sp>
        <p:nvSpPr>
          <p:cNvPr id="79" name="Rectangle 29"/>
          <p:cNvSpPr>
            <a:spLocks noChangeArrowheads="1"/>
          </p:cNvSpPr>
          <p:nvPr/>
        </p:nvSpPr>
        <p:spPr bwMode="auto">
          <a:xfrm>
            <a:off x="241598" y="1960355"/>
            <a:ext cx="3123902" cy="984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eaLnBrk="0" hangingPunct="0">
              <a:defRPr kumimoji="1" sz="900">
                <a:solidFill>
                  <a:schemeClr val="tx1"/>
                </a:solidFill>
                <a:latin typeface="돋움" pitchFamily="50" charset="-127"/>
                <a:ea typeface="돋움" pitchFamily="50" charset="-127"/>
              </a:defRPr>
            </a:lvl1pPr>
            <a:lvl2pPr marL="742950" indent="-285750" eaLnBrk="0" hangingPunct="0">
              <a:defRPr kumimoji="1" sz="900">
                <a:solidFill>
                  <a:schemeClr val="tx1"/>
                </a:solidFill>
                <a:latin typeface="돋움" pitchFamily="50" charset="-127"/>
                <a:ea typeface="돋움" pitchFamily="50" charset="-127"/>
              </a:defRPr>
            </a:lvl2pPr>
            <a:lvl3pPr marL="1143000" indent="-228600" eaLnBrk="0" hangingPunct="0">
              <a:defRPr kumimoji="1" sz="900">
                <a:solidFill>
                  <a:schemeClr val="tx1"/>
                </a:solidFill>
                <a:latin typeface="돋움" pitchFamily="50" charset="-127"/>
                <a:ea typeface="돋움" pitchFamily="50" charset="-127"/>
              </a:defRPr>
            </a:lvl3pPr>
            <a:lvl4pPr marL="1600200" indent="-228600" eaLnBrk="0" hangingPunct="0">
              <a:defRPr kumimoji="1" sz="900">
                <a:solidFill>
                  <a:schemeClr val="tx1"/>
                </a:solidFill>
                <a:latin typeface="돋움" pitchFamily="50" charset="-127"/>
                <a:ea typeface="돋움" pitchFamily="50" charset="-127"/>
              </a:defRPr>
            </a:lvl4pPr>
            <a:lvl5pPr marL="2057400" indent="-228600" eaLnBrk="0" hangingPunct="0">
              <a:defRPr kumimoji="1" sz="900">
                <a:solidFill>
                  <a:schemeClr val="tx1"/>
                </a:solidFill>
                <a:latin typeface="돋움" pitchFamily="50" charset="-127"/>
                <a:ea typeface="돋움" pitchFamily="50" charset="-127"/>
              </a:defRPr>
            </a:lvl5pPr>
            <a:lvl6pPr marL="2514600" indent="-228600" eaLnBrk="0" fontAlgn="base" hangingPunct="0">
              <a:spcBef>
                <a:spcPct val="0"/>
              </a:spcBef>
              <a:spcAft>
                <a:spcPct val="0"/>
              </a:spcAft>
              <a:defRPr kumimoji="1" sz="900">
                <a:solidFill>
                  <a:schemeClr val="tx1"/>
                </a:solidFill>
                <a:latin typeface="돋움" pitchFamily="50" charset="-127"/>
                <a:ea typeface="돋움" pitchFamily="50" charset="-127"/>
              </a:defRPr>
            </a:lvl6pPr>
            <a:lvl7pPr marL="2971800" indent="-228600" eaLnBrk="0" fontAlgn="base" hangingPunct="0">
              <a:spcBef>
                <a:spcPct val="0"/>
              </a:spcBef>
              <a:spcAft>
                <a:spcPct val="0"/>
              </a:spcAft>
              <a:defRPr kumimoji="1" sz="900">
                <a:solidFill>
                  <a:schemeClr val="tx1"/>
                </a:solidFill>
                <a:latin typeface="돋움" pitchFamily="50" charset="-127"/>
                <a:ea typeface="돋움" pitchFamily="50" charset="-127"/>
              </a:defRPr>
            </a:lvl7pPr>
            <a:lvl8pPr marL="3429000" indent="-228600" eaLnBrk="0" fontAlgn="base" hangingPunct="0">
              <a:spcBef>
                <a:spcPct val="0"/>
              </a:spcBef>
              <a:spcAft>
                <a:spcPct val="0"/>
              </a:spcAft>
              <a:defRPr kumimoji="1" sz="900">
                <a:solidFill>
                  <a:schemeClr val="tx1"/>
                </a:solidFill>
                <a:latin typeface="돋움" pitchFamily="50" charset="-127"/>
                <a:ea typeface="돋움" pitchFamily="50" charset="-127"/>
              </a:defRPr>
            </a:lvl8pPr>
            <a:lvl9pPr marL="3886200" indent="-228600" eaLnBrk="0" fontAlgn="base" hangingPunct="0">
              <a:spcBef>
                <a:spcPct val="0"/>
              </a:spcBef>
              <a:spcAft>
                <a:spcPct val="0"/>
              </a:spcAft>
              <a:defRPr kumimoji="1" sz="900">
                <a:solidFill>
                  <a:schemeClr val="tx1"/>
                </a:solidFill>
                <a:latin typeface="돋움" pitchFamily="50" charset="-127"/>
                <a:ea typeface="돋움" pitchFamily="50" charset="-127"/>
              </a:defRPr>
            </a:lvl9pPr>
          </a:lstStyle>
          <a:p>
            <a:pPr marL="0" indent="0" eaLnBrk="1" fontAlgn="base" hangingPunct="1">
              <a:spcBef>
                <a:spcPct val="0"/>
              </a:spcBef>
              <a:spcAft>
                <a:spcPct val="0"/>
              </a:spcAft>
            </a:pPr>
            <a:r>
              <a:rPr lang="en-US" altLang="ko-KR" sz="950" smtClean="0">
                <a:latin typeface="LG Smart_H Regular" panose="020B0600000101010101" pitchFamily="34" charset="-127"/>
                <a:ea typeface="LG Smart_H Regular" panose="020B0600000101010101" pitchFamily="34" charset="-127"/>
                <a:cs typeface="Times New Roman" panose="02020603050405020304" pitchFamily="18" charset="0"/>
              </a:rPr>
              <a:t>53.  </a:t>
            </a:r>
            <a:r>
              <a:rPr lang="vi-VN" altLang="ko-KR" sz="950">
                <a:latin typeface="LG Smart_H Regular" panose="020B0600000101010101" pitchFamily="34" charset="-127"/>
                <a:ea typeface="LG Smart_H Regular" panose="020B0600000101010101" pitchFamily="34" charset="-127"/>
                <a:cs typeface="Times New Roman" panose="02020603050405020304" pitchFamily="18" charset="0"/>
              </a:rPr>
              <a:t>Định luật nào trong đó thể tích và nhiệt độ tỉ lệ thuận với nhau mà vẫn giữ cho áp suất không khí không đổi</a:t>
            </a:r>
            <a:r>
              <a:rPr lang="en-US" altLang="ko-KR" sz="950">
                <a:latin typeface="LG Smart_H Regular" panose="020B0600000101010101" pitchFamily="34" charset="-127"/>
                <a:ea typeface="LG Smart_H Regular" panose="020B0600000101010101" pitchFamily="34" charset="-127"/>
                <a:cs typeface="Times New Roman" panose="02020603050405020304" pitchFamily="18" charset="0"/>
              </a:rPr>
              <a:t> ?      </a:t>
            </a:r>
          </a:p>
          <a:p>
            <a:pPr eaLnBrk="1" fontAlgn="base" hangingPunct="1">
              <a:lnSpc>
                <a:spcPct val="150000"/>
              </a:lnSpc>
              <a:spcBef>
                <a:spcPct val="0"/>
              </a:spcBef>
              <a:spcAft>
                <a:spcPct val="0"/>
              </a:spcAft>
              <a:buFontTx/>
              <a:buNone/>
            </a:pPr>
            <a:r>
              <a:rPr lang="en-US" altLang="ko-KR" sz="950">
                <a:latin typeface="LG Smart_H Regular" panose="020B0600000101010101" pitchFamily="34" charset="-127"/>
                <a:ea typeface="LG Smart_H Regular" panose="020B0600000101010101" pitchFamily="34" charset="-127"/>
                <a:cs typeface="Times New Roman" panose="02020603050405020304" pitchFamily="18" charset="0"/>
              </a:rPr>
              <a:t>A. </a:t>
            </a:r>
            <a:r>
              <a:rPr lang="vi-VN" altLang="ko-KR" sz="950">
                <a:latin typeface="LG Smart_H Regular" panose="020B0600000101010101" pitchFamily="34" charset="-127"/>
                <a:ea typeface="LG Smart_H Regular" panose="020B0600000101010101" pitchFamily="34" charset="-127"/>
                <a:cs typeface="Times New Roman" panose="02020603050405020304" pitchFamily="18" charset="0"/>
              </a:rPr>
              <a:t>Định luật Pascal</a:t>
            </a:r>
            <a:r>
              <a:rPr lang="ko-KR" altLang="en-US" sz="950">
                <a:latin typeface="LG Smart_H Regular" panose="020B0600000101010101" pitchFamily="34" charset="-127"/>
                <a:ea typeface="LG Smart_H Regular" panose="020B0600000101010101" pitchFamily="34" charset="-127"/>
                <a:cs typeface="Times New Roman" panose="02020603050405020304" pitchFamily="18" charset="0"/>
              </a:rPr>
              <a:t>   </a:t>
            </a:r>
            <a:r>
              <a:rPr lang="en-US" altLang="ko-KR" sz="950">
                <a:latin typeface="LG Smart_H Regular" panose="020B0600000101010101" pitchFamily="34" charset="-127"/>
                <a:ea typeface="LG Smart_H Regular" panose="020B0600000101010101" pitchFamily="34" charset="-127"/>
                <a:cs typeface="Times New Roman" panose="02020603050405020304" pitchFamily="18" charset="0"/>
              </a:rPr>
              <a:t>B.  </a:t>
            </a:r>
            <a:r>
              <a:rPr lang="vi-VN" altLang="ko-KR" sz="950">
                <a:latin typeface="LG Smart_H Regular" panose="020B0600000101010101" pitchFamily="34" charset="-127"/>
                <a:ea typeface="LG Smart_H Regular" panose="020B0600000101010101" pitchFamily="34" charset="-127"/>
                <a:cs typeface="Times New Roman" panose="02020603050405020304" pitchFamily="18" charset="0"/>
              </a:rPr>
              <a:t>Định luật Charles-Boyle</a:t>
            </a:r>
            <a:endParaRPr lang="en-US" altLang="ko-KR" sz="950">
              <a:latin typeface="LG Smart_H Regular" panose="020B0600000101010101" pitchFamily="34" charset="-127"/>
              <a:ea typeface="LG Smart_H Regular" panose="020B0600000101010101" pitchFamily="34" charset="-127"/>
              <a:cs typeface="Times New Roman" panose="02020603050405020304" pitchFamily="18" charset="0"/>
            </a:endParaRPr>
          </a:p>
          <a:p>
            <a:pPr eaLnBrk="1" fontAlgn="base" hangingPunct="1">
              <a:lnSpc>
                <a:spcPct val="60000"/>
              </a:lnSpc>
              <a:spcBef>
                <a:spcPct val="0"/>
              </a:spcBef>
              <a:spcAft>
                <a:spcPct val="0"/>
              </a:spcAft>
              <a:buFontTx/>
              <a:buNone/>
            </a:pPr>
            <a:r>
              <a:rPr lang="en-US" altLang="ko-KR" sz="950">
                <a:latin typeface="LG Smart_H Regular" panose="020B0600000101010101" pitchFamily="34" charset="-127"/>
                <a:ea typeface="LG Smart_H Regular" panose="020B0600000101010101" pitchFamily="34" charset="-127"/>
                <a:cs typeface="Times New Roman" panose="02020603050405020304" pitchFamily="18" charset="0"/>
              </a:rPr>
              <a:t>C. </a:t>
            </a:r>
            <a:r>
              <a:rPr lang="vi-VN" altLang="ko-KR" sz="950">
                <a:latin typeface="LG Smart_H Regular" panose="020B0600000101010101" pitchFamily="34" charset="-127"/>
                <a:ea typeface="LG Smart_H Regular" panose="020B0600000101010101" pitchFamily="34" charset="-127"/>
                <a:cs typeface="Times New Roman" panose="02020603050405020304" pitchFamily="18" charset="0"/>
              </a:rPr>
              <a:t>Định luật</a:t>
            </a:r>
            <a:r>
              <a:rPr lang="ko-KR" altLang="en-US" sz="950">
                <a:latin typeface="LG Smart_H Regular" panose="020B0600000101010101" pitchFamily="34" charset="-127"/>
                <a:ea typeface="LG Smart_H Regular" panose="020B0600000101010101" pitchFamily="34" charset="-127"/>
                <a:cs typeface="Times New Roman" panose="02020603050405020304" pitchFamily="18" charset="0"/>
              </a:rPr>
              <a:t> </a:t>
            </a:r>
            <a:r>
              <a:rPr lang="vi-VN" altLang="ko-KR" sz="950">
                <a:latin typeface="LG Smart_H Regular" panose="020B0600000101010101" pitchFamily="34" charset="-127"/>
                <a:ea typeface="LG Smart_H Regular" panose="020B0600000101010101" pitchFamily="34" charset="-127"/>
                <a:cs typeface="Times New Roman" panose="02020603050405020304" pitchFamily="18" charset="0"/>
              </a:rPr>
              <a:t>Boyle</a:t>
            </a:r>
            <a:r>
              <a:rPr lang="ko-KR" altLang="en-US" sz="950">
                <a:latin typeface="LG Smart_H Regular" panose="020B0600000101010101" pitchFamily="34" charset="-127"/>
                <a:ea typeface="LG Smart_H Regular" panose="020B0600000101010101" pitchFamily="34" charset="-127"/>
                <a:cs typeface="Times New Roman" panose="02020603050405020304" pitchFamily="18" charset="0"/>
              </a:rPr>
              <a:t>    </a:t>
            </a:r>
            <a:r>
              <a:rPr lang="en-US" altLang="ko-KR" sz="950">
                <a:latin typeface="LG Smart_H Regular" panose="020B0600000101010101" pitchFamily="34" charset="-127"/>
                <a:ea typeface="LG Smart_H Regular" panose="020B0600000101010101" pitchFamily="34" charset="-127"/>
                <a:cs typeface="Times New Roman" panose="02020603050405020304" pitchFamily="18" charset="0"/>
              </a:rPr>
              <a:t>D. </a:t>
            </a:r>
            <a:r>
              <a:rPr lang="vi-VN" altLang="ko-KR" sz="950">
                <a:latin typeface="LG Smart_H Regular" panose="020B0600000101010101" pitchFamily="34" charset="-127"/>
                <a:ea typeface="LG Smart_H Regular" panose="020B0600000101010101" pitchFamily="34" charset="-127"/>
                <a:cs typeface="Times New Roman" panose="02020603050405020304" pitchFamily="18" charset="0"/>
              </a:rPr>
              <a:t>Định luật Chales</a:t>
            </a:r>
            <a:endParaRPr lang="ko-KR" altLang="en-US" sz="950">
              <a:latin typeface="LG Smart_H Regular" panose="020B0600000101010101" pitchFamily="34" charset="-127"/>
              <a:ea typeface="LG Smart_H Regular" panose="020B0600000101010101" pitchFamily="34" charset="-127"/>
              <a:cs typeface="Times New Roman" panose="02020603050405020304" pitchFamily="18" charset="0"/>
            </a:endParaRPr>
          </a:p>
          <a:p>
            <a:pPr eaLnBrk="1" fontAlgn="base" hangingPunct="1">
              <a:spcBef>
                <a:spcPct val="0"/>
              </a:spcBef>
              <a:spcAft>
                <a:spcPct val="0"/>
              </a:spcAft>
            </a:pPr>
            <a:endParaRPr lang="ko-KR" altLang="en-US" sz="950" dirty="0">
              <a:latin typeface="LG Smart_H Regular" panose="020B0600000101010101" pitchFamily="34" charset="-127"/>
              <a:ea typeface="LG Smart_H Regular" panose="020B0600000101010101" pitchFamily="34" charset="-127"/>
              <a:cs typeface="Times New Roman" panose="02020603050405020304" pitchFamily="18" charset="0"/>
            </a:endParaRPr>
          </a:p>
        </p:txBody>
      </p:sp>
      <p:grpSp>
        <p:nvGrpSpPr>
          <p:cNvPr id="3" name="Group 2"/>
          <p:cNvGrpSpPr/>
          <p:nvPr/>
        </p:nvGrpSpPr>
        <p:grpSpPr>
          <a:xfrm>
            <a:off x="331004" y="6609185"/>
            <a:ext cx="3124200" cy="1700466"/>
            <a:chOff x="331004" y="6811616"/>
            <a:chExt cx="3124200" cy="1700465"/>
          </a:xfrm>
        </p:grpSpPr>
        <p:sp>
          <p:nvSpPr>
            <p:cNvPr id="80" name="Rectangle 33"/>
            <p:cNvSpPr>
              <a:spLocks noChangeArrowheads="1"/>
            </p:cNvSpPr>
            <p:nvPr/>
          </p:nvSpPr>
          <p:spPr bwMode="auto">
            <a:xfrm>
              <a:off x="331004" y="6811616"/>
              <a:ext cx="3124200" cy="17004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900">
                  <a:solidFill>
                    <a:schemeClr val="tx1"/>
                  </a:solidFill>
                  <a:latin typeface="돋움" pitchFamily="50" charset="-127"/>
                  <a:ea typeface="돋움" pitchFamily="50" charset="-127"/>
                </a:defRPr>
              </a:lvl1pPr>
              <a:lvl2pPr marL="742950" indent="-285750" eaLnBrk="0" hangingPunct="0">
                <a:defRPr kumimoji="1" sz="900">
                  <a:solidFill>
                    <a:schemeClr val="tx1"/>
                  </a:solidFill>
                  <a:latin typeface="돋움" pitchFamily="50" charset="-127"/>
                  <a:ea typeface="돋움" pitchFamily="50" charset="-127"/>
                </a:defRPr>
              </a:lvl2pPr>
              <a:lvl3pPr marL="1143000" indent="-228600" eaLnBrk="0" hangingPunct="0">
                <a:defRPr kumimoji="1" sz="900">
                  <a:solidFill>
                    <a:schemeClr val="tx1"/>
                  </a:solidFill>
                  <a:latin typeface="돋움" pitchFamily="50" charset="-127"/>
                  <a:ea typeface="돋움" pitchFamily="50" charset="-127"/>
                </a:defRPr>
              </a:lvl3pPr>
              <a:lvl4pPr marL="1600200" indent="-228600" eaLnBrk="0" hangingPunct="0">
                <a:defRPr kumimoji="1" sz="900">
                  <a:solidFill>
                    <a:schemeClr val="tx1"/>
                  </a:solidFill>
                  <a:latin typeface="돋움" pitchFamily="50" charset="-127"/>
                  <a:ea typeface="돋움" pitchFamily="50" charset="-127"/>
                </a:defRPr>
              </a:lvl4pPr>
              <a:lvl5pPr marL="2057400" indent="-228600" eaLnBrk="0" hangingPunct="0">
                <a:defRPr kumimoji="1" sz="900">
                  <a:solidFill>
                    <a:schemeClr val="tx1"/>
                  </a:solidFill>
                  <a:latin typeface="돋움" pitchFamily="50" charset="-127"/>
                  <a:ea typeface="돋움" pitchFamily="50" charset="-127"/>
                </a:defRPr>
              </a:lvl5pPr>
              <a:lvl6pPr marL="2514600" indent="-228600" eaLnBrk="0" fontAlgn="base" hangingPunct="0">
                <a:spcBef>
                  <a:spcPct val="0"/>
                </a:spcBef>
                <a:spcAft>
                  <a:spcPct val="0"/>
                </a:spcAft>
                <a:defRPr kumimoji="1" sz="900">
                  <a:solidFill>
                    <a:schemeClr val="tx1"/>
                  </a:solidFill>
                  <a:latin typeface="돋움" pitchFamily="50" charset="-127"/>
                  <a:ea typeface="돋움" pitchFamily="50" charset="-127"/>
                </a:defRPr>
              </a:lvl6pPr>
              <a:lvl7pPr marL="2971800" indent="-228600" eaLnBrk="0" fontAlgn="base" hangingPunct="0">
                <a:spcBef>
                  <a:spcPct val="0"/>
                </a:spcBef>
                <a:spcAft>
                  <a:spcPct val="0"/>
                </a:spcAft>
                <a:defRPr kumimoji="1" sz="900">
                  <a:solidFill>
                    <a:schemeClr val="tx1"/>
                  </a:solidFill>
                  <a:latin typeface="돋움" pitchFamily="50" charset="-127"/>
                  <a:ea typeface="돋움" pitchFamily="50" charset="-127"/>
                </a:defRPr>
              </a:lvl7pPr>
              <a:lvl8pPr marL="3429000" indent="-228600" eaLnBrk="0" fontAlgn="base" hangingPunct="0">
                <a:spcBef>
                  <a:spcPct val="0"/>
                </a:spcBef>
                <a:spcAft>
                  <a:spcPct val="0"/>
                </a:spcAft>
                <a:defRPr kumimoji="1" sz="900">
                  <a:solidFill>
                    <a:schemeClr val="tx1"/>
                  </a:solidFill>
                  <a:latin typeface="돋움" pitchFamily="50" charset="-127"/>
                  <a:ea typeface="돋움" pitchFamily="50" charset="-127"/>
                </a:defRPr>
              </a:lvl8pPr>
              <a:lvl9pPr marL="3886200" indent="-228600" eaLnBrk="0" fontAlgn="base" hangingPunct="0">
                <a:spcBef>
                  <a:spcPct val="0"/>
                </a:spcBef>
                <a:spcAft>
                  <a:spcPct val="0"/>
                </a:spcAft>
                <a:defRPr kumimoji="1" sz="900">
                  <a:solidFill>
                    <a:schemeClr val="tx1"/>
                  </a:solidFill>
                  <a:latin typeface="돋움" pitchFamily="50" charset="-127"/>
                  <a:ea typeface="돋움" pitchFamily="50" charset="-127"/>
                </a:defRPr>
              </a:lvl9pPr>
            </a:lstStyle>
            <a:p>
              <a:pPr eaLnBrk="1" fontAlgn="base" hangingPunct="1">
                <a:spcBef>
                  <a:spcPct val="0"/>
                </a:spcBef>
                <a:spcAft>
                  <a:spcPct val="0"/>
                </a:spcAft>
              </a:pPr>
              <a:r>
                <a:rPr lang="en-US" altLang="ko-KR" sz="950" smtClean="0">
                  <a:latin typeface="LG Smart_H Regular" panose="020B0600000101010101" pitchFamily="34" charset="-127"/>
                  <a:ea typeface="LG Smart_H Regular" panose="020B0600000101010101" pitchFamily="34" charset="-127"/>
                  <a:cs typeface="Times New Roman" panose="02020603050405020304" pitchFamily="18" charset="0"/>
                </a:rPr>
                <a:t>56. </a:t>
              </a:r>
              <a:r>
                <a:rPr lang="vi-VN" altLang="ko-KR" sz="950" smtClean="0">
                  <a:latin typeface="LG Smart_H Regular" panose="020B0600000101010101" pitchFamily="34" charset="-127"/>
                  <a:ea typeface="LG Smart_H Regular" panose="020B0600000101010101" pitchFamily="34" charset="-127"/>
                  <a:cs typeface="Times New Roman" panose="02020603050405020304" pitchFamily="18" charset="0"/>
                </a:rPr>
                <a:t>Xem </a:t>
              </a:r>
              <a:r>
                <a:rPr lang="vi-VN" altLang="ko-KR" sz="950" dirty="0">
                  <a:latin typeface="LG Smart_H Regular" panose="020B0600000101010101" pitchFamily="34" charset="-127"/>
                  <a:ea typeface="LG Smart_H Regular" panose="020B0600000101010101" pitchFamily="34" charset="-127"/>
                  <a:cs typeface="Times New Roman" panose="02020603050405020304" pitchFamily="18" charset="0"/>
                </a:rPr>
                <a:t>xét về cấu trúc của xi lanh khí nén bộ phận nào sử dụng với mục đích ngăn rò rỉ </a:t>
              </a:r>
              <a:r>
                <a:rPr lang="vi-VN" altLang="ko-KR" sz="950">
                  <a:latin typeface="LG Smart_H Regular" panose="020B0600000101010101" pitchFamily="34" charset="-127"/>
                  <a:ea typeface="LG Smart_H Regular" panose="020B0600000101010101" pitchFamily="34" charset="-127"/>
                  <a:cs typeface="Times New Roman" panose="02020603050405020304" pitchFamily="18" charset="0"/>
                </a:rPr>
                <a:t>dầu bên </a:t>
              </a:r>
              <a:r>
                <a:rPr lang="vi-VN" altLang="ko-KR" sz="950" dirty="0">
                  <a:latin typeface="LG Smart_H Regular" panose="020B0600000101010101" pitchFamily="34" charset="-127"/>
                  <a:ea typeface="LG Smart_H Regular" panose="020B0600000101010101" pitchFamily="34" charset="-127"/>
                  <a:cs typeface="Times New Roman" panose="02020603050405020304" pitchFamily="18" charset="0"/>
                </a:rPr>
                <a:t>trong và tránh thâm nhập dị vật từ </a:t>
              </a:r>
              <a:r>
                <a:rPr lang="vi-VN" altLang="ko-KR" sz="950">
                  <a:latin typeface="LG Smart_H Regular" panose="020B0600000101010101" pitchFamily="34" charset="-127"/>
                  <a:ea typeface="LG Smart_H Regular" panose="020B0600000101010101" pitchFamily="34" charset="-127"/>
                  <a:cs typeface="Times New Roman" panose="02020603050405020304" pitchFamily="18" charset="0"/>
                </a:rPr>
                <a:t>bên ngoài</a:t>
              </a:r>
              <a:r>
                <a:rPr lang="en-US" altLang="ko-KR" sz="950">
                  <a:latin typeface="LG Smart_H Regular" panose="020B0600000101010101" pitchFamily="34" charset="-127"/>
                  <a:ea typeface="LG Smart_H Regular" panose="020B0600000101010101" pitchFamily="34" charset="-127"/>
                  <a:cs typeface="Times New Roman" panose="02020603050405020304" pitchFamily="18" charset="0"/>
                </a:rPr>
                <a:t> ?    </a:t>
              </a:r>
              <a:endParaRPr lang="en-US" altLang="ko-KR" sz="950" dirty="0">
                <a:latin typeface="LG Smart_H Regular" panose="020B0600000101010101" pitchFamily="34" charset="-127"/>
                <a:ea typeface="LG Smart_H Regular" panose="020B0600000101010101" pitchFamily="34" charset="-127"/>
                <a:cs typeface="Times New Roman" panose="02020603050405020304" pitchFamily="18" charset="0"/>
              </a:endParaRPr>
            </a:p>
            <a:p>
              <a:pPr eaLnBrk="1" fontAlgn="base" hangingPunct="1">
                <a:spcBef>
                  <a:spcPct val="0"/>
                </a:spcBef>
                <a:spcAft>
                  <a:spcPct val="0"/>
                </a:spcAft>
              </a:pPr>
              <a:r>
                <a:rPr lang="en-US" altLang="ko-KR" sz="950" dirty="0">
                  <a:latin typeface="LG Smart_H Regular" panose="020B0600000101010101" pitchFamily="34" charset="-127"/>
                  <a:ea typeface="LG Smart_H Regular" panose="020B0600000101010101" pitchFamily="34" charset="-127"/>
                  <a:cs typeface="Times New Roman" panose="02020603050405020304" pitchFamily="18" charset="0"/>
                </a:rPr>
                <a:t> </a:t>
              </a:r>
            </a:p>
            <a:p>
              <a:pPr eaLnBrk="1" fontAlgn="base" hangingPunct="1">
                <a:spcBef>
                  <a:spcPct val="0"/>
                </a:spcBef>
                <a:spcAft>
                  <a:spcPct val="0"/>
                </a:spcAft>
              </a:pPr>
              <a:endParaRPr lang="en-US" altLang="ko-KR" sz="950" dirty="0">
                <a:latin typeface="LG Smart_H Regular" panose="020B0600000101010101" pitchFamily="34" charset="-127"/>
                <a:ea typeface="LG Smart_H Regular" panose="020B0600000101010101" pitchFamily="34" charset="-127"/>
                <a:cs typeface="Times New Roman" panose="02020603050405020304" pitchFamily="18" charset="0"/>
              </a:endParaRPr>
            </a:p>
            <a:p>
              <a:pPr eaLnBrk="1" fontAlgn="base" hangingPunct="1">
                <a:spcBef>
                  <a:spcPct val="0"/>
                </a:spcBef>
                <a:spcAft>
                  <a:spcPct val="0"/>
                </a:spcAft>
              </a:pPr>
              <a:endParaRPr lang="en-US" altLang="ko-KR" sz="950" dirty="0">
                <a:latin typeface="LG Smart_H Regular" panose="020B0600000101010101" pitchFamily="34" charset="-127"/>
                <a:ea typeface="LG Smart_H Regular" panose="020B0600000101010101" pitchFamily="34" charset="-127"/>
                <a:cs typeface="Times New Roman" panose="02020603050405020304" pitchFamily="18" charset="0"/>
              </a:endParaRPr>
            </a:p>
            <a:p>
              <a:pPr eaLnBrk="1" fontAlgn="base" hangingPunct="1">
                <a:spcBef>
                  <a:spcPct val="0"/>
                </a:spcBef>
                <a:spcAft>
                  <a:spcPct val="0"/>
                </a:spcAft>
              </a:pPr>
              <a:endParaRPr lang="en-US" altLang="ko-KR" sz="950" dirty="0">
                <a:latin typeface="LG Smart_H Regular" panose="020B0600000101010101" pitchFamily="34" charset="-127"/>
                <a:ea typeface="LG Smart_H Regular" panose="020B0600000101010101" pitchFamily="34" charset="-127"/>
                <a:cs typeface="Times New Roman" panose="02020603050405020304" pitchFamily="18" charset="0"/>
              </a:endParaRPr>
            </a:p>
            <a:p>
              <a:pPr eaLnBrk="1" fontAlgn="base" hangingPunct="1">
                <a:spcBef>
                  <a:spcPct val="0"/>
                </a:spcBef>
                <a:spcAft>
                  <a:spcPct val="0"/>
                </a:spcAft>
              </a:pPr>
              <a:endParaRPr lang="en-US" altLang="ko-KR" sz="950" dirty="0">
                <a:latin typeface="LG Smart_H Regular" panose="020B0600000101010101" pitchFamily="34" charset="-127"/>
                <a:ea typeface="LG Smart_H Regular" panose="020B0600000101010101" pitchFamily="34" charset="-127"/>
                <a:cs typeface="Times New Roman" panose="02020603050405020304" pitchFamily="18" charset="0"/>
              </a:endParaRPr>
            </a:p>
            <a:p>
              <a:pPr eaLnBrk="1" fontAlgn="base" hangingPunct="1">
                <a:spcBef>
                  <a:spcPct val="0"/>
                </a:spcBef>
                <a:spcAft>
                  <a:spcPct val="0"/>
                </a:spcAft>
              </a:pPr>
              <a:endParaRPr lang="en-US" altLang="ko-KR" sz="950" dirty="0">
                <a:latin typeface="LG Smart_H Regular" panose="020B0600000101010101" pitchFamily="34" charset="-127"/>
                <a:ea typeface="LG Smart_H Regular" panose="020B0600000101010101" pitchFamily="34" charset="-127"/>
                <a:cs typeface="Times New Roman" panose="02020603050405020304" pitchFamily="18" charset="0"/>
              </a:endParaRPr>
            </a:p>
            <a:p>
              <a:pPr eaLnBrk="1" fontAlgn="base" hangingPunct="1">
                <a:spcBef>
                  <a:spcPct val="0"/>
                </a:spcBef>
                <a:spcAft>
                  <a:spcPct val="0"/>
                </a:spcAft>
              </a:pPr>
              <a:r>
                <a:rPr lang="en-US" altLang="ko-KR" sz="950">
                  <a:latin typeface="LG Smart_H Regular" panose="020B0600000101010101" pitchFamily="34" charset="-127"/>
                  <a:ea typeface="LG Smart_H Regular" panose="020B0600000101010101" pitchFamily="34" charset="-127"/>
                  <a:cs typeface="Times New Roman" panose="02020603050405020304" pitchFamily="18" charset="0"/>
                </a:rPr>
                <a:t> </a:t>
              </a:r>
              <a:r>
                <a:rPr lang="en-US" altLang="ko-KR" sz="950" smtClean="0">
                  <a:latin typeface="LG Smart_H Regular" panose="020B0600000101010101" pitchFamily="34" charset="-127"/>
                  <a:ea typeface="LG Smart_H Regular" panose="020B0600000101010101" pitchFamily="34" charset="-127"/>
                  <a:cs typeface="Times New Roman" panose="02020603050405020304" pitchFamily="18" charset="0"/>
                </a:rPr>
                <a:t>A.  </a:t>
              </a:r>
              <a:r>
                <a:rPr lang="vi-VN" altLang="ko-KR" sz="950" smtClean="0">
                  <a:latin typeface="LG Smart_H Regular" panose="020B0600000101010101" pitchFamily="34" charset="-127"/>
                  <a:ea typeface="LG Smart_H Regular" panose="020B0600000101010101" pitchFamily="34" charset="-127"/>
                  <a:cs typeface="Times New Roman" panose="02020603050405020304" pitchFamily="18" charset="0"/>
                </a:rPr>
                <a:t>Buồng </a:t>
              </a:r>
              <a:r>
                <a:rPr lang="vi-VN" altLang="ko-KR" sz="950">
                  <a:latin typeface="LG Smart_H Regular" panose="020B0600000101010101" pitchFamily="34" charset="-127"/>
                  <a:ea typeface="LG Smart_H Regular" panose="020B0600000101010101" pitchFamily="34" charset="-127"/>
                  <a:cs typeface="Times New Roman" panose="02020603050405020304" pitchFamily="18" charset="0"/>
                </a:rPr>
                <a:t>piston</a:t>
              </a:r>
              <a:r>
                <a:rPr lang="ko-KR" altLang="en-US" sz="950">
                  <a:latin typeface="LG Smart_H Regular" panose="020B0600000101010101" pitchFamily="34" charset="-127"/>
                  <a:ea typeface="LG Smart_H Regular" panose="020B0600000101010101" pitchFamily="34" charset="-127"/>
                  <a:cs typeface="Times New Roman" panose="02020603050405020304" pitchFamily="18" charset="0"/>
                </a:rPr>
                <a:t>         </a:t>
              </a:r>
              <a:r>
                <a:rPr lang="en-US" altLang="ko-KR" sz="950">
                  <a:latin typeface="LG Smart_H Regular" panose="020B0600000101010101" pitchFamily="34" charset="-127"/>
                  <a:ea typeface="LG Smart_H Regular" panose="020B0600000101010101" pitchFamily="34" charset="-127"/>
                  <a:cs typeface="Times New Roman" panose="02020603050405020304" pitchFamily="18" charset="0"/>
                </a:rPr>
                <a:t>B</a:t>
              </a:r>
              <a:r>
                <a:rPr lang="en-US" altLang="ko-KR" sz="950" smtClean="0">
                  <a:latin typeface="LG Smart_H Regular" panose="020B0600000101010101" pitchFamily="34" charset="-127"/>
                  <a:ea typeface="LG Smart_H Regular" panose="020B0600000101010101" pitchFamily="34" charset="-127"/>
                  <a:cs typeface="Times New Roman" panose="02020603050405020304" pitchFamily="18" charset="0"/>
                </a:rPr>
                <a:t> </a:t>
              </a:r>
              <a:r>
                <a:rPr lang="vi-VN" altLang="ko-KR" sz="950" smtClean="0">
                  <a:latin typeface="LG Smart_H Regular" panose="020B0600000101010101" pitchFamily="34" charset="-127"/>
                  <a:ea typeface="LG Smart_H Regular" panose="020B0600000101010101" pitchFamily="34" charset="-127"/>
                  <a:cs typeface="Times New Roman" panose="02020603050405020304" pitchFamily="18" charset="0"/>
                </a:rPr>
                <a:t>Scrapping </a:t>
              </a:r>
              <a:r>
                <a:rPr lang="vi-VN" altLang="ko-KR" sz="950">
                  <a:latin typeface="LG Smart_H Regular" panose="020B0600000101010101" pitchFamily="34" charset="-127"/>
                  <a:ea typeface="LG Smart_H Regular" panose="020B0600000101010101" pitchFamily="34" charset="-127"/>
                  <a:cs typeface="Times New Roman" panose="02020603050405020304" pitchFamily="18" charset="0"/>
                </a:rPr>
                <a:t>ring</a:t>
              </a:r>
              <a:endParaRPr lang="ko-KR" altLang="en-US" sz="950" dirty="0">
                <a:latin typeface="LG Smart_H Regular" panose="020B0600000101010101" pitchFamily="34" charset="-127"/>
                <a:ea typeface="LG Smart_H Regular" panose="020B0600000101010101" pitchFamily="34" charset="-127"/>
                <a:cs typeface="Times New Roman" panose="02020603050405020304" pitchFamily="18" charset="0"/>
              </a:endParaRPr>
            </a:p>
            <a:p>
              <a:pPr eaLnBrk="1" fontAlgn="base" hangingPunct="1">
                <a:spcBef>
                  <a:spcPct val="0"/>
                </a:spcBef>
                <a:spcAft>
                  <a:spcPct val="0"/>
                </a:spcAft>
              </a:pPr>
              <a:r>
                <a:rPr lang="ko-KR" altLang="en-US" sz="950">
                  <a:latin typeface="LG Smart_H Regular" panose="020B0600000101010101" pitchFamily="34" charset="-127"/>
                  <a:ea typeface="LG Smart_H Regular" panose="020B0600000101010101" pitchFamily="34" charset="-127"/>
                  <a:cs typeface="Times New Roman" panose="02020603050405020304" pitchFamily="18" charset="0"/>
                </a:rPr>
                <a:t> </a:t>
              </a:r>
              <a:r>
                <a:rPr lang="en-US" altLang="ko-KR" sz="950">
                  <a:latin typeface="LG Smart_H Regular" panose="020B0600000101010101" pitchFamily="34" charset="-127"/>
                  <a:ea typeface="LG Smart_H Regular" panose="020B0600000101010101" pitchFamily="34" charset="-127"/>
                  <a:cs typeface="Times New Roman" panose="02020603050405020304" pitchFamily="18" charset="0"/>
                </a:rPr>
                <a:t>C</a:t>
              </a:r>
              <a:r>
                <a:rPr lang="en-US" altLang="ko-KR" sz="950" smtClean="0">
                  <a:latin typeface="LG Smart_H Regular" panose="020B0600000101010101" pitchFamily="34" charset="-127"/>
                  <a:ea typeface="LG Smart_H Regular" panose="020B0600000101010101" pitchFamily="34" charset="-127"/>
                  <a:cs typeface="Times New Roman" panose="02020603050405020304" pitchFamily="18" charset="0"/>
                </a:rPr>
                <a:t>.  </a:t>
              </a:r>
              <a:r>
                <a:rPr lang="vi-VN" altLang="ko-KR" sz="950" smtClean="0">
                  <a:latin typeface="LG Smart_H Regular" panose="020B0600000101010101" pitchFamily="34" charset="-127"/>
                  <a:ea typeface="LG Smart_H Regular" panose="020B0600000101010101" pitchFamily="34" charset="-127"/>
                  <a:cs typeface="Times New Roman" panose="02020603050405020304" pitchFamily="18" charset="0"/>
                </a:rPr>
                <a:t>Vòng </a:t>
              </a:r>
              <a:r>
                <a:rPr lang="vi-VN" altLang="ko-KR" sz="950" dirty="0">
                  <a:latin typeface="LG Smart_H Regular" panose="020B0600000101010101" pitchFamily="34" charset="-127"/>
                  <a:ea typeface="LG Smart_H Regular" panose="020B0600000101010101" pitchFamily="34" charset="-127"/>
                  <a:cs typeface="Times New Roman" panose="02020603050405020304" pitchFamily="18" charset="0"/>
                </a:rPr>
                <a:t>làm </a:t>
              </a:r>
              <a:r>
                <a:rPr lang="vi-VN" altLang="ko-KR" sz="950">
                  <a:latin typeface="LG Smart_H Regular" panose="020B0600000101010101" pitchFamily="34" charset="-127"/>
                  <a:ea typeface="LG Smart_H Regular" panose="020B0600000101010101" pitchFamily="34" charset="-127"/>
                  <a:cs typeface="Times New Roman" panose="02020603050405020304" pitchFamily="18" charset="0"/>
                </a:rPr>
                <a:t>kín</a:t>
              </a:r>
              <a:r>
                <a:rPr lang="ko-KR" altLang="en-US" sz="950">
                  <a:latin typeface="LG Smart_H Regular" panose="020B0600000101010101" pitchFamily="34" charset="-127"/>
                  <a:ea typeface="LG Smart_H Regular" panose="020B0600000101010101" pitchFamily="34" charset="-127"/>
                  <a:cs typeface="Times New Roman" panose="02020603050405020304" pitchFamily="18" charset="0"/>
                </a:rPr>
                <a:t>         </a:t>
              </a:r>
              <a:r>
                <a:rPr lang="en-US" altLang="ko-KR" sz="950" smtClean="0">
                  <a:latin typeface="LG Smart_H Regular" panose="020B0600000101010101" pitchFamily="34" charset="-127"/>
                  <a:ea typeface="LG Smart_H Regular" panose="020B0600000101010101" pitchFamily="34" charset="-127"/>
                  <a:cs typeface="Times New Roman" panose="02020603050405020304" pitchFamily="18" charset="0"/>
                </a:rPr>
                <a:t>D. </a:t>
              </a:r>
              <a:r>
                <a:rPr lang="vi-VN" altLang="ko-KR" sz="950">
                  <a:latin typeface="LG Smart_H Regular" panose="020B0600000101010101" pitchFamily="34" charset="-127"/>
                  <a:ea typeface="LG Smart_H Regular" panose="020B0600000101010101" pitchFamily="34" charset="-127"/>
                  <a:cs typeface="Times New Roman" panose="02020603050405020304" pitchFamily="18" charset="0"/>
                </a:rPr>
                <a:t>Rod cover</a:t>
              </a:r>
              <a:r>
                <a:rPr lang="en-US" altLang="ko-KR" sz="950">
                  <a:latin typeface="LG Smart_H Regular" panose="020B0600000101010101" pitchFamily="34" charset="-127"/>
                  <a:ea typeface="LG Smart_H Regular" panose="020B0600000101010101" pitchFamily="34" charset="-127"/>
                  <a:cs typeface="Times New Roman" panose="02020603050405020304" pitchFamily="18" charset="0"/>
                </a:rPr>
                <a:t> </a:t>
              </a:r>
              <a:endParaRPr lang="ko-KR" altLang="en-US" sz="950" dirty="0">
                <a:latin typeface="LG Smart_H Regular" panose="020B0600000101010101" pitchFamily="34" charset="-127"/>
                <a:ea typeface="LG Smart_H Regular" panose="020B0600000101010101" pitchFamily="34" charset="-127"/>
                <a:cs typeface="Times New Roman" panose="02020603050405020304" pitchFamily="18" charset="0"/>
              </a:endParaRPr>
            </a:p>
          </p:txBody>
        </p:sp>
        <p:pic>
          <p:nvPicPr>
            <p:cNvPr id="81" name="Picture 34"/>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519015" y="7588091"/>
              <a:ext cx="2617788"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84" name="Rectangle 131"/>
          <p:cNvSpPr>
            <a:spLocks noChangeArrowheads="1"/>
          </p:cNvSpPr>
          <p:nvPr/>
        </p:nvSpPr>
        <p:spPr bwMode="auto">
          <a:xfrm>
            <a:off x="307478" y="8481392"/>
            <a:ext cx="3124498" cy="11156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har char="•"/>
              <a:defRPr kumimoji="1" sz="3200">
                <a:solidFill>
                  <a:schemeClr val="tx1"/>
                </a:solidFill>
                <a:latin typeface="굴림" charset="-127"/>
                <a:ea typeface="굴림" charset="-127"/>
              </a:defRPr>
            </a:lvl1pPr>
            <a:lvl2pPr marL="742950" indent="-285750" eaLnBrk="0" hangingPunct="0">
              <a:spcBef>
                <a:spcPct val="20000"/>
              </a:spcBef>
              <a:buChar char="–"/>
              <a:defRPr kumimoji="1" sz="2800">
                <a:solidFill>
                  <a:schemeClr val="tx1"/>
                </a:solidFill>
                <a:latin typeface="굴림" charset="-127"/>
                <a:ea typeface="굴림" charset="-127"/>
              </a:defRPr>
            </a:lvl2pPr>
            <a:lvl3pPr marL="1143000" indent="-228600" eaLnBrk="0" hangingPunct="0">
              <a:spcBef>
                <a:spcPct val="20000"/>
              </a:spcBef>
              <a:buChar char="•"/>
              <a:defRPr kumimoji="1" sz="2400">
                <a:solidFill>
                  <a:schemeClr val="tx1"/>
                </a:solidFill>
                <a:latin typeface="굴림" charset="-127"/>
                <a:ea typeface="굴림" charset="-127"/>
              </a:defRPr>
            </a:lvl3pPr>
            <a:lvl4pPr marL="1600200" indent="-228600" eaLnBrk="0" hangingPunct="0">
              <a:spcBef>
                <a:spcPct val="20000"/>
              </a:spcBef>
              <a:buChar char="–"/>
              <a:defRPr kumimoji="1" sz="2000">
                <a:solidFill>
                  <a:schemeClr val="tx1"/>
                </a:solidFill>
                <a:latin typeface="굴림" charset="-127"/>
                <a:ea typeface="굴림" charset="-127"/>
              </a:defRPr>
            </a:lvl4pPr>
            <a:lvl5pPr marL="2057400" indent="-228600" eaLnBrk="0" hangingPunct="0">
              <a:spcBef>
                <a:spcPct val="20000"/>
              </a:spcBef>
              <a:buChar char="»"/>
              <a:defRPr kumimoji="1" sz="2000">
                <a:solidFill>
                  <a:schemeClr val="tx1"/>
                </a:solidFill>
                <a:latin typeface="굴림" charset="-127"/>
                <a:ea typeface="굴림" charset="-127"/>
              </a:defRPr>
            </a:lvl5pPr>
            <a:lvl6pPr marL="2514600" indent="-228600" eaLnBrk="0" fontAlgn="base" hangingPunct="0">
              <a:spcBef>
                <a:spcPct val="20000"/>
              </a:spcBef>
              <a:spcAft>
                <a:spcPct val="0"/>
              </a:spcAft>
              <a:buChar char="»"/>
              <a:defRPr kumimoji="1" sz="2000">
                <a:solidFill>
                  <a:schemeClr val="tx1"/>
                </a:solidFill>
                <a:latin typeface="굴림" charset="-127"/>
                <a:ea typeface="굴림" charset="-127"/>
              </a:defRPr>
            </a:lvl6pPr>
            <a:lvl7pPr marL="2971800" indent="-228600" eaLnBrk="0" fontAlgn="base" hangingPunct="0">
              <a:spcBef>
                <a:spcPct val="20000"/>
              </a:spcBef>
              <a:spcAft>
                <a:spcPct val="0"/>
              </a:spcAft>
              <a:buChar char="»"/>
              <a:defRPr kumimoji="1" sz="2000">
                <a:solidFill>
                  <a:schemeClr val="tx1"/>
                </a:solidFill>
                <a:latin typeface="굴림" charset="-127"/>
                <a:ea typeface="굴림" charset="-127"/>
              </a:defRPr>
            </a:lvl7pPr>
            <a:lvl8pPr marL="3429000" indent="-228600" eaLnBrk="0" fontAlgn="base" hangingPunct="0">
              <a:spcBef>
                <a:spcPct val="20000"/>
              </a:spcBef>
              <a:spcAft>
                <a:spcPct val="0"/>
              </a:spcAft>
              <a:buChar char="»"/>
              <a:defRPr kumimoji="1" sz="2000">
                <a:solidFill>
                  <a:schemeClr val="tx1"/>
                </a:solidFill>
                <a:latin typeface="굴림" charset="-127"/>
                <a:ea typeface="굴림" charset="-127"/>
              </a:defRPr>
            </a:lvl8pPr>
            <a:lvl9pPr marL="3886200" indent="-228600" eaLnBrk="0" fontAlgn="base" hangingPunct="0">
              <a:spcBef>
                <a:spcPct val="20000"/>
              </a:spcBef>
              <a:spcAft>
                <a:spcPct val="0"/>
              </a:spcAft>
              <a:buChar char="»"/>
              <a:defRPr kumimoji="1" sz="2000">
                <a:solidFill>
                  <a:schemeClr val="tx1"/>
                </a:solidFill>
                <a:latin typeface="굴림" charset="-127"/>
                <a:ea typeface="굴림" charset="-127"/>
              </a:defRPr>
            </a:lvl9pPr>
          </a:lstStyle>
          <a:p>
            <a:pPr eaLnBrk="1" hangingPunct="1">
              <a:spcBef>
                <a:spcPct val="0"/>
              </a:spcBef>
              <a:buNone/>
            </a:pPr>
            <a:r>
              <a:rPr lang="en-US" altLang="ko-KR" sz="950" smtClean="0">
                <a:latin typeface="LG Smart_H Regular" panose="020B0600000101010101" pitchFamily="34" charset="-127"/>
                <a:ea typeface="LG Smart_H Regular" panose="020B0600000101010101" pitchFamily="34" charset="-127"/>
                <a:cs typeface="Times New Roman" panose="02020603050405020304" pitchFamily="18" charset="0"/>
              </a:rPr>
              <a:t>57 </a:t>
            </a:r>
            <a:r>
              <a:rPr lang="vi-VN" altLang="ko-KR" sz="950" smtClean="0">
                <a:latin typeface="LG Smart_H Regular" panose="020B0600000101010101" pitchFamily="34" charset="-127"/>
                <a:ea typeface="LG Smart_H Regular" panose="020B0600000101010101" pitchFamily="34" charset="-127"/>
                <a:cs typeface="Times New Roman" panose="02020603050405020304" pitchFamily="18" charset="0"/>
              </a:rPr>
              <a:t>Chọn </a:t>
            </a:r>
            <a:r>
              <a:rPr lang="vi-VN" altLang="ko-KR" sz="950" dirty="0">
                <a:latin typeface="LG Smart_H Regular" panose="020B0600000101010101" pitchFamily="34" charset="-127"/>
                <a:ea typeface="LG Smart_H Regular" panose="020B0600000101010101" pitchFamily="34" charset="-127"/>
                <a:cs typeface="Times New Roman" panose="02020603050405020304" pitchFamily="18" charset="0"/>
              </a:rPr>
              <a:t>đáp án </a:t>
            </a:r>
            <a:r>
              <a:rPr lang="vi-VN" altLang="ko-KR" sz="950" b="1" dirty="0">
                <a:latin typeface="LG Smart_H Regular" panose="020B0600000101010101" pitchFamily="34" charset="-127"/>
                <a:ea typeface="LG Smart_H Regular" panose="020B0600000101010101" pitchFamily="34" charset="-127"/>
                <a:cs typeface="Times New Roman" panose="02020603050405020304" pitchFamily="18" charset="0"/>
              </a:rPr>
              <a:t>sai</a:t>
            </a:r>
            <a:r>
              <a:rPr lang="vi-VN" altLang="ko-KR" sz="950" dirty="0">
                <a:latin typeface="LG Smart_H Regular" panose="020B0600000101010101" pitchFamily="34" charset="-127"/>
                <a:ea typeface="LG Smart_H Regular" panose="020B0600000101010101" pitchFamily="34" charset="-127"/>
                <a:cs typeface="Times New Roman" panose="02020603050405020304" pitchFamily="18" charset="0"/>
              </a:rPr>
              <a:t> về phương thức làm khô của Air Dryer</a:t>
            </a:r>
            <a:r>
              <a:rPr lang="ko-KR" altLang="en-US" sz="950" dirty="0">
                <a:latin typeface="LG Smart_H Regular" panose="020B0600000101010101" pitchFamily="34" charset="-127"/>
                <a:ea typeface="LG Smart_H Regular" panose="020B0600000101010101" pitchFamily="34" charset="-127"/>
                <a:cs typeface="Times New Roman" panose="02020603050405020304" pitchFamily="18" charset="0"/>
              </a:rPr>
              <a:t> </a:t>
            </a:r>
            <a:r>
              <a:rPr lang="en-US" altLang="ko-KR" sz="950" dirty="0">
                <a:latin typeface="LG Smart_H Regular" panose="020B0600000101010101" pitchFamily="34" charset="-127"/>
                <a:ea typeface="LG Smart_H Regular" panose="020B0600000101010101" pitchFamily="34" charset="-127"/>
                <a:cs typeface="Times New Roman" panose="02020603050405020304" pitchFamily="18" charset="0"/>
              </a:rPr>
              <a:t>?    </a:t>
            </a:r>
          </a:p>
          <a:p>
            <a:pPr eaLnBrk="1" hangingPunct="1">
              <a:spcBef>
                <a:spcPct val="0"/>
              </a:spcBef>
              <a:buFontTx/>
              <a:buNone/>
            </a:pPr>
            <a:r>
              <a:rPr lang="en-US" altLang="ko-KR" sz="950" dirty="0">
                <a:latin typeface="LG Smart_H Regular" panose="020B0600000101010101" pitchFamily="34" charset="-127"/>
                <a:ea typeface="LG Smart_H Regular" panose="020B0600000101010101" pitchFamily="34" charset="-127"/>
                <a:cs typeface="Times New Roman" panose="02020603050405020304" pitchFamily="18" charset="0"/>
              </a:rPr>
              <a:t> </a:t>
            </a:r>
          </a:p>
          <a:p>
            <a:pPr marL="228600" indent="-228600" eaLnBrk="1" hangingPunct="1">
              <a:spcBef>
                <a:spcPct val="0"/>
              </a:spcBef>
              <a:buFont typeface="+mj-lt"/>
              <a:buAutoNum type="alphaUcPeriod"/>
            </a:pPr>
            <a:r>
              <a:rPr lang="vi-VN" altLang="ko-KR" sz="950">
                <a:latin typeface="LG Smart_H Regular" panose="020B0600000101010101" pitchFamily="34" charset="-127"/>
                <a:ea typeface="LG Smart_H Regular" panose="020B0600000101010101" pitchFamily="34" charset="-127"/>
                <a:cs typeface="Times New Roman" panose="02020603050405020304" pitchFamily="18" charset="0"/>
              </a:rPr>
              <a:t>Air </a:t>
            </a:r>
            <a:r>
              <a:rPr lang="vi-VN" altLang="ko-KR" sz="950" dirty="0">
                <a:latin typeface="LG Smart_H Regular" panose="020B0600000101010101" pitchFamily="34" charset="-127"/>
                <a:ea typeface="LG Smart_H Regular" panose="020B0600000101010101" pitchFamily="34" charset="-127"/>
                <a:cs typeface="Times New Roman" panose="02020603050405020304" pitchFamily="18" charset="0"/>
              </a:rPr>
              <a:t>Dryer làm mát bằng </a:t>
            </a:r>
            <a:r>
              <a:rPr lang="vi-VN" altLang="ko-KR" sz="950">
                <a:latin typeface="LG Smart_H Regular" panose="020B0600000101010101" pitchFamily="34" charset="-127"/>
                <a:ea typeface="LG Smart_H Regular" panose="020B0600000101010101" pitchFamily="34" charset="-127"/>
                <a:cs typeface="Times New Roman" panose="02020603050405020304" pitchFamily="18" charset="0"/>
              </a:rPr>
              <a:t>nước</a:t>
            </a:r>
            <a:r>
              <a:rPr lang="ko-KR" altLang="en-US" sz="950">
                <a:latin typeface="LG Smart_H Regular" panose="020B0600000101010101" pitchFamily="34" charset="-127"/>
                <a:ea typeface="LG Smart_H Regular" panose="020B0600000101010101" pitchFamily="34" charset="-127"/>
                <a:cs typeface="Times New Roman" panose="02020603050405020304" pitchFamily="18" charset="0"/>
              </a:rPr>
              <a:t> </a:t>
            </a:r>
            <a:endParaRPr lang="en-US" altLang="ko-KR" sz="950">
              <a:latin typeface="LG Smart_H Regular" panose="020B0600000101010101" pitchFamily="34" charset="-127"/>
              <a:ea typeface="LG Smart_H Regular" panose="020B0600000101010101" pitchFamily="34" charset="-127"/>
              <a:cs typeface="Times New Roman" panose="02020603050405020304" pitchFamily="18" charset="0"/>
            </a:endParaRPr>
          </a:p>
          <a:p>
            <a:pPr marL="228600" indent="-228600" eaLnBrk="1" hangingPunct="1">
              <a:spcBef>
                <a:spcPct val="0"/>
              </a:spcBef>
              <a:buFont typeface="+mj-lt"/>
              <a:buAutoNum type="alphaUcPeriod"/>
            </a:pPr>
            <a:r>
              <a:rPr lang="vi-VN" altLang="ko-KR" sz="950" smtClean="0">
                <a:latin typeface="LG Smart_H Regular" panose="020B0600000101010101" pitchFamily="34" charset="-127"/>
                <a:ea typeface="LG Smart_H Regular" panose="020B0600000101010101" pitchFamily="34" charset="-127"/>
                <a:cs typeface="Times New Roman" panose="02020603050405020304" pitchFamily="18" charset="0"/>
              </a:rPr>
              <a:t>Air </a:t>
            </a:r>
            <a:r>
              <a:rPr lang="vi-VN" altLang="ko-KR" sz="950" dirty="0">
                <a:latin typeface="LG Smart_H Regular" panose="020B0600000101010101" pitchFamily="34" charset="-127"/>
                <a:ea typeface="LG Smart_H Regular" panose="020B0600000101010101" pitchFamily="34" charset="-127"/>
                <a:cs typeface="Times New Roman" panose="02020603050405020304" pitchFamily="18" charset="0"/>
              </a:rPr>
              <a:t>Dryer </a:t>
            </a:r>
            <a:r>
              <a:rPr lang="vi-VN" altLang="ko-KR" sz="950">
                <a:latin typeface="LG Smart_H Regular" panose="020B0600000101010101" pitchFamily="34" charset="-127"/>
                <a:ea typeface="LG Smart_H Regular" panose="020B0600000101010101" pitchFamily="34" charset="-127"/>
                <a:cs typeface="Times New Roman" panose="02020603050405020304" pitchFamily="18" charset="0"/>
              </a:rPr>
              <a:t>hấp </a:t>
            </a:r>
            <a:r>
              <a:rPr lang="vi-VN" altLang="ko-KR" sz="950" smtClean="0">
                <a:latin typeface="LG Smart_H Regular" panose="020B0600000101010101" pitchFamily="34" charset="-127"/>
                <a:ea typeface="LG Smart_H Regular" panose="020B0600000101010101" pitchFamily="34" charset="-127"/>
                <a:cs typeface="Times New Roman" panose="02020603050405020304" pitchFamily="18" charset="0"/>
              </a:rPr>
              <a:t>thụ</a:t>
            </a:r>
            <a:endParaRPr lang="en-US" altLang="ko-KR" sz="950" dirty="0">
              <a:latin typeface="LG Smart_H Regular" panose="020B0600000101010101" pitchFamily="34" charset="-127"/>
              <a:ea typeface="LG Smart_H Regular" panose="020B0600000101010101" pitchFamily="34" charset="-127"/>
              <a:cs typeface="Times New Roman" panose="02020603050405020304" pitchFamily="18" charset="0"/>
            </a:endParaRPr>
          </a:p>
          <a:p>
            <a:pPr marL="228600" indent="-228600" eaLnBrk="1" hangingPunct="1">
              <a:spcBef>
                <a:spcPct val="0"/>
              </a:spcBef>
              <a:buFont typeface="+mj-lt"/>
              <a:buAutoNum type="alphaUcPeriod"/>
            </a:pPr>
            <a:r>
              <a:rPr lang="vi-VN" altLang="ko-KR" sz="950" smtClean="0">
                <a:latin typeface="LG Smart_H Regular" panose="020B0600000101010101" pitchFamily="34" charset="-127"/>
                <a:ea typeface="LG Smart_H Regular" panose="020B0600000101010101" pitchFamily="34" charset="-127"/>
                <a:cs typeface="Times New Roman" panose="02020603050405020304" pitchFamily="18" charset="0"/>
              </a:rPr>
              <a:t>Air </a:t>
            </a:r>
            <a:r>
              <a:rPr lang="vi-VN" altLang="ko-KR" sz="950">
                <a:latin typeface="LG Smart_H Regular" panose="020B0600000101010101" pitchFamily="34" charset="-127"/>
                <a:ea typeface="LG Smart_H Regular" panose="020B0600000101010101" pitchFamily="34" charset="-127"/>
                <a:cs typeface="Times New Roman" panose="02020603050405020304" pitchFamily="18" charset="0"/>
              </a:rPr>
              <a:t>Dryer </a:t>
            </a:r>
            <a:r>
              <a:rPr lang="en-US" altLang="ko-KR" sz="950" smtClean="0">
                <a:latin typeface="LG Smart_H Regular" panose="020B0600000101010101" pitchFamily="34" charset="-127"/>
                <a:ea typeface="LG Smart_H Regular" panose="020B0600000101010101" pitchFamily="34" charset="-127"/>
                <a:cs typeface="Times New Roman" panose="02020603050405020304" pitchFamily="18" charset="0"/>
              </a:rPr>
              <a:t>Làm mát bằng khí gas</a:t>
            </a:r>
            <a:endParaRPr lang="en-US" altLang="ko-KR" sz="950">
              <a:latin typeface="LG Smart_H Regular" panose="020B0600000101010101" pitchFamily="34" charset="-127"/>
              <a:ea typeface="LG Smart_H Regular" panose="020B0600000101010101" pitchFamily="34" charset="-127"/>
              <a:cs typeface="Times New Roman" panose="02020603050405020304" pitchFamily="18" charset="0"/>
            </a:endParaRPr>
          </a:p>
          <a:p>
            <a:pPr marL="228600" indent="-228600" eaLnBrk="1" hangingPunct="1">
              <a:spcBef>
                <a:spcPct val="0"/>
              </a:spcBef>
              <a:buFont typeface="+mj-lt"/>
              <a:buAutoNum type="alphaUcPeriod"/>
            </a:pPr>
            <a:r>
              <a:rPr lang="vi-VN" altLang="ko-KR" sz="950" smtClean="0">
                <a:latin typeface="LG Smart_H Regular" panose="020B0600000101010101" pitchFamily="34" charset="-127"/>
                <a:ea typeface="LG Smart_H Regular" panose="020B0600000101010101" pitchFamily="34" charset="-127"/>
                <a:cs typeface="Times New Roman" panose="02020603050405020304" pitchFamily="18" charset="0"/>
              </a:rPr>
              <a:t>Air </a:t>
            </a:r>
            <a:r>
              <a:rPr lang="vi-VN" altLang="ko-KR" sz="950">
                <a:latin typeface="LG Smart_H Regular" panose="020B0600000101010101" pitchFamily="34" charset="-127"/>
                <a:ea typeface="LG Smart_H Regular" panose="020B0600000101010101" pitchFamily="34" charset="-127"/>
                <a:cs typeface="Times New Roman" panose="02020603050405020304" pitchFamily="18" charset="0"/>
              </a:rPr>
              <a:t>Dryer hút</a:t>
            </a:r>
            <a:r>
              <a:rPr lang="en-US" altLang="ko-KR" sz="950">
                <a:latin typeface="LG Smart_H Regular" panose="020B0600000101010101" pitchFamily="34" charset="-127"/>
                <a:ea typeface="LG Smart_H Regular" panose="020B0600000101010101" pitchFamily="34" charset="-127"/>
                <a:cs typeface="Times New Roman" panose="02020603050405020304" pitchFamily="18" charset="0"/>
              </a:rPr>
              <a:t> ẩm</a:t>
            </a:r>
            <a:endParaRPr lang="ko-KR" altLang="en-US" sz="950" dirty="0">
              <a:latin typeface="LG Smart_H Regular" panose="020B0600000101010101" pitchFamily="34" charset="-127"/>
              <a:ea typeface="LG Smart_H Regular" panose="020B0600000101010101" pitchFamily="34" charset="-127"/>
              <a:cs typeface="Times New Roman" panose="02020603050405020304" pitchFamily="18" charset="0"/>
            </a:endParaRPr>
          </a:p>
        </p:txBody>
      </p:sp>
      <p:sp>
        <p:nvSpPr>
          <p:cNvPr id="71" name="TextBox 70"/>
          <p:cNvSpPr txBox="1"/>
          <p:nvPr/>
        </p:nvSpPr>
        <p:spPr>
          <a:xfrm>
            <a:off x="3187638" y="238013"/>
            <a:ext cx="577974" cy="307777"/>
          </a:xfrm>
          <a:prstGeom prst="rect">
            <a:avLst/>
          </a:prstGeom>
          <a:noFill/>
        </p:spPr>
        <p:txBody>
          <a:bodyPr wrap="square" rtlCol="0">
            <a:spAutoFit/>
          </a:bodyPr>
          <a:lstStyle/>
          <a:p>
            <a:r>
              <a:rPr lang="vi-VN" sz="1400" smtClean="0"/>
              <a:t>Đề1</a:t>
            </a:r>
            <a:endParaRPr lang="en-US" sz="1400"/>
          </a:p>
        </p:txBody>
      </p:sp>
    </p:spTree>
    <p:extLst>
      <p:ext uri="{BB962C8B-B14F-4D97-AF65-F5344CB8AC3E}">
        <p14:creationId xmlns:p14="http://schemas.microsoft.com/office/powerpoint/2010/main" val="747897762"/>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Line 2"/>
          <p:cNvSpPr>
            <a:spLocks noChangeShapeType="1"/>
          </p:cNvSpPr>
          <p:nvPr/>
        </p:nvSpPr>
        <p:spPr bwMode="auto">
          <a:xfrm>
            <a:off x="279400" y="609600"/>
            <a:ext cx="6324600" cy="0"/>
          </a:xfrm>
          <a:prstGeom prst="line">
            <a:avLst/>
          </a:prstGeom>
          <a:noFill/>
          <a:ln w="57150" cmpd="thinThick">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smtClean="0">
              <a:latin typeface="돋움" pitchFamily="50" charset="-127"/>
              <a:ea typeface="돋움" pitchFamily="50" charset="-127"/>
            </a:endParaRPr>
          </a:p>
        </p:txBody>
      </p:sp>
      <p:sp>
        <p:nvSpPr>
          <p:cNvPr id="8196" name="Rectangle 17"/>
          <p:cNvSpPr>
            <a:spLocks noChangeArrowheads="1"/>
          </p:cNvSpPr>
          <p:nvPr/>
        </p:nvSpPr>
        <p:spPr bwMode="auto">
          <a:xfrm>
            <a:off x="304800" y="776288"/>
            <a:ext cx="3124200" cy="890111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rIns="54000"/>
          <a:lstStyle>
            <a:lvl1pPr marL="457200" indent="-457200" eaLnBrk="0" hangingPunct="0">
              <a:defRPr kumimoji="1" sz="900">
                <a:solidFill>
                  <a:schemeClr val="tx1"/>
                </a:solidFill>
                <a:latin typeface="돋움" pitchFamily="50" charset="-127"/>
                <a:ea typeface="돋움" pitchFamily="50" charset="-127"/>
              </a:defRPr>
            </a:lvl1pPr>
            <a:lvl2pPr marL="742950" indent="-285750" eaLnBrk="0" hangingPunct="0">
              <a:defRPr kumimoji="1" sz="900">
                <a:solidFill>
                  <a:schemeClr val="tx1"/>
                </a:solidFill>
                <a:latin typeface="돋움" pitchFamily="50" charset="-127"/>
                <a:ea typeface="돋움" pitchFamily="50" charset="-127"/>
              </a:defRPr>
            </a:lvl2pPr>
            <a:lvl3pPr marL="1143000" indent="-228600" eaLnBrk="0" hangingPunct="0">
              <a:defRPr kumimoji="1" sz="900">
                <a:solidFill>
                  <a:schemeClr val="tx1"/>
                </a:solidFill>
                <a:latin typeface="돋움" pitchFamily="50" charset="-127"/>
                <a:ea typeface="돋움" pitchFamily="50" charset="-127"/>
              </a:defRPr>
            </a:lvl3pPr>
            <a:lvl4pPr marL="1600200" indent="-228600" eaLnBrk="0" hangingPunct="0">
              <a:defRPr kumimoji="1" sz="900">
                <a:solidFill>
                  <a:schemeClr val="tx1"/>
                </a:solidFill>
                <a:latin typeface="돋움" pitchFamily="50" charset="-127"/>
                <a:ea typeface="돋움" pitchFamily="50" charset="-127"/>
              </a:defRPr>
            </a:lvl4pPr>
            <a:lvl5pPr marL="2057400" indent="-228600" eaLnBrk="0" hangingPunct="0">
              <a:defRPr kumimoji="1" sz="900">
                <a:solidFill>
                  <a:schemeClr val="tx1"/>
                </a:solidFill>
                <a:latin typeface="돋움" pitchFamily="50" charset="-127"/>
                <a:ea typeface="돋움" pitchFamily="50" charset="-127"/>
              </a:defRPr>
            </a:lvl5pPr>
            <a:lvl6pPr marL="2514600" indent="-228600" eaLnBrk="0" fontAlgn="base" hangingPunct="0">
              <a:spcBef>
                <a:spcPct val="0"/>
              </a:spcBef>
              <a:spcAft>
                <a:spcPct val="0"/>
              </a:spcAft>
              <a:defRPr kumimoji="1" sz="900">
                <a:solidFill>
                  <a:schemeClr val="tx1"/>
                </a:solidFill>
                <a:latin typeface="돋움" pitchFamily="50" charset="-127"/>
                <a:ea typeface="돋움" pitchFamily="50" charset="-127"/>
              </a:defRPr>
            </a:lvl6pPr>
            <a:lvl7pPr marL="2971800" indent="-228600" eaLnBrk="0" fontAlgn="base" hangingPunct="0">
              <a:spcBef>
                <a:spcPct val="0"/>
              </a:spcBef>
              <a:spcAft>
                <a:spcPct val="0"/>
              </a:spcAft>
              <a:defRPr kumimoji="1" sz="900">
                <a:solidFill>
                  <a:schemeClr val="tx1"/>
                </a:solidFill>
                <a:latin typeface="돋움" pitchFamily="50" charset="-127"/>
                <a:ea typeface="돋움" pitchFamily="50" charset="-127"/>
              </a:defRPr>
            </a:lvl7pPr>
            <a:lvl8pPr marL="3429000" indent="-228600" eaLnBrk="0" fontAlgn="base" hangingPunct="0">
              <a:spcBef>
                <a:spcPct val="0"/>
              </a:spcBef>
              <a:spcAft>
                <a:spcPct val="0"/>
              </a:spcAft>
              <a:defRPr kumimoji="1" sz="900">
                <a:solidFill>
                  <a:schemeClr val="tx1"/>
                </a:solidFill>
                <a:latin typeface="돋움" pitchFamily="50" charset="-127"/>
                <a:ea typeface="돋움" pitchFamily="50" charset="-127"/>
              </a:defRPr>
            </a:lvl8pPr>
            <a:lvl9pPr marL="3886200" indent="-228600" eaLnBrk="0" fontAlgn="base" hangingPunct="0">
              <a:spcBef>
                <a:spcPct val="0"/>
              </a:spcBef>
              <a:spcAft>
                <a:spcPct val="0"/>
              </a:spcAft>
              <a:defRPr kumimoji="1" sz="900">
                <a:solidFill>
                  <a:schemeClr val="tx1"/>
                </a:solidFill>
                <a:latin typeface="돋움" pitchFamily="50" charset="-127"/>
                <a:ea typeface="돋움" pitchFamily="50" charset="-127"/>
              </a:defRPr>
            </a:lvl9pPr>
          </a:lstStyle>
          <a:p>
            <a:pPr eaLnBrk="1" hangingPunct="1"/>
            <a:endParaRPr lang="ko-KR" altLang="ko-KR" smtClean="0"/>
          </a:p>
        </p:txBody>
      </p:sp>
      <p:sp>
        <p:nvSpPr>
          <p:cNvPr id="8197" name="Rectangle 18"/>
          <p:cNvSpPr>
            <a:spLocks noChangeArrowheads="1"/>
          </p:cNvSpPr>
          <p:nvPr/>
        </p:nvSpPr>
        <p:spPr bwMode="auto">
          <a:xfrm>
            <a:off x="3429000" y="776288"/>
            <a:ext cx="3124200" cy="890111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rIns="72000"/>
          <a:lstStyle>
            <a:lvl1pPr marL="457200" indent="-457200" eaLnBrk="0" hangingPunct="0">
              <a:defRPr kumimoji="1" sz="900">
                <a:solidFill>
                  <a:schemeClr val="tx1"/>
                </a:solidFill>
                <a:latin typeface="돋움" pitchFamily="50" charset="-127"/>
                <a:ea typeface="돋움" pitchFamily="50" charset="-127"/>
              </a:defRPr>
            </a:lvl1pPr>
            <a:lvl2pPr marL="742950" indent="-285750" eaLnBrk="0" hangingPunct="0">
              <a:defRPr kumimoji="1" sz="900">
                <a:solidFill>
                  <a:schemeClr val="tx1"/>
                </a:solidFill>
                <a:latin typeface="돋움" pitchFamily="50" charset="-127"/>
                <a:ea typeface="돋움" pitchFamily="50" charset="-127"/>
              </a:defRPr>
            </a:lvl2pPr>
            <a:lvl3pPr marL="1143000" indent="-228600" eaLnBrk="0" hangingPunct="0">
              <a:defRPr kumimoji="1" sz="900">
                <a:solidFill>
                  <a:schemeClr val="tx1"/>
                </a:solidFill>
                <a:latin typeface="돋움" pitchFamily="50" charset="-127"/>
                <a:ea typeface="돋움" pitchFamily="50" charset="-127"/>
              </a:defRPr>
            </a:lvl3pPr>
            <a:lvl4pPr marL="1600200" indent="-228600" eaLnBrk="0" hangingPunct="0">
              <a:defRPr kumimoji="1" sz="900">
                <a:solidFill>
                  <a:schemeClr val="tx1"/>
                </a:solidFill>
                <a:latin typeface="돋움" pitchFamily="50" charset="-127"/>
                <a:ea typeface="돋움" pitchFamily="50" charset="-127"/>
              </a:defRPr>
            </a:lvl4pPr>
            <a:lvl5pPr marL="2057400" indent="-228600" eaLnBrk="0" hangingPunct="0">
              <a:defRPr kumimoji="1" sz="900">
                <a:solidFill>
                  <a:schemeClr val="tx1"/>
                </a:solidFill>
                <a:latin typeface="돋움" pitchFamily="50" charset="-127"/>
                <a:ea typeface="돋움" pitchFamily="50" charset="-127"/>
              </a:defRPr>
            </a:lvl5pPr>
            <a:lvl6pPr marL="2514600" indent="-228600" eaLnBrk="0" fontAlgn="base" hangingPunct="0">
              <a:spcBef>
                <a:spcPct val="0"/>
              </a:spcBef>
              <a:spcAft>
                <a:spcPct val="0"/>
              </a:spcAft>
              <a:defRPr kumimoji="1" sz="900">
                <a:solidFill>
                  <a:schemeClr val="tx1"/>
                </a:solidFill>
                <a:latin typeface="돋움" pitchFamily="50" charset="-127"/>
                <a:ea typeface="돋움" pitchFamily="50" charset="-127"/>
              </a:defRPr>
            </a:lvl6pPr>
            <a:lvl7pPr marL="2971800" indent="-228600" eaLnBrk="0" fontAlgn="base" hangingPunct="0">
              <a:spcBef>
                <a:spcPct val="0"/>
              </a:spcBef>
              <a:spcAft>
                <a:spcPct val="0"/>
              </a:spcAft>
              <a:defRPr kumimoji="1" sz="900">
                <a:solidFill>
                  <a:schemeClr val="tx1"/>
                </a:solidFill>
                <a:latin typeface="돋움" pitchFamily="50" charset="-127"/>
                <a:ea typeface="돋움" pitchFamily="50" charset="-127"/>
              </a:defRPr>
            </a:lvl7pPr>
            <a:lvl8pPr marL="3429000" indent="-228600" eaLnBrk="0" fontAlgn="base" hangingPunct="0">
              <a:spcBef>
                <a:spcPct val="0"/>
              </a:spcBef>
              <a:spcAft>
                <a:spcPct val="0"/>
              </a:spcAft>
              <a:defRPr kumimoji="1" sz="900">
                <a:solidFill>
                  <a:schemeClr val="tx1"/>
                </a:solidFill>
                <a:latin typeface="돋움" pitchFamily="50" charset="-127"/>
                <a:ea typeface="돋움" pitchFamily="50" charset="-127"/>
              </a:defRPr>
            </a:lvl8pPr>
            <a:lvl9pPr marL="3886200" indent="-228600" eaLnBrk="0" fontAlgn="base" hangingPunct="0">
              <a:spcBef>
                <a:spcPct val="0"/>
              </a:spcBef>
              <a:spcAft>
                <a:spcPct val="0"/>
              </a:spcAft>
              <a:defRPr kumimoji="1" sz="900">
                <a:solidFill>
                  <a:schemeClr val="tx1"/>
                </a:solidFill>
                <a:latin typeface="돋움" pitchFamily="50" charset="-127"/>
                <a:ea typeface="돋움" pitchFamily="50" charset="-127"/>
              </a:defRPr>
            </a:lvl9pPr>
          </a:lstStyle>
          <a:p>
            <a:pPr eaLnBrk="1" hangingPunct="1"/>
            <a:endParaRPr lang="ko-KR" altLang="ko-KR" smtClean="0"/>
          </a:p>
        </p:txBody>
      </p:sp>
      <p:sp>
        <p:nvSpPr>
          <p:cNvPr id="6" name="Text Box 48"/>
          <p:cNvSpPr txBox="1">
            <a:spLocks noChangeArrowheads="1"/>
          </p:cNvSpPr>
          <p:nvPr/>
        </p:nvSpPr>
        <p:spPr bwMode="auto">
          <a:xfrm>
            <a:off x="292101" y="817563"/>
            <a:ext cx="1912703"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kumimoji="1" sz="900">
                <a:solidFill>
                  <a:schemeClr val="tx1"/>
                </a:solidFill>
                <a:latin typeface="돋움" pitchFamily="50" charset="-127"/>
                <a:ea typeface="돋움" pitchFamily="50" charset="-127"/>
              </a:defRPr>
            </a:lvl1pPr>
            <a:lvl2pPr marL="742950" indent="-285750" eaLnBrk="0" hangingPunct="0">
              <a:defRPr kumimoji="1" sz="900">
                <a:solidFill>
                  <a:schemeClr val="tx1"/>
                </a:solidFill>
                <a:latin typeface="돋움" pitchFamily="50" charset="-127"/>
                <a:ea typeface="돋움" pitchFamily="50" charset="-127"/>
              </a:defRPr>
            </a:lvl2pPr>
            <a:lvl3pPr marL="1143000" indent="-228600" eaLnBrk="0" hangingPunct="0">
              <a:defRPr kumimoji="1" sz="900">
                <a:solidFill>
                  <a:schemeClr val="tx1"/>
                </a:solidFill>
                <a:latin typeface="돋움" pitchFamily="50" charset="-127"/>
                <a:ea typeface="돋움" pitchFamily="50" charset="-127"/>
              </a:defRPr>
            </a:lvl3pPr>
            <a:lvl4pPr marL="1600200" indent="-228600" eaLnBrk="0" hangingPunct="0">
              <a:defRPr kumimoji="1" sz="900">
                <a:solidFill>
                  <a:schemeClr val="tx1"/>
                </a:solidFill>
                <a:latin typeface="돋움" pitchFamily="50" charset="-127"/>
                <a:ea typeface="돋움" pitchFamily="50" charset="-127"/>
              </a:defRPr>
            </a:lvl4pPr>
            <a:lvl5pPr marL="2057400" indent="-228600" eaLnBrk="0" hangingPunct="0">
              <a:defRPr kumimoji="1" sz="900">
                <a:solidFill>
                  <a:schemeClr val="tx1"/>
                </a:solidFill>
                <a:latin typeface="돋움" pitchFamily="50" charset="-127"/>
                <a:ea typeface="돋움" pitchFamily="50" charset="-127"/>
              </a:defRPr>
            </a:lvl5pPr>
            <a:lvl6pPr marL="2514600" indent="-228600" eaLnBrk="0" fontAlgn="base" hangingPunct="0">
              <a:spcBef>
                <a:spcPct val="0"/>
              </a:spcBef>
              <a:spcAft>
                <a:spcPct val="0"/>
              </a:spcAft>
              <a:defRPr kumimoji="1" sz="900">
                <a:solidFill>
                  <a:schemeClr val="tx1"/>
                </a:solidFill>
                <a:latin typeface="돋움" pitchFamily="50" charset="-127"/>
                <a:ea typeface="돋움" pitchFamily="50" charset="-127"/>
              </a:defRPr>
            </a:lvl6pPr>
            <a:lvl7pPr marL="2971800" indent="-228600" eaLnBrk="0" fontAlgn="base" hangingPunct="0">
              <a:spcBef>
                <a:spcPct val="0"/>
              </a:spcBef>
              <a:spcAft>
                <a:spcPct val="0"/>
              </a:spcAft>
              <a:defRPr kumimoji="1" sz="900">
                <a:solidFill>
                  <a:schemeClr val="tx1"/>
                </a:solidFill>
                <a:latin typeface="돋움" pitchFamily="50" charset="-127"/>
                <a:ea typeface="돋움" pitchFamily="50" charset="-127"/>
              </a:defRPr>
            </a:lvl7pPr>
            <a:lvl8pPr marL="3429000" indent="-228600" eaLnBrk="0" fontAlgn="base" hangingPunct="0">
              <a:spcBef>
                <a:spcPct val="0"/>
              </a:spcBef>
              <a:spcAft>
                <a:spcPct val="0"/>
              </a:spcAft>
              <a:defRPr kumimoji="1" sz="900">
                <a:solidFill>
                  <a:schemeClr val="tx1"/>
                </a:solidFill>
                <a:latin typeface="돋움" pitchFamily="50" charset="-127"/>
                <a:ea typeface="돋움" pitchFamily="50" charset="-127"/>
              </a:defRPr>
            </a:lvl8pPr>
            <a:lvl9pPr marL="3886200" indent="-228600" eaLnBrk="0" fontAlgn="base" hangingPunct="0">
              <a:spcBef>
                <a:spcPct val="0"/>
              </a:spcBef>
              <a:spcAft>
                <a:spcPct val="0"/>
              </a:spcAft>
              <a:defRPr kumimoji="1" sz="900">
                <a:solidFill>
                  <a:schemeClr val="tx1"/>
                </a:solidFill>
                <a:latin typeface="돋움" pitchFamily="50" charset="-127"/>
                <a:ea typeface="돋움" pitchFamily="50" charset="-127"/>
              </a:defRPr>
            </a:lvl9pPr>
          </a:lstStyle>
          <a:p>
            <a:pPr eaLnBrk="1" hangingPunct="1"/>
            <a:r>
              <a:rPr lang="en-US" altLang="ko-KR" sz="1000" b="1" smtClean="0"/>
              <a:t>※ Khí nén : </a:t>
            </a:r>
            <a:r>
              <a:rPr lang="vi-VN" altLang="ko-KR" sz="1000" b="1" smtClean="0"/>
              <a:t>câu </a:t>
            </a:r>
            <a:r>
              <a:rPr lang="en-US" altLang="ko-KR" sz="1000" b="1"/>
              <a:t>4</a:t>
            </a:r>
            <a:r>
              <a:rPr lang="en-US" altLang="ko-KR" sz="1000" b="1" smtClean="0"/>
              <a:t>1</a:t>
            </a:r>
            <a:r>
              <a:rPr lang="ko-KR" altLang="en-US" sz="1000" b="1" smtClean="0"/>
              <a:t> </a:t>
            </a:r>
            <a:r>
              <a:rPr lang="en-US" altLang="ko-KR" sz="1000" b="1" dirty="0" smtClean="0"/>
              <a:t>~ </a:t>
            </a:r>
            <a:r>
              <a:rPr lang="vi-VN" altLang="ko-KR" sz="1000" b="1" smtClean="0"/>
              <a:t>câu </a:t>
            </a:r>
            <a:r>
              <a:rPr lang="en-US" altLang="ko-KR" sz="1000" b="1" dirty="0"/>
              <a:t>6</a:t>
            </a:r>
            <a:r>
              <a:rPr lang="en-US" altLang="ko-KR" sz="1000" b="1" smtClean="0"/>
              <a:t>0</a:t>
            </a:r>
            <a:endParaRPr lang="ko-KR" altLang="en-US" sz="1000" b="1" dirty="0" smtClean="0"/>
          </a:p>
        </p:txBody>
      </p:sp>
      <p:sp>
        <p:nvSpPr>
          <p:cNvPr id="7" name="Rectangle 131"/>
          <p:cNvSpPr>
            <a:spLocks noChangeArrowheads="1"/>
          </p:cNvSpPr>
          <p:nvPr/>
        </p:nvSpPr>
        <p:spPr bwMode="auto">
          <a:xfrm>
            <a:off x="304800" y="1211172"/>
            <a:ext cx="3124200"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har char="•"/>
              <a:defRPr kumimoji="1" sz="3200">
                <a:solidFill>
                  <a:schemeClr val="tx1"/>
                </a:solidFill>
                <a:latin typeface="굴림" charset="-127"/>
                <a:ea typeface="굴림" charset="-127"/>
              </a:defRPr>
            </a:lvl1pPr>
            <a:lvl2pPr marL="742950" indent="-285750" eaLnBrk="0" hangingPunct="0">
              <a:spcBef>
                <a:spcPct val="20000"/>
              </a:spcBef>
              <a:buChar char="–"/>
              <a:defRPr kumimoji="1" sz="2800">
                <a:solidFill>
                  <a:schemeClr val="tx1"/>
                </a:solidFill>
                <a:latin typeface="굴림" charset="-127"/>
                <a:ea typeface="굴림" charset="-127"/>
              </a:defRPr>
            </a:lvl2pPr>
            <a:lvl3pPr marL="1143000" indent="-228600" eaLnBrk="0" hangingPunct="0">
              <a:spcBef>
                <a:spcPct val="20000"/>
              </a:spcBef>
              <a:buChar char="•"/>
              <a:defRPr kumimoji="1" sz="2400">
                <a:solidFill>
                  <a:schemeClr val="tx1"/>
                </a:solidFill>
                <a:latin typeface="굴림" charset="-127"/>
                <a:ea typeface="굴림" charset="-127"/>
              </a:defRPr>
            </a:lvl3pPr>
            <a:lvl4pPr marL="1600200" indent="-228600" eaLnBrk="0" hangingPunct="0">
              <a:spcBef>
                <a:spcPct val="20000"/>
              </a:spcBef>
              <a:buChar char="–"/>
              <a:defRPr kumimoji="1" sz="2000">
                <a:solidFill>
                  <a:schemeClr val="tx1"/>
                </a:solidFill>
                <a:latin typeface="굴림" charset="-127"/>
                <a:ea typeface="굴림" charset="-127"/>
              </a:defRPr>
            </a:lvl4pPr>
            <a:lvl5pPr marL="2057400" indent="-228600" eaLnBrk="0" hangingPunct="0">
              <a:spcBef>
                <a:spcPct val="20000"/>
              </a:spcBef>
              <a:buChar char="»"/>
              <a:defRPr kumimoji="1" sz="2000">
                <a:solidFill>
                  <a:schemeClr val="tx1"/>
                </a:solidFill>
                <a:latin typeface="굴림" charset="-127"/>
                <a:ea typeface="굴림" charset="-127"/>
              </a:defRPr>
            </a:lvl5pPr>
            <a:lvl6pPr marL="2514600" indent="-228600" eaLnBrk="0" fontAlgn="base" hangingPunct="0">
              <a:spcBef>
                <a:spcPct val="20000"/>
              </a:spcBef>
              <a:spcAft>
                <a:spcPct val="0"/>
              </a:spcAft>
              <a:buChar char="»"/>
              <a:defRPr kumimoji="1" sz="2000">
                <a:solidFill>
                  <a:schemeClr val="tx1"/>
                </a:solidFill>
                <a:latin typeface="굴림" charset="-127"/>
                <a:ea typeface="굴림" charset="-127"/>
              </a:defRPr>
            </a:lvl6pPr>
            <a:lvl7pPr marL="2971800" indent="-228600" eaLnBrk="0" fontAlgn="base" hangingPunct="0">
              <a:spcBef>
                <a:spcPct val="20000"/>
              </a:spcBef>
              <a:spcAft>
                <a:spcPct val="0"/>
              </a:spcAft>
              <a:buChar char="»"/>
              <a:defRPr kumimoji="1" sz="2000">
                <a:solidFill>
                  <a:schemeClr val="tx1"/>
                </a:solidFill>
                <a:latin typeface="굴림" charset="-127"/>
                <a:ea typeface="굴림" charset="-127"/>
              </a:defRPr>
            </a:lvl7pPr>
            <a:lvl8pPr marL="3429000" indent="-228600" eaLnBrk="0" fontAlgn="base" hangingPunct="0">
              <a:spcBef>
                <a:spcPct val="20000"/>
              </a:spcBef>
              <a:spcAft>
                <a:spcPct val="0"/>
              </a:spcAft>
              <a:buChar char="»"/>
              <a:defRPr kumimoji="1" sz="2000">
                <a:solidFill>
                  <a:schemeClr val="tx1"/>
                </a:solidFill>
                <a:latin typeface="굴림" charset="-127"/>
                <a:ea typeface="굴림" charset="-127"/>
              </a:defRPr>
            </a:lvl8pPr>
            <a:lvl9pPr marL="3886200" indent="-228600" eaLnBrk="0" fontAlgn="base" hangingPunct="0">
              <a:spcBef>
                <a:spcPct val="20000"/>
              </a:spcBef>
              <a:spcAft>
                <a:spcPct val="0"/>
              </a:spcAft>
              <a:buChar char="»"/>
              <a:defRPr kumimoji="1" sz="2000">
                <a:solidFill>
                  <a:schemeClr val="tx1"/>
                </a:solidFill>
                <a:latin typeface="굴림" charset="-127"/>
                <a:ea typeface="굴림" charset="-127"/>
              </a:defRPr>
            </a:lvl9pPr>
          </a:lstStyle>
          <a:p>
            <a:pPr eaLnBrk="1" fontAlgn="auto" hangingPunct="1">
              <a:spcBef>
                <a:spcPct val="0"/>
              </a:spcBef>
              <a:spcAft>
                <a:spcPts val="0"/>
              </a:spcAft>
              <a:buFontTx/>
              <a:buNone/>
            </a:pPr>
            <a:r>
              <a:rPr lang="en-US" altLang="ko-KR" sz="1200" smtClean="0">
                <a:latin typeface="Times New Roman" panose="02020603050405020304" pitchFamily="18" charset="0"/>
                <a:ea typeface="LG Smart_H Regular" panose="020B0600000101010101" pitchFamily="34" charset="-127"/>
                <a:cs typeface="Times New Roman" panose="02020603050405020304" pitchFamily="18" charset="0"/>
              </a:rPr>
              <a:t>41. </a:t>
            </a:r>
            <a:r>
              <a:rPr lang="vi-VN" altLang="ko-KR" sz="1200" dirty="0">
                <a:latin typeface="Times New Roman" panose="02020603050405020304" pitchFamily="18" charset="0"/>
                <a:ea typeface="LG Smart_H Regular" panose="020B0600000101010101" pitchFamily="34" charset="-127"/>
                <a:cs typeface="Times New Roman" panose="02020603050405020304" pitchFamily="18" charset="0"/>
              </a:rPr>
              <a:t>Chọn đáp án sai về phương thức làm khô của Air Dryer</a:t>
            </a:r>
            <a:r>
              <a:rPr lang="ko-KR" altLang="en-US" sz="1200" dirty="0">
                <a:latin typeface="Times New Roman" panose="02020603050405020304" pitchFamily="18" charset="0"/>
                <a:ea typeface="LG Smart_H Regular" panose="020B0600000101010101" pitchFamily="34" charset="-127"/>
                <a:cs typeface="Times New Roman" panose="02020603050405020304" pitchFamily="18" charset="0"/>
              </a:rPr>
              <a:t> </a:t>
            </a:r>
            <a:r>
              <a:rPr lang="en-US" altLang="ko-KR" sz="1200" dirty="0">
                <a:latin typeface="Times New Roman" panose="02020603050405020304" pitchFamily="18" charset="0"/>
                <a:ea typeface="LG Smart_H Regular" panose="020B0600000101010101" pitchFamily="34" charset="-127"/>
                <a:cs typeface="Times New Roman" panose="02020603050405020304" pitchFamily="18" charset="0"/>
              </a:rPr>
              <a:t>?    </a:t>
            </a:r>
          </a:p>
          <a:p>
            <a:pPr eaLnBrk="1" fontAlgn="auto" hangingPunct="1">
              <a:spcBef>
                <a:spcPct val="0"/>
              </a:spcBef>
              <a:spcAft>
                <a:spcPts val="0"/>
              </a:spcAft>
              <a:buFontTx/>
              <a:buNone/>
            </a:pPr>
            <a:r>
              <a:rPr lang="en-US" altLang="ko-KR" sz="1200" dirty="0">
                <a:latin typeface="Times New Roman" panose="02020603050405020304" pitchFamily="18" charset="0"/>
                <a:ea typeface="LG Smart_H Regular" panose="020B0600000101010101" pitchFamily="34" charset="-127"/>
                <a:cs typeface="Times New Roman" panose="02020603050405020304" pitchFamily="18" charset="0"/>
              </a:rPr>
              <a:t> </a:t>
            </a:r>
          </a:p>
          <a:p>
            <a:pPr eaLnBrk="1" fontAlgn="auto" hangingPunct="1">
              <a:spcBef>
                <a:spcPct val="0"/>
              </a:spcBef>
              <a:spcAft>
                <a:spcPts val="0"/>
              </a:spcAft>
              <a:buFontTx/>
              <a:buNone/>
            </a:pPr>
            <a:r>
              <a:rPr lang="en-US" altLang="ko-KR" sz="1200">
                <a:latin typeface="Times New Roman" panose="02020603050405020304" pitchFamily="18" charset="0"/>
                <a:ea typeface="LG Smart_H Regular" panose="020B0600000101010101" pitchFamily="34" charset="-127"/>
                <a:cs typeface="Times New Roman" panose="02020603050405020304" pitchFamily="18" charset="0"/>
              </a:rPr>
              <a:t> </a:t>
            </a:r>
            <a:r>
              <a:rPr lang="en-US" altLang="ko-KR" sz="1200" smtClean="0">
                <a:latin typeface="Times New Roman" panose="02020603050405020304" pitchFamily="18" charset="0"/>
                <a:ea typeface="LG Smart_H Regular" panose="020B0600000101010101" pitchFamily="34" charset="-127"/>
                <a:cs typeface="Times New Roman" panose="02020603050405020304" pitchFamily="18" charset="0"/>
              </a:rPr>
              <a:t>A. </a:t>
            </a:r>
            <a:r>
              <a:rPr lang="vi-VN" altLang="ko-KR" sz="1200" dirty="0">
                <a:latin typeface="Times New Roman" panose="02020603050405020304" pitchFamily="18" charset="0"/>
                <a:ea typeface="LG Smart_H Regular" panose="020B0600000101010101" pitchFamily="34" charset="-127"/>
                <a:cs typeface="Times New Roman" panose="02020603050405020304" pitchFamily="18" charset="0"/>
              </a:rPr>
              <a:t>Air Dryer làm mát bằng </a:t>
            </a:r>
            <a:r>
              <a:rPr lang="vi-VN" altLang="ko-KR" sz="1200">
                <a:latin typeface="Times New Roman" panose="02020603050405020304" pitchFamily="18" charset="0"/>
                <a:ea typeface="LG Smart_H Regular" panose="020B0600000101010101" pitchFamily="34" charset="-127"/>
                <a:cs typeface="Times New Roman" panose="02020603050405020304" pitchFamily="18" charset="0"/>
              </a:rPr>
              <a:t>nước</a:t>
            </a:r>
            <a:r>
              <a:rPr lang="ko-KR" altLang="en-US" sz="1200">
                <a:latin typeface="Times New Roman" panose="02020603050405020304" pitchFamily="18" charset="0"/>
                <a:ea typeface="LG Smart_H Regular" panose="020B0600000101010101" pitchFamily="34" charset="-127"/>
                <a:cs typeface="Times New Roman" panose="02020603050405020304" pitchFamily="18" charset="0"/>
              </a:rPr>
              <a:t> </a:t>
            </a:r>
            <a:endParaRPr lang="en-US" altLang="ko-KR" sz="1200">
              <a:latin typeface="Times New Roman" panose="02020603050405020304" pitchFamily="18" charset="0"/>
              <a:ea typeface="LG Smart_H Regular" panose="020B0600000101010101" pitchFamily="34" charset="-127"/>
              <a:cs typeface="Times New Roman" panose="02020603050405020304" pitchFamily="18" charset="0"/>
            </a:endParaRPr>
          </a:p>
          <a:p>
            <a:pPr eaLnBrk="1" fontAlgn="auto" hangingPunct="1">
              <a:spcBef>
                <a:spcPct val="0"/>
              </a:spcBef>
              <a:spcAft>
                <a:spcPts val="0"/>
              </a:spcAft>
              <a:buFontTx/>
              <a:buNone/>
            </a:pPr>
            <a:r>
              <a:rPr lang="en-US" altLang="ko-KR" sz="1200">
                <a:latin typeface="Times New Roman" panose="02020603050405020304" pitchFamily="18" charset="0"/>
                <a:ea typeface="LG Smart_H Regular" panose="020B0600000101010101" pitchFamily="34" charset="-127"/>
                <a:cs typeface="Times New Roman" panose="02020603050405020304" pitchFamily="18" charset="0"/>
              </a:rPr>
              <a:t> </a:t>
            </a:r>
            <a:r>
              <a:rPr lang="en-US" altLang="ko-KR" sz="1200" smtClean="0">
                <a:latin typeface="Times New Roman" panose="02020603050405020304" pitchFamily="18" charset="0"/>
                <a:ea typeface="LG Smart_H Regular" panose="020B0600000101010101" pitchFamily="34" charset="-127"/>
                <a:cs typeface="Times New Roman" panose="02020603050405020304" pitchFamily="18" charset="0"/>
              </a:rPr>
              <a:t>B.</a:t>
            </a:r>
            <a:r>
              <a:rPr lang="ko-KR" altLang="en-US" sz="1200" smtClean="0">
                <a:latin typeface="Times New Roman" panose="02020603050405020304" pitchFamily="18" charset="0"/>
                <a:ea typeface="LG Smart_H Regular" panose="020B0600000101010101" pitchFamily="34" charset="-127"/>
                <a:cs typeface="Times New Roman" panose="02020603050405020304" pitchFamily="18" charset="0"/>
              </a:rPr>
              <a:t> </a:t>
            </a:r>
            <a:r>
              <a:rPr lang="vi-VN" altLang="ko-KR" sz="1200" dirty="0">
                <a:latin typeface="Times New Roman" panose="02020603050405020304" pitchFamily="18" charset="0"/>
                <a:ea typeface="LG Smart_H Regular" panose="020B0600000101010101" pitchFamily="34" charset="-127"/>
                <a:cs typeface="Times New Roman" panose="02020603050405020304" pitchFamily="18" charset="0"/>
              </a:rPr>
              <a:t>Air Dryer hấp thụ</a:t>
            </a:r>
            <a:endParaRPr lang="en-US" altLang="ko-KR" sz="1200" dirty="0">
              <a:latin typeface="Times New Roman" panose="02020603050405020304" pitchFamily="18" charset="0"/>
              <a:ea typeface="LG Smart_H Regular" panose="020B0600000101010101" pitchFamily="34" charset="-127"/>
              <a:cs typeface="Times New Roman" panose="02020603050405020304" pitchFamily="18" charset="0"/>
            </a:endParaRPr>
          </a:p>
          <a:p>
            <a:pPr eaLnBrk="1" fontAlgn="auto" hangingPunct="1">
              <a:spcBef>
                <a:spcPct val="0"/>
              </a:spcBef>
              <a:spcAft>
                <a:spcPts val="0"/>
              </a:spcAft>
              <a:buFontTx/>
              <a:buNone/>
            </a:pPr>
            <a:r>
              <a:rPr lang="ko-KR" altLang="en-US" sz="1200">
                <a:latin typeface="Times New Roman" panose="02020603050405020304" pitchFamily="18" charset="0"/>
                <a:ea typeface="LG Smart_H Regular" panose="020B0600000101010101" pitchFamily="34" charset="-127"/>
                <a:cs typeface="Times New Roman" panose="02020603050405020304" pitchFamily="18" charset="0"/>
              </a:rPr>
              <a:t> </a:t>
            </a:r>
            <a:r>
              <a:rPr lang="en-US" altLang="ko-KR" sz="1200" smtClean="0">
                <a:latin typeface="Times New Roman" panose="02020603050405020304" pitchFamily="18" charset="0"/>
                <a:ea typeface="LG Smart_H Regular" panose="020B0600000101010101" pitchFamily="34" charset="-127"/>
                <a:cs typeface="Times New Roman" panose="02020603050405020304" pitchFamily="18" charset="0"/>
              </a:rPr>
              <a:t>C.</a:t>
            </a:r>
            <a:r>
              <a:rPr lang="ko-KR" altLang="en-US" sz="1200" smtClean="0">
                <a:latin typeface="Times New Roman" panose="02020603050405020304" pitchFamily="18" charset="0"/>
                <a:ea typeface="LG Smart_H Regular" panose="020B0600000101010101" pitchFamily="34" charset="-127"/>
                <a:cs typeface="Times New Roman" panose="02020603050405020304" pitchFamily="18" charset="0"/>
              </a:rPr>
              <a:t> </a:t>
            </a:r>
            <a:r>
              <a:rPr lang="vi-VN" altLang="ko-KR" sz="1200" dirty="0">
                <a:latin typeface="Times New Roman" panose="02020603050405020304" pitchFamily="18" charset="0"/>
                <a:ea typeface="LG Smart_H Regular" panose="020B0600000101010101" pitchFamily="34" charset="-127"/>
                <a:cs typeface="Times New Roman" panose="02020603050405020304" pitchFamily="18" charset="0"/>
              </a:rPr>
              <a:t>Air Dryer loại làm </a:t>
            </a:r>
            <a:r>
              <a:rPr lang="vi-VN" altLang="ko-KR" sz="1200">
                <a:latin typeface="Times New Roman" panose="02020603050405020304" pitchFamily="18" charset="0"/>
                <a:ea typeface="LG Smart_H Regular" panose="020B0600000101010101" pitchFamily="34" charset="-127"/>
                <a:cs typeface="Times New Roman" panose="02020603050405020304" pitchFamily="18" charset="0"/>
              </a:rPr>
              <a:t>mát  </a:t>
            </a:r>
            <a:endParaRPr lang="en-US" altLang="ko-KR" sz="1200">
              <a:latin typeface="Times New Roman" panose="02020603050405020304" pitchFamily="18" charset="0"/>
              <a:ea typeface="LG Smart_H Regular" panose="020B0600000101010101" pitchFamily="34" charset="-127"/>
              <a:cs typeface="Times New Roman" panose="02020603050405020304" pitchFamily="18" charset="0"/>
            </a:endParaRPr>
          </a:p>
          <a:p>
            <a:pPr eaLnBrk="1" fontAlgn="auto" hangingPunct="1">
              <a:spcBef>
                <a:spcPct val="0"/>
              </a:spcBef>
              <a:spcAft>
                <a:spcPts val="0"/>
              </a:spcAft>
              <a:buFontTx/>
              <a:buNone/>
            </a:pPr>
            <a:r>
              <a:rPr lang="en-US" altLang="ko-KR" sz="1200">
                <a:latin typeface="Times New Roman" panose="02020603050405020304" pitchFamily="18" charset="0"/>
                <a:ea typeface="LG Smart_H Regular" panose="020B0600000101010101" pitchFamily="34" charset="-127"/>
                <a:cs typeface="Times New Roman" panose="02020603050405020304" pitchFamily="18" charset="0"/>
              </a:rPr>
              <a:t> </a:t>
            </a:r>
            <a:r>
              <a:rPr lang="en-US" altLang="ko-KR" sz="1200" smtClean="0">
                <a:latin typeface="Times New Roman" panose="02020603050405020304" pitchFamily="18" charset="0"/>
                <a:ea typeface="LG Smart_H Regular" panose="020B0600000101010101" pitchFamily="34" charset="-127"/>
                <a:cs typeface="Times New Roman" panose="02020603050405020304" pitchFamily="18" charset="0"/>
              </a:rPr>
              <a:t>D.</a:t>
            </a:r>
            <a:r>
              <a:rPr lang="ko-KR" altLang="en-US" sz="1200" smtClean="0">
                <a:latin typeface="Times New Roman" panose="02020603050405020304" pitchFamily="18" charset="0"/>
                <a:ea typeface="LG Smart_H Regular" panose="020B0600000101010101" pitchFamily="34" charset="-127"/>
                <a:cs typeface="Times New Roman" panose="02020603050405020304" pitchFamily="18" charset="0"/>
              </a:rPr>
              <a:t> </a:t>
            </a:r>
            <a:r>
              <a:rPr lang="vi-VN" altLang="ko-KR" sz="1200" dirty="0">
                <a:latin typeface="Times New Roman" panose="02020603050405020304" pitchFamily="18" charset="0"/>
                <a:ea typeface="LG Smart_H Regular" panose="020B0600000101010101" pitchFamily="34" charset="-127"/>
                <a:cs typeface="Times New Roman" panose="02020603050405020304" pitchFamily="18" charset="0"/>
              </a:rPr>
              <a:t>Air </a:t>
            </a:r>
            <a:r>
              <a:rPr lang="vi-VN" altLang="ko-KR" sz="1200">
                <a:latin typeface="Times New Roman" panose="02020603050405020304" pitchFamily="18" charset="0"/>
                <a:ea typeface="LG Smart_H Regular" panose="020B0600000101010101" pitchFamily="34" charset="-127"/>
                <a:cs typeface="Times New Roman" panose="02020603050405020304" pitchFamily="18" charset="0"/>
              </a:rPr>
              <a:t>Dryer hút</a:t>
            </a:r>
            <a:r>
              <a:rPr lang="en-US" altLang="ko-KR" sz="1200">
                <a:latin typeface="Times New Roman" panose="02020603050405020304" pitchFamily="18" charset="0"/>
                <a:ea typeface="LG Smart_H Regular" panose="020B0600000101010101" pitchFamily="34" charset="-127"/>
                <a:cs typeface="Times New Roman" panose="02020603050405020304" pitchFamily="18" charset="0"/>
              </a:rPr>
              <a:t> ẩm</a:t>
            </a:r>
            <a:endParaRPr lang="ko-KR" altLang="en-US" sz="1200" dirty="0">
              <a:latin typeface="Times New Roman" panose="02020603050405020304" pitchFamily="18" charset="0"/>
              <a:ea typeface="LG Smart_H Regular" panose="020B0600000101010101" pitchFamily="34" charset="-127"/>
              <a:cs typeface="Times New Roman" panose="02020603050405020304" pitchFamily="18" charset="0"/>
            </a:endParaRPr>
          </a:p>
        </p:txBody>
      </p:sp>
      <p:sp>
        <p:nvSpPr>
          <p:cNvPr id="8" name="Rectangle 97"/>
          <p:cNvSpPr>
            <a:spLocks noChangeArrowheads="1"/>
          </p:cNvSpPr>
          <p:nvPr/>
        </p:nvSpPr>
        <p:spPr bwMode="auto">
          <a:xfrm>
            <a:off x="304800" y="2762855"/>
            <a:ext cx="3124200" cy="12187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spcBef>
                <a:spcPct val="20000"/>
              </a:spcBef>
              <a:buChar char="•"/>
              <a:defRPr kumimoji="1" sz="3200">
                <a:solidFill>
                  <a:schemeClr val="tx1"/>
                </a:solidFill>
                <a:latin typeface="굴림" charset="-127"/>
                <a:ea typeface="굴림" charset="-127"/>
              </a:defRPr>
            </a:lvl1pPr>
            <a:lvl2pPr marL="742950" indent="-285750" eaLnBrk="0" hangingPunct="0">
              <a:spcBef>
                <a:spcPct val="20000"/>
              </a:spcBef>
              <a:buChar char="–"/>
              <a:defRPr kumimoji="1" sz="2800">
                <a:solidFill>
                  <a:schemeClr val="tx1"/>
                </a:solidFill>
                <a:latin typeface="굴림" charset="-127"/>
                <a:ea typeface="굴림" charset="-127"/>
              </a:defRPr>
            </a:lvl2pPr>
            <a:lvl3pPr marL="1143000" indent="-228600" eaLnBrk="0" hangingPunct="0">
              <a:spcBef>
                <a:spcPct val="20000"/>
              </a:spcBef>
              <a:buChar char="•"/>
              <a:defRPr kumimoji="1" sz="2400">
                <a:solidFill>
                  <a:schemeClr val="tx1"/>
                </a:solidFill>
                <a:latin typeface="굴림" charset="-127"/>
                <a:ea typeface="굴림" charset="-127"/>
              </a:defRPr>
            </a:lvl3pPr>
            <a:lvl4pPr marL="1600200" indent="-228600" eaLnBrk="0" hangingPunct="0">
              <a:spcBef>
                <a:spcPct val="20000"/>
              </a:spcBef>
              <a:buChar char="–"/>
              <a:defRPr kumimoji="1" sz="2000">
                <a:solidFill>
                  <a:schemeClr val="tx1"/>
                </a:solidFill>
                <a:latin typeface="굴림" charset="-127"/>
                <a:ea typeface="굴림" charset="-127"/>
              </a:defRPr>
            </a:lvl4pPr>
            <a:lvl5pPr marL="2057400" indent="-228600" eaLnBrk="0" hangingPunct="0">
              <a:spcBef>
                <a:spcPct val="20000"/>
              </a:spcBef>
              <a:buChar char="»"/>
              <a:defRPr kumimoji="1" sz="2000">
                <a:solidFill>
                  <a:schemeClr val="tx1"/>
                </a:solidFill>
                <a:latin typeface="굴림" charset="-127"/>
                <a:ea typeface="굴림" charset="-127"/>
              </a:defRPr>
            </a:lvl5pPr>
            <a:lvl6pPr marL="2514600" indent="-228600" eaLnBrk="0" fontAlgn="base" hangingPunct="0">
              <a:spcBef>
                <a:spcPct val="20000"/>
              </a:spcBef>
              <a:spcAft>
                <a:spcPct val="0"/>
              </a:spcAft>
              <a:buChar char="»"/>
              <a:defRPr kumimoji="1" sz="2000">
                <a:solidFill>
                  <a:schemeClr val="tx1"/>
                </a:solidFill>
                <a:latin typeface="굴림" charset="-127"/>
                <a:ea typeface="굴림" charset="-127"/>
              </a:defRPr>
            </a:lvl6pPr>
            <a:lvl7pPr marL="2971800" indent="-228600" eaLnBrk="0" fontAlgn="base" hangingPunct="0">
              <a:spcBef>
                <a:spcPct val="20000"/>
              </a:spcBef>
              <a:spcAft>
                <a:spcPct val="0"/>
              </a:spcAft>
              <a:buChar char="»"/>
              <a:defRPr kumimoji="1" sz="2000">
                <a:solidFill>
                  <a:schemeClr val="tx1"/>
                </a:solidFill>
                <a:latin typeface="굴림" charset="-127"/>
                <a:ea typeface="굴림" charset="-127"/>
              </a:defRPr>
            </a:lvl7pPr>
            <a:lvl8pPr marL="3429000" indent="-228600" eaLnBrk="0" fontAlgn="base" hangingPunct="0">
              <a:spcBef>
                <a:spcPct val="20000"/>
              </a:spcBef>
              <a:spcAft>
                <a:spcPct val="0"/>
              </a:spcAft>
              <a:buChar char="»"/>
              <a:defRPr kumimoji="1" sz="2000">
                <a:solidFill>
                  <a:schemeClr val="tx1"/>
                </a:solidFill>
                <a:latin typeface="굴림" charset="-127"/>
                <a:ea typeface="굴림" charset="-127"/>
              </a:defRPr>
            </a:lvl8pPr>
            <a:lvl9pPr marL="3886200" indent="-228600" eaLnBrk="0" fontAlgn="base" hangingPunct="0">
              <a:spcBef>
                <a:spcPct val="20000"/>
              </a:spcBef>
              <a:spcAft>
                <a:spcPct val="0"/>
              </a:spcAft>
              <a:buChar char="»"/>
              <a:defRPr kumimoji="1" sz="2000">
                <a:solidFill>
                  <a:schemeClr val="tx1"/>
                </a:solidFill>
                <a:latin typeface="굴림" charset="-127"/>
                <a:ea typeface="굴림" charset="-127"/>
              </a:defRPr>
            </a:lvl9pPr>
          </a:lstStyle>
          <a:p>
            <a:pPr eaLnBrk="1" fontAlgn="auto" hangingPunct="1">
              <a:spcBef>
                <a:spcPct val="50000"/>
              </a:spcBef>
              <a:spcAft>
                <a:spcPts val="0"/>
              </a:spcAft>
              <a:buFontTx/>
              <a:buNone/>
            </a:pPr>
            <a:r>
              <a:rPr lang="en-US" altLang="ko-KR" sz="1200" smtClean="0">
                <a:latin typeface="Times New Roman" panose="02020603050405020304" pitchFamily="18" charset="0"/>
                <a:ea typeface="LG Smart_H Regular" panose="020B0600000101010101" pitchFamily="34" charset="-127"/>
                <a:cs typeface="Times New Roman" panose="02020603050405020304" pitchFamily="18" charset="0"/>
              </a:rPr>
              <a:t>42. </a:t>
            </a:r>
            <a:r>
              <a:rPr lang="vi-VN" altLang="ko-KR" sz="1200" dirty="0">
                <a:latin typeface="Times New Roman" panose="02020603050405020304" pitchFamily="18" charset="0"/>
                <a:ea typeface="LG Smart_H Regular" panose="020B0600000101010101" pitchFamily="34" charset="-127"/>
                <a:cs typeface="Times New Roman" panose="02020603050405020304" pitchFamily="18" charset="0"/>
              </a:rPr>
              <a:t>Định luật nào trong đó thể tích và nhiệt độ tỉ lệ thuận với nhau mà vẫn giữ cho áp suất không khí không đổi</a:t>
            </a:r>
            <a:r>
              <a:rPr lang="en-US" altLang="ko-KR" sz="1200" dirty="0">
                <a:latin typeface="Times New Roman" panose="02020603050405020304" pitchFamily="18" charset="0"/>
                <a:ea typeface="LG Smart_H Regular" panose="020B0600000101010101" pitchFamily="34" charset="-127"/>
                <a:cs typeface="Times New Roman" panose="02020603050405020304" pitchFamily="18" charset="0"/>
              </a:rPr>
              <a:t>?      </a:t>
            </a:r>
          </a:p>
          <a:p>
            <a:pPr eaLnBrk="1" fontAlgn="auto" hangingPunct="1">
              <a:lnSpc>
                <a:spcPct val="150000"/>
              </a:lnSpc>
              <a:spcBef>
                <a:spcPct val="50000"/>
              </a:spcBef>
              <a:spcAft>
                <a:spcPts val="0"/>
              </a:spcAft>
              <a:buFontTx/>
              <a:buNone/>
            </a:pPr>
            <a:r>
              <a:rPr lang="en-US" altLang="ko-KR" sz="1200" smtClean="0">
                <a:latin typeface="Times New Roman" panose="02020603050405020304" pitchFamily="18" charset="0"/>
                <a:ea typeface="LG Smart_H Regular" panose="020B0600000101010101" pitchFamily="34" charset="-127"/>
                <a:cs typeface="Times New Roman" panose="02020603050405020304" pitchFamily="18" charset="0"/>
              </a:rPr>
              <a:t>A. </a:t>
            </a:r>
            <a:r>
              <a:rPr lang="vi-VN" altLang="ko-KR" sz="1200" dirty="0">
                <a:latin typeface="Times New Roman" panose="02020603050405020304" pitchFamily="18" charset="0"/>
                <a:ea typeface="LG Smart_H Regular" panose="020B0600000101010101" pitchFamily="34" charset="-127"/>
                <a:cs typeface="Times New Roman" panose="02020603050405020304" pitchFamily="18" charset="0"/>
              </a:rPr>
              <a:t>Định luật </a:t>
            </a:r>
            <a:r>
              <a:rPr lang="vi-VN" altLang="ko-KR" sz="1200">
                <a:latin typeface="Times New Roman" panose="02020603050405020304" pitchFamily="18" charset="0"/>
                <a:ea typeface="LG Smart_H Regular" panose="020B0600000101010101" pitchFamily="34" charset="-127"/>
                <a:cs typeface="Times New Roman" panose="02020603050405020304" pitchFamily="18" charset="0"/>
              </a:rPr>
              <a:t>Pascal</a:t>
            </a:r>
            <a:r>
              <a:rPr lang="ko-KR" altLang="en-US" sz="1200">
                <a:latin typeface="Times New Roman" panose="02020603050405020304" pitchFamily="18" charset="0"/>
                <a:ea typeface="LG Smart_H Regular" panose="020B0600000101010101" pitchFamily="34" charset="-127"/>
                <a:cs typeface="Times New Roman" panose="02020603050405020304" pitchFamily="18" charset="0"/>
              </a:rPr>
              <a:t>  </a:t>
            </a:r>
            <a:r>
              <a:rPr lang="en-US" altLang="ko-KR" sz="1200" smtClean="0">
                <a:latin typeface="Times New Roman" panose="02020603050405020304" pitchFamily="18" charset="0"/>
                <a:ea typeface="LG Smart_H Regular" panose="020B0600000101010101" pitchFamily="34" charset="-127"/>
                <a:cs typeface="Times New Roman" panose="02020603050405020304" pitchFamily="18" charset="0"/>
              </a:rPr>
              <a:t>B.</a:t>
            </a:r>
            <a:r>
              <a:rPr lang="ko-KR" altLang="en-US" sz="1200" smtClean="0">
                <a:latin typeface="Times New Roman" panose="02020603050405020304" pitchFamily="18" charset="0"/>
                <a:ea typeface="LG Smart_H Regular" panose="020B0600000101010101" pitchFamily="34" charset="-127"/>
                <a:cs typeface="Times New Roman" panose="02020603050405020304" pitchFamily="18" charset="0"/>
              </a:rPr>
              <a:t> </a:t>
            </a:r>
            <a:r>
              <a:rPr lang="vi-VN" altLang="ko-KR" sz="1200" dirty="0">
                <a:latin typeface="Times New Roman" panose="02020603050405020304" pitchFamily="18" charset="0"/>
                <a:ea typeface="LG Smart_H Regular" panose="020B0600000101010101" pitchFamily="34" charset="-127"/>
                <a:cs typeface="Times New Roman" panose="02020603050405020304" pitchFamily="18" charset="0"/>
              </a:rPr>
              <a:t>Định luật Charles-Boyle</a:t>
            </a:r>
            <a:endParaRPr lang="en-US" altLang="ko-KR" sz="1200" dirty="0">
              <a:latin typeface="Times New Roman" panose="02020603050405020304" pitchFamily="18" charset="0"/>
              <a:ea typeface="LG Smart_H Regular" panose="020B0600000101010101" pitchFamily="34" charset="-127"/>
              <a:cs typeface="Times New Roman" panose="02020603050405020304" pitchFamily="18" charset="0"/>
            </a:endParaRPr>
          </a:p>
          <a:p>
            <a:pPr eaLnBrk="1" fontAlgn="auto" hangingPunct="1">
              <a:lnSpc>
                <a:spcPct val="60000"/>
              </a:lnSpc>
              <a:spcBef>
                <a:spcPct val="50000"/>
              </a:spcBef>
              <a:spcAft>
                <a:spcPts val="0"/>
              </a:spcAft>
              <a:buFontTx/>
              <a:buNone/>
            </a:pPr>
            <a:r>
              <a:rPr lang="en-US" altLang="ko-KR" sz="1200" smtClean="0">
                <a:latin typeface="Times New Roman" panose="02020603050405020304" pitchFamily="18" charset="0"/>
                <a:ea typeface="LG Smart_H Regular" panose="020B0600000101010101" pitchFamily="34" charset="-127"/>
                <a:cs typeface="Times New Roman" panose="02020603050405020304" pitchFamily="18" charset="0"/>
              </a:rPr>
              <a:t>C.</a:t>
            </a:r>
            <a:r>
              <a:rPr lang="ko-KR" altLang="en-US" sz="1200" smtClean="0">
                <a:latin typeface="Times New Roman" panose="02020603050405020304" pitchFamily="18" charset="0"/>
                <a:ea typeface="LG Smart_H Regular" panose="020B0600000101010101" pitchFamily="34" charset="-127"/>
                <a:cs typeface="Times New Roman" panose="02020603050405020304" pitchFamily="18" charset="0"/>
              </a:rPr>
              <a:t> </a:t>
            </a:r>
            <a:r>
              <a:rPr lang="vi-VN" altLang="ko-KR" sz="1200" dirty="0">
                <a:latin typeface="Times New Roman" panose="02020603050405020304" pitchFamily="18" charset="0"/>
                <a:ea typeface="LG Smart_H Regular" panose="020B0600000101010101" pitchFamily="34" charset="-127"/>
                <a:cs typeface="Times New Roman" panose="02020603050405020304" pitchFamily="18" charset="0"/>
              </a:rPr>
              <a:t>Định luật</a:t>
            </a:r>
            <a:r>
              <a:rPr lang="ko-KR" altLang="en-US" sz="1200" dirty="0">
                <a:latin typeface="Times New Roman" panose="02020603050405020304" pitchFamily="18" charset="0"/>
                <a:ea typeface="LG Smart_H Regular" panose="020B0600000101010101" pitchFamily="34" charset="-127"/>
                <a:cs typeface="Times New Roman" panose="02020603050405020304" pitchFamily="18" charset="0"/>
              </a:rPr>
              <a:t> </a:t>
            </a:r>
            <a:r>
              <a:rPr lang="vi-VN" altLang="ko-KR" sz="1200">
                <a:latin typeface="Times New Roman" panose="02020603050405020304" pitchFamily="18" charset="0"/>
                <a:ea typeface="LG Smart_H Regular" panose="020B0600000101010101" pitchFamily="34" charset="-127"/>
                <a:cs typeface="Times New Roman" panose="02020603050405020304" pitchFamily="18" charset="0"/>
              </a:rPr>
              <a:t>Chales</a:t>
            </a:r>
            <a:r>
              <a:rPr lang="ko-KR" altLang="en-US" sz="1200">
                <a:latin typeface="Times New Roman" panose="02020603050405020304" pitchFamily="18" charset="0"/>
                <a:ea typeface="LG Smart_H Regular" panose="020B0600000101010101" pitchFamily="34" charset="-127"/>
                <a:cs typeface="Times New Roman" panose="02020603050405020304" pitchFamily="18" charset="0"/>
              </a:rPr>
              <a:t>  </a:t>
            </a:r>
            <a:r>
              <a:rPr lang="en-US" altLang="ko-KR" sz="1200" smtClean="0">
                <a:latin typeface="Times New Roman" panose="02020603050405020304" pitchFamily="18" charset="0"/>
                <a:ea typeface="LG Smart_H Regular" panose="020B0600000101010101" pitchFamily="34" charset="-127"/>
                <a:cs typeface="Times New Roman" panose="02020603050405020304" pitchFamily="18" charset="0"/>
              </a:rPr>
              <a:t>D.</a:t>
            </a:r>
            <a:r>
              <a:rPr lang="ko-KR" altLang="en-US" sz="1200" smtClean="0">
                <a:latin typeface="Times New Roman" panose="02020603050405020304" pitchFamily="18" charset="0"/>
                <a:ea typeface="LG Smart_H Regular" panose="020B0600000101010101" pitchFamily="34" charset="-127"/>
                <a:cs typeface="Times New Roman" panose="02020603050405020304" pitchFamily="18" charset="0"/>
              </a:rPr>
              <a:t> </a:t>
            </a:r>
            <a:r>
              <a:rPr lang="vi-VN" altLang="ko-KR" sz="1200" dirty="0">
                <a:latin typeface="Times New Roman" panose="02020603050405020304" pitchFamily="18" charset="0"/>
                <a:ea typeface="LG Smart_H Regular" panose="020B0600000101010101" pitchFamily="34" charset="-127"/>
                <a:cs typeface="Times New Roman" panose="02020603050405020304" pitchFamily="18" charset="0"/>
              </a:rPr>
              <a:t>Định luật Boyle</a:t>
            </a:r>
            <a:endParaRPr lang="ko-KR" altLang="en-US" sz="1200" dirty="0">
              <a:latin typeface="Times New Roman" panose="02020603050405020304" pitchFamily="18" charset="0"/>
              <a:ea typeface="LG Smart_H Regular" panose="020B0600000101010101" pitchFamily="34" charset="-127"/>
              <a:cs typeface="Times New Roman" panose="02020603050405020304" pitchFamily="18" charset="0"/>
            </a:endParaRPr>
          </a:p>
        </p:txBody>
      </p:sp>
      <p:grpSp>
        <p:nvGrpSpPr>
          <p:cNvPr id="3" name="Group 2"/>
          <p:cNvGrpSpPr/>
          <p:nvPr/>
        </p:nvGrpSpPr>
        <p:grpSpPr>
          <a:xfrm>
            <a:off x="308098" y="4088905"/>
            <a:ext cx="3168650" cy="2160240"/>
            <a:chOff x="308098" y="4736976"/>
            <a:chExt cx="3168650" cy="2160240"/>
          </a:xfrm>
        </p:grpSpPr>
        <p:sp>
          <p:nvSpPr>
            <p:cNvPr id="9" name="Text Box 17"/>
            <p:cNvSpPr txBox="1">
              <a:spLocks noChangeArrowheads="1"/>
            </p:cNvSpPr>
            <p:nvPr/>
          </p:nvSpPr>
          <p:spPr bwMode="auto">
            <a:xfrm>
              <a:off x="308098" y="4736976"/>
              <a:ext cx="3168650" cy="21236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kumimoji="1" sz="3200">
                  <a:solidFill>
                    <a:schemeClr val="tx1"/>
                  </a:solidFill>
                  <a:latin typeface="굴림" charset="-127"/>
                  <a:ea typeface="굴림" charset="-127"/>
                </a:defRPr>
              </a:lvl1pPr>
              <a:lvl2pPr marL="742950" indent="-285750" eaLnBrk="0" hangingPunct="0">
                <a:spcBef>
                  <a:spcPct val="20000"/>
                </a:spcBef>
                <a:buChar char="–"/>
                <a:defRPr kumimoji="1" sz="2800">
                  <a:solidFill>
                    <a:schemeClr val="tx1"/>
                  </a:solidFill>
                  <a:latin typeface="굴림" charset="-127"/>
                  <a:ea typeface="굴림" charset="-127"/>
                </a:defRPr>
              </a:lvl2pPr>
              <a:lvl3pPr marL="1143000" indent="-228600" eaLnBrk="0" hangingPunct="0">
                <a:spcBef>
                  <a:spcPct val="20000"/>
                </a:spcBef>
                <a:buChar char="•"/>
                <a:defRPr kumimoji="1" sz="2400">
                  <a:solidFill>
                    <a:schemeClr val="tx1"/>
                  </a:solidFill>
                  <a:latin typeface="굴림" charset="-127"/>
                  <a:ea typeface="굴림" charset="-127"/>
                </a:defRPr>
              </a:lvl3pPr>
              <a:lvl4pPr marL="1600200" indent="-228600" eaLnBrk="0" hangingPunct="0">
                <a:spcBef>
                  <a:spcPct val="20000"/>
                </a:spcBef>
                <a:buChar char="–"/>
                <a:defRPr kumimoji="1" sz="2000">
                  <a:solidFill>
                    <a:schemeClr val="tx1"/>
                  </a:solidFill>
                  <a:latin typeface="굴림" charset="-127"/>
                  <a:ea typeface="굴림" charset="-127"/>
                </a:defRPr>
              </a:lvl4pPr>
              <a:lvl5pPr marL="2057400" indent="-228600" eaLnBrk="0" hangingPunct="0">
                <a:spcBef>
                  <a:spcPct val="20000"/>
                </a:spcBef>
                <a:buChar char="»"/>
                <a:defRPr kumimoji="1" sz="2000">
                  <a:solidFill>
                    <a:schemeClr val="tx1"/>
                  </a:solidFill>
                  <a:latin typeface="굴림" charset="-127"/>
                  <a:ea typeface="굴림" charset="-127"/>
                </a:defRPr>
              </a:lvl5pPr>
              <a:lvl6pPr marL="2514600" indent="-228600" eaLnBrk="0" fontAlgn="base" hangingPunct="0">
                <a:spcBef>
                  <a:spcPct val="20000"/>
                </a:spcBef>
                <a:spcAft>
                  <a:spcPct val="0"/>
                </a:spcAft>
                <a:buChar char="»"/>
                <a:defRPr kumimoji="1" sz="2000">
                  <a:solidFill>
                    <a:schemeClr val="tx1"/>
                  </a:solidFill>
                  <a:latin typeface="굴림" charset="-127"/>
                  <a:ea typeface="굴림" charset="-127"/>
                </a:defRPr>
              </a:lvl6pPr>
              <a:lvl7pPr marL="2971800" indent="-228600" eaLnBrk="0" fontAlgn="base" hangingPunct="0">
                <a:spcBef>
                  <a:spcPct val="20000"/>
                </a:spcBef>
                <a:spcAft>
                  <a:spcPct val="0"/>
                </a:spcAft>
                <a:buChar char="»"/>
                <a:defRPr kumimoji="1" sz="2000">
                  <a:solidFill>
                    <a:schemeClr val="tx1"/>
                  </a:solidFill>
                  <a:latin typeface="굴림" charset="-127"/>
                  <a:ea typeface="굴림" charset="-127"/>
                </a:defRPr>
              </a:lvl7pPr>
              <a:lvl8pPr marL="3429000" indent="-228600" eaLnBrk="0" fontAlgn="base" hangingPunct="0">
                <a:spcBef>
                  <a:spcPct val="20000"/>
                </a:spcBef>
                <a:spcAft>
                  <a:spcPct val="0"/>
                </a:spcAft>
                <a:buChar char="»"/>
                <a:defRPr kumimoji="1" sz="2000">
                  <a:solidFill>
                    <a:schemeClr val="tx1"/>
                  </a:solidFill>
                  <a:latin typeface="굴림" charset="-127"/>
                  <a:ea typeface="굴림" charset="-127"/>
                </a:defRPr>
              </a:lvl8pPr>
              <a:lvl9pPr marL="3886200" indent="-228600" eaLnBrk="0" fontAlgn="base" hangingPunct="0">
                <a:spcBef>
                  <a:spcPct val="20000"/>
                </a:spcBef>
                <a:spcAft>
                  <a:spcPct val="0"/>
                </a:spcAft>
                <a:buChar char="»"/>
                <a:defRPr kumimoji="1" sz="2000">
                  <a:solidFill>
                    <a:schemeClr val="tx1"/>
                  </a:solidFill>
                  <a:latin typeface="굴림" charset="-127"/>
                  <a:ea typeface="굴림" charset="-127"/>
                </a:defRPr>
              </a:lvl9pPr>
            </a:lstStyle>
            <a:p>
              <a:pPr eaLnBrk="1" fontAlgn="auto" hangingPunct="1">
                <a:spcBef>
                  <a:spcPct val="0"/>
                </a:spcBef>
                <a:spcAft>
                  <a:spcPts val="0"/>
                </a:spcAft>
                <a:buFontTx/>
                <a:buNone/>
              </a:pPr>
              <a:r>
                <a:rPr lang="en-US" altLang="ko-KR" sz="1200" smtClean="0">
                  <a:latin typeface="Times New Roman" panose="02020603050405020304" pitchFamily="18" charset="0"/>
                  <a:ea typeface="LG Smart_H Regular" panose="020B0600000101010101" pitchFamily="34" charset="-127"/>
                  <a:cs typeface="Times New Roman" panose="02020603050405020304" pitchFamily="18" charset="0"/>
                </a:rPr>
                <a:t>43. </a:t>
              </a:r>
              <a:r>
                <a:rPr lang="vi-VN" altLang="ko-KR" sz="1200" dirty="0">
                  <a:latin typeface="Times New Roman" panose="02020603050405020304" pitchFamily="18" charset="0"/>
                  <a:ea typeface="LG Smart_H Regular" panose="020B0600000101010101" pitchFamily="34" charset="-127"/>
                  <a:cs typeface="Times New Roman" panose="02020603050405020304" pitchFamily="18" charset="0"/>
                </a:rPr>
                <a:t>Xi lanh nào có ưu điểm là giảm thiểu diện tích lắp đặt và có đặc tính dừng trung gian vì giá trị lực đẩy tiến lên/lùi như nhau</a:t>
              </a:r>
              <a:r>
                <a:rPr lang="en-US" altLang="ko-KR" sz="1200" dirty="0">
                  <a:latin typeface="Times New Roman" panose="02020603050405020304" pitchFamily="18" charset="0"/>
                  <a:ea typeface="LG Smart_H Regular" panose="020B0600000101010101" pitchFamily="34" charset="-127"/>
                  <a:cs typeface="Times New Roman" panose="02020603050405020304" pitchFamily="18" charset="0"/>
                </a:rPr>
                <a:t>?  </a:t>
              </a:r>
            </a:p>
            <a:p>
              <a:pPr eaLnBrk="1" fontAlgn="auto" hangingPunct="1">
                <a:spcBef>
                  <a:spcPct val="0"/>
                </a:spcBef>
                <a:spcAft>
                  <a:spcPts val="0"/>
                </a:spcAft>
                <a:buFontTx/>
                <a:buNone/>
              </a:pPr>
              <a:endParaRPr lang="en-US" altLang="ko-KR" sz="1200" dirty="0">
                <a:latin typeface="Times New Roman" panose="02020603050405020304" pitchFamily="18" charset="0"/>
                <a:ea typeface="LG Smart_H Regular" panose="020B0600000101010101" pitchFamily="34" charset="-127"/>
                <a:cs typeface="Times New Roman" panose="02020603050405020304" pitchFamily="18" charset="0"/>
              </a:endParaRPr>
            </a:p>
            <a:p>
              <a:pPr eaLnBrk="1" fontAlgn="auto" hangingPunct="1">
                <a:spcBef>
                  <a:spcPct val="0"/>
                </a:spcBef>
                <a:spcAft>
                  <a:spcPts val="0"/>
                </a:spcAft>
                <a:buFontTx/>
                <a:buNone/>
              </a:pPr>
              <a:endParaRPr lang="en-US" altLang="ko-KR" sz="1200" dirty="0">
                <a:latin typeface="Times New Roman" panose="02020603050405020304" pitchFamily="18" charset="0"/>
                <a:ea typeface="LG Smart_H Regular" panose="020B0600000101010101" pitchFamily="34" charset="-127"/>
                <a:cs typeface="Times New Roman" panose="02020603050405020304" pitchFamily="18" charset="0"/>
              </a:endParaRPr>
            </a:p>
            <a:p>
              <a:pPr eaLnBrk="1" fontAlgn="auto" hangingPunct="1">
                <a:spcBef>
                  <a:spcPct val="0"/>
                </a:spcBef>
                <a:spcAft>
                  <a:spcPts val="0"/>
                </a:spcAft>
                <a:buFontTx/>
                <a:buNone/>
              </a:pPr>
              <a:r>
                <a:rPr lang="en-US" altLang="ko-KR" sz="1200">
                  <a:latin typeface="Times New Roman" panose="02020603050405020304" pitchFamily="18" charset="0"/>
                  <a:ea typeface="LG Smart_H Regular" panose="020B0600000101010101" pitchFamily="34" charset="-127"/>
                  <a:cs typeface="Times New Roman" panose="02020603050405020304" pitchFamily="18" charset="0"/>
                </a:rPr>
                <a:t>  </a:t>
              </a:r>
              <a:r>
                <a:rPr lang="en-US" altLang="ko-KR" sz="1200" smtClean="0">
                  <a:latin typeface="Times New Roman" panose="02020603050405020304" pitchFamily="18" charset="0"/>
                  <a:ea typeface="LG Smart_H Regular" panose="020B0600000101010101" pitchFamily="34" charset="-127"/>
                  <a:cs typeface="Times New Roman" panose="02020603050405020304" pitchFamily="18" charset="0"/>
                </a:rPr>
                <a:t>A.                                          B.</a:t>
              </a:r>
              <a:endParaRPr lang="en-US" altLang="ko-KR" sz="1200" dirty="0">
                <a:latin typeface="Times New Roman" panose="02020603050405020304" pitchFamily="18" charset="0"/>
                <a:ea typeface="LG Smart_H Regular" panose="020B0600000101010101" pitchFamily="34" charset="-127"/>
                <a:cs typeface="Times New Roman" panose="02020603050405020304" pitchFamily="18" charset="0"/>
              </a:endParaRPr>
            </a:p>
            <a:p>
              <a:pPr eaLnBrk="1" fontAlgn="auto" hangingPunct="1">
                <a:spcBef>
                  <a:spcPct val="0"/>
                </a:spcBef>
                <a:spcAft>
                  <a:spcPts val="0"/>
                </a:spcAft>
                <a:buFontTx/>
                <a:buNone/>
              </a:pPr>
              <a:endParaRPr lang="en-US" altLang="ko-KR" sz="1200" dirty="0">
                <a:latin typeface="Times New Roman" panose="02020603050405020304" pitchFamily="18" charset="0"/>
                <a:ea typeface="LG Smart_H Regular" panose="020B0600000101010101" pitchFamily="34" charset="-127"/>
                <a:cs typeface="Times New Roman" panose="02020603050405020304" pitchFamily="18" charset="0"/>
              </a:endParaRPr>
            </a:p>
            <a:p>
              <a:pPr eaLnBrk="1" fontAlgn="auto" hangingPunct="1">
                <a:spcBef>
                  <a:spcPct val="0"/>
                </a:spcBef>
                <a:spcAft>
                  <a:spcPts val="0"/>
                </a:spcAft>
                <a:buFontTx/>
                <a:buNone/>
              </a:pPr>
              <a:endParaRPr lang="en-US" altLang="ko-KR" sz="1200">
                <a:latin typeface="Times New Roman" panose="02020603050405020304" pitchFamily="18" charset="0"/>
                <a:ea typeface="LG Smart_H Regular" panose="020B0600000101010101" pitchFamily="34" charset="-127"/>
                <a:cs typeface="Times New Roman" panose="02020603050405020304" pitchFamily="18" charset="0"/>
              </a:endParaRPr>
            </a:p>
            <a:p>
              <a:pPr eaLnBrk="1" fontAlgn="auto" hangingPunct="1">
                <a:spcBef>
                  <a:spcPct val="0"/>
                </a:spcBef>
                <a:spcAft>
                  <a:spcPts val="0"/>
                </a:spcAft>
                <a:buFontTx/>
                <a:buNone/>
              </a:pPr>
              <a:endParaRPr lang="en-US" altLang="ko-KR" sz="1200" dirty="0">
                <a:latin typeface="Times New Roman" panose="02020603050405020304" pitchFamily="18" charset="0"/>
                <a:ea typeface="LG Smart_H Regular" panose="020B0600000101010101" pitchFamily="34" charset="-127"/>
                <a:cs typeface="Times New Roman" panose="02020603050405020304" pitchFamily="18" charset="0"/>
              </a:endParaRPr>
            </a:p>
            <a:p>
              <a:pPr eaLnBrk="1" fontAlgn="auto" hangingPunct="1">
                <a:spcBef>
                  <a:spcPct val="0"/>
                </a:spcBef>
                <a:spcAft>
                  <a:spcPts val="0"/>
                </a:spcAft>
                <a:buFontTx/>
                <a:buNone/>
              </a:pPr>
              <a:endParaRPr lang="en-US" altLang="ko-KR" sz="1200" dirty="0">
                <a:latin typeface="Times New Roman" panose="02020603050405020304" pitchFamily="18" charset="0"/>
                <a:ea typeface="LG Smart_H Regular" panose="020B0600000101010101" pitchFamily="34" charset="-127"/>
                <a:cs typeface="Times New Roman" panose="02020603050405020304" pitchFamily="18" charset="0"/>
              </a:endParaRPr>
            </a:p>
            <a:p>
              <a:pPr eaLnBrk="1" fontAlgn="auto" hangingPunct="1">
                <a:spcBef>
                  <a:spcPct val="0"/>
                </a:spcBef>
                <a:spcAft>
                  <a:spcPts val="0"/>
                </a:spcAft>
                <a:buFontTx/>
                <a:buNone/>
              </a:pPr>
              <a:r>
                <a:rPr lang="ko-KR" altLang="en-US" sz="1200">
                  <a:latin typeface="Times New Roman" panose="02020603050405020304" pitchFamily="18" charset="0"/>
                  <a:ea typeface="LG Smart_H Regular" panose="020B0600000101010101" pitchFamily="34" charset="-127"/>
                  <a:cs typeface="Times New Roman" panose="02020603050405020304" pitchFamily="18" charset="0"/>
                </a:rPr>
                <a:t>  </a:t>
              </a:r>
              <a:r>
                <a:rPr lang="en-US" altLang="ko-KR" sz="1200" smtClean="0">
                  <a:latin typeface="Times New Roman" panose="02020603050405020304" pitchFamily="18" charset="0"/>
                  <a:ea typeface="LG Smart_H Regular" panose="020B0600000101010101" pitchFamily="34" charset="-127"/>
                  <a:cs typeface="Times New Roman" panose="02020603050405020304" pitchFamily="18" charset="0"/>
                </a:rPr>
                <a:t>C.</a:t>
              </a:r>
              <a:r>
                <a:rPr lang="ko-KR" altLang="en-US" sz="1200" smtClean="0">
                  <a:latin typeface="Times New Roman" panose="02020603050405020304" pitchFamily="18" charset="0"/>
                  <a:ea typeface="LG Smart_H Regular" panose="020B0600000101010101" pitchFamily="34" charset="-127"/>
                  <a:cs typeface="Times New Roman" panose="02020603050405020304" pitchFamily="18" charset="0"/>
                </a:rPr>
                <a:t>                                         </a:t>
              </a:r>
              <a:r>
                <a:rPr lang="en-US" altLang="ko-KR" sz="900" smtClean="0">
                  <a:latin typeface="Times New Roman" panose="02020603050405020304" pitchFamily="18" charset="0"/>
                  <a:ea typeface="LG Smart_H Regular" panose="020B0600000101010101" pitchFamily="34" charset="-127"/>
                </a:rPr>
                <a:t>D.</a:t>
              </a:r>
              <a:endParaRPr lang="ko-KR" altLang="en-US" sz="900" dirty="0">
                <a:latin typeface="LG Smart_H Regular" panose="020B0600000101010101" pitchFamily="34" charset="-127"/>
                <a:ea typeface="LG Smart_H Regular" panose="020B0600000101010101" pitchFamily="34" charset="-127"/>
              </a:endParaRPr>
            </a:p>
          </p:txBody>
        </p:sp>
        <p:pic>
          <p:nvPicPr>
            <p:cNvPr id="10" name="Picture 8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42009" y="5601072"/>
              <a:ext cx="942975" cy="371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8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0688" y="5601072"/>
              <a:ext cx="1104900" cy="409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9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2696" y="6527328"/>
              <a:ext cx="1035050" cy="369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9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76872" y="6457478"/>
              <a:ext cx="1073150" cy="439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17" name="Rectangle 110"/>
          <p:cNvSpPr>
            <a:spLocks noChangeArrowheads="1"/>
          </p:cNvSpPr>
          <p:nvPr/>
        </p:nvSpPr>
        <p:spPr bwMode="auto">
          <a:xfrm>
            <a:off x="3405188" y="863600"/>
            <a:ext cx="3187700" cy="36009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kumimoji="1" sz="3200">
                <a:solidFill>
                  <a:schemeClr val="tx1"/>
                </a:solidFill>
                <a:latin typeface="굴림" charset="-127"/>
                <a:ea typeface="굴림" charset="-127"/>
              </a:defRPr>
            </a:lvl1pPr>
            <a:lvl2pPr marL="742950" indent="-285750" eaLnBrk="0" hangingPunct="0">
              <a:spcBef>
                <a:spcPct val="20000"/>
              </a:spcBef>
              <a:buChar char="–"/>
              <a:defRPr kumimoji="1" sz="2800">
                <a:solidFill>
                  <a:schemeClr val="tx1"/>
                </a:solidFill>
                <a:latin typeface="굴림" charset="-127"/>
                <a:ea typeface="굴림" charset="-127"/>
              </a:defRPr>
            </a:lvl2pPr>
            <a:lvl3pPr marL="1143000" indent="-228600" eaLnBrk="0" hangingPunct="0">
              <a:spcBef>
                <a:spcPct val="20000"/>
              </a:spcBef>
              <a:buChar char="•"/>
              <a:defRPr kumimoji="1" sz="2400">
                <a:solidFill>
                  <a:schemeClr val="tx1"/>
                </a:solidFill>
                <a:latin typeface="굴림" charset="-127"/>
                <a:ea typeface="굴림" charset="-127"/>
              </a:defRPr>
            </a:lvl3pPr>
            <a:lvl4pPr marL="1600200" indent="-228600" eaLnBrk="0" hangingPunct="0">
              <a:spcBef>
                <a:spcPct val="20000"/>
              </a:spcBef>
              <a:buChar char="–"/>
              <a:defRPr kumimoji="1" sz="2000">
                <a:solidFill>
                  <a:schemeClr val="tx1"/>
                </a:solidFill>
                <a:latin typeface="굴림" charset="-127"/>
                <a:ea typeface="굴림" charset="-127"/>
              </a:defRPr>
            </a:lvl4pPr>
            <a:lvl5pPr marL="2057400" indent="-228600" eaLnBrk="0" hangingPunct="0">
              <a:spcBef>
                <a:spcPct val="20000"/>
              </a:spcBef>
              <a:buChar char="»"/>
              <a:defRPr kumimoji="1" sz="2000">
                <a:solidFill>
                  <a:schemeClr val="tx1"/>
                </a:solidFill>
                <a:latin typeface="굴림" charset="-127"/>
                <a:ea typeface="굴림" charset="-127"/>
              </a:defRPr>
            </a:lvl5pPr>
            <a:lvl6pPr marL="2514600" indent="-228600" eaLnBrk="0" fontAlgn="base" hangingPunct="0">
              <a:spcBef>
                <a:spcPct val="20000"/>
              </a:spcBef>
              <a:spcAft>
                <a:spcPct val="0"/>
              </a:spcAft>
              <a:buChar char="»"/>
              <a:defRPr kumimoji="1" sz="2000">
                <a:solidFill>
                  <a:schemeClr val="tx1"/>
                </a:solidFill>
                <a:latin typeface="굴림" charset="-127"/>
                <a:ea typeface="굴림" charset="-127"/>
              </a:defRPr>
            </a:lvl6pPr>
            <a:lvl7pPr marL="2971800" indent="-228600" eaLnBrk="0" fontAlgn="base" hangingPunct="0">
              <a:spcBef>
                <a:spcPct val="20000"/>
              </a:spcBef>
              <a:spcAft>
                <a:spcPct val="0"/>
              </a:spcAft>
              <a:buChar char="»"/>
              <a:defRPr kumimoji="1" sz="2000">
                <a:solidFill>
                  <a:schemeClr val="tx1"/>
                </a:solidFill>
                <a:latin typeface="굴림" charset="-127"/>
                <a:ea typeface="굴림" charset="-127"/>
              </a:defRPr>
            </a:lvl7pPr>
            <a:lvl8pPr marL="3429000" indent="-228600" eaLnBrk="0" fontAlgn="base" hangingPunct="0">
              <a:spcBef>
                <a:spcPct val="20000"/>
              </a:spcBef>
              <a:spcAft>
                <a:spcPct val="0"/>
              </a:spcAft>
              <a:buChar char="»"/>
              <a:defRPr kumimoji="1" sz="2000">
                <a:solidFill>
                  <a:schemeClr val="tx1"/>
                </a:solidFill>
                <a:latin typeface="굴림" charset="-127"/>
                <a:ea typeface="굴림" charset="-127"/>
              </a:defRPr>
            </a:lvl8pPr>
            <a:lvl9pPr marL="3886200" indent="-228600" eaLnBrk="0" fontAlgn="base" hangingPunct="0">
              <a:spcBef>
                <a:spcPct val="20000"/>
              </a:spcBef>
              <a:spcAft>
                <a:spcPct val="0"/>
              </a:spcAft>
              <a:buChar char="»"/>
              <a:defRPr kumimoji="1" sz="2000">
                <a:solidFill>
                  <a:schemeClr val="tx1"/>
                </a:solidFill>
                <a:latin typeface="굴림" charset="-127"/>
                <a:ea typeface="굴림" charset="-127"/>
              </a:defRPr>
            </a:lvl9pPr>
          </a:lstStyle>
          <a:p>
            <a:pPr eaLnBrk="1" fontAlgn="auto" hangingPunct="1">
              <a:spcBef>
                <a:spcPct val="0"/>
              </a:spcBef>
              <a:spcAft>
                <a:spcPts val="0"/>
              </a:spcAft>
              <a:buFontTx/>
              <a:buNone/>
            </a:pPr>
            <a:r>
              <a:rPr lang="en-US" altLang="ko-KR" sz="1200" smtClean="0">
                <a:latin typeface="Times New Roman" panose="02020603050405020304" pitchFamily="18" charset="0"/>
                <a:ea typeface="LG Smart_H Regular" panose="020B0600000101010101" pitchFamily="34" charset="-127"/>
                <a:cs typeface="Times New Roman" panose="02020603050405020304" pitchFamily="18" charset="0"/>
              </a:rPr>
              <a:t>46. </a:t>
            </a:r>
            <a:r>
              <a:rPr lang="vi-VN" altLang="ko-KR" sz="1200" dirty="0">
                <a:latin typeface="Times New Roman" panose="02020603050405020304" pitchFamily="18" charset="0"/>
                <a:ea typeface="LG Smart_H Regular" panose="020B0600000101010101" pitchFamily="34" charset="-127"/>
                <a:cs typeface="Times New Roman" panose="02020603050405020304" pitchFamily="18" charset="0"/>
              </a:rPr>
              <a:t>Chọn đáp án biểu hiện không đúng về Point, kí hiệu và cấu trúc bên trong Van điều khiển phương hướng</a:t>
            </a:r>
            <a:r>
              <a:rPr lang="ko-KR" altLang="en-US" sz="1200" dirty="0">
                <a:latin typeface="Times New Roman" panose="02020603050405020304" pitchFamily="18" charset="0"/>
                <a:ea typeface="LG Smart_H Regular" panose="020B0600000101010101" pitchFamily="34" charset="-127"/>
                <a:cs typeface="Times New Roman" panose="02020603050405020304" pitchFamily="18" charset="0"/>
              </a:rPr>
              <a:t> </a:t>
            </a:r>
            <a:r>
              <a:rPr lang="en-US" altLang="ko-KR" sz="1200" dirty="0">
                <a:latin typeface="Times New Roman" panose="02020603050405020304" pitchFamily="18" charset="0"/>
                <a:ea typeface="LG Smart_H Regular" panose="020B0600000101010101" pitchFamily="34" charset="-127"/>
                <a:cs typeface="Times New Roman" panose="02020603050405020304" pitchFamily="18" charset="0"/>
              </a:rPr>
              <a:t>?     </a:t>
            </a:r>
          </a:p>
          <a:p>
            <a:pPr eaLnBrk="1" fontAlgn="auto" hangingPunct="1">
              <a:spcBef>
                <a:spcPct val="0"/>
              </a:spcBef>
              <a:spcAft>
                <a:spcPts val="0"/>
              </a:spcAft>
              <a:buFontTx/>
              <a:buNone/>
            </a:pPr>
            <a:endParaRPr lang="en-US" altLang="ko-KR" sz="1200" dirty="0">
              <a:latin typeface="Times New Roman" panose="02020603050405020304" pitchFamily="18" charset="0"/>
              <a:ea typeface="LG Smart_H Regular" panose="020B0600000101010101" pitchFamily="34" charset="-127"/>
              <a:cs typeface="Times New Roman" panose="02020603050405020304" pitchFamily="18" charset="0"/>
            </a:endParaRPr>
          </a:p>
          <a:p>
            <a:pPr eaLnBrk="1" fontAlgn="auto" hangingPunct="1">
              <a:spcBef>
                <a:spcPct val="0"/>
              </a:spcBef>
              <a:spcAft>
                <a:spcPts val="0"/>
              </a:spcAft>
              <a:buFontTx/>
              <a:buNone/>
            </a:pPr>
            <a:r>
              <a:rPr lang="en-US" altLang="ko-KR" sz="1200" dirty="0">
                <a:latin typeface="Times New Roman" panose="02020603050405020304" pitchFamily="18" charset="0"/>
                <a:ea typeface="LG Smart_H Regular" panose="020B0600000101010101" pitchFamily="34" charset="-127"/>
                <a:cs typeface="Times New Roman" panose="02020603050405020304" pitchFamily="18" charset="0"/>
              </a:rPr>
              <a:t>                                                                </a:t>
            </a:r>
          </a:p>
          <a:p>
            <a:pPr eaLnBrk="1" fontAlgn="auto" hangingPunct="1">
              <a:spcBef>
                <a:spcPct val="0"/>
              </a:spcBef>
              <a:spcAft>
                <a:spcPts val="0"/>
              </a:spcAft>
              <a:buFontTx/>
              <a:buNone/>
            </a:pPr>
            <a:r>
              <a:rPr lang="en-US" altLang="ko-KR" sz="1200">
                <a:latin typeface="Times New Roman" panose="02020603050405020304" pitchFamily="18" charset="0"/>
                <a:ea typeface="LG Smart_H Regular" panose="020B0600000101010101" pitchFamily="34" charset="-127"/>
                <a:cs typeface="Times New Roman" panose="02020603050405020304" pitchFamily="18" charset="0"/>
              </a:rPr>
              <a:t> </a:t>
            </a:r>
            <a:r>
              <a:rPr lang="en-US" altLang="ko-KR" sz="1200" smtClean="0">
                <a:latin typeface="Times New Roman" panose="02020603050405020304" pitchFamily="18" charset="0"/>
                <a:ea typeface="LG Smart_H Regular" panose="020B0600000101010101" pitchFamily="34" charset="-127"/>
                <a:cs typeface="Times New Roman" panose="02020603050405020304" pitchFamily="18" charset="0"/>
              </a:rPr>
              <a:t>A.                                     </a:t>
            </a:r>
            <a:r>
              <a:rPr lang="ko-KR" altLang="en-US" sz="1200" smtClean="0">
                <a:latin typeface="Times New Roman" panose="02020603050405020304" pitchFamily="18" charset="0"/>
                <a:ea typeface="LG Smart_H Regular" panose="020B0600000101010101" pitchFamily="34" charset="-127"/>
                <a:cs typeface="Times New Roman" panose="02020603050405020304" pitchFamily="18" charset="0"/>
              </a:rPr>
              <a:t> </a:t>
            </a:r>
            <a:r>
              <a:rPr lang="en-US" altLang="ko-KR" sz="1200" smtClean="0">
                <a:latin typeface="Times New Roman" panose="02020603050405020304" pitchFamily="18" charset="0"/>
                <a:ea typeface="LG Smart_H Regular" panose="020B0600000101010101" pitchFamily="34" charset="-127"/>
                <a:cs typeface="Times New Roman" panose="02020603050405020304" pitchFamily="18" charset="0"/>
              </a:rPr>
              <a:t>B.</a:t>
            </a:r>
            <a:endParaRPr lang="en-US" altLang="ko-KR" sz="1200" dirty="0">
              <a:latin typeface="Times New Roman" panose="02020603050405020304" pitchFamily="18" charset="0"/>
              <a:ea typeface="LG Smart_H Regular" panose="020B0600000101010101" pitchFamily="34" charset="-127"/>
              <a:cs typeface="Times New Roman" panose="02020603050405020304" pitchFamily="18" charset="0"/>
            </a:endParaRPr>
          </a:p>
          <a:p>
            <a:pPr eaLnBrk="1" fontAlgn="auto" hangingPunct="1">
              <a:lnSpc>
                <a:spcPct val="130000"/>
              </a:lnSpc>
              <a:spcBef>
                <a:spcPct val="0"/>
              </a:spcBef>
              <a:spcAft>
                <a:spcPts val="0"/>
              </a:spcAft>
              <a:buFontTx/>
              <a:buNone/>
            </a:pPr>
            <a:endParaRPr lang="en-US" altLang="ko-KR" sz="1200" dirty="0">
              <a:latin typeface="Times New Roman" panose="02020603050405020304" pitchFamily="18" charset="0"/>
              <a:ea typeface="LG Smart_H Regular" panose="020B0600000101010101" pitchFamily="34" charset="-127"/>
              <a:cs typeface="Times New Roman" panose="02020603050405020304" pitchFamily="18" charset="0"/>
            </a:endParaRPr>
          </a:p>
          <a:p>
            <a:pPr eaLnBrk="1" fontAlgn="auto" hangingPunct="1">
              <a:lnSpc>
                <a:spcPct val="130000"/>
              </a:lnSpc>
              <a:spcBef>
                <a:spcPct val="0"/>
              </a:spcBef>
              <a:spcAft>
                <a:spcPts val="0"/>
              </a:spcAft>
              <a:buFontTx/>
              <a:buNone/>
            </a:pPr>
            <a:endParaRPr lang="en-US" altLang="ko-KR" sz="1200" dirty="0">
              <a:latin typeface="Times New Roman" panose="02020603050405020304" pitchFamily="18" charset="0"/>
              <a:ea typeface="LG Smart_H Regular" panose="020B0600000101010101" pitchFamily="34" charset="-127"/>
              <a:cs typeface="Times New Roman" panose="02020603050405020304" pitchFamily="18" charset="0"/>
            </a:endParaRPr>
          </a:p>
          <a:p>
            <a:pPr eaLnBrk="1" fontAlgn="auto" hangingPunct="1">
              <a:lnSpc>
                <a:spcPct val="130000"/>
              </a:lnSpc>
              <a:spcBef>
                <a:spcPct val="0"/>
              </a:spcBef>
              <a:spcAft>
                <a:spcPts val="0"/>
              </a:spcAft>
              <a:buFontTx/>
              <a:buNone/>
            </a:pPr>
            <a:endParaRPr lang="en-US" altLang="ko-KR" sz="1200" dirty="0">
              <a:latin typeface="Times New Roman" panose="02020603050405020304" pitchFamily="18" charset="0"/>
              <a:ea typeface="LG Smart_H Regular" panose="020B0600000101010101" pitchFamily="34" charset="-127"/>
              <a:cs typeface="Times New Roman" panose="02020603050405020304" pitchFamily="18" charset="0"/>
            </a:endParaRPr>
          </a:p>
          <a:p>
            <a:pPr eaLnBrk="1" fontAlgn="auto" hangingPunct="1">
              <a:lnSpc>
                <a:spcPct val="130000"/>
              </a:lnSpc>
              <a:spcBef>
                <a:spcPct val="0"/>
              </a:spcBef>
              <a:spcAft>
                <a:spcPts val="0"/>
              </a:spcAft>
              <a:buFontTx/>
              <a:buNone/>
            </a:pPr>
            <a:endParaRPr lang="en-US" altLang="ko-KR" sz="1200" dirty="0">
              <a:latin typeface="Times New Roman" panose="02020603050405020304" pitchFamily="18" charset="0"/>
              <a:ea typeface="LG Smart_H Regular" panose="020B0600000101010101" pitchFamily="34" charset="-127"/>
              <a:cs typeface="Times New Roman" panose="02020603050405020304" pitchFamily="18" charset="0"/>
            </a:endParaRPr>
          </a:p>
          <a:p>
            <a:pPr eaLnBrk="1" fontAlgn="auto" hangingPunct="1">
              <a:lnSpc>
                <a:spcPct val="130000"/>
              </a:lnSpc>
              <a:spcBef>
                <a:spcPct val="0"/>
              </a:spcBef>
              <a:spcAft>
                <a:spcPts val="0"/>
              </a:spcAft>
              <a:buFontTx/>
              <a:buNone/>
            </a:pPr>
            <a:endParaRPr lang="en-US" altLang="ko-KR" sz="1200" dirty="0">
              <a:latin typeface="Times New Roman" panose="02020603050405020304" pitchFamily="18" charset="0"/>
              <a:ea typeface="LG Smart_H Regular" panose="020B0600000101010101" pitchFamily="34" charset="-127"/>
              <a:cs typeface="Times New Roman" panose="02020603050405020304" pitchFamily="18" charset="0"/>
            </a:endParaRPr>
          </a:p>
          <a:p>
            <a:pPr eaLnBrk="1" fontAlgn="auto" hangingPunct="1">
              <a:lnSpc>
                <a:spcPct val="130000"/>
              </a:lnSpc>
              <a:spcBef>
                <a:spcPct val="0"/>
              </a:spcBef>
              <a:spcAft>
                <a:spcPts val="0"/>
              </a:spcAft>
              <a:buFontTx/>
              <a:buNone/>
            </a:pPr>
            <a:endParaRPr lang="en-US" altLang="ko-KR" sz="1200" dirty="0">
              <a:latin typeface="Times New Roman" panose="02020603050405020304" pitchFamily="18" charset="0"/>
              <a:ea typeface="LG Smart_H Regular" panose="020B0600000101010101" pitchFamily="34" charset="-127"/>
              <a:cs typeface="Times New Roman" panose="02020603050405020304" pitchFamily="18" charset="0"/>
            </a:endParaRPr>
          </a:p>
          <a:p>
            <a:pPr eaLnBrk="1" fontAlgn="auto" hangingPunct="1">
              <a:lnSpc>
                <a:spcPct val="130000"/>
              </a:lnSpc>
              <a:spcBef>
                <a:spcPct val="0"/>
              </a:spcBef>
              <a:spcAft>
                <a:spcPts val="0"/>
              </a:spcAft>
              <a:buFontTx/>
              <a:buNone/>
            </a:pPr>
            <a:endParaRPr lang="en-US" altLang="ko-KR" sz="1200" dirty="0">
              <a:latin typeface="Times New Roman" panose="02020603050405020304" pitchFamily="18" charset="0"/>
              <a:ea typeface="LG Smart_H Regular" panose="020B0600000101010101" pitchFamily="34" charset="-127"/>
              <a:cs typeface="Times New Roman" panose="02020603050405020304" pitchFamily="18" charset="0"/>
            </a:endParaRPr>
          </a:p>
          <a:p>
            <a:pPr eaLnBrk="1" fontAlgn="auto" hangingPunct="1">
              <a:lnSpc>
                <a:spcPct val="130000"/>
              </a:lnSpc>
              <a:spcBef>
                <a:spcPct val="0"/>
              </a:spcBef>
              <a:spcAft>
                <a:spcPts val="0"/>
              </a:spcAft>
              <a:buFontTx/>
              <a:buNone/>
            </a:pPr>
            <a:endParaRPr lang="en-US" altLang="ko-KR" sz="1200" dirty="0">
              <a:latin typeface="Times New Roman" panose="02020603050405020304" pitchFamily="18" charset="0"/>
              <a:ea typeface="LG Smart_H Regular" panose="020B0600000101010101" pitchFamily="34" charset="-127"/>
              <a:cs typeface="Times New Roman" panose="02020603050405020304" pitchFamily="18" charset="0"/>
            </a:endParaRPr>
          </a:p>
          <a:p>
            <a:pPr eaLnBrk="1" fontAlgn="auto" hangingPunct="1">
              <a:lnSpc>
                <a:spcPct val="130000"/>
              </a:lnSpc>
              <a:spcBef>
                <a:spcPct val="0"/>
              </a:spcBef>
              <a:spcAft>
                <a:spcPts val="0"/>
              </a:spcAft>
              <a:buFontTx/>
              <a:buNone/>
            </a:pPr>
            <a:endParaRPr lang="en-US" altLang="ko-KR" sz="1200" dirty="0">
              <a:latin typeface="Times New Roman" panose="02020603050405020304" pitchFamily="18" charset="0"/>
              <a:ea typeface="LG Smart_H Regular" panose="020B0600000101010101" pitchFamily="34" charset="-127"/>
              <a:cs typeface="Times New Roman" panose="02020603050405020304" pitchFamily="18" charset="0"/>
            </a:endParaRPr>
          </a:p>
          <a:p>
            <a:pPr eaLnBrk="1" fontAlgn="auto" hangingPunct="1">
              <a:lnSpc>
                <a:spcPct val="130000"/>
              </a:lnSpc>
              <a:spcBef>
                <a:spcPct val="0"/>
              </a:spcBef>
              <a:spcAft>
                <a:spcPts val="0"/>
              </a:spcAft>
              <a:buFontTx/>
              <a:buNone/>
            </a:pPr>
            <a:r>
              <a:rPr lang="ko-KR" altLang="en-US" sz="1200">
                <a:latin typeface="Times New Roman" panose="02020603050405020304" pitchFamily="18" charset="0"/>
                <a:ea typeface="LG Smart_H Regular" panose="020B0600000101010101" pitchFamily="34" charset="-127"/>
                <a:cs typeface="Times New Roman" panose="02020603050405020304" pitchFamily="18" charset="0"/>
              </a:rPr>
              <a:t> </a:t>
            </a:r>
            <a:r>
              <a:rPr lang="en-US" altLang="ko-KR" sz="1200" smtClean="0">
                <a:latin typeface="Times New Roman" panose="02020603050405020304" pitchFamily="18" charset="0"/>
                <a:ea typeface="LG Smart_H Regular" panose="020B0600000101010101" pitchFamily="34" charset="-127"/>
                <a:cs typeface="Times New Roman" panose="02020603050405020304" pitchFamily="18" charset="0"/>
              </a:rPr>
              <a:t>C.</a:t>
            </a:r>
            <a:r>
              <a:rPr lang="ko-KR" altLang="en-US" sz="1200" smtClean="0">
                <a:latin typeface="Times New Roman" panose="02020603050405020304" pitchFamily="18" charset="0"/>
                <a:ea typeface="LG Smart_H Regular" panose="020B0600000101010101" pitchFamily="34" charset="-127"/>
                <a:cs typeface="Times New Roman" panose="02020603050405020304" pitchFamily="18" charset="0"/>
              </a:rPr>
              <a:t>                                      </a:t>
            </a:r>
            <a:r>
              <a:rPr lang="en-US" altLang="ko-KR" sz="1200" smtClean="0">
                <a:latin typeface="Times New Roman" panose="02020603050405020304" pitchFamily="18" charset="0"/>
                <a:ea typeface="LG Smart_H Regular" panose="020B0600000101010101" pitchFamily="34" charset="-127"/>
                <a:cs typeface="Times New Roman" panose="02020603050405020304" pitchFamily="18" charset="0"/>
              </a:rPr>
              <a:t>D.</a:t>
            </a:r>
            <a:endParaRPr lang="ko-KR" altLang="en-US" sz="1200" dirty="0">
              <a:latin typeface="Times New Roman" panose="02020603050405020304" pitchFamily="18" charset="0"/>
              <a:ea typeface="LG Smart_H Regular" panose="020B0600000101010101" pitchFamily="34" charset="-127"/>
              <a:cs typeface="Times New Roman" panose="02020603050405020304" pitchFamily="18" charset="0"/>
            </a:endParaRPr>
          </a:p>
        </p:txBody>
      </p:sp>
      <p:pic>
        <p:nvPicPr>
          <p:cNvPr id="18" name="Picture 7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05238" y="1620137"/>
            <a:ext cx="944562" cy="12271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 name="TextBox 53"/>
          <p:cNvSpPr txBox="1">
            <a:spLocks noChangeArrowheads="1"/>
          </p:cNvSpPr>
          <p:nvPr/>
        </p:nvSpPr>
        <p:spPr bwMode="auto">
          <a:xfrm>
            <a:off x="4667250" y="2420236"/>
            <a:ext cx="243978"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kumimoji="1" sz="3200">
                <a:solidFill>
                  <a:schemeClr val="tx1"/>
                </a:solidFill>
                <a:latin typeface="굴림" charset="-127"/>
                <a:ea typeface="굴림" charset="-127"/>
              </a:defRPr>
            </a:lvl1pPr>
            <a:lvl2pPr marL="742950" indent="-285750" eaLnBrk="0" hangingPunct="0">
              <a:spcBef>
                <a:spcPct val="20000"/>
              </a:spcBef>
              <a:buChar char="–"/>
              <a:defRPr kumimoji="1" sz="2800">
                <a:solidFill>
                  <a:schemeClr val="tx1"/>
                </a:solidFill>
                <a:latin typeface="굴림" charset="-127"/>
                <a:ea typeface="굴림" charset="-127"/>
              </a:defRPr>
            </a:lvl2pPr>
            <a:lvl3pPr marL="1143000" indent="-228600" eaLnBrk="0" hangingPunct="0">
              <a:spcBef>
                <a:spcPct val="20000"/>
              </a:spcBef>
              <a:buChar char="•"/>
              <a:defRPr kumimoji="1" sz="2400">
                <a:solidFill>
                  <a:schemeClr val="tx1"/>
                </a:solidFill>
                <a:latin typeface="굴림" charset="-127"/>
                <a:ea typeface="굴림" charset="-127"/>
              </a:defRPr>
            </a:lvl3pPr>
            <a:lvl4pPr marL="1600200" indent="-228600" eaLnBrk="0" hangingPunct="0">
              <a:spcBef>
                <a:spcPct val="20000"/>
              </a:spcBef>
              <a:buChar char="–"/>
              <a:defRPr kumimoji="1" sz="2000">
                <a:solidFill>
                  <a:schemeClr val="tx1"/>
                </a:solidFill>
                <a:latin typeface="굴림" charset="-127"/>
                <a:ea typeface="굴림" charset="-127"/>
              </a:defRPr>
            </a:lvl4pPr>
            <a:lvl5pPr marL="2057400" indent="-228600" eaLnBrk="0" hangingPunct="0">
              <a:spcBef>
                <a:spcPct val="20000"/>
              </a:spcBef>
              <a:buChar char="»"/>
              <a:defRPr kumimoji="1" sz="2000">
                <a:solidFill>
                  <a:schemeClr val="tx1"/>
                </a:solidFill>
                <a:latin typeface="굴림" charset="-127"/>
                <a:ea typeface="굴림" charset="-127"/>
              </a:defRPr>
            </a:lvl5pPr>
            <a:lvl6pPr marL="2514600" indent="-228600" eaLnBrk="0" fontAlgn="base" hangingPunct="0">
              <a:spcBef>
                <a:spcPct val="20000"/>
              </a:spcBef>
              <a:spcAft>
                <a:spcPct val="0"/>
              </a:spcAft>
              <a:buChar char="»"/>
              <a:defRPr kumimoji="1" sz="2000">
                <a:solidFill>
                  <a:schemeClr val="tx1"/>
                </a:solidFill>
                <a:latin typeface="굴림" charset="-127"/>
                <a:ea typeface="굴림" charset="-127"/>
              </a:defRPr>
            </a:lvl6pPr>
            <a:lvl7pPr marL="2971800" indent="-228600" eaLnBrk="0" fontAlgn="base" hangingPunct="0">
              <a:spcBef>
                <a:spcPct val="20000"/>
              </a:spcBef>
              <a:spcAft>
                <a:spcPct val="0"/>
              </a:spcAft>
              <a:buChar char="»"/>
              <a:defRPr kumimoji="1" sz="2000">
                <a:solidFill>
                  <a:schemeClr val="tx1"/>
                </a:solidFill>
                <a:latin typeface="굴림" charset="-127"/>
                <a:ea typeface="굴림" charset="-127"/>
              </a:defRPr>
            </a:lvl7pPr>
            <a:lvl8pPr marL="3429000" indent="-228600" eaLnBrk="0" fontAlgn="base" hangingPunct="0">
              <a:spcBef>
                <a:spcPct val="20000"/>
              </a:spcBef>
              <a:spcAft>
                <a:spcPct val="0"/>
              </a:spcAft>
              <a:buChar char="»"/>
              <a:defRPr kumimoji="1" sz="2000">
                <a:solidFill>
                  <a:schemeClr val="tx1"/>
                </a:solidFill>
                <a:latin typeface="굴림" charset="-127"/>
                <a:ea typeface="굴림" charset="-127"/>
              </a:defRPr>
            </a:lvl8pPr>
            <a:lvl9pPr marL="3886200" indent="-228600" eaLnBrk="0" fontAlgn="base" hangingPunct="0">
              <a:spcBef>
                <a:spcPct val="20000"/>
              </a:spcBef>
              <a:spcAft>
                <a:spcPct val="0"/>
              </a:spcAft>
              <a:buChar char="»"/>
              <a:defRPr kumimoji="1" sz="2000">
                <a:solidFill>
                  <a:schemeClr val="tx1"/>
                </a:solidFill>
                <a:latin typeface="굴림" charset="-127"/>
                <a:ea typeface="굴림" charset="-127"/>
              </a:defRPr>
            </a:lvl9pPr>
          </a:lstStyle>
          <a:p>
            <a:pPr eaLnBrk="1" fontAlgn="auto" hangingPunct="1">
              <a:spcBef>
                <a:spcPct val="0"/>
              </a:spcBef>
              <a:spcAft>
                <a:spcPts val="0"/>
              </a:spcAft>
              <a:buFontTx/>
              <a:buNone/>
            </a:pPr>
            <a:r>
              <a:rPr lang="en-US" altLang="ko-KR" sz="800">
                <a:latin typeface="Dotum" pitchFamily="50" charset="-127"/>
                <a:ea typeface="Dotum" pitchFamily="50" charset="-127"/>
              </a:rPr>
              <a:t>P</a:t>
            </a:r>
            <a:endParaRPr lang="ko-KR" altLang="en-US" sz="800">
              <a:latin typeface="Dotum" pitchFamily="50" charset="-127"/>
              <a:ea typeface="Dotum" pitchFamily="50" charset="-127"/>
            </a:endParaRPr>
          </a:p>
        </p:txBody>
      </p:sp>
      <p:sp>
        <p:nvSpPr>
          <p:cNvPr id="20" name="TextBox 54"/>
          <p:cNvSpPr txBox="1">
            <a:spLocks noChangeArrowheads="1"/>
          </p:cNvSpPr>
          <p:nvPr/>
        </p:nvSpPr>
        <p:spPr bwMode="auto">
          <a:xfrm>
            <a:off x="4667250" y="2032887"/>
            <a:ext cx="247184"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kumimoji="1" sz="3200">
                <a:solidFill>
                  <a:schemeClr val="tx1"/>
                </a:solidFill>
                <a:latin typeface="굴림" charset="-127"/>
                <a:ea typeface="굴림" charset="-127"/>
              </a:defRPr>
            </a:lvl1pPr>
            <a:lvl2pPr marL="742950" indent="-285750" eaLnBrk="0" hangingPunct="0">
              <a:spcBef>
                <a:spcPct val="20000"/>
              </a:spcBef>
              <a:buChar char="–"/>
              <a:defRPr kumimoji="1" sz="2800">
                <a:solidFill>
                  <a:schemeClr val="tx1"/>
                </a:solidFill>
                <a:latin typeface="굴림" charset="-127"/>
                <a:ea typeface="굴림" charset="-127"/>
              </a:defRPr>
            </a:lvl2pPr>
            <a:lvl3pPr marL="1143000" indent="-228600" eaLnBrk="0" hangingPunct="0">
              <a:spcBef>
                <a:spcPct val="20000"/>
              </a:spcBef>
              <a:buChar char="•"/>
              <a:defRPr kumimoji="1" sz="2400">
                <a:solidFill>
                  <a:schemeClr val="tx1"/>
                </a:solidFill>
                <a:latin typeface="굴림" charset="-127"/>
                <a:ea typeface="굴림" charset="-127"/>
              </a:defRPr>
            </a:lvl3pPr>
            <a:lvl4pPr marL="1600200" indent="-228600" eaLnBrk="0" hangingPunct="0">
              <a:spcBef>
                <a:spcPct val="20000"/>
              </a:spcBef>
              <a:buChar char="–"/>
              <a:defRPr kumimoji="1" sz="2000">
                <a:solidFill>
                  <a:schemeClr val="tx1"/>
                </a:solidFill>
                <a:latin typeface="굴림" charset="-127"/>
                <a:ea typeface="굴림" charset="-127"/>
              </a:defRPr>
            </a:lvl4pPr>
            <a:lvl5pPr marL="2057400" indent="-228600" eaLnBrk="0" hangingPunct="0">
              <a:spcBef>
                <a:spcPct val="20000"/>
              </a:spcBef>
              <a:buChar char="»"/>
              <a:defRPr kumimoji="1" sz="2000">
                <a:solidFill>
                  <a:schemeClr val="tx1"/>
                </a:solidFill>
                <a:latin typeface="굴림" charset="-127"/>
                <a:ea typeface="굴림" charset="-127"/>
              </a:defRPr>
            </a:lvl5pPr>
            <a:lvl6pPr marL="2514600" indent="-228600" eaLnBrk="0" fontAlgn="base" hangingPunct="0">
              <a:spcBef>
                <a:spcPct val="20000"/>
              </a:spcBef>
              <a:spcAft>
                <a:spcPct val="0"/>
              </a:spcAft>
              <a:buChar char="»"/>
              <a:defRPr kumimoji="1" sz="2000">
                <a:solidFill>
                  <a:schemeClr val="tx1"/>
                </a:solidFill>
                <a:latin typeface="굴림" charset="-127"/>
                <a:ea typeface="굴림" charset="-127"/>
              </a:defRPr>
            </a:lvl6pPr>
            <a:lvl7pPr marL="2971800" indent="-228600" eaLnBrk="0" fontAlgn="base" hangingPunct="0">
              <a:spcBef>
                <a:spcPct val="20000"/>
              </a:spcBef>
              <a:spcAft>
                <a:spcPct val="0"/>
              </a:spcAft>
              <a:buChar char="»"/>
              <a:defRPr kumimoji="1" sz="2000">
                <a:solidFill>
                  <a:schemeClr val="tx1"/>
                </a:solidFill>
                <a:latin typeface="굴림" charset="-127"/>
                <a:ea typeface="굴림" charset="-127"/>
              </a:defRPr>
            </a:lvl7pPr>
            <a:lvl8pPr marL="3429000" indent="-228600" eaLnBrk="0" fontAlgn="base" hangingPunct="0">
              <a:spcBef>
                <a:spcPct val="20000"/>
              </a:spcBef>
              <a:spcAft>
                <a:spcPct val="0"/>
              </a:spcAft>
              <a:buChar char="»"/>
              <a:defRPr kumimoji="1" sz="2000">
                <a:solidFill>
                  <a:schemeClr val="tx1"/>
                </a:solidFill>
                <a:latin typeface="굴림" charset="-127"/>
                <a:ea typeface="굴림" charset="-127"/>
              </a:defRPr>
            </a:lvl8pPr>
            <a:lvl9pPr marL="3886200" indent="-228600" eaLnBrk="0" fontAlgn="base" hangingPunct="0">
              <a:spcBef>
                <a:spcPct val="20000"/>
              </a:spcBef>
              <a:spcAft>
                <a:spcPct val="0"/>
              </a:spcAft>
              <a:buChar char="»"/>
              <a:defRPr kumimoji="1" sz="2000">
                <a:solidFill>
                  <a:schemeClr val="tx1"/>
                </a:solidFill>
                <a:latin typeface="굴림" charset="-127"/>
                <a:ea typeface="굴림" charset="-127"/>
              </a:defRPr>
            </a:lvl9pPr>
          </a:lstStyle>
          <a:p>
            <a:pPr eaLnBrk="1" fontAlgn="auto" hangingPunct="1">
              <a:spcBef>
                <a:spcPct val="0"/>
              </a:spcBef>
              <a:spcAft>
                <a:spcPts val="0"/>
              </a:spcAft>
              <a:buFontTx/>
              <a:buNone/>
            </a:pPr>
            <a:r>
              <a:rPr lang="en-US" altLang="ko-KR" sz="800">
                <a:latin typeface="Dotum" pitchFamily="50" charset="-127"/>
                <a:ea typeface="Dotum" pitchFamily="50" charset="-127"/>
              </a:rPr>
              <a:t>R</a:t>
            </a:r>
            <a:endParaRPr lang="ko-KR" altLang="en-US" sz="800">
              <a:latin typeface="Dotum" pitchFamily="50" charset="-127"/>
              <a:ea typeface="Dotum" pitchFamily="50" charset="-127"/>
            </a:endParaRPr>
          </a:p>
        </p:txBody>
      </p:sp>
      <p:sp>
        <p:nvSpPr>
          <p:cNvPr id="21" name="TextBox 55"/>
          <p:cNvSpPr txBox="1">
            <a:spLocks noChangeArrowheads="1"/>
          </p:cNvSpPr>
          <p:nvPr/>
        </p:nvSpPr>
        <p:spPr bwMode="auto">
          <a:xfrm>
            <a:off x="3630613" y="2242436"/>
            <a:ext cx="25199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kumimoji="1" sz="3200">
                <a:solidFill>
                  <a:schemeClr val="tx1"/>
                </a:solidFill>
                <a:latin typeface="굴림" charset="-127"/>
                <a:ea typeface="굴림" charset="-127"/>
              </a:defRPr>
            </a:lvl1pPr>
            <a:lvl2pPr marL="742950" indent="-285750" eaLnBrk="0" hangingPunct="0">
              <a:spcBef>
                <a:spcPct val="20000"/>
              </a:spcBef>
              <a:buChar char="–"/>
              <a:defRPr kumimoji="1" sz="2800">
                <a:solidFill>
                  <a:schemeClr val="tx1"/>
                </a:solidFill>
                <a:latin typeface="굴림" charset="-127"/>
                <a:ea typeface="굴림" charset="-127"/>
              </a:defRPr>
            </a:lvl2pPr>
            <a:lvl3pPr marL="1143000" indent="-228600" eaLnBrk="0" hangingPunct="0">
              <a:spcBef>
                <a:spcPct val="20000"/>
              </a:spcBef>
              <a:buChar char="•"/>
              <a:defRPr kumimoji="1" sz="2400">
                <a:solidFill>
                  <a:schemeClr val="tx1"/>
                </a:solidFill>
                <a:latin typeface="굴림" charset="-127"/>
                <a:ea typeface="굴림" charset="-127"/>
              </a:defRPr>
            </a:lvl3pPr>
            <a:lvl4pPr marL="1600200" indent="-228600" eaLnBrk="0" hangingPunct="0">
              <a:spcBef>
                <a:spcPct val="20000"/>
              </a:spcBef>
              <a:buChar char="–"/>
              <a:defRPr kumimoji="1" sz="2000">
                <a:solidFill>
                  <a:schemeClr val="tx1"/>
                </a:solidFill>
                <a:latin typeface="굴림" charset="-127"/>
                <a:ea typeface="굴림" charset="-127"/>
              </a:defRPr>
            </a:lvl4pPr>
            <a:lvl5pPr marL="2057400" indent="-228600" eaLnBrk="0" hangingPunct="0">
              <a:spcBef>
                <a:spcPct val="20000"/>
              </a:spcBef>
              <a:buChar char="»"/>
              <a:defRPr kumimoji="1" sz="2000">
                <a:solidFill>
                  <a:schemeClr val="tx1"/>
                </a:solidFill>
                <a:latin typeface="굴림" charset="-127"/>
                <a:ea typeface="굴림" charset="-127"/>
              </a:defRPr>
            </a:lvl5pPr>
            <a:lvl6pPr marL="2514600" indent="-228600" eaLnBrk="0" fontAlgn="base" hangingPunct="0">
              <a:spcBef>
                <a:spcPct val="20000"/>
              </a:spcBef>
              <a:spcAft>
                <a:spcPct val="0"/>
              </a:spcAft>
              <a:buChar char="»"/>
              <a:defRPr kumimoji="1" sz="2000">
                <a:solidFill>
                  <a:schemeClr val="tx1"/>
                </a:solidFill>
                <a:latin typeface="굴림" charset="-127"/>
                <a:ea typeface="굴림" charset="-127"/>
              </a:defRPr>
            </a:lvl6pPr>
            <a:lvl7pPr marL="2971800" indent="-228600" eaLnBrk="0" fontAlgn="base" hangingPunct="0">
              <a:spcBef>
                <a:spcPct val="20000"/>
              </a:spcBef>
              <a:spcAft>
                <a:spcPct val="0"/>
              </a:spcAft>
              <a:buChar char="»"/>
              <a:defRPr kumimoji="1" sz="2000">
                <a:solidFill>
                  <a:schemeClr val="tx1"/>
                </a:solidFill>
                <a:latin typeface="굴림" charset="-127"/>
                <a:ea typeface="굴림" charset="-127"/>
              </a:defRPr>
            </a:lvl7pPr>
            <a:lvl8pPr marL="3429000" indent="-228600" eaLnBrk="0" fontAlgn="base" hangingPunct="0">
              <a:spcBef>
                <a:spcPct val="20000"/>
              </a:spcBef>
              <a:spcAft>
                <a:spcPct val="0"/>
              </a:spcAft>
              <a:buChar char="»"/>
              <a:defRPr kumimoji="1" sz="2000">
                <a:solidFill>
                  <a:schemeClr val="tx1"/>
                </a:solidFill>
                <a:latin typeface="굴림" charset="-127"/>
                <a:ea typeface="굴림" charset="-127"/>
              </a:defRPr>
            </a:lvl8pPr>
            <a:lvl9pPr marL="3886200" indent="-228600" eaLnBrk="0" fontAlgn="base" hangingPunct="0">
              <a:spcBef>
                <a:spcPct val="20000"/>
              </a:spcBef>
              <a:spcAft>
                <a:spcPct val="0"/>
              </a:spcAft>
              <a:buChar char="»"/>
              <a:defRPr kumimoji="1" sz="2000">
                <a:solidFill>
                  <a:schemeClr val="tx1"/>
                </a:solidFill>
                <a:latin typeface="굴림" charset="-127"/>
                <a:ea typeface="굴림" charset="-127"/>
              </a:defRPr>
            </a:lvl9pPr>
          </a:lstStyle>
          <a:p>
            <a:pPr eaLnBrk="1" fontAlgn="auto" hangingPunct="1">
              <a:spcBef>
                <a:spcPct val="0"/>
              </a:spcBef>
              <a:spcAft>
                <a:spcPts val="0"/>
              </a:spcAft>
              <a:buFontTx/>
              <a:buNone/>
            </a:pPr>
            <a:r>
              <a:rPr lang="en-US" altLang="ko-KR" sz="800">
                <a:latin typeface="Dotum" pitchFamily="50" charset="-127"/>
                <a:ea typeface="Dotum" pitchFamily="50" charset="-127"/>
              </a:rPr>
              <a:t>A</a:t>
            </a:r>
            <a:endParaRPr lang="ko-KR" altLang="en-US" sz="800">
              <a:latin typeface="Dotum" pitchFamily="50" charset="-127"/>
              <a:ea typeface="Dotum" pitchFamily="50" charset="-127"/>
            </a:endParaRPr>
          </a:p>
        </p:txBody>
      </p:sp>
      <p:sp>
        <p:nvSpPr>
          <p:cNvPr id="22" name="TextBox 56"/>
          <p:cNvSpPr txBox="1">
            <a:spLocks noChangeArrowheads="1"/>
          </p:cNvSpPr>
          <p:nvPr/>
        </p:nvSpPr>
        <p:spPr bwMode="auto">
          <a:xfrm>
            <a:off x="4667250" y="1669349"/>
            <a:ext cx="243978"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kumimoji="1" sz="3200">
                <a:solidFill>
                  <a:schemeClr val="tx1"/>
                </a:solidFill>
                <a:latin typeface="굴림" charset="-127"/>
                <a:ea typeface="굴림" charset="-127"/>
              </a:defRPr>
            </a:lvl1pPr>
            <a:lvl2pPr marL="742950" indent="-285750" eaLnBrk="0" hangingPunct="0">
              <a:spcBef>
                <a:spcPct val="20000"/>
              </a:spcBef>
              <a:buChar char="–"/>
              <a:defRPr kumimoji="1" sz="2800">
                <a:solidFill>
                  <a:schemeClr val="tx1"/>
                </a:solidFill>
                <a:latin typeface="굴림" charset="-127"/>
                <a:ea typeface="굴림" charset="-127"/>
              </a:defRPr>
            </a:lvl2pPr>
            <a:lvl3pPr marL="1143000" indent="-228600" eaLnBrk="0" hangingPunct="0">
              <a:spcBef>
                <a:spcPct val="20000"/>
              </a:spcBef>
              <a:buChar char="•"/>
              <a:defRPr kumimoji="1" sz="2400">
                <a:solidFill>
                  <a:schemeClr val="tx1"/>
                </a:solidFill>
                <a:latin typeface="굴림" charset="-127"/>
                <a:ea typeface="굴림" charset="-127"/>
              </a:defRPr>
            </a:lvl3pPr>
            <a:lvl4pPr marL="1600200" indent="-228600" eaLnBrk="0" hangingPunct="0">
              <a:spcBef>
                <a:spcPct val="20000"/>
              </a:spcBef>
              <a:buChar char="–"/>
              <a:defRPr kumimoji="1" sz="2000">
                <a:solidFill>
                  <a:schemeClr val="tx1"/>
                </a:solidFill>
                <a:latin typeface="굴림" charset="-127"/>
                <a:ea typeface="굴림" charset="-127"/>
              </a:defRPr>
            </a:lvl4pPr>
            <a:lvl5pPr marL="2057400" indent="-228600" eaLnBrk="0" hangingPunct="0">
              <a:spcBef>
                <a:spcPct val="20000"/>
              </a:spcBef>
              <a:buChar char="»"/>
              <a:defRPr kumimoji="1" sz="2000">
                <a:solidFill>
                  <a:schemeClr val="tx1"/>
                </a:solidFill>
                <a:latin typeface="굴림" charset="-127"/>
                <a:ea typeface="굴림" charset="-127"/>
              </a:defRPr>
            </a:lvl5pPr>
            <a:lvl6pPr marL="2514600" indent="-228600" eaLnBrk="0" fontAlgn="base" hangingPunct="0">
              <a:spcBef>
                <a:spcPct val="20000"/>
              </a:spcBef>
              <a:spcAft>
                <a:spcPct val="0"/>
              </a:spcAft>
              <a:buChar char="»"/>
              <a:defRPr kumimoji="1" sz="2000">
                <a:solidFill>
                  <a:schemeClr val="tx1"/>
                </a:solidFill>
                <a:latin typeface="굴림" charset="-127"/>
                <a:ea typeface="굴림" charset="-127"/>
              </a:defRPr>
            </a:lvl6pPr>
            <a:lvl7pPr marL="2971800" indent="-228600" eaLnBrk="0" fontAlgn="base" hangingPunct="0">
              <a:spcBef>
                <a:spcPct val="20000"/>
              </a:spcBef>
              <a:spcAft>
                <a:spcPct val="0"/>
              </a:spcAft>
              <a:buChar char="»"/>
              <a:defRPr kumimoji="1" sz="2000">
                <a:solidFill>
                  <a:schemeClr val="tx1"/>
                </a:solidFill>
                <a:latin typeface="굴림" charset="-127"/>
                <a:ea typeface="굴림" charset="-127"/>
              </a:defRPr>
            </a:lvl7pPr>
            <a:lvl8pPr marL="3429000" indent="-228600" eaLnBrk="0" fontAlgn="base" hangingPunct="0">
              <a:spcBef>
                <a:spcPct val="20000"/>
              </a:spcBef>
              <a:spcAft>
                <a:spcPct val="0"/>
              </a:spcAft>
              <a:buChar char="»"/>
              <a:defRPr kumimoji="1" sz="2000">
                <a:solidFill>
                  <a:schemeClr val="tx1"/>
                </a:solidFill>
                <a:latin typeface="굴림" charset="-127"/>
                <a:ea typeface="굴림" charset="-127"/>
              </a:defRPr>
            </a:lvl8pPr>
            <a:lvl9pPr marL="3886200" indent="-228600" eaLnBrk="0" fontAlgn="base" hangingPunct="0">
              <a:spcBef>
                <a:spcPct val="20000"/>
              </a:spcBef>
              <a:spcAft>
                <a:spcPct val="0"/>
              </a:spcAft>
              <a:buChar char="»"/>
              <a:defRPr kumimoji="1" sz="2000">
                <a:solidFill>
                  <a:schemeClr val="tx1"/>
                </a:solidFill>
                <a:latin typeface="굴림" charset="-127"/>
                <a:ea typeface="굴림" charset="-127"/>
              </a:defRPr>
            </a:lvl9pPr>
          </a:lstStyle>
          <a:p>
            <a:pPr eaLnBrk="1" fontAlgn="auto" hangingPunct="1">
              <a:spcBef>
                <a:spcPct val="0"/>
              </a:spcBef>
              <a:spcAft>
                <a:spcPts val="0"/>
              </a:spcAft>
              <a:buFontTx/>
              <a:buNone/>
            </a:pPr>
            <a:r>
              <a:rPr lang="en-US" altLang="ko-KR" sz="800">
                <a:latin typeface="Dotum" pitchFamily="50" charset="-127"/>
                <a:ea typeface="Dotum" pitchFamily="50" charset="-127"/>
              </a:rPr>
              <a:t>Z</a:t>
            </a:r>
            <a:endParaRPr lang="ko-KR" altLang="en-US" sz="800">
              <a:latin typeface="Dotum" pitchFamily="50" charset="-127"/>
              <a:ea typeface="Dotum" pitchFamily="50" charset="-127"/>
            </a:endParaRPr>
          </a:p>
        </p:txBody>
      </p:sp>
      <p:pic>
        <p:nvPicPr>
          <p:cNvPr id="23" name="Picture 7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733801" y="2939349"/>
            <a:ext cx="1063625" cy="271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4" name="직사각형 58"/>
          <p:cNvSpPr>
            <a:spLocks noChangeArrowheads="1"/>
          </p:cNvSpPr>
          <p:nvPr/>
        </p:nvSpPr>
        <p:spPr bwMode="auto">
          <a:xfrm>
            <a:off x="3697289" y="2909187"/>
            <a:ext cx="217487" cy="112711"/>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anchor="ctr"/>
          <a:lstStyle>
            <a:lvl1pPr eaLnBrk="0" hangingPunct="0">
              <a:spcBef>
                <a:spcPct val="20000"/>
              </a:spcBef>
              <a:buChar char="•"/>
              <a:defRPr kumimoji="1" sz="3200">
                <a:solidFill>
                  <a:schemeClr val="tx1"/>
                </a:solidFill>
                <a:latin typeface="굴림" charset="-127"/>
                <a:ea typeface="굴림" charset="-127"/>
              </a:defRPr>
            </a:lvl1pPr>
            <a:lvl2pPr marL="742950" indent="-285750" eaLnBrk="0" hangingPunct="0">
              <a:spcBef>
                <a:spcPct val="20000"/>
              </a:spcBef>
              <a:buChar char="–"/>
              <a:defRPr kumimoji="1" sz="2800">
                <a:solidFill>
                  <a:schemeClr val="tx1"/>
                </a:solidFill>
                <a:latin typeface="굴림" charset="-127"/>
                <a:ea typeface="굴림" charset="-127"/>
              </a:defRPr>
            </a:lvl2pPr>
            <a:lvl3pPr marL="1143000" indent="-228600" eaLnBrk="0" hangingPunct="0">
              <a:spcBef>
                <a:spcPct val="20000"/>
              </a:spcBef>
              <a:buChar char="•"/>
              <a:defRPr kumimoji="1" sz="2400">
                <a:solidFill>
                  <a:schemeClr val="tx1"/>
                </a:solidFill>
                <a:latin typeface="굴림" charset="-127"/>
                <a:ea typeface="굴림" charset="-127"/>
              </a:defRPr>
            </a:lvl3pPr>
            <a:lvl4pPr marL="1600200" indent="-228600" eaLnBrk="0" hangingPunct="0">
              <a:spcBef>
                <a:spcPct val="20000"/>
              </a:spcBef>
              <a:buChar char="–"/>
              <a:defRPr kumimoji="1" sz="2000">
                <a:solidFill>
                  <a:schemeClr val="tx1"/>
                </a:solidFill>
                <a:latin typeface="굴림" charset="-127"/>
                <a:ea typeface="굴림" charset="-127"/>
              </a:defRPr>
            </a:lvl4pPr>
            <a:lvl5pPr marL="2057400" indent="-228600" eaLnBrk="0" hangingPunct="0">
              <a:spcBef>
                <a:spcPct val="20000"/>
              </a:spcBef>
              <a:buChar char="»"/>
              <a:defRPr kumimoji="1" sz="2000">
                <a:solidFill>
                  <a:schemeClr val="tx1"/>
                </a:solidFill>
                <a:latin typeface="굴림" charset="-127"/>
                <a:ea typeface="굴림" charset="-127"/>
              </a:defRPr>
            </a:lvl5pPr>
            <a:lvl6pPr marL="2514600" indent="-228600" eaLnBrk="0" fontAlgn="base" hangingPunct="0">
              <a:spcBef>
                <a:spcPct val="20000"/>
              </a:spcBef>
              <a:spcAft>
                <a:spcPct val="0"/>
              </a:spcAft>
              <a:buChar char="»"/>
              <a:defRPr kumimoji="1" sz="2000">
                <a:solidFill>
                  <a:schemeClr val="tx1"/>
                </a:solidFill>
                <a:latin typeface="굴림" charset="-127"/>
                <a:ea typeface="굴림" charset="-127"/>
              </a:defRPr>
            </a:lvl6pPr>
            <a:lvl7pPr marL="2971800" indent="-228600" eaLnBrk="0" fontAlgn="base" hangingPunct="0">
              <a:spcBef>
                <a:spcPct val="20000"/>
              </a:spcBef>
              <a:spcAft>
                <a:spcPct val="0"/>
              </a:spcAft>
              <a:buChar char="»"/>
              <a:defRPr kumimoji="1" sz="2000">
                <a:solidFill>
                  <a:schemeClr val="tx1"/>
                </a:solidFill>
                <a:latin typeface="굴림" charset="-127"/>
                <a:ea typeface="굴림" charset="-127"/>
              </a:defRPr>
            </a:lvl7pPr>
            <a:lvl8pPr marL="3429000" indent="-228600" eaLnBrk="0" fontAlgn="base" hangingPunct="0">
              <a:spcBef>
                <a:spcPct val="20000"/>
              </a:spcBef>
              <a:spcAft>
                <a:spcPct val="0"/>
              </a:spcAft>
              <a:buChar char="»"/>
              <a:defRPr kumimoji="1" sz="2000">
                <a:solidFill>
                  <a:schemeClr val="tx1"/>
                </a:solidFill>
                <a:latin typeface="굴림" charset="-127"/>
                <a:ea typeface="굴림" charset="-127"/>
              </a:defRPr>
            </a:lvl8pPr>
            <a:lvl9pPr marL="3886200" indent="-228600" eaLnBrk="0" fontAlgn="base" hangingPunct="0">
              <a:spcBef>
                <a:spcPct val="20000"/>
              </a:spcBef>
              <a:spcAft>
                <a:spcPct val="0"/>
              </a:spcAft>
              <a:buChar char="»"/>
              <a:defRPr kumimoji="1" sz="2000">
                <a:solidFill>
                  <a:schemeClr val="tx1"/>
                </a:solidFill>
                <a:latin typeface="굴림" charset="-127"/>
                <a:ea typeface="굴림" charset="-127"/>
              </a:defRPr>
            </a:lvl9pPr>
          </a:lstStyle>
          <a:p>
            <a:pPr eaLnBrk="1" fontAlgn="auto" hangingPunct="1">
              <a:spcBef>
                <a:spcPct val="0"/>
              </a:spcBef>
              <a:spcAft>
                <a:spcPts val="0"/>
              </a:spcAft>
              <a:buFontTx/>
              <a:buNone/>
            </a:pPr>
            <a:endParaRPr lang="ko-KR" altLang="en-US" sz="900">
              <a:latin typeface="Dotum" pitchFamily="50" charset="-127"/>
              <a:ea typeface="Dotum" pitchFamily="50" charset="-127"/>
            </a:endParaRPr>
          </a:p>
        </p:txBody>
      </p:sp>
      <p:sp>
        <p:nvSpPr>
          <p:cNvPr id="25" name="TextBox 59"/>
          <p:cNvSpPr txBox="1">
            <a:spLocks noChangeArrowheads="1"/>
          </p:cNvSpPr>
          <p:nvPr/>
        </p:nvSpPr>
        <p:spPr bwMode="auto">
          <a:xfrm>
            <a:off x="4287838" y="2790123"/>
            <a:ext cx="24077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kumimoji="1" sz="3200">
                <a:solidFill>
                  <a:schemeClr val="tx1"/>
                </a:solidFill>
                <a:latin typeface="굴림" charset="-127"/>
                <a:ea typeface="굴림" charset="-127"/>
              </a:defRPr>
            </a:lvl1pPr>
            <a:lvl2pPr marL="742950" indent="-285750" eaLnBrk="0" hangingPunct="0">
              <a:spcBef>
                <a:spcPct val="20000"/>
              </a:spcBef>
              <a:buChar char="–"/>
              <a:defRPr kumimoji="1" sz="2800">
                <a:solidFill>
                  <a:schemeClr val="tx1"/>
                </a:solidFill>
                <a:latin typeface="굴림" charset="-127"/>
                <a:ea typeface="굴림" charset="-127"/>
              </a:defRPr>
            </a:lvl2pPr>
            <a:lvl3pPr marL="1143000" indent="-228600" eaLnBrk="0" hangingPunct="0">
              <a:spcBef>
                <a:spcPct val="20000"/>
              </a:spcBef>
              <a:buChar char="•"/>
              <a:defRPr kumimoji="1" sz="2400">
                <a:solidFill>
                  <a:schemeClr val="tx1"/>
                </a:solidFill>
                <a:latin typeface="굴림" charset="-127"/>
                <a:ea typeface="굴림" charset="-127"/>
              </a:defRPr>
            </a:lvl3pPr>
            <a:lvl4pPr marL="1600200" indent="-228600" eaLnBrk="0" hangingPunct="0">
              <a:spcBef>
                <a:spcPct val="20000"/>
              </a:spcBef>
              <a:buChar char="–"/>
              <a:defRPr kumimoji="1" sz="2000">
                <a:solidFill>
                  <a:schemeClr val="tx1"/>
                </a:solidFill>
                <a:latin typeface="굴림" charset="-127"/>
                <a:ea typeface="굴림" charset="-127"/>
              </a:defRPr>
            </a:lvl4pPr>
            <a:lvl5pPr marL="2057400" indent="-228600" eaLnBrk="0" hangingPunct="0">
              <a:spcBef>
                <a:spcPct val="20000"/>
              </a:spcBef>
              <a:buChar char="»"/>
              <a:defRPr kumimoji="1" sz="2000">
                <a:solidFill>
                  <a:schemeClr val="tx1"/>
                </a:solidFill>
                <a:latin typeface="굴림" charset="-127"/>
                <a:ea typeface="굴림" charset="-127"/>
              </a:defRPr>
            </a:lvl5pPr>
            <a:lvl6pPr marL="2514600" indent="-228600" eaLnBrk="0" fontAlgn="base" hangingPunct="0">
              <a:spcBef>
                <a:spcPct val="20000"/>
              </a:spcBef>
              <a:spcAft>
                <a:spcPct val="0"/>
              </a:spcAft>
              <a:buChar char="»"/>
              <a:defRPr kumimoji="1" sz="2000">
                <a:solidFill>
                  <a:schemeClr val="tx1"/>
                </a:solidFill>
                <a:latin typeface="굴림" charset="-127"/>
                <a:ea typeface="굴림" charset="-127"/>
              </a:defRPr>
            </a:lvl6pPr>
            <a:lvl7pPr marL="2971800" indent="-228600" eaLnBrk="0" fontAlgn="base" hangingPunct="0">
              <a:spcBef>
                <a:spcPct val="20000"/>
              </a:spcBef>
              <a:spcAft>
                <a:spcPct val="0"/>
              </a:spcAft>
              <a:buChar char="»"/>
              <a:defRPr kumimoji="1" sz="2000">
                <a:solidFill>
                  <a:schemeClr val="tx1"/>
                </a:solidFill>
                <a:latin typeface="굴림" charset="-127"/>
                <a:ea typeface="굴림" charset="-127"/>
              </a:defRPr>
            </a:lvl7pPr>
            <a:lvl8pPr marL="3429000" indent="-228600" eaLnBrk="0" fontAlgn="base" hangingPunct="0">
              <a:spcBef>
                <a:spcPct val="20000"/>
              </a:spcBef>
              <a:spcAft>
                <a:spcPct val="0"/>
              </a:spcAft>
              <a:buChar char="»"/>
              <a:defRPr kumimoji="1" sz="2000">
                <a:solidFill>
                  <a:schemeClr val="tx1"/>
                </a:solidFill>
                <a:latin typeface="굴림" charset="-127"/>
                <a:ea typeface="굴림" charset="-127"/>
              </a:defRPr>
            </a:lvl8pPr>
            <a:lvl9pPr marL="3886200" indent="-228600" eaLnBrk="0" fontAlgn="base" hangingPunct="0">
              <a:spcBef>
                <a:spcPct val="20000"/>
              </a:spcBef>
              <a:spcAft>
                <a:spcPct val="0"/>
              </a:spcAft>
              <a:buChar char="»"/>
              <a:defRPr kumimoji="1" sz="2000">
                <a:solidFill>
                  <a:schemeClr val="tx1"/>
                </a:solidFill>
                <a:latin typeface="굴림" charset="-127"/>
                <a:ea typeface="굴림" charset="-127"/>
              </a:defRPr>
            </a:lvl9pPr>
          </a:lstStyle>
          <a:p>
            <a:pPr eaLnBrk="1" fontAlgn="auto" hangingPunct="1">
              <a:spcBef>
                <a:spcPct val="0"/>
              </a:spcBef>
              <a:spcAft>
                <a:spcPts val="0"/>
              </a:spcAft>
              <a:buFontTx/>
              <a:buNone/>
            </a:pPr>
            <a:r>
              <a:rPr lang="en-US" altLang="ko-KR" sz="800">
                <a:latin typeface="Dotum" pitchFamily="50" charset="-127"/>
                <a:ea typeface="Dotum" pitchFamily="50" charset="-127"/>
              </a:rPr>
              <a:t>2</a:t>
            </a:r>
            <a:endParaRPr lang="ko-KR" altLang="en-US" sz="800">
              <a:latin typeface="Dotum" pitchFamily="50" charset="-127"/>
              <a:ea typeface="Dotum" pitchFamily="50" charset="-127"/>
            </a:endParaRPr>
          </a:p>
        </p:txBody>
      </p:sp>
      <p:sp>
        <p:nvSpPr>
          <p:cNvPr id="26" name="TextBox 60"/>
          <p:cNvSpPr txBox="1">
            <a:spLocks noChangeArrowheads="1"/>
          </p:cNvSpPr>
          <p:nvPr/>
        </p:nvSpPr>
        <p:spPr bwMode="auto">
          <a:xfrm>
            <a:off x="4241801" y="3156836"/>
            <a:ext cx="24077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kumimoji="1" sz="3200">
                <a:solidFill>
                  <a:schemeClr val="tx1"/>
                </a:solidFill>
                <a:latin typeface="굴림" charset="-127"/>
                <a:ea typeface="굴림" charset="-127"/>
              </a:defRPr>
            </a:lvl1pPr>
            <a:lvl2pPr marL="742950" indent="-285750" eaLnBrk="0" hangingPunct="0">
              <a:spcBef>
                <a:spcPct val="20000"/>
              </a:spcBef>
              <a:buChar char="–"/>
              <a:defRPr kumimoji="1" sz="2800">
                <a:solidFill>
                  <a:schemeClr val="tx1"/>
                </a:solidFill>
                <a:latin typeface="굴림" charset="-127"/>
                <a:ea typeface="굴림" charset="-127"/>
              </a:defRPr>
            </a:lvl2pPr>
            <a:lvl3pPr marL="1143000" indent="-228600" eaLnBrk="0" hangingPunct="0">
              <a:spcBef>
                <a:spcPct val="20000"/>
              </a:spcBef>
              <a:buChar char="•"/>
              <a:defRPr kumimoji="1" sz="2400">
                <a:solidFill>
                  <a:schemeClr val="tx1"/>
                </a:solidFill>
                <a:latin typeface="굴림" charset="-127"/>
                <a:ea typeface="굴림" charset="-127"/>
              </a:defRPr>
            </a:lvl3pPr>
            <a:lvl4pPr marL="1600200" indent="-228600" eaLnBrk="0" hangingPunct="0">
              <a:spcBef>
                <a:spcPct val="20000"/>
              </a:spcBef>
              <a:buChar char="–"/>
              <a:defRPr kumimoji="1" sz="2000">
                <a:solidFill>
                  <a:schemeClr val="tx1"/>
                </a:solidFill>
                <a:latin typeface="굴림" charset="-127"/>
                <a:ea typeface="굴림" charset="-127"/>
              </a:defRPr>
            </a:lvl4pPr>
            <a:lvl5pPr marL="2057400" indent="-228600" eaLnBrk="0" hangingPunct="0">
              <a:spcBef>
                <a:spcPct val="20000"/>
              </a:spcBef>
              <a:buChar char="»"/>
              <a:defRPr kumimoji="1" sz="2000">
                <a:solidFill>
                  <a:schemeClr val="tx1"/>
                </a:solidFill>
                <a:latin typeface="굴림" charset="-127"/>
                <a:ea typeface="굴림" charset="-127"/>
              </a:defRPr>
            </a:lvl5pPr>
            <a:lvl6pPr marL="2514600" indent="-228600" eaLnBrk="0" fontAlgn="base" hangingPunct="0">
              <a:spcBef>
                <a:spcPct val="20000"/>
              </a:spcBef>
              <a:spcAft>
                <a:spcPct val="0"/>
              </a:spcAft>
              <a:buChar char="»"/>
              <a:defRPr kumimoji="1" sz="2000">
                <a:solidFill>
                  <a:schemeClr val="tx1"/>
                </a:solidFill>
                <a:latin typeface="굴림" charset="-127"/>
                <a:ea typeface="굴림" charset="-127"/>
              </a:defRPr>
            </a:lvl6pPr>
            <a:lvl7pPr marL="2971800" indent="-228600" eaLnBrk="0" fontAlgn="base" hangingPunct="0">
              <a:spcBef>
                <a:spcPct val="20000"/>
              </a:spcBef>
              <a:spcAft>
                <a:spcPct val="0"/>
              </a:spcAft>
              <a:buChar char="»"/>
              <a:defRPr kumimoji="1" sz="2000">
                <a:solidFill>
                  <a:schemeClr val="tx1"/>
                </a:solidFill>
                <a:latin typeface="굴림" charset="-127"/>
                <a:ea typeface="굴림" charset="-127"/>
              </a:defRPr>
            </a:lvl7pPr>
            <a:lvl8pPr marL="3429000" indent="-228600" eaLnBrk="0" fontAlgn="base" hangingPunct="0">
              <a:spcBef>
                <a:spcPct val="20000"/>
              </a:spcBef>
              <a:spcAft>
                <a:spcPct val="0"/>
              </a:spcAft>
              <a:buChar char="»"/>
              <a:defRPr kumimoji="1" sz="2000">
                <a:solidFill>
                  <a:schemeClr val="tx1"/>
                </a:solidFill>
                <a:latin typeface="굴림" charset="-127"/>
                <a:ea typeface="굴림" charset="-127"/>
              </a:defRPr>
            </a:lvl8pPr>
            <a:lvl9pPr marL="3886200" indent="-228600" eaLnBrk="0" fontAlgn="base" hangingPunct="0">
              <a:spcBef>
                <a:spcPct val="20000"/>
              </a:spcBef>
              <a:spcAft>
                <a:spcPct val="0"/>
              </a:spcAft>
              <a:buChar char="»"/>
              <a:defRPr kumimoji="1" sz="2000">
                <a:solidFill>
                  <a:schemeClr val="tx1"/>
                </a:solidFill>
                <a:latin typeface="굴림" charset="-127"/>
                <a:ea typeface="굴림" charset="-127"/>
              </a:defRPr>
            </a:lvl9pPr>
          </a:lstStyle>
          <a:p>
            <a:pPr eaLnBrk="1" fontAlgn="auto" hangingPunct="1">
              <a:spcBef>
                <a:spcPct val="0"/>
              </a:spcBef>
              <a:spcAft>
                <a:spcPts val="0"/>
              </a:spcAft>
              <a:buFontTx/>
              <a:buNone/>
            </a:pPr>
            <a:r>
              <a:rPr lang="en-US" altLang="ko-KR" sz="800">
                <a:latin typeface="Dotum" pitchFamily="50" charset="-127"/>
                <a:ea typeface="Dotum" pitchFamily="50" charset="-127"/>
              </a:rPr>
              <a:t>1</a:t>
            </a:r>
            <a:endParaRPr lang="ko-KR" altLang="en-US" sz="800">
              <a:latin typeface="Dotum" pitchFamily="50" charset="-127"/>
              <a:ea typeface="Dotum" pitchFamily="50" charset="-127"/>
            </a:endParaRPr>
          </a:p>
        </p:txBody>
      </p:sp>
      <p:sp>
        <p:nvSpPr>
          <p:cNvPr id="27" name="TextBox 61"/>
          <p:cNvSpPr txBox="1">
            <a:spLocks noChangeArrowheads="1"/>
          </p:cNvSpPr>
          <p:nvPr/>
        </p:nvSpPr>
        <p:spPr bwMode="auto">
          <a:xfrm>
            <a:off x="4365625" y="3156836"/>
            <a:ext cx="24077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kumimoji="1" sz="3200">
                <a:solidFill>
                  <a:schemeClr val="tx1"/>
                </a:solidFill>
                <a:latin typeface="굴림" charset="-127"/>
                <a:ea typeface="굴림" charset="-127"/>
              </a:defRPr>
            </a:lvl1pPr>
            <a:lvl2pPr marL="742950" indent="-285750" eaLnBrk="0" hangingPunct="0">
              <a:spcBef>
                <a:spcPct val="20000"/>
              </a:spcBef>
              <a:buChar char="–"/>
              <a:defRPr kumimoji="1" sz="2800">
                <a:solidFill>
                  <a:schemeClr val="tx1"/>
                </a:solidFill>
                <a:latin typeface="굴림" charset="-127"/>
                <a:ea typeface="굴림" charset="-127"/>
              </a:defRPr>
            </a:lvl2pPr>
            <a:lvl3pPr marL="1143000" indent="-228600" eaLnBrk="0" hangingPunct="0">
              <a:spcBef>
                <a:spcPct val="20000"/>
              </a:spcBef>
              <a:buChar char="•"/>
              <a:defRPr kumimoji="1" sz="2400">
                <a:solidFill>
                  <a:schemeClr val="tx1"/>
                </a:solidFill>
                <a:latin typeface="굴림" charset="-127"/>
                <a:ea typeface="굴림" charset="-127"/>
              </a:defRPr>
            </a:lvl3pPr>
            <a:lvl4pPr marL="1600200" indent="-228600" eaLnBrk="0" hangingPunct="0">
              <a:spcBef>
                <a:spcPct val="20000"/>
              </a:spcBef>
              <a:buChar char="–"/>
              <a:defRPr kumimoji="1" sz="2000">
                <a:solidFill>
                  <a:schemeClr val="tx1"/>
                </a:solidFill>
                <a:latin typeface="굴림" charset="-127"/>
                <a:ea typeface="굴림" charset="-127"/>
              </a:defRPr>
            </a:lvl4pPr>
            <a:lvl5pPr marL="2057400" indent="-228600" eaLnBrk="0" hangingPunct="0">
              <a:spcBef>
                <a:spcPct val="20000"/>
              </a:spcBef>
              <a:buChar char="»"/>
              <a:defRPr kumimoji="1" sz="2000">
                <a:solidFill>
                  <a:schemeClr val="tx1"/>
                </a:solidFill>
                <a:latin typeface="굴림" charset="-127"/>
                <a:ea typeface="굴림" charset="-127"/>
              </a:defRPr>
            </a:lvl5pPr>
            <a:lvl6pPr marL="2514600" indent="-228600" eaLnBrk="0" fontAlgn="base" hangingPunct="0">
              <a:spcBef>
                <a:spcPct val="20000"/>
              </a:spcBef>
              <a:spcAft>
                <a:spcPct val="0"/>
              </a:spcAft>
              <a:buChar char="»"/>
              <a:defRPr kumimoji="1" sz="2000">
                <a:solidFill>
                  <a:schemeClr val="tx1"/>
                </a:solidFill>
                <a:latin typeface="굴림" charset="-127"/>
                <a:ea typeface="굴림" charset="-127"/>
              </a:defRPr>
            </a:lvl6pPr>
            <a:lvl7pPr marL="2971800" indent="-228600" eaLnBrk="0" fontAlgn="base" hangingPunct="0">
              <a:spcBef>
                <a:spcPct val="20000"/>
              </a:spcBef>
              <a:spcAft>
                <a:spcPct val="0"/>
              </a:spcAft>
              <a:buChar char="»"/>
              <a:defRPr kumimoji="1" sz="2000">
                <a:solidFill>
                  <a:schemeClr val="tx1"/>
                </a:solidFill>
                <a:latin typeface="굴림" charset="-127"/>
                <a:ea typeface="굴림" charset="-127"/>
              </a:defRPr>
            </a:lvl7pPr>
            <a:lvl8pPr marL="3429000" indent="-228600" eaLnBrk="0" fontAlgn="base" hangingPunct="0">
              <a:spcBef>
                <a:spcPct val="20000"/>
              </a:spcBef>
              <a:spcAft>
                <a:spcPct val="0"/>
              </a:spcAft>
              <a:buChar char="»"/>
              <a:defRPr kumimoji="1" sz="2000">
                <a:solidFill>
                  <a:schemeClr val="tx1"/>
                </a:solidFill>
                <a:latin typeface="굴림" charset="-127"/>
                <a:ea typeface="굴림" charset="-127"/>
              </a:defRPr>
            </a:lvl8pPr>
            <a:lvl9pPr marL="3886200" indent="-228600" eaLnBrk="0" fontAlgn="base" hangingPunct="0">
              <a:spcBef>
                <a:spcPct val="20000"/>
              </a:spcBef>
              <a:spcAft>
                <a:spcPct val="0"/>
              </a:spcAft>
              <a:buChar char="»"/>
              <a:defRPr kumimoji="1" sz="2000">
                <a:solidFill>
                  <a:schemeClr val="tx1"/>
                </a:solidFill>
                <a:latin typeface="굴림" charset="-127"/>
                <a:ea typeface="굴림" charset="-127"/>
              </a:defRPr>
            </a:lvl9pPr>
          </a:lstStyle>
          <a:p>
            <a:pPr eaLnBrk="1" fontAlgn="auto" hangingPunct="1">
              <a:spcBef>
                <a:spcPct val="0"/>
              </a:spcBef>
              <a:spcAft>
                <a:spcPts val="0"/>
              </a:spcAft>
              <a:buFontTx/>
              <a:buNone/>
            </a:pPr>
            <a:r>
              <a:rPr lang="en-US" altLang="ko-KR" sz="800">
                <a:latin typeface="Dotum" pitchFamily="50" charset="-127"/>
                <a:ea typeface="Dotum" pitchFamily="50" charset="-127"/>
              </a:rPr>
              <a:t>3</a:t>
            </a:r>
            <a:endParaRPr lang="ko-KR" altLang="en-US" sz="800">
              <a:latin typeface="Dotum" pitchFamily="50" charset="-127"/>
              <a:ea typeface="Dotum" pitchFamily="50" charset="-127"/>
            </a:endParaRPr>
          </a:p>
        </p:txBody>
      </p:sp>
      <p:sp>
        <p:nvSpPr>
          <p:cNvPr id="28" name="TextBox 62"/>
          <p:cNvSpPr txBox="1">
            <a:spLocks noChangeArrowheads="1"/>
          </p:cNvSpPr>
          <p:nvPr/>
        </p:nvSpPr>
        <p:spPr bwMode="auto">
          <a:xfrm>
            <a:off x="3659188" y="2875848"/>
            <a:ext cx="296876"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kumimoji="1" sz="3200">
                <a:solidFill>
                  <a:schemeClr val="tx1"/>
                </a:solidFill>
                <a:latin typeface="굴림" charset="-127"/>
                <a:ea typeface="굴림" charset="-127"/>
              </a:defRPr>
            </a:lvl1pPr>
            <a:lvl2pPr marL="742950" indent="-285750" eaLnBrk="0" hangingPunct="0">
              <a:spcBef>
                <a:spcPct val="20000"/>
              </a:spcBef>
              <a:buChar char="–"/>
              <a:defRPr kumimoji="1" sz="2800">
                <a:solidFill>
                  <a:schemeClr val="tx1"/>
                </a:solidFill>
                <a:latin typeface="굴림" charset="-127"/>
                <a:ea typeface="굴림" charset="-127"/>
              </a:defRPr>
            </a:lvl2pPr>
            <a:lvl3pPr marL="1143000" indent="-228600" eaLnBrk="0" hangingPunct="0">
              <a:spcBef>
                <a:spcPct val="20000"/>
              </a:spcBef>
              <a:buChar char="•"/>
              <a:defRPr kumimoji="1" sz="2400">
                <a:solidFill>
                  <a:schemeClr val="tx1"/>
                </a:solidFill>
                <a:latin typeface="굴림" charset="-127"/>
                <a:ea typeface="굴림" charset="-127"/>
              </a:defRPr>
            </a:lvl3pPr>
            <a:lvl4pPr marL="1600200" indent="-228600" eaLnBrk="0" hangingPunct="0">
              <a:spcBef>
                <a:spcPct val="20000"/>
              </a:spcBef>
              <a:buChar char="–"/>
              <a:defRPr kumimoji="1" sz="2000">
                <a:solidFill>
                  <a:schemeClr val="tx1"/>
                </a:solidFill>
                <a:latin typeface="굴림" charset="-127"/>
                <a:ea typeface="굴림" charset="-127"/>
              </a:defRPr>
            </a:lvl4pPr>
            <a:lvl5pPr marL="2057400" indent="-228600" eaLnBrk="0" hangingPunct="0">
              <a:spcBef>
                <a:spcPct val="20000"/>
              </a:spcBef>
              <a:buChar char="»"/>
              <a:defRPr kumimoji="1" sz="2000">
                <a:solidFill>
                  <a:schemeClr val="tx1"/>
                </a:solidFill>
                <a:latin typeface="굴림" charset="-127"/>
                <a:ea typeface="굴림" charset="-127"/>
              </a:defRPr>
            </a:lvl5pPr>
            <a:lvl6pPr marL="2514600" indent="-228600" eaLnBrk="0" fontAlgn="base" hangingPunct="0">
              <a:spcBef>
                <a:spcPct val="20000"/>
              </a:spcBef>
              <a:spcAft>
                <a:spcPct val="0"/>
              </a:spcAft>
              <a:buChar char="»"/>
              <a:defRPr kumimoji="1" sz="2000">
                <a:solidFill>
                  <a:schemeClr val="tx1"/>
                </a:solidFill>
                <a:latin typeface="굴림" charset="-127"/>
                <a:ea typeface="굴림" charset="-127"/>
              </a:defRPr>
            </a:lvl6pPr>
            <a:lvl7pPr marL="2971800" indent="-228600" eaLnBrk="0" fontAlgn="base" hangingPunct="0">
              <a:spcBef>
                <a:spcPct val="20000"/>
              </a:spcBef>
              <a:spcAft>
                <a:spcPct val="0"/>
              </a:spcAft>
              <a:buChar char="»"/>
              <a:defRPr kumimoji="1" sz="2000">
                <a:solidFill>
                  <a:schemeClr val="tx1"/>
                </a:solidFill>
                <a:latin typeface="굴림" charset="-127"/>
                <a:ea typeface="굴림" charset="-127"/>
              </a:defRPr>
            </a:lvl7pPr>
            <a:lvl8pPr marL="3429000" indent="-228600" eaLnBrk="0" fontAlgn="base" hangingPunct="0">
              <a:spcBef>
                <a:spcPct val="20000"/>
              </a:spcBef>
              <a:spcAft>
                <a:spcPct val="0"/>
              </a:spcAft>
              <a:buChar char="»"/>
              <a:defRPr kumimoji="1" sz="2000">
                <a:solidFill>
                  <a:schemeClr val="tx1"/>
                </a:solidFill>
                <a:latin typeface="굴림" charset="-127"/>
                <a:ea typeface="굴림" charset="-127"/>
              </a:defRPr>
            </a:lvl8pPr>
            <a:lvl9pPr marL="3886200" indent="-228600" eaLnBrk="0" fontAlgn="base" hangingPunct="0">
              <a:spcBef>
                <a:spcPct val="20000"/>
              </a:spcBef>
              <a:spcAft>
                <a:spcPct val="0"/>
              </a:spcAft>
              <a:buChar char="»"/>
              <a:defRPr kumimoji="1" sz="2000">
                <a:solidFill>
                  <a:schemeClr val="tx1"/>
                </a:solidFill>
                <a:latin typeface="굴림" charset="-127"/>
                <a:ea typeface="굴림" charset="-127"/>
              </a:defRPr>
            </a:lvl9pPr>
          </a:lstStyle>
          <a:p>
            <a:pPr eaLnBrk="1" fontAlgn="auto" hangingPunct="1">
              <a:spcBef>
                <a:spcPct val="0"/>
              </a:spcBef>
              <a:spcAft>
                <a:spcPts val="0"/>
              </a:spcAft>
              <a:buFontTx/>
              <a:buNone/>
            </a:pPr>
            <a:r>
              <a:rPr lang="en-US" altLang="ko-KR" sz="800">
                <a:latin typeface="Dotum" pitchFamily="50" charset="-127"/>
                <a:ea typeface="Dotum" pitchFamily="50" charset="-127"/>
              </a:rPr>
              <a:t>12</a:t>
            </a:r>
            <a:endParaRPr lang="ko-KR" altLang="en-US" sz="800">
              <a:latin typeface="Dotum" pitchFamily="50" charset="-127"/>
              <a:ea typeface="Dotum" pitchFamily="50" charset="-127"/>
            </a:endParaRPr>
          </a:p>
        </p:txBody>
      </p:sp>
      <p:pic>
        <p:nvPicPr>
          <p:cNvPr id="29" name="Picture 7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368926" y="1566160"/>
            <a:ext cx="998538" cy="1300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 name="Picture 7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413376" y="2936173"/>
            <a:ext cx="895350" cy="2936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1" name="TextBox 65"/>
          <p:cNvSpPr txBox="1">
            <a:spLocks noChangeArrowheads="1"/>
          </p:cNvSpPr>
          <p:nvPr/>
        </p:nvSpPr>
        <p:spPr bwMode="auto">
          <a:xfrm>
            <a:off x="5743575" y="2780599"/>
            <a:ext cx="24077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kumimoji="1" sz="3200">
                <a:solidFill>
                  <a:schemeClr val="tx1"/>
                </a:solidFill>
                <a:latin typeface="굴림" charset="-127"/>
                <a:ea typeface="굴림" charset="-127"/>
              </a:defRPr>
            </a:lvl1pPr>
            <a:lvl2pPr marL="742950" indent="-285750" eaLnBrk="0" hangingPunct="0">
              <a:spcBef>
                <a:spcPct val="20000"/>
              </a:spcBef>
              <a:buChar char="–"/>
              <a:defRPr kumimoji="1" sz="2800">
                <a:solidFill>
                  <a:schemeClr val="tx1"/>
                </a:solidFill>
                <a:latin typeface="굴림" charset="-127"/>
                <a:ea typeface="굴림" charset="-127"/>
              </a:defRPr>
            </a:lvl2pPr>
            <a:lvl3pPr marL="1143000" indent="-228600" eaLnBrk="0" hangingPunct="0">
              <a:spcBef>
                <a:spcPct val="20000"/>
              </a:spcBef>
              <a:buChar char="•"/>
              <a:defRPr kumimoji="1" sz="2400">
                <a:solidFill>
                  <a:schemeClr val="tx1"/>
                </a:solidFill>
                <a:latin typeface="굴림" charset="-127"/>
                <a:ea typeface="굴림" charset="-127"/>
              </a:defRPr>
            </a:lvl3pPr>
            <a:lvl4pPr marL="1600200" indent="-228600" eaLnBrk="0" hangingPunct="0">
              <a:spcBef>
                <a:spcPct val="20000"/>
              </a:spcBef>
              <a:buChar char="–"/>
              <a:defRPr kumimoji="1" sz="2000">
                <a:solidFill>
                  <a:schemeClr val="tx1"/>
                </a:solidFill>
                <a:latin typeface="굴림" charset="-127"/>
                <a:ea typeface="굴림" charset="-127"/>
              </a:defRPr>
            </a:lvl4pPr>
            <a:lvl5pPr marL="2057400" indent="-228600" eaLnBrk="0" hangingPunct="0">
              <a:spcBef>
                <a:spcPct val="20000"/>
              </a:spcBef>
              <a:buChar char="»"/>
              <a:defRPr kumimoji="1" sz="2000">
                <a:solidFill>
                  <a:schemeClr val="tx1"/>
                </a:solidFill>
                <a:latin typeface="굴림" charset="-127"/>
                <a:ea typeface="굴림" charset="-127"/>
              </a:defRPr>
            </a:lvl5pPr>
            <a:lvl6pPr marL="2514600" indent="-228600" eaLnBrk="0" fontAlgn="base" hangingPunct="0">
              <a:spcBef>
                <a:spcPct val="20000"/>
              </a:spcBef>
              <a:spcAft>
                <a:spcPct val="0"/>
              </a:spcAft>
              <a:buChar char="»"/>
              <a:defRPr kumimoji="1" sz="2000">
                <a:solidFill>
                  <a:schemeClr val="tx1"/>
                </a:solidFill>
                <a:latin typeface="굴림" charset="-127"/>
                <a:ea typeface="굴림" charset="-127"/>
              </a:defRPr>
            </a:lvl6pPr>
            <a:lvl7pPr marL="2971800" indent="-228600" eaLnBrk="0" fontAlgn="base" hangingPunct="0">
              <a:spcBef>
                <a:spcPct val="20000"/>
              </a:spcBef>
              <a:spcAft>
                <a:spcPct val="0"/>
              </a:spcAft>
              <a:buChar char="»"/>
              <a:defRPr kumimoji="1" sz="2000">
                <a:solidFill>
                  <a:schemeClr val="tx1"/>
                </a:solidFill>
                <a:latin typeface="굴림" charset="-127"/>
                <a:ea typeface="굴림" charset="-127"/>
              </a:defRPr>
            </a:lvl7pPr>
            <a:lvl8pPr marL="3429000" indent="-228600" eaLnBrk="0" fontAlgn="base" hangingPunct="0">
              <a:spcBef>
                <a:spcPct val="20000"/>
              </a:spcBef>
              <a:spcAft>
                <a:spcPct val="0"/>
              </a:spcAft>
              <a:buChar char="»"/>
              <a:defRPr kumimoji="1" sz="2000">
                <a:solidFill>
                  <a:schemeClr val="tx1"/>
                </a:solidFill>
                <a:latin typeface="굴림" charset="-127"/>
                <a:ea typeface="굴림" charset="-127"/>
              </a:defRPr>
            </a:lvl8pPr>
            <a:lvl9pPr marL="3886200" indent="-228600" eaLnBrk="0" fontAlgn="base" hangingPunct="0">
              <a:spcBef>
                <a:spcPct val="20000"/>
              </a:spcBef>
              <a:spcAft>
                <a:spcPct val="0"/>
              </a:spcAft>
              <a:buChar char="»"/>
              <a:defRPr kumimoji="1" sz="2000">
                <a:solidFill>
                  <a:schemeClr val="tx1"/>
                </a:solidFill>
                <a:latin typeface="굴림" charset="-127"/>
                <a:ea typeface="굴림" charset="-127"/>
              </a:defRPr>
            </a:lvl9pPr>
          </a:lstStyle>
          <a:p>
            <a:pPr eaLnBrk="1" fontAlgn="auto" hangingPunct="1">
              <a:spcBef>
                <a:spcPct val="0"/>
              </a:spcBef>
              <a:spcAft>
                <a:spcPts val="0"/>
              </a:spcAft>
              <a:buFontTx/>
              <a:buNone/>
            </a:pPr>
            <a:r>
              <a:rPr lang="en-US" altLang="ko-KR" sz="800">
                <a:latin typeface="Dotum" pitchFamily="50" charset="-127"/>
                <a:ea typeface="Dotum" pitchFamily="50" charset="-127"/>
              </a:rPr>
              <a:t>2</a:t>
            </a:r>
            <a:endParaRPr lang="ko-KR" altLang="en-US" sz="800">
              <a:latin typeface="Dotum" pitchFamily="50" charset="-127"/>
              <a:ea typeface="Dotum" pitchFamily="50" charset="-127"/>
            </a:endParaRPr>
          </a:p>
        </p:txBody>
      </p:sp>
      <p:sp>
        <p:nvSpPr>
          <p:cNvPr id="32" name="TextBox 66"/>
          <p:cNvSpPr txBox="1">
            <a:spLocks noChangeArrowheads="1"/>
          </p:cNvSpPr>
          <p:nvPr/>
        </p:nvSpPr>
        <p:spPr bwMode="auto">
          <a:xfrm>
            <a:off x="5281613" y="2866324"/>
            <a:ext cx="296876"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kumimoji="1" sz="3200">
                <a:solidFill>
                  <a:schemeClr val="tx1"/>
                </a:solidFill>
                <a:latin typeface="굴림" charset="-127"/>
                <a:ea typeface="굴림" charset="-127"/>
              </a:defRPr>
            </a:lvl1pPr>
            <a:lvl2pPr marL="742950" indent="-285750" eaLnBrk="0" hangingPunct="0">
              <a:spcBef>
                <a:spcPct val="20000"/>
              </a:spcBef>
              <a:buChar char="–"/>
              <a:defRPr kumimoji="1" sz="2800">
                <a:solidFill>
                  <a:schemeClr val="tx1"/>
                </a:solidFill>
                <a:latin typeface="굴림" charset="-127"/>
                <a:ea typeface="굴림" charset="-127"/>
              </a:defRPr>
            </a:lvl2pPr>
            <a:lvl3pPr marL="1143000" indent="-228600" eaLnBrk="0" hangingPunct="0">
              <a:spcBef>
                <a:spcPct val="20000"/>
              </a:spcBef>
              <a:buChar char="•"/>
              <a:defRPr kumimoji="1" sz="2400">
                <a:solidFill>
                  <a:schemeClr val="tx1"/>
                </a:solidFill>
                <a:latin typeface="굴림" charset="-127"/>
                <a:ea typeface="굴림" charset="-127"/>
              </a:defRPr>
            </a:lvl3pPr>
            <a:lvl4pPr marL="1600200" indent="-228600" eaLnBrk="0" hangingPunct="0">
              <a:spcBef>
                <a:spcPct val="20000"/>
              </a:spcBef>
              <a:buChar char="–"/>
              <a:defRPr kumimoji="1" sz="2000">
                <a:solidFill>
                  <a:schemeClr val="tx1"/>
                </a:solidFill>
                <a:latin typeface="굴림" charset="-127"/>
                <a:ea typeface="굴림" charset="-127"/>
              </a:defRPr>
            </a:lvl4pPr>
            <a:lvl5pPr marL="2057400" indent="-228600" eaLnBrk="0" hangingPunct="0">
              <a:spcBef>
                <a:spcPct val="20000"/>
              </a:spcBef>
              <a:buChar char="»"/>
              <a:defRPr kumimoji="1" sz="2000">
                <a:solidFill>
                  <a:schemeClr val="tx1"/>
                </a:solidFill>
                <a:latin typeface="굴림" charset="-127"/>
                <a:ea typeface="굴림" charset="-127"/>
              </a:defRPr>
            </a:lvl5pPr>
            <a:lvl6pPr marL="2514600" indent="-228600" eaLnBrk="0" fontAlgn="base" hangingPunct="0">
              <a:spcBef>
                <a:spcPct val="20000"/>
              </a:spcBef>
              <a:spcAft>
                <a:spcPct val="0"/>
              </a:spcAft>
              <a:buChar char="»"/>
              <a:defRPr kumimoji="1" sz="2000">
                <a:solidFill>
                  <a:schemeClr val="tx1"/>
                </a:solidFill>
                <a:latin typeface="굴림" charset="-127"/>
                <a:ea typeface="굴림" charset="-127"/>
              </a:defRPr>
            </a:lvl6pPr>
            <a:lvl7pPr marL="2971800" indent="-228600" eaLnBrk="0" fontAlgn="base" hangingPunct="0">
              <a:spcBef>
                <a:spcPct val="20000"/>
              </a:spcBef>
              <a:spcAft>
                <a:spcPct val="0"/>
              </a:spcAft>
              <a:buChar char="»"/>
              <a:defRPr kumimoji="1" sz="2000">
                <a:solidFill>
                  <a:schemeClr val="tx1"/>
                </a:solidFill>
                <a:latin typeface="굴림" charset="-127"/>
                <a:ea typeface="굴림" charset="-127"/>
              </a:defRPr>
            </a:lvl7pPr>
            <a:lvl8pPr marL="3429000" indent="-228600" eaLnBrk="0" fontAlgn="base" hangingPunct="0">
              <a:spcBef>
                <a:spcPct val="20000"/>
              </a:spcBef>
              <a:spcAft>
                <a:spcPct val="0"/>
              </a:spcAft>
              <a:buChar char="»"/>
              <a:defRPr kumimoji="1" sz="2000">
                <a:solidFill>
                  <a:schemeClr val="tx1"/>
                </a:solidFill>
                <a:latin typeface="굴림" charset="-127"/>
                <a:ea typeface="굴림" charset="-127"/>
              </a:defRPr>
            </a:lvl8pPr>
            <a:lvl9pPr marL="3886200" indent="-228600" eaLnBrk="0" fontAlgn="base" hangingPunct="0">
              <a:spcBef>
                <a:spcPct val="20000"/>
              </a:spcBef>
              <a:spcAft>
                <a:spcPct val="0"/>
              </a:spcAft>
              <a:buChar char="»"/>
              <a:defRPr kumimoji="1" sz="2000">
                <a:solidFill>
                  <a:schemeClr val="tx1"/>
                </a:solidFill>
                <a:latin typeface="굴림" charset="-127"/>
                <a:ea typeface="굴림" charset="-127"/>
              </a:defRPr>
            </a:lvl9pPr>
          </a:lstStyle>
          <a:p>
            <a:pPr eaLnBrk="1" fontAlgn="auto" hangingPunct="1">
              <a:spcBef>
                <a:spcPct val="0"/>
              </a:spcBef>
              <a:spcAft>
                <a:spcPts val="0"/>
              </a:spcAft>
              <a:buFontTx/>
              <a:buNone/>
            </a:pPr>
            <a:r>
              <a:rPr lang="en-US" altLang="ko-KR" sz="800">
                <a:latin typeface="Dotum" pitchFamily="50" charset="-127"/>
                <a:ea typeface="Dotum" pitchFamily="50" charset="-127"/>
              </a:rPr>
              <a:t>12</a:t>
            </a:r>
            <a:endParaRPr lang="ko-KR" altLang="en-US" sz="800">
              <a:latin typeface="Dotum" pitchFamily="50" charset="-127"/>
              <a:ea typeface="Dotum" pitchFamily="50" charset="-127"/>
            </a:endParaRPr>
          </a:p>
        </p:txBody>
      </p:sp>
      <p:sp>
        <p:nvSpPr>
          <p:cNvPr id="33" name="TextBox 67"/>
          <p:cNvSpPr txBox="1">
            <a:spLocks noChangeArrowheads="1"/>
          </p:cNvSpPr>
          <p:nvPr/>
        </p:nvSpPr>
        <p:spPr bwMode="auto">
          <a:xfrm>
            <a:off x="5219700" y="2529773"/>
            <a:ext cx="243978"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kumimoji="1" sz="3200">
                <a:solidFill>
                  <a:schemeClr val="tx1"/>
                </a:solidFill>
                <a:latin typeface="굴림" charset="-127"/>
                <a:ea typeface="굴림" charset="-127"/>
              </a:defRPr>
            </a:lvl1pPr>
            <a:lvl2pPr marL="742950" indent="-285750" eaLnBrk="0" hangingPunct="0">
              <a:spcBef>
                <a:spcPct val="20000"/>
              </a:spcBef>
              <a:buChar char="–"/>
              <a:defRPr kumimoji="1" sz="2800">
                <a:solidFill>
                  <a:schemeClr val="tx1"/>
                </a:solidFill>
                <a:latin typeface="굴림" charset="-127"/>
                <a:ea typeface="굴림" charset="-127"/>
              </a:defRPr>
            </a:lvl2pPr>
            <a:lvl3pPr marL="1143000" indent="-228600" eaLnBrk="0" hangingPunct="0">
              <a:spcBef>
                <a:spcPct val="20000"/>
              </a:spcBef>
              <a:buChar char="•"/>
              <a:defRPr kumimoji="1" sz="2400">
                <a:solidFill>
                  <a:schemeClr val="tx1"/>
                </a:solidFill>
                <a:latin typeface="굴림" charset="-127"/>
                <a:ea typeface="굴림" charset="-127"/>
              </a:defRPr>
            </a:lvl3pPr>
            <a:lvl4pPr marL="1600200" indent="-228600" eaLnBrk="0" hangingPunct="0">
              <a:spcBef>
                <a:spcPct val="20000"/>
              </a:spcBef>
              <a:buChar char="–"/>
              <a:defRPr kumimoji="1" sz="2000">
                <a:solidFill>
                  <a:schemeClr val="tx1"/>
                </a:solidFill>
                <a:latin typeface="굴림" charset="-127"/>
                <a:ea typeface="굴림" charset="-127"/>
              </a:defRPr>
            </a:lvl4pPr>
            <a:lvl5pPr marL="2057400" indent="-228600" eaLnBrk="0" hangingPunct="0">
              <a:spcBef>
                <a:spcPct val="20000"/>
              </a:spcBef>
              <a:buChar char="»"/>
              <a:defRPr kumimoji="1" sz="2000">
                <a:solidFill>
                  <a:schemeClr val="tx1"/>
                </a:solidFill>
                <a:latin typeface="굴림" charset="-127"/>
                <a:ea typeface="굴림" charset="-127"/>
              </a:defRPr>
            </a:lvl5pPr>
            <a:lvl6pPr marL="2514600" indent="-228600" eaLnBrk="0" fontAlgn="base" hangingPunct="0">
              <a:spcBef>
                <a:spcPct val="20000"/>
              </a:spcBef>
              <a:spcAft>
                <a:spcPct val="0"/>
              </a:spcAft>
              <a:buChar char="»"/>
              <a:defRPr kumimoji="1" sz="2000">
                <a:solidFill>
                  <a:schemeClr val="tx1"/>
                </a:solidFill>
                <a:latin typeface="굴림" charset="-127"/>
                <a:ea typeface="굴림" charset="-127"/>
              </a:defRPr>
            </a:lvl6pPr>
            <a:lvl7pPr marL="2971800" indent="-228600" eaLnBrk="0" fontAlgn="base" hangingPunct="0">
              <a:spcBef>
                <a:spcPct val="20000"/>
              </a:spcBef>
              <a:spcAft>
                <a:spcPct val="0"/>
              </a:spcAft>
              <a:buChar char="»"/>
              <a:defRPr kumimoji="1" sz="2000">
                <a:solidFill>
                  <a:schemeClr val="tx1"/>
                </a:solidFill>
                <a:latin typeface="굴림" charset="-127"/>
                <a:ea typeface="굴림" charset="-127"/>
              </a:defRPr>
            </a:lvl7pPr>
            <a:lvl8pPr marL="3429000" indent="-228600" eaLnBrk="0" fontAlgn="base" hangingPunct="0">
              <a:spcBef>
                <a:spcPct val="20000"/>
              </a:spcBef>
              <a:spcAft>
                <a:spcPct val="0"/>
              </a:spcAft>
              <a:buChar char="»"/>
              <a:defRPr kumimoji="1" sz="2000">
                <a:solidFill>
                  <a:schemeClr val="tx1"/>
                </a:solidFill>
                <a:latin typeface="굴림" charset="-127"/>
                <a:ea typeface="굴림" charset="-127"/>
              </a:defRPr>
            </a:lvl8pPr>
            <a:lvl9pPr marL="3886200" indent="-228600" eaLnBrk="0" fontAlgn="base" hangingPunct="0">
              <a:spcBef>
                <a:spcPct val="20000"/>
              </a:spcBef>
              <a:spcAft>
                <a:spcPct val="0"/>
              </a:spcAft>
              <a:buChar char="»"/>
              <a:defRPr kumimoji="1" sz="2000">
                <a:solidFill>
                  <a:schemeClr val="tx1"/>
                </a:solidFill>
                <a:latin typeface="굴림" charset="-127"/>
                <a:ea typeface="굴림" charset="-127"/>
              </a:defRPr>
            </a:lvl9pPr>
          </a:lstStyle>
          <a:p>
            <a:pPr eaLnBrk="1" fontAlgn="auto" hangingPunct="1">
              <a:spcBef>
                <a:spcPct val="0"/>
              </a:spcBef>
              <a:spcAft>
                <a:spcPts val="0"/>
              </a:spcAft>
              <a:buFontTx/>
              <a:buNone/>
            </a:pPr>
            <a:r>
              <a:rPr lang="en-US" altLang="ko-KR" sz="800">
                <a:latin typeface="Dotum" pitchFamily="50" charset="-127"/>
                <a:ea typeface="Dotum" pitchFamily="50" charset="-127"/>
              </a:rPr>
              <a:t>P</a:t>
            </a:r>
            <a:endParaRPr lang="ko-KR" altLang="en-US" sz="800">
              <a:latin typeface="Dotum" pitchFamily="50" charset="-127"/>
              <a:ea typeface="Dotum" pitchFamily="50" charset="-127"/>
            </a:endParaRPr>
          </a:p>
        </p:txBody>
      </p:sp>
      <p:sp>
        <p:nvSpPr>
          <p:cNvPr id="34" name="TextBox 68"/>
          <p:cNvSpPr txBox="1">
            <a:spLocks noChangeArrowheads="1"/>
          </p:cNvSpPr>
          <p:nvPr/>
        </p:nvSpPr>
        <p:spPr bwMode="auto">
          <a:xfrm>
            <a:off x="5210175" y="2115437"/>
            <a:ext cx="25199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kumimoji="1" sz="3200">
                <a:solidFill>
                  <a:schemeClr val="tx1"/>
                </a:solidFill>
                <a:latin typeface="굴림" charset="-127"/>
                <a:ea typeface="굴림" charset="-127"/>
              </a:defRPr>
            </a:lvl1pPr>
            <a:lvl2pPr marL="742950" indent="-285750" eaLnBrk="0" hangingPunct="0">
              <a:spcBef>
                <a:spcPct val="20000"/>
              </a:spcBef>
              <a:buChar char="–"/>
              <a:defRPr kumimoji="1" sz="2800">
                <a:solidFill>
                  <a:schemeClr val="tx1"/>
                </a:solidFill>
                <a:latin typeface="굴림" charset="-127"/>
                <a:ea typeface="굴림" charset="-127"/>
              </a:defRPr>
            </a:lvl2pPr>
            <a:lvl3pPr marL="1143000" indent="-228600" eaLnBrk="0" hangingPunct="0">
              <a:spcBef>
                <a:spcPct val="20000"/>
              </a:spcBef>
              <a:buChar char="•"/>
              <a:defRPr kumimoji="1" sz="2400">
                <a:solidFill>
                  <a:schemeClr val="tx1"/>
                </a:solidFill>
                <a:latin typeface="굴림" charset="-127"/>
                <a:ea typeface="굴림" charset="-127"/>
              </a:defRPr>
            </a:lvl3pPr>
            <a:lvl4pPr marL="1600200" indent="-228600" eaLnBrk="0" hangingPunct="0">
              <a:spcBef>
                <a:spcPct val="20000"/>
              </a:spcBef>
              <a:buChar char="–"/>
              <a:defRPr kumimoji="1" sz="2000">
                <a:solidFill>
                  <a:schemeClr val="tx1"/>
                </a:solidFill>
                <a:latin typeface="굴림" charset="-127"/>
                <a:ea typeface="굴림" charset="-127"/>
              </a:defRPr>
            </a:lvl4pPr>
            <a:lvl5pPr marL="2057400" indent="-228600" eaLnBrk="0" hangingPunct="0">
              <a:spcBef>
                <a:spcPct val="20000"/>
              </a:spcBef>
              <a:buChar char="»"/>
              <a:defRPr kumimoji="1" sz="2000">
                <a:solidFill>
                  <a:schemeClr val="tx1"/>
                </a:solidFill>
                <a:latin typeface="굴림" charset="-127"/>
                <a:ea typeface="굴림" charset="-127"/>
              </a:defRPr>
            </a:lvl5pPr>
            <a:lvl6pPr marL="2514600" indent="-228600" eaLnBrk="0" fontAlgn="base" hangingPunct="0">
              <a:spcBef>
                <a:spcPct val="20000"/>
              </a:spcBef>
              <a:spcAft>
                <a:spcPct val="0"/>
              </a:spcAft>
              <a:buChar char="»"/>
              <a:defRPr kumimoji="1" sz="2000">
                <a:solidFill>
                  <a:schemeClr val="tx1"/>
                </a:solidFill>
                <a:latin typeface="굴림" charset="-127"/>
                <a:ea typeface="굴림" charset="-127"/>
              </a:defRPr>
            </a:lvl6pPr>
            <a:lvl7pPr marL="2971800" indent="-228600" eaLnBrk="0" fontAlgn="base" hangingPunct="0">
              <a:spcBef>
                <a:spcPct val="20000"/>
              </a:spcBef>
              <a:spcAft>
                <a:spcPct val="0"/>
              </a:spcAft>
              <a:buChar char="»"/>
              <a:defRPr kumimoji="1" sz="2000">
                <a:solidFill>
                  <a:schemeClr val="tx1"/>
                </a:solidFill>
                <a:latin typeface="굴림" charset="-127"/>
                <a:ea typeface="굴림" charset="-127"/>
              </a:defRPr>
            </a:lvl7pPr>
            <a:lvl8pPr marL="3429000" indent="-228600" eaLnBrk="0" fontAlgn="base" hangingPunct="0">
              <a:spcBef>
                <a:spcPct val="20000"/>
              </a:spcBef>
              <a:spcAft>
                <a:spcPct val="0"/>
              </a:spcAft>
              <a:buChar char="»"/>
              <a:defRPr kumimoji="1" sz="2000">
                <a:solidFill>
                  <a:schemeClr val="tx1"/>
                </a:solidFill>
                <a:latin typeface="굴림" charset="-127"/>
                <a:ea typeface="굴림" charset="-127"/>
              </a:defRPr>
            </a:lvl8pPr>
            <a:lvl9pPr marL="3886200" indent="-228600" eaLnBrk="0" fontAlgn="base" hangingPunct="0">
              <a:spcBef>
                <a:spcPct val="20000"/>
              </a:spcBef>
              <a:spcAft>
                <a:spcPct val="0"/>
              </a:spcAft>
              <a:buChar char="»"/>
              <a:defRPr kumimoji="1" sz="2000">
                <a:solidFill>
                  <a:schemeClr val="tx1"/>
                </a:solidFill>
                <a:latin typeface="굴림" charset="-127"/>
                <a:ea typeface="굴림" charset="-127"/>
              </a:defRPr>
            </a:lvl9pPr>
          </a:lstStyle>
          <a:p>
            <a:pPr eaLnBrk="1" fontAlgn="auto" hangingPunct="1">
              <a:spcBef>
                <a:spcPct val="0"/>
              </a:spcBef>
              <a:spcAft>
                <a:spcPts val="0"/>
              </a:spcAft>
              <a:buFontTx/>
              <a:buNone/>
            </a:pPr>
            <a:r>
              <a:rPr lang="en-US" altLang="ko-KR" sz="800">
                <a:latin typeface="Dotum" pitchFamily="50" charset="-127"/>
                <a:ea typeface="Dotum" pitchFamily="50" charset="-127"/>
              </a:rPr>
              <a:t>A</a:t>
            </a:r>
            <a:endParaRPr lang="ko-KR" altLang="en-US" sz="800">
              <a:latin typeface="Dotum" pitchFamily="50" charset="-127"/>
              <a:ea typeface="Dotum" pitchFamily="50" charset="-127"/>
            </a:endParaRPr>
          </a:p>
        </p:txBody>
      </p:sp>
      <p:sp>
        <p:nvSpPr>
          <p:cNvPr id="35" name="TextBox 69"/>
          <p:cNvSpPr txBox="1">
            <a:spLocks noChangeArrowheads="1"/>
          </p:cNvSpPr>
          <p:nvPr/>
        </p:nvSpPr>
        <p:spPr bwMode="auto">
          <a:xfrm>
            <a:off x="6272213" y="2375786"/>
            <a:ext cx="247184"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kumimoji="1" sz="3200">
                <a:solidFill>
                  <a:schemeClr val="tx1"/>
                </a:solidFill>
                <a:latin typeface="굴림" charset="-127"/>
                <a:ea typeface="굴림" charset="-127"/>
              </a:defRPr>
            </a:lvl1pPr>
            <a:lvl2pPr marL="742950" indent="-285750" eaLnBrk="0" hangingPunct="0">
              <a:spcBef>
                <a:spcPct val="20000"/>
              </a:spcBef>
              <a:buChar char="–"/>
              <a:defRPr kumimoji="1" sz="2800">
                <a:solidFill>
                  <a:schemeClr val="tx1"/>
                </a:solidFill>
                <a:latin typeface="굴림" charset="-127"/>
                <a:ea typeface="굴림" charset="-127"/>
              </a:defRPr>
            </a:lvl2pPr>
            <a:lvl3pPr marL="1143000" indent="-228600" eaLnBrk="0" hangingPunct="0">
              <a:spcBef>
                <a:spcPct val="20000"/>
              </a:spcBef>
              <a:buChar char="•"/>
              <a:defRPr kumimoji="1" sz="2400">
                <a:solidFill>
                  <a:schemeClr val="tx1"/>
                </a:solidFill>
                <a:latin typeface="굴림" charset="-127"/>
                <a:ea typeface="굴림" charset="-127"/>
              </a:defRPr>
            </a:lvl3pPr>
            <a:lvl4pPr marL="1600200" indent="-228600" eaLnBrk="0" hangingPunct="0">
              <a:spcBef>
                <a:spcPct val="20000"/>
              </a:spcBef>
              <a:buChar char="–"/>
              <a:defRPr kumimoji="1" sz="2000">
                <a:solidFill>
                  <a:schemeClr val="tx1"/>
                </a:solidFill>
                <a:latin typeface="굴림" charset="-127"/>
                <a:ea typeface="굴림" charset="-127"/>
              </a:defRPr>
            </a:lvl4pPr>
            <a:lvl5pPr marL="2057400" indent="-228600" eaLnBrk="0" hangingPunct="0">
              <a:spcBef>
                <a:spcPct val="20000"/>
              </a:spcBef>
              <a:buChar char="»"/>
              <a:defRPr kumimoji="1" sz="2000">
                <a:solidFill>
                  <a:schemeClr val="tx1"/>
                </a:solidFill>
                <a:latin typeface="굴림" charset="-127"/>
                <a:ea typeface="굴림" charset="-127"/>
              </a:defRPr>
            </a:lvl5pPr>
            <a:lvl6pPr marL="2514600" indent="-228600" eaLnBrk="0" fontAlgn="base" hangingPunct="0">
              <a:spcBef>
                <a:spcPct val="20000"/>
              </a:spcBef>
              <a:spcAft>
                <a:spcPct val="0"/>
              </a:spcAft>
              <a:buChar char="»"/>
              <a:defRPr kumimoji="1" sz="2000">
                <a:solidFill>
                  <a:schemeClr val="tx1"/>
                </a:solidFill>
                <a:latin typeface="굴림" charset="-127"/>
                <a:ea typeface="굴림" charset="-127"/>
              </a:defRPr>
            </a:lvl6pPr>
            <a:lvl7pPr marL="2971800" indent="-228600" eaLnBrk="0" fontAlgn="base" hangingPunct="0">
              <a:spcBef>
                <a:spcPct val="20000"/>
              </a:spcBef>
              <a:spcAft>
                <a:spcPct val="0"/>
              </a:spcAft>
              <a:buChar char="»"/>
              <a:defRPr kumimoji="1" sz="2000">
                <a:solidFill>
                  <a:schemeClr val="tx1"/>
                </a:solidFill>
                <a:latin typeface="굴림" charset="-127"/>
                <a:ea typeface="굴림" charset="-127"/>
              </a:defRPr>
            </a:lvl7pPr>
            <a:lvl8pPr marL="3429000" indent="-228600" eaLnBrk="0" fontAlgn="base" hangingPunct="0">
              <a:spcBef>
                <a:spcPct val="20000"/>
              </a:spcBef>
              <a:spcAft>
                <a:spcPct val="0"/>
              </a:spcAft>
              <a:buChar char="»"/>
              <a:defRPr kumimoji="1" sz="2000">
                <a:solidFill>
                  <a:schemeClr val="tx1"/>
                </a:solidFill>
                <a:latin typeface="굴림" charset="-127"/>
                <a:ea typeface="굴림" charset="-127"/>
              </a:defRPr>
            </a:lvl8pPr>
            <a:lvl9pPr marL="3886200" indent="-228600" eaLnBrk="0" fontAlgn="base" hangingPunct="0">
              <a:spcBef>
                <a:spcPct val="20000"/>
              </a:spcBef>
              <a:spcAft>
                <a:spcPct val="0"/>
              </a:spcAft>
              <a:buChar char="»"/>
              <a:defRPr kumimoji="1" sz="2000">
                <a:solidFill>
                  <a:schemeClr val="tx1"/>
                </a:solidFill>
                <a:latin typeface="굴림" charset="-127"/>
                <a:ea typeface="굴림" charset="-127"/>
              </a:defRPr>
            </a:lvl9pPr>
          </a:lstStyle>
          <a:p>
            <a:pPr eaLnBrk="1" fontAlgn="auto" hangingPunct="1">
              <a:spcBef>
                <a:spcPct val="0"/>
              </a:spcBef>
              <a:spcAft>
                <a:spcPts val="0"/>
              </a:spcAft>
              <a:buFontTx/>
              <a:buNone/>
            </a:pPr>
            <a:r>
              <a:rPr lang="en-US" altLang="ko-KR" sz="800">
                <a:latin typeface="Dotum" pitchFamily="50" charset="-127"/>
                <a:ea typeface="Dotum" pitchFamily="50" charset="-127"/>
              </a:rPr>
              <a:t>R</a:t>
            </a:r>
            <a:endParaRPr lang="ko-KR" altLang="en-US" sz="800">
              <a:latin typeface="Dotum" pitchFamily="50" charset="-127"/>
              <a:ea typeface="Dotum" pitchFamily="50" charset="-127"/>
            </a:endParaRPr>
          </a:p>
        </p:txBody>
      </p:sp>
      <p:pic>
        <p:nvPicPr>
          <p:cNvPr id="36" name="Picture 80"/>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810001" y="4820536"/>
            <a:ext cx="1084263" cy="298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7" name="Picture 81"/>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824288" y="3372736"/>
            <a:ext cx="912812" cy="1370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8" name="TextBox 72"/>
          <p:cNvSpPr txBox="1">
            <a:spLocks noChangeArrowheads="1"/>
          </p:cNvSpPr>
          <p:nvPr/>
        </p:nvSpPr>
        <p:spPr bwMode="auto">
          <a:xfrm>
            <a:off x="3735387" y="4731636"/>
            <a:ext cx="296876" cy="21544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kumimoji="1" sz="3200">
                <a:solidFill>
                  <a:schemeClr val="tx1"/>
                </a:solidFill>
                <a:latin typeface="굴림" charset="-127"/>
                <a:ea typeface="굴림" charset="-127"/>
              </a:defRPr>
            </a:lvl1pPr>
            <a:lvl2pPr marL="742950" indent="-285750" eaLnBrk="0" hangingPunct="0">
              <a:spcBef>
                <a:spcPct val="20000"/>
              </a:spcBef>
              <a:buChar char="–"/>
              <a:defRPr kumimoji="1" sz="2800">
                <a:solidFill>
                  <a:schemeClr val="tx1"/>
                </a:solidFill>
                <a:latin typeface="굴림" charset="-127"/>
                <a:ea typeface="굴림" charset="-127"/>
              </a:defRPr>
            </a:lvl2pPr>
            <a:lvl3pPr marL="1143000" indent="-228600" eaLnBrk="0" hangingPunct="0">
              <a:spcBef>
                <a:spcPct val="20000"/>
              </a:spcBef>
              <a:buChar char="•"/>
              <a:defRPr kumimoji="1" sz="2400">
                <a:solidFill>
                  <a:schemeClr val="tx1"/>
                </a:solidFill>
                <a:latin typeface="굴림" charset="-127"/>
                <a:ea typeface="굴림" charset="-127"/>
              </a:defRPr>
            </a:lvl3pPr>
            <a:lvl4pPr marL="1600200" indent="-228600" eaLnBrk="0" hangingPunct="0">
              <a:spcBef>
                <a:spcPct val="20000"/>
              </a:spcBef>
              <a:buChar char="–"/>
              <a:defRPr kumimoji="1" sz="2000">
                <a:solidFill>
                  <a:schemeClr val="tx1"/>
                </a:solidFill>
                <a:latin typeface="굴림" charset="-127"/>
                <a:ea typeface="굴림" charset="-127"/>
              </a:defRPr>
            </a:lvl4pPr>
            <a:lvl5pPr marL="2057400" indent="-228600" eaLnBrk="0" hangingPunct="0">
              <a:spcBef>
                <a:spcPct val="20000"/>
              </a:spcBef>
              <a:buChar char="»"/>
              <a:defRPr kumimoji="1" sz="2000">
                <a:solidFill>
                  <a:schemeClr val="tx1"/>
                </a:solidFill>
                <a:latin typeface="굴림" charset="-127"/>
                <a:ea typeface="굴림" charset="-127"/>
              </a:defRPr>
            </a:lvl5pPr>
            <a:lvl6pPr marL="2514600" indent="-228600" eaLnBrk="0" fontAlgn="base" hangingPunct="0">
              <a:spcBef>
                <a:spcPct val="20000"/>
              </a:spcBef>
              <a:spcAft>
                <a:spcPct val="0"/>
              </a:spcAft>
              <a:buChar char="»"/>
              <a:defRPr kumimoji="1" sz="2000">
                <a:solidFill>
                  <a:schemeClr val="tx1"/>
                </a:solidFill>
                <a:latin typeface="굴림" charset="-127"/>
                <a:ea typeface="굴림" charset="-127"/>
              </a:defRPr>
            </a:lvl6pPr>
            <a:lvl7pPr marL="2971800" indent="-228600" eaLnBrk="0" fontAlgn="base" hangingPunct="0">
              <a:spcBef>
                <a:spcPct val="20000"/>
              </a:spcBef>
              <a:spcAft>
                <a:spcPct val="0"/>
              </a:spcAft>
              <a:buChar char="»"/>
              <a:defRPr kumimoji="1" sz="2000">
                <a:solidFill>
                  <a:schemeClr val="tx1"/>
                </a:solidFill>
                <a:latin typeface="굴림" charset="-127"/>
                <a:ea typeface="굴림" charset="-127"/>
              </a:defRPr>
            </a:lvl7pPr>
            <a:lvl8pPr marL="3429000" indent="-228600" eaLnBrk="0" fontAlgn="base" hangingPunct="0">
              <a:spcBef>
                <a:spcPct val="20000"/>
              </a:spcBef>
              <a:spcAft>
                <a:spcPct val="0"/>
              </a:spcAft>
              <a:buChar char="»"/>
              <a:defRPr kumimoji="1" sz="2000">
                <a:solidFill>
                  <a:schemeClr val="tx1"/>
                </a:solidFill>
                <a:latin typeface="굴림" charset="-127"/>
                <a:ea typeface="굴림" charset="-127"/>
              </a:defRPr>
            </a:lvl8pPr>
            <a:lvl9pPr marL="3886200" indent="-228600" eaLnBrk="0" fontAlgn="base" hangingPunct="0">
              <a:spcBef>
                <a:spcPct val="20000"/>
              </a:spcBef>
              <a:spcAft>
                <a:spcPct val="0"/>
              </a:spcAft>
              <a:buChar char="»"/>
              <a:defRPr kumimoji="1" sz="2000">
                <a:solidFill>
                  <a:schemeClr val="tx1"/>
                </a:solidFill>
                <a:latin typeface="굴림" charset="-127"/>
                <a:ea typeface="굴림" charset="-127"/>
              </a:defRPr>
            </a:lvl9pPr>
          </a:lstStyle>
          <a:p>
            <a:pPr eaLnBrk="1" fontAlgn="auto" hangingPunct="1">
              <a:spcBef>
                <a:spcPct val="0"/>
              </a:spcBef>
              <a:spcAft>
                <a:spcPts val="0"/>
              </a:spcAft>
              <a:buFontTx/>
              <a:buNone/>
            </a:pPr>
            <a:r>
              <a:rPr lang="en-US" altLang="ko-KR" sz="800">
                <a:latin typeface="Dotum" pitchFamily="50" charset="-127"/>
                <a:ea typeface="Dotum" pitchFamily="50" charset="-127"/>
              </a:rPr>
              <a:t>12</a:t>
            </a:r>
            <a:endParaRPr lang="ko-KR" altLang="en-US" sz="800">
              <a:latin typeface="Dotum" pitchFamily="50" charset="-127"/>
              <a:ea typeface="Dotum" pitchFamily="50" charset="-127"/>
            </a:endParaRPr>
          </a:p>
        </p:txBody>
      </p:sp>
      <p:sp>
        <p:nvSpPr>
          <p:cNvPr id="39" name="TextBox 73"/>
          <p:cNvSpPr txBox="1">
            <a:spLocks noChangeArrowheads="1"/>
          </p:cNvSpPr>
          <p:nvPr/>
        </p:nvSpPr>
        <p:spPr bwMode="auto">
          <a:xfrm>
            <a:off x="4381500" y="4669723"/>
            <a:ext cx="24077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kumimoji="1" sz="3200">
                <a:solidFill>
                  <a:schemeClr val="tx1"/>
                </a:solidFill>
                <a:latin typeface="굴림" charset="-127"/>
                <a:ea typeface="굴림" charset="-127"/>
              </a:defRPr>
            </a:lvl1pPr>
            <a:lvl2pPr marL="742950" indent="-285750" eaLnBrk="0" hangingPunct="0">
              <a:spcBef>
                <a:spcPct val="20000"/>
              </a:spcBef>
              <a:buChar char="–"/>
              <a:defRPr kumimoji="1" sz="2800">
                <a:solidFill>
                  <a:schemeClr val="tx1"/>
                </a:solidFill>
                <a:latin typeface="굴림" charset="-127"/>
                <a:ea typeface="굴림" charset="-127"/>
              </a:defRPr>
            </a:lvl2pPr>
            <a:lvl3pPr marL="1143000" indent="-228600" eaLnBrk="0" hangingPunct="0">
              <a:spcBef>
                <a:spcPct val="20000"/>
              </a:spcBef>
              <a:buChar char="•"/>
              <a:defRPr kumimoji="1" sz="2400">
                <a:solidFill>
                  <a:schemeClr val="tx1"/>
                </a:solidFill>
                <a:latin typeface="굴림" charset="-127"/>
                <a:ea typeface="굴림" charset="-127"/>
              </a:defRPr>
            </a:lvl3pPr>
            <a:lvl4pPr marL="1600200" indent="-228600" eaLnBrk="0" hangingPunct="0">
              <a:spcBef>
                <a:spcPct val="20000"/>
              </a:spcBef>
              <a:buChar char="–"/>
              <a:defRPr kumimoji="1" sz="2000">
                <a:solidFill>
                  <a:schemeClr val="tx1"/>
                </a:solidFill>
                <a:latin typeface="굴림" charset="-127"/>
                <a:ea typeface="굴림" charset="-127"/>
              </a:defRPr>
            </a:lvl4pPr>
            <a:lvl5pPr marL="2057400" indent="-228600" eaLnBrk="0" hangingPunct="0">
              <a:spcBef>
                <a:spcPct val="20000"/>
              </a:spcBef>
              <a:buChar char="»"/>
              <a:defRPr kumimoji="1" sz="2000">
                <a:solidFill>
                  <a:schemeClr val="tx1"/>
                </a:solidFill>
                <a:latin typeface="굴림" charset="-127"/>
                <a:ea typeface="굴림" charset="-127"/>
              </a:defRPr>
            </a:lvl5pPr>
            <a:lvl6pPr marL="2514600" indent="-228600" eaLnBrk="0" fontAlgn="base" hangingPunct="0">
              <a:spcBef>
                <a:spcPct val="20000"/>
              </a:spcBef>
              <a:spcAft>
                <a:spcPct val="0"/>
              </a:spcAft>
              <a:buChar char="»"/>
              <a:defRPr kumimoji="1" sz="2000">
                <a:solidFill>
                  <a:schemeClr val="tx1"/>
                </a:solidFill>
                <a:latin typeface="굴림" charset="-127"/>
                <a:ea typeface="굴림" charset="-127"/>
              </a:defRPr>
            </a:lvl6pPr>
            <a:lvl7pPr marL="2971800" indent="-228600" eaLnBrk="0" fontAlgn="base" hangingPunct="0">
              <a:spcBef>
                <a:spcPct val="20000"/>
              </a:spcBef>
              <a:spcAft>
                <a:spcPct val="0"/>
              </a:spcAft>
              <a:buChar char="»"/>
              <a:defRPr kumimoji="1" sz="2000">
                <a:solidFill>
                  <a:schemeClr val="tx1"/>
                </a:solidFill>
                <a:latin typeface="굴림" charset="-127"/>
                <a:ea typeface="굴림" charset="-127"/>
              </a:defRPr>
            </a:lvl7pPr>
            <a:lvl8pPr marL="3429000" indent="-228600" eaLnBrk="0" fontAlgn="base" hangingPunct="0">
              <a:spcBef>
                <a:spcPct val="20000"/>
              </a:spcBef>
              <a:spcAft>
                <a:spcPct val="0"/>
              </a:spcAft>
              <a:buChar char="»"/>
              <a:defRPr kumimoji="1" sz="2000">
                <a:solidFill>
                  <a:schemeClr val="tx1"/>
                </a:solidFill>
                <a:latin typeface="굴림" charset="-127"/>
                <a:ea typeface="굴림" charset="-127"/>
              </a:defRPr>
            </a:lvl8pPr>
            <a:lvl9pPr marL="3886200" indent="-228600" eaLnBrk="0" fontAlgn="base" hangingPunct="0">
              <a:spcBef>
                <a:spcPct val="20000"/>
              </a:spcBef>
              <a:spcAft>
                <a:spcPct val="0"/>
              </a:spcAft>
              <a:buChar char="»"/>
              <a:defRPr kumimoji="1" sz="2000">
                <a:solidFill>
                  <a:schemeClr val="tx1"/>
                </a:solidFill>
                <a:latin typeface="굴림" charset="-127"/>
                <a:ea typeface="굴림" charset="-127"/>
              </a:defRPr>
            </a:lvl9pPr>
          </a:lstStyle>
          <a:p>
            <a:pPr eaLnBrk="1" fontAlgn="auto" hangingPunct="1">
              <a:spcBef>
                <a:spcPct val="0"/>
              </a:spcBef>
              <a:spcAft>
                <a:spcPts val="0"/>
              </a:spcAft>
              <a:buFontTx/>
              <a:buNone/>
            </a:pPr>
            <a:r>
              <a:rPr lang="en-US" altLang="ko-KR" sz="800">
                <a:latin typeface="Dotum" pitchFamily="50" charset="-127"/>
                <a:ea typeface="Dotum" pitchFamily="50" charset="-127"/>
              </a:rPr>
              <a:t>2</a:t>
            </a:r>
            <a:endParaRPr lang="ko-KR" altLang="en-US" sz="800">
              <a:latin typeface="Dotum" pitchFamily="50" charset="-127"/>
              <a:ea typeface="Dotum" pitchFamily="50" charset="-127"/>
            </a:endParaRPr>
          </a:p>
        </p:txBody>
      </p:sp>
      <p:sp>
        <p:nvSpPr>
          <p:cNvPr id="40" name="TextBox 74"/>
          <p:cNvSpPr txBox="1">
            <a:spLocks noChangeArrowheads="1"/>
          </p:cNvSpPr>
          <p:nvPr/>
        </p:nvSpPr>
        <p:spPr bwMode="auto">
          <a:xfrm>
            <a:off x="4313238" y="5047103"/>
            <a:ext cx="24077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kumimoji="1" sz="3200">
                <a:solidFill>
                  <a:schemeClr val="tx1"/>
                </a:solidFill>
                <a:latin typeface="굴림" charset="-127"/>
                <a:ea typeface="굴림" charset="-127"/>
              </a:defRPr>
            </a:lvl1pPr>
            <a:lvl2pPr marL="742950" indent="-285750" eaLnBrk="0" hangingPunct="0">
              <a:spcBef>
                <a:spcPct val="20000"/>
              </a:spcBef>
              <a:buChar char="–"/>
              <a:defRPr kumimoji="1" sz="2800">
                <a:solidFill>
                  <a:schemeClr val="tx1"/>
                </a:solidFill>
                <a:latin typeface="굴림" charset="-127"/>
                <a:ea typeface="굴림" charset="-127"/>
              </a:defRPr>
            </a:lvl2pPr>
            <a:lvl3pPr marL="1143000" indent="-228600" eaLnBrk="0" hangingPunct="0">
              <a:spcBef>
                <a:spcPct val="20000"/>
              </a:spcBef>
              <a:buChar char="•"/>
              <a:defRPr kumimoji="1" sz="2400">
                <a:solidFill>
                  <a:schemeClr val="tx1"/>
                </a:solidFill>
                <a:latin typeface="굴림" charset="-127"/>
                <a:ea typeface="굴림" charset="-127"/>
              </a:defRPr>
            </a:lvl3pPr>
            <a:lvl4pPr marL="1600200" indent="-228600" eaLnBrk="0" hangingPunct="0">
              <a:spcBef>
                <a:spcPct val="20000"/>
              </a:spcBef>
              <a:buChar char="–"/>
              <a:defRPr kumimoji="1" sz="2000">
                <a:solidFill>
                  <a:schemeClr val="tx1"/>
                </a:solidFill>
                <a:latin typeface="굴림" charset="-127"/>
                <a:ea typeface="굴림" charset="-127"/>
              </a:defRPr>
            </a:lvl4pPr>
            <a:lvl5pPr marL="2057400" indent="-228600" eaLnBrk="0" hangingPunct="0">
              <a:spcBef>
                <a:spcPct val="20000"/>
              </a:spcBef>
              <a:buChar char="»"/>
              <a:defRPr kumimoji="1" sz="2000">
                <a:solidFill>
                  <a:schemeClr val="tx1"/>
                </a:solidFill>
                <a:latin typeface="굴림" charset="-127"/>
                <a:ea typeface="굴림" charset="-127"/>
              </a:defRPr>
            </a:lvl5pPr>
            <a:lvl6pPr marL="2514600" indent="-228600" eaLnBrk="0" fontAlgn="base" hangingPunct="0">
              <a:spcBef>
                <a:spcPct val="20000"/>
              </a:spcBef>
              <a:spcAft>
                <a:spcPct val="0"/>
              </a:spcAft>
              <a:buChar char="»"/>
              <a:defRPr kumimoji="1" sz="2000">
                <a:solidFill>
                  <a:schemeClr val="tx1"/>
                </a:solidFill>
                <a:latin typeface="굴림" charset="-127"/>
                <a:ea typeface="굴림" charset="-127"/>
              </a:defRPr>
            </a:lvl6pPr>
            <a:lvl7pPr marL="2971800" indent="-228600" eaLnBrk="0" fontAlgn="base" hangingPunct="0">
              <a:spcBef>
                <a:spcPct val="20000"/>
              </a:spcBef>
              <a:spcAft>
                <a:spcPct val="0"/>
              </a:spcAft>
              <a:buChar char="»"/>
              <a:defRPr kumimoji="1" sz="2000">
                <a:solidFill>
                  <a:schemeClr val="tx1"/>
                </a:solidFill>
                <a:latin typeface="굴림" charset="-127"/>
                <a:ea typeface="굴림" charset="-127"/>
              </a:defRPr>
            </a:lvl7pPr>
            <a:lvl8pPr marL="3429000" indent="-228600" eaLnBrk="0" fontAlgn="base" hangingPunct="0">
              <a:spcBef>
                <a:spcPct val="20000"/>
              </a:spcBef>
              <a:spcAft>
                <a:spcPct val="0"/>
              </a:spcAft>
              <a:buChar char="»"/>
              <a:defRPr kumimoji="1" sz="2000">
                <a:solidFill>
                  <a:schemeClr val="tx1"/>
                </a:solidFill>
                <a:latin typeface="굴림" charset="-127"/>
                <a:ea typeface="굴림" charset="-127"/>
              </a:defRPr>
            </a:lvl8pPr>
            <a:lvl9pPr marL="3886200" indent="-228600" eaLnBrk="0" fontAlgn="base" hangingPunct="0">
              <a:spcBef>
                <a:spcPct val="20000"/>
              </a:spcBef>
              <a:spcAft>
                <a:spcPct val="0"/>
              </a:spcAft>
              <a:buChar char="»"/>
              <a:defRPr kumimoji="1" sz="2000">
                <a:solidFill>
                  <a:schemeClr val="tx1"/>
                </a:solidFill>
                <a:latin typeface="굴림" charset="-127"/>
                <a:ea typeface="굴림" charset="-127"/>
              </a:defRPr>
            </a:lvl9pPr>
          </a:lstStyle>
          <a:p>
            <a:pPr eaLnBrk="1" fontAlgn="auto" hangingPunct="1">
              <a:spcBef>
                <a:spcPct val="0"/>
              </a:spcBef>
              <a:spcAft>
                <a:spcPts val="0"/>
              </a:spcAft>
              <a:buFontTx/>
              <a:buNone/>
            </a:pPr>
            <a:r>
              <a:rPr lang="en-US" altLang="ko-KR" sz="800">
                <a:latin typeface="Dotum" pitchFamily="50" charset="-127"/>
                <a:ea typeface="Dotum" pitchFamily="50" charset="-127"/>
              </a:rPr>
              <a:t>1</a:t>
            </a:r>
            <a:endParaRPr lang="ko-KR" altLang="en-US" sz="800">
              <a:latin typeface="Dotum" pitchFamily="50" charset="-127"/>
              <a:ea typeface="Dotum" pitchFamily="50" charset="-127"/>
            </a:endParaRPr>
          </a:p>
        </p:txBody>
      </p:sp>
      <p:sp>
        <p:nvSpPr>
          <p:cNvPr id="41" name="TextBox 75"/>
          <p:cNvSpPr txBox="1">
            <a:spLocks noChangeArrowheads="1"/>
          </p:cNvSpPr>
          <p:nvPr/>
        </p:nvSpPr>
        <p:spPr bwMode="auto">
          <a:xfrm>
            <a:off x="4452938" y="5047103"/>
            <a:ext cx="24077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kumimoji="1" sz="3200">
                <a:solidFill>
                  <a:schemeClr val="tx1"/>
                </a:solidFill>
                <a:latin typeface="굴림" charset="-127"/>
                <a:ea typeface="굴림" charset="-127"/>
              </a:defRPr>
            </a:lvl1pPr>
            <a:lvl2pPr marL="742950" indent="-285750" eaLnBrk="0" hangingPunct="0">
              <a:spcBef>
                <a:spcPct val="20000"/>
              </a:spcBef>
              <a:buChar char="–"/>
              <a:defRPr kumimoji="1" sz="2800">
                <a:solidFill>
                  <a:schemeClr val="tx1"/>
                </a:solidFill>
                <a:latin typeface="굴림" charset="-127"/>
                <a:ea typeface="굴림" charset="-127"/>
              </a:defRPr>
            </a:lvl2pPr>
            <a:lvl3pPr marL="1143000" indent="-228600" eaLnBrk="0" hangingPunct="0">
              <a:spcBef>
                <a:spcPct val="20000"/>
              </a:spcBef>
              <a:buChar char="•"/>
              <a:defRPr kumimoji="1" sz="2400">
                <a:solidFill>
                  <a:schemeClr val="tx1"/>
                </a:solidFill>
                <a:latin typeface="굴림" charset="-127"/>
                <a:ea typeface="굴림" charset="-127"/>
              </a:defRPr>
            </a:lvl3pPr>
            <a:lvl4pPr marL="1600200" indent="-228600" eaLnBrk="0" hangingPunct="0">
              <a:spcBef>
                <a:spcPct val="20000"/>
              </a:spcBef>
              <a:buChar char="–"/>
              <a:defRPr kumimoji="1" sz="2000">
                <a:solidFill>
                  <a:schemeClr val="tx1"/>
                </a:solidFill>
                <a:latin typeface="굴림" charset="-127"/>
                <a:ea typeface="굴림" charset="-127"/>
              </a:defRPr>
            </a:lvl4pPr>
            <a:lvl5pPr marL="2057400" indent="-228600" eaLnBrk="0" hangingPunct="0">
              <a:spcBef>
                <a:spcPct val="20000"/>
              </a:spcBef>
              <a:buChar char="»"/>
              <a:defRPr kumimoji="1" sz="2000">
                <a:solidFill>
                  <a:schemeClr val="tx1"/>
                </a:solidFill>
                <a:latin typeface="굴림" charset="-127"/>
                <a:ea typeface="굴림" charset="-127"/>
              </a:defRPr>
            </a:lvl5pPr>
            <a:lvl6pPr marL="2514600" indent="-228600" eaLnBrk="0" fontAlgn="base" hangingPunct="0">
              <a:spcBef>
                <a:spcPct val="20000"/>
              </a:spcBef>
              <a:spcAft>
                <a:spcPct val="0"/>
              </a:spcAft>
              <a:buChar char="»"/>
              <a:defRPr kumimoji="1" sz="2000">
                <a:solidFill>
                  <a:schemeClr val="tx1"/>
                </a:solidFill>
                <a:latin typeface="굴림" charset="-127"/>
                <a:ea typeface="굴림" charset="-127"/>
              </a:defRPr>
            </a:lvl6pPr>
            <a:lvl7pPr marL="2971800" indent="-228600" eaLnBrk="0" fontAlgn="base" hangingPunct="0">
              <a:spcBef>
                <a:spcPct val="20000"/>
              </a:spcBef>
              <a:spcAft>
                <a:spcPct val="0"/>
              </a:spcAft>
              <a:buChar char="»"/>
              <a:defRPr kumimoji="1" sz="2000">
                <a:solidFill>
                  <a:schemeClr val="tx1"/>
                </a:solidFill>
                <a:latin typeface="굴림" charset="-127"/>
                <a:ea typeface="굴림" charset="-127"/>
              </a:defRPr>
            </a:lvl7pPr>
            <a:lvl8pPr marL="3429000" indent="-228600" eaLnBrk="0" fontAlgn="base" hangingPunct="0">
              <a:spcBef>
                <a:spcPct val="20000"/>
              </a:spcBef>
              <a:spcAft>
                <a:spcPct val="0"/>
              </a:spcAft>
              <a:buChar char="»"/>
              <a:defRPr kumimoji="1" sz="2000">
                <a:solidFill>
                  <a:schemeClr val="tx1"/>
                </a:solidFill>
                <a:latin typeface="굴림" charset="-127"/>
                <a:ea typeface="굴림" charset="-127"/>
              </a:defRPr>
            </a:lvl8pPr>
            <a:lvl9pPr marL="3886200" indent="-228600" eaLnBrk="0" fontAlgn="base" hangingPunct="0">
              <a:spcBef>
                <a:spcPct val="20000"/>
              </a:spcBef>
              <a:spcAft>
                <a:spcPct val="0"/>
              </a:spcAft>
              <a:buChar char="»"/>
              <a:defRPr kumimoji="1" sz="2000">
                <a:solidFill>
                  <a:schemeClr val="tx1"/>
                </a:solidFill>
                <a:latin typeface="굴림" charset="-127"/>
                <a:ea typeface="굴림" charset="-127"/>
              </a:defRPr>
            </a:lvl9pPr>
          </a:lstStyle>
          <a:p>
            <a:pPr eaLnBrk="1" fontAlgn="auto" hangingPunct="1">
              <a:spcBef>
                <a:spcPct val="0"/>
              </a:spcBef>
              <a:spcAft>
                <a:spcPts val="0"/>
              </a:spcAft>
              <a:buFontTx/>
              <a:buNone/>
            </a:pPr>
            <a:r>
              <a:rPr lang="en-US" altLang="ko-KR" sz="800">
                <a:latin typeface="Dotum" pitchFamily="50" charset="-127"/>
                <a:ea typeface="Dotum" pitchFamily="50" charset="-127"/>
              </a:rPr>
              <a:t>3</a:t>
            </a:r>
            <a:endParaRPr lang="ko-KR" altLang="en-US" sz="800">
              <a:latin typeface="Dotum" pitchFamily="50" charset="-127"/>
              <a:ea typeface="Dotum" pitchFamily="50" charset="-127"/>
            </a:endParaRPr>
          </a:p>
        </p:txBody>
      </p:sp>
      <p:pic>
        <p:nvPicPr>
          <p:cNvPr id="42" name="Picture 8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357813" y="3318762"/>
            <a:ext cx="950912" cy="1417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3" name="TextBox 77"/>
          <p:cNvSpPr txBox="1">
            <a:spLocks noChangeArrowheads="1"/>
          </p:cNvSpPr>
          <p:nvPr/>
        </p:nvSpPr>
        <p:spPr bwMode="auto">
          <a:xfrm>
            <a:off x="6021388" y="3331461"/>
            <a:ext cx="247184" cy="21544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kumimoji="1" sz="3200">
                <a:solidFill>
                  <a:schemeClr val="tx1"/>
                </a:solidFill>
                <a:latin typeface="굴림" charset="-127"/>
                <a:ea typeface="굴림" charset="-127"/>
              </a:defRPr>
            </a:lvl1pPr>
            <a:lvl2pPr marL="742950" indent="-285750" eaLnBrk="0" hangingPunct="0">
              <a:spcBef>
                <a:spcPct val="20000"/>
              </a:spcBef>
              <a:buChar char="–"/>
              <a:defRPr kumimoji="1" sz="2800">
                <a:solidFill>
                  <a:schemeClr val="tx1"/>
                </a:solidFill>
                <a:latin typeface="굴림" charset="-127"/>
                <a:ea typeface="굴림" charset="-127"/>
              </a:defRPr>
            </a:lvl2pPr>
            <a:lvl3pPr marL="1143000" indent="-228600" eaLnBrk="0" hangingPunct="0">
              <a:spcBef>
                <a:spcPct val="20000"/>
              </a:spcBef>
              <a:buChar char="•"/>
              <a:defRPr kumimoji="1" sz="2400">
                <a:solidFill>
                  <a:schemeClr val="tx1"/>
                </a:solidFill>
                <a:latin typeface="굴림" charset="-127"/>
                <a:ea typeface="굴림" charset="-127"/>
              </a:defRPr>
            </a:lvl3pPr>
            <a:lvl4pPr marL="1600200" indent="-228600" eaLnBrk="0" hangingPunct="0">
              <a:spcBef>
                <a:spcPct val="20000"/>
              </a:spcBef>
              <a:buChar char="–"/>
              <a:defRPr kumimoji="1" sz="2000">
                <a:solidFill>
                  <a:schemeClr val="tx1"/>
                </a:solidFill>
                <a:latin typeface="굴림" charset="-127"/>
                <a:ea typeface="굴림" charset="-127"/>
              </a:defRPr>
            </a:lvl4pPr>
            <a:lvl5pPr marL="2057400" indent="-228600" eaLnBrk="0" hangingPunct="0">
              <a:spcBef>
                <a:spcPct val="20000"/>
              </a:spcBef>
              <a:buChar char="»"/>
              <a:defRPr kumimoji="1" sz="2000">
                <a:solidFill>
                  <a:schemeClr val="tx1"/>
                </a:solidFill>
                <a:latin typeface="굴림" charset="-127"/>
                <a:ea typeface="굴림" charset="-127"/>
              </a:defRPr>
            </a:lvl5pPr>
            <a:lvl6pPr marL="2514600" indent="-228600" eaLnBrk="0" fontAlgn="base" hangingPunct="0">
              <a:spcBef>
                <a:spcPct val="20000"/>
              </a:spcBef>
              <a:spcAft>
                <a:spcPct val="0"/>
              </a:spcAft>
              <a:buChar char="»"/>
              <a:defRPr kumimoji="1" sz="2000">
                <a:solidFill>
                  <a:schemeClr val="tx1"/>
                </a:solidFill>
                <a:latin typeface="굴림" charset="-127"/>
                <a:ea typeface="굴림" charset="-127"/>
              </a:defRPr>
            </a:lvl6pPr>
            <a:lvl7pPr marL="2971800" indent="-228600" eaLnBrk="0" fontAlgn="base" hangingPunct="0">
              <a:spcBef>
                <a:spcPct val="20000"/>
              </a:spcBef>
              <a:spcAft>
                <a:spcPct val="0"/>
              </a:spcAft>
              <a:buChar char="»"/>
              <a:defRPr kumimoji="1" sz="2000">
                <a:solidFill>
                  <a:schemeClr val="tx1"/>
                </a:solidFill>
                <a:latin typeface="굴림" charset="-127"/>
                <a:ea typeface="굴림" charset="-127"/>
              </a:defRPr>
            </a:lvl7pPr>
            <a:lvl8pPr marL="3429000" indent="-228600" eaLnBrk="0" fontAlgn="base" hangingPunct="0">
              <a:spcBef>
                <a:spcPct val="20000"/>
              </a:spcBef>
              <a:spcAft>
                <a:spcPct val="0"/>
              </a:spcAft>
              <a:buChar char="»"/>
              <a:defRPr kumimoji="1" sz="2000">
                <a:solidFill>
                  <a:schemeClr val="tx1"/>
                </a:solidFill>
                <a:latin typeface="굴림" charset="-127"/>
                <a:ea typeface="굴림" charset="-127"/>
              </a:defRPr>
            </a:lvl8pPr>
            <a:lvl9pPr marL="3886200" indent="-228600" eaLnBrk="0" fontAlgn="base" hangingPunct="0">
              <a:spcBef>
                <a:spcPct val="20000"/>
              </a:spcBef>
              <a:spcAft>
                <a:spcPct val="0"/>
              </a:spcAft>
              <a:buChar char="»"/>
              <a:defRPr kumimoji="1" sz="2000">
                <a:solidFill>
                  <a:schemeClr val="tx1"/>
                </a:solidFill>
                <a:latin typeface="굴림" charset="-127"/>
                <a:ea typeface="굴림" charset="-127"/>
              </a:defRPr>
            </a:lvl9pPr>
          </a:lstStyle>
          <a:p>
            <a:pPr eaLnBrk="1" fontAlgn="auto" hangingPunct="1">
              <a:spcBef>
                <a:spcPct val="0"/>
              </a:spcBef>
              <a:spcAft>
                <a:spcPts val="0"/>
              </a:spcAft>
              <a:buFontTx/>
              <a:buNone/>
            </a:pPr>
            <a:r>
              <a:rPr lang="en-US" altLang="ko-KR" sz="800">
                <a:latin typeface="Dotum" pitchFamily="50" charset="-127"/>
                <a:ea typeface="Dotum" pitchFamily="50" charset="-127"/>
              </a:rPr>
              <a:t>R</a:t>
            </a:r>
            <a:endParaRPr lang="ko-KR" altLang="en-US" sz="800">
              <a:latin typeface="Dotum" pitchFamily="50" charset="-127"/>
              <a:ea typeface="Dotum" pitchFamily="50" charset="-127"/>
            </a:endParaRPr>
          </a:p>
        </p:txBody>
      </p:sp>
      <p:pic>
        <p:nvPicPr>
          <p:cNvPr id="44" name="Picture 83"/>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314951" y="4776086"/>
            <a:ext cx="1038225"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5" name="TextBox 79"/>
          <p:cNvSpPr txBox="1">
            <a:spLocks noChangeArrowheads="1"/>
          </p:cNvSpPr>
          <p:nvPr/>
        </p:nvSpPr>
        <p:spPr bwMode="auto">
          <a:xfrm>
            <a:off x="5765800" y="3156836"/>
            <a:ext cx="24077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kumimoji="1" sz="3200">
                <a:solidFill>
                  <a:schemeClr val="tx1"/>
                </a:solidFill>
                <a:latin typeface="굴림" charset="-127"/>
                <a:ea typeface="굴림" charset="-127"/>
              </a:defRPr>
            </a:lvl1pPr>
            <a:lvl2pPr marL="742950" indent="-285750" eaLnBrk="0" hangingPunct="0">
              <a:spcBef>
                <a:spcPct val="20000"/>
              </a:spcBef>
              <a:buChar char="–"/>
              <a:defRPr kumimoji="1" sz="2800">
                <a:solidFill>
                  <a:schemeClr val="tx1"/>
                </a:solidFill>
                <a:latin typeface="굴림" charset="-127"/>
                <a:ea typeface="굴림" charset="-127"/>
              </a:defRPr>
            </a:lvl2pPr>
            <a:lvl3pPr marL="1143000" indent="-228600" eaLnBrk="0" hangingPunct="0">
              <a:spcBef>
                <a:spcPct val="20000"/>
              </a:spcBef>
              <a:buChar char="•"/>
              <a:defRPr kumimoji="1" sz="2400">
                <a:solidFill>
                  <a:schemeClr val="tx1"/>
                </a:solidFill>
                <a:latin typeface="굴림" charset="-127"/>
                <a:ea typeface="굴림" charset="-127"/>
              </a:defRPr>
            </a:lvl3pPr>
            <a:lvl4pPr marL="1600200" indent="-228600" eaLnBrk="0" hangingPunct="0">
              <a:spcBef>
                <a:spcPct val="20000"/>
              </a:spcBef>
              <a:buChar char="–"/>
              <a:defRPr kumimoji="1" sz="2000">
                <a:solidFill>
                  <a:schemeClr val="tx1"/>
                </a:solidFill>
                <a:latin typeface="굴림" charset="-127"/>
                <a:ea typeface="굴림" charset="-127"/>
              </a:defRPr>
            </a:lvl4pPr>
            <a:lvl5pPr marL="2057400" indent="-228600" eaLnBrk="0" hangingPunct="0">
              <a:spcBef>
                <a:spcPct val="20000"/>
              </a:spcBef>
              <a:buChar char="»"/>
              <a:defRPr kumimoji="1" sz="2000">
                <a:solidFill>
                  <a:schemeClr val="tx1"/>
                </a:solidFill>
                <a:latin typeface="굴림" charset="-127"/>
                <a:ea typeface="굴림" charset="-127"/>
              </a:defRPr>
            </a:lvl5pPr>
            <a:lvl6pPr marL="2514600" indent="-228600" eaLnBrk="0" fontAlgn="base" hangingPunct="0">
              <a:spcBef>
                <a:spcPct val="20000"/>
              </a:spcBef>
              <a:spcAft>
                <a:spcPct val="0"/>
              </a:spcAft>
              <a:buChar char="»"/>
              <a:defRPr kumimoji="1" sz="2000">
                <a:solidFill>
                  <a:schemeClr val="tx1"/>
                </a:solidFill>
                <a:latin typeface="굴림" charset="-127"/>
                <a:ea typeface="굴림" charset="-127"/>
              </a:defRPr>
            </a:lvl6pPr>
            <a:lvl7pPr marL="2971800" indent="-228600" eaLnBrk="0" fontAlgn="base" hangingPunct="0">
              <a:spcBef>
                <a:spcPct val="20000"/>
              </a:spcBef>
              <a:spcAft>
                <a:spcPct val="0"/>
              </a:spcAft>
              <a:buChar char="»"/>
              <a:defRPr kumimoji="1" sz="2000">
                <a:solidFill>
                  <a:schemeClr val="tx1"/>
                </a:solidFill>
                <a:latin typeface="굴림" charset="-127"/>
                <a:ea typeface="굴림" charset="-127"/>
              </a:defRPr>
            </a:lvl7pPr>
            <a:lvl8pPr marL="3429000" indent="-228600" eaLnBrk="0" fontAlgn="base" hangingPunct="0">
              <a:spcBef>
                <a:spcPct val="20000"/>
              </a:spcBef>
              <a:spcAft>
                <a:spcPct val="0"/>
              </a:spcAft>
              <a:buChar char="»"/>
              <a:defRPr kumimoji="1" sz="2000">
                <a:solidFill>
                  <a:schemeClr val="tx1"/>
                </a:solidFill>
                <a:latin typeface="굴림" charset="-127"/>
                <a:ea typeface="굴림" charset="-127"/>
              </a:defRPr>
            </a:lvl8pPr>
            <a:lvl9pPr marL="3886200" indent="-228600" eaLnBrk="0" fontAlgn="base" hangingPunct="0">
              <a:spcBef>
                <a:spcPct val="20000"/>
              </a:spcBef>
              <a:spcAft>
                <a:spcPct val="0"/>
              </a:spcAft>
              <a:buChar char="»"/>
              <a:defRPr kumimoji="1" sz="2000">
                <a:solidFill>
                  <a:schemeClr val="tx1"/>
                </a:solidFill>
                <a:latin typeface="굴림" charset="-127"/>
                <a:ea typeface="굴림" charset="-127"/>
              </a:defRPr>
            </a:lvl9pPr>
          </a:lstStyle>
          <a:p>
            <a:pPr eaLnBrk="1" fontAlgn="auto" hangingPunct="1">
              <a:spcBef>
                <a:spcPct val="0"/>
              </a:spcBef>
              <a:spcAft>
                <a:spcPts val="0"/>
              </a:spcAft>
              <a:buFontTx/>
              <a:buNone/>
            </a:pPr>
            <a:r>
              <a:rPr lang="en-US" altLang="ko-KR" sz="800">
                <a:latin typeface="Dotum" pitchFamily="50" charset="-127"/>
                <a:ea typeface="Dotum" pitchFamily="50" charset="-127"/>
              </a:rPr>
              <a:t>1</a:t>
            </a:r>
            <a:endParaRPr lang="ko-KR" altLang="en-US" sz="800">
              <a:latin typeface="Dotum" pitchFamily="50" charset="-127"/>
              <a:ea typeface="Dotum" pitchFamily="50" charset="-127"/>
            </a:endParaRPr>
          </a:p>
        </p:txBody>
      </p:sp>
      <p:sp>
        <p:nvSpPr>
          <p:cNvPr id="46" name="TextBox 80"/>
          <p:cNvSpPr txBox="1">
            <a:spLocks noChangeArrowheads="1"/>
          </p:cNvSpPr>
          <p:nvPr/>
        </p:nvSpPr>
        <p:spPr bwMode="auto">
          <a:xfrm>
            <a:off x="5889626" y="3156836"/>
            <a:ext cx="24077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kumimoji="1" sz="3200">
                <a:solidFill>
                  <a:schemeClr val="tx1"/>
                </a:solidFill>
                <a:latin typeface="굴림" charset="-127"/>
                <a:ea typeface="굴림" charset="-127"/>
              </a:defRPr>
            </a:lvl1pPr>
            <a:lvl2pPr marL="742950" indent="-285750" eaLnBrk="0" hangingPunct="0">
              <a:spcBef>
                <a:spcPct val="20000"/>
              </a:spcBef>
              <a:buChar char="–"/>
              <a:defRPr kumimoji="1" sz="2800">
                <a:solidFill>
                  <a:schemeClr val="tx1"/>
                </a:solidFill>
                <a:latin typeface="굴림" charset="-127"/>
                <a:ea typeface="굴림" charset="-127"/>
              </a:defRPr>
            </a:lvl2pPr>
            <a:lvl3pPr marL="1143000" indent="-228600" eaLnBrk="0" hangingPunct="0">
              <a:spcBef>
                <a:spcPct val="20000"/>
              </a:spcBef>
              <a:buChar char="•"/>
              <a:defRPr kumimoji="1" sz="2400">
                <a:solidFill>
                  <a:schemeClr val="tx1"/>
                </a:solidFill>
                <a:latin typeface="굴림" charset="-127"/>
                <a:ea typeface="굴림" charset="-127"/>
              </a:defRPr>
            </a:lvl3pPr>
            <a:lvl4pPr marL="1600200" indent="-228600" eaLnBrk="0" hangingPunct="0">
              <a:spcBef>
                <a:spcPct val="20000"/>
              </a:spcBef>
              <a:buChar char="–"/>
              <a:defRPr kumimoji="1" sz="2000">
                <a:solidFill>
                  <a:schemeClr val="tx1"/>
                </a:solidFill>
                <a:latin typeface="굴림" charset="-127"/>
                <a:ea typeface="굴림" charset="-127"/>
              </a:defRPr>
            </a:lvl4pPr>
            <a:lvl5pPr marL="2057400" indent="-228600" eaLnBrk="0" hangingPunct="0">
              <a:spcBef>
                <a:spcPct val="20000"/>
              </a:spcBef>
              <a:buChar char="»"/>
              <a:defRPr kumimoji="1" sz="2000">
                <a:solidFill>
                  <a:schemeClr val="tx1"/>
                </a:solidFill>
                <a:latin typeface="굴림" charset="-127"/>
                <a:ea typeface="굴림" charset="-127"/>
              </a:defRPr>
            </a:lvl5pPr>
            <a:lvl6pPr marL="2514600" indent="-228600" eaLnBrk="0" fontAlgn="base" hangingPunct="0">
              <a:spcBef>
                <a:spcPct val="20000"/>
              </a:spcBef>
              <a:spcAft>
                <a:spcPct val="0"/>
              </a:spcAft>
              <a:buChar char="»"/>
              <a:defRPr kumimoji="1" sz="2000">
                <a:solidFill>
                  <a:schemeClr val="tx1"/>
                </a:solidFill>
                <a:latin typeface="굴림" charset="-127"/>
                <a:ea typeface="굴림" charset="-127"/>
              </a:defRPr>
            </a:lvl6pPr>
            <a:lvl7pPr marL="2971800" indent="-228600" eaLnBrk="0" fontAlgn="base" hangingPunct="0">
              <a:spcBef>
                <a:spcPct val="20000"/>
              </a:spcBef>
              <a:spcAft>
                <a:spcPct val="0"/>
              </a:spcAft>
              <a:buChar char="»"/>
              <a:defRPr kumimoji="1" sz="2000">
                <a:solidFill>
                  <a:schemeClr val="tx1"/>
                </a:solidFill>
                <a:latin typeface="굴림" charset="-127"/>
                <a:ea typeface="굴림" charset="-127"/>
              </a:defRPr>
            </a:lvl7pPr>
            <a:lvl8pPr marL="3429000" indent="-228600" eaLnBrk="0" fontAlgn="base" hangingPunct="0">
              <a:spcBef>
                <a:spcPct val="20000"/>
              </a:spcBef>
              <a:spcAft>
                <a:spcPct val="0"/>
              </a:spcAft>
              <a:buChar char="»"/>
              <a:defRPr kumimoji="1" sz="2000">
                <a:solidFill>
                  <a:schemeClr val="tx1"/>
                </a:solidFill>
                <a:latin typeface="굴림" charset="-127"/>
                <a:ea typeface="굴림" charset="-127"/>
              </a:defRPr>
            </a:lvl8pPr>
            <a:lvl9pPr marL="3886200" indent="-228600" eaLnBrk="0" fontAlgn="base" hangingPunct="0">
              <a:spcBef>
                <a:spcPct val="20000"/>
              </a:spcBef>
              <a:spcAft>
                <a:spcPct val="0"/>
              </a:spcAft>
              <a:buChar char="»"/>
              <a:defRPr kumimoji="1" sz="2000">
                <a:solidFill>
                  <a:schemeClr val="tx1"/>
                </a:solidFill>
                <a:latin typeface="굴림" charset="-127"/>
                <a:ea typeface="굴림" charset="-127"/>
              </a:defRPr>
            </a:lvl9pPr>
          </a:lstStyle>
          <a:p>
            <a:pPr eaLnBrk="1" fontAlgn="auto" hangingPunct="1">
              <a:spcBef>
                <a:spcPct val="0"/>
              </a:spcBef>
              <a:spcAft>
                <a:spcPts val="0"/>
              </a:spcAft>
              <a:buFontTx/>
              <a:buNone/>
            </a:pPr>
            <a:r>
              <a:rPr lang="en-US" altLang="ko-KR" sz="800">
                <a:latin typeface="Dotum" pitchFamily="50" charset="-127"/>
                <a:ea typeface="Dotum" pitchFamily="50" charset="-127"/>
              </a:rPr>
              <a:t>3</a:t>
            </a:r>
            <a:endParaRPr lang="ko-KR" altLang="en-US" sz="800">
              <a:latin typeface="Dotum" pitchFamily="50" charset="-127"/>
              <a:ea typeface="Dotum" pitchFamily="50" charset="-127"/>
            </a:endParaRPr>
          </a:p>
        </p:txBody>
      </p:sp>
      <p:sp>
        <p:nvSpPr>
          <p:cNvPr id="47" name="TextBox 81"/>
          <p:cNvSpPr txBox="1">
            <a:spLocks noChangeArrowheads="1"/>
          </p:cNvSpPr>
          <p:nvPr/>
        </p:nvSpPr>
        <p:spPr bwMode="auto">
          <a:xfrm>
            <a:off x="5791200" y="4641149"/>
            <a:ext cx="24077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kumimoji="1" sz="3200">
                <a:solidFill>
                  <a:schemeClr val="tx1"/>
                </a:solidFill>
                <a:latin typeface="굴림" charset="-127"/>
                <a:ea typeface="굴림" charset="-127"/>
              </a:defRPr>
            </a:lvl1pPr>
            <a:lvl2pPr marL="742950" indent="-285750" eaLnBrk="0" hangingPunct="0">
              <a:spcBef>
                <a:spcPct val="20000"/>
              </a:spcBef>
              <a:buChar char="–"/>
              <a:defRPr kumimoji="1" sz="2800">
                <a:solidFill>
                  <a:schemeClr val="tx1"/>
                </a:solidFill>
                <a:latin typeface="굴림" charset="-127"/>
                <a:ea typeface="굴림" charset="-127"/>
              </a:defRPr>
            </a:lvl2pPr>
            <a:lvl3pPr marL="1143000" indent="-228600" eaLnBrk="0" hangingPunct="0">
              <a:spcBef>
                <a:spcPct val="20000"/>
              </a:spcBef>
              <a:buChar char="•"/>
              <a:defRPr kumimoji="1" sz="2400">
                <a:solidFill>
                  <a:schemeClr val="tx1"/>
                </a:solidFill>
                <a:latin typeface="굴림" charset="-127"/>
                <a:ea typeface="굴림" charset="-127"/>
              </a:defRPr>
            </a:lvl3pPr>
            <a:lvl4pPr marL="1600200" indent="-228600" eaLnBrk="0" hangingPunct="0">
              <a:spcBef>
                <a:spcPct val="20000"/>
              </a:spcBef>
              <a:buChar char="–"/>
              <a:defRPr kumimoji="1" sz="2000">
                <a:solidFill>
                  <a:schemeClr val="tx1"/>
                </a:solidFill>
                <a:latin typeface="굴림" charset="-127"/>
                <a:ea typeface="굴림" charset="-127"/>
              </a:defRPr>
            </a:lvl4pPr>
            <a:lvl5pPr marL="2057400" indent="-228600" eaLnBrk="0" hangingPunct="0">
              <a:spcBef>
                <a:spcPct val="20000"/>
              </a:spcBef>
              <a:buChar char="»"/>
              <a:defRPr kumimoji="1" sz="2000">
                <a:solidFill>
                  <a:schemeClr val="tx1"/>
                </a:solidFill>
                <a:latin typeface="굴림" charset="-127"/>
                <a:ea typeface="굴림" charset="-127"/>
              </a:defRPr>
            </a:lvl5pPr>
            <a:lvl6pPr marL="2514600" indent="-228600" eaLnBrk="0" fontAlgn="base" hangingPunct="0">
              <a:spcBef>
                <a:spcPct val="20000"/>
              </a:spcBef>
              <a:spcAft>
                <a:spcPct val="0"/>
              </a:spcAft>
              <a:buChar char="»"/>
              <a:defRPr kumimoji="1" sz="2000">
                <a:solidFill>
                  <a:schemeClr val="tx1"/>
                </a:solidFill>
                <a:latin typeface="굴림" charset="-127"/>
                <a:ea typeface="굴림" charset="-127"/>
              </a:defRPr>
            </a:lvl6pPr>
            <a:lvl7pPr marL="2971800" indent="-228600" eaLnBrk="0" fontAlgn="base" hangingPunct="0">
              <a:spcBef>
                <a:spcPct val="20000"/>
              </a:spcBef>
              <a:spcAft>
                <a:spcPct val="0"/>
              </a:spcAft>
              <a:buChar char="»"/>
              <a:defRPr kumimoji="1" sz="2000">
                <a:solidFill>
                  <a:schemeClr val="tx1"/>
                </a:solidFill>
                <a:latin typeface="굴림" charset="-127"/>
                <a:ea typeface="굴림" charset="-127"/>
              </a:defRPr>
            </a:lvl7pPr>
            <a:lvl8pPr marL="3429000" indent="-228600" eaLnBrk="0" fontAlgn="base" hangingPunct="0">
              <a:spcBef>
                <a:spcPct val="20000"/>
              </a:spcBef>
              <a:spcAft>
                <a:spcPct val="0"/>
              </a:spcAft>
              <a:buChar char="»"/>
              <a:defRPr kumimoji="1" sz="2000">
                <a:solidFill>
                  <a:schemeClr val="tx1"/>
                </a:solidFill>
                <a:latin typeface="굴림" charset="-127"/>
                <a:ea typeface="굴림" charset="-127"/>
              </a:defRPr>
            </a:lvl8pPr>
            <a:lvl9pPr marL="3886200" indent="-228600" eaLnBrk="0" fontAlgn="base" hangingPunct="0">
              <a:spcBef>
                <a:spcPct val="20000"/>
              </a:spcBef>
              <a:spcAft>
                <a:spcPct val="0"/>
              </a:spcAft>
              <a:buChar char="»"/>
              <a:defRPr kumimoji="1" sz="2000">
                <a:solidFill>
                  <a:schemeClr val="tx1"/>
                </a:solidFill>
                <a:latin typeface="굴림" charset="-127"/>
                <a:ea typeface="굴림" charset="-127"/>
              </a:defRPr>
            </a:lvl9pPr>
          </a:lstStyle>
          <a:p>
            <a:pPr eaLnBrk="1" fontAlgn="auto" hangingPunct="1">
              <a:spcBef>
                <a:spcPct val="0"/>
              </a:spcBef>
              <a:spcAft>
                <a:spcPts val="0"/>
              </a:spcAft>
              <a:buFontTx/>
              <a:buNone/>
            </a:pPr>
            <a:r>
              <a:rPr lang="en-US" altLang="ko-KR" sz="800">
                <a:latin typeface="Dotum" pitchFamily="50" charset="-127"/>
                <a:ea typeface="Dotum" pitchFamily="50" charset="-127"/>
              </a:rPr>
              <a:t>2</a:t>
            </a:r>
            <a:endParaRPr lang="ko-KR" altLang="en-US" sz="800">
              <a:latin typeface="Dotum" pitchFamily="50" charset="-127"/>
              <a:ea typeface="Dotum" pitchFamily="50" charset="-127"/>
            </a:endParaRPr>
          </a:p>
        </p:txBody>
      </p:sp>
      <p:sp>
        <p:nvSpPr>
          <p:cNvPr id="48" name="TextBox 82"/>
          <p:cNvSpPr txBox="1">
            <a:spLocks noChangeArrowheads="1"/>
          </p:cNvSpPr>
          <p:nvPr/>
        </p:nvSpPr>
        <p:spPr bwMode="auto">
          <a:xfrm>
            <a:off x="5737225" y="5037577"/>
            <a:ext cx="24077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kumimoji="1" sz="3200">
                <a:solidFill>
                  <a:schemeClr val="tx1"/>
                </a:solidFill>
                <a:latin typeface="굴림" charset="-127"/>
                <a:ea typeface="굴림" charset="-127"/>
              </a:defRPr>
            </a:lvl1pPr>
            <a:lvl2pPr marL="742950" indent="-285750" eaLnBrk="0" hangingPunct="0">
              <a:spcBef>
                <a:spcPct val="20000"/>
              </a:spcBef>
              <a:buChar char="–"/>
              <a:defRPr kumimoji="1" sz="2800">
                <a:solidFill>
                  <a:schemeClr val="tx1"/>
                </a:solidFill>
                <a:latin typeface="굴림" charset="-127"/>
                <a:ea typeface="굴림" charset="-127"/>
              </a:defRPr>
            </a:lvl2pPr>
            <a:lvl3pPr marL="1143000" indent="-228600" eaLnBrk="0" hangingPunct="0">
              <a:spcBef>
                <a:spcPct val="20000"/>
              </a:spcBef>
              <a:buChar char="•"/>
              <a:defRPr kumimoji="1" sz="2400">
                <a:solidFill>
                  <a:schemeClr val="tx1"/>
                </a:solidFill>
                <a:latin typeface="굴림" charset="-127"/>
                <a:ea typeface="굴림" charset="-127"/>
              </a:defRPr>
            </a:lvl3pPr>
            <a:lvl4pPr marL="1600200" indent="-228600" eaLnBrk="0" hangingPunct="0">
              <a:spcBef>
                <a:spcPct val="20000"/>
              </a:spcBef>
              <a:buChar char="–"/>
              <a:defRPr kumimoji="1" sz="2000">
                <a:solidFill>
                  <a:schemeClr val="tx1"/>
                </a:solidFill>
                <a:latin typeface="굴림" charset="-127"/>
                <a:ea typeface="굴림" charset="-127"/>
              </a:defRPr>
            </a:lvl4pPr>
            <a:lvl5pPr marL="2057400" indent="-228600" eaLnBrk="0" hangingPunct="0">
              <a:spcBef>
                <a:spcPct val="20000"/>
              </a:spcBef>
              <a:buChar char="»"/>
              <a:defRPr kumimoji="1" sz="2000">
                <a:solidFill>
                  <a:schemeClr val="tx1"/>
                </a:solidFill>
                <a:latin typeface="굴림" charset="-127"/>
                <a:ea typeface="굴림" charset="-127"/>
              </a:defRPr>
            </a:lvl5pPr>
            <a:lvl6pPr marL="2514600" indent="-228600" eaLnBrk="0" fontAlgn="base" hangingPunct="0">
              <a:spcBef>
                <a:spcPct val="20000"/>
              </a:spcBef>
              <a:spcAft>
                <a:spcPct val="0"/>
              </a:spcAft>
              <a:buChar char="»"/>
              <a:defRPr kumimoji="1" sz="2000">
                <a:solidFill>
                  <a:schemeClr val="tx1"/>
                </a:solidFill>
                <a:latin typeface="굴림" charset="-127"/>
                <a:ea typeface="굴림" charset="-127"/>
              </a:defRPr>
            </a:lvl6pPr>
            <a:lvl7pPr marL="2971800" indent="-228600" eaLnBrk="0" fontAlgn="base" hangingPunct="0">
              <a:spcBef>
                <a:spcPct val="20000"/>
              </a:spcBef>
              <a:spcAft>
                <a:spcPct val="0"/>
              </a:spcAft>
              <a:buChar char="»"/>
              <a:defRPr kumimoji="1" sz="2000">
                <a:solidFill>
                  <a:schemeClr val="tx1"/>
                </a:solidFill>
                <a:latin typeface="굴림" charset="-127"/>
                <a:ea typeface="굴림" charset="-127"/>
              </a:defRPr>
            </a:lvl7pPr>
            <a:lvl8pPr marL="3429000" indent="-228600" eaLnBrk="0" fontAlgn="base" hangingPunct="0">
              <a:spcBef>
                <a:spcPct val="20000"/>
              </a:spcBef>
              <a:spcAft>
                <a:spcPct val="0"/>
              </a:spcAft>
              <a:buChar char="»"/>
              <a:defRPr kumimoji="1" sz="2000">
                <a:solidFill>
                  <a:schemeClr val="tx1"/>
                </a:solidFill>
                <a:latin typeface="굴림" charset="-127"/>
                <a:ea typeface="굴림" charset="-127"/>
              </a:defRPr>
            </a:lvl8pPr>
            <a:lvl9pPr marL="3886200" indent="-228600" eaLnBrk="0" fontAlgn="base" hangingPunct="0">
              <a:spcBef>
                <a:spcPct val="20000"/>
              </a:spcBef>
              <a:spcAft>
                <a:spcPct val="0"/>
              </a:spcAft>
              <a:buChar char="»"/>
              <a:defRPr kumimoji="1" sz="2000">
                <a:solidFill>
                  <a:schemeClr val="tx1"/>
                </a:solidFill>
                <a:latin typeface="굴림" charset="-127"/>
                <a:ea typeface="굴림" charset="-127"/>
              </a:defRPr>
            </a:lvl9pPr>
          </a:lstStyle>
          <a:p>
            <a:pPr eaLnBrk="1" fontAlgn="auto" hangingPunct="1">
              <a:spcBef>
                <a:spcPct val="0"/>
              </a:spcBef>
              <a:spcAft>
                <a:spcPts val="0"/>
              </a:spcAft>
              <a:buFontTx/>
              <a:buNone/>
            </a:pPr>
            <a:r>
              <a:rPr lang="en-US" altLang="ko-KR" sz="800">
                <a:latin typeface="Dotum" pitchFamily="50" charset="-127"/>
                <a:ea typeface="Dotum" pitchFamily="50" charset="-127"/>
              </a:rPr>
              <a:t>1</a:t>
            </a:r>
            <a:endParaRPr lang="ko-KR" altLang="en-US" sz="800">
              <a:latin typeface="Dotum" pitchFamily="50" charset="-127"/>
              <a:ea typeface="Dotum" pitchFamily="50" charset="-127"/>
            </a:endParaRPr>
          </a:p>
        </p:txBody>
      </p:sp>
      <p:sp>
        <p:nvSpPr>
          <p:cNvPr id="49" name="TextBox 83"/>
          <p:cNvSpPr txBox="1">
            <a:spLocks noChangeArrowheads="1"/>
          </p:cNvSpPr>
          <p:nvPr/>
        </p:nvSpPr>
        <p:spPr bwMode="auto">
          <a:xfrm>
            <a:off x="5899151" y="5047103"/>
            <a:ext cx="24077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kumimoji="1" sz="3200">
                <a:solidFill>
                  <a:schemeClr val="tx1"/>
                </a:solidFill>
                <a:latin typeface="굴림" charset="-127"/>
                <a:ea typeface="굴림" charset="-127"/>
              </a:defRPr>
            </a:lvl1pPr>
            <a:lvl2pPr marL="742950" indent="-285750" eaLnBrk="0" hangingPunct="0">
              <a:spcBef>
                <a:spcPct val="20000"/>
              </a:spcBef>
              <a:buChar char="–"/>
              <a:defRPr kumimoji="1" sz="2800">
                <a:solidFill>
                  <a:schemeClr val="tx1"/>
                </a:solidFill>
                <a:latin typeface="굴림" charset="-127"/>
                <a:ea typeface="굴림" charset="-127"/>
              </a:defRPr>
            </a:lvl2pPr>
            <a:lvl3pPr marL="1143000" indent="-228600" eaLnBrk="0" hangingPunct="0">
              <a:spcBef>
                <a:spcPct val="20000"/>
              </a:spcBef>
              <a:buChar char="•"/>
              <a:defRPr kumimoji="1" sz="2400">
                <a:solidFill>
                  <a:schemeClr val="tx1"/>
                </a:solidFill>
                <a:latin typeface="굴림" charset="-127"/>
                <a:ea typeface="굴림" charset="-127"/>
              </a:defRPr>
            </a:lvl3pPr>
            <a:lvl4pPr marL="1600200" indent="-228600" eaLnBrk="0" hangingPunct="0">
              <a:spcBef>
                <a:spcPct val="20000"/>
              </a:spcBef>
              <a:buChar char="–"/>
              <a:defRPr kumimoji="1" sz="2000">
                <a:solidFill>
                  <a:schemeClr val="tx1"/>
                </a:solidFill>
                <a:latin typeface="굴림" charset="-127"/>
                <a:ea typeface="굴림" charset="-127"/>
              </a:defRPr>
            </a:lvl4pPr>
            <a:lvl5pPr marL="2057400" indent="-228600" eaLnBrk="0" hangingPunct="0">
              <a:spcBef>
                <a:spcPct val="20000"/>
              </a:spcBef>
              <a:buChar char="»"/>
              <a:defRPr kumimoji="1" sz="2000">
                <a:solidFill>
                  <a:schemeClr val="tx1"/>
                </a:solidFill>
                <a:latin typeface="굴림" charset="-127"/>
                <a:ea typeface="굴림" charset="-127"/>
              </a:defRPr>
            </a:lvl5pPr>
            <a:lvl6pPr marL="2514600" indent="-228600" eaLnBrk="0" fontAlgn="base" hangingPunct="0">
              <a:spcBef>
                <a:spcPct val="20000"/>
              </a:spcBef>
              <a:spcAft>
                <a:spcPct val="0"/>
              </a:spcAft>
              <a:buChar char="»"/>
              <a:defRPr kumimoji="1" sz="2000">
                <a:solidFill>
                  <a:schemeClr val="tx1"/>
                </a:solidFill>
                <a:latin typeface="굴림" charset="-127"/>
                <a:ea typeface="굴림" charset="-127"/>
              </a:defRPr>
            </a:lvl6pPr>
            <a:lvl7pPr marL="2971800" indent="-228600" eaLnBrk="0" fontAlgn="base" hangingPunct="0">
              <a:spcBef>
                <a:spcPct val="20000"/>
              </a:spcBef>
              <a:spcAft>
                <a:spcPct val="0"/>
              </a:spcAft>
              <a:buChar char="»"/>
              <a:defRPr kumimoji="1" sz="2000">
                <a:solidFill>
                  <a:schemeClr val="tx1"/>
                </a:solidFill>
                <a:latin typeface="굴림" charset="-127"/>
                <a:ea typeface="굴림" charset="-127"/>
              </a:defRPr>
            </a:lvl7pPr>
            <a:lvl8pPr marL="3429000" indent="-228600" eaLnBrk="0" fontAlgn="base" hangingPunct="0">
              <a:spcBef>
                <a:spcPct val="20000"/>
              </a:spcBef>
              <a:spcAft>
                <a:spcPct val="0"/>
              </a:spcAft>
              <a:buChar char="»"/>
              <a:defRPr kumimoji="1" sz="2000">
                <a:solidFill>
                  <a:schemeClr val="tx1"/>
                </a:solidFill>
                <a:latin typeface="굴림" charset="-127"/>
                <a:ea typeface="굴림" charset="-127"/>
              </a:defRPr>
            </a:lvl8pPr>
            <a:lvl9pPr marL="3886200" indent="-228600" eaLnBrk="0" fontAlgn="base" hangingPunct="0">
              <a:spcBef>
                <a:spcPct val="20000"/>
              </a:spcBef>
              <a:spcAft>
                <a:spcPct val="0"/>
              </a:spcAft>
              <a:buChar char="»"/>
              <a:defRPr kumimoji="1" sz="2000">
                <a:solidFill>
                  <a:schemeClr val="tx1"/>
                </a:solidFill>
                <a:latin typeface="굴림" charset="-127"/>
                <a:ea typeface="굴림" charset="-127"/>
              </a:defRPr>
            </a:lvl9pPr>
          </a:lstStyle>
          <a:p>
            <a:pPr eaLnBrk="1" fontAlgn="auto" hangingPunct="1">
              <a:spcBef>
                <a:spcPct val="0"/>
              </a:spcBef>
              <a:spcAft>
                <a:spcPts val="0"/>
              </a:spcAft>
              <a:buFontTx/>
              <a:buNone/>
            </a:pPr>
            <a:r>
              <a:rPr lang="en-US" altLang="ko-KR" sz="800">
                <a:latin typeface="Dotum" pitchFamily="50" charset="-127"/>
                <a:ea typeface="Dotum" pitchFamily="50" charset="-127"/>
              </a:rPr>
              <a:t>3</a:t>
            </a:r>
            <a:endParaRPr lang="ko-KR" altLang="en-US" sz="800">
              <a:latin typeface="Dotum" pitchFamily="50" charset="-127"/>
              <a:ea typeface="Dotum" pitchFamily="50" charset="-127"/>
            </a:endParaRPr>
          </a:p>
        </p:txBody>
      </p:sp>
      <p:sp>
        <p:nvSpPr>
          <p:cNvPr id="50" name="TextBox 84"/>
          <p:cNvSpPr txBox="1">
            <a:spLocks noChangeArrowheads="1"/>
          </p:cNvSpPr>
          <p:nvPr/>
        </p:nvSpPr>
        <p:spPr bwMode="auto">
          <a:xfrm>
            <a:off x="5224462" y="4728461"/>
            <a:ext cx="296876"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kumimoji="1" sz="3200">
                <a:solidFill>
                  <a:schemeClr val="tx1"/>
                </a:solidFill>
                <a:latin typeface="굴림" charset="-127"/>
                <a:ea typeface="굴림" charset="-127"/>
              </a:defRPr>
            </a:lvl1pPr>
            <a:lvl2pPr marL="742950" indent="-285750" eaLnBrk="0" hangingPunct="0">
              <a:spcBef>
                <a:spcPct val="20000"/>
              </a:spcBef>
              <a:buChar char="–"/>
              <a:defRPr kumimoji="1" sz="2800">
                <a:solidFill>
                  <a:schemeClr val="tx1"/>
                </a:solidFill>
                <a:latin typeface="굴림" charset="-127"/>
                <a:ea typeface="굴림" charset="-127"/>
              </a:defRPr>
            </a:lvl2pPr>
            <a:lvl3pPr marL="1143000" indent="-228600" eaLnBrk="0" hangingPunct="0">
              <a:spcBef>
                <a:spcPct val="20000"/>
              </a:spcBef>
              <a:buChar char="•"/>
              <a:defRPr kumimoji="1" sz="2400">
                <a:solidFill>
                  <a:schemeClr val="tx1"/>
                </a:solidFill>
                <a:latin typeface="굴림" charset="-127"/>
                <a:ea typeface="굴림" charset="-127"/>
              </a:defRPr>
            </a:lvl3pPr>
            <a:lvl4pPr marL="1600200" indent="-228600" eaLnBrk="0" hangingPunct="0">
              <a:spcBef>
                <a:spcPct val="20000"/>
              </a:spcBef>
              <a:buChar char="–"/>
              <a:defRPr kumimoji="1" sz="2000">
                <a:solidFill>
                  <a:schemeClr val="tx1"/>
                </a:solidFill>
                <a:latin typeface="굴림" charset="-127"/>
                <a:ea typeface="굴림" charset="-127"/>
              </a:defRPr>
            </a:lvl4pPr>
            <a:lvl5pPr marL="2057400" indent="-228600" eaLnBrk="0" hangingPunct="0">
              <a:spcBef>
                <a:spcPct val="20000"/>
              </a:spcBef>
              <a:buChar char="»"/>
              <a:defRPr kumimoji="1" sz="2000">
                <a:solidFill>
                  <a:schemeClr val="tx1"/>
                </a:solidFill>
                <a:latin typeface="굴림" charset="-127"/>
                <a:ea typeface="굴림" charset="-127"/>
              </a:defRPr>
            </a:lvl5pPr>
            <a:lvl6pPr marL="2514600" indent="-228600" eaLnBrk="0" fontAlgn="base" hangingPunct="0">
              <a:spcBef>
                <a:spcPct val="20000"/>
              </a:spcBef>
              <a:spcAft>
                <a:spcPct val="0"/>
              </a:spcAft>
              <a:buChar char="»"/>
              <a:defRPr kumimoji="1" sz="2000">
                <a:solidFill>
                  <a:schemeClr val="tx1"/>
                </a:solidFill>
                <a:latin typeface="굴림" charset="-127"/>
                <a:ea typeface="굴림" charset="-127"/>
              </a:defRPr>
            </a:lvl6pPr>
            <a:lvl7pPr marL="2971800" indent="-228600" eaLnBrk="0" fontAlgn="base" hangingPunct="0">
              <a:spcBef>
                <a:spcPct val="20000"/>
              </a:spcBef>
              <a:spcAft>
                <a:spcPct val="0"/>
              </a:spcAft>
              <a:buChar char="»"/>
              <a:defRPr kumimoji="1" sz="2000">
                <a:solidFill>
                  <a:schemeClr val="tx1"/>
                </a:solidFill>
                <a:latin typeface="굴림" charset="-127"/>
                <a:ea typeface="굴림" charset="-127"/>
              </a:defRPr>
            </a:lvl7pPr>
            <a:lvl8pPr marL="3429000" indent="-228600" eaLnBrk="0" fontAlgn="base" hangingPunct="0">
              <a:spcBef>
                <a:spcPct val="20000"/>
              </a:spcBef>
              <a:spcAft>
                <a:spcPct val="0"/>
              </a:spcAft>
              <a:buChar char="»"/>
              <a:defRPr kumimoji="1" sz="2000">
                <a:solidFill>
                  <a:schemeClr val="tx1"/>
                </a:solidFill>
                <a:latin typeface="굴림" charset="-127"/>
                <a:ea typeface="굴림" charset="-127"/>
              </a:defRPr>
            </a:lvl8pPr>
            <a:lvl9pPr marL="3886200" indent="-228600" eaLnBrk="0" fontAlgn="base" hangingPunct="0">
              <a:spcBef>
                <a:spcPct val="20000"/>
              </a:spcBef>
              <a:spcAft>
                <a:spcPct val="0"/>
              </a:spcAft>
              <a:buChar char="»"/>
              <a:defRPr kumimoji="1" sz="2000">
                <a:solidFill>
                  <a:schemeClr val="tx1"/>
                </a:solidFill>
                <a:latin typeface="굴림" charset="-127"/>
                <a:ea typeface="굴림" charset="-127"/>
              </a:defRPr>
            </a:lvl9pPr>
          </a:lstStyle>
          <a:p>
            <a:pPr eaLnBrk="1" fontAlgn="auto" hangingPunct="1">
              <a:spcBef>
                <a:spcPct val="0"/>
              </a:spcBef>
              <a:spcAft>
                <a:spcPts val="0"/>
              </a:spcAft>
              <a:buFontTx/>
              <a:buNone/>
            </a:pPr>
            <a:r>
              <a:rPr lang="en-US" altLang="ko-KR" sz="800">
                <a:latin typeface="Dotum" pitchFamily="50" charset="-127"/>
                <a:ea typeface="Dotum" pitchFamily="50" charset="-127"/>
              </a:rPr>
              <a:t>12</a:t>
            </a:r>
            <a:endParaRPr lang="ko-KR" altLang="en-US" sz="800">
              <a:latin typeface="Dotum" pitchFamily="50" charset="-127"/>
              <a:ea typeface="Dotum" pitchFamily="50" charset="-127"/>
            </a:endParaRPr>
          </a:p>
        </p:txBody>
      </p:sp>
      <p:sp>
        <p:nvSpPr>
          <p:cNvPr id="51" name="TextBox 85"/>
          <p:cNvSpPr txBox="1">
            <a:spLocks noChangeArrowheads="1"/>
          </p:cNvSpPr>
          <p:nvPr/>
        </p:nvSpPr>
        <p:spPr bwMode="auto">
          <a:xfrm>
            <a:off x="6219825" y="4225224"/>
            <a:ext cx="243978"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kumimoji="1" sz="3200">
                <a:solidFill>
                  <a:schemeClr val="tx1"/>
                </a:solidFill>
                <a:latin typeface="굴림" charset="-127"/>
                <a:ea typeface="굴림" charset="-127"/>
              </a:defRPr>
            </a:lvl1pPr>
            <a:lvl2pPr marL="742950" indent="-285750" eaLnBrk="0" hangingPunct="0">
              <a:spcBef>
                <a:spcPct val="20000"/>
              </a:spcBef>
              <a:buChar char="–"/>
              <a:defRPr kumimoji="1" sz="2800">
                <a:solidFill>
                  <a:schemeClr val="tx1"/>
                </a:solidFill>
                <a:latin typeface="굴림" charset="-127"/>
                <a:ea typeface="굴림" charset="-127"/>
              </a:defRPr>
            </a:lvl2pPr>
            <a:lvl3pPr marL="1143000" indent="-228600" eaLnBrk="0" hangingPunct="0">
              <a:spcBef>
                <a:spcPct val="20000"/>
              </a:spcBef>
              <a:buChar char="•"/>
              <a:defRPr kumimoji="1" sz="2400">
                <a:solidFill>
                  <a:schemeClr val="tx1"/>
                </a:solidFill>
                <a:latin typeface="굴림" charset="-127"/>
                <a:ea typeface="굴림" charset="-127"/>
              </a:defRPr>
            </a:lvl3pPr>
            <a:lvl4pPr marL="1600200" indent="-228600" eaLnBrk="0" hangingPunct="0">
              <a:spcBef>
                <a:spcPct val="20000"/>
              </a:spcBef>
              <a:buChar char="–"/>
              <a:defRPr kumimoji="1" sz="2000">
                <a:solidFill>
                  <a:schemeClr val="tx1"/>
                </a:solidFill>
                <a:latin typeface="굴림" charset="-127"/>
                <a:ea typeface="굴림" charset="-127"/>
              </a:defRPr>
            </a:lvl4pPr>
            <a:lvl5pPr marL="2057400" indent="-228600" eaLnBrk="0" hangingPunct="0">
              <a:spcBef>
                <a:spcPct val="20000"/>
              </a:spcBef>
              <a:buChar char="»"/>
              <a:defRPr kumimoji="1" sz="2000">
                <a:solidFill>
                  <a:schemeClr val="tx1"/>
                </a:solidFill>
                <a:latin typeface="굴림" charset="-127"/>
                <a:ea typeface="굴림" charset="-127"/>
              </a:defRPr>
            </a:lvl5pPr>
            <a:lvl6pPr marL="2514600" indent="-228600" eaLnBrk="0" fontAlgn="base" hangingPunct="0">
              <a:spcBef>
                <a:spcPct val="20000"/>
              </a:spcBef>
              <a:spcAft>
                <a:spcPct val="0"/>
              </a:spcAft>
              <a:buChar char="»"/>
              <a:defRPr kumimoji="1" sz="2000">
                <a:solidFill>
                  <a:schemeClr val="tx1"/>
                </a:solidFill>
                <a:latin typeface="굴림" charset="-127"/>
                <a:ea typeface="굴림" charset="-127"/>
              </a:defRPr>
            </a:lvl6pPr>
            <a:lvl7pPr marL="2971800" indent="-228600" eaLnBrk="0" fontAlgn="base" hangingPunct="0">
              <a:spcBef>
                <a:spcPct val="20000"/>
              </a:spcBef>
              <a:spcAft>
                <a:spcPct val="0"/>
              </a:spcAft>
              <a:buChar char="»"/>
              <a:defRPr kumimoji="1" sz="2000">
                <a:solidFill>
                  <a:schemeClr val="tx1"/>
                </a:solidFill>
                <a:latin typeface="굴림" charset="-127"/>
                <a:ea typeface="굴림" charset="-127"/>
              </a:defRPr>
            </a:lvl7pPr>
            <a:lvl8pPr marL="3429000" indent="-228600" eaLnBrk="0" fontAlgn="base" hangingPunct="0">
              <a:spcBef>
                <a:spcPct val="20000"/>
              </a:spcBef>
              <a:spcAft>
                <a:spcPct val="0"/>
              </a:spcAft>
              <a:buChar char="»"/>
              <a:defRPr kumimoji="1" sz="2000">
                <a:solidFill>
                  <a:schemeClr val="tx1"/>
                </a:solidFill>
                <a:latin typeface="굴림" charset="-127"/>
                <a:ea typeface="굴림" charset="-127"/>
              </a:defRPr>
            </a:lvl8pPr>
            <a:lvl9pPr marL="3886200" indent="-228600" eaLnBrk="0" fontAlgn="base" hangingPunct="0">
              <a:spcBef>
                <a:spcPct val="20000"/>
              </a:spcBef>
              <a:spcAft>
                <a:spcPct val="0"/>
              </a:spcAft>
              <a:buChar char="»"/>
              <a:defRPr kumimoji="1" sz="2000">
                <a:solidFill>
                  <a:schemeClr val="tx1"/>
                </a:solidFill>
                <a:latin typeface="굴림" charset="-127"/>
                <a:ea typeface="굴림" charset="-127"/>
              </a:defRPr>
            </a:lvl9pPr>
          </a:lstStyle>
          <a:p>
            <a:pPr eaLnBrk="1" fontAlgn="auto" hangingPunct="1">
              <a:spcBef>
                <a:spcPct val="0"/>
              </a:spcBef>
              <a:spcAft>
                <a:spcPts val="0"/>
              </a:spcAft>
              <a:buFontTx/>
              <a:buNone/>
            </a:pPr>
            <a:r>
              <a:rPr lang="en-US" altLang="ko-KR" sz="800">
                <a:latin typeface="Dotum" pitchFamily="50" charset="-127"/>
                <a:ea typeface="Dotum" pitchFamily="50" charset="-127"/>
              </a:rPr>
              <a:t>P</a:t>
            </a:r>
            <a:endParaRPr lang="ko-KR" altLang="en-US" sz="800">
              <a:latin typeface="Dotum" pitchFamily="50" charset="-127"/>
              <a:ea typeface="Dotum" pitchFamily="50" charset="-127"/>
            </a:endParaRPr>
          </a:p>
        </p:txBody>
      </p:sp>
      <p:sp>
        <p:nvSpPr>
          <p:cNvPr id="52" name="TextBox 86"/>
          <p:cNvSpPr txBox="1">
            <a:spLocks noChangeArrowheads="1"/>
          </p:cNvSpPr>
          <p:nvPr/>
        </p:nvSpPr>
        <p:spPr bwMode="auto">
          <a:xfrm>
            <a:off x="6210300" y="3744211"/>
            <a:ext cx="25199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kumimoji="1" sz="3200">
                <a:solidFill>
                  <a:schemeClr val="tx1"/>
                </a:solidFill>
                <a:latin typeface="굴림" charset="-127"/>
                <a:ea typeface="굴림" charset="-127"/>
              </a:defRPr>
            </a:lvl1pPr>
            <a:lvl2pPr marL="742950" indent="-285750" eaLnBrk="0" hangingPunct="0">
              <a:spcBef>
                <a:spcPct val="20000"/>
              </a:spcBef>
              <a:buChar char="–"/>
              <a:defRPr kumimoji="1" sz="2800">
                <a:solidFill>
                  <a:schemeClr val="tx1"/>
                </a:solidFill>
                <a:latin typeface="굴림" charset="-127"/>
                <a:ea typeface="굴림" charset="-127"/>
              </a:defRPr>
            </a:lvl2pPr>
            <a:lvl3pPr marL="1143000" indent="-228600" eaLnBrk="0" hangingPunct="0">
              <a:spcBef>
                <a:spcPct val="20000"/>
              </a:spcBef>
              <a:buChar char="•"/>
              <a:defRPr kumimoji="1" sz="2400">
                <a:solidFill>
                  <a:schemeClr val="tx1"/>
                </a:solidFill>
                <a:latin typeface="굴림" charset="-127"/>
                <a:ea typeface="굴림" charset="-127"/>
              </a:defRPr>
            </a:lvl3pPr>
            <a:lvl4pPr marL="1600200" indent="-228600" eaLnBrk="0" hangingPunct="0">
              <a:spcBef>
                <a:spcPct val="20000"/>
              </a:spcBef>
              <a:buChar char="–"/>
              <a:defRPr kumimoji="1" sz="2000">
                <a:solidFill>
                  <a:schemeClr val="tx1"/>
                </a:solidFill>
                <a:latin typeface="굴림" charset="-127"/>
                <a:ea typeface="굴림" charset="-127"/>
              </a:defRPr>
            </a:lvl4pPr>
            <a:lvl5pPr marL="2057400" indent="-228600" eaLnBrk="0" hangingPunct="0">
              <a:spcBef>
                <a:spcPct val="20000"/>
              </a:spcBef>
              <a:buChar char="»"/>
              <a:defRPr kumimoji="1" sz="2000">
                <a:solidFill>
                  <a:schemeClr val="tx1"/>
                </a:solidFill>
                <a:latin typeface="굴림" charset="-127"/>
                <a:ea typeface="굴림" charset="-127"/>
              </a:defRPr>
            </a:lvl5pPr>
            <a:lvl6pPr marL="2514600" indent="-228600" eaLnBrk="0" fontAlgn="base" hangingPunct="0">
              <a:spcBef>
                <a:spcPct val="20000"/>
              </a:spcBef>
              <a:spcAft>
                <a:spcPct val="0"/>
              </a:spcAft>
              <a:buChar char="»"/>
              <a:defRPr kumimoji="1" sz="2000">
                <a:solidFill>
                  <a:schemeClr val="tx1"/>
                </a:solidFill>
                <a:latin typeface="굴림" charset="-127"/>
                <a:ea typeface="굴림" charset="-127"/>
              </a:defRPr>
            </a:lvl6pPr>
            <a:lvl7pPr marL="2971800" indent="-228600" eaLnBrk="0" fontAlgn="base" hangingPunct="0">
              <a:spcBef>
                <a:spcPct val="20000"/>
              </a:spcBef>
              <a:spcAft>
                <a:spcPct val="0"/>
              </a:spcAft>
              <a:buChar char="»"/>
              <a:defRPr kumimoji="1" sz="2000">
                <a:solidFill>
                  <a:schemeClr val="tx1"/>
                </a:solidFill>
                <a:latin typeface="굴림" charset="-127"/>
                <a:ea typeface="굴림" charset="-127"/>
              </a:defRPr>
            </a:lvl7pPr>
            <a:lvl8pPr marL="3429000" indent="-228600" eaLnBrk="0" fontAlgn="base" hangingPunct="0">
              <a:spcBef>
                <a:spcPct val="20000"/>
              </a:spcBef>
              <a:spcAft>
                <a:spcPct val="0"/>
              </a:spcAft>
              <a:buChar char="»"/>
              <a:defRPr kumimoji="1" sz="2000">
                <a:solidFill>
                  <a:schemeClr val="tx1"/>
                </a:solidFill>
                <a:latin typeface="굴림" charset="-127"/>
                <a:ea typeface="굴림" charset="-127"/>
              </a:defRPr>
            </a:lvl8pPr>
            <a:lvl9pPr marL="3886200" indent="-228600" eaLnBrk="0" fontAlgn="base" hangingPunct="0">
              <a:spcBef>
                <a:spcPct val="20000"/>
              </a:spcBef>
              <a:spcAft>
                <a:spcPct val="0"/>
              </a:spcAft>
              <a:buChar char="»"/>
              <a:defRPr kumimoji="1" sz="2000">
                <a:solidFill>
                  <a:schemeClr val="tx1"/>
                </a:solidFill>
                <a:latin typeface="굴림" charset="-127"/>
                <a:ea typeface="굴림" charset="-127"/>
              </a:defRPr>
            </a:lvl9pPr>
          </a:lstStyle>
          <a:p>
            <a:pPr eaLnBrk="1" fontAlgn="auto" hangingPunct="1">
              <a:spcBef>
                <a:spcPct val="0"/>
              </a:spcBef>
              <a:spcAft>
                <a:spcPts val="0"/>
              </a:spcAft>
              <a:buFontTx/>
              <a:buNone/>
            </a:pPr>
            <a:r>
              <a:rPr lang="en-US" altLang="ko-KR" sz="800">
                <a:latin typeface="Dotum" pitchFamily="50" charset="-127"/>
                <a:ea typeface="Dotum" pitchFamily="50" charset="-127"/>
              </a:rPr>
              <a:t>A</a:t>
            </a:r>
            <a:endParaRPr lang="ko-KR" altLang="en-US" sz="800">
              <a:latin typeface="Dotum" pitchFamily="50" charset="-127"/>
              <a:ea typeface="Dotum" pitchFamily="50" charset="-127"/>
            </a:endParaRPr>
          </a:p>
        </p:txBody>
      </p:sp>
      <p:sp>
        <p:nvSpPr>
          <p:cNvPr id="53" name="TextBox 87"/>
          <p:cNvSpPr txBox="1">
            <a:spLocks noChangeArrowheads="1"/>
          </p:cNvSpPr>
          <p:nvPr/>
        </p:nvSpPr>
        <p:spPr bwMode="auto">
          <a:xfrm>
            <a:off x="3657600" y="3421948"/>
            <a:ext cx="243978"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kumimoji="1" sz="3200">
                <a:solidFill>
                  <a:schemeClr val="tx1"/>
                </a:solidFill>
                <a:latin typeface="굴림" charset="-127"/>
                <a:ea typeface="굴림" charset="-127"/>
              </a:defRPr>
            </a:lvl1pPr>
            <a:lvl2pPr marL="742950" indent="-285750" eaLnBrk="0" hangingPunct="0">
              <a:spcBef>
                <a:spcPct val="20000"/>
              </a:spcBef>
              <a:buChar char="–"/>
              <a:defRPr kumimoji="1" sz="2800">
                <a:solidFill>
                  <a:schemeClr val="tx1"/>
                </a:solidFill>
                <a:latin typeface="굴림" charset="-127"/>
                <a:ea typeface="굴림" charset="-127"/>
              </a:defRPr>
            </a:lvl2pPr>
            <a:lvl3pPr marL="1143000" indent="-228600" eaLnBrk="0" hangingPunct="0">
              <a:spcBef>
                <a:spcPct val="20000"/>
              </a:spcBef>
              <a:buChar char="•"/>
              <a:defRPr kumimoji="1" sz="2400">
                <a:solidFill>
                  <a:schemeClr val="tx1"/>
                </a:solidFill>
                <a:latin typeface="굴림" charset="-127"/>
                <a:ea typeface="굴림" charset="-127"/>
              </a:defRPr>
            </a:lvl3pPr>
            <a:lvl4pPr marL="1600200" indent="-228600" eaLnBrk="0" hangingPunct="0">
              <a:spcBef>
                <a:spcPct val="20000"/>
              </a:spcBef>
              <a:buChar char="–"/>
              <a:defRPr kumimoji="1" sz="2000">
                <a:solidFill>
                  <a:schemeClr val="tx1"/>
                </a:solidFill>
                <a:latin typeface="굴림" charset="-127"/>
                <a:ea typeface="굴림" charset="-127"/>
              </a:defRPr>
            </a:lvl4pPr>
            <a:lvl5pPr marL="2057400" indent="-228600" eaLnBrk="0" hangingPunct="0">
              <a:spcBef>
                <a:spcPct val="20000"/>
              </a:spcBef>
              <a:buChar char="»"/>
              <a:defRPr kumimoji="1" sz="2000">
                <a:solidFill>
                  <a:schemeClr val="tx1"/>
                </a:solidFill>
                <a:latin typeface="굴림" charset="-127"/>
                <a:ea typeface="굴림" charset="-127"/>
              </a:defRPr>
            </a:lvl5pPr>
            <a:lvl6pPr marL="2514600" indent="-228600" eaLnBrk="0" fontAlgn="base" hangingPunct="0">
              <a:spcBef>
                <a:spcPct val="20000"/>
              </a:spcBef>
              <a:spcAft>
                <a:spcPct val="0"/>
              </a:spcAft>
              <a:buChar char="»"/>
              <a:defRPr kumimoji="1" sz="2000">
                <a:solidFill>
                  <a:schemeClr val="tx1"/>
                </a:solidFill>
                <a:latin typeface="굴림" charset="-127"/>
                <a:ea typeface="굴림" charset="-127"/>
              </a:defRPr>
            </a:lvl6pPr>
            <a:lvl7pPr marL="2971800" indent="-228600" eaLnBrk="0" fontAlgn="base" hangingPunct="0">
              <a:spcBef>
                <a:spcPct val="20000"/>
              </a:spcBef>
              <a:spcAft>
                <a:spcPct val="0"/>
              </a:spcAft>
              <a:buChar char="»"/>
              <a:defRPr kumimoji="1" sz="2000">
                <a:solidFill>
                  <a:schemeClr val="tx1"/>
                </a:solidFill>
                <a:latin typeface="굴림" charset="-127"/>
                <a:ea typeface="굴림" charset="-127"/>
              </a:defRPr>
            </a:lvl7pPr>
            <a:lvl8pPr marL="3429000" indent="-228600" eaLnBrk="0" fontAlgn="base" hangingPunct="0">
              <a:spcBef>
                <a:spcPct val="20000"/>
              </a:spcBef>
              <a:spcAft>
                <a:spcPct val="0"/>
              </a:spcAft>
              <a:buChar char="»"/>
              <a:defRPr kumimoji="1" sz="2000">
                <a:solidFill>
                  <a:schemeClr val="tx1"/>
                </a:solidFill>
                <a:latin typeface="굴림" charset="-127"/>
                <a:ea typeface="굴림" charset="-127"/>
              </a:defRPr>
            </a:lvl8pPr>
            <a:lvl9pPr marL="3886200" indent="-228600" eaLnBrk="0" fontAlgn="base" hangingPunct="0">
              <a:spcBef>
                <a:spcPct val="20000"/>
              </a:spcBef>
              <a:spcAft>
                <a:spcPct val="0"/>
              </a:spcAft>
              <a:buChar char="»"/>
              <a:defRPr kumimoji="1" sz="2000">
                <a:solidFill>
                  <a:schemeClr val="tx1"/>
                </a:solidFill>
                <a:latin typeface="굴림" charset="-127"/>
                <a:ea typeface="굴림" charset="-127"/>
              </a:defRPr>
            </a:lvl9pPr>
          </a:lstStyle>
          <a:p>
            <a:pPr eaLnBrk="1" fontAlgn="auto" hangingPunct="1">
              <a:spcBef>
                <a:spcPct val="0"/>
              </a:spcBef>
              <a:spcAft>
                <a:spcPts val="0"/>
              </a:spcAft>
              <a:buFontTx/>
              <a:buNone/>
            </a:pPr>
            <a:r>
              <a:rPr lang="en-US" altLang="ko-KR" sz="800">
                <a:latin typeface="Dotum" pitchFamily="50" charset="-127"/>
                <a:ea typeface="Dotum" pitchFamily="50" charset="-127"/>
              </a:rPr>
              <a:t>Z</a:t>
            </a:r>
            <a:endParaRPr lang="ko-KR" altLang="en-US" sz="800">
              <a:latin typeface="Dotum" pitchFamily="50" charset="-127"/>
              <a:ea typeface="Dotum" pitchFamily="50" charset="-127"/>
            </a:endParaRPr>
          </a:p>
        </p:txBody>
      </p:sp>
      <p:sp>
        <p:nvSpPr>
          <p:cNvPr id="54" name="TextBox 88"/>
          <p:cNvSpPr txBox="1">
            <a:spLocks noChangeArrowheads="1"/>
          </p:cNvSpPr>
          <p:nvPr/>
        </p:nvSpPr>
        <p:spPr bwMode="auto">
          <a:xfrm>
            <a:off x="4638675" y="3848987"/>
            <a:ext cx="243978"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kumimoji="1" sz="3200">
                <a:solidFill>
                  <a:schemeClr val="tx1"/>
                </a:solidFill>
                <a:latin typeface="굴림" charset="-127"/>
                <a:ea typeface="굴림" charset="-127"/>
              </a:defRPr>
            </a:lvl1pPr>
            <a:lvl2pPr marL="742950" indent="-285750" eaLnBrk="0" hangingPunct="0">
              <a:spcBef>
                <a:spcPct val="20000"/>
              </a:spcBef>
              <a:buChar char="–"/>
              <a:defRPr kumimoji="1" sz="2800">
                <a:solidFill>
                  <a:schemeClr val="tx1"/>
                </a:solidFill>
                <a:latin typeface="굴림" charset="-127"/>
                <a:ea typeface="굴림" charset="-127"/>
              </a:defRPr>
            </a:lvl2pPr>
            <a:lvl3pPr marL="1143000" indent="-228600" eaLnBrk="0" hangingPunct="0">
              <a:spcBef>
                <a:spcPct val="20000"/>
              </a:spcBef>
              <a:buChar char="•"/>
              <a:defRPr kumimoji="1" sz="2400">
                <a:solidFill>
                  <a:schemeClr val="tx1"/>
                </a:solidFill>
                <a:latin typeface="굴림" charset="-127"/>
                <a:ea typeface="굴림" charset="-127"/>
              </a:defRPr>
            </a:lvl3pPr>
            <a:lvl4pPr marL="1600200" indent="-228600" eaLnBrk="0" hangingPunct="0">
              <a:spcBef>
                <a:spcPct val="20000"/>
              </a:spcBef>
              <a:buChar char="–"/>
              <a:defRPr kumimoji="1" sz="2000">
                <a:solidFill>
                  <a:schemeClr val="tx1"/>
                </a:solidFill>
                <a:latin typeface="굴림" charset="-127"/>
                <a:ea typeface="굴림" charset="-127"/>
              </a:defRPr>
            </a:lvl4pPr>
            <a:lvl5pPr marL="2057400" indent="-228600" eaLnBrk="0" hangingPunct="0">
              <a:spcBef>
                <a:spcPct val="20000"/>
              </a:spcBef>
              <a:buChar char="»"/>
              <a:defRPr kumimoji="1" sz="2000">
                <a:solidFill>
                  <a:schemeClr val="tx1"/>
                </a:solidFill>
                <a:latin typeface="굴림" charset="-127"/>
                <a:ea typeface="굴림" charset="-127"/>
              </a:defRPr>
            </a:lvl5pPr>
            <a:lvl6pPr marL="2514600" indent="-228600" eaLnBrk="0" fontAlgn="base" hangingPunct="0">
              <a:spcBef>
                <a:spcPct val="20000"/>
              </a:spcBef>
              <a:spcAft>
                <a:spcPct val="0"/>
              </a:spcAft>
              <a:buChar char="»"/>
              <a:defRPr kumimoji="1" sz="2000">
                <a:solidFill>
                  <a:schemeClr val="tx1"/>
                </a:solidFill>
                <a:latin typeface="굴림" charset="-127"/>
                <a:ea typeface="굴림" charset="-127"/>
              </a:defRPr>
            </a:lvl6pPr>
            <a:lvl7pPr marL="2971800" indent="-228600" eaLnBrk="0" fontAlgn="base" hangingPunct="0">
              <a:spcBef>
                <a:spcPct val="20000"/>
              </a:spcBef>
              <a:spcAft>
                <a:spcPct val="0"/>
              </a:spcAft>
              <a:buChar char="»"/>
              <a:defRPr kumimoji="1" sz="2000">
                <a:solidFill>
                  <a:schemeClr val="tx1"/>
                </a:solidFill>
                <a:latin typeface="굴림" charset="-127"/>
                <a:ea typeface="굴림" charset="-127"/>
              </a:defRPr>
            </a:lvl7pPr>
            <a:lvl8pPr marL="3429000" indent="-228600" eaLnBrk="0" fontAlgn="base" hangingPunct="0">
              <a:spcBef>
                <a:spcPct val="20000"/>
              </a:spcBef>
              <a:spcAft>
                <a:spcPct val="0"/>
              </a:spcAft>
              <a:buChar char="»"/>
              <a:defRPr kumimoji="1" sz="2000">
                <a:solidFill>
                  <a:schemeClr val="tx1"/>
                </a:solidFill>
                <a:latin typeface="굴림" charset="-127"/>
                <a:ea typeface="굴림" charset="-127"/>
              </a:defRPr>
            </a:lvl8pPr>
            <a:lvl9pPr marL="3886200" indent="-228600" eaLnBrk="0" fontAlgn="base" hangingPunct="0">
              <a:spcBef>
                <a:spcPct val="20000"/>
              </a:spcBef>
              <a:spcAft>
                <a:spcPct val="0"/>
              </a:spcAft>
              <a:buChar char="»"/>
              <a:defRPr kumimoji="1" sz="2000">
                <a:solidFill>
                  <a:schemeClr val="tx1"/>
                </a:solidFill>
                <a:latin typeface="굴림" charset="-127"/>
                <a:ea typeface="굴림" charset="-127"/>
              </a:defRPr>
            </a:lvl9pPr>
          </a:lstStyle>
          <a:p>
            <a:pPr eaLnBrk="1" fontAlgn="auto" hangingPunct="1">
              <a:spcBef>
                <a:spcPct val="0"/>
              </a:spcBef>
              <a:spcAft>
                <a:spcPts val="0"/>
              </a:spcAft>
              <a:buFontTx/>
              <a:buNone/>
            </a:pPr>
            <a:r>
              <a:rPr lang="en-US" altLang="ko-KR" sz="800">
                <a:latin typeface="Dotum" pitchFamily="50" charset="-127"/>
                <a:ea typeface="Dotum" pitchFamily="50" charset="-127"/>
              </a:rPr>
              <a:t>P</a:t>
            </a:r>
            <a:endParaRPr lang="ko-KR" altLang="en-US" sz="800">
              <a:latin typeface="Dotum" pitchFamily="50" charset="-127"/>
              <a:ea typeface="Dotum" pitchFamily="50" charset="-127"/>
            </a:endParaRPr>
          </a:p>
        </p:txBody>
      </p:sp>
      <p:sp>
        <p:nvSpPr>
          <p:cNvPr id="55" name="TextBox 89"/>
          <p:cNvSpPr txBox="1">
            <a:spLocks noChangeArrowheads="1"/>
          </p:cNvSpPr>
          <p:nvPr/>
        </p:nvSpPr>
        <p:spPr bwMode="auto">
          <a:xfrm>
            <a:off x="4638675" y="4271261"/>
            <a:ext cx="247184"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kumimoji="1" sz="3200">
                <a:solidFill>
                  <a:schemeClr val="tx1"/>
                </a:solidFill>
                <a:latin typeface="굴림" charset="-127"/>
                <a:ea typeface="굴림" charset="-127"/>
              </a:defRPr>
            </a:lvl1pPr>
            <a:lvl2pPr marL="742950" indent="-285750" eaLnBrk="0" hangingPunct="0">
              <a:spcBef>
                <a:spcPct val="20000"/>
              </a:spcBef>
              <a:buChar char="–"/>
              <a:defRPr kumimoji="1" sz="2800">
                <a:solidFill>
                  <a:schemeClr val="tx1"/>
                </a:solidFill>
                <a:latin typeface="굴림" charset="-127"/>
                <a:ea typeface="굴림" charset="-127"/>
              </a:defRPr>
            </a:lvl2pPr>
            <a:lvl3pPr marL="1143000" indent="-228600" eaLnBrk="0" hangingPunct="0">
              <a:spcBef>
                <a:spcPct val="20000"/>
              </a:spcBef>
              <a:buChar char="•"/>
              <a:defRPr kumimoji="1" sz="2400">
                <a:solidFill>
                  <a:schemeClr val="tx1"/>
                </a:solidFill>
                <a:latin typeface="굴림" charset="-127"/>
                <a:ea typeface="굴림" charset="-127"/>
              </a:defRPr>
            </a:lvl3pPr>
            <a:lvl4pPr marL="1600200" indent="-228600" eaLnBrk="0" hangingPunct="0">
              <a:spcBef>
                <a:spcPct val="20000"/>
              </a:spcBef>
              <a:buChar char="–"/>
              <a:defRPr kumimoji="1" sz="2000">
                <a:solidFill>
                  <a:schemeClr val="tx1"/>
                </a:solidFill>
                <a:latin typeface="굴림" charset="-127"/>
                <a:ea typeface="굴림" charset="-127"/>
              </a:defRPr>
            </a:lvl4pPr>
            <a:lvl5pPr marL="2057400" indent="-228600" eaLnBrk="0" hangingPunct="0">
              <a:spcBef>
                <a:spcPct val="20000"/>
              </a:spcBef>
              <a:buChar char="»"/>
              <a:defRPr kumimoji="1" sz="2000">
                <a:solidFill>
                  <a:schemeClr val="tx1"/>
                </a:solidFill>
                <a:latin typeface="굴림" charset="-127"/>
                <a:ea typeface="굴림" charset="-127"/>
              </a:defRPr>
            </a:lvl5pPr>
            <a:lvl6pPr marL="2514600" indent="-228600" eaLnBrk="0" fontAlgn="base" hangingPunct="0">
              <a:spcBef>
                <a:spcPct val="20000"/>
              </a:spcBef>
              <a:spcAft>
                <a:spcPct val="0"/>
              </a:spcAft>
              <a:buChar char="»"/>
              <a:defRPr kumimoji="1" sz="2000">
                <a:solidFill>
                  <a:schemeClr val="tx1"/>
                </a:solidFill>
                <a:latin typeface="굴림" charset="-127"/>
                <a:ea typeface="굴림" charset="-127"/>
              </a:defRPr>
            </a:lvl6pPr>
            <a:lvl7pPr marL="2971800" indent="-228600" eaLnBrk="0" fontAlgn="base" hangingPunct="0">
              <a:spcBef>
                <a:spcPct val="20000"/>
              </a:spcBef>
              <a:spcAft>
                <a:spcPct val="0"/>
              </a:spcAft>
              <a:buChar char="»"/>
              <a:defRPr kumimoji="1" sz="2000">
                <a:solidFill>
                  <a:schemeClr val="tx1"/>
                </a:solidFill>
                <a:latin typeface="굴림" charset="-127"/>
                <a:ea typeface="굴림" charset="-127"/>
              </a:defRPr>
            </a:lvl7pPr>
            <a:lvl8pPr marL="3429000" indent="-228600" eaLnBrk="0" fontAlgn="base" hangingPunct="0">
              <a:spcBef>
                <a:spcPct val="20000"/>
              </a:spcBef>
              <a:spcAft>
                <a:spcPct val="0"/>
              </a:spcAft>
              <a:buChar char="»"/>
              <a:defRPr kumimoji="1" sz="2000">
                <a:solidFill>
                  <a:schemeClr val="tx1"/>
                </a:solidFill>
                <a:latin typeface="굴림" charset="-127"/>
                <a:ea typeface="굴림" charset="-127"/>
              </a:defRPr>
            </a:lvl8pPr>
            <a:lvl9pPr marL="3886200" indent="-228600" eaLnBrk="0" fontAlgn="base" hangingPunct="0">
              <a:spcBef>
                <a:spcPct val="20000"/>
              </a:spcBef>
              <a:spcAft>
                <a:spcPct val="0"/>
              </a:spcAft>
              <a:buChar char="»"/>
              <a:defRPr kumimoji="1" sz="2000">
                <a:solidFill>
                  <a:schemeClr val="tx1"/>
                </a:solidFill>
                <a:latin typeface="굴림" charset="-127"/>
                <a:ea typeface="굴림" charset="-127"/>
              </a:defRPr>
            </a:lvl9pPr>
          </a:lstStyle>
          <a:p>
            <a:pPr eaLnBrk="1" fontAlgn="auto" hangingPunct="1">
              <a:spcBef>
                <a:spcPct val="0"/>
              </a:spcBef>
              <a:spcAft>
                <a:spcPts val="0"/>
              </a:spcAft>
              <a:buFontTx/>
              <a:buNone/>
            </a:pPr>
            <a:r>
              <a:rPr lang="en-US" altLang="ko-KR" sz="800">
                <a:latin typeface="Dotum" pitchFamily="50" charset="-127"/>
                <a:ea typeface="Dotum" pitchFamily="50" charset="-127"/>
              </a:rPr>
              <a:t>R</a:t>
            </a:r>
            <a:endParaRPr lang="ko-KR" altLang="en-US" sz="800">
              <a:latin typeface="Dotum" pitchFamily="50" charset="-127"/>
              <a:ea typeface="Dotum" pitchFamily="50" charset="-127"/>
            </a:endParaRPr>
          </a:p>
        </p:txBody>
      </p:sp>
      <p:sp>
        <p:nvSpPr>
          <p:cNvPr id="56" name="TextBox 90"/>
          <p:cNvSpPr txBox="1">
            <a:spLocks noChangeArrowheads="1"/>
          </p:cNvSpPr>
          <p:nvPr/>
        </p:nvSpPr>
        <p:spPr bwMode="auto">
          <a:xfrm>
            <a:off x="3638550" y="4058536"/>
            <a:ext cx="25199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kumimoji="1" sz="3200">
                <a:solidFill>
                  <a:schemeClr val="tx1"/>
                </a:solidFill>
                <a:latin typeface="굴림" charset="-127"/>
                <a:ea typeface="굴림" charset="-127"/>
              </a:defRPr>
            </a:lvl1pPr>
            <a:lvl2pPr marL="742950" indent="-285750" eaLnBrk="0" hangingPunct="0">
              <a:spcBef>
                <a:spcPct val="20000"/>
              </a:spcBef>
              <a:buChar char="–"/>
              <a:defRPr kumimoji="1" sz="2800">
                <a:solidFill>
                  <a:schemeClr val="tx1"/>
                </a:solidFill>
                <a:latin typeface="굴림" charset="-127"/>
                <a:ea typeface="굴림" charset="-127"/>
              </a:defRPr>
            </a:lvl2pPr>
            <a:lvl3pPr marL="1143000" indent="-228600" eaLnBrk="0" hangingPunct="0">
              <a:spcBef>
                <a:spcPct val="20000"/>
              </a:spcBef>
              <a:buChar char="•"/>
              <a:defRPr kumimoji="1" sz="2400">
                <a:solidFill>
                  <a:schemeClr val="tx1"/>
                </a:solidFill>
                <a:latin typeface="굴림" charset="-127"/>
                <a:ea typeface="굴림" charset="-127"/>
              </a:defRPr>
            </a:lvl3pPr>
            <a:lvl4pPr marL="1600200" indent="-228600" eaLnBrk="0" hangingPunct="0">
              <a:spcBef>
                <a:spcPct val="20000"/>
              </a:spcBef>
              <a:buChar char="–"/>
              <a:defRPr kumimoji="1" sz="2000">
                <a:solidFill>
                  <a:schemeClr val="tx1"/>
                </a:solidFill>
                <a:latin typeface="굴림" charset="-127"/>
                <a:ea typeface="굴림" charset="-127"/>
              </a:defRPr>
            </a:lvl4pPr>
            <a:lvl5pPr marL="2057400" indent="-228600" eaLnBrk="0" hangingPunct="0">
              <a:spcBef>
                <a:spcPct val="20000"/>
              </a:spcBef>
              <a:buChar char="»"/>
              <a:defRPr kumimoji="1" sz="2000">
                <a:solidFill>
                  <a:schemeClr val="tx1"/>
                </a:solidFill>
                <a:latin typeface="굴림" charset="-127"/>
                <a:ea typeface="굴림" charset="-127"/>
              </a:defRPr>
            </a:lvl5pPr>
            <a:lvl6pPr marL="2514600" indent="-228600" eaLnBrk="0" fontAlgn="base" hangingPunct="0">
              <a:spcBef>
                <a:spcPct val="20000"/>
              </a:spcBef>
              <a:spcAft>
                <a:spcPct val="0"/>
              </a:spcAft>
              <a:buChar char="»"/>
              <a:defRPr kumimoji="1" sz="2000">
                <a:solidFill>
                  <a:schemeClr val="tx1"/>
                </a:solidFill>
                <a:latin typeface="굴림" charset="-127"/>
                <a:ea typeface="굴림" charset="-127"/>
              </a:defRPr>
            </a:lvl6pPr>
            <a:lvl7pPr marL="2971800" indent="-228600" eaLnBrk="0" fontAlgn="base" hangingPunct="0">
              <a:spcBef>
                <a:spcPct val="20000"/>
              </a:spcBef>
              <a:spcAft>
                <a:spcPct val="0"/>
              </a:spcAft>
              <a:buChar char="»"/>
              <a:defRPr kumimoji="1" sz="2000">
                <a:solidFill>
                  <a:schemeClr val="tx1"/>
                </a:solidFill>
                <a:latin typeface="굴림" charset="-127"/>
                <a:ea typeface="굴림" charset="-127"/>
              </a:defRPr>
            </a:lvl7pPr>
            <a:lvl8pPr marL="3429000" indent="-228600" eaLnBrk="0" fontAlgn="base" hangingPunct="0">
              <a:spcBef>
                <a:spcPct val="20000"/>
              </a:spcBef>
              <a:spcAft>
                <a:spcPct val="0"/>
              </a:spcAft>
              <a:buChar char="»"/>
              <a:defRPr kumimoji="1" sz="2000">
                <a:solidFill>
                  <a:schemeClr val="tx1"/>
                </a:solidFill>
                <a:latin typeface="굴림" charset="-127"/>
                <a:ea typeface="굴림" charset="-127"/>
              </a:defRPr>
            </a:lvl8pPr>
            <a:lvl9pPr marL="3886200" indent="-228600" eaLnBrk="0" fontAlgn="base" hangingPunct="0">
              <a:spcBef>
                <a:spcPct val="20000"/>
              </a:spcBef>
              <a:spcAft>
                <a:spcPct val="0"/>
              </a:spcAft>
              <a:buChar char="»"/>
              <a:defRPr kumimoji="1" sz="2000">
                <a:solidFill>
                  <a:schemeClr val="tx1"/>
                </a:solidFill>
                <a:latin typeface="굴림" charset="-127"/>
                <a:ea typeface="굴림" charset="-127"/>
              </a:defRPr>
            </a:lvl9pPr>
          </a:lstStyle>
          <a:p>
            <a:pPr eaLnBrk="1" fontAlgn="auto" hangingPunct="1">
              <a:spcBef>
                <a:spcPct val="0"/>
              </a:spcBef>
              <a:spcAft>
                <a:spcPts val="0"/>
              </a:spcAft>
              <a:buFontTx/>
              <a:buNone/>
            </a:pPr>
            <a:r>
              <a:rPr lang="en-US" altLang="ko-KR" sz="800">
                <a:latin typeface="Dotum" pitchFamily="50" charset="-127"/>
                <a:ea typeface="Dotum" pitchFamily="50" charset="-127"/>
              </a:rPr>
              <a:t>A</a:t>
            </a:r>
            <a:endParaRPr lang="ko-KR" altLang="en-US" sz="800">
              <a:latin typeface="Dotum" pitchFamily="50" charset="-127"/>
              <a:ea typeface="Dotum" pitchFamily="50" charset="-127"/>
            </a:endParaRPr>
          </a:p>
        </p:txBody>
      </p:sp>
      <p:sp>
        <p:nvSpPr>
          <p:cNvPr id="57" name="Text Box 44"/>
          <p:cNvSpPr txBox="1">
            <a:spLocks noChangeArrowheads="1"/>
          </p:cNvSpPr>
          <p:nvPr/>
        </p:nvSpPr>
        <p:spPr bwMode="auto">
          <a:xfrm>
            <a:off x="332516" y="6455215"/>
            <a:ext cx="3096485" cy="1828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har char="•"/>
              <a:defRPr kumimoji="1" sz="3200">
                <a:solidFill>
                  <a:schemeClr val="tx1"/>
                </a:solidFill>
                <a:latin typeface="굴림" charset="-127"/>
                <a:ea typeface="굴림" charset="-127"/>
              </a:defRPr>
            </a:lvl1pPr>
            <a:lvl2pPr marL="742950" indent="-285750" eaLnBrk="0" hangingPunct="0">
              <a:spcBef>
                <a:spcPct val="20000"/>
              </a:spcBef>
              <a:buChar char="–"/>
              <a:defRPr kumimoji="1" sz="2800">
                <a:solidFill>
                  <a:schemeClr val="tx1"/>
                </a:solidFill>
                <a:latin typeface="굴림" charset="-127"/>
                <a:ea typeface="굴림" charset="-127"/>
              </a:defRPr>
            </a:lvl2pPr>
            <a:lvl3pPr marL="1143000" indent="-228600" eaLnBrk="0" hangingPunct="0">
              <a:spcBef>
                <a:spcPct val="20000"/>
              </a:spcBef>
              <a:buChar char="•"/>
              <a:defRPr kumimoji="1" sz="2400">
                <a:solidFill>
                  <a:schemeClr val="tx1"/>
                </a:solidFill>
                <a:latin typeface="굴림" charset="-127"/>
                <a:ea typeface="굴림" charset="-127"/>
              </a:defRPr>
            </a:lvl3pPr>
            <a:lvl4pPr marL="1600200" indent="-228600" eaLnBrk="0" hangingPunct="0">
              <a:spcBef>
                <a:spcPct val="20000"/>
              </a:spcBef>
              <a:buChar char="–"/>
              <a:defRPr kumimoji="1" sz="2000">
                <a:solidFill>
                  <a:schemeClr val="tx1"/>
                </a:solidFill>
                <a:latin typeface="굴림" charset="-127"/>
                <a:ea typeface="굴림" charset="-127"/>
              </a:defRPr>
            </a:lvl4pPr>
            <a:lvl5pPr marL="2057400" indent="-228600" eaLnBrk="0" hangingPunct="0">
              <a:spcBef>
                <a:spcPct val="20000"/>
              </a:spcBef>
              <a:buChar char="»"/>
              <a:defRPr kumimoji="1" sz="2000">
                <a:solidFill>
                  <a:schemeClr val="tx1"/>
                </a:solidFill>
                <a:latin typeface="굴림" charset="-127"/>
                <a:ea typeface="굴림" charset="-127"/>
              </a:defRPr>
            </a:lvl5pPr>
            <a:lvl6pPr marL="2514600" indent="-228600" eaLnBrk="0" fontAlgn="base" hangingPunct="0">
              <a:spcBef>
                <a:spcPct val="20000"/>
              </a:spcBef>
              <a:spcAft>
                <a:spcPct val="0"/>
              </a:spcAft>
              <a:buChar char="»"/>
              <a:defRPr kumimoji="1" sz="2000">
                <a:solidFill>
                  <a:schemeClr val="tx1"/>
                </a:solidFill>
                <a:latin typeface="굴림" charset="-127"/>
                <a:ea typeface="굴림" charset="-127"/>
              </a:defRPr>
            </a:lvl6pPr>
            <a:lvl7pPr marL="2971800" indent="-228600" eaLnBrk="0" fontAlgn="base" hangingPunct="0">
              <a:spcBef>
                <a:spcPct val="20000"/>
              </a:spcBef>
              <a:spcAft>
                <a:spcPct val="0"/>
              </a:spcAft>
              <a:buChar char="»"/>
              <a:defRPr kumimoji="1" sz="2000">
                <a:solidFill>
                  <a:schemeClr val="tx1"/>
                </a:solidFill>
                <a:latin typeface="굴림" charset="-127"/>
                <a:ea typeface="굴림" charset="-127"/>
              </a:defRPr>
            </a:lvl7pPr>
            <a:lvl8pPr marL="3429000" indent="-228600" eaLnBrk="0" fontAlgn="base" hangingPunct="0">
              <a:spcBef>
                <a:spcPct val="20000"/>
              </a:spcBef>
              <a:spcAft>
                <a:spcPct val="0"/>
              </a:spcAft>
              <a:buChar char="»"/>
              <a:defRPr kumimoji="1" sz="2000">
                <a:solidFill>
                  <a:schemeClr val="tx1"/>
                </a:solidFill>
                <a:latin typeface="굴림" charset="-127"/>
                <a:ea typeface="굴림" charset="-127"/>
              </a:defRPr>
            </a:lvl8pPr>
            <a:lvl9pPr marL="3886200" indent="-228600" eaLnBrk="0" fontAlgn="base" hangingPunct="0">
              <a:spcBef>
                <a:spcPct val="20000"/>
              </a:spcBef>
              <a:spcAft>
                <a:spcPct val="0"/>
              </a:spcAft>
              <a:buChar char="»"/>
              <a:defRPr kumimoji="1" sz="2000">
                <a:solidFill>
                  <a:schemeClr val="tx1"/>
                </a:solidFill>
                <a:latin typeface="굴림" charset="-127"/>
                <a:ea typeface="굴림" charset="-127"/>
              </a:defRPr>
            </a:lvl9pPr>
          </a:lstStyle>
          <a:p>
            <a:pPr eaLnBrk="1" fontAlgn="auto" hangingPunct="1">
              <a:spcBef>
                <a:spcPct val="0"/>
              </a:spcBef>
              <a:spcAft>
                <a:spcPts val="0"/>
              </a:spcAft>
              <a:buFontTx/>
              <a:buNone/>
            </a:pPr>
            <a:r>
              <a:rPr lang="en-US" altLang="ko-KR" sz="1200">
                <a:latin typeface="Times New Roman" panose="02020603050405020304" pitchFamily="18" charset="0"/>
                <a:ea typeface="LG Smart_H Regular" panose="020B0600000101010101" pitchFamily="34" charset="-127"/>
                <a:cs typeface="Times New Roman" panose="02020603050405020304" pitchFamily="18" charset="0"/>
              </a:rPr>
              <a:t>44. </a:t>
            </a:r>
            <a:r>
              <a:rPr lang="vi-VN" altLang="ko-KR" sz="1200" dirty="0">
                <a:latin typeface="Times New Roman" panose="02020603050405020304" pitchFamily="18" charset="0"/>
                <a:ea typeface="LG Smart_H Regular" panose="020B0600000101010101" pitchFamily="34" charset="-127"/>
                <a:cs typeface="Times New Roman" panose="02020603050405020304" pitchFamily="18" charset="0"/>
              </a:rPr>
              <a:t>Dưới đây đâu là Van </a:t>
            </a:r>
            <a:r>
              <a:rPr lang="vi-VN" altLang="ko-KR" sz="1200">
                <a:latin typeface="Times New Roman" panose="02020603050405020304" pitchFamily="18" charset="0"/>
                <a:ea typeface="LG Smart_H Regular" panose="020B0600000101010101" pitchFamily="34" charset="-127"/>
                <a:cs typeface="Times New Roman" panose="02020603050405020304" pitchFamily="18" charset="0"/>
              </a:rPr>
              <a:t>Double Check </a:t>
            </a:r>
            <a:r>
              <a:rPr lang="vi-VN" altLang="ko-KR" sz="1200" dirty="0">
                <a:latin typeface="Times New Roman" panose="02020603050405020304" pitchFamily="18" charset="0"/>
                <a:ea typeface="LG Smart_H Regular" panose="020B0600000101010101" pitchFamily="34" charset="-127"/>
                <a:cs typeface="Times New Roman" panose="02020603050405020304" pitchFamily="18" charset="0"/>
              </a:rPr>
              <a:t>được sử dụng </a:t>
            </a:r>
            <a:r>
              <a:rPr lang="vi-VN" altLang="ko-KR" sz="1200">
                <a:latin typeface="Times New Roman" panose="02020603050405020304" pitchFamily="18" charset="0"/>
                <a:ea typeface="LG Smart_H Regular" panose="020B0600000101010101" pitchFamily="34" charset="-127"/>
                <a:cs typeface="Times New Roman" panose="02020603050405020304" pitchFamily="18" charset="0"/>
              </a:rPr>
              <a:t>khi </a:t>
            </a:r>
            <a:r>
              <a:rPr lang="vi-VN" altLang="ko-KR" sz="1200" smtClean="0">
                <a:latin typeface="Times New Roman" panose="02020603050405020304" pitchFamily="18" charset="0"/>
                <a:ea typeface="LG Smart_H Regular" panose="020B0600000101010101" pitchFamily="34" charset="-127"/>
                <a:cs typeface="Times New Roman" panose="02020603050405020304" pitchFamily="18" charset="0"/>
              </a:rPr>
              <a:t>hoạt </a:t>
            </a:r>
            <a:r>
              <a:rPr lang="vi-VN" altLang="ko-KR" sz="1200" dirty="0">
                <a:latin typeface="Times New Roman" panose="02020603050405020304" pitchFamily="18" charset="0"/>
                <a:ea typeface="LG Smart_H Regular" panose="020B0600000101010101" pitchFamily="34" charset="-127"/>
                <a:cs typeface="Times New Roman" panose="02020603050405020304" pitchFamily="18" charset="0"/>
              </a:rPr>
              <a:t>động độc lập trên hai vị trí điều khiển  </a:t>
            </a:r>
            <a:r>
              <a:rPr lang="en-US" altLang="ko-KR" sz="1200" dirty="0">
                <a:latin typeface="Times New Roman" panose="02020603050405020304" pitchFamily="18" charset="0"/>
                <a:ea typeface="LG Smart_H Regular" panose="020B0600000101010101" pitchFamily="34" charset="-127"/>
                <a:cs typeface="Times New Roman" panose="02020603050405020304" pitchFamily="18" charset="0"/>
              </a:rPr>
              <a:t>?     </a:t>
            </a:r>
          </a:p>
          <a:p>
            <a:pPr eaLnBrk="1" fontAlgn="auto" hangingPunct="1">
              <a:spcBef>
                <a:spcPct val="0"/>
              </a:spcBef>
              <a:spcAft>
                <a:spcPts val="0"/>
              </a:spcAft>
              <a:buFontTx/>
              <a:buNone/>
            </a:pPr>
            <a:r>
              <a:rPr lang="en-US" altLang="ko-KR" sz="1200">
                <a:latin typeface="Times New Roman" panose="02020603050405020304" pitchFamily="18" charset="0"/>
                <a:ea typeface="LG Smart_H Regular" panose="020B0600000101010101" pitchFamily="34" charset="-127"/>
                <a:cs typeface="Times New Roman" panose="02020603050405020304" pitchFamily="18" charset="0"/>
              </a:rPr>
              <a:t> </a:t>
            </a:r>
          </a:p>
          <a:p>
            <a:pPr eaLnBrk="1" fontAlgn="auto" hangingPunct="1">
              <a:spcBef>
                <a:spcPct val="0"/>
              </a:spcBef>
              <a:spcAft>
                <a:spcPts val="0"/>
              </a:spcAft>
              <a:buFontTx/>
              <a:buNone/>
            </a:pPr>
            <a:endParaRPr lang="en-US" altLang="ko-KR" sz="1200">
              <a:latin typeface="Times New Roman" panose="02020603050405020304" pitchFamily="18" charset="0"/>
              <a:ea typeface="LG Smart_H Regular" panose="020B0600000101010101" pitchFamily="34" charset="-127"/>
              <a:cs typeface="Times New Roman" panose="02020603050405020304" pitchFamily="18" charset="0"/>
            </a:endParaRPr>
          </a:p>
          <a:p>
            <a:pPr eaLnBrk="1" fontAlgn="auto" hangingPunct="1">
              <a:spcBef>
                <a:spcPct val="0"/>
              </a:spcBef>
              <a:spcAft>
                <a:spcPts val="0"/>
              </a:spcAft>
              <a:buFontTx/>
              <a:buNone/>
            </a:pPr>
            <a:r>
              <a:rPr lang="en-US" altLang="ko-KR" sz="1200">
                <a:latin typeface="Times New Roman" panose="02020603050405020304" pitchFamily="18" charset="0"/>
                <a:ea typeface="LG Smart_H Regular" panose="020B0600000101010101" pitchFamily="34" charset="-127"/>
                <a:cs typeface="Times New Roman" panose="02020603050405020304" pitchFamily="18" charset="0"/>
              </a:rPr>
              <a:t> </a:t>
            </a:r>
            <a:r>
              <a:rPr lang="en-US" altLang="ko-KR" sz="1200" smtClean="0">
                <a:latin typeface="Times New Roman" panose="02020603050405020304" pitchFamily="18" charset="0"/>
                <a:ea typeface="LG Smart_H Regular" panose="020B0600000101010101" pitchFamily="34" charset="-127"/>
                <a:cs typeface="Times New Roman" panose="02020603050405020304" pitchFamily="18" charset="0"/>
              </a:rPr>
              <a:t>A.                                   B.</a:t>
            </a:r>
            <a:endParaRPr lang="en-US" altLang="ko-KR" sz="1200" dirty="0">
              <a:latin typeface="Times New Roman" panose="02020603050405020304" pitchFamily="18" charset="0"/>
              <a:ea typeface="LG Smart_H Regular" panose="020B0600000101010101" pitchFamily="34" charset="-127"/>
              <a:cs typeface="Times New Roman" panose="02020603050405020304" pitchFamily="18" charset="0"/>
            </a:endParaRPr>
          </a:p>
          <a:p>
            <a:pPr eaLnBrk="1" fontAlgn="auto" hangingPunct="1">
              <a:spcBef>
                <a:spcPct val="0"/>
              </a:spcBef>
              <a:spcAft>
                <a:spcPts val="0"/>
              </a:spcAft>
              <a:buFontTx/>
              <a:buNone/>
            </a:pPr>
            <a:endParaRPr lang="en-US" altLang="ko-KR" sz="1200" dirty="0">
              <a:latin typeface="Times New Roman" panose="02020603050405020304" pitchFamily="18" charset="0"/>
              <a:ea typeface="LG Smart_H Regular" panose="020B0600000101010101" pitchFamily="34" charset="-127"/>
              <a:cs typeface="Times New Roman" panose="02020603050405020304" pitchFamily="18" charset="0"/>
            </a:endParaRPr>
          </a:p>
          <a:p>
            <a:pPr eaLnBrk="1" fontAlgn="auto" hangingPunct="1">
              <a:spcBef>
                <a:spcPct val="0"/>
              </a:spcBef>
              <a:spcAft>
                <a:spcPts val="0"/>
              </a:spcAft>
              <a:buFontTx/>
              <a:buNone/>
            </a:pPr>
            <a:endParaRPr lang="ko-KR" altLang="en-US" sz="1200" dirty="0">
              <a:latin typeface="Times New Roman" panose="02020603050405020304" pitchFamily="18" charset="0"/>
              <a:ea typeface="LG Smart_H Regular" panose="020B0600000101010101" pitchFamily="34" charset="-127"/>
              <a:cs typeface="Times New Roman" panose="02020603050405020304" pitchFamily="18" charset="0"/>
            </a:endParaRPr>
          </a:p>
          <a:p>
            <a:pPr eaLnBrk="1" fontAlgn="auto" hangingPunct="1">
              <a:lnSpc>
                <a:spcPct val="140000"/>
              </a:lnSpc>
              <a:spcBef>
                <a:spcPct val="0"/>
              </a:spcBef>
              <a:spcAft>
                <a:spcPts val="0"/>
              </a:spcAft>
              <a:buFontTx/>
              <a:buNone/>
            </a:pPr>
            <a:r>
              <a:rPr lang="ko-KR" altLang="en-US" sz="1200">
                <a:latin typeface="Times New Roman" panose="02020603050405020304" pitchFamily="18" charset="0"/>
                <a:ea typeface="LG Smart_H Regular" panose="020B0600000101010101" pitchFamily="34" charset="-127"/>
                <a:cs typeface="Times New Roman" panose="02020603050405020304" pitchFamily="18" charset="0"/>
              </a:rPr>
              <a:t> </a:t>
            </a:r>
            <a:r>
              <a:rPr lang="en-US" altLang="ko-KR" sz="1200" smtClean="0">
                <a:latin typeface="Times New Roman" panose="02020603050405020304" pitchFamily="18" charset="0"/>
                <a:ea typeface="LG Smart_H Regular" panose="020B0600000101010101" pitchFamily="34" charset="-127"/>
                <a:cs typeface="Times New Roman" panose="02020603050405020304" pitchFamily="18" charset="0"/>
              </a:rPr>
              <a:t>C.</a:t>
            </a:r>
            <a:r>
              <a:rPr lang="ko-KR" altLang="en-US" sz="1200" smtClean="0">
                <a:latin typeface="Times New Roman" panose="02020603050405020304" pitchFamily="18" charset="0"/>
                <a:ea typeface="LG Smart_H Regular" panose="020B0600000101010101" pitchFamily="34" charset="-127"/>
                <a:cs typeface="Times New Roman" panose="02020603050405020304" pitchFamily="18" charset="0"/>
              </a:rPr>
              <a:t>                                   </a:t>
            </a:r>
            <a:r>
              <a:rPr lang="en-US" altLang="ko-KR" sz="1200" smtClean="0">
                <a:latin typeface="Times New Roman" panose="02020603050405020304" pitchFamily="18" charset="0"/>
                <a:ea typeface="LG Smart_H Regular" panose="020B0600000101010101" pitchFamily="34" charset="-127"/>
                <a:cs typeface="Times New Roman" panose="02020603050405020304" pitchFamily="18" charset="0"/>
              </a:rPr>
              <a:t>D.</a:t>
            </a:r>
            <a:endParaRPr lang="ko-KR" altLang="en-US" sz="1200" dirty="0">
              <a:latin typeface="Times New Roman" panose="02020603050405020304" pitchFamily="18" charset="0"/>
              <a:ea typeface="LG Smart_H Regular" panose="020B0600000101010101" pitchFamily="34" charset="-127"/>
              <a:cs typeface="Times New Roman" panose="02020603050405020304" pitchFamily="18" charset="0"/>
            </a:endParaRPr>
          </a:p>
        </p:txBody>
      </p:sp>
      <p:pic>
        <p:nvPicPr>
          <p:cNvPr id="58" name="Picture 19"/>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181954" y="7321004"/>
            <a:ext cx="657225"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9" name="Picture 16"/>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169254" y="7833321"/>
            <a:ext cx="657225" cy="430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0" name="Picture 22"/>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726215" y="7904759"/>
            <a:ext cx="573088" cy="358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 name="Picture 23"/>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26215" y="7359106"/>
            <a:ext cx="590550" cy="3047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2" name="Rectangle 111"/>
          <p:cNvSpPr>
            <a:spLocks noChangeArrowheads="1"/>
          </p:cNvSpPr>
          <p:nvPr/>
        </p:nvSpPr>
        <p:spPr bwMode="auto">
          <a:xfrm>
            <a:off x="358776" y="8301902"/>
            <a:ext cx="3222625"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kumimoji="1" sz="3200">
                <a:solidFill>
                  <a:schemeClr val="tx1"/>
                </a:solidFill>
                <a:latin typeface="굴림" charset="-127"/>
                <a:ea typeface="굴림" charset="-127"/>
              </a:defRPr>
            </a:lvl1pPr>
            <a:lvl2pPr marL="742950" indent="-285750" eaLnBrk="0" hangingPunct="0">
              <a:spcBef>
                <a:spcPct val="20000"/>
              </a:spcBef>
              <a:buChar char="–"/>
              <a:defRPr kumimoji="1" sz="2800">
                <a:solidFill>
                  <a:schemeClr val="tx1"/>
                </a:solidFill>
                <a:latin typeface="굴림" charset="-127"/>
                <a:ea typeface="굴림" charset="-127"/>
              </a:defRPr>
            </a:lvl2pPr>
            <a:lvl3pPr marL="1143000" indent="-228600" eaLnBrk="0" hangingPunct="0">
              <a:spcBef>
                <a:spcPct val="20000"/>
              </a:spcBef>
              <a:buChar char="•"/>
              <a:defRPr kumimoji="1" sz="2400">
                <a:solidFill>
                  <a:schemeClr val="tx1"/>
                </a:solidFill>
                <a:latin typeface="굴림" charset="-127"/>
                <a:ea typeface="굴림" charset="-127"/>
              </a:defRPr>
            </a:lvl3pPr>
            <a:lvl4pPr marL="1600200" indent="-228600" eaLnBrk="0" hangingPunct="0">
              <a:spcBef>
                <a:spcPct val="20000"/>
              </a:spcBef>
              <a:buChar char="–"/>
              <a:defRPr kumimoji="1" sz="2000">
                <a:solidFill>
                  <a:schemeClr val="tx1"/>
                </a:solidFill>
                <a:latin typeface="굴림" charset="-127"/>
                <a:ea typeface="굴림" charset="-127"/>
              </a:defRPr>
            </a:lvl4pPr>
            <a:lvl5pPr marL="2057400" indent="-228600" eaLnBrk="0" hangingPunct="0">
              <a:spcBef>
                <a:spcPct val="20000"/>
              </a:spcBef>
              <a:buChar char="»"/>
              <a:defRPr kumimoji="1" sz="2000">
                <a:solidFill>
                  <a:schemeClr val="tx1"/>
                </a:solidFill>
                <a:latin typeface="굴림" charset="-127"/>
                <a:ea typeface="굴림" charset="-127"/>
              </a:defRPr>
            </a:lvl5pPr>
            <a:lvl6pPr marL="2514600" indent="-228600" eaLnBrk="0" fontAlgn="base" hangingPunct="0">
              <a:spcBef>
                <a:spcPct val="20000"/>
              </a:spcBef>
              <a:spcAft>
                <a:spcPct val="0"/>
              </a:spcAft>
              <a:buChar char="»"/>
              <a:defRPr kumimoji="1" sz="2000">
                <a:solidFill>
                  <a:schemeClr val="tx1"/>
                </a:solidFill>
                <a:latin typeface="굴림" charset="-127"/>
                <a:ea typeface="굴림" charset="-127"/>
              </a:defRPr>
            </a:lvl6pPr>
            <a:lvl7pPr marL="2971800" indent="-228600" eaLnBrk="0" fontAlgn="base" hangingPunct="0">
              <a:spcBef>
                <a:spcPct val="20000"/>
              </a:spcBef>
              <a:spcAft>
                <a:spcPct val="0"/>
              </a:spcAft>
              <a:buChar char="»"/>
              <a:defRPr kumimoji="1" sz="2000">
                <a:solidFill>
                  <a:schemeClr val="tx1"/>
                </a:solidFill>
                <a:latin typeface="굴림" charset="-127"/>
                <a:ea typeface="굴림" charset="-127"/>
              </a:defRPr>
            </a:lvl7pPr>
            <a:lvl8pPr marL="3429000" indent="-228600" eaLnBrk="0" fontAlgn="base" hangingPunct="0">
              <a:spcBef>
                <a:spcPct val="20000"/>
              </a:spcBef>
              <a:spcAft>
                <a:spcPct val="0"/>
              </a:spcAft>
              <a:buChar char="»"/>
              <a:defRPr kumimoji="1" sz="2000">
                <a:solidFill>
                  <a:schemeClr val="tx1"/>
                </a:solidFill>
                <a:latin typeface="굴림" charset="-127"/>
                <a:ea typeface="굴림" charset="-127"/>
              </a:defRPr>
            </a:lvl8pPr>
            <a:lvl9pPr marL="3886200" indent="-228600" eaLnBrk="0" fontAlgn="base" hangingPunct="0">
              <a:spcBef>
                <a:spcPct val="20000"/>
              </a:spcBef>
              <a:spcAft>
                <a:spcPct val="0"/>
              </a:spcAft>
              <a:buChar char="»"/>
              <a:defRPr kumimoji="1" sz="2000">
                <a:solidFill>
                  <a:schemeClr val="tx1"/>
                </a:solidFill>
                <a:latin typeface="굴림" charset="-127"/>
                <a:ea typeface="굴림" charset="-127"/>
              </a:defRPr>
            </a:lvl9pPr>
          </a:lstStyle>
          <a:p>
            <a:pPr eaLnBrk="1" fontAlgn="auto" hangingPunct="1">
              <a:spcBef>
                <a:spcPct val="0"/>
              </a:spcBef>
              <a:spcAft>
                <a:spcPts val="0"/>
              </a:spcAft>
              <a:buFontTx/>
              <a:buNone/>
            </a:pPr>
            <a:r>
              <a:rPr lang="en-US" altLang="ko-KR" sz="1200" smtClean="0">
                <a:latin typeface="Times New Roman" panose="02020603050405020304" pitchFamily="18" charset="0"/>
                <a:ea typeface="LG Smart_H Regular" panose="020B0600000101010101" pitchFamily="34" charset="-127"/>
                <a:cs typeface="Times New Roman" panose="02020603050405020304" pitchFamily="18" charset="0"/>
              </a:rPr>
              <a:t>45. </a:t>
            </a:r>
            <a:r>
              <a:rPr lang="vi-VN" altLang="ko-KR" sz="1200" dirty="0">
                <a:latin typeface="Times New Roman" panose="02020603050405020304" pitchFamily="18" charset="0"/>
                <a:ea typeface="LG Smart_H Regular" panose="020B0600000101010101" pitchFamily="34" charset="-127"/>
                <a:cs typeface="Times New Roman" panose="02020603050405020304" pitchFamily="18" charset="0"/>
              </a:rPr>
              <a:t>Chọn ra cái khác về loại phương thức hoạt động của Van thay đổi hướng </a:t>
            </a:r>
            <a:r>
              <a:rPr lang="ko-KR" altLang="en-US" sz="1200" dirty="0">
                <a:latin typeface="Times New Roman" panose="02020603050405020304" pitchFamily="18" charset="0"/>
                <a:ea typeface="LG Smart_H Regular" panose="020B0600000101010101" pitchFamily="34" charset="-127"/>
                <a:cs typeface="Times New Roman" panose="02020603050405020304" pitchFamily="18" charset="0"/>
              </a:rPr>
              <a:t> </a:t>
            </a:r>
            <a:r>
              <a:rPr lang="en-US" altLang="ko-KR" sz="1200" dirty="0">
                <a:latin typeface="Times New Roman" panose="02020603050405020304" pitchFamily="18" charset="0"/>
                <a:ea typeface="LG Smart_H Regular" panose="020B0600000101010101" pitchFamily="34" charset="-127"/>
                <a:cs typeface="Times New Roman" panose="02020603050405020304" pitchFamily="18" charset="0"/>
              </a:rPr>
              <a:t>?   </a:t>
            </a:r>
          </a:p>
          <a:p>
            <a:pPr eaLnBrk="1" fontAlgn="auto" hangingPunct="1">
              <a:spcBef>
                <a:spcPct val="0"/>
              </a:spcBef>
              <a:spcAft>
                <a:spcPts val="0"/>
              </a:spcAft>
              <a:buFontTx/>
              <a:buNone/>
            </a:pPr>
            <a:endParaRPr lang="en-US" altLang="ko-KR" sz="1200" dirty="0">
              <a:latin typeface="Times New Roman" panose="02020603050405020304" pitchFamily="18" charset="0"/>
              <a:ea typeface="LG Smart_H Regular" panose="020B0600000101010101" pitchFamily="34" charset="-127"/>
              <a:cs typeface="Times New Roman" panose="02020603050405020304" pitchFamily="18" charset="0"/>
            </a:endParaRPr>
          </a:p>
          <a:p>
            <a:pPr eaLnBrk="1" fontAlgn="auto" hangingPunct="1">
              <a:spcBef>
                <a:spcPct val="0"/>
              </a:spcBef>
              <a:spcAft>
                <a:spcPts val="0"/>
              </a:spcAft>
              <a:buFontTx/>
              <a:buNone/>
            </a:pPr>
            <a:r>
              <a:rPr lang="en-US" altLang="ko-KR" sz="1200">
                <a:latin typeface="Times New Roman" panose="02020603050405020304" pitchFamily="18" charset="0"/>
                <a:ea typeface="LG Smart_H Regular" panose="020B0600000101010101" pitchFamily="34" charset="-127"/>
                <a:cs typeface="Times New Roman" panose="02020603050405020304" pitchFamily="18" charset="0"/>
              </a:rPr>
              <a:t> </a:t>
            </a:r>
            <a:r>
              <a:rPr lang="en-US" altLang="ko-KR" sz="1200" smtClean="0">
                <a:latin typeface="Times New Roman" panose="02020603050405020304" pitchFamily="18" charset="0"/>
                <a:ea typeface="LG Smart_H Regular" panose="020B0600000101010101" pitchFamily="34" charset="-127"/>
                <a:cs typeface="Times New Roman" panose="02020603050405020304" pitchFamily="18" charset="0"/>
              </a:rPr>
              <a:t>A.                                   B.</a:t>
            </a:r>
            <a:r>
              <a:rPr lang="ko-KR" altLang="en-US" sz="1200" smtClean="0">
                <a:latin typeface="Times New Roman" panose="02020603050405020304" pitchFamily="18" charset="0"/>
                <a:ea typeface="LG Smart_H Regular" panose="020B0600000101010101" pitchFamily="34" charset="-127"/>
                <a:cs typeface="Times New Roman" panose="02020603050405020304" pitchFamily="18" charset="0"/>
              </a:rPr>
              <a:t> </a:t>
            </a:r>
            <a:endParaRPr lang="en-US" altLang="ko-KR" sz="1200" dirty="0">
              <a:latin typeface="Times New Roman" panose="02020603050405020304" pitchFamily="18" charset="0"/>
              <a:ea typeface="LG Smart_H Regular" panose="020B0600000101010101" pitchFamily="34" charset="-127"/>
              <a:cs typeface="Times New Roman" panose="02020603050405020304" pitchFamily="18" charset="0"/>
            </a:endParaRPr>
          </a:p>
          <a:p>
            <a:pPr eaLnBrk="1" fontAlgn="auto" hangingPunct="1">
              <a:spcBef>
                <a:spcPct val="0"/>
              </a:spcBef>
              <a:spcAft>
                <a:spcPts val="0"/>
              </a:spcAft>
              <a:buFontTx/>
              <a:buNone/>
            </a:pPr>
            <a:endParaRPr lang="en-US" altLang="ko-KR" sz="1200" dirty="0">
              <a:latin typeface="Times New Roman" panose="02020603050405020304" pitchFamily="18" charset="0"/>
              <a:ea typeface="LG Smart_H Regular" panose="020B0600000101010101" pitchFamily="34" charset="-127"/>
              <a:cs typeface="Times New Roman" panose="02020603050405020304" pitchFamily="18" charset="0"/>
            </a:endParaRPr>
          </a:p>
          <a:p>
            <a:pPr eaLnBrk="1" fontAlgn="auto" hangingPunct="1">
              <a:spcBef>
                <a:spcPct val="0"/>
              </a:spcBef>
              <a:spcAft>
                <a:spcPts val="0"/>
              </a:spcAft>
              <a:buFontTx/>
              <a:buNone/>
            </a:pPr>
            <a:r>
              <a:rPr lang="ko-KR" altLang="en-US" sz="1200">
                <a:latin typeface="Times New Roman" panose="02020603050405020304" pitchFamily="18" charset="0"/>
                <a:ea typeface="LG Smart_H Regular" panose="020B0600000101010101" pitchFamily="34" charset="-127"/>
                <a:cs typeface="Times New Roman" panose="02020603050405020304" pitchFamily="18" charset="0"/>
              </a:rPr>
              <a:t> </a:t>
            </a:r>
            <a:r>
              <a:rPr lang="en-US" altLang="ko-KR" sz="1200" smtClean="0">
                <a:latin typeface="Times New Roman" panose="02020603050405020304" pitchFamily="18" charset="0"/>
                <a:ea typeface="LG Smart_H Regular" panose="020B0600000101010101" pitchFamily="34" charset="-127"/>
                <a:cs typeface="Times New Roman" panose="02020603050405020304" pitchFamily="18" charset="0"/>
              </a:rPr>
              <a:t>C.</a:t>
            </a:r>
            <a:r>
              <a:rPr lang="ko-KR" altLang="en-US" sz="1200" smtClean="0">
                <a:latin typeface="Times New Roman" panose="02020603050405020304" pitchFamily="18" charset="0"/>
                <a:ea typeface="LG Smart_H Regular" panose="020B0600000101010101" pitchFamily="34" charset="-127"/>
                <a:cs typeface="Times New Roman" panose="02020603050405020304" pitchFamily="18" charset="0"/>
              </a:rPr>
              <a:t>                                   </a:t>
            </a:r>
            <a:r>
              <a:rPr lang="en-US" altLang="ko-KR" sz="1200" smtClean="0">
                <a:latin typeface="Times New Roman" panose="02020603050405020304" pitchFamily="18" charset="0"/>
                <a:ea typeface="LG Smart_H Regular" panose="020B0600000101010101" pitchFamily="34" charset="-127"/>
                <a:cs typeface="Times New Roman" panose="02020603050405020304" pitchFamily="18" charset="0"/>
              </a:rPr>
              <a:t>D.</a:t>
            </a:r>
            <a:endParaRPr lang="en-US" altLang="ko-KR" sz="1200" dirty="0">
              <a:latin typeface="Times New Roman" panose="02020603050405020304" pitchFamily="18" charset="0"/>
              <a:ea typeface="LG Smart_H Regular" panose="020B0600000101010101" pitchFamily="34" charset="-127"/>
              <a:cs typeface="Times New Roman" panose="02020603050405020304" pitchFamily="18" charset="0"/>
            </a:endParaRPr>
          </a:p>
        </p:txBody>
      </p:sp>
      <p:pic>
        <p:nvPicPr>
          <p:cNvPr id="63" name="Picture 88"/>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708389" y="8911266"/>
            <a:ext cx="561975" cy="1809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4" name="Picture 89"/>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138728" y="8922378"/>
            <a:ext cx="504825" cy="171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5" name="Picture 90"/>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689339" y="9232659"/>
            <a:ext cx="561975" cy="200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6" name="Picture 91"/>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2172064" y="9261234"/>
            <a:ext cx="495300" cy="1905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7" name="Rectangle 128"/>
          <p:cNvSpPr>
            <a:spLocks noChangeArrowheads="1"/>
          </p:cNvSpPr>
          <p:nvPr/>
        </p:nvSpPr>
        <p:spPr bwMode="auto">
          <a:xfrm>
            <a:off x="3429000" y="5480043"/>
            <a:ext cx="3124200"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har char="•"/>
              <a:defRPr kumimoji="1" sz="3200">
                <a:solidFill>
                  <a:schemeClr val="tx1"/>
                </a:solidFill>
                <a:latin typeface="굴림" charset="-127"/>
                <a:ea typeface="굴림" charset="-127"/>
              </a:defRPr>
            </a:lvl1pPr>
            <a:lvl2pPr marL="742950" indent="-285750" eaLnBrk="0" hangingPunct="0">
              <a:spcBef>
                <a:spcPct val="20000"/>
              </a:spcBef>
              <a:buChar char="–"/>
              <a:defRPr kumimoji="1" sz="2800">
                <a:solidFill>
                  <a:schemeClr val="tx1"/>
                </a:solidFill>
                <a:latin typeface="굴림" charset="-127"/>
                <a:ea typeface="굴림" charset="-127"/>
              </a:defRPr>
            </a:lvl2pPr>
            <a:lvl3pPr marL="1143000" indent="-228600" eaLnBrk="0" hangingPunct="0">
              <a:spcBef>
                <a:spcPct val="20000"/>
              </a:spcBef>
              <a:buChar char="•"/>
              <a:defRPr kumimoji="1" sz="2400">
                <a:solidFill>
                  <a:schemeClr val="tx1"/>
                </a:solidFill>
                <a:latin typeface="굴림" charset="-127"/>
                <a:ea typeface="굴림" charset="-127"/>
              </a:defRPr>
            </a:lvl3pPr>
            <a:lvl4pPr marL="1600200" indent="-228600" eaLnBrk="0" hangingPunct="0">
              <a:spcBef>
                <a:spcPct val="20000"/>
              </a:spcBef>
              <a:buChar char="–"/>
              <a:defRPr kumimoji="1" sz="2000">
                <a:solidFill>
                  <a:schemeClr val="tx1"/>
                </a:solidFill>
                <a:latin typeface="굴림" charset="-127"/>
                <a:ea typeface="굴림" charset="-127"/>
              </a:defRPr>
            </a:lvl4pPr>
            <a:lvl5pPr marL="2057400" indent="-228600" eaLnBrk="0" hangingPunct="0">
              <a:spcBef>
                <a:spcPct val="20000"/>
              </a:spcBef>
              <a:buChar char="»"/>
              <a:defRPr kumimoji="1" sz="2000">
                <a:solidFill>
                  <a:schemeClr val="tx1"/>
                </a:solidFill>
                <a:latin typeface="굴림" charset="-127"/>
                <a:ea typeface="굴림" charset="-127"/>
              </a:defRPr>
            </a:lvl5pPr>
            <a:lvl6pPr marL="2514600" indent="-228600" eaLnBrk="0" fontAlgn="base" hangingPunct="0">
              <a:spcBef>
                <a:spcPct val="20000"/>
              </a:spcBef>
              <a:spcAft>
                <a:spcPct val="0"/>
              </a:spcAft>
              <a:buChar char="»"/>
              <a:defRPr kumimoji="1" sz="2000">
                <a:solidFill>
                  <a:schemeClr val="tx1"/>
                </a:solidFill>
                <a:latin typeface="굴림" charset="-127"/>
                <a:ea typeface="굴림" charset="-127"/>
              </a:defRPr>
            </a:lvl6pPr>
            <a:lvl7pPr marL="2971800" indent="-228600" eaLnBrk="0" fontAlgn="base" hangingPunct="0">
              <a:spcBef>
                <a:spcPct val="20000"/>
              </a:spcBef>
              <a:spcAft>
                <a:spcPct val="0"/>
              </a:spcAft>
              <a:buChar char="»"/>
              <a:defRPr kumimoji="1" sz="2000">
                <a:solidFill>
                  <a:schemeClr val="tx1"/>
                </a:solidFill>
                <a:latin typeface="굴림" charset="-127"/>
                <a:ea typeface="굴림" charset="-127"/>
              </a:defRPr>
            </a:lvl7pPr>
            <a:lvl8pPr marL="3429000" indent="-228600" eaLnBrk="0" fontAlgn="base" hangingPunct="0">
              <a:spcBef>
                <a:spcPct val="20000"/>
              </a:spcBef>
              <a:spcAft>
                <a:spcPct val="0"/>
              </a:spcAft>
              <a:buChar char="»"/>
              <a:defRPr kumimoji="1" sz="2000">
                <a:solidFill>
                  <a:schemeClr val="tx1"/>
                </a:solidFill>
                <a:latin typeface="굴림" charset="-127"/>
                <a:ea typeface="굴림" charset="-127"/>
              </a:defRPr>
            </a:lvl8pPr>
            <a:lvl9pPr marL="3886200" indent="-228600" eaLnBrk="0" fontAlgn="base" hangingPunct="0">
              <a:spcBef>
                <a:spcPct val="20000"/>
              </a:spcBef>
              <a:spcAft>
                <a:spcPct val="0"/>
              </a:spcAft>
              <a:buChar char="»"/>
              <a:defRPr kumimoji="1" sz="2000">
                <a:solidFill>
                  <a:schemeClr val="tx1"/>
                </a:solidFill>
                <a:latin typeface="굴림" charset="-127"/>
                <a:ea typeface="굴림" charset="-127"/>
              </a:defRPr>
            </a:lvl9pPr>
          </a:lstStyle>
          <a:p>
            <a:pPr eaLnBrk="1" fontAlgn="auto" hangingPunct="1">
              <a:spcBef>
                <a:spcPct val="0"/>
              </a:spcBef>
              <a:spcAft>
                <a:spcPts val="0"/>
              </a:spcAft>
              <a:buFontTx/>
              <a:buNone/>
            </a:pPr>
            <a:r>
              <a:rPr lang="en-US" altLang="ko-KR" sz="1200" smtClean="0">
                <a:latin typeface="Times New Roman" panose="02020603050405020304" pitchFamily="18" charset="0"/>
                <a:ea typeface="LG Smart_H Regular" panose="020B0600000101010101" pitchFamily="34" charset="-127"/>
                <a:cs typeface="Times New Roman" panose="02020603050405020304" pitchFamily="18" charset="0"/>
              </a:rPr>
              <a:t>47. </a:t>
            </a:r>
            <a:r>
              <a:rPr lang="vi-VN" altLang="ko-KR" sz="1200" dirty="0">
                <a:latin typeface="Times New Roman" panose="02020603050405020304" pitchFamily="18" charset="0"/>
                <a:ea typeface="LG Smart_H Regular" panose="020B0600000101010101" pitchFamily="34" charset="-127"/>
                <a:cs typeface="Times New Roman" panose="02020603050405020304" pitchFamily="18" charset="0"/>
              </a:rPr>
              <a:t>Khi vượt quá giá trị cài đặt áp lực không khí bên trong mạch </a:t>
            </a:r>
            <a:r>
              <a:rPr lang="vi-VN" altLang="ko-KR" sz="1200">
                <a:latin typeface="Times New Roman" panose="02020603050405020304" pitchFamily="18" charset="0"/>
                <a:ea typeface="LG Smart_H Regular" panose="020B0600000101010101" pitchFamily="34" charset="-127"/>
                <a:cs typeface="Times New Roman" panose="02020603050405020304" pitchFamily="18" charset="0"/>
              </a:rPr>
              <a:t>điện van </a:t>
            </a:r>
            <a:r>
              <a:rPr lang="vi-VN" altLang="ko-KR" sz="1200" dirty="0">
                <a:latin typeface="Times New Roman" panose="02020603050405020304" pitchFamily="18" charset="0"/>
                <a:ea typeface="LG Smart_H Regular" panose="020B0600000101010101" pitchFamily="34" charset="-127"/>
                <a:cs typeface="Times New Roman" panose="02020603050405020304" pitchFamily="18" charset="0"/>
              </a:rPr>
              <a:t>nào dưới đây sẽ duy trì áp lực không khí bên trong khi xả khí ?</a:t>
            </a:r>
            <a:endParaRPr lang="en-US" altLang="ko-KR" sz="1200" dirty="0">
              <a:latin typeface="Times New Roman" panose="02020603050405020304" pitchFamily="18" charset="0"/>
              <a:ea typeface="LG Smart_H Regular" panose="020B0600000101010101" pitchFamily="34" charset="-127"/>
              <a:cs typeface="Times New Roman" panose="02020603050405020304" pitchFamily="18" charset="0"/>
            </a:endParaRPr>
          </a:p>
          <a:p>
            <a:pPr eaLnBrk="1" fontAlgn="auto" hangingPunct="1">
              <a:spcBef>
                <a:spcPct val="0"/>
              </a:spcBef>
              <a:spcAft>
                <a:spcPts val="0"/>
              </a:spcAft>
              <a:buFontTx/>
              <a:buNone/>
            </a:pPr>
            <a:endParaRPr lang="en-US" altLang="ko-KR" sz="1200" dirty="0">
              <a:latin typeface="Times New Roman" panose="02020603050405020304" pitchFamily="18" charset="0"/>
              <a:ea typeface="LG Smart_H Regular" panose="020B0600000101010101" pitchFamily="34" charset="-127"/>
              <a:cs typeface="Times New Roman" panose="02020603050405020304" pitchFamily="18" charset="0"/>
            </a:endParaRPr>
          </a:p>
          <a:p>
            <a:pPr eaLnBrk="1" fontAlgn="auto" hangingPunct="1">
              <a:spcBef>
                <a:spcPct val="0"/>
              </a:spcBef>
              <a:spcAft>
                <a:spcPts val="0"/>
              </a:spcAft>
              <a:buFontTx/>
              <a:buNone/>
            </a:pPr>
            <a:endParaRPr lang="en-US" altLang="ko-KR" sz="1200" dirty="0">
              <a:latin typeface="Times New Roman" panose="02020603050405020304" pitchFamily="18" charset="0"/>
              <a:ea typeface="LG Smart_H Regular" panose="020B0600000101010101" pitchFamily="34" charset="-127"/>
              <a:cs typeface="Times New Roman" panose="02020603050405020304" pitchFamily="18" charset="0"/>
            </a:endParaRPr>
          </a:p>
          <a:p>
            <a:pPr eaLnBrk="1" fontAlgn="auto" hangingPunct="1">
              <a:spcBef>
                <a:spcPct val="0"/>
              </a:spcBef>
              <a:spcAft>
                <a:spcPts val="0"/>
              </a:spcAft>
              <a:buFontTx/>
              <a:buNone/>
            </a:pPr>
            <a:r>
              <a:rPr lang="en-US" altLang="ko-KR" sz="1200" smtClean="0">
                <a:latin typeface="Times New Roman" panose="02020603050405020304" pitchFamily="18" charset="0"/>
                <a:ea typeface="LG Smart_H Regular" panose="020B0600000101010101" pitchFamily="34" charset="-127"/>
                <a:cs typeface="Times New Roman" panose="02020603050405020304" pitchFamily="18" charset="0"/>
              </a:rPr>
              <a:t>A.                                         </a:t>
            </a:r>
            <a:r>
              <a:rPr lang="ko-KR" altLang="en-US" sz="1200" smtClean="0">
                <a:latin typeface="Times New Roman" panose="02020603050405020304" pitchFamily="18" charset="0"/>
                <a:ea typeface="LG Smart_H Regular" panose="020B0600000101010101" pitchFamily="34" charset="-127"/>
                <a:cs typeface="Times New Roman" panose="02020603050405020304" pitchFamily="18" charset="0"/>
              </a:rPr>
              <a:t> </a:t>
            </a:r>
            <a:r>
              <a:rPr lang="en-US" altLang="ko-KR" sz="1200" smtClean="0">
                <a:latin typeface="Times New Roman" panose="02020603050405020304" pitchFamily="18" charset="0"/>
                <a:ea typeface="LG Smart_H Regular" panose="020B0600000101010101" pitchFamily="34" charset="-127"/>
                <a:cs typeface="Times New Roman" panose="02020603050405020304" pitchFamily="18" charset="0"/>
              </a:rPr>
              <a:t>B.</a:t>
            </a:r>
            <a:r>
              <a:rPr lang="ko-KR" altLang="en-US" sz="1200" smtClean="0">
                <a:latin typeface="Times New Roman" panose="02020603050405020304" pitchFamily="18" charset="0"/>
                <a:ea typeface="LG Smart_H Regular" panose="020B0600000101010101" pitchFamily="34" charset="-127"/>
                <a:cs typeface="Times New Roman" panose="02020603050405020304" pitchFamily="18" charset="0"/>
              </a:rPr>
              <a:t> </a:t>
            </a:r>
            <a:endParaRPr lang="en-US" altLang="ko-KR" sz="1200" dirty="0">
              <a:latin typeface="Times New Roman" panose="02020603050405020304" pitchFamily="18" charset="0"/>
              <a:ea typeface="LG Smart_H Regular" panose="020B0600000101010101" pitchFamily="34" charset="-127"/>
              <a:cs typeface="Times New Roman" panose="02020603050405020304" pitchFamily="18" charset="0"/>
            </a:endParaRPr>
          </a:p>
          <a:p>
            <a:pPr eaLnBrk="1" fontAlgn="auto" hangingPunct="1">
              <a:spcBef>
                <a:spcPct val="0"/>
              </a:spcBef>
              <a:spcAft>
                <a:spcPts val="0"/>
              </a:spcAft>
              <a:buFontTx/>
              <a:buNone/>
            </a:pPr>
            <a:r>
              <a:rPr lang="en-US" altLang="ko-KR" sz="1200" dirty="0">
                <a:latin typeface="Times New Roman" panose="02020603050405020304" pitchFamily="18" charset="0"/>
                <a:ea typeface="LG Smart_H Regular" panose="020B0600000101010101" pitchFamily="34" charset="-127"/>
                <a:cs typeface="Times New Roman" panose="02020603050405020304" pitchFamily="18" charset="0"/>
              </a:rPr>
              <a:t> </a:t>
            </a:r>
          </a:p>
          <a:p>
            <a:pPr eaLnBrk="1" fontAlgn="auto" hangingPunct="1">
              <a:spcBef>
                <a:spcPct val="0"/>
              </a:spcBef>
              <a:spcAft>
                <a:spcPts val="0"/>
              </a:spcAft>
              <a:buFontTx/>
              <a:buNone/>
            </a:pPr>
            <a:endParaRPr lang="en-US" altLang="ko-KR" sz="1200" dirty="0">
              <a:latin typeface="Times New Roman" panose="02020603050405020304" pitchFamily="18" charset="0"/>
              <a:ea typeface="LG Smart_H Regular" panose="020B0600000101010101" pitchFamily="34" charset="-127"/>
              <a:cs typeface="Times New Roman" panose="02020603050405020304" pitchFamily="18" charset="0"/>
            </a:endParaRPr>
          </a:p>
          <a:p>
            <a:pPr eaLnBrk="1" fontAlgn="auto" hangingPunct="1">
              <a:spcBef>
                <a:spcPct val="0"/>
              </a:spcBef>
              <a:spcAft>
                <a:spcPts val="0"/>
              </a:spcAft>
              <a:buFontTx/>
              <a:buNone/>
            </a:pPr>
            <a:endParaRPr lang="en-US" altLang="ko-KR" sz="1200" dirty="0">
              <a:latin typeface="Times New Roman" panose="02020603050405020304" pitchFamily="18" charset="0"/>
              <a:ea typeface="LG Smart_H Regular" panose="020B0600000101010101" pitchFamily="34" charset="-127"/>
              <a:cs typeface="Times New Roman" panose="02020603050405020304" pitchFamily="18" charset="0"/>
            </a:endParaRPr>
          </a:p>
          <a:p>
            <a:pPr eaLnBrk="1" fontAlgn="auto" hangingPunct="1">
              <a:spcBef>
                <a:spcPct val="0"/>
              </a:spcBef>
              <a:spcAft>
                <a:spcPts val="0"/>
              </a:spcAft>
              <a:buFontTx/>
              <a:buNone/>
            </a:pPr>
            <a:r>
              <a:rPr lang="en-US" altLang="ko-KR" sz="1200" smtClean="0">
                <a:latin typeface="Times New Roman" panose="02020603050405020304" pitchFamily="18" charset="0"/>
                <a:ea typeface="LG Smart_H Regular" panose="020B0600000101010101" pitchFamily="34" charset="-127"/>
                <a:cs typeface="Times New Roman" panose="02020603050405020304" pitchFamily="18" charset="0"/>
              </a:rPr>
              <a:t>C.</a:t>
            </a:r>
            <a:r>
              <a:rPr lang="ko-KR" altLang="en-US" sz="1200" smtClean="0">
                <a:latin typeface="Times New Roman" panose="02020603050405020304" pitchFamily="18" charset="0"/>
                <a:ea typeface="LG Smart_H Regular" panose="020B0600000101010101" pitchFamily="34" charset="-127"/>
                <a:cs typeface="Times New Roman" panose="02020603050405020304" pitchFamily="18" charset="0"/>
              </a:rPr>
              <a:t>                                           </a:t>
            </a:r>
            <a:r>
              <a:rPr lang="en-US" altLang="ko-KR" sz="1200" smtClean="0">
                <a:latin typeface="Times New Roman" panose="02020603050405020304" pitchFamily="18" charset="0"/>
                <a:ea typeface="LG Smart_H Regular" panose="020B0600000101010101" pitchFamily="34" charset="-127"/>
                <a:cs typeface="Times New Roman" panose="02020603050405020304" pitchFamily="18" charset="0"/>
              </a:rPr>
              <a:t>D.</a:t>
            </a:r>
            <a:endParaRPr lang="ko-KR" altLang="en-US" sz="1200" dirty="0">
              <a:latin typeface="Times New Roman" panose="02020603050405020304" pitchFamily="18" charset="0"/>
              <a:ea typeface="LG Smart_H Regular" panose="020B0600000101010101" pitchFamily="34" charset="-127"/>
              <a:cs typeface="Times New Roman" panose="02020603050405020304" pitchFamily="18" charset="0"/>
            </a:endParaRPr>
          </a:p>
        </p:txBody>
      </p:sp>
      <p:pic>
        <p:nvPicPr>
          <p:cNvPr id="68" name="Picture 84"/>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5508626" y="6330026"/>
            <a:ext cx="701675" cy="350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9" name="Picture 85"/>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3702051" y="6925114"/>
            <a:ext cx="614363" cy="5254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0" name="Picture 86"/>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5467350" y="7034755"/>
            <a:ext cx="74295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 name="Picture 87"/>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3686175" y="6398064"/>
            <a:ext cx="685800" cy="504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2" name="Text Box 22"/>
          <p:cNvSpPr txBox="1">
            <a:spLocks noChangeArrowheads="1"/>
          </p:cNvSpPr>
          <p:nvPr/>
        </p:nvSpPr>
        <p:spPr bwMode="auto">
          <a:xfrm>
            <a:off x="3416300" y="7827539"/>
            <a:ext cx="3132950" cy="14403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har char="•"/>
              <a:defRPr kumimoji="1" sz="3200">
                <a:solidFill>
                  <a:schemeClr val="tx1"/>
                </a:solidFill>
                <a:latin typeface="굴림" charset="-127"/>
                <a:ea typeface="굴림" charset="-127"/>
              </a:defRPr>
            </a:lvl1pPr>
            <a:lvl2pPr marL="742950" indent="-285750" eaLnBrk="0" hangingPunct="0">
              <a:spcBef>
                <a:spcPct val="20000"/>
              </a:spcBef>
              <a:buChar char="–"/>
              <a:defRPr kumimoji="1" sz="2800">
                <a:solidFill>
                  <a:schemeClr val="tx1"/>
                </a:solidFill>
                <a:latin typeface="굴림" charset="-127"/>
                <a:ea typeface="굴림" charset="-127"/>
              </a:defRPr>
            </a:lvl2pPr>
            <a:lvl3pPr marL="1143000" indent="-228600" eaLnBrk="0" hangingPunct="0">
              <a:spcBef>
                <a:spcPct val="20000"/>
              </a:spcBef>
              <a:buChar char="•"/>
              <a:defRPr kumimoji="1" sz="2400">
                <a:solidFill>
                  <a:schemeClr val="tx1"/>
                </a:solidFill>
                <a:latin typeface="굴림" charset="-127"/>
                <a:ea typeface="굴림" charset="-127"/>
              </a:defRPr>
            </a:lvl3pPr>
            <a:lvl4pPr marL="1600200" indent="-228600" eaLnBrk="0" hangingPunct="0">
              <a:spcBef>
                <a:spcPct val="20000"/>
              </a:spcBef>
              <a:buChar char="–"/>
              <a:defRPr kumimoji="1" sz="2000">
                <a:solidFill>
                  <a:schemeClr val="tx1"/>
                </a:solidFill>
                <a:latin typeface="굴림" charset="-127"/>
                <a:ea typeface="굴림" charset="-127"/>
              </a:defRPr>
            </a:lvl4pPr>
            <a:lvl5pPr marL="2057400" indent="-228600" eaLnBrk="0" hangingPunct="0">
              <a:spcBef>
                <a:spcPct val="20000"/>
              </a:spcBef>
              <a:buChar char="»"/>
              <a:defRPr kumimoji="1" sz="2000">
                <a:solidFill>
                  <a:schemeClr val="tx1"/>
                </a:solidFill>
                <a:latin typeface="굴림" charset="-127"/>
                <a:ea typeface="굴림" charset="-127"/>
              </a:defRPr>
            </a:lvl5pPr>
            <a:lvl6pPr marL="2514600" indent="-228600" eaLnBrk="0" fontAlgn="base" hangingPunct="0">
              <a:spcBef>
                <a:spcPct val="20000"/>
              </a:spcBef>
              <a:spcAft>
                <a:spcPct val="0"/>
              </a:spcAft>
              <a:buChar char="»"/>
              <a:defRPr kumimoji="1" sz="2000">
                <a:solidFill>
                  <a:schemeClr val="tx1"/>
                </a:solidFill>
                <a:latin typeface="굴림" charset="-127"/>
                <a:ea typeface="굴림" charset="-127"/>
              </a:defRPr>
            </a:lvl6pPr>
            <a:lvl7pPr marL="2971800" indent="-228600" eaLnBrk="0" fontAlgn="base" hangingPunct="0">
              <a:spcBef>
                <a:spcPct val="20000"/>
              </a:spcBef>
              <a:spcAft>
                <a:spcPct val="0"/>
              </a:spcAft>
              <a:buChar char="»"/>
              <a:defRPr kumimoji="1" sz="2000">
                <a:solidFill>
                  <a:schemeClr val="tx1"/>
                </a:solidFill>
                <a:latin typeface="굴림" charset="-127"/>
                <a:ea typeface="굴림" charset="-127"/>
              </a:defRPr>
            </a:lvl7pPr>
            <a:lvl8pPr marL="3429000" indent="-228600" eaLnBrk="0" fontAlgn="base" hangingPunct="0">
              <a:spcBef>
                <a:spcPct val="20000"/>
              </a:spcBef>
              <a:spcAft>
                <a:spcPct val="0"/>
              </a:spcAft>
              <a:buChar char="»"/>
              <a:defRPr kumimoji="1" sz="2000">
                <a:solidFill>
                  <a:schemeClr val="tx1"/>
                </a:solidFill>
                <a:latin typeface="굴림" charset="-127"/>
                <a:ea typeface="굴림" charset="-127"/>
              </a:defRPr>
            </a:lvl8pPr>
            <a:lvl9pPr marL="3886200" indent="-228600" eaLnBrk="0" fontAlgn="base" hangingPunct="0">
              <a:spcBef>
                <a:spcPct val="20000"/>
              </a:spcBef>
              <a:spcAft>
                <a:spcPct val="0"/>
              </a:spcAft>
              <a:buChar char="»"/>
              <a:defRPr kumimoji="1" sz="2000">
                <a:solidFill>
                  <a:schemeClr val="tx1"/>
                </a:solidFill>
                <a:latin typeface="굴림" charset="-127"/>
                <a:ea typeface="굴림" charset="-127"/>
              </a:defRPr>
            </a:lvl9pPr>
          </a:lstStyle>
          <a:p>
            <a:pPr eaLnBrk="1" fontAlgn="auto" hangingPunct="1">
              <a:spcBef>
                <a:spcPct val="0"/>
              </a:spcBef>
              <a:spcAft>
                <a:spcPts val="0"/>
              </a:spcAft>
              <a:buFontTx/>
              <a:buNone/>
            </a:pPr>
            <a:r>
              <a:rPr lang="en-US" altLang="ko-KR" sz="1200" smtClean="0">
                <a:latin typeface="Times New Roman" panose="02020603050405020304" pitchFamily="18" charset="0"/>
                <a:ea typeface="LG Smart_H Regular" panose="020B0600000101010101" pitchFamily="34" charset="-127"/>
                <a:cs typeface="Times New Roman" panose="02020603050405020304" pitchFamily="18" charset="0"/>
              </a:rPr>
              <a:t>48. </a:t>
            </a:r>
            <a:r>
              <a:rPr lang="vi-VN" altLang="ko-KR" sz="1200" dirty="0">
                <a:latin typeface="Times New Roman" panose="02020603050405020304" pitchFamily="18" charset="0"/>
                <a:ea typeface="LG Smart_H Regular" panose="020B0600000101010101" pitchFamily="34" charset="-127"/>
                <a:cs typeface="Times New Roman" panose="02020603050405020304" pitchFamily="18" charset="0"/>
              </a:rPr>
              <a:t>Thiết bị chuyền khí nén có kết cấu tạo lực quay bằng cách biến đổi tốc độ và năng lượng áp suất thành chuyển động quay bằng cách gắn khí nén vào cánh gạt ô tô  </a:t>
            </a:r>
            <a:r>
              <a:rPr lang="ko-KR" altLang="en-US" sz="1200" dirty="0">
                <a:latin typeface="Times New Roman" panose="02020603050405020304" pitchFamily="18" charset="0"/>
                <a:ea typeface="LG Smart_H Regular" panose="020B0600000101010101" pitchFamily="34" charset="-127"/>
                <a:cs typeface="Times New Roman" panose="02020603050405020304" pitchFamily="18" charset="0"/>
              </a:rPr>
              <a:t> </a:t>
            </a:r>
            <a:r>
              <a:rPr lang="en-US" altLang="ko-KR" sz="1200" dirty="0">
                <a:latin typeface="Times New Roman" panose="02020603050405020304" pitchFamily="18" charset="0"/>
                <a:ea typeface="LG Smart_H Regular" panose="020B0600000101010101" pitchFamily="34" charset="-127"/>
                <a:cs typeface="Times New Roman" panose="02020603050405020304" pitchFamily="18" charset="0"/>
              </a:rPr>
              <a:t>?     </a:t>
            </a:r>
          </a:p>
          <a:p>
            <a:pPr eaLnBrk="1" fontAlgn="auto" hangingPunct="1">
              <a:spcBef>
                <a:spcPct val="0"/>
              </a:spcBef>
              <a:spcAft>
                <a:spcPts val="0"/>
              </a:spcAft>
              <a:buFontTx/>
              <a:buNone/>
            </a:pPr>
            <a:r>
              <a:rPr lang="en-US" altLang="ko-KR" sz="1200" dirty="0">
                <a:latin typeface="Times New Roman" panose="02020603050405020304" pitchFamily="18" charset="0"/>
                <a:ea typeface="LG Smart_H Regular" panose="020B0600000101010101" pitchFamily="34" charset="-127"/>
                <a:cs typeface="Times New Roman" panose="02020603050405020304" pitchFamily="18" charset="0"/>
              </a:rPr>
              <a:t> </a:t>
            </a:r>
          </a:p>
          <a:p>
            <a:pPr eaLnBrk="1" fontAlgn="auto" hangingPunct="1">
              <a:spcBef>
                <a:spcPct val="0"/>
              </a:spcBef>
              <a:spcAft>
                <a:spcPts val="0"/>
              </a:spcAft>
              <a:buFontTx/>
              <a:buNone/>
            </a:pPr>
            <a:r>
              <a:rPr lang="en-US" altLang="ko-KR" sz="1200">
                <a:latin typeface="Times New Roman" panose="02020603050405020304" pitchFamily="18" charset="0"/>
                <a:ea typeface="LG Smart_H Regular" panose="020B0600000101010101" pitchFamily="34" charset="-127"/>
                <a:cs typeface="Times New Roman" panose="02020603050405020304" pitchFamily="18" charset="0"/>
              </a:rPr>
              <a:t> </a:t>
            </a:r>
            <a:r>
              <a:rPr lang="en-US" altLang="ko-KR" sz="1200" smtClean="0">
                <a:latin typeface="Times New Roman" panose="02020603050405020304" pitchFamily="18" charset="0"/>
                <a:ea typeface="LG Smart_H Regular" panose="020B0600000101010101" pitchFamily="34" charset="-127"/>
                <a:cs typeface="Times New Roman" panose="02020603050405020304" pitchFamily="18" charset="0"/>
              </a:rPr>
              <a:t>A. </a:t>
            </a:r>
            <a:r>
              <a:rPr lang="vi-VN" altLang="ko-KR" sz="1200" dirty="0">
                <a:latin typeface="Times New Roman" panose="02020603050405020304" pitchFamily="18" charset="0"/>
                <a:ea typeface="LG Smart_H Regular" panose="020B0600000101010101" pitchFamily="34" charset="-127"/>
                <a:cs typeface="Times New Roman" panose="02020603050405020304" pitchFamily="18" charset="0"/>
              </a:rPr>
              <a:t>Motor </a:t>
            </a:r>
            <a:r>
              <a:rPr lang="vi-VN" altLang="ko-KR" sz="1200">
                <a:latin typeface="Times New Roman" panose="02020603050405020304" pitchFamily="18" charset="0"/>
                <a:ea typeface="LG Smart_H Regular" panose="020B0600000101010101" pitchFamily="34" charset="-127"/>
                <a:cs typeface="Times New Roman" panose="02020603050405020304" pitchFamily="18" charset="0"/>
              </a:rPr>
              <a:t>gear</a:t>
            </a:r>
            <a:r>
              <a:rPr lang="ko-KR" altLang="en-US" sz="1200">
                <a:latin typeface="Times New Roman" panose="02020603050405020304" pitchFamily="18" charset="0"/>
                <a:ea typeface="LG Smart_H Regular" panose="020B0600000101010101" pitchFamily="34" charset="-127"/>
                <a:cs typeface="Times New Roman" panose="02020603050405020304" pitchFamily="18" charset="0"/>
              </a:rPr>
              <a:t>    </a:t>
            </a:r>
            <a:r>
              <a:rPr lang="en-US" altLang="ko-KR" sz="1200">
                <a:latin typeface="Times New Roman" panose="02020603050405020304" pitchFamily="18" charset="0"/>
                <a:ea typeface="LG Smart_H Regular" panose="020B0600000101010101" pitchFamily="34" charset="-127"/>
                <a:cs typeface="Times New Roman" panose="02020603050405020304" pitchFamily="18" charset="0"/>
              </a:rPr>
              <a:t>               </a:t>
            </a:r>
            <a:r>
              <a:rPr lang="en-US" altLang="ko-KR" sz="1200" smtClean="0">
                <a:latin typeface="Times New Roman" panose="02020603050405020304" pitchFamily="18" charset="0"/>
                <a:ea typeface="LG Smart_H Regular" panose="020B0600000101010101" pitchFamily="34" charset="-127"/>
                <a:cs typeface="Times New Roman" panose="02020603050405020304" pitchFamily="18" charset="0"/>
              </a:rPr>
              <a:t>B. </a:t>
            </a:r>
            <a:r>
              <a:rPr lang="vi-VN" altLang="ko-KR" sz="1200" dirty="0">
                <a:latin typeface="Times New Roman" panose="02020603050405020304" pitchFamily="18" charset="0"/>
                <a:ea typeface="LG Smart_H Regular" panose="020B0600000101010101" pitchFamily="34" charset="-127"/>
                <a:cs typeface="Times New Roman" panose="02020603050405020304" pitchFamily="18" charset="0"/>
              </a:rPr>
              <a:t>Motor piston</a:t>
            </a:r>
            <a:endParaRPr lang="en-US" altLang="ko-KR" sz="1200" dirty="0">
              <a:latin typeface="Times New Roman" panose="02020603050405020304" pitchFamily="18" charset="0"/>
              <a:ea typeface="LG Smart_H Regular" panose="020B0600000101010101" pitchFamily="34" charset="-127"/>
              <a:cs typeface="Times New Roman" panose="02020603050405020304" pitchFamily="18" charset="0"/>
            </a:endParaRPr>
          </a:p>
          <a:p>
            <a:pPr eaLnBrk="1" fontAlgn="auto" hangingPunct="1">
              <a:lnSpc>
                <a:spcPct val="130000"/>
              </a:lnSpc>
              <a:spcBef>
                <a:spcPct val="0"/>
              </a:spcBef>
              <a:spcAft>
                <a:spcPts val="0"/>
              </a:spcAft>
              <a:buFontTx/>
              <a:buNone/>
            </a:pPr>
            <a:r>
              <a:rPr lang="en-US" altLang="ko-KR" sz="1200">
                <a:latin typeface="Times New Roman" panose="02020603050405020304" pitchFamily="18" charset="0"/>
                <a:ea typeface="LG Smart_H Regular" panose="020B0600000101010101" pitchFamily="34" charset="-127"/>
                <a:cs typeface="Times New Roman" panose="02020603050405020304" pitchFamily="18" charset="0"/>
              </a:rPr>
              <a:t> </a:t>
            </a:r>
            <a:r>
              <a:rPr lang="en-US" altLang="ko-KR" sz="1200" smtClean="0">
                <a:latin typeface="Times New Roman" panose="02020603050405020304" pitchFamily="18" charset="0"/>
                <a:ea typeface="LG Smart_H Regular" panose="020B0600000101010101" pitchFamily="34" charset="-127"/>
                <a:cs typeface="Times New Roman" panose="02020603050405020304" pitchFamily="18" charset="0"/>
              </a:rPr>
              <a:t>C. </a:t>
            </a:r>
            <a:r>
              <a:rPr lang="vi-VN" altLang="ko-KR" sz="1200" dirty="0">
                <a:latin typeface="Times New Roman" panose="02020603050405020304" pitchFamily="18" charset="0"/>
                <a:ea typeface="LG Smart_H Regular" panose="020B0600000101010101" pitchFamily="34" charset="-127"/>
                <a:cs typeface="Times New Roman" panose="02020603050405020304" pitchFamily="18" charset="0"/>
              </a:rPr>
              <a:t>Motor </a:t>
            </a:r>
            <a:r>
              <a:rPr lang="vi-VN" altLang="ko-KR" sz="1200">
                <a:latin typeface="Times New Roman" panose="02020603050405020304" pitchFamily="18" charset="0"/>
                <a:ea typeface="LG Smart_H Regular" panose="020B0600000101010101" pitchFamily="34" charset="-127"/>
                <a:cs typeface="Times New Roman" panose="02020603050405020304" pitchFamily="18" charset="0"/>
              </a:rPr>
              <a:t>tuabin</a:t>
            </a:r>
            <a:r>
              <a:rPr lang="ko-KR" altLang="en-US" sz="1200">
                <a:latin typeface="Times New Roman" panose="02020603050405020304" pitchFamily="18" charset="0"/>
                <a:ea typeface="LG Smart_H Regular" panose="020B0600000101010101" pitchFamily="34" charset="-127"/>
                <a:cs typeface="Times New Roman" panose="02020603050405020304" pitchFamily="18" charset="0"/>
              </a:rPr>
              <a:t>  </a:t>
            </a:r>
            <a:r>
              <a:rPr lang="en-US" altLang="ko-KR" sz="1200">
                <a:latin typeface="Times New Roman" panose="02020603050405020304" pitchFamily="18" charset="0"/>
                <a:ea typeface="LG Smart_H Regular" panose="020B0600000101010101" pitchFamily="34" charset="-127"/>
                <a:cs typeface="Times New Roman" panose="02020603050405020304" pitchFamily="18" charset="0"/>
              </a:rPr>
              <a:t>               </a:t>
            </a:r>
            <a:r>
              <a:rPr lang="en-US" altLang="ko-KR" sz="1200" smtClean="0">
                <a:latin typeface="Times New Roman" panose="02020603050405020304" pitchFamily="18" charset="0"/>
                <a:ea typeface="LG Smart_H Regular" panose="020B0600000101010101" pitchFamily="34" charset="-127"/>
                <a:cs typeface="Times New Roman" panose="02020603050405020304" pitchFamily="18" charset="0"/>
              </a:rPr>
              <a:t>D. </a:t>
            </a:r>
            <a:r>
              <a:rPr lang="vi-VN" altLang="ko-KR" sz="1200" dirty="0">
                <a:latin typeface="Times New Roman" panose="02020603050405020304" pitchFamily="18" charset="0"/>
                <a:ea typeface="LG Smart_H Regular" panose="020B0600000101010101" pitchFamily="34" charset="-127"/>
                <a:cs typeface="Times New Roman" panose="02020603050405020304" pitchFamily="18" charset="0"/>
              </a:rPr>
              <a:t>Motor cánh gạt</a:t>
            </a:r>
            <a:endParaRPr lang="en-US" altLang="ko-KR" sz="1200" dirty="0">
              <a:latin typeface="Times New Roman" panose="02020603050405020304" pitchFamily="18" charset="0"/>
              <a:ea typeface="LG Smart_H Regular" panose="020B0600000101010101" pitchFamily="34" charset="-127"/>
              <a:cs typeface="Times New Roman" panose="02020603050405020304" pitchFamily="18" charset="0"/>
            </a:endParaRPr>
          </a:p>
        </p:txBody>
      </p:sp>
      <p:sp>
        <p:nvSpPr>
          <p:cNvPr id="73" name="TextBox 72"/>
          <p:cNvSpPr txBox="1"/>
          <p:nvPr/>
        </p:nvSpPr>
        <p:spPr>
          <a:xfrm>
            <a:off x="3187638" y="238013"/>
            <a:ext cx="577974" cy="307777"/>
          </a:xfrm>
          <a:prstGeom prst="rect">
            <a:avLst/>
          </a:prstGeom>
          <a:noFill/>
        </p:spPr>
        <p:txBody>
          <a:bodyPr wrap="square" rtlCol="0">
            <a:spAutoFit/>
          </a:bodyPr>
          <a:lstStyle/>
          <a:p>
            <a:r>
              <a:rPr lang="vi-VN" sz="1400" smtClean="0"/>
              <a:t>Đề2</a:t>
            </a:r>
            <a:endParaRPr lang="en-US" sz="1400"/>
          </a:p>
        </p:txBody>
      </p:sp>
    </p:spTree>
    <p:extLst>
      <p:ext uri="{BB962C8B-B14F-4D97-AF65-F5344CB8AC3E}">
        <p14:creationId xmlns:p14="http://schemas.microsoft.com/office/powerpoint/2010/main" val="604220391"/>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Line 2"/>
          <p:cNvSpPr>
            <a:spLocks noChangeShapeType="1"/>
          </p:cNvSpPr>
          <p:nvPr/>
        </p:nvSpPr>
        <p:spPr bwMode="auto">
          <a:xfrm>
            <a:off x="279400" y="609600"/>
            <a:ext cx="6324600" cy="0"/>
          </a:xfrm>
          <a:prstGeom prst="line">
            <a:avLst/>
          </a:prstGeom>
          <a:noFill/>
          <a:ln w="57150" cmpd="thinThick">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smtClean="0">
              <a:latin typeface="돋움" pitchFamily="50" charset="-127"/>
              <a:ea typeface="돋움" pitchFamily="50" charset="-127"/>
            </a:endParaRPr>
          </a:p>
        </p:txBody>
      </p:sp>
      <p:sp>
        <p:nvSpPr>
          <p:cNvPr id="8196" name="Rectangle 17"/>
          <p:cNvSpPr>
            <a:spLocks noChangeArrowheads="1"/>
          </p:cNvSpPr>
          <p:nvPr/>
        </p:nvSpPr>
        <p:spPr bwMode="auto">
          <a:xfrm>
            <a:off x="304800" y="776288"/>
            <a:ext cx="3124200" cy="890111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rIns="54000"/>
          <a:lstStyle>
            <a:lvl1pPr marL="457200" indent="-457200" eaLnBrk="0" hangingPunct="0">
              <a:defRPr kumimoji="1" sz="900">
                <a:solidFill>
                  <a:schemeClr val="tx1"/>
                </a:solidFill>
                <a:latin typeface="돋움" pitchFamily="50" charset="-127"/>
                <a:ea typeface="돋움" pitchFamily="50" charset="-127"/>
              </a:defRPr>
            </a:lvl1pPr>
            <a:lvl2pPr marL="742950" indent="-285750" eaLnBrk="0" hangingPunct="0">
              <a:defRPr kumimoji="1" sz="900">
                <a:solidFill>
                  <a:schemeClr val="tx1"/>
                </a:solidFill>
                <a:latin typeface="돋움" pitchFamily="50" charset="-127"/>
                <a:ea typeface="돋움" pitchFamily="50" charset="-127"/>
              </a:defRPr>
            </a:lvl2pPr>
            <a:lvl3pPr marL="1143000" indent="-228600" eaLnBrk="0" hangingPunct="0">
              <a:defRPr kumimoji="1" sz="900">
                <a:solidFill>
                  <a:schemeClr val="tx1"/>
                </a:solidFill>
                <a:latin typeface="돋움" pitchFamily="50" charset="-127"/>
                <a:ea typeface="돋움" pitchFamily="50" charset="-127"/>
              </a:defRPr>
            </a:lvl3pPr>
            <a:lvl4pPr marL="1600200" indent="-228600" eaLnBrk="0" hangingPunct="0">
              <a:defRPr kumimoji="1" sz="900">
                <a:solidFill>
                  <a:schemeClr val="tx1"/>
                </a:solidFill>
                <a:latin typeface="돋움" pitchFamily="50" charset="-127"/>
                <a:ea typeface="돋움" pitchFamily="50" charset="-127"/>
              </a:defRPr>
            </a:lvl4pPr>
            <a:lvl5pPr marL="2057400" indent="-228600" eaLnBrk="0" hangingPunct="0">
              <a:defRPr kumimoji="1" sz="900">
                <a:solidFill>
                  <a:schemeClr val="tx1"/>
                </a:solidFill>
                <a:latin typeface="돋움" pitchFamily="50" charset="-127"/>
                <a:ea typeface="돋움" pitchFamily="50" charset="-127"/>
              </a:defRPr>
            </a:lvl5pPr>
            <a:lvl6pPr marL="2514600" indent="-228600" eaLnBrk="0" fontAlgn="base" hangingPunct="0">
              <a:spcBef>
                <a:spcPct val="0"/>
              </a:spcBef>
              <a:spcAft>
                <a:spcPct val="0"/>
              </a:spcAft>
              <a:defRPr kumimoji="1" sz="900">
                <a:solidFill>
                  <a:schemeClr val="tx1"/>
                </a:solidFill>
                <a:latin typeface="돋움" pitchFamily="50" charset="-127"/>
                <a:ea typeface="돋움" pitchFamily="50" charset="-127"/>
              </a:defRPr>
            </a:lvl6pPr>
            <a:lvl7pPr marL="2971800" indent="-228600" eaLnBrk="0" fontAlgn="base" hangingPunct="0">
              <a:spcBef>
                <a:spcPct val="0"/>
              </a:spcBef>
              <a:spcAft>
                <a:spcPct val="0"/>
              </a:spcAft>
              <a:defRPr kumimoji="1" sz="900">
                <a:solidFill>
                  <a:schemeClr val="tx1"/>
                </a:solidFill>
                <a:latin typeface="돋움" pitchFamily="50" charset="-127"/>
                <a:ea typeface="돋움" pitchFamily="50" charset="-127"/>
              </a:defRPr>
            </a:lvl7pPr>
            <a:lvl8pPr marL="3429000" indent="-228600" eaLnBrk="0" fontAlgn="base" hangingPunct="0">
              <a:spcBef>
                <a:spcPct val="0"/>
              </a:spcBef>
              <a:spcAft>
                <a:spcPct val="0"/>
              </a:spcAft>
              <a:defRPr kumimoji="1" sz="900">
                <a:solidFill>
                  <a:schemeClr val="tx1"/>
                </a:solidFill>
                <a:latin typeface="돋움" pitchFamily="50" charset="-127"/>
                <a:ea typeface="돋움" pitchFamily="50" charset="-127"/>
              </a:defRPr>
            </a:lvl8pPr>
            <a:lvl9pPr marL="3886200" indent="-228600" eaLnBrk="0" fontAlgn="base" hangingPunct="0">
              <a:spcBef>
                <a:spcPct val="0"/>
              </a:spcBef>
              <a:spcAft>
                <a:spcPct val="0"/>
              </a:spcAft>
              <a:defRPr kumimoji="1" sz="900">
                <a:solidFill>
                  <a:schemeClr val="tx1"/>
                </a:solidFill>
                <a:latin typeface="돋움" pitchFamily="50" charset="-127"/>
                <a:ea typeface="돋움" pitchFamily="50" charset="-127"/>
              </a:defRPr>
            </a:lvl9pPr>
          </a:lstStyle>
          <a:p>
            <a:pPr eaLnBrk="1" hangingPunct="1"/>
            <a:endParaRPr lang="ko-KR" altLang="ko-KR" smtClean="0"/>
          </a:p>
        </p:txBody>
      </p:sp>
      <p:sp>
        <p:nvSpPr>
          <p:cNvPr id="8197" name="Rectangle 18"/>
          <p:cNvSpPr>
            <a:spLocks noChangeArrowheads="1"/>
          </p:cNvSpPr>
          <p:nvPr/>
        </p:nvSpPr>
        <p:spPr bwMode="auto">
          <a:xfrm>
            <a:off x="3429000" y="776288"/>
            <a:ext cx="3124200" cy="890111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rIns="72000"/>
          <a:lstStyle>
            <a:lvl1pPr marL="457200" indent="-457200" eaLnBrk="0" hangingPunct="0">
              <a:defRPr kumimoji="1" sz="900">
                <a:solidFill>
                  <a:schemeClr val="tx1"/>
                </a:solidFill>
                <a:latin typeface="돋움" pitchFamily="50" charset="-127"/>
                <a:ea typeface="돋움" pitchFamily="50" charset="-127"/>
              </a:defRPr>
            </a:lvl1pPr>
            <a:lvl2pPr marL="742950" indent="-285750" eaLnBrk="0" hangingPunct="0">
              <a:defRPr kumimoji="1" sz="900">
                <a:solidFill>
                  <a:schemeClr val="tx1"/>
                </a:solidFill>
                <a:latin typeface="돋움" pitchFamily="50" charset="-127"/>
                <a:ea typeface="돋움" pitchFamily="50" charset="-127"/>
              </a:defRPr>
            </a:lvl2pPr>
            <a:lvl3pPr marL="1143000" indent="-228600" eaLnBrk="0" hangingPunct="0">
              <a:defRPr kumimoji="1" sz="900">
                <a:solidFill>
                  <a:schemeClr val="tx1"/>
                </a:solidFill>
                <a:latin typeface="돋움" pitchFamily="50" charset="-127"/>
                <a:ea typeface="돋움" pitchFamily="50" charset="-127"/>
              </a:defRPr>
            </a:lvl3pPr>
            <a:lvl4pPr marL="1600200" indent="-228600" eaLnBrk="0" hangingPunct="0">
              <a:defRPr kumimoji="1" sz="900">
                <a:solidFill>
                  <a:schemeClr val="tx1"/>
                </a:solidFill>
                <a:latin typeface="돋움" pitchFamily="50" charset="-127"/>
                <a:ea typeface="돋움" pitchFamily="50" charset="-127"/>
              </a:defRPr>
            </a:lvl4pPr>
            <a:lvl5pPr marL="2057400" indent="-228600" eaLnBrk="0" hangingPunct="0">
              <a:defRPr kumimoji="1" sz="900">
                <a:solidFill>
                  <a:schemeClr val="tx1"/>
                </a:solidFill>
                <a:latin typeface="돋움" pitchFamily="50" charset="-127"/>
                <a:ea typeface="돋움" pitchFamily="50" charset="-127"/>
              </a:defRPr>
            </a:lvl5pPr>
            <a:lvl6pPr marL="2514600" indent="-228600" eaLnBrk="0" fontAlgn="base" hangingPunct="0">
              <a:spcBef>
                <a:spcPct val="0"/>
              </a:spcBef>
              <a:spcAft>
                <a:spcPct val="0"/>
              </a:spcAft>
              <a:defRPr kumimoji="1" sz="900">
                <a:solidFill>
                  <a:schemeClr val="tx1"/>
                </a:solidFill>
                <a:latin typeface="돋움" pitchFamily="50" charset="-127"/>
                <a:ea typeface="돋움" pitchFamily="50" charset="-127"/>
              </a:defRPr>
            </a:lvl6pPr>
            <a:lvl7pPr marL="2971800" indent="-228600" eaLnBrk="0" fontAlgn="base" hangingPunct="0">
              <a:spcBef>
                <a:spcPct val="0"/>
              </a:spcBef>
              <a:spcAft>
                <a:spcPct val="0"/>
              </a:spcAft>
              <a:defRPr kumimoji="1" sz="900">
                <a:solidFill>
                  <a:schemeClr val="tx1"/>
                </a:solidFill>
                <a:latin typeface="돋움" pitchFamily="50" charset="-127"/>
                <a:ea typeface="돋움" pitchFamily="50" charset="-127"/>
              </a:defRPr>
            </a:lvl7pPr>
            <a:lvl8pPr marL="3429000" indent="-228600" eaLnBrk="0" fontAlgn="base" hangingPunct="0">
              <a:spcBef>
                <a:spcPct val="0"/>
              </a:spcBef>
              <a:spcAft>
                <a:spcPct val="0"/>
              </a:spcAft>
              <a:defRPr kumimoji="1" sz="900">
                <a:solidFill>
                  <a:schemeClr val="tx1"/>
                </a:solidFill>
                <a:latin typeface="돋움" pitchFamily="50" charset="-127"/>
                <a:ea typeface="돋움" pitchFamily="50" charset="-127"/>
              </a:defRPr>
            </a:lvl8pPr>
            <a:lvl9pPr marL="3886200" indent="-228600" eaLnBrk="0" fontAlgn="base" hangingPunct="0">
              <a:spcBef>
                <a:spcPct val="0"/>
              </a:spcBef>
              <a:spcAft>
                <a:spcPct val="0"/>
              </a:spcAft>
              <a:defRPr kumimoji="1" sz="900">
                <a:solidFill>
                  <a:schemeClr val="tx1"/>
                </a:solidFill>
                <a:latin typeface="돋움" pitchFamily="50" charset="-127"/>
                <a:ea typeface="돋움" pitchFamily="50" charset="-127"/>
              </a:defRPr>
            </a:lvl9pPr>
          </a:lstStyle>
          <a:p>
            <a:pPr eaLnBrk="1" hangingPunct="1"/>
            <a:endParaRPr lang="ko-KR" altLang="ko-KR" smtClean="0"/>
          </a:p>
        </p:txBody>
      </p:sp>
      <p:sp>
        <p:nvSpPr>
          <p:cNvPr id="7" name="Rectangle 57"/>
          <p:cNvSpPr>
            <a:spLocks noChangeArrowheads="1"/>
          </p:cNvSpPr>
          <p:nvPr/>
        </p:nvSpPr>
        <p:spPr bwMode="auto">
          <a:xfrm>
            <a:off x="305283" y="992561"/>
            <a:ext cx="3168650"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900">
                <a:solidFill>
                  <a:schemeClr val="tx1"/>
                </a:solidFill>
                <a:latin typeface="돋움" pitchFamily="50" charset="-127"/>
                <a:ea typeface="돋움" pitchFamily="50" charset="-127"/>
              </a:defRPr>
            </a:lvl1pPr>
            <a:lvl2pPr marL="742950" indent="-285750" eaLnBrk="0" hangingPunct="0">
              <a:defRPr kumimoji="1" sz="900">
                <a:solidFill>
                  <a:schemeClr val="tx1"/>
                </a:solidFill>
                <a:latin typeface="돋움" pitchFamily="50" charset="-127"/>
                <a:ea typeface="돋움" pitchFamily="50" charset="-127"/>
              </a:defRPr>
            </a:lvl2pPr>
            <a:lvl3pPr marL="1143000" indent="-228600" eaLnBrk="0" hangingPunct="0">
              <a:defRPr kumimoji="1" sz="900">
                <a:solidFill>
                  <a:schemeClr val="tx1"/>
                </a:solidFill>
                <a:latin typeface="돋움" pitchFamily="50" charset="-127"/>
                <a:ea typeface="돋움" pitchFamily="50" charset="-127"/>
              </a:defRPr>
            </a:lvl3pPr>
            <a:lvl4pPr marL="1600200" indent="-228600" eaLnBrk="0" hangingPunct="0">
              <a:defRPr kumimoji="1" sz="900">
                <a:solidFill>
                  <a:schemeClr val="tx1"/>
                </a:solidFill>
                <a:latin typeface="돋움" pitchFamily="50" charset="-127"/>
                <a:ea typeface="돋움" pitchFamily="50" charset="-127"/>
              </a:defRPr>
            </a:lvl4pPr>
            <a:lvl5pPr marL="2057400" indent="-228600" eaLnBrk="0" hangingPunct="0">
              <a:defRPr kumimoji="1" sz="900">
                <a:solidFill>
                  <a:schemeClr val="tx1"/>
                </a:solidFill>
                <a:latin typeface="돋움" pitchFamily="50" charset="-127"/>
                <a:ea typeface="돋움" pitchFamily="50" charset="-127"/>
              </a:defRPr>
            </a:lvl5pPr>
            <a:lvl6pPr marL="2514600" indent="-228600" eaLnBrk="0" fontAlgn="base" hangingPunct="0">
              <a:spcBef>
                <a:spcPct val="0"/>
              </a:spcBef>
              <a:spcAft>
                <a:spcPct val="0"/>
              </a:spcAft>
              <a:defRPr kumimoji="1" sz="900">
                <a:solidFill>
                  <a:schemeClr val="tx1"/>
                </a:solidFill>
                <a:latin typeface="돋움" pitchFamily="50" charset="-127"/>
                <a:ea typeface="돋움" pitchFamily="50" charset="-127"/>
              </a:defRPr>
            </a:lvl6pPr>
            <a:lvl7pPr marL="2971800" indent="-228600" eaLnBrk="0" fontAlgn="base" hangingPunct="0">
              <a:spcBef>
                <a:spcPct val="0"/>
              </a:spcBef>
              <a:spcAft>
                <a:spcPct val="0"/>
              </a:spcAft>
              <a:defRPr kumimoji="1" sz="900">
                <a:solidFill>
                  <a:schemeClr val="tx1"/>
                </a:solidFill>
                <a:latin typeface="돋움" pitchFamily="50" charset="-127"/>
                <a:ea typeface="돋움" pitchFamily="50" charset="-127"/>
              </a:defRPr>
            </a:lvl7pPr>
            <a:lvl8pPr marL="3429000" indent="-228600" eaLnBrk="0" fontAlgn="base" hangingPunct="0">
              <a:spcBef>
                <a:spcPct val="0"/>
              </a:spcBef>
              <a:spcAft>
                <a:spcPct val="0"/>
              </a:spcAft>
              <a:defRPr kumimoji="1" sz="900">
                <a:solidFill>
                  <a:schemeClr val="tx1"/>
                </a:solidFill>
                <a:latin typeface="돋움" pitchFamily="50" charset="-127"/>
                <a:ea typeface="돋움" pitchFamily="50" charset="-127"/>
              </a:defRPr>
            </a:lvl8pPr>
            <a:lvl9pPr marL="3886200" indent="-228600" eaLnBrk="0" fontAlgn="base" hangingPunct="0">
              <a:spcBef>
                <a:spcPct val="0"/>
              </a:spcBef>
              <a:spcAft>
                <a:spcPct val="0"/>
              </a:spcAft>
              <a:defRPr kumimoji="1" sz="900">
                <a:solidFill>
                  <a:schemeClr val="tx1"/>
                </a:solidFill>
                <a:latin typeface="돋움" pitchFamily="50" charset="-127"/>
                <a:ea typeface="돋움" pitchFamily="50" charset="-127"/>
              </a:defRPr>
            </a:lvl9pPr>
          </a:lstStyle>
          <a:p>
            <a:pPr eaLnBrk="1" hangingPunct="1"/>
            <a:r>
              <a:rPr lang="en-US" altLang="ko-KR" sz="1200" smtClean="0">
                <a:latin typeface="Times New Roman" panose="02020603050405020304" pitchFamily="18" charset="0"/>
                <a:ea typeface="LG Smart_H Regular" panose="020B0600000101010101" pitchFamily="34" charset="-127"/>
                <a:cs typeface="Times New Roman" panose="02020603050405020304" pitchFamily="18" charset="0"/>
              </a:rPr>
              <a:t>49. </a:t>
            </a:r>
            <a:r>
              <a:rPr lang="vi-VN" altLang="ko-KR" sz="1200" dirty="0">
                <a:latin typeface="Times New Roman" panose="02020603050405020304" pitchFamily="18" charset="0"/>
                <a:ea typeface="LG Smart_H Regular" panose="020B0600000101010101" pitchFamily="34" charset="-127"/>
                <a:cs typeface="Times New Roman" panose="02020603050405020304" pitchFamily="18" charset="0"/>
              </a:rPr>
              <a:t>Điều gì không phải là loại hình dòng chảy tại vị trí trung lập của Van 5/3 Way</a:t>
            </a:r>
            <a:r>
              <a:rPr lang="en-US" altLang="ko-KR" sz="1200" dirty="0">
                <a:latin typeface="Times New Roman" panose="02020603050405020304" pitchFamily="18" charset="0"/>
                <a:ea typeface="LG Smart_H Regular" panose="020B0600000101010101" pitchFamily="34" charset="-127"/>
                <a:cs typeface="Times New Roman" panose="02020603050405020304" pitchFamily="18" charset="0"/>
              </a:rPr>
              <a:t>? </a:t>
            </a:r>
          </a:p>
          <a:p>
            <a:pPr eaLnBrk="1" hangingPunct="1"/>
            <a:endParaRPr lang="en-US" altLang="ko-KR" sz="1200" dirty="0">
              <a:latin typeface="Times New Roman" panose="02020603050405020304" pitchFamily="18" charset="0"/>
              <a:ea typeface="LG Smart_H Regular" panose="020B0600000101010101" pitchFamily="34" charset="-127"/>
              <a:cs typeface="Times New Roman" panose="02020603050405020304" pitchFamily="18" charset="0"/>
            </a:endParaRPr>
          </a:p>
          <a:p>
            <a:pPr eaLnBrk="1" hangingPunct="1"/>
            <a:r>
              <a:rPr lang="en-US" altLang="ko-KR" sz="1200">
                <a:latin typeface="Times New Roman" panose="02020603050405020304" pitchFamily="18" charset="0"/>
                <a:ea typeface="LG Smart_H Regular" panose="020B0600000101010101" pitchFamily="34" charset="-127"/>
                <a:cs typeface="Times New Roman" panose="02020603050405020304" pitchFamily="18" charset="0"/>
              </a:rPr>
              <a:t> </a:t>
            </a:r>
            <a:r>
              <a:rPr lang="en-US" altLang="ko-KR" sz="1200" smtClean="0">
                <a:latin typeface="Times New Roman" panose="02020603050405020304" pitchFamily="18" charset="0"/>
                <a:ea typeface="LG Smart_H Regular" panose="020B0600000101010101" pitchFamily="34" charset="-127"/>
                <a:cs typeface="Times New Roman" panose="02020603050405020304" pitchFamily="18" charset="0"/>
              </a:rPr>
              <a:t>A. </a:t>
            </a:r>
            <a:r>
              <a:rPr lang="vi-VN" altLang="ko-KR" sz="1200" dirty="0">
                <a:latin typeface="Times New Roman" panose="02020603050405020304" pitchFamily="18" charset="0"/>
                <a:ea typeface="LG Smart_H Regular" panose="020B0600000101010101" pitchFamily="34" charset="-127"/>
                <a:cs typeface="Times New Roman" panose="02020603050405020304" pitchFamily="18" charset="0"/>
              </a:rPr>
              <a:t>Loại all port </a:t>
            </a:r>
            <a:r>
              <a:rPr lang="vi-VN" altLang="ko-KR" sz="1200">
                <a:latin typeface="Times New Roman" panose="02020603050405020304" pitchFamily="18" charset="0"/>
                <a:ea typeface="LG Smart_H Regular" panose="020B0600000101010101" pitchFamily="34" charset="-127"/>
                <a:cs typeface="Times New Roman" panose="02020603050405020304" pitchFamily="18" charset="0"/>
              </a:rPr>
              <a:t>block</a:t>
            </a:r>
            <a:r>
              <a:rPr lang="ko-KR" altLang="en-US" sz="1200">
                <a:latin typeface="Times New Roman" panose="02020603050405020304" pitchFamily="18" charset="0"/>
                <a:ea typeface="LG Smart_H Regular" panose="020B0600000101010101" pitchFamily="34" charset="-127"/>
                <a:cs typeface="Times New Roman" panose="02020603050405020304" pitchFamily="18" charset="0"/>
              </a:rPr>
              <a:t>     </a:t>
            </a:r>
            <a:r>
              <a:rPr lang="ko-KR" altLang="en-US" sz="1200" smtClean="0">
                <a:latin typeface="Times New Roman" panose="02020603050405020304" pitchFamily="18" charset="0"/>
                <a:ea typeface="LG Smart_H Regular" panose="020B0600000101010101" pitchFamily="34" charset="-127"/>
                <a:cs typeface="Times New Roman" panose="02020603050405020304" pitchFamily="18" charset="0"/>
              </a:rPr>
              <a:t> </a:t>
            </a:r>
            <a:r>
              <a:rPr lang="en-US" altLang="ko-KR" sz="1200" smtClean="0">
                <a:latin typeface="Times New Roman" panose="02020603050405020304" pitchFamily="18" charset="0"/>
                <a:ea typeface="LG Smart_H Regular" panose="020B0600000101010101" pitchFamily="34" charset="-127"/>
                <a:cs typeface="Times New Roman" panose="02020603050405020304" pitchFamily="18" charset="0"/>
              </a:rPr>
              <a:t>B.</a:t>
            </a:r>
            <a:r>
              <a:rPr lang="ko-KR" altLang="en-US" sz="1200" smtClean="0">
                <a:latin typeface="Times New Roman" panose="02020603050405020304" pitchFamily="18" charset="0"/>
                <a:ea typeface="LG Smart_H Regular" panose="020B0600000101010101" pitchFamily="34" charset="-127"/>
                <a:cs typeface="Times New Roman" panose="02020603050405020304" pitchFamily="18" charset="0"/>
              </a:rPr>
              <a:t> </a:t>
            </a:r>
            <a:r>
              <a:rPr lang="vi-VN" altLang="ko-KR" sz="1200" smtClean="0">
                <a:latin typeface="Times New Roman" panose="02020603050405020304" pitchFamily="18" charset="0"/>
                <a:ea typeface="LG Smart_H Regular" panose="020B0600000101010101" pitchFamily="34" charset="-127"/>
                <a:cs typeface="Times New Roman" panose="02020603050405020304" pitchFamily="18" charset="0"/>
              </a:rPr>
              <a:t> </a:t>
            </a:r>
            <a:r>
              <a:rPr lang="vi-VN" altLang="ko-KR" sz="1200" dirty="0">
                <a:latin typeface="Times New Roman" panose="02020603050405020304" pitchFamily="18" charset="0"/>
                <a:ea typeface="LG Smart_H Regular" panose="020B0600000101010101" pitchFamily="34" charset="-127"/>
                <a:cs typeface="Times New Roman" panose="02020603050405020304" pitchFamily="18" charset="0"/>
              </a:rPr>
              <a:t>Loại tiếp xúc </a:t>
            </a:r>
            <a:r>
              <a:rPr lang="en-US" altLang="ko-KR" sz="1200">
                <a:latin typeface="Times New Roman" panose="02020603050405020304" pitchFamily="18" charset="0"/>
                <a:ea typeface="LG Smart_H Regular" panose="020B0600000101010101" pitchFamily="34" charset="-127"/>
                <a:cs typeface="Times New Roman" panose="02020603050405020304" pitchFamily="18" charset="0"/>
              </a:rPr>
              <a:t>PAB </a:t>
            </a:r>
            <a:r>
              <a:rPr lang="vi-VN" altLang="ko-KR" sz="1200">
                <a:latin typeface="Times New Roman" panose="02020603050405020304" pitchFamily="18" charset="0"/>
                <a:ea typeface="LG Smart_H Regular" panose="020B0600000101010101" pitchFamily="34" charset="-127"/>
                <a:cs typeface="Times New Roman" panose="02020603050405020304" pitchFamily="18" charset="0"/>
              </a:rPr>
              <a:t>     </a:t>
            </a:r>
            <a:endParaRPr lang="en-US" altLang="ko-KR" sz="1200">
              <a:latin typeface="Times New Roman" panose="02020603050405020304" pitchFamily="18" charset="0"/>
              <a:ea typeface="LG Smart_H Regular" panose="020B0600000101010101" pitchFamily="34" charset="-127"/>
              <a:cs typeface="Times New Roman" panose="02020603050405020304" pitchFamily="18" charset="0"/>
            </a:endParaRPr>
          </a:p>
          <a:p>
            <a:pPr eaLnBrk="1" hangingPunct="1"/>
            <a:r>
              <a:rPr lang="en-US" altLang="ko-KR" sz="1200" smtClean="0">
                <a:latin typeface="Times New Roman" panose="02020603050405020304" pitchFamily="18" charset="0"/>
                <a:ea typeface="LG Smart_H Regular" panose="020B0600000101010101" pitchFamily="34" charset="-127"/>
                <a:cs typeface="Times New Roman" panose="02020603050405020304" pitchFamily="18" charset="0"/>
              </a:rPr>
              <a:t>C.</a:t>
            </a:r>
            <a:r>
              <a:rPr lang="ko-KR" altLang="en-US" sz="1200" smtClean="0">
                <a:latin typeface="Times New Roman" panose="02020603050405020304" pitchFamily="18" charset="0"/>
                <a:ea typeface="LG Smart_H Regular" panose="020B0600000101010101" pitchFamily="34" charset="-127"/>
                <a:cs typeface="Times New Roman" panose="02020603050405020304" pitchFamily="18" charset="0"/>
              </a:rPr>
              <a:t> </a:t>
            </a:r>
            <a:r>
              <a:rPr lang="vi-VN" altLang="ko-KR" sz="1200" dirty="0">
                <a:latin typeface="Times New Roman" panose="02020603050405020304" pitchFamily="18" charset="0"/>
                <a:ea typeface="LG Smart_H Regular" panose="020B0600000101010101" pitchFamily="34" charset="-127"/>
                <a:cs typeface="Times New Roman" panose="02020603050405020304" pitchFamily="18" charset="0"/>
              </a:rPr>
              <a:t>Loại tiếp xúc </a:t>
            </a:r>
            <a:r>
              <a:rPr lang="en-US" altLang="ko-KR" sz="1200">
                <a:latin typeface="Times New Roman" panose="02020603050405020304" pitchFamily="18" charset="0"/>
                <a:ea typeface="LG Smart_H Regular" panose="020B0600000101010101" pitchFamily="34" charset="-127"/>
                <a:cs typeface="Times New Roman" panose="02020603050405020304" pitchFamily="18" charset="0"/>
              </a:rPr>
              <a:t>ABT</a:t>
            </a:r>
            <a:r>
              <a:rPr lang="ko-KR" altLang="en-US" sz="1200">
                <a:latin typeface="Times New Roman" panose="02020603050405020304" pitchFamily="18" charset="0"/>
                <a:ea typeface="LG Smart_H Regular" panose="020B0600000101010101" pitchFamily="34" charset="-127"/>
                <a:cs typeface="Times New Roman" panose="02020603050405020304" pitchFamily="18" charset="0"/>
              </a:rPr>
              <a:t>      </a:t>
            </a:r>
            <a:r>
              <a:rPr lang="ko-KR" altLang="en-US" sz="1200" smtClean="0">
                <a:latin typeface="Times New Roman" panose="02020603050405020304" pitchFamily="18" charset="0"/>
                <a:ea typeface="LG Smart_H Regular" panose="020B0600000101010101" pitchFamily="34" charset="-127"/>
                <a:cs typeface="Times New Roman" panose="02020603050405020304" pitchFamily="18" charset="0"/>
              </a:rPr>
              <a:t> </a:t>
            </a:r>
            <a:r>
              <a:rPr lang="en-US" altLang="ko-KR" sz="1200" smtClean="0">
                <a:latin typeface="Times New Roman" panose="02020603050405020304" pitchFamily="18" charset="0"/>
                <a:ea typeface="LG Smart_H Regular" panose="020B0600000101010101" pitchFamily="34" charset="-127"/>
                <a:cs typeface="Times New Roman" panose="02020603050405020304" pitchFamily="18" charset="0"/>
              </a:rPr>
              <a:t>D.</a:t>
            </a:r>
            <a:r>
              <a:rPr lang="ko-KR" altLang="en-US" sz="1200" smtClean="0">
                <a:latin typeface="Times New Roman" panose="02020603050405020304" pitchFamily="18" charset="0"/>
                <a:ea typeface="LG Smart_H Regular" panose="020B0600000101010101" pitchFamily="34" charset="-127"/>
                <a:cs typeface="Times New Roman" panose="02020603050405020304" pitchFamily="18" charset="0"/>
              </a:rPr>
              <a:t> </a:t>
            </a:r>
            <a:r>
              <a:rPr lang="vi-VN" altLang="ko-KR" sz="1200" dirty="0">
                <a:latin typeface="Times New Roman" panose="02020603050405020304" pitchFamily="18" charset="0"/>
                <a:ea typeface="LG Smart_H Regular" panose="020B0600000101010101" pitchFamily="34" charset="-127"/>
                <a:cs typeface="Times New Roman" panose="02020603050405020304" pitchFamily="18" charset="0"/>
              </a:rPr>
              <a:t>Loại tiếp xúc </a:t>
            </a:r>
            <a:r>
              <a:rPr lang="en-US" altLang="ko-KR" sz="1200" dirty="0">
                <a:latin typeface="Times New Roman" panose="02020603050405020304" pitchFamily="18" charset="0"/>
                <a:ea typeface="LG Smart_H Regular" panose="020B0600000101010101" pitchFamily="34" charset="-127"/>
                <a:cs typeface="Times New Roman" panose="02020603050405020304" pitchFamily="18" charset="0"/>
              </a:rPr>
              <a:t>ABR </a:t>
            </a:r>
            <a:endParaRPr lang="ko-KR" altLang="en-US" sz="1200" dirty="0">
              <a:latin typeface="Times New Roman" panose="02020603050405020304" pitchFamily="18" charset="0"/>
              <a:ea typeface="LG Smart_H Regular" panose="020B0600000101010101" pitchFamily="34" charset="-127"/>
              <a:cs typeface="Times New Roman" panose="02020603050405020304" pitchFamily="18" charset="0"/>
            </a:endParaRPr>
          </a:p>
        </p:txBody>
      </p:sp>
      <p:sp>
        <p:nvSpPr>
          <p:cNvPr id="8" name="Rectangle 53"/>
          <p:cNvSpPr>
            <a:spLocks noChangeArrowheads="1"/>
          </p:cNvSpPr>
          <p:nvPr/>
        </p:nvSpPr>
        <p:spPr bwMode="auto">
          <a:xfrm>
            <a:off x="304800" y="2144689"/>
            <a:ext cx="3124200"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900">
                <a:solidFill>
                  <a:schemeClr val="tx1"/>
                </a:solidFill>
                <a:latin typeface="돋움" pitchFamily="50" charset="-127"/>
                <a:ea typeface="돋움" pitchFamily="50" charset="-127"/>
              </a:defRPr>
            </a:lvl1pPr>
            <a:lvl2pPr marL="742950" indent="-285750" eaLnBrk="0" hangingPunct="0">
              <a:defRPr kumimoji="1" sz="900">
                <a:solidFill>
                  <a:schemeClr val="tx1"/>
                </a:solidFill>
                <a:latin typeface="돋움" pitchFamily="50" charset="-127"/>
                <a:ea typeface="돋움" pitchFamily="50" charset="-127"/>
              </a:defRPr>
            </a:lvl2pPr>
            <a:lvl3pPr marL="1143000" indent="-228600" eaLnBrk="0" hangingPunct="0">
              <a:defRPr kumimoji="1" sz="900">
                <a:solidFill>
                  <a:schemeClr val="tx1"/>
                </a:solidFill>
                <a:latin typeface="돋움" pitchFamily="50" charset="-127"/>
                <a:ea typeface="돋움" pitchFamily="50" charset="-127"/>
              </a:defRPr>
            </a:lvl3pPr>
            <a:lvl4pPr marL="1600200" indent="-228600" eaLnBrk="0" hangingPunct="0">
              <a:defRPr kumimoji="1" sz="900">
                <a:solidFill>
                  <a:schemeClr val="tx1"/>
                </a:solidFill>
                <a:latin typeface="돋움" pitchFamily="50" charset="-127"/>
                <a:ea typeface="돋움" pitchFamily="50" charset="-127"/>
              </a:defRPr>
            </a:lvl4pPr>
            <a:lvl5pPr marL="2057400" indent="-228600" eaLnBrk="0" hangingPunct="0">
              <a:defRPr kumimoji="1" sz="900">
                <a:solidFill>
                  <a:schemeClr val="tx1"/>
                </a:solidFill>
                <a:latin typeface="돋움" pitchFamily="50" charset="-127"/>
                <a:ea typeface="돋움" pitchFamily="50" charset="-127"/>
              </a:defRPr>
            </a:lvl5pPr>
            <a:lvl6pPr marL="2514600" indent="-228600" eaLnBrk="0" fontAlgn="base" hangingPunct="0">
              <a:spcBef>
                <a:spcPct val="0"/>
              </a:spcBef>
              <a:spcAft>
                <a:spcPct val="0"/>
              </a:spcAft>
              <a:defRPr kumimoji="1" sz="900">
                <a:solidFill>
                  <a:schemeClr val="tx1"/>
                </a:solidFill>
                <a:latin typeface="돋움" pitchFamily="50" charset="-127"/>
                <a:ea typeface="돋움" pitchFamily="50" charset="-127"/>
              </a:defRPr>
            </a:lvl6pPr>
            <a:lvl7pPr marL="2971800" indent="-228600" eaLnBrk="0" fontAlgn="base" hangingPunct="0">
              <a:spcBef>
                <a:spcPct val="0"/>
              </a:spcBef>
              <a:spcAft>
                <a:spcPct val="0"/>
              </a:spcAft>
              <a:defRPr kumimoji="1" sz="900">
                <a:solidFill>
                  <a:schemeClr val="tx1"/>
                </a:solidFill>
                <a:latin typeface="돋움" pitchFamily="50" charset="-127"/>
                <a:ea typeface="돋움" pitchFamily="50" charset="-127"/>
              </a:defRPr>
            </a:lvl7pPr>
            <a:lvl8pPr marL="3429000" indent="-228600" eaLnBrk="0" fontAlgn="base" hangingPunct="0">
              <a:spcBef>
                <a:spcPct val="0"/>
              </a:spcBef>
              <a:spcAft>
                <a:spcPct val="0"/>
              </a:spcAft>
              <a:defRPr kumimoji="1" sz="900">
                <a:solidFill>
                  <a:schemeClr val="tx1"/>
                </a:solidFill>
                <a:latin typeface="돋움" pitchFamily="50" charset="-127"/>
                <a:ea typeface="돋움" pitchFamily="50" charset="-127"/>
              </a:defRPr>
            </a:lvl8pPr>
            <a:lvl9pPr marL="3886200" indent="-228600" eaLnBrk="0" fontAlgn="base" hangingPunct="0">
              <a:spcBef>
                <a:spcPct val="0"/>
              </a:spcBef>
              <a:spcAft>
                <a:spcPct val="0"/>
              </a:spcAft>
              <a:defRPr kumimoji="1" sz="900">
                <a:solidFill>
                  <a:schemeClr val="tx1"/>
                </a:solidFill>
                <a:latin typeface="돋움" pitchFamily="50" charset="-127"/>
                <a:ea typeface="돋움" pitchFamily="50" charset="-127"/>
              </a:defRPr>
            </a:lvl9pPr>
          </a:lstStyle>
          <a:p>
            <a:pPr eaLnBrk="1" hangingPunct="1"/>
            <a:r>
              <a:rPr lang="en-US" altLang="ko-KR" sz="1200" smtClean="0">
                <a:latin typeface="Times New Roman" panose="02020603050405020304" pitchFamily="18" charset="0"/>
                <a:ea typeface="LG Smart_H Regular" panose="020B0600000101010101" pitchFamily="34" charset="-127"/>
                <a:cs typeface="Times New Roman" panose="02020603050405020304" pitchFamily="18" charset="0"/>
              </a:rPr>
              <a:t>50. </a:t>
            </a:r>
            <a:r>
              <a:rPr lang="vi-VN" altLang="ko-KR" sz="1200" dirty="0">
                <a:latin typeface="Times New Roman" panose="02020603050405020304" pitchFamily="18" charset="0"/>
                <a:ea typeface="LG Smart_H Regular" panose="020B0600000101010101" pitchFamily="34" charset="-127"/>
                <a:cs typeface="Times New Roman" panose="02020603050405020304" pitchFamily="18" charset="0"/>
              </a:rPr>
              <a:t>Van nào điều chỉnh lò xo bằng tay,mở </a:t>
            </a:r>
            <a:r>
              <a:rPr lang="vi-VN" altLang="ko-KR" sz="1200">
                <a:latin typeface="Times New Roman" panose="02020603050405020304" pitchFamily="18" charset="0"/>
                <a:ea typeface="LG Smart_H Regular" panose="020B0600000101010101" pitchFamily="34" charset="-127"/>
                <a:cs typeface="Times New Roman" panose="02020603050405020304" pitchFamily="18" charset="0"/>
              </a:rPr>
              <a:t>van-</a:t>
            </a:r>
            <a:r>
              <a:rPr lang="vi-VN" altLang="ko-KR" sz="1200" smtClean="0">
                <a:latin typeface="Times New Roman" panose="02020603050405020304" pitchFamily="18" charset="0"/>
                <a:ea typeface="LG Smart_H Regular" panose="020B0600000101010101" pitchFamily="34" charset="-127"/>
                <a:cs typeface="Times New Roman" panose="02020603050405020304" pitchFamily="18" charset="0"/>
              </a:rPr>
              <a:t>&gt;</a:t>
            </a:r>
            <a:r>
              <a:rPr lang="en-US" altLang="ko-KR" sz="1200" smtClean="0">
                <a:latin typeface="Times New Roman" panose="02020603050405020304" pitchFamily="18" charset="0"/>
                <a:ea typeface="LG Smart_H Regular" panose="020B0600000101010101" pitchFamily="34" charset="-127"/>
                <a:cs typeface="Times New Roman" panose="02020603050405020304" pitchFamily="18" charset="0"/>
              </a:rPr>
              <a:t> </a:t>
            </a:r>
            <a:r>
              <a:rPr lang="vi-VN" altLang="ko-KR" sz="1200" smtClean="0">
                <a:latin typeface="Times New Roman" panose="02020603050405020304" pitchFamily="18" charset="0"/>
                <a:ea typeface="LG Smart_H Regular" panose="020B0600000101010101" pitchFamily="34" charset="-127"/>
                <a:cs typeface="Times New Roman" panose="02020603050405020304" pitchFamily="18" charset="0"/>
              </a:rPr>
              <a:t>không </a:t>
            </a:r>
            <a:r>
              <a:rPr lang="vi-VN" altLang="ko-KR" sz="1200" dirty="0">
                <a:latin typeface="Times New Roman" panose="02020603050405020304" pitchFamily="18" charset="0"/>
                <a:ea typeface="LG Smart_H Regular" panose="020B0600000101010101" pitchFamily="34" charset="-127"/>
                <a:cs typeface="Times New Roman" panose="02020603050405020304" pitchFamily="18" charset="0"/>
              </a:rPr>
              <a:t>khí đi vào 1 lần, tác động lên áp suất khi đối ứng với lực lò xo điều chỉnh ở diaphragm và kiểm soát một phần đường đi của chất lỏng nhằm duy trì cân bằng giữa lực lò xo điều chỉnh và áp suất khí lần 2 ?</a:t>
            </a:r>
            <a:endParaRPr lang="en-US" altLang="ko-KR" sz="1200" dirty="0">
              <a:latin typeface="Times New Roman" panose="02020603050405020304" pitchFamily="18" charset="0"/>
              <a:ea typeface="LG Smart_H Regular" panose="020B0600000101010101" pitchFamily="34" charset="-127"/>
              <a:cs typeface="Times New Roman" panose="02020603050405020304" pitchFamily="18" charset="0"/>
            </a:endParaRPr>
          </a:p>
          <a:p>
            <a:pPr eaLnBrk="1" hangingPunct="1"/>
            <a:endParaRPr lang="en-US" altLang="ko-KR" sz="1200" dirty="0">
              <a:latin typeface="Times New Roman" panose="02020603050405020304" pitchFamily="18" charset="0"/>
              <a:ea typeface="LG Smart_H Regular" panose="020B0600000101010101" pitchFamily="34" charset="-127"/>
              <a:cs typeface="Times New Roman" panose="02020603050405020304" pitchFamily="18" charset="0"/>
            </a:endParaRPr>
          </a:p>
          <a:p>
            <a:pPr eaLnBrk="1" hangingPunct="1"/>
            <a:r>
              <a:rPr lang="en-US" altLang="ko-KR" sz="1200" smtClean="0">
                <a:latin typeface="Times New Roman" panose="02020603050405020304" pitchFamily="18" charset="0"/>
                <a:ea typeface="LG Smart_H Regular" panose="020B0600000101010101" pitchFamily="34" charset="-127"/>
                <a:cs typeface="Times New Roman" panose="02020603050405020304" pitchFamily="18" charset="0"/>
              </a:rPr>
              <a:t>A </a:t>
            </a:r>
            <a:r>
              <a:rPr lang="vi-VN" altLang="ko-KR" sz="1200" dirty="0">
                <a:latin typeface="Times New Roman" panose="02020603050405020304" pitchFamily="18" charset="0"/>
                <a:ea typeface="LG Smart_H Regular" panose="020B0600000101010101" pitchFamily="34" charset="-127"/>
                <a:cs typeface="Times New Roman" panose="02020603050405020304" pitchFamily="18" charset="0"/>
              </a:rPr>
              <a:t>Van giảm áp</a:t>
            </a:r>
            <a:r>
              <a:rPr lang="ko-KR" altLang="en-US" sz="1200" dirty="0">
                <a:latin typeface="Times New Roman" panose="02020603050405020304" pitchFamily="18" charset="0"/>
                <a:ea typeface="LG Smart_H Regular" panose="020B0600000101010101" pitchFamily="34" charset="-127"/>
                <a:cs typeface="Times New Roman" panose="02020603050405020304" pitchFamily="18" charset="0"/>
              </a:rPr>
              <a:t> </a:t>
            </a:r>
            <a:r>
              <a:rPr lang="vi-VN" altLang="ko-KR" sz="1200" dirty="0">
                <a:latin typeface="Times New Roman" panose="02020603050405020304" pitchFamily="18" charset="0"/>
                <a:ea typeface="LG Smart_H Regular" panose="020B0600000101010101" pitchFamily="34" charset="-127"/>
                <a:cs typeface="Times New Roman" panose="02020603050405020304" pitchFamily="18" charset="0"/>
              </a:rPr>
              <a:t>tác động trực </a:t>
            </a:r>
            <a:r>
              <a:rPr lang="vi-VN" altLang="ko-KR" sz="1200">
                <a:latin typeface="Times New Roman" panose="02020603050405020304" pitchFamily="18" charset="0"/>
                <a:ea typeface="LG Smart_H Regular" panose="020B0600000101010101" pitchFamily="34" charset="-127"/>
                <a:cs typeface="Times New Roman" panose="02020603050405020304" pitchFamily="18" charset="0"/>
              </a:rPr>
              <a:t>tiếp</a:t>
            </a:r>
            <a:r>
              <a:rPr lang="ko-KR" altLang="en-US" sz="1200">
                <a:latin typeface="Times New Roman" panose="02020603050405020304" pitchFamily="18" charset="0"/>
                <a:ea typeface="LG Smart_H Regular" panose="020B0600000101010101" pitchFamily="34" charset="-127"/>
                <a:cs typeface="Times New Roman" panose="02020603050405020304" pitchFamily="18" charset="0"/>
              </a:rPr>
              <a:t>  </a:t>
            </a:r>
            <a:r>
              <a:rPr lang="vi-VN" altLang="ko-KR" sz="1200">
                <a:latin typeface="Times New Roman" panose="02020603050405020304" pitchFamily="18" charset="0"/>
                <a:ea typeface="LG Smart_H Regular" panose="020B0600000101010101" pitchFamily="34" charset="-127"/>
                <a:cs typeface="Times New Roman" panose="02020603050405020304" pitchFamily="18" charset="0"/>
              </a:rPr>
              <a:t>  </a:t>
            </a:r>
            <a:r>
              <a:rPr lang="en-US" altLang="ko-KR" sz="1200" dirty="0" smtClean="0">
                <a:latin typeface="Times New Roman" panose="02020603050405020304" pitchFamily="18" charset="0"/>
                <a:ea typeface="LG Smart_H Regular" panose="020B0600000101010101" pitchFamily="34" charset="-127"/>
                <a:cs typeface="Times New Roman" panose="02020603050405020304" pitchFamily="18" charset="0"/>
              </a:rPr>
              <a:t>B</a:t>
            </a:r>
            <a:r>
              <a:rPr lang="ko-KR" altLang="en-US" sz="1200" smtClean="0">
                <a:latin typeface="Times New Roman" panose="02020603050405020304" pitchFamily="18" charset="0"/>
                <a:ea typeface="LG Smart_H Regular" panose="020B0600000101010101" pitchFamily="34" charset="-127"/>
                <a:cs typeface="Times New Roman" panose="02020603050405020304" pitchFamily="18" charset="0"/>
              </a:rPr>
              <a:t> </a:t>
            </a:r>
            <a:r>
              <a:rPr lang="vi-VN" altLang="ko-KR" sz="1200" dirty="0">
                <a:latin typeface="Times New Roman" panose="02020603050405020304" pitchFamily="18" charset="0"/>
                <a:ea typeface="LG Smart_H Regular" panose="020B0600000101010101" pitchFamily="34" charset="-127"/>
                <a:cs typeface="Times New Roman" panose="02020603050405020304" pitchFamily="18" charset="0"/>
              </a:rPr>
              <a:t>Van relief</a:t>
            </a:r>
            <a:endParaRPr lang="ko-KR" altLang="en-US" sz="1200" dirty="0">
              <a:latin typeface="Times New Roman" panose="02020603050405020304" pitchFamily="18" charset="0"/>
              <a:ea typeface="LG Smart_H Regular" panose="020B0600000101010101" pitchFamily="34" charset="-127"/>
              <a:cs typeface="Times New Roman" panose="02020603050405020304" pitchFamily="18" charset="0"/>
            </a:endParaRPr>
          </a:p>
          <a:p>
            <a:pPr eaLnBrk="1" hangingPunct="1"/>
            <a:r>
              <a:rPr lang="en-US" altLang="ko-KR" sz="1200" smtClean="0">
                <a:latin typeface="Times New Roman" panose="02020603050405020304" pitchFamily="18" charset="0"/>
                <a:ea typeface="LG Smart_H Regular" panose="020B0600000101010101" pitchFamily="34" charset="-127"/>
                <a:cs typeface="Times New Roman" panose="02020603050405020304" pitchFamily="18" charset="0"/>
              </a:rPr>
              <a:t>C.</a:t>
            </a:r>
            <a:r>
              <a:rPr lang="ko-KR" altLang="en-US" sz="1200" smtClean="0">
                <a:latin typeface="Times New Roman" panose="02020603050405020304" pitchFamily="18" charset="0"/>
                <a:ea typeface="LG Smart_H Regular" panose="020B0600000101010101" pitchFamily="34" charset="-127"/>
                <a:cs typeface="Times New Roman" panose="02020603050405020304" pitchFamily="18" charset="0"/>
              </a:rPr>
              <a:t> </a:t>
            </a:r>
            <a:r>
              <a:rPr lang="vi-VN" altLang="ko-KR" sz="1200" dirty="0">
                <a:latin typeface="Times New Roman" panose="02020603050405020304" pitchFamily="18" charset="0"/>
                <a:ea typeface="LG Smart_H Regular" panose="020B0600000101010101" pitchFamily="34" charset="-127"/>
                <a:cs typeface="Times New Roman" panose="02020603050405020304" pitchFamily="18" charset="0"/>
              </a:rPr>
              <a:t>Van tuần </a:t>
            </a:r>
            <a:r>
              <a:rPr lang="vi-VN" altLang="ko-KR" sz="1200">
                <a:latin typeface="Times New Roman" panose="02020603050405020304" pitchFamily="18" charset="0"/>
                <a:ea typeface="LG Smart_H Regular" panose="020B0600000101010101" pitchFamily="34" charset="-127"/>
                <a:cs typeface="Times New Roman" panose="02020603050405020304" pitchFamily="18" charset="0"/>
              </a:rPr>
              <a:t>tự </a:t>
            </a:r>
            <a:r>
              <a:rPr lang="ko-KR" altLang="en-US" sz="1200">
                <a:latin typeface="Times New Roman" panose="02020603050405020304" pitchFamily="18" charset="0"/>
                <a:ea typeface="LG Smart_H Regular" panose="020B0600000101010101" pitchFamily="34" charset="-127"/>
                <a:cs typeface="Times New Roman" panose="02020603050405020304" pitchFamily="18" charset="0"/>
              </a:rPr>
              <a:t>                  </a:t>
            </a:r>
            <a:r>
              <a:rPr lang="vi-VN" altLang="ko-KR" sz="1200">
                <a:latin typeface="Times New Roman" panose="02020603050405020304" pitchFamily="18" charset="0"/>
                <a:ea typeface="LG Smart_H Regular" panose="020B0600000101010101" pitchFamily="34" charset="-127"/>
                <a:cs typeface="Times New Roman" panose="02020603050405020304" pitchFamily="18" charset="0"/>
              </a:rPr>
              <a:t>    </a:t>
            </a:r>
            <a:r>
              <a:rPr lang="vi-VN" altLang="ko-KR" sz="1200" smtClean="0">
                <a:latin typeface="Times New Roman" panose="02020603050405020304" pitchFamily="18" charset="0"/>
                <a:ea typeface="LG Smart_H Regular" panose="020B0600000101010101" pitchFamily="34" charset="-127"/>
                <a:cs typeface="Times New Roman" panose="02020603050405020304" pitchFamily="18" charset="0"/>
              </a:rPr>
              <a:t>  </a:t>
            </a:r>
            <a:r>
              <a:rPr lang="en-US" altLang="ko-KR" sz="1200" smtClean="0">
                <a:latin typeface="Times New Roman" panose="02020603050405020304" pitchFamily="18" charset="0"/>
                <a:ea typeface="LG Smart_H Regular" panose="020B0600000101010101" pitchFamily="34" charset="-127"/>
                <a:cs typeface="Times New Roman" panose="02020603050405020304" pitchFamily="18" charset="0"/>
              </a:rPr>
              <a:t>D.</a:t>
            </a:r>
            <a:r>
              <a:rPr lang="ko-KR" altLang="en-US" sz="1200" smtClean="0">
                <a:latin typeface="Times New Roman" panose="02020603050405020304" pitchFamily="18" charset="0"/>
                <a:ea typeface="LG Smart_H Regular" panose="020B0600000101010101" pitchFamily="34" charset="-127"/>
                <a:cs typeface="Times New Roman" panose="02020603050405020304" pitchFamily="18" charset="0"/>
              </a:rPr>
              <a:t> </a:t>
            </a:r>
            <a:r>
              <a:rPr lang="vi-VN" altLang="ko-KR" sz="1200" dirty="0">
                <a:latin typeface="Times New Roman" panose="02020603050405020304" pitchFamily="18" charset="0"/>
                <a:ea typeface="LG Smart_H Regular" panose="020B0600000101010101" pitchFamily="34" charset="-127"/>
                <a:cs typeface="Times New Roman" panose="02020603050405020304" pitchFamily="18" charset="0"/>
              </a:rPr>
              <a:t>Van xả nhanh</a:t>
            </a:r>
            <a:endParaRPr lang="ko-KR" altLang="en-US" sz="1200" dirty="0">
              <a:latin typeface="Times New Roman" panose="02020603050405020304" pitchFamily="18" charset="0"/>
              <a:ea typeface="LG Smart_H Regular" panose="020B0600000101010101" pitchFamily="34" charset="-127"/>
              <a:cs typeface="Times New Roman" panose="02020603050405020304" pitchFamily="18" charset="0"/>
            </a:endParaRPr>
          </a:p>
        </p:txBody>
      </p:sp>
      <p:sp>
        <p:nvSpPr>
          <p:cNvPr id="9" name="Rectangle 54"/>
          <p:cNvSpPr>
            <a:spLocks noChangeArrowheads="1"/>
          </p:cNvSpPr>
          <p:nvPr/>
        </p:nvSpPr>
        <p:spPr bwMode="auto">
          <a:xfrm>
            <a:off x="317500" y="4086463"/>
            <a:ext cx="3124200"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900">
                <a:solidFill>
                  <a:schemeClr val="tx1"/>
                </a:solidFill>
                <a:latin typeface="돋움" pitchFamily="50" charset="-127"/>
                <a:ea typeface="돋움" pitchFamily="50" charset="-127"/>
              </a:defRPr>
            </a:lvl1pPr>
            <a:lvl2pPr marL="742950" indent="-285750" eaLnBrk="0" hangingPunct="0">
              <a:defRPr kumimoji="1" sz="900">
                <a:solidFill>
                  <a:schemeClr val="tx1"/>
                </a:solidFill>
                <a:latin typeface="돋움" pitchFamily="50" charset="-127"/>
                <a:ea typeface="돋움" pitchFamily="50" charset="-127"/>
              </a:defRPr>
            </a:lvl2pPr>
            <a:lvl3pPr marL="1143000" indent="-228600" eaLnBrk="0" hangingPunct="0">
              <a:defRPr kumimoji="1" sz="900">
                <a:solidFill>
                  <a:schemeClr val="tx1"/>
                </a:solidFill>
                <a:latin typeface="돋움" pitchFamily="50" charset="-127"/>
                <a:ea typeface="돋움" pitchFamily="50" charset="-127"/>
              </a:defRPr>
            </a:lvl3pPr>
            <a:lvl4pPr marL="1600200" indent="-228600" eaLnBrk="0" hangingPunct="0">
              <a:defRPr kumimoji="1" sz="900">
                <a:solidFill>
                  <a:schemeClr val="tx1"/>
                </a:solidFill>
                <a:latin typeface="돋움" pitchFamily="50" charset="-127"/>
                <a:ea typeface="돋움" pitchFamily="50" charset="-127"/>
              </a:defRPr>
            </a:lvl4pPr>
            <a:lvl5pPr marL="2057400" indent="-228600" eaLnBrk="0" hangingPunct="0">
              <a:defRPr kumimoji="1" sz="900">
                <a:solidFill>
                  <a:schemeClr val="tx1"/>
                </a:solidFill>
                <a:latin typeface="돋움" pitchFamily="50" charset="-127"/>
                <a:ea typeface="돋움" pitchFamily="50" charset="-127"/>
              </a:defRPr>
            </a:lvl5pPr>
            <a:lvl6pPr marL="2514600" indent="-228600" eaLnBrk="0" fontAlgn="base" hangingPunct="0">
              <a:spcBef>
                <a:spcPct val="0"/>
              </a:spcBef>
              <a:spcAft>
                <a:spcPct val="0"/>
              </a:spcAft>
              <a:defRPr kumimoji="1" sz="900">
                <a:solidFill>
                  <a:schemeClr val="tx1"/>
                </a:solidFill>
                <a:latin typeface="돋움" pitchFamily="50" charset="-127"/>
                <a:ea typeface="돋움" pitchFamily="50" charset="-127"/>
              </a:defRPr>
            </a:lvl6pPr>
            <a:lvl7pPr marL="2971800" indent="-228600" eaLnBrk="0" fontAlgn="base" hangingPunct="0">
              <a:spcBef>
                <a:spcPct val="0"/>
              </a:spcBef>
              <a:spcAft>
                <a:spcPct val="0"/>
              </a:spcAft>
              <a:defRPr kumimoji="1" sz="900">
                <a:solidFill>
                  <a:schemeClr val="tx1"/>
                </a:solidFill>
                <a:latin typeface="돋움" pitchFamily="50" charset="-127"/>
                <a:ea typeface="돋움" pitchFamily="50" charset="-127"/>
              </a:defRPr>
            </a:lvl7pPr>
            <a:lvl8pPr marL="3429000" indent="-228600" eaLnBrk="0" fontAlgn="base" hangingPunct="0">
              <a:spcBef>
                <a:spcPct val="0"/>
              </a:spcBef>
              <a:spcAft>
                <a:spcPct val="0"/>
              </a:spcAft>
              <a:defRPr kumimoji="1" sz="900">
                <a:solidFill>
                  <a:schemeClr val="tx1"/>
                </a:solidFill>
                <a:latin typeface="돋움" pitchFamily="50" charset="-127"/>
                <a:ea typeface="돋움" pitchFamily="50" charset="-127"/>
              </a:defRPr>
            </a:lvl8pPr>
            <a:lvl9pPr marL="3886200" indent="-228600" eaLnBrk="0" fontAlgn="base" hangingPunct="0">
              <a:spcBef>
                <a:spcPct val="0"/>
              </a:spcBef>
              <a:spcAft>
                <a:spcPct val="0"/>
              </a:spcAft>
              <a:defRPr kumimoji="1" sz="900">
                <a:solidFill>
                  <a:schemeClr val="tx1"/>
                </a:solidFill>
                <a:latin typeface="돋움" pitchFamily="50" charset="-127"/>
                <a:ea typeface="돋움" pitchFamily="50" charset="-127"/>
              </a:defRPr>
            </a:lvl9pPr>
          </a:lstStyle>
          <a:p>
            <a:pPr eaLnBrk="1" fontAlgn="auto" hangingPunct="1">
              <a:spcBef>
                <a:spcPts val="0"/>
              </a:spcBef>
              <a:spcAft>
                <a:spcPts val="0"/>
              </a:spcAft>
            </a:pPr>
            <a:r>
              <a:rPr lang="en-US" altLang="ko-KR" sz="1200" smtClean="0">
                <a:latin typeface="Times New Roman" panose="02020603050405020304" pitchFamily="18" charset="0"/>
                <a:ea typeface="LG Smart_H Regular" panose="020B0600000101010101" pitchFamily="34" charset="-127"/>
                <a:cs typeface="Times New Roman" panose="02020603050405020304" pitchFamily="18" charset="0"/>
              </a:rPr>
              <a:t>51. </a:t>
            </a:r>
            <a:r>
              <a:rPr lang="en-US" altLang="ko-KR" sz="1200">
                <a:latin typeface="Times New Roman" panose="02020603050405020304" pitchFamily="18" charset="0"/>
                <a:ea typeface="LG Smart_H Regular" panose="020B0600000101010101" pitchFamily="34" charset="-127"/>
                <a:cs typeface="Times New Roman" panose="02020603050405020304" pitchFamily="18" charset="0"/>
              </a:rPr>
              <a:t>Chọn đáp án không phải là đơn vị của áp lực?</a:t>
            </a:r>
          </a:p>
          <a:p>
            <a:pPr eaLnBrk="1" fontAlgn="auto" hangingPunct="1">
              <a:spcBef>
                <a:spcPts val="0"/>
              </a:spcBef>
              <a:spcAft>
                <a:spcPts val="0"/>
              </a:spcAft>
            </a:pPr>
            <a:endParaRPr lang="en-US" altLang="ko-KR" sz="1200">
              <a:latin typeface="Times New Roman" panose="02020603050405020304" pitchFamily="18" charset="0"/>
              <a:ea typeface="LG Smart_H Regular" panose="020B0600000101010101" pitchFamily="34" charset="-127"/>
              <a:cs typeface="Times New Roman" panose="02020603050405020304" pitchFamily="18" charset="0"/>
            </a:endParaRPr>
          </a:p>
          <a:p>
            <a:pPr eaLnBrk="1" fontAlgn="auto" hangingPunct="1">
              <a:spcBef>
                <a:spcPts val="0"/>
              </a:spcBef>
              <a:spcAft>
                <a:spcPts val="0"/>
              </a:spcAft>
            </a:pPr>
            <a:r>
              <a:rPr lang="en-US" altLang="ko-KR" sz="1200" smtClean="0">
                <a:latin typeface="Times New Roman" panose="02020603050405020304" pitchFamily="18" charset="0"/>
                <a:ea typeface="LG Smart_H Regular" panose="020B0600000101010101" pitchFamily="34" charset="-127"/>
                <a:cs typeface="Times New Roman" panose="02020603050405020304" pitchFamily="18" charset="0"/>
              </a:rPr>
              <a:t>A.1013 </a:t>
            </a:r>
            <a:r>
              <a:rPr lang="en-US" altLang="ko-KR" sz="1200">
                <a:latin typeface="Times New Roman" panose="02020603050405020304" pitchFamily="18" charset="0"/>
                <a:ea typeface="LG Smart_H Regular" panose="020B0600000101010101" pitchFamily="34" charset="-127"/>
                <a:cs typeface="Times New Roman" panose="02020603050405020304" pitchFamily="18" charset="0"/>
              </a:rPr>
              <a:t>bar                  </a:t>
            </a:r>
            <a:r>
              <a:rPr lang="en-US" altLang="ko-KR" sz="1200" smtClean="0">
                <a:latin typeface="Times New Roman" panose="02020603050405020304" pitchFamily="18" charset="0"/>
                <a:ea typeface="LG Smart_H Regular" panose="020B0600000101010101" pitchFamily="34" charset="-127"/>
                <a:cs typeface="Times New Roman" panose="02020603050405020304" pitchFamily="18" charset="0"/>
              </a:rPr>
              <a:t>B.760 </a:t>
            </a:r>
            <a:r>
              <a:rPr lang="en-US" altLang="ko-KR" sz="1200">
                <a:latin typeface="Times New Roman" panose="02020603050405020304" pitchFamily="18" charset="0"/>
                <a:ea typeface="LG Smart_H Regular" panose="020B0600000101010101" pitchFamily="34" charset="-127"/>
                <a:cs typeface="Times New Roman" panose="02020603050405020304" pitchFamily="18" charset="0"/>
              </a:rPr>
              <a:t>mmH2g</a:t>
            </a:r>
          </a:p>
          <a:p>
            <a:pPr eaLnBrk="1" fontAlgn="auto" hangingPunct="1">
              <a:spcBef>
                <a:spcPts val="0"/>
              </a:spcBef>
              <a:spcAft>
                <a:spcPts val="0"/>
              </a:spcAft>
            </a:pPr>
            <a:r>
              <a:rPr lang="en-US" altLang="ko-KR" sz="1200" smtClean="0">
                <a:latin typeface="Times New Roman" panose="02020603050405020304" pitchFamily="18" charset="0"/>
                <a:ea typeface="LG Smart_H Regular" panose="020B0600000101010101" pitchFamily="34" charset="-127"/>
                <a:cs typeface="Times New Roman" panose="02020603050405020304" pitchFamily="18" charset="0"/>
              </a:rPr>
              <a:t>C.1.033 </a:t>
            </a:r>
            <a:r>
              <a:rPr lang="en-US" altLang="ko-KR" sz="1200">
                <a:latin typeface="Times New Roman" panose="02020603050405020304" pitchFamily="18" charset="0"/>
                <a:ea typeface="LG Smart_H Regular" panose="020B0600000101010101" pitchFamily="34" charset="-127"/>
                <a:cs typeface="Times New Roman" panose="02020603050405020304" pitchFamily="18" charset="0"/>
              </a:rPr>
              <a:t>Kgf/㎠          </a:t>
            </a:r>
            <a:r>
              <a:rPr lang="en-US" altLang="ko-KR" sz="1200" smtClean="0">
                <a:latin typeface="Times New Roman" panose="02020603050405020304" pitchFamily="18" charset="0"/>
                <a:ea typeface="LG Smart_H Regular" panose="020B0600000101010101" pitchFamily="34" charset="-127"/>
                <a:cs typeface="Times New Roman" panose="02020603050405020304" pitchFamily="18" charset="0"/>
              </a:rPr>
              <a:t>  D. 0.1013 </a:t>
            </a:r>
            <a:r>
              <a:rPr lang="en-US" altLang="ko-KR" sz="1200">
                <a:latin typeface="Times New Roman" panose="02020603050405020304" pitchFamily="18" charset="0"/>
                <a:ea typeface="LG Smart_H Regular" panose="020B0600000101010101" pitchFamily="34" charset="-127"/>
                <a:cs typeface="Times New Roman" panose="02020603050405020304" pitchFamily="18" charset="0"/>
              </a:rPr>
              <a:t>Pa </a:t>
            </a:r>
          </a:p>
        </p:txBody>
      </p:sp>
      <p:sp>
        <p:nvSpPr>
          <p:cNvPr id="10" name="Rectangle 19"/>
          <p:cNvSpPr>
            <a:spLocks noChangeArrowheads="1"/>
          </p:cNvSpPr>
          <p:nvPr/>
        </p:nvSpPr>
        <p:spPr bwMode="auto">
          <a:xfrm>
            <a:off x="317500" y="5226846"/>
            <a:ext cx="3111500"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900">
                <a:solidFill>
                  <a:schemeClr val="tx1"/>
                </a:solidFill>
                <a:latin typeface="돋움" pitchFamily="50" charset="-127"/>
                <a:ea typeface="돋움" pitchFamily="50" charset="-127"/>
              </a:defRPr>
            </a:lvl1pPr>
            <a:lvl2pPr marL="742950" indent="-285750" eaLnBrk="0" hangingPunct="0">
              <a:defRPr kumimoji="1" sz="900">
                <a:solidFill>
                  <a:schemeClr val="tx1"/>
                </a:solidFill>
                <a:latin typeface="돋움" pitchFamily="50" charset="-127"/>
                <a:ea typeface="돋움" pitchFamily="50" charset="-127"/>
              </a:defRPr>
            </a:lvl2pPr>
            <a:lvl3pPr marL="1143000" indent="-228600" eaLnBrk="0" hangingPunct="0">
              <a:defRPr kumimoji="1" sz="900">
                <a:solidFill>
                  <a:schemeClr val="tx1"/>
                </a:solidFill>
                <a:latin typeface="돋움" pitchFamily="50" charset="-127"/>
                <a:ea typeface="돋움" pitchFamily="50" charset="-127"/>
              </a:defRPr>
            </a:lvl3pPr>
            <a:lvl4pPr marL="1600200" indent="-228600" eaLnBrk="0" hangingPunct="0">
              <a:defRPr kumimoji="1" sz="900">
                <a:solidFill>
                  <a:schemeClr val="tx1"/>
                </a:solidFill>
                <a:latin typeface="돋움" pitchFamily="50" charset="-127"/>
                <a:ea typeface="돋움" pitchFamily="50" charset="-127"/>
              </a:defRPr>
            </a:lvl4pPr>
            <a:lvl5pPr marL="2057400" indent="-228600" eaLnBrk="0" hangingPunct="0">
              <a:defRPr kumimoji="1" sz="900">
                <a:solidFill>
                  <a:schemeClr val="tx1"/>
                </a:solidFill>
                <a:latin typeface="돋움" pitchFamily="50" charset="-127"/>
                <a:ea typeface="돋움" pitchFamily="50" charset="-127"/>
              </a:defRPr>
            </a:lvl5pPr>
            <a:lvl6pPr marL="2514600" indent="-228600" eaLnBrk="0" fontAlgn="base" hangingPunct="0">
              <a:spcBef>
                <a:spcPct val="0"/>
              </a:spcBef>
              <a:spcAft>
                <a:spcPct val="0"/>
              </a:spcAft>
              <a:defRPr kumimoji="1" sz="900">
                <a:solidFill>
                  <a:schemeClr val="tx1"/>
                </a:solidFill>
                <a:latin typeface="돋움" pitchFamily="50" charset="-127"/>
                <a:ea typeface="돋움" pitchFamily="50" charset="-127"/>
              </a:defRPr>
            </a:lvl6pPr>
            <a:lvl7pPr marL="2971800" indent="-228600" eaLnBrk="0" fontAlgn="base" hangingPunct="0">
              <a:spcBef>
                <a:spcPct val="0"/>
              </a:spcBef>
              <a:spcAft>
                <a:spcPct val="0"/>
              </a:spcAft>
              <a:defRPr kumimoji="1" sz="900">
                <a:solidFill>
                  <a:schemeClr val="tx1"/>
                </a:solidFill>
                <a:latin typeface="돋움" pitchFamily="50" charset="-127"/>
                <a:ea typeface="돋움" pitchFamily="50" charset="-127"/>
              </a:defRPr>
            </a:lvl7pPr>
            <a:lvl8pPr marL="3429000" indent="-228600" eaLnBrk="0" fontAlgn="base" hangingPunct="0">
              <a:spcBef>
                <a:spcPct val="0"/>
              </a:spcBef>
              <a:spcAft>
                <a:spcPct val="0"/>
              </a:spcAft>
              <a:defRPr kumimoji="1" sz="900">
                <a:solidFill>
                  <a:schemeClr val="tx1"/>
                </a:solidFill>
                <a:latin typeface="돋움" pitchFamily="50" charset="-127"/>
                <a:ea typeface="돋움" pitchFamily="50" charset="-127"/>
              </a:defRPr>
            </a:lvl8pPr>
            <a:lvl9pPr marL="3886200" indent="-228600" eaLnBrk="0" fontAlgn="base" hangingPunct="0">
              <a:spcBef>
                <a:spcPct val="0"/>
              </a:spcBef>
              <a:spcAft>
                <a:spcPct val="0"/>
              </a:spcAft>
              <a:defRPr kumimoji="1" sz="900">
                <a:solidFill>
                  <a:schemeClr val="tx1"/>
                </a:solidFill>
                <a:latin typeface="돋움" pitchFamily="50" charset="-127"/>
                <a:ea typeface="돋움" pitchFamily="50" charset="-127"/>
              </a:defRPr>
            </a:lvl9pPr>
          </a:lstStyle>
          <a:p>
            <a:pPr eaLnBrk="1" hangingPunct="1"/>
            <a:r>
              <a:rPr lang="en-US" altLang="ko-KR" sz="1200" smtClean="0">
                <a:latin typeface="Times New Roman" panose="02020603050405020304" pitchFamily="18" charset="0"/>
                <a:ea typeface="LG Smart_H Regular" panose="020B0600000101010101" pitchFamily="34" charset="-127"/>
                <a:cs typeface="Times New Roman" panose="02020603050405020304" pitchFamily="18" charset="0"/>
              </a:rPr>
              <a:t>52. </a:t>
            </a:r>
            <a:r>
              <a:rPr lang="vi-VN" sz="1200" dirty="0">
                <a:latin typeface="Times New Roman" panose="02020603050405020304" pitchFamily="18" charset="0"/>
                <a:ea typeface="LG Smart_H Regular" panose="020B0600000101010101" pitchFamily="34" charset="-127"/>
                <a:cs typeface="Times New Roman" panose="02020603050405020304" pitchFamily="18" charset="0"/>
              </a:rPr>
              <a:t>Máy tạo chân không khí nén </a:t>
            </a:r>
            <a:r>
              <a:rPr lang="vi-VN" sz="1200">
                <a:latin typeface="Times New Roman" panose="02020603050405020304" pitchFamily="18" charset="0"/>
                <a:ea typeface="LG Smart_H Regular" panose="020B0600000101010101" pitchFamily="34" charset="-127"/>
                <a:cs typeface="Times New Roman" panose="02020603050405020304" pitchFamily="18" charset="0"/>
              </a:rPr>
              <a:t>nào </a:t>
            </a:r>
            <a:r>
              <a:rPr lang="vi-VN" sz="1200" smtClean="0">
                <a:latin typeface="Times New Roman" panose="02020603050405020304" pitchFamily="18" charset="0"/>
                <a:ea typeface="LG Smart_H Regular" panose="020B0600000101010101" pitchFamily="34" charset="-127"/>
                <a:cs typeface="Times New Roman" panose="02020603050405020304" pitchFamily="18" charset="0"/>
              </a:rPr>
              <a:t>không</a:t>
            </a:r>
            <a:endParaRPr lang="en-US" sz="1200" smtClean="0">
              <a:latin typeface="Times New Roman" panose="02020603050405020304" pitchFamily="18" charset="0"/>
              <a:ea typeface="LG Smart_H Regular" panose="020B0600000101010101" pitchFamily="34" charset="-127"/>
              <a:cs typeface="Times New Roman" panose="02020603050405020304" pitchFamily="18" charset="0"/>
            </a:endParaRPr>
          </a:p>
          <a:p>
            <a:pPr eaLnBrk="1" hangingPunct="1"/>
            <a:r>
              <a:rPr lang="vi-VN" sz="1200" smtClean="0">
                <a:latin typeface="Times New Roman" panose="02020603050405020304" pitchFamily="18" charset="0"/>
                <a:ea typeface="LG Smart_H Regular" panose="020B0600000101010101" pitchFamily="34" charset="-127"/>
                <a:cs typeface="Times New Roman" panose="02020603050405020304" pitchFamily="18" charset="0"/>
              </a:rPr>
              <a:t> </a:t>
            </a:r>
            <a:r>
              <a:rPr lang="vi-VN" sz="1200" dirty="0">
                <a:latin typeface="Times New Roman" panose="02020603050405020304" pitchFamily="18" charset="0"/>
                <a:ea typeface="LG Smart_H Regular" panose="020B0600000101010101" pitchFamily="34" charset="-127"/>
                <a:cs typeface="Times New Roman" panose="02020603050405020304" pitchFamily="18" charset="0"/>
              </a:rPr>
              <a:t>thích hợp  để sử dụng với Ejector ?</a:t>
            </a:r>
            <a:r>
              <a:rPr lang="en-US" altLang="ko-KR" sz="1200" dirty="0">
                <a:latin typeface="Times New Roman" panose="02020603050405020304" pitchFamily="18" charset="0"/>
                <a:ea typeface="LG Smart_H Regular" panose="020B0600000101010101" pitchFamily="34" charset="-127"/>
                <a:cs typeface="Times New Roman" panose="02020603050405020304" pitchFamily="18" charset="0"/>
              </a:rPr>
              <a:t>? </a:t>
            </a:r>
          </a:p>
          <a:p>
            <a:pPr eaLnBrk="1" hangingPunct="1"/>
            <a:endParaRPr lang="en-US" altLang="ko-KR" sz="1200" dirty="0">
              <a:latin typeface="Times New Roman" panose="02020603050405020304" pitchFamily="18" charset="0"/>
              <a:ea typeface="LG Smart_H Regular" panose="020B0600000101010101" pitchFamily="34" charset="-127"/>
              <a:cs typeface="Times New Roman" panose="02020603050405020304" pitchFamily="18" charset="0"/>
            </a:endParaRPr>
          </a:p>
          <a:p>
            <a:pPr eaLnBrk="1" hangingPunct="1"/>
            <a:r>
              <a:rPr lang="en-US" altLang="ko-KR" sz="1200">
                <a:latin typeface="Times New Roman" panose="02020603050405020304" pitchFamily="18" charset="0"/>
                <a:ea typeface="LG Smart_H Regular" panose="020B0600000101010101" pitchFamily="34" charset="-127"/>
                <a:cs typeface="Times New Roman" panose="02020603050405020304" pitchFamily="18" charset="0"/>
              </a:rPr>
              <a:t> </a:t>
            </a:r>
            <a:r>
              <a:rPr lang="en-US" altLang="ko-KR" sz="1200" smtClean="0">
                <a:latin typeface="Times New Roman" panose="02020603050405020304" pitchFamily="18" charset="0"/>
                <a:ea typeface="LG Smart_H Regular" panose="020B0600000101010101" pitchFamily="34" charset="-127"/>
                <a:cs typeface="Times New Roman" panose="02020603050405020304" pitchFamily="18" charset="0"/>
              </a:rPr>
              <a:t>A. </a:t>
            </a:r>
            <a:r>
              <a:rPr lang="vi-VN" altLang="ko-KR" sz="1200" dirty="0">
                <a:latin typeface="Times New Roman" panose="02020603050405020304" pitchFamily="18" charset="0"/>
                <a:ea typeface="LG Smart_H Regular" panose="020B0600000101010101" pitchFamily="34" charset="-127"/>
                <a:cs typeface="Times New Roman" panose="02020603050405020304" pitchFamily="18" charset="0"/>
              </a:rPr>
              <a:t>Công tắc áp </a:t>
            </a:r>
            <a:r>
              <a:rPr lang="vi-VN" altLang="ko-KR" sz="1200">
                <a:latin typeface="Times New Roman" panose="02020603050405020304" pitchFamily="18" charset="0"/>
                <a:ea typeface="LG Smart_H Regular" panose="020B0600000101010101" pitchFamily="34" charset="-127"/>
                <a:cs typeface="Times New Roman" panose="02020603050405020304" pitchFamily="18" charset="0"/>
              </a:rPr>
              <a:t>lực</a:t>
            </a:r>
            <a:r>
              <a:rPr lang="ko-KR" altLang="en-US" sz="1200">
                <a:latin typeface="Times New Roman" panose="02020603050405020304" pitchFamily="18" charset="0"/>
                <a:ea typeface="LG Smart_H Regular" panose="020B0600000101010101" pitchFamily="34" charset="-127"/>
                <a:cs typeface="Times New Roman" panose="02020603050405020304" pitchFamily="18" charset="0"/>
              </a:rPr>
              <a:t>             </a:t>
            </a:r>
            <a:r>
              <a:rPr lang="en-US" altLang="ko-KR" sz="1200" smtClean="0">
                <a:latin typeface="Times New Roman" panose="02020603050405020304" pitchFamily="18" charset="0"/>
                <a:ea typeface="LG Smart_H Regular" panose="020B0600000101010101" pitchFamily="34" charset="-127"/>
                <a:cs typeface="Times New Roman" panose="02020603050405020304" pitchFamily="18" charset="0"/>
              </a:rPr>
              <a:t>B.</a:t>
            </a:r>
            <a:r>
              <a:rPr lang="ko-KR" altLang="en-US" sz="1200" smtClean="0">
                <a:latin typeface="Times New Roman" panose="02020603050405020304" pitchFamily="18" charset="0"/>
                <a:ea typeface="LG Smart_H Regular" panose="020B0600000101010101" pitchFamily="34" charset="-127"/>
                <a:cs typeface="Times New Roman" panose="02020603050405020304" pitchFamily="18" charset="0"/>
              </a:rPr>
              <a:t> </a:t>
            </a:r>
            <a:r>
              <a:rPr lang="vi-VN" altLang="ko-KR" sz="1200" dirty="0">
                <a:latin typeface="Times New Roman" panose="02020603050405020304" pitchFamily="18" charset="0"/>
                <a:ea typeface="LG Smart_H Regular" panose="020B0600000101010101" pitchFamily="34" charset="-127"/>
                <a:cs typeface="Times New Roman" panose="02020603050405020304" pitchFamily="18" charset="0"/>
              </a:rPr>
              <a:t>Van điện tử </a:t>
            </a:r>
            <a:endParaRPr lang="ko-KR" altLang="en-US" sz="1200" dirty="0">
              <a:latin typeface="Times New Roman" panose="02020603050405020304" pitchFamily="18" charset="0"/>
              <a:ea typeface="LG Smart_H Regular" panose="020B0600000101010101" pitchFamily="34" charset="-127"/>
              <a:cs typeface="Times New Roman" panose="02020603050405020304" pitchFamily="18" charset="0"/>
            </a:endParaRPr>
          </a:p>
          <a:p>
            <a:pPr eaLnBrk="1" hangingPunct="1"/>
            <a:r>
              <a:rPr lang="ko-KR" altLang="en-US" sz="1200">
                <a:latin typeface="Times New Roman" panose="02020603050405020304" pitchFamily="18" charset="0"/>
                <a:ea typeface="LG Smart_H Regular" panose="020B0600000101010101" pitchFamily="34" charset="-127"/>
                <a:cs typeface="Times New Roman" panose="02020603050405020304" pitchFamily="18" charset="0"/>
              </a:rPr>
              <a:t> </a:t>
            </a:r>
            <a:r>
              <a:rPr lang="en-US" altLang="ko-KR" sz="1200" smtClean="0">
                <a:latin typeface="Times New Roman" panose="02020603050405020304" pitchFamily="18" charset="0"/>
                <a:ea typeface="LG Smart_H Regular" panose="020B0600000101010101" pitchFamily="34" charset="-127"/>
                <a:cs typeface="Times New Roman" panose="02020603050405020304" pitchFamily="18" charset="0"/>
              </a:rPr>
              <a:t>C.</a:t>
            </a:r>
            <a:r>
              <a:rPr lang="ko-KR" altLang="en-US" sz="1200" smtClean="0">
                <a:latin typeface="Times New Roman" panose="02020603050405020304" pitchFamily="18" charset="0"/>
                <a:ea typeface="LG Smart_H Regular" panose="020B0600000101010101" pitchFamily="34" charset="-127"/>
                <a:cs typeface="Times New Roman" panose="02020603050405020304" pitchFamily="18" charset="0"/>
              </a:rPr>
              <a:t> </a:t>
            </a:r>
            <a:r>
              <a:rPr lang="vi-VN" altLang="ko-KR" sz="1200">
                <a:latin typeface="Times New Roman" panose="02020603050405020304" pitchFamily="18" charset="0"/>
                <a:ea typeface="LG Smart_H Regular" panose="020B0600000101010101" pitchFamily="34" charset="-127"/>
                <a:cs typeface="Times New Roman" panose="02020603050405020304" pitchFamily="18" charset="0"/>
              </a:rPr>
              <a:t>Fiter</a:t>
            </a:r>
            <a:r>
              <a:rPr lang="ko-KR" altLang="en-US" sz="1200">
                <a:latin typeface="Times New Roman" panose="02020603050405020304" pitchFamily="18" charset="0"/>
                <a:ea typeface="LG Smart_H Regular" panose="020B0600000101010101" pitchFamily="34" charset="-127"/>
                <a:cs typeface="Times New Roman" panose="02020603050405020304" pitchFamily="18" charset="0"/>
              </a:rPr>
              <a:t>                      </a:t>
            </a:r>
            <a:r>
              <a:rPr lang="ko-KR" altLang="en-US" sz="1200" smtClean="0">
                <a:latin typeface="Times New Roman" panose="02020603050405020304" pitchFamily="18" charset="0"/>
                <a:ea typeface="LG Smart_H Regular" panose="020B0600000101010101" pitchFamily="34" charset="-127"/>
                <a:cs typeface="Times New Roman" panose="02020603050405020304" pitchFamily="18" charset="0"/>
              </a:rPr>
              <a:t>         </a:t>
            </a:r>
            <a:r>
              <a:rPr lang="en-US" altLang="ko-KR" sz="1200" smtClean="0">
                <a:latin typeface="Times New Roman" panose="02020603050405020304" pitchFamily="18" charset="0"/>
                <a:ea typeface="LG Smart_H Regular" panose="020B0600000101010101" pitchFamily="34" charset="-127"/>
                <a:cs typeface="Times New Roman" panose="02020603050405020304" pitchFamily="18" charset="0"/>
              </a:rPr>
              <a:t>D.</a:t>
            </a:r>
            <a:r>
              <a:rPr lang="vi-VN" altLang="ko-KR" sz="1200" smtClean="0">
                <a:latin typeface="Times New Roman" panose="02020603050405020304" pitchFamily="18" charset="0"/>
                <a:ea typeface="LG Smart_H Regular" panose="020B0600000101010101" pitchFamily="34" charset="-127"/>
                <a:cs typeface="Times New Roman" panose="02020603050405020304" pitchFamily="18" charset="0"/>
              </a:rPr>
              <a:t>Sensor </a:t>
            </a:r>
            <a:r>
              <a:rPr lang="vi-VN" altLang="ko-KR" sz="1200" dirty="0">
                <a:latin typeface="Times New Roman" panose="02020603050405020304" pitchFamily="18" charset="0"/>
                <a:ea typeface="LG Smart_H Regular" panose="020B0600000101010101" pitchFamily="34" charset="-127"/>
                <a:cs typeface="Times New Roman" panose="02020603050405020304" pitchFamily="18" charset="0"/>
              </a:rPr>
              <a:t>tiếp cận</a:t>
            </a:r>
            <a:endParaRPr lang="ko-KR" altLang="en-US" sz="1200" dirty="0">
              <a:latin typeface="Times New Roman" panose="02020603050405020304" pitchFamily="18" charset="0"/>
              <a:ea typeface="LG Smart_H Regular" panose="020B0600000101010101" pitchFamily="34" charset="-127"/>
              <a:cs typeface="Times New Roman" panose="02020603050405020304" pitchFamily="18" charset="0"/>
            </a:endParaRPr>
          </a:p>
        </p:txBody>
      </p:sp>
      <p:sp>
        <p:nvSpPr>
          <p:cNvPr id="11" name="Rectangle 22"/>
          <p:cNvSpPr>
            <a:spLocks noChangeArrowheads="1"/>
          </p:cNvSpPr>
          <p:nvPr/>
        </p:nvSpPr>
        <p:spPr bwMode="auto">
          <a:xfrm>
            <a:off x="272332" y="6393160"/>
            <a:ext cx="3187700" cy="15234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900">
                <a:solidFill>
                  <a:schemeClr val="tx1"/>
                </a:solidFill>
                <a:latin typeface="돋움" pitchFamily="50" charset="-127"/>
                <a:ea typeface="돋움" pitchFamily="50" charset="-127"/>
              </a:defRPr>
            </a:lvl1pPr>
            <a:lvl2pPr marL="742950" indent="-285750" eaLnBrk="0" hangingPunct="0">
              <a:defRPr kumimoji="1" sz="900">
                <a:solidFill>
                  <a:schemeClr val="tx1"/>
                </a:solidFill>
                <a:latin typeface="돋움" pitchFamily="50" charset="-127"/>
                <a:ea typeface="돋움" pitchFamily="50" charset="-127"/>
              </a:defRPr>
            </a:lvl2pPr>
            <a:lvl3pPr marL="1143000" indent="-228600" eaLnBrk="0" hangingPunct="0">
              <a:defRPr kumimoji="1" sz="900">
                <a:solidFill>
                  <a:schemeClr val="tx1"/>
                </a:solidFill>
                <a:latin typeface="돋움" pitchFamily="50" charset="-127"/>
                <a:ea typeface="돋움" pitchFamily="50" charset="-127"/>
              </a:defRPr>
            </a:lvl3pPr>
            <a:lvl4pPr marL="1600200" indent="-228600" eaLnBrk="0" hangingPunct="0">
              <a:defRPr kumimoji="1" sz="900">
                <a:solidFill>
                  <a:schemeClr val="tx1"/>
                </a:solidFill>
                <a:latin typeface="돋움" pitchFamily="50" charset="-127"/>
                <a:ea typeface="돋움" pitchFamily="50" charset="-127"/>
              </a:defRPr>
            </a:lvl4pPr>
            <a:lvl5pPr marL="2057400" indent="-228600" eaLnBrk="0" hangingPunct="0">
              <a:defRPr kumimoji="1" sz="900">
                <a:solidFill>
                  <a:schemeClr val="tx1"/>
                </a:solidFill>
                <a:latin typeface="돋움" pitchFamily="50" charset="-127"/>
                <a:ea typeface="돋움" pitchFamily="50" charset="-127"/>
              </a:defRPr>
            </a:lvl5pPr>
            <a:lvl6pPr marL="2514600" indent="-228600" eaLnBrk="0" fontAlgn="base" hangingPunct="0">
              <a:spcBef>
                <a:spcPct val="0"/>
              </a:spcBef>
              <a:spcAft>
                <a:spcPct val="0"/>
              </a:spcAft>
              <a:defRPr kumimoji="1" sz="900">
                <a:solidFill>
                  <a:schemeClr val="tx1"/>
                </a:solidFill>
                <a:latin typeface="돋움" pitchFamily="50" charset="-127"/>
                <a:ea typeface="돋움" pitchFamily="50" charset="-127"/>
              </a:defRPr>
            </a:lvl6pPr>
            <a:lvl7pPr marL="2971800" indent="-228600" eaLnBrk="0" fontAlgn="base" hangingPunct="0">
              <a:spcBef>
                <a:spcPct val="0"/>
              </a:spcBef>
              <a:spcAft>
                <a:spcPct val="0"/>
              </a:spcAft>
              <a:defRPr kumimoji="1" sz="900">
                <a:solidFill>
                  <a:schemeClr val="tx1"/>
                </a:solidFill>
                <a:latin typeface="돋움" pitchFamily="50" charset="-127"/>
                <a:ea typeface="돋움" pitchFamily="50" charset="-127"/>
              </a:defRPr>
            </a:lvl7pPr>
            <a:lvl8pPr marL="3429000" indent="-228600" eaLnBrk="0" fontAlgn="base" hangingPunct="0">
              <a:spcBef>
                <a:spcPct val="0"/>
              </a:spcBef>
              <a:spcAft>
                <a:spcPct val="0"/>
              </a:spcAft>
              <a:defRPr kumimoji="1" sz="900">
                <a:solidFill>
                  <a:schemeClr val="tx1"/>
                </a:solidFill>
                <a:latin typeface="돋움" pitchFamily="50" charset="-127"/>
                <a:ea typeface="돋움" pitchFamily="50" charset="-127"/>
              </a:defRPr>
            </a:lvl8pPr>
            <a:lvl9pPr marL="3886200" indent="-228600" eaLnBrk="0" fontAlgn="base" hangingPunct="0">
              <a:spcBef>
                <a:spcPct val="0"/>
              </a:spcBef>
              <a:spcAft>
                <a:spcPct val="0"/>
              </a:spcAft>
              <a:defRPr kumimoji="1" sz="900">
                <a:solidFill>
                  <a:schemeClr val="tx1"/>
                </a:solidFill>
                <a:latin typeface="돋움" pitchFamily="50" charset="-127"/>
                <a:ea typeface="돋움" pitchFamily="50" charset="-127"/>
              </a:defRPr>
            </a:lvl9pPr>
          </a:lstStyle>
          <a:p>
            <a:pPr eaLnBrk="1" fontAlgn="auto" hangingPunct="1">
              <a:spcAft>
                <a:spcPts val="0"/>
              </a:spcAft>
            </a:pPr>
            <a:r>
              <a:rPr lang="en-US" altLang="ko-KR" sz="1200" smtClean="0">
                <a:latin typeface="Times New Roman" panose="02020603050405020304" pitchFamily="18" charset="0"/>
                <a:ea typeface="LG Smart_H Regular" panose="020B0600000101010101" pitchFamily="34" charset="-127"/>
                <a:cs typeface="Times New Roman" panose="02020603050405020304" pitchFamily="18" charset="0"/>
              </a:rPr>
              <a:t>53. </a:t>
            </a:r>
            <a:r>
              <a:rPr lang="vi-VN" altLang="ko-KR" sz="1200">
                <a:latin typeface="Times New Roman" panose="02020603050405020304" pitchFamily="18" charset="0"/>
                <a:ea typeface="LG Smart_H Regular" panose="020B0600000101010101" pitchFamily="34" charset="-127"/>
                <a:cs typeface="Times New Roman" panose="02020603050405020304" pitchFamily="18" charset="0"/>
              </a:rPr>
              <a:t>Điều gì sai khi nói về nhược điểm của công nghệ khí nén</a:t>
            </a:r>
            <a:r>
              <a:rPr lang="ko-KR" altLang="en-US" sz="1200">
                <a:latin typeface="Times New Roman" panose="02020603050405020304" pitchFamily="18" charset="0"/>
                <a:ea typeface="LG Smart_H Regular" panose="020B0600000101010101" pitchFamily="34" charset="-127"/>
                <a:cs typeface="Times New Roman" panose="02020603050405020304" pitchFamily="18" charset="0"/>
              </a:rPr>
              <a:t> </a:t>
            </a:r>
            <a:r>
              <a:rPr lang="en-US" altLang="ko-KR" sz="1200">
                <a:latin typeface="Times New Roman" panose="02020603050405020304" pitchFamily="18" charset="0"/>
                <a:ea typeface="LG Smart_H Regular" panose="020B0600000101010101" pitchFamily="34" charset="-127"/>
                <a:cs typeface="Times New Roman" panose="02020603050405020304" pitchFamily="18" charset="0"/>
              </a:rPr>
              <a:t>?     </a:t>
            </a:r>
          </a:p>
          <a:p>
            <a:pPr eaLnBrk="1" fontAlgn="auto" hangingPunct="1">
              <a:spcAft>
                <a:spcPts val="0"/>
              </a:spcAft>
            </a:pPr>
            <a:r>
              <a:rPr lang="en-US" altLang="ko-KR" sz="1200">
                <a:latin typeface="Times New Roman" panose="02020603050405020304" pitchFamily="18" charset="0"/>
                <a:ea typeface="LG Smart_H Regular" panose="020B0600000101010101" pitchFamily="34" charset="-127"/>
                <a:cs typeface="Times New Roman" panose="02020603050405020304" pitchFamily="18" charset="0"/>
              </a:rPr>
              <a:t> </a:t>
            </a:r>
          </a:p>
          <a:p>
            <a:pPr eaLnBrk="1" fontAlgn="auto" hangingPunct="1">
              <a:spcAft>
                <a:spcPts val="0"/>
              </a:spcAft>
            </a:pPr>
            <a:r>
              <a:rPr lang="en-US" altLang="ko-KR" sz="1200">
                <a:latin typeface="Times New Roman" panose="02020603050405020304" pitchFamily="18" charset="0"/>
                <a:ea typeface="LG Smart_H Regular" panose="020B0600000101010101" pitchFamily="34" charset="-127"/>
                <a:cs typeface="Times New Roman" panose="02020603050405020304" pitchFamily="18" charset="0"/>
              </a:rPr>
              <a:t> </a:t>
            </a:r>
            <a:r>
              <a:rPr lang="en-US" altLang="ko-KR" sz="1200" smtClean="0">
                <a:latin typeface="Times New Roman" panose="02020603050405020304" pitchFamily="18" charset="0"/>
                <a:ea typeface="LG Smart_H Regular" panose="020B0600000101010101" pitchFamily="34" charset="-127"/>
                <a:cs typeface="Times New Roman" panose="02020603050405020304" pitchFamily="18" charset="0"/>
              </a:rPr>
              <a:t>A. </a:t>
            </a:r>
            <a:r>
              <a:rPr lang="vi-VN" altLang="ko-KR" sz="1200">
                <a:latin typeface="Times New Roman" panose="02020603050405020304" pitchFamily="18" charset="0"/>
                <a:ea typeface="LG Smart_H Regular" panose="020B0600000101010101" pitchFamily="34" charset="-127"/>
                <a:cs typeface="Times New Roman" panose="02020603050405020304" pitchFamily="18" charset="0"/>
              </a:rPr>
              <a:t>Không có lực đàn hồi</a:t>
            </a:r>
            <a:r>
              <a:rPr lang="ko-KR" altLang="en-US" sz="1200">
                <a:latin typeface="Times New Roman" panose="02020603050405020304" pitchFamily="18" charset="0"/>
                <a:ea typeface="LG Smart_H Regular" panose="020B0600000101010101" pitchFamily="34" charset="-127"/>
                <a:cs typeface="Times New Roman" panose="02020603050405020304" pitchFamily="18" charset="0"/>
              </a:rPr>
              <a:t>               </a:t>
            </a:r>
            <a:endParaRPr lang="en-US" altLang="ko-KR" sz="1200">
              <a:latin typeface="Times New Roman" panose="02020603050405020304" pitchFamily="18" charset="0"/>
              <a:ea typeface="LG Smart_H Regular" panose="020B0600000101010101" pitchFamily="34" charset="-127"/>
              <a:cs typeface="Times New Roman" panose="02020603050405020304" pitchFamily="18" charset="0"/>
            </a:endParaRPr>
          </a:p>
          <a:p>
            <a:pPr eaLnBrk="1" fontAlgn="auto" hangingPunct="1">
              <a:spcAft>
                <a:spcPts val="0"/>
              </a:spcAft>
            </a:pPr>
            <a:r>
              <a:rPr lang="en-US" altLang="ko-KR" sz="1200">
                <a:latin typeface="Times New Roman" panose="02020603050405020304" pitchFamily="18" charset="0"/>
                <a:ea typeface="LG Smart_H Regular" panose="020B0600000101010101" pitchFamily="34" charset="-127"/>
                <a:cs typeface="Times New Roman" panose="02020603050405020304" pitchFamily="18" charset="0"/>
              </a:rPr>
              <a:t> </a:t>
            </a:r>
            <a:r>
              <a:rPr lang="en-US" altLang="ko-KR" sz="1200" smtClean="0">
                <a:latin typeface="Times New Roman" panose="02020603050405020304" pitchFamily="18" charset="0"/>
                <a:ea typeface="LG Smart_H Regular" panose="020B0600000101010101" pitchFamily="34" charset="-127"/>
                <a:cs typeface="Times New Roman" panose="02020603050405020304" pitchFamily="18" charset="0"/>
              </a:rPr>
              <a:t>B.</a:t>
            </a:r>
            <a:r>
              <a:rPr lang="ko-KR" altLang="en-US" sz="1200" smtClean="0">
                <a:latin typeface="Times New Roman" panose="02020603050405020304" pitchFamily="18" charset="0"/>
                <a:ea typeface="LG Smart_H Regular" panose="020B0600000101010101" pitchFamily="34" charset="-127"/>
                <a:cs typeface="Times New Roman" panose="02020603050405020304" pitchFamily="18" charset="0"/>
              </a:rPr>
              <a:t> </a:t>
            </a:r>
            <a:r>
              <a:rPr lang="vi-VN" altLang="ko-KR" sz="1200">
                <a:latin typeface="Times New Roman" panose="02020603050405020304" pitchFamily="18" charset="0"/>
                <a:ea typeface="LG Smart_H Regular" panose="020B0600000101010101" pitchFamily="34" charset="-127"/>
                <a:cs typeface="Times New Roman" panose="02020603050405020304" pitchFamily="18" charset="0"/>
              </a:rPr>
              <a:t>Khó kiểm soát độ chính xác</a:t>
            </a:r>
            <a:endParaRPr lang="en-US" altLang="ko-KR" sz="1200">
              <a:latin typeface="Times New Roman" panose="02020603050405020304" pitchFamily="18" charset="0"/>
              <a:ea typeface="LG Smart_H Regular" panose="020B0600000101010101" pitchFamily="34" charset="-127"/>
              <a:cs typeface="Times New Roman" panose="02020603050405020304" pitchFamily="18" charset="0"/>
            </a:endParaRPr>
          </a:p>
          <a:p>
            <a:pPr eaLnBrk="1" fontAlgn="auto" hangingPunct="1">
              <a:spcAft>
                <a:spcPts val="0"/>
              </a:spcAft>
            </a:pPr>
            <a:r>
              <a:rPr lang="en-US" altLang="ko-KR" sz="1200">
                <a:latin typeface="Times New Roman" panose="02020603050405020304" pitchFamily="18" charset="0"/>
                <a:ea typeface="LG Smart_H Regular" panose="020B0600000101010101" pitchFamily="34" charset="-127"/>
                <a:cs typeface="Times New Roman" panose="02020603050405020304" pitchFamily="18" charset="0"/>
              </a:rPr>
              <a:t> </a:t>
            </a:r>
            <a:r>
              <a:rPr lang="en-US" altLang="ko-KR" sz="1200" smtClean="0">
                <a:latin typeface="Times New Roman" panose="02020603050405020304" pitchFamily="18" charset="0"/>
                <a:ea typeface="LG Smart_H Regular" panose="020B0600000101010101" pitchFamily="34" charset="-127"/>
                <a:cs typeface="Times New Roman" panose="02020603050405020304" pitchFamily="18" charset="0"/>
              </a:rPr>
              <a:t>C.</a:t>
            </a:r>
            <a:r>
              <a:rPr lang="ko-KR" altLang="en-US" sz="1200" smtClean="0">
                <a:latin typeface="Times New Roman" panose="02020603050405020304" pitchFamily="18" charset="0"/>
                <a:ea typeface="LG Smart_H Regular" panose="020B0600000101010101" pitchFamily="34" charset="-127"/>
                <a:cs typeface="Times New Roman" panose="02020603050405020304" pitchFamily="18" charset="0"/>
              </a:rPr>
              <a:t> </a:t>
            </a:r>
            <a:r>
              <a:rPr lang="vi-VN" altLang="ko-KR" sz="1200">
                <a:latin typeface="Times New Roman" panose="02020603050405020304" pitchFamily="18" charset="0"/>
                <a:ea typeface="LG Smart_H Regular" panose="020B0600000101010101" pitchFamily="34" charset="-127"/>
                <a:cs typeface="Times New Roman" panose="02020603050405020304" pitchFamily="18" charset="0"/>
              </a:rPr>
              <a:t>Hiệu quả kém </a:t>
            </a:r>
            <a:r>
              <a:rPr lang="ko-KR" altLang="en-US" sz="1200">
                <a:latin typeface="Times New Roman" panose="02020603050405020304" pitchFamily="18" charset="0"/>
                <a:ea typeface="LG Smart_H Regular" panose="020B0600000101010101" pitchFamily="34" charset="-127"/>
                <a:cs typeface="Times New Roman" panose="02020603050405020304" pitchFamily="18" charset="0"/>
              </a:rPr>
              <a:t>                  </a:t>
            </a:r>
            <a:endParaRPr lang="en-US" altLang="ko-KR" sz="1200">
              <a:latin typeface="Times New Roman" panose="02020603050405020304" pitchFamily="18" charset="0"/>
              <a:ea typeface="LG Smart_H Regular" panose="020B0600000101010101" pitchFamily="34" charset="-127"/>
              <a:cs typeface="Times New Roman" panose="02020603050405020304" pitchFamily="18" charset="0"/>
            </a:endParaRPr>
          </a:p>
          <a:p>
            <a:pPr eaLnBrk="1" fontAlgn="auto" hangingPunct="1">
              <a:spcAft>
                <a:spcPts val="0"/>
              </a:spcAft>
            </a:pPr>
            <a:r>
              <a:rPr lang="en-US" altLang="ko-KR" sz="1200">
                <a:latin typeface="Times New Roman" panose="02020603050405020304" pitchFamily="18" charset="0"/>
                <a:ea typeface="LG Smart_H Regular" panose="020B0600000101010101" pitchFamily="34" charset="-127"/>
                <a:cs typeface="Times New Roman" panose="02020603050405020304" pitchFamily="18" charset="0"/>
              </a:rPr>
              <a:t> </a:t>
            </a:r>
            <a:r>
              <a:rPr lang="en-US" altLang="ko-KR" sz="1200" smtClean="0">
                <a:latin typeface="Times New Roman" panose="02020603050405020304" pitchFamily="18" charset="0"/>
                <a:ea typeface="LG Smart_H Regular" panose="020B0600000101010101" pitchFamily="34" charset="-127"/>
                <a:cs typeface="Times New Roman" panose="02020603050405020304" pitchFamily="18" charset="0"/>
              </a:rPr>
              <a:t>D.</a:t>
            </a:r>
            <a:r>
              <a:rPr lang="ko-KR" altLang="en-US" sz="1200" smtClean="0">
                <a:latin typeface="Times New Roman" panose="02020603050405020304" pitchFamily="18" charset="0"/>
                <a:ea typeface="LG Smart_H Regular" panose="020B0600000101010101" pitchFamily="34" charset="-127"/>
                <a:cs typeface="Times New Roman" panose="02020603050405020304" pitchFamily="18" charset="0"/>
              </a:rPr>
              <a:t> </a:t>
            </a:r>
            <a:r>
              <a:rPr lang="vi-VN" altLang="ko-KR" sz="1200">
                <a:latin typeface="Times New Roman" panose="02020603050405020304" pitchFamily="18" charset="0"/>
                <a:ea typeface="LG Smart_H Regular" panose="020B0600000101010101" pitchFamily="34" charset="-127"/>
                <a:cs typeface="Times New Roman" panose="02020603050405020304" pitchFamily="18" charset="0"/>
              </a:rPr>
              <a:t>Không thể nhận lực lớn</a:t>
            </a:r>
            <a:endParaRPr lang="ko-KR" altLang="en-US" sz="1200">
              <a:latin typeface="Times New Roman" panose="02020603050405020304" pitchFamily="18" charset="0"/>
              <a:ea typeface="LG Smart_H Regular" panose="020B0600000101010101" pitchFamily="34" charset="-127"/>
              <a:cs typeface="Times New Roman" panose="02020603050405020304" pitchFamily="18" charset="0"/>
            </a:endParaRPr>
          </a:p>
          <a:p>
            <a:pPr eaLnBrk="1" hangingPunct="1"/>
            <a:endParaRPr lang="en-US" altLang="ko-KR" dirty="0" smtClean="0"/>
          </a:p>
        </p:txBody>
      </p:sp>
      <p:sp>
        <p:nvSpPr>
          <p:cNvPr id="12" name="Rectangle 33"/>
          <p:cNvSpPr>
            <a:spLocks noChangeArrowheads="1"/>
          </p:cNvSpPr>
          <p:nvPr/>
        </p:nvSpPr>
        <p:spPr bwMode="auto">
          <a:xfrm>
            <a:off x="317501" y="7833321"/>
            <a:ext cx="3111499"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har char="•"/>
              <a:defRPr kumimoji="1" sz="3200">
                <a:solidFill>
                  <a:schemeClr val="tx1"/>
                </a:solidFill>
                <a:latin typeface="굴림" charset="-127"/>
                <a:ea typeface="굴림" charset="-127"/>
              </a:defRPr>
            </a:lvl1pPr>
            <a:lvl2pPr marL="742950" indent="-285750" eaLnBrk="0" hangingPunct="0">
              <a:spcBef>
                <a:spcPct val="20000"/>
              </a:spcBef>
              <a:buChar char="–"/>
              <a:defRPr kumimoji="1" sz="2800">
                <a:solidFill>
                  <a:schemeClr val="tx1"/>
                </a:solidFill>
                <a:latin typeface="굴림" charset="-127"/>
                <a:ea typeface="굴림" charset="-127"/>
              </a:defRPr>
            </a:lvl2pPr>
            <a:lvl3pPr marL="1143000" indent="-228600" eaLnBrk="0" hangingPunct="0">
              <a:spcBef>
                <a:spcPct val="20000"/>
              </a:spcBef>
              <a:buChar char="•"/>
              <a:defRPr kumimoji="1" sz="2400">
                <a:solidFill>
                  <a:schemeClr val="tx1"/>
                </a:solidFill>
                <a:latin typeface="굴림" charset="-127"/>
                <a:ea typeface="굴림" charset="-127"/>
              </a:defRPr>
            </a:lvl3pPr>
            <a:lvl4pPr marL="1600200" indent="-228600" eaLnBrk="0" hangingPunct="0">
              <a:spcBef>
                <a:spcPct val="20000"/>
              </a:spcBef>
              <a:buChar char="–"/>
              <a:defRPr kumimoji="1" sz="2000">
                <a:solidFill>
                  <a:schemeClr val="tx1"/>
                </a:solidFill>
                <a:latin typeface="굴림" charset="-127"/>
                <a:ea typeface="굴림" charset="-127"/>
              </a:defRPr>
            </a:lvl4pPr>
            <a:lvl5pPr marL="2057400" indent="-228600" eaLnBrk="0" hangingPunct="0">
              <a:spcBef>
                <a:spcPct val="20000"/>
              </a:spcBef>
              <a:buChar char="»"/>
              <a:defRPr kumimoji="1" sz="2000">
                <a:solidFill>
                  <a:schemeClr val="tx1"/>
                </a:solidFill>
                <a:latin typeface="굴림" charset="-127"/>
                <a:ea typeface="굴림" charset="-127"/>
              </a:defRPr>
            </a:lvl5pPr>
            <a:lvl6pPr marL="2514600" indent="-228600" eaLnBrk="0" fontAlgn="base" hangingPunct="0">
              <a:spcBef>
                <a:spcPct val="20000"/>
              </a:spcBef>
              <a:spcAft>
                <a:spcPct val="0"/>
              </a:spcAft>
              <a:buChar char="»"/>
              <a:defRPr kumimoji="1" sz="2000">
                <a:solidFill>
                  <a:schemeClr val="tx1"/>
                </a:solidFill>
                <a:latin typeface="굴림" charset="-127"/>
                <a:ea typeface="굴림" charset="-127"/>
              </a:defRPr>
            </a:lvl6pPr>
            <a:lvl7pPr marL="2971800" indent="-228600" eaLnBrk="0" fontAlgn="base" hangingPunct="0">
              <a:spcBef>
                <a:spcPct val="20000"/>
              </a:spcBef>
              <a:spcAft>
                <a:spcPct val="0"/>
              </a:spcAft>
              <a:buChar char="»"/>
              <a:defRPr kumimoji="1" sz="2000">
                <a:solidFill>
                  <a:schemeClr val="tx1"/>
                </a:solidFill>
                <a:latin typeface="굴림" charset="-127"/>
                <a:ea typeface="굴림" charset="-127"/>
              </a:defRPr>
            </a:lvl7pPr>
            <a:lvl8pPr marL="3429000" indent="-228600" eaLnBrk="0" fontAlgn="base" hangingPunct="0">
              <a:spcBef>
                <a:spcPct val="20000"/>
              </a:spcBef>
              <a:spcAft>
                <a:spcPct val="0"/>
              </a:spcAft>
              <a:buChar char="»"/>
              <a:defRPr kumimoji="1" sz="2000">
                <a:solidFill>
                  <a:schemeClr val="tx1"/>
                </a:solidFill>
                <a:latin typeface="굴림" charset="-127"/>
                <a:ea typeface="굴림" charset="-127"/>
              </a:defRPr>
            </a:lvl8pPr>
            <a:lvl9pPr marL="3886200" indent="-228600" eaLnBrk="0" fontAlgn="base" hangingPunct="0">
              <a:spcBef>
                <a:spcPct val="20000"/>
              </a:spcBef>
              <a:spcAft>
                <a:spcPct val="0"/>
              </a:spcAft>
              <a:buChar char="»"/>
              <a:defRPr kumimoji="1" sz="2000">
                <a:solidFill>
                  <a:schemeClr val="tx1"/>
                </a:solidFill>
                <a:latin typeface="굴림" charset="-127"/>
                <a:ea typeface="굴림" charset="-127"/>
              </a:defRPr>
            </a:lvl9pPr>
          </a:lstStyle>
          <a:p>
            <a:pPr eaLnBrk="1" fontAlgn="auto" hangingPunct="1">
              <a:spcBef>
                <a:spcPct val="0"/>
              </a:spcBef>
              <a:spcAft>
                <a:spcPts val="0"/>
              </a:spcAft>
              <a:buFontTx/>
              <a:buNone/>
            </a:pPr>
            <a:r>
              <a:rPr lang="en-US" altLang="ko-KR" sz="1200" smtClean="0">
                <a:latin typeface="Times New Roman" panose="02020603050405020304" pitchFamily="18" charset="0"/>
                <a:ea typeface="LG Smart_H Regular" panose="020B0600000101010101" pitchFamily="34" charset="-127"/>
                <a:cs typeface="Times New Roman" panose="02020603050405020304" pitchFamily="18" charset="0"/>
              </a:rPr>
              <a:t>54. </a:t>
            </a:r>
            <a:r>
              <a:rPr lang="vi-VN" altLang="ko-KR" sz="1200" dirty="0">
                <a:latin typeface="Times New Roman" panose="02020603050405020304" pitchFamily="18" charset="0"/>
                <a:ea typeface="LG Smart_H Regular" panose="020B0600000101010101" pitchFamily="34" charset="-127"/>
                <a:cs typeface="Times New Roman" panose="02020603050405020304" pitchFamily="18" charset="0"/>
              </a:rPr>
              <a:t>Điều gì không phải là đặc tính của van ống</a:t>
            </a:r>
            <a:r>
              <a:rPr lang="ko-KR" altLang="en-US" sz="1200" dirty="0">
                <a:latin typeface="Times New Roman" panose="02020603050405020304" pitchFamily="18" charset="0"/>
                <a:ea typeface="LG Smart_H Regular" panose="020B0600000101010101" pitchFamily="34" charset="-127"/>
                <a:cs typeface="Times New Roman" panose="02020603050405020304" pitchFamily="18" charset="0"/>
              </a:rPr>
              <a:t> </a:t>
            </a:r>
            <a:r>
              <a:rPr lang="en-US" altLang="ko-KR" sz="1200" dirty="0">
                <a:latin typeface="Times New Roman" panose="02020603050405020304" pitchFamily="18" charset="0"/>
                <a:ea typeface="LG Smart_H Regular" panose="020B0600000101010101" pitchFamily="34" charset="-127"/>
                <a:cs typeface="Times New Roman" panose="02020603050405020304" pitchFamily="18" charset="0"/>
              </a:rPr>
              <a:t>?        </a:t>
            </a:r>
          </a:p>
          <a:p>
            <a:pPr eaLnBrk="1" fontAlgn="auto" hangingPunct="1">
              <a:spcBef>
                <a:spcPct val="0"/>
              </a:spcBef>
              <a:spcAft>
                <a:spcPts val="0"/>
              </a:spcAft>
              <a:buFontTx/>
              <a:buNone/>
            </a:pPr>
            <a:r>
              <a:rPr lang="en-US" altLang="ko-KR" sz="1200" dirty="0">
                <a:latin typeface="Times New Roman" panose="02020603050405020304" pitchFamily="18" charset="0"/>
                <a:ea typeface="LG Smart_H Regular" panose="020B0600000101010101" pitchFamily="34" charset="-127"/>
                <a:cs typeface="Times New Roman" panose="02020603050405020304" pitchFamily="18" charset="0"/>
              </a:rPr>
              <a:t> </a:t>
            </a:r>
          </a:p>
          <a:p>
            <a:pPr eaLnBrk="1" fontAlgn="auto" hangingPunct="1">
              <a:spcBef>
                <a:spcPct val="0"/>
              </a:spcBef>
              <a:spcAft>
                <a:spcPts val="0"/>
              </a:spcAft>
              <a:buFontTx/>
              <a:buNone/>
            </a:pPr>
            <a:r>
              <a:rPr lang="en-US" altLang="ko-KR" sz="1200">
                <a:latin typeface="Times New Roman" panose="02020603050405020304" pitchFamily="18" charset="0"/>
                <a:ea typeface="LG Smart_H Regular" panose="020B0600000101010101" pitchFamily="34" charset="-127"/>
                <a:cs typeface="Times New Roman" panose="02020603050405020304" pitchFamily="18" charset="0"/>
              </a:rPr>
              <a:t> </a:t>
            </a:r>
            <a:r>
              <a:rPr lang="en-US" altLang="ko-KR" sz="1200" smtClean="0">
                <a:latin typeface="Times New Roman" panose="02020603050405020304" pitchFamily="18" charset="0"/>
                <a:ea typeface="LG Smart_H Regular" panose="020B0600000101010101" pitchFamily="34" charset="-127"/>
                <a:cs typeface="Times New Roman" panose="02020603050405020304" pitchFamily="18" charset="0"/>
              </a:rPr>
              <a:t>A </a:t>
            </a:r>
            <a:r>
              <a:rPr lang="vi-VN" altLang="ko-KR" sz="1200" dirty="0">
                <a:latin typeface="Times New Roman" panose="02020603050405020304" pitchFamily="18" charset="0"/>
                <a:ea typeface="LG Smart_H Regular" panose="020B0600000101010101" pitchFamily="34" charset="-127"/>
                <a:cs typeface="Times New Roman" panose="02020603050405020304" pitchFamily="18" charset="0"/>
              </a:rPr>
              <a:t>Lực vận hành của van nhỏ</a:t>
            </a:r>
            <a:endParaRPr lang="en-US" altLang="ko-KR" sz="1200" dirty="0">
              <a:latin typeface="Times New Roman" panose="02020603050405020304" pitchFamily="18" charset="0"/>
              <a:ea typeface="LG Smart_H Regular" panose="020B0600000101010101" pitchFamily="34" charset="-127"/>
              <a:cs typeface="Times New Roman" panose="02020603050405020304" pitchFamily="18" charset="0"/>
            </a:endParaRPr>
          </a:p>
          <a:p>
            <a:pPr eaLnBrk="1" fontAlgn="auto" hangingPunct="1">
              <a:spcBef>
                <a:spcPct val="0"/>
              </a:spcBef>
              <a:spcAft>
                <a:spcPts val="0"/>
              </a:spcAft>
              <a:buFontTx/>
              <a:buNone/>
            </a:pPr>
            <a:r>
              <a:rPr lang="ko-KR" altLang="en-US" sz="1200">
                <a:latin typeface="Times New Roman" panose="02020603050405020304" pitchFamily="18" charset="0"/>
                <a:ea typeface="LG Smart_H Regular" panose="020B0600000101010101" pitchFamily="34" charset="-127"/>
                <a:cs typeface="Times New Roman" panose="02020603050405020304" pitchFamily="18" charset="0"/>
              </a:rPr>
              <a:t> </a:t>
            </a:r>
            <a:r>
              <a:rPr lang="en-US" altLang="ko-KR" sz="1200" smtClean="0">
                <a:latin typeface="Times New Roman" panose="02020603050405020304" pitchFamily="18" charset="0"/>
                <a:ea typeface="LG Smart_H Regular" panose="020B0600000101010101" pitchFamily="34" charset="-127"/>
                <a:cs typeface="Times New Roman" panose="02020603050405020304" pitchFamily="18" charset="0"/>
              </a:rPr>
              <a:t>B</a:t>
            </a:r>
            <a:r>
              <a:rPr lang="ko-KR" altLang="en-US" sz="1200" smtClean="0">
                <a:latin typeface="Times New Roman" panose="02020603050405020304" pitchFamily="18" charset="0"/>
                <a:ea typeface="LG Smart_H Regular" panose="020B0600000101010101" pitchFamily="34" charset="-127"/>
                <a:cs typeface="Times New Roman" panose="02020603050405020304" pitchFamily="18" charset="0"/>
              </a:rPr>
              <a:t> </a:t>
            </a:r>
            <a:r>
              <a:rPr lang="vi-VN" altLang="ko-KR" sz="1200" dirty="0">
                <a:latin typeface="Times New Roman" panose="02020603050405020304" pitchFamily="18" charset="0"/>
                <a:ea typeface="LG Smart_H Regular" panose="020B0600000101010101" pitchFamily="34" charset="-127"/>
                <a:cs typeface="Times New Roman" panose="02020603050405020304" pitchFamily="18" charset="0"/>
              </a:rPr>
              <a:t>Phù hợp việc ứng dụng áp suất cao và van tự động</a:t>
            </a:r>
            <a:endParaRPr lang="en-US" altLang="ko-KR" sz="1200" dirty="0">
              <a:latin typeface="Times New Roman" panose="02020603050405020304" pitchFamily="18" charset="0"/>
              <a:ea typeface="LG Smart_H Regular" panose="020B0600000101010101" pitchFamily="34" charset="-127"/>
              <a:cs typeface="Times New Roman" panose="02020603050405020304" pitchFamily="18" charset="0"/>
            </a:endParaRPr>
          </a:p>
          <a:p>
            <a:pPr eaLnBrk="1" fontAlgn="auto" hangingPunct="1">
              <a:spcBef>
                <a:spcPct val="0"/>
              </a:spcBef>
              <a:spcAft>
                <a:spcPts val="0"/>
              </a:spcAft>
              <a:buFontTx/>
              <a:buNone/>
            </a:pPr>
            <a:r>
              <a:rPr lang="ko-KR" altLang="en-US" sz="1200">
                <a:latin typeface="Times New Roman" panose="02020603050405020304" pitchFamily="18" charset="0"/>
                <a:ea typeface="LG Smart_H Regular" panose="020B0600000101010101" pitchFamily="34" charset="-127"/>
                <a:cs typeface="Times New Roman" panose="02020603050405020304" pitchFamily="18" charset="0"/>
              </a:rPr>
              <a:t> </a:t>
            </a:r>
            <a:r>
              <a:rPr lang="en-US" altLang="ko-KR" sz="1200" smtClean="0">
                <a:latin typeface="Times New Roman" panose="02020603050405020304" pitchFamily="18" charset="0"/>
                <a:ea typeface="LG Smart_H Regular" panose="020B0600000101010101" pitchFamily="34" charset="-127"/>
                <a:cs typeface="Times New Roman" panose="02020603050405020304" pitchFamily="18" charset="0"/>
              </a:rPr>
              <a:t>C</a:t>
            </a:r>
            <a:r>
              <a:rPr lang="ko-KR" altLang="en-US" sz="1200" smtClean="0">
                <a:latin typeface="Times New Roman" panose="02020603050405020304" pitchFamily="18" charset="0"/>
                <a:ea typeface="LG Smart_H Regular" panose="020B0600000101010101" pitchFamily="34" charset="-127"/>
                <a:cs typeface="Times New Roman" panose="02020603050405020304" pitchFamily="18" charset="0"/>
              </a:rPr>
              <a:t> </a:t>
            </a:r>
            <a:r>
              <a:rPr lang="vi-VN" altLang="ko-KR" sz="1200" dirty="0">
                <a:latin typeface="Times New Roman" panose="02020603050405020304" pitchFamily="18" charset="0"/>
                <a:ea typeface="LG Smart_H Regular" panose="020B0600000101010101" pitchFamily="34" charset="-127"/>
                <a:cs typeface="Times New Roman" panose="02020603050405020304" pitchFamily="18" charset="0"/>
              </a:rPr>
              <a:t>Cấu trúc đơn giản và dễ chế tác độ chính xác cao</a:t>
            </a:r>
            <a:endParaRPr lang="en-US" altLang="ko-KR" sz="1200" dirty="0">
              <a:latin typeface="Times New Roman" panose="02020603050405020304" pitchFamily="18" charset="0"/>
              <a:ea typeface="LG Smart_H Regular" panose="020B0600000101010101" pitchFamily="34" charset="-127"/>
              <a:cs typeface="Times New Roman" panose="02020603050405020304" pitchFamily="18" charset="0"/>
            </a:endParaRPr>
          </a:p>
          <a:p>
            <a:pPr eaLnBrk="1" fontAlgn="auto" hangingPunct="1">
              <a:spcBef>
                <a:spcPct val="0"/>
              </a:spcBef>
              <a:spcAft>
                <a:spcPts val="0"/>
              </a:spcAft>
              <a:buFontTx/>
              <a:buNone/>
            </a:pPr>
            <a:r>
              <a:rPr lang="ko-KR" altLang="en-US" sz="1200">
                <a:latin typeface="Times New Roman" panose="02020603050405020304" pitchFamily="18" charset="0"/>
                <a:ea typeface="LG Smart_H Regular" panose="020B0600000101010101" pitchFamily="34" charset="-127"/>
                <a:cs typeface="Times New Roman" panose="02020603050405020304" pitchFamily="18" charset="0"/>
              </a:rPr>
              <a:t> </a:t>
            </a:r>
            <a:r>
              <a:rPr lang="en-US" altLang="ko-KR" sz="1200" smtClean="0">
                <a:latin typeface="Times New Roman" panose="02020603050405020304" pitchFamily="18" charset="0"/>
                <a:ea typeface="LG Smart_H Regular" panose="020B0600000101010101" pitchFamily="34" charset="-127"/>
                <a:cs typeface="Times New Roman" panose="02020603050405020304" pitchFamily="18" charset="0"/>
              </a:rPr>
              <a:t>D</a:t>
            </a:r>
            <a:r>
              <a:rPr lang="ko-KR" altLang="en-US" sz="1200" smtClean="0">
                <a:latin typeface="Times New Roman" panose="02020603050405020304" pitchFamily="18" charset="0"/>
                <a:ea typeface="LG Smart_H Regular" panose="020B0600000101010101" pitchFamily="34" charset="-127"/>
                <a:cs typeface="Times New Roman" panose="02020603050405020304" pitchFamily="18" charset="0"/>
              </a:rPr>
              <a:t> </a:t>
            </a:r>
            <a:r>
              <a:rPr lang="vi-VN" altLang="ko-KR" sz="1200" dirty="0">
                <a:latin typeface="Times New Roman" panose="02020603050405020304" pitchFamily="18" charset="0"/>
                <a:ea typeface="LG Smart_H Regular" panose="020B0600000101010101" pitchFamily="34" charset="-127"/>
                <a:cs typeface="Times New Roman" panose="02020603050405020304" pitchFamily="18" charset="0"/>
              </a:rPr>
              <a:t>Quãng đường di chuyển của bộ phận chuyển động ngắn nên tốc độ đóng mở nhanh</a:t>
            </a:r>
            <a:endParaRPr lang="ko-KR" altLang="en-US" sz="1200" dirty="0">
              <a:latin typeface="Times New Roman" panose="02020603050405020304" pitchFamily="18" charset="0"/>
              <a:ea typeface="LG Smart_H Regular" panose="020B0600000101010101" pitchFamily="34" charset="-127"/>
              <a:cs typeface="Times New Roman" panose="02020603050405020304" pitchFamily="18" charset="0"/>
            </a:endParaRPr>
          </a:p>
        </p:txBody>
      </p:sp>
      <p:grpSp>
        <p:nvGrpSpPr>
          <p:cNvPr id="2" name="Group 1"/>
          <p:cNvGrpSpPr/>
          <p:nvPr/>
        </p:nvGrpSpPr>
        <p:grpSpPr>
          <a:xfrm>
            <a:off x="3441700" y="844476"/>
            <a:ext cx="3111500" cy="2308324"/>
            <a:chOff x="3441700" y="858205"/>
            <a:chExt cx="3111500" cy="2308325"/>
          </a:xfrm>
        </p:grpSpPr>
        <p:sp>
          <p:nvSpPr>
            <p:cNvPr id="13" name="Rectangle 33"/>
            <p:cNvSpPr>
              <a:spLocks noChangeArrowheads="1"/>
            </p:cNvSpPr>
            <p:nvPr/>
          </p:nvSpPr>
          <p:spPr bwMode="auto">
            <a:xfrm>
              <a:off x="3441700" y="858205"/>
              <a:ext cx="3111500" cy="230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900">
                  <a:solidFill>
                    <a:schemeClr val="tx1"/>
                  </a:solidFill>
                  <a:latin typeface="돋움" pitchFamily="50" charset="-127"/>
                  <a:ea typeface="돋움" pitchFamily="50" charset="-127"/>
                </a:defRPr>
              </a:lvl1pPr>
              <a:lvl2pPr marL="742950" indent="-285750" eaLnBrk="0" hangingPunct="0">
                <a:defRPr kumimoji="1" sz="900">
                  <a:solidFill>
                    <a:schemeClr val="tx1"/>
                  </a:solidFill>
                  <a:latin typeface="돋움" pitchFamily="50" charset="-127"/>
                  <a:ea typeface="돋움" pitchFamily="50" charset="-127"/>
                </a:defRPr>
              </a:lvl2pPr>
              <a:lvl3pPr marL="1143000" indent="-228600" eaLnBrk="0" hangingPunct="0">
                <a:defRPr kumimoji="1" sz="900">
                  <a:solidFill>
                    <a:schemeClr val="tx1"/>
                  </a:solidFill>
                  <a:latin typeface="돋움" pitchFamily="50" charset="-127"/>
                  <a:ea typeface="돋움" pitchFamily="50" charset="-127"/>
                </a:defRPr>
              </a:lvl3pPr>
              <a:lvl4pPr marL="1600200" indent="-228600" eaLnBrk="0" hangingPunct="0">
                <a:defRPr kumimoji="1" sz="900">
                  <a:solidFill>
                    <a:schemeClr val="tx1"/>
                  </a:solidFill>
                  <a:latin typeface="돋움" pitchFamily="50" charset="-127"/>
                  <a:ea typeface="돋움" pitchFamily="50" charset="-127"/>
                </a:defRPr>
              </a:lvl4pPr>
              <a:lvl5pPr marL="2057400" indent="-228600" eaLnBrk="0" hangingPunct="0">
                <a:defRPr kumimoji="1" sz="900">
                  <a:solidFill>
                    <a:schemeClr val="tx1"/>
                  </a:solidFill>
                  <a:latin typeface="돋움" pitchFamily="50" charset="-127"/>
                  <a:ea typeface="돋움" pitchFamily="50" charset="-127"/>
                </a:defRPr>
              </a:lvl5pPr>
              <a:lvl6pPr marL="2514600" indent="-228600" eaLnBrk="0" fontAlgn="base" hangingPunct="0">
                <a:spcBef>
                  <a:spcPct val="0"/>
                </a:spcBef>
                <a:spcAft>
                  <a:spcPct val="0"/>
                </a:spcAft>
                <a:defRPr kumimoji="1" sz="900">
                  <a:solidFill>
                    <a:schemeClr val="tx1"/>
                  </a:solidFill>
                  <a:latin typeface="돋움" pitchFamily="50" charset="-127"/>
                  <a:ea typeface="돋움" pitchFamily="50" charset="-127"/>
                </a:defRPr>
              </a:lvl6pPr>
              <a:lvl7pPr marL="2971800" indent="-228600" eaLnBrk="0" fontAlgn="base" hangingPunct="0">
                <a:spcBef>
                  <a:spcPct val="0"/>
                </a:spcBef>
                <a:spcAft>
                  <a:spcPct val="0"/>
                </a:spcAft>
                <a:defRPr kumimoji="1" sz="900">
                  <a:solidFill>
                    <a:schemeClr val="tx1"/>
                  </a:solidFill>
                  <a:latin typeface="돋움" pitchFamily="50" charset="-127"/>
                  <a:ea typeface="돋움" pitchFamily="50" charset="-127"/>
                </a:defRPr>
              </a:lvl7pPr>
              <a:lvl8pPr marL="3429000" indent="-228600" eaLnBrk="0" fontAlgn="base" hangingPunct="0">
                <a:spcBef>
                  <a:spcPct val="0"/>
                </a:spcBef>
                <a:spcAft>
                  <a:spcPct val="0"/>
                </a:spcAft>
                <a:defRPr kumimoji="1" sz="900">
                  <a:solidFill>
                    <a:schemeClr val="tx1"/>
                  </a:solidFill>
                  <a:latin typeface="돋움" pitchFamily="50" charset="-127"/>
                  <a:ea typeface="돋움" pitchFamily="50" charset="-127"/>
                </a:defRPr>
              </a:lvl8pPr>
              <a:lvl9pPr marL="3886200" indent="-228600" eaLnBrk="0" fontAlgn="base" hangingPunct="0">
                <a:spcBef>
                  <a:spcPct val="0"/>
                </a:spcBef>
                <a:spcAft>
                  <a:spcPct val="0"/>
                </a:spcAft>
                <a:defRPr kumimoji="1" sz="900">
                  <a:solidFill>
                    <a:schemeClr val="tx1"/>
                  </a:solidFill>
                  <a:latin typeface="돋움" pitchFamily="50" charset="-127"/>
                  <a:ea typeface="돋움" pitchFamily="50" charset="-127"/>
                </a:defRPr>
              </a:lvl9pPr>
            </a:lstStyle>
            <a:p>
              <a:pPr eaLnBrk="1" hangingPunct="1"/>
              <a:r>
                <a:rPr lang="en-US" altLang="ko-KR" sz="1200">
                  <a:latin typeface="Times New Roman" panose="02020603050405020304" pitchFamily="18" charset="0"/>
                  <a:ea typeface="LG Smart_H Regular" panose="020B0600000101010101" pitchFamily="34" charset="-127"/>
                  <a:cs typeface="Times New Roman" panose="02020603050405020304" pitchFamily="18" charset="0"/>
                </a:rPr>
                <a:t>55. </a:t>
              </a:r>
              <a:r>
                <a:rPr lang="vi-VN" altLang="ko-KR" sz="1200" dirty="0">
                  <a:latin typeface="Times New Roman" panose="02020603050405020304" pitchFamily="18" charset="0"/>
                  <a:ea typeface="LG Smart_H Regular" panose="020B0600000101010101" pitchFamily="34" charset="-127"/>
                  <a:cs typeface="Times New Roman" panose="02020603050405020304" pitchFamily="18" charset="0"/>
                </a:rPr>
                <a:t>Xem xét về cấu trúc của xi lanh khí nén bộ phận nào sử dụng với mục đích ngăn rò rỉ dầu  bên trong và tránh thâm nhập dị vật từ bên ngoài</a:t>
              </a:r>
              <a:r>
                <a:rPr lang="en-US" altLang="ko-KR" sz="1200" dirty="0">
                  <a:latin typeface="Times New Roman" panose="02020603050405020304" pitchFamily="18" charset="0"/>
                  <a:ea typeface="LG Smart_H Regular" panose="020B0600000101010101" pitchFamily="34" charset="-127"/>
                  <a:cs typeface="Times New Roman" panose="02020603050405020304" pitchFamily="18" charset="0"/>
                </a:rPr>
                <a:t>?    </a:t>
              </a:r>
            </a:p>
            <a:p>
              <a:pPr eaLnBrk="1" hangingPunct="1"/>
              <a:r>
                <a:rPr lang="en-US" altLang="ko-KR" sz="1200" dirty="0">
                  <a:latin typeface="Times New Roman" panose="02020603050405020304" pitchFamily="18" charset="0"/>
                  <a:ea typeface="LG Smart_H Regular" panose="020B0600000101010101" pitchFamily="34" charset="-127"/>
                  <a:cs typeface="Times New Roman" panose="02020603050405020304" pitchFamily="18" charset="0"/>
                </a:rPr>
                <a:t> </a:t>
              </a:r>
            </a:p>
            <a:p>
              <a:pPr eaLnBrk="1" hangingPunct="1"/>
              <a:endParaRPr lang="en-US" altLang="ko-KR" sz="1200" dirty="0">
                <a:latin typeface="Times New Roman" panose="02020603050405020304" pitchFamily="18" charset="0"/>
                <a:ea typeface="LG Smart_H Regular" panose="020B0600000101010101" pitchFamily="34" charset="-127"/>
                <a:cs typeface="Times New Roman" panose="02020603050405020304" pitchFamily="18" charset="0"/>
              </a:endParaRPr>
            </a:p>
            <a:p>
              <a:pPr eaLnBrk="1" hangingPunct="1"/>
              <a:endParaRPr lang="en-US" altLang="ko-KR" sz="1200" dirty="0">
                <a:latin typeface="Times New Roman" panose="02020603050405020304" pitchFamily="18" charset="0"/>
                <a:ea typeface="LG Smart_H Regular" panose="020B0600000101010101" pitchFamily="34" charset="-127"/>
                <a:cs typeface="Times New Roman" panose="02020603050405020304" pitchFamily="18" charset="0"/>
              </a:endParaRPr>
            </a:p>
            <a:p>
              <a:pPr eaLnBrk="1" hangingPunct="1"/>
              <a:endParaRPr lang="en-US" altLang="ko-KR" sz="1200" dirty="0">
                <a:latin typeface="Times New Roman" panose="02020603050405020304" pitchFamily="18" charset="0"/>
                <a:ea typeface="LG Smart_H Regular" panose="020B0600000101010101" pitchFamily="34" charset="-127"/>
                <a:cs typeface="Times New Roman" panose="02020603050405020304" pitchFamily="18" charset="0"/>
              </a:endParaRPr>
            </a:p>
            <a:p>
              <a:pPr eaLnBrk="1" hangingPunct="1"/>
              <a:endParaRPr lang="en-US" altLang="ko-KR" sz="1200" dirty="0">
                <a:latin typeface="Times New Roman" panose="02020603050405020304" pitchFamily="18" charset="0"/>
                <a:ea typeface="LG Smart_H Regular" panose="020B0600000101010101" pitchFamily="34" charset="-127"/>
                <a:cs typeface="Times New Roman" panose="02020603050405020304" pitchFamily="18" charset="0"/>
              </a:endParaRPr>
            </a:p>
            <a:p>
              <a:pPr eaLnBrk="1" hangingPunct="1"/>
              <a:endParaRPr lang="en-US" altLang="ko-KR" sz="1200" dirty="0">
                <a:latin typeface="Times New Roman" panose="02020603050405020304" pitchFamily="18" charset="0"/>
                <a:ea typeface="LG Smart_H Regular" panose="020B0600000101010101" pitchFamily="34" charset="-127"/>
                <a:cs typeface="Times New Roman" panose="02020603050405020304" pitchFamily="18" charset="0"/>
              </a:endParaRPr>
            </a:p>
            <a:p>
              <a:pPr eaLnBrk="1" hangingPunct="1"/>
              <a:r>
                <a:rPr lang="en-US" altLang="ko-KR" sz="1200">
                  <a:latin typeface="Times New Roman" panose="02020603050405020304" pitchFamily="18" charset="0"/>
                  <a:ea typeface="LG Smart_H Regular" panose="020B0600000101010101" pitchFamily="34" charset="-127"/>
                  <a:cs typeface="Times New Roman" panose="02020603050405020304" pitchFamily="18" charset="0"/>
                </a:rPr>
                <a:t> </a:t>
              </a:r>
              <a:r>
                <a:rPr lang="en-US" altLang="ko-KR" sz="1200" smtClean="0">
                  <a:latin typeface="Times New Roman" panose="02020603050405020304" pitchFamily="18" charset="0"/>
                  <a:ea typeface="LG Smart_H Regular" panose="020B0600000101010101" pitchFamily="34" charset="-127"/>
                  <a:cs typeface="Times New Roman" panose="02020603050405020304" pitchFamily="18" charset="0"/>
                </a:rPr>
                <a:t>A. </a:t>
              </a:r>
              <a:r>
                <a:rPr lang="vi-VN" altLang="ko-KR" sz="1200" dirty="0">
                  <a:latin typeface="Times New Roman" panose="02020603050405020304" pitchFamily="18" charset="0"/>
                  <a:ea typeface="LG Smart_H Regular" panose="020B0600000101010101" pitchFamily="34" charset="-127"/>
                  <a:cs typeface="Times New Roman" panose="02020603050405020304" pitchFamily="18" charset="0"/>
                </a:rPr>
                <a:t>Buồng </a:t>
              </a:r>
              <a:r>
                <a:rPr lang="vi-VN" altLang="ko-KR" sz="1200">
                  <a:latin typeface="Times New Roman" panose="02020603050405020304" pitchFamily="18" charset="0"/>
                  <a:ea typeface="LG Smart_H Regular" panose="020B0600000101010101" pitchFamily="34" charset="-127"/>
                  <a:cs typeface="Times New Roman" panose="02020603050405020304" pitchFamily="18" charset="0"/>
                </a:rPr>
                <a:t>piston</a:t>
              </a:r>
              <a:r>
                <a:rPr lang="ko-KR" altLang="en-US" sz="1200">
                  <a:latin typeface="Times New Roman" panose="02020603050405020304" pitchFamily="18" charset="0"/>
                  <a:ea typeface="LG Smart_H Regular" panose="020B0600000101010101" pitchFamily="34" charset="-127"/>
                  <a:cs typeface="Times New Roman" panose="02020603050405020304" pitchFamily="18" charset="0"/>
                </a:rPr>
                <a:t>          </a:t>
              </a:r>
              <a:r>
                <a:rPr lang="en-US" altLang="ko-KR" sz="1200" smtClean="0">
                  <a:latin typeface="Times New Roman" panose="02020603050405020304" pitchFamily="18" charset="0"/>
                  <a:ea typeface="LG Smart_H Regular" panose="020B0600000101010101" pitchFamily="34" charset="-127"/>
                  <a:cs typeface="Times New Roman" panose="02020603050405020304" pitchFamily="18" charset="0"/>
                </a:rPr>
                <a:t>B.</a:t>
              </a:r>
              <a:r>
                <a:rPr lang="ko-KR" altLang="en-US" sz="1200" smtClean="0">
                  <a:latin typeface="Times New Roman" panose="02020603050405020304" pitchFamily="18" charset="0"/>
                  <a:ea typeface="LG Smart_H Regular" panose="020B0600000101010101" pitchFamily="34" charset="-127"/>
                  <a:cs typeface="Times New Roman" panose="02020603050405020304" pitchFamily="18" charset="0"/>
                </a:rPr>
                <a:t> </a:t>
              </a:r>
              <a:r>
                <a:rPr lang="vi-VN" altLang="ko-KR" sz="1200" dirty="0">
                  <a:latin typeface="Times New Roman" panose="02020603050405020304" pitchFamily="18" charset="0"/>
                  <a:ea typeface="LG Smart_H Regular" panose="020B0600000101010101" pitchFamily="34" charset="-127"/>
                  <a:cs typeface="Times New Roman" panose="02020603050405020304" pitchFamily="18" charset="0"/>
                </a:rPr>
                <a:t>Rod cover</a:t>
              </a:r>
              <a:endParaRPr lang="ko-KR" altLang="en-US" sz="1200" dirty="0">
                <a:latin typeface="Times New Roman" panose="02020603050405020304" pitchFamily="18" charset="0"/>
                <a:ea typeface="LG Smart_H Regular" panose="020B0600000101010101" pitchFamily="34" charset="-127"/>
                <a:cs typeface="Times New Roman" panose="02020603050405020304" pitchFamily="18" charset="0"/>
              </a:endParaRPr>
            </a:p>
            <a:p>
              <a:pPr eaLnBrk="1" hangingPunct="1"/>
              <a:r>
                <a:rPr lang="ko-KR" altLang="en-US" sz="1200">
                  <a:latin typeface="Times New Roman" panose="02020603050405020304" pitchFamily="18" charset="0"/>
                  <a:ea typeface="LG Smart_H Regular" panose="020B0600000101010101" pitchFamily="34" charset="-127"/>
                  <a:cs typeface="Times New Roman" panose="02020603050405020304" pitchFamily="18" charset="0"/>
                </a:rPr>
                <a:t> </a:t>
              </a:r>
              <a:r>
                <a:rPr lang="en-US" altLang="ko-KR" sz="1200" smtClean="0">
                  <a:latin typeface="Times New Roman" panose="02020603050405020304" pitchFamily="18" charset="0"/>
                  <a:ea typeface="LG Smart_H Regular" panose="020B0600000101010101" pitchFamily="34" charset="-127"/>
                  <a:cs typeface="Times New Roman" panose="02020603050405020304" pitchFamily="18" charset="0"/>
                </a:rPr>
                <a:t>C.</a:t>
              </a:r>
              <a:r>
                <a:rPr lang="ko-KR" altLang="en-US" sz="1200" smtClean="0">
                  <a:latin typeface="Times New Roman" panose="02020603050405020304" pitchFamily="18" charset="0"/>
                  <a:ea typeface="LG Smart_H Regular" panose="020B0600000101010101" pitchFamily="34" charset="-127"/>
                  <a:cs typeface="Times New Roman" panose="02020603050405020304" pitchFamily="18" charset="0"/>
                </a:rPr>
                <a:t> </a:t>
              </a:r>
              <a:r>
                <a:rPr lang="vi-VN" altLang="ko-KR" sz="1200" dirty="0">
                  <a:latin typeface="Times New Roman" panose="02020603050405020304" pitchFamily="18" charset="0"/>
                  <a:ea typeface="LG Smart_H Regular" panose="020B0600000101010101" pitchFamily="34" charset="-127"/>
                  <a:cs typeface="Times New Roman" panose="02020603050405020304" pitchFamily="18" charset="0"/>
                </a:rPr>
                <a:t>Vòng làm </a:t>
              </a:r>
              <a:r>
                <a:rPr lang="vi-VN" altLang="ko-KR" sz="1200">
                  <a:latin typeface="Times New Roman" panose="02020603050405020304" pitchFamily="18" charset="0"/>
                  <a:ea typeface="LG Smart_H Regular" panose="020B0600000101010101" pitchFamily="34" charset="-127"/>
                  <a:cs typeface="Times New Roman" panose="02020603050405020304" pitchFamily="18" charset="0"/>
                </a:rPr>
                <a:t>kín</a:t>
              </a:r>
              <a:r>
                <a:rPr lang="ko-KR" altLang="en-US" sz="1200">
                  <a:latin typeface="Times New Roman" panose="02020603050405020304" pitchFamily="18" charset="0"/>
                  <a:ea typeface="LG Smart_H Regular" panose="020B0600000101010101" pitchFamily="34" charset="-127"/>
                  <a:cs typeface="Times New Roman" panose="02020603050405020304" pitchFamily="18" charset="0"/>
                </a:rPr>
                <a:t>    </a:t>
              </a:r>
              <a:r>
                <a:rPr lang="ko-KR" altLang="en-US" sz="1200" smtClean="0">
                  <a:latin typeface="Times New Roman" panose="02020603050405020304" pitchFamily="18" charset="0"/>
                  <a:ea typeface="LG Smart_H Regular" panose="020B0600000101010101" pitchFamily="34" charset="-127"/>
                  <a:cs typeface="Times New Roman" panose="02020603050405020304" pitchFamily="18" charset="0"/>
                </a:rPr>
                <a:t>      </a:t>
              </a:r>
              <a:r>
                <a:rPr lang="en-US" altLang="ko-KR" sz="1200" smtClean="0">
                  <a:latin typeface="Times New Roman" panose="02020603050405020304" pitchFamily="18" charset="0"/>
                  <a:ea typeface="LG Smart_H Regular" panose="020B0600000101010101" pitchFamily="34" charset="-127"/>
                  <a:cs typeface="Times New Roman" panose="02020603050405020304" pitchFamily="18" charset="0"/>
                </a:rPr>
                <a:t>D.</a:t>
              </a:r>
              <a:r>
                <a:rPr lang="ko-KR" altLang="en-US" sz="1200" smtClean="0">
                  <a:latin typeface="Times New Roman" panose="02020603050405020304" pitchFamily="18" charset="0"/>
                  <a:ea typeface="LG Smart_H Regular" panose="020B0600000101010101" pitchFamily="34" charset="-127"/>
                  <a:cs typeface="Times New Roman" panose="02020603050405020304" pitchFamily="18" charset="0"/>
                </a:rPr>
                <a:t> </a:t>
              </a:r>
              <a:r>
                <a:rPr lang="vi-VN" altLang="ko-KR" sz="1200">
                  <a:latin typeface="Times New Roman" panose="02020603050405020304" pitchFamily="18" charset="0"/>
                  <a:ea typeface="LG Smart_H Regular" panose="020B0600000101010101" pitchFamily="34" charset="-127"/>
                  <a:cs typeface="Times New Roman" panose="02020603050405020304" pitchFamily="18" charset="0"/>
                </a:rPr>
                <a:t>Scrapping </a:t>
              </a:r>
              <a:r>
                <a:rPr lang="vi-VN" altLang="ko-KR" sz="1200" smtClean="0">
                  <a:latin typeface="Times New Roman" panose="02020603050405020304" pitchFamily="18" charset="0"/>
                  <a:ea typeface="LG Smart_H Regular" panose="020B0600000101010101" pitchFamily="34" charset="-127"/>
                  <a:cs typeface="Times New Roman" panose="02020603050405020304" pitchFamily="18" charset="0"/>
                </a:rPr>
                <a:t>ring</a:t>
              </a:r>
              <a:endParaRPr lang="ko-KR" altLang="en-US" sz="1200" dirty="0">
                <a:latin typeface="Times New Roman" panose="02020603050405020304" pitchFamily="18" charset="0"/>
                <a:ea typeface="LG Smart_H Regular" panose="020B0600000101010101" pitchFamily="34" charset="-127"/>
                <a:cs typeface="Times New Roman" panose="02020603050405020304" pitchFamily="18" charset="0"/>
              </a:endParaRPr>
            </a:p>
          </p:txBody>
        </p:sp>
        <p:pic>
          <p:nvPicPr>
            <p:cNvPr id="14" name="Picture 3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9739" y="1874019"/>
              <a:ext cx="2617788"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8" name="Rectangle 31"/>
          <p:cNvSpPr>
            <a:spLocks noChangeArrowheads="1"/>
          </p:cNvSpPr>
          <p:nvPr/>
        </p:nvSpPr>
        <p:spPr bwMode="auto">
          <a:xfrm>
            <a:off x="3448881" y="3152801"/>
            <a:ext cx="3103836"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900">
                <a:solidFill>
                  <a:schemeClr val="tx1"/>
                </a:solidFill>
                <a:latin typeface="돋움" pitchFamily="50" charset="-127"/>
                <a:ea typeface="돋움" pitchFamily="50" charset="-127"/>
              </a:defRPr>
            </a:lvl1pPr>
            <a:lvl2pPr marL="742950" indent="-285750" eaLnBrk="0" hangingPunct="0">
              <a:defRPr kumimoji="1" sz="900">
                <a:solidFill>
                  <a:schemeClr val="tx1"/>
                </a:solidFill>
                <a:latin typeface="돋움" pitchFamily="50" charset="-127"/>
                <a:ea typeface="돋움" pitchFamily="50" charset="-127"/>
              </a:defRPr>
            </a:lvl2pPr>
            <a:lvl3pPr marL="1143000" indent="-228600" eaLnBrk="0" hangingPunct="0">
              <a:defRPr kumimoji="1" sz="900">
                <a:solidFill>
                  <a:schemeClr val="tx1"/>
                </a:solidFill>
                <a:latin typeface="돋움" pitchFamily="50" charset="-127"/>
                <a:ea typeface="돋움" pitchFamily="50" charset="-127"/>
              </a:defRPr>
            </a:lvl3pPr>
            <a:lvl4pPr marL="1600200" indent="-228600" eaLnBrk="0" hangingPunct="0">
              <a:defRPr kumimoji="1" sz="900">
                <a:solidFill>
                  <a:schemeClr val="tx1"/>
                </a:solidFill>
                <a:latin typeface="돋움" pitchFamily="50" charset="-127"/>
                <a:ea typeface="돋움" pitchFamily="50" charset="-127"/>
              </a:defRPr>
            </a:lvl4pPr>
            <a:lvl5pPr marL="2057400" indent="-228600" eaLnBrk="0" hangingPunct="0">
              <a:defRPr kumimoji="1" sz="900">
                <a:solidFill>
                  <a:schemeClr val="tx1"/>
                </a:solidFill>
                <a:latin typeface="돋움" pitchFamily="50" charset="-127"/>
                <a:ea typeface="돋움" pitchFamily="50" charset="-127"/>
              </a:defRPr>
            </a:lvl5pPr>
            <a:lvl6pPr marL="2514600" indent="-228600" eaLnBrk="0" fontAlgn="base" hangingPunct="0">
              <a:spcBef>
                <a:spcPct val="0"/>
              </a:spcBef>
              <a:spcAft>
                <a:spcPct val="0"/>
              </a:spcAft>
              <a:defRPr kumimoji="1" sz="900">
                <a:solidFill>
                  <a:schemeClr val="tx1"/>
                </a:solidFill>
                <a:latin typeface="돋움" pitchFamily="50" charset="-127"/>
                <a:ea typeface="돋움" pitchFamily="50" charset="-127"/>
              </a:defRPr>
            </a:lvl6pPr>
            <a:lvl7pPr marL="2971800" indent="-228600" eaLnBrk="0" fontAlgn="base" hangingPunct="0">
              <a:spcBef>
                <a:spcPct val="0"/>
              </a:spcBef>
              <a:spcAft>
                <a:spcPct val="0"/>
              </a:spcAft>
              <a:defRPr kumimoji="1" sz="900">
                <a:solidFill>
                  <a:schemeClr val="tx1"/>
                </a:solidFill>
                <a:latin typeface="돋움" pitchFamily="50" charset="-127"/>
                <a:ea typeface="돋움" pitchFamily="50" charset="-127"/>
              </a:defRPr>
            </a:lvl7pPr>
            <a:lvl8pPr marL="3429000" indent="-228600" eaLnBrk="0" fontAlgn="base" hangingPunct="0">
              <a:spcBef>
                <a:spcPct val="0"/>
              </a:spcBef>
              <a:spcAft>
                <a:spcPct val="0"/>
              </a:spcAft>
              <a:defRPr kumimoji="1" sz="900">
                <a:solidFill>
                  <a:schemeClr val="tx1"/>
                </a:solidFill>
                <a:latin typeface="돋움" pitchFamily="50" charset="-127"/>
                <a:ea typeface="돋움" pitchFamily="50" charset="-127"/>
              </a:defRPr>
            </a:lvl8pPr>
            <a:lvl9pPr marL="3886200" indent="-228600" eaLnBrk="0" fontAlgn="base" hangingPunct="0">
              <a:spcBef>
                <a:spcPct val="0"/>
              </a:spcBef>
              <a:spcAft>
                <a:spcPct val="0"/>
              </a:spcAft>
              <a:defRPr kumimoji="1" sz="900">
                <a:solidFill>
                  <a:schemeClr val="tx1"/>
                </a:solidFill>
                <a:latin typeface="돋움" pitchFamily="50" charset="-127"/>
                <a:ea typeface="돋움" pitchFamily="50" charset="-127"/>
              </a:defRPr>
            </a:lvl9pPr>
          </a:lstStyle>
          <a:p>
            <a:pPr eaLnBrk="1" hangingPunct="1"/>
            <a:r>
              <a:rPr lang="en-US" altLang="ko-KR" sz="1200" smtClean="0">
                <a:latin typeface="Times New Roman" panose="02020603050405020304" pitchFamily="18" charset="0"/>
                <a:ea typeface="LG Smart_H Regular" panose="020B0600000101010101" pitchFamily="34" charset="-127"/>
                <a:cs typeface="Times New Roman" panose="02020603050405020304" pitchFamily="18" charset="0"/>
              </a:rPr>
              <a:t>56. </a:t>
            </a:r>
            <a:r>
              <a:rPr lang="vi-VN" sz="1200" dirty="0">
                <a:latin typeface="Times New Roman" panose="02020603050405020304" pitchFamily="18" charset="0"/>
                <a:ea typeface="LG Smart_H Regular" panose="020B0600000101010101" pitchFamily="34" charset="-127"/>
                <a:cs typeface="Times New Roman" panose="02020603050405020304" pitchFamily="18" charset="0"/>
              </a:rPr>
              <a:t>Đơn vị của áp suất 1,03kgf / ㎠ </a:t>
            </a:r>
            <a:r>
              <a:rPr lang="vi-VN" sz="1200">
                <a:latin typeface="Times New Roman" panose="02020603050405020304" pitchFamily="18" charset="0"/>
                <a:ea typeface="LG Smart_H Regular" panose="020B0600000101010101" pitchFamily="34" charset="-127"/>
                <a:cs typeface="Times New Roman" panose="02020603050405020304" pitchFamily="18" charset="0"/>
              </a:rPr>
              <a:t>bằng </a:t>
            </a:r>
            <a:r>
              <a:rPr lang="vi-VN" sz="1200" smtClean="0">
                <a:latin typeface="Times New Roman" panose="02020603050405020304" pitchFamily="18" charset="0"/>
                <a:ea typeface="LG Smart_H Regular" panose="020B0600000101010101" pitchFamily="34" charset="-127"/>
                <a:cs typeface="Times New Roman" panose="02020603050405020304" pitchFamily="18" charset="0"/>
              </a:rPr>
              <a:t>1,01</a:t>
            </a:r>
            <a:r>
              <a:rPr lang="en-US" sz="1200" smtClean="0">
                <a:latin typeface="Times New Roman" panose="02020603050405020304" pitchFamily="18" charset="0"/>
                <a:ea typeface="LG Smart_H Regular" panose="020B0600000101010101" pitchFamily="34" charset="-127"/>
                <a:cs typeface="Times New Roman" panose="02020603050405020304" pitchFamily="18" charset="0"/>
              </a:rPr>
              <a:t>  </a:t>
            </a:r>
            <a:r>
              <a:rPr lang="vi-VN" sz="1200" smtClean="0">
                <a:latin typeface="Times New Roman" panose="02020603050405020304" pitchFamily="18" charset="0"/>
                <a:ea typeface="LG Smart_H Regular" panose="020B0600000101010101" pitchFamily="34" charset="-127"/>
                <a:cs typeface="Times New Roman" panose="02020603050405020304" pitchFamily="18" charset="0"/>
              </a:rPr>
              <a:t>Bar</a:t>
            </a:r>
            <a:r>
              <a:rPr lang="vi-VN" sz="1200" dirty="0">
                <a:latin typeface="Times New Roman" panose="02020603050405020304" pitchFamily="18" charset="0"/>
                <a:ea typeface="LG Smart_H Regular" panose="020B0600000101010101" pitchFamily="34" charset="-127"/>
                <a:cs typeface="Times New Roman" panose="02020603050405020304" pitchFamily="18" charset="0"/>
              </a:rPr>
              <a:t>. Nếu  </a:t>
            </a:r>
            <a:r>
              <a:rPr lang="vi-VN" sz="1200">
                <a:latin typeface="Times New Roman" panose="02020603050405020304" pitchFamily="18" charset="0"/>
                <a:ea typeface="LG Smart_H Regular" panose="020B0600000101010101" pitchFamily="34" charset="-127"/>
                <a:cs typeface="Times New Roman" panose="02020603050405020304" pitchFamily="18" charset="0"/>
              </a:rPr>
              <a:t>khi </a:t>
            </a:r>
            <a:r>
              <a:rPr lang="vi-VN" sz="1200" smtClean="0">
                <a:latin typeface="Times New Roman" panose="02020603050405020304" pitchFamily="18" charset="0"/>
                <a:ea typeface="LG Smart_H Regular" panose="020B0600000101010101" pitchFamily="34" charset="-127"/>
                <a:cs typeface="Times New Roman" panose="02020603050405020304" pitchFamily="18" charset="0"/>
              </a:rPr>
              <a:t>chuyển </a:t>
            </a:r>
            <a:r>
              <a:rPr lang="vi-VN" sz="1200" dirty="0">
                <a:latin typeface="Times New Roman" panose="02020603050405020304" pitchFamily="18" charset="0"/>
                <a:ea typeface="LG Smart_H Regular" panose="020B0600000101010101" pitchFamily="34" charset="-127"/>
                <a:cs typeface="Times New Roman" panose="02020603050405020304" pitchFamily="18" charset="0"/>
              </a:rPr>
              <a:t>đổi sang Pascal (Pa), </a:t>
            </a:r>
            <a:r>
              <a:rPr lang="vi-VN" sz="1200">
                <a:latin typeface="Times New Roman" panose="02020603050405020304" pitchFamily="18" charset="0"/>
                <a:ea typeface="LG Smart_H Regular" panose="020B0600000101010101" pitchFamily="34" charset="-127"/>
                <a:cs typeface="Times New Roman" panose="02020603050405020304" pitchFamily="18" charset="0"/>
              </a:rPr>
              <a:t>đơn </a:t>
            </a:r>
            <a:r>
              <a:rPr lang="vi-VN" sz="1200" smtClean="0">
                <a:latin typeface="Times New Roman" panose="02020603050405020304" pitchFamily="18" charset="0"/>
                <a:ea typeface="LG Smart_H Regular" panose="020B0600000101010101" pitchFamily="34" charset="-127"/>
                <a:cs typeface="Times New Roman" panose="02020603050405020304" pitchFamily="18" charset="0"/>
              </a:rPr>
              <a:t>vị</a:t>
            </a:r>
            <a:r>
              <a:rPr lang="en-US" sz="1200">
                <a:latin typeface="Times New Roman" panose="02020603050405020304" pitchFamily="18" charset="0"/>
                <a:ea typeface="LG Smart_H Regular" panose="020B0600000101010101" pitchFamily="34" charset="-127"/>
                <a:cs typeface="Times New Roman" panose="02020603050405020304" pitchFamily="18" charset="0"/>
              </a:rPr>
              <a:t> </a:t>
            </a:r>
            <a:r>
              <a:rPr lang="vi-VN" sz="1200" smtClean="0">
                <a:latin typeface="Times New Roman" panose="02020603050405020304" pitchFamily="18" charset="0"/>
                <a:ea typeface="LG Smart_H Regular" panose="020B0600000101010101" pitchFamily="34" charset="-127"/>
                <a:cs typeface="Times New Roman" panose="02020603050405020304" pitchFamily="18" charset="0"/>
              </a:rPr>
              <a:t>đúng </a:t>
            </a:r>
            <a:r>
              <a:rPr lang="vi-VN" sz="1200" dirty="0">
                <a:latin typeface="Times New Roman" panose="02020603050405020304" pitchFamily="18" charset="0"/>
                <a:ea typeface="LG Smart_H Regular" panose="020B0600000101010101" pitchFamily="34" charset="-127"/>
                <a:cs typeface="Times New Roman" panose="02020603050405020304" pitchFamily="18" charset="0"/>
              </a:rPr>
              <a:t>là</a:t>
            </a:r>
            <a:r>
              <a:rPr lang="en-US" altLang="ko-KR" sz="1200" dirty="0">
                <a:latin typeface="Times New Roman" panose="02020603050405020304" pitchFamily="18" charset="0"/>
                <a:ea typeface="LG Smart_H Regular" panose="020B0600000101010101" pitchFamily="34" charset="-127"/>
                <a:cs typeface="Times New Roman" panose="02020603050405020304" pitchFamily="18" charset="0"/>
              </a:rPr>
              <a:t>? </a:t>
            </a:r>
          </a:p>
          <a:p>
            <a:pPr eaLnBrk="1" hangingPunct="1"/>
            <a:endParaRPr lang="en-US" altLang="ko-KR" sz="1200" dirty="0">
              <a:latin typeface="Times New Roman" panose="02020603050405020304" pitchFamily="18" charset="0"/>
              <a:ea typeface="LG Smart_H Regular" panose="020B0600000101010101" pitchFamily="34" charset="-127"/>
              <a:cs typeface="Times New Roman" panose="02020603050405020304" pitchFamily="18" charset="0"/>
            </a:endParaRPr>
          </a:p>
          <a:p>
            <a:pPr eaLnBrk="1" hangingPunct="1"/>
            <a:r>
              <a:rPr lang="en-US" altLang="ko-KR" sz="1200" smtClean="0">
                <a:latin typeface="Times New Roman" panose="02020603050405020304" pitchFamily="18" charset="0"/>
                <a:ea typeface="LG Smart_H Regular" panose="020B0600000101010101" pitchFamily="34" charset="-127"/>
                <a:cs typeface="Times New Roman" panose="02020603050405020304" pitchFamily="18" charset="0"/>
              </a:rPr>
              <a:t>A. </a:t>
            </a:r>
            <a:r>
              <a:rPr lang="en-US" altLang="ko-KR" sz="1200">
                <a:latin typeface="Times New Roman" panose="02020603050405020304" pitchFamily="18" charset="0"/>
                <a:ea typeface="LG Smart_H Regular" panose="020B0600000101010101" pitchFamily="34" charset="-127"/>
                <a:cs typeface="Times New Roman" panose="02020603050405020304" pitchFamily="18" charset="0"/>
              </a:rPr>
              <a:t>0.1MPa                               </a:t>
            </a:r>
            <a:r>
              <a:rPr lang="en-US" altLang="ko-KR" sz="1200" smtClean="0">
                <a:latin typeface="Times New Roman" panose="02020603050405020304" pitchFamily="18" charset="0"/>
                <a:ea typeface="LG Smart_H Regular" panose="020B0600000101010101" pitchFamily="34" charset="-127"/>
                <a:cs typeface="Times New Roman" panose="02020603050405020304" pitchFamily="18" charset="0"/>
              </a:rPr>
              <a:t>B. </a:t>
            </a:r>
            <a:r>
              <a:rPr lang="en-US" altLang="ko-KR" sz="1200" dirty="0">
                <a:latin typeface="Times New Roman" panose="02020603050405020304" pitchFamily="18" charset="0"/>
                <a:ea typeface="LG Smart_H Regular" panose="020B0600000101010101" pitchFamily="34" charset="-127"/>
                <a:cs typeface="Times New Roman" panose="02020603050405020304" pitchFamily="18" charset="0"/>
              </a:rPr>
              <a:t>1.03Pa</a:t>
            </a:r>
          </a:p>
          <a:p>
            <a:pPr eaLnBrk="1" hangingPunct="1"/>
            <a:r>
              <a:rPr lang="en-US" altLang="ko-KR" sz="1200" smtClean="0">
                <a:latin typeface="Times New Roman" panose="02020603050405020304" pitchFamily="18" charset="0"/>
                <a:ea typeface="LG Smart_H Regular" panose="020B0600000101010101" pitchFamily="34" charset="-127"/>
                <a:cs typeface="Times New Roman" panose="02020603050405020304" pitchFamily="18" charset="0"/>
              </a:rPr>
              <a:t>C. </a:t>
            </a:r>
            <a:r>
              <a:rPr lang="en-US" altLang="ko-KR" sz="1200">
                <a:latin typeface="Times New Roman" panose="02020603050405020304" pitchFamily="18" charset="0"/>
                <a:ea typeface="LG Smart_H Regular" panose="020B0600000101010101" pitchFamily="34" charset="-127"/>
                <a:cs typeface="Times New Roman" panose="02020603050405020304" pitchFamily="18" charset="0"/>
              </a:rPr>
              <a:t>1.03KPa                          </a:t>
            </a:r>
            <a:r>
              <a:rPr lang="en-US" altLang="ko-KR" sz="1200" smtClean="0">
                <a:latin typeface="Times New Roman" panose="02020603050405020304" pitchFamily="18" charset="0"/>
                <a:ea typeface="LG Smart_H Regular" panose="020B0600000101010101" pitchFamily="34" charset="-127"/>
                <a:cs typeface="Times New Roman" panose="02020603050405020304" pitchFamily="18" charset="0"/>
              </a:rPr>
              <a:t>    D. </a:t>
            </a:r>
            <a:r>
              <a:rPr lang="en-US" altLang="ko-KR" sz="1200" dirty="0">
                <a:latin typeface="Times New Roman" panose="02020603050405020304" pitchFamily="18" charset="0"/>
                <a:ea typeface="LG Smart_H Regular" panose="020B0600000101010101" pitchFamily="34" charset="-127"/>
                <a:cs typeface="Times New Roman" panose="02020603050405020304" pitchFamily="18" charset="0"/>
              </a:rPr>
              <a:t>10KPa</a:t>
            </a:r>
          </a:p>
        </p:txBody>
      </p:sp>
      <p:sp>
        <p:nvSpPr>
          <p:cNvPr id="19" name="Rectangle 28"/>
          <p:cNvSpPr>
            <a:spLocks noChangeArrowheads="1"/>
          </p:cNvSpPr>
          <p:nvPr/>
        </p:nvSpPr>
        <p:spPr bwMode="auto">
          <a:xfrm>
            <a:off x="3404625" y="4304928"/>
            <a:ext cx="3141663"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900">
                <a:solidFill>
                  <a:schemeClr val="tx1"/>
                </a:solidFill>
                <a:latin typeface="돋움" pitchFamily="50" charset="-127"/>
                <a:ea typeface="돋움" pitchFamily="50" charset="-127"/>
              </a:defRPr>
            </a:lvl1pPr>
            <a:lvl2pPr marL="742950" indent="-285750" eaLnBrk="0" hangingPunct="0">
              <a:defRPr kumimoji="1" sz="900">
                <a:solidFill>
                  <a:schemeClr val="tx1"/>
                </a:solidFill>
                <a:latin typeface="돋움" pitchFamily="50" charset="-127"/>
                <a:ea typeface="돋움" pitchFamily="50" charset="-127"/>
              </a:defRPr>
            </a:lvl2pPr>
            <a:lvl3pPr marL="1143000" indent="-228600" eaLnBrk="0" hangingPunct="0">
              <a:defRPr kumimoji="1" sz="900">
                <a:solidFill>
                  <a:schemeClr val="tx1"/>
                </a:solidFill>
                <a:latin typeface="돋움" pitchFamily="50" charset="-127"/>
                <a:ea typeface="돋움" pitchFamily="50" charset="-127"/>
              </a:defRPr>
            </a:lvl3pPr>
            <a:lvl4pPr marL="1600200" indent="-228600" eaLnBrk="0" hangingPunct="0">
              <a:defRPr kumimoji="1" sz="900">
                <a:solidFill>
                  <a:schemeClr val="tx1"/>
                </a:solidFill>
                <a:latin typeface="돋움" pitchFamily="50" charset="-127"/>
                <a:ea typeface="돋움" pitchFamily="50" charset="-127"/>
              </a:defRPr>
            </a:lvl4pPr>
            <a:lvl5pPr marL="2057400" indent="-228600" eaLnBrk="0" hangingPunct="0">
              <a:defRPr kumimoji="1" sz="900">
                <a:solidFill>
                  <a:schemeClr val="tx1"/>
                </a:solidFill>
                <a:latin typeface="돋움" pitchFamily="50" charset="-127"/>
                <a:ea typeface="돋움" pitchFamily="50" charset="-127"/>
              </a:defRPr>
            </a:lvl5pPr>
            <a:lvl6pPr marL="2514600" indent="-228600" eaLnBrk="0" fontAlgn="base" hangingPunct="0">
              <a:spcBef>
                <a:spcPct val="0"/>
              </a:spcBef>
              <a:spcAft>
                <a:spcPct val="0"/>
              </a:spcAft>
              <a:defRPr kumimoji="1" sz="900">
                <a:solidFill>
                  <a:schemeClr val="tx1"/>
                </a:solidFill>
                <a:latin typeface="돋움" pitchFamily="50" charset="-127"/>
                <a:ea typeface="돋움" pitchFamily="50" charset="-127"/>
              </a:defRPr>
            </a:lvl6pPr>
            <a:lvl7pPr marL="2971800" indent="-228600" eaLnBrk="0" fontAlgn="base" hangingPunct="0">
              <a:spcBef>
                <a:spcPct val="0"/>
              </a:spcBef>
              <a:spcAft>
                <a:spcPct val="0"/>
              </a:spcAft>
              <a:defRPr kumimoji="1" sz="900">
                <a:solidFill>
                  <a:schemeClr val="tx1"/>
                </a:solidFill>
                <a:latin typeface="돋움" pitchFamily="50" charset="-127"/>
                <a:ea typeface="돋움" pitchFamily="50" charset="-127"/>
              </a:defRPr>
            </a:lvl7pPr>
            <a:lvl8pPr marL="3429000" indent="-228600" eaLnBrk="0" fontAlgn="base" hangingPunct="0">
              <a:spcBef>
                <a:spcPct val="0"/>
              </a:spcBef>
              <a:spcAft>
                <a:spcPct val="0"/>
              </a:spcAft>
              <a:defRPr kumimoji="1" sz="900">
                <a:solidFill>
                  <a:schemeClr val="tx1"/>
                </a:solidFill>
                <a:latin typeface="돋움" pitchFamily="50" charset="-127"/>
                <a:ea typeface="돋움" pitchFamily="50" charset="-127"/>
              </a:defRPr>
            </a:lvl8pPr>
            <a:lvl9pPr marL="3886200" indent="-228600" eaLnBrk="0" fontAlgn="base" hangingPunct="0">
              <a:spcBef>
                <a:spcPct val="0"/>
              </a:spcBef>
              <a:spcAft>
                <a:spcPct val="0"/>
              </a:spcAft>
              <a:defRPr kumimoji="1" sz="900">
                <a:solidFill>
                  <a:schemeClr val="tx1"/>
                </a:solidFill>
                <a:latin typeface="돋움" pitchFamily="50" charset="-127"/>
                <a:ea typeface="돋움" pitchFamily="50" charset="-127"/>
              </a:defRPr>
            </a:lvl9pPr>
          </a:lstStyle>
          <a:p>
            <a:pPr eaLnBrk="1" hangingPunct="1"/>
            <a:r>
              <a:rPr lang="en-US" altLang="ko-KR" sz="1200" smtClean="0">
                <a:latin typeface="Times New Roman" panose="02020603050405020304" pitchFamily="18" charset="0"/>
                <a:ea typeface="LG Smart_H Regular" panose="020B0600000101010101" pitchFamily="34" charset="-127"/>
                <a:cs typeface="Times New Roman" panose="02020603050405020304" pitchFamily="18" charset="0"/>
              </a:rPr>
              <a:t>57. </a:t>
            </a:r>
            <a:r>
              <a:rPr lang="vi-VN" altLang="ko-KR" sz="1200" dirty="0">
                <a:latin typeface="Times New Roman" panose="02020603050405020304" pitchFamily="18" charset="0"/>
                <a:ea typeface="LG Smart_H Regular" panose="020B0600000101010101" pitchFamily="34" charset="-127"/>
                <a:cs typeface="Times New Roman" panose="02020603050405020304" pitchFamily="18" charset="0"/>
              </a:rPr>
              <a:t>Đâu không phải là đặc tính của máy nén Screw nén không khí sử dụng nguyên lí thay đổi tối ưu</a:t>
            </a:r>
            <a:r>
              <a:rPr lang="en-US" altLang="ko-KR" sz="1200" dirty="0">
                <a:latin typeface="Times New Roman" panose="02020603050405020304" pitchFamily="18" charset="0"/>
                <a:ea typeface="LG Smart_H Regular" panose="020B0600000101010101" pitchFamily="34" charset="-127"/>
                <a:cs typeface="Times New Roman" panose="02020603050405020304" pitchFamily="18" charset="0"/>
              </a:rPr>
              <a:t>?        </a:t>
            </a:r>
          </a:p>
          <a:p>
            <a:pPr eaLnBrk="1" hangingPunct="1"/>
            <a:endParaRPr lang="en-US" altLang="ko-KR" sz="1200" dirty="0">
              <a:latin typeface="Times New Roman" panose="02020603050405020304" pitchFamily="18" charset="0"/>
              <a:ea typeface="LG Smart_H Regular" panose="020B0600000101010101" pitchFamily="34" charset="-127"/>
              <a:cs typeface="Times New Roman" panose="02020603050405020304" pitchFamily="18" charset="0"/>
            </a:endParaRPr>
          </a:p>
          <a:p>
            <a:pPr eaLnBrk="1" hangingPunct="1"/>
            <a:r>
              <a:rPr lang="en-US" altLang="ko-KR" sz="1200">
                <a:latin typeface="Times New Roman" panose="02020603050405020304" pitchFamily="18" charset="0"/>
                <a:ea typeface="LG Smart_H Regular" panose="020B0600000101010101" pitchFamily="34" charset="-127"/>
                <a:cs typeface="Times New Roman" panose="02020603050405020304" pitchFamily="18" charset="0"/>
              </a:rPr>
              <a:t> </a:t>
            </a:r>
            <a:r>
              <a:rPr lang="en-US" altLang="ko-KR" sz="1200" smtClean="0">
                <a:latin typeface="Times New Roman" panose="02020603050405020304" pitchFamily="18" charset="0"/>
                <a:ea typeface="LG Smart_H Regular" panose="020B0600000101010101" pitchFamily="34" charset="-127"/>
                <a:cs typeface="Times New Roman" panose="02020603050405020304" pitchFamily="18" charset="0"/>
              </a:rPr>
              <a:t>A.</a:t>
            </a:r>
            <a:r>
              <a:rPr lang="vi-VN" altLang="ko-KR" sz="1200" smtClean="0">
                <a:latin typeface="Times New Roman" panose="02020603050405020304" pitchFamily="18" charset="0"/>
                <a:ea typeface="LG Smart_H Regular" panose="020B0600000101010101" pitchFamily="34" charset="-127"/>
                <a:cs typeface="Times New Roman" panose="02020603050405020304" pitchFamily="18" charset="0"/>
              </a:rPr>
              <a:t> </a:t>
            </a:r>
            <a:r>
              <a:rPr lang="vi-VN" altLang="ko-KR" sz="1200" dirty="0">
                <a:latin typeface="Times New Roman" panose="02020603050405020304" pitchFamily="18" charset="0"/>
                <a:ea typeface="LG Smart_H Regular" panose="020B0600000101010101" pitchFamily="34" charset="-127"/>
                <a:cs typeface="Times New Roman" panose="02020603050405020304" pitchFamily="18" charset="0"/>
              </a:rPr>
              <a:t>Tiếng ồn tần số thấp và dễ dàng loại bỏ</a:t>
            </a:r>
            <a:endParaRPr lang="ko-KR" altLang="en-US" sz="1200" dirty="0">
              <a:latin typeface="Times New Roman" panose="02020603050405020304" pitchFamily="18" charset="0"/>
              <a:ea typeface="LG Smart_H Regular" panose="020B0600000101010101" pitchFamily="34" charset="-127"/>
              <a:cs typeface="Times New Roman" panose="02020603050405020304" pitchFamily="18" charset="0"/>
            </a:endParaRPr>
          </a:p>
          <a:p>
            <a:pPr eaLnBrk="1" hangingPunct="1"/>
            <a:r>
              <a:rPr lang="ko-KR" altLang="en-US" sz="1200">
                <a:latin typeface="Times New Roman" panose="02020603050405020304" pitchFamily="18" charset="0"/>
                <a:ea typeface="LG Smart_H Regular" panose="020B0600000101010101" pitchFamily="34" charset="-127"/>
                <a:cs typeface="Times New Roman" panose="02020603050405020304" pitchFamily="18" charset="0"/>
              </a:rPr>
              <a:t> </a:t>
            </a:r>
            <a:r>
              <a:rPr lang="en-US" altLang="ko-KR" sz="1200" smtClean="0">
                <a:latin typeface="Times New Roman" panose="02020603050405020304" pitchFamily="18" charset="0"/>
                <a:ea typeface="LG Smart_H Regular" panose="020B0600000101010101" pitchFamily="34" charset="-127"/>
                <a:cs typeface="Times New Roman" panose="02020603050405020304" pitchFamily="18" charset="0"/>
              </a:rPr>
              <a:t>B.</a:t>
            </a:r>
            <a:r>
              <a:rPr lang="ko-KR" altLang="en-US" sz="1200" smtClean="0">
                <a:latin typeface="Times New Roman" panose="02020603050405020304" pitchFamily="18" charset="0"/>
                <a:ea typeface="LG Smart_H Regular" panose="020B0600000101010101" pitchFamily="34" charset="-127"/>
                <a:cs typeface="Times New Roman" panose="02020603050405020304" pitchFamily="18" charset="0"/>
              </a:rPr>
              <a:t> </a:t>
            </a:r>
            <a:r>
              <a:rPr lang="vi-VN" altLang="ko-KR" sz="1200" dirty="0">
                <a:latin typeface="Times New Roman" panose="02020603050405020304" pitchFamily="18" charset="0"/>
                <a:ea typeface="LG Smart_H Regular" panose="020B0600000101010101" pitchFamily="34" charset="-127"/>
                <a:cs typeface="Times New Roman" panose="02020603050405020304" pitchFamily="18" charset="0"/>
              </a:rPr>
              <a:t>Có thể tạo ra áp suất lớn và khả năng quay tốc độ cao</a:t>
            </a:r>
            <a:endParaRPr lang="ko-KR" altLang="en-US" sz="1200" dirty="0">
              <a:latin typeface="Times New Roman" panose="02020603050405020304" pitchFamily="18" charset="0"/>
              <a:ea typeface="LG Smart_H Regular" panose="020B0600000101010101" pitchFamily="34" charset="-127"/>
              <a:cs typeface="Times New Roman" panose="02020603050405020304" pitchFamily="18" charset="0"/>
            </a:endParaRPr>
          </a:p>
          <a:p>
            <a:pPr eaLnBrk="1" hangingPunct="1"/>
            <a:r>
              <a:rPr lang="ko-KR" altLang="en-US" sz="1200">
                <a:latin typeface="Times New Roman" panose="02020603050405020304" pitchFamily="18" charset="0"/>
                <a:ea typeface="LG Smart_H Regular" panose="020B0600000101010101" pitchFamily="34" charset="-127"/>
                <a:cs typeface="Times New Roman" panose="02020603050405020304" pitchFamily="18" charset="0"/>
              </a:rPr>
              <a:t> </a:t>
            </a:r>
            <a:r>
              <a:rPr lang="en-US" altLang="ko-KR" sz="1200" smtClean="0">
                <a:latin typeface="Times New Roman" panose="02020603050405020304" pitchFamily="18" charset="0"/>
                <a:ea typeface="LG Smart_H Regular" panose="020B0600000101010101" pitchFamily="34" charset="-127"/>
                <a:cs typeface="Times New Roman" panose="02020603050405020304" pitchFamily="18" charset="0"/>
              </a:rPr>
              <a:t>C.</a:t>
            </a:r>
            <a:r>
              <a:rPr lang="ko-KR" altLang="en-US" sz="1200" smtClean="0">
                <a:latin typeface="Times New Roman" panose="02020603050405020304" pitchFamily="18" charset="0"/>
                <a:ea typeface="LG Smart_H Regular" panose="020B0600000101010101" pitchFamily="34" charset="-127"/>
                <a:cs typeface="Times New Roman" panose="02020603050405020304" pitchFamily="18" charset="0"/>
              </a:rPr>
              <a:t> </a:t>
            </a:r>
            <a:r>
              <a:rPr lang="vi-VN" sz="1200" smtClean="0">
                <a:latin typeface="Times New Roman" panose="02020603050405020304" pitchFamily="18" charset="0"/>
                <a:ea typeface="LG Smart_H Regular" panose="020B0600000101010101" pitchFamily="34" charset="-127"/>
                <a:cs typeface="Times New Roman" panose="02020603050405020304" pitchFamily="18" charset="0"/>
              </a:rPr>
              <a:t> </a:t>
            </a:r>
            <a:r>
              <a:rPr lang="vi-VN" sz="1200" dirty="0">
                <a:latin typeface="Times New Roman" panose="02020603050405020304" pitchFamily="18" charset="0"/>
                <a:ea typeface="LG Smart_H Regular" panose="020B0600000101010101" pitchFamily="34" charset="-127"/>
                <a:cs typeface="Times New Roman" panose="02020603050405020304" pitchFamily="18" charset="0"/>
              </a:rPr>
              <a:t>Không rung và không cần </a:t>
            </a:r>
            <a:r>
              <a:rPr lang="vi-VN" sz="1200">
                <a:latin typeface="Times New Roman" panose="02020603050405020304" pitchFamily="18" charset="0"/>
                <a:ea typeface="LG Smart_H Regular" panose="020B0600000101010101" pitchFamily="34" charset="-127"/>
                <a:cs typeface="Times New Roman" panose="02020603050405020304" pitchFamily="18" charset="0"/>
              </a:rPr>
              <a:t>Tank </a:t>
            </a:r>
            <a:endParaRPr lang="en-US" sz="1200" smtClean="0">
              <a:latin typeface="Times New Roman" panose="02020603050405020304" pitchFamily="18" charset="0"/>
              <a:ea typeface="LG Smart_H Regular" panose="020B0600000101010101" pitchFamily="34" charset="-127"/>
              <a:cs typeface="Times New Roman" panose="02020603050405020304" pitchFamily="18" charset="0"/>
            </a:endParaRPr>
          </a:p>
          <a:p>
            <a:pPr eaLnBrk="1" hangingPunct="1"/>
            <a:r>
              <a:rPr lang="en-US" altLang="ko-KR" sz="1200" smtClean="0">
                <a:latin typeface="Times New Roman" panose="02020603050405020304" pitchFamily="18" charset="0"/>
                <a:ea typeface="LG Smart_H Regular" panose="020B0600000101010101" pitchFamily="34" charset="-127"/>
                <a:cs typeface="Times New Roman" panose="02020603050405020304" pitchFamily="18" charset="0"/>
              </a:rPr>
              <a:t> D.</a:t>
            </a:r>
            <a:r>
              <a:rPr lang="ko-KR" altLang="en-US" sz="1200" smtClean="0">
                <a:latin typeface="Times New Roman" panose="02020603050405020304" pitchFamily="18" charset="0"/>
                <a:ea typeface="LG Smart_H Regular" panose="020B0600000101010101" pitchFamily="34" charset="-127"/>
                <a:cs typeface="Times New Roman" panose="02020603050405020304" pitchFamily="18" charset="0"/>
              </a:rPr>
              <a:t> </a:t>
            </a:r>
            <a:r>
              <a:rPr lang="vi-VN" sz="1200" dirty="0">
                <a:latin typeface="Times New Roman" panose="02020603050405020304" pitchFamily="18" charset="0"/>
                <a:ea typeface="LG Smart_H Regular" panose="020B0600000101010101" pitchFamily="34" charset="-127"/>
                <a:cs typeface="Times New Roman" panose="02020603050405020304" pitchFamily="18" charset="0"/>
              </a:rPr>
              <a:t>Bên trong máy nén có ít  nhiễu </a:t>
            </a:r>
            <a:r>
              <a:rPr lang="vi-VN" sz="1200">
                <a:latin typeface="Times New Roman" panose="02020603050405020304" pitchFamily="18" charset="0"/>
                <a:ea typeface="LG Smart_H Regular" panose="020B0600000101010101" pitchFamily="34" charset="-127"/>
                <a:cs typeface="Times New Roman" panose="02020603050405020304" pitchFamily="18" charset="0"/>
              </a:rPr>
              <a:t>loạn </a:t>
            </a:r>
            <a:r>
              <a:rPr lang="vi-VN" sz="1200" smtClean="0">
                <a:latin typeface="Times New Roman" panose="02020603050405020304" pitchFamily="18" charset="0"/>
                <a:ea typeface="LG Smart_H Regular" panose="020B0600000101010101" pitchFamily="34" charset="-127"/>
                <a:cs typeface="Times New Roman" panose="02020603050405020304" pitchFamily="18" charset="0"/>
              </a:rPr>
              <a:t>nên</a:t>
            </a:r>
            <a:endParaRPr lang="en-US" sz="1200" smtClean="0">
              <a:latin typeface="Times New Roman" panose="02020603050405020304" pitchFamily="18" charset="0"/>
              <a:ea typeface="LG Smart_H Regular" panose="020B0600000101010101" pitchFamily="34" charset="-127"/>
              <a:cs typeface="Times New Roman" panose="02020603050405020304" pitchFamily="18" charset="0"/>
            </a:endParaRPr>
          </a:p>
          <a:p>
            <a:pPr eaLnBrk="1" hangingPunct="1"/>
            <a:r>
              <a:rPr lang="vi-VN" sz="1200" smtClean="0">
                <a:latin typeface="Times New Roman" panose="02020603050405020304" pitchFamily="18" charset="0"/>
                <a:ea typeface="LG Smart_H Regular" panose="020B0600000101010101" pitchFamily="34" charset="-127"/>
                <a:cs typeface="Times New Roman" panose="02020603050405020304" pitchFamily="18" charset="0"/>
              </a:rPr>
              <a:t> </a:t>
            </a:r>
            <a:r>
              <a:rPr lang="vi-VN" sz="1200" dirty="0">
                <a:latin typeface="Times New Roman" panose="02020603050405020304" pitchFamily="18" charset="0"/>
                <a:ea typeface="LG Smart_H Regular" panose="020B0600000101010101" pitchFamily="34" charset="-127"/>
                <a:cs typeface="Times New Roman" panose="02020603050405020304" pitchFamily="18" charset="0"/>
              </a:rPr>
              <a:t>không cần bôi trơn</a:t>
            </a:r>
            <a:r>
              <a:rPr lang="vi-VN" dirty="0">
                <a:latin typeface="Times New Roman" panose="02020603050405020304" pitchFamily="18" charset="0"/>
                <a:cs typeface="Times New Roman" panose="02020603050405020304" pitchFamily="18" charset="0"/>
              </a:rPr>
              <a:t>.</a:t>
            </a:r>
            <a:endParaRPr lang="ko-KR" altLang="en-US" dirty="0" smtClean="0">
              <a:latin typeface="Times New Roman" panose="02020603050405020304" pitchFamily="18" charset="0"/>
              <a:cs typeface="Times New Roman" panose="02020603050405020304" pitchFamily="18" charset="0"/>
            </a:endParaRPr>
          </a:p>
        </p:txBody>
      </p:sp>
      <p:sp>
        <p:nvSpPr>
          <p:cNvPr id="20" name="Rectangle 153"/>
          <p:cNvSpPr>
            <a:spLocks noChangeArrowheads="1"/>
          </p:cNvSpPr>
          <p:nvPr/>
        </p:nvSpPr>
        <p:spPr bwMode="auto">
          <a:xfrm>
            <a:off x="3365258" y="6249145"/>
            <a:ext cx="3206750" cy="12557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kumimoji="1" sz="3200">
                <a:solidFill>
                  <a:schemeClr val="tx1"/>
                </a:solidFill>
                <a:latin typeface="굴림" charset="-127"/>
                <a:ea typeface="굴림" charset="-127"/>
              </a:defRPr>
            </a:lvl1pPr>
            <a:lvl2pPr marL="742950" indent="-285750" eaLnBrk="0" hangingPunct="0">
              <a:spcBef>
                <a:spcPct val="20000"/>
              </a:spcBef>
              <a:buChar char="–"/>
              <a:defRPr kumimoji="1" sz="2800">
                <a:solidFill>
                  <a:schemeClr val="tx1"/>
                </a:solidFill>
                <a:latin typeface="굴림" charset="-127"/>
                <a:ea typeface="굴림" charset="-127"/>
              </a:defRPr>
            </a:lvl2pPr>
            <a:lvl3pPr marL="1143000" indent="-228600" eaLnBrk="0" hangingPunct="0">
              <a:spcBef>
                <a:spcPct val="20000"/>
              </a:spcBef>
              <a:buChar char="•"/>
              <a:defRPr kumimoji="1" sz="2400">
                <a:solidFill>
                  <a:schemeClr val="tx1"/>
                </a:solidFill>
                <a:latin typeface="굴림" charset="-127"/>
                <a:ea typeface="굴림" charset="-127"/>
              </a:defRPr>
            </a:lvl3pPr>
            <a:lvl4pPr marL="1600200" indent="-228600" eaLnBrk="0" hangingPunct="0">
              <a:spcBef>
                <a:spcPct val="20000"/>
              </a:spcBef>
              <a:buChar char="–"/>
              <a:defRPr kumimoji="1" sz="2000">
                <a:solidFill>
                  <a:schemeClr val="tx1"/>
                </a:solidFill>
                <a:latin typeface="굴림" charset="-127"/>
                <a:ea typeface="굴림" charset="-127"/>
              </a:defRPr>
            </a:lvl4pPr>
            <a:lvl5pPr marL="2057400" indent="-228600" eaLnBrk="0" hangingPunct="0">
              <a:spcBef>
                <a:spcPct val="20000"/>
              </a:spcBef>
              <a:buChar char="»"/>
              <a:defRPr kumimoji="1" sz="2000">
                <a:solidFill>
                  <a:schemeClr val="tx1"/>
                </a:solidFill>
                <a:latin typeface="굴림" charset="-127"/>
                <a:ea typeface="굴림" charset="-127"/>
              </a:defRPr>
            </a:lvl5pPr>
            <a:lvl6pPr marL="2514600" indent="-228600" eaLnBrk="0" fontAlgn="base" hangingPunct="0">
              <a:spcBef>
                <a:spcPct val="20000"/>
              </a:spcBef>
              <a:spcAft>
                <a:spcPct val="0"/>
              </a:spcAft>
              <a:buChar char="»"/>
              <a:defRPr kumimoji="1" sz="2000">
                <a:solidFill>
                  <a:schemeClr val="tx1"/>
                </a:solidFill>
                <a:latin typeface="굴림" charset="-127"/>
                <a:ea typeface="굴림" charset="-127"/>
              </a:defRPr>
            </a:lvl6pPr>
            <a:lvl7pPr marL="2971800" indent="-228600" eaLnBrk="0" fontAlgn="base" hangingPunct="0">
              <a:spcBef>
                <a:spcPct val="20000"/>
              </a:spcBef>
              <a:spcAft>
                <a:spcPct val="0"/>
              </a:spcAft>
              <a:buChar char="»"/>
              <a:defRPr kumimoji="1" sz="2000">
                <a:solidFill>
                  <a:schemeClr val="tx1"/>
                </a:solidFill>
                <a:latin typeface="굴림" charset="-127"/>
                <a:ea typeface="굴림" charset="-127"/>
              </a:defRPr>
            </a:lvl7pPr>
            <a:lvl8pPr marL="3429000" indent="-228600" eaLnBrk="0" fontAlgn="base" hangingPunct="0">
              <a:spcBef>
                <a:spcPct val="20000"/>
              </a:spcBef>
              <a:spcAft>
                <a:spcPct val="0"/>
              </a:spcAft>
              <a:buChar char="»"/>
              <a:defRPr kumimoji="1" sz="2000">
                <a:solidFill>
                  <a:schemeClr val="tx1"/>
                </a:solidFill>
                <a:latin typeface="굴림" charset="-127"/>
                <a:ea typeface="굴림" charset="-127"/>
              </a:defRPr>
            </a:lvl8pPr>
            <a:lvl9pPr marL="3886200" indent="-228600" eaLnBrk="0" fontAlgn="base" hangingPunct="0">
              <a:spcBef>
                <a:spcPct val="20000"/>
              </a:spcBef>
              <a:spcAft>
                <a:spcPct val="0"/>
              </a:spcAft>
              <a:buChar char="»"/>
              <a:defRPr kumimoji="1" sz="2000">
                <a:solidFill>
                  <a:schemeClr val="tx1"/>
                </a:solidFill>
                <a:latin typeface="굴림" charset="-127"/>
                <a:ea typeface="굴림" charset="-127"/>
              </a:defRPr>
            </a:lvl9pPr>
          </a:lstStyle>
          <a:p>
            <a:pPr eaLnBrk="1" fontAlgn="auto" hangingPunct="1">
              <a:spcBef>
                <a:spcPct val="0"/>
              </a:spcBef>
              <a:spcAft>
                <a:spcPts val="0"/>
              </a:spcAft>
              <a:buFontTx/>
              <a:buNone/>
            </a:pPr>
            <a:r>
              <a:rPr lang="en-US" altLang="ko-KR" sz="1200">
                <a:latin typeface="Times New Roman" panose="02020603050405020304" pitchFamily="18" charset="0"/>
                <a:ea typeface="LG Smart_H Regular" panose="020B0600000101010101" pitchFamily="34" charset="-127"/>
                <a:cs typeface="Times New Roman" panose="02020603050405020304" pitchFamily="18" charset="0"/>
              </a:rPr>
              <a:t>58. </a:t>
            </a:r>
            <a:r>
              <a:rPr lang="vi-VN" altLang="ko-KR" sz="1200">
                <a:latin typeface="Times New Roman" panose="02020603050405020304" pitchFamily="18" charset="0"/>
                <a:ea typeface="LG Smart_H Regular" panose="020B0600000101010101" pitchFamily="34" charset="-127"/>
                <a:cs typeface="Times New Roman" panose="02020603050405020304" pitchFamily="18" charset="0"/>
              </a:rPr>
              <a:t> </a:t>
            </a:r>
            <a:r>
              <a:rPr lang="vi-VN" altLang="ko-KR" sz="1200" dirty="0">
                <a:latin typeface="Times New Roman" panose="02020603050405020304" pitchFamily="18" charset="0"/>
                <a:ea typeface="LG Smart_H Regular" panose="020B0600000101010101" pitchFamily="34" charset="-127"/>
                <a:cs typeface="Times New Roman" panose="02020603050405020304" pitchFamily="18" charset="0"/>
              </a:rPr>
              <a:t>Van nào có chức năng cho khí nén đi qua ở một vị trí điều khiển và ngắt nó ở vị trí điều khiển khác </a:t>
            </a:r>
            <a:r>
              <a:rPr lang="ko-KR" altLang="en-US" sz="1200" dirty="0">
                <a:latin typeface="Times New Roman" panose="02020603050405020304" pitchFamily="18" charset="0"/>
                <a:ea typeface="LG Smart_H Regular" panose="020B0600000101010101" pitchFamily="34" charset="-127"/>
                <a:cs typeface="Times New Roman" panose="02020603050405020304" pitchFamily="18" charset="0"/>
              </a:rPr>
              <a:t> </a:t>
            </a:r>
            <a:r>
              <a:rPr lang="en-US" altLang="ko-KR" sz="1200" dirty="0">
                <a:latin typeface="Times New Roman" panose="02020603050405020304" pitchFamily="18" charset="0"/>
                <a:ea typeface="LG Smart_H Regular" panose="020B0600000101010101" pitchFamily="34" charset="-127"/>
                <a:cs typeface="Times New Roman" panose="02020603050405020304" pitchFamily="18" charset="0"/>
              </a:rPr>
              <a:t>?     </a:t>
            </a:r>
          </a:p>
          <a:p>
            <a:pPr eaLnBrk="1" fontAlgn="auto" hangingPunct="1">
              <a:spcBef>
                <a:spcPct val="0"/>
              </a:spcBef>
              <a:spcAft>
                <a:spcPts val="0"/>
              </a:spcAft>
              <a:buFontTx/>
              <a:buNone/>
            </a:pPr>
            <a:endParaRPr lang="en-US" altLang="ko-KR" sz="1200" dirty="0">
              <a:latin typeface="Times New Roman" panose="02020603050405020304" pitchFamily="18" charset="0"/>
              <a:ea typeface="LG Smart_H Regular" panose="020B0600000101010101" pitchFamily="34" charset="-127"/>
              <a:cs typeface="Times New Roman" panose="02020603050405020304" pitchFamily="18" charset="0"/>
            </a:endParaRPr>
          </a:p>
          <a:p>
            <a:pPr eaLnBrk="1" fontAlgn="auto" hangingPunct="1">
              <a:spcBef>
                <a:spcPct val="0"/>
              </a:spcBef>
              <a:spcAft>
                <a:spcPts val="0"/>
              </a:spcAft>
              <a:buFontTx/>
              <a:buNone/>
            </a:pPr>
            <a:r>
              <a:rPr lang="en-US" altLang="ko-KR" sz="1200">
                <a:latin typeface="Times New Roman" panose="02020603050405020304" pitchFamily="18" charset="0"/>
                <a:ea typeface="LG Smart_H Regular" panose="020B0600000101010101" pitchFamily="34" charset="-127"/>
                <a:cs typeface="Times New Roman" panose="02020603050405020304" pitchFamily="18" charset="0"/>
              </a:rPr>
              <a:t>  </a:t>
            </a:r>
            <a:r>
              <a:rPr lang="en-US" altLang="ko-KR" sz="1200" smtClean="0">
                <a:latin typeface="Times New Roman" panose="02020603050405020304" pitchFamily="18" charset="0"/>
                <a:ea typeface="LG Smart_H Regular" panose="020B0600000101010101" pitchFamily="34" charset="-127"/>
                <a:cs typeface="Times New Roman" panose="02020603050405020304" pitchFamily="18" charset="0"/>
              </a:rPr>
              <a:t>A </a:t>
            </a:r>
            <a:r>
              <a:rPr lang="vi-VN" altLang="ko-KR" sz="1200" dirty="0">
                <a:latin typeface="Times New Roman" panose="02020603050405020304" pitchFamily="18" charset="0"/>
                <a:ea typeface="LG Smart_H Regular" panose="020B0600000101010101" pitchFamily="34" charset="-127"/>
                <a:cs typeface="Times New Roman" panose="02020603050405020304" pitchFamily="18" charset="0"/>
              </a:rPr>
              <a:t>Van 3 point 2 vị </a:t>
            </a:r>
            <a:r>
              <a:rPr lang="vi-VN" altLang="ko-KR" sz="1200">
                <a:latin typeface="Times New Roman" panose="02020603050405020304" pitchFamily="18" charset="0"/>
                <a:ea typeface="LG Smart_H Regular" panose="020B0600000101010101" pitchFamily="34" charset="-127"/>
                <a:cs typeface="Times New Roman" panose="02020603050405020304" pitchFamily="18" charset="0"/>
              </a:rPr>
              <a:t>trí</a:t>
            </a:r>
            <a:r>
              <a:rPr lang="ko-KR" altLang="en-US" sz="1200">
                <a:latin typeface="Times New Roman" panose="02020603050405020304" pitchFamily="18" charset="0"/>
                <a:ea typeface="LG Smart_H Regular" panose="020B0600000101010101" pitchFamily="34" charset="-127"/>
                <a:cs typeface="Times New Roman" panose="02020603050405020304" pitchFamily="18" charset="0"/>
              </a:rPr>
              <a:t>    </a:t>
            </a:r>
            <a:r>
              <a:rPr lang="ko-KR" altLang="en-US" sz="1200" smtClean="0">
                <a:latin typeface="Times New Roman" panose="02020603050405020304" pitchFamily="18" charset="0"/>
                <a:ea typeface="LG Smart_H Regular" panose="020B0600000101010101" pitchFamily="34" charset="-127"/>
                <a:cs typeface="Times New Roman" panose="02020603050405020304" pitchFamily="18" charset="0"/>
              </a:rPr>
              <a:t> </a:t>
            </a:r>
            <a:r>
              <a:rPr lang="en-US" altLang="ko-KR" sz="1200" smtClean="0">
                <a:latin typeface="Times New Roman" panose="02020603050405020304" pitchFamily="18" charset="0"/>
                <a:ea typeface="LG Smart_H Regular" panose="020B0600000101010101" pitchFamily="34" charset="-127"/>
                <a:cs typeface="Times New Roman" panose="02020603050405020304" pitchFamily="18" charset="0"/>
              </a:rPr>
              <a:t>B</a:t>
            </a:r>
            <a:r>
              <a:rPr lang="ko-KR" altLang="en-US" sz="1200" smtClean="0">
                <a:latin typeface="Times New Roman" panose="02020603050405020304" pitchFamily="18" charset="0"/>
                <a:ea typeface="LG Smart_H Regular" panose="020B0600000101010101" pitchFamily="34" charset="-127"/>
                <a:cs typeface="Times New Roman" panose="02020603050405020304" pitchFamily="18" charset="0"/>
              </a:rPr>
              <a:t> </a:t>
            </a:r>
            <a:r>
              <a:rPr lang="vi-VN" altLang="ko-KR" sz="1200" dirty="0">
                <a:latin typeface="Times New Roman" panose="02020603050405020304" pitchFamily="18" charset="0"/>
                <a:ea typeface="LG Smart_H Regular" panose="020B0600000101010101" pitchFamily="34" charset="-127"/>
                <a:cs typeface="Times New Roman" panose="02020603050405020304" pitchFamily="18" charset="0"/>
              </a:rPr>
              <a:t>Van chặn</a:t>
            </a:r>
            <a:endParaRPr lang="ko-KR" altLang="en-US" sz="1200" dirty="0">
              <a:latin typeface="Times New Roman" panose="02020603050405020304" pitchFamily="18" charset="0"/>
              <a:ea typeface="LG Smart_H Regular" panose="020B0600000101010101" pitchFamily="34" charset="-127"/>
              <a:cs typeface="Times New Roman" panose="02020603050405020304" pitchFamily="18" charset="0"/>
            </a:endParaRPr>
          </a:p>
          <a:p>
            <a:pPr eaLnBrk="1" fontAlgn="auto" hangingPunct="1">
              <a:lnSpc>
                <a:spcPct val="130000"/>
              </a:lnSpc>
              <a:spcBef>
                <a:spcPct val="0"/>
              </a:spcBef>
              <a:spcAft>
                <a:spcPts val="0"/>
              </a:spcAft>
              <a:buFontTx/>
              <a:buNone/>
            </a:pPr>
            <a:r>
              <a:rPr lang="ko-KR" altLang="en-US" sz="1200">
                <a:latin typeface="Times New Roman" panose="02020603050405020304" pitchFamily="18" charset="0"/>
                <a:ea typeface="LG Smart_H Regular" panose="020B0600000101010101" pitchFamily="34" charset="-127"/>
                <a:cs typeface="Times New Roman" panose="02020603050405020304" pitchFamily="18" charset="0"/>
              </a:rPr>
              <a:t>  </a:t>
            </a:r>
            <a:r>
              <a:rPr lang="en-US" altLang="ko-KR" sz="1200" smtClean="0">
                <a:latin typeface="Times New Roman" panose="02020603050405020304" pitchFamily="18" charset="0"/>
                <a:ea typeface="LG Smart_H Regular" panose="020B0600000101010101" pitchFamily="34" charset="-127"/>
                <a:cs typeface="Times New Roman" panose="02020603050405020304" pitchFamily="18" charset="0"/>
              </a:rPr>
              <a:t>C</a:t>
            </a:r>
            <a:r>
              <a:rPr lang="ko-KR" altLang="en-US" sz="1200" smtClean="0">
                <a:latin typeface="Times New Roman" panose="02020603050405020304" pitchFamily="18" charset="0"/>
                <a:ea typeface="LG Smart_H Regular" panose="020B0600000101010101" pitchFamily="34" charset="-127"/>
                <a:cs typeface="Times New Roman" panose="02020603050405020304" pitchFamily="18" charset="0"/>
              </a:rPr>
              <a:t> </a:t>
            </a:r>
            <a:r>
              <a:rPr lang="vi-VN" altLang="ko-KR" sz="1200" dirty="0">
                <a:latin typeface="Times New Roman" panose="02020603050405020304" pitchFamily="18" charset="0"/>
                <a:ea typeface="LG Smart_H Regular" panose="020B0600000101010101" pitchFamily="34" charset="-127"/>
                <a:cs typeface="Times New Roman" panose="02020603050405020304" pitchFamily="18" charset="0"/>
              </a:rPr>
              <a:t>Van hai áp </a:t>
            </a:r>
            <a:r>
              <a:rPr lang="vi-VN" altLang="ko-KR" sz="1200">
                <a:latin typeface="Times New Roman" panose="02020603050405020304" pitchFamily="18" charset="0"/>
                <a:ea typeface="LG Smart_H Regular" panose="020B0600000101010101" pitchFamily="34" charset="-127"/>
                <a:cs typeface="Times New Roman" panose="02020603050405020304" pitchFamily="18" charset="0"/>
              </a:rPr>
              <a:t>suất</a:t>
            </a:r>
            <a:r>
              <a:rPr lang="ko-KR" altLang="en-US" sz="1200">
                <a:latin typeface="Times New Roman" panose="02020603050405020304" pitchFamily="18" charset="0"/>
                <a:ea typeface="LG Smart_H Regular" panose="020B0600000101010101" pitchFamily="34" charset="-127"/>
                <a:cs typeface="Times New Roman" panose="02020603050405020304" pitchFamily="18" charset="0"/>
              </a:rPr>
              <a:t>           </a:t>
            </a:r>
            <a:r>
              <a:rPr lang="en-US" altLang="ko-KR" sz="1200" smtClean="0">
                <a:latin typeface="Times New Roman" panose="02020603050405020304" pitchFamily="18" charset="0"/>
                <a:ea typeface="LG Smart_H Regular" panose="020B0600000101010101" pitchFamily="34" charset="-127"/>
                <a:cs typeface="Times New Roman" panose="02020603050405020304" pitchFamily="18" charset="0"/>
              </a:rPr>
              <a:t>D</a:t>
            </a:r>
            <a:r>
              <a:rPr lang="ko-KR" altLang="en-US" sz="1200" smtClean="0">
                <a:latin typeface="Times New Roman" panose="02020603050405020304" pitchFamily="18" charset="0"/>
                <a:ea typeface="LG Smart_H Regular" panose="020B0600000101010101" pitchFamily="34" charset="-127"/>
                <a:cs typeface="Times New Roman" panose="02020603050405020304" pitchFamily="18" charset="0"/>
              </a:rPr>
              <a:t> </a:t>
            </a:r>
            <a:r>
              <a:rPr lang="vi-VN" altLang="ko-KR" sz="1200" dirty="0">
                <a:latin typeface="Times New Roman" panose="02020603050405020304" pitchFamily="18" charset="0"/>
                <a:ea typeface="LG Smart_H Regular" panose="020B0600000101010101" pitchFamily="34" charset="-127"/>
                <a:cs typeface="Times New Roman" panose="02020603050405020304" pitchFamily="18" charset="0"/>
              </a:rPr>
              <a:t>Van 2 point hai vị trí </a:t>
            </a:r>
            <a:endParaRPr lang="ko-KR" altLang="en-US" sz="1200" dirty="0">
              <a:latin typeface="Times New Roman" panose="02020603050405020304" pitchFamily="18" charset="0"/>
              <a:ea typeface="LG Smart_H Regular" panose="020B0600000101010101" pitchFamily="34" charset="-127"/>
              <a:cs typeface="Times New Roman" panose="02020603050405020304" pitchFamily="18" charset="0"/>
            </a:endParaRPr>
          </a:p>
        </p:txBody>
      </p:sp>
      <p:sp>
        <p:nvSpPr>
          <p:cNvPr id="21" name="Rectangle 69"/>
          <p:cNvSpPr>
            <a:spLocks noChangeArrowheads="1"/>
          </p:cNvSpPr>
          <p:nvPr/>
        </p:nvSpPr>
        <p:spPr bwMode="auto">
          <a:xfrm>
            <a:off x="3441699" y="7473282"/>
            <a:ext cx="318770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900">
                <a:solidFill>
                  <a:schemeClr val="tx1"/>
                </a:solidFill>
                <a:latin typeface="돋움" pitchFamily="50" charset="-127"/>
                <a:ea typeface="돋움" pitchFamily="50" charset="-127"/>
              </a:defRPr>
            </a:lvl1pPr>
            <a:lvl2pPr marL="742950" indent="-285750" eaLnBrk="0" hangingPunct="0">
              <a:defRPr kumimoji="1" sz="900">
                <a:solidFill>
                  <a:schemeClr val="tx1"/>
                </a:solidFill>
                <a:latin typeface="돋움" pitchFamily="50" charset="-127"/>
                <a:ea typeface="돋움" pitchFamily="50" charset="-127"/>
              </a:defRPr>
            </a:lvl2pPr>
            <a:lvl3pPr marL="1143000" indent="-228600" eaLnBrk="0" hangingPunct="0">
              <a:defRPr kumimoji="1" sz="900">
                <a:solidFill>
                  <a:schemeClr val="tx1"/>
                </a:solidFill>
                <a:latin typeface="돋움" pitchFamily="50" charset="-127"/>
                <a:ea typeface="돋움" pitchFamily="50" charset="-127"/>
              </a:defRPr>
            </a:lvl3pPr>
            <a:lvl4pPr marL="1600200" indent="-228600" eaLnBrk="0" hangingPunct="0">
              <a:defRPr kumimoji="1" sz="900">
                <a:solidFill>
                  <a:schemeClr val="tx1"/>
                </a:solidFill>
                <a:latin typeface="돋움" pitchFamily="50" charset="-127"/>
                <a:ea typeface="돋움" pitchFamily="50" charset="-127"/>
              </a:defRPr>
            </a:lvl4pPr>
            <a:lvl5pPr marL="2057400" indent="-228600" eaLnBrk="0" hangingPunct="0">
              <a:defRPr kumimoji="1" sz="900">
                <a:solidFill>
                  <a:schemeClr val="tx1"/>
                </a:solidFill>
                <a:latin typeface="돋움" pitchFamily="50" charset="-127"/>
                <a:ea typeface="돋움" pitchFamily="50" charset="-127"/>
              </a:defRPr>
            </a:lvl5pPr>
            <a:lvl6pPr marL="2514600" indent="-228600" eaLnBrk="0" fontAlgn="base" hangingPunct="0">
              <a:spcBef>
                <a:spcPct val="0"/>
              </a:spcBef>
              <a:spcAft>
                <a:spcPct val="0"/>
              </a:spcAft>
              <a:defRPr kumimoji="1" sz="900">
                <a:solidFill>
                  <a:schemeClr val="tx1"/>
                </a:solidFill>
                <a:latin typeface="돋움" pitchFamily="50" charset="-127"/>
                <a:ea typeface="돋움" pitchFamily="50" charset="-127"/>
              </a:defRPr>
            </a:lvl6pPr>
            <a:lvl7pPr marL="2971800" indent="-228600" eaLnBrk="0" fontAlgn="base" hangingPunct="0">
              <a:spcBef>
                <a:spcPct val="0"/>
              </a:spcBef>
              <a:spcAft>
                <a:spcPct val="0"/>
              </a:spcAft>
              <a:defRPr kumimoji="1" sz="900">
                <a:solidFill>
                  <a:schemeClr val="tx1"/>
                </a:solidFill>
                <a:latin typeface="돋움" pitchFamily="50" charset="-127"/>
                <a:ea typeface="돋움" pitchFamily="50" charset="-127"/>
              </a:defRPr>
            </a:lvl7pPr>
            <a:lvl8pPr marL="3429000" indent="-228600" eaLnBrk="0" fontAlgn="base" hangingPunct="0">
              <a:spcBef>
                <a:spcPct val="0"/>
              </a:spcBef>
              <a:spcAft>
                <a:spcPct val="0"/>
              </a:spcAft>
              <a:defRPr kumimoji="1" sz="900">
                <a:solidFill>
                  <a:schemeClr val="tx1"/>
                </a:solidFill>
                <a:latin typeface="돋움" pitchFamily="50" charset="-127"/>
                <a:ea typeface="돋움" pitchFamily="50" charset="-127"/>
              </a:defRPr>
            </a:lvl8pPr>
            <a:lvl9pPr marL="3886200" indent="-228600" eaLnBrk="0" fontAlgn="base" hangingPunct="0">
              <a:spcBef>
                <a:spcPct val="0"/>
              </a:spcBef>
              <a:spcAft>
                <a:spcPct val="0"/>
              </a:spcAft>
              <a:defRPr kumimoji="1" sz="900">
                <a:solidFill>
                  <a:schemeClr val="tx1"/>
                </a:solidFill>
                <a:latin typeface="돋움" pitchFamily="50" charset="-127"/>
                <a:ea typeface="돋움" pitchFamily="50" charset="-127"/>
              </a:defRPr>
            </a:lvl9pPr>
          </a:lstStyle>
          <a:p>
            <a:pPr eaLnBrk="1" hangingPunct="1"/>
            <a:r>
              <a:rPr lang="en-US" altLang="ko-KR" sz="1200">
                <a:latin typeface="Times New Roman" panose="02020603050405020304" pitchFamily="18" charset="0"/>
                <a:ea typeface="LG Smart_H Regular" panose="020B0600000101010101" pitchFamily="34" charset="-127"/>
                <a:cs typeface="Times New Roman" panose="02020603050405020304" pitchFamily="18" charset="0"/>
              </a:rPr>
              <a:t>59. </a:t>
            </a:r>
            <a:r>
              <a:rPr lang="vi-VN" altLang="ko-KR" sz="1200" dirty="0">
                <a:latin typeface="Times New Roman" panose="02020603050405020304" pitchFamily="18" charset="0"/>
                <a:ea typeface="LG Smart_H Regular" panose="020B0600000101010101" pitchFamily="34" charset="-127"/>
                <a:cs typeface="Times New Roman" panose="02020603050405020304" pitchFamily="18" charset="0"/>
              </a:rPr>
              <a:t>Đâu không phải là hình thức của công tắc quang điện</a:t>
            </a:r>
            <a:r>
              <a:rPr lang="en-US" altLang="ko-KR" sz="1200" dirty="0">
                <a:latin typeface="Times New Roman" panose="02020603050405020304" pitchFamily="18" charset="0"/>
                <a:ea typeface="LG Smart_H Regular" panose="020B0600000101010101" pitchFamily="34" charset="-127"/>
                <a:cs typeface="Times New Roman" panose="02020603050405020304" pitchFamily="18" charset="0"/>
              </a:rPr>
              <a:t>? </a:t>
            </a:r>
          </a:p>
          <a:p>
            <a:pPr eaLnBrk="1" hangingPunct="1"/>
            <a:endParaRPr lang="en-US" altLang="ko-KR" sz="1200" dirty="0">
              <a:latin typeface="Times New Roman" panose="02020603050405020304" pitchFamily="18" charset="0"/>
              <a:ea typeface="LG Smart_H Regular" panose="020B0600000101010101" pitchFamily="34" charset="-127"/>
              <a:cs typeface="Times New Roman" panose="02020603050405020304" pitchFamily="18" charset="0"/>
            </a:endParaRPr>
          </a:p>
          <a:p>
            <a:pPr eaLnBrk="1" hangingPunct="1"/>
            <a:r>
              <a:rPr lang="en-US" altLang="ko-KR" sz="1200">
                <a:latin typeface="Times New Roman" panose="02020603050405020304" pitchFamily="18" charset="0"/>
                <a:ea typeface="LG Smart_H Regular" panose="020B0600000101010101" pitchFamily="34" charset="-127"/>
                <a:cs typeface="Times New Roman" panose="02020603050405020304" pitchFamily="18" charset="0"/>
              </a:rPr>
              <a:t> </a:t>
            </a:r>
            <a:r>
              <a:rPr lang="en-US" altLang="ko-KR" sz="1200" smtClean="0">
                <a:latin typeface="Times New Roman" panose="02020603050405020304" pitchFamily="18" charset="0"/>
                <a:ea typeface="LG Smart_H Regular" panose="020B0600000101010101" pitchFamily="34" charset="-127"/>
                <a:cs typeface="Times New Roman" panose="02020603050405020304" pitchFamily="18" charset="0"/>
              </a:rPr>
              <a:t>A </a:t>
            </a:r>
            <a:r>
              <a:rPr lang="vi-VN" altLang="ko-KR" sz="1200" dirty="0">
                <a:latin typeface="Times New Roman" panose="02020603050405020304" pitchFamily="18" charset="0"/>
                <a:ea typeface="LG Smart_H Regular" panose="020B0600000101010101" pitchFamily="34" charset="-127"/>
                <a:cs typeface="Times New Roman" panose="02020603050405020304" pitchFamily="18" charset="0"/>
              </a:rPr>
              <a:t>Loại cảm </a:t>
            </a:r>
            <a:r>
              <a:rPr lang="vi-VN" altLang="ko-KR" sz="1200">
                <a:latin typeface="Times New Roman" panose="02020603050405020304" pitchFamily="18" charset="0"/>
                <a:ea typeface="LG Smart_H Regular" panose="020B0600000101010101" pitchFamily="34" charset="-127"/>
                <a:cs typeface="Times New Roman" panose="02020603050405020304" pitchFamily="18" charset="0"/>
              </a:rPr>
              <a:t>ứng</a:t>
            </a:r>
            <a:r>
              <a:rPr lang="ko-KR" altLang="en-US" sz="1200">
                <a:latin typeface="Times New Roman" panose="02020603050405020304" pitchFamily="18" charset="0"/>
                <a:ea typeface="LG Smart_H Regular" panose="020B0600000101010101" pitchFamily="34" charset="-127"/>
                <a:cs typeface="Times New Roman" panose="02020603050405020304" pitchFamily="18" charset="0"/>
              </a:rPr>
              <a:t>                  </a:t>
            </a:r>
            <a:r>
              <a:rPr lang="vi-VN" altLang="ko-KR" sz="1200">
                <a:latin typeface="Times New Roman" panose="02020603050405020304" pitchFamily="18" charset="0"/>
                <a:ea typeface="LG Smart_H Regular" panose="020B0600000101010101" pitchFamily="34" charset="-127"/>
                <a:cs typeface="Times New Roman" panose="02020603050405020304" pitchFamily="18" charset="0"/>
              </a:rPr>
              <a:t> </a:t>
            </a:r>
            <a:r>
              <a:rPr lang="ko-KR" altLang="en-US" sz="1200">
                <a:latin typeface="Times New Roman" panose="02020603050405020304" pitchFamily="18" charset="0"/>
                <a:ea typeface="LG Smart_H Regular" panose="020B0600000101010101" pitchFamily="34" charset="-127"/>
                <a:cs typeface="Times New Roman" panose="02020603050405020304" pitchFamily="18" charset="0"/>
              </a:rPr>
              <a:t> </a:t>
            </a:r>
            <a:r>
              <a:rPr lang="en-US" altLang="ko-KR" sz="1200" smtClean="0">
                <a:latin typeface="Times New Roman" panose="02020603050405020304" pitchFamily="18" charset="0"/>
                <a:ea typeface="LG Smart_H Regular" panose="020B0600000101010101" pitchFamily="34" charset="-127"/>
                <a:cs typeface="Times New Roman" panose="02020603050405020304" pitchFamily="18" charset="0"/>
              </a:rPr>
              <a:t>B</a:t>
            </a:r>
            <a:r>
              <a:rPr lang="ko-KR" altLang="en-US" sz="1200" smtClean="0">
                <a:latin typeface="Times New Roman" panose="02020603050405020304" pitchFamily="18" charset="0"/>
                <a:ea typeface="LG Smart_H Regular" panose="020B0600000101010101" pitchFamily="34" charset="-127"/>
                <a:cs typeface="Times New Roman" panose="02020603050405020304" pitchFamily="18" charset="0"/>
              </a:rPr>
              <a:t> </a:t>
            </a:r>
            <a:r>
              <a:rPr lang="vi-VN" altLang="ko-KR" sz="1200" dirty="0">
                <a:latin typeface="Times New Roman" panose="02020603050405020304" pitchFamily="18" charset="0"/>
                <a:ea typeface="LG Smart_H Regular" panose="020B0600000101010101" pitchFamily="34" charset="-127"/>
                <a:cs typeface="Times New Roman" panose="02020603050405020304" pitchFamily="18" charset="0"/>
              </a:rPr>
              <a:t>Loại thông qua</a:t>
            </a:r>
            <a:endParaRPr lang="ko-KR" altLang="en-US" sz="1200" dirty="0">
              <a:latin typeface="Times New Roman" panose="02020603050405020304" pitchFamily="18" charset="0"/>
              <a:ea typeface="LG Smart_H Regular" panose="020B0600000101010101" pitchFamily="34" charset="-127"/>
              <a:cs typeface="Times New Roman" panose="02020603050405020304" pitchFamily="18" charset="0"/>
            </a:endParaRPr>
          </a:p>
          <a:p>
            <a:pPr eaLnBrk="1" hangingPunct="1"/>
            <a:r>
              <a:rPr lang="ko-KR" altLang="en-US" sz="1200">
                <a:latin typeface="Times New Roman" panose="02020603050405020304" pitchFamily="18" charset="0"/>
                <a:ea typeface="LG Smart_H Regular" panose="020B0600000101010101" pitchFamily="34" charset="-127"/>
                <a:cs typeface="Times New Roman" panose="02020603050405020304" pitchFamily="18" charset="0"/>
              </a:rPr>
              <a:t> </a:t>
            </a:r>
            <a:r>
              <a:rPr lang="en-US" altLang="ko-KR" sz="1200">
                <a:latin typeface="Times New Roman" panose="02020603050405020304" pitchFamily="18" charset="0"/>
                <a:ea typeface="LG Smart_H Regular" panose="020B0600000101010101" pitchFamily="34" charset="-127"/>
                <a:cs typeface="Times New Roman" panose="02020603050405020304" pitchFamily="18" charset="0"/>
              </a:rPr>
              <a:t>C</a:t>
            </a:r>
            <a:r>
              <a:rPr lang="ko-KR" altLang="en-US" sz="1200" smtClean="0">
                <a:latin typeface="Times New Roman" panose="02020603050405020304" pitchFamily="18" charset="0"/>
                <a:ea typeface="LG Smart_H Regular" panose="020B0600000101010101" pitchFamily="34" charset="-127"/>
                <a:cs typeface="Times New Roman" panose="02020603050405020304" pitchFamily="18" charset="0"/>
              </a:rPr>
              <a:t> </a:t>
            </a:r>
            <a:r>
              <a:rPr lang="vi-VN" altLang="ko-KR" sz="1200" dirty="0">
                <a:latin typeface="Times New Roman" panose="02020603050405020304" pitchFamily="18" charset="0"/>
                <a:ea typeface="LG Smart_H Regular" panose="020B0600000101010101" pitchFamily="34" charset="-127"/>
                <a:cs typeface="Times New Roman" panose="02020603050405020304" pitchFamily="18" charset="0"/>
              </a:rPr>
              <a:t>Loại gương phản </a:t>
            </a:r>
            <a:r>
              <a:rPr lang="vi-VN" altLang="ko-KR" sz="1200">
                <a:latin typeface="Times New Roman" panose="02020603050405020304" pitchFamily="18" charset="0"/>
                <a:ea typeface="LG Smart_H Regular" panose="020B0600000101010101" pitchFamily="34" charset="-127"/>
                <a:cs typeface="Times New Roman" panose="02020603050405020304" pitchFamily="18" charset="0"/>
              </a:rPr>
              <a:t>xạ </a:t>
            </a:r>
            <a:r>
              <a:rPr lang="ko-KR" altLang="en-US" sz="1200">
                <a:latin typeface="Times New Roman" panose="02020603050405020304" pitchFamily="18" charset="0"/>
                <a:ea typeface="LG Smart_H Regular" panose="020B0600000101010101" pitchFamily="34" charset="-127"/>
                <a:cs typeface="Times New Roman" panose="02020603050405020304" pitchFamily="18" charset="0"/>
              </a:rPr>
              <a:t>         </a:t>
            </a:r>
            <a:r>
              <a:rPr lang="en-US" altLang="ko-KR" sz="1200" smtClean="0">
                <a:latin typeface="Times New Roman" panose="02020603050405020304" pitchFamily="18" charset="0"/>
                <a:ea typeface="LG Smart_H Regular" panose="020B0600000101010101" pitchFamily="34" charset="-127"/>
                <a:cs typeface="Times New Roman" panose="02020603050405020304" pitchFamily="18" charset="0"/>
              </a:rPr>
              <a:t>D</a:t>
            </a:r>
            <a:r>
              <a:rPr lang="ko-KR" altLang="en-US" sz="1200" smtClean="0">
                <a:latin typeface="Times New Roman" panose="02020603050405020304" pitchFamily="18" charset="0"/>
                <a:ea typeface="LG Smart_H Regular" panose="020B0600000101010101" pitchFamily="34" charset="-127"/>
                <a:cs typeface="Times New Roman" panose="02020603050405020304" pitchFamily="18" charset="0"/>
              </a:rPr>
              <a:t> </a:t>
            </a:r>
            <a:r>
              <a:rPr lang="vi-VN" altLang="ko-KR" sz="1200" dirty="0">
                <a:latin typeface="Times New Roman" panose="02020603050405020304" pitchFamily="18" charset="0"/>
                <a:ea typeface="LG Smart_H Regular" panose="020B0600000101010101" pitchFamily="34" charset="-127"/>
                <a:cs typeface="Times New Roman" panose="02020603050405020304" pitchFamily="18" charset="0"/>
              </a:rPr>
              <a:t>Loại phản xạ trực tiếp</a:t>
            </a:r>
            <a:endParaRPr lang="ko-KR" altLang="en-US" sz="1200" dirty="0">
              <a:latin typeface="Times New Roman" panose="02020603050405020304" pitchFamily="18" charset="0"/>
              <a:ea typeface="LG Smart_H Regular" panose="020B0600000101010101" pitchFamily="34" charset="-127"/>
              <a:cs typeface="Times New Roman" panose="02020603050405020304" pitchFamily="18" charset="0"/>
            </a:endParaRPr>
          </a:p>
        </p:txBody>
      </p:sp>
      <p:sp>
        <p:nvSpPr>
          <p:cNvPr id="22" name="Rectangle 95"/>
          <p:cNvSpPr>
            <a:spLocks noChangeArrowheads="1"/>
          </p:cNvSpPr>
          <p:nvPr/>
        </p:nvSpPr>
        <p:spPr bwMode="auto">
          <a:xfrm>
            <a:off x="3429000" y="8671401"/>
            <a:ext cx="3159125" cy="10341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kumimoji="1" sz="3200">
                <a:solidFill>
                  <a:schemeClr val="tx1"/>
                </a:solidFill>
                <a:latin typeface="굴림" charset="-127"/>
                <a:ea typeface="굴림" charset="-127"/>
              </a:defRPr>
            </a:lvl1pPr>
            <a:lvl2pPr marL="742950" indent="-285750" eaLnBrk="0" hangingPunct="0">
              <a:spcBef>
                <a:spcPct val="20000"/>
              </a:spcBef>
              <a:buChar char="–"/>
              <a:defRPr kumimoji="1" sz="2800">
                <a:solidFill>
                  <a:schemeClr val="tx1"/>
                </a:solidFill>
                <a:latin typeface="굴림" charset="-127"/>
                <a:ea typeface="굴림" charset="-127"/>
              </a:defRPr>
            </a:lvl2pPr>
            <a:lvl3pPr marL="1143000" indent="-228600" eaLnBrk="0" hangingPunct="0">
              <a:spcBef>
                <a:spcPct val="20000"/>
              </a:spcBef>
              <a:buChar char="•"/>
              <a:defRPr kumimoji="1" sz="2400">
                <a:solidFill>
                  <a:schemeClr val="tx1"/>
                </a:solidFill>
                <a:latin typeface="굴림" charset="-127"/>
                <a:ea typeface="굴림" charset="-127"/>
              </a:defRPr>
            </a:lvl3pPr>
            <a:lvl4pPr marL="1600200" indent="-228600" eaLnBrk="0" hangingPunct="0">
              <a:spcBef>
                <a:spcPct val="20000"/>
              </a:spcBef>
              <a:buChar char="–"/>
              <a:defRPr kumimoji="1" sz="2000">
                <a:solidFill>
                  <a:schemeClr val="tx1"/>
                </a:solidFill>
                <a:latin typeface="굴림" charset="-127"/>
                <a:ea typeface="굴림" charset="-127"/>
              </a:defRPr>
            </a:lvl4pPr>
            <a:lvl5pPr marL="2057400" indent="-228600" eaLnBrk="0" hangingPunct="0">
              <a:spcBef>
                <a:spcPct val="20000"/>
              </a:spcBef>
              <a:buChar char="»"/>
              <a:defRPr kumimoji="1" sz="2000">
                <a:solidFill>
                  <a:schemeClr val="tx1"/>
                </a:solidFill>
                <a:latin typeface="굴림" charset="-127"/>
                <a:ea typeface="굴림" charset="-127"/>
              </a:defRPr>
            </a:lvl5pPr>
            <a:lvl6pPr marL="2514600" indent="-228600" eaLnBrk="0" fontAlgn="base" hangingPunct="0">
              <a:spcBef>
                <a:spcPct val="20000"/>
              </a:spcBef>
              <a:spcAft>
                <a:spcPct val="0"/>
              </a:spcAft>
              <a:buChar char="»"/>
              <a:defRPr kumimoji="1" sz="2000">
                <a:solidFill>
                  <a:schemeClr val="tx1"/>
                </a:solidFill>
                <a:latin typeface="굴림" charset="-127"/>
                <a:ea typeface="굴림" charset="-127"/>
              </a:defRPr>
            </a:lvl6pPr>
            <a:lvl7pPr marL="2971800" indent="-228600" eaLnBrk="0" fontAlgn="base" hangingPunct="0">
              <a:spcBef>
                <a:spcPct val="20000"/>
              </a:spcBef>
              <a:spcAft>
                <a:spcPct val="0"/>
              </a:spcAft>
              <a:buChar char="»"/>
              <a:defRPr kumimoji="1" sz="2000">
                <a:solidFill>
                  <a:schemeClr val="tx1"/>
                </a:solidFill>
                <a:latin typeface="굴림" charset="-127"/>
                <a:ea typeface="굴림" charset="-127"/>
              </a:defRPr>
            </a:lvl7pPr>
            <a:lvl8pPr marL="3429000" indent="-228600" eaLnBrk="0" fontAlgn="base" hangingPunct="0">
              <a:spcBef>
                <a:spcPct val="20000"/>
              </a:spcBef>
              <a:spcAft>
                <a:spcPct val="0"/>
              </a:spcAft>
              <a:buChar char="»"/>
              <a:defRPr kumimoji="1" sz="2000">
                <a:solidFill>
                  <a:schemeClr val="tx1"/>
                </a:solidFill>
                <a:latin typeface="굴림" charset="-127"/>
                <a:ea typeface="굴림" charset="-127"/>
              </a:defRPr>
            </a:lvl8pPr>
            <a:lvl9pPr marL="3886200" indent="-228600" eaLnBrk="0" fontAlgn="base" hangingPunct="0">
              <a:spcBef>
                <a:spcPct val="20000"/>
              </a:spcBef>
              <a:spcAft>
                <a:spcPct val="0"/>
              </a:spcAft>
              <a:buChar char="»"/>
              <a:defRPr kumimoji="1" sz="2000">
                <a:solidFill>
                  <a:schemeClr val="tx1"/>
                </a:solidFill>
                <a:latin typeface="굴림" charset="-127"/>
                <a:ea typeface="굴림" charset="-127"/>
              </a:defRPr>
            </a:lvl9pPr>
          </a:lstStyle>
          <a:p>
            <a:pPr eaLnBrk="1" fontAlgn="auto" hangingPunct="1">
              <a:spcBef>
                <a:spcPct val="0"/>
              </a:spcBef>
              <a:spcAft>
                <a:spcPts val="0"/>
              </a:spcAft>
              <a:buFontTx/>
              <a:buNone/>
            </a:pPr>
            <a:r>
              <a:rPr lang="en-US" altLang="ko-KR" sz="1200">
                <a:latin typeface="Times New Roman" panose="02020603050405020304" pitchFamily="18" charset="0"/>
                <a:ea typeface="LG Smart_H Regular" panose="020B0600000101010101" pitchFamily="34" charset="-127"/>
                <a:cs typeface="Times New Roman" panose="02020603050405020304" pitchFamily="18" charset="0"/>
              </a:rPr>
              <a:t>60. </a:t>
            </a:r>
            <a:r>
              <a:rPr lang="vi-VN" altLang="ko-KR" sz="1200" dirty="0">
                <a:latin typeface="Times New Roman" panose="02020603050405020304" pitchFamily="18" charset="0"/>
                <a:ea typeface="LG Smart_H Regular" panose="020B0600000101010101" pitchFamily="34" charset="-127"/>
                <a:cs typeface="Times New Roman" panose="02020603050405020304" pitchFamily="18" charset="0"/>
              </a:rPr>
              <a:t>Thiết bị khí nén hút chân không nào dựa theo nguyên tắc Ventury</a:t>
            </a:r>
            <a:r>
              <a:rPr lang="en-US" altLang="ko-KR" sz="1200" dirty="0">
                <a:latin typeface="Times New Roman" panose="02020603050405020304" pitchFamily="18" charset="0"/>
                <a:ea typeface="LG Smart_H Regular" panose="020B0600000101010101" pitchFamily="34" charset="-127"/>
                <a:cs typeface="Times New Roman" panose="02020603050405020304" pitchFamily="18" charset="0"/>
              </a:rPr>
              <a:t>?   </a:t>
            </a:r>
          </a:p>
          <a:p>
            <a:pPr eaLnBrk="1" fontAlgn="auto" hangingPunct="1">
              <a:spcBef>
                <a:spcPct val="0"/>
              </a:spcBef>
              <a:spcAft>
                <a:spcPts val="0"/>
              </a:spcAft>
              <a:buFontTx/>
              <a:buNone/>
            </a:pPr>
            <a:r>
              <a:rPr lang="en-US" altLang="ko-KR" sz="1200" dirty="0">
                <a:latin typeface="Times New Roman" panose="02020603050405020304" pitchFamily="18" charset="0"/>
                <a:ea typeface="LG Smart_H Regular" panose="020B0600000101010101" pitchFamily="34" charset="-127"/>
                <a:cs typeface="Times New Roman" panose="02020603050405020304" pitchFamily="18" charset="0"/>
              </a:rPr>
              <a:t>                            </a:t>
            </a:r>
          </a:p>
          <a:p>
            <a:pPr eaLnBrk="1" fontAlgn="auto" hangingPunct="1">
              <a:spcBef>
                <a:spcPct val="0"/>
              </a:spcBef>
              <a:spcAft>
                <a:spcPts val="0"/>
              </a:spcAft>
              <a:buFontTx/>
              <a:buNone/>
            </a:pPr>
            <a:r>
              <a:rPr lang="en-US" altLang="ko-KR" sz="1200">
                <a:latin typeface="Times New Roman" panose="02020603050405020304" pitchFamily="18" charset="0"/>
                <a:ea typeface="LG Smart_H Regular" panose="020B0600000101010101" pitchFamily="34" charset="-127"/>
                <a:cs typeface="Times New Roman" panose="02020603050405020304" pitchFamily="18" charset="0"/>
              </a:rPr>
              <a:t>  </a:t>
            </a:r>
            <a:r>
              <a:rPr lang="en-US" altLang="ko-KR" sz="1200" smtClean="0">
                <a:latin typeface="Times New Roman" panose="02020603050405020304" pitchFamily="18" charset="0"/>
                <a:ea typeface="LG Smart_H Regular" panose="020B0600000101010101" pitchFamily="34" charset="-127"/>
                <a:cs typeface="Times New Roman" panose="02020603050405020304" pitchFamily="18" charset="0"/>
              </a:rPr>
              <a:t>A. </a:t>
            </a:r>
            <a:r>
              <a:rPr lang="vi-VN" altLang="ko-KR" sz="1200">
                <a:latin typeface="Times New Roman" panose="02020603050405020304" pitchFamily="18" charset="0"/>
                <a:ea typeface="LG Smart_H Regular" panose="020B0600000101010101" pitchFamily="34" charset="-127"/>
                <a:cs typeface="Times New Roman" panose="02020603050405020304" pitchFamily="18" charset="0"/>
              </a:rPr>
              <a:t>Swich </a:t>
            </a:r>
            <a:r>
              <a:rPr lang="vi-VN" altLang="ko-KR" sz="1200" dirty="0">
                <a:latin typeface="Times New Roman" panose="02020603050405020304" pitchFamily="18" charset="0"/>
                <a:ea typeface="LG Smart_H Regular" panose="020B0600000101010101" pitchFamily="34" charset="-127"/>
                <a:cs typeface="Times New Roman" panose="02020603050405020304" pitchFamily="18" charset="0"/>
              </a:rPr>
              <a:t>áp </a:t>
            </a:r>
            <a:r>
              <a:rPr lang="vi-VN" altLang="ko-KR" sz="1200">
                <a:latin typeface="Times New Roman" panose="02020603050405020304" pitchFamily="18" charset="0"/>
                <a:ea typeface="LG Smart_H Regular" panose="020B0600000101010101" pitchFamily="34" charset="-127"/>
                <a:cs typeface="Times New Roman" panose="02020603050405020304" pitchFamily="18" charset="0"/>
              </a:rPr>
              <a:t>lực</a:t>
            </a:r>
            <a:r>
              <a:rPr lang="ko-KR" altLang="en-US" sz="1200">
                <a:latin typeface="Times New Roman" panose="02020603050405020304" pitchFamily="18" charset="0"/>
                <a:ea typeface="LG Smart_H Regular" panose="020B0600000101010101" pitchFamily="34" charset="-127"/>
                <a:cs typeface="Times New Roman" panose="02020603050405020304" pitchFamily="18" charset="0"/>
              </a:rPr>
              <a:t>                 </a:t>
            </a:r>
            <a:r>
              <a:rPr lang="en-US" altLang="ko-KR" sz="1200" smtClean="0">
                <a:latin typeface="Times New Roman" panose="02020603050405020304" pitchFamily="18" charset="0"/>
                <a:ea typeface="LG Smart_H Regular" panose="020B0600000101010101" pitchFamily="34" charset="-127"/>
                <a:cs typeface="Times New Roman" panose="02020603050405020304" pitchFamily="18" charset="0"/>
              </a:rPr>
              <a:t>B.</a:t>
            </a:r>
            <a:r>
              <a:rPr lang="ko-KR" altLang="en-US" sz="1200" smtClean="0">
                <a:latin typeface="Times New Roman" panose="02020603050405020304" pitchFamily="18" charset="0"/>
                <a:ea typeface="LG Smart_H Regular" panose="020B0600000101010101" pitchFamily="34" charset="-127"/>
                <a:cs typeface="Times New Roman" panose="02020603050405020304" pitchFamily="18" charset="0"/>
              </a:rPr>
              <a:t> </a:t>
            </a:r>
            <a:r>
              <a:rPr lang="vi-VN" altLang="ko-KR" sz="1200" dirty="0">
                <a:latin typeface="Times New Roman" panose="02020603050405020304" pitchFamily="18" charset="0"/>
                <a:ea typeface="LG Smart_H Regular" panose="020B0600000101010101" pitchFamily="34" charset="-127"/>
                <a:cs typeface="Times New Roman" panose="02020603050405020304" pitchFamily="18" charset="0"/>
              </a:rPr>
              <a:t>Ejector</a:t>
            </a:r>
            <a:endParaRPr lang="en-US" altLang="ko-KR" sz="1200" dirty="0">
              <a:latin typeface="Times New Roman" panose="02020603050405020304" pitchFamily="18" charset="0"/>
              <a:ea typeface="LG Smart_H Regular" panose="020B0600000101010101" pitchFamily="34" charset="-127"/>
              <a:cs typeface="Times New Roman" panose="02020603050405020304" pitchFamily="18" charset="0"/>
            </a:endParaRPr>
          </a:p>
          <a:p>
            <a:pPr eaLnBrk="1" fontAlgn="auto" hangingPunct="1">
              <a:lnSpc>
                <a:spcPct val="110000"/>
              </a:lnSpc>
              <a:spcBef>
                <a:spcPct val="0"/>
              </a:spcBef>
              <a:spcAft>
                <a:spcPts val="0"/>
              </a:spcAft>
              <a:buFontTx/>
              <a:buNone/>
            </a:pPr>
            <a:r>
              <a:rPr lang="ko-KR" altLang="en-US" sz="1200">
                <a:latin typeface="Times New Roman" panose="02020603050405020304" pitchFamily="18" charset="0"/>
                <a:ea typeface="LG Smart_H Regular" panose="020B0600000101010101" pitchFamily="34" charset="-127"/>
                <a:cs typeface="Times New Roman" panose="02020603050405020304" pitchFamily="18" charset="0"/>
              </a:rPr>
              <a:t>  </a:t>
            </a:r>
            <a:r>
              <a:rPr lang="en-US" altLang="ko-KR" sz="1200" smtClean="0">
                <a:latin typeface="Times New Roman" panose="02020603050405020304" pitchFamily="18" charset="0"/>
                <a:ea typeface="LG Smart_H Regular" panose="020B0600000101010101" pitchFamily="34" charset="-127"/>
                <a:cs typeface="Times New Roman" panose="02020603050405020304" pitchFamily="18" charset="0"/>
              </a:rPr>
              <a:t>C.</a:t>
            </a:r>
            <a:r>
              <a:rPr lang="ko-KR" altLang="en-US" sz="1200" smtClean="0">
                <a:latin typeface="Times New Roman" panose="02020603050405020304" pitchFamily="18" charset="0"/>
                <a:ea typeface="LG Smart_H Regular" panose="020B0600000101010101" pitchFamily="34" charset="-127"/>
                <a:cs typeface="Times New Roman" panose="02020603050405020304" pitchFamily="18" charset="0"/>
              </a:rPr>
              <a:t> </a:t>
            </a:r>
            <a:r>
              <a:rPr lang="vi-VN" altLang="ko-KR" sz="1200">
                <a:latin typeface="Times New Roman" panose="02020603050405020304" pitchFamily="18" charset="0"/>
                <a:ea typeface="LG Smart_H Regular" panose="020B0600000101010101" pitchFamily="34" charset="-127"/>
                <a:cs typeface="Times New Roman" panose="02020603050405020304" pitchFamily="18" charset="0"/>
              </a:rPr>
              <a:t>Pad</a:t>
            </a:r>
            <a:r>
              <a:rPr lang="ko-KR" altLang="en-US" sz="1200">
                <a:latin typeface="Times New Roman" panose="02020603050405020304" pitchFamily="18" charset="0"/>
                <a:ea typeface="LG Smart_H Regular" panose="020B0600000101010101" pitchFamily="34" charset="-127"/>
                <a:cs typeface="Times New Roman" panose="02020603050405020304" pitchFamily="18" charset="0"/>
              </a:rPr>
              <a:t>                             </a:t>
            </a:r>
            <a:r>
              <a:rPr lang="vi-VN" altLang="ko-KR" sz="1200">
                <a:latin typeface="Times New Roman" panose="02020603050405020304" pitchFamily="18" charset="0"/>
                <a:ea typeface="LG Smart_H Regular" panose="020B0600000101010101" pitchFamily="34" charset="-127"/>
                <a:cs typeface="Times New Roman" panose="02020603050405020304" pitchFamily="18" charset="0"/>
              </a:rPr>
              <a:t>  </a:t>
            </a:r>
            <a:r>
              <a:rPr lang="en-US" altLang="ko-KR" sz="1200" smtClean="0">
                <a:latin typeface="Times New Roman" panose="02020603050405020304" pitchFamily="18" charset="0"/>
                <a:ea typeface="LG Smart_H Regular" panose="020B0600000101010101" pitchFamily="34" charset="-127"/>
                <a:cs typeface="Times New Roman" panose="02020603050405020304" pitchFamily="18" charset="0"/>
              </a:rPr>
              <a:t>D.</a:t>
            </a:r>
            <a:r>
              <a:rPr lang="ko-KR" altLang="en-US" sz="1200" smtClean="0">
                <a:latin typeface="Times New Roman" panose="02020603050405020304" pitchFamily="18" charset="0"/>
                <a:ea typeface="LG Smart_H Regular" panose="020B0600000101010101" pitchFamily="34" charset="-127"/>
                <a:cs typeface="Times New Roman" panose="02020603050405020304" pitchFamily="18" charset="0"/>
              </a:rPr>
              <a:t> </a:t>
            </a:r>
            <a:r>
              <a:rPr lang="vi-VN" altLang="ko-KR" sz="1200">
                <a:latin typeface="Times New Roman" panose="02020603050405020304" pitchFamily="18" charset="0"/>
                <a:ea typeface="LG Smart_H Regular" panose="020B0600000101010101" pitchFamily="34" charset="-127"/>
                <a:cs typeface="Times New Roman" panose="02020603050405020304" pitchFamily="18" charset="0"/>
              </a:rPr>
              <a:t>Van </a:t>
            </a:r>
            <a:r>
              <a:rPr lang="vi-VN" altLang="ko-KR" sz="1200" dirty="0">
                <a:latin typeface="Times New Roman" panose="02020603050405020304" pitchFamily="18" charset="0"/>
                <a:ea typeface="LG Smart_H Regular" panose="020B0600000101010101" pitchFamily="34" charset="-127"/>
                <a:cs typeface="Times New Roman" panose="02020603050405020304" pitchFamily="18" charset="0"/>
              </a:rPr>
              <a:t>điện tử</a:t>
            </a:r>
            <a:endParaRPr lang="ko-KR" altLang="en-US" sz="1200" dirty="0">
              <a:latin typeface="Times New Roman" panose="02020603050405020304" pitchFamily="18" charset="0"/>
              <a:ea typeface="LG Smart_H Regular" panose="020B0600000101010101" pitchFamily="34" charset="-127"/>
              <a:cs typeface="Times New Roman" panose="02020603050405020304" pitchFamily="18" charset="0"/>
            </a:endParaRPr>
          </a:p>
        </p:txBody>
      </p:sp>
      <p:sp>
        <p:nvSpPr>
          <p:cNvPr id="23" name="TextBox 22"/>
          <p:cNvSpPr txBox="1"/>
          <p:nvPr/>
        </p:nvSpPr>
        <p:spPr>
          <a:xfrm>
            <a:off x="3187638" y="238013"/>
            <a:ext cx="577974" cy="307777"/>
          </a:xfrm>
          <a:prstGeom prst="rect">
            <a:avLst/>
          </a:prstGeom>
          <a:noFill/>
        </p:spPr>
        <p:txBody>
          <a:bodyPr wrap="square" rtlCol="0">
            <a:spAutoFit/>
          </a:bodyPr>
          <a:lstStyle/>
          <a:p>
            <a:r>
              <a:rPr lang="vi-VN" sz="1400" smtClean="0"/>
              <a:t>Đề2</a:t>
            </a:r>
            <a:endParaRPr lang="en-US" sz="1400"/>
          </a:p>
        </p:txBody>
      </p:sp>
    </p:spTree>
    <p:extLst>
      <p:ext uri="{BB962C8B-B14F-4D97-AF65-F5344CB8AC3E}">
        <p14:creationId xmlns:p14="http://schemas.microsoft.com/office/powerpoint/2010/main" val="198853702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Line 2"/>
          <p:cNvSpPr>
            <a:spLocks noChangeShapeType="1"/>
          </p:cNvSpPr>
          <p:nvPr/>
        </p:nvSpPr>
        <p:spPr bwMode="auto">
          <a:xfrm>
            <a:off x="228600" y="609600"/>
            <a:ext cx="6324600" cy="0"/>
          </a:xfrm>
          <a:prstGeom prst="line">
            <a:avLst/>
          </a:prstGeom>
          <a:noFill/>
          <a:ln w="57150" cmpd="thinThick">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9219" name="Rectangle 4"/>
          <p:cNvSpPr>
            <a:spLocks noChangeArrowheads="1"/>
          </p:cNvSpPr>
          <p:nvPr/>
        </p:nvSpPr>
        <p:spPr bwMode="auto">
          <a:xfrm>
            <a:off x="304800" y="809626"/>
            <a:ext cx="3124200" cy="886777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har char="•"/>
              <a:defRPr kumimoji="1" sz="3200">
                <a:solidFill>
                  <a:schemeClr val="tx1"/>
                </a:solidFill>
                <a:latin typeface="굴림" charset="-127"/>
                <a:ea typeface="굴림" charset="-127"/>
              </a:defRPr>
            </a:lvl1pPr>
            <a:lvl2pPr marL="742950" indent="-285750" eaLnBrk="0" hangingPunct="0">
              <a:spcBef>
                <a:spcPct val="20000"/>
              </a:spcBef>
              <a:buChar char="–"/>
              <a:defRPr kumimoji="1" sz="2800">
                <a:solidFill>
                  <a:schemeClr val="tx1"/>
                </a:solidFill>
                <a:latin typeface="굴림" charset="-127"/>
                <a:ea typeface="굴림" charset="-127"/>
              </a:defRPr>
            </a:lvl2pPr>
            <a:lvl3pPr marL="1143000" indent="-228600" eaLnBrk="0" hangingPunct="0">
              <a:spcBef>
                <a:spcPct val="20000"/>
              </a:spcBef>
              <a:buChar char="•"/>
              <a:defRPr kumimoji="1" sz="2400">
                <a:solidFill>
                  <a:schemeClr val="tx1"/>
                </a:solidFill>
                <a:latin typeface="굴림" charset="-127"/>
                <a:ea typeface="굴림" charset="-127"/>
              </a:defRPr>
            </a:lvl3pPr>
            <a:lvl4pPr marL="1600200" indent="-228600" eaLnBrk="0" hangingPunct="0">
              <a:spcBef>
                <a:spcPct val="20000"/>
              </a:spcBef>
              <a:buChar char="–"/>
              <a:defRPr kumimoji="1" sz="2000">
                <a:solidFill>
                  <a:schemeClr val="tx1"/>
                </a:solidFill>
                <a:latin typeface="굴림" charset="-127"/>
                <a:ea typeface="굴림" charset="-127"/>
              </a:defRPr>
            </a:lvl4pPr>
            <a:lvl5pPr marL="2057400" indent="-228600" eaLnBrk="0" hangingPunct="0">
              <a:spcBef>
                <a:spcPct val="20000"/>
              </a:spcBef>
              <a:buChar char="»"/>
              <a:defRPr kumimoji="1" sz="2000">
                <a:solidFill>
                  <a:schemeClr val="tx1"/>
                </a:solidFill>
                <a:latin typeface="굴림" charset="-127"/>
                <a:ea typeface="굴림" charset="-127"/>
              </a:defRPr>
            </a:lvl5pPr>
            <a:lvl6pPr marL="2514600" indent="-228600" eaLnBrk="0" fontAlgn="base" hangingPunct="0">
              <a:spcBef>
                <a:spcPct val="20000"/>
              </a:spcBef>
              <a:spcAft>
                <a:spcPct val="0"/>
              </a:spcAft>
              <a:buChar char="»"/>
              <a:defRPr kumimoji="1" sz="2000">
                <a:solidFill>
                  <a:schemeClr val="tx1"/>
                </a:solidFill>
                <a:latin typeface="굴림" charset="-127"/>
                <a:ea typeface="굴림" charset="-127"/>
              </a:defRPr>
            </a:lvl6pPr>
            <a:lvl7pPr marL="2971800" indent="-228600" eaLnBrk="0" fontAlgn="base" hangingPunct="0">
              <a:spcBef>
                <a:spcPct val="20000"/>
              </a:spcBef>
              <a:spcAft>
                <a:spcPct val="0"/>
              </a:spcAft>
              <a:buChar char="»"/>
              <a:defRPr kumimoji="1" sz="2000">
                <a:solidFill>
                  <a:schemeClr val="tx1"/>
                </a:solidFill>
                <a:latin typeface="굴림" charset="-127"/>
                <a:ea typeface="굴림" charset="-127"/>
              </a:defRPr>
            </a:lvl7pPr>
            <a:lvl8pPr marL="3429000" indent="-228600" eaLnBrk="0" fontAlgn="base" hangingPunct="0">
              <a:spcBef>
                <a:spcPct val="20000"/>
              </a:spcBef>
              <a:spcAft>
                <a:spcPct val="0"/>
              </a:spcAft>
              <a:buChar char="»"/>
              <a:defRPr kumimoji="1" sz="2000">
                <a:solidFill>
                  <a:schemeClr val="tx1"/>
                </a:solidFill>
                <a:latin typeface="굴림" charset="-127"/>
                <a:ea typeface="굴림" charset="-127"/>
              </a:defRPr>
            </a:lvl8pPr>
            <a:lvl9pPr marL="3886200" indent="-228600" eaLnBrk="0" fontAlgn="base" hangingPunct="0">
              <a:spcBef>
                <a:spcPct val="20000"/>
              </a:spcBef>
              <a:spcAft>
                <a:spcPct val="0"/>
              </a:spcAft>
              <a:buChar char="»"/>
              <a:defRPr kumimoji="1" sz="2000">
                <a:solidFill>
                  <a:schemeClr val="tx1"/>
                </a:solidFill>
                <a:latin typeface="굴림" charset="-127"/>
                <a:ea typeface="굴림" charset="-127"/>
              </a:defRPr>
            </a:lvl9pPr>
          </a:lstStyle>
          <a:p>
            <a:pPr eaLnBrk="1" hangingPunct="1">
              <a:spcBef>
                <a:spcPct val="0"/>
              </a:spcBef>
              <a:buFontTx/>
              <a:buNone/>
            </a:pPr>
            <a:r>
              <a:rPr lang="vi-VN" altLang="ko-KR" sz="900">
                <a:latin typeface="Times New Roman" pitchFamily="18" charset="0"/>
                <a:ea typeface="돋움" pitchFamily="50" charset="-127"/>
                <a:cs typeface="Times New Roman" pitchFamily="18" charset="0"/>
              </a:rPr>
              <a:t>75. Tính năng đặc trưng của </a:t>
            </a:r>
            <a:r>
              <a:rPr lang="en-US" altLang="ko-KR" sz="900">
                <a:latin typeface="Times New Roman" pitchFamily="18" charset="0"/>
                <a:ea typeface="돋움" pitchFamily="50" charset="-127"/>
                <a:cs typeface="Times New Roman" pitchFamily="18" charset="0"/>
              </a:rPr>
              <a:t>Ball Spline</a:t>
            </a:r>
            <a:r>
              <a:rPr lang="vi-VN" altLang="ko-KR" sz="900">
                <a:latin typeface="Times New Roman" pitchFamily="18" charset="0"/>
                <a:ea typeface="돋움" pitchFamily="50" charset="-127"/>
                <a:cs typeface="Times New Roman" pitchFamily="18" charset="0"/>
              </a:rPr>
              <a:t> là gì?</a:t>
            </a:r>
          </a:p>
          <a:p>
            <a:pPr eaLnBrk="1" hangingPunct="1">
              <a:spcBef>
                <a:spcPct val="0"/>
              </a:spcBef>
              <a:buFontTx/>
              <a:buNone/>
            </a:pPr>
            <a:endParaRPr lang="en-US" altLang="ko-KR" sz="900">
              <a:latin typeface="Times New Roman" pitchFamily="18" charset="0"/>
              <a:ea typeface="돋움" pitchFamily="50" charset="-127"/>
              <a:cs typeface="Times New Roman" pitchFamily="18" charset="0"/>
            </a:endParaRPr>
          </a:p>
          <a:p>
            <a:pPr eaLnBrk="1" hangingPunct="1">
              <a:spcBef>
                <a:spcPct val="0"/>
              </a:spcBef>
              <a:buFontTx/>
              <a:buNone/>
            </a:pPr>
            <a:r>
              <a:rPr lang="vi-VN" altLang="ko-KR" sz="900">
                <a:latin typeface="Times New Roman" pitchFamily="18" charset="0"/>
                <a:ea typeface="돋움" pitchFamily="50" charset="-127"/>
                <a:cs typeface="Times New Roman" pitchFamily="18" charset="0"/>
              </a:rPr>
              <a:t>  ① </a:t>
            </a:r>
            <a:r>
              <a:rPr lang="en-US" altLang="ko-KR" sz="900">
                <a:latin typeface="Times New Roman" pitchFamily="18" charset="0"/>
                <a:ea typeface="돋움" pitchFamily="50" charset="-127"/>
                <a:cs typeface="Times New Roman" pitchFamily="18" charset="0"/>
              </a:rPr>
              <a:t>C</a:t>
            </a:r>
            <a:r>
              <a:rPr lang="vi-VN" altLang="ko-KR" sz="900">
                <a:latin typeface="Times New Roman" pitchFamily="18" charset="0"/>
                <a:ea typeface="돋움" pitchFamily="50" charset="-127"/>
                <a:cs typeface="Times New Roman" pitchFamily="18" charset="0"/>
              </a:rPr>
              <a:t>ó thể</a:t>
            </a:r>
            <a:r>
              <a:rPr lang="en-US" altLang="ko-KR" sz="900">
                <a:latin typeface="Times New Roman" pitchFamily="18" charset="0"/>
                <a:ea typeface="돋움" pitchFamily="50" charset="-127"/>
                <a:cs typeface="Times New Roman" pitchFamily="18" charset="0"/>
              </a:rPr>
              <a:t> cho</a:t>
            </a:r>
            <a:r>
              <a:rPr lang="vi-VN" altLang="ko-KR" sz="900">
                <a:latin typeface="Times New Roman" pitchFamily="18" charset="0"/>
                <a:ea typeface="돋움" pitchFamily="50" charset="-127"/>
                <a:cs typeface="Times New Roman" pitchFamily="18" charset="0"/>
              </a:rPr>
              <a:t> tải </a:t>
            </a:r>
            <a:r>
              <a:rPr lang="en-US" altLang="ko-KR" sz="900">
                <a:latin typeface="Times New Roman" pitchFamily="18" charset="0"/>
                <a:ea typeface="돋움" pitchFamily="50" charset="-127"/>
                <a:cs typeface="Times New Roman" pitchFamily="18" charset="0"/>
              </a:rPr>
              <a:t>trọng ban đầu</a:t>
            </a:r>
            <a:endParaRPr lang="vi-VN" altLang="ko-KR" sz="900">
              <a:latin typeface="Times New Roman" pitchFamily="18" charset="0"/>
              <a:ea typeface="돋움" pitchFamily="50" charset="-127"/>
              <a:cs typeface="Times New Roman" pitchFamily="18" charset="0"/>
            </a:endParaRPr>
          </a:p>
          <a:p>
            <a:pPr eaLnBrk="1" hangingPunct="1">
              <a:spcBef>
                <a:spcPct val="0"/>
              </a:spcBef>
              <a:buFontTx/>
              <a:buNone/>
            </a:pPr>
            <a:r>
              <a:rPr lang="en-US" altLang="ko-KR" sz="900">
                <a:latin typeface="Times New Roman" pitchFamily="18" charset="0"/>
                <a:ea typeface="돋움" pitchFamily="50" charset="-127"/>
                <a:cs typeface="Times New Roman" pitchFamily="18" charset="0"/>
              </a:rPr>
              <a:t>  ② Không thể truyền mô-men xoắn</a:t>
            </a:r>
          </a:p>
          <a:p>
            <a:pPr eaLnBrk="1" hangingPunct="1">
              <a:spcBef>
                <a:spcPct val="0"/>
              </a:spcBef>
              <a:buFontTx/>
              <a:buNone/>
            </a:pPr>
            <a:r>
              <a:rPr lang="vi-VN" altLang="ko-KR" sz="900">
                <a:latin typeface="Times New Roman" pitchFamily="18" charset="0"/>
                <a:ea typeface="돋움" pitchFamily="50" charset="-127"/>
                <a:cs typeface="Times New Roman" pitchFamily="18" charset="0"/>
              </a:rPr>
              <a:t>  ③ </a:t>
            </a:r>
            <a:r>
              <a:rPr lang="en-US" altLang="ko-KR" sz="900">
                <a:latin typeface="Times New Roman" pitchFamily="18" charset="0"/>
                <a:ea typeface="돋움" pitchFamily="50" charset="-127"/>
                <a:cs typeface="Times New Roman" pitchFamily="18" charset="0"/>
              </a:rPr>
              <a:t>Không</a:t>
            </a:r>
            <a:r>
              <a:rPr lang="vi-VN" altLang="ko-KR" sz="900">
                <a:latin typeface="Times New Roman" pitchFamily="18" charset="0"/>
                <a:ea typeface="돋움" pitchFamily="50" charset="-127"/>
                <a:cs typeface="Times New Roman" pitchFamily="18" charset="0"/>
              </a:rPr>
              <a:t> được </a:t>
            </a:r>
            <a:r>
              <a:rPr lang="en-US" altLang="ko-KR" sz="900">
                <a:latin typeface="Times New Roman" pitchFamily="18" charset="0"/>
                <a:ea typeface="돋움" pitchFamily="50" charset="-127"/>
                <a:cs typeface="Times New Roman" pitchFamily="18" charset="0"/>
              </a:rPr>
              <a:t>dùng cho</a:t>
            </a:r>
            <a:r>
              <a:rPr lang="vi-VN" altLang="ko-KR" sz="900">
                <a:latin typeface="Times New Roman" pitchFamily="18" charset="0"/>
                <a:ea typeface="돋움" pitchFamily="50" charset="-127"/>
                <a:cs typeface="Times New Roman" pitchFamily="18" charset="0"/>
              </a:rPr>
              <a:t> có tải trọng quá mức.</a:t>
            </a:r>
          </a:p>
          <a:p>
            <a:pPr eaLnBrk="1" hangingPunct="1">
              <a:spcBef>
                <a:spcPct val="0"/>
              </a:spcBef>
              <a:buFontTx/>
              <a:buNone/>
            </a:pPr>
            <a:r>
              <a:rPr lang="vi-VN" altLang="ko-KR" sz="900">
                <a:latin typeface="Times New Roman" pitchFamily="18" charset="0"/>
                <a:ea typeface="돋움" pitchFamily="50" charset="-127"/>
                <a:cs typeface="Times New Roman" pitchFamily="18" charset="0"/>
              </a:rPr>
              <a:t>  ④ </a:t>
            </a:r>
            <a:r>
              <a:rPr lang="en-US" altLang="ko-KR" sz="900">
                <a:latin typeface="Times New Roman" pitchFamily="18" charset="0"/>
                <a:ea typeface="돋움" pitchFamily="50" charset="-127"/>
                <a:cs typeface="Times New Roman" pitchFamily="18" charset="0"/>
              </a:rPr>
              <a:t>Không có Stick slip và Lost motion.</a:t>
            </a:r>
          </a:p>
          <a:p>
            <a:pPr eaLnBrk="1" hangingPunct="1">
              <a:spcBef>
                <a:spcPct val="0"/>
              </a:spcBef>
              <a:buFontTx/>
              <a:buNone/>
            </a:pPr>
            <a:endParaRPr lang="en-US" altLang="ko-KR" sz="900">
              <a:latin typeface="Times New Roman" pitchFamily="18" charset="0"/>
              <a:ea typeface="돋움" pitchFamily="50" charset="-127"/>
              <a:cs typeface="Times New Roman" pitchFamily="18" charset="0"/>
            </a:endParaRPr>
          </a:p>
          <a:p>
            <a:pPr eaLnBrk="1" hangingPunct="1">
              <a:spcBef>
                <a:spcPct val="0"/>
              </a:spcBef>
              <a:buFontTx/>
              <a:buNone/>
            </a:pPr>
            <a:r>
              <a:rPr lang="vi-VN" altLang="ko-KR" sz="900">
                <a:latin typeface="Times New Roman" pitchFamily="18" charset="0"/>
                <a:ea typeface="돋움" pitchFamily="50" charset="-127"/>
                <a:cs typeface="Times New Roman" pitchFamily="18" charset="0"/>
              </a:rPr>
              <a:t>76. </a:t>
            </a:r>
            <a:r>
              <a:rPr lang="en-US" altLang="ko-KR" sz="900">
                <a:latin typeface="Times New Roman" pitchFamily="18" charset="0"/>
                <a:ea typeface="돋움" pitchFamily="50" charset="-127"/>
                <a:cs typeface="Times New Roman" pitchFamily="18" charset="0"/>
              </a:rPr>
              <a:t>Thay đổi Home Pitch của Nut rồi cung cấp Preload.</a:t>
            </a:r>
            <a:endParaRPr lang="ko-KR" altLang="en-US" sz="900">
              <a:latin typeface="Times New Roman" pitchFamily="18" charset="0"/>
              <a:ea typeface="돋움" pitchFamily="50" charset="-127"/>
              <a:cs typeface="Times New Roman" pitchFamily="18" charset="0"/>
            </a:endParaRPr>
          </a:p>
          <a:p>
            <a:pPr eaLnBrk="1" hangingPunct="1">
              <a:spcBef>
                <a:spcPct val="0"/>
              </a:spcBef>
              <a:buFontTx/>
              <a:buNone/>
            </a:pPr>
            <a:r>
              <a:rPr lang="fr-FR" altLang="ko-KR" sz="900">
                <a:latin typeface="Times New Roman" pitchFamily="18" charset="0"/>
                <a:ea typeface="돋움" pitchFamily="50" charset="-127"/>
              </a:rPr>
              <a:t>Phương pháp Ball Screw nào đang được nhắc đến?</a:t>
            </a:r>
          </a:p>
          <a:p>
            <a:pPr eaLnBrk="1" hangingPunct="1">
              <a:spcBef>
                <a:spcPct val="0"/>
              </a:spcBef>
              <a:buFontTx/>
              <a:buNone/>
            </a:pPr>
            <a:endParaRPr lang="en-US" altLang="ko-KR" sz="900">
              <a:latin typeface="Times New Roman" pitchFamily="18" charset="0"/>
              <a:ea typeface="돋움" pitchFamily="50" charset="-127"/>
            </a:endParaRPr>
          </a:p>
          <a:p>
            <a:pPr eaLnBrk="1" hangingPunct="1">
              <a:buFontTx/>
              <a:buNone/>
            </a:pPr>
            <a:r>
              <a:rPr lang="en-US" altLang="ko-KR" sz="900">
                <a:latin typeface="Times New Roman" pitchFamily="18" charset="0"/>
                <a:ea typeface="돋움" pitchFamily="50" charset="-127"/>
              </a:rPr>
              <a:t>  </a:t>
            </a:r>
            <a:r>
              <a:rPr lang="vi-VN" altLang="ko-KR" sz="900">
                <a:latin typeface="Times New Roman" pitchFamily="18" charset="0"/>
                <a:ea typeface="돋움" pitchFamily="50" charset="-127"/>
              </a:rPr>
              <a:t>① </a:t>
            </a:r>
            <a:r>
              <a:rPr lang="en-US" altLang="ko-KR" sz="900">
                <a:latin typeface="Times New Roman" pitchFamily="18" charset="0"/>
                <a:cs typeface="Times New Roman" pitchFamily="18" charset="0"/>
              </a:rPr>
              <a:t>Double Nut Type</a:t>
            </a:r>
            <a:endParaRPr lang="ko-KR" altLang="en-US" sz="900">
              <a:latin typeface="Times New Roman" pitchFamily="18" charset="0"/>
              <a:cs typeface="Times New Roman" pitchFamily="18" charset="0"/>
            </a:endParaRPr>
          </a:p>
          <a:p>
            <a:pPr eaLnBrk="1" hangingPunct="1">
              <a:spcBef>
                <a:spcPct val="0"/>
              </a:spcBef>
              <a:buFontTx/>
              <a:buNone/>
            </a:pPr>
            <a:r>
              <a:rPr lang="vi-VN" altLang="ko-KR" sz="900">
                <a:latin typeface="Times New Roman" pitchFamily="18" charset="0"/>
                <a:ea typeface="돋움" pitchFamily="50" charset="-127"/>
              </a:rPr>
              <a:t>  ② </a:t>
            </a:r>
            <a:r>
              <a:rPr lang="en-US" altLang="ko-KR" sz="900">
                <a:latin typeface="Times New Roman" pitchFamily="18" charset="0"/>
                <a:cs typeface="Times New Roman" pitchFamily="18" charset="0"/>
              </a:rPr>
              <a:t>Precison(Grinding) Ball Screw</a:t>
            </a:r>
            <a:endParaRPr lang="vi-VN" altLang="ko-KR" sz="900">
              <a:latin typeface="Times New Roman" pitchFamily="18" charset="0"/>
              <a:ea typeface="돋움" pitchFamily="50" charset="-127"/>
            </a:endParaRPr>
          </a:p>
          <a:p>
            <a:pPr eaLnBrk="1" hangingPunct="1">
              <a:spcBef>
                <a:spcPct val="0"/>
              </a:spcBef>
              <a:buFontTx/>
              <a:buNone/>
            </a:pPr>
            <a:r>
              <a:rPr lang="vi-VN" altLang="ko-KR" sz="900">
                <a:latin typeface="Times New Roman" pitchFamily="18" charset="0"/>
                <a:ea typeface="돋움" pitchFamily="50" charset="-127"/>
              </a:rPr>
              <a:t>  ③ </a:t>
            </a:r>
            <a:r>
              <a:rPr lang="en-US" altLang="ko-KR" sz="900">
                <a:latin typeface="Times New Roman" pitchFamily="18" charset="0"/>
                <a:cs typeface="Times New Roman" pitchFamily="18" charset="0"/>
              </a:rPr>
              <a:t>Offset Preload Type</a:t>
            </a:r>
          </a:p>
          <a:p>
            <a:pPr eaLnBrk="1" hangingPunct="1">
              <a:spcBef>
                <a:spcPct val="0"/>
              </a:spcBef>
              <a:buFontTx/>
              <a:buNone/>
            </a:pPr>
            <a:r>
              <a:rPr lang="vi-VN" altLang="ko-KR" sz="900">
                <a:latin typeface="Times New Roman" pitchFamily="18" charset="0"/>
                <a:ea typeface="돋움" pitchFamily="50" charset="-127"/>
              </a:rPr>
              <a:t>  ④ </a:t>
            </a:r>
            <a:r>
              <a:rPr lang="en-US" altLang="ko-KR" sz="900">
                <a:latin typeface="Times New Roman" pitchFamily="18" charset="0"/>
                <a:cs typeface="Times New Roman" pitchFamily="18" charset="0"/>
              </a:rPr>
              <a:t>Static Pressure Preload Type</a:t>
            </a:r>
            <a:endParaRPr lang="vi-VN" altLang="ko-KR" sz="900">
              <a:latin typeface="Times New Roman" pitchFamily="18" charset="0"/>
              <a:ea typeface="돋움" pitchFamily="50" charset="-127"/>
            </a:endParaRPr>
          </a:p>
          <a:p>
            <a:pPr eaLnBrk="1" hangingPunct="1">
              <a:spcBef>
                <a:spcPct val="0"/>
              </a:spcBef>
              <a:buFontTx/>
              <a:buNone/>
            </a:pPr>
            <a:endParaRPr lang="en-US" altLang="ko-KR" sz="900">
              <a:latin typeface="Times New Roman" pitchFamily="18" charset="0"/>
              <a:ea typeface="돋움" pitchFamily="50" charset="-127"/>
            </a:endParaRPr>
          </a:p>
          <a:p>
            <a:pPr eaLnBrk="1" hangingPunct="1">
              <a:spcBef>
                <a:spcPct val="0"/>
              </a:spcBef>
              <a:buFontTx/>
              <a:buNone/>
            </a:pPr>
            <a:endParaRPr lang="en-US" altLang="ko-KR" sz="900">
              <a:latin typeface="Times New Roman" pitchFamily="18" charset="0"/>
              <a:ea typeface="돋움" pitchFamily="50" charset="-127"/>
            </a:endParaRPr>
          </a:p>
          <a:p>
            <a:pPr eaLnBrk="1" hangingPunct="1">
              <a:spcBef>
                <a:spcPct val="0"/>
              </a:spcBef>
              <a:buFontTx/>
              <a:buNone/>
            </a:pPr>
            <a:r>
              <a:rPr lang="vi-VN" altLang="ko-KR" sz="900">
                <a:latin typeface="Times New Roman" pitchFamily="18" charset="0"/>
                <a:ea typeface="돋움" pitchFamily="50" charset="-127"/>
              </a:rPr>
              <a:t>77. Điều gì không đúng với mô tả về chất bôi trơn?</a:t>
            </a:r>
          </a:p>
          <a:p>
            <a:pPr eaLnBrk="1" hangingPunct="1">
              <a:spcBef>
                <a:spcPct val="0"/>
              </a:spcBef>
              <a:buFontTx/>
              <a:buNone/>
            </a:pPr>
            <a:endParaRPr lang="en-US" altLang="ko-KR" sz="900">
              <a:latin typeface="Times New Roman" pitchFamily="18" charset="0"/>
              <a:ea typeface="돋움" pitchFamily="50" charset="-127"/>
            </a:endParaRPr>
          </a:p>
          <a:p>
            <a:pPr eaLnBrk="1" hangingPunct="1">
              <a:spcBef>
                <a:spcPct val="0"/>
              </a:spcBef>
              <a:buFontTx/>
              <a:buNone/>
            </a:pPr>
            <a:r>
              <a:rPr lang="vi-VN" altLang="ko-KR" sz="900">
                <a:latin typeface="Times New Roman" pitchFamily="18" charset="0"/>
                <a:ea typeface="돋움" pitchFamily="50" charset="-127"/>
              </a:rPr>
              <a:t>  ① Hầu hết các chất bôi trơn đều có nguồn gốc từ </a:t>
            </a:r>
            <a:endParaRPr lang="en-US" altLang="ko-KR" sz="900">
              <a:latin typeface="Times New Roman" pitchFamily="18" charset="0"/>
              <a:ea typeface="돋움" pitchFamily="50" charset="-127"/>
            </a:endParaRPr>
          </a:p>
          <a:p>
            <a:pPr eaLnBrk="1" hangingPunct="1">
              <a:spcBef>
                <a:spcPct val="0"/>
              </a:spcBef>
              <a:buFontTx/>
              <a:buNone/>
            </a:pPr>
            <a:r>
              <a:rPr lang="vi-VN" altLang="ko-KR" sz="900">
                <a:latin typeface="Times New Roman" pitchFamily="18" charset="0"/>
                <a:ea typeface="돋움" pitchFamily="50" charset="-127"/>
              </a:rPr>
              <a:t>dầu khoáng</a:t>
            </a:r>
          </a:p>
          <a:p>
            <a:pPr eaLnBrk="1" hangingPunct="1">
              <a:spcBef>
                <a:spcPct val="0"/>
              </a:spcBef>
              <a:buFontTx/>
              <a:buNone/>
            </a:pPr>
            <a:r>
              <a:rPr lang="vi-VN" altLang="ko-KR" sz="900">
                <a:latin typeface="Times New Roman" pitchFamily="18" charset="0"/>
                <a:ea typeface="돋움" pitchFamily="50" charset="-127"/>
              </a:rPr>
              <a:t>  ② Cần có đủ độ </a:t>
            </a:r>
            <a:r>
              <a:rPr lang="en-US" altLang="ko-KR" sz="900">
                <a:latin typeface="Times New Roman" pitchFamily="18" charset="0"/>
                <a:ea typeface="돋움" pitchFamily="50" charset="-127"/>
              </a:rPr>
              <a:t>dính (nhớt)</a:t>
            </a:r>
            <a:endParaRPr lang="vi-VN" altLang="ko-KR" sz="900">
              <a:latin typeface="Times New Roman" pitchFamily="18" charset="0"/>
              <a:ea typeface="돋움" pitchFamily="50" charset="-127"/>
            </a:endParaRPr>
          </a:p>
          <a:p>
            <a:pPr eaLnBrk="1" hangingPunct="1">
              <a:spcBef>
                <a:spcPct val="0"/>
              </a:spcBef>
              <a:buFontTx/>
              <a:buNone/>
            </a:pPr>
            <a:r>
              <a:rPr lang="vi-VN" altLang="ko-KR" sz="900">
                <a:latin typeface="Times New Roman" pitchFamily="18" charset="0"/>
                <a:ea typeface="돋움" pitchFamily="50" charset="-127"/>
              </a:rPr>
              <a:t>  ③</a:t>
            </a:r>
            <a:r>
              <a:rPr lang="en-US" altLang="ko-KR" sz="900">
                <a:latin typeface="Times New Roman" pitchFamily="18" charset="0"/>
                <a:ea typeface="돋움" pitchFamily="50" charset="-127"/>
              </a:rPr>
              <a:t> Tính</a:t>
            </a:r>
            <a:r>
              <a:rPr lang="en-US" altLang="ko-KR" sz="900">
                <a:latin typeface="Times New Roman" pitchFamily="18" charset="0"/>
                <a:cs typeface="Times New Roman" pitchFamily="18" charset="0"/>
              </a:rPr>
              <a:t> nhớt có thể chịu được ở trạng thái bôi trơn có giới hạn</a:t>
            </a:r>
          </a:p>
          <a:p>
            <a:pPr eaLnBrk="1" hangingPunct="1">
              <a:spcBef>
                <a:spcPct val="0"/>
              </a:spcBef>
              <a:buFontTx/>
              <a:buNone/>
            </a:pPr>
            <a:r>
              <a:rPr lang="vi-VN" altLang="ko-KR" sz="900">
                <a:latin typeface="Times New Roman" pitchFamily="18" charset="0"/>
                <a:ea typeface="돋움" pitchFamily="50" charset="-127"/>
              </a:rPr>
              <a:t>  ④ </a:t>
            </a:r>
            <a:r>
              <a:rPr lang="en-US" altLang="ko-KR" sz="900">
                <a:latin typeface="Times New Roman" pitchFamily="18" charset="0"/>
                <a:ea typeface="돋움" pitchFamily="50" charset="-127"/>
              </a:rPr>
              <a:t>P</a:t>
            </a:r>
            <a:r>
              <a:rPr lang="vi-VN" altLang="ko-KR" sz="900">
                <a:latin typeface="Times New Roman" pitchFamily="18" charset="0"/>
                <a:ea typeface="돋움" pitchFamily="50" charset="-127"/>
              </a:rPr>
              <a:t>hải có độ ổn định cao chống lại quá trình oxy hóa hoặc nhiệt</a:t>
            </a:r>
          </a:p>
          <a:p>
            <a:pPr eaLnBrk="1" hangingPunct="1">
              <a:spcBef>
                <a:spcPct val="0"/>
              </a:spcBef>
              <a:buFontTx/>
              <a:buNone/>
            </a:pPr>
            <a:endParaRPr lang="en-US" altLang="ko-KR" sz="900">
              <a:latin typeface="Times New Roman" pitchFamily="18" charset="0"/>
              <a:ea typeface="돋움" pitchFamily="50" charset="-127"/>
            </a:endParaRPr>
          </a:p>
          <a:p>
            <a:pPr eaLnBrk="1" hangingPunct="1">
              <a:spcBef>
                <a:spcPct val="0"/>
              </a:spcBef>
              <a:buFontTx/>
              <a:buNone/>
            </a:pPr>
            <a:endParaRPr lang="en-US" altLang="ko-KR" sz="900">
              <a:latin typeface="Times New Roman" pitchFamily="18" charset="0"/>
              <a:ea typeface="돋움" pitchFamily="50" charset="-127"/>
            </a:endParaRPr>
          </a:p>
          <a:p>
            <a:pPr eaLnBrk="1" hangingPunct="1">
              <a:spcBef>
                <a:spcPct val="0"/>
              </a:spcBef>
              <a:buFontTx/>
              <a:buNone/>
            </a:pPr>
            <a:r>
              <a:rPr lang="en-US" altLang="ko-KR" sz="900">
                <a:latin typeface="Times New Roman" pitchFamily="18" charset="0"/>
                <a:ea typeface="돋움" pitchFamily="50" charset="-127"/>
              </a:rPr>
              <a:t>78. Đâu không phải là một trong ba yếu tố chính của thành phần bôi trơn?</a:t>
            </a:r>
          </a:p>
          <a:p>
            <a:pPr eaLnBrk="1" hangingPunct="1">
              <a:spcBef>
                <a:spcPct val="0"/>
              </a:spcBef>
              <a:buFontTx/>
              <a:buNone/>
            </a:pPr>
            <a:endParaRPr lang="en-US" altLang="ko-KR" sz="900">
              <a:latin typeface="Times New Roman" pitchFamily="18" charset="0"/>
              <a:ea typeface="돋움" pitchFamily="50" charset="-127"/>
            </a:endParaRPr>
          </a:p>
          <a:p>
            <a:pPr eaLnBrk="1" hangingPunct="1">
              <a:spcBef>
                <a:spcPct val="0"/>
              </a:spcBef>
              <a:buFontTx/>
              <a:buNone/>
            </a:pPr>
            <a:r>
              <a:rPr lang="vi-VN" altLang="ko-KR" sz="900">
                <a:latin typeface="Times New Roman" pitchFamily="18" charset="0"/>
                <a:ea typeface="돋움" pitchFamily="50" charset="-127"/>
              </a:rPr>
              <a:t>  ① </a:t>
            </a:r>
            <a:r>
              <a:rPr lang="en-US" altLang="ko-KR" sz="900">
                <a:latin typeface="Times New Roman" pitchFamily="18" charset="0"/>
                <a:ea typeface="돋움" pitchFamily="50" charset="-127"/>
              </a:rPr>
              <a:t>Chất làm cô đặc</a:t>
            </a:r>
            <a:endParaRPr lang="vi-VN" altLang="ko-KR" sz="900">
              <a:latin typeface="Times New Roman" pitchFamily="18" charset="0"/>
              <a:ea typeface="돋움" pitchFamily="50" charset="-127"/>
            </a:endParaRPr>
          </a:p>
          <a:p>
            <a:pPr eaLnBrk="1" hangingPunct="1">
              <a:spcBef>
                <a:spcPct val="0"/>
              </a:spcBef>
              <a:buFontTx/>
              <a:buNone/>
            </a:pPr>
            <a:r>
              <a:rPr lang="en-US" altLang="ko-KR" sz="900">
                <a:latin typeface="Times New Roman" pitchFamily="18" charset="0"/>
                <a:ea typeface="돋움" pitchFamily="50" charset="-127"/>
              </a:rPr>
              <a:t>  ② Chất ức chế gỉ</a:t>
            </a:r>
          </a:p>
          <a:p>
            <a:pPr eaLnBrk="1" hangingPunct="1">
              <a:spcBef>
                <a:spcPct val="0"/>
              </a:spcBef>
              <a:buFontTx/>
              <a:buNone/>
            </a:pPr>
            <a:r>
              <a:rPr lang="en-US" altLang="ko-KR" sz="900">
                <a:latin typeface="Times New Roman" pitchFamily="18" charset="0"/>
                <a:ea typeface="돋움" pitchFamily="50" charset="-127"/>
              </a:rPr>
              <a:t>  ③ Chất phụ gia</a:t>
            </a:r>
          </a:p>
          <a:p>
            <a:pPr eaLnBrk="1" hangingPunct="1">
              <a:spcBef>
                <a:spcPct val="0"/>
              </a:spcBef>
              <a:buFontTx/>
              <a:buNone/>
            </a:pPr>
            <a:r>
              <a:rPr lang="vi-VN" altLang="ko-KR" sz="900">
                <a:latin typeface="Times New Roman" pitchFamily="18" charset="0"/>
                <a:ea typeface="돋움" pitchFamily="50" charset="-127"/>
              </a:rPr>
              <a:t>  ④ Dầu cơ bản</a:t>
            </a:r>
          </a:p>
          <a:p>
            <a:pPr eaLnBrk="1" hangingPunct="1">
              <a:spcBef>
                <a:spcPct val="0"/>
              </a:spcBef>
              <a:buFontTx/>
              <a:buNone/>
            </a:pPr>
            <a:endParaRPr lang="en-US" altLang="ko-KR" sz="900">
              <a:latin typeface="Times New Roman" pitchFamily="18" charset="0"/>
              <a:ea typeface="돋움" pitchFamily="50" charset="-127"/>
            </a:endParaRPr>
          </a:p>
          <a:p>
            <a:pPr eaLnBrk="1" hangingPunct="1">
              <a:spcBef>
                <a:spcPct val="0"/>
              </a:spcBef>
              <a:buFontTx/>
              <a:buNone/>
            </a:pPr>
            <a:endParaRPr lang="en-US" altLang="ko-KR" sz="900">
              <a:latin typeface="Times New Roman" pitchFamily="18" charset="0"/>
              <a:ea typeface="돋움" pitchFamily="50" charset="-127"/>
            </a:endParaRPr>
          </a:p>
          <a:p>
            <a:pPr eaLnBrk="1" hangingPunct="1">
              <a:spcBef>
                <a:spcPct val="0"/>
              </a:spcBef>
              <a:buFontTx/>
              <a:buNone/>
            </a:pPr>
            <a:r>
              <a:rPr lang="vi-VN" altLang="ko-KR" sz="900">
                <a:latin typeface="Times New Roman" pitchFamily="18" charset="0"/>
                <a:ea typeface="돋움" pitchFamily="50" charset="-127"/>
              </a:rPr>
              <a:t>79. Trong </a:t>
            </a:r>
            <a:r>
              <a:rPr lang="en-US" altLang="ko-KR" sz="900">
                <a:latin typeface="Times New Roman" pitchFamily="18" charset="0"/>
                <a:ea typeface="돋움" pitchFamily="50" charset="-127"/>
              </a:rPr>
              <a:t>vẽ kỹ thuật</a:t>
            </a:r>
            <a:r>
              <a:rPr lang="vi-VN" altLang="ko-KR" sz="900">
                <a:latin typeface="Times New Roman" pitchFamily="18" charset="0"/>
                <a:ea typeface="돋움" pitchFamily="50" charset="-127"/>
              </a:rPr>
              <a:t>, </a:t>
            </a:r>
            <a:r>
              <a:rPr lang="en-US" altLang="ko-KR" sz="900">
                <a:latin typeface="Times New Roman" pitchFamily="18" charset="0"/>
                <a:cs typeface="Times New Roman" pitchFamily="18" charset="0"/>
              </a:rPr>
              <a:t>Đường vẽ nào được sử dụng ở đường quỹ đạo bước răng ghi trên răng của xích</a:t>
            </a:r>
            <a:r>
              <a:rPr lang="vi-VN" altLang="ko-KR" sz="900">
                <a:latin typeface="Times New Roman" pitchFamily="18" charset="0"/>
                <a:ea typeface="돋움" pitchFamily="50" charset="-127"/>
              </a:rPr>
              <a:t> v.v?</a:t>
            </a:r>
          </a:p>
          <a:p>
            <a:pPr eaLnBrk="1" hangingPunct="1">
              <a:spcBef>
                <a:spcPct val="0"/>
              </a:spcBef>
              <a:buFontTx/>
              <a:buNone/>
            </a:pPr>
            <a:r>
              <a:rPr lang="en-US" altLang="ko-KR" sz="900">
                <a:latin typeface="Times New Roman" pitchFamily="18" charset="0"/>
                <a:ea typeface="돋움" pitchFamily="50" charset="-127"/>
              </a:rPr>
              <a:t>   </a:t>
            </a:r>
          </a:p>
          <a:p>
            <a:pPr eaLnBrk="1" hangingPunct="1">
              <a:spcBef>
                <a:spcPct val="0"/>
              </a:spcBef>
              <a:buFontTx/>
              <a:buNone/>
            </a:pPr>
            <a:r>
              <a:rPr lang="en-US" altLang="ko-KR" sz="900">
                <a:latin typeface="Times New Roman" pitchFamily="18" charset="0"/>
                <a:ea typeface="돋움" pitchFamily="50" charset="-127"/>
              </a:rPr>
              <a:t>  ① Leader line         ② Pitch Line</a:t>
            </a:r>
          </a:p>
          <a:p>
            <a:pPr eaLnBrk="1" hangingPunct="1">
              <a:spcBef>
                <a:spcPct val="0"/>
              </a:spcBef>
              <a:buFontTx/>
              <a:buNone/>
            </a:pPr>
            <a:r>
              <a:rPr lang="vi-VN" altLang="ko-KR" sz="900">
                <a:latin typeface="Times New Roman" pitchFamily="18" charset="0"/>
                <a:ea typeface="돋움" pitchFamily="50" charset="-127"/>
              </a:rPr>
              <a:t>  ③ </a:t>
            </a:r>
            <a:r>
              <a:rPr lang="en-US" altLang="ko-KR" sz="900">
                <a:latin typeface="Times New Roman" pitchFamily="18" charset="0"/>
                <a:cs typeface="Times New Roman" pitchFamily="18" charset="0"/>
              </a:rPr>
              <a:t>Imaginary line  </a:t>
            </a:r>
            <a:r>
              <a:rPr lang="en-US" altLang="ko-KR" sz="900" b="1">
                <a:latin typeface="Times New Roman" pitchFamily="18" charset="0"/>
                <a:cs typeface="Times New Roman" pitchFamily="18" charset="0"/>
              </a:rPr>
              <a:t>  </a:t>
            </a:r>
            <a:r>
              <a:rPr lang="vi-VN" altLang="ko-KR" sz="900">
                <a:latin typeface="Times New Roman" pitchFamily="18" charset="0"/>
                <a:ea typeface="돋움" pitchFamily="50" charset="-127"/>
              </a:rPr>
              <a:t>④ </a:t>
            </a:r>
            <a:r>
              <a:rPr lang="en-US" altLang="ko-KR" sz="900">
                <a:latin typeface="Times New Roman" pitchFamily="18" charset="0"/>
                <a:ea typeface="돋움" pitchFamily="50" charset="-127"/>
              </a:rPr>
              <a:t>Cutting Plane Line</a:t>
            </a:r>
            <a:endParaRPr lang="vi-VN" altLang="ko-KR" sz="900">
              <a:latin typeface="Times New Roman" pitchFamily="18" charset="0"/>
              <a:ea typeface="돋움" pitchFamily="50" charset="-127"/>
            </a:endParaRPr>
          </a:p>
          <a:p>
            <a:pPr eaLnBrk="1" hangingPunct="1">
              <a:spcBef>
                <a:spcPct val="0"/>
              </a:spcBef>
              <a:buFontTx/>
              <a:buNone/>
            </a:pPr>
            <a:endParaRPr lang="en-US" altLang="ko-KR" sz="900">
              <a:latin typeface="Times New Roman" pitchFamily="18" charset="0"/>
              <a:ea typeface="돋움" pitchFamily="50" charset="-127"/>
            </a:endParaRPr>
          </a:p>
          <a:p>
            <a:pPr eaLnBrk="1" hangingPunct="1">
              <a:spcBef>
                <a:spcPct val="0"/>
              </a:spcBef>
              <a:buFontTx/>
              <a:buNone/>
            </a:pPr>
            <a:endParaRPr lang="en-US" altLang="ko-KR" sz="900">
              <a:latin typeface="Times New Roman" pitchFamily="18" charset="0"/>
              <a:ea typeface="돋움" pitchFamily="50" charset="-127"/>
            </a:endParaRPr>
          </a:p>
          <a:p>
            <a:pPr eaLnBrk="1" hangingPunct="1">
              <a:spcBef>
                <a:spcPct val="0"/>
              </a:spcBef>
              <a:buFontTx/>
              <a:buNone/>
            </a:pPr>
            <a:r>
              <a:rPr lang="vi-VN" altLang="ko-KR" sz="900">
                <a:latin typeface="Times New Roman" pitchFamily="18" charset="0"/>
                <a:ea typeface="돋움" pitchFamily="50" charset="-127"/>
              </a:rPr>
              <a:t>80. Khi chia 1 </a:t>
            </a:r>
            <a:r>
              <a:rPr lang="en-US" altLang="ko-KR" sz="900">
                <a:latin typeface="Times New Roman" pitchFamily="18" charset="0"/>
                <a:ea typeface="돋움" pitchFamily="50" charset="-127"/>
              </a:rPr>
              <a:t>vạch lớn </a:t>
            </a:r>
            <a:r>
              <a:rPr lang="vi-VN" altLang="ko-KR" sz="900">
                <a:latin typeface="Times New Roman" pitchFamily="18" charset="0"/>
                <a:ea typeface="돋움" pitchFamily="50" charset="-127"/>
              </a:rPr>
              <a:t>thước cặp </a:t>
            </a:r>
            <a:r>
              <a:rPr lang="en-US" altLang="ko-KR" sz="900">
                <a:latin typeface="Times New Roman" pitchFamily="18" charset="0"/>
                <a:ea typeface="돋움" pitchFamily="50" charset="-127"/>
              </a:rPr>
              <a:t>V</a:t>
            </a:r>
            <a:r>
              <a:rPr lang="vi-VN" altLang="ko-KR" sz="900">
                <a:latin typeface="Times New Roman" pitchFamily="18" charset="0"/>
                <a:ea typeface="돋움" pitchFamily="50" charset="-127"/>
              </a:rPr>
              <a:t>ernier </a:t>
            </a:r>
            <a:r>
              <a:rPr lang="en-US" altLang="ko-KR" sz="900">
                <a:latin typeface="Times New Roman" pitchFamily="18" charset="0"/>
                <a:ea typeface="돋움" pitchFamily="50" charset="-127"/>
              </a:rPr>
              <a:t>Calipers</a:t>
            </a:r>
            <a:r>
              <a:rPr lang="vi-VN" altLang="ko-KR" sz="900">
                <a:latin typeface="Times New Roman" pitchFamily="18" charset="0"/>
                <a:ea typeface="돋움" pitchFamily="50" charset="-127"/>
              </a:rPr>
              <a:t> thành 20 phần bằng nhau.</a:t>
            </a:r>
            <a:r>
              <a:rPr lang="en-US" altLang="ko-KR" sz="900">
                <a:latin typeface="Times New Roman" pitchFamily="18" charset="0"/>
                <a:ea typeface="돋움" pitchFamily="50" charset="-127"/>
              </a:rPr>
              <a:t> </a:t>
            </a:r>
            <a:r>
              <a:rPr lang="vi-VN" altLang="ko-KR" sz="900">
                <a:latin typeface="Times New Roman" pitchFamily="18" charset="0"/>
                <a:ea typeface="돋움" pitchFamily="50" charset="-127"/>
              </a:rPr>
              <a:t>Giá trị đo tối thiểu</a:t>
            </a:r>
            <a:r>
              <a:rPr lang="en-US" altLang="ko-KR" sz="900">
                <a:latin typeface="Times New Roman" pitchFamily="18" charset="0"/>
                <a:ea typeface="돋움" pitchFamily="50" charset="-127"/>
              </a:rPr>
              <a:t> 1 vạch</a:t>
            </a:r>
            <a:r>
              <a:rPr lang="vi-VN" altLang="ko-KR" sz="900">
                <a:latin typeface="Times New Roman" pitchFamily="18" charset="0"/>
                <a:ea typeface="돋움" pitchFamily="50" charset="-127"/>
              </a:rPr>
              <a:t> </a:t>
            </a:r>
            <a:r>
              <a:rPr lang="en-US" altLang="ko-KR" sz="900">
                <a:latin typeface="Times New Roman" pitchFamily="18" charset="0"/>
                <a:ea typeface="돋움" pitchFamily="50" charset="-127"/>
              </a:rPr>
              <a:t>nhỏ </a:t>
            </a:r>
            <a:r>
              <a:rPr lang="vi-VN" altLang="ko-KR" sz="900">
                <a:latin typeface="Times New Roman" pitchFamily="18" charset="0"/>
                <a:ea typeface="돋움" pitchFamily="50" charset="-127"/>
              </a:rPr>
              <a:t>là bao nhiêu?</a:t>
            </a:r>
          </a:p>
          <a:p>
            <a:pPr eaLnBrk="1" hangingPunct="1">
              <a:spcBef>
                <a:spcPct val="0"/>
              </a:spcBef>
              <a:buFontTx/>
              <a:buNone/>
            </a:pPr>
            <a:r>
              <a:rPr lang="en-US" altLang="ko-KR" sz="900">
                <a:latin typeface="Times New Roman" pitchFamily="18" charset="0"/>
                <a:ea typeface="돋움" pitchFamily="50" charset="-127"/>
              </a:rPr>
              <a:t> </a:t>
            </a:r>
          </a:p>
          <a:p>
            <a:pPr eaLnBrk="1" hangingPunct="1">
              <a:spcBef>
                <a:spcPct val="0"/>
              </a:spcBef>
              <a:buFontTx/>
              <a:buNone/>
            </a:pPr>
            <a:r>
              <a:rPr lang="en-US" altLang="ko-KR" sz="900">
                <a:latin typeface="Times New Roman" pitchFamily="18" charset="0"/>
                <a:ea typeface="돋움" pitchFamily="50" charset="-127"/>
              </a:rPr>
              <a:t>  ① 0,01 ㎜</a:t>
            </a:r>
          </a:p>
          <a:p>
            <a:pPr eaLnBrk="1" hangingPunct="1">
              <a:spcBef>
                <a:spcPct val="0"/>
              </a:spcBef>
              <a:buFontTx/>
              <a:buNone/>
            </a:pPr>
            <a:r>
              <a:rPr lang="en-US" altLang="ko-KR" sz="900">
                <a:latin typeface="Times New Roman" pitchFamily="18" charset="0"/>
                <a:ea typeface="돋움" pitchFamily="50" charset="-127"/>
              </a:rPr>
              <a:t>  ② 0,02 ㎜</a:t>
            </a:r>
          </a:p>
          <a:p>
            <a:pPr eaLnBrk="1" hangingPunct="1">
              <a:spcBef>
                <a:spcPct val="0"/>
              </a:spcBef>
              <a:buFontTx/>
              <a:buNone/>
            </a:pPr>
            <a:r>
              <a:rPr lang="en-US" altLang="ko-KR" sz="900">
                <a:latin typeface="Times New Roman" pitchFamily="18" charset="0"/>
                <a:ea typeface="돋움" pitchFamily="50" charset="-127"/>
              </a:rPr>
              <a:t>  ③ 0,04 ㎜</a:t>
            </a:r>
          </a:p>
          <a:p>
            <a:pPr eaLnBrk="1" hangingPunct="1">
              <a:spcBef>
                <a:spcPct val="0"/>
              </a:spcBef>
              <a:buFontTx/>
              <a:buNone/>
            </a:pPr>
            <a:r>
              <a:rPr lang="en-US" altLang="ko-KR" sz="900">
                <a:latin typeface="Times New Roman" pitchFamily="18" charset="0"/>
                <a:ea typeface="돋움" pitchFamily="50" charset="-127"/>
              </a:rPr>
              <a:t>  ④ 0,05 ㎜</a:t>
            </a:r>
          </a:p>
        </p:txBody>
      </p:sp>
      <p:sp>
        <p:nvSpPr>
          <p:cNvPr id="9220" name="Rectangle 5"/>
          <p:cNvSpPr>
            <a:spLocks noChangeArrowheads="1"/>
          </p:cNvSpPr>
          <p:nvPr/>
        </p:nvSpPr>
        <p:spPr bwMode="auto">
          <a:xfrm>
            <a:off x="3459163" y="812801"/>
            <a:ext cx="3124200" cy="886777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marL="457200" indent="-457200" eaLnBrk="0" hangingPunct="0">
              <a:spcBef>
                <a:spcPct val="20000"/>
              </a:spcBef>
              <a:buChar char="•"/>
              <a:defRPr kumimoji="1" sz="3200">
                <a:solidFill>
                  <a:schemeClr val="tx1"/>
                </a:solidFill>
                <a:latin typeface="굴림" charset="-127"/>
                <a:ea typeface="굴림" charset="-127"/>
              </a:defRPr>
            </a:lvl1pPr>
            <a:lvl2pPr marL="742950" indent="-285750" eaLnBrk="0" hangingPunct="0">
              <a:spcBef>
                <a:spcPct val="20000"/>
              </a:spcBef>
              <a:buChar char="–"/>
              <a:defRPr kumimoji="1" sz="2800">
                <a:solidFill>
                  <a:schemeClr val="tx1"/>
                </a:solidFill>
                <a:latin typeface="굴림" charset="-127"/>
                <a:ea typeface="굴림" charset="-127"/>
              </a:defRPr>
            </a:lvl2pPr>
            <a:lvl3pPr marL="1143000" indent="-228600" eaLnBrk="0" hangingPunct="0">
              <a:spcBef>
                <a:spcPct val="20000"/>
              </a:spcBef>
              <a:buChar char="•"/>
              <a:defRPr kumimoji="1" sz="2400">
                <a:solidFill>
                  <a:schemeClr val="tx1"/>
                </a:solidFill>
                <a:latin typeface="굴림" charset="-127"/>
                <a:ea typeface="굴림" charset="-127"/>
              </a:defRPr>
            </a:lvl3pPr>
            <a:lvl4pPr marL="1600200" indent="-228600" eaLnBrk="0" hangingPunct="0">
              <a:spcBef>
                <a:spcPct val="20000"/>
              </a:spcBef>
              <a:buChar char="–"/>
              <a:defRPr kumimoji="1" sz="2000">
                <a:solidFill>
                  <a:schemeClr val="tx1"/>
                </a:solidFill>
                <a:latin typeface="굴림" charset="-127"/>
                <a:ea typeface="굴림" charset="-127"/>
              </a:defRPr>
            </a:lvl4pPr>
            <a:lvl5pPr marL="2057400" indent="-228600" eaLnBrk="0" hangingPunct="0">
              <a:spcBef>
                <a:spcPct val="20000"/>
              </a:spcBef>
              <a:buChar char="»"/>
              <a:defRPr kumimoji="1" sz="2000">
                <a:solidFill>
                  <a:schemeClr val="tx1"/>
                </a:solidFill>
                <a:latin typeface="굴림" charset="-127"/>
                <a:ea typeface="굴림" charset="-127"/>
              </a:defRPr>
            </a:lvl5pPr>
            <a:lvl6pPr marL="2514600" indent="-228600" eaLnBrk="0" fontAlgn="base" hangingPunct="0">
              <a:spcBef>
                <a:spcPct val="20000"/>
              </a:spcBef>
              <a:spcAft>
                <a:spcPct val="0"/>
              </a:spcAft>
              <a:buChar char="»"/>
              <a:defRPr kumimoji="1" sz="2000">
                <a:solidFill>
                  <a:schemeClr val="tx1"/>
                </a:solidFill>
                <a:latin typeface="굴림" charset="-127"/>
                <a:ea typeface="굴림" charset="-127"/>
              </a:defRPr>
            </a:lvl6pPr>
            <a:lvl7pPr marL="2971800" indent="-228600" eaLnBrk="0" fontAlgn="base" hangingPunct="0">
              <a:spcBef>
                <a:spcPct val="20000"/>
              </a:spcBef>
              <a:spcAft>
                <a:spcPct val="0"/>
              </a:spcAft>
              <a:buChar char="»"/>
              <a:defRPr kumimoji="1" sz="2000">
                <a:solidFill>
                  <a:schemeClr val="tx1"/>
                </a:solidFill>
                <a:latin typeface="굴림" charset="-127"/>
                <a:ea typeface="굴림" charset="-127"/>
              </a:defRPr>
            </a:lvl7pPr>
            <a:lvl8pPr marL="3429000" indent="-228600" eaLnBrk="0" fontAlgn="base" hangingPunct="0">
              <a:spcBef>
                <a:spcPct val="20000"/>
              </a:spcBef>
              <a:spcAft>
                <a:spcPct val="0"/>
              </a:spcAft>
              <a:buChar char="»"/>
              <a:defRPr kumimoji="1" sz="2000">
                <a:solidFill>
                  <a:schemeClr val="tx1"/>
                </a:solidFill>
                <a:latin typeface="굴림" charset="-127"/>
                <a:ea typeface="굴림" charset="-127"/>
              </a:defRPr>
            </a:lvl8pPr>
            <a:lvl9pPr marL="3886200" indent="-228600" eaLnBrk="0" fontAlgn="base" hangingPunct="0">
              <a:spcBef>
                <a:spcPct val="20000"/>
              </a:spcBef>
              <a:spcAft>
                <a:spcPct val="0"/>
              </a:spcAft>
              <a:buChar char="»"/>
              <a:defRPr kumimoji="1" sz="2000">
                <a:solidFill>
                  <a:schemeClr val="tx1"/>
                </a:solidFill>
                <a:latin typeface="굴림" charset="-127"/>
                <a:ea typeface="굴림" charset="-127"/>
              </a:defRPr>
            </a:lvl9pPr>
          </a:lstStyle>
          <a:p>
            <a:pPr eaLnBrk="1" hangingPunct="1">
              <a:spcBef>
                <a:spcPct val="0"/>
              </a:spcBef>
              <a:buFontTx/>
              <a:buNone/>
            </a:pPr>
            <a:endParaRPr lang="ko-KR" altLang="ko-KR" sz="900">
              <a:latin typeface="돋움" pitchFamily="50" charset="-127"/>
              <a:ea typeface="돋움" pitchFamily="50" charset="-127"/>
            </a:endParaRPr>
          </a:p>
        </p:txBody>
      </p:sp>
      <p:sp>
        <p:nvSpPr>
          <p:cNvPr id="6" name="Text Box 6"/>
          <p:cNvSpPr txBox="1">
            <a:spLocks noChangeArrowheads="1"/>
          </p:cNvSpPr>
          <p:nvPr/>
        </p:nvSpPr>
        <p:spPr bwMode="auto">
          <a:xfrm>
            <a:off x="123826" y="228599"/>
            <a:ext cx="100171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900">
                <a:solidFill>
                  <a:schemeClr val="tx1"/>
                </a:solidFill>
                <a:latin typeface="돋움" pitchFamily="50" charset="-127"/>
                <a:ea typeface="돋움" pitchFamily="50" charset="-127"/>
              </a:defRPr>
            </a:lvl1pPr>
            <a:lvl2pPr marL="742950" indent="-285750" eaLnBrk="0" hangingPunct="0">
              <a:defRPr kumimoji="1" sz="900">
                <a:solidFill>
                  <a:schemeClr val="tx1"/>
                </a:solidFill>
                <a:latin typeface="돋움" pitchFamily="50" charset="-127"/>
                <a:ea typeface="돋움" pitchFamily="50" charset="-127"/>
              </a:defRPr>
            </a:lvl2pPr>
            <a:lvl3pPr marL="1143000" indent="-228600" eaLnBrk="0" hangingPunct="0">
              <a:defRPr kumimoji="1" sz="900">
                <a:solidFill>
                  <a:schemeClr val="tx1"/>
                </a:solidFill>
                <a:latin typeface="돋움" pitchFamily="50" charset="-127"/>
                <a:ea typeface="돋움" pitchFamily="50" charset="-127"/>
              </a:defRPr>
            </a:lvl3pPr>
            <a:lvl4pPr marL="1600200" indent="-228600" eaLnBrk="0" hangingPunct="0">
              <a:defRPr kumimoji="1" sz="900">
                <a:solidFill>
                  <a:schemeClr val="tx1"/>
                </a:solidFill>
                <a:latin typeface="돋움" pitchFamily="50" charset="-127"/>
                <a:ea typeface="돋움" pitchFamily="50" charset="-127"/>
              </a:defRPr>
            </a:lvl4pPr>
            <a:lvl5pPr marL="2057400" indent="-228600" eaLnBrk="0" hangingPunct="0">
              <a:defRPr kumimoji="1" sz="900">
                <a:solidFill>
                  <a:schemeClr val="tx1"/>
                </a:solidFill>
                <a:latin typeface="돋움" pitchFamily="50" charset="-127"/>
                <a:ea typeface="돋움" pitchFamily="50" charset="-127"/>
              </a:defRPr>
            </a:lvl5pPr>
            <a:lvl6pPr marL="2514600" indent="-228600" eaLnBrk="0" fontAlgn="base" hangingPunct="0">
              <a:spcBef>
                <a:spcPct val="0"/>
              </a:spcBef>
              <a:spcAft>
                <a:spcPct val="0"/>
              </a:spcAft>
              <a:defRPr kumimoji="1" sz="900">
                <a:solidFill>
                  <a:schemeClr val="tx1"/>
                </a:solidFill>
                <a:latin typeface="돋움" pitchFamily="50" charset="-127"/>
                <a:ea typeface="돋움" pitchFamily="50" charset="-127"/>
              </a:defRPr>
            </a:lvl6pPr>
            <a:lvl7pPr marL="2971800" indent="-228600" eaLnBrk="0" fontAlgn="base" hangingPunct="0">
              <a:spcBef>
                <a:spcPct val="0"/>
              </a:spcBef>
              <a:spcAft>
                <a:spcPct val="0"/>
              </a:spcAft>
              <a:defRPr kumimoji="1" sz="900">
                <a:solidFill>
                  <a:schemeClr val="tx1"/>
                </a:solidFill>
                <a:latin typeface="돋움" pitchFamily="50" charset="-127"/>
                <a:ea typeface="돋움" pitchFamily="50" charset="-127"/>
              </a:defRPr>
            </a:lvl7pPr>
            <a:lvl8pPr marL="3429000" indent="-228600" eaLnBrk="0" fontAlgn="base" hangingPunct="0">
              <a:spcBef>
                <a:spcPct val="0"/>
              </a:spcBef>
              <a:spcAft>
                <a:spcPct val="0"/>
              </a:spcAft>
              <a:defRPr kumimoji="1" sz="900">
                <a:solidFill>
                  <a:schemeClr val="tx1"/>
                </a:solidFill>
                <a:latin typeface="돋움" pitchFamily="50" charset="-127"/>
                <a:ea typeface="돋움" pitchFamily="50" charset="-127"/>
              </a:defRPr>
            </a:lvl8pPr>
            <a:lvl9pPr marL="3886200" indent="-228600" eaLnBrk="0" fontAlgn="base" hangingPunct="0">
              <a:spcBef>
                <a:spcPct val="0"/>
              </a:spcBef>
              <a:spcAft>
                <a:spcPct val="0"/>
              </a:spcAft>
              <a:defRPr kumimoji="1" sz="900">
                <a:solidFill>
                  <a:schemeClr val="tx1"/>
                </a:solidFill>
                <a:latin typeface="돋움" pitchFamily="50" charset="-127"/>
                <a:ea typeface="돋움" pitchFamily="50" charset="-127"/>
              </a:defRPr>
            </a:lvl9pPr>
          </a:lstStyle>
          <a:p>
            <a:pPr eaLnBrk="1" hangingPunct="1">
              <a:defRPr/>
            </a:pPr>
            <a:r>
              <a:rPr lang="en-US" altLang="ko-KR" sz="1600" b="1" smtClean="0">
                <a:effectLst>
                  <a:outerShdw blurRad="38100" dist="38100" dir="2700000" algn="tl">
                    <a:srgbClr val="C0C0C0"/>
                  </a:outerShdw>
                </a:effectLst>
                <a:latin typeface="Times New Roman" panose="02020603050405020304" pitchFamily="18" charset="0"/>
                <a:ea typeface="굴림" pitchFamily="50" charset="-127"/>
                <a:cs typeface="Times New Roman" panose="02020603050405020304" pitchFamily="18" charset="0"/>
              </a:rPr>
              <a:t>Máy</a:t>
            </a:r>
            <a:r>
              <a:rPr lang="ko-KR" altLang="en-US" sz="1600" b="1" smtClean="0">
                <a:effectLst>
                  <a:outerShdw blurRad="38100" dist="38100" dir="2700000" algn="tl">
                    <a:srgbClr val="C0C0C0"/>
                  </a:outerShdw>
                </a:effectLst>
                <a:latin typeface="Times New Roman" panose="02020603050405020304" pitchFamily="18" charset="0"/>
                <a:ea typeface="굴림" pitchFamily="50" charset="-127"/>
                <a:cs typeface="Times New Roman" panose="02020603050405020304" pitchFamily="18" charset="0"/>
              </a:rPr>
              <a:t> </a:t>
            </a:r>
            <a:endParaRPr lang="en-US" altLang="ko-KR" sz="1600" b="1" dirty="0" smtClean="0">
              <a:effectLst>
                <a:outerShdw blurRad="38100" dist="38100" dir="2700000" algn="tl">
                  <a:srgbClr val="C0C0C0"/>
                </a:outerShdw>
              </a:effectLst>
              <a:latin typeface="Times New Roman" panose="02020603050405020304" pitchFamily="18" charset="0"/>
              <a:ea typeface="굴림" pitchFamily="50" charset="-127"/>
              <a:cs typeface="Times New Roman" panose="02020603050405020304" pitchFamily="18" charset="0"/>
            </a:endParaRPr>
          </a:p>
        </p:txBody>
      </p:sp>
    </p:spTree>
    <p:extLst>
      <p:ext uri="{BB962C8B-B14F-4D97-AF65-F5344CB8AC3E}">
        <p14:creationId xmlns:p14="http://schemas.microsoft.com/office/powerpoint/2010/main" val="7735298"/>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Line 2"/>
          <p:cNvSpPr>
            <a:spLocks noChangeShapeType="1"/>
          </p:cNvSpPr>
          <p:nvPr/>
        </p:nvSpPr>
        <p:spPr bwMode="auto">
          <a:xfrm>
            <a:off x="228600" y="610528"/>
            <a:ext cx="6324600" cy="0"/>
          </a:xfrm>
          <a:prstGeom prst="line">
            <a:avLst/>
          </a:prstGeom>
          <a:noFill/>
          <a:ln w="57150" cmpd="thinThick">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47" name="Rectangle 4"/>
          <p:cNvSpPr>
            <a:spLocks noChangeArrowheads="1"/>
          </p:cNvSpPr>
          <p:nvPr/>
        </p:nvSpPr>
        <p:spPr bwMode="auto">
          <a:xfrm>
            <a:off x="304801" y="1066272"/>
            <a:ext cx="6248400" cy="848889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p>
            <a:pPr marL="457200" indent="-457200">
              <a:lnSpc>
                <a:spcPct val="110000"/>
              </a:lnSpc>
            </a:pPr>
            <a:endParaRPr lang="ko-KR" altLang="ko-KR" sz="900">
              <a:solidFill>
                <a:srgbClr val="000000"/>
              </a:solidFill>
              <a:latin typeface="돋움" pitchFamily="50" charset="-127"/>
              <a:ea typeface="돋움" pitchFamily="50" charset="-127"/>
            </a:endParaRPr>
          </a:p>
        </p:txBody>
      </p:sp>
      <p:graphicFrame>
        <p:nvGraphicFramePr>
          <p:cNvPr id="9" name="Group 5"/>
          <p:cNvGraphicFramePr>
            <a:graphicFrameLocks noGrp="1"/>
          </p:cNvGraphicFramePr>
          <p:nvPr>
            <p:extLst>
              <p:ext uri="{D42A27DB-BD31-4B8C-83A1-F6EECF244321}">
                <p14:modId xmlns:p14="http://schemas.microsoft.com/office/powerpoint/2010/main" val="3633235702"/>
              </p:ext>
            </p:extLst>
          </p:nvPr>
        </p:nvGraphicFramePr>
        <p:xfrm>
          <a:off x="2276872" y="1208584"/>
          <a:ext cx="1368052" cy="3156585"/>
        </p:xfrm>
        <a:graphic>
          <a:graphicData uri="http://schemas.openxmlformats.org/drawingml/2006/table">
            <a:tbl>
              <a:tblPr/>
              <a:tblGrid>
                <a:gridCol w="684026">
                  <a:extLst>
                    <a:ext uri="{9D8B030D-6E8A-4147-A177-3AD203B41FA5}">
                      <a16:colId xmlns:a16="http://schemas.microsoft.com/office/drawing/2014/main" val="20000"/>
                    </a:ext>
                  </a:extLst>
                </a:gridCol>
                <a:gridCol w="684026">
                  <a:extLst>
                    <a:ext uri="{9D8B030D-6E8A-4147-A177-3AD203B41FA5}">
                      <a16:colId xmlns:a16="http://schemas.microsoft.com/office/drawing/2014/main" val="20001"/>
                    </a:ext>
                  </a:extLst>
                </a:gridCol>
              </a:tblGrid>
              <a:tr h="337185">
                <a:tc>
                  <a:txBody>
                    <a:bodyPr/>
                    <a:lstStyle/>
                    <a:p>
                      <a:pPr marL="0" marR="0" lvl="0" indent="0" algn="ctr" defTabSz="914400" rtl="0" eaLnBrk="1" fontAlgn="base" latinLnBrk="1" hangingPunct="1">
                        <a:lnSpc>
                          <a:spcPct val="100000"/>
                        </a:lnSpc>
                        <a:spcBef>
                          <a:spcPct val="0"/>
                        </a:spcBef>
                        <a:spcAft>
                          <a:spcPct val="0"/>
                        </a:spcAft>
                        <a:buClrTx/>
                        <a:buSzTx/>
                        <a:buFontTx/>
                        <a:buNone/>
                        <a:tabLst/>
                      </a:pPr>
                      <a:r>
                        <a:rPr kumimoji="0" lang="ko-KR" altLang="en-US" sz="1200" b="1" i="0" u="none" strike="noStrike" cap="none" normalizeH="0" baseline="0" smtClean="0">
                          <a:ln>
                            <a:noFill/>
                          </a:ln>
                          <a:solidFill>
                            <a:schemeClr val="tx1"/>
                          </a:solidFill>
                          <a:effectLst/>
                          <a:latin typeface="굴림" pitchFamily="50" charset="-127"/>
                          <a:ea typeface="굴림" pitchFamily="50" charset="-127"/>
                        </a:rPr>
                        <a:t>번호</a:t>
                      </a:r>
                    </a:p>
                  </a:txBody>
                  <a:tcPr marT="49530" marB="495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0"/>
                        </a:spcBef>
                        <a:spcAft>
                          <a:spcPct val="0"/>
                        </a:spcAft>
                        <a:buClrTx/>
                        <a:buSzTx/>
                        <a:buFontTx/>
                        <a:buNone/>
                        <a:tabLst/>
                      </a:pPr>
                      <a:r>
                        <a:rPr kumimoji="0" lang="ko-KR" altLang="en-US" sz="1200" b="1" i="0" u="none" strike="noStrike" cap="none" normalizeH="0" baseline="0" smtClean="0">
                          <a:ln>
                            <a:noFill/>
                          </a:ln>
                          <a:solidFill>
                            <a:schemeClr val="tx1"/>
                          </a:solidFill>
                          <a:effectLst/>
                          <a:latin typeface="굴림" pitchFamily="50" charset="-127"/>
                          <a:ea typeface="굴림" pitchFamily="50" charset="-127"/>
                        </a:rPr>
                        <a:t>정답</a:t>
                      </a:r>
                    </a:p>
                  </a:txBody>
                  <a:tcPr marT="49530" marB="495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extLst>
                  <a:ext uri="{0D108BD9-81ED-4DB2-BD59-A6C34878D82A}">
                    <a16:rowId xmlns:a16="http://schemas.microsoft.com/office/drawing/2014/main" val="10000"/>
                  </a:ext>
                </a:extLst>
              </a:tr>
              <a:tr h="281940">
                <a:tc>
                  <a:txBody>
                    <a:bodyPr/>
                    <a:lstStyle/>
                    <a:p>
                      <a:pPr marL="0" marR="0" lvl="0" indent="0" algn="ctr" defTabSz="914400" rtl="0" eaLnBrk="1" fontAlgn="base" latinLnBrk="1" hangingPunct="1">
                        <a:lnSpc>
                          <a:spcPct val="100000"/>
                        </a:lnSpc>
                        <a:spcBef>
                          <a:spcPct val="0"/>
                        </a:spcBef>
                        <a:spcAft>
                          <a:spcPct val="0"/>
                        </a:spcAft>
                        <a:buClrTx/>
                        <a:buSzTx/>
                        <a:buFontTx/>
                        <a:buNone/>
                        <a:tabLst/>
                      </a:pPr>
                      <a:r>
                        <a:rPr kumimoji="0" lang="en-US" altLang="ko-KR" sz="1200" b="1" i="0" u="none" strike="noStrike" cap="none" normalizeH="0" baseline="0" smtClean="0">
                          <a:ln>
                            <a:noFill/>
                          </a:ln>
                          <a:solidFill>
                            <a:schemeClr val="tx1"/>
                          </a:solidFill>
                          <a:effectLst/>
                          <a:latin typeface="굴림" pitchFamily="50" charset="-127"/>
                          <a:ea typeface="굴림" pitchFamily="50" charset="-127"/>
                        </a:rPr>
                        <a:t>41</a:t>
                      </a:r>
                      <a:endParaRPr kumimoji="0" lang="ko-KR" altLang="en-US" sz="1200" b="1" i="0" u="none" strike="noStrike" cap="none" normalizeH="0" baseline="0" smtClean="0">
                        <a:ln>
                          <a:noFill/>
                        </a:ln>
                        <a:solidFill>
                          <a:schemeClr val="tx1"/>
                        </a:solidFill>
                        <a:effectLst/>
                        <a:latin typeface="굴림" pitchFamily="50" charset="-127"/>
                        <a:ea typeface="굴림" pitchFamily="50" charset="-127"/>
                      </a:endParaRPr>
                    </a:p>
                  </a:txBody>
                  <a:tcPr marT="49530" marB="495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0"/>
                        </a:spcBef>
                        <a:spcAft>
                          <a:spcPct val="0"/>
                        </a:spcAft>
                        <a:buClrTx/>
                        <a:buSzTx/>
                        <a:buFontTx/>
                        <a:buNone/>
                        <a:tabLst/>
                      </a:pPr>
                      <a:r>
                        <a:rPr kumimoji="0" lang="en-US" altLang="ko-KR" sz="1200" b="1" i="0" u="none" strike="noStrike" cap="none" normalizeH="0" baseline="0" smtClean="0">
                          <a:ln>
                            <a:noFill/>
                          </a:ln>
                          <a:solidFill>
                            <a:schemeClr val="tx1"/>
                          </a:solidFill>
                          <a:effectLst/>
                          <a:latin typeface="굴림" pitchFamily="50" charset="-127"/>
                          <a:ea typeface="굴림" pitchFamily="50" charset="-127"/>
                        </a:rPr>
                        <a:t>B</a:t>
                      </a:r>
                    </a:p>
                  </a:txBody>
                  <a:tcPr marT="49530" marB="495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extLst>
                  <a:ext uri="{0D108BD9-81ED-4DB2-BD59-A6C34878D82A}">
                    <a16:rowId xmlns:a16="http://schemas.microsoft.com/office/drawing/2014/main" val="10001"/>
                  </a:ext>
                </a:extLst>
              </a:tr>
              <a:tr h="281940">
                <a:tc>
                  <a:txBody>
                    <a:bodyPr/>
                    <a:lstStyle/>
                    <a:p>
                      <a:pPr marL="0" marR="0" lvl="0" indent="0" algn="ctr" defTabSz="914400" rtl="0" eaLnBrk="1" fontAlgn="base" latinLnBrk="1" hangingPunct="1">
                        <a:lnSpc>
                          <a:spcPct val="100000"/>
                        </a:lnSpc>
                        <a:spcBef>
                          <a:spcPct val="0"/>
                        </a:spcBef>
                        <a:spcAft>
                          <a:spcPct val="0"/>
                        </a:spcAft>
                        <a:buClrTx/>
                        <a:buSzTx/>
                        <a:buFontTx/>
                        <a:buNone/>
                        <a:tabLst/>
                      </a:pPr>
                      <a:r>
                        <a:rPr kumimoji="0" lang="en-US" altLang="ko-KR" sz="1200" b="1" i="0" u="none" strike="noStrike" cap="none" normalizeH="0" baseline="0" smtClean="0">
                          <a:ln>
                            <a:noFill/>
                          </a:ln>
                          <a:solidFill>
                            <a:schemeClr val="tx1"/>
                          </a:solidFill>
                          <a:effectLst/>
                          <a:latin typeface="굴림" pitchFamily="50" charset="-127"/>
                          <a:ea typeface="굴림" pitchFamily="50" charset="-127"/>
                        </a:rPr>
                        <a:t>42</a:t>
                      </a:r>
                      <a:endParaRPr kumimoji="0" lang="ko-KR" altLang="en-US" sz="1200" b="1" i="0" u="none" strike="noStrike" cap="none" normalizeH="0" baseline="0" smtClean="0">
                        <a:ln>
                          <a:noFill/>
                        </a:ln>
                        <a:solidFill>
                          <a:schemeClr val="tx1"/>
                        </a:solidFill>
                        <a:effectLst/>
                        <a:latin typeface="굴림" pitchFamily="50" charset="-127"/>
                        <a:ea typeface="굴림" pitchFamily="50" charset="-127"/>
                      </a:endParaRPr>
                    </a:p>
                  </a:txBody>
                  <a:tcPr marT="49530" marB="495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0"/>
                        </a:spcBef>
                        <a:spcAft>
                          <a:spcPct val="0"/>
                        </a:spcAft>
                        <a:buClrTx/>
                        <a:buSzTx/>
                        <a:buFontTx/>
                        <a:buNone/>
                        <a:tabLst/>
                      </a:pPr>
                      <a:r>
                        <a:rPr kumimoji="0" lang="en-US" altLang="ko-KR" sz="1200" b="1" i="0" u="none" strike="noStrike" cap="none" normalizeH="0" baseline="0" smtClean="0">
                          <a:ln>
                            <a:noFill/>
                          </a:ln>
                          <a:solidFill>
                            <a:schemeClr val="tx1"/>
                          </a:solidFill>
                          <a:effectLst/>
                          <a:latin typeface="굴림" pitchFamily="50" charset="-127"/>
                          <a:ea typeface="굴림" pitchFamily="50" charset="-127"/>
                        </a:rPr>
                        <a:t>A</a:t>
                      </a:r>
                    </a:p>
                  </a:txBody>
                  <a:tcPr marT="49530" marB="495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extLst>
                  <a:ext uri="{0D108BD9-81ED-4DB2-BD59-A6C34878D82A}">
                    <a16:rowId xmlns:a16="http://schemas.microsoft.com/office/drawing/2014/main" val="10002"/>
                  </a:ext>
                </a:extLst>
              </a:tr>
              <a:tr h="281940">
                <a:tc>
                  <a:txBody>
                    <a:bodyPr/>
                    <a:lstStyle/>
                    <a:p>
                      <a:pPr marL="0" marR="0" lvl="0" indent="0" algn="ctr" defTabSz="914400" rtl="0" eaLnBrk="1" fontAlgn="base" latinLnBrk="1" hangingPunct="1">
                        <a:lnSpc>
                          <a:spcPct val="100000"/>
                        </a:lnSpc>
                        <a:spcBef>
                          <a:spcPct val="0"/>
                        </a:spcBef>
                        <a:spcAft>
                          <a:spcPct val="0"/>
                        </a:spcAft>
                        <a:buClrTx/>
                        <a:buSzTx/>
                        <a:buFontTx/>
                        <a:buNone/>
                        <a:tabLst/>
                      </a:pPr>
                      <a:r>
                        <a:rPr kumimoji="0" lang="en-US" altLang="ko-KR" sz="1200" b="1" i="0" u="none" strike="noStrike" cap="none" normalizeH="0" baseline="0" smtClean="0">
                          <a:ln>
                            <a:noFill/>
                          </a:ln>
                          <a:solidFill>
                            <a:schemeClr val="tx1"/>
                          </a:solidFill>
                          <a:effectLst/>
                          <a:latin typeface="굴림" pitchFamily="50" charset="-127"/>
                          <a:ea typeface="굴림" pitchFamily="50" charset="-127"/>
                        </a:rPr>
                        <a:t>43</a:t>
                      </a:r>
                      <a:endParaRPr kumimoji="0" lang="ko-KR" altLang="en-US" sz="1200" b="1" i="0" u="none" strike="noStrike" cap="none" normalizeH="0" baseline="0" smtClean="0">
                        <a:ln>
                          <a:noFill/>
                        </a:ln>
                        <a:solidFill>
                          <a:schemeClr val="tx1"/>
                        </a:solidFill>
                        <a:effectLst/>
                        <a:latin typeface="굴림" pitchFamily="50" charset="-127"/>
                        <a:ea typeface="굴림" pitchFamily="50" charset="-127"/>
                      </a:endParaRPr>
                    </a:p>
                  </a:txBody>
                  <a:tcPr marT="49530" marB="495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0"/>
                        </a:spcBef>
                        <a:spcAft>
                          <a:spcPct val="0"/>
                        </a:spcAft>
                        <a:buClrTx/>
                        <a:buSzTx/>
                        <a:buFontTx/>
                        <a:buNone/>
                        <a:tabLst/>
                      </a:pPr>
                      <a:r>
                        <a:rPr kumimoji="0" lang="en-US" altLang="ko-KR" sz="1200" b="1" i="0" u="none" strike="noStrike" cap="none" normalizeH="0" baseline="0" smtClean="0">
                          <a:ln>
                            <a:noFill/>
                          </a:ln>
                          <a:solidFill>
                            <a:schemeClr val="tx1"/>
                          </a:solidFill>
                          <a:effectLst/>
                          <a:latin typeface="굴림" pitchFamily="50" charset="-127"/>
                          <a:ea typeface="굴림" pitchFamily="50" charset="-127"/>
                        </a:rPr>
                        <a:t>C</a:t>
                      </a:r>
                    </a:p>
                  </a:txBody>
                  <a:tcPr marT="49530" marB="495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extLst>
                  <a:ext uri="{0D108BD9-81ED-4DB2-BD59-A6C34878D82A}">
                    <a16:rowId xmlns:a16="http://schemas.microsoft.com/office/drawing/2014/main" val="10003"/>
                  </a:ext>
                </a:extLst>
              </a:tr>
              <a:tr h="281940">
                <a:tc>
                  <a:txBody>
                    <a:bodyPr/>
                    <a:lstStyle/>
                    <a:p>
                      <a:pPr marL="0" marR="0" lvl="0" indent="0" algn="ctr" defTabSz="914400" rtl="0" eaLnBrk="1" fontAlgn="base" latinLnBrk="1" hangingPunct="1">
                        <a:lnSpc>
                          <a:spcPct val="100000"/>
                        </a:lnSpc>
                        <a:spcBef>
                          <a:spcPct val="0"/>
                        </a:spcBef>
                        <a:spcAft>
                          <a:spcPct val="0"/>
                        </a:spcAft>
                        <a:buClrTx/>
                        <a:buSzTx/>
                        <a:buFontTx/>
                        <a:buNone/>
                        <a:tabLst/>
                      </a:pPr>
                      <a:r>
                        <a:rPr kumimoji="0" lang="en-US" altLang="ko-KR" sz="1200" b="1" i="0" u="none" strike="noStrike" cap="none" normalizeH="0" baseline="0" smtClean="0">
                          <a:ln>
                            <a:noFill/>
                          </a:ln>
                          <a:solidFill>
                            <a:schemeClr val="tx1"/>
                          </a:solidFill>
                          <a:effectLst/>
                          <a:latin typeface="굴림" pitchFamily="50" charset="-127"/>
                          <a:ea typeface="굴림" pitchFamily="50" charset="-127"/>
                        </a:rPr>
                        <a:t>44</a:t>
                      </a:r>
                      <a:endParaRPr kumimoji="0" lang="ko-KR" altLang="en-US" sz="1200" b="1" i="0" u="none" strike="noStrike" cap="none" normalizeH="0" baseline="0" smtClean="0">
                        <a:ln>
                          <a:noFill/>
                        </a:ln>
                        <a:solidFill>
                          <a:schemeClr val="tx1"/>
                        </a:solidFill>
                        <a:effectLst/>
                        <a:latin typeface="굴림" pitchFamily="50" charset="-127"/>
                        <a:ea typeface="굴림" pitchFamily="50" charset="-127"/>
                      </a:endParaRPr>
                    </a:p>
                  </a:txBody>
                  <a:tcPr marT="49530" marB="495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0"/>
                        </a:spcBef>
                        <a:spcAft>
                          <a:spcPct val="0"/>
                        </a:spcAft>
                        <a:buClrTx/>
                        <a:buSzTx/>
                        <a:buFontTx/>
                        <a:buNone/>
                        <a:tabLst/>
                      </a:pPr>
                      <a:r>
                        <a:rPr kumimoji="0" lang="en-US" altLang="ko-KR" sz="1200" b="1" i="0" u="none" strike="noStrike" cap="none" normalizeH="0" baseline="0" smtClean="0">
                          <a:ln>
                            <a:noFill/>
                          </a:ln>
                          <a:solidFill>
                            <a:schemeClr val="tx1"/>
                          </a:solidFill>
                          <a:effectLst/>
                          <a:latin typeface="굴림" pitchFamily="50" charset="-127"/>
                          <a:ea typeface="굴림" pitchFamily="50" charset="-127"/>
                        </a:rPr>
                        <a:t>B</a:t>
                      </a:r>
                    </a:p>
                  </a:txBody>
                  <a:tcPr marT="49530" marB="495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extLst>
                  <a:ext uri="{0D108BD9-81ED-4DB2-BD59-A6C34878D82A}">
                    <a16:rowId xmlns:a16="http://schemas.microsoft.com/office/drawing/2014/main" val="10004"/>
                  </a:ext>
                </a:extLst>
              </a:tr>
              <a:tr h="281940">
                <a:tc>
                  <a:txBody>
                    <a:bodyPr/>
                    <a:lstStyle/>
                    <a:p>
                      <a:pPr marL="0" marR="0" lvl="0" indent="0" algn="ctr" defTabSz="914400" rtl="0" eaLnBrk="1" fontAlgn="base" latinLnBrk="1" hangingPunct="1">
                        <a:lnSpc>
                          <a:spcPct val="100000"/>
                        </a:lnSpc>
                        <a:spcBef>
                          <a:spcPct val="0"/>
                        </a:spcBef>
                        <a:spcAft>
                          <a:spcPct val="0"/>
                        </a:spcAft>
                        <a:buClrTx/>
                        <a:buSzTx/>
                        <a:buFontTx/>
                        <a:buNone/>
                        <a:tabLst/>
                      </a:pPr>
                      <a:r>
                        <a:rPr kumimoji="0" lang="en-US" altLang="ko-KR" sz="1200" b="1" i="0" u="none" strike="noStrike" cap="none" normalizeH="0" baseline="0" smtClean="0">
                          <a:ln>
                            <a:noFill/>
                          </a:ln>
                          <a:solidFill>
                            <a:schemeClr val="tx1"/>
                          </a:solidFill>
                          <a:effectLst/>
                          <a:latin typeface="굴림" pitchFamily="50" charset="-127"/>
                          <a:ea typeface="굴림" pitchFamily="50" charset="-127"/>
                        </a:rPr>
                        <a:t>45</a:t>
                      </a:r>
                      <a:endParaRPr kumimoji="0" lang="ko-KR" altLang="en-US" sz="1200" b="1" i="0" u="none" strike="noStrike" cap="none" normalizeH="0" baseline="0" smtClean="0">
                        <a:ln>
                          <a:noFill/>
                        </a:ln>
                        <a:solidFill>
                          <a:schemeClr val="tx1"/>
                        </a:solidFill>
                        <a:effectLst/>
                        <a:latin typeface="굴림" pitchFamily="50" charset="-127"/>
                        <a:ea typeface="굴림" pitchFamily="50" charset="-127"/>
                      </a:endParaRPr>
                    </a:p>
                  </a:txBody>
                  <a:tcPr marT="49530" marB="495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0"/>
                        </a:spcBef>
                        <a:spcAft>
                          <a:spcPct val="0"/>
                        </a:spcAft>
                        <a:buClrTx/>
                        <a:buSzTx/>
                        <a:buFontTx/>
                        <a:buNone/>
                        <a:tabLst/>
                      </a:pPr>
                      <a:r>
                        <a:rPr kumimoji="0" lang="en-US" altLang="ko-KR" sz="1200" b="1" i="0" u="none" strike="noStrike" cap="none" normalizeH="0" baseline="0" smtClean="0">
                          <a:ln>
                            <a:noFill/>
                          </a:ln>
                          <a:solidFill>
                            <a:schemeClr val="tx1"/>
                          </a:solidFill>
                          <a:effectLst/>
                          <a:latin typeface="굴림" pitchFamily="50" charset="-127"/>
                          <a:ea typeface="굴림" pitchFamily="50" charset="-127"/>
                        </a:rPr>
                        <a:t>A</a:t>
                      </a:r>
                    </a:p>
                  </a:txBody>
                  <a:tcPr marT="49530" marB="495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extLst>
                  <a:ext uri="{0D108BD9-81ED-4DB2-BD59-A6C34878D82A}">
                    <a16:rowId xmlns:a16="http://schemas.microsoft.com/office/drawing/2014/main" val="10005"/>
                  </a:ext>
                </a:extLst>
              </a:tr>
              <a:tr h="281940">
                <a:tc>
                  <a:txBody>
                    <a:bodyPr/>
                    <a:lstStyle/>
                    <a:p>
                      <a:pPr marL="0" marR="0" lvl="0" indent="0" algn="ctr" defTabSz="914400" rtl="0" eaLnBrk="1" fontAlgn="base" latinLnBrk="1" hangingPunct="1">
                        <a:lnSpc>
                          <a:spcPct val="100000"/>
                        </a:lnSpc>
                        <a:spcBef>
                          <a:spcPct val="0"/>
                        </a:spcBef>
                        <a:spcAft>
                          <a:spcPct val="0"/>
                        </a:spcAft>
                        <a:buClrTx/>
                        <a:buSzTx/>
                        <a:buFontTx/>
                        <a:buNone/>
                        <a:tabLst/>
                      </a:pPr>
                      <a:r>
                        <a:rPr kumimoji="0" lang="en-US" altLang="ko-KR" sz="1200" b="1" i="0" u="none" strike="noStrike" cap="none" normalizeH="0" baseline="0" smtClean="0">
                          <a:ln>
                            <a:noFill/>
                          </a:ln>
                          <a:solidFill>
                            <a:schemeClr val="tx1"/>
                          </a:solidFill>
                          <a:effectLst/>
                          <a:latin typeface="굴림" pitchFamily="50" charset="-127"/>
                          <a:ea typeface="굴림" pitchFamily="50" charset="-127"/>
                        </a:rPr>
                        <a:t>46</a:t>
                      </a:r>
                      <a:endParaRPr kumimoji="0" lang="ko-KR" altLang="en-US" sz="1200" b="1" i="0" u="none" strike="noStrike" cap="none" normalizeH="0" baseline="0" smtClean="0">
                        <a:ln>
                          <a:noFill/>
                        </a:ln>
                        <a:solidFill>
                          <a:schemeClr val="tx1"/>
                        </a:solidFill>
                        <a:effectLst/>
                        <a:latin typeface="굴림" pitchFamily="50" charset="-127"/>
                        <a:ea typeface="굴림" pitchFamily="50" charset="-127"/>
                      </a:endParaRPr>
                    </a:p>
                  </a:txBody>
                  <a:tcPr marT="49530" marB="495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0"/>
                        </a:spcBef>
                        <a:spcAft>
                          <a:spcPct val="0"/>
                        </a:spcAft>
                        <a:buClrTx/>
                        <a:buSzTx/>
                        <a:buFontTx/>
                        <a:buNone/>
                        <a:tabLst/>
                      </a:pPr>
                      <a:r>
                        <a:rPr kumimoji="0" lang="en-US" altLang="ko-KR" sz="1200" b="1" i="0" u="none" strike="noStrike" cap="none" normalizeH="0" baseline="0" smtClean="0">
                          <a:ln>
                            <a:noFill/>
                          </a:ln>
                          <a:solidFill>
                            <a:schemeClr val="tx1"/>
                          </a:solidFill>
                          <a:effectLst/>
                          <a:latin typeface="굴림" pitchFamily="50" charset="-127"/>
                          <a:ea typeface="굴림" pitchFamily="50" charset="-127"/>
                        </a:rPr>
                        <a:t>D</a:t>
                      </a:r>
                    </a:p>
                  </a:txBody>
                  <a:tcPr marT="49530" marB="495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extLst>
                  <a:ext uri="{0D108BD9-81ED-4DB2-BD59-A6C34878D82A}">
                    <a16:rowId xmlns:a16="http://schemas.microsoft.com/office/drawing/2014/main" val="10006"/>
                  </a:ext>
                </a:extLst>
              </a:tr>
              <a:tr h="281940">
                <a:tc>
                  <a:txBody>
                    <a:bodyPr/>
                    <a:lstStyle/>
                    <a:p>
                      <a:pPr marL="0" marR="0" lvl="0" indent="0" algn="ctr" defTabSz="914400" rtl="0" eaLnBrk="1" fontAlgn="base" latinLnBrk="1" hangingPunct="1">
                        <a:lnSpc>
                          <a:spcPct val="100000"/>
                        </a:lnSpc>
                        <a:spcBef>
                          <a:spcPct val="0"/>
                        </a:spcBef>
                        <a:spcAft>
                          <a:spcPct val="0"/>
                        </a:spcAft>
                        <a:buClrTx/>
                        <a:buSzTx/>
                        <a:buFontTx/>
                        <a:buNone/>
                        <a:tabLst/>
                      </a:pPr>
                      <a:r>
                        <a:rPr kumimoji="0" lang="en-US" altLang="ko-KR" sz="1200" b="1" i="0" u="none" strike="noStrike" cap="none" normalizeH="0" baseline="0" smtClean="0">
                          <a:ln>
                            <a:noFill/>
                          </a:ln>
                          <a:solidFill>
                            <a:schemeClr val="tx1"/>
                          </a:solidFill>
                          <a:effectLst/>
                          <a:latin typeface="굴림" pitchFamily="50" charset="-127"/>
                          <a:ea typeface="굴림" pitchFamily="50" charset="-127"/>
                        </a:rPr>
                        <a:t>47</a:t>
                      </a:r>
                      <a:endParaRPr kumimoji="0" lang="ko-KR" altLang="en-US" sz="1200" b="1" i="0" u="none" strike="noStrike" cap="none" normalizeH="0" baseline="0" smtClean="0">
                        <a:ln>
                          <a:noFill/>
                        </a:ln>
                        <a:solidFill>
                          <a:schemeClr val="tx1"/>
                        </a:solidFill>
                        <a:effectLst/>
                        <a:latin typeface="굴림" pitchFamily="50" charset="-127"/>
                        <a:ea typeface="굴림" pitchFamily="50" charset="-127"/>
                      </a:endParaRPr>
                    </a:p>
                  </a:txBody>
                  <a:tcPr marT="49530" marB="495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0"/>
                        </a:spcBef>
                        <a:spcAft>
                          <a:spcPct val="0"/>
                        </a:spcAft>
                        <a:buClrTx/>
                        <a:buSzTx/>
                        <a:buFontTx/>
                        <a:buNone/>
                        <a:tabLst/>
                      </a:pPr>
                      <a:r>
                        <a:rPr kumimoji="0" lang="en-US" altLang="ko-KR" sz="1200" b="1" i="0" u="none" strike="noStrike" cap="none" normalizeH="0" baseline="0" smtClean="0">
                          <a:ln>
                            <a:noFill/>
                          </a:ln>
                          <a:solidFill>
                            <a:schemeClr val="tx1"/>
                          </a:solidFill>
                          <a:effectLst/>
                          <a:latin typeface="굴림" pitchFamily="50" charset="-127"/>
                          <a:ea typeface="굴림" pitchFamily="50" charset="-127"/>
                        </a:rPr>
                        <a:t>C</a:t>
                      </a:r>
                    </a:p>
                  </a:txBody>
                  <a:tcPr marT="49530" marB="495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extLst>
                  <a:ext uri="{0D108BD9-81ED-4DB2-BD59-A6C34878D82A}">
                    <a16:rowId xmlns:a16="http://schemas.microsoft.com/office/drawing/2014/main" val="10007"/>
                  </a:ext>
                </a:extLst>
              </a:tr>
              <a:tr h="281940">
                <a:tc>
                  <a:txBody>
                    <a:bodyPr/>
                    <a:lstStyle/>
                    <a:p>
                      <a:pPr marL="0" marR="0" lvl="0" indent="0" algn="ctr" defTabSz="914400" rtl="0" eaLnBrk="1" fontAlgn="base" latinLnBrk="1" hangingPunct="1">
                        <a:lnSpc>
                          <a:spcPct val="100000"/>
                        </a:lnSpc>
                        <a:spcBef>
                          <a:spcPct val="0"/>
                        </a:spcBef>
                        <a:spcAft>
                          <a:spcPct val="0"/>
                        </a:spcAft>
                        <a:buClrTx/>
                        <a:buSzTx/>
                        <a:buFontTx/>
                        <a:buNone/>
                        <a:tabLst/>
                      </a:pPr>
                      <a:r>
                        <a:rPr kumimoji="0" lang="en-US" altLang="ko-KR" sz="1200" b="1" i="0" u="none" strike="noStrike" cap="none" normalizeH="0" baseline="0" smtClean="0">
                          <a:ln>
                            <a:noFill/>
                          </a:ln>
                          <a:solidFill>
                            <a:schemeClr val="tx1"/>
                          </a:solidFill>
                          <a:effectLst/>
                          <a:latin typeface="굴림" pitchFamily="50" charset="-127"/>
                          <a:ea typeface="굴림" pitchFamily="50" charset="-127"/>
                        </a:rPr>
                        <a:t>48</a:t>
                      </a:r>
                      <a:endParaRPr kumimoji="0" lang="ko-KR" altLang="en-US" sz="1200" b="1" i="0" u="none" strike="noStrike" cap="none" normalizeH="0" baseline="0" smtClean="0">
                        <a:ln>
                          <a:noFill/>
                        </a:ln>
                        <a:solidFill>
                          <a:schemeClr val="tx1"/>
                        </a:solidFill>
                        <a:effectLst/>
                        <a:latin typeface="굴림" pitchFamily="50" charset="-127"/>
                        <a:ea typeface="굴림" pitchFamily="50" charset="-127"/>
                      </a:endParaRPr>
                    </a:p>
                  </a:txBody>
                  <a:tcPr marT="49530" marB="495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0"/>
                        </a:spcBef>
                        <a:spcAft>
                          <a:spcPct val="0"/>
                        </a:spcAft>
                        <a:buClrTx/>
                        <a:buSzTx/>
                        <a:buFontTx/>
                        <a:buNone/>
                        <a:tabLst/>
                      </a:pPr>
                      <a:r>
                        <a:rPr kumimoji="0" lang="en-US" altLang="ko-KR" sz="1200" b="1" i="0" u="none" strike="noStrike" cap="none" normalizeH="0" baseline="0" smtClean="0">
                          <a:ln>
                            <a:noFill/>
                          </a:ln>
                          <a:solidFill>
                            <a:schemeClr val="tx1"/>
                          </a:solidFill>
                          <a:effectLst/>
                          <a:latin typeface="굴림" pitchFamily="50" charset="-127"/>
                          <a:ea typeface="굴림" pitchFamily="50" charset="-127"/>
                        </a:rPr>
                        <a:t>A</a:t>
                      </a:r>
                    </a:p>
                  </a:txBody>
                  <a:tcPr marT="49530" marB="495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extLst>
                  <a:ext uri="{0D108BD9-81ED-4DB2-BD59-A6C34878D82A}">
                    <a16:rowId xmlns:a16="http://schemas.microsoft.com/office/drawing/2014/main" val="10008"/>
                  </a:ext>
                </a:extLst>
              </a:tr>
              <a:tr h="281940">
                <a:tc>
                  <a:txBody>
                    <a:bodyPr/>
                    <a:lstStyle/>
                    <a:p>
                      <a:pPr marL="0" marR="0" lvl="0" indent="0" algn="ctr" defTabSz="914400" rtl="0" eaLnBrk="1" fontAlgn="base" latinLnBrk="1" hangingPunct="1">
                        <a:lnSpc>
                          <a:spcPct val="100000"/>
                        </a:lnSpc>
                        <a:spcBef>
                          <a:spcPct val="0"/>
                        </a:spcBef>
                        <a:spcAft>
                          <a:spcPct val="0"/>
                        </a:spcAft>
                        <a:buClrTx/>
                        <a:buSzTx/>
                        <a:buFontTx/>
                        <a:buNone/>
                        <a:tabLst/>
                      </a:pPr>
                      <a:r>
                        <a:rPr kumimoji="0" lang="en-US" altLang="ko-KR" sz="1200" b="1" i="0" u="none" strike="noStrike" cap="none" normalizeH="0" baseline="0" smtClean="0">
                          <a:ln>
                            <a:noFill/>
                          </a:ln>
                          <a:solidFill>
                            <a:schemeClr val="tx1"/>
                          </a:solidFill>
                          <a:effectLst/>
                          <a:latin typeface="굴림" pitchFamily="50" charset="-127"/>
                          <a:ea typeface="굴림" pitchFamily="50" charset="-127"/>
                        </a:rPr>
                        <a:t>49</a:t>
                      </a:r>
                      <a:endParaRPr kumimoji="0" lang="ko-KR" altLang="en-US" sz="1200" b="1" i="0" u="none" strike="noStrike" cap="none" normalizeH="0" baseline="0" smtClean="0">
                        <a:ln>
                          <a:noFill/>
                        </a:ln>
                        <a:solidFill>
                          <a:schemeClr val="tx1"/>
                        </a:solidFill>
                        <a:effectLst/>
                        <a:latin typeface="굴림" pitchFamily="50" charset="-127"/>
                        <a:ea typeface="굴림" pitchFamily="50" charset="-127"/>
                      </a:endParaRPr>
                    </a:p>
                  </a:txBody>
                  <a:tcPr marT="49530" marB="495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0"/>
                        </a:spcBef>
                        <a:spcAft>
                          <a:spcPct val="0"/>
                        </a:spcAft>
                        <a:buClrTx/>
                        <a:buSzTx/>
                        <a:buFontTx/>
                        <a:buNone/>
                        <a:tabLst/>
                      </a:pPr>
                      <a:r>
                        <a:rPr kumimoji="0" lang="en-US" altLang="ko-KR" sz="1200" b="1" i="0" u="none" strike="noStrike" cap="none" normalizeH="0" baseline="0" smtClean="0">
                          <a:ln>
                            <a:noFill/>
                          </a:ln>
                          <a:solidFill>
                            <a:schemeClr val="tx1"/>
                          </a:solidFill>
                          <a:effectLst/>
                          <a:latin typeface="굴림" pitchFamily="50" charset="-127"/>
                          <a:ea typeface="굴림" pitchFamily="50" charset="-127"/>
                        </a:rPr>
                        <a:t>D</a:t>
                      </a:r>
                    </a:p>
                  </a:txBody>
                  <a:tcPr marT="49530" marB="495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extLst>
                  <a:ext uri="{0D108BD9-81ED-4DB2-BD59-A6C34878D82A}">
                    <a16:rowId xmlns:a16="http://schemas.microsoft.com/office/drawing/2014/main" val="10009"/>
                  </a:ext>
                </a:extLst>
              </a:tr>
              <a:tr h="281940">
                <a:tc>
                  <a:txBody>
                    <a:bodyPr/>
                    <a:lstStyle/>
                    <a:p>
                      <a:pPr marL="0" marR="0" lvl="0" indent="0" algn="ctr" defTabSz="914400" rtl="0" eaLnBrk="1" fontAlgn="base" latinLnBrk="1" hangingPunct="1">
                        <a:lnSpc>
                          <a:spcPct val="100000"/>
                        </a:lnSpc>
                        <a:spcBef>
                          <a:spcPct val="0"/>
                        </a:spcBef>
                        <a:spcAft>
                          <a:spcPct val="0"/>
                        </a:spcAft>
                        <a:buClrTx/>
                        <a:buSzTx/>
                        <a:buFontTx/>
                        <a:buNone/>
                        <a:tabLst/>
                      </a:pPr>
                      <a:r>
                        <a:rPr kumimoji="0" lang="en-US" altLang="ko-KR" sz="1200" b="1" i="0" u="none" strike="noStrike" cap="none" normalizeH="0" baseline="0" smtClean="0">
                          <a:ln>
                            <a:noFill/>
                          </a:ln>
                          <a:solidFill>
                            <a:schemeClr val="tx1"/>
                          </a:solidFill>
                          <a:effectLst/>
                          <a:latin typeface="굴림" pitchFamily="50" charset="-127"/>
                          <a:ea typeface="굴림" pitchFamily="50" charset="-127"/>
                        </a:rPr>
                        <a:t>50</a:t>
                      </a:r>
                      <a:endParaRPr kumimoji="0" lang="ko-KR" altLang="en-US" sz="1200" b="1" i="0" u="none" strike="noStrike" cap="none" normalizeH="0" baseline="0" smtClean="0">
                        <a:ln>
                          <a:noFill/>
                        </a:ln>
                        <a:solidFill>
                          <a:schemeClr val="tx1"/>
                        </a:solidFill>
                        <a:effectLst/>
                        <a:latin typeface="굴림" pitchFamily="50" charset="-127"/>
                        <a:ea typeface="굴림" pitchFamily="50" charset="-127"/>
                      </a:endParaRPr>
                    </a:p>
                  </a:txBody>
                  <a:tcPr marT="49530" marB="495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0"/>
                        </a:spcBef>
                        <a:spcAft>
                          <a:spcPct val="0"/>
                        </a:spcAft>
                        <a:buClrTx/>
                        <a:buSzTx/>
                        <a:buFontTx/>
                        <a:buNone/>
                        <a:tabLst/>
                      </a:pPr>
                      <a:r>
                        <a:rPr kumimoji="0" lang="en-US" altLang="ko-KR" sz="1200" b="1" i="0" u="none" strike="noStrike" cap="none" normalizeH="0" baseline="0" smtClean="0">
                          <a:ln>
                            <a:noFill/>
                          </a:ln>
                          <a:solidFill>
                            <a:schemeClr val="tx1"/>
                          </a:solidFill>
                          <a:effectLst/>
                          <a:latin typeface="굴림" pitchFamily="50" charset="-127"/>
                          <a:ea typeface="굴림" pitchFamily="50" charset="-127"/>
                        </a:rPr>
                        <a:t>C</a:t>
                      </a:r>
                    </a:p>
                  </a:txBody>
                  <a:tcPr marT="49530" marB="495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extLst>
                  <a:ext uri="{0D108BD9-81ED-4DB2-BD59-A6C34878D82A}">
                    <a16:rowId xmlns:a16="http://schemas.microsoft.com/office/drawing/2014/main" val="10010"/>
                  </a:ext>
                </a:extLst>
              </a:tr>
            </a:tbl>
          </a:graphicData>
        </a:graphic>
      </p:graphicFrame>
      <p:graphicFrame>
        <p:nvGraphicFramePr>
          <p:cNvPr id="7" name="Group 5"/>
          <p:cNvGraphicFramePr>
            <a:graphicFrameLocks noGrp="1"/>
          </p:cNvGraphicFramePr>
          <p:nvPr>
            <p:extLst>
              <p:ext uri="{D42A27DB-BD31-4B8C-83A1-F6EECF244321}">
                <p14:modId xmlns:p14="http://schemas.microsoft.com/office/powerpoint/2010/main" val="1003670634"/>
              </p:ext>
            </p:extLst>
          </p:nvPr>
        </p:nvGraphicFramePr>
        <p:xfrm>
          <a:off x="3933056" y="1208584"/>
          <a:ext cx="1368052" cy="3156585"/>
        </p:xfrm>
        <a:graphic>
          <a:graphicData uri="http://schemas.openxmlformats.org/drawingml/2006/table">
            <a:tbl>
              <a:tblPr/>
              <a:tblGrid>
                <a:gridCol w="684026">
                  <a:extLst>
                    <a:ext uri="{9D8B030D-6E8A-4147-A177-3AD203B41FA5}">
                      <a16:colId xmlns:a16="http://schemas.microsoft.com/office/drawing/2014/main" val="20000"/>
                    </a:ext>
                  </a:extLst>
                </a:gridCol>
                <a:gridCol w="684026">
                  <a:extLst>
                    <a:ext uri="{9D8B030D-6E8A-4147-A177-3AD203B41FA5}">
                      <a16:colId xmlns:a16="http://schemas.microsoft.com/office/drawing/2014/main" val="20001"/>
                    </a:ext>
                  </a:extLst>
                </a:gridCol>
              </a:tblGrid>
              <a:tr h="337185">
                <a:tc>
                  <a:txBody>
                    <a:bodyPr/>
                    <a:lstStyle/>
                    <a:p>
                      <a:pPr marL="0" marR="0" lvl="0" indent="0" algn="ctr" defTabSz="914400" rtl="0" eaLnBrk="1" fontAlgn="base" latinLnBrk="1" hangingPunct="1">
                        <a:lnSpc>
                          <a:spcPct val="100000"/>
                        </a:lnSpc>
                        <a:spcBef>
                          <a:spcPct val="0"/>
                        </a:spcBef>
                        <a:spcAft>
                          <a:spcPct val="0"/>
                        </a:spcAft>
                        <a:buClrTx/>
                        <a:buSzTx/>
                        <a:buFontTx/>
                        <a:buNone/>
                        <a:tabLst/>
                      </a:pPr>
                      <a:r>
                        <a:rPr kumimoji="0" lang="ko-KR" altLang="en-US" sz="1200" b="1" i="0" u="none" strike="noStrike" cap="none" normalizeH="0" baseline="0" smtClean="0">
                          <a:ln>
                            <a:noFill/>
                          </a:ln>
                          <a:solidFill>
                            <a:schemeClr val="tx1"/>
                          </a:solidFill>
                          <a:effectLst/>
                          <a:latin typeface="굴림" pitchFamily="50" charset="-127"/>
                          <a:ea typeface="굴림" pitchFamily="50" charset="-127"/>
                        </a:rPr>
                        <a:t>번호</a:t>
                      </a:r>
                    </a:p>
                  </a:txBody>
                  <a:tcPr marT="49530" marB="495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0"/>
                        </a:spcBef>
                        <a:spcAft>
                          <a:spcPct val="0"/>
                        </a:spcAft>
                        <a:buClrTx/>
                        <a:buSzTx/>
                        <a:buFontTx/>
                        <a:buNone/>
                        <a:tabLst/>
                      </a:pPr>
                      <a:r>
                        <a:rPr kumimoji="0" lang="ko-KR" altLang="en-US" sz="1200" b="1" i="0" u="none" strike="noStrike" cap="none" normalizeH="0" baseline="0" smtClean="0">
                          <a:ln>
                            <a:noFill/>
                          </a:ln>
                          <a:solidFill>
                            <a:schemeClr val="tx1"/>
                          </a:solidFill>
                          <a:effectLst/>
                          <a:latin typeface="굴림" pitchFamily="50" charset="-127"/>
                          <a:ea typeface="굴림" pitchFamily="50" charset="-127"/>
                        </a:rPr>
                        <a:t>정답</a:t>
                      </a:r>
                    </a:p>
                  </a:txBody>
                  <a:tcPr marT="49530" marB="495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extLst>
                  <a:ext uri="{0D108BD9-81ED-4DB2-BD59-A6C34878D82A}">
                    <a16:rowId xmlns:a16="http://schemas.microsoft.com/office/drawing/2014/main" val="10000"/>
                  </a:ext>
                </a:extLst>
              </a:tr>
              <a:tr h="281940">
                <a:tc>
                  <a:txBody>
                    <a:bodyPr/>
                    <a:lstStyle/>
                    <a:p>
                      <a:pPr marL="0" marR="0" lvl="0" indent="0" algn="ctr" defTabSz="914400" rtl="0" eaLnBrk="1" fontAlgn="base" latinLnBrk="1" hangingPunct="1">
                        <a:lnSpc>
                          <a:spcPct val="100000"/>
                        </a:lnSpc>
                        <a:spcBef>
                          <a:spcPct val="0"/>
                        </a:spcBef>
                        <a:spcAft>
                          <a:spcPct val="0"/>
                        </a:spcAft>
                        <a:buClrTx/>
                        <a:buSzTx/>
                        <a:buFontTx/>
                        <a:buNone/>
                        <a:tabLst/>
                      </a:pPr>
                      <a:r>
                        <a:rPr kumimoji="0" lang="en-US" altLang="ko-KR" sz="1200" b="1" i="0" u="none" strike="noStrike" cap="none" normalizeH="0" baseline="0" smtClean="0">
                          <a:ln>
                            <a:noFill/>
                          </a:ln>
                          <a:solidFill>
                            <a:schemeClr val="tx1"/>
                          </a:solidFill>
                          <a:effectLst/>
                          <a:latin typeface="굴림" pitchFamily="50" charset="-127"/>
                          <a:ea typeface="굴림" pitchFamily="50" charset="-127"/>
                        </a:rPr>
                        <a:t>51</a:t>
                      </a:r>
                      <a:endParaRPr kumimoji="0" lang="ko-KR" altLang="en-US" sz="1200" b="1" i="0" u="none" strike="noStrike" cap="none" normalizeH="0" baseline="0" smtClean="0">
                        <a:ln>
                          <a:noFill/>
                        </a:ln>
                        <a:solidFill>
                          <a:schemeClr val="tx1"/>
                        </a:solidFill>
                        <a:effectLst/>
                        <a:latin typeface="굴림" pitchFamily="50" charset="-127"/>
                        <a:ea typeface="굴림" pitchFamily="50" charset="-127"/>
                      </a:endParaRPr>
                    </a:p>
                  </a:txBody>
                  <a:tcPr marT="49530" marB="495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0"/>
                        </a:spcBef>
                        <a:spcAft>
                          <a:spcPct val="0"/>
                        </a:spcAft>
                        <a:buClrTx/>
                        <a:buSzTx/>
                        <a:buFontTx/>
                        <a:buNone/>
                        <a:tabLst/>
                      </a:pPr>
                      <a:r>
                        <a:rPr kumimoji="0" lang="en-US" altLang="ko-KR" sz="1200" b="1" i="0" u="none" strike="noStrike" cap="none" normalizeH="0" baseline="0" smtClean="0">
                          <a:ln>
                            <a:noFill/>
                          </a:ln>
                          <a:solidFill>
                            <a:schemeClr val="tx1"/>
                          </a:solidFill>
                          <a:effectLst/>
                          <a:latin typeface="굴림" pitchFamily="50" charset="-127"/>
                          <a:ea typeface="굴림" pitchFamily="50" charset="-127"/>
                        </a:rPr>
                        <a:t>A</a:t>
                      </a:r>
                    </a:p>
                  </a:txBody>
                  <a:tcPr marT="49530" marB="495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extLst>
                  <a:ext uri="{0D108BD9-81ED-4DB2-BD59-A6C34878D82A}">
                    <a16:rowId xmlns:a16="http://schemas.microsoft.com/office/drawing/2014/main" val="10001"/>
                  </a:ext>
                </a:extLst>
              </a:tr>
              <a:tr h="281940">
                <a:tc>
                  <a:txBody>
                    <a:bodyPr/>
                    <a:lstStyle/>
                    <a:p>
                      <a:pPr marL="0" marR="0" lvl="0" indent="0" algn="ctr" defTabSz="914400" rtl="0" eaLnBrk="1" fontAlgn="base" latinLnBrk="1" hangingPunct="1">
                        <a:lnSpc>
                          <a:spcPct val="100000"/>
                        </a:lnSpc>
                        <a:spcBef>
                          <a:spcPct val="0"/>
                        </a:spcBef>
                        <a:spcAft>
                          <a:spcPct val="0"/>
                        </a:spcAft>
                        <a:buClrTx/>
                        <a:buSzTx/>
                        <a:buFontTx/>
                        <a:buNone/>
                        <a:tabLst/>
                      </a:pPr>
                      <a:r>
                        <a:rPr kumimoji="0" lang="en-US" altLang="ko-KR" sz="1200" b="1" i="0" u="none" strike="noStrike" cap="none" normalizeH="0" baseline="0" smtClean="0">
                          <a:ln>
                            <a:noFill/>
                          </a:ln>
                          <a:solidFill>
                            <a:schemeClr val="tx1"/>
                          </a:solidFill>
                          <a:effectLst/>
                          <a:latin typeface="굴림" pitchFamily="50" charset="-127"/>
                          <a:ea typeface="굴림" pitchFamily="50" charset="-127"/>
                        </a:rPr>
                        <a:t>52</a:t>
                      </a:r>
                      <a:endParaRPr kumimoji="0" lang="ko-KR" altLang="en-US" sz="1200" b="1" i="0" u="none" strike="noStrike" cap="none" normalizeH="0" baseline="0" smtClean="0">
                        <a:ln>
                          <a:noFill/>
                        </a:ln>
                        <a:solidFill>
                          <a:schemeClr val="tx1"/>
                        </a:solidFill>
                        <a:effectLst/>
                        <a:latin typeface="굴림" pitchFamily="50" charset="-127"/>
                        <a:ea typeface="굴림" pitchFamily="50" charset="-127"/>
                      </a:endParaRPr>
                    </a:p>
                  </a:txBody>
                  <a:tcPr marT="49530" marB="495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0"/>
                        </a:spcBef>
                        <a:spcAft>
                          <a:spcPct val="0"/>
                        </a:spcAft>
                        <a:buClrTx/>
                        <a:buSzTx/>
                        <a:buFontTx/>
                        <a:buNone/>
                        <a:tabLst/>
                      </a:pPr>
                      <a:r>
                        <a:rPr kumimoji="0" lang="en-US" altLang="ko-KR" sz="1200" b="1" i="0" u="none" strike="noStrike" cap="none" normalizeH="0" baseline="0" smtClean="0">
                          <a:ln>
                            <a:noFill/>
                          </a:ln>
                          <a:solidFill>
                            <a:schemeClr val="tx1"/>
                          </a:solidFill>
                          <a:effectLst/>
                          <a:latin typeface="굴림" pitchFamily="50" charset="-127"/>
                          <a:ea typeface="굴림" pitchFamily="50" charset="-127"/>
                        </a:rPr>
                        <a:t>D</a:t>
                      </a:r>
                    </a:p>
                  </a:txBody>
                  <a:tcPr marT="49530" marB="495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extLst>
                  <a:ext uri="{0D108BD9-81ED-4DB2-BD59-A6C34878D82A}">
                    <a16:rowId xmlns:a16="http://schemas.microsoft.com/office/drawing/2014/main" val="10002"/>
                  </a:ext>
                </a:extLst>
              </a:tr>
              <a:tr h="281940">
                <a:tc>
                  <a:txBody>
                    <a:bodyPr/>
                    <a:lstStyle/>
                    <a:p>
                      <a:pPr marL="0" marR="0" lvl="0" indent="0" algn="ctr" defTabSz="914400" rtl="0" eaLnBrk="1" fontAlgn="base" latinLnBrk="1" hangingPunct="1">
                        <a:lnSpc>
                          <a:spcPct val="100000"/>
                        </a:lnSpc>
                        <a:spcBef>
                          <a:spcPct val="0"/>
                        </a:spcBef>
                        <a:spcAft>
                          <a:spcPct val="0"/>
                        </a:spcAft>
                        <a:buClrTx/>
                        <a:buSzTx/>
                        <a:buFontTx/>
                        <a:buNone/>
                        <a:tabLst/>
                      </a:pPr>
                      <a:r>
                        <a:rPr kumimoji="0" lang="en-US" altLang="ko-KR" sz="1200" b="1" i="0" u="none" strike="noStrike" cap="none" normalizeH="0" baseline="0" smtClean="0">
                          <a:ln>
                            <a:noFill/>
                          </a:ln>
                          <a:solidFill>
                            <a:schemeClr val="tx1"/>
                          </a:solidFill>
                          <a:effectLst/>
                          <a:latin typeface="굴림" pitchFamily="50" charset="-127"/>
                          <a:ea typeface="굴림" pitchFamily="50" charset="-127"/>
                        </a:rPr>
                        <a:t>53</a:t>
                      </a:r>
                      <a:endParaRPr kumimoji="0" lang="ko-KR" altLang="en-US" sz="1200" b="1" i="0" u="none" strike="noStrike" cap="none" normalizeH="0" baseline="0" smtClean="0">
                        <a:ln>
                          <a:noFill/>
                        </a:ln>
                        <a:solidFill>
                          <a:schemeClr val="tx1"/>
                        </a:solidFill>
                        <a:effectLst/>
                        <a:latin typeface="굴림" pitchFamily="50" charset="-127"/>
                        <a:ea typeface="굴림" pitchFamily="50" charset="-127"/>
                      </a:endParaRPr>
                    </a:p>
                  </a:txBody>
                  <a:tcPr marT="49530" marB="495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0"/>
                        </a:spcBef>
                        <a:spcAft>
                          <a:spcPct val="0"/>
                        </a:spcAft>
                        <a:buClrTx/>
                        <a:buSzTx/>
                        <a:buFontTx/>
                        <a:buNone/>
                        <a:tabLst/>
                      </a:pPr>
                      <a:r>
                        <a:rPr kumimoji="0" lang="en-US" altLang="ko-KR" sz="1200" b="1" i="0" u="none" strike="noStrike" cap="none" normalizeH="0" baseline="0" smtClean="0">
                          <a:ln>
                            <a:noFill/>
                          </a:ln>
                          <a:solidFill>
                            <a:schemeClr val="tx1"/>
                          </a:solidFill>
                          <a:effectLst/>
                          <a:latin typeface="굴림" pitchFamily="50" charset="-127"/>
                          <a:ea typeface="굴림" pitchFamily="50" charset="-127"/>
                        </a:rPr>
                        <a:t>D</a:t>
                      </a:r>
                    </a:p>
                  </a:txBody>
                  <a:tcPr marT="49530" marB="495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extLst>
                  <a:ext uri="{0D108BD9-81ED-4DB2-BD59-A6C34878D82A}">
                    <a16:rowId xmlns:a16="http://schemas.microsoft.com/office/drawing/2014/main" val="10003"/>
                  </a:ext>
                </a:extLst>
              </a:tr>
              <a:tr h="281940">
                <a:tc>
                  <a:txBody>
                    <a:bodyPr/>
                    <a:lstStyle/>
                    <a:p>
                      <a:pPr marL="0" marR="0" lvl="0" indent="0" algn="ctr" defTabSz="914400" rtl="0" eaLnBrk="1" fontAlgn="base" latinLnBrk="1" hangingPunct="1">
                        <a:lnSpc>
                          <a:spcPct val="100000"/>
                        </a:lnSpc>
                        <a:spcBef>
                          <a:spcPct val="0"/>
                        </a:spcBef>
                        <a:spcAft>
                          <a:spcPct val="0"/>
                        </a:spcAft>
                        <a:buClrTx/>
                        <a:buSzTx/>
                        <a:buFontTx/>
                        <a:buNone/>
                        <a:tabLst/>
                      </a:pPr>
                      <a:r>
                        <a:rPr kumimoji="0" lang="en-US" altLang="ko-KR" sz="1200" b="1" i="0" u="none" strike="noStrike" cap="none" normalizeH="0" baseline="0" smtClean="0">
                          <a:ln>
                            <a:noFill/>
                          </a:ln>
                          <a:solidFill>
                            <a:schemeClr val="tx1"/>
                          </a:solidFill>
                          <a:effectLst/>
                          <a:latin typeface="굴림" pitchFamily="50" charset="-127"/>
                          <a:ea typeface="굴림" pitchFamily="50" charset="-127"/>
                        </a:rPr>
                        <a:t>54</a:t>
                      </a:r>
                      <a:endParaRPr kumimoji="0" lang="ko-KR" altLang="en-US" sz="1200" b="1" i="0" u="none" strike="noStrike" cap="none" normalizeH="0" baseline="0" smtClean="0">
                        <a:ln>
                          <a:noFill/>
                        </a:ln>
                        <a:solidFill>
                          <a:schemeClr val="tx1"/>
                        </a:solidFill>
                        <a:effectLst/>
                        <a:latin typeface="굴림" pitchFamily="50" charset="-127"/>
                        <a:ea typeface="굴림" pitchFamily="50" charset="-127"/>
                      </a:endParaRPr>
                    </a:p>
                  </a:txBody>
                  <a:tcPr marT="49530" marB="495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0"/>
                        </a:spcBef>
                        <a:spcAft>
                          <a:spcPct val="0"/>
                        </a:spcAft>
                        <a:buClrTx/>
                        <a:buSzTx/>
                        <a:buFontTx/>
                        <a:buNone/>
                        <a:tabLst/>
                      </a:pPr>
                      <a:r>
                        <a:rPr kumimoji="0" lang="en-US" altLang="ko-KR" sz="1200" b="1" i="0" u="none" strike="noStrike" cap="none" normalizeH="0" baseline="0" smtClean="0">
                          <a:ln>
                            <a:noFill/>
                          </a:ln>
                          <a:solidFill>
                            <a:schemeClr val="tx1"/>
                          </a:solidFill>
                          <a:effectLst/>
                          <a:latin typeface="굴림" pitchFamily="50" charset="-127"/>
                          <a:ea typeface="굴림" pitchFamily="50" charset="-127"/>
                        </a:rPr>
                        <a:t>C</a:t>
                      </a:r>
                    </a:p>
                  </a:txBody>
                  <a:tcPr marT="49530" marB="495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extLst>
                  <a:ext uri="{0D108BD9-81ED-4DB2-BD59-A6C34878D82A}">
                    <a16:rowId xmlns:a16="http://schemas.microsoft.com/office/drawing/2014/main" val="10004"/>
                  </a:ext>
                </a:extLst>
              </a:tr>
              <a:tr h="281940">
                <a:tc>
                  <a:txBody>
                    <a:bodyPr/>
                    <a:lstStyle/>
                    <a:p>
                      <a:pPr marL="0" marR="0" lvl="0" indent="0" algn="ctr" defTabSz="914400" rtl="0" eaLnBrk="1" fontAlgn="base" latinLnBrk="1" hangingPunct="1">
                        <a:lnSpc>
                          <a:spcPct val="100000"/>
                        </a:lnSpc>
                        <a:spcBef>
                          <a:spcPct val="0"/>
                        </a:spcBef>
                        <a:spcAft>
                          <a:spcPct val="0"/>
                        </a:spcAft>
                        <a:buClrTx/>
                        <a:buSzTx/>
                        <a:buFontTx/>
                        <a:buNone/>
                        <a:tabLst/>
                      </a:pPr>
                      <a:r>
                        <a:rPr kumimoji="0" lang="en-US" altLang="ko-KR" sz="1200" b="1" i="0" u="none" strike="noStrike" cap="none" normalizeH="0" baseline="0" smtClean="0">
                          <a:ln>
                            <a:noFill/>
                          </a:ln>
                          <a:solidFill>
                            <a:schemeClr val="tx1"/>
                          </a:solidFill>
                          <a:effectLst/>
                          <a:latin typeface="굴림" pitchFamily="50" charset="-127"/>
                          <a:ea typeface="굴림" pitchFamily="50" charset="-127"/>
                        </a:rPr>
                        <a:t>55</a:t>
                      </a:r>
                      <a:endParaRPr kumimoji="0" lang="ko-KR" altLang="en-US" sz="1200" b="1" i="0" u="none" strike="noStrike" cap="none" normalizeH="0" baseline="0" smtClean="0">
                        <a:ln>
                          <a:noFill/>
                        </a:ln>
                        <a:solidFill>
                          <a:schemeClr val="tx1"/>
                        </a:solidFill>
                        <a:effectLst/>
                        <a:latin typeface="굴림" pitchFamily="50" charset="-127"/>
                        <a:ea typeface="굴림" pitchFamily="50" charset="-127"/>
                      </a:endParaRPr>
                    </a:p>
                  </a:txBody>
                  <a:tcPr marT="49530" marB="495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0"/>
                        </a:spcBef>
                        <a:spcAft>
                          <a:spcPct val="0"/>
                        </a:spcAft>
                        <a:buClrTx/>
                        <a:buSzTx/>
                        <a:buFontTx/>
                        <a:buNone/>
                        <a:tabLst/>
                      </a:pPr>
                      <a:r>
                        <a:rPr kumimoji="0" lang="en-US" altLang="ko-KR" sz="1200" b="1" i="0" u="none" strike="noStrike" cap="none" normalizeH="0" baseline="0" smtClean="0">
                          <a:ln>
                            <a:noFill/>
                          </a:ln>
                          <a:solidFill>
                            <a:schemeClr val="tx1"/>
                          </a:solidFill>
                          <a:effectLst/>
                          <a:latin typeface="굴림" pitchFamily="50" charset="-127"/>
                          <a:ea typeface="굴림" pitchFamily="50" charset="-127"/>
                        </a:rPr>
                        <a:t>C</a:t>
                      </a:r>
                    </a:p>
                  </a:txBody>
                  <a:tcPr marT="49530" marB="495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extLst>
                  <a:ext uri="{0D108BD9-81ED-4DB2-BD59-A6C34878D82A}">
                    <a16:rowId xmlns:a16="http://schemas.microsoft.com/office/drawing/2014/main" val="10005"/>
                  </a:ext>
                </a:extLst>
              </a:tr>
              <a:tr h="281940">
                <a:tc>
                  <a:txBody>
                    <a:bodyPr/>
                    <a:lstStyle/>
                    <a:p>
                      <a:pPr marL="0" marR="0" lvl="0" indent="0" algn="ctr" defTabSz="914400" rtl="0" eaLnBrk="1" fontAlgn="base" latinLnBrk="1" hangingPunct="1">
                        <a:lnSpc>
                          <a:spcPct val="100000"/>
                        </a:lnSpc>
                        <a:spcBef>
                          <a:spcPct val="0"/>
                        </a:spcBef>
                        <a:spcAft>
                          <a:spcPct val="0"/>
                        </a:spcAft>
                        <a:buClrTx/>
                        <a:buSzTx/>
                        <a:buFontTx/>
                        <a:buNone/>
                        <a:tabLst/>
                      </a:pPr>
                      <a:r>
                        <a:rPr kumimoji="0" lang="en-US" altLang="ko-KR" sz="1200" b="1" i="0" u="none" strike="noStrike" cap="none" normalizeH="0" baseline="0" smtClean="0">
                          <a:ln>
                            <a:noFill/>
                          </a:ln>
                          <a:solidFill>
                            <a:schemeClr val="tx1"/>
                          </a:solidFill>
                          <a:effectLst/>
                          <a:latin typeface="굴림" pitchFamily="50" charset="-127"/>
                          <a:ea typeface="굴림" pitchFamily="50" charset="-127"/>
                        </a:rPr>
                        <a:t>56</a:t>
                      </a:r>
                      <a:endParaRPr kumimoji="0" lang="ko-KR" altLang="en-US" sz="1200" b="1" i="0" u="none" strike="noStrike" cap="none" normalizeH="0" baseline="0" smtClean="0">
                        <a:ln>
                          <a:noFill/>
                        </a:ln>
                        <a:solidFill>
                          <a:schemeClr val="tx1"/>
                        </a:solidFill>
                        <a:effectLst/>
                        <a:latin typeface="굴림" pitchFamily="50" charset="-127"/>
                        <a:ea typeface="굴림" pitchFamily="50" charset="-127"/>
                      </a:endParaRPr>
                    </a:p>
                  </a:txBody>
                  <a:tcPr marT="49530" marB="495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0"/>
                        </a:spcBef>
                        <a:spcAft>
                          <a:spcPct val="0"/>
                        </a:spcAft>
                        <a:buClrTx/>
                        <a:buSzTx/>
                        <a:buFontTx/>
                        <a:buNone/>
                        <a:tabLst/>
                      </a:pPr>
                      <a:r>
                        <a:rPr kumimoji="0" lang="en-US" altLang="ko-KR" sz="1200" b="1" i="0" u="none" strike="noStrike" cap="none" normalizeH="0" baseline="0" smtClean="0">
                          <a:ln>
                            <a:noFill/>
                          </a:ln>
                          <a:solidFill>
                            <a:schemeClr val="tx1"/>
                          </a:solidFill>
                          <a:effectLst/>
                          <a:latin typeface="굴림" pitchFamily="50" charset="-127"/>
                          <a:ea typeface="굴림" pitchFamily="50" charset="-127"/>
                        </a:rPr>
                        <a:t>B</a:t>
                      </a:r>
                    </a:p>
                  </a:txBody>
                  <a:tcPr marT="49530" marB="495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extLst>
                  <a:ext uri="{0D108BD9-81ED-4DB2-BD59-A6C34878D82A}">
                    <a16:rowId xmlns:a16="http://schemas.microsoft.com/office/drawing/2014/main" val="10006"/>
                  </a:ext>
                </a:extLst>
              </a:tr>
              <a:tr h="281940">
                <a:tc>
                  <a:txBody>
                    <a:bodyPr/>
                    <a:lstStyle/>
                    <a:p>
                      <a:pPr marL="0" marR="0" lvl="0" indent="0" algn="ctr" defTabSz="914400" rtl="0" eaLnBrk="1" fontAlgn="base" latinLnBrk="1" hangingPunct="1">
                        <a:lnSpc>
                          <a:spcPct val="100000"/>
                        </a:lnSpc>
                        <a:spcBef>
                          <a:spcPct val="0"/>
                        </a:spcBef>
                        <a:spcAft>
                          <a:spcPct val="0"/>
                        </a:spcAft>
                        <a:buClrTx/>
                        <a:buSzTx/>
                        <a:buFontTx/>
                        <a:buNone/>
                        <a:tabLst/>
                      </a:pPr>
                      <a:r>
                        <a:rPr kumimoji="0" lang="en-US" altLang="ko-KR" sz="1200" b="1" i="0" u="none" strike="noStrike" cap="none" normalizeH="0" baseline="0" smtClean="0">
                          <a:ln>
                            <a:noFill/>
                          </a:ln>
                          <a:solidFill>
                            <a:schemeClr val="tx1"/>
                          </a:solidFill>
                          <a:effectLst/>
                          <a:latin typeface="굴림" pitchFamily="50" charset="-127"/>
                          <a:ea typeface="굴림" pitchFamily="50" charset="-127"/>
                        </a:rPr>
                        <a:t>57</a:t>
                      </a:r>
                      <a:endParaRPr kumimoji="0" lang="ko-KR" altLang="en-US" sz="1200" b="1" i="0" u="none" strike="noStrike" cap="none" normalizeH="0" baseline="0" smtClean="0">
                        <a:ln>
                          <a:noFill/>
                        </a:ln>
                        <a:solidFill>
                          <a:schemeClr val="tx1"/>
                        </a:solidFill>
                        <a:effectLst/>
                        <a:latin typeface="굴림" pitchFamily="50" charset="-127"/>
                        <a:ea typeface="굴림" pitchFamily="50" charset="-127"/>
                      </a:endParaRPr>
                    </a:p>
                  </a:txBody>
                  <a:tcPr marT="49530" marB="495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0"/>
                        </a:spcBef>
                        <a:spcAft>
                          <a:spcPct val="0"/>
                        </a:spcAft>
                        <a:buClrTx/>
                        <a:buSzTx/>
                        <a:buFontTx/>
                        <a:buNone/>
                        <a:tabLst/>
                      </a:pPr>
                      <a:r>
                        <a:rPr kumimoji="0" lang="en-US" altLang="ko-KR" sz="1200" b="1" i="0" u="none" strike="noStrike" cap="none" normalizeH="0" baseline="0" smtClean="0">
                          <a:ln>
                            <a:noFill/>
                          </a:ln>
                          <a:solidFill>
                            <a:schemeClr val="tx1"/>
                          </a:solidFill>
                          <a:effectLst/>
                          <a:latin typeface="굴림" pitchFamily="50" charset="-127"/>
                          <a:ea typeface="굴림" pitchFamily="50" charset="-127"/>
                        </a:rPr>
                        <a:t>A</a:t>
                      </a:r>
                    </a:p>
                  </a:txBody>
                  <a:tcPr marT="49530" marB="495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extLst>
                  <a:ext uri="{0D108BD9-81ED-4DB2-BD59-A6C34878D82A}">
                    <a16:rowId xmlns:a16="http://schemas.microsoft.com/office/drawing/2014/main" val="10007"/>
                  </a:ext>
                </a:extLst>
              </a:tr>
              <a:tr h="281940">
                <a:tc>
                  <a:txBody>
                    <a:bodyPr/>
                    <a:lstStyle/>
                    <a:p>
                      <a:pPr marL="0" marR="0" lvl="0" indent="0" algn="ctr" defTabSz="914400" rtl="0" eaLnBrk="1" fontAlgn="base" latinLnBrk="1" hangingPunct="1">
                        <a:lnSpc>
                          <a:spcPct val="100000"/>
                        </a:lnSpc>
                        <a:spcBef>
                          <a:spcPct val="0"/>
                        </a:spcBef>
                        <a:spcAft>
                          <a:spcPct val="0"/>
                        </a:spcAft>
                        <a:buClrTx/>
                        <a:buSzTx/>
                        <a:buFontTx/>
                        <a:buNone/>
                        <a:tabLst/>
                      </a:pPr>
                      <a:r>
                        <a:rPr kumimoji="0" lang="en-US" altLang="ko-KR" sz="1200" b="1" i="0" u="none" strike="noStrike" cap="none" normalizeH="0" baseline="0" smtClean="0">
                          <a:ln>
                            <a:noFill/>
                          </a:ln>
                          <a:solidFill>
                            <a:schemeClr val="tx1"/>
                          </a:solidFill>
                          <a:effectLst/>
                          <a:latin typeface="굴림" pitchFamily="50" charset="-127"/>
                          <a:ea typeface="굴림" pitchFamily="50" charset="-127"/>
                        </a:rPr>
                        <a:t>58</a:t>
                      </a:r>
                      <a:endParaRPr kumimoji="0" lang="ko-KR" altLang="en-US" sz="1200" b="1" i="0" u="none" strike="noStrike" cap="none" normalizeH="0" baseline="0" smtClean="0">
                        <a:ln>
                          <a:noFill/>
                        </a:ln>
                        <a:solidFill>
                          <a:schemeClr val="tx1"/>
                        </a:solidFill>
                        <a:effectLst/>
                        <a:latin typeface="굴림" pitchFamily="50" charset="-127"/>
                        <a:ea typeface="굴림" pitchFamily="50" charset="-127"/>
                      </a:endParaRPr>
                    </a:p>
                  </a:txBody>
                  <a:tcPr marT="49530" marB="495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0"/>
                        </a:spcBef>
                        <a:spcAft>
                          <a:spcPct val="0"/>
                        </a:spcAft>
                        <a:buClrTx/>
                        <a:buSzTx/>
                        <a:buFontTx/>
                        <a:buNone/>
                        <a:tabLst/>
                      </a:pPr>
                      <a:r>
                        <a:rPr kumimoji="0" lang="en-US" altLang="ko-KR" sz="1200" b="1" i="0" u="none" strike="noStrike" cap="none" normalizeH="0" baseline="0" smtClean="0">
                          <a:ln>
                            <a:noFill/>
                          </a:ln>
                          <a:solidFill>
                            <a:schemeClr val="tx1"/>
                          </a:solidFill>
                          <a:effectLst/>
                          <a:latin typeface="굴림" pitchFamily="50" charset="-127"/>
                          <a:ea typeface="굴림" pitchFamily="50" charset="-127"/>
                        </a:rPr>
                        <a:t>C</a:t>
                      </a:r>
                    </a:p>
                  </a:txBody>
                  <a:tcPr marT="49530" marB="495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extLst>
                  <a:ext uri="{0D108BD9-81ED-4DB2-BD59-A6C34878D82A}">
                    <a16:rowId xmlns:a16="http://schemas.microsoft.com/office/drawing/2014/main" val="10008"/>
                  </a:ext>
                </a:extLst>
              </a:tr>
              <a:tr h="281940">
                <a:tc>
                  <a:txBody>
                    <a:bodyPr/>
                    <a:lstStyle/>
                    <a:p>
                      <a:pPr marL="0" marR="0" lvl="0" indent="0" algn="ctr" defTabSz="914400" rtl="0" eaLnBrk="1" fontAlgn="base" latinLnBrk="1" hangingPunct="1">
                        <a:lnSpc>
                          <a:spcPct val="100000"/>
                        </a:lnSpc>
                        <a:spcBef>
                          <a:spcPct val="0"/>
                        </a:spcBef>
                        <a:spcAft>
                          <a:spcPct val="0"/>
                        </a:spcAft>
                        <a:buClrTx/>
                        <a:buSzTx/>
                        <a:buFontTx/>
                        <a:buNone/>
                        <a:tabLst/>
                      </a:pPr>
                      <a:r>
                        <a:rPr kumimoji="0" lang="en-US" altLang="ko-KR" sz="1200" b="1" i="0" u="none" strike="noStrike" cap="none" normalizeH="0" baseline="0" smtClean="0">
                          <a:ln>
                            <a:noFill/>
                          </a:ln>
                          <a:solidFill>
                            <a:schemeClr val="tx1"/>
                          </a:solidFill>
                          <a:effectLst/>
                          <a:latin typeface="굴림" pitchFamily="50" charset="-127"/>
                          <a:ea typeface="굴림" pitchFamily="50" charset="-127"/>
                        </a:rPr>
                        <a:t>59</a:t>
                      </a:r>
                      <a:endParaRPr kumimoji="0" lang="ko-KR" altLang="en-US" sz="1200" b="1" i="0" u="none" strike="noStrike" cap="none" normalizeH="0" baseline="0" smtClean="0">
                        <a:ln>
                          <a:noFill/>
                        </a:ln>
                        <a:solidFill>
                          <a:schemeClr val="tx1"/>
                        </a:solidFill>
                        <a:effectLst/>
                        <a:latin typeface="굴림" pitchFamily="50" charset="-127"/>
                        <a:ea typeface="굴림" pitchFamily="50" charset="-127"/>
                      </a:endParaRPr>
                    </a:p>
                  </a:txBody>
                  <a:tcPr marT="49530" marB="495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0"/>
                        </a:spcBef>
                        <a:spcAft>
                          <a:spcPct val="0"/>
                        </a:spcAft>
                        <a:buClrTx/>
                        <a:buSzTx/>
                        <a:buFontTx/>
                        <a:buNone/>
                        <a:tabLst/>
                      </a:pPr>
                      <a:r>
                        <a:rPr kumimoji="0" lang="en-US" altLang="ko-KR" sz="1200" b="1" i="0" u="none" strike="noStrike" cap="none" normalizeH="0" baseline="0" smtClean="0">
                          <a:ln>
                            <a:noFill/>
                          </a:ln>
                          <a:solidFill>
                            <a:schemeClr val="tx1"/>
                          </a:solidFill>
                          <a:effectLst/>
                          <a:latin typeface="굴림" pitchFamily="50" charset="-127"/>
                          <a:ea typeface="굴림" pitchFamily="50" charset="-127"/>
                        </a:rPr>
                        <a:t>C</a:t>
                      </a:r>
                    </a:p>
                  </a:txBody>
                  <a:tcPr marT="49530" marB="495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extLst>
                  <a:ext uri="{0D108BD9-81ED-4DB2-BD59-A6C34878D82A}">
                    <a16:rowId xmlns:a16="http://schemas.microsoft.com/office/drawing/2014/main" val="10009"/>
                  </a:ext>
                </a:extLst>
              </a:tr>
              <a:tr h="281940">
                <a:tc>
                  <a:txBody>
                    <a:bodyPr/>
                    <a:lstStyle/>
                    <a:p>
                      <a:pPr marL="0" marR="0" lvl="0" indent="0" algn="ctr" defTabSz="914400" rtl="0" eaLnBrk="1" fontAlgn="base" latinLnBrk="1" hangingPunct="1">
                        <a:lnSpc>
                          <a:spcPct val="100000"/>
                        </a:lnSpc>
                        <a:spcBef>
                          <a:spcPct val="0"/>
                        </a:spcBef>
                        <a:spcAft>
                          <a:spcPct val="0"/>
                        </a:spcAft>
                        <a:buClrTx/>
                        <a:buSzTx/>
                        <a:buFontTx/>
                        <a:buNone/>
                        <a:tabLst/>
                      </a:pPr>
                      <a:r>
                        <a:rPr kumimoji="0" lang="en-US" altLang="ko-KR" sz="1200" b="1" i="0" u="none" strike="noStrike" cap="none" normalizeH="0" baseline="0" smtClean="0">
                          <a:ln>
                            <a:noFill/>
                          </a:ln>
                          <a:solidFill>
                            <a:schemeClr val="tx1"/>
                          </a:solidFill>
                          <a:effectLst/>
                          <a:latin typeface="굴림" pitchFamily="50" charset="-127"/>
                          <a:ea typeface="굴림" pitchFamily="50" charset="-127"/>
                        </a:rPr>
                        <a:t>60</a:t>
                      </a:r>
                      <a:endParaRPr kumimoji="0" lang="ko-KR" altLang="en-US" sz="1200" b="1" i="0" u="none" strike="noStrike" cap="none" normalizeH="0" baseline="0" smtClean="0">
                        <a:ln>
                          <a:noFill/>
                        </a:ln>
                        <a:solidFill>
                          <a:schemeClr val="tx1"/>
                        </a:solidFill>
                        <a:effectLst/>
                        <a:latin typeface="굴림" pitchFamily="50" charset="-127"/>
                        <a:ea typeface="굴림" pitchFamily="50" charset="-127"/>
                      </a:endParaRPr>
                    </a:p>
                  </a:txBody>
                  <a:tcPr marT="49530" marB="495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0"/>
                        </a:spcBef>
                        <a:spcAft>
                          <a:spcPct val="0"/>
                        </a:spcAft>
                        <a:buClrTx/>
                        <a:buSzTx/>
                        <a:buFontTx/>
                        <a:buNone/>
                        <a:tabLst/>
                      </a:pPr>
                      <a:r>
                        <a:rPr kumimoji="0" lang="en-US" altLang="ko-KR" sz="1200" b="1" i="0" u="none" strike="noStrike" cap="none" normalizeH="0" baseline="0" smtClean="0">
                          <a:ln>
                            <a:noFill/>
                          </a:ln>
                          <a:solidFill>
                            <a:schemeClr val="tx1"/>
                          </a:solidFill>
                          <a:effectLst/>
                          <a:latin typeface="굴림" pitchFamily="50" charset="-127"/>
                          <a:ea typeface="굴림" pitchFamily="50" charset="-127"/>
                        </a:rPr>
                        <a:t>B</a:t>
                      </a:r>
                    </a:p>
                  </a:txBody>
                  <a:tcPr marT="49530" marB="495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extLst>
                  <a:ext uri="{0D108BD9-81ED-4DB2-BD59-A6C34878D82A}">
                    <a16:rowId xmlns:a16="http://schemas.microsoft.com/office/drawing/2014/main" val="10010"/>
                  </a:ext>
                </a:extLst>
              </a:tr>
            </a:tbl>
          </a:graphicData>
        </a:graphic>
      </p:graphicFrame>
      <p:sp>
        <p:nvSpPr>
          <p:cNvPr id="13" name="TextBox 12"/>
          <p:cNvSpPr txBox="1"/>
          <p:nvPr/>
        </p:nvSpPr>
        <p:spPr>
          <a:xfrm>
            <a:off x="990553" y="2648745"/>
            <a:ext cx="592597" cy="307777"/>
          </a:xfrm>
          <a:prstGeom prst="rect">
            <a:avLst/>
          </a:prstGeom>
          <a:noFill/>
        </p:spPr>
        <p:txBody>
          <a:bodyPr wrap="square" rtlCol="0">
            <a:spAutoFit/>
          </a:bodyPr>
          <a:lstStyle/>
          <a:p>
            <a:r>
              <a:rPr lang="en-US" sz="1400" smtClean="0"/>
              <a:t>Đề 1</a:t>
            </a:r>
            <a:endParaRPr lang="en-US" sz="1400"/>
          </a:p>
        </p:txBody>
      </p:sp>
      <p:sp>
        <p:nvSpPr>
          <p:cNvPr id="14" name="TextBox 13"/>
          <p:cNvSpPr txBox="1"/>
          <p:nvPr/>
        </p:nvSpPr>
        <p:spPr>
          <a:xfrm>
            <a:off x="1124745" y="6681193"/>
            <a:ext cx="592597" cy="307777"/>
          </a:xfrm>
          <a:prstGeom prst="rect">
            <a:avLst/>
          </a:prstGeom>
          <a:noFill/>
        </p:spPr>
        <p:txBody>
          <a:bodyPr wrap="square" rtlCol="0">
            <a:spAutoFit/>
          </a:bodyPr>
          <a:lstStyle/>
          <a:p>
            <a:r>
              <a:rPr lang="en-US" sz="1400" smtClean="0"/>
              <a:t>Đề 2</a:t>
            </a:r>
            <a:endParaRPr lang="en-US" sz="1400"/>
          </a:p>
        </p:txBody>
      </p:sp>
      <p:graphicFrame>
        <p:nvGraphicFramePr>
          <p:cNvPr id="15" name="Group 5"/>
          <p:cNvGraphicFramePr>
            <a:graphicFrameLocks noGrp="1"/>
          </p:cNvGraphicFramePr>
          <p:nvPr>
            <p:extLst>
              <p:ext uri="{D42A27DB-BD31-4B8C-83A1-F6EECF244321}">
                <p14:modId xmlns:p14="http://schemas.microsoft.com/office/powerpoint/2010/main" val="59297306"/>
              </p:ext>
            </p:extLst>
          </p:nvPr>
        </p:nvGraphicFramePr>
        <p:xfrm>
          <a:off x="2204865" y="5169024"/>
          <a:ext cx="1368052" cy="3156585"/>
        </p:xfrm>
        <a:graphic>
          <a:graphicData uri="http://schemas.openxmlformats.org/drawingml/2006/table">
            <a:tbl>
              <a:tblPr/>
              <a:tblGrid>
                <a:gridCol w="684026">
                  <a:extLst>
                    <a:ext uri="{9D8B030D-6E8A-4147-A177-3AD203B41FA5}">
                      <a16:colId xmlns:a16="http://schemas.microsoft.com/office/drawing/2014/main" val="20000"/>
                    </a:ext>
                  </a:extLst>
                </a:gridCol>
                <a:gridCol w="684026">
                  <a:extLst>
                    <a:ext uri="{9D8B030D-6E8A-4147-A177-3AD203B41FA5}">
                      <a16:colId xmlns:a16="http://schemas.microsoft.com/office/drawing/2014/main" val="20001"/>
                    </a:ext>
                  </a:extLst>
                </a:gridCol>
              </a:tblGrid>
              <a:tr h="337185">
                <a:tc>
                  <a:txBody>
                    <a:bodyPr/>
                    <a:lstStyle/>
                    <a:p>
                      <a:pPr marL="0" marR="0" lvl="0" indent="0" algn="ctr" defTabSz="914400" rtl="0" eaLnBrk="1" fontAlgn="base" latinLnBrk="1" hangingPunct="1">
                        <a:lnSpc>
                          <a:spcPct val="100000"/>
                        </a:lnSpc>
                        <a:spcBef>
                          <a:spcPct val="0"/>
                        </a:spcBef>
                        <a:spcAft>
                          <a:spcPct val="0"/>
                        </a:spcAft>
                        <a:buClrTx/>
                        <a:buSzTx/>
                        <a:buFontTx/>
                        <a:buNone/>
                        <a:tabLst/>
                      </a:pPr>
                      <a:r>
                        <a:rPr kumimoji="0" lang="ko-KR" altLang="en-US" sz="1200" b="1" i="0" u="none" strike="noStrike" cap="none" normalizeH="0" baseline="0" smtClean="0">
                          <a:ln>
                            <a:noFill/>
                          </a:ln>
                          <a:solidFill>
                            <a:schemeClr val="tx1"/>
                          </a:solidFill>
                          <a:effectLst/>
                          <a:latin typeface="굴림" pitchFamily="50" charset="-127"/>
                          <a:ea typeface="굴림" pitchFamily="50" charset="-127"/>
                        </a:rPr>
                        <a:t>번호</a:t>
                      </a:r>
                    </a:p>
                  </a:txBody>
                  <a:tcPr marT="49530" marB="495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0"/>
                        </a:spcBef>
                        <a:spcAft>
                          <a:spcPct val="0"/>
                        </a:spcAft>
                        <a:buClrTx/>
                        <a:buSzTx/>
                        <a:buFontTx/>
                        <a:buNone/>
                        <a:tabLst/>
                      </a:pPr>
                      <a:r>
                        <a:rPr kumimoji="0" lang="ko-KR" altLang="en-US" sz="1200" b="1" i="0" u="none" strike="noStrike" cap="none" normalizeH="0" baseline="0" smtClean="0">
                          <a:ln>
                            <a:noFill/>
                          </a:ln>
                          <a:solidFill>
                            <a:schemeClr val="tx1"/>
                          </a:solidFill>
                          <a:effectLst/>
                          <a:latin typeface="굴림" pitchFamily="50" charset="-127"/>
                          <a:ea typeface="굴림" pitchFamily="50" charset="-127"/>
                        </a:rPr>
                        <a:t>정답</a:t>
                      </a:r>
                    </a:p>
                  </a:txBody>
                  <a:tcPr marT="49530" marB="495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extLst>
                  <a:ext uri="{0D108BD9-81ED-4DB2-BD59-A6C34878D82A}">
                    <a16:rowId xmlns:a16="http://schemas.microsoft.com/office/drawing/2014/main" val="10000"/>
                  </a:ext>
                </a:extLst>
              </a:tr>
              <a:tr h="281940">
                <a:tc>
                  <a:txBody>
                    <a:bodyPr/>
                    <a:lstStyle/>
                    <a:p>
                      <a:pPr marL="0" marR="0" lvl="0" indent="0" algn="ctr" defTabSz="914400" rtl="0" eaLnBrk="1" fontAlgn="base" latinLnBrk="1" hangingPunct="1">
                        <a:lnSpc>
                          <a:spcPct val="100000"/>
                        </a:lnSpc>
                        <a:spcBef>
                          <a:spcPct val="0"/>
                        </a:spcBef>
                        <a:spcAft>
                          <a:spcPct val="0"/>
                        </a:spcAft>
                        <a:buClrTx/>
                        <a:buSzTx/>
                        <a:buFontTx/>
                        <a:buNone/>
                        <a:tabLst/>
                      </a:pPr>
                      <a:r>
                        <a:rPr kumimoji="0" lang="en-US" altLang="ko-KR" sz="1200" b="1" i="0" u="none" strike="noStrike" cap="none" normalizeH="0" baseline="0" smtClean="0">
                          <a:ln>
                            <a:noFill/>
                          </a:ln>
                          <a:solidFill>
                            <a:schemeClr val="tx1"/>
                          </a:solidFill>
                          <a:effectLst/>
                          <a:latin typeface="굴림" pitchFamily="50" charset="-127"/>
                          <a:ea typeface="굴림" pitchFamily="50" charset="-127"/>
                        </a:rPr>
                        <a:t>41</a:t>
                      </a:r>
                      <a:endParaRPr kumimoji="0" lang="ko-KR" altLang="en-US" sz="1200" b="1" i="0" u="none" strike="noStrike" cap="none" normalizeH="0" baseline="0" smtClean="0">
                        <a:ln>
                          <a:noFill/>
                        </a:ln>
                        <a:solidFill>
                          <a:schemeClr val="tx1"/>
                        </a:solidFill>
                        <a:effectLst/>
                        <a:latin typeface="굴림" pitchFamily="50" charset="-127"/>
                        <a:ea typeface="굴림" pitchFamily="50" charset="-127"/>
                      </a:endParaRPr>
                    </a:p>
                  </a:txBody>
                  <a:tcPr marT="49530" marB="495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0"/>
                        </a:spcBef>
                        <a:spcAft>
                          <a:spcPct val="0"/>
                        </a:spcAft>
                        <a:buClrTx/>
                        <a:buSzTx/>
                        <a:buFontTx/>
                        <a:buNone/>
                        <a:tabLst/>
                      </a:pPr>
                      <a:r>
                        <a:rPr kumimoji="0" lang="en-US" altLang="ko-KR" sz="1200" b="1" i="0" u="none" strike="noStrike" cap="none" normalizeH="0" baseline="0" smtClean="0">
                          <a:ln>
                            <a:noFill/>
                          </a:ln>
                          <a:solidFill>
                            <a:schemeClr val="tx1"/>
                          </a:solidFill>
                          <a:effectLst/>
                          <a:latin typeface="굴림" pitchFamily="50" charset="-127"/>
                          <a:ea typeface="굴림" pitchFamily="50" charset="-127"/>
                        </a:rPr>
                        <a:t>A</a:t>
                      </a:r>
                    </a:p>
                  </a:txBody>
                  <a:tcPr marT="49530" marB="495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extLst>
                  <a:ext uri="{0D108BD9-81ED-4DB2-BD59-A6C34878D82A}">
                    <a16:rowId xmlns:a16="http://schemas.microsoft.com/office/drawing/2014/main" val="10001"/>
                  </a:ext>
                </a:extLst>
              </a:tr>
              <a:tr h="281940">
                <a:tc>
                  <a:txBody>
                    <a:bodyPr/>
                    <a:lstStyle/>
                    <a:p>
                      <a:pPr marL="0" marR="0" lvl="0" indent="0" algn="ctr" defTabSz="914400" rtl="0" eaLnBrk="1" fontAlgn="base" latinLnBrk="1" hangingPunct="1">
                        <a:lnSpc>
                          <a:spcPct val="100000"/>
                        </a:lnSpc>
                        <a:spcBef>
                          <a:spcPct val="0"/>
                        </a:spcBef>
                        <a:spcAft>
                          <a:spcPct val="0"/>
                        </a:spcAft>
                        <a:buClrTx/>
                        <a:buSzTx/>
                        <a:buFontTx/>
                        <a:buNone/>
                        <a:tabLst/>
                      </a:pPr>
                      <a:r>
                        <a:rPr kumimoji="0" lang="en-US" altLang="ko-KR" sz="1200" b="1" i="0" u="none" strike="noStrike" cap="none" normalizeH="0" baseline="0" smtClean="0">
                          <a:ln>
                            <a:noFill/>
                          </a:ln>
                          <a:solidFill>
                            <a:schemeClr val="tx1"/>
                          </a:solidFill>
                          <a:effectLst/>
                          <a:latin typeface="굴림" pitchFamily="50" charset="-127"/>
                          <a:ea typeface="굴림" pitchFamily="50" charset="-127"/>
                        </a:rPr>
                        <a:t>42</a:t>
                      </a:r>
                      <a:endParaRPr kumimoji="0" lang="ko-KR" altLang="en-US" sz="1200" b="1" i="0" u="none" strike="noStrike" cap="none" normalizeH="0" baseline="0" smtClean="0">
                        <a:ln>
                          <a:noFill/>
                        </a:ln>
                        <a:solidFill>
                          <a:schemeClr val="tx1"/>
                        </a:solidFill>
                        <a:effectLst/>
                        <a:latin typeface="굴림" pitchFamily="50" charset="-127"/>
                        <a:ea typeface="굴림" pitchFamily="50" charset="-127"/>
                      </a:endParaRPr>
                    </a:p>
                  </a:txBody>
                  <a:tcPr marT="49530" marB="495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0"/>
                        </a:spcBef>
                        <a:spcAft>
                          <a:spcPct val="0"/>
                        </a:spcAft>
                        <a:buClrTx/>
                        <a:buSzTx/>
                        <a:buFontTx/>
                        <a:buNone/>
                        <a:tabLst/>
                      </a:pPr>
                      <a:r>
                        <a:rPr kumimoji="0" lang="en-US" altLang="ko-KR" sz="1200" b="1" i="0" u="none" strike="noStrike" cap="none" normalizeH="0" baseline="0" smtClean="0">
                          <a:ln>
                            <a:noFill/>
                          </a:ln>
                          <a:solidFill>
                            <a:schemeClr val="tx1"/>
                          </a:solidFill>
                          <a:effectLst/>
                          <a:latin typeface="굴림" pitchFamily="50" charset="-127"/>
                          <a:ea typeface="굴림" pitchFamily="50" charset="-127"/>
                        </a:rPr>
                        <a:t>C</a:t>
                      </a:r>
                    </a:p>
                  </a:txBody>
                  <a:tcPr marT="49530" marB="495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extLst>
                  <a:ext uri="{0D108BD9-81ED-4DB2-BD59-A6C34878D82A}">
                    <a16:rowId xmlns:a16="http://schemas.microsoft.com/office/drawing/2014/main" val="10002"/>
                  </a:ext>
                </a:extLst>
              </a:tr>
              <a:tr h="281940">
                <a:tc>
                  <a:txBody>
                    <a:bodyPr/>
                    <a:lstStyle/>
                    <a:p>
                      <a:pPr marL="0" marR="0" lvl="0" indent="0" algn="ctr" defTabSz="914400" rtl="0" eaLnBrk="1" fontAlgn="base" latinLnBrk="1" hangingPunct="1">
                        <a:lnSpc>
                          <a:spcPct val="100000"/>
                        </a:lnSpc>
                        <a:spcBef>
                          <a:spcPct val="0"/>
                        </a:spcBef>
                        <a:spcAft>
                          <a:spcPct val="0"/>
                        </a:spcAft>
                        <a:buClrTx/>
                        <a:buSzTx/>
                        <a:buFontTx/>
                        <a:buNone/>
                        <a:tabLst/>
                      </a:pPr>
                      <a:r>
                        <a:rPr kumimoji="0" lang="en-US" altLang="ko-KR" sz="1200" b="1" i="0" u="none" strike="noStrike" cap="none" normalizeH="0" baseline="0" smtClean="0">
                          <a:ln>
                            <a:noFill/>
                          </a:ln>
                          <a:solidFill>
                            <a:schemeClr val="tx1"/>
                          </a:solidFill>
                          <a:effectLst/>
                          <a:latin typeface="굴림" pitchFamily="50" charset="-127"/>
                          <a:ea typeface="굴림" pitchFamily="50" charset="-127"/>
                        </a:rPr>
                        <a:t>43</a:t>
                      </a:r>
                      <a:endParaRPr kumimoji="0" lang="ko-KR" altLang="en-US" sz="1200" b="1" i="0" u="none" strike="noStrike" cap="none" normalizeH="0" baseline="0" smtClean="0">
                        <a:ln>
                          <a:noFill/>
                        </a:ln>
                        <a:solidFill>
                          <a:schemeClr val="tx1"/>
                        </a:solidFill>
                        <a:effectLst/>
                        <a:latin typeface="굴림" pitchFamily="50" charset="-127"/>
                        <a:ea typeface="굴림" pitchFamily="50" charset="-127"/>
                      </a:endParaRPr>
                    </a:p>
                  </a:txBody>
                  <a:tcPr marT="49530" marB="495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0"/>
                        </a:spcBef>
                        <a:spcAft>
                          <a:spcPct val="0"/>
                        </a:spcAft>
                        <a:buClrTx/>
                        <a:buSzTx/>
                        <a:buFontTx/>
                        <a:buNone/>
                        <a:tabLst/>
                      </a:pPr>
                      <a:r>
                        <a:rPr kumimoji="0" lang="en-US" altLang="ko-KR" sz="1200" b="1" i="0" u="none" strike="noStrike" cap="none" normalizeH="0" baseline="0" smtClean="0">
                          <a:ln>
                            <a:noFill/>
                          </a:ln>
                          <a:solidFill>
                            <a:schemeClr val="tx1"/>
                          </a:solidFill>
                          <a:effectLst/>
                          <a:latin typeface="굴림" pitchFamily="50" charset="-127"/>
                          <a:ea typeface="굴림" pitchFamily="50" charset="-127"/>
                        </a:rPr>
                        <a:t>A</a:t>
                      </a:r>
                    </a:p>
                  </a:txBody>
                  <a:tcPr marT="49530" marB="495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extLst>
                  <a:ext uri="{0D108BD9-81ED-4DB2-BD59-A6C34878D82A}">
                    <a16:rowId xmlns:a16="http://schemas.microsoft.com/office/drawing/2014/main" val="10003"/>
                  </a:ext>
                </a:extLst>
              </a:tr>
              <a:tr h="281940">
                <a:tc>
                  <a:txBody>
                    <a:bodyPr/>
                    <a:lstStyle/>
                    <a:p>
                      <a:pPr marL="0" marR="0" lvl="0" indent="0" algn="ctr" defTabSz="914400" rtl="0" eaLnBrk="1" fontAlgn="base" latinLnBrk="1" hangingPunct="1">
                        <a:lnSpc>
                          <a:spcPct val="100000"/>
                        </a:lnSpc>
                        <a:spcBef>
                          <a:spcPct val="0"/>
                        </a:spcBef>
                        <a:spcAft>
                          <a:spcPct val="0"/>
                        </a:spcAft>
                        <a:buClrTx/>
                        <a:buSzTx/>
                        <a:buFontTx/>
                        <a:buNone/>
                        <a:tabLst/>
                      </a:pPr>
                      <a:r>
                        <a:rPr kumimoji="0" lang="en-US" altLang="ko-KR" sz="1200" b="1" i="0" u="none" strike="noStrike" cap="none" normalizeH="0" baseline="0" smtClean="0">
                          <a:ln>
                            <a:noFill/>
                          </a:ln>
                          <a:solidFill>
                            <a:schemeClr val="tx1"/>
                          </a:solidFill>
                          <a:effectLst/>
                          <a:latin typeface="굴림" pitchFamily="50" charset="-127"/>
                          <a:ea typeface="굴림" pitchFamily="50" charset="-127"/>
                        </a:rPr>
                        <a:t>44</a:t>
                      </a:r>
                      <a:endParaRPr kumimoji="0" lang="ko-KR" altLang="en-US" sz="1200" b="1" i="0" u="none" strike="noStrike" cap="none" normalizeH="0" baseline="0" smtClean="0">
                        <a:ln>
                          <a:noFill/>
                        </a:ln>
                        <a:solidFill>
                          <a:schemeClr val="tx1"/>
                        </a:solidFill>
                        <a:effectLst/>
                        <a:latin typeface="굴림" pitchFamily="50" charset="-127"/>
                        <a:ea typeface="굴림" pitchFamily="50" charset="-127"/>
                      </a:endParaRPr>
                    </a:p>
                  </a:txBody>
                  <a:tcPr marT="49530" marB="495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0"/>
                        </a:spcBef>
                        <a:spcAft>
                          <a:spcPct val="0"/>
                        </a:spcAft>
                        <a:buClrTx/>
                        <a:buSzTx/>
                        <a:buFontTx/>
                        <a:buNone/>
                        <a:tabLst/>
                      </a:pPr>
                      <a:r>
                        <a:rPr kumimoji="0" lang="en-US" altLang="ko-KR" sz="1200" b="1" i="0" u="none" strike="noStrike" cap="none" normalizeH="0" baseline="0" smtClean="0">
                          <a:ln>
                            <a:noFill/>
                          </a:ln>
                          <a:solidFill>
                            <a:schemeClr val="tx1"/>
                          </a:solidFill>
                          <a:effectLst/>
                          <a:latin typeface="굴림" pitchFamily="50" charset="-127"/>
                          <a:ea typeface="굴림" pitchFamily="50" charset="-127"/>
                        </a:rPr>
                        <a:t>D</a:t>
                      </a:r>
                    </a:p>
                  </a:txBody>
                  <a:tcPr marT="49530" marB="495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extLst>
                  <a:ext uri="{0D108BD9-81ED-4DB2-BD59-A6C34878D82A}">
                    <a16:rowId xmlns:a16="http://schemas.microsoft.com/office/drawing/2014/main" val="10004"/>
                  </a:ext>
                </a:extLst>
              </a:tr>
              <a:tr h="281940">
                <a:tc>
                  <a:txBody>
                    <a:bodyPr/>
                    <a:lstStyle/>
                    <a:p>
                      <a:pPr marL="0" marR="0" lvl="0" indent="0" algn="ctr" defTabSz="914400" rtl="0" eaLnBrk="1" fontAlgn="base" latinLnBrk="1" hangingPunct="1">
                        <a:lnSpc>
                          <a:spcPct val="100000"/>
                        </a:lnSpc>
                        <a:spcBef>
                          <a:spcPct val="0"/>
                        </a:spcBef>
                        <a:spcAft>
                          <a:spcPct val="0"/>
                        </a:spcAft>
                        <a:buClrTx/>
                        <a:buSzTx/>
                        <a:buFontTx/>
                        <a:buNone/>
                        <a:tabLst/>
                      </a:pPr>
                      <a:r>
                        <a:rPr kumimoji="0" lang="en-US" altLang="ko-KR" sz="1200" b="1" i="0" u="none" strike="noStrike" cap="none" normalizeH="0" baseline="0" smtClean="0">
                          <a:ln>
                            <a:noFill/>
                          </a:ln>
                          <a:solidFill>
                            <a:schemeClr val="tx1"/>
                          </a:solidFill>
                          <a:effectLst/>
                          <a:latin typeface="굴림" pitchFamily="50" charset="-127"/>
                          <a:ea typeface="굴림" pitchFamily="50" charset="-127"/>
                        </a:rPr>
                        <a:t>45</a:t>
                      </a:r>
                      <a:endParaRPr kumimoji="0" lang="ko-KR" altLang="en-US" sz="1200" b="1" i="0" u="none" strike="noStrike" cap="none" normalizeH="0" baseline="0" smtClean="0">
                        <a:ln>
                          <a:noFill/>
                        </a:ln>
                        <a:solidFill>
                          <a:schemeClr val="tx1"/>
                        </a:solidFill>
                        <a:effectLst/>
                        <a:latin typeface="굴림" pitchFamily="50" charset="-127"/>
                        <a:ea typeface="굴림" pitchFamily="50" charset="-127"/>
                      </a:endParaRPr>
                    </a:p>
                  </a:txBody>
                  <a:tcPr marT="49530" marB="495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0"/>
                        </a:spcBef>
                        <a:spcAft>
                          <a:spcPct val="0"/>
                        </a:spcAft>
                        <a:buClrTx/>
                        <a:buSzTx/>
                        <a:buFontTx/>
                        <a:buNone/>
                        <a:tabLst/>
                      </a:pPr>
                      <a:r>
                        <a:rPr kumimoji="0" lang="en-US" altLang="ko-KR" sz="1200" b="1" i="0" u="none" strike="noStrike" cap="none" normalizeH="0" baseline="0" smtClean="0">
                          <a:ln>
                            <a:noFill/>
                          </a:ln>
                          <a:solidFill>
                            <a:schemeClr val="tx1"/>
                          </a:solidFill>
                          <a:effectLst/>
                          <a:latin typeface="굴림" pitchFamily="50" charset="-127"/>
                          <a:ea typeface="굴림" pitchFamily="50" charset="-127"/>
                        </a:rPr>
                        <a:t>D</a:t>
                      </a:r>
                    </a:p>
                  </a:txBody>
                  <a:tcPr marT="49530" marB="495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extLst>
                  <a:ext uri="{0D108BD9-81ED-4DB2-BD59-A6C34878D82A}">
                    <a16:rowId xmlns:a16="http://schemas.microsoft.com/office/drawing/2014/main" val="10005"/>
                  </a:ext>
                </a:extLst>
              </a:tr>
              <a:tr h="281940">
                <a:tc>
                  <a:txBody>
                    <a:bodyPr/>
                    <a:lstStyle/>
                    <a:p>
                      <a:pPr marL="0" marR="0" lvl="0" indent="0" algn="ctr" defTabSz="914400" rtl="0" eaLnBrk="1" fontAlgn="base" latinLnBrk="1" hangingPunct="1">
                        <a:lnSpc>
                          <a:spcPct val="100000"/>
                        </a:lnSpc>
                        <a:spcBef>
                          <a:spcPct val="0"/>
                        </a:spcBef>
                        <a:spcAft>
                          <a:spcPct val="0"/>
                        </a:spcAft>
                        <a:buClrTx/>
                        <a:buSzTx/>
                        <a:buFontTx/>
                        <a:buNone/>
                        <a:tabLst/>
                      </a:pPr>
                      <a:r>
                        <a:rPr kumimoji="0" lang="en-US" altLang="ko-KR" sz="1200" b="1" i="0" u="none" strike="noStrike" cap="none" normalizeH="0" baseline="0" smtClean="0">
                          <a:ln>
                            <a:noFill/>
                          </a:ln>
                          <a:solidFill>
                            <a:schemeClr val="tx1"/>
                          </a:solidFill>
                          <a:effectLst/>
                          <a:latin typeface="굴림" pitchFamily="50" charset="-127"/>
                          <a:ea typeface="굴림" pitchFamily="50" charset="-127"/>
                        </a:rPr>
                        <a:t>46</a:t>
                      </a:r>
                      <a:endParaRPr kumimoji="0" lang="ko-KR" altLang="en-US" sz="1200" b="1" i="0" u="none" strike="noStrike" cap="none" normalizeH="0" baseline="0" smtClean="0">
                        <a:ln>
                          <a:noFill/>
                        </a:ln>
                        <a:solidFill>
                          <a:schemeClr val="tx1"/>
                        </a:solidFill>
                        <a:effectLst/>
                        <a:latin typeface="굴림" pitchFamily="50" charset="-127"/>
                        <a:ea typeface="굴림" pitchFamily="50" charset="-127"/>
                      </a:endParaRPr>
                    </a:p>
                  </a:txBody>
                  <a:tcPr marT="49530" marB="495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0"/>
                        </a:spcBef>
                        <a:spcAft>
                          <a:spcPct val="0"/>
                        </a:spcAft>
                        <a:buClrTx/>
                        <a:buSzTx/>
                        <a:buFontTx/>
                        <a:buNone/>
                        <a:tabLst/>
                      </a:pPr>
                      <a:r>
                        <a:rPr kumimoji="0" lang="en-US" altLang="ko-KR" sz="1200" b="1" i="0" u="none" strike="noStrike" cap="none" normalizeH="0" baseline="0" smtClean="0">
                          <a:ln>
                            <a:noFill/>
                          </a:ln>
                          <a:solidFill>
                            <a:schemeClr val="tx1"/>
                          </a:solidFill>
                          <a:effectLst/>
                          <a:latin typeface="굴림" pitchFamily="50" charset="-127"/>
                          <a:ea typeface="굴림" pitchFamily="50" charset="-127"/>
                        </a:rPr>
                        <a:t>C</a:t>
                      </a:r>
                    </a:p>
                  </a:txBody>
                  <a:tcPr marT="49530" marB="495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extLst>
                  <a:ext uri="{0D108BD9-81ED-4DB2-BD59-A6C34878D82A}">
                    <a16:rowId xmlns:a16="http://schemas.microsoft.com/office/drawing/2014/main" val="10006"/>
                  </a:ext>
                </a:extLst>
              </a:tr>
              <a:tr h="281940">
                <a:tc>
                  <a:txBody>
                    <a:bodyPr/>
                    <a:lstStyle/>
                    <a:p>
                      <a:pPr marL="0" marR="0" lvl="0" indent="0" algn="ctr" defTabSz="914400" rtl="0" eaLnBrk="1" fontAlgn="base" latinLnBrk="1" hangingPunct="1">
                        <a:lnSpc>
                          <a:spcPct val="100000"/>
                        </a:lnSpc>
                        <a:spcBef>
                          <a:spcPct val="0"/>
                        </a:spcBef>
                        <a:spcAft>
                          <a:spcPct val="0"/>
                        </a:spcAft>
                        <a:buClrTx/>
                        <a:buSzTx/>
                        <a:buFontTx/>
                        <a:buNone/>
                        <a:tabLst/>
                      </a:pPr>
                      <a:r>
                        <a:rPr kumimoji="0" lang="en-US" altLang="ko-KR" sz="1200" b="1" i="0" u="none" strike="noStrike" cap="none" normalizeH="0" baseline="0" smtClean="0">
                          <a:ln>
                            <a:noFill/>
                          </a:ln>
                          <a:solidFill>
                            <a:schemeClr val="tx1"/>
                          </a:solidFill>
                          <a:effectLst/>
                          <a:latin typeface="굴림" pitchFamily="50" charset="-127"/>
                          <a:ea typeface="굴림" pitchFamily="50" charset="-127"/>
                        </a:rPr>
                        <a:t>47</a:t>
                      </a:r>
                      <a:endParaRPr kumimoji="0" lang="ko-KR" altLang="en-US" sz="1200" b="1" i="0" u="none" strike="noStrike" cap="none" normalizeH="0" baseline="0" smtClean="0">
                        <a:ln>
                          <a:noFill/>
                        </a:ln>
                        <a:solidFill>
                          <a:schemeClr val="tx1"/>
                        </a:solidFill>
                        <a:effectLst/>
                        <a:latin typeface="굴림" pitchFamily="50" charset="-127"/>
                        <a:ea typeface="굴림" pitchFamily="50" charset="-127"/>
                      </a:endParaRPr>
                    </a:p>
                  </a:txBody>
                  <a:tcPr marT="49530" marB="495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0"/>
                        </a:spcBef>
                        <a:spcAft>
                          <a:spcPct val="0"/>
                        </a:spcAft>
                        <a:buClrTx/>
                        <a:buSzTx/>
                        <a:buFontTx/>
                        <a:buNone/>
                        <a:tabLst/>
                      </a:pPr>
                      <a:r>
                        <a:rPr kumimoji="0" lang="en-US" altLang="ko-KR" sz="1200" b="1" i="0" u="none" strike="noStrike" cap="none" normalizeH="0" baseline="0" smtClean="0">
                          <a:ln>
                            <a:noFill/>
                          </a:ln>
                          <a:solidFill>
                            <a:schemeClr val="tx1"/>
                          </a:solidFill>
                          <a:effectLst/>
                          <a:latin typeface="굴림" pitchFamily="50" charset="-127"/>
                          <a:ea typeface="굴림" pitchFamily="50" charset="-127"/>
                        </a:rPr>
                        <a:t>A</a:t>
                      </a:r>
                    </a:p>
                  </a:txBody>
                  <a:tcPr marT="49530" marB="495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extLst>
                  <a:ext uri="{0D108BD9-81ED-4DB2-BD59-A6C34878D82A}">
                    <a16:rowId xmlns:a16="http://schemas.microsoft.com/office/drawing/2014/main" val="10007"/>
                  </a:ext>
                </a:extLst>
              </a:tr>
              <a:tr h="281940">
                <a:tc>
                  <a:txBody>
                    <a:bodyPr/>
                    <a:lstStyle/>
                    <a:p>
                      <a:pPr marL="0" marR="0" lvl="0" indent="0" algn="ctr" defTabSz="914400" rtl="0" eaLnBrk="1" fontAlgn="base" latinLnBrk="1" hangingPunct="1">
                        <a:lnSpc>
                          <a:spcPct val="100000"/>
                        </a:lnSpc>
                        <a:spcBef>
                          <a:spcPct val="0"/>
                        </a:spcBef>
                        <a:spcAft>
                          <a:spcPct val="0"/>
                        </a:spcAft>
                        <a:buClrTx/>
                        <a:buSzTx/>
                        <a:buFontTx/>
                        <a:buNone/>
                        <a:tabLst/>
                      </a:pPr>
                      <a:r>
                        <a:rPr kumimoji="0" lang="en-US" altLang="ko-KR" sz="1200" b="1" i="0" u="none" strike="noStrike" cap="none" normalizeH="0" baseline="0" smtClean="0">
                          <a:ln>
                            <a:noFill/>
                          </a:ln>
                          <a:solidFill>
                            <a:schemeClr val="tx1"/>
                          </a:solidFill>
                          <a:effectLst/>
                          <a:latin typeface="굴림" pitchFamily="50" charset="-127"/>
                          <a:ea typeface="굴림" pitchFamily="50" charset="-127"/>
                        </a:rPr>
                        <a:t>48</a:t>
                      </a:r>
                      <a:endParaRPr kumimoji="0" lang="ko-KR" altLang="en-US" sz="1200" b="1" i="0" u="none" strike="noStrike" cap="none" normalizeH="0" baseline="0" smtClean="0">
                        <a:ln>
                          <a:noFill/>
                        </a:ln>
                        <a:solidFill>
                          <a:schemeClr val="tx1"/>
                        </a:solidFill>
                        <a:effectLst/>
                        <a:latin typeface="굴림" pitchFamily="50" charset="-127"/>
                        <a:ea typeface="굴림" pitchFamily="50" charset="-127"/>
                      </a:endParaRPr>
                    </a:p>
                  </a:txBody>
                  <a:tcPr marT="49530" marB="495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0"/>
                        </a:spcBef>
                        <a:spcAft>
                          <a:spcPct val="0"/>
                        </a:spcAft>
                        <a:buClrTx/>
                        <a:buSzTx/>
                        <a:buFontTx/>
                        <a:buNone/>
                        <a:tabLst/>
                      </a:pPr>
                      <a:r>
                        <a:rPr kumimoji="0" lang="en-US" altLang="ko-KR" sz="1200" b="1" i="0" u="none" strike="noStrike" cap="none" normalizeH="0" baseline="0" smtClean="0">
                          <a:ln>
                            <a:noFill/>
                          </a:ln>
                          <a:solidFill>
                            <a:schemeClr val="tx1"/>
                          </a:solidFill>
                          <a:effectLst/>
                          <a:latin typeface="굴림" pitchFamily="50" charset="-127"/>
                          <a:ea typeface="굴림" pitchFamily="50" charset="-127"/>
                        </a:rPr>
                        <a:t>C</a:t>
                      </a:r>
                    </a:p>
                  </a:txBody>
                  <a:tcPr marT="49530" marB="495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extLst>
                  <a:ext uri="{0D108BD9-81ED-4DB2-BD59-A6C34878D82A}">
                    <a16:rowId xmlns:a16="http://schemas.microsoft.com/office/drawing/2014/main" val="10008"/>
                  </a:ext>
                </a:extLst>
              </a:tr>
              <a:tr h="281940">
                <a:tc>
                  <a:txBody>
                    <a:bodyPr/>
                    <a:lstStyle/>
                    <a:p>
                      <a:pPr marL="0" marR="0" lvl="0" indent="0" algn="ctr" defTabSz="914400" rtl="0" eaLnBrk="1" fontAlgn="base" latinLnBrk="1" hangingPunct="1">
                        <a:lnSpc>
                          <a:spcPct val="100000"/>
                        </a:lnSpc>
                        <a:spcBef>
                          <a:spcPct val="0"/>
                        </a:spcBef>
                        <a:spcAft>
                          <a:spcPct val="0"/>
                        </a:spcAft>
                        <a:buClrTx/>
                        <a:buSzTx/>
                        <a:buFontTx/>
                        <a:buNone/>
                        <a:tabLst/>
                      </a:pPr>
                      <a:r>
                        <a:rPr kumimoji="0" lang="en-US" altLang="ko-KR" sz="1200" b="1" i="0" u="none" strike="noStrike" cap="none" normalizeH="0" baseline="0" smtClean="0">
                          <a:ln>
                            <a:noFill/>
                          </a:ln>
                          <a:solidFill>
                            <a:schemeClr val="tx1"/>
                          </a:solidFill>
                          <a:effectLst/>
                          <a:latin typeface="굴림" pitchFamily="50" charset="-127"/>
                          <a:ea typeface="굴림" pitchFamily="50" charset="-127"/>
                        </a:rPr>
                        <a:t>49</a:t>
                      </a:r>
                      <a:endParaRPr kumimoji="0" lang="ko-KR" altLang="en-US" sz="1200" b="1" i="0" u="none" strike="noStrike" cap="none" normalizeH="0" baseline="0" smtClean="0">
                        <a:ln>
                          <a:noFill/>
                        </a:ln>
                        <a:solidFill>
                          <a:schemeClr val="tx1"/>
                        </a:solidFill>
                        <a:effectLst/>
                        <a:latin typeface="굴림" pitchFamily="50" charset="-127"/>
                        <a:ea typeface="굴림" pitchFamily="50" charset="-127"/>
                      </a:endParaRPr>
                    </a:p>
                  </a:txBody>
                  <a:tcPr marT="49530" marB="495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0"/>
                        </a:spcBef>
                        <a:spcAft>
                          <a:spcPct val="0"/>
                        </a:spcAft>
                        <a:buClrTx/>
                        <a:buSzTx/>
                        <a:buFontTx/>
                        <a:buNone/>
                        <a:tabLst/>
                      </a:pPr>
                      <a:r>
                        <a:rPr kumimoji="0" lang="en-US" altLang="ko-KR" sz="1200" b="1" i="0" u="none" strike="noStrike" cap="none" normalizeH="0" baseline="0" smtClean="0">
                          <a:ln>
                            <a:noFill/>
                          </a:ln>
                          <a:solidFill>
                            <a:schemeClr val="tx1"/>
                          </a:solidFill>
                          <a:effectLst/>
                          <a:latin typeface="굴림" pitchFamily="50" charset="-127"/>
                          <a:ea typeface="굴림" pitchFamily="50" charset="-127"/>
                        </a:rPr>
                        <a:t>C</a:t>
                      </a:r>
                    </a:p>
                  </a:txBody>
                  <a:tcPr marT="49530" marB="495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extLst>
                  <a:ext uri="{0D108BD9-81ED-4DB2-BD59-A6C34878D82A}">
                    <a16:rowId xmlns:a16="http://schemas.microsoft.com/office/drawing/2014/main" val="10009"/>
                  </a:ext>
                </a:extLst>
              </a:tr>
              <a:tr h="281940">
                <a:tc>
                  <a:txBody>
                    <a:bodyPr/>
                    <a:lstStyle/>
                    <a:p>
                      <a:pPr marL="0" marR="0" lvl="0" indent="0" algn="ctr" defTabSz="914400" rtl="0" eaLnBrk="1" fontAlgn="base" latinLnBrk="1" hangingPunct="1">
                        <a:lnSpc>
                          <a:spcPct val="100000"/>
                        </a:lnSpc>
                        <a:spcBef>
                          <a:spcPct val="0"/>
                        </a:spcBef>
                        <a:spcAft>
                          <a:spcPct val="0"/>
                        </a:spcAft>
                        <a:buClrTx/>
                        <a:buSzTx/>
                        <a:buFontTx/>
                        <a:buNone/>
                        <a:tabLst/>
                      </a:pPr>
                      <a:r>
                        <a:rPr kumimoji="0" lang="en-US" altLang="ko-KR" sz="1200" b="1" i="0" u="none" strike="noStrike" cap="none" normalizeH="0" baseline="0" smtClean="0">
                          <a:ln>
                            <a:noFill/>
                          </a:ln>
                          <a:solidFill>
                            <a:schemeClr val="tx1"/>
                          </a:solidFill>
                          <a:effectLst/>
                          <a:latin typeface="굴림" pitchFamily="50" charset="-127"/>
                          <a:ea typeface="굴림" pitchFamily="50" charset="-127"/>
                        </a:rPr>
                        <a:t>50</a:t>
                      </a:r>
                      <a:endParaRPr kumimoji="0" lang="ko-KR" altLang="en-US" sz="1200" b="1" i="0" u="none" strike="noStrike" cap="none" normalizeH="0" baseline="0" smtClean="0">
                        <a:ln>
                          <a:noFill/>
                        </a:ln>
                        <a:solidFill>
                          <a:schemeClr val="tx1"/>
                        </a:solidFill>
                        <a:effectLst/>
                        <a:latin typeface="굴림" pitchFamily="50" charset="-127"/>
                        <a:ea typeface="굴림" pitchFamily="50" charset="-127"/>
                      </a:endParaRPr>
                    </a:p>
                  </a:txBody>
                  <a:tcPr marT="49530" marB="495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0"/>
                        </a:spcBef>
                        <a:spcAft>
                          <a:spcPct val="0"/>
                        </a:spcAft>
                        <a:buClrTx/>
                        <a:buSzTx/>
                        <a:buFontTx/>
                        <a:buNone/>
                        <a:tabLst/>
                      </a:pPr>
                      <a:r>
                        <a:rPr kumimoji="0" lang="en-US" altLang="ko-KR" sz="1200" b="1" i="0" u="none" strike="noStrike" cap="none" normalizeH="0" baseline="0" smtClean="0">
                          <a:ln>
                            <a:noFill/>
                          </a:ln>
                          <a:solidFill>
                            <a:schemeClr val="tx1"/>
                          </a:solidFill>
                          <a:effectLst/>
                          <a:latin typeface="굴림" pitchFamily="50" charset="-127"/>
                          <a:ea typeface="굴림" pitchFamily="50" charset="-127"/>
                        </a:rPr>
                        <a:t>A</a:t>
                      </a:r>
                    </a:p>
                  </a:txBody>
                  <a:tcPr marT="49530" marB="495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extLst>
                  <a:ext uri="{0D108BD9-81ED-4DB2-BD59-A6C34878D82A}">
                    <a16:rowId xmlns:a16="http://schemas.microsoft.com/office/drawing/2014/main" val="10010"/>
                  </a:ext>
                </a:extLst>
              </a:tr>
            </a:tbl>
          </a:graphicData>
        </a:graphic>
      </p:graphicFrame>
      <p:graphicFrame>
        <p:nvGraphicFramePr>
          <p:cNvPr id="16" name="Group 5"/>
          <p:cNvGraphicFramePr>
            <a:graphicFrameLocks noGrp="1"/>
          </p:cNvGraphicFramePr>
          <p:nvPr>
            <p:extLst>
              <p:ext uri="{D42A27DB-BD31-4B8C-83A1-F6EECF244321}">
                <p14:modId xmlns:p14="http://schemas.microsoft.com/office/powerpoint/2010/main" val="3096858364"/>
              </p:ext>
            </p:extLst>
          </p:nvPr>
        </p:nvGraphicFramePr>
        <p:xfrm>
          <a:off x="3861048" y="5169024"/>
          <a:ext cx="1368052" cy="3156585"/>
        </p:xfrm>
        <a:graphic>
          <a:graphicData uri="http://schemas.openxmlformats.org/drawingml/2006/table">
            <a:tbl>
              <a:tblPr/>
              <a:tblGrid>
                <a:gridCol w="684026">
                  <a:extLst>
                    <a:ext uri="{9D8B030D-6E8A-4147-A177-3AD203B41FA5}">
                      <a16:colId xmlns:a16="http://schemas.microsoft.com/office/drawing/2014/main" val="20000"/>
                    </a:ext>
                  </a:extLst>
                </a:gridCol>
                <a:gridCol w="684026">
                  <a:extLst>
                    <a:ext uri="{9D8B030D-6E8A-4147-A177-3AD203B41FA5}">
                      <a16:colId xmlns:a16="http://schemas.microsoft.com/office/drawing/2014/main" val="20001"/>
                    </a:ext>
                  </a:extLst>
                </a:gridCol>
              </a:tblGrid>
              <a:tr h="337185">
                <a:tc>
                  <a:txBody>
                    <a:bodyPr/>
                    <a:lstStyle/>
                    <a:p>
                      <a:pPr marL="0" marR="0" lvl="0" indent="0" algn="ctr" defTabSz="914400" rtl="0" eaLnBrk="1" fontAlgn="base" latinLnBrk="1" hangingPunct="1">
                        <a:lnSpc>
                          <a:spcPct val="100000"/>
                        </a:lnSpc>
                        <a:spcBef>
                          <a:spcPct val="0"/>
                        </a:spcBef>
                        <a:spcAft>
                          <a:spcPct val="0"/>
                        </a:spcAft>
                        <a:buClrTx/>
                        <a:buSzTx/>
                        <a:buFontTx/>
                        <a:buNone/>
                        <a:tabLst/>
                      </a:pPr>
                      <a:r>
                        <a:rPr kumimoji="0" lang="ko-KR" altLang="en-US" sz="1200" b="1" i="0" u="none" strike="noStrike" cap="none" normalizeH="0" baseline="0" smtClean="0">
                          <a:ln>
                            <a:noFill/>
                          </a:ln>
                          <a:solidFill>
                            <a:schemeClr val="tx1"/>
                          </a:solidFill>
                          <a:effectLst/>
                          <a:latin typeface="굴림" pitchFamily="50" charset="-127"/>
                          <a:ea typeface="굴림" pitchFamily="50" charset="-127"/>
                        </a:rPr>
                        <a:t>번호</a:t>
                      </a:r>
                    </a:p>
                  </a:txBody>
                  <a:tcPr marT="49530" marB="495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0"/>
                        </a:spcBef>
                        <a:spcAft>
                          <a:spcPct val="0"/>
                        </a:spcAft>
                        <a:buClrTx/>
                        <a:buSzTx/>
                        <a:buFontTx/>
                        <a:buNone/>
                        <a:tabLst/>
                      </a:pPr>
                      <a:r>
                        <a:rPr kumimoji="0" lang="ko-KR" altLang="en-US" sz="1200" b="1" i="0" u="none" strike="noStrike" cap="none" normalizeH="0" baseline="0" smtClean="0">
                          <a:ln>
                            <a:noFill/>
                          </a:ln>
                          <a:solidFill>
                            <a:schemeClr val="tx1"/>
                          </a:solidFill>
                          <a:effectLst/>
                          <a:latin typeface="굴림" pitchFamily="50" charset="-127"/>
                          <a:ea typeface="굴림" pitchFamily="50" charset="-127"/>
                        </a:rPr>
                        <a:t>정답</a:t>
                      </a:r>
                    </a:p>
                  </a:txBody>
                  <a:tcPr marT="49530" marB="495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extLst>
                  <a:ext uri="{0D108BD9-81ED-4DB2-BD59-A6C34878D82A}">
                    <a16:rowId xmlns:a16="http://schemas.microsoft.com/office/drawing/2014/main" val="10000"/>
                  </a:ext>
                </a:extLst>
              </a:tr>
              <a:tr h="281940">
                <a:tc>
                  <a:txBody>
                    <a:bodyPr/>
                    <a:lstStyle/>
                    <a:p>
                      <a:pPr marL="0" marR="0" lvl="0" indent="0" algn="ctr" defTabSz="914400" rtl="0" eaLnBrk="1" fontAlgn="base" latinLnBrk="1" hangingPunct="1">
                        <a:lnSpc>
                          <a:spcPct val="100000"/>
                        </a:lnSpc>
                        <a:spcBef>
                          <a:spcPct val="0"/>
                        </a:spcBef>
                        <a:spcAft>
                          <a:spcPct val="0"/>
                        </a:spcAft>
                        <a:buClrTx/>
                        <a:buSzTx/>
                        <a:buFontTx/>
                        <a:buNone/>
                        <a:tabLst/>
                      </a:pPr>
                      <a:r>
                        <a:rPr kumimoji="0" lang="en-US" altLang="ko-KR" sz="1200" b="1" i="0" u="none" strike="noStrike" cap="none" normalizeH="0" baseline="0" smtClean="0">
                          <a:ln>
                            <a:noFill/>
                          </a:ln>
                          <a:solidFill>
                            <a:schemeClr val="tx1"/>
                          </a:solidFill>
                          <a:effectLst/>
                          <a:latin typeface="굴림" pitchFamily="50" charset="-127"/>
                          <a:ea typeface="굴림" pitchFamily="50" charset="-127"/>
                        </a:rPr>
                        <a:t>51</a:t>
                      </a:r>
                      <a:endParaRPr kumimoji="0" lang="ko-KR" altLang="en-US" sz="1200" b="1" i="0" u="none" strike="noStrike" cap="none" normalizeH="0" baseline="0" smtClean="0">
                        <a:ln>
                          <a:noFill/>
                        </a:ln>
                        <a:solidFill>
                          <a:schemeClr val="tx1"/>
                        </a:solidFill>
                        <a:effectLst/>
                        <a:latin typeface="굴림" pitchFamily="50" charset="-127"/>
                        <a:ea typeface="굴림" pitchFamily="50" charset="-127"/>
                      </a:endParaRPr>
                    </a:p>
                  </a:txBody>
                  <a:tcPr marT="49530" marB="495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0"/>
                        </a:spcBef>
                        <a:spcAft>
                          <a:spcPct val="0"/>
                        </a:spcAft>
                        <a:buClrTx/>
                        <a:buSzTx/>
                        <a:buFontTx/>
                        <a:buNone/>
                        <a:tabLst/>
                      </a:pPr>
                      <a:r>
                        <a:rPr kumimoji="0" lang="en-US" altLang="ko-KR" sz="1200" b="1" i="0" u="none" strike="noStrike" cap="none" normalizeH="0" baseline="0" smtClean="0">
                          <a:ln>
                            <a:noFill/>
                          </a:ln>
                          <a:solidFill>
                            <a:schemeClr val="tx1"/>
                          </a:solidFill>
                          <a:effectLst/>
                          <a:latin typeface="굴림" pitchFamily="50" charset="-127"/>
                          <a:ea typeface="굴림" pitchFamily="50" charset="-127"/>
                        </a:rPr>
                        <a:t>B</a:t>
                      </a:r>
                    </a:p>
                  </a:txBody>
                  <a:tcPr marT="49530" marB="495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extLst>
                  <a:ext uri="{0D108BD9-81ED-4DB2-BD59-A6C34878D82A}">
                    <a16:rowId xmlns:a16="http://schemas.microsoft.com/office/drawing/2014/main" val="10001"/>
                  </a:ext>
                </a:extLst>
              </a:tr>
              <a:tr h="281940">
                <a:tc>
                  <a:txBody>
                    <a:bodyPr/>
                    <a:lstStyle/>
                    <a:p>
                      <a:pPr marL="0" marR="0" lvl="0" indent="0" algn="ctr" defTabSz="914400" rtl="0" eaLnBrk="1" fontAlgn="base" latinLnBrk="1" hangingPunct="1">
                        <a:lnSpc>
                          <a:spcPct val="100000"/>
                        </a:lnSpc>
                        <a:spcBef>
                          <a:spcPct val="0"/>
                        </a:spcBef>
                        <a:spcAft>
                          <a:spcPct val="0"/>
                        </a:spcAft>
                        <a:buClrTx/>
                        <a:buSzTx/>
                        <a:buFontTx/>
                        <a:buNone/>
                        <a:tabLst/>
                      </a:pPr>
                      <a:r>
                        <a:rPr kumimoji="0" lang="en-US" altLang="ko-KR" sz="1200" b="1" i="0" u="none" strike="noStrike" cap="none" normalizeH="0" baseline="0" smtClean="0">
                          <a:ln>
                            <a:noFill/>
                          </a:ln>
                          <a:solidFill>
                            <a:schemeClr val="tx1"/>
                          </a:solidFill>
                          <a:effectLst/>
                          <a:latin typeface="굴림" pitchFamily="50" charset="-127"/>
                          <a:ea typeface="굴림" pitchFamily="50" charset="-127"/>
                        </a:rPr>
                        <a:t>52</a:t>
                      </a:r>
                      <a:endParaRPr kumimoji="0" lang="ko-KR" altLang="en-US" sz="1200" b="1" i="0" u="none" strike="noStrike" cap="none" normalizeH="0" baseline="0" smtClean="0">
                        <a:ln>
                          <a:noFill/>
                        </a:ln>
                        <a:solidFill>
                          <a:schemeClr val="tx1"/>
                        </a:solidFill>
                        <a:effectLst/>
                        <a:latin typeface="굴림" pitchFamily="50" charset="-127"/>
                        <a:ea typeface="굴림" pitchFamily="50" charset="-127"/>
                      </a:endParaRPr>
                    </a:p>
                  </a:txBody>
                  <a:tcPr marT="49530" marB="495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0"/>
                        </a:spcBef>
                        <a:spcAft>
                          <a:spcPct val="0"/>
                        </a:spcAft>
                        <a:buClrTx/>
                        <a:buSzTx/>
                        <a:buFontTx/>
                        <a:buNone/>
                        <a:tabLst/>
                      </a:pPr>
                      <a:r>
                        <a:rPr kumimoji="0" lang="en-US" altLang="ko-KR" sz="1200" b="1" i="0" u="none" strike="noStrike" cap="none" normalizeH="0" baseline="0" smtClean="0">
                          <a:ln>
                            <a:noFill/>
                          </a:ln>
                          <a:solidFill>
                            <a:schemeClr val="tx1"/>
                          </a:solidFill>
                          <a:effectLst/>
                          <a:latin typeface="굴림" pitchFamily="50" charset="-127"/>
                          <a:ea typeface="굴림" pitchFamily="50" charset="-127"/>
                        </a:rPr>
                        <a:t>D</a:t>
                      </a:r>
                    </a:p>
                  </a:txBody>
                  <a:tcPr marT="49530" marB="495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extLst>
                  <a:ext uri="{0D108BD9-81ED-4DB2-BD59-A6C34878D82A}">
                    <a16:rowId xmlns:a16="http://schemas.microsoft.com/office/drawing/2014/main" val="10002"/>
                  </a:ext>
                </a:extLst>
              </a:tr>
              <a:tr h="281940">
                <a:tc>
                  <a:txBody>
                    <a:bodyPr/>
                    <a:lstStyle/>
                    <a:p>
                      <a:pPr marL="0" marR="0" lvl="0" indent="0" algn="ctr" defTabSz="914400" rtl="0" eaLnBrk="1" fontAlgn="base" latinLnBrk="1" hangingPunct="1">
                        <a:lnSpc>
                          <a:spcPct val="100000"/>
                        </a:lnSpc>
                        <a:spcBef>
                          <a:spcPct val="0"/>
                        </a:spcBef>
                        <a:spcAft>
                          <a:spcPct val="0"/>
                        </a:spcAft>
                        <a:buClrTx/>
                        <a:buSzTx/>
                        <a:buFontTx/>
                        <a:buNone/>
                        <a:tabLst/>
                      </a:pPr>
                      <a:r>
                        <a:rPr kumimoji="0" lang="en-US" altLang="ko-KR" sz="1200" b="1" i="0" u="none" strike="noStrike" cap="none" normalizeH="0" baseline="0" smtClean="0">
                          <a:ln>
                            <a:noFill/>
                          </a:ln>
                          <a:solidFill>
                            <a:schemeClr val="tx1"/>
                          </a:solidFill>
                          <a:effectLst/>
                          <a:latin typeface="굴림" pitchFamily="50" charset="-127"/>
                          <a:ea typeface="굴림" pitchFamily="50" charset="-127"/>
                        </a:rPr>
                        <a:t>53</a:t>
                      </a:r>
                      <a:endParaRPr kumimoji="0" lang="ko-KR" altLang="en-US" sz="1200" b="1" i="0" u="none" strike="noStrike" cap="none" normalizeH="0" baseline="0" smtClean="0">
                        <a:ln>
                          <a:noFill/>
                        </a:ln>
                        <a:solidFill>
                          <a:schemeClr val="tx1"/>
                        </a:solidFill>
                        <a:effectLst/>
                        <a:latin typeface="굴림" pitchFamily="50" charset="-127"/>
                        <a:ea typeface="굴림" pitchFamily="50" charset="-127"/>
                      </a:endParaRPr>
                    </a:p>
                  </a:txBody>
                  <a:tcPr marT="49530" marB="495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0"/>
                        </a:spcBef>
                        <a:spcAft>
                          <a:spcPct val="0"/>
                        </a:spcAft>
                        <a:buClrTx/>
                        <a:buSzTx/>
                        <a:buFontTx/>
                        <a:buNone/>
                        <a:tabLst/>
                      </a:pPr>
                      <a:r>
                        <a:rPr kumimoji="0" lang="en-US" altLang="ko-KR" sz="1200" b="1" i="0" u="none" strike="noStrike" cap="none" normalizeH="0" baseline="0" smtClean="0">
                          <a:ln>
                            <a:noFill/>
                          </a:ln>
                          <a:solidFill>
                            <a:schemeClr val="tx1"/>
                          </a:solidFill>
                          <a:effectLst/>
                          <a:latin typeface="굴림" pitchFamily="50" charset="-127"/>
                          <a:ea typeface="굴림" pitchFamily="50" charset="-127"/>
                        </a:rPr>
                        <a:t>A</a:t>
                      </a:r>
                    </a:p>
                  </a:txBody>
                  <a:tcPr marT="49530" marB="495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extLst>
                  <a:ext uri="{0D108BD9-81ED-4DB2-BD59-A6C34878D82A}">
                    <a16:rowId xmlns:a16="http://schemas.microsoft.com/office/drawing/2014/main" val="10003"/>
                  </a:ext>
                </a:extLst>
              </a:tr>
              <a:tr h="281940">
                <a:tc>
                  <a:txBody>
                    <a:bodyPr/>
                    <a:lstStyle/>
                    <a:p>
                      <a:pPr marL="0" marR="0" lvl="0" indent="0" algn="ctr" defTabSz="914400" rtl="0" eaLnBrk="1" fontAlgn="base" latinLnBrk="1" hangingPunct="1">
                        <a:lnSpc>
                          <a:spcPct val="100000"/>
                        </a:lnSpc>
                        <a:spcBef>
                          <a:spcPct val="0"/>
                        </a:spcBef>
                        <a:spcAft>
                          <a:spcPct val="0"/>
                        </a:spcAft>
                        <a:buClrTx/>
                        <a:buSzTx/>
                        <a:buFontTx/>
                        <a:buNone/>
                        <a:tabLst/>
                      </a:pPr>
                      <a:r>
                        <a:rPr kumimoji="0" lang="en-US" altLang="ko-KR" sz="1200" b="1" i="0" u="none" strike="noStrike" cap="none" normalizeH="0" baseline="0" smtClean="0">
                          <a:ln>
                            <a:noFill/>
                          </a:ln>
                          <a:solidFill>
                            <a:schemeClr val="tx1"/>
                          </a:solidFill>
                          <a:effectLst/>
                          <a:latin typeface="굴림" pitchFamily="50" charset="-127"/>
                          <a:ea typeface="굴림" pitchFamily="50" charset="-127"/>
                        </a:rPr>
                        <a:t>54</a:t>
                      </a:r>
                      <a:endParaRPr kumimoji="0" lang="ko-KR" altLang="en-US" sz="1200" b="1" i="0" u="none" strike="noStrike" cap="none" normalizeH="0" baseline="0" smtClean="0">
                        <a:ln>
                          <a:noFill/>
                        </a:ln>
                        <a:solidFill>
                          <a:schemeClr val="tx1"/>
                        </a:solidFill>
                        <a:effectLst/>
                        <a:latin typeface="굴림" pitchFamily="50" charset="-127"/>
                        <a:ea typeface="굴림" pitchFamily="50" charset="-127"/>
                      </a:endParaRPr>
                    </a:p>
                  </a:txBody>
                  <a:tcPr marT="49530" marB="495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0"/>
                        </a:spcBef>
                        <a:spcAft>
                          <a:spcPct val="0"/>
                        </a:spcAft>
                        <a:buClrTx/>
                        <a:buSzTx/>
                        <a:buFontTx/>
                        <a:buNone/>
                        <a:tabLst/>
                      </a:pPr>
                      <a:r>
                        <a:rPr kumimoji="0" lang="en-US" altLang="ko-KR" sz="1200" b="1" i="0" u="none" strike="noStrike" cap="none" normalizeH="0" baseline="0" smtClean="0">
                          <a:ln>
                            <a:noFill/>
                          </a:ln>
                          <a:solidFill>
                            <a:schemeClr val="tx1"/>
                          </a:solidFill>
                          <a:effectLst/>
                          <a:latin typeface="굴림" pitchFamily="50" charset="-127"/>
                          <a:ea typeface="굴림" pitchFamily="50" charset="-127"/>
                        </a:rPr>
                        <a:t>D</a:t>
                      </a:r>
                    </a:p>
                  </a:txBody>
                  <a:tcPr marT="49530" marB="495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extLst>
                  <a:ext uri="{0D108BD9-81ED-4DB2-BD59-A6C34878D82A}">
                    <a16:rowId xmlns:a16="http://schemas.microsoft.com/office/drawing/2014/main" val="10004"/>
                  </a:ext>
                </a:extLst>
              </a:tr>
              <a:tr h="281940">
                <a:tc>
                  <a:txBody>
                    <a:bodyPr/>
                    <a:lstStyle/>
                    <a:p>
                      <a:pPr marL="0" marR="0" lvl="0" indent="0" algn="ctr" defTabSz="914400" rtl="0" eaLnBrk="1" fontAlgn="base" latinLnBrk="1" hangingPunct="1">
                        <a:lnSpc>
                          <a:spcPct val="100000"/>
                        </a:lnSpc>
                        <a:spcBef>
                          <a:spcPct val="0"/>
                        </a:spcBef>
                        <a:spcAft>
                          <a:spcPct val="0"/>
                        </a:spcAft>
                        <a:buClrTx/>
                        <a:buSzTx/>
                        <a:buFontTx/>
                        <a:buNone/>
                        <a:tabLst/>
                      </a:pPr>
                      <a:r>
                        <a:rPr kumimoji="0" lang="en-US" altLang="ko-KR" sz="1200" b="1" i="0" u="none" strike="noStrike" cap="none" normalizeH="0" baseline="0" smtClean="0">
                          <a:ln>
                            <a:noFill/>
                          </a:ln>
                          <a:solidFill>
                            <a:schemeClr val="tx1"/>
                          </a:solidFill>
                          <a:effectLst/>
                          <a:latin typeface="굴림" pitchFamily="50" charset="-127"/>
                          <a:ea typeface="굴림" pitchFamily="50" charset="-127"/>
                        </a:rPr>
                        <a:t>55</a:t>
                      </a:r>
                      <a:endParaRPr kumimoji="0" lang="ko-KR" altLang="en-US" sz="1200" b="1" i="0" u="none" strike="noStrike" cap="none" normalizeH="0" baseline="0" smtClean="0">
                        <a:ln>
                          <a:noFill/>
                        </a:ln>
                        <a:solidFill>
                          <a:schemeClr val="tx1"/>
                        </a:solidFill>
                        <a:effectLst/>
                        <a:latin typeface="굴림" pitchFamily="50" charset="-127"/>
                        <a:ea typeface="굴림" pitchFamily="50" charset="-127"/>
                      </a:endParaRPr>
                    </a:p>
                  </a:txBody>
                  <a:tcPr marT="49530" marB="495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0"/>
                        </a:spcBef>
                        <a:spcAft>
                          <a:spcPct val="0"/>
                        </a:spcAft>
                        <a:buClrTx/>
                        <a:buSzTx/>
                        <a:buFontTx/>
                        <a:buNone/>
                        <a:tabLst/>
                      </a:pPr>
                      <a:r>
                        <a:rPr kumimoji="0" lang="en-US" altLang="ko-KR" sz="1200" b="1" i="0" u="none" strike="noStrike" cap="none" normalizeH="0" baseline="0" smtClean="0">
                          <a:ln>
                            <a:noFill/>
                          </a:ln>
                          <a:solidFill>
                            <a:schemeClr val="tx1"/>
                          </a:solidFill>
                          <a:effectLst/>
                          <a:latin typeface="굴림" pitchFamily="50" charset="-127"/>
                          <a:ea typeface="굴림" pitchFamily="50" charset="-127"/>
                        </a:rPr>
                        <a:t>D</a:t>
                      </a:r>
                    </a:p>
                  </a:txBody>
                  <a:tcPr marT="49530" marB="495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extLst>
                  <a:ext uri="{0D108BD9-81ED-4DB2-BD59-A6C34878D82A}">
                    <a16:rowId xmlns:a16="http://schemas.microsoft.com/office/drawing/2014/main" val="10005"/>
                  </a:ext>
                </a:extLst>
              </a:tr>
              <a:tr h="281940">
                <a:tc>
                  <a:txBody>
                    <a:bodyPr/>
                    <a:lstStyle/>
                    <a:p>
                      <a:pPr marL="0" marR="0" lvl="0" indent="0" algn="ctr" defTabSz="914400" rtl="0" eaLnBrk="1" fontAlgn="base" latinLnBrk="1" hangingPunct="1">
                        <a:lnSpc>
                          <a:spcPct val="100000"/>
                        </a:lnSpc>
                        <a:spcBef>
                          <a:spcPct val="0"/>
                        </a:spcBef>
                        <a:spcAft>
                          <a:spcPct val="0"/>
                        </a:spcAft>
                        <a:buClrTx/>
                        <a:buSzTx/>
                        <a:buFontTx/>
                        <a:buNone/>
                        <a:tabLst/>
                      </a:pPr>
                      <a:r>
                        <a:rPr kumimoji="0" lang="en-US" altLang="ko-KR" sz="1200" b="1" i="0" u="none" strike="noStrike" cap="none" normalizeH="0" baseline="0" smtClean="0">
                          <a:ln>
                            <a:noFill/>
                          </a:ln>
                          <a:solidFill>
                            <a:schemeClr val="tx1"/>
                          </a:solidFill>
                          <a:effectLst/>
                          <a:latin typeface="굴림" pitchFamily="50" charset="-127"/>
                          <a:ea typeface="굴림" pitchFamily="50" charset="-127"/>
                        </a:rPr>
                        <a:t>56</a:t>
                      </a:r>
                      <a:endParaRPr kumimoji="0" lang="ko-KR" altLang="en-US" sz="1200" b="1" i="0" u="none" strike="noStrike" cap="none" normalizeH="0" baseline="0" smtClean="0">
                        <a:ln>
                          <a:noFill/>
                        </a:ln>
                        <a:solidFill>
                          <a:schemeClr val="tx1"/>
                        </a:solidFill>
                        <a:effectLst/>
                        <a:latin typeface="굴림" pitchFamily="50" charset="-127"/>
                        <a:ea typeface="굴림" pitchFamily="50" charset="-127"/>
                      </a:endParaRPr>
                    </a:p>
                  </a:txBody>
                  <a:tcPr marT="49530" marB="495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0"/>
                        </a:spcBef>
                        <a:spcAft>
                          <a:spcPct val="0"/>
                        </a:spcAft>
                        <a:buClrTx/>
                        <a:buSzTx/>
                        <a:buFontTx/>
                        <a:buNone/>
                        <a:tabLst/>
                      </a:pPr>
                      <a:r>
                        <a:rPr kumimoji="0" lang="en-US" altLang="ko-KR" sz="1200" b="1" i="0" u="none" strike="noStrike" cap="none" normalizeH="0" baseline="0" smtClean="0">
                          <a:ln>
                            <a:noFill/>
                          </a:ln>
                          <a:solidFill>
                            <a:schemeClr val="tx1"/>
                          </a:solidFill>
                          <a:effectLst/>
                          <a:latin typeface="굴림" pitchFamily="50" charset="-127"/>
                          <a:ea typeface="굴림" pitchFamily="50" charset="-127"/>
                        </a:rPr>
                        <a:t>A</a:t>
                      </a:r>
                    </a:p>
                  </a:txBody>
                  <a:tcPr marT="49530" marB="495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extLst>
                  <a:ext uri="{0D108BD9-81ED-4DB2-BD59-A6C34878D82A}">
                    <a16:rowId xmlns:a16="http://schemas.microsoft.com/office/drawing/2014/main" val="10006"/>
                  </a:ext>
                </a:extLst>
              </a:tr>
              <a:tr h="281940">
                <a:tc>
                  <a:txBody>
                    <a:bodyPr/>
                    <a:lstStyle/>
                    <a:p>
                      <a:pPr marL="0" marR="0" lvl="0" indent="0" algn="ctr" defTabSz="914400" rtl="0" eaLnBrk="1" fontAlgn="base" latinLnBrk="1" hangingPunct="1">
                        <a:lnSpc>
                          <a:spcPct val="100000"/>
                        </a:lnSpc>
                        <a:spcBef>
                          <a:spcPct val="0"/>
                        </a:spcBef>
                        <a:spcAft>
                          <a:spcPct val="0"/>
                        </a:spcAft>
                        <a:buClrTx/>
                        <a:buSzTx/>
                        <a:buFontTx/>
                        <a:buNone/>
                        <a:tabLst/>
                      </a:pPr>
                      <a:r>
                        <a:rPr kumimoji="0" lang="en-US" altLang="ko-KR" sz="1200" b="1" i="0" u="none" strike="noStrike" cap="none" normalizeH="0" baseline="0" smtClean="0">
                          <a:ln>
                            <a:noFill/>
                          </a:ln>
                          <a:solidFill>
                            <a:schemeClr val="tx1"/>
                          </a:solidFill>
                          <a:effectLst/>
                          <a:latin typeface="굴림" pitchFamily="50" charset="-127"/>
                          <a:ea typeface="굴림" pitchFamily="50" charset="-127"/>
                        </a:rPr>
                        <a:t>57</a:t>
                      </a:r>
                      <a:endParaRPr kumimoji="0" lang="ko-KR" altLang="en-US" sz="1200" b="1" i="0" u="none" strike="noStrike" cap="none" normalizeH="0" baseline="0" smtClean="0">
                        <a:ln>
                          <a:noFill/>
                        </a:ln>
                        <a:solidFill>
                          <a:schemeClr val="tx1"/>
                        </a:solidFill>
                        <a:effectLst/>
                        <a:latin typeface="굴림" pitchFamily="50" charset="-127"/>
                        <a:ea typeface="굴림" pitchFamily="50" charset="-127"/>
                      </a:endParaRPr>
                    </a:p>
                  </a:txBody>
                  <a:tcPr marT="49530" marB="495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0"/>
                        </a:spcBef>
                        <a:spcAft>
                          <a:spcPct val="0"/>
                        </a:spcAft>
                        <a:buClrTx/>
                        <a:buSzTx/>
                        <a:buFontTx/>
                        <a:buNone/>
                        <a:tabLst/>
                      </a:pPr>
                      <a:r>
                        <a:rPr kumimoji="0" lang="en-US" altLang="ko-KR" sz="1200" b="1" i="0" u="none" strike="noStrike" cap="none" normalizeH="0" baseline="0" smtClean="0">
                          <a:ln>
                            <a:noFill/>
                          </a:ln>
                          <a:solidFill>
                            <a:schemeClr val="tx1"/>
                          </a:solidFill>
                          <a:effectLst/>
                          <a:latin typeface="굴림" pitchFamily="50" charset="-127"/>
                          <a:ea typeface="굴림" pitchFamily="50" charset="-127"/>
                        </a:rPr>
                        <a:t>B</a:t>
                      </a:r>
                    </a:p>
                  </a:txBody>
                  <a:tcPr marT="49530" marB="495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extLst>
                  <a:ext uri="{0D108BD9-81ED-4DB2-BD59-A6C34878D82A}">
                    <a16:rowId xmlns:a16="http://schemas.microsoft.com/office/drawing/2014/main" val="10007"/>
                  </a:ext>
                </a:extLst>
              </a:tr>
              <a:tr h="281940">
                <a:tc>
                  <a:txBody>
                    <a:bodyPr/>
                    <a:lstStyle/>
                    <a:p>
                      <a:pPr marL="0" marR="0" lvl="0" indent="0" algn="ctr" defTabSz="914400" rtl="0" eaLnBrk="1" fontAlgn="base" latinLnBrk="1" hangingPunct="1">
                        <a:lnSpc>
                          <a:spcPct val="100000"/>
                        </a:lnSpc>
                        <a:spcBef>
                          <a:spcPct val="0"/>
                        </a:spcBef>
                        <a:spcAft>
                          <a:spcPct val="0"/>
                        </a:spcAft>
                        <a:buClrTx/>
                        <a:buSzTx/>
                        <a:buFontTx/>
                        <a:buNone/>
                        <a:tabLst/>
                      </a:pPr>
                      <a:r>
                        <a:rPr kumimoji="0" lang="en-US" altLang="ko-KR" sz="1200" b="1" i="0" u="none" strike="noStrike" cap="none" normalizeH="0" baseline="0" smtClean="0">
                          <a:ln>
                            <a:noFill/>
                          </a:ln>
                          <a:solidFill>
                            <a:schemeClr val="tx1"/>
                          </a:solidFill>
                          <a:effectLst/>
                          <a:latin typeface="굴림" pitchFamily="50" charset="-127"/>
                          <a:ea typeface="굴림" pitchFamily="50" charset="-127"/>
                        </a:rPr>
                        <a:t>58</a:t>
                      </a:r>
                      <a:endParaRPr kumimoji="0" lang="ko-KR" altLang="en-US" sz="1200" b="1" i="0" u="none" strike="noStrike" cap="none" normalizeH="0" baseline="0" smtClean="0">
                        <a:ln>
                          <a:noFill/>
                        </a:ln>
                        <a:solidFill>
                          <a:schemeClr val="tx1"/>
                        </a:solidFill>
                        <a:effectLst/>
                        <a:latin typeface="굴림" pitchFamily="50" charset="-127"/>
                        <a:ea typeface="굴림" pitchFamily="50" charset="-127"/>
                      </a:endParaRPr>
                    </a:p>
                  </a:txBody>
                  <a:tcPr marT="49530" marB="495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0"/>
                        </a:spcBef>
                        <a:spcAft>
                          <a:spcPct val="0"/>
                        </a:spcAft>
                        <a:buClrTx/>
                        <a:buSzTx/>
                        <a:buFontTx/>
                        <a:buNone/>
                        <a:tabLst/>
                      </a:pPr>
                      <a:r>
                        <a:rPr kumimoji="0" lang="en-US" altLang="ko-KR" sz="1200" b="1" i="0" u="none" strike="noStrike" cap="none" normalizeH="0" baseline="0" smtClean="0">
                          <a:ln>
                            <a:noFill/>
                          </a:ln>
                          <a:solidFill>
                            <a:schemeClr val="tx1"/>
                          </a:solidFill>
                          <a:effectLst/>
                          <a:latin typeface="굴림" pitchFamily="50" charset="-127"/>
                          <a:ea typeface="굴림" pitchFamily="50" charset="-127"/>
                        </a:rPr>
                        <a:t>D</a:t>
                      </a:r>
                    </a:p>
                  </a:txBody>
                  <a:tcPr marT="49530" marB="495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extLst>
                  <a:ext uri="{0D108BD9-81ED-4DB2-BD59-A6C34878D82A}">
                    <a16:rowId xmlns:a16="http://schemas.microsoft.com/office/drawing/2014/main" val="10008"/>
                  </a:ext>
                </a:extLst>
              </a:tr>
              <a:tr h="281940">
                <a:tc>
                  <a:txBody>
                    <a:bodyPr/>
                    <a:lstStyle/>
                    <a:p>
                      <a:pPr marL="0" marR="0" lvl="0" indent="0" algn="ctr" defTabSz="914400" rtl="0" eaLnBrk="1" fontAlgn="base" latinLnBrk="1" hangingPunct="1">
                        <a:lnSpc>
                          <a:spcPct val="100000"/>
                        </a:lnSpc>
                        <a:spcBef>
                          <a:spcPct val="0"/>
                        </a:spcBef>
                        <a:spcAft>
                          <a:spcPct val="0"/>
                        </a:spcAft>
                        <a:buClrTx/>
                        <a:buSzTx/>
                        <a:buFontTx/>
                        <a:buNone/>
                        <a:tabLst/>
                      </a:pPr>
                      <a:r>
                        <a:rPr kumimoji="0" lang="en-US" altLang="ko-KR" sz="1200" b="1" i="0" u="none" strike="noStrike" cap="none" normalizeH="0" baseline="0" smtClean="0">
                          <a:ln>
                            <a:noFill/>
                          </a:ln>
                          <a:solidFill>
                            <a:schemeClr val="tx1"/>
                          </a:solidFill>
                          <a:effectLst/>
                          <a:latin typeface="굴림" pitchFamily="50" charset="-127"/>
                          <a:ea typeface="굴림" pitchFamily="50" charset="-127"/>
                        </a:rPr>
                        <a:t>59</a:t>
                      </a:r>
                      <a:endParaRPr kumimoji="0" lang="ko-KR" altLang="en-US" sz="1200" b="1" i="0" u="none" strike="noStrike" cap="none" normalizeH="0" baseline="0" smtClean="0">
                        <a:ln>
                          <a:noFill/>
                        </a:ln>
                        <a:solidFill>
                          <a:schemeClr val="tx1"/>
                        </a:solidFill>
                        <a:effectLst/>
                        <a:latin typeface="굴림" pitchFamily="50" charset="-127"/>
                        <a:ea typeface="굴림" pitchFamily="50" charset="-127"/>
                      </a:endParaRPr>
                    </a:p>
                  </a:txBody>
                  <a:tcPr marT="49530" marB="495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0"/>
                        </a:spcBef>
                        <a:spcAft>
                          <a:spcPct val="0"/>
                        </a:spcAft>
                        <a:buClrTx/>
                        <a:buSzTx/>
                        <a:buFontTx/>
                        <a:buNone/>
                        <a:tabLst/>
                      </a:pPr>
                      <a:r>
                        <a:rPr kumimoji="0" lang="en-US" altLang="ko-KR" sz="1200" b="1" i="0" u="none" strike="noStrike" cap="none" normalizeH="0" baseline="0" smtClean="0">
                          <a:ln>
                            <a:noFill/>
                          </a:ln>
                          <a:solidFill>
                            <a:schemeClr val="tx1"/>
                          </a:solidFill>
                          <a:effectLst/>
                          <a:latin typeface="굴림" pitchFamily="50" charset="-127"/>
                          <a:ea typeface="굴림" pitchFamily="50" charset="-127"/>
                        </a:rPr>
                        <a:t>A</a:t>
                      </a:r>
                    </a:p>
                  </a:txBody>
                  <a:tcPr marT="49530" marB="495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extLst>
                  <a:ext uri="{0D108BD9-81ED-4DB2-BD59-A6C34878D82A}">
                    <a16:rowId xmlns:a16="http://schemas.microsoft.com/office/drawing/2014/main" val="10009"/>
                  </a:ext>
                </a:extLst>
              </a:tr>
              <a:tr h="281940">
                <a:tc>
                  <a:txBody>
                    <a:bodyPr/>
                    <a:lstStyle/>
                    <a:p>
                      <a:pPr marL="0" marR="0" lvl="0" indent="0" algn="ctr" defTabSz="914400" rtl="0" eaLnBrk="1" fontAlgn="base" latinLnBrk="1" hangingPunct="1">
                        <a:lnSpc>
                          <a:spcPct val="100000"/>
                        </a:lnSpc>
                        <a:spcBef>
                          <a:spcPct val="0"/>
                        </a:spcBef>
                        <a:spcAft>
                          <a:spcPct val="0"/>
                        </a:spcAft>
                        <a:buClrTx/>
                        <a:buSzTx/>
                        <a:buFontTx/>
                        <a:buNone/>
                        <a:tabLst/>
                      </a:pPr>
                      <a:r>
                        <a:rPr kumimoji="0" lang="en-US" altLang="ko-KR" sz="1200" b="1" i="0" u="none" strike="noStrike" cap="none" normalizeH="0" baseline="0" smtClean="0">
                          <a:ln>
                            <a:noFill/>
                          </a:ln>
                          <a:solidFill>
                            <a:schemeClr val="tx1"/>
                          </a:solidFill>
                          <a:effectLst/>
                          <a:latin typeface="굴림" pitchFamily="50" charset="-127"/>
                          <a:ea typeface="굴림" pitchFamily="50" charset="-127"/>
                        </a:rPr>
                        <a:t>60</a:t>
                      </a:r>
                      <a:endParaRPr kumimoji="0" lang="ko-KR" altLang="en-US" sz="1200" b="1" i="0" u="none" strike="noStrike" cap="none" normalizeH="0" baseline="0" smtClean="0">
                        <a:ln>
                          <a:noFill/>
                        </a:ln>
                        <a:solidFill>
                          <a:schemeClr val="tx1"/>
                        </a:solidFill>
                        <a:effectLst/>
                        <a:latin typeface="굴림" pitchFamily="50" charset="-127"/>
                        <a:ea typeface="굴림" pitchFamily="50" charset="-127"/>
                      </a:endParaRPr>
                    </a:p>
                  </a:txBody>
                  <a:tcPr marT="49530" marB="495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0"/>
                        </a:spcBef>
                        <a:spcAft>
                          <a:spcPct val="0"/>
                        </a:spcAft>
                        <a:buClrTx/>
                        <a:buSzTx/>
                        <a:buFontTx/>
                        <a:buNone/>
                        <a:tabLst/>
                      </a:pPr>
                      <a:r>
                        <a:rPr kumimoji="0" lang="en-US" altLang="ko-KR" sz="1200" b="1" i="0" u="none" strike="noStrike" cap="none" normalizeH="0" baseline="0" smtClean="0">
                          <a:ln>
                            <a:noFill/>
                          </a:ln>
                          <a:solidFill>
                            <a:schemeClr val="tx1"/>
                          </a:solidFill>
                          <a:effectLst/>
                          <a:latin typeface="굴림" pitchFamily="50" charset="-127"/>
                          <a:ea typeface="굴림" pitchFamily="50" charset="-127"/>
                        </a:rPr>
                        <a:t>B</a:t>
                      </a:r>
                    </a:p>
                  </a:txBody>
                  <a:tcPr marT="49530" marB="495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extLst>
                  <a:ext uri="{0D108BD9-81ED-4DB2-BD59-A6C34878D82A}">
                    <a16:rowId xmlns:a16="http://schemas.microsoft.com/office/drawing/2014/main" val="10010"/>
                  </a:ext>
                </a:extLst>
              </a:tr>
            </a:tbl>
          </a:graphicData>
        </a:graphic>
      </p:graphicFrame>
    </p:spTree>
    <p:extLst>
      <p:ext uri="{BB962C8B-B14F-4D97-AF65-F5344CB8AC3E}">
        <p14:creationId xmlns:p14="http://schemas.microsoft.com/office/powerpoint/2010/main" val="3801426335"/>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3">
            <a:extLst>
              <a:ext uri="{FF2B5EF4-FFF2-40B4-BE49-F238E27FC236}">
                <a16:creationId xmlns:a16="http://schemas.microsoft.com/office/drawing/2014/main" id="{A8E61B99-6ECA-4A68-A86D-EEC7512A46B2}"/>
              </a:ext>
            </a:extLst>
          </p:cNvPr>
          <p:cNvSpPr>
            <a:spLocks noChangeArrowheads="1"/>
          </p:cNvSpPr>
          <p:nvPr/>
        </p:nvSpPr>
        <p:spPr bwMode="auto">
          <a:xfrm>
            <a:off x="304800" y="776288"/>
            <a:ext cx="3124200" cy="890111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457200" indent="-457200" eaLnBrk="0" hangingPunct="0">
              <a:spcBef>
                <a:spcPct val="20000"/>
              </a:spcBef>
              <a:buChar char="•"/>
              <a:defRPr kumimoji="1" sz="3200">
                <a:solidFill>
                  <a:schemeClr val="tx1"/>
                </a:solidFill>
                <a:latin typeface="굴림" panose="020B0600000101010101" pitchFamily="50" charset="-127"/>
                <a:ea typeface="굴림" panose="020B0600000101010101" pitchFamily="50" charset="-127"/>
              </a:defRPr>
            </a:lvl1pPr>
            <a:lvl2pPr marL="742950" indent="-285750" eaLnBrk="0" hangingPunct="0">
              <a:spcBef>
                <a:spcPct val="20000"/>
              </a:spcBef>
              <a:buChar char="–"/>
              <a:defRPr kumimoji="1" sz="2800">
                <a:solidFill>
                  <a:schemeClr val="tx1"/>
                </a:solidFill>
                <a:latin typeface="굴림" panose="020B0600000101010101" pitchFamily="50" charset="-127"/>
                <a:ea typeface="굴림" panose="020B0600000101010101" pitchFamily="50" charset="-127"/>
              </a:defRPr>
            </a:lvl2pPr>
            <a:lvl3pPr marL="1143000" indent="-228600" eaLnBrk="0" hangingPunct="0">
              <a:spcBef>
                <a:spcPct val="20000"/>
              </a:spcBef>
              <a:buChar char="•"/>
              <a:defRPr kumimoji="1" sz="2400">
                <a:solidFill>
                  <a:schemeClr val="tx1"/>
                </a:solidFill>
                <a:latin typeface="굴림" panose="020B0600000101010101" pitchFamily="50" charset="-127"/>
                <a:ea typeface="굴림" panose="020B0600000101010101" pitchFamily="50" charset="-127"/>
              </a:defRPr>
            </a:lvl3pPr>
            <a:lvl4pPr marL="1600200" indent="-228600" eaLnBrk="0" hangingPunct="0">
              <a:spcBef>
                <a:spcPct val="20000"/>
              </a:spcBef>
              <a:buChar char="–"/>
              <a:defRPr kumimoji="1" sz="2000">
                <a:solidFill>
                  <a:schemeClr val="tx1"/>
                </a:solidFill>
                <a:latin typeface="굴림" panose="020B0600000101010101" pitchFamily="50" charset="-127"/>
                <a:ea typeface="굴림" panose="020B0600000101010101" pitchFamily="50" charset="-127"/>
              </a:defRPr>
            </a:lvl4pPr>
            <a:lvl5pPr marL="2057400" indent="-228600" eaLnBrk="0" hangingPunct="0">
              <a:spcBef>
                <a:spcPct val="20000"/>
              </a:spcBef>
              <a:buChar char="»"/>
              <a:defRPr kumimoji="1" sz="2000">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20000"/>
              </a:spcBef>
              <a:spcAft>
                <a:spcPct val="0"/>
              </a:spcAft>
              <a:buChar char="»"/>
              <a:defRPr kumimoji="1" sz="2000">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20000"/>
              </a:spcBef>
              <a:spcAft>
                <a:spcPct val="0"/>
              </a:spcAft>
              <a:buChar char="»"/>
              <a:defRPr kumimoji="1" sz="2000">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20000"/>
              </a:spcBef>
              <a:spcAft>
                <a:spcPct val="0"/>
              </a:spcAft>
              <a:buChar char="»"/>
              <a:defRPr kumimoji="1" sz="2000">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20000"/>
              </a:spcBef>
              <a:spcAft>
                <a:spcPct val="0"/>
              </a:spcAft>
              <a:buChar char="»"/>
              <a:defRPr kumimoji="1" sz="2000">
                <a:solidFill>
                  <a:schemeClr val="tx1"/>
                </a:solidFill>
                <a:latin typeface="굴림" panose="020B0600000101010101" pitchFamily="50" charset="-127"/>
                <a:ea typeface="굴림" panose="020B0600000101010101" pitchFamily="50" charset="-127"/>
              </a:defRPr>
            </a:lvl9pPr>
          </a:lstStyle>
          <a:p>
            <a:pPr marL="198000" indent="-198000" eaLnBrk="1" latinLnBrk="0" hangingPunct="1">
              <a:spcBef>
                <a:spcPct val="0"/>
              </a:spcBef>
              <a:buFontTx/>
              <a:buNone/>
            </a:pPr>
            <a:r>
              <a:rPr lang="vi-VN" sz="900" dirty="0">
                <a:latin typeface="Arial" panose="020B0600000101010101" pitchFamily="50" charset="-127"/>
                <a:ea typeface="돋움" panose="020B0600000101010101" pitchFamily="50" charset="-127"/>
              </a:rPr>
              <a:t>41. Điều nào không đúng về ưu điểm của công nghệ khí nén?</a:t>
            </a:r>
          </a:p>
          <a:p>
            <a:pPr eaLnBrk="1" latinLnBrk="0" hangingPunct="1">
              <a:spcBef>
                <a:spcPct val="0"/>
              </a:spcBef>
              <a:buFontTx/>
              <a:buNone/>
            </a:pPr>
            <a:endParaRPr lang="en-US" altLang="ko-KR" sz="900" dirty="0">
              <a:latin typeface="돋움" panose="020B0600000101010101" pitchFamily="50" charset="-127"/>
              <a:ea typeface="돋움" panose="020B0600000101010101" pitchFamily="50" charset="-127"/>
            </a:endParaRPr>
          </a:p>
          <a:p>
            <a:pPr marL="144000" indent="-144000" eaLnBrk="1" latinLnBrk="0" hangingPunct="1">
              <a:spcBef>
                <a:spcPct val="0"/>
              </a:spcBef>
              <a:buFontTx/>
              <a:buNone/>
            </a:pPr>
            <a:r>
              <a:rPr lang="vi-VN" sz="900" dirty="0">
                <a:latin typeface="Arial" panose="020B0600000101010101" pitchFamily="50" charset="-127"/>
                <a:ea typeface="돋움" panose="020B0600000101010101" pitchFamily="50" charset="-127"/>
              </a:rPr>
              <a:t>① Dễ dàng khuếch đại lực.</a:t>
            </a:r>
          </a:p>
          <a:p>
            <a:pPr marL="144000" indent="-144000" eaLnBrk="1" latinLnBrk="0" hangingPunct="1">
              <a:spcBef>
                <a:spcPct val="0"/>
              </a:spcBef>
              <a:buFontTx/>
              <a:buNone/>
            </a:pPr>
            <a:r>
              <a:rPr lang="vi-VN" sz="900" dirty="0">
                <a:latin typeface="Arial" panose="020B0600000101010101" pitchFamily="50" charset="-127"/>
                <a:ea typeface="돋움" panose="020B0600000101010101" pitchFamily="50" charset="-127"/>
              </a:rPr>
              <a:t>② Không có nguy cơ dẫn hỏa.</a:t>
            </a:r>
          </a:p>
          <a:p>
            <a:pPr marL="144000" indent="-144000" eaLnBrk="1" latinLnBrk="0" hangingPunct="1">
              <a:spcBef>
                <a:spcPct val="0"/>
              </a:spcBef>
              <a:buFontTx/>
              <a:buNone/>
            </a:pPr>
            <a:r>
              <a:rPr lang="vi-VN" sz="900" dirty="0">
                <a:latin typeface="Arial" panose="020B0600000101010101" pitchFamily="50" charset="-127"/>
                <a:ea typeface="돋움" panose="020B0600000101010101" pitchFamily="50" charset="-127"/>
              </a:rPr>
              <a:t>③ Dễ dàng tích lũy năng lượng.</a:t>
            </a:r>
          </a:p>
          <a:p>
            <a:pPr marL="144000" indent="-144000" eaLnBrk="1" latinLnBrk="0" hangingPunct="1">
              <a:spcBef>
                <a:spcPct val="0"/>
              </a:spcBef>
              <a:buFontTx/>
              <a:buNone/>
            </a:pPr>
            <a:r>
              <a:rPr lang="vi-VN" sz="900" dirty="0">
                <a:latin typeface="Arial" panose="020B0600000101010101" pitchFamily="50" charset="-127"/>
                <a:ea typeface="돋움" panose="020B0600000101010101" pitchFamily="50" charset="-127"/>
              </a:rPr>
              <a:t>④ Có thể kiểm soát tốc độ chính xác và mang lại hiệu quả tốt.</a:t>
            </a:r>
          </a:p>
          <a:p>
            <a:pPr eaLnBrk="1" latinLnBrk="0" hangingPunct="1">
              <a:spcBef>
                <a:spcPct val="0"/>
              </a:spcBef>
              <a:buFontTx/>
              <a:buNone/>
            </a:pPr>
            <a:endParaRPr lang="en-US" altLang="ko-KR" sz="900" dirty="0">
              <a:latin typeface="돋움" panose="020B0600000101010101" pitchFamily="50" charset="-127"/>
              <a:ea typeface="돋움" panose="020B0600000101010101" pitchFamily="50" charset="-127"/>
            </a:endParaRPr>
          </a:p>
          <a:p>
            <a:pPr marL="198000" indent="-198000" eaLnBrk="1" latinLnBrk="0" hangingPunct="1">
              <a:spcBef>
                <a:spcPct val="0"/>
              </a:spcBef>
              <a:buFontTx/>
              <a:buNone/>
            </a:pPr>
            <a:r>
              <a:rPr lang="vi-VN" sz="900" dirty="0">
                <a:latin typeface="Arial" panose="020B0600000101010101" pitchFamily="50" charset="-127"/>
                <a:ea typeface="돋움" panose="020B0600000101010101" pitchFamily="50" charset="-127"/>
              </a:rPr>
              <a:t>42. Điều nào không đúng về nhược điểm của công nghệ khí nén?</a:t>
            </a:r>
          </a:p>
          <a:p>
            <a:pPr eaLnBrk="1" latinLnBrk="0" hangingPunct="1">
              <a:spcBef>
                <a:spcPct val="0"/>
              </a:spcBef>
              <a:buFontTx/>
              <a:buNone/>
            </a:pPr>
            <a:endParaRPr lang="en-US" altLang="ko-KR" sz="900" dirty="0">
              <a:latin typeface="돋움" panose="020B0600000101010101" pitchFamily="50" charset="-127"/>
              <a:ea typeface="돋움" panose="020B0600000101010101" pitchFamily="50" charset="-127"/>
            </a:endParaRPr>
          </a:p>
          <a:p>
            <a:pPr eaLnBrk="1" latinLnBrk="0" hangingPunct="1">
              <a:spcBef>
                <a:spcPct val="0"/>
              </a:spcBef>
              <a:buFontTx/>
              <a:buNone/>
            </a:pPr>
            <a:r>
              <a:rPr lang="vi-VN" sz="900" dirty="0">
                <a:latin typeface="Arial" panose="020B0600000101010101" pitchFamily="50" charset="-127"/>
                <a:ea typeface="돋움" panose="020B0600000101010101" pitchFamily="50" charset="-127"/>
              </a:rPr>
              <a:t>① Khả năng phản hồi kém.</a:t>
            </a:r>
          </a:p>
          <a:p>
            <a:pPr eaLnBrk="1" latinLnBrk="0" hangingPunct="1">
              <a:spcBef>
                <a:spcPct val="0"/>
              </a:spcBef>
              <a:buFontTx/>
              <a:buNone/>
            </a:pPr>
            <a:r>
              <a:rPr lang="vi-VN" sz="900" dirty="0">
                <a:latin typeface="Arial" panose="020B0600000101010101" pitchFamily="50" charset="-127"/>
                <a:ea typeface="돋움" panose="020B0600000101010101" pitchFamily="50" charset="-127"/>
              </a:rPr>
              <a:t>② Khó kiểm soát tốc độc một cách chính xác.</a:t>
            </a:r>
          </a:p>
          <a:p>
            <a:pPr eaLnBrk="1" latinLnBrk="0" hangingPunct="1">
              <a:spcBef>
                <a:spcPct val="0"/>
              </a:spcBef>
              <a:buFontTx/>
              <a:buNone/>
            </a:pPr>
            <a:r>
              <a:rPr lang="vi-VN" sz="900" dirty="0">
                <a:latin typeface="Arial" panose="020B0600000101010101" pitchFamily="50" charset="-127"/>
                <a:ea typeface="돋움" panose="020B0600000101010101" pitchFamily="50" charset="-127"/>
              </a:rPr>
              <a:t>③ Khó tích lũy năng lượng.</a:t>
            </a:r>
          </a:p>
          <a:p>
            <a:pPr eaLnBrk="1" latinLnBrk="0" hangingPunct="1">
              <a:spcBef>
                <a:spcPct val="0"/>
              </a:spcBef>
              <a:buFontTx/>
              <a:buNone/>
            </a:pPr>
            <a:r>
              <a:rPr lang="vi-VN" sz="900" dirty="0">
                <a:latin typeface="Arial" panose="020B0600000101010101" pitchFamily="50" charset="-127"/>
                <a:ea typeface="돋움" panose="020B0600000101010101" pitchFamily="50" charset="-127"/>
              </a:rPr>
              <a:t>④ Tiếng ồn lớn.</a:t>
            </a:r>
          </a:p>
          <a:p>
            <a:pPr eaLnBrk="1" latinLnBrk="0" hangingPunct="1">
              <a:spcBef>
                <a:spcPct val="0"/>
              </a:spcBef>
              <a:buFontTx/>
              <a:buNone/>
            </a:pPr>
            <a:endParaRPr lang="en-US" altLang="ko-KR" sz="900" dirty="0">
              <a:latin typeface="돋움" panose="020B0600000101010101" pitchFamily="50" charset="-127"/>
              <a:ea typeface="돋움" panose="020B0600000101010101" pitchFamily="50" charset="-127"/>
            </a:endParaRPr>
          </a:p>
          <a:p>
            <a:pPr marL="198000" indent="-198000" eaLnBrk="1" latinLnBrk="0" hangingPunct="1">
              <a:spcBef>
                <a:spcPct val="0"/>
              </a:spcBef>
              <a:buFontTx/>
              <a:buNone/>
            </a:pPr>
            <a:r>
              <a:rPr lang="vi-VN" sz="900" dirty="0">
                <a:latin typeface="Arial" panose="020B0600000101010101" pitchFamily="50" charset="-127"/>
                <a:ea typeface="돋움" panose="020B0600000101010101" pitchFamily="50" charset="-127"/>
              </a:rPr>
              <a:t>43. Quy tắc nào đúng với quy luật thay đổi trạng thái của một bình kín trong điều kiện áp suất khí không đổi?</a:t>
            </a:r>
          </a:p>
          <a:p>
            <a:pPr eaLnBrk="1" latinLnBrk="0" hangingPunct="1">
              <a:spcBef>
                <a:spcPct val="0"/>
              </a:spcBef>
              <a:buFontTx/>
              <a:buNone/>
            </a:pPr>
            <a:endParaRPr lang="en-US" altLang="ko-KR" sz="900" dirty="0">
              <a:latin typeface="돋움" panose="020B0600000101010101" pitchFamily="50" charset="-127"/>
              <a:ea typeface="돋움" panose="020B0600000101010101" pitchFamily="50" charset="-127"/>
            </a:endParaRPr>
          </a:p>
          <a:p>
            <a:pPr marL="1440000" indent="-1440000" eaLnBrk="1" latinLnBrk="0" hangingPunct="1">
              <a:spcBef>
                <a:spcPct val="0"/>
              </a:spcBef>
              <a:buFontTx/>
              <a:buNone/>
            </a:pPr>
            <a:r>
              <a:rPr lang="vi-VN" sz="900" dirty="0">
                <a:latin typeface="Arial" panose="020B0600000101010101" pitchFamily="50" charset="-127"/>
                <a:ea typeface="돋움" panose="020B0600000101010101" pitchFamily="50" charset="-127"/>
              </a:rPr>
              <a:t>①Định luật Boyle</a:t>
            </a:r>
            <a:r>
              <a:rPr lang="en-US" sz="900" dirty="0">
                <a:latin typeface="Arial" panose="020B0600000101010101" pitchFamily="50" charset="-127"/>
                <a:ea typeface="돋움" panose="020B0600000101010101" pitchFamily="50" charset="-127"/>
              </a:rPr>
              <a:t>	</a:t>
            </a:r>
            <a:r>
              <a:rPr lang="vi-VN" sz="900" dirty="0">
                <a:latin typeface="Arial" panose="020B0600000101010101" pitchFamily="50" charset="-127"/>
                <a:ea typeface="돋움" panose="020B0600000101010101" pitchFamily="50" charset="-127"/>
              </a:rPr>
              <a:t>②Định luật Charles</a:t>
            </a:r>
          </a:p>
          <a:p>
            <a:pPr marL="1440000" indent="-1440000" eaLnBrk="1" latinLnBrk="0" hangingPunct="1">
              <a:spcBef>
                <a:spcPct val="0"/>
              </a:spcBef>
              <a:buFontTx/>
              <a:buNone/>
            </a:pPr>
            <a:r>
              <a:rPr lang="vi-VN" sz="900" dirty="0">
                <a:latin typeface="Arial" panose="020B0600000101010101" pitchFamily="50" charset="-127"/>
                <a:ea typeface="돋움" panose="020B0600000101010101" pitchFamily="50" charset="-127"/>
              </a:rPr>
              <a:t>③Định luật pascal</a:t>
            </a:r>
            <a:r>
              <a:rPr lang="en-US" sz="900" dirty="0">
                <a:latin typeface="Arial" panose="020B0600000101010101" pitchFamily="50" charset="-127"/>
                <a:ea typeface="돋움" panose="020B0600000101010101" pitchFamily="50" charset="-127"/>
              </a:rPr>
              <a:t>	</a:t>
            </a:r>
            <a:r>
              <a:rPr lang="vi-VN" sz="900" dirty="0">
                <a:latin typeface="Arial" panose="020B0600000101010101" pitchFamily="50" charset="-127"/>
                <a:ea typeface="돋움" panose="020B0600000101010101" pitchFamily="50" charset="-127"/>
              </a:rPr>
              <a:t>④Quy tắc Charles- Boyle</a:t>
            </a:r>
          </a:p>
          <a:p>
            <a:pPr eaLnBrk="1" latinLnBrk="0" hangingPunct="1">
              <a:spcBef>
                <a:spcPct val="0"/>
              </a:spcBef>
              <a:buFontTx/>
              <a:buNone/>
            </a:pPr>
            <a:endParaRPr lang="en-US" altLang="ko-KR" sz="900" dirty="0">
              <a:latin typeface="돋움" panose="020B0600000101010101" pitchFamily="50" charset="-127"/>
              <a:ea typeface="돋움" panose="020B0600000101010101" pitchFamily="50" charset="-127"/>
            </a:endParaRPr>
          </a:p>
          <a:p>
            <a:pPr marL="198000" indent="-198000" eaLnBrk="1" latinLnBrk="0" hangingPunct="1">
              <a:spcBef>
                <a:spcPct val="0"/>
              </a:spcBef>
              <a:buFontTx/>
              <a:buNone/>
            </a:pPr>
            <a:r>
              <a:rPr lang="vi-VN" sz="900" dirty="0">
                <a:latin typeface="Arial" panose="020B0600000101010101" pitchFamily="50" charset="-127"/>
                <a:ea typeface="돋움" panose="020B0600000101010101" pitchFamily="50" charset="-127"/>
              </a:rPr>
              <a:t>44. Đâu không phải là phương pháp sấy của máy sấy khí tạo ra khí nén khô?</a:t>
            </a:r>
          </a:p>
          <a:p>
            <a:pPr eaLnBrk="1" latinLnBrk="0" hangingPunct="1">
              <a:spcBef>
                <a:spcPct val="0"/>
              </a:spcBef>
              <a:buFontTx/>
              <a:buNone/>
            </a:pPr>
            <a:endParaRPr lang="en-US" altLang="ko-KR" sz="900" dirty="0">
              <a:latin typeface="돋움" panose="020B0600000101010101" pitchFamily="50" charset="-127"/>
              <a:ea typeface="돋움" panose="020B0600000101010101" pitchFamily="50" charset="-127"/>
            </a:endParaRPr>
          </a:p>
          <a:p>
            <a:pPr marL="720000" indent="-720000" eaLnBrk="1" latinLnBrk="0" hangingPunct="1">
              <a:spcBef>
                <a:spcPct val="0"/>
              </a:spcBef>
              <a:buFontTx/>
              <a:buNone/>
            </a:pPr>
            <a:r>
              <a:rPr lang="vi-VN" sz="900" dirty="0">
                <a:latin typeface="Arial" panose="020B0600000101010101" pitchFamily="50" charset="-127"/>
                <a:ea typeface="돋움" panose="020B0600000101010101" pitchFamily="50" charset="-127"/>
              </a:rPr>
              <a:t>① Phương pháp làm lạnh không khí</a:t>
            </a:r>
            <a:endParaRPr lang="en-US" sz="900" dirty="0">
              <a:latin typeface="Arial" panose="020B0600000101010101" pitchFamily="50" charset="-127"/>
              <a:ea typeface="돋움" panose="020B0600000101010101" pitchFamily="50" charset="-127"/>
            </a:endParaRPr>
          </a:p>
          <a:p>
            <a:pPr marL="720000" indent="-720000" eaLnBrk="1" latinLnBrk="0" hangingPunct="1">
              <a:spcBef>
                <a:spcPct val="0"/>
              </a:spcBef>
              <a:buFontTx/>
              <a:buNone/>
            </a:pPr>
            <a:r>
              <a:rPr lang="vi-VN" sz="900" dirty="0">
                <a:latin typeface="Arial" panose="020B0600000101010101" pitchFamily="50" charset="-127"/>
                <a:ea typeface="돋움" panose="020B0600000101010101" pitchFamily="50" charset="-127"/>
              </a:rPr>
              <a:t>② Phương pháp làm đông</a:t>
            </a:r>
          </a:p>
          <a:p>
            <a:pPr marL="720000" indent="-720000" eaLnBrk="1" latinLnBrk="0" hangingPunct="1">
              <a:spcBef>
                <a:spcPct val="0"/>
              </a:spcBef>
              <a:buFontTx/>
              <a:buNone/>
            </a:pPr>
            <a:r>
              <a:rPr lang="vi-VN" sz="900" dirty="0">
                <a:latin typeface="Arial" panose="020B0600000101010101" pitchFamily="50" charset="-127"/>
                <a:ea typeface="돋움" panose="020B0600000101010101" pitchFamily="50" charset="-127"/>
              </a:rPr>
              <a:t>③ Phương pháp kết dính</a:t>
            </a:r>
            <a:endParaRPr lang="en-US" sz="900" dirty="0">
              <a:latin typeface="Arial" panose="020B0600000101010101" pitchFamily="50" charset="-127"/>
              <a:ea typeface="돋움" panose="020B0600000101010101" pitchFamily="50" charset="-127"/>
            </a:endParaRPr>
          </a:p>
          <a:p>
            <a:pPr marL="720000" indent="-720000" eaLnBrk="1" latinLnBrk="0" hangingPunct="1">
              <a:spcBef>
                <a:spcPct val="0"/>
              </a:spcBef>
              <a:buFontTx/>
              <a:buNone/>
            </a:pPr>
            <a:r>
              <a:rPr lang="vi-VN" sz="900" dirty="0">
                <a:latin typeface="Arial" panose="020B0600000101010101" pitchFamily="50" charset="-127"/>
                <a:ea typeface="돋움" panose="020B0600000101010101" pitchFamily="50" charset="-127"/>
              </a:rPr>
              <a:t>④ Phương pháp hấp thụ</a:t>
            </a:r>
            <a:endParaRPr lang="en-US" sz="900" dirty="0">
              <a:latin typeface="Arial" panose="020B0600000101010101" pitchFamily="50" charset="-127"/>
              <a:ea typeface="돋움" panose="020B0600000101010101" pitchFamily="50" charset="-127"/>
            </a:endParaRPr>
          </a:p>
          <a:p>
            <a:pPr marL="720000" indent="-720000" eaLnBrk="1" latinLnBrk="0" hangingPunct="1">
              <a:spcBef>
                <a:spcPct val="0"/>
              </a:spcBef>
              <a:buFontTx/>
              <a:buNone/>
            </a:pPr>
            <a:endParaRPr lang="en-US" altLang="ko-KR" sz="900" dirty="0">
              <a:latin typeface="돋움" panose="020B0600000101010101" pitchFamily="50" charset="-127"/>
              <a:ea typeface="돋움" panose="020B0600000101010101" pitchFamily="50" charset="-127"/>
            </a:endParaRPr>
          </a:p>
          <a:p>
            <a:pPr marL="198000" indent="-198000" eaLnBrk="1" latinLnBrk="0" hangingPunct="1">
              <a:spcBef>
                <a:spcPct val="0"/>
              </a:spcBef>
              <a:buFontTx/>
              <a:buNone/>
            </a:pPr>
            <a:r>
              <a:rPr lang="vi-VN" sz="900" dirty="0">
                <a:latin typeface="Arial" panose="020B0600000101010101" pitchFamily="50" charset="-127"/>
                <a:ea typeface="돋움" panose="020B0600000101010101" pitchFamily="50" charset="-127"/>
              </a:rPr>
              <a:t>45. Máy nén khí nào được sử dụng nhiều làm nguồn cấp của mô tơ khí nén do việc cấp khí nén được thực hiện liên tục, dễ dàng nên xung và tiếng ồn nhỏ, kích thước nhỏ?</a:t>
            </a:r>
          </a:p>
          <a:p>
            <a:pPr eaLnBrk="1" latinLnBrk="0" hangingPunct="1">
              <a:spcBef>
                <a:spcPct val="0"/>
              </a:spcBef>
              <a:buFontTx/>
              <a:buNone/>
            </a:pPr>
            <a:endParaRPr lang="en-US" altLang="ko-KR" sz="900" dirty="0">
              <a:latin typeface="돋움" panose="020B0600000101010101" pitchFamily="50" charset="-127"/>
              <a:ea typeface="돋움" panose="020B0600000101010101" pitchFamily="50" charset="-127"/>
            </a:endParaRPr>
          </a:p>
          <a:p>
            <a:pPr marL="1800000" indent="-1800000" eaLnBrk="1" latinLnBrk="0" hangingPunct="1">
              <a:spcBef>
                <a:spcPct val="0"/>
              </a:spcBef>
              <a:buFontTx/>
              <a:buNone/>
            </a:pPr>
            <a:r>
              <a:rPr lang="vi-VN" sz="900" dirty="0">
                <a:latin typeface="Arial" panose="020B0600000101010101" pitchFamily="50" charset="-127"/>
                <a:ea typeface="돋움" panose="020B0600000101010101" pitchFamily="50" charset="-127"/>
              </a:rPr>
              <a:t>①</a:t>
            </a:r>
            <a:r>
              <a:rPr lang="en-US" sz="900" dirty="0">
                <a:latin typeface="Arial" panose="020B0600000101010101" pitchFamily="50" charset="-127"/>
                <a:ea typeface="돋움" panose="020B0600000101010101" pitchFamily="50" charset="-127"/>
              </a:rPr>
              <a:t>	</a:t>
            </a:r>
            <a:r>
              <a:rPr lang="vi-VN" sz="900" dirty="0">
                <a:latin typeface="Arial" panose="020B0600000101010101" pitchFamily="50" charset="-127"/>
                <a:ea typeface="돋움" panose="020B0600000101010101" pitchFamily="50" charset="-127"/>
              </a:rPr>
              <a:t>②</a:t>
            </a:r>
          </a:p>
          <a:p>
            <a:pPr eaLnBrk="1" latinLnBrk="0" hangingPunct="1">
              <a:spcBef>
                <a:spcPct val="0"/>
              </a:spcBef>
              <a:buFontTx/>
              <a:buNone/>
            </a:pPr>
            <a:endParaRPr lang="en-US" altLang="ko-KR" sz="900" dirty="0">
              <a:latin typeface="돋움" panose="020B0600000101010101" pitchFamily="50" charset="-127"/>
              <a:ea typeface="돋움" panose="020B0600000101010101" pitchFamily="50" charset="-127"/>
            </a:endParaRPr>
          </a:p>
          <a:p>
            <a:pPr eaLnBrk="1" latinLnBrk="0" hangingPunct="1">
              <a:spcBef>
                <a:spcPct val="0"/>
              </a:spcBef>
              <a:buFontTx/>
              <a:buNone/>
            </a:pPr>
            <a:endParaRPr lang="en-US" altLang="ko-KR" sz="900" dirty="0">
              <a:latin typeface="돋움" panose="020B0600000101010101" pitchFamily="50" charset="-127"/>
              <a:ea typeface="돋움" panose="020B0600000101010101" pitchFamily="50" charset="-127"/>
            </a:endParaRPr>
          </a:p>
          <a:p>
            <a:pPr eaLnBrk="1" latinLnBrk="0" hangingPunct="1">
              <a:spcBef>
                <a:spcPct val="0"/>
              </a:spcBef>
              <a:buFontTx/>
              <a:buNone/>
            </a:pPr>
            <a:endParaRPr lang="en-US" altLang="ko-KR" sz="900" dirty="0">
              <a:latin typeface="돋움" panose="020B0600000101010101" pitchFamily="50" charset="-127"/>
              <a:ea typeface="돋움" panose="020B0600000101010101" pitchFamily="50" charset="-127"/>
            </a:endParaRPr>
          </a:p>
          <a:p>
            <a:pPr eaLnBrk="1" latinLnBrk="0" hangingPunct="1">
              <a:spcBef>
                <a:spcPct val="0"/>
              </a:spcBef>
              <a:buFontTx/>
              <a:buNone/>
            </a:pPr>
            <a:endParaRPr lang="en-US" altLang="ko-KR" sz="900" dirty="0">
              <a:latin typeface="돋움" panose="020B0600000101010101" pitchFamily="50" charset="-127"/>
              <a:ea typeface="돋움" panose="020B0600000101010101" pitchFamily="50" charset="-127"/>
            </a:endParaRPr>
          </a:p>
          <a:p>
            <a:pPr marL="1800000" indent="-1800000" eaLnBrk="1" latinLnBrk="0" hangingPunct="1">
              <a:spcBef>
                <a:spcPct val="0"/>
              </a:spcBef>
              <a:buFontTx/>
              <a:buNone/>
            </a:pPr>
            <a:r>
              <a:rPr lang="vi-VN" sz="900" dirty="0">
                <a:latin typeface="Arial" panose="020B0600000101010101" pitchFamily="50" charset="-127"/>
                <a:ea typeface="돋움" panose="020B0600000101010101" pitchFamily="50" charset="-127"/>
              </a:rPr>
              <a:t>③</a:t>
            </a:r>
            <a:r>
              <a:rPr lang="en-US" sz="900" dirty="0">
                <a:latin typeface="Arial" panose="020B0600000101010101" pitchFamily="50" charset="-127"/>
                <a:ea typeface="돋움" panose="020B0600000101010101" pitchFamily="50" charset="-127"/>
              </a:rPr>
              <a:t>	</a:t>
            </a:r>
            <a:r>
              <a:rPr lang="vi-VN" sz="900" dirty="0">
                <a:latin typeface="Arial" panose="020B0600000101010101" pitchFamily="50" charset="-127"/>
                <a:ea typeface="돋움" panose="020B0600000101010101" pitchFamily="50" charset="-127"/>
              </a:rPr>
              <a:t>④</a:t>
            </a:r>
          </a:p>
          <a:p>
            <a:pPr eaLnBrk="1" latinLnBrk="0" hangingPunct="1">
              <a:spcBef>
                <a:spcPct val="0"/>
              </a:spcBef>
              <a:buFontTx/>
              <a:buNone/>
            </a:pPr>
            <a:endParaRPr lang="en-US" altLang="ko-KR" sz="900" dirty="0">
              <a:latin typeface="돋움" panose="020B0600000101010101" pitchFamily="50" charset="-127"/>
              <a:ea typeface="돋움" panose="020B0600000101010101" pitchFamily="50" charset="-127"/>
            </a:endParaRPr>
          </a:p>
          <a:p>
            <a:pPr eaLnBrk="1" latinLnBrk="0" hangingPunct="1">
              <a:spcBef>
                <a:spcPct val="0"/>
              </a:spcBef>
              <a:buFontTx/>
              <a:buNone/>
            </a:pPr>
            <a:endParaRPr lang="en-US" altLang="ko-KR" sz="900" dirty="0">
              <a:latin typeface="돋움" panose="020B0600000101010101" pitchFamily="50" charset="-127"/>
              <a:ea typeface="돋움" panose="020B0600000101010101" pitchFamily="50" charset="-127"/>
            </a:endParaRPr>
          </a:p>
          <a:p>
            <a:pPr eaLnBrk="1" latinLnBrk="0" hangingPunct="1">
              <a:spcBef>
                <a:spcPct val="0"/>
              </a:spcBef>
              <a:buFontTx/>
              <a:buNone/>
            </a:pPr>
            <a:endParaRPr lang="en-US" altLang="ko-KR" sz="900" dirty="0">
              <a:latin typeface="돋움" panose="020B0600000101010101" pitchFamily="50" charset="-127"/>
              <a:ea typeface="돋움" panose="020B0600000101010101" pitchFamily="50" charset="-127"/>
            </a:endParaRPr>
          </a:p>
          <a:p>
            <a:pPr eaLnBrk="1" latinLnBrk="0" hangingPunct="1">
              <a:spcBef>
                <a:spcPct val="0"/>
              </a:spcBef>
              <a:buFontTx/>
              <a:buNone/>
            </a:pPr>
            <a:r>
              <a:rPr lang="vi-VN" sz="900" dirty="0">
                <a:latin typeface="Arial" panose="020B0600000101010101" pitchFamily="50" charset="-127"/>
                <a:ea typeface="돋움" panose="020B0600000101010101" pitchFamily="50" charset="-127"/>
              </a:rPr>
              <a:t>46. Tên gọi xi lanh tác động kép có gì sai?</a:t>
            </a:r>
          </a:p>
          <a:p>
            <a:pPr eaLnBrk="1" latinLnBrk="0" hangingPunct="1">
              <a:spcBef>
                <a:spcPct val="0"/>
              </a:spcBef>
              <a:buFontTx/>
              <a:buNone/>
            </a:pPr>
            <a:endParaRPr lang="en-US" altLang="ko-KR" sz="900" dirty="0">
              <a:latin typeface="돋움" panose="020B0600000101010101" pitchFamily="50" charset="-127"/>
              <a:ea typeface="돋움" panose="020B0600000101010101" pitchFamily="50" charset="-127"/>
            </a:endParaRPr>
          </a:p>
          <a:p>
            <a:pPr eaLnBrk="1" latinLnBrk="0" hangingPunct="1">
              <a:spcBef>
                <a:spcPct val="0"/>
              </a:spcBef>
              <a:buFontTx/>
              <a:buNone/>
            </a:pPr>
            <a:endParaRPr lang="en-US" altLang="ko-KR" sz="900" dirty="0">
              <a:latin typeface="돋움" panose="020B0600000101010101" pitchFamily="50" charset="-127"/>
              <a:ea typeface="돋움" panose="020B0600000101010101" pitchFamily="50" charset="-127"/>
            </a:endParaRPr>
          </a:p>
          <a:p>
            <a:pPr eaLnBrk="1" latinLnBrk="0" hangingPunct="1">
              <a:spcBef>
                <a:spcPct val="0"/>
              </a:spcBef>
              <a:buFontTx/>
              <a:buNone/>
            </a:pPr>
            <a:endParaRPr lang="en-US" altLang="ko-KR" sz="900" dirty="0">
              <a:latin typeface="돋움" panose="020B0600000101010101" pitchFamily="50" charset="-127"/>
              <a:ea typeface="돋움" panose="020B0600000101010101" pitchFamily="50" charset="-127"/>
            </a:endParaRPr>
          </a:p>
          <a:p>
            <a:pPr eaLnBrk="1" latinLnBrk="0" hangingPunct="1">
              <a:spcBef>
                <a:spcPct val="0"/>
              </a:spcBef>
              <a:buFontTx/>
              <a:buNone/>
            </a:pPr>
            <a:endParaRPr lang="en-US" altLang="ko-KR" sz="900" dirty="0">
              <a:latin typeface="돋움" panose="020B0600000101010101" pitchFamily="50" charset="-127"/>
              <a:ea typeface="돋움" panose="020B0600000101010101" pitchFamily="50" charset="-127"/>
            </a:endParaRPr>
          </a:p>
          <a:p>
            <a:pPr eaLnBrk="1" latinLnBrk="0" hangingPunct="1">
              <a:spcBef>
                <a:spcPct val="0"/>
              </a:spcBef>
              <a:buFontTx/>
              <a:buNone/>
            </a:pPr>
            <a:endParaRPr lang="en-US" altLang="ko-KR" sz="900" dirty="0">
              <a:latin typeface="돋움" panose="020B0600000101010101" pitchFamily="50" charset="-127"/>
              <a:ea typeface="돋움" panose="020B0600000101010101" pitchFamily="50" charset="-127"/>
            </a:endParaRPr>
          </a:p>
          <a:p>
            <a:pPr eaLnBrk="1" latinLnBrk="0" hangingPunct="1">
              <a:spcBef>
                <a:spcPct val="0"/>
              </a:spcBef>
              <a:buFontTx/>
              <a:buNone/>
            </a:pPr>
            <a:endParaRPr lang="en-US" altLang="ko-KR" sz="900" dirty="0">
              <a:latin typeface="돋움" panose="020B0600000101010101" pitchFamily="50" charset="-127"/>
              <a:ea typeface="돋움" panose="020B0600000101010101" pitchFamily="50" charset="-127"/>
            </a:endParaRPr>
          </a:p>
          <a:p>
            <a:pPr eaLnBrk="1" latinLnBrk="0" hangingPunct="1">
              <a:spcBef>
                <a:spcPct val="0"/>
              </a:spcBef>
              <a:buFontTx/>
              <a:buNone/>
            </a:pPr>
            <a:endParaRPr lang="en-US" altLang="ko-KR" sz="900" dirty="0">
              <a:latin typeface="돋움" panose="020B0600000101010101" pitchFamily="50" charset="-127"/>
              <a:ea typeface="돋움" panose="020B0600000101010101" pitchFamily="50" charset="-127"/>
            </a:endParaRPr>
          </a:p>
          <a:p>
            <a:pPr eaLnBrk="1" latinLnBrk="0" hangingPunct="1">
              <a:spcBef>
                <a:spcPct val="0"/>
              </a:spcBef>
              <a:buFontTx/>
              <a:buNone/>
            </a:pPr>
            <a:endParaRPr lang="en-US" altLang="ko-KR" sz="900" dirty="0">
              <a:latin typeface="돋움" panose="020B0600000101010101" pitchFamily="50" charset="-127"/>
              <a:ea typeface="돋움" panose="020B0600000101010101" pitchFamily="50" charset="-127"/>
            </a:endParaRPr>
          </a:p>
          <a:p>
            <a:pPr eaLnBrk="1" latinLnBrk="0" hangingPunct="1">
              <a:spcBef>
                <a:spcPct val="0"/>
              </a:spcBef>
              <a:buFontTx/>
              <a:buNone/>
            </a:pPr>
            <a:endParaRPr lang="en-US" altLang="ko-KR" sz="900" dirty="0">
              <a:latin typeface="돋움" panose="020B0600000101010101" pitchFamily="50" charset="-127"/>
              <a:ea typeface="돋움" panose="020B0600000101010101" pitchFamily="50" charset="-127"/>
            </a:endParaRPr>
          </a:p>
          <a:p>
            <a:pPr eaLnBrk="1" latinLnBrk="0" hangingPunct="1">
              <a:spcBef>
                <a:spcPct val="0"/>
              </a:spcBef>
              <a:buFontTx/>
              <a:buNone/>
            </a:pPr>
            <a:endParaRPr lang="en-US" altLang="ko-KR" sz="900" dirty="0">
              <a:latin typeface="돋움" panose="020B0600000101010101" pitchFamily="50" charset="-127"/>
              <a:ea typeface="돋움" panose="020B0600000101010101" pitchFamily="50" charset="-127"/>
            </a:endParaRPr>
          </a:p>
          <a:p>
            <a:pPr eaLnBrk="1" latinLnBrk="0" hangingPunct="1">
              <a:spcBef>
                <a:spcPct val="0"/>
              </a:spcBef>
              <a:buFontTx/>
              <a:buNone/>
            </a:pPr>
            <a:endParaRPr lang="en-US" altLang="ko-KR" sz="900" dirty="0">
              <a:latin typeface="돋움" panose="020B0600000101010101" pitchFamily="50" charset="-127"/>
              <a:ea typeface="돋움" panose="020B0600000101010101" pitchFamily="50" charset="-127"/>
            </a:endParaRPr>
          </a:p>
          <a:p>
            <a:pPr eaLnBrk="1" latinLnBrk="0" hangingPunct="1">
              <a:spcBef>
                <a:spcPct val="0"/>
              </a:spcBef>
              <a:buFontTx/>
              <a:buNone/>
            </a:pPr>
            <a:endParaRPr lang="en-US" altLang="ko-KR" sz="900" dirty="0">
              <a:latin typeface="돋움" panose="020B0600000101010101" pitchFamily="50" charset="-127"/>
              <a:ea typeface="돋움" panose="020B0600000101010101" pitchFamily="50" charset="-127"/>
            </a:endParaRPr>
          </a:p>
          <a:p>
            <a:pPr eaLnBrk="1" latinLnBrk="0" hangingPunct="1">
              <a:spcBef>
                <a:spcPct val="0"/>
              </a:spcBef>
              <a:buFontTx/>
              <a:buNone/>
            </a:pPr>
            <a:endParaRPr lang="en-US" altLang="ko-KR" sz="900" dirty="0">
              <a:latin typeface="돋움" panose="020B0600000101010101" pitchFamily="50" charset="-127"/>
              <a:ea typeface="돋움" panose="020B0600000101010101" pitchFamily="50" charset="-127"/>
            </a:endParaRPr>
          </a:p>
          <a:p>
            <a:pPr marL="198000" indent="-198000" eaLnBrk="1" latinLnBrk="0" hangingPunct="1">
              <a:spcBef>
                <a:spcPct val="0"/>
              </a:spcBef>
              <a:buFontTx/>
              <a:buNone/>
            </a:pPr>
            <a:r>
              <a:rPr lang="vi-VN" sz="900" dirty="0">
                <a:latin typeface="Arial" panose="020B0600000101010101" pitchFamily="50" charset="-127"/>
                <a:ea typeface="돋움" panose="020B0600000101010101" pitchFamily="50" charset="-127"/>
              </a:rPr>
              <a:t>47. Thiết bị đệm nào của xi lanh chủ yếu được sử dụng trong các xi lanh có đường kính trên 20 mm?</a:t>
            </a:r>
          </a:p>
          <a:p>
            <a:pPr eaLnBrk="1" latinLnBrk="0" hangingPunct="1">
              <a:spcBef>
                <a:spcPct val="0"/>
              </a:spcBef>
              <a:buFontTx/>
              <a:buNone/>
            </a:pPr>
            <a:endParaRPr lang="en-US" altLang="ko-KR" sz="900" dirty="0">
              <a:latin typeface="돋움" panose="020B0600000101010101" pitchFamily="50" charset="-127"/>
              <a:ea typeface="돋움" panose="020B0600000101010101" pitchFamily="50" charset="-127"/>
            </a:endParaRPr>
          </a:p>
          <a:p>
            <a:pPr marL="1440000" indent="-1440000" eaLnBrk="1" latinLnBrk="0" hangingPunct="1">
              <a:spcBef>
                <a:spcPct val="0"/>
              </a:spcBef>
              <a:buFontTx/>
              <a:buNone/>
            </a:pPr>
            <a:r>
              <a:rPr lang="vi-VN" sz="900" dirty="0">
                <a:latin typeface="Arial" panose="020B0600000101010101" pitchFamily="50" charset="-127"/>
                <a:ea typeface="돋움" panose="020B0600000101010101" pitchFamily="50" charset="-127"/>
              </a:rPr>
              <a:t>①Van cao su</a:t>
            </a:r>
            <a:r>
              <a:rPr lang="en-US" sz="900" dirty="0">
                <a:latin typeface="Arial" panose="020B0600000101010101" pitchFamily="50" charset="-127"/>
                <a:ea typeface="돋움" panose="020B0600000101010101" pitchFamily="50" charset="-127"/>
              </a:rPr>
              <a:t>	</a:t>
            </a:r>
            <a:r>
              <a:rPr lang="vi-VN" sz="900" dirty="0">
                <a:latin typeface="Arial" panose="020B0600000101010101" pitchFamily="50" charset="-127"/>
                <a:ea typeface="돋움" panose="020B0600000101010101" pitchFamily="50" charset="-127"/>
              </a:rPr>
              <a:t>② Bộ giảm xung</a:t>
            </a:r>
          </a:p>
          <a:p>
            <a:pPr marL="1440000" indent="-1440000" eaLnBrk="1" latinLnBrk="0" hangingPunct="1">
              <a:spcBef>
                <a:spcPct val="0"/>
              </a:spcBef>
              <a:buFontTx/>
              <a:buNone/>
            </a:pPr>
            <a:r>
              <a:rPr lang="vi-VN" sz="900" dirty="0">
                <a:latin typeface="Arial" panose="020B0600000101010101" pitchFamily="50" charset="-127"/>
                <a:ea typeface="돋움" panose="020B0600000101010101" pitchFamily="50" charset="-127"/>
              </a:rPr>
              <a:t>③Aircushion</a:t>
            </a:r>
            <a:r>
              <a:rPr lang="en-US" sz="900" dirty="0">
                <a:latin typeface="Arial" panose="020B0600000101010101" pitchFamily="50" charset="-127"/>
                <a:ea typeface="돋움" panose="020B0600000101010101" pitchFamily="50" charset="-127"/>
              </a:rPr>
              <a:t>	</a:t>
            </a:r>
            <a:r>
              <a:rPr lang="vi-VN" sz="900" dirty="0">
                <a:latin typeface="Arial" panose="020B0600000101010101" pitchFamily="50" charset="-127"/>
                <a:ea typeface="돋움" panose="020B0600000101010101" pitchFamily="50" charset="-127"/>
              </a:rPr>
              <a:t>④ Xy lanh hãm (Stopper) </a:t>
            </a:r>
          </a:p>
          <a:p>
            <a:pPr eaLnBrk="1" latinLnBrk="0" hangingPunct="1">
              <a:spcBef>
                <a:spcPct val="0"/>
              </a:spcBef>
              <a:buFontTx/>
              <a:buNone/>
            </a:pPr>
            <a:endParaRPr lang="en-US" altLang="ko-KR" sz="900" dirty="0">
              <a:latin typeface="돋움" panose="020B0600000101010101" pitchFamily="50" charset="-127"/>
              <a:ea typeface="돋움" panose="020B0600000101010101" pitchFamily="50" charset="-127"/>
            </a:endParaRPr>
          </a:p>
          <a:p>
            <a:pPr eaLnBrk="1" latinLnBrk="0" hangingPunct="1">
              <a:spcBef>
                <a:spcPct val="0"/>
              </a:spcBef>
              <a:buFontTx/>
              <a:buNone/>
            </a:pPr>
            <a:r>
              <a:rPr lang="vi-VN" sz="900" dirty="0">
                <a:latin typeface="Arial" panose="020B0600000101010101" pitchFamily="50" charset="-127"/>
                <a:ea typeface="돋움" panose="020B0600000101010101" pitchFamily="50" charset="-127"/>
              </a:rPr>
              <a:t> </a:t>
            </a:r>
          </a:p>
          <a:p>
            <a:pPr eaLnBrk="1" latinLnBrk="0" hangingPunct="1">
              <a:spcBef>
                <a:spcPct val="0"/>
              </a:spcBef>
              <a:buFontTx/>
              <a:buNone/>
            </a:pPr>
            <a:endParaRPr lang="ko-KR" altLang="en-US" sz="900" dirty="0">
              <a:latin typeface="돋움" panose="020B0600000101010101" pitchFamily="50" charset="-127"/>
              <a:ea typeface="돋움" panose="020B0600000101010101" pitchFamily="50" charset="-127"/>
            </a:endParaRPr>
          </a:p>
        </p:txBody>
      </p:sp>
      <p:sp>
        <p:nvSpPr>
          <p:cNvPr id="6147" name="Rectangle 4">
            <a:extLst>
              <a:ext uri="{FF2B5EF4-FFF2-40B4-BE49-F238E27FC236}">
                <a16:creationId xmlns:a16="http://schemas.microsoft.com/office/drawing/2014/main" id="{1E1E71FB-0FEB-4F28-81C8-1453A917C4EB}"/>
              </a:ext>
            </a:extLst>
          </p:cNvPr>
          <p:cNvSpPr>
            <a:spLocks noChangeArrowheads="1"/>
          </p:cNvSpPr>
          <p:nvPr/>
        </p:nvSpPr>
        <p:spPr bwMode="auto">
          <a:xfrm>
            <a:off x="3429000" y="776288"/>
            <a:ext cx="3124200" cy="890111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457200" indent="-457200" eaLnBrk="0" hangingPunct="0">
              <a:spcBef>
                <a:spcPct val="20000"/>
              </a:spcBef>
              <a:buChar char="•"/>
              <a:defRPr kumimoji="1" sz="3200">
                <a:solidFill>
                  <a:schemeClr val="tx1"/>
                </a:solidFill>
                <a:latin typeface="굴림" panose="020B0600000101010101" pitchFamily="50" charset="-127"/>
                <a:ea typeface="굴림" panose="020B0600000101010101" pitchFamily="50" charset="-127"/>
              </a:defRPr>
            </a:lvl1pPr>
            <a:lvl2pPr marL="742950" indent="-285750" eaLnBrk="0" hangingPunct="0">
              <a:spcBef>
                <a:spcPct val="20000"/>
              </a:spcBef>
              <a:buChar char="–"/>
              <a:defRPr kumimoji="1" sz="2800">
                <a:solidFill>
                  <a:schemeClr val="tx1"/>
                </a:solidFill>
                <a:latin typeface="굴림" panose="020B0600000101010101" pitchFamily="50" charset="-127"/>
                <a:ea typeface="굴림" panose="020B0600000101010101" pitchFamily="50" charset="-127"/>
              </a:defRPr>
            </a:lvl2pPr>
            <a:lvl3pPr marL="1143000" indent="-228600" eaLnBrk="0" hangingPunct="0">
              <a:spcBef>
                <a:spcPct val="20000"/>
              </a:spcBef>
              <a:buChar char="•"/>
              <a:defRPr kumimoji="1" sz="2400">
                <a:solidFill>
                  <a:schemeClr val="tx1"/>
                </a:solidFill>
                <a:latin typeface="굴림" panose="020B0600000101010101" pitchFamily="50" charset="-127"/>
                <a:ea typeface="굴림" panose="020B0600000101010101" pitchFamily="50" charset="-127"/>
              </a:defRPr>
            </a:lvl3pPr>
            <a:lvl4pPr marL="1600200" indent="-228600" eaLnBrk="0" hangingPunct="0">
              <a:spcBef>
                <a:spcPct val="20000"/>
              </a:spcBef>
              <a:buChar char="–"/>
              <a:defRPr kumimoji="1" sz="2000">
                <a:solidFill>
                  <a:schemeClr val="tx1"/>
                </a:solidFill>
                <a:latin typeface="굴림" panose="020B0600000101010101" pitchFamily="50" charset="-127"/>
                <a:ea typeface="굴림" panose="020B0600000101010101" pitchFamily="50" charset="-127"/>
              </a:defRPr>
            </a:lvl4pPr>
            <a:lvl5pPr marL="2057400" indent="-228600" eaLnBrk="0" hangingPunct="0">
              <a:spcBef>
                <a:spcPct val="20000"/>
              </a:spcBef>
              <a:buChar char="»"/>
              <a:defRPr kumimoji="1" sz="2000">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20000"/>
              </a:spcBef>
              <a:spcAft>
                <a:spcPct val="0"/>
              </a:spcAft>
              <a:buChar char="»"/>
              <a:defRPr kumimoji="1" sz="2000">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20000"/>
              </a:spcBef>
              <a:spcAft>
                <a:spcPct val="0"/>
              </a:spcAft>
              <a:buChar char="»"/>
              <a:defRPr kumimoji="1" sz="2000">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20000"/>
              </a:spcBef>
              <a:spcAft>
                <a:spcPct val="0"/>
              </a:spcAft>
              <a:buChar char="»"/>
              <a:defRPr kumimoji="1" sz="2000">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20000"/>
              </a:spcBef>
              <a:spcAft>
                <a:spcPct val="0"/>
              </a:spcAft>
              <a:buChar char="»"/>
              <a:defRPr kumimoji="1" sz="2000">
                <a:solidFill>
                  <a:schemeClr val="tx1"/>
                </a:solidFill>
                <a:latin typeface="굴림" panose="020B0600000101010101" pitchFamily="50" charset="-127"/>
                <a:ea typeface="굴림" panose="020B0600000101010101" pitchFamily="50" charset="-127"/>
              </a:defRPr>
            </a:lvl9pPr>
          </a:lstStyle>
          <a:p>
            <a:pPr marL="198000" indent="-198000" eaLnBrk="1" latinLnBrk="0" hangingPunct="1">
              <a:spcBef>
                <a:spcPct val="0"/>
              </a:spcBef>
              <a:buFontTx/>
              <a:buNone/>
            </a:pPr>
            <a:r>
              <a:rPr lang="vi-VN" sz="900" dirty="0">
                <a:latin typeface="Arial" panose="020B0600000101010101" pitchFamily="50" charset="-127"/>
                <a:ea typeface="돋움" panose="020B0600000101010101" pitchFamily="50" charset="-127"/>
              </a:rPr>
              <a:t>48. Cấu trúc nào của bộ truyền động quay không phải là loại piston?</a:t>
            </a:r>
          </a:p>
          <a:p>
            <a:pPr eaLnBrk="1" latinLnBrk="0" hangingPunct="1">
              <a:spcBef>
                <a:spcPct val="0"/>
              </a:spcBef>
              <a:buFontTx/>
              <a:buNone/>
            </a:pPr>
            <a:r>
              <a:rPr lang="vi-VN" sz="900" dirty="0">
                <a:latin typeface="Arial" panose="020B0600000101010101" pitchFamily="50" charset="-127"/>
                <a:ea typeface="돋움" panose="020B0600000101010101" pitchFamily="50" charset="-127"/>
              </a:rPr>
              <a:t> </a:t>
            </a:r>
          </a:p>
          <a:p>
            <a:pPr eaLnBrk="1" latinLnBrk="0" hangingPunct="1">
              <a:spcBef>
                <a:spcPct val="0"/>
              </a:spcBef>
              <a:buFontTx/>
              <a:buNone/>
            </a:pPr>
            <a:r>
              <a:rPr lang="vi-VN" sz="900" dirty="0">
                <a:latin typeface="Arial" panose="020B0600000101010101" pitchFamily="50" charset="-127"/>
                <a:ea typeface="돋움" panose="020B0600000101010101" pitchFamily="50" charset="-127"/>
              </a:rPr>
              <a:t>① Thiết bị truyền động kiểu cánh gạt (vane)</a:t>
            </a:r>
          </a:p>
          <a:p>
            <a:pPr eaLnBrk="1" latinLnBrk="0" hangingPunct="1">
              <a:spcBef>
                <a:spcPct val="0"/>
              </a:spcBef>
              <a:buFontTx/>
              <a:buNone/>
            </a:pPr>
            <a:r>
              <a:rPr lang="vi-VN" sz="900" dirty="0">
                <a:latin typeface="Arial" panose="020B0600000101010101" pitchFamily="50" charset="-127"/>
                <a:ea typeface="돋움" panose="020B0600000101010101" pitchFamily="50" charset="-127"/>
              </a:rPr>
              <a:t>② Thiết bị truyền động tay quay (crank)    </a:t>
            </a:r>
          </a:p>
          <a:p>
            <a:pPr eaLnBrk="1" latinLnBrk="0" hangingPunct="1">
              <a:spcBef>
                <a:spcPct val="0"/>
              </a:spcBef>
              <a:buFontTx/>
              <a:buNone/>
            </a:pPr>
            <a:r>
              <a:rPr lang="vi-VN" sz="900" dirty="0">
                <a:latin typeface="Arial" panose="020B0600000101010101" pitchFamily="50" charset="-127"/>
                <a:ea typeface="돋움" panose="020B0600000101010101" pitchFamily="50" charset="-127"/>
              </a:rPr>
              <a:t>③ Thiết bị truyền động kiểu yoke</a:t>
            </a:r>
          </a:p>
          <a:p>
            <a:pPr eaLnBrk="1" latinLnBrk="0" hangingPunct="1">
              <a:spcBef>
                <a:spcPct val="0"/>
              </a:spcBef>
              <a:buFontTx/>
              <a:buNone/>
            </a:pPr>
            <a:r>
              <a:rPr lang="vi-VN" sz="900" dirty="0">
                <a:latin typeface="Arial" panose="020B0600000101010101" pitchFamily="50" charset="-127"/>
                <a:ea typeface="돋움" panose="020B0600000101010101" pitchFamily="50" charset="-127"/>
              </a:rPr>
              <a:t>④ Thiết bị truyền động quay Rack-Pinion</a:t>
            </a:r>
          </a:p>
          <a:p>
            <a:pPr eaLnBrk="1" latinLnBrk="0" hangingPunct="1">
              <a:spcBef>
                <a:spcPct val="0"/>
              </a:spcBef>
              <a:buFontTx/>
              <a:buNone/>
            </a:pPr>
            <a:endParaRPr lang="en-US" altLang="ko-KR" sz="900" dirty="0">
              <a:latin typeface="돋움" panose="020B0600000101010101" pitchFamily="50" charset="-127"/>
              <a:ea typeface="돋움" panose="020B0600000101010101" pitchFamily="50" charset="-127"/>
            </a:endParaRPr>
          </a:p>
          <a:p>
            <a:pPr eaLnBrk="1" latinLnBrk="0" hangingPunct="1">
              <a:spcBef>
                <a:spcPct val="0"/>
              </a:spcBef>
              <a:buFontTx/>
              <a:buNone/>
            </a:pPr>
            <a:r>
              <a:rPr lang="vi-VN" sz="900" dirty="0">
                <a:latin typeface="Arial" panose="020B0600000101010101" pitchFamily="50" charset="-127"/>
                <a:ea typeface="돋움" panose="020B0600000101010101" pitchFamily="50" charset="-127"/>
              </a:rPr>
              <a:t>49. Loại van nào đúng với hình khí nén sau đây?</a:t>
            </a:r>
          </a:p>
          <a:p>
            <a:pPr eaLnBrk="1" latinLnBrk="0" hangingPunct="1">
              <a:spcBef>
                <a:spcPct val="0"/>
              </a:spcBef>
              <a:buFontTx/>
              <a:buNone/>
            </a:pPr>
            <a:r>
              <a:rPr lang="vi-VN" sz="900" dirty="0">
                <a:latin typeface="Arial" panose="020B0600000101010101" pitchFamily="50" charset="-127"/>
                <a:ea typeface="돋움" panose="020B0600000101010101" pitchFamily="50" charset="-127"/>
              </a:rPr>
              <a:t> </a:t>
            </a:r>
          </a:p>
          <a:p>
            <a:pPr eaLnBrk="1" latinLnBrk="0" hangingPunct="1">
              <a:spcBef>
                <a:spcPct val="0"/>
              </a:spcBef>
              <a:buFontTx/>
              <a:buNone/>
            </a:pPr>
            <a:r>
              <a:rPr lang="vi-VN" sz="900" dirty="0">
                <a:latin typeface="Arial" panose="020B0600000101010101" pitchFamily="50" charset="-127"/>
                <a:ea typeface="돋움" panose="020B0600000101010101" pitchFamily="50" charset="-127"/>
              </a:rPr>
              <a:t>① Van tiết lưu</a:t>
            </a:r>
          </a:p>
          <a:p>
            <a:pPr eaLnBrk="1" latinLnBrk="0" hangingPunct="1">
              <a:spcBef>
                <a:spcPct val="0"/>
              </a:spcBef>
              <a:buFontTx/>
              <a:buNone/>
            </a:pPr>
            <a:r>
              <a:rPr lang="vi-VN" sz="900" dirty="0">
                <a:latin typeface="Arial" panose="020B0600000101010101" pitchFamily="50" charset="-127"/>
                <a:ea typeface="돋움" panose="020B0600000101010101" pitchFamily="50" charset="-127"/>
              </a:rPr>
              <a:t>② Van tuần tự</a:t>
            </a:r>
          </a:p>
          <a:p>
            <a:pPr eaLnBrk="1" latinLnBrk="0" hangingPunct="1">
              <a:spcBef>
                <a:spcPct val="0"/>
              </a:spcBef>
              <a:buFontTx/>
              <a:buNone/>
            </a:pPr>
            <a:r>
              <a:rPr lang="vi-VN" sz="900" dirty="0">
                <a:latin typeface="Arial" panose="020B0600000101010101" pitchFamily="50" charset="-127"/>
                <a:ea typeface="돋움" panose="020B0600000101010101" pitchFamily="50" charset="-127"/>
              </a:rPr>
              <a:t>③ Van giảm áp</a:t>
            </a:r>
          </a:p>
          <a:p>
            <a:pPr eaLnBrk="1" latinLnBrk="0" hangingPunct="1">
              <a:spcBef>
                <a:spcPct val="0"/>
              </a:spcBef>
              <a:buFontTx/>
              <a:buNone/>
            </a:pPr>
            <a:r>
              <a:rPr lang="vi-VN" sz="900" dirty="0">
                <a:latin typeface="Arial" panose="020B0600000101010101" pitchFamily="50" charset="-127"/>
                <a:ea typeface="돋움" panose="020B0600000101010101" pitchFamily="50" charset="-127"/>
              </a:rPr>
              <a:t>④ Van xả áp</a:t>
            </a:r>
          </a:p>
          <a:p>
            <a:pPr eaLnBrk="1" latinLnBrk="0" hangingPunct="1">
              <a:spcBef>
                <a:spcPct val="0"/>
              </a:spcBef>
              <a:buFontTx/>
              <a:buNone/>
            </a:pPr>
            <a:endParaRPr lang="en-US" altLang="ko-KR" sz="900" dirty="0">
              <a:latin typeface="돋움" panose="020B0600000101010101" pitchFamily="50" charset="-127"/>
              <a:ea typeface="돋움" panose="020B0600000101010101" pitchFamily="50" charset="-127"/>
            </a:endParaRPr>
          </a:p>
          <a:p>
            <a:pPr eaLnBrk="1" latinLnBrk="0" hangingPunct="1">
              <a:spcBef>
                <a:spcPct val="0"/>
              </a:spcBef>
              <a:buFontTx/>
              <a:buNone/>
            </a:pPr>
            <a:r>
              <a:rPr lang="vi-VN" sz="900" dirty="0">
                <a:latin typeface="Arial" panose="020B0600000101010101" pitchFamily="50" charset="-127"/>
                <a:ea typeface="돋움" panose="020B0600000101010101" pitchFamily="50" charset="-127"/>
              </a:rPr>
              <a:t>50. Giải thích nào đúng cho hình sau?</a:t>
            </a:r>
          </a:p>
          <a:p>
            <a:pPr eaLnBrk="1" latinLnBrk="0" hangingPunct="1">
              <a:spcBef>
                <a:spcPct val="0"/>
              </a:spcBef>
              <a:buFontTx/>
              <a:buNone/>
            </a:pPr>
            <a:endParaRPr lang="en-US" altLang="ko-KR" sz="900" dirty="0">
              <a:latin typeface="돋움" panose="020B0600000101010101" pitchFamily="50" charset="-127"/>
              <a:ea typeface="돋움" panose="020B0600000101010101" pitchFamily="50" charset="-127"/>
            </a:endParaRPr>
          </a:p>
          <a:p>
            <a:pPr eaLnBrk="1" latinLnBrk="0" hangingPunct="1">
              <a:spcBef>
                <a:spcPct val="0"/>
              </a:spcBef>
              <a:buFontTx/>
              <a:buNone/>
            </a:pPr>
            <a:endParaRPr lang="en-US" altLang="ko-KR" sz="900" dirty="0">
              <a:latin typeface="돋움" panose="020B0600000101010101" pitchFamily="50" charset="-127"/>
              <a:ea typeface="돋움" panose="020B0600000101010101" pitchFamily="50" charset="-127"/>
            </a:endParaRPr>
          </a:p>
          <a:p>
            <a:pPr eaLnBrk="1" latinLnBrk="0" hangingPunct="1">
              <a:spcBef>
                <a:spcPct val="0"/>
              </a:spcBef>
              <a:buFontTx/>
              <a:buNone/>
            </a:pPr>
            <a:endParaRPr lang="en-US" altLang="ko-KR" sz="900" dirty="0">
              <a:latin typeface="돋움" panose="020B0600000101010101" pitchFamily="50" charset="-127"/>
              <a:ea typeface="돋움" panose="020B0600000101010101" pitchFamily="50" charset="-127"/>
            </a:endParaRPr>
          </a:p>
          <a:p>
            <a:pPr eaLnBrk="1" latinLnBrk="0" hangingPunct="1">
              <a:spcBef>
                <a:spcPct val="0"/>
              </a:spcBef>
              <a:buFontTx/>
              <a:buNone/>
            </a:pPr>
            <a:endParaRPr lang="en-US" altLang="ko-KR" sz="900" dirty="0">
              <a:latin typeface="돋움" panose="020B0600000101010101" pitchFamily="50" charset="-127"/>
              <a:ea typeface="돋움" panose="020B0600000101010101" pitchFamily="50" charset="-127"/>
            </a:endParaRPr>
          </a:p>
          <a:p>
            <a:pPr marL="144000" indent="-144000" eaLnBrk="1" latinLnBrk="0" hangingPunct="1">
              <a:spcBef>
                <a:spcPct val="0"/>
              </a:spcBef>
              <a:buFontTx/>
              <a:buNone/>
            </a:pPr>
            <a:r>
              <a:rPr lang="vi-VN" sz="900" dirty="0">
                <a:latin typeface="Arial" panose="020B0600000101010101" pitchFamily="50" charset="-127"/>
                <a:ea typeface="돋움" panose="020B0600000101010101" pitchFamily="50" charset="-127"/>
              </a:rPr>
              <a:t>① Đây là van làm tăng tốc độ xi lanh bằng cách làm giảm sức cản khí thải của không khí thoát ra từ xi lanh.</a:t>
            </a:r>
          </a:p>
          <a:p>
            <a:pPr marL="144000" indent="-144000" eaLnBrk="1" latinLnBrk="0" hangingPunct="1">
              <a:spcBef>
                <a:spcPct val="0"/>
              </a:spcBef>
              <a:buFontTx/>
              <a:buNone/>
            </a:pPr>
            <a:r>
              <a:rPr lang="vi-VN" sz="900" dirty="0">
                <a:latin typeface="Arial" panose="020B0600000101010101" pitchFamily="50" charset="-127"/>
                <a:ea typeface="돋움" panose="020B0600000101010101" pitchFamily="50" charset="-127"/>
              </a:rPr>
              <a:t>② Đây là van điều khiển lưu lượng, làm thay đổi mặt cắt ngang của dòng chảy.</a:t>
            </a:r>
          </a:p>
          <a:p>
            <a:pPr marL="144000" indent="-144000" eaLnBrk="1" latinLnBrk="0" hangingPunct="1">
              <a:spcBef>
                <a:spcPct val="0"/>
              </a:spcBef>
              <a:buFontTx/>
              <a:buNone/>
            </a:pPr>
            <a:r>
              <a:rPr lang="vi-VN" sz="900" dirty="0">
                <a:latin typeface="Arial" panose="020B0600000101010101" pitchFamily="50" charset="-127"/>
                <a:ea typeface="돋움" panose="020B0600000101010101" pitchFamily="50" charset="-127"/>
              </a:rPr>
              <a:t>③ Được sử dụng như một bộ hẹn giờ cùng với bình khí nén hoặc điều tiết nguồn cung và thải khí của xi lanh khí nén.</a:t>
            </a:r>
          </a:p>
          <a:p>
            <a:pPr marL="144000" indent="-144000" eaLnBrk="1" latinLnBrk="0" hangingPunct="1">
              <a:spcBef>
                <a:spcPct val="0"/>
              </a:spcBef>
              <a:buFontTx/>
              <a:buNone/>
            </a:pPr>
            <a:r>
              <a:rPr lang="vi-VN" sz="900" dirty="0">
                <a:latin typeface="Arial" panose="020B0600000101010101" pitchFamily="50" charset="-127"/>
                <a:ea typeface="돋움" panose="020B0600000101010101" pitchFamily="50" charset="-127"/>
              </a:rPr>
              <a:t>④ Đây là van kết nối với ống xả van điện tử để kiểm soát tốc độ xi lanh.</a:t>
            </a:r>
          </a:p>
          <a:p>
            <a:pPr eaLnBrk="1" latinLnBrk="0" hangingPunct="1">
              <a:spcBef>
                <a:spcPct val="0"/>
              </a:spcBef>
              <a:buFontTx/>
              <a:buNone/>
            </a:pPr>
            <a:endParaRPr lang="en-US" altLang="ko-KR" sz="900" dirty="0">
              <a:latin typeface="돋움" panose="020B0600000101010101" pitchFamily="50" charset="-127"/>
              <a:ea typeface="돋움" panose="020B0600000101010101" pitchFamily="50" charset="-127"/>
            </a:endParaRPr>
          </a:p>
          <a:p>
            <a:pPr eaLnBrk="1" latinLnBrk="0" hangingPunct="1">
              <a:spcBef>
                <a:spcPct val="0"/>
              </a:spcBef>
              <a:buFontTx/>
              <a:buNone/>
            </a:pPr>
            <a:r>
              <a:rPr lang="vi-VN" sz="900" dirty="0">
                <a:latin typeface="Arial" panose="020B0600000101010101" pitchFamily="50" charset="-127"/>
                <a:ea typeface="돋움" panose="020B0600000101010101" pitchFamily="50" charset="-127"/>
              </a:rPr>
              <a:t>51. Đâu không phải là mô tả về phương pháp Meter - in của bộ điều khiển tốc độ?</a:t>
            </a:r>
          </a:p>
          <a:p>
            <a:pPr eaLnBrk="1" latinLnBrk="0" hangingPunct="1">
              <a:spcBef>
                <a:spcPct val="0"/>
              </a:spcBef>
              <a:buFontTx/>
              <a:buNone/>
            </a:pPr>
            <a:endParaRPr lang="en-US" altLang="ko-KR" sz="900" dirty="0">
              <a:latin typeface="돋움" panose="020B0600000101010101" pitchFamily="50" charset="-127"/>
              <a:ea typeface="돋움" panose="020B0600000101010101" pitchFamily="50" charset="-127"/>
            </a:endParaRPr>
          </a:p>
          <a:p>
            <a:pPr eaLnBrk="1" latinLnBrk="0" hangingPunct="1">
              <a:spcBef>
                <a:spcPct val="0"/>
              </a:spcBef>
              <a:buFontTx/>
              <a:buNone/>
            </a:pPr>
            <a:endParaRPr lang="en-US" altLang="ko-KR" sz="900" dirty="0">
              <a:latin typeface="돋움" panose="020B0600000101010101" pitchFamily="50" charset="-127"/>
              <a:ea typeface="돋움" panose="020B0600000101010101" pitchFamily="50" charset="-127"/>
            </a:endParaRPr>
          </a:p>
          <a:p>
            <a:pPr eaLnBrk="1" latinLnBrk="0" hangingPunct="1">
              <a:spcBef>
                <a:spcPct val="0"/>
              </a:spcBef>
              <a:buFontTx/>
              <a:buNone/>
            </a:pPr>
            <a:endParaRPr lang="en-US" altLang="ko-KR" sz="900" dirty="0">
              <a:latin typeface="돋움" panose="020B0600000101010101" pitchFamily="50" charset="-127"/>
              <a:ea typeface="돋움" panose="020B0600000101010101" pitchFamily="50" charset="-127"/>
            </a:endParaRPr>
          </a:p>
          <a:p>
            <a:pPr eaLnBrk="1" latinLnBrk="0" hangingPunct="1">
              <a:spcBef>
                <a:spcPct val="0"/>
              </a:spcBef>
              <a:buFontTx/>
              <a:buNone/>
            </a:pPr>
            <a:endParaRPr lang="en-US" altLang="ko-KR" sz="900" dirty="0">
              <a:latin typeface="돋움" panose="020B0600000101010101" pitchFamily="50" charset="-127"/>
              <a:ea typeface="돋움" panose="020B0600000101010101" pitchFamily="50" charset="-127"/>
            </a:endParaRPr>
          </a:p>
          <a:p>
            <a:pPr marL="144000" indent="-144000" eaLnBrk="1" latinLnBrk="0" hangingPunct="1">
              <a:spcBef>
                <a:spcPct val="0"/>
              </a:spcBef>
              <a:buFontTx/>
              <a:buNone/>
            </a:pPr>
            <a:r>
              <a:rPr lang="vi-VN" sz="900" dirty="0">
                <a:latin typeface="Arial" panose="020B0600000101010101" pitchFamily="50" charset="-127"/>
                <a:ea typeface="돋움" panose="020B0600000101010101" pitchFamily="50" charset="-127"/>
              </a:rPr>
              <a:t>① Do khả năng nén của không khí nên rất khó để ngăn chặn hoàn toàn sự khởi động nhanh của piston.</a:t>
            </a:r>
          </a:p>
          <a:p>
            <a:pPr marL="144000" indent="-144000" eaLnBrk="1" latinLnBrk="0" hangingPunct="1">
              <a:spcBef>
                <a:spcPct val="0"/>
              </a:spcBef>
              <a:buFontTx/>
              <a:buNone/>
            </a:pPr>
            <a:r>
              <a:rPr lang="vi-VN" sz="900" dirty="0">
                <a:latin typeface="Arial" panose="020B0600000101010101" pitchFamily="50" charset="-127"/>
                <a:ea typeface="돋움" panose="020B0600000101010101" pitchFamily="50" charset="-127"/>
              </a:rPr>
              <a:t>② Vì áp suất của ⓑ ở trạng thái dòng chảy tự do nên sẽ nhanh chóng giảm xuống mức áp suất khí quyển.</a:t>
            </a:r>
          </a:p>
          <a:p>
            <a:pPr marL="144000" indent="-144000" eaLnBrk="1" latinLnBrk="0" hangingPunct="1">
              <a:spcBef>
                <a:spcPct val="0"/>
              </a:spcBef>
              <a:buFontTx/>
              <a:buNone/>
            </a:pPr>
            <a:r>
              <a:rPr lang="vi-VN" sz="900" dirty="0">
                <a:latin typeface="Arial" panose="020B0600000101010101" pitchFamily="50" charset="-127"/>
                <a:ea typeface="돋움" panose="020B0600000101010101" pitchFamily="50" charset="-127"/>
              </a:rPr>
              <a:t>③ Vì không khí cung cấp được điều tiết nên cần có thời gian để áp suất ở phía ⓐ tăng lên.</a:t>
            </a:r>
          </a:p>
          <a:p>
            <a:pPr marL="144000" indent="-144000" eaLnBrk="1" latinLnBrk="0" hangingPunct="1">
              <a:spcBef>
                <a:spcPct val="0"/>
              </a:spcBef>
              <a:buFontTx/>
              <a:buNone/>
            </a:pPr>
            <a:r>
              <a:rPr lang="vi-VN" sz="900" dirty="0">
                <a:latin typeface="Arial" panose="020B0600000101010101" pitchFamily="50" charset="-127"/>
                <a:ea typeface="돋움" panose="020B0600000101010101" pitchFamily="50" charset="-127"/>
              </a:rPr>
              <a:t>④ Chuyển động của piston không ổn định do áp suất của ⓐ và ⓑ không cân bằng.</a:t>
            </a:r>
          </a:p>
          <a:p>
            <a:pPr eaLnBrk="1" latinLnBrk="0" hangingPunct="1">
              <a:spcBef>
                <a:spcPct val="0"/>
              </a:spcBef>
              <a:buFontTx/>
              <a:buNone/>
            </a:pPr>
            <a:endParaRPr lang="en-US" altLang="ko-KR" sz="900" dirty="0">
              <a:latin typeface="돋움" panose="020B0600000101010101" pitchFamily="50" charset="-127"/>
              <a:ea typeface="돋움" panose="020B0600000101010101" pitchFamily="50" charset="-127"/>
            </a:endParaRPr>
          </a:p>
          <a:p>
            <a:pPr marL="198000" indent="-198000" eaLnBrk="1" latinLnBrk="0" hangingPunct="1">
              <a:spcBef>
                <a:spcPct val="0"/>
              </a:spcBef>
              <a:buFontTx/>
              <a:buNone/>
            </a:pPr>
            <a:r>
              <a:rPr lang="vi-VN" sz="900" dirty="0">
                <a:latin typeface="Arial" panose="020B0600000101010101" pitchFamily="50" charset="-127"/>
                <a:ea typeface="돋움" panose="020B0600000101010101" pitchFamily="50" charset="-127"/>
              </a:rPr>
              <a:t>52. Trong số các ký hiệu khí nén của van điều khiển hướng,</a:t>
            </a:r>
            <a:r>
              <a:rPr lang="en-US" sz="900" dirty="0">
                <a:latin typeface="Arial" panose="020B0600000101010101" pitchFamily="50" charset="-127"/>
                <a:ea typeface="돋움" panose="020B0600000101010101" pitchFamily="50" charset="-127"/>
              </a:rPr>
              <a:t> </a:t>
            </a:r>
            <a:r>
              <a:rPr lang="vi-VN" sz="900" dirty="0">
                <a:latin typeface="Arial" panose="020B0600000101010101" pitchFamily="50" charset="-127"/>
                <a:ea typeface="돋움" panose="020B0600000101010101" pitchFamily="50" charset="-127"/>
              </a:rPr>
              <a:t>đường kẻ ngắn ở bên ngoài hộp hình vuông thể hiện cho điều gì? (hình mũi tên)</a:t>
            </a:r>
          </a:p>
          <a:p>
            <a:pPr eaLnBrk="1" latinLnBrk="0" hangingPunct="1">
              <a:spcBef>
                <a:spcPct val="0"/>
              </a:spcBef>
              <a:buFontTx/>
              <a:buNone/>
            </a:pPr>
            <a:endParaRPr lang="en-US" altLang="ko-KR" sz="900" dirty="0">
              <a:latin typeface="돋움" panose="020B0600000101010101" pitchFamily="50" charset="-127"/>
              <a:ea typeface="돋움" panose="020B0600000101010101" pitchFamily="50" charset="-127"/>
            </a:endParaRPr>
          </a:p>
          <a:p>
            <a:pPr eaLnBrk="1" latinLnBrk="0" hangingPunct="1">
              <a:spcBef>
                <a:spcPct val="0"/>
              </a:spcBef>
              <a:buFontTx/>
              <a:buNone/>
            </a:pPr>
            <a:endParaRPr lang="en-US" altLang="ko-KR" sz="900" dirty="0">
              <a:latin typeface="돋움" panose="020B0600000101010101" pitchFamily="50" charset="-127"/>
              <a:ea typeface="돋움" panose="020B0600000101010101" pitchFamily="50" charset="-127"/>
            </a:endParaRPr>
          </a:p>
          <a:p>
            <a:pPr eaLnBrk="1" latinLnBrk="0" hangingPunct="1">
              <a:spcBef>
                <a:spcPct val="0"/>
              </a:spcBef>
              <a:buFontTx/>
              <a:buNone/>
            </a:pPr>
            <a:endParaRPr lang="en-US" altLang="ko-KR" sz="900" dirty="0">
              <a:latin typeface="돋움" panose="020B0600000101010101" pitchFamily="50" charset="-127"/>
              <a:ea typeface="돋움" panose="020B0600000101010101" pitchFamily="50" charset="-127"/>
            </a:endParaRPr>
          </a:p>
          <a:p>
            <a:pPr eaLnBrk="1" latinLnBrk="0" hangingPunct="1">
              <a:spcBef>
                <a:spcPct val="0"/>
              </a:spcBef>
              <a:buFontTx/>
              <a:buNone/>
            </a:pPr>
            <a:endParaRPr lang="en-US" altLang="ko-KR" sz="900" dirty="0">
              <a:latin typeface="돋움" panose="020B0600000101010101" pitchFamily="50" charset="-127"/>
              <a:ea typeface="돋움" panose="020B0600000101010101" pitchFamily="50" charset="-127"/>
            </a:endParaRPr>
          </a:p>
          <a:p>
            <a:pPr eaLnBrk="1" latinLnBrk="0" hangingPunct="1">
              <a:spcBef>
                <a:spcPct val="0"/>
              </a:spcBef>
              <a:buFontTx/>
              <a:buNone/>
            </a:pPr>
            <a:endParaRPr lang="en-US" altLang="ko-KR" sz="900" dirty="0">
              <a:latin typeface="돋움" panose="020B0600000101010101" pitchFamily="50" charset="-127"/>
              <a:ea typeface="돋움" panose="020B0600000101010101" pitchFamily="50" charset="-127"/>
            </a:endParaRPr>
          </a:p>
          <a:p>
            <a:pPr marL="1440000" indent="-1440000" eaLnBrk="1" latinLnBrk="0" hangingPunct="1">
              <a:spcBef>
                <a:spcPct val="0"/>
              </a:spcBef>
              <a:buFontTx/>
              <a:buNone/>
            </a:pPr>
            <a:r>
              <a:rPr lang="vi-VN" sz="900" dirty="0">
                <a:latin typeface="Arial" panose="020B0600000101010101" pitchFamily="50" charset="-127"/>
                <a:ea typeface="돋움" panose="020B0600000101010101" pitchFamily="50" charset="-127"/>
              </a:rPr>
              <a:t>① Dòng chảy của chất lỏng</a:t>
            </a:r>
            <a:r>
              <a:rPr lang="en-US" sz="900" dirty="0">
                <a:latin typeface="Arial" panose="020B0600000101010101" pitchFamily="50" charset="-127"/>
                <a:ea typeface="돋움" panose="020B0600000101010101" pitchFamily="50" charset="-127"/>
              </a:rPr>
              <a:t>	</a:t>
            </a:r>
          </a:p>
          <a:p>
            <a:pPr marL="1440000" indent="-1440000" eaLnBrk="1" latinLnBrk="0" hangingPunct="1">
              <a:spcBef>
                <a:spcPct val="0"/>
              </a:spcBef>
              <a:buFontTx/>
              <a:buNone/>
            </a:pPr>
            <a:r>
              <a:rPr lang="vi-VN" sz="900" dirty="0">
                <a:latin typeface="Arial" panose="020B0600000101010101" pitchFamily="50" charset="-127"/>
                <a:ea typeface="돋움" panose="020B0600000101010101" pitchFamily="50" charset="-127"/>
              </a:rPr>
              <a:t>② Biểu thị cổng</a:t>
            </a:r>
          </a:p>
          <a:p>
            <a:pPr marL="1440000" indent="-1440000" eaLnBrk="1" latinLnBrk="0" hangingPunct="1">
              <a:spcBef>
                <a:spcPct val="0"/>
              </a:spcBef>
              <a:buFontTx/>
              <a:buNone/>
            </a:pPr>
            <a:r>
              <a:rPr lang="vi-VN" sz="900" dirty="0">
                <a:latin typeface="Arial" panose="020B0600000101010101" pitchFamily="50" charset="-127"/>
                <a:ea typeface="돋움" panose="020B0600000101010101" pitchFamily="50" charset="-127"/>
              </a:rPr>
              <a:t>③ Số switching</a:t>
            </a:r>
            <a:endParaRPr lang="en-US" sz="900" dirty="0">
              <a:latin typeface="Arial" panose="020B0600000101010101" pitchFamily="50" charset="-127"/>
              <a:ea typeface="돋움" panose="020B0600000101010101" pitchFamily="50" charset="-127"/>
            </a:endParaRPr>
          </a:p>
          <a:p>
            <a:pPr marL="1440000" indent="-1440000" eaLnBrk="1" latinLnBrk="0" hangingPunct="1">
              <a:spcBef>
                <a:spcPct val="0"/>
              </a:spcBef>
              <a:buFontTx/>
              <a:buNone/>
            </a:pPr>
            <a:r>
              <a:rPr lang="vi-VN" sz="900" dirty="0">
                <a:latin typeface="Arial" panose="020B0600000101010101" pitchFamily="50" charset="-127"/>
                <a:ea typeface="돋움" panose="020B0600000101010101" pitchFamily="50" charset="-127"/>
              </a:rPr>
              <a:t>④ Chặn dòng chảy của chất lỏng</a:t>
            </a:r>
          </a:p>
          <a:p>
            <a:pPr eaLnBrk="1" latinLnBrk="0" hangingPunct="1">
              <a:spcBef>
                <a:spcPct val="0"/>
              </a:spcBef>
              <a:buFontTx/>
              <a:buNone/>
            </a:pPr>
            <a:endParaRPr lang="en-US" altLang="ko-KR" sz="900" dirty="0">
              <a:latin typeface="돋움" panose="020B0600000101010101" pitchFamily="50" charset="-127"/>
              <a:ea typeface="돋움" panose="020B0600000101010101" pitchFamily="50" charset="-127"/>
            </a:endParaRPr>
          </a:p>
          <a:p>
            <a:pPr marL="198000" indent="-198000" eaLnBrk="1" latinLnBrk="0" hangingPunct="1">
              <a:spcBef>
                <a:spcPct val="0"/>
              </a:spcBef>
              <a:buFontTx/>
              <a:buNone/>
            </a:pPr>
            <a:r>
              <a:rPr lang="vi-VN" sz="900" dirty="0">
                <a:latin typeface="Arial" panose="020B0600000101010101" pitchFamily="50" charset="-127"/>
                <a:ea typeface="돋움" panose="020B0600000101010101" pitchFamily="50" charset="-127"/>
              </a:rPr>
              <a:t>53. Tên gọi chính xác của đế xi lanh </a:t>
            </a:r>
            <a:r>
              <a:rPr lang="en-US" sz="900" dirty="0">
                <a:latin typeface="Arial" panose="020B0600000101010101" pitchFamily="50" charset="-127"/>
                <a:ea typeface="돋움" panose="020B0600000101010101" pitchFamily="50" charset="-127"/>
              </a:rPr>
              <a:t/>
            </a:r>
            <a:br>
              <a:rPr lang="en-US" sz="900" dirty="0">
                <a:latin typeface="Arial" panose="020B0600000101010101" pitchFamily="50" charset="-127"/>
                <a:ea typeface="돋움" panose="020B0600000101010101" pitchFamily="50" charset="-127"/>
              </a:rPr>
            </a:br>
            <a:r>
              <a:rPr lang="vi-VN" sz="900" dirty="0">
                <a:latin typeface="Arial" panose="020B0600000101010101" pitchFamily="50" charset="-127"/>
                <a:ea typeface="돋움" panose="020B0600000101010101" pitchFamily="50" charset="-127"/>
              </a:rPr>
              <a:t>trong dưới là gì?</a:t>
            </a:r>
          </a:p>
          <a:p>
            <a:pPr eaLnBrk="1" latinLnBrk="0" hangingPunct="1">
              <a:spcBef>
                <a:spcPct val="0"/>
              </a:spcBef>
              <a:buFontTx/>
              <a:buNone/>
            </a:pPr>
            <a:r>
              <a:rPr lang="vi-VN" sz="900" dirty="0">
                <a:latin typeface="Arial" panose="020B0600000101010101" pitchFamily="50" charset="-127"/>
                <a:ea typeface="돋움" panose="020B0600000101010101" pitchFamily="50" charset="-127"/>
              </a:rPr>
              <a:t> </a:t>
            </a:r>
          </a:p>
          <a:p>
            <a:pPr eaLnBrk="1" latinLnBrk="0" hangingPunct="1">
              <a:spcBef>
                <a:spcPct val="0"/>
              </a:spcBef>
              <a:buFontTx/>
              <a:buNone/>
            </a:pPr>
            <a:r>
              <a:rPr lang="vi-VN" sz="900" dirty="0">
                <a:latin typeface="Arial" panose="020B0600000101010101" pitchFamily="50" charset="-127"/>
                <a:ea typeface="돋움" panose="020B0600000101010101" pitchFamily="50" charset="-127"/>
              </a:rPr>
              <a:t>① Dạng Foot</a:t>
            </a:r>
            <a:r>
              <a:rPr lang="en-US" sz="900" dirty="0">
                <a:latin typeface="Arial" panose="020B0600000101010101" pitchFamily="50" charset="-127"/>
                <a:ea typeface="돋움" panose="020B0600000101010101" pitchFamily="50" charset="-127"/>
              </a:rPr>
              <a:t>	</a:t>
            </a:r>
            <a:r>
              <a:rPr lang="vi-VN" sz="900" dirty="0">
                <a:latin typeface="Arial" panose="020B0600000101010101" pitchFamily="50" charset="-127"/>
                <a:ea typeface="돋움" panose="020B0600000101010101" pitchFamily="50" charset="-127"/>
              </a:rPr>
              <a:t>② Dạng Trunnion    </a:t>
            </a:r>
          </a:p>
          <a:p>
            <a:pPr eaLnBrk="1" latinLnBrk="0" hangingPunct="1">
              <a:spcBef>
                <a:spcPct val="0"/>
              </a:spcBef>
              <a:buFontTx/>
              <a:buNone/>
            </a:pPr>
            <a:r>
              <a:rPr lang="vi-VN" sz="900" dirty="0">
                <a:latin typeface="Arial" panose="020B0600000101010101" pitchFamily="50" charset="-127"/>
                <a:ea typeface="돋움" panose="020B0600000101010101" pitchFamily="50" charset="-127"/>
              </a:rPr>
              <a:t>③ Dạng Flange</a:t>
            </a:r>
            <a:r>
              <a:rPr lang="en-US" sz="900" dirty="0">
                <a:latin typeface="Arial" panose="020B0600000101010101" pitchFamily="50" charset="-127"/>
                <a:ea typeface="돋움" panose="020B0600000101010101" pitchFamily="50" charset="-127"/>
              </a:rPr>
              <a:t>	</a:t>
            </a:r>
            <a:r>
              <a:rPr lang="vi-VN" sz="900" dirty="0">
                <a:latin typeface="Arial" panose="020B0600000101010101" pitchFamily="50" charset="-127"/>
                <a:ea typeface="돋움" panose="020B0600000101010101" pitchFamily="50" charset="-127"/>
              </a:rPr>
              <a:t>④ Dạng Clevis</a:t>
            </a:r>
          </a:p>
          <a:p>
            <a:pPr eaLnBrk="1" latinLnBrk="0" hangingPunct="1">
              <a:spcBef>
                <a:spcPct val="0"/>
              </a:spcBef>
              <a:buFontTx/>
              <a:buNone/>
            </a:pPr>
            <a:endParaRPr lang="en-US" altLang="ko-KR" sz="900" dirty="0">
              <a:latin typeface="돋움" panose="020B0600000101010101" pitchFamily="50" charset="-127"/>
              <a:ea typeface="돋움" panose="020B0600000101010101" pitchFamily="50" charset="-127"/>
            </a:endParaRPr>
          </a:p>
          <a:p>
            <a:pPr eaLnBrk="1" latinLnBrk="0" hangingPunct="1">
              <a:spcBef>
                <a:spcPct val="0"/>
              </a:spcBef>
              <a:buFontTx/>
              <a:buNone/>
            </a:pPr>
            <a:endParaRPr lang="en-US" altLang="ko-KR" sz="900" dirty="0">
              <a:latin typeface="돋움" panose="020B0600000101010101" pitchFamily="50" charset="-127"/>
              <a:ea typeface="돋움" panose="020B0600000101010101" pitchFamily="50" charset="-127"/>
            </a:endParaRPr>
          </a:p>
        </p:txBody>
      </p:sp>
      <p:grpSp>
        <p:nvGrpSpPr>
          <p:cNvPr id="6148" name="그룹 45">
            <a:extLst>
              <a:ext uri="{FF2B5EF4-FFF2-40B4-BE49-F238E27FC236}">
                <a16:creationId xmlns:a16="http://schemas.microsoft.com/office/drawing/2014/main" id="{F186D6F6-F368-46F3-838C-A5F2A2BFF7EC}"/>
              </a:ext>
            </a:extLst>
          </p:cNvPr>
          <p:cNvGrpSpPr>
            <a:grpSpLocks/>
          </p:cNvGrpSpPr>
          <p:nvPr/>
        </p:nvGrpSpPr>
        <p:grpSpPr bwMode="auto">
          <a:xfrm>
            <a:off x="692150" y="5673080"/>
            <a:ext cx="2466975" cy="1257299"/>
            <a:chOff x="0" y="0"/>
            <a:chExt cx="2462743" cy="1250284"/>
          </a:xfrm>
        </p:grpSpPr>
        <p:pic>
          <p:nvPicPr>
            <p:cNvPr id="6170" name="그림 46">
              <a:extLst>
                <a:ext uri="{FF2B5EF4-FFF2-40B4-BE49-F238E27FC236}">
                  <a16:creationId xmlns:a16="http://schemas.microsoft.com/office/drawing/2014/main" id="{DAEC738E-DB70-48D3-A439-0E43735BA227}"/>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25997" y="713740"/>
              <a:ext cx="736746" cy="536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71" name="그림 47">
              <a:extLst>
                <a:ext uri="{FF2B5EF4-FFF2-40B4-BE49-F238E27FC236}">
                  <a16:creationId xmlns:a16="http://schemas.microsoft.com/office/drawing/2014/main" id="{12A516EF-B990-4299-BF1A-4521F9E3EBD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23266" y="722479"/>
              <a:ext cx="392204" cy="5252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72" name="그림 48">
              <a:extLst>
                <a:ext uri="{FF2B5EF4-FFF2-40B4-BE49-F238E27FC236}">
                  <a16:creationId xmlns:a16="http://schemas.microsoft.com/office/drawing/2014/main" id="{BB05AB2D-2D95-47CC-BA1C-580B9A443C37}"/>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725996" y="79938"/>
              <a:ext cx="700333" cy="580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73" name="그림 49">
              <a:extLst>
                <a:ext uri="{FF2B5EF4-FFF2-40B4-BE49-F238E27FC236}">
                  <a16:creationId xmlns:a16="http://schemas.microsoft.com/office/drawing/2014/main" id="{305F0F02-E65D-47D2-BDE3-EEDAEA083EEE}"/>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571649" cy="5617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149" name="그룹 50">
            <a:extLst>
              <a:ext uri="{FF2B5EF4-FFF2-40B4-BE49-F238E27FC236}">
                <a16:creationId xmlns:a16="http://schemas.microsoft.com/office/drawing/2014/main" id="{9C1E4B94-AED2-4E93-B30A-A1DEB3039B54}"/>
              </a:ext>
            </a:extLst>
          </p:cNvPr>
          <p:cNvGrpSpPr>
            <a:grpSpLocks/>
          </p:cNvGrpSpPr>
          <p:nvPr/>
        </p:nvGrpSpPr>
        <p:grpSpPr bwMode="auto">
          <a:xfrm>
            <a:off x="528639" y="7185249"/>
            <a:ext cx="2765425" cy="1743075"/>
            <a:chOff x="0" y="0"/>
            <a:chExt cx="2761042" cy="1746029"/>
          </a:xfrm>
        </p:grpSpPr>
        <p:pic>
          <p:nvPicPr>
            <p:cNvPr id="6161" name="Picture 251">
              <a:extLst>
                <a:ext uri="{FF2B5EF4-FFF2-40B4-BE49-F238E27FC236}">
                  <a16:creationId xmlns:a16="http://schemas.microsoft.com/office/drawing/2014/main" id="{891F9C23-7957-44CA-A5C7-6B7F854917A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5235" y="278961"/>
              <a:ext cx="2607049" cy="1160882"/>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cxnSp>
          <p:nvCxnSpPr>
            <p:cNvPr id="6162" name="직선 연결선 52">
              <a:extLst>
                <a:ext uri="{FF2B5EF4-FFF2-40B4-BE49-F238E27FC236}">
                  <a16:creationId xmlns:a16="http://schemas.microsoft.com/office/drawing/2014/main" id="{CE2554D3-CD73-467F-A9C4-7CD79B1BFE4B}"/>
                </a:ext>
              </a:extLst>
            </p:cNvPr>
            <p:cNvCxnSpPr>
              <a:cxnSpLocks noChangeShapeType="1"/>
            </p:cNvCxnSpPr>
            <p:nvPr/>
          </p:nvCxnSpPr>
          <p:spPr bwMode="auto">
            <a:xfrm>
              <a:off x="1241335" y="210721"/>
              <a:ext cx="0" cy="197953"/>
            </a:xfrm>
            <a:prstGeom prst="line">
              <a:avLst/>
            </a:prstGeom>
            <a:noFill/>
            <a:ln w="34925" algn="ctr">
              <a:solidFill>
                <a:srgbClr val="FF0000"/>
              </a:solidFill>
              <a:round/>
              <a:headEnd type="triangle"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EEECE1"/>
                    </a:outerShdw>
                  </a:effectLst>
                </a14:hiddenEffects>
              </a:ext>
            </a:extLst>
          </p:spPr>
        </p:cxnSp>
        <p:cxnSp>
          <p:nvCxnSpPr>
            <p:cNvPr id="6163" name="직선 연결선 53">
              <a:extLst>
                <a:ext uri="{FF2B5EF4-FFF2-40B4-BE49-F238E27FC236}">
                  <a16:creationId xmlns:a16="http://schemas.microsoft.com/office/drawing/2014/main" id="{5BCDB5F0-A6C9-4246-95A2-1AE0183994D1}"/>
                </a:ext>
              </a:extLst>
            </p:cNvPr>
            <p:cNvCxnSpPr>
              <a:cxnSpLocks noChangeShapeType="1"/>
            </p:cNvCxnSpPr>
            <p:nvPr/>
          </p:nvCxnSpPr>
          <p:spPr bwMode="auto">
            <a:xfrm>
              <a:off x="435378" y="1046544"/>
              <a:ext cx="89295" cy="474092"/>
            </a:xfrm>
            <a:prstGeom prst="line">
              <a:avLst/>
            </a:prstGeom>
            <a:noFill/>
            <a:ln w="31750" algn="ctr">
              <a:solidFill>
                <a:srgbClr val="FF0000"/>
              </a:solidFill>
              <a:round/>
              <a:headEnd type="oval"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EEECE1"/>
                    </a:outerShdw>
                  </a:effectLst>
                </a14:hiddenEffects>
              </a:ext>
            </a:extLst>
          </p:spPr>
        </p:cxnSp>
        <p:cxnSp>
          <p:nvCxnSpPr>
            <p:cNvPr id="6164" name="직선 연결선 54">
              <a:extLst>
                <a:ext uri="{FF2B5EF4-FFF2-40B4-BE49-F238E27FC236}">
                  <a16:creationId xmlns:a16="http://schemas.microsoft.com/office/drawing/2014/main" id="{CCF3D5AB-4C49-464B-8E91-952A15D19934}"/>
                </a:ext>
              </a:extLst>
            </p:cNvPr>
            <p:cNvCxnSpPr>
              <a:cxnSpLocks noChangeShapeType="1"/>
            </p:cNvCxnSpPr>
            <p:nvPr/>
          </p:nvCxnSpPr>
          <p:spPr bwMode="auto">
            <a:xfrm flipH="1">
              <a:off x="1331497" y="871963"/>
              <a:ext cx="3887" cy="626261"/>
            </a:xfrm>
            <a:prstGeom prst="line">
              <a:avLst/>
            </a:prstGeom>
            <a:noFill/>
            <a:ln w="31750" algn="ctr">
              <a:solidFill>
                <a:srgbClr val="FF0000"/>
              </a:solidFill>
              <a:round/>
              <a:headEnd type="oval"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EEECE1"/>
                    </a:outerShdw>
                  </a:effectLst>
                </a14:hiddenEffects>
              </a:ext>
            </a:extLst>
          </p:spPr>
        </p:cxnSp>
        <p:cxnSp>
          <p:nvCxnSpPr>
            <p:cNvPr id="6165" name="직선 연결선 55">
              <a:extLst>
                <a:ext uri="{FF2B5EF4-FFF2-40B4-BE49-F238E27FC236}">
                  <a16:creationId xmlns:a16="http://schemas.microsoft.com/office/drawing/2014/main" id="{CA658F70-2024-4906-ABE1-4C4B457DD841}"/>
                </a:ext>
              </a:extLst>
            </p:cNvPr>
            <p:cNvCxnSpPr>
              <a:cxnSpLocks noChangeShapeType="1"/>
            </p:cNvCxnSpPr>
            <p:nvPr/>
          </p:nvCxnSpPr>
          <p:spPr bwMode="auto">
            <a:xfrm>
              <a:off x="165570" y="210721"/>
              <a:ext cx="22927" cy="346210"/>
            </a:xfrm>
            <a:prstGeom prst="line">
              <a:avLst/>
            </a:prstGeom>
            <a:noFill/>
            <a:ln w="34925" algn="ctr">
              <a:solidFill>
                <a:srgbClr val="FF0000"/>
              </a:solidFill>
              <a:round/>
              <a:headEnd type="triangle"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EEECE1"/>
                    </a:outerShdw>
                  </a:effectLst>
                </a14:hiddenEffects>
              </a:ext>
            </a:extLst>
          </p:spPr>
        </p:cxnSp>
        <p:sp>
          <p:nvSpPr>
            <p:cNvPr id="6166" name="TextBox 3">
              <a:extLst>
                <a:ext uri="{FF2B5EF4-FFF2-40B4-BE49-F238E27FC236}">
                  <a16:creationId xmlns:a16="http://schemas.microsoft.com/office/drawing/2014/main" id="{87C27B22-0550-4682-AE77-B3E982E6E20A}"/>
                </a:ext>
              </a:extLst>
            </p:cNvPr>
            <p:cNvSpPr txBox="1">
              <a:spLocks noChangeArrowheads="1"/>
            </p:cNvSpPr>
            <p:nvPr/>
          </p:nvSpPr>
          <p:spPr bwMode="auto">
            <a:xfrm>
              <a:off x="0" y="0"/>
              <a:ext cx="1132970" cy="305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kumimoji="1" sz="3200">
                  <a:solidFill>
                    <a:schemeClr val="tx1"/>
                  </a:solidFill>
                  <a:latin typeface="굴림" panose="020B0600000101010101" pitchFamily="50" charset="-127"/>
                  <a:ea typeface="굴림" panose="020B0600000101010101" pitchFamily="50" charset="-127"/>
                </a:defRPr>
              </a:lvl1pPr>
              <a:lvl2pPr marL="742950" indent="-285750" eaLnBrk="0" hangingPunct="0">
                <a:spcBef>
                  <a:spcPct val="20000"/>
                </a:spcBef>
                <a:buChar char="–"/>
                <a:defRPr kumimoji="1" sz="2800">
                  <a:solidFill>
                    <a:schemeClr val="tx1"/>
                  </a:solidFill>
                  <a:latin typeface="굴림" panose="020B0600000101010101" pitchFamily="50" charset="-127"/>
                  <a:ea typeface="굴림" panose="020B0600000101010101" pitchFamily="50" charset="-127"/>
                </a:defRPr>
              </a:lvl2pPr>
              <a:lvl3pPr marL="1143000" indent="-228600" eaLnBrk="0" hangingPunct="0">
                <a:spcBef>
                  <a:spcPct val="20000"/>
                </a:spcBef>
                <a:buChar char="•"/>
                <a:defRPr kumimoji="1" sz="2400">
                  <a:solidFill>
                    <a:schemeClr val="tx1"/>
                  </a:solidFill>
                  <a:latin typeface="굴림" panose="020B0600000101010101" pitchFamily="50" charset="-127"/>
                  <a:ea typeface="굴림" panose="020B0600000101010101" pitchFamily="50" charset="-127"/>
                </a:defRPr>
              </a:lvl3pPr>
              <a:lvl4pPr marL="1600200" indent="-228600" eaLnBrk="0" hangingPunct="0">
                <a:spcBef>
                  <a:spcPct val="20000"/>
                </a:spcBef>
                <a:buChar char="–"/>
                <a:defRPr kumimoji="1" sz="2000">
                  <a:solidFill>
                    <a:schemeClr val="tx1"/>
                  </a:solidFill>
                  <a:latin typeface="굴림" panose="020B0600000101010101" pitchFamily="50" charset="-127"/>
                  <a:ea typeface="굴림" panose="020B0600000101010101" pitchFamily="50" charset="-127"/>
                </a:defRPr>
              </a:lvl4pPr>
              <a:lvl5pPr marL="2057400" indent="-228600" eaLnBrk="0" hangingPunct="0">
                <a:spcBef>
                  <a:spcPct val="20000"/>
                </a:spcBef>
                <a:buChar char="»"/>
                <a:defRPr kumimoji="1" sz="2000">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20000"/>
                </a:spcBef>
                <a:spcAft>
                  <a:spcPct val="0"/>
                </a:spcAft>
                <a:buChar char="»"/>
                <a:defRPr kumimoji="1" sz="2000">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20000"/>
                </a:spcBef>
                <a:spcAft>
                  <a:spcPct val="0"/>
                </a:spcAft>
                <a:buChar char="»"/>
                <a:defRPr kumimoji="1" sz="2000">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20000"/>
                </a:spcBef>
                <a:spcAft>
                  <a:spcPct val="0"/>
                </a:spcAft>
                <a:buChar char="»"/>
                <a:defRPr kumimoji="1" sz="2000">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20000"/>
                </a:spcBef>
                <a:spcAft>
                  <a:spcPct val="0"/>
                </a:spcAft>
                <a:buChar char="»"/>
                <a:defRPr kumimoji="1" sz="2000">
                  <a:solidFill>
                    <a:schemeClr val="tx1"/>
                  </a:solidFill>
                  <a:latin typeface="굴림" panose="020B0600000101010101" pitchFamily="50" charset="-127"/>
                  <a:ea typeface="굴림" panose="020B0600000101010101" pitchFamily="50" charset="-127"/>
                </a:defRPr>
              </a:lvl9pPr>
            </a:lstStyle>
            <a:p>
              <a:pPr eaLnBrk="1" latinLnBrk="0" hangingPunct="1">
                <a:spcBef>
                  <a:spcPct val="0"/>
                </a:spcBef>
                <a:buFontTx/>
                <a:buNone/>
              </a:pPr>
              <a:r>
                <a:rPr lang="vi-VN" sz="900" dirty="0">
                  <a:latin typeface="Arial" panose="020B0600000101010101" pitchFamily="50" charset="-127"/>
                  <a:ea typeface="돋움" panose="020B0600000101010101" pitchFamily="50" charset="-127"/>
                </a:rPr>
                <a:t>① Nắp đậy </a:t>
              </a:r>
              <a:r>
                <a:rPr lang="en-US" sz="900" dirty="0">
                  <a:latin typeface="Arial" panose="020B0600000101010101" pitchFamily="50" charset="-127"/>
                  <a:ea typeface="돋움" panose="020B0600000101010101" pitchFamily="50" charset="-127"/>
                </a:rPr>
                <a:t/>
              </a:r>
              <a:br>
                <a:rPr lang="en-US" sz="900" dirty="0">
                  <a:latin typeface="Arial" panose="020B0600000101010101" pitchFamily="50" charset="-127"/>
                  <a:ea typeface="돋움" panose="020B0600000101010101" pitchFamily="50" charset="-127"/>
                </a:rPr>
              </a:br>
              <a:r>
                <a:rPr lang="en-US" sz="900" dirty="0">
                  <a:latin typeface="Arial" panose="020B0600000101010101" pitchFamily="50" charset="-127"/>
                  <a:ea typeface="돋움" panose="020B0600000101010101" pitchFamily="50" charset="-127"/>
                </a:rPr>
                <a:t>    </a:t>
              </a:r>
              <a:r>
                <a:rPr lang="vi-VN" sz="900" dirty="0">
                  <a:latin typeface="Arial" panose="020B0600000101010101" pitchFamily="50" charset="-127"/>
                  <a:ea typeface="돋움" panose="020B0600000101010101" pitchFamily="50" charset="-127"/>
                </a:rPr>
                <a:t>(Head cover)</a:t>
              </a:r>
            </a:p>
          </p:txBody>
        </p:sp>
        <p:sp>
          <p:nvSpPr>
            <p:cNvPr id="6167" name="TextBox 3">
              <a:extLst>
                <a:ext uri="{FF2B5EF4-FFF2-40B4-BE49-F238E27FC236}">
                  <a16:creationId xmlns:a16="http://schemas.microsoft.com/office/drawing/2014/main" id="{7B6BEEC0-3668-4E54-BD17-EF545AE5E460}"/>
                </a:ext>
              </a:extLst>
            </p:cNvPr>
            <p:cNvSpPr txBox="1">
              <a:spLocks noChangeArrowheads="1"/>
            </p:cNvSpPr>
            <p:nvPr/>
          </p:nvSpPr>
          <p:spPr bwMode="auto">
            <a:xfrm>
              <a:off x="1107651" y="0"/>
              <a:ext cx="1653391" cy="2789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kumimoji="1" sz="3200">
                  <a:solidFill>
                    <a:schemeClr val="tx1"/>
                  </a:solidFill>
                  <a:latin typeface="굴림" panose="020B0600000101010101" pitchFamily="50" charset="-127"/>
                  <a:ea typeface="굴림" panose="020B0600000101010101" pitchFamily="50" charset="-127"/>
                </a:defRPr>
              </a:lvl1pPr>
              <a:lvl2pPr marL="742950" indent="-285750" eaLnBrk="0" hangingPunct="0">
                <a:spcBef>
                  <a:spcPct val="20000"/>
                </a:spcBef>
                <a:buChar char="–"/>
                <a:defRPr kumimoji="1" sz="2800">
                  <a:solidFill>
                    <a:schemeClr val="tx1"/>
                  </a:solidFill>
                  <a:latin typeface="굴림" panose="020B0600000101010101" pitchFamily="50" charset="-127"/>
                  <a:ea typeface="굴림" panose="020B0600000101010101" pitchFamily="50" charset="-127"/>
                </a:defRPr>
              </a:lvl2pPr>
              <a:lvl3pPr marL="1143000" indent="-228600" eaLnBrk="0" hangingPunct="0">
                <a:spcBef>
                  <a:spcPct val="20000"/>
                </a:spcBef>
                <a:buChar char="•"/>
                <a:defRPr kumimoji="1" sz="2400">
                  <a:solidFill>
                    <a:schemeClr val="tx1"/>
                  </a:solidFill>
                  <a:latin typeface="굴림" panose="020B0600000101010101" pitchFamily="50" charset="-127"/>
                  <a:ea typeface="굴림" panose="020B0600000101010101" pitchFamily="50" charset="-127"/>
                </a:defRPr>
              </a:lvl3pPr>
              <a:lvl4pPr marL="1600200" indent="-228600" eaLnBrk="0" hangingPunct="0">
                <a:spcBef>
                  <a:spcPct val="20000"/>
                </a:spcBef>
                <a:buChar char="–"/>
                <a:defRPr kumimoji="1" sz="2000">
                  <a:solidFill>
                    <a:schemeClr val="tx1"/>
                  </a:solidFill>
                  <a:latin typeface="굴림" panose="020B0600000101010101" pitchFamily="50" charset="-127"/>
                  <a:ea typeface="굴림" panose="020B0600000101010101" pitchFamily="50" charset="-127"/>
                </a:defRPr>
              </a:lvl4pPr>
              <a:lvl5pPr marL="2057400" indent="-228600" eaLnBrk="0" hangingPunct="0">
                <a:spcBef>
                  <a:spcPct val="20000"/>
                </a:spcBef>
                <a:buChar char="»"/>
                <a:defRPr kumimoji="1" sz="2000">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20000"/>
                </a:spcBef>
                <a:spcAft>
                  <a:spcPct val="0"/>
                </a:spcAft>
                <a:buChar char="»"/>
                <a:defRPr kumimoji="1" sz="2000">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20000"/>
                </a:spcBef>
                <a:spcAft>
                  <a:spcPct val="0"/>
                </a:spcAft>
                <a:buChar char="»"/>
                <a:defRPr kumimoji="1" sz="2000">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20000"/>
                </a:spcBef>
                <a:spcAft>
                  <a:spcPct val="0"/>
                </a:spcAft>
                <a:buChar char="»"/>
                <a:defRPr kumimoji="1" sz="2000">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20000"/>
                </a:spcBef>
                <a:spcAft>
                  <a:spcPct val="0"/>
                </a:spcAft>
                <a:buChar char="»"/>
                <a:defRPr kumimoji="1" sz="2000">
                  <a:solidFill>
                    <a:schemeClr val="tx1"/>
                  </a:solidFill>
                  <a:latin typeface="굴림" panose="020B0600000101010101" pitchFamily="50" charset="-127"/>
                  <a:ea typeface="굴림" panose="020B0600000101010101" pitchFamily="50" charset="-127"/>
                </a:defRPr>
              </a:lvl9pPr>
            </a:lstStyle>
            <a:p>
              <a:pPr eaLnBrk="1" latinLnBrk="0" hangingPunct="1">
                <a:spcBef>
                  <a:spcPct val="0"/>
                </a:spcBef>
                <a:buFontTx/>
                <a:buNone/>
              </a:pPr>
              <a:r>
                <a:rPr lang="vi-VN" sz="900" dirty="0">
                  <a:latin typeface="Arial" panose="020B0600000101010101" pitchFamily="50" charset="-127"/>
                  <a:ea typeface="돋움" panose="020B0600000101010101" pitchFamily="50" charset="-127"/>
                </a:rPr>
                <a:t>② Nắp đậy (Head cover)</a:t>
              </a:r>
            </a:p>
          </p:txBody>
        </p:sp>
        <p:sp>
          <p:nvSpPr>
            <p:cNvPr id="6168" name="TextBox 3">
              <a:extLst>
                <a:ext uri="{FF2B5EF4-FFF2-40B4-BE49-F238E27FC236}">
                  <a16:creationId xmlns:a16="http://schemas.microsoft.com/office/drawing/2014/main" id="{6E6FD0AE-AC09-434F-93E3-5EB5D1F2EA6C}"/>
                </a:ext>
              </a:extLst>
            </p:cNvPr>
            <p:cNvSpPr txBox="1">
              <a:spLocks noChangeArrowheads="1"/>
            </p:cNvSpPr>
            <p:nvPr/>
          </p:nvSpPr>
          <p:spPr bwMode="auto">
            <a:xfrm>
              <a:off x="380396" y="1459795"/>
              <a:ext cx="1077492" cy="286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kumimoji="1" sz="3200">
                  <a:solidFill>
                    <a:schemeClr val="tx1"/>
                  </a:solidFill>
                  <a:latin typeface="굴림" panose="020B0600000101010101" pitchFamily="50" charset="-127"/>
                  <a:ea typeface="굴림" panose="020B0600000101010101" pitchFamily="50" charset="-127"/>
                </a:defRPr>
              </a:lvl1pPr>
              <a:lvl2pPr marL="742950" indent="-285750" eaLnBrk="0" hangingPunct="0">
                <a:spcBef>
                  <a:spcPct val="20000"/>
                </a:spcBef>
                <a:buChar char="–"/>
                <a:defRPr kumimoji="1" sz="2800">
                  <a:solidFill>
                    <a:schemeClr val="tx1"/>
                  </a:solidFill>
                  <a:latin typeface="굴림" panose="020B0600000101010101" pitchFamily="50" charset="-127"/>
                  <a:ea typeface="굴림" panose="020B0600000101010101" pitchFamily="50" charset="-127"/>
                </a:defRPr>
              </a:lvl2pPr>
              <a:lvl3pPr marL="1143000" indent="-228600" eaLnBrk="0" hangingPunct="0">
                <a:spcBef>
                  <a:spcPct val="20000"/>
                </a:spcBef>
                <a:buChar char="•"/>
                <a:defRPr kumimoji="1" sz="2400">
                  <a:solidFill>
                    <a:schemeClr val="tx1"/>
                  </a:solidFill>
                  <a:latin typeface="굴림" panose="020B0600000101010101" pitchFamily="50" charset="-127"/>
                  <a:ea typeface="굴림" panose="020B0600000101010101" pitchFamily="50" charset="-127"/>
                </a:defRPr>
              </a:lvl3pPr>
              <a:lvl4pPr marL="1600200" indent="-228600" eaLnBrk="0" hangingPunct="0">
                <a:spcBef>
                  <a:spcPct val="20000"/>
                </a:spcBef>
                <a:buChar char="–"/>
                <a:defRPr kumimoji="1" sz="2000">
                  <a:solidFill>
                    <a:schemeClr val="tx1"/>
                  </a:solidFill>
                  <a:latin typeface="굴림" panose="020B0600000101010101" pitchFamily="50" charset="-127"/>
                  <a:ea typeface="굴림" panose="020B0600000101010101" pitchFamily="50" charset="-127"/>
                </a:defRPr>
              </a:lvl4pPr>
              <a:lvl5pPr marL="2057400" indent="-228600" eaLnBrk="0" hangingPunct="0">
                <a:spcBef>
                  <a:spcPct val="20000"/>
                </a:spcBef>
                <a:buChar char="»"/>
                <a:defRPr kumimoji="1" sz="2000">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20000"/>
                </a:spcBef>
                <a:spcAft>
                  <a:spcPct val="0"/>
                </a:spcAft>
                <a:buChar char="»"/>
                <a:defRPr kumimoji="1" sz="2000">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20000"/>
                </a:spcBef>
                <a:spcAft>
                  <a:spcPct val="0"/>
                </a:spcAft>
                <a:buChar char="»"/>
                <a:defRPr kumimoji="1" sz="2000">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20000"/>
                </a:spcBef>
                <a:spcAft>
                  <a:spcPct val="0"/>
                </a:spcAft>
                <a:buChar char="»"/>
                <a:defRPr kumimoji="1" sz="2000">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20000"/>
                </a:spcBef>
                <a:spcAft>
                  <a:spcPct val="0"/>
                </a:spcAft>
                <a:buChar char="»"/>
                <a:defRPr kumimoji="1" sz="2000">
                  <a:solidFill>
                    <a:schemeClr val="tx1"/>
                  </a:solidFill>
                  <a:latin typeface="굴림" panose="020B0600000101010101" pitchFamily="50" charset="-127"/>
                  <a:ea typeface="굴림" panose="020B0600000101010101" pitchFamily="50" charset="-127"/>
                </a:defRPr>
              </a:lvl9pPr>
            </a:lstStyle>
            <a:p>
              <a:pPr eaLnBrk="1" latinLnBrk="0" hangingPunct="1">
                <a:spcBef>
                  <a:spcPct val="0"/>
                </a:spcBef>
                <a:buFontTx/>
                <a:buNone/>
              </a:pPr>
              <a:r>
                <a:rPr lang="vi-VN" sz="900" dirty="0">
                  <a:latin typeface="Arial" panose="020B0600000101010101" pitchFamily="50" charset="-127"/>
                  <a:ea typeface="돋움" panose="020B0600000101010101" pitchFamily="50" charset="-127"/>
                </a:rPr>
                <a:t>③ Cushioning</a:t>
              </a:r>
            </a:p>
          </p:txBody>
        </p:sp>
        <p:sp>
          <p:nvSpPr>
            <p:cNvPr id="6169" name="TextBox 3">
              <a:extLst>
                <a:ext uri="{FF2B5EF4-FFF2-40B4-BE49-F238E27FC236}">
                  <a16:creationId xmlns:a16="http://schemas.microsoft.com/office/drawing/2014/main" id="{E9848B92-9371-49A2-A873-5B401BE68C0C}"/>
                </a:ext>
              </a:extLst>
            </p:cNvPr>
            <p:cNvSpPr txBox="1">
              <a:spLocks noChangeArrowheads="1"/>
            </p:cNvSpPr>
            <p:nvPr/>
          </p:nvSpPr>
          <p:spPr bwMode="auto">
            <a:xfrm>
              <a:off x="1188738" y="1450254"/>
              <a:ext cx="827362" cy="286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kumimoji="1" sz="3200">
                  <a:solidFill>
                    <a:schemeClr val="tx1"/>
                  </a:solidFill>
                  <a:latin typeface="굴림" panose="020B0600000101010101" pitchFamily="50" charset="-127"/>
                  <a:ea typeface="굴림" panose="020B0600000101010101" pitchFamily="50" charset="-127"/>
                </a:defRPr>
              </a:lvl1pPr>
              <a:lvl2pPr marL="742950" indent="-285750" eaLnBrk="0" hangingPunct="0">
                <a:spcBef>
                  <a:spcPct val="20000"/>
                </a:spcBef>
                <a:buChar char="–"/>
                <a:defRPr kumimoji="1" sz="2800">
                  <a:solidFill>
                    <a:schemeClr val="tx1"/>
                  </a:solidFill>
                  <a:latin typeface="굴림" panose="020B0600000101010101" pitchFamily="50" charset="-127"/>
                  <a:ea typeface="굴림" panose="020B0600000101010101" pitchFamily="50" charset="-127"/>
                </a:defRPr>
              </a:lvl2pPr>
              <a:lvl3pPr marL="1143000" indent="-228600" eaLnBrk="0" hangingPunct="0">
                <a:spcBef>
                  <a:spcPct val="20000"/>
                </a:spcBef>
                <a:buChar char="•"/>
                <a:defRPr kumimoji="1" sz="2400">
                  <a:solidFill>
                    <a:schemeClr val="tx1"/>
                  </a:solidFill>
                  <a:latin typeface="굴림" panose="020B0600000101010101" pitchFamily="50" charset="-127"/>
                  <a:ea typeface="굴림" panose="020B0600000101010101" pitchFamily="50" charset="-127"/>
                </a:defRPr>
              </a:lvl3pPr>
              <a:lvl4pPr marL="1600200" indent="-228600" eaLnBrk="0" hangingPunct="0">
                <a:spcBef>
                  <a:spcPct val="20000"/>
                </a:spcBef>
                <a:buChar char="–"/>
                <a:defRPr kumimoji="1" sz="2000">
                  <a:solidFill>
                    <a:schemeClr val="tx1"/>
                  </a:solidFill>
                  <a:latin typeface="굴림" panose="020B0600000101010101" pitchFamily="50" charset="-127"/>
                  <a:ea typeface="굴림" panose="020B0600000101010101" pitchFamily="50" charset="-127"/>
                </a:defRPr>
              </a:lvl4pPr>
              <a:lvl5pPr marL="2057400" indent="-228600" eaLnBrk="0" hangingPunct="0">
                <a:spcBef>
                  <a:spcPct val="20000"/>
                </a:spcBef>
                <a:buChar char="»"/>
                <a:defRPr kumimoji="1" sz="2000">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20000"/>
                </a:spcBef>
                <a:spcAft>
                  <a:spcPct val="0"/>
                </a:spcAft>
                <a:buChar char="»"/>
                <a:defRPr kumimoji="1" sz="2000">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20000"/>
                </a:spcBef>
                <a:spcAft>
                  <a:spcPct val="0"/>
                </a:spcAft>
                <a:buChar char="»"/>
                <a:defRPr kumimoji="1" sz="2000">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20000"/>
                </a:spcBef>
                <a:spcAft>
                  <a:spcPct val="0"/>
                </a:spcAft>
                <a:buChar char="»"/>
                <a:defRPr kumimoji="1" sz="2000">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20000"/>
                </a:spcBef>
                <a:spcAft>
                  <a:spcPct val="0"/>
                </a:spcAft>
                <a:buChar char="»"/>
                <a:defRPr kumimoji="1" sz="2000">
                  <a:solidFill>
                    <a:schemeClr val="tx1"/>
                  </a:solidFill>
                  <a:latin typeface="굴림" panose="020B0600000101010101" pitchFamily="50" charset="-127"/>
                  <a:ea typeface="굴림" panose="020B0600000101010101" pitchFamily="50" charset="-127"/>
                </a:defRPr>
              </a:lvl9pPr>
            </a:lstStyle>
            <a:p>
              <a:pPr eaLnBrk="1" latinLnBrk="0" hangingPunct="1">
                <a:spcBef>
                  <a:spcPct val="0"/>
                </a:spcBef>
                <a:buFontTx/>
                <a:buNone/>
              </a:pPr>
              <a:r>
                <a:rPr lang="vi-VN" sz="900" dirty="0">
                  <a:latin typeface="Arial" panose="020B0600000101010101" pitchFamily="50" charset="-127"/>
                  <a:ea typeface="돋움" panose="020B0600000101010101" pitchFamily="50" charset="-127"/>
                </a:rPr>
                <a:t>④ Piston</a:t>
              </a:r>
            </a:p>
          </p:txBody>
        </p:sp>
      </p:grpSp>
      <p:pic>
        <p:nvPicPr>
          <p:cNvPr id="6151" name="Picture 80">
            <a:extLst>
              <a:ext uri="{FF2B5EF4-FFF2-40B4-BE49-F238E27FC236}">
                <a16:creationId xmlns:a16="http://schemas.microsoft.com/office/drawing/2014/main" id="{4EAE686E-1D30-44F5-BB81-198BF454A9A6}"/>
              </a:ext>
            </a:extLst>
          </p:cNvPr>
          <p:cNvPicPr>
            <a:picLocks noChangeAspect="1" noChangeArrowheads="1"/>
          </p:cNvPicPr>
          <p:nvPr/>
        </p:nvPicPr>
        <p:blipFill>
          <a:blip r:embed="rId8" cstate="print">
            <a:lum contrast="40000"/>
            <a:extLst>
              <a:ext uri="{28A0092B-C50C-407E-A947-70E740481C1C}">
                <a14:useLocalDpi xmlns:a14="http://schemas.microsoft.com/office/drawing/2010/main" val="0"/>
              </a:ext>
            </a:extLst>
          </a:blip>
          <a:srcRect l="42229" t="37994" r="9384" b="54626"/>
          <a:stretch>
            <a:fillRect/>
          </a:stretch>
        </p:blipFill>
        <p:spPr bwMode="auto">
          <a:xfrm>
            <a:off x="4676775" y="3052531"/>
            <a:ext cx="628650" cy="44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52" name="그림 16">
            <a:extLst>
              <a:ext uri="{FF2B5EF4-FFF2-40B4-BE49-F238E27FC236}">
                <a16:creationId xmlns:a16="http://schemas.microsoft.com/office/drawing/2014/main" id="{EDF89631-64EE-4124-8199-5E72CB95A320}"/>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4548189" y="5253980"/>
            <a:ext cx="885825"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53" name="Picture 54" descr="http://www.smckorea.co.kr/homepage/data/technique/tech/html/9.jpg">
            <a:extLst>
              <a:ext uri="{FF2B5EF4-FFF2-40B4-BE49-F238E27FC236}">
                <a16:creationId xmlns:a16="http://schemas.microsoft.com/office/drawing/2014/main" id="{FDA7A40C-A7F9-423A-B9B8-94B841B9B436}"/>
              </a:ext>
            </a:extLst>
          </p:cNvPr>
          <p:cNvPicPr>
            <a:picLocks noChangeAspect="1" noChangeArrowheads="1"/>
          </p:cNvPicPr>
          <p:nvPr/>
        </p:nvPicPr>
        <p:blipFill>
          <a:blip r:embed="rId10" r:link="rId11">
            <a:extLst>
              <a:ext uri="{28A0092B-C50C-407E-A947-70E740481C1C}">
                <a14:useLocalDpi xmlns:a14="http://schemas.microsoft.com/office/drawing/2010/main" val="0"/>
              </a:ext>
            </a:extLst>
          </a:blip>
          <a:srcRect/>
          <a:stretch>
            <a:fillRect/>
          </a:stretch>
        </p:blipFill>
        <p:spPr bwMode="auto">
          <a:xfrm>
            <a:off x="5613012" y="8770566"/>
            <a:ext cx="771525" cy="790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그룹 1">
            <a:extLst>
              <a:ext uri="{FF2B5EF4-FFF2-40B4-BE49-F238E27FC236}">
                <a16:creationId xmlns:a16="http://schemas.microsoft.com/office/drawing/2014/main" id="{9210307A-93A7-4308-99A1-304DE78AFA92}"/>
              </a:ext>
            </a:extLst>
          </p:cNvPr>
          <p:cNvGrpSpPr/>
          <p:nvPr/>
        </p:nvGrpSpPr>
        <p:grpSpPr>
          <a:xfrm>
            <a:off x="4088608" y="7494436"/>
            <a:ext cx="1804987" cy="539750"/>
            <a:chOff x="4037013" y="7629525"/>
            <a:chExt cx="1804987" cy="539750"/>
          </a:xfrm>
        </p:grpSpPr>
        <p:pic>
          <p:nvPicPr>
            <p:cNvPr id="6154" name="Picture 152">
              <a:extLst>
                <a:ext uri="{FF2B5EF4-FFF2-40B4-BE49-F238E27FC236}">
                  <a16:creationId xmlns:a16="http://schemas.microsoft.com/office/drawing/2014/main" id="{782B066A-81DC-4F61-9C5A-78CD0A63F4D1}"/>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t="24310" b="55386"/>
            <a:stretch>
              <a:fillRect/>
            </a:stretch>
          </p:blipFill>
          <p:spPr bwMode="auto">
            <a:xfrm>
              <a:off x="4037013" y="7629525"/>
              <a:ext cx="738187" cy="53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6155" name="Line 156">
              <a:extLst>
                <a:ext uri="{FF2B5EF4-FFF2-40B4-BE49-F238E27FC236}">
                  <a16:creationId xmlns:a16="http://schemas.microsoft.com/office/drawing/2014/main" id="{5FAB9473-4AC8-408A-8E32-0619A553829D}"/>
                </a:ext>
              </a:extLst>
            </p:cNvPr>
            <p:cNvSpPr>
              <a:spLocks noChangeShapeType="1"/>
            </p:cNvSpPr>
            <p:nvPr/>
          </p:nvSpPr>
          <p:spPr bwMode="auto">
            <a:xfrm flipV="1">
              <a:off x="4556125" y="7670800"/>
              <a:ext cx="215900" cy="0"/>
            </a:xfrm>
            <a:prstGeom prst="line">
              <a:avLst/>
            </a:prstGeom>
            <a:noFill/>
            <a:ln w="9525">
              <a:solidFill>
                <a:srgbClr val="FF66FF"/>
              </a:solidFill>
              <a:round/>
              <a:headEnd type="arrow" w="med" len="med"/>
              <a:tailEnd/>
            </a:ln>
            <a:extLst>
              <a:ext uri="{909E8E84-426E-40DD-AFC4-6F175D3DCCD1}">
                <a14:hiddenFill xmlns:a14="http://schemas.microsoft.com/office/drawing/2010/main">
                  <a:noFill/>
                </a14:hiddenFill>
              </a:ext>
            </a:extLst>
          </p:spPr>
          <p:txBody>
            <a:bodyPr>
              <a:spAutoFit/>
            </a:bodyPr>
            <a:lstStyle/>
            <a:p>
              <a:pPr latinLnBrk="0"/>
              <a:endParaRPr lang="ko-KR" altLang="en-US"/>
            </a:p>
          </p:txBody>
        </p:sp>
        <p:sp>
          <p:nvSpPr>
            <p:cNvPr id="6156" name="타원 1">
              <a:extLst>
                <a:ext uri="{FF2B5EF4-FFF2-40B4-BE49-F238E27FC236}">
                  <a16:creationId xmlns:a16="http://schemas.microsoft.com/office/drawing/2014/main" id="{4831276C-959D-4918-98BB-22D8BE2BCB47}"/>
                </a:ext>
              </a:extLst>
            </p:cNvPr>
            <p:cNvSpPr>
              <a:spLocks noChangeArrowheads="1"/>
            </p:cNvSpPr>
            <p:nvPr/>
          </p:nvSpPr>
          <p:spPr bwMode="auto">
            <a:xfrm>
              <a:off x="4429125" y="7629525"/>
              <a:ext cx="107950" cy="106363"/>
            </a:xfrm>
            <a:prstGeom prst="ellipse">
              <a:avLst/>
            </a:prstGeom>
            <a:noFill/>
            <a:ln w="9525" algn="ctr">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kumimoji="1" sz="3200">
                  <a:solidFill>
                    <a:schemeClr val="tx1"/>
                  </a:solidFill>
                  <a:latin typeface="굴림" panose="020B0600000101010101" pitchFamily="50" charset="-127"/>
                  <a:ea typeface="굴림" panose="020B0600000101010101" pitchFamily="50" charset="-127"/>
                </a:defRPr>
              </a:lvl1pPr>
              <a:lvl2pPr marL="742950" indent="-285750" eaLnBrk="0" hangingPunct="0">
                <a:spcBef>
                  <a:spcPct val="20000"/>
                </a:spcBef>
                <a:buChar char="–"/>
                <a:defRPr kumimoji="1" sz="2800">
                  <a:solidFill>
                    <a:schemeClr val="tx1"/>
                  </a:solidFill>
                  <a:latin typeface="굴림" panose="020B0600000101010101" pitchFamily="50" charset="-127"/>
                  <a:ea typeface="굴림" panose="020B0600000101010101" pitchFamily="50" charset="-127"/>
                </a:defRPr>
              </a:lvl2pPr>
              <a:lvl3pPr marL="1143000" indent="-228600" eaLnBrk="0" hangingPunct="0">
                <a:spcBef>
                  <a:spcPct val="20000"/>
                </a:spcBef>
                <a:buChar char="•"/>
                <a:defRPr kumimoji="1" sz="2400">
                  <a:solidFill>
                    <a:schemeClr val="tx1"/>
                  </a:solidFill>
                  <a:latin typeface="굴림" panose="020B0600000101010101" pitchFamily="50" charset="-127"/>
                  <a:ea typeface="굴림" panose="020B0600000101010101" pitchFamily="50" charset="-127"/>
                </a:defRPr>
              </a:lvl3pPr>
              <a:lvl4pPr marL="1600200" indent="-228600" eaLnBrk="0" hangingPunct="0">
                <a:spcBef>
                  <a:spcPct val="20000"/>
                </a:spcBef>
                <a:buChar char="–"/>
                <a:defRPr kumimoji="1" sz="2000">
                  <a:solidFill>
                    <a:schemeClr val="tx1"/>
                  </a:solidFill>
                  <a:latin typeface="굴림" panose="020B0600000101010101" pitchFamily="50" charset="-127"/>
                  <a:ea typeface="굴림" panose="020B0600000101010101" pitchFamily="50" charset="-127"/>
                </a:defRPr>
              </a:lvl4pPr>
              <a:lvl5pPr marL="2057400" indent="-228600" eaLnBrk="0" hangingPunct="0">
                <a:spcBef>
                  <a:spcPct val="20000"/>
                </a:spcBef>
                <a:buChar char="»"/>
                <a:defRPr kumimoji="1" sz="2000">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20000"/>
                </a:spcBef>
                <a:spcAft>
                  <a:spcPct val="0"/>
                </a:spcAft>
                <a:buChar char="»"/>
                <a:defRPr kumimoji="1" sz="2000">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20000"/>
                </a:spcBef>
                <a:spcAft>
                  <a:spcPct val="0"/>
                </a:spcAft>
                <a:buChar char="»"/>
                <a:defRPr kumimoji="1" sz="2000">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20000"/>
                </a:spcBef>
                <a:spcAft>
                  <a:spcPct val="0"/>
                </a:spcAft>
                <a:buChar char="»"/>
                <a:defRPr kumimoji="1" sz="2000">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20000"/>
                </a:spcBef>
                <a:spcAft>
                  <a:spcPct val="0"/>
                </a:spcAft>
                <a:buChar char="»"/>
                <a:defRPr kumimoji="1" sz="2000">
                  <a:solidFill>
                    <a:schemeClr val="tx1"/>
                  </a:solidFill>
                  <a:latin typeface="굴림" panose="020B0600000101010101" pitchFamily="50" charset="-127"/>
                  <a:ea typeface="굴림" panose="020B0600000101010101" pitchFamily="50" charset="-127"/>
                </a:defRPr>
              </a:lvl9pPr>
            </a:lstStyle>
            <a:p>
              <a:pPr eaLnBrk="1" latinLnBrk="0" hangingPunct="1">
                <a:spcBef>
                  <a:spcPct val="0"/>
                </a:spcBef>
                <a:buFontTx/>
                <a:buNone/>
              </a:pPr>
              <a:endParaRPr lang="ko-KR" altLang="en-US" sz="900">
                <a:latin typeface="돋움" panose="020B0600000101010101" pitchFamily="50" charset="-127"/>
                <a:ea typeface="돋움" panose="020B0600000101010101" pitchFamily="50" charset="-127"/>
              </a:endParaRPr>
            </a:p>
          </p:txBody>
        </p:sp>
        <p:pic>
          <p:nvPicPr>
            <p:cNvPr id="6157" name="그림 17">
              <a:extLst>
                <a:ext uri="{FF2B5EF4-FFF2-40B4-BE49-F238E27FC236}">
                  <a16:creationId xmlns:a16="http://schemas.microsoft.com/office/drawing/2014/main" id="{F0CF65C4-077D-417F-8788-3C33E8B7724B}"/>
                </a:ext>
              </a:extLst>
            </p:cNvPr>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4989513" y="7654925"/>
              <a:ext cx="742950" cy="48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58" name="Line 156">
              <a:extLst>
                <a:ext uri="{FF2B5EF4-FFF2-40B4-BE49-F238E27FC236}">
                  <a16:creationId xmlns:a16="http://schemas.microsoft.com/office/drawing/2014/main" id="{B61E4C0F-CF59-420C-9288-11FE7F9AD9C4}"/>
                </a:ext>
              </a:extLst>
            </p:cNvPr>
            <p:cNvSpPr>
              <a:spLocks noChangeShapeType="1"/>
            </p:cNvSpPr>
            <p:nvPr/>
          </p:nvSpPr>
          <p:spPr bwMode="auto">
            <a:xfrm flipV="1">
              <a:off x="5624513" y="7681913"/>
              <a:ext cx="217487" cy="0"/>
            </a:xfrm>
            <a:prstGeom prst="line">
              <a:avLst/>
            </a:prstGeom>
            <a:noFill/>
            <a:ln w="9525">
              <a:solidFill>
                <a:srgbClr val="FF66FF"/>
              </a:solidFill>
              <a:round/>
              <a:headEnd type="arrow" w="med" len="med"/>
              <a:tailEnd/>
            </a:ln>
            <a:extLst>
              <a:ext uri="{909E8E84-426E-40DD-AFC4-6F175D3DCCD1}">
                <a14:hiddenFill xmlns:a14="http://schemas.microsoft.com/office/drawing/2010/main">
                  <a:noFill/>
                </a14:hiddenFill>
              </a:ext>
            </a:extLst>
          </p:spPr>
          <p:txBody>
            <a:bodyPr>
              <a:spAutoFit/>
            </a:bodyPr>
            <a:lstStyle/>
            <a:p>
              <a:pPr latinLnBrk="0"/>
              <a:endParaRPr lang="ko-KR" altLang="en-US"/>
            </a:p>
          </p:txBody>
        </p:sp>
      </p:grpSp>
      <p:sp>
        <p:nvSpPr>
          <p:cNvPr id="6159" name="Line 2">
            <a:extLst>
              <a:ext uri="{FF2B5EF4-FFF2-40B4-BE49-F238E27FC236}">
                <a16:creationId xmlns:a16="http://schemas.microsoft.com/office/drawing/2014/main" id="{26ECC453-890D-4FE1-B7B8-E0822144109C}"/>
              </a:ext>
            </a:extLst>
          </p:cNvPr>
          <p:cNvSpPr>
            <a:spLocks noChangeShapeType="1"/>
          </p:cNvSpPr>
          <p:nvPr/>
        </p:nvSpPr>
        <p:spPr bwMode="auto">
          <a:xfrm>
            <a:off x="279400" y="609600"/>
            <a:ext cx="6324600" cy="0"/>
          </a:xfrm>
          <a:prstGeom prst="line">
            <a:avLst/>
          </a:prstGeom>
          <a:noFill/>
          <a:ln w="57150" cmpd="thinThick">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latinLnBrk="0"/>
            <a:endParaRPr lang="ko-KR" altLang="en-US"/>
          </a:p>
        </p:txBody>
      </p:sp>
      <p:sp>
        <p:nvSpPr>
          <p:cNvPr id="3" name="TextBox 2"/>
          <p:cNvSpPr txBox="1"/>
          <p:nvPr/>
        </p:nvSpPr>
        <p:spPr>
          <a:xfrm>
            <a:off x="3206192" y="169278"/>
            <a:ext cx="654857" cy="338554"/>
          </a:xfrm>
          <a:prstGeom prst="rect">
            <a:avLst/>
          </a:prstGeom>
          <a:noFill/>
        </p:spPr>
        <p:txBody>
          <a:bodyPr wrap="square" rtlCol="0">
            <a:spAutoFit/>
          </a:bodyPr>
          <a:lstStyle/>
          <a:p>
            <a:r>
              <a:rPr lang="vi-VN" sz="1600" smtClean="0"/>
              <a:t>Đề3</a:t>
            </a:r>
            <a:endParaRPr lang="en-US"/>
          </a:p>
        </p:txBody>
      </p:sp>
      <p:pic>
        <p:nvPicPr>
          <p:cNvPr id="31" name="Picture 75">
            <a:extLst>
              <a:ext uri="{FF2B5EF4-FFF2-40B4-BE49-F238E27FC236}">
                <a16:creationId xmlns:a16="http://schemas.microsoft.com/office/drawing/2014/main" id="{CC1DCD88-19EF-4E48-99D2-A97DC6970EA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l="38103" t="55359" r="51242" b="30975"/>
          <a:stretch>
            <a:fillRect/>
          </a:stretch>
        </p:blipFill>
        <p:spPr bwMode="auto">
          <a:xfrm rot="60000">
            <a:off x="5663423" y="2149209"/>
            <a:ext cx="866775" cy="590550"/>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lgn="ctr">
                <a:solidFill>
                  <a:srgbClr val="3333CC"/>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129898901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3">
            <a:extLst>
              <a:ext uri="{FF2B5EF4-FFF2-40B4-BE49-F238E27FC236}">
                <a16:creationId xmlns:a16="http://schemas.microsoft.com/office/drawing/2014/main" id="{F7064515-E7F3-425C-97C9-161EBEBFD7FA}"/>
              </a:ext>
            </a:extLst>
          </p:cNvPr>
          <p:cNvSpPr>
            <a:spLocks noChangeArrowheads="1"/>
          </p:cNvSpPr>
          <p:nvPr/>
        </p:nvSpPr>
        <p:spPr bwMode="auto">
          <a:xfrm>
            <a:off x="304800" y="776288"/>
            <a:ext cx="3124200" cy="890111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rIns="0"/>
          <a:lstStyle>
            <a:lvl1pPr marL="457200" indent="-457200" eaLnBrk="0" hangingPunct="0">
              <a:spcBef>
                <a:spcPct val="20000"/>
              </a:spcBef>
              <a:buChar char="•"/>
              <a:defRPr kumimoji="1" sz="3200">
                <a:solidFill>
                  <a:schemeClr val="tx1"/>
                </a:solidFill>
                <a:latin typeface="굴림" panose="020B0600000101010101" pitchFamily="50" charset="-127"/>
                <a:ea typeface="굴림" panose="020B0600000101010101" pitchFamily="50" charset="-127"/>
              </a:defRPr>
            </a:lvl1pPr>
            <a:lvl2pPr marL="742950" indent="-285750" eaLnBrk="0" hangingPunct="0">
              <a:spcBef>
                <a:spcPct val="20000"/>
              </a:spcBef>
              <a:buChar char="–"/>
              <a:defRPr kumimoji="1" sz="2800">
                <a:solidFill>
                  <a:schemeClr val="tx1"/>
                </a:solidFill>
                <a:latin typeface="굴림" panose="020B0600000101010101" pitchFamily="50" charset="-127"/>
                <a:ea typeface="굴림" panose="020B0600000101010101" pitchFamily="50" charset="-127"/>
              </a:defRPr>
            </a:lvl2pPr>
            <a:lvl3pPr marL="1143000" indent="-228600" eaLnBrk="0" hangingPunct="0">
              <a:spcBef>
                <a:spcPct val="20000"/>
              </a:spcBef>
              <a:buChar char="•"/>
              <a:defRPr kumimoji="1" sz="2400">
                <a:solidFill>
                  <a:schemeClr val="tx1"/>
                </a:solidFill>
                <a:latin typeface="굴림" panose="020B0600000101010101" pitchFamily="50" charset="-127"/>
                <a:ea typeface="굴림" panose="020B0600000101010101" pitchFamily="50" charset="-127"/>
              </a:defRPr>
            </a:lvl3pPr>
            <a:lvl4pPr marL="1600200" indent="-228600" eaLnBrk="0" hangingPunct="0">
              <a:spcBef>
                <a:spcPct val="20000"/>
              </a:spcBef>
              <a:buChar char="–"/>
              <a:defRPr kumimoji="1" sz="2000">
                <a:solidFill>
                  <a:schemeClr val="tx1"/>
                </a:solidFill>
                <a:latin typeface="굴림" panose="020B0600000101010101" pitchFamily="50" charset="-127"/>
                <a:ea typeface="굴림" panose="020B0600000101010101" pitchFamily="50" charset="-127"/>
              </a:defRPr>
            </a:lvl4pPr>
            <a:lvl5pPr marL="2057400" indent="-228600" eaLnBrk="0" hangingPunct="0">
              <a:spcBef>
                <a:spcPct val="20000"/>
              </a:spcBef>
              <a:buChar char="»"/>
              <a:defRPr kumimoji="1" sz="2000">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20000"/>
              </a:spcBef>
              <a:spcAft>
                <a:spcPct val="0"/>
              </a:spcAft>
              <a:buChar char="»"/>
              <a:defRPr kumimoji="1" sz="2000">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20000"/>
              </a:spcBef>
              <a:spcAft>
                <a:spcPct val="0"/>
              </a:spcAft>
              <a:buChar char="»"/>
              <a:defRPr kumimoji="1" sz="2000">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20000"/>
              </a:spcBef>
              <a:spcAft>
                <a:spcPct val="0"/>
              </a:spcAft>
              <a:buChar char="»"/>
              <a:defRPr kumimoji="1" sz="2000">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20000"/>
              </a:spcBef>
              <a:spcAft>
                <a:spcPct val="0"/>
              </a:spcAft>
              <a:buChar char="»"/>
              <a:defRPr kumimoji="1" sz="2000">
                <a:solidFill>
                  <a:schemeClr val="tx1"/>
                </a:solidFill>
                <a:latin typeface="굴림" panose="020B0600000101010101" pitchFamily="50" charset="-127"/>
                <a:ea typeface="굴림" panose="020B0600000101010101" pitchFamily="50" charset="-127"/>
              </a:defRPr>
            </a:lvl9pPr>
          </a:lstStyle>
          <a:p>
            <a:pPr eaLnBrk="1" latinLnBrk="0" hangingPunct="1">
              <a:spcBef>
                <a:spcPct val="0"/>
              </a:spcBef>
              <a:buFontTx/>
              <a:buNone/>
            </a:pPr>
            <a:r>
              <a:rPr lang="vi-VN" sz="900" dirty="0">
                <a:latin typeface="Arial" panose="020B0600000101010101" pitchFamily="50" charset="-127"/>
                <a:ea typeface="돋움" panose="020B0600000101010101" pitchFamily="50" charset="-127"/>
              </a:rPr>
              <a:t>54. Van poppete có đặc điểm gì?</a:t>
            </a:r>
          </a:p>
          <a:p>
            <a:pPr eaLnBrk="1" latinLnBrk="0" hangingPunct="1">
              <a:spcBef>
                <a:spcPct val="0"/>
              </a:spcBef>
              <a:buFontTx/>
              <a:buNone/>
            </a:pPr>
            <a:endParaRPr lang="en-US" altLang="ko-KR" sz="900" dirty="0">
              <a:latin typeface="돋움" panose="020B0600000101010101" pitchFamily="50" charset="-127"/>
              <a:ea typeface="돋움" panose="020B0600000101010101" pitchFamily="50" charset="-127"/>
            </a:endParaRPr>
          </a:p>
          <a:p>
            <a:pPr marL="144000" indent="-144000" eaLnBrk="1" latinLnBrk="0" hangingPunct="1">
              <a:spcBef>
                <a:spcPct val="0"/>
              </a:spcBef>
              <a:buFontTx/>
              <a:buNone/>
            </a:pPr>
            <a:r>
              <a:rPr lang="vi-VN" sz="900" dirty="0">
                <a:latin typeface="Arial" panose="020B0600000101010101" pitchFamily="50" charset="-127"/>
                <a:ea typeface="돋움" panose="020B0600000101010101" pitchFamily="50" charset="-127"/>
              </a:rPr>
              <a:t>① Phù hợp với áp suất cao hoặc van điều khiển tự động.</a:t>
            </a:r>
          </a:p>
          <a:p>
            <a:pPr marL="144000" indent="-144000" eaLnBrk="1" latinLnBrk="0" hangingPunct="1">
              <a:spcBef>
                <a:spcPct val="0"/>
              </a:spcBef>
              <a:buFontTx/>
              <a:buNone/>
            </a:pPr>
            <a:r>
              <a:rPr lang="vi-VN" sz="900" dirty="0">
                <a:latin typeface="Arial" panose="020B0600000101010101" pitchFamily="50" charset="-127"/>
                <a:ea typeface="돋움" panose="020B0600000101010101" pitchFamily="50" charset="-127"/>
              </a:rPr>
              <a:t>② Cấu trúc đơn giản và dễ dàng chế tác với độ chính xác cao.</a:t>
            </a:r>
          </a:p>
          <a:p>
            <a:pPr marL="144000" indent="-144000" eaLnBrk="1" latinLnBrk="0" hangingPunct="1">
              <a:spcBef>
                <a:spcPct val="0"/>
              </a:spcBef>
              <a:buFontTx/>
              <a:buNone/>
            </a:pPr>
            <a:r>
              <a:rPr lang="vi-VN" sz="900" dirty="0">
                <a:latin typeface="Arial" panose="020B0600000101010101" pitchFamily="50" charset="-127"/>
                <a:ea typeface="돋움" panose="020B0600000101010101" pitchFamily="50" charset="-127"/>
              </a:rPr>
              <a:t>③ Lực hoạt động của van nhỏ.</a:t>
            </a:r>
          </a:p>
          <a:p>
            <a:pPr marL="144000" indent="-144000" eaLnBrk="1" latinLnBrk="0" hangingPunct="1">
              <a:spcBef>
                <a:spcPct val="0"/>
              </a:spcBef>
              <a:buFontTx/>
              <a:buNone/>
            </a:pPr>
            <a:r>
              <a:rPr lang="vi-VN" sz="900" dirty="0">
                <a:latin typeface="Arial" panose="020B0600000101010101" pitchFamily="50" charset="-127"/>
                <a:ea typeface="돋움" panose="020B0600000101010101" pitchFamily="50" charset="-127"/>
              </a:rPr>
              <a:t>④ Khoảng cách di chuyển của bộ phận hoạt động là ngắn, tốc độ đóng/mở nhanh.</a:t>
            </a:r>
          </a:p>
          <a:p>
            <a:pPr eaLnBrk="1" latinLnBrk="0" hangingPunct="1">
              <a:spcBef>
                <a:spcPct val="0"/>
              </a:spcBef>
              <a:buFontTx/>
              <a:buNone/>
            </a:pPr>
            <a:endParaRPr lang="en-US" altLang="ko-KR" sz="900" dirty="0">
              <a:latin typeface="돋움" panose="020B0600000101010101" pitchFamily="50" charset="-127"/>
              <a:ea typeface="돋움" panose="020B0600000101010101" pitchFamily="50" charset="-127"/>
            </a:endParaRPr>
          </a:p>
          <a:p>
            <a:pPr eaLnBrk="1" latinLnBrk="0" hangingPunct="1">
              <a:spcBef>
                <a:spcPct val="0"/>
              </a:spcBef>
              <a:buFontTx/>
              <a:buNone/>
            </a:pPr>
            <a:endParaRPr lang="en-US" altLang="ko-KR" sz="900" dirty="0">
              <a:latin typeface="돋움" panose="020B0600000101010101" pitchFamily="50" charset="-127"/>
              <a:ea typeface="돋움" panose="020B0600000101010101" pitchFamily="50" charset="-127"/>
            </a:endParaRPr>
          </a:p>
          <a:p>
            <a:pPr marL="198000" indent="-198000" eaLnBrk="1" latinLnBrk="0" hangingPunct="1">
              <a:spcBef>
                <a:spcPct val="0"/>
              </a:spcBef>
              <a:buFontTx/>
              <a:buNone/>
            </a:pPr>
            <a:r>
              <a:rPr lang="vi-VN" sz="900" dirty="0">
                <a:latin typeface="Arial" panose="020B0600000101010101" pitchFamily="50" charset="-127"/>
                <a:ea typeface="돋움" panose="020B0600000101010101" pitchFamily="50" charset="-127"/>
              </a:rPr>
              <a:t>55. Khi cung cấp áp suất khác nhau tại hai đầu nhập thì áp suất của đầu ra là bao nhiêu?</a:t>
            </a:r>
          </a:p>
          <a:p>
            <a:pPr eaLnBrk="1" latinLnBrk="0" hangingPunct="1">
              <a:spcBef>
                <a:spcPct val="0"/>
              </a:spcBef>
              <a:buFontTx/>
              <a:buNone/>
            </a:pPr>
            <a:endParaRPr lang="en-US" altLang="ko-KR" sz="900" dirty="0">
              <a:latin typeface="돋움" panose="020B0600000101010101" pitchFamily="50" charset="-127"/>
              <a:ea typeface="돋움" panose="020B0600000101010101" pitchFamily="50" charset="-127"/>
            </a:endParaRPr>
          </a:p>
          <a:p>
            <a:pPr eaLnBrk="1" latinLnBrk="0" hangingPunct="1">
              <a:spcBef>
                <a:spcPct val="0"/>
              </a:spcBef>
              <a:buFontTx/>
              <a:buNone/>
            </a:pPr>
            <a:endParaRPr lang="en-US" altLang="ko-KR" sz="900" dirty="0">
              <a:latin typeface="돋움" panose="020B0600000101010101" pitchFamily="50" charset="-127"/>
              <a:ea typeface="돋움" panose="020B0600000101010101" pitchFamily="50" charset="-127"/>
            </a:endParaRPr>
          </a:p>
          <a:p>
            <a:pPr eaLnBrk="1" latinLnBrk="0" hangingPunct="1">
              <a:spcBef>
                <a:spcPct val="0"/>
              </a:spcBef>
              <a:buFontTx/>
              <a:buNone/>
            </a:pPr>
            <a:endParaRPr lang="en-US" altLang="ko-KR" sz="900" dirty="0">
              <a:latin typeface="돋움" panose="020B0600000101010101" pitchFamily="50" charset="-127"/>
              <a:ea typeface="돋움" panose="020B0600000101010101" pitchFamily="50" charset="-127"/>
            </a:endParaRPr>
          </a:p>
          <a:p>
            <a:pPr eaLnBrk="1" latinLnBrk="0" hangingPunct="1">
              <a:spcBef>
                <a:spcPct val="0"/>
              </a:spcBef>
              <a:buFontTx/>
              <a:buNone/>
            </a:pPr>
            <a:endParaRPr lang="en-US" altLang="ko-KR" sz="900" dirty="0">
              <a:latin typeface="돋움" panose="020B0600000101010101" pitchFamily="50" charset="-127"/>
              <a:ea typeface="돋움" panose="020B0600000101010101" pitchFamily="50" charset="-127"/>
            </a:endParaRPr>
          </a:p>
          <a:p>
            <a:pPr eaLnBrk="1" latinLnBrk="0" hangingPunct="1">
              <a:spcBef>
                <a:spcPct val="0"/>
              </a:spcBef>
              <a:buFontTx/>
              <a:buNone/>
            </a:pPr>
            <a:endParaRPr lang="en-US" altLang="ko-KR" sz="900" dirty="0">
              <a:latin typeface="돋움" panose="020B0600000101010101" pitchFamily="50" charset="-127"/>
              <a:ea typeface="돋움" panose="020B0600000101010101" pitchFamily="50" charset="-127"/>
            </a:endParaRPr>
          </a:p>
          <a:p>
            <a:pPr eaLnBrk="1" latinLnBrk="0" hangingPunct="1">
              <a:spcBef>
                <a:spcPct val="0"/>
              </a:spcBef>
              <a:buFontTx/>
              <a:buNone/>
            </a:pPr>
            <a:endParaRPr lang="en-US" altLang="ko-KR" sz="900" dirty="0">
              <a:latin typeface="돋움" panose="020B0600000101010101" pitchFamily="50" charset="-127"/>
              <a:ea typeface="돋움" panose="020B0600000101010101" pitchFamily="50" charset="-127"/>
            </a:endParaRPr>
          </a:p>
          <a:p>
            <a:pPr marL="1440000" indent="-1440000" eaLnBrk="1" latinLnBrk="0" hangingPunct="1">
              <a:spcBef>
                <a:spcPct val="0"/>
              </a:spcBef>
              <a:buFontTx/>
              <a:buNone/>
            </a:pPr>
            <a:r>
              <a:rPr lang="vi-VN" sz="900" dirty="0">
                <a:latin typeface="Arial" panose="020B0600000101010101" pitchFamily="50" charset="-127"/>
                <a:ea typeface="돋움" panose="020B0600000101010101" pitchFamily="50" charset="-127"/>
              </a:rPr>
              <a:t>① 9kgf/㎠</a:t>
            </a:r>
            <a:r>
              <a:rPr lang="en-US" sz="900" dirty="0">
                <a:latin typeface="Arial" panose="020B0600000101010101" pitchFamily="50" charset="-127"/>
                <a:ea typeface="돋움" panose="020B0600000101010101" pitchFamily="50" charset="-127"/>
              </a:rPr>
              <a:t>	</a:t>
            </a:r>
            <a:r>
              <a:rPr lang="vi-VN" sz="900" dirty="0">
                <a:latin typeface="Arial" panose="020B0600000101010101" pitchFamily="50" charset="-127"/>
                <a:ea typeface="돋움" panose="020B0600000101010101" pitchFamily="50" charset="-127"/>
              </a:rPr>
              <a:t>② 4kgf/㎠</a:t>
            </a:r>
          </a:p>
          <a:p>
            <a:pPr marL="1440000" indent="-1440000" eaLnBrk="1" latinLnBrk="0" hangingPunct="1">
              <a:spcBef>
                <a:spcPct val="0"/>
              </a:spcBef>
              <a:buFontTx/>
              <a:buNone/>
            </a:pPr>
            <a:r>
              <a:rPr lang="vi-VN" sz="900" dirty="0">
                <a:latin typeface="Arial" panose="020B0600000101010101" pitchFamily="50" charset="-127"/>
                <a:ea typeface="돋움" panose="020B0600000101010101" pitchFamily="50" charset="-127"/>
              </a:rPr>
              <a:t>③ 1kgf/㎠</a:t>
            </a:r>
            <a:r>
              <a:rPr lang="en-US" sz="900" dirty="0">
                <a:latin typeface="Arial" panose="020B0600000101010101" pitchFamily="50" charset="-127"/>
                <a:ea typeface="돋움" panose="020B0600000101010101" pitchFamily="50" charset="-127"/>
              </a:rPr>
              <a:t>	</a:t>
            </a:r>
            <a:r>
              <a:rPr lang="vi-VN" sz="900" dirty="0">
                <a:latin typeface="Arial" panose="020B0600000101010101" pitchFamily="50" charset="-127"/>
                <a:ea typeface="돋움" panose="020B0600000101010101" pitchFamily="50" charset="-127"/>
              </a:rPr>
              <a:t>④ 5kgf/㎠</a:t>
            </a:r>
          </a:p>
          <a:p>
            <a:pPr eaLnBrk="1" latinLnBrk="0" hangingPunct="1">
              <a:spcBef>
                <a:spcPct val="0"/>
              </a:spcBef>
              <a:buFontTx/>
              <a:buNone/>
            </a:pPr>
            <a:endParaRPr lang="en-US" altLang="ko-KR" sz="900" dirty="0">
              <a:latin typeface="돋움" panose="020B0600000101010101" pitchFamily="50" charset="-127"/>
              <a:ea typeface="돋움" panose="020B0600000101010101" pitchFamily="50" charset="-127"/>
            </a:endParaRPr>
          </a:p>
          <a:p>
            <a:pPr eaLnBrk="1" latinLnBrk="0" hangingPunct="1">
              <a:spcBef>
                <a:spcPct val="0"/>
              </a:spcBef>
              <a:buFontTx/>
              <a:buNone/>
            </a:pPr>
            <a:endParaRPr lang="en-US" altLang="ko-KR" sz="900" dirty="0">
              <a:latin typeface="돋움" panose="020B0600000101010101" pitchFamily="50" charset="-127"/>
              <a:ea typeface="돋움" panose="020B0600000101010101" pitchFamily="50" charset="-127"/>
            </a:endParaRPr>
          </a:p>
          <a:p>
            <a:pPr marL="198000" indent="-198000" eaLnBrk="1" latinLnBrk="0" hangingPunct="1">
              <a:spcBef>
                <a:spcPct val="0"/>
              </a:spcBef>
              <a:buFontTx/>
              <a:buNone/>
            </a:pPr>
            <a:r>
              <a:rPr lang="vi-VN" sz="900" dirty="0">
                <a:latin typeface="Arial" panose="020B0600000101010101" pitchFamily="50" charset="-127"/>
                <a:ea typeface="돋움" panose="020B0600000101010101" pitchFamily="50" charset="-127"/>
              </a:rPr>
              <a:t>56. Van nào cho phép dòng chảy theo một hướng nhưng chặn dòng chảy theo hướng ngược lại và được sử dụng để ngăn dòng chảy ngược?</a:t>
            </a:r>
          </a:p>
          <a:p>
            <a:pPr eaLnBrk="1" latinLnBrk="0" hangingPunct="1">
              <a:spcBef>
                <a:spcPct val="0"/>
              </a:spcBef>
              <a:buFontTx/>
              <a:buNone/>
            </a:pPr>
            <a:endParaRPr lang="en-US" altLang="ko-KR" sz="900" dirty="0">
              <a:latin typeface="돋움" panose="020B0600000101010101" pitchFamily="50" charset="-127"/>
              <a:ea typeface="돋움" panose="020B0600000101010101" pitchFamily="50" charset="-127"/>
            </a:endParaRPr>
          </a:p>
          <a:p>
            <a:pPr eaLnBrk="1" latinLnBrk="0" hangingPunct="1">
              <a:spcBef>
                <a:spcPct val="0"/>
              </a:spcBef>
              <a:buFontTx/>
              <a:buNone/>
            </a:pPr>
            <a:endParaRPr lang="en-US" altLang="ko-KR" sz="900" dirty="0">
              <a:latin typeface="돋움" panose="020B0600000101010101" pitchFamily="50" charset="-127"/>
              <a:ea typeface="돋움" panose="020B0600000101010101" pitchFamily="50" charset="-127"/>
            </a:endParaRPr>
          </a:p>
          <a:p>
            <a:pPr marL="1440000" indent="-1440000" eaLnBrk="1" latinLnBrk="0" hangingPunct="1">
              <a:spcBef>
                <a:spcPct val="0"/>
              </a:spcBef>
              <a:buFontTx/>
              <a:buNone/>
            </a:pPr>
            <a:r>
              <a:rPr lang="vi-VN" sz="900" dirty="0">
                <a:latin typeface="Arial" panose="020B0600000101010101" pitchFamily="50" charset="-127"/>
                <a:ea typeface="돋움" panose="020B0600000101010101" pitchFamily="50" charset="-127"/>
              </a:rPr>
              <a:t>①</a:t>
            </a:r>
            <a:r>
              <a:rPr lang="en-US" sz="900" dirty="0">
                <a:latin typeface="Arial" panose="020B0600000101010101" pitchFamily="50" charset="-127"/>
                <a:ea typeface="돋움" panose="020B0600000101010101" pitchFamily="50" charset="-127"/>
              </a:rPr>
              <a:t>	</a:t>
            </a:r>
            <a:r>
              <a:rPr lang="vi-VN" sz="900" dirty="0">
                <a:latin typeface="Arial" panose="020B0600000101010101" pitchFamily="50" charset="-127"/>
                <a:ea typeface="돋움" panose="020B0600000101010101" pitchFamily="50" charset="-127"/>
              </a:rPr>
              <a:t>②</a:t>
            </a:r>
          </a:p>
          <a:p>
            <a:pPr eaLnBrk="1" latinLnBrk="0" hangingPunct="1">
              <a:spcBef>
                <a:spcPct val="0"/>
              </a:spcBef>
              <a:buFontTx/>
              <a:buNone/>
            </a:pPr>
            <a:endParaRPr lang="en-US" altLang="ko-KR" sz="900" dirty="0">
              <a:latin typeface="돋움" panose="020B0600000101010101" pitchFamily="50" charset="-127"/>
              <a:ea typeface="돋움" panose="020B0600000101010101" pitchFamily="50" charset="-127"/>
            </a:endParaRPr>
          </a:p>
          <a:p>
            <a:pPr eaLnBrk="1" latinLnBrk="0" hangingPunct="1">
              <a:spcBef>
                <a:spcPct val="0"/>
              </a:spcBef>
              <a:buFontTx/>
              <a:buNone/>
            </a:pPr>
            <a:endParaRPr lang="en-US" altLang="ko-KR" sz="900" dirty="0">
              <a:latin typeface="돋움" panose="020B0600000101010101" pitchFamily="50" charset="-127"/>
              <a:ea typeface="돋움" panose="020B0600000101010101" pitchFamily="50" charset="-127"/>
            </a:endParaRPr>
          </a:p>
          <a:p>
            <a:pPr marL="1440000" indent="-1440000" eaLnBrk="1" latinLnBrk="0" hangingPunct="1">
              <a:spcBef>
                <a:spcPct val="0"/>
              </a:spcBef>
              <a:buFontTx/>
              <a:buNone/>
            </a:pPr>
            <a:r>
              <a:rPr lang="vi-VN" sz="900" dirty="0">
                <a:latin typeface="Arial" panose="020B0600000101010101" pitchFamily="50" charset="-127"/>
                <a:ea typeface="돋움" panose="020B0600000101010101" pitchFamily="50" charset="-127"/>
              </a:rPr>
              <a:t>③</a:t>
            </a:r>
            <a:r>
              <a:rPr lang="en-US" sz="900" dirty="0">
                <a:latin typeface="Arial" panose="020B0600000101010101" pitchFamily="50" charset="-127"/>
                <a:ea typeface="돋움" panose="020B0600000101010101" pitchFamily="50" charset="-127"/>
              </a:rPr>
              <a:t>	</a:t>
            </a:r>
            <a:r>
              <a:rPr lang="vi-VN" sz="900" dirty="0">
                <a:latin typeface="Arial" panose="020B0600000101010101" pitchFamily="50" charset="-127"/>
                <a:ea typeface="돋움" panose="020B0600000101010101" pitchFamily="50" charset="-127"/>
              </a:rPr>
              <a:t>④ </a:t>
            </a:r>
          </a:p>
          <a:p>
            <a:pPr eaLnBrk="1" latinLnBrk="0" hangingPunct="1">
              <a:spcBef>
                <a:spcPct val="0"/>
              </a:spcBef>
              <a:buFontTx/>
              <a:buNone/>
            </a:pPr>
            <a:endParaRPr lang="en-US" altLang="ko-KR" sz="900" dirty="0">
              <a:latin typeface="돋움" panose="020B0600000101010101" pitchFamily="50" charset="-127"/>
              <a:ea typeface="돋움" panose="020B0600000101010101" pitchFamily="50" charset="-127"/>
            </a:endParaRPr>
          </a:p>
          <a:p>
            <a:pPr eaLnBrk="1" latinLnBrk="0" hangingPunct="1">
              <a:spcBef>
                <a:spcPct val="0"/>
              </a:spcBef>
              <a:buFontTx/>
              <a:buNone/>
            </a:pPr>
            <a:endParaRPr lang="en-US" altLang="ko-KR" sz="900" dirty="0">
              <a:latin typeface="돋움" panose="020B0600000101010101" pitchFamily="50" charset="-127"/>
              <a:ea typeface="돋움" panose="020B0600000101010101" pitchFamily="50" charset="-127"/>
            </a:endParaRPr>
          </a:p>
          <a:p>
            <a:pPr eaLnBrk="1" latinLnBrk="0" hangingPunct="1">
              <a:spcBef>
                <a:spcPct val="0"/>
              </a:spcBef>
              <a:buFontTx/>
              <a:buNone/>
            </a:pPr>
            <a:endParaRPr lang="en-US" altLang="ko-KR" sz="900" dirty="0">
              <a:latin typeface="돋움" panose="020B0600000101010101" pitchFamily="50" charset="-127"/>
              <a:ea typeface="돋움" panose="020B0600000101010101" pitchFamily="50" charset="-127"/>
            </a:endParaRPr>
          </a:p>
          <a:p>
            <a:pPr marL="198000" indent="-198000" eaLnBrk="1" latinLnBrk="0" hangingPunct="1">
              <a:spcBef>
                <a:spcPct val="0"/>
              </a:spcBef>
              <a:buFontTx/>
              <a:buNone/>
            </a:pPr>
            <a:r>
              <a:rPr lang="vi-VN" sz="900" dirty="0">
                <a:latin typeface="Arial" panose="020B0600000101010101" pitchFamily="50" charset="-127"/>
                <a:ea typeface="돋움" panose="020B0600000101010101" pitchFamily="50" charset="-127"/>
              </a:rPr>
              <a:t>57. Thiết bị khí nén nào không được sử dụng với máy phun chân không khí nén?</a:t>
            </a:r>
          </a:p>
          <a:p>
            <a:pPr eaLnBrk="1" latinLnBrk="0" hangingPunct="1">
              <a:spcBef>
                <a:spcPct val="0"/>
              </a:spcBef>
              <a:buFontTx/>
              <a:buNone/>
            </a:pPr>
            <a:endParaRPr lang="en-US" altLang="ko-KR" sz="900" dirty="0">
              <a:latin typeface="돋움" panose="020B0600000101010101" pitchFamily="50" charset="-127"/>
              <a:ea typeface="돋움" panose="020B0600000101010101" pitchFamily="50" charset="-127"/>
            </a:endParaRPr>
          </a:p>
          <a:p>
            <a:pPr marL="1440000" indent="-1440000" eaLnBrk="1" latinLnBrk="0" hangingPunct="1">
              <a:spcBef>
                <a:spcPct val="0"/>
              </a:spcBef>
              <a:buFontTx/>
              <a:buNone/>
            </a:pPr>
            <a:r>
              <a:rPr lang="vi-VN" sz="900" dirty="0">
                <a:latin typeface="Arial" panose="020B0600000101010101" pitchFamily="50" charset="-127"/>
                <a:ea typeface="돋움" panose="020B0600000101010101" pitchFamily="50" charset="-127"/>
              </a:rPr>
              <a:t>① Van điện tử</a:t>
            </a:r>
            <a:r>
              <a:rPr lang="en-US" sz="900" dirty="0">
                <a:latin typeface="Arial" panose="020B0600000101010101" pitchFamily="50" charset="-127"/>
                <a:ea typeface="돋움" panose="020B0600000101010101" pitchFamily="50" charset="-127"/>
              </a:rPr>
              <a:t>	</a:t>
            </a:r>
            <a:r>
              <a:rPr lang="vi-VN" sz="900" dirty="0">
                <a:latin typeface="Arial" panose="020B0600000101010101" pitchFamily="50" charset="-127"/>
                <a:ea typeface="돋움" panose="020B0600000101010101" pitchFamily="50" charset="-127"/>
              </a:rPr>
              <a:t>② Bộ lọc</a:t>
            </a:r>
          </a:p>
          <a:p>
            <a:pPr marL="1440000" indent="-1440000" eaLnBrk="1" latinLnBrk="0" hangingPunct="1">
              <a:spcBef>
                <a:spcPct val="0"/>
              </a:spcBef>
              <a:buFontTx/>
              <a:buNone/>
            </a:pPr>
            <a:r>
              <a:rPr lang="vi-VN" sz="900" dirty="0">
                <a:latin typeface="Arial" panose="020B0600000101010101" pitchFamily="50" charset="-127"/>
                <a:ea typeface="돋움" panose="020B0600000101010101" pitchFamily="50" charset="-127"/>
              </a:rPr>
              <a:t>③ Van một chiều</a:t>
            </a:r>
            <a:r>
              <a:rPr lang="en-US" sz="900" dirty="0">
                <a:latin typeface="Arial" panose="020B0600000101010101" pitchFamily="50" charset="-127"/>
                <a:ea typeface="돋움" panose="020B0600000101010101" pitchFamily="50" charset="-127"/>
              </a:rPr>
              <a:t>	</a:t>
            </a:r>
            <a:r>
              <a:rPr lang="vi-VN" sz="900" dirty="0">
                <a:latin typeface="Arial" panose="020B0600000101010101" pitchFamily="50" charset="-127"/>
                <a:ea typeface="돋움" panose="020B0600000101010101" pitchFamily="50" charset="-127"/>
              </a:rPr>
              <a:t>④ Công tắc áp suất </a:t>
            </a:r>
          </a:p>
          <a:p>
            <a:pPr eaLnBrk="1" latinLnBrk="0" hangingPunct="1">
              <a:spcBef>
                <a:spcPct val="0"/>
              </a:spcBef>
              <a:buFontTx/>
              <a:buNone/>
            </a:pPr>
            <a:endParaRPr lang="en-US" altLang="ko-KR" sz="900" dirty="0">
              <a:latin typeface="돋움" panose="020B0600000101010101" pitchFamily="50" charset="-127"/>
              <a:ea typeface="돋움" panose="020B0600000101010101" pitchFamily="50" charset="-127"/>
            </a:endParaRPr>
          </a:p>
          <a:p>
            <a:pPr eaLnBrk="1" latinLnBrk="0" hangingPunct="1">
              <a:spcBef>
                <a:spcPct val="0"/>
              </a:spcBef>
              <a:buFontTx/>
              <a:buNone/>
            </a:pPr>
            <a:endParaRPr lang="en-US" altLang="ko-KR" sz="900" dirty="0">
              <a:latin typeface="돋움" panose="020B0600000101010101" pitchFamily="50" charset="-127"/>
              <a:ea typeface="돋움" panose="020B0600000101010101" pitchFamily="50" charset="-127"/>
            </a:endParaRPr>
          </a:p>
          <a:p>
            <a:pPr marL="198000" indent="-198000" eaLnBrk="1" latinLnBrk="0" hangingPunct="1">
              <a:spcBef>
                <a:spcPct val="0"/>
              </a:spcBef>
              <a:buFontTx/>
              <a:buNone/>
            </a:pPr>
            <a:r>
              <a:rPr lang="vi-VN" sz="900" dirty="0">
                <a:latin typeface="Arial" panose="020B0600000101010101" pitchFamily="50" charset="-127"/>
                <a:ea typeface="돋움" panose="020B0600000101010101" pitchFamily="50" charset="-127"/>
              </a:rPr>
              <a:t>58. Đâu không phải là loại công tắc phát hiện có thể phát hiện khi không tiếp xúc với vật thể phát hiện?</a:t>
            </a:r>
          </a:p>
          <a:p>
            <a:pPr eaLnBrk="1" latinLnBrk="0" hangingPunct="1">
              <a:spcBef>
                <a:spcPct val="0"/>
              </a:spcBef>
              <a:buFontTx/>
              <a:buNone/>
            </a:pPr>
            <a:endParaRPr lang="en-US" altLang="ko-KR" sz="900" dirty="0">
              <a:latin typeface="돋움" panose="020B0600000101010101" pitchFamily="50" charset="-127"/>
              <a:ea typeface="돋움" panose="020B0600000101010101" pitchFamily="50" charset="-127"/>
            </a:endParaRPr>
          </a:p>
          <a:p>
            <a:pPr marL="1440000" indent="-1440000" eaLnBrk="1" latinLnBrk="0" hangingPunct="1">
              <a:spcBef>
                <a:spcPct val="0"/>
              </a:spcBef>
              <a:buFontTx/>
              <a:buNone/>
            </a:pPr>
            <a:r>
              <a:rPr lang="vi-VN" sz="900" dirty="0">
                <a:latin typeface="Arial" panose="020B0600000101010101" pitchFamily="50" charset="-127"/>
                <a:ea typeface="돋움" panose="020B0600000101010101" pitchFamily="50" charset="-127"/>
              </a:rPr>
              <a:t>① Công tắc tiệm cận</a:t>
            </a:r>
            <a:r>
              <a:rPr lang="en-US" sz="900" dirty="0">
                <a:latin typeface="Arial" panose="020B0600000101010101" pitchFamily="50" charset="-127"/>
                <a:ea typeface="돋움" panose="020B0600000101010101" pitchFamily="50" charset="-127"/>
              </a:rPr>
              <a:t>	</a:t>
            </a:r>
            <a:r>
              <a:rPr lang="vi-VN" sz="900" dirty="0">
                <a:latin typeface="Arial" panose="020B0600000101010101" pitchFamily="50" charset="-127"/>
                <a:ea typeface="돋움" panose="020B0600000101010101" pitchFamily="50" charset="-127"/>
              </a:rPr>
              <a:t>② Công tắc hành trình</a:t>
            </a:r>
          </a:p>
          <a:p>
            <a:pPr marL="1440000" indent="-1440000" eaLnBrk="1" latinLnBrk="0" hangingPunct="1">
              <a:spcBef>
                <a:spcPct val="0"/>
              </a:spcBef>
              <a:buFontTx/>
              <a:buNone/>
            </a:pPr>
            <a:r>
              <a:rPr lang="vi-VN" sz="900" dirty="0">
                <a:latin typeface="Arial" panose="020B0600000101010101" pitchFamily="50" charset="-127"/>
                <a:ea typeface="돋움" panose="020B0600000101010101" pitchFamily="50" charset="-127"/>
              </a:rPr>
              <a:t>③ Công tắc mức siêu âm</a:t>
            </a:r>
            <a:r>
              <a:rPr lang="en-US" sz="900" dirty="0">
                <a:latin typeface="Arial" panose="020B0600000101010101" pitchFamily="50" charset="-127"/>
                <a:ea typeface="돋움" panose="020B0600000101010101" pitchFamily="50" charset="-127"/>
              </a:rPr>
              <a:t>	</a:t>
            </a:r>
            <a:r>
              <a:rPr lang="vi-VN" sz="900" dirty="0">
                <a:latin typeface="Arial" panose="020B0600000101010101" pitchFamily="50" charset="-127"/>
                <a:ea typeface="돋움" panose="020B0600000101010101" pitchFamily="50" charset="-127"/>
              </a:rPr>
              <a:t>④ Công tắc quang điện</a:t>
            </a:r>
          </a:p>
          <a:p>
            <a:pPr eaLnBrk="1" latinLnBrk="0" hangingPunct="1">
              <a:spcBef>
                <a:spcPct val="0"/>
              </a:spcBef>
              <a:buFontTx/>
              <a:buNone/>
            </a:pPr>
            <a:endParaRPr lang="en-US" altLang="ko-KR" sz="900" dirty="0">
              <a:latin typeface="돋움" panose="020B0600000101010101" pitchFamily="50" charset="-127"/>
              <a:ea typeface="돋움" panose="020B0600000101010101" pitchFamily="50" charset="-127"/>
            </a:endParaRPr>
          </a:p>
          <a:p>
            <a:pPr eaLnBrk="1" latinLnBrk="0" hangingPunct="1">
              <a:spcBef>
                <a:spcPct val="0"/>
              </a:spcBef>
              <a:buFontTx/>
              <a:buNone/>
            </a:pPr>
            <a:endParaRPr lang="en-US" altLang="ko-KR" sz="900" dirty="0">
              <a:latin typeface="돋움" panose="020B0600000101010101" pitchFamily="50" charset="-127"/>
              <a:ea typeface="돋움" panose="020B0600000101010101" pitchFamily="50" charset="-127"/>
            </a:endParaRPr>
          </a:p>
          <a:p>
            <a:pPr marL="198000" indent="-198000" eaLnBrk="1" latinLnBrk="0" hangingPunct="1">
              <a:spcBef>
                <a:spcPct val="0"/>
              </a:spcBef>
              <a:buFontTx/>
              <a:buNone/>
            </a:pPr>
            <a:r>
              <a:rPr lang="vi-VN" sz="900" dirty="0">
                <a:latin typeface="Arial" panose="020B0600000101010101" pitchFamily="50" charset="-127"/>
                <a:ea typeface="돋움" panose="020B0600000101010101" pitchFamily="50" charset="-127"/>
              </a:rPr>
              <a:t>59. Giải thích nào đúng khi nói về tính năng bộ nhớ trong các tính năng tiêu biểu của rơ le?</a:t>
            </a:r>
          </a:p>
          <a:p>
            <a:pPr eaLnBrk="1" latinLnBrk="0" hangingPunct="1">
              <a:spcBef>
                <a:spcPct val="0"/>
              </a:spcBef>
              <a:buFontTx/>
              <a:buNone/>
            </a:pPr>
            <a:endParaRPr lang="en-US" altLang="ko-KR" sz="900" dirty="0">
              <a:latin typeface="돋움" panose="020B0600000101010101" pitchFamily="50" charset="-127"/>
              <a:ea typeface="돋움" panose="020B0600000101010101" pitchFamily="50" charset="-127"/>
            </a:endParaRPr>
          </a:p>
          <a:p>
            <a:pPr marL="144000" indent="-144000" eaLnBrk="1" latinLnBrk="0" hangingPunct="1">
              <a:spcBef>
                <a:spcPct val="0"/>
              </a:spcBef>
              <a:buFontTx/>
              <a:buNone/>
            </a:pPr>
            <a:r>
              <a:rPr lang="vi-VN" sz="900" dirty="0">
                <a:latin typeface="Arial" panose="020B0600000101010101" pitchFamily="50" charset="-127"/>
                <a:ea typeface="돋움" panose="020B0600000101010101" pitchFamily="50" charset="-127"/>
              </a:rPr>
              <a:t>① Trạng thái đầu vào có thể được duy trì bởi tiếp điểm tiếp xúc của rơ le và có thể ghi nhớ tín hiệu hoạt động.</a:t>
            </a:r>
          </a:p>
          <a:p>
            <a:pPr marL="144000" indent="-144000" eaLnBrk="1" latinLnBrk="0" hangingPunct="1">
              <a:spcBef>
                <a:spcPct val="0"/>
              </a:spcBef>
              <a:buFontTx/>
              <a:buNone/>
            </a:pPr>
            <a:r>
              <a:rPr lang="vi-VN" sz="900" dirty="0">
                <a:latin typeface="Arial" panose="020B0600000101010101" pitchFamily="50" charset="-127"/>
                <a:ea typeface="돋움" panose="020B0600000101010101" pitchFamily="50" charset="-127"/>
              </a:rPr>
              <a:t>② Khi số lượng tiếp điểm đầu ra về tín hiệu đầu vào của 1 cuộn dây nhiều thì tín hiệu được phân nhánh và có thể điều khiển đồng thời một số thiết bị.</a:t>
            </a:r>
          </a:p>
          <a:p>
            <a:pPr marL="144000" indent="-144000" eaLnBrk="1" latinLnBrk="0" hangingPunct="1">
              <a:spcBef>
                <a:spcPct val="0"/>
              </a:spcBef>
              <a:buFontTx/>
              <a:buNone/>
            </a:pPr>
            <a:r>
              <a:rPr lang="vi-VN" sz="900" dirty="0">
                <a:latin typeface="Arial" panose="020B0600000101010101" pitchFamily="50" charset="-127"/>
                <a:ea typeface="돋움" panose="020B0600000101010101" pitchFamily="50" charset="-127"/>
              </a:rPr>
              <a:t>③ Khi lấy điện năng tiêu thụ của cuộn dây là đầu vào thì ở tiếp điểm đầu ra điện năng có thể tăng gấp mấy chục lần đầu vào.</a:t>
            </a:r>
          </a:p>
          <a:p>
            <a:pPr marL="144000" indent="-144000" eaLnBrk="1" latinLnBrk="0" hangingPunct="1">
              <a:spcBef>
                <a:spcPct val="0"/>
              </a:spcBef>
              <a:buFontTx/>
              <a:buNone/>
            </a:pPr>
            <a:r>
              <a:rPr lang="vi-VN" sz="900" dirty="0">
                <a:latin typeface="Arial" panose="020B0600000101010101" pitchFamily="50" charset="-127"/>
                <a:ea typeface="돋움" panose="020B0600000101010101" pitchFamily="50" charset="-127"/>
              </a:rPr>
              <a:t>④ Do phần cuộn dây và phần tiếp điểm được phân tách bằng điện nên có thể xử lý tín hiệu của các thuộc tính khác nhau.</a:t>
            </a:r>
          </a:p>
        </p:txBody>
      </p:sp>
      <p:sp>
        <p:nvSpPr>
          <p:cNvPr id="7171" name="Rectangle 4">
            <a:extLst>
              <a:ext uri="{FF2B5EF4-FFF2-40B4-BE49-F238E27FC236}">
                <a16:creationId xmlns:a16="http://schemas.microsoft.com/office/drawing/2014/main" id="{79B13D30-1CF7-4619-BCD7-5148332AD5A2}"/>
              </a:ext>
            </a:extLst>
          </p:cNvPr>
          <p:cNvSpPr>
            <a:spLocks noChangeArrowheads="1"/>
          </p:cNvSpPr>
          <p:nvPr/>
        </p:nvSpPr>
        <p:spPr bwMode="auto">
          <a:xfrm>
            <a:off x="3429000" y="776288"/>
            <a:ext cx="3124200" cy="890111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457200" indent="-457200" eaLnBrk="0" hangingPunct="0">
              <a:spcBef>
                <a:spcPct val="20000"/>
              </a:spcBef>
              <a:buChar char="•"/>
              <a:defRPr kumimoji="1" sz="3200">
                <a:solidFill>
                  <a:schemeClr val="tx1"/>
                </a:solidFill>
                <a:latin typeface="굴림" panose="020B0600000101010101" pitchFamily="50" charset="-127"/>
                <a:ea typeface="굴림" panose="020B0600000101010101" pitchFamily="50" charset="-127"/>
              </a:defRPr>
            </a:lvl1pPr>
            <a:lvl2pPr marL="742950" indent="-285750" eaLnBrk="0" hangingPunct="0">
              <a:spcBef>
                <a:spcPct val="20000"/>
              </a:spcBef>
              <a:buChar char="–"/>
              <a:defRPr kumimoji="1" sz="2800">
                <a:solidFill>
                  <a:schemeClr val="tx1"/>
                </a:solidFill>
                <a:latin typeface="굴림" panose="020B0600000101010101" pitchFamily="50" charset="-127"/>
                <a:ea typeface="굴림" panose="020B0600000101010101" pitchFamily="50" charset="-127"/>
              </a:defRPr>
            </a:lvl2pPr>
            <a:lvl3pPr marL="1143000" indent="-228600" eaLnBrk="0" hangingPunct="0">
              <a:spcBef>
                <a:spcPct val="20000"/>
              </a:spcBef>
              <a:buChar char="•"/>
              <a:defRPr kumimoji="1" sz="2400">
                <a:solidFill>
                  <a:schemeClr val="tx1"/>
                </a:solidFill>
                <a:latin typeface="굴림" panose="020B0600000101010101" pitchFamily="50" charset="-127"/>
                <a:ea typeface="굴림" panose="020B0600000101010101" pitchFamily="50" charset="-127"/>
              </a:defRPr>
            </a:lvl3pPr>
            <a:lvl4pPr marL="1600200" indent="-228600" eaLnBrk="0" hangingPunct="0">
              <a:spcBef>
                <a:spcPct val="20000"/>
              </a:spcBef>
              <a:buChar char="–"/>
              <a:defRPr kumimoji="1" sz="2000">
                <a:solidFill>
                  <a:schemeClr val="tx1"/>
                </a:solidFill>
                <a:latin typeface="굴림" panose="020B0600000101010101" pitchFamily="50" charset="-127"/>
                <a:ea typeface="굴림" panose="020B0600000101010101" pitchFamily="50" charset="-127"/>
              </a:defRPr>
            </a:lvl4pPr>
            <a:lvl5pPr marL="2057400" indent="-228600" eaLnBrk="0" hangingPunct="0">
              <a:spcBef>
                <a:spcPct val="20000"/>
              </a:spcBef>
              <a:buChar char="»"/>
              <a:defRPr kumimoji="1" sz="2000">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20000"/>
              </a:spcBef>
              <a:spcAft>
                <a:spcPct val="0"/>
              </a:spcAft>
              <a:buChar char="»"/>
              <a:defRPr kumimoji="1" sz="2000">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20000"/>
              </a:spcBef>
              <a:spcAft>
                <a:spcPct val="0"/>
              </a:spcAft>
              <a:buChar char="»"/>
              <a:defRPr kumimoji="1" sz="2000">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20000"/>
              </a:spcBef>
              <a:spcAft>
                <a:spcPct val="0"/>
              </a:spcAft>
              <a:buChar char="»"/>
              <a:defRPr kumimoji="1" sz="2000">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20000"/>
              </a:spcBef>
              <a:spcAft>
                <a:spcPct val="0"/>
              </a:spcAft>
              <a:buChar char="»"/>
              <a:defRPr kumimoji="1" sz="2000">
                <a:solidFill>
                  <a:schemeClr val="tx1"/>
                </a:solidFill>
                <a:latin typeface="굴림" panose="020B0600000101010101" pitchFamily="50" charset="-127"/>
                <a:ea typeface="굴림" panose="020B0600000101010101" pitchFamily="50" charset="-127"/>
              </a:defRPr>
            </a:lvl9pPr>
          </a:lstStyle>
          <a:p>
            <a:pPr eaLnBrk="1" latinLnBrk="0" hangingPunct="1">
              <a:spcBef>
                <a:spcPct val="0"/>
              </a:spcBef>
              <a:buFontTx/>
              <a:buNone/>
            </a:pPr>
            <a:r>
              <a:rPr lang="vi-VN" altLang="ko-KR" sz="900" dirty="0">
                <a:latin typeface="Arial" panose="020B0600000101010101" pitchFamily="50" charset="-127"/>
                <a:ea typeface="돋움" panose="020B0600000101010101" pitchFamily="50" charset="-127"/>
              </a:rPr>
              <a:t>60. Đâu không phải loại hình dòng chảy ở vị trí trung lập?</a:t>
            </a:r>
          </a:p>
          <a:p>
            <a:pPr eaLnBrk="1" latinLnBrk="0" hangingPunct="1">
              <a:spcBef>
                <a:spcPct val="0"/>
              </a:spcBef>
              <a:buFontTx/>
              <a:buNone/>
            </a:pPr>
            <a:endParaRPr lang="en-US" altLang="ko-KR" sz="900" dirty="0">
              <a:latin typeface="돋움" panose="020B0600000101010101" pitchFamily="50" charset="-127"/>
              <a:ea typeface="돋움" panose="020B0600000101010101" pitchFamily="50" charset="-127"/>
            </a:endParaRPr>
          </a:p>
          <a:p>
            <a:pPr marL="1440000" indent="-1440000" eaLnBrk="1" latinLnBrk="0" hangingPunct="1">
              <a:spcBef>
                <a:spcPct val="0"/>
              </a:spcBef>
              <a:buFontTx/>
              <a:buNone/>
            </a:pPr>
            <a:r>
              <a:rPr lang="vi-VN" altLang="ko-KR" sz="900" dirty="0">
                <a:latin typeface="Arial" panose="020B0600000101010101" pitchFamily="50" charset="-127"/>
                <a:ea typeface="돋움" panose="020B0600000101010101" pitchFamily="50" charset="-127"/>
              </a:rPr>
              <a:t>① Loại đóng giữa</a:t>
            </a:r>
            <a:r>
              <a:rPr lang="en-US" altLang="ko-KR" sz="900" dirty="0">
                <a:latin typeface="Arial" panose="020B0600000101010101" pitchFamily="50" charset="-127"/>
                <a:ea typeface="돋움" panose="020B0600000101010101" pitchFamily="50" charset="-127"/>
              </a:rPr>
              <a:t>	</a:t>
            </a:r>
            <a:r>
              <a:rPr lang="vi-VN" altLang="ko-KR" sz="900" dirty="0">
                <a:latin typeface="Arial" panose="020B0600000101010101" pitchFamily="50" charset="-127"/>
                <a:ea typeface="돋움" panose="020B0600000101010101" pitchFamily="50" charset="-127"/>
              </a:rPr>
              <a:t>② Loại nhấn giữa</a:t>
            </a:r>
          </a:p>
          <a:p>
            <a:pPr marL="1440000" indent="-1440000" eaLnBrk="1" latinLnBrk="0" hangingPunct="1">
              <a:spcBef>
                <a:spcPct val="0"/>
              </a:spcBef>
              <a:buFontTx/>
              <a:buNone/>
            </a:pPr>
            <a:r>
              <a:rPr lang="vi-VN" altLang="ko-KR" sz="900" dirty="0">
                <a:latin typeface="Arial" panose="020B0600000101010101" pitchFamily="50" charset="-127"/>
                <a:ea typeface="돋움" panose="020B0600000101010101" pitchFamily="50" charset="-127"/>
              </a:rPr>
              <a:t>③ Loại kết nối PAR</a:t>
            </a:r>
            <a:r>
              <a:rPr lang="en-US" altLang="ko-KR" sz="900" dirty="0">
                <a:latin typeface="Arial" panose="020B0600000101010101" pitchFamily="50" charset="-127"/>
                <a:ea typeface="돋움" panose="020B0600000101010101" pitchFamily="50" charset="-127"/>
              </a:rPr>
              <a:t>	</a:t>
            </a:r>
            <a:r>
              <a:rPr lang="vi-VN" altLang="ko-KR" sz="900" dirty="0">
                <a:latin typeface="Arial" panose="020B0600000101010101" pitchFamily="50" charset="-127"/>
                <a:ea typeface="돋움" panose="020B0600000101010101" pitchFamily="50" charset="-127"/>
              </a:rPr>
              <a:t>④ Loại xả giữa</a:t>
            </a:r>
          </a:p>
        </p:txBody>
      </p:sp>
      <p:pic>
        <p:nvPicPr>
          <p:cNvPr id="7172" name="그림 127">
            <a:extLst>
              <a:ext uri="{FF2B5EF4-FFF2-40B4-BE49-F238E27FC236}">
                <a16:creationId xmlns:a16="http://schemas.microsoft.com/office/drawing/2014/main" id="{6CBD7E28-AC54-4FF1-84EE-AA6AE621C52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50925" y="2576737"/>
            <a:ext cx="1133475"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3" name="Picture 91">
            <a:extLst>
              <a:ext uri="{FF2B5EF4-FFF2-40B4-BE49-F238E27FC236}">
                <a16:creationId xmlns:a16="http://schemas.microsoft.com/office/drawing/2014/main" id="{EC527459-1065-4517-86D1-3435B4D1C226}"/>
              </a:ext>
            </a:extLst>
          </p:cNvPr>
          <p:cNvPicPr>
            <a:picLocks noChangeAspect="1" noChangeArrowheads="1"/>
          </p:cNvPicPr>
          <p:nvPr/>
        </p:nvPicPr>
        <p:blipFill>
          <a:blip r:embed="rId4">
            <a:lum contrast="40000"/>
            <a:extLst>
              <a:ext uri="{28A0092B-C50C-407E-A947-70E740481C1C}">
                <a14:useLocalDpi xmlns:a14="http://schemas.microsoft.com/office/drawing/2010/main" val="0"/>
              </a:ext>
            </a:extLst>
          </a:blip>
          <a:srcRect l="56140" t="95370" r="8772" b="1852"/>
          <a:stretch>
            <a:fillRect/>
          </a:stretch>
        </p:blipFill>
        <p:spPr bwMode="auto">
          <a:xfrm>
            <a:off x="2123616" y="4953695"/>
            <a:ext cx="762000" cy="2286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4" name="Picture 169">
            <a:extLst>
              <a:ext uri="{FF2B5EF4-FFF2-40B4-BE49-F238E27FC236}">
                <a16:creationId xmlns:a16="http://schemas.microsoft.com/office/drawing/2014/main" id="{6B8216F0-FD0E-4B9A-9616-086A7F5A649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123617" y="4377433"/>
            <a:ext cx="666750" cy="447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175" name="그림 9">
            <a:extLst>
              <a:ext uri="{FF2B5EF4-FFF2-40B4-BE49-F238E27FC236}">
                <a16:creationId xmlns:a16="http://schemas.microsoft.com/office/drawing/2014/main" id="{34D8E232-9B5C-42C0-9D9D-EBCD343E3DD0}"/>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635137" y="4936234"/>
            <a:ext cx="781050" cy="304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6" name="그림 10">
            <a:extLst>
              <a:ext uri="{FF2B5EF4-FFF2-40B4-BE49-F238E27FC236}">
                <a16:creationId xmlns:a16="http://schemas.microsoft.com/office/drawing/2014/main" id="{B1239B8F-70D0-439E-967B-B75C0B54EF65}"/>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73238" y="4448870"/>
            <a:ext cx="609600"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77" name="Line 2">
            <a:extLst>
              <a:ext uri="{FF2B5EF4-FFF2-40B4-BE49-F238E27FC236}">
                <a16:creationId xmlns:a16="http://schemas.microsoft.com/office/drawing/2014/main" id="{479901C1-8EB4-4C34-9342-C4D1F0B38D3F}"/>
              </a:ext>
            </a:extLst>
          </p:cNvPr>
          <p:cNvSpPr>
            <a:spLocks noChangeShapeType="1"/>
          </p:cNvSpPr>
          <p:nvPr/>
        </p:nvSpPr>
        <p:spPr bwMode="auto">
          <a:xfrm>
            <a:off x="279400" y="609600"/>
            <a:ext cx="6324600" cy="0"/>
          </a:xfrm>
          <a:prstGeom prst="line">
            <a:avLst/>
          </a:prstGeom>
          <a:noFill/>
          <a:ln w="57150" cmpd="thinThick">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latinLnBrk="0"/>
            <a:endParaRPr lang="ko-KR" altLang="en-US"/>
          </a:p>
        </p:txBody>
      </p:sp>
      <p:sp>
        <p:nvSpPr>
          <p:cNvPr id="11" name="TextBox 10"/>
          <p:cNvSpPr txBox="1"/>
          <p:nvPr/>
        </p:nvSpPr>
        <p:spPr>
          <a:xfrm>
            <a:off x="3206192" y="169278"/>
            <a:ext cx="654857" cy="338554"/>
          </a:xfrm>
          <a:prstGeom prst="rect">
            <a:avLst/>
          </a:prstGeom>
          <a:noFill/>
        </p:spPr>
        <p:txBody>
          <a:bodyPr wrap="square" rtlCol="0">
            <a:spAutoFit/>
          </a:bodyPr>
          <a:lstStyle/>
          <a:p>
            <a:r>
              <a:rPr lang="vi-VN" sz="1600" smtClean="0"/>
              <a:t>Đề3</a:t>
            </a:r>
            <a:endParaRPr lang="en-US"/>
          </a:p>
        </p:txBody>
      </p:sp>
    </p:spTree>
    <p:extLst>
      <p:ext uri="{BB962C8B-B14F-4D97-AF65-F5344CB8AC3E}">
        <p14:creationId xmlns:p14="http://schemas.microsoft.com/office/powerpoint/2010/main" val="143977045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170" name="Group 2"/>
          <p:cNvGrpSpPr>
            <a:grpSpLocks/>
          </p:cNvGrpSpPr>
          <p:nvPr/>
        </p:nvGrpSpPr>
        <p:grpSpPr bwMode="auto">
          <a:xfrm>
            <a:off x="304801" y="776288"/>
            <a:ext cx="6248400" cy="8901112"/>
            <a:chOff x="192" y="672"/>
            <a:chExt cx="3936" cy="5424"/>
          </a:xfrm>
        </p:grpSpPr>
        <p:sp>
          <p:nvSpPr>
            <p:cNvPr id="7214" name="Rectangle 3"/>
            <p:cNvSpPr>
              <a:spLocks noChangeArrowheads="1"/>
            </p:cNvSpPr>
            <p:nvPr/>
          </p:nvSpPr>
          <p:spPr bwMode="auto">
            <a:xfrm>
              <a:off x="192" y="672"/>
              <a:ext cx="1968" cy="5424"/>
            </a:xfrm>
            <a:prstGeom prst="rect">
              <a:avLst/>
            </a:prstGeom>
            <a:noFill/>
            <a:ln w="9525" algn="ctr">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pPr marL="457200" indent="-457200" eaLnBrk="1" hangingPunct="1">
                <a:buSzPct val="100000"/>
              </a:pPr>
              <a:endParaRPr kumimoji="1" lang="ko-KR" altLang="ko-KR">
                <a:latin typeface="Arial" charset="0"/>
              </a:endParaRPr>
            </a:p>
          </p:txBody>
        </p:sp>
        <p:sp>
          <p:nvSpPr>
            <p:cNvPr id="7215" name="Rectangle 4"/>
            <p:cNvSpPr>
              <a:spLocks noChangeArrowheads="1"/>
            </p:cNvSpPr>
            <p:nvPr/>
          </p:nvSpPr>
          <p:spPr bwMode="auto">
            <a:xfrm>
              <a:off x="2160" y="672"/>
              <a:ext cx="1968" cy="5424"/>
            </a:xfrm>
            <a:prstGeom prst="rect">
              <a:avLst/>
            </a:prstGeom>
            <a:noFill/>
            <a:ln w="9525" algn="ctr">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pPr marL="457200" indent="-457200" eaLnBrk="1" hangingPunct="1">
                <a:buSzPct val="100000"/>
              </a:pPr>
              <a:endParaRPr kumimoji="1" lang="ko-KR" altLang="ko-KR">
                <a:latin typeface="Arial" charset="0"/>
              </a:endParaRPr>
            </a:p>
          </p:txBody>
        </p:sp>
      </p:grpSp>
      <p:sp>
        <p:nvSpPr>
          <p:cNvPr id="7171" name="Rectangle 70"/>
          <p:cNvSpPr>
            <a:spLocks noChangeArrowheads="1"/>
          </p:cNvSpPr>
          <p:nvPr/>
        </p:nvSpPr>
        <p:spPr bwMode="auto">
          <a:xfrm>
            <a:off x="269876" y="920751"/>
            <a:ext cx="3159125" cy="109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90500" indent="-190500" eaLnBrk="1" hangingPunct="1">
              <a:buSzPct val="100000"/>
            </a:pPr>
            <a:r>
              <a:rPr kumimoji="1" lang="vi-VN" altLang="ko-KR">
                <a:latin typeface="Arial" charset="0"/>
              </a:rPr>
              <a:t>41. Nếu tăng số tiếp điểm đầu ra cho tín hiệu đầu vào của 1 cuộn dây rơ le thì tín hiệu sẽ được phân tách, đồng thời, có thể điều khiển một vài thiết bị cùng một lúc. Tính năng nào có thể làm được điều này?   </a:t>
            </a:r>
          </a:p>
          <a:p>
            <a:pPr marL="190500" indent="-190500" eaLnBrk="1" hangingPunct="1">
              <a:buSzPct val="100000"/>
            </a:pPr>
            <a:endParaRPr kumimoji="1" lang="en-US" altLang="ko-KR">
              <a:latin typeface="Arial" charset="0"/>
            </a:endParaRPr>
          </a:p>
          <a:p>
            <a:pPr marL="190500" indent="-190500" eaLnBrk="1" hangingPunct="1">
              <a:buSzPct val="100000"/>
            </a:pPr>
            <a:r>
              <a:rPr kumimoji="1" lang="vi-VN" altLang="ko-KR">
                <a:latin typeface="Arial" charset="0"/>
              </a:rPr>
              <a:t>  ① Tính năng phân bổ</a:t>
            </a:r>
            <a:r>
              <a:rPr kumimoji="1" lang="en-US" altLang="ko-KR">
                <a:latin typeface="Arial" charset="0"/>
              </a:rPr>
              <a:t>	</a:t>
            </a:r>
            <a:r>
              <a:rPr kumimoji="1" lang="vi-VN" altLang="ko-KR">
                <a:latin typeface="Arial" charset="0"/>
              </a:rPr>
              <a:t>② Tính năng thay đổi</a:t>
            </a:r>
          </a:p>
          <a:p>
            <a:pPr marL="190500" indent="-190500" eaLnBrk="1" hangingPunct="1">
              <a:lnSpc>
                <a:spcPct val="110000"/>
              </a:lnSpc>
              <a:buSzPct val="100000"/>
            </a:pPr>
            <a:r>
              <a:rPr kumimoji="1" lang="vi-VN" altLang="ko-KR">
                <a:latin typeface="Arial" charset="0"/>
              </a:rPr>
              <a:t>  ③ Tính năng phân tách</a:t>
            </a:r>
            <a:r>
              <a:rPr kumimoji="1" lang="en-US" altLang="ko-KR">
                <a:latin typeface="Arial" charset="0"/>
              </a:rPr>
              <a:t>	</a:t>
            </a:r>
            <a:r>
              <a:rPr kumimoji="1" lang="vi-VN" altLang="ko-KR">
                <a:latin typeface="Arial" charset="0"/>
              </a:rPr>
              <a:t>④ Tính năng khuếch đại</a:t>
            </a:r>
          </a:p>
        </p:txBody>
      </p:sp>
      <p:sp>
        <p:nvSpPr>
          <p:cNvPr id="7172" name="Rectangle 101"/>
          <p:cNvSpPr>
            <a:spLocks noChangeArrowheads="1"/>
          </p:cNvSpPr>
          <p:nvPr/>
        </p:nvSpPr>
        <p:spPr bwMode="auto">
          <a:xfrm>
            <a:off x="279400" y="2260600"/>
            <a:ext cx="3197225" cy="131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50000"/>
              </a:spcBef>
              <a:buSzPct val="100000"/>
            </a:pPr>
            <a:r>
              <a:rPr kumimoji="1" lang="vi-VN" altLang="ko-KR">
                <a:latin typeface="Arial" charset="0"/>
              </a:rPr>
              <a:t>42. Đâu là giải thích nào đúng về van tiết lưu hai chiều?   </a:t>
            </a:r>
          </a:p>
          <a:p>
            <a:pPr eaLnBrk="1" hangingPunct="1">
              <a:buSzPct val="100000"/>
            </a:pPr>
            <a:endParaRPr kumimoji="1" lang="en-US" altLang="ko-KR">
              <a:latin typeface="Arial" charset="0"/>
            </a:endParaRPr>
          </a:p>
          <a:p>
            <a:pPr eaLnBrk="1" hangingPunct="1">
              <a:buSzPct val="100000"/>
            </a:pPr>
            <a:r>
              <a:rPr kumimoji="1" lang="vi-VN" altLang="ko-KR">
                <a:latin typeface="Arial" charset="0"/>
              </a:rPr>
              <a:t>① Khi áp suất khí nén khác nhau tác động lên đầu vào thì</a:t>
            </a:r>
            <a:r>
              <a:rPr kumimoji="1" lang="en-US" altLang="ko-KR">
                <a:latin typeface="Arial" charset="0"/>
              </a:rPr>
              <a:t> </a:t>
            </a:r>
            <a:r>
              <a:rPr kumimoji="1" lang="vi-VN" altLang="ko-KR">
                <a:latin typeface="Arial" charset="0"/>
              </a:rPr>
              <a:t>áp suất cao thoát ra ở đầu ra.</a:t>
            </a:r>
          </a:p>
          <a:p>
            <a:pPr eaLnBrk="1" hangingPunct="1">
              <a:buSzPct val="100000"/>
            </a:pPr>
            <a:r>
              <a:rPr kumimoji="1" lang="vi-VN" altLang="ko-KR">
                <a:latin typeface="Arial" charset="0"/>
              </a:rPr>
              <a:t>② Là van kiểm tra kép.</a:t>
            </a:r>
          </a:p>
          <a:p>
            <a:pPr eaLnBrk="1" hangingPunct="1">
              <a:buSzPct val="100000"/>
            </a:pPr>
            <a:r>
              <a:rPr kumimoji="1" lang="vi-VN" altLang="ko-KR">
                <a:latin typeface="Arial" charset="0"/>
              </a:rPr>
              <a:t>③ Được sử dụng khi hoạt động độc lập ở hai hoặc nhiều vị trí điều khiển.</a:t>
            </a:r>
          </a:p>
          <a:p>
            <a:pPr eaLnBrk="1" hangingPunct="1">
              <a:buSzPct val="100000"/>
            </a:pPr>
            <a:r>
              <a:rPr kumimoji="1" lang="vi-VN" altLang="ko-KR">
                <a:latin typeface="Arial" charset="0"/>
              </a:rPr>
              <a:t>④ Khi xét đến độ an toàn, nó được sử dụng để kiểm soát an toàn, kiểm soát liên động v.v…</a:t>
            </a:r>
          </a:p>
        </p:txBody>
      </p:sp>
      <p:sp>
        <p:nvSpPr>
          <p:cNvPr id="7173" name="Rectangle 102"/>
          <p:cNvSpPr>
            <a:spLocks noChangeArrowheads="1"/>
          </p:cNvSpPr>
          <p:nvPr/>
        </p:nvSpPr>
        <p:spPr bwMode="auto">
          <a:xfrm>
            <a:off x="266700" y="3814764"/>
            <a:ext cx="3162300" cy="760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90500" indent="-190500" eaLnBrk="1" hangingPunct="1">
              <a:spcBef>
                <a:spcPct val="50000"/>
              </a:spcBef>
              <a:buSzPct val="100000"/>
            </a:pPr>
            <a:r>
              <a:rPr kumimoji="1" lang="vi-VN" altLang="ko-KR">
                <a:latin typeface="Arial" charset="0"/>
              </a:rPr>
              <a:t>43. Đâu không phải là phân loại theo phương pháp phục hồi van?   </a:t>
            </a:r>
          </a:p>
          <a:p>
            <a:pPr marL="190500" indent="-190500" eaLnBrk="1" hangingPunct="1">
              <a:spcBef>
                <a:spcPct val="50000"/>
              </a:spcBef>
              <a:buSzPct val="100000"/>
            </a:pPr>
            <a:r>
              <a:rPr kumimoji="1" lang="vi-VN" altLang="ko-KR">
                <a:latin typeface="Arial" charset="0"/>
              </a:rPr>
              <a:t>① Phục hồi kéo lại</a:t>
            </a:r>
            <a:r>
              <a:rPr kumimoji="1" lang="en-US" altLang="ko-KR">
                <a:latin typeface="Arial" charset="0"/>
              </a:rPr>
              <a:t>           </a:t>
            </a:r>
            <a:r>
              <a:rPr kumimoji="1" lang="vi-VN" altLang="ko-KR">
                <a:latin typeface="Arial" charset="0"/>
              </a:rPr>
              <a:t>② Phục hồi lực hấp dẫn</a:t>
            </a:r>
          </a:p>
          <a:p>
            <a:pPr marL="190500" indent="-190500" eaLnBrk="1" hangingPunct="1">
              <a:lnSpc>
                <a:spcPct val="60000"/>
              </a:lnSpc>
              <a:spcBef>
                <a:spcPct val="50000"/>
              </a:spcBef>
              <a:buSzPct val="100000"/>
            </a:pPr>
            <a:r>
              <a:rPr kumimoji="1" lang="vi-VN" altLang="ko-KR">
                <a:latin typeface="Arial" charset="0"/>
              </a:rPr>
              <a:t>③ Phục hồi khí nén</a:t>
            </a:r>
            <a:r>
              <a:rPr kumimoji="1" lang="en-US" altLang="ko-KR">
                <a:latin typeface="Arial" charset="0"/>
              </a:rPr>
              <a:t>          </a:t>
            </a:r>
            <a:r>
              <a:rPr kumimoji="1" lang="vi-VN" altLang="ko-KR">
                <a:latin typeface="Arial" charset="0"/>
              </a:rPr>
              <a:t>④ Phục hồi định vị</a:t>
            </a:r>
          </a:p>
        </p:txBody>
      </p:sp>
      <p:sp>
        <p:nvSpPr>
          <p:cNvPr id="7174" name="Text Box 23"/>
          <p:cNvSpPr>
            <a:spLocks noChangeArrowheads="1"/>
          </p:cNvSpPr>
          <p:nvPr/>
        </p:nvSpPr>
        <p:spPr bwMode="auto">
          <a:xfrm>
            <a:off x="273050" y="6145213"/>
            <a:ext cx="3162300" cy="1035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lstStyle/>
          <a:p>
            <a:pPr marL="190500" indent="-190500" eaLnBrk="1" hangingPunct="1">
              <a:buSzPct val="100000"/>
            </a:pPr>
            <a:r>
              <a:rPr kumimoji="1" lang="vi-VN" altLang="ko-KR">
                <a:latin typeface="Arial" charset="0"/>
              </a:rPr>
              <a:t>45. Đâu không phải là loại thiết bị truyền động quay dạng </a:t>
            </a:r>
            <a:r>
              <a:rPr kumimoji="1" lang="en-US" altLang="ko-KR">
                <a:latin typeface="Arial" charset="0"/>
              </a:rPr>
              <a:t/>
            </a:r>
            <a:br>
              <a:rPr kumimoji="1" lang="en-US" altLang="ko-KR">
                <a:latin typeface="Arial" charset="0"/>
              </a:rPr>
            </a:br>
            <a:r>
              <a:rPr kumimoji="1" lang="vi-VN" altLang="ko-KR">
                <a:latin typeface="Arial" charset="0"/>
              </a:rPr>
              <a:t>pít tông?</a:t>
            </a:r>
          </a:p>
          <a:p>
            <a:pPr marL="190500" indent="-190500" eaLnBrk="1" hangingPunct="1">
              <a:buSzPct val="100000"/>
            </a:pPr>
            <a:r>
              <a:rPr kumimoji="1" lang="vi-VN" altLang="ko-KR">
                <a:latin typeface="Arial" charset="0"/>
              </a:rPr>
              <a:t> </a:t>
            </a:r>
          </a:p>
          <a:p>
            <a:pPr marL="190500" indent="-190500" eaLnBrk="1" hangingPunct="1">
              <a:buSzPct val="100000"/>
            </a:pPr>
            <a:r>
              <a:rPr kumimoji="1" lang="vi-VN" altLang="ko-KR">
                <a:latin typeface="Arial" charset="0"/>
              </a:rPr>
              <a:t> ① Thiết bị truyền động kiểu cánh gạt</a:t>
            </a:r>
          </a:p>
          <a:p>
            <a:pPr marL="190500" indent="-190500" eaLnBrk="1" hangingPunct="1">
              <a:buSzPct val="100000"/>
            </a:pPr>
            <a:r>
              <a:rPr kumimoji="1" lang="vi-VN" altLang="ko-KR">
                <a:latin typeface="Arial" charset="0"/>
              </a:rPr>
              <a:t> ② Thiết bị truyền động tay quay    </a:t>
            </a:r>
          </a:p>
          <a:p>
            <a:pPr marL="190500" indent="-190500" eaLnBrk="1" hangingPunct="1">
              <a:buSzPct val="100000"/>
            </a:pPr>
            <a:r>
              <a:rPr kumimoji="1" lang="vi-VN" altLang="ko-KR">
                <a:latin typeface="Arial" charset="0"/>
              </a:rPr>
              <a:t> ③ Thiết bị truyền động kiểu gông</a:t>
            </a:r>
          </a:p>
          <a:p>
            <a:pPr marL="190500" indent="-190500" eaLnBrk="1" hangingPunct="1">
              <a:buSzPct val="100000"/>
            </a:pPr>
            <a:r>
              <a:rPr kumimoji="1" lang="vi-VN" altLang="ko-KR">
                <a:latin typeface="Arial" charset="0"/>
              </a:rPr>
              <a:t> ④ Thiết bị truyền động quay thanh răng</a:t>
            </a:r>
          </a:p>
        </p:txBody>
      </p:sp>
      <p:sp>
        <p:nvSpPr>
          <p:cNvPr id="7175" name="Rectangle 135"/>
          <p:cNvSpPr>
            <a:spLocks noChangeArrowheads="1"/>
          </p:cNvSpPr>
          <p:nvPr/>
        </p:nvSpPr>
        <p:spPr bwMode="auto">
          <a:xfrm>
            <a:off x="269875" y="7421564"/>
            <a:ext cx="3206750" cy="10620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buSzPct val="100000"/>
            </a:pPr>
            <a:r>
              <a:rPr kumimoji="1" lang="vi-VN" altLang="ko-KR">
                <a:latin typeface="Arial" charset="0"/>
              </a:rPr>
              <a:t>46. Mô tả dưới đây nói về loại bộ đếm nào?    </a:t>
            </a:r>
          </a:p>
          <a:p>
            <a:pPr eaLnBrk="1" hangingPunct="1">
              <a:buSzPct val="100000"/>
            </a:pPr>
            <a:endParaRPr kumimoji="1" lang="en-US" altLang="ko-KR">
              <a:latin typeface="Arial" charset="0"/>
            </a:endParaRPr>
          </a:p>
          <a:p>
            <a:pPr eaLnBrk="1" hangingPunct="1">
              <a:buSzPct val="100000"/>
            </a:pPr>
            <a:r>
              <a:rPr kumimoji="1" lang="vi-VN" altLang="ko-KR">
                <a:latin typeface="Arial" charset="0"/>
              </a:rPr>
              <a:t>Đầu vào được thực hiện bởi các tín hiệu điện khác nhau và được đếm bởi mạch điện tử.</a:t>
            </a:r>
          </a:p>
          <a:p>
            <a:pPr eaLnBrk="1" hangingPunct="1">
              <a:buSzPct val="100000"/>
            </a:pPr>
            <a:r>
              <a:rPr kumimoji="1" lang="vi-VN" altLang="ko-KR">
                <a:latin typeface="Arial" charset="0"/>
              </a:rPr>
              <a:t>  </a:t>
            </a:r>
          </a:p>
          <a:p>
            <a:pPr eaLnBrk="1" hangingPunct="1">
              <a:buSzPct val="100000"/>
            </a:pPr>
            <a:r>
              <a:rPr kumimoji="1" lang="vi-VN" altLang="ko-KR">
                <a:latin typeface="Arial" charset="0"/>
              </a:rPr>
              <a:t> ① Bộ đếm điện cơ</a:t>
            </a:r>
            <a:r>
              <a:rPr kumimoji="1" lang="en-US" altLang="ko-KR">
                <a:latin typeface="Arial" charset="0"/>
              </a:rPr>
              <a:t>	</a:t>
            </a:r>
            <a:r>
              <a:rPr kumimoji="1" lang="vi-VN" altLang="ko-KR">
                <a:latin typeface="Arial" charset="0"/>
              </a:rPr>
              <a:t>② Bộ đếm cơ khí</a:t>
            </a:r>
          </a:p>
          <a:p>
            <a:pPr eaLnBrk="1" hangingPunct="1">
              <a:buSzPct val="100000"/>
            </a:pPr>
            <a:r>
              <a:rPr kumimoji="1" lang="vi-VN" altLang="ko-KR">
                <a:latin typeface="Arial" charset="0"/>
              </a:rPr>
              <a:t> ③ Bộ đếm điện từ</a:t>
            </a:r>
            <a:r>
              <a:rPr kumimoji="1" lang="en-US" altLang="ko-KR">
                <a:latin typeface="Arial" charset="0"/>
              </a:rPr>
              <a:t>	</a:t>
            </a:r>
            <a:r>
              <a:rPr kumimoji="1" lang="vi-VN" altLang="ko-KR">
                <a:latin typeface="Arial" charset="0"/>
              </a:rPr>
              <a:t>④ Bộ đếm điện tử</a:t>
            </a:r>
          </a:p>
        </p:txBody>
      </p:sp>
      <p:sp>
        <p:nvSpPr>
          <p:cNvPr id="7176" name="Rectangle 113"/>
          <p:cNvSpPr>
            <a:spLocks noChangeArrowheads="1"/>
          </p:cNvSpPr>
          <p:nvPr/>
        </p:nvSpPr>
        <p:spPr bwMode="auto">
          <a:xfrm>
            <a:off x="3400426" y="5514977"/>
            <a:ext cx="3197225" cy="8826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buSzPct val="100000"/>
            </a:pPr>
            <a:r>
              <a:rPr kumimoji="1" lang="vi-VN" altLang="ko-KR">
                <a:latin typeface="Arial" charset="0"/>
              </a:rPr>
              <a:t>50. Công tắc nào không thuộc loại cảm biến không tiếp xúc?   </a:t>
            </a:r>
          </a:p>
          <a:p>
            <a:pPr eaLnBrk="1" hangingPunct="1">
              <a:buSzPct val="100000"/>
            </a:pPr>
            <a:endParaRPr kumimoji="1" lang="en-US" altLang="ko-KR">
              <a:latin typeface="Arial" charset="0"/>
            </a:endParaRPr>
          </a:p>
          <a:p>
            <a:pPr eaLnBrk="1" hangingPunct="1">
              <a:buSzPct val="100000"/>
            </a:pPr>
            <a:r>
              <a:rPr kumimoji="1" lang="vi-VN" altLang="ko-KR">
                <a:latin typeface="Arial" charset="0"/>
              </a:rPr>
              <a:t>① Công tắc Micro            </a:t>
            </a:r>
            <a:endParaRPr kumimoji="1" lang="en-US" altLang="ko-KR">
              <a:latin typeface="Arial" charset="0"/>
            </a:endParaRPr>
          </a:p>
          <a:p>
            <a:pPr eaLnBrk="1" hangingPunct="1">
              <a:buSzPct val="100000"/>
            </a:pPr>
            <a:r>
              <a:rPr kumimoji="1" lang="vi-VN" altLang="ko-KR">
                <a:latin typeface="Arial" charset="0"/>
              </a:rPr>
              <a:t>② Công tắc mức siêu âm</a:t>
            </a:r>
          </a:p>
          <a:p>
            <a:pPr eaLnBrk="1" hangingPunct="1">
              <a:buSzPct val="100000"/>
            </a:pPr>
            <a:r>
              <a:rPr kumimoji="1" lang="vi-VN" altLang="ko-KR">
                <a:latin typeface="Arial" charset="0"/>
              </a:rPr>
              <a:t>③ Công tắc kiểu phản xạ trực tiếp        </a:t>
            </a:r>
            <a:endParaRPr kumimoji="1" lang="en-US" altLang="ko-KR">
              <a:latin typeface="Arial" charset="0"/>
            </a:endParaRPr>
          </a:p>
          <a:p>
            <a:pPr eaLnBrk="1" hangingPunct="1">
              <a:buSzPct val="100000"/>
            </a:pPr>
            <a:r>
              <a:rPr kumimoji="1" lang="vi-VN" altLang="ko-KR">
                <a:latin typeface="Arial" charset="0"/>
              </a:rPr>
              <a:t>④ Công tắc cảm ứng tiệm cận</a:t>
            </a:r>
          </a:p>
        </p:txBody>
      </p:sp>
      <p:sp>
        <p:nvSpPr>
          <p:cNvPr id="7177" name="Text Box 44"/>
          <p:cNvSpPr>
            <a:spLocks noChangeArrowheads="1"/>
          </p:cNvSpPr>
          <p:nvPr/>
        </p:nvSpPr>
        <p:spPr bwMode="auto">
          <a:xfrm>
            <a:off x="277813" y="4818064"/>
            <a:ext cx="3162300" cy="1084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lstStyle/>
          <a:p>
            <a:pPr marL="190500" indent="-190500" eaLnBrk="1" hangingPunct="1">
              <a:buSzPct val="100000"/>
            </a:pPr>
            <a:r>
              <a:rPr kumimoji="1" lang="vi-VN" altLang="ko-KR">
                <a:latin typeface="Arial" charset="0"/>
              </a:rPr>
              <a:t>44. Đâu là thứ tự sắp xếp từ cao đến thấp thể tích các </a:t>
            </a:r>
            <a:r>
              <a:rPr kumimoji="1" lang="en-US" altLang="ko-KR">
                <a:latin typeface="Arial" charset="0"/>
              </a:rPr>
              <a:t/>
            </a:r>
            <a:br>
              <a:rPr kumimoji="1" lang="en-US" altLang="ko-KR">
                <a:latin typeface="Arial" charset="0"/>
              </a:rPr>
            </a:br>
            <a:r>
              <a:rPr kumimoji="1" lang="vi-VN" altLang="ko-KR">
                <a:latin typeface="Arial" charset="0"/>
              </a:rPr>
              <a:t>thành phần chính của không khí?  </a:t>
            </a:r>
          </a:p>
          <a:p>
            <a:pPr marL="190500" indent="-190500" eaLnBrk="1" hangingPunct="1">
              <a:buSzPct val="100000"/>
            </a:pPr>
            <a:r>
              <a:rPr kumimoji="1" lang="vi-VN" altLang="ko-KR">
                <a:latin typeface="Arial" charset="0"/>
              </a:rPr>
              <a:t> </a:t>
            </a:r>
          </a:p>
          <a:p>
            <a:pPr marL="190500" indent="-190500" eaLnBrk="1" hangingPunct="1">
              <a:buSzPct val="100000"/>
            </a:pPr>
            <a:r>
              <a:rPr kumimoji="1" lang="vi-VN" altLang="ko-KR">
                <a:latin typeface="Arial" charset="0"/>
              </a:rPr>
              <a:t> ① Nitơ – O₂ – Argon – Neon – CO₂</a:t>
            </a:r>
          </a:p>
          <a:p>
            <a:pPr marL="190500" indent="-190500" eaLnBrk="1" hangingPunct="1">
              <a:buSzPct val="100000"/>
            </a:pPr>
            <a:r>
              <a:rPr kumimoji="1" lang="vi-VN" altLang="ko-KR">
                <a:latin typeface="Arial" charset="0"/>
              </a:rPr>
              <a:t> ② O₂ – Nitơ – H₂ - Argon – Helium    </a:t>
            </a:r>
          </a:p>
          <a:p>
            <a:pPr marL="190500" indent="-190500" eaLnBrk="1" hangingPunct="1">
              <a:lnSpc>
                <a:spcPct val="110000"/>
              </a:lnSpc>
              <a:buSzPct val="100000"/>
            </a:pPr>
            <a:r>
              <a:rPr kumimoji="1" lang="vi-VN" altLang="ko-KR">
                <a:latin typeface="Arial" charset="0"/>
              </a:rPr>
              <a:t> ③ Nitơ – O₂ – Argon – CO₂ – Neon</a:t>
            </a:r>
          </a:p>
          <a:p>
            <a:pPr marL="190500" indent="-190500" eaLnBrk="1" hangingPunct="1">
              <a:lnSpc>
                <a:spcPct val="110000"/>
              </a:lnSpc>
              <a:buSzPct val="100000"/>
            </a:pPr>
            <a:r>
              <a:rPr kumimoji="1" lang="vi-VN" altLang="ko-KR">
                <a:latin typeface="Arial" charset="0"/>
              </a:rPr>
              <a:t> ④ Nitơ – O₂ – H₂ – CO₂ – Helium</a:t>
            </a:r>
          </a:p>
        </p:txBody>
      </p:sp>
      <p:sp>
        <p:nvSpPr>
          <p:cNvPr id="7178" name="Rectangle 136"/>
          <p:cNvSpPr>
            <a:spLocks noChangeArrowheads="1"/>
          </p:cNvSpPr>
          <p:nvPr/>
        </p:nvSpPr>
        <p:spPr bwMode="auto">
          <a:xfrm>
            <a:off x="368300" y="7710489"/>
            <a:ext cx="2954338" cy="334962"/>
          </a:xfrm>
          <a:prstGeom prst="rect">
            <a:avLst/>
          </a:prstGeom>
          <a:noFill/>
          <a:ln w="9525" algn="ctr">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eaLnBrk="1" hangingPunct="1">
              <a:buSzPct val="100000"/>
            </a:pPr>
            <a:endParaRPr kumimoji="1" lang="ko-KR" altLang="en-US">
              <a:latin typeface="Arial" charset="0"/>
            </a:endParaRPr>
          </a:p>
        </p:txBody>
      </p:sp>
      <p:sp>
        <p:nvSpPr>
          <p:cNvPr id="7179" name="Rectangle 151"/>
          <p:cNvSpPr>
            <a:spLocks noChangeArrowheads="1"/>
          </p:cNvSpPr>
          <p:nvPr/>
        </p:nvSpPr>
        <p:spPr bwMode="auto">
          <a:xfrm>
            <a:off x="265113" y="8726489"/>
            <a:ext cx="3168650" cy="784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90500" indent="-190500" eaLnBrk="1" hangingPunct="1">
              <a:buSzPct val="100000"/>
            </a:pPr>
            <a:r>
              <a:rPr kumimoji="1" lang="vi-VN" altLang="ko-KR">
                <a:latin typeface="Arial" charset="0"/>
              </a:rPr>
              <a:t>47. Loại xi lanh nào không có khả năng sinh ra lực như nhau khi chuyển động tịnh tiến/lùi?  </a:t>
            </a:r>
          </a:p>
          <a:p>
            <a:pPr marL="190500" indent="-190500" eaLnBrk="1" hangingPunct="1">
              <a:buSzPct val="100000"/>
            </a:pPr>
            <a:endParaRPr kumimoji="1" lang="en-US" altLang="ko-KR">
              <a:latin typeface="Arial" charset="0"/>
            </a:endParaRPr>
          </a:p>
          <a:p>
            <a:pPr marL="190500" indent="-190500" eaLnBrk="1" hangingPunct="1">
              <a:buSzPct val="100000"/>
            </a:pPr>
            <a:r>
              <a:rPr kumimoji="1" lang="vi-VN" altLang="ko-KR">
                <a:latin typeface="Arial" charset="0"/>
              </a:rPr>
              <a:t>① Xi lanh Tandem</a:t>
            </a:r>
            <a:r>
              <a:rPr kumimoji="1" lang="en-US" altLang="ko-KR">
                <a:latin typeface="Arial" charset="0"/>
              </a:rPr>
              <a:t>	</a:t>
            </a:r>
            <a:r>
              <a:rPr kumimoji="1" lang="vi-VN" altLang="ko-KR">
                <a:latin typeface="Arial" charset="0"/>
              </a:rPr>
              <a:t>② Xi lanh cánh gạt</a:t>
            </a:r>
          </a:p>
          <a:p>
            <a:pPr marL="190500" indent="-190500" eaLnBrk="1" hangingPunct="1">
              <a:buSzPct val="100000"/>
            </a:pPr>
            <a:r>
              <a:rPr kumimoji="1" lang="vi-VN" altLang="ko-KR">
                <a:latin typeface="Arial" charset="0"/>
              </a:rPr>
              <a:t>③ Xi lanh 2 trục</a:t>
            </a:r>
            <a:r>
              <a:rPr kumimoji="1" lang="en-US" altLang="ko-KR">
                <a:latin typeface="Arial" charset="0"/>
              </a:rPr>
              <a:t>		</a:t>
            </a:r>
            <a:r>
              <a:rPr kumimoji="1" lang="vi-VN" altLang="ko-KR">
                <a:latin typeface="Arial" charset="0"/>
              </a:rPr>
              <a:t>④ Xi lanh không trục</a:t>
            </a:r>
          </a:p>
        </p:txBody>
      </p:sp>
      <p:sp>
        <p:nvSpPr>
          <p:cNvPr id="7180" name="Rectangle 173"/>
          <p:cNvSpPr>
            <a:spLocks noChangeArrowheads="1"/>
          </p:cNvSpPr>
          <p:nvPr/>
        </p:nvSpPr>
        <p:spPr bwMode="auto">
          <a:xfrm>
            <a:off x="3413125" y="892176"/>
            <a:ext cx="3140075" cy="337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buSzPct val="100000"/>
            </a:pPr>
            <a:r>
              <a:rPr kumimoji="1" lang="vi-VN" altLang="ko-KR">
                <a:latin typeface="Arial" charset="0"/>
              </a:rPr>
              <a:t>48. Đâu là giải thích đúng về phương pháp Meter – out?    </a:t>
            </a:r>
          </a:p>
          <a:p>
            <a:pPr eaLnBrk="1" hangingPunct="1">
              <a:buSzPct val="100000"/>
            </a:pPr>
            <a:endParaRPr kumimoji="1" lang="en-US" altLang="ko-KR">
              <a:latin typeface="Arial" charset="0"/>
            </a:endParaRPr>
          </a:p>
          <a:p>
            <a:pPr eaLnBrk="1" hangingPunct="1">
              <a:buSzPct val="100000"/>
            </a:pPr>
            <a:endParaRPr kumimoji="1" lang="en-US" altLang="ko-KR">
              <a:latin typeface="Arial" charset="0"/>
            </a:endParaRPr>
          </a:p>
          <a:p>
            <a:pPr eaLnBrk="1" hangingPunct="1">
              <a:buSzPct val="100000"/>
            </a:pPr>
            <a:endParaRPr kumimoji="1" lang="en-US" altLang="ko-KR">
              <a:latin typeface="Arial" charset="0"/>
            </a:endParaRPr>
          </a:p>
          <a:p>
            <a:pPr eaLnBrk="1" hangingPunct="1">
              <a:buSzPct val="100000"/>
            </a:pPr>
            <a:endParaRPr kumimoji="1" lang="en-US" altLang="ko-KR">
              <a:latin typeface="Arial" charset="0"/>
            </a:endParaRPr>
          </a:p>
          <a:p>
            <a:pPr eaLnBrk="1" hangingPunct="1">
              <a:buSzPct val="100000"/>
            </a:pPr>
            <a:endParaRPr kumimoji="1" lang="en-US" altLang="ko-KR">
              <a:latin typeface="Arial" charset="0"/>
            </a:endParaRPr>
          </a:p>
          <a:p>
            <a:pPr eaLnBrk="1" hangingPunct="1">
              <a:buSzPct val="100000"/>
            </a:pPr>
            <a:endParaRPr kumimoji="1" lang="en-US" altLang="ko-KR">
              <a:latin typeface="Arial" charset="0"/>
            </a:endParaRPr>
          </a:p>
          <a:p>
            <a:pPr eaLnBrk="1" hangingPunct="1">
              <a:buSzPct val="100000"/>
            </a:pPr>
            <a:endParaRPr kumimoji="1" lang="en-US" altLang="ko-KR">
              <a:latin typeface="Arial" charset="0"/>
            </a:endParaRPr>
          </a:p>
          <a:p>
            <a:pPr eaLnBrk="1" hangingPunct="1">
              <a:buSzPct val="100000"/>
            </a:pPr>
            <a:endParaRPr kumimoji="1" lang="en-US" altLang="ko-KR">
              <a:latin typeface="Arial" charset="0"/>
            </a:endParaRPr>
          </a:p>
          <a:p>
            <a:pPr eaLnBrk="1" hangingPunct="1">
              <a:buSzPct val="100000"/>
            </a:pPr>
            <a:endParaRPr kumimoji="1" lang="en-US" altLang="ko-KR">
              <a:latin typeface="Arial" charset="0"/>
            </a:endParaRPr>
          </a:p>
          <a:p>
            <a:pPr eaLnBrk="1" hangingPunct="1">
              <a:buSzPct val="100000"/>
            </a:pPr>
            <a:endParaRPr kumimoji="1" lang="en-US" altLang="ko-KR">
              <a:latin typeface="Arial" charset="0"/>
            </a:endParaRPr>
          </a:p>
          <a:p>
            <a:pPr eaLnBrk="1" hangingPunct="1">
              <a:buSzPct val="100000"/>
            </a:pPr>
            <a:endParaRPr kumimoji="1" lang="en-US" altLang="ko-KR">
              <a:latin typeface="Arial" charset="0"/>
            </a:endParaRPr>
          </a:p>
          <a:p>
            <a:pPr eaLnBrk="1" hangingPunct="1">
              <a:buSzPct val="100000"/>
            </a:pPr>
            <a:endParaRPr kumimoji="1" lang="en-US" altLang="ko-KR">
              <a:latin typeface="Arial" charset="0"/>
            </a:endParaRPr>
          </a:p>
          <a:p>
            <a:pPr eaLnBrk="1" hangingPunct="1">
              <a:buSzPct val="100000"/>
            </a:pPr>
            <a:endParaRPr kumimoji="1" lang="en-US" altLang="ko-KR">
              <a:latin typeface="Arial" charset="0"/>
            </a:endParaRPr>
          </a:p>
          <a:p>
            <a:pPr eaLnBrk="1" hangingPunct="1">
              <a:buSzPct val="100000"/>
            </a:pPr>
            <a:endParaRPr kumimoji="1" lang="en-US" altLang="ko-KR">
              <a:latin typeface="Arial" charset="0"/>
            </a:endParaRPr>
          </a:p>
          <a:p>
            <a:pPr eaLnBrk="1" hangingPunct="1">
              <a:buSzPct val="100000"/>
            </a:pPr>
            <a:endParaRPr kumimoji="1" lang="en-US" altLang="ko-KR">
              <a:latin typeface="Arial" charset="0"/>
            </a:endParaRPr>
          </a:p>
          <a:p>
            <a:pPr eaLnBrk="1" hangingPunct="1">
              <a:buSzPct val="100000"/>
            </a:pPr>
            <a:r>
              <a:rPr kumimoji="1" lang="vi-VN" altLang="ko-KR">
                <a:latin typeface="Arial" charset="0"/>
              </a:rPr>
              <a:t>① Áp suất phía ⓑ ở trạng thái chảy tự do nên ngay lập tức rơi xuống trạng thái áp suất khí quyển.</a:t>
            </a:r>
          </a:p>
          <a:p>
            <a:pPr eaLnBrk="1" hangingPunct="1">
              <a:buSzPct val="100000"/>
            </a:pPr>
            <a:r>
              <a:rPr kumimoji="1" lang="vi-VN" altLang="ko-KR">
                <a:latin typeface="Arial" charset="0"/>
              </a:rPr>
              <a:t>② Cần có thời gian để áp suất ở phía ⓐ tăng lên do điều tiết không khí cung cấp.</a:t>
            </a:r>
          </a:p>
          <a:p>
            <a:pPr eaLnBrk="1" hangingPunct="1">
              <a:buSzPct val="100000"/>
            </a:pPr>
            <a:r>
              <a:rPr kumimoji="1" lang="vi-VN" altLang="ko-KR">
                <a:latin typeface="Arial" charset="0"/>
              </a:rPr>
              <a:t>③ Do khả năng nén của không khí nên rất khó ngăn chặn hoàn toàn việc khởi động nhanh của pít tông.</a:t>
            </a:r>
          </a:p>
          <a:p>
            <a:pPr eaLnBrk="1" hangingPunct="1">
              <a:buSzPct val="100000"/>
            </a:pPr>
            <a:r>
              <a:rPr kumimoji="1" lang="vi-VN" altLang="ko-KR">
                <a:latin typeface="Arial" charset="0"/>
              </a:rPr>
              <a:t>④ Chuyển động của piston không ổn định do áp suất của ⓐ và ⓑ không cân bằng.</a:t>
            </a:r>
          </a:p>
        </p:txBody>
      </p:sp>
      <p:pic>
        <p:nvPicPr>
          <p:cNvPr id="7181" name="Picture 174" descr="미터아웃"/>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2250" y="1138239"/>
            <a:ext cx="1600200" cy="1943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182" name="Rectangle 175"/>
          <p:cNvSpPr>
            <a:spLocks noChangeArrowheads="1"/>
          </p:cNvSpPr>
          <p:nvPr/>
        </p:nvSpPr>
        <p:spPr bwMode="auto">
          <a:xfrm>
            <a:off x="4371975" y="1546226"/>
            <a:ext cx="285750" cy="214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buSzPct val="100000"/>
            </a:pPr>
            <a:r>
              <a:rPr kumimoji="1" lang="vi-VN" altLang="ko-KR">
                <a:latin typeface="Arial" charset="0"/>
              </a:rPr>
              <a:t>ⓐ</a:t>
            </a:r>
          </a:p>
        </p:txBody>
      </p:sp>
      <p:sp>
        <p:nvSpPr>
          <p:cNvPr id="7183" name="Rectangle 176"/>
          <p:cNvSpPr>
            <a:spLocks noChangeArrowheads="1"/>
          </p:cNvSpPr>
          <p:nvPr/>
        </p:nvSpPr>
        <p:spPr bwMode="auto">
          <a:xfrm>
            <a:off x="5067300" y="1535112"/>
            <a:ext cx="285750" cy="21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buSzPct val="100000"/>
            </a:pPr>
            <a:r>
              <a:rPr kumimoji="1" lang="vi-VN" altLang="ko-KR">
                <a:latin typeface="Arial" charset="0"/>
              </a:rPr>
              <a:t>ⓑ</a:t>
            </a:r>
          </a:p>
        </p:txBody>
      </p:sp>
      <p:sp>
        <p:nvSpPr>
          <p:cNvPr id="7184" name="Rectangle 80"/>
          <p:cNvSpPr>
            <a:spLocks noChangeArrowheads="1"/>
          </p:cNvSpPr>
          <p:nvPr/>
        </p:nvSpPr>
        <p:spPr bwMode="auto">
          <a:xfrm>
            <a:off x="3414713" y="4510089"/>
            <a:ext cx="3162300" cy="757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90500" indent="-190500" eaLnBrk="1" hangingPunct="1">
              <a:buSzPct val="100000"/>
            </a:pPr>
            <a:r>
              <a:rPr kumimoji="1" lang="vi-VN" altLang="ko-KR">
                <a:latin typeface="Arial" charset="0"/>
              </a:rPr>
              <a:t>49. Đâu không phải là thành phần trong cấu tạo của hệ thống khí nén?            </a:t>
            </a:r>
          </a:p>
          <a:p>
            <a:pPr marL="190500" indent="-190500" eaLnBrk="1" hangingPunct="1">
              <a:buSzPct val="100000"/>
            </a:pPr>
            <a:endParaRPr kumimoji="1" lang="en-US" altLang="ko-KR">
              <a:latin typeface="Arial" charset="0"/>
            </a:endParaRPr>
          </a:p>
          <a:p>
            <a:pPr marL="190500" indent="-190500" eaLnBrk="1" hangingPunct="1">
              <a:buSzPct val="100000"/>
            </a:pPr>
            <a:r>
              <a:rPr kumimoji="1" lang="vi-VN" altLang="ko-KR">
                <a:latin typeface="Arial" charset="0"/>
              </a:rPr>
              <a:t> ① Buồng tản nhiệt sau</a:t>
            </a:r>
            <a:r>
              <a:rPr kumimoji="1" lang="en-US" altLang="ko-KR">
                <a:latin typeface="Arial" charset="0"/>
              </a:rPr>
              <a:t>	</a:t>
            </a:r>
            <a:r>
              <a:rPr kumimoji="1" lang="vi-VN" altLang="ko-KR">
                <a:latin typeface="Arial" charset="0"/>
              </a:rPr>
              <a:t>② Ắc quy</a:t>
            </a:r>
          </a:p>
          <a:p>
            <a:pPr marL="190500" indent="-190500" eaLnBrk="1" hangingPunct="1">
              <a:buSzPct val="100000"/>
            </a:pPr>
            <a:r>
              <a:rPr kumimoji="1" lang="vi-VN" altLang="ko-KR">
                <a:latin typeface="Arial" charset="0"/>
              </a:rPr>
              <a:t> ③ Van điều khiển hướng</a:t>
            </a:r>
            <a:r>
              <a:rPr kumimoji="1" lang="en-US" altLang="ko-KR">
                <a:latin typeface="Arial" charset="0"/>
              </a:rPr>
              <a:t>	</a:t>
            </a:r>
            <a:r>
              <a:rPr kumimoji="1" lang="vi-VN" altLang="ko-KR">
                <a:latin typeface="Arial" charset="0"/>
              </a:rPr>
              <a:t>④ Bình khí</a:t>
            </a:r>
          </a:p>
        </p:txBody>
      </p:sp>
      <p:sp>
        <p:nvSpPr>
          <p:cNvPr id="7185" name="Rectangle 143"/>
          <p:cNvSpPr>
            <a:spLocks noChangeArrowheads="1"/>
          </p:cNvSpPr>
          <p:nvPr/>
        </p:nvSpPr>
        <p:spPr bwMode="auto">
          <a:xfrm>
            <a:off x="3400425" y="6646865"/>
            <a:ext cx="3201988" cy="1169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buSzPct val="100000"/>
            </a:pPr>
            <a:r>
              <a:rPr kumimoji="1" lang="vi-VN" altLang="ko-KR">
                <a:latin typeface="Arial" charset="0"/>
              </a:rPr>
              <a:t>51. Đâu không phải là đặc điểm của thiết bị hút chân không ?      </a:t>
            </a:r>
          </a:p>
          <a:p>
            <a:pPr eaLnBrk="1" hangingPunct="1">
              <a:buSzPct val="100000"/>
            </a:pPr>
            <a:r>
              <a:rPr kumimoji="1" lang="vi-VN" altLang="ko-KR">
                <a:latin typeface="Arial" charset="0"/>
              </a:rPr>
              <a:t>  </a:t>
            </a:r>
          </a:p>
          <a:p>
            <a:pPr eaLnBrk="1" hangingPunct="1">
              <a:buSzPct val="100000"/>
            </a:pPr>
            <a:r>
              <a:rPr kumimoji="1" lang="vi-VN" altLang="ko-KR">
                <a:latin typeface="Arial" charset="0"/>
              </a:rPr>
              <a:t> ① Không có bộ phận chuyển động trong bộ phận tạo chân không và có tuổi thọ cao   </a:t>
            </a:r>
          </a:p>
          <a:p>
            <a:pPr eaLnBrk="1" hangingPunct="1">
              <a:buSzPct val="100000"/>
            </a:pPr>
            <a:r>
              <a:rPr kumimoji="1" lang="vi-VN" altLang="ko-KR">
                <a:latin typeface="Arial" charset="0"/>
              </a:rPr>
              <a:t> ② Có thể điều khiển một cách tỉ mỉ</a:t>
            </a:r>
          </a:p>
          <a:p>
            <a:pPr eaLnBrk="1" hangingPunct="1">
              <a:buSzPct val="100000"/>
            </a:pPr>
            <a:r>
              <a:rPr kumimoji="1" lang="vi-VN" altLang="ko-KR">
                <a:latin typeface="Arial" charset="0"/>
              </a:rPr>
              <a:t> ③ Có thể phổ biến hóa van điều khiển</a:t>
            </a:r>
          </a:p>
          <a:p>
            <a:pPr eaLnBrk="1" hangingPunct="1">
              <a:buSzPct val="100000"/>
            </a:pPr>
            <a:r>
              <a:rPr kumimoji="1" lang="vi-VN" altLang="ko-KR">
                <a:latin typeface="Arial" charset="0"/>
              </a:rPr>
              <a:t> ④ Phù hợp trong trường hợp cần bình khí và lặp đi lặp lại On - Off</a:t>
            </a:r>
          </a:p>
        </p:txBody>
      </p:sp>
      <p:sp>
        <p:nvSpPr>
          <p:cNvPr id="7186" name="Text Box 8"/>
          <p:cNvSpPr>
            <a:spLocks noChangeArrowheads="1"/>
          </p:cNvSpPr>
          <p:nvPr/>
        </p:nvSpPr>
        <p:spPr bwMode="auto">
          <a:xfrm>
            <a:off x="3414713" y="8064502"/>
            <a:ext cx="3124200" cy="1477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lstStyle/>
          <a:p>
            <a:pPr eaLnBrk="1" hangingPunct="1">
              <a:buSzPct val="100000"/>
            </a:pPr>
            <a:r>
              <a:rPr kumimoji="1" lang="vi-VN" altLang="ko-KR">
                <a:latin typeface="Arial" charset="0"/>
              </a:rPr>
              <a:t>52. Định luật dưới đây là định luật gì?    </a:t>
            </a:r>
          </a:p>
          <a:p>
            <a:pPr eaLnBrk="1" hangingPunct="1">
              <a:buSzPct val="100000"/>
            </a:pPr>
            <a:endParaRPr kumimoji="1" lang="en-US" altLang="ko-KR">
              <a:latin typeface="Arial" charset="0"/>
            </a:endParaRPr>
          </a:p>
          <a:p>
            <a:pPr eaLnBrk="1" hangingPunct="1">
              <a:buSzPct val="100000"/>
            </a:pPr>
            <a:endParaRPr kumimoji="1" lang="en-US" altLang="ko-KR">
              <a:latin typeface="Arial" charset="0"/>
            </a:endParaRPr>
          </a:p>
          <a:p>
            <a:pPr eaLnBrk="1" hangingPunct="1">
              <a:buSzPct val="100000"/>
            </a:pPr>
            <a:endParaRPr kumimoji="1" lang="en-US" altLang="ko-KR">
              <a:latin typeface="Arial" charset="0"/>
            </a:endParaRPr>
          </a:p>
          <a:p>
            <a:pPr eaLnBrk="1" hangingPunct="1">
              <a:buSzPct val="100000"/>
            </a:pPr>
            <a:endParaRPr kumimoji="1" lang="en-US" altLang="ko-KR">
              <a:latin typeface="Arial" charset="0"/>
            </a:endParaRPr>
          </a:p>
          <a:p>
            <a:pPr eaLnBrk="1" hangingPunct="1">
              <a:buSzPct val="100000"/>
            </a:pPr>
            <a:endParaRPr kumimoji="1" lang="en-US" altLang="ko-KR">
              <a:latin typeface="Arial" charset="0"/>
            </a:endParaRPr>
          </a:p>
          <a:p>
            <a:pPr eaLnBrk="1" hangingPunct="1">
              <a:buSzPct val="100000"/>
            </a:pPr>
            <a:endParaRPr kumimoji="1" lang="en-US" altLang="ko-KR">
              <a:latin typeface="Arial" charset="0"/>
            </a:endParaRPr>
          </a:p>
          <a:p>
            <a:pPr eaLnBrk="1" hangingPunct="1">
              <a:buSzPct val="100000"/>
            </a:pPr>
            <a:r>
              <a:rPr kumimoji="1" lang="vi-VN" altLang="ko-KR">
                <a:latin typeface="Arial" charset="0"/>
              </a:rPr>
              <a:t> </a:t>
            </a:r>
          </a:p>
          <a:p>
            <a:pPr eaLnBrk="1" hangingPunct="1">
              <a:buSzPct val="100000"/>
            </a:pPr>
            <a:r>
              <a:rPr kumimoji="1" lang="vi-VN" altLang="ko-KR">
                <a:latin typeface="Arial" charset="0"/>
              </a:rPr>
              <a:t> ① Định luật Charles – Boyle</a:t>
            </a:r>
            <a:r>
              <a:rPr kumimoji="1" lang="en-US" altLang="ko-KR">
                <a:latin typeface="Arial" charset="0"/>
              </a:rPr>
              <a:t>	</a:t>
            </a:r>
            <a:r>
              <a:rPr kumimoji="1" lang="vi-VN" altLang="ko-KR">
                <a:latin typeface="Arial" charset="0"/>
              </a:rPr>
              <a:t>② Định luật Pascal</a:t>
            </a:r>
          </a:p>
          <a:p>
            <a:pPr eaLnBrk="1" hangingPunct="1">
              <a:buSzPct val="100000"/>
            </a:pPr>
            <a:r>
              <a:rPr kumimoji="1" lang="vi-VN" altLang="ko-KR">
                <a:latin typeface="Arial" charset="0"/>
              </a:rPr>
              <a:t> ③ Định luật Boyle</a:t>
            </a:r>
            <a:r>
              <a:rPr kumimoji="1" lang="en-US" altLang="ko-KR">
                <a:latin typeface="Arial" charset="0"/>
              </a:rPr>
              <a:t>	</a:t>
            </a:r>
            <a:r>
              <a:rPr kumimoji="1" lang="vi-VN" altLang="ko-KR">
                <a:latin typeface="Arial" charset="0"/>
              </a:rPr>
              <a:t>④ Định luật Charles</a:t>
            </a:r>
          </a:p>
        </p:txBody>
      </p:sp>
      <p:grpSp>
        <p:nvGrpSpPr>
          <p:cNvPr id="7187" name="Group 180"/>
          <p:cNvGrpSpPr>
            <a:grpSpLocks/>
          </p:cNvGrpSpPr>
          <p:nvPr/>
        </p:nvGrpSpPr>
        <p:grpSpPr bwMode="auto">
          <a:xfrm>
            <a:off x="3919539" y="8274051"/>
            <a:ext cx="2020887" cy="669925"/>
            <a:chOff x="2475" y="2018"/>
            <a:chExt cx="1273" cy="422"/>
          </a:xfrm>
        </p:grpSpPr>
        <p:grpSp>
          <p:nvGrpSpPr>
            <p:cNvPr id="7190" name="Group 181"/>
            <p:cNvGrpSpPr>
              <a:grpSpLocks/>
            </p:cNvGrpSpPr>
            <p:nvPr/>
          </p:nvGrpSpPr>
          <p:grpSpPr bwMode="auto">
            <a:xfrm>
              <a:off x="2475" y="2018"/>
              <a:ext cx="1134" cy="383"/>
              <a:chOff x="1202" y="2453"/>
              <a:chExt cx="2175" cy="815"/>
            </a:xfrm>
          </p:grpSpPr>
          <p:pic>
            <p:nvPicPr>
              <p:cNvPr id="7195" name="Picture 182"/>
              <p:cNvPicPr>
                <a:picLocks noChangeAspect="1" noChangeArrowheads="1"/>
              </p:cNvPicPr>
              <p:nvPr/>
            </p:nvPicPr>
            <p:blipFill>
              <a:blip r:embed="rId4">
                <a:extLst>
                  <a:ext uri="{28A0092B-C50C-407E-A947-70E740481C1C}">
                    <a14:useLocalDpi xmlns:a14="http://schemas.microsoft.com/office/drawing/2010/main" val="0"/>
                  </a:ext>
                </a:extLst>
              </a:blip>
              <a:srcRect l="57628" r="3882"/>
              <a:stretch>
                <a:fillRect/>
              </a:stretch>
            </p:blipFill>
            <p:spPr bwMode="auto">
              <a:xfrm>
                <a:off x="2576" y="2453"/>
                <a:ext cx="668" cy="81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96" name="Picture 183"/>
              <p:cNvPicPr>
                <a:picLocks noChangeAspect="1" noChangeArrowheads="1"/>
              </p:cNvPicPr>
              <p:nvPr/>
            </p:nvPicPr>
            <p:blipFill>
              <a:blip r:embed="rId4">
                <a:extLst>
                  <a:ext uri="{28A0092B-C50C-407E-A947-70E740481C1C}">
                    <a14:useLocalDpi xmlns:a14="http://schemas.microsoft.com/office/drawing/2010/main" val="0"/>
                  </a:ext>
                </a:extLst>
              </a:blip>
              <a:srcRect l="6354" r="55156"/>
              <a:stretch>
                <a:fillRect/>
              </a:stretch>
            </p:blipFill>
            <p:spPr bwMode="auto">
              <a:xfrm>
                <a:off x="1202" y="2453"/>
                <a:ext cx="668" cy="81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197" name="AutoShape 184"/>
              <p:cNvSpPr>
                <a:spLocks noChangeArrowheads="1"/>
              </p:cNvSpPr>
              <p:nvPr/>
            </p:nvSpPr>
            <p:spPr bwMode="auto">
              <a:xfrm>
                <a:off x="2151" y="2776"/>
                <a:ext cx="224" cy="223"/>
              </a:xfrm>
              <a:prstGeom prst="rightArrow">
                <a:avLst>
                  <a:gd name="adj1" fmla="val 50000"/>
                  <a:gd name="adj2" fmla="val 25000"/>
                </a:avLst>
              </a:prstGeom>
              <a:noFill/>
              <a:ln w="9525" algn="ctr">
                <a:solidFill>
                  <a:srgbClr val="3333CC"/>
                </a:solidFill>
                <a:miter lim="800000"/>
                <a:headEnd/>
                <a:tailEnd/>
              </a:ln>
              <a:extLst>
                <a:ext uri="{909E8E84-426E-40DD-AFC4-6F175D3DCCD1}">
                  <a14:hiddenFill xmlns:a14="http://schemas.microsoft.com/office/drawing/2010/main">
                    <a:solidFill>
                      <a:srgbClr val="FFFFFF"/>
                    </a:solidFill>
                  </a14:hiddenFill>
                </a:ext>
              </a:extLst>
            </p:spPr>
            <p:txBody>
              <a:bodyPr anchor="ctr"/>
              <a:lstStyle/>
              <a:p>
                <a:pPr eaLnBrk="1" hangingPunct="1">
                  <a:buSzPct val="100000"/>
                </a:pPr>
                <a:endParaRPr kumimoji="1" lang="ko-KR" altLang="en-US">
                  <a:latin typeface="Arial" charset="0"/>
                </a:endParaRPr>
              </a:p>
            </p:txBody>
          </p:sp>
          <p:grpSp>
            <p:nvGrpSpPr>
              <p:cNvPr id="7198" name="Group 185"/>
              <p:cNvGrpSpPr>
                <a:grpSpLocks/>
              </p:cNvGrpSpPr>
              <p:nvPr/>
            </p:nvGrpSpPr>
            <p:grpSpPr bwMode="auto">
              <a:xfrm>
                <a:off x="1837" y="2968"/>
                <a:ext cx="173" cy="120"/>
                <a:chOff x="1837" y="2968"/>
                <a:chExt cx="173" cy="120"/>
              </a:xfrm>
            </p:grpSpPr>
            <p:pic>
              <p:nvPicPr>
                <p:cNvPr id="7210" name="Picture 186"/>
                <p:cNvPicPr>
                  <a:picLocks noChangeAspect="1" noChangeArrowheads="1"/>
                </p:cNvPicPr>
                <p:nvPr/>
              </p:nvPicPr>
              <p:blipFill>
                <a:blip r:embed="rId5" cstate="print">
                  <a:extLst>
                    <a:ext uri="{28A0092B-C50C-407E-A947-70E740481C1C}">
                      <a14:useLocalDpi xmlns:a14="http://schemas.microsoft.com/office/drawing/2010/main" val="0"/>
                    </a:ext>
                  </a:extLst>
                </a:blip>
                <a:srcRect b="2872"/>
                <a:stretch>
                  <a:fillRect/>
                </a:stretch>
              </p:blipFill>
              <p:spPr bwMode="auto">
                <a:xfrm>
                  <a:off x="1874" y="2968"/>
                  <a:ext cx="136" cy="1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7211" name="Group 187"/>
                <p:cNvGrpSpPr>
                  <a:grpSpLocks/>
                </p:cNvGrpSpPr>
                <p:nvPr/>
              </p:nvGrpSpPr>
              <p:grpSpPr bwMode="auto">
                <a:xfrm>
                  <a:off x="1837" y="3024"/>
                  <a:ext cx="45" cy="19"/>
                  <a:chOff x="1791" y="3022"/>
                  <a:chExt cx="91" cy="19"/>
                </a:xfrm>
              </p:grpSpPr>
              <p:sp>
                <p:nvSpPr>
                  <p:cNvPr id="8385" name="Line 188"/>
                  <p:cNvSpPr>
                    <a:spLocks noChangeShapeType="1"/>
                  </p:cNvSpPr>
                  <p:nvPr/>
                </p:nvSpPr>
                <p:spPr bwMode="auto">
                  <a:xfrm>
                    <a:off x="1791" y="3021"/>
                    <a:ext cx="78" cy="0"/>
                  </a:xfrm>
                  <a:prstGeom prst="line">
                    <a:avLst/>
                  </a:prstGeom>
                  <a:noFill/>
                  <a:ln w="9525" cap="flat" algn="ctr">
                    <a:solidFill>
                      <a:srgbClr val="3333CC"/>
                    </a:solidFill>
                    <a:prstDash val="solid"/>
                    <a:round/>
                    <a:headEnd type="none" w="med" len="med"/>
                    <a:tailEnd type="none" w="med" len="med"/>
                  </a:ln>
                  <a:effectLst/>
                </p:spPr>
                <p:txBody>
                  <a:bodyPr/>
                  <a:lstStyle/>
                  <a:p>
                    <a:pPr eaLnBrk="1" hangingPunct="1">
                      <a:buSzPct val="100000"/>
                      <a:defRPr/>
                    </a:pPr>
                    <a:endParaRPr lang="ko-KR" altLang="en-US">
                      <a:latin typeface="+mj-lt"/>
                    </a:endParaRPr>
                  </a:p>
                </p:txBody>
              </p:sp>
              <p:sp>
                <p:nvSpPr>
                  <p:cNvPr id="8386" name="Line 189"/>
                  <p:cNvSpPr>
                    <a:spLocks noChangeShapeType="1"/>
                  </p:cNvSpPr>
                  <p:nvPr/>
                </p:nvSpPr>
                <p:spPr bwMode="auto">
                  <a:xfrm>
                    <a:off x="1791" y="3040"/>
                    <a:ext cx="78" cy="0"/>
                  </a:xfrm>
                  <a:prstGeom prst="line">
                    <a:avLst/>
                  </a:prstGeom>
                  <a:noFill/>
                  <a:ln w="9525" cap="flat" algn="ctr">
                    <a:solidFill>
                      <a:srgbClr val="3333CC"/>
                    </a:solidFill>
                    <a:prstDash val="solid"/>
                    <a:round/>
                    <a:headEnd type="none" w="med" len="med"/>
                    <a:tailEnd type="none" w="med" len="med"/>
                  </a:ln>
                  <a:effectLst/>
                </p:spPr>
                <p:txBody>
                  <a:bodyPr/>
                  <a:lstStyle/>
                  <a:p>
                    <a:pPr eaLnBrk="1" hangingPunct="1">
                      <a:buSzPct val="100000"/>
                      <a:defRPr/>
                    </a:pPr>
                    <a:endParaRPr lang="ko-KR" altLang="en-US">
                      <a:latin typeface="+mj-lt"/>
                    </a:endParaRPr>
                  </a:p>
                </p:txBody>
              </p:sp>
            </p:grpSp>
          </p:grpSp>
          <p:grpSp>
            <p:nvGrpSpPr>
              <p:cNvPr id="7199" name="Group 190"/>
              <p:cNvGrpSpPr>
                <a:grpSpLocks/>
              </p:cNvGrpSpPr>
              <p:nvPr/>
            </p:nvGrpSpPr>
            <p:grpSpPr bwMode="auto">
              <a:xfrm>
                <a:off x="3216" y="2976"/>
                <a:ext cx="159" cy="119"/>
                <a:chOff x="3216" y="2976"/>
                <a:chExt cx="159" cy="119"/>
              </a:xfrm>
            </p:grpSpPr>
            <p:grpSp>
              <p:nvGrpSpPr>
                <p:cNvPr id="7206" name="Group 191"/>
                <p:cNvGrpSpPr>
                  <a:grpSpLocks/>
                </p:cNvGrpSpPr>
                <p:nvPr/>
              </p:nvGrpSpPr>
              <p:grpSpPr bwMode="auto">
                <a:xfrm>
                  <a:off x="3216" y="3024"/>
                  <a:ext cx="45" cy="19"/>
                  <a:chOff x="1791" y="3022"/>
                  <a:chExt cx="91" cy="19"/>
                </a:xfrm>
              </p:grpSpPr>
              <p:sp>
                <p:nvSpPr>
                  <p:cNvPr id="8389" name="Line 192"/>
                  <p:cNvSpPr>
                    <a:spLocks noChangeShapeType="1"/>
                  </p:cNvSpPr>
                  <p:nvPr/>
                </p:nvSpPr>
                <p:spPr bwMode="auto">
                  <a:xfrm>
                    <a:off x="1791" y="3023"/>
                    <a:ext cx="78" cy="0"/>
                  </a:xfrm>
                  <a:prstGeom prst="line">
                    <a:avLst/>
                  </a:prstGeom>
                  <a:noFill/>
                  <a:ln w="9525" cap="flat" algn="ctr">
                    <a:solidFill>
                      <a:srgbClr val="3333CC"/>
                    </a:solidFill>
                    <a:prstDash val="solid"/>
                    <a:round/>
                    <a:headEnd type="none" w="med" len="med"/>
                    <a:tailEnd type="none" w="med" len="med"/>
                  </a:ln>
                  <a:effectLst/>
                </p:spPr>
                <p:txBody>
                  <a:bodyPr/>
                  <a:lstStyle/>
                  <a:p>
                    <a:pPr eaLnBrk="1" hangingPunct="1">
                      <a:buSzPct val="100000"/>
                      <a:defRPr/>
                    </a:pPr>
                    <a:endParaRPr lang="ko-KR" altLang="en-US">
                      <a:latin typeface="+mj-lt"/>
                    </a:endParaRPr>
                  </a:p>
                </p:txBody>
              </p:sp>
              <p:sp>
                <p:nvSpPr>
                  <p:cNvPr id="8390" name="Line 193"/>
                  <p:cNvSpPr>
                    <a:spLocks noChangeShapeType="1"/>
                  </p:cNvSpPr>
                  <p:nvPr/>
                </p:nvSpPr>
                <p:spPr bwMode="auto">
                  <a:xfrm>
                    <a:off x="1791" y="3057"/>
                    <a:ext cx="78" cy="0"/>
                  </a:xfrm>
                  <a:prstGeom prst="line">
                    <a:avLst/>
                  </a:prstGeom>
                  <a:noFill/>
                  <a:ln w="9525" cap="flat" algn="ctr">
                    <a:solidFill>
                      <a:srgbClr val="3333CC"/>
                    </a:solidFill>
                    <a:prstDash val="solid"/>
                    <a:round/>
                    <a:headEnd type="none" w="med" len="med"/>
                    <a:tailEnd type="none" w="med" len="med"/>
                  </a:ln>
                  <a:effectLst/>
                </p:spPr>
                <p:txBody>
                  <a:bodyPr/>
                  <a:lstStyle/>
                  <a:p>
                    <a:pPr eaLnBrk="1" hangingPunct="1">
                      <a:buSzPct val="100000"/>
                      <a:defRPr/>
                    </a:pPr>
                    <a:endParaRPr lang="ko-KR" altLang="en-US">
                      <a:latin typeface="+mj-lt"/>
                    </a:endParaRPr>
                  </a:p>
                </p:txBody>
              </p:sp>
            </p:grpSp>
            <p:pic>
              <p:nvPicPr>
                <p:cNvPr id="7207" name="Picture 194"/>
                <p:cNvPicPr>
                  <a:picLocks noChangeAspect="1" noChangeArrowheads="1"/>
                </p:cNvPicPr>
                <p:nvPr/>
              </p:nvPicPr>
              <p:blipFill>
                <a:blip r:embed="rId6" cstate="print">
                  <a:extLst>
                    <a:ext uri="{28A0092B-C50C-407E-A947-70E740481C1C}">
                      <a14:useLocalDpi xmlns:a14="http://schemas.microsoft.com/office/drawing/2010/main" val="0"/>
                    </a:ext>
                  </a:extLst>
                </a:blip>
                <a:srcRect l="3702" t="10216"/>
                <a:stretch>
                  <a:fillRect/>
                </a:stretch>
              </p:blipFill>
              <p:spPr bwMode="auto">
                <a:xfrm>
                  <a:off x="3264" y="2976"/>
                  <a:ext cx="111" cy="11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7200" name="Group 195"/>
              <p:cNvGrpSpPr>
                <a:grpSpLocks/>
              </p:cNvGrpSpPr>
              <p:nvPr/>
            </p:nvGrpSpPr>
            <p:grpSpPr bwMode="auto">
              <a:xfrm>
                <a:off x="1712" y="3134"/>
                <a:ext cx="282" cy="46"/>
                <a:chOff x="1700" y="3134"/>
                <a:chExt cx="282" cy="46"/>
              </a:xfrm>
            </p:grpSpPr>
            <p:sp>
              <p:nvSpPr>
                <p:cNvPr id="8393" name="Line 196"/>
                <p:cNvSpPr>
                  <a:spLocks noChangeShapeType="1"/>
                </p:cNvSpPr>
                <p:nvPr/>
              </p:nvSpPr>
              <p:spPr bwMode="auto">
                <a:xfrm>
                  <a:off x="1710" y="3155"/>
                  <a:ext cx="272" cy="0"/>
                </a:xfrm>
                <a:prstGeom prst="line">
                  <a:avLst/>
                </a:prstGeom>
                <a:noFill/>
                <a:ln w="9525" cap="flat" algn="ctr">
                  <a:solidFill>
                    <a:srgbClr val="3333CC"/>
                  </a:solidFill>
                  <a:prstDash val="solid"/>
                  <a:round/>
                  <a:headEnd type="none" w="med" len="med"/>
                  <a:tailEnd type="none" w="med" len="med"/>
                </a:ln>
                <a:effectLst/>
              </p:spPr>
              <p:txBody>
                <a:bodyPr/>
                <a:lstStyle/>
                <a:p>
                  <a:pPr eaLnBrk="1" hangingPunct="1">
                    <a:buSzPct val="100000"/>
                    <a:defRPr/>
                  </a:pPr>
                  <a:endParaRPr lang="ko-KR" altLang="en-US">
                    <a:latin typeface="+mj-lt"/>
                  </a:endParaRPr>
                </a:p>
              </p:txBody>
            </p:sp>
            <p:sp>
              <p:nvSpPr>
                <p:cNvPr id="7205" name="Oval 197"/>
                <p:cNvSpPr>
                  <a:spLocks noChangeArrowheads="1"/>
                </p:cNvSpPr>
                <p:nvPr/>
              </p:nvSpPr>
              <p:spPr bwMode="auto">
                <a:xfrm>
                  <a:off x="1700" y="3134"/>
                  <a:ext cx="46" cy="47"/>
                </a:xfrm>
                <a:prstGeom prst="ellipse">
                  <a:avLst/>
                </a:prstGeom>
                <a:solidFill>
                  <a:srgbClr val="000000"/>
                </a:solidFill>
                <a:ln w="9525" algn="ctr">
                  <a:solidFill>
                    <a:srgbClr val="3333CC"/>
                  </a:solidFill>
                  <a:round/>
                  <a:headEnd/>
                  <a:tailEnd/>
                </a:ln>
              </p:spPr>
              <p:txBody>
                <a:bodyPr wrap="none" anchor="ctr"/>
                <a:lstStyle/>
                <a:p>
                  <a:pPr eaLnBrk="1" hangingPunct="1">
                    <a:buSzPct val="100000"/>
                  </a:pPr>
                  <a:endParaRPr kumimoji="1" lang="ko-KR" altLang="en-US">
                    <a:latin typeface="Arial" charset="0"/>
                  </a:endParaRPr>
                </a:p>
              </p:txBody>
            </p:sp>
          </p:grpSp>
          <p:grpSp>
            <p:nvGrpSpPr>
              <p:cNvPr id="7201" name="Group 198"/>
              <p:cNvGrpSpPr>
                <a:grpSpLocks/>
              </p:cNvGrpSpPr>
              <p:nvPr/>
            </p:nvGrpSpPr>
            <p:grpSpPr bwMode="auto">
              <a:xfrm>
                <a:off x="3094" y="3134"/>
                <a:ext cx="283" cy="46"/>
                <a:chOff x="1699" y="3134"/>
                <a:chExt cx="283" cy="46"/>
              </a:xfrm>
            </p:grpSpPr>
            <p:sp>
              <p:nvSpPr>
                <p:cNvPr id="8396" name="Line 199"/>
                <p:cNvSpPr>
                  <a:spLocks noChangeShapeType="1"/>
                </p:cNvSpPr>
                <p:nvPr/>
              </p:nvSpPr>
              <p:spPr bwMode="auto">
                <a:xfrm>
                  <a:off x="1710" y="3155"/>
                  <a:ext cx="272" cy="0"/>
                </a:xfrm>
                <a:prstGeom prst="line">
                  <a:avLst/>
                </a:prstGeom>
                <a:noFill/>
                <a:ln w="9525" cap="flat" algn="ctr">
                  <a:solidFill>
                    <a:srgbClr val="3333CC"/>
                  </a:solidFill>
                  <a:prstDash val="solid"/>
                  <a:round/>
                  <a:headEnd type="none" w="med" len="med"/>
                  <a:tailEnd type="none" w="med" len="med"/>
                </a:ln>
                <a:effectLst/>
              </p:spPr>
              <p:txBody>
                <a:bodyPr/>
                <a:lstStyle/>
                <a:p>
                  <a:pPr eaLnBrk="1" hangingPunct="1">
                    <a:buSzPct val="100000"/>
                    <a:defRPr/>
                  </a:pPr>
                  <a:endParaRPr lang="ko-KR" altLang="en-US">
                    <a:latin typeface="+mj-lt"/>
                  </a:endParaRPr>
                </a:p>
              </p:txBody>
            </p:sp>
            <p:sp>
              <p:nvSpPr>
                <p:cNvPr id="7203" name="Oval 200"/>
                <p:cNvSpPr>
                  <a:spLocks noChangeArrowheads="1"/>
                </p:cNvSpPr>
                <p:nvPr/>
              </p:nvSpPr>
              <p:spPr bwMode="auto">
                <a:xfrm>
                  <a:off x="1692" y="3134"/>
                  <a:ext cx="52" cy="47"/>
                </a:xfrm>
                <a:prstGeom prst="ellipse">
                  <a:avLst/>
                </a:prstGeom>
                <a:solidFill>
                  <a:srgbClr val="000000"/>
                </a:solidFill>
                <a:ln w="9525" algn="ctr">
                  <a:solidFill>
                    <a:srgbClr val="3333CC"/>
                  </a:solidFill>
                  <a:round/>
                  <a:headEnd/>
                  <a:tailEnd/>
                </a:ln>
              </p:spPr>
              <p:txBody>
                <a:bodyPr wrap="none" anchor="ctr"/>
                <a:lstStyle/>
                <a:p>
                  <a:pPr eaLnBrk="1" hangingPunct="1">
                    <a:buSzPct val="100000"/>
                  </a:pPr>
                  <a:endParaRPr kumimoji="1" lang="ko-KR" altLang="en-US">
                    <a:latin typeface="Arial" charset="0"/>
                  </a:endParaRPr>
                </a:p>
              </p:txBody>
            </p:sp>
          </p:grpSp>
        </p:grpSp>
        <p:sp>
          <p:nvSpPr>
            <p:cNvPr id="8398" name="Text Box 201"/>
            <p:cNvSpPr>
              <a:spLocks noChangeArrowheads="1"/>
            </p:cNvSpPr>
            <p:nvPr/>
          </p:nvSpPr>
          <p:spPr bwMode="auto">
            <a:xfrm>
              <a:off x="2843" y="2214"/>
              <a:ext cx="184" cy="138"/>
            </a:xfrm>
            <a:prstGeom prst="rect">
              <a:avLst/>
            </a:prstGeom>
            <a:noFill/>
            <a:ln>
              <a:noFill/>
            </a:ln>
            <a:effectLst/>
          </p:spPr>
          <p:txBody>
            <a:bodyPr wrap="none"/>
            <a:lstStyle>
              <a:lvl1pPr eaLnBrk="0" hangingPunct="0">
                <a:defRPr kumimoji="1" sz="900">
                  <a:solidFill>
                    <a:schemeClr val="tx1"/>
                  </a:solidFill>
                  <a:latin typeface="돋움" panose="020B0600000101010101" pitchFamily="50" charset="-127"/>
                  <a:ea typeface="돋움" panose="020B0600000101010101" pitchFamily="50" charset="-127"/>
                </a:defRPr>
              </a:lvl1pPr>
              <a:lvl2pPr eaLnBrk="0" hangingPunct="0">
                <a:defRPr kumimoji="1" sz="900">
                  <a:solidFill>
                    <a:schemeClr val="tx1"/>
                  </a:solidFill>
                  <a:latin typeface="돋움" panose="020B0600000101010101" pitchFamily="50" charset="-127"/>
                  <a:ea typeface="돋움" panose="020B0600000101010101" pitchFamily="50" charset="-127"/>
                </a:defRPr>
              </a:lvl2pPr>
              <a:lvl3pPr eaLnBrk="0" hangingPunct="0">
                <a:defRPr kumimoji="1" sz="900">
                  <a:solidFill>
                    <a:schemeClr val="tx1"/>
                  </a:solidFill>
                  <a:latin typeface="돋움" panose="020B0600000101010101" pitchFamily="50" charset="-127"/>
                  <a:ea typeface="돋움" panose="020B0600000101010101" pitchFamily="50" charset="-127"/>
                </a:defRPr>
              </a:lvl3pPr>
              <a:lvl4pPr eaLnBrk="0" hangingPunct="0">
                <a:defRPr kumimoji="1" sz="900">
                  <a:solidFill>
                    <a:schemeClr val="tx1"/>
                  </a:solidFill>
                  <a:latin typeface="돋움" panose="020B0600000101010101" pitchFamily="50" charset="-127"/>
                  <a:ea typeface="돋움" panose="020B0600000101010101" pitchFamily="50" charset="-127"/>
                </a:defRPr>
              </a:lvl4pPr>
              <a:lvl5pPr eaLnBrk="0" hangingPunct="0">
                <a:defRPr kumimoji="1" sz="900">
                  <a:solidFill>
                    <a:schemeClr val="tx1"/>
                  </a:solidFill>
                  <a:latin typeface="돋움" panose="020B0600000101010101" pitchFamily="50" charset="-127"/>
                  <a:ea typeface="돋움" panose="020B0600000101010101" pitchFamily="50" charset="-127"/>
                </a:defRPr>
              </a:lvl5pPr>
              <a:lvl6pPr eaLnBrk="0" fontAlgn="base" hangingPunct="0">
                <a:spcBef>
                  <a:spcPct val="0"/>
                </a:spcBef>
                <a:spcAft>
                  <a:spcPct val="0"/>
                </a:spcAft>
                <a:buSzPct val="100000"/>
                <a:defRPr kumimoji="1" sz="900">
                  <a:solidFill>
                    <a:schemeClr val="tx1"/>
                  </a:solidFill>
                  <a:latin typeface="돋움" panose="020B0600000101010101" pitchFamily="50" charset="-127"/>
                  <a:ea typeface="돋움" panose="020B0600000101010101" pitchFamily="50" charset="-127"/>
                </a:defRPr>
              </a:lvl6pPr>
              <a:lvl7pPr eaLnBrk="0" fontAlgn="base" hangingPunct="0">
                <a:spcBef>
                  <a:spcPct val="0"/>
                </a:spcBef>
                <a:spcAft>
                  <a:spcPct val="0"/>
                </a:spcAft>
                <a:buSzPct val="100000"/>
                <a:defRPr kumimoji="1" sz="900">
                  <a:solidFill>
                    <a:schemeClr val="tx1"/>
                  </a:solidFill>
                  <a:latin typeface="돋움" panose="020B0600000101010101" pitchFamily="50" charset="-127"/>
                  <a:ea typeface="돋움" panose="020B0600000101010101" pitchFamily="50" charset="-127"/>
                </a:defRPr>
              </a:lvl7pPr>
              <a:lvl8pPr eaLnBrk="0" fontAlgn="base" hangingPunct="0">
                <a:spcBef>
                  <a:spcPct val="0"/>
                </a:spcBef>
                <a:spcAft>
                  <a:spcPct val="0"/>
                </a:spcAft>
                <a:buSzPct val="100000"/>
                <a:defRPr kumimoji="1" sz="900">
                  <a:solidFill>
                    <a:schemeClr val="tx1"/>
                  </a:solidFill>
                  <a:latin typeface="돋움" panose="020B0600000101010101" pitchFamily="50" charset="-127"/>
                  <a:ea typeface="돋움" panose="020B0600000101010101" pitchFamily="50" charset="-127"/>
                </a:defRPr>
              </a:lvl8pPr>
              <a:lvl9pPr eaLnBrk="0" fontAlgn="base" hangingPunct="0">
                <a:spcBef>
                  <a:spcPct val="0"/>
                </a:spcBef>
                <a:spcAft>
                  <a:spcPct val="0"/>
                </a:spcAft>
                <a:buSzPct val="100000"/>
                <a:defRPr kumimoji="1" sz="900">
                  <a:solidFill>
                    <a:schemeClr val="tx1"/>
                  </a:solidFill>
                  <a:latin typeface="돋움" panose="020B0600000101010101" pitchFamily="50" charset="-127"/>
                  <a:ea typeface="돋움" panose="020B0600000101010101" pitchFamily="50" charset="-127"/>
                </a:defRPr>
              </a:lvl9pPr>
            </a:lstStyle>
            <a:p>
              <a:pPr eaLnBrk="1" hangingPunct="1">
                <a:lnSpc>
                  <a:spcPct val="120000"/>
                </a:lnSpc>
                <a:buSzPct val="100000"/>
                <a:defRPr/>
              </a:pPr>
              <a:r>
                <a:rPr lang="vi-VN" altLang="ko-KR" sz="700">
                  <a:latin typeface="+mj-lt"/>
                  <a:ea typeface="굴림" panose="020B0600000101010101" pitchFamily="50" charset="-127"/>
                </a:rPr>
                <a:t>P1</a:t>
              </a:r>
            </a:p>
          </p:txBody>
        </p:sp>
        <p:sp>
          <p:nvSpPr>
            <p:cNvPr id="8399" name="Text Box 202"/>
            <p:cNvSpPr>
              <a:spLocks noChangeArrowheads="1"/>
            </p:cNvSpPr>
            <p:nvPr/>
          </p:nvSpPr>
          <p:spPr bwMode="auto">
            <a:xfrm>
              <a:off x="2845" y="2302"/>
              <a:ext cx="182" cy="138"/>
            </a:xfrm>
            <a:prstGeom prst="rect">
              <a:avLst/>
            </a:prstGeom>
            <a:noFill/>
            <a:ln>
              <a:noFill/>
            </a:ln>
            <a:effectLst/>
          </p:spPr>
          <p:txBody>
            <a:bodyPr wrap="none"/>
            <a:lstStyle>
              <a:lvl1pPr eaLnBrk="0" hangingPunct="0">
                <a:defRPr kumimoji="1" sz="900">
                  <a:solidFill>
                    <a:schemeClr val="tx1"/>
                  </a:solidFill>
                  <a:latin typeface="돋움" panose="020B0600000101010101" pitchFamily="50" charset="-127"/>
                  <a:ea typeface="돋움" panose="020B0600000101010101" pitchFamily="50" charset="-127"/>
                </a:defRPr>
              </a:lvl1pPr>
              <a:lvl2pPr eaLnBrk="0" hangingPunct="0">
                <a:defRPr kumimoji="1" sz="900">
                  <a:solidFill>
                    <a:schemeClr val="tx1"/>
                  </a:solidFill>
                  <a:latin typeface="돋움" panose="020B0600000101010101" pitchFamily="50" charset="-127"/>
                  <a:ea typeface="돋움" panose="020B0600000101010101" pitchFamily="50" charset="-127"/>
                </a:defRPr>
              </a:lvl2pPr>
              <a:lvl3pPr eaLnBrk="0" hangingPunct="0">
                <a:defRPr kumimoji="1" sz="900">
                  <a:solidFill>
                    <a:schemeClr val="tx1"/>
                  </a:solidFill>
                  <a:latin typeface="돋움" panose="020B0600000101010101" pitchFamily="50" charset="-127"/>
                  <a:ea typeface="돋움" panose="020B0600000101010101" pitchFamily="50" charset="-127"/>
                </a:defRPr>
              </a:lvl3pPr>
              <a:lvl4pPr eaLnBrk="0" hangingPunct="0">
                <a:defRPr kumimoji="1" sz="900">
                  <a:solidFill>
                    <a:schemeClr val="tx1"/>
                  </a:solidFill>
                  <a:latin typeface="돋움" panose="020B0600000101010101" pitchFamily="50" charset="-127"/>
                  <a:ea typeface="돋움" panose="020B0600000101010101" pitchFamily="50" charset="-127"/>
                </a:defRPr>
              </a:lvl4pPr>
              <a:lvl5pPr eaLnBrk="0" hangingPunct="0">
                <a:defRPr kumimoji="1" sz="900">
                  <a:solidFill>
                    <a:schemeClr val="tx1"/>
                  </a:solidFill>
                  <a:latin typeface="돋움" panose="020B0600000101010101" pitchFamily="50" charset="-127"/>
                  <a:ea typeface="돋움" panose="020B0600000101010101" pitchFamily="50" charset="-127"/>
                </a:defRPr>
              </a:lvl5pPr>
              <a:lvl6pPr eaLnBrk="0" fontAlgn="base" hangingPunct="0">
                <a:spcBef>
                  <a:spcPct val="0"/>
                </a:spcBef>
                <a:spcAft>
                  <a:spcPct val="0"/>
                </a:spcAft>
                <a:buSzPct val="100000"/>
                <a:defRPr kumimoji="1" sz="900">
                  <a:solidFill>
                    <a:schemeClr val="tx1"/>
                  </a:solidFill>
                  <a:latin typeface="돋움" panose="020B0600000101010101" pitchFamily="50" charset="-127"/>
                  <a:ea typeface="돋움" panose="020B0600000101010101" pitchFamily="50" charset="-127"/>
                </a:defRPr>
              </a:lvl6pPr>
              <a:lvl7pPr eaLnBrk="0" fontAlgn="base" hangingPunct="0">
                <a:spcBef>
                  <a:spcPct val="0"/>
                </a:spcBef>
                <a:spcAft>
                  <a:spcPct val="0"/>
                </a:spcAft>
                <a:buSzPct val="100000"/>
                <a:defRPr kumimoji="1" sz="900">
                  <a:solidFill>
                    <a:schemeClr val="tx1"/>
                  </a:solidFill>
                  <a:latin typeface="돋움" panose="020B0600000101010101" pitchFamily="50" charset="-127"/>
                  <a:ea typeface="돋움" panose="020B0600000101010101" pitchFamily="50" charset="-127"/>
                </a:defRPr>
              </a:lvl7pPr>
              <a:lvl8pPr eaLnBrk="0" fontAlgn="base" hangingPunct="0">
                <a:spcBef>
                  <a:spcPct val="0"/>
                </a:spcBef>
                <a:spcAft>
                  <a:spcPct val="0"/>
                </a:spcAft>
                <a:buSzPct val="100000"/>
                <a:defRPr kumimoji="1" sz="900">
                  <a:solidFill>
                    <a:schemeClr val="tx1"/>
                  </a:solidFill>
                  <a:latin typeface="돋움" panose="020B0600000101010101" pitchFamily="50" charset="-127"/>
                  <a:ea typeface="돋움" panose="020B0600000101010101" pitchFamily="50" charset="-127"/>
                </a:defRPr>
              </a:lvl8pPr>
              <a:lvl9pPr eaLnBrk="0" fontAlgn="base" hangingPunct="0">
                <a:spcBef>
                  <a:spcPct val="0"/>
                </a:spcBef>
                <a:spcAft>
                  <a:spcPct val="0"/>
                </a:spcAft>
                <a:buSzPct val="100000"/>
                <a:defRPr kumimoji="1" sz="900">
                  <a:solidFill>
                    <a:schemeClr val="tx1"/>
                  </a:solidFill>
                  <a:latin typeface="돋움" panose="020B0600000101010101" pitchFamily="50" charset="-127"/>
                  <a:ea typeface="돋움" panose="020B0600000101010101" pitchFamily="50" charset="-127"/>
                </a:defRPr>
              </a:lvl9pPr>
            </a:lstStyle>
            <a:p>
              <a:pPr eaLnBrk="1" hangingPunct="1">
                <a:lnSpc>
                  <a:spcPct val="120000"/>
                </a:lnSpc>
                <a:buSzPct val="100000"/>
                <a:defRPr/>
              </a:pPr>
              <a:r>
                <a:rPr lang="vi-VN" altLang="ko-KR" sz="700">
                  <a:latin typeface="+mj-lt"/>
                  <a:ea typeface="굴림" panose="020B0600000101010101" pitchFamily="50" charset="-127"/>
                </a:rPr>
                <a:t>V1</a:t>
              </a:r>
            </a:p>
          </p:txBody>
        </p:sp>
        <p:sp>
          <p:nvSpPr>
            <p:cNvPr id="8400" name="Text Box 203"/>
            <p:cNvSpPr>
              <a:spLocks noChangeArrowheads="1"/>
            </p:cNvSpPr>
            <p:nvPr/>
          </p:nvSpPr>
          <p:spPr bwMode="auto">
            <a:xfrm>
              <a:off x="3564" y="2214"/>
              <a:ext cx="184" cy="138"/>
            </a:xfrm>
            <a:prstGeom prst="rect">
              <a:avLst/>
            </a:prstGeom>
            <a:noFill/>
            <a:ln>
              <a:noFill/>
            </a:ln>
            <a:effectLst/>
          </p:spPr>
          <p:txBody>
            <a:bodyPr wrap="none"/>
            <a:lstStyle>
              <a:lvl1pPr eaLnBrk="0" hangingPunct="0">
                <a:defRPr kumimoji="1" sz="900">
                  <a:solidFill>
                    <a:schemeClr val="tx1"/>
                  </a:solidFill>
                  <a:latin typeface="돋움" panose="020B0600000101010101" pitchFamily="50" charset="-127"/>
                  <a:ea typeface="돋움" panose="020B0600000101010101" pitchFamily="50" charset="-127"/>
                </a:defRPr>
              </a:lvl1pPr>
              <a:lvl2pPr eaLnBrk="0" hangingPunct="0">
                <a:defRPr kumimoji="1" sz="900">
                  <a:solidFill>
                    <a:schemeClr val="tx1"/>
                  </a:solidFill>
                  <a:latin typeface="돋움" panose="020B0600000101010101" pitchFamily="50" charset="-127"/>
                  <a:ea typeface="돋움" panose="020B0600000101010101" pitchFamily="50" charset="-127"/>
                </a:defRPr>
              </a:lvl2pPr>
              <a:lvl3pPr eaLnBrk="0" hangingPunct="0">
                <a:defRPr kumimoji="1" sz="900">
                  <a:solidFill>
                    <a:schemeClr val="tx1"/>
                  </a:solidFill>
                  <a:latin typeface="돋움" panose="020B0600000101010101" pitchFamily="50" charset="-127"/>
                  <a:ea typeface="돋움" panose="020B0600000101010101" pitchFamily="50" charset="-127"/>
                </a:defRPr>
              </a:lvl3pPr>
              <a:lvl4pPr eaLnBrk="0" hangingPunct="0">
                <a:defRPr kumimoji="1" sz="900">
                  <a:solidFill>
                    <a:schemeClr val="tx1"/>
                  </a:solidFill>
                  <a:latin typeface="돋움" panose="020B0600000101010101" pitchFamily="50" charset="-127"/>
                  <a:ea typeface="돋움" panose="020B0600000101010101" pitchFamily="50" charset="-127"/>
                </a:defRPr>
              </a:lvl4pPr>
              <a:lvl5pPr eaLnBrk="0" hangingPunct="0">
                <a:defRPr kumimoji="1" sz="900">
                  <a:solidFill>
                    <a:schemeClr val="tx1"/>
                  </a:solidFill>
                  <a:latin typeface="돋움" panose="020B0600000101010101" pitchFamily="50" charset="-127"/>
                  <a:ea typeface="돋움" panose="020B0600000101010101" pitchFamily="50" charset="-127"/>
                </a:defRPr>
              </a:lvl5pPr>
              <a:lvl6pPr eaLnBrk="0" fontAlgn="base" hangingPunct="0">
                <a:spcBef>
                  <a:spcPct val="0"/>
                </a:spcBef>
                <a:spcAft>
                  <a:spcPct val="0"/>
                </a:spcAft>
                <a:buSzPct val="100000"/>
                <a:defRPr kumimoji="1" sz="900">
                  <a:solidFill>
                    <a:schemeClr val="tx1"/>
                  </a:solidFill>
                  <a:latin typeface="돋움" panose="020B0600000101010101" pitchFamily="50" charset="-127"/>
                  <a:ea typeface="돋움" panose="020B0600000101010101" pitchFamily="50" charset="-127"/>
                </a:defRPr>
              </a:lvl6pPr>
              <a:lvl7pPr eaLnBrk="0" fontAlgn="base" hangingPunct="0">
                <a:spcBef>
                  <a:spcPct val="0"/>
                </a:spcBef>
                <a:spcAft>
                  <a:spcPct val="0"/>
                </a:spcAft>
                <a:buSzPct val="100000"/>
                <a:defRPr kumimoji="1" sz="900">
                  <a:solidFill>
                    <a:schemeClr val="tx1"/>
                  </a:solidFill>
                  <a:latin typeface="돋움" panose="020B0600000101010101" pitchFamily="50" charset="-127"/>
                  <a:ea typeface="돋움" panose="020B0600000101010101" pitchFamily="50" charset="-127"/>
                </a:defRPr>
              </a:lvl7pPr>
              <a:lvl8pPr eaLnBrk="0" fontAlgn="base" hangingPunct="0">
                <a:spcBef>
                  <a:spcPct val="0"/>
                </a:spcBef>
                <a:spcAft>
                  <a:spcPct val="0"/>
                </a:spcAft>
                <a:buSzPct val="100000"/>
                <a:defRPr kumimoji="1" sz="900">
                  <a:solidFill>
                    <a:schemeClr val="tx1"/>
                  </a:solidFill>
                  <a:latin typeface="돋움" panose="020B0600000101010101" pitchFamily="50" charset="-127"/>
                  <a:ea typeface="돋움" panose="020B0600000101010101" pitchFamily="50" charset="-127"/>
                </a:defRPr>
              </a:lvl8pPr>
              <a:lvl9pPr eaLnBrk="0" fontAlgn="base" hangingPunct="0">
                <a:spcBef>
                  <a:spcPct val="0"/>
                </a:spcBef>
                <a:spcAft>
                  <a:spcPct val="0"/>
                </a:spcAft>
                <a:buSzPct val="100000"/>
                <a:defRPr kumimoji="1" sz="900">
                  <a:solidFill>
                    <a:schemeClr val="tx1"/>
                  </a:solidFill>
                  <a:latin typeface="돋움" panose="020B0600000101010101" pitchFamily="50" charset="-127"/>
                  <a:ea typeface="돋움" panose="020B0600000101010101" pitchFamily="50" charset="-127"/>
                </a:defRPr>
              </a:lvl9pPr>
            </a:lstStyle>
            <a:p>
              <a:pPr eaLnBrk="1" hangingPunct="1">
                <a:lnSpc>
                  <a:spcPct val="120000"/>
                </a:lnSpc>
                <a:buSzPct val="100000"/>
                <a:defRPr/>
              </a:pPr>
              <a:r>
                <a:rPr lang="vi-VN" altLang="ko-KR" sz="700">
                  <a:latin typeface="+mj-lt"/>
                  <a:ea typeface="굴림" panose="020B0600000101010101" pitchFamily="50" charset="-127"/>
                </a:rPr>
                <a:t>P2</a:t>
              </a:r>
            </a:p>
          </p:txBody>
        </p:sp>
        <p:sp>
          <p:nvSpPr>
            <p:cNvPr id="8401" name="Text Box 204"/>
            <p:cNvSpPr>
              <a:spLocks noChangeArrowheads="1"/>
            </p:cNvSpPr>
            <p:nvPr/>
          </p:nvSpPr>
          <p:spPr bwMode="auto">
            <a:xfrm>
              <a:off x="3564" y="2302"/>
              <a:ext cx="182" cy="138"/>
            </a:xfrm>
            <a:prstGeom prst="rect">
              <a:avLst/>
            </a:prstGeom>
            <a:noFill/>
            <a:ln>
              <a:noFill/>
            </a:ln>
            <a:effectLst/>
          </p:spPr>
          <p:txBody>
            <a:bodyPr wrap="none"/>
            <a:lstStyle>
              <a:lvl1pPr eaLnBrk="0" hangingPunct="0">
                <a:defRPr kumimoji="1" sz="900">
                  <a:solidFill>
                    <a:schemeClr val="tx1"/>
                  </a:solidFill>
                  <a:latin typeface="돋움" panose="020B0600000101010101" pitchFamily="50" charset="-127"/>
                  <a:ea typeface="돋움" panose="020B0600000101010101" pitchFamily="50" charset="-127"/>
                </a:defRPr>
              </a:lvl1pPr>
              <a:lvl2pPr eaLnBrk="0" hangingPunct="0">
                <a:defRPr kumimoji="1" sz="900">
                  <a:solidFill>
                    <a:schemeClr val="tx1"/>
                  </a:solidFill>
                  <a:latin typeface="돋움" panose="020B0600000101010101" pitchFamily="50" charset="-127"/>
                  <a:ea typeface="돋움" panose="020B0600000101010101" pitchFamily="50" charset="-127"/>
                </a:defRPr>
              </a:lvl2pPr>
              <a:lvl3pPr eaLnBrk="0" hangingPunct="0">
                <a:defRPr kumimoji="1" sz="900">
                  <a:solidFill>
                    <a:schemeClr val="tx1"/>
                  </a:solidFill>
                  <a:latin typeface="돋움" panose="020B0600000101010101" pitchFamily="50" charset="-127"/>
                  <a:ea typeface="돋움" panose="020B0600000101010101" pitchFamily="50" charset="-127"/>
                </a:defRPr>
              </a:lvl3pPr>
              <a:lvl4pPr eaLnBrk="0" hangingPunct="0">
                <a:defRPr kumimoji="1" sz="900">
                  <a:solidFill>
                    <a:schemeClr val="tx1"/>
                  </a:solidFill>
                  <a:latin typeface="돋움" panose="020B0600000101010101" pitchFamily="50" charset="-127"/>
                  <a:ea typeface="돋움" panose="020B0600000101010101" pitchFamily="50" charset="-127"/>
                </a:defRPr>
              </a:lvl4pPr>
              <a:lvl5pPr eaLnBrk="0" hangingPunct="0">
                <a:defRPr kumimoji="1" sz="900">
                  <a:solidFill>
                    <a:schemeClr val="tx1"/>
                  </a:solidFill>
                  <a:latin typeface="돋움" panose="020B0600000101010101" pitchFamily="50" charset="-127"/>
                  <a:ea typeface="돋움" panose="020B0600000101010101" pitchFamily="50" charset="-127"/>
                </a:defRPr>
              </a:lvl5pPr>
              <a:lvl6pPr eaLnBrk="0" fontAlgn="base" hangingPunct="0">
                <a:spcBef>
                  <a:spcPct val="0"/>
                </a:spcBef>
                <a:spcAft>
                  <a:spcPct val="0"/>
                </a:spcAft>
                <a:buSzPct val="100000"/>
                <a:defRPr kumimoji="1" sz="900">
                  <a:solidFill>
                    <a:schemeClr val="tx1"/>
                  </a:solidFill>
                  <a:latin typeface="돋움" panose="020B0600000101010101" pitchFamily="50" charset="-127"/>
                  <a:ea typeface="돋움" panose="020B0600000101010101" pitchFamily="50" charset="-127"/>
                </a:defRPr>
              </a:lvl6pPr>
              <a:lvl7pPr eaLnBrk="0" fontAlgn="base" hangingPunct="0">
                <a:spcBef>
                  <a:spcPct val="0"/>
                </a:spcBef>
                <a:spcAft>
                  <a:spcPct val="0"/>
                </a:spcAft>
                <a:buSzPct val="100000"/>
                <a:defRPr kumimoji="1" sz="900">
                  <a:solidFill>
                    <a:schemeClr val="tx1"/>
                  </a:solidFill>
                  <a:latin typeface="돋움" panose="020B0600000101010101" pitchFamily="50" charset="-127"/>
                  <a:ea typeface="돋움" panose="020B0600000101010101" pitchFamily="50" charset="-127"/>
                </a:defRPr>
              </a:lvl7pPr>
              <a:lvl8pPr eaLnBrk="0" fontAlgn="base" hangingPunct="0">
                <a:spcBef>
                  <a:spcPct val="0"/>
                </a:spcBef>
                <a:spcAft>
                  <a:spcPct val="0"/>
                </a:spcAft>
                <a:buSzPct val="100000"/>
                <a:defRPr kumimoji="1" sz="900">
                  <a:solidFill>
                    <a:schemeClr val="tx1"/>
                  </a:solidFill>
                  <a:latin typeface="돋움" panose="020B0600000101010101" pitchFamily="50" charset="-127"/>
                  <a:ea typeface="돋움" panose="020B0600000101010101" pitchFamily="50" charset="-127"/>
                </a:defRPr>
              </a:lvl8pPr>
              <a:lvl9pPr eaLnBrk="0" fontAlgn="base" hangingPunct="0">
                <a:spcBef>
                  <a:spcPct val="0"/>
                </a:spcBef>
                <a:spcAft>
                  <a:spcPct val="0"/>
                </a:spcAft>
                <a:buSzPct val="100000"/>
                <a:defRPr kumimoji="1" sz="900">
                  <a:solidFill>
                    <a:schemeClr val="tx1"/>
                  </a:solidFill>
                  <a:latin typeface="돋움" panose="020B0600000101010101" pitchFamily="50" charset="-127"/>
                  <a:ea typeface="돋움" panose="020B0600000101010101" pitchFamily="50" charset="-127"/>
                </a:defRPr>
              </a:lvl9pPr>
            </a:lstStyle>
            <a:p>
              <a:pPr eaLnBrk="1" hangingPunct="1">
                <a:lnSpc>
                  <a:spcPct val="120000"/>
                </a:lnSpc>
                <a:buSzPct val="100000"/>
                <a:defRPr/>
              </a:pPr>
              <a:r>
                <a:rPr lang="vi-VN" altLang="ko-KR" sz="700">
                  <a:latin typeface="+mj-lt"/>
                  <a:ea typeface="굴림" panose="020B0600000101010101" pitchFamily="50" charset="-127"/>
                </a:rPr>
                <a:t>V2</a:t>
              </a:r>
            </a:p>
          </p:txBody>
        </p:sp>
      </p:grpSp>
      <p:cxnSp>
        <p:nvCxnSpPr>
          <p:cNvPr id="7188" name="Line 2"/>
          <p:cNvCxnSpPr>
            <a:cxnSpLocks noChangeShapeType="1"/>
          </p:cNvCxnSpPr>
          <p:nvPr/>
        </p:nvCxnSpPr>
        <p:spPr bwMode="auto">
          <a:xfrm>
            <a:off x="279400" y="609600"/>
            <a:ext cx="6324600" cy="0"/>
          </a:xfrm>
          <a:prstGeom prst="line">
            <a:avLst/>
          </a:prstGeom>
          <a:noFill/>
          <a:ln w="57150" cmpd="thinThick" algn="ctr">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48" name="TextBox 47"/>
          <p:cNvSpPr txBox="1"/>
          <p:nvPr/>
        </p:nvSpPr>
        <p:spPr>
          <a:xfrm>
            <a:off x="3206192" y="169278"/>
            <a:ext cx="654857" cy="338554"/>
          </a:xfrm>
          <a:prstGeom prst="rect">
            <a:avLst/>
          </a:prstGeom>
          <a:noFill/>
        </p:spPr>
        <p:txBody>
          <a:bodyPr wrap="square" rtlCol="0">
            <a:spAutoFit/>
          </a:bodyPr>
          <a:lstStyle/>
          <a:p>
            <a:r>
              <a:rPr lang="vi-VN" sz="1600" smtClean="0"/>
              <a:t>Đề4</a:t>
            </a:r>
            <a:endParaRPr lang="en-US"/>
          </a:p>
        </p:txBody>
      </p:sp>
    </p:spTree>
    <p:extLst>
      <p:ext uri="{BB962C8B-B14F-4D97-AF65-F5344CB8AC3E}">
        <p14:creationId xmlns:p14="http://schemas.microsoft.com/office/powerpoint/2010/main" val="364398872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110"/>
          <p:cNvSpPr>
            <a:spLocks noChangeArrowheads="1"/>
          </p:cNvSpPr>
          <p:nvPr/>
        </p:nvSpPr>
        <p:spPr bwMode="auto">
          <a:xfrm>
            <a:off x="279401" y="882650"/>
            <a:ext cx="3159125" cy="1435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90500" indent="-190500" eaLnBrk="1" hangingPunct="1">
              <a:buSzPct val="100000"/>
            </a:pPr>
            <a:r>
              <a:rPr kumimoji="1" lang="vi-VN" altLang="ko-KR">
                <a:latin typeface="Arial" charset="0"/>
              </a:rPr>
              <a:t>53. Hãy xem ví dụ dưới đây, áp suất ở phía đầu ra đúng là bao nhiêu?    </a:t>
            </a:r>
          </a:p>
          <a:p>
            <a:pPr marL="190500" indent="-190500" eaLnBrk="1" hangingPunct="1">
              <a:buSzPct val="100000"/>
            </a:pPr>
            <a:endParaRPr kumimoji="1" lang="en-US" altLang="ko-KR">
              <a:latin typeface="Arial" charset="0"/>
            </a:endParaRPr>
          </a:p>
          <a:p>
            <a:pPr marL="190500" indent="-190500" eaLnBrk="1" hangingPunct="1">
              <a:buSzPct val="100000"/>
            </a:pPr>
            <a:endParaRPr kumimoji="1" lang="en-US" altLang="ko-KR">
              <a:latin typeface="Arial" charset="0"/>
            </a:endParaRPr>
          </a:p>
          <a:p>
            <a:pPr marL="190500" indent="-190500" eaLnBrk="1" hangingPunct="1">
              <a:buSzPct val="100000"/>
            </a:pPr>
            <a:endParaRPr kumimoji="1" lang="en-US" altLang="ko-KR">
              <a:latin typeface="Arial" charset="0"/>
            </a:endParaRPr>
          </a:p>
          <a:p>
            <a:pPr marL="190500" indent="-190500" eaLnBrk="1" hangingPunct="1">
              <a:buSzPct val="100000"/>
            </a:pPr>
            <a:endParaRPr kumimoji="1" lang="en-US" altLang="ko-KR">
              <a:latin typeface="Arial" charset="0"/>
            </a:endParaRPr>
          </a:p>
          <a:p>
            <a:pPr marL="190500" indent="-190500" eaLnBrk="1" hangingPunct="1">
              <a:buSzPct val="100000"/>
            </a:pPr>
            <a:endParaRPr kumimoji="1" lang="en-US" altLang="ko-KR">
              <a:latin typeface="Arial" charset="0"/>
            </a:endParaRPr>
          </a:p>
          <a:p>
            <a:pPr marL="190500" indent="-190500" eaLnBrk="1" hangingPunct="1">
              <a:buSzPct val="100000"/>
            </a:pPr>
            <a:r>
              <a:rPr kumimoji="1" lang="vi-VN" altLang="ko-KR">
                <a:latin typeface="Arial" charset="0"/>
              </a:rPr>
              <a:t>                                                                  </a:t>
            </a:r>
          </a:p>
          <a:p>
            <a:pPr marL="190500" indent="-190500" eaLnBrk="1" hangingPunct="1">
              <a:buSzPct val="100000"/>
            </a:pPr>
            <a:r>
              <a:rPr kumimoji="1" lang="vi-VN" altLang="ko-KR">
                <a:latin typeface="Arial" charset="0"/>
              </a:rPr>
              <a:t>① ⓐ:4kgf/㎠, ⓑ:6kgf/㎠</a:t>
            </a:r>
            <a:r>
              <a:rPr kumimoji="1" lang="en-US" altLang="ko-KR">
                <a:latin typeface="Arial" charset="0"/>
              </a:rPr>
              <a:t>       </a:t>
            </a:r>
            <a:r>
              <a:rPr kumimoji="1" lang="vi-VN" altLang="ko-KR">
                <a:latin typeface="Arial" charset="0"/>
              </a:rPr>
              <a:t>② ⓐ:4kgf/㎠, ⓑ:4kgf/㎠ </a:t>
            </a:r>
          </a:p>
          <a:p>
            <a:pPr marL="190500" indent="-190500" eaLnBrk="1" hangingPunct="1">
              <a:buSzPct val="100000"/>
            </a:pPr>
            <a:r>
              <a:rPr kumimoji="1" lang="vi-VN" altLang="ko-KR">
                <a:latin typeface="Arial" charset="0"/>
              </a:rPr>
              <a:t>③ ⓐ:5kgf/㎠, ⓑ:6kgf/㎠</a:t>
            </a:r>
            <a:r>
              <a:rPr kumimoji="1" lang="en-US" altLang="ko-KR">
                <a:latin typeface="Arial" charset="0"/>
              </a:rPr>
              <a:t>       </a:t>
            </a:r>
            <a:r>
              <a:rPr kumimoji="1" lang="vi-VN" altLang="ko-KR">
                <a:latin typeface="Arial" charset="0"/>
              </a:rPr>
              <a:t>④ ⓐ:5kgf/㎠, ⓑ:4kgf/㎠ </a:t>
            </a:r>
          </a:p>
        </p:txBody>
      </p:sp>
      <p:sp>
        <p:nvSpPr>
          <p:cNvPr id="8195" name="Rectangle 3"/>
          <p:cNvSpPr>
            <a:spLocks noChangeArrowheads="1"/>
          </p:cNvSpPr>
          <p:nvPr/>
        </p:nvSpPr>
        <p:spPr bwMode="auto">
          <a:xfrm>
            <a:off x="304800" y="776288"/>
            <a:ext cx="3124200" cy="8901112"/>
          </a:xfrm>
          <a:prstGeom prst="rect">
            <a:avLst/>
          </a:prstGeom>
          <a:noFill/>
          <a:ln w="9525" algn="ctr">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rIns="54000"/>
          <a:lstStyle/>
          <a:p>
            <a:pPr marL="457200" indent="-457200" eaLnBrk="1" hangingPunct="1">
              <a:buSzPct val="100000"/>
            </a:pPr>
            <a:endParaRPr kumimoji="1" lang="en-US" altLang="ko-KR">
              <a:latin typeface="Arial" charset="0"/>
            </a:endParaRPr>
          </a:p>
        </p:txBody>
      </p:sp>
      <p:sp>
        <p:nvSpPr>
          <p:cNvPr id="8196" name="Rectangle 4"/>
          <p:cNvSpPr>
            <a:spLocks noChangeArrowheads="1"/>
          </p:cNvSpPr>
          <p:nvPr/>
        </p:nvSpPr>
        <p:spPr bwMode="auto">
          <a:xfrm>
            <a:off x="3429000" y="776288"/>
            <a:ext cx="3124200" cy="8901112"/>
          </a:xfrm>
          <a:prstGeom prst="rect">
            <a:avLst/>
          </a:prstGeom>
          <a:noFill/>
          <a:ln w="9525" algn="ctr">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rIns="72000"/>
          <a:lstStyle/>
          <a:p>
            <a:pPr marL="457200" indent="-457200" eaLnBrk="1" hangingPunct="1">
              <a:buSzPct val="100000"/>
            </a:pPr>
            <a:endParaRPr kumimoji="1" lang="en-US" altLang="ko-KR">
              <a:latin typeface="Arial" charset="0"/>
            </a:endParaRPr>
          </a:p>
        </p:txBody>
      </p:sp>
      <p:sp>
        <p:nvSpPr>
          <p:cNvPr id="8197" name="Rectangle 42"/>
          <p:cNvSpPr>
            <a:spLocks noChangeArrowheads="1"/>
          </p:cNvSpPr>
          <p:nvPr/>
        </p:nvSpPr>
        <p:spPr bwMode="auto">
          <a:xfrm>
            <a:off x="269875" y="2454276"/>
            <a:ext cx="3206750" cy="1649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90500" indent="-190500" eaLnBrk="1" hangingPunct="1">
              <a:buSzPct val="100000"/>
            </a:pPr>
            <a:r>
              <a:rPr kumimoji="1" lang="vi-VN" altLang="ko-KR">
                <a:latin typeface="Arial" charset="0"/>
              </a:rPr>
              <a:t>54. Khi sử dụng bộ truyền động quay, nội dung nào sai khi nói về hạng mục cần lưu ý?    </a:t>
            </a:r>
          </a:p>
          <a:p>
            <a:pPr marL="190500" indent="-190500" eaLnBrk="1" hangingPunct="1">
              <a:buSzPct val="100000"/>
            </a:pPr>
            <a:endParaRPr kumimoji="1" lang="en-US" altLang="ko-KR">
              <a:latin typeface="Arial" charset="0"/>
            </a:endParaRPr>
          </a:p>
          <a:p>
            <a:pPr marL="190500" indent="-190500" eaLnBrk="1" hangingPunct="1">
              <a:buSzPct val="100000"/>
            </a:pPr>
            <a:r>
              <a:rPr kumimoji="1" lang="vi-VN" altLang="ko-KR">
                <a:latin typeface="Arial" charset="0"/>
              </a:rPr>
              <a:t>① Năng lượng quay không được vượt quá năng lượng cho phép của bộ truyền động</a:t>
            </a:r>
          </a:p>
          <a:p>
            <a:pPr marL="190500" indent="-190500" eaLnBrk="1" hangingPunct="1">
              <a:lnSpc>
                <a:spcPct val="110000"/>
              </a:lnSpc>
              <a:buSzPct val="100000"/>
            </a:pPr>
            <a:r>
              <a:rPr kumimoji="1" lang="vi-VN" altLang="ko-KR">
                <a:latin typeface="Arial" charset="0"/>
              </a:rPr>
              <a:t>② Sử dụng khóa điện để có thể đạt được hiệu quả giảm chấn phần nào</a:t>
            </a:r>
            <a:r>
              <a:rPr kumimoji="1" lang="en-US" altLang="ko-KR">
                <a:latin typeface="Arial" charset="0"/>
              </a:rPr>
              <a:t> </a:t>
            </a:r>
            <a:r>
              <a:rPr kumimoji="1" lang="vi-VN" altLang="ko-KR">
                <a:latin typeface="Arial" charset="0"/>
              </a:rPr>
              <a:t>khi chịu tải trọng va đập</a:t>
            </a:r>
          </a:p>
          <a:p>
            <a:pPr marL="190500" indent="-190500" eaLnBrk="1" hangingPunct="1">
              <a:lnSpc>
                <a:spcPct val="110000"/>
              </a:lnSpc>
              <a:buSzPct val="100000"/>
            </a:pPr>
            <a:r>
              <a:rPr kumimoji="1" lang="vi-VN" altLang="ko-KR">
                <a:latin typeface="Arial" charset="0"/>
              </a:rPr>
              <a:t>③ Giảm thấp tỷ lệ thay đổi của tốc độ quay và cố gắng đưa tỷ lệ phụ tải về mức</a:t>
            </a:r>
            <a:r>
              <a:rPr kumimoji="1" lang="en-US" altLang="ko-KR">
                <a:latin typeface="Arial" charset="0"/>
              </a:rPr>
              <a:t> </a:t>
            </a:r>
            <a:r>
              <a:rPr kumimoji="1" lang="vi-VN" altLang="ko-KR">
                <a:latin typeface="Arial" charset="0"/>
              </a:rPr>
              <a:t>dưới 50%</a:t>
            </a:r>
          </a:p>
          <a:p>
            <a:pPr marL="190500" indent="-190500" eaLnBrk="1" hangingPunct="1">
              <a:lnSpc>
                <a:spcPct val="110000"/>
              </a:lnSpc>
              <a:buSzPct val="100000"/>
            </a:pPr>
            <a:r>
              <a:rPr kumimoji="1" lang="vi-VN" altLang="ko-KR">
                <a:latin typeface="Arial" charset="0"/>
              </a:rPr>
              <a:t>④ Căn chỉnh chính xác tâm của trục đầu ra và trục</a:t>
            </a:r>
            <a:r>
              <a:rPr kumimoji="1" lang="en-US" altLang="ko-KR">
                <a:latin typeface="Arial" charset="0"/>
              </a:rPr>
              <a:t> </a:t>
            </a:r>
            <a:r>
              <a:rPr kumimoji="1" lang="vi-VN" altLang="ko-KR">
                <a:latin typeface="Arial" charset="0"/>
              </a:rPr>
              <a:t>chuyển động để tránh tạo ra lực quá mức lên ổ trục</a:t>
            </a:r>
          </a:p>
        </p:txBody>
      </p:sp>
      <p:pic>
        <p:nvPicPr>
          <p:cNvPr id="8198" name="Picture 68"/>
          <p:cNvPicPr>
            <a:picLocks noChangeAspect="1" noChangeArrowheads="1"/>
          </p:cNvPicPr>
          <p:nvPr/>
        </p:nvPicPr>
        <p:blipFill>
          <a:blip r:embed="rId3">
            <a:extLst>
              <a:ext uri="{28A0092B-C50C-407E-A947-70E740481C1C}">
                <a14:useLocalDpi xmlns:a14="http://schemas.microsoft.com/office/drawing/2010/main" val="0"/>
              </a:ext>
            </a:extLst>
          </a:blip>
          <a:srcRect l="6609" r="6754" b="12041"/>
          <a:stretch>
            <a:fillRect/>
          </a:stretch>
        </p:blipFill>
        <p:spPr bwMode="auto">
          <a:xfrm>
            <a:off x="774700" y="1331913"/>
            <a:ext cx="649288" cy="3698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8199" name="Line 69"/>
          <p:cNvCxnSpPr>
            <a:cxnSpLocks noChangeShapeType="1"/>
          </p:cNvCxnSpPr>
          <p:nvPr/>
        </p:nvCxnSpPr>
        <p:spPr bwMode="auto">
          <a:xfrm flipH="1">
            <a:off x="793750" y="1539875"/>
            <a:ext cx="0" cy="215900"/>
          </a:xfrm>
          <a:prstGeom prst="line">
            <a:avLst/>
          </a:prstGeom>
          <a:noFill/>
          <a:ln w="19050" algn="ctr">
            <a:solidFill>
              <a:srgbClr val="777777"/>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8200" name="Line 70"/>
          <p:cNvCxnSpPr>
            <a:cxnSpLocks noChangeShapeType="1"/>
          </p:cNvCxnSpPr>
          <p:nvPr/>
        </p:nvCxnSpPr>
        <p:spPr bwMode="auto">
          <a:xfrm flipH="1">
            <a:off x="1360488" y="1539875"/>
            <a:ext cx="0" cy="215900"/>
          </a:xfrm>
          <a:prstGeom prst="line">
            <a:avLst/>
          </a:prstGeom>
          <a:noFill/>
          <a:ln w="19050" algn="ctr">
            <a:solidFill>
              <a:srgbClr val="777777"/>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8201" name="Text Box 71"/>
          <p:cNvSpPr>
            <a:spLocks noChangeArrowheads="1"/>
          </p:cNvSpPr>
          <p:nvPr/>
        </p:nvSpPr>
        <p:spPr bwMode="auto">
          <a:xfrm>
            <a:off x="936625" y="1160462"/>
            <a:ext cx="298450" cy="2286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lstStyle/>
          <a:p>
            <a:pPr eaLnBrk="1" hangingPunct="1">
              <a:buSzPct val="100000"/>
            </a:pPr>
            <a:r>
              <a:rPr kumimoji="1" lang="vi-VN" altLang="ko-KR">
                <a:latin typeface="Arial" charset="0"/>
              </a:rPr>
              <a:t>ⓐ</a:t>
            </a:r>
          </a:p>
        </p:txBody>
      </p:sp>
      <p:sp>
        <p:nvSpPr>
          <p:cNvPr id="8202" name="Text Box 72"/>
          <p:cNvSpPr>
            <a:spLocks noChangeArrowheads="1"/>
          </p:cNvSpPr>
          <p:nvPr/>
        </p:nvSpPr>
        <p:spPr bwMode="auto">
          <a:xfrm>
            <a:off x="519114" y="1692275"/>
            <a:ext cx="579437" cy="2286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lstStyle/>
          <a:p>
            <a:pPr eaLnBrk="1" hangingPunct="1">
              <a:buSzPct val="100000"/>
            </a:pPr>
            <a:r>
              <a:rPr kumimoji="1" lang="vi-VN" altLang="ko-KR">
                <a:latin typeface="Arial" charset="0"/>
              </a:rPr>
              <a:t>4 kgf/㎠</a:t>
            </a:r>
          </a:p>
        </p:txBody>
      </p:sp>
      <p:sp>
        <p:nvSpPr>
          <p:cNvPr id="8203" name="Text Box 73"/>
          <p:cNvSpPr>
            <a:spLocks noChangeArrowheads="1"/>
          </p:cNvSpPr>
          <p:nvPr/>
        </p:nvSpPr>
        <p:spPr bwMode="auto">
          <a:xfrm>
            <a:off x="1096964" y="1692275"/>
            <a:ext cx="579437" cy="2286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lstStyle/>
          <a:p>
            <a:pPr eaLnBrk="1" hangingPunct="1">
              <a:buSzPct val="100000"/>
            </a:pPr>
            <a:r>
              <a:rPr kumimoji="1" lang="vi-VN" altLang="ko-KR">
                <a:latin typeface="Arial" charset="0"/>
              </a:rPr>
              <a:t>5 kgf/㎠</a:t>
            </a:r>
          </a:p>
        </p:txBody>
      </p:sp>
      <p:pic>
        <p:nvPicPr>
          <p:cNvPr id="8204" name="Picture 74"/>
          <p:cNvPicPr>
            <a:picLocks noChangeAspect="1" noChangeArrowheads="1"/>
          </p:cNvPicPr>
          <p:nvPr/>
        </p:nvPicPr>
        <p:blipFill>
          <a:blip r:embed="rId4">
            <a:extLst>
              <a:ext uri="{28A0092B-C50C-407E-A947-70E740481C1C}">
                <a14:useLocalDpi xmlns:a14="http://schemas.microsoft.com/office/drawing/2010/main" val="0"/>
              </a:ext>
            </a:extLst>
          </a:blip>
          <a:srcRect l="7242" t="11057" r="7085" b="12740"/>
          <a:stretch>
            <a:fillRect/>
          </a:stretch>
        </p:blipFill>
        <p:spPr bwMode="auto">
          <a:xfrm>
            <a:off x="2070100" y="1331914"/>
            <a:ext cx="647700" cy="377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205" name="Text Box 75"/>
          <p:cNvSpPr>
            <a:spLocks noChangeArrowheads="1"/>
          </p:cNvSpPr>
          <p:nvPr/>
        </p:nvSpPr>
        <p:spPr bwMode="auto">
          <a:xfrm>
            <a:off x="2232025" y="1160462"/>
            <a:ext cx="298450" cy="2286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lstStyle/>
          <a:p>
            <a:pPr eaLnBrk="1" hangingPunct="1">
              <a:buSzPct val="100000"/>
            </a:pPr>
            <a:r>
              <a:rPr kumimoji="1" lang="vi-VN" altLang="ko-KR">
                <a:latin typeface="Arial" charset="0"/>
              </a:rPr>
              <a:t>ⓑ</a:t>
            </a:r>
          </a:p>
        </p:txBody>
      </p:sp>
      <p:sp>
        <p:nvSpPr>
          <p:cNvPr id="8206" name="Text Box 76"/>
          <p:cNvSpPr>
            <a:spLocks noChangeArrowheads="1"/>
          </p:cNvSpPr>
          <p:nvPr/>
        </p:nvSpPr>
        <p:spPr bwMode="auto">
          <a:xfrm>
            <a:off x="1814514" y="1692275"/>
            <a:ext cx="579437" cy="2286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lstStyle/>
          <a:p>
            <a:pPr eaLnBrk="1" hangingPunct="1">
              <a:buSzPct val="100000"/>
            </a:pPr>
            <a:r>
              <a:rPr kumimoji="1" lang="vi-VN" altLang="ko-KR">
                <a:latin typeface="Arial" charset="0"/>
              </a:rPr>
              <a:t>6 kgf/㎠</a:t>
            </a:r>
          </a:p>
        </p:txBody>
      </p:sp>
      <p:sp>
        <p:nvSpPr>
          <p:cNvPr id="8207" name="Text Box 77"/>
          <p:cNvSpPr>
            <a:spLocks noChangeArrowheads="1"/>
          </p:cNvSpPr>
          <p:nvPr/>
        </p:nvSpPr>
        <p:spPr bwMode="auto">
          <a:xfrm>
            <a:off x="2439989" y="1692275"/>
            <a:ext cx="579437" cy="2286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lstStyle/>
          <a:p>
            <a:pPr eaLnBrk="1" hangingPunct="1">
              <a:buSzPct val="100000"/>
            </a:pPr>
            <a:r>
              <a:rPr kumimoji="1" lang="vi-VN" altLang="ko-KR">
                <a:latin typeface="Arial" charset="0"/>
              </a:rPr>
              <a:t>4 kgf/㎠</a:t>
            </a:r>
          </a:p>
        </p:txBody>
      </p:sp>
      <p:cxnSp>
        <p:nvCxnSpPr>
          <p:cNvPr id="8208" name="Line 78"/>
          <p:cNvCxnSpPr>
            <a:cxnSpLocks noChangeShapeType="1"/>
          </p:cNvCxnSpPr>
          <p:nvPr/>
        </p:nvCxnSpPr>
        <p:spPr bwMode="auto">
          <a:xfrm flipH="1">
            <a:off x="2089150" y="1539875"/>
            <a:ext cx="0" cy="215900"/>
          </a:xfrm>
          <a:prstGeom prst="line">
            <a:avLst/>
          </a:prstGeom>
          <a:noFill/>
          <a:ln w="19050" algn="ctr">
            <a:solidFill>
              <a:srgbClr val="777777"/>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8209" name="Line 79"/>
          <p:cNvCxnSpPr>
            <a:cxnSpLocks noChangeShapeType="1"/>
          </p:cNvCxnSpPr>
          <p:nvPr/>
        </p:nvCxnSpPr>
        <p:spPr bwMode="auto">
          <a:xfrm flipH="1">
            <a:off x="2717800" y="1539875"/>
            <a:ext cx="0" cy="215900"/>
          </a:xfrm>
          <a:prstGeom prst="line">
            <a:avLst/>
          </a:prstGeom>
          <a:noFill/>
          <a:ln w="19050" algn="ctr">
            <a:solidFill>
              <a:srgbClr val="777777"/>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8210" name="Rectangle 130"/>
          <p:cNvSpPr>
            <a:spLocks noChangeArrowheads="1"/>
          </p:cNvSpPr>
          <p:nvPr/>
        </p:nvSpPr>
        <p:spPr bwMode="auto">
          <a:xfrm>
            <a:off x="295275" y="6738939"/>
            <a:ext cx="3062288" cy="9239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buSzPct val="100000"/>
            </a:pPr>
            <a:r>
              <a:rPr kumimoji="1" lang="vi-VN" altLang="ko-KR">
                <a:latin typeface="Arial" charset="0"/>
              </a:rPr>
              <a:t>57. Cái nào khác với điều kiện lựa chọn bộ lọc khí nén?</a:t>
            </a:r>
          </a:p>
          <a:p>
            <a:pPr eaLnBrk="1" hangingPunct="1">
              <a:buSzPct val="100000"/>
            </a:pPr>
            <a:r>
              <a:rPr kumimoji="1" lang="vi-VN" altLang="ko-KR">
                <a:latin typeface="Arial" charset="0"/>
              </a:rPr>
              <a:t> </a:t>
            </a:r>
          </a:p>
          <a:p>
            <a:pPr eaLnBrk="1" hangingPunct="1">
              <a:buSzPct val="100000"/>
            </a:pPr>
            <a:r>
              <a:rPr kumimoji="1" lang="vi-VN" altLang="ko-KR">
                <a:latin typeface="Arial" charset="0"/>
              </a:rPr>
              <a:t>① Tổn thất áp suất phải nhỏ</a:t>
            </a:r>
          </a:p>
          <a:p>
            <a:pPr eaLnBrk="1" hangingPunct="1">
              <a:buSzPct val="100000"/>
            </a:pPr>
            <a:r>
              <a:rPr kumimoji="1" lang="vi-VN" altLang="ko-KR">
                <a:latin typeface="Arial" charset="0"/>
              </a:rPr>
              <a:t>② Thời gian sử dụng phải dài</a:t>
            </a:r>
          </a:p>
          <a:p>
            <a:pPr eaLnBrk="1" hangingPunct="1">
              <a:buSzPct val="100000"/>
            </a:pPr>
            <a:r>
              <a:rPr kumimoji="1" lang="vi-VN" altLang="ko-KR">
                <a:latin typeface="Arial" charset="0"/>
              </a:rPr>
              <a:t>③ Diện tích lọc phải nhỏ               </a:t>
            </a:r>
          </a:p>
          <a:p>
            <a:pPr eaLnBrk="1" hangingPunct="1">
              <a:buSzPct val="100000"/>
            </a:pPr>
            <a:r>
              <a:rPr kumimoji="1" lang="vi-VN" altLang="ko-KR">
                <a:latin typeface="Arial" charset="0"/>
              </a:rPr>
              <a:t>④ Phải có khả năng phân tách độ ẩm cao</a:t>
            </a:r>
          </a:p>
        </p:txBody>
      </p:sp>
      <p:sp>
        <p:nvSpPr>
          <p:cNvPr id="8211" name="Rectangle 100"/>
          <p:cNvSpPr>
            <a:spLocks noChangeArrowheads="1"/>
          </p:cNvSpPr>
          <p:nvPr/>
        </p:nvSpPr>
        <p:spPr bwMode="auto">
          <a:xfrm>
            <a:off x="3419475" y="2289175"/>
            <a:ext cx="3187700" cy="341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90500" indent="-190500" eaLnBrk="1" hangingPunct="1">
              <a:buSzPct val="100000"/>
            </a:pPr>
            <a:r>
              <a:rPr kumimoji="1" lang="vi-VN" altLang="ko-KR">
                <a:latin typeface="Arial" charset="0"/>
              </a:rPr>
              <a:t>60. Sơ đồ nào dưới đây là của mạch điện của bộ hẹn giờ khí nén?    </a:t>
            </a:r>
          </a:p>
          <a:p>
            <a:pPr marL="190500" indent="-190500" eaLnBrk="1" hangingPunct="1">
              <a:buSzPct val="100000"/>
            </a:pPr>
            <a:endParaRPr kumimoji="1" lang="en-US" altLang="ko-KR">
              <a:latin typeface="Arial" charset="0"/>
            </a:endParaRPr>
          </a:p>
          <a:p>
            <a:pPr marL="190500" indent="-190500" eaLnBrk="1" hangingPunct="1">
              <a:buSzPct val="100000"/>
            </a:pPr>
            <a:endParaRPr kumimoji="1" lang="en-US" altLang="ko-KR">
              <a:latin typeface="Arial" charset="0"/>
            </a:endParaRPr>
          </a:p>
          <a:p>
            <a:pPr marL="190500" indent="-190500" eaLnBrk="1" hangingPunct="1">
              <a:buSzPct val="100000"/>
            </a:pPr>
            <a:endParaRPr kumimoji="1" lang="en-US" altLang="ko-KR">
              <a:latin typeface="Arial" charset="0"/>
            </a:endParaRPr>
          </a:p>
          <a:p>
            <a:pPr marL="190500" indent="-190500" eaLnBrk="1" hangingPunct="1">
              <a:buSzPct val="100000"/>
            </a:pPr>
            <a:endParaRPr kumimoji="1" lang="en-US" altLang="ko-KR">
              <a:latin typeface="Arial" charset="0"/>
            </a:endParaRPr>
          </a:p>
          <a:p>
            <a:pPr marL="190500" indent="-190500" eaLnBrk="1" hangingPunct="1">
              <a:buSzPct val="100000"/>
            </a:pPr>
            <a:endParaRPr kumimoji="1" lang="en-US" altLang="ko-KR">
              <a:latin typeface="Arial" charset="0"/>
            </a:endParaRPr>
          </a:p>
          <a:p>
            <a:pPr marL="190500" indent="-190500" eaLnBrk="1" hangingPunct="1">
              <a:buSzPct val="100000"/>
            </a:pPr>
            <a:endParaRPr kumimoji="1" lang="en-US" altLang="ko-KR">
              <a:latin typeface="Arial" charset="0"/>
            </a:endParaRPr>
          </a:p>
          <a:p>
            <a:pPr marL="190500" indent="-190500" eaLnBrk="1" hangingPunct="1">
              <a:buSzPct val="100000"/>
            </a:pPr>
            <a:endParaRPr kumimoji="1" lang="en-US" altLang="ko-KR">
              <a:latin typeface="Arial" charset="0"/>
            </a:endParaRPr>
          </a:p>
          <a:p>
            <a:pPr marL="190500" indent="-190500" eaLnBrk="1" hangingPunct="1">
              <a:buSzPct val="100000"/>
            </a:pPr>
            <a:r>
              <a:rPr kumimoji="1" lang="vi-VN" altLang="ko-KR">
                <a:latin typeface="Arial" charset="0"/>
              </a:rPr>
              <a:t> ①</a:t>
            </a:r>
          </a:p>
          <a:p>
            <a:pPr marL="190500" indent="-190500" eaLnBrk="1" hangingPunct="1">
              <a:buSzPct val="100000"/>
            </a:pPr>
            <a:endParaRPr kumimoji="1" lang="en-US" altLang="ko-KR">
              <a:latin typeface="Arial" charset="0"/>
            </a:endParaRPr>
          </a:p>
          <a:p>
            <a:pPr marL="190500" indent="-190500" eaLnBrk="1" hangingPunct="1">
              <a:buSzPct val="100000"/>
            </a:pPr>
            <a:endParaRPr kumimoji="1" lang="en-US" altLang="ko-KR">
              <a:latin typeface="Arial" charset="0"/>
            </a:endParaRPr>
          </a:p>
          <a:p>
            <a:pPr marL="190500" indent="-190500" eaLnBrk="1" hangingPunct="1">
              <a:buSzPct val="100000"/>
            </a:pPr>
            <a:endParaRPr kumimoji="1" lang="en-US" altLang="ko-KR">
              <a:latin typeface="Arial" charset="0"/>
            </a:endParaRPr>
          </a:p>
          <a:p>
            <a:pPr marL="190500" indent="-190500" eaLnBrk="1" hangingPunct="1">
              <a:buSzPct val="100000"/>
            </a:pPr>
            <a:endParaRPr kumimoji="1" lang="en-US" altLang="ko-KR">
              <a:latin typeface="Arial" charset="0"/>
            </a:endParaRPr>
          </a:p>
          <a:p>
            <a:pPr marL="190500" indent="-190500" eaLnBrk="1" hangingPunct="1">
              <a:buSzPct val="100000"/>
            </a:pPr>
            <a:r>
              <a:rPr kumimoji="1" lang="vi-VN" altLang="ko-KR">
                <a:latin typeface="Arial" charset="0"/>
              </a:rPr>
              <a:t> ②</a:t>
            </a:r>
          </a:p>
          <a:p>
            <a:pPr marL="190500" indent="-190500" eaLnBrk="1" hangingPunct="1">
              <a:buSzPct val="100000"/>
            </a:pPr>
            <a:r>
              <a:rPr kumimoji="1" lang="vi-VN" altLang="ko-KR">
                <a:latin typeface="Arial" charset="0"/>
              </a:rPr>
              <a:t> </a:t>
            </a:r>
          </a:p>
          <a:p>
            <a:pPr marL="190500" indent="-190500" eaLnBrk="1" hangingPunct="1">
              <a:buSzPct val="100000"/>
            </a:pPr>
            <a:endParaRPr kumimoji="1" lang="en-US" altLang="ko-KR">
              <a:latin typeface="Arial" charset="0"/>
            </a:endParaRPr>
          </a:p>
          <a:p>
            <a:pPr marL="190500" indent="-190500" eaLnBrk="1" hangingPunct="1">
              <a:buSzPct val="100000"/>
            </a:pPr>
            <a:endParaRPr kumimoji="1" lang="en-US" altLang="ko-KR">
              <a:latin typeface="Arial" charset="0"/>
            </a:endParaRPr>
          </a:p>
          <a:p>
            <a:pPr marL="190500" indent="-190500" eaLnBrk="1" hangingPunct="1">
              <a:buSzPct val="100000"/>
            </a:pPr>
            <a:endParaRPr kumimoji="1" lang="en-US" altLang="ko-KR">
              <a:latin typeface="Arial" charset="0"/>
            </a:endParaRPr>
          </a:p>
          <a:p>
            <a:pPr marL="190500" indent="-190500" eaLnBrk="1" hangingPunct="1">
              <a:buSzPct val="100000"/>
            </a:pPr>
            <a:r>
              <a:rPr kumimoji="1" lang="vi-VN" altLang="ko-KR">
                <a:latin typeface="Arial" charset="0"/>
              </a:rPr>
              <a:t>③ </a:t>
            </a:r>
          </a:p>
          <a:p>
            <a:pPr marL="190500" indent="-190500" eaLnBrk="1" hangingPunct="1">
              <a:buSzPct val="100000"/>
            </a:pPr>
            <a:endParaRPr kumimoji="1" lang="en-US" altLang="ko-KR">
              <a:latin typeface="Arial" charset="0"/>
            </a:endParaRPr>
          </a:p>
          <a:p>
            <a:pPr marL="190500" indent="-190500" eaLnBrk="1" hangingPunct="1">
              <a:buSzPct val="100000"/>
            </a:pPr>
            <a:endParaRPr kumimoji="1" lang="en-US" altLang="ko-KR">
              <a:latin typeface="Arial" charset="0"/>
            </a:endParaRPr>
          </a:p>
          <a:p>
            <a:pPr marL="190500" indent="-190500" eaLnBrk="1" hangingPunct="1">
              <a:buSzPct val="100000"/>
            </a:pPr>
            <a:endParaRPr kumimoji="1" lang="en-US" altLang="ko-KR">
              <a:latin typeface="Arial" charset="0"/>
            </a:endParaRPr>
          </a:p>
          <a:p>
            <a:pPr marL="190500" indent="-190500" eaLnBrk="1" hangingPunct="1">
              <a:buSzPct val="100000"/>
            </a:pPr>
            <a:endParaRPr kumimoji="1" lang="en-US" altLang="ko-KR">
              <a:latin typeface="Arial" charset="0"/>
            </a:endParaRPr>
          </a:p>
          <a:p>
            <a:pPr marL="190500" indent="-190500" eaLnBrk="1" hangingPunct="1">
              <a:buSzPct val="100000"/>
            </a:pPr>
            <a:r>
              <a:rPr kumimoji="1" lang="vi-VN" altLang="ko-KR">
                <a:latin typeface="Arial" charset="0"/>
              </a:rPr>
              <a:t>④</a:t>
            </a:r>
          </a:p>
        </p:txBody>
      </p:sp>
      <p:grpSp>
        <p:nvGrpSpPr>
          <p:cNvPr id="8212" name="Group 82"/>
          <p:cNvGrpSpPr>
            <a:grpSpLocks/>
          </p:cNvGrpSpPr>
          <p:nvPr/>
        </p:nvGrpSpPr>
        <p:grpSpPr bwMode="auto">
          <a:xfrm>
            <a:off x="3808413" y="5383214"/>
            <a:ext cx="1890712" cy="619125"/>
            <a:chOff x="2375" y="5161"/>
            <a:chExt cx="1191" cy="390"/>
          </a:xfrm>
        </p:grpSpPr>
        <p:pic>
          <p:nvPicPr>
            <p:cNvPr id="8230" name="Picture 10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375" y="5161"/>
              <a:ext cx="1191" cy="39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prstDash val="dash"/>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8231" name="Group 123"/>
            <p:cNvGrpSpPr>
              <a:grpSpLocks/>
            </p:cNvGrpSpPr>
            <p:nvPr/>
          </p:nvGrpSpPr>
          <p:grpSpPr bwMode="auto">
            <a:xfrm rot="10800000">
              <a:off x="2592" y="5303"/>
              <a:ext cx="45" cy="45"/>
              <a:chOff x="2704" y="4390"/>
              <a:chExt cx="45" cy="45"/>
            </a:xfrm>
          </p:grpSpPr>
          <p:sp>
            <p:nvSpPr>
              <p:cNvPr id="9451" name="Line 121"/>
              <p:cNvSpPr>
                <a:spLocks noChangeShapeType="1"/>
              </p:cNvSpPr>
              <p:nvPr/>
            </p:nvSpPr>
            <p:spPr bwMode="auto">
              <a:xfrm>
                <a:off x="2712" y="4390"/>
                <a:ext cx="45" cy="23"/>
              </a:xfrm>
              <a:prstGeom prst="line">
                <a:avLst/>
              </a:prstGeom>
              <a:noFill/>
              <a:ln w="3175" cap="flat" algn="ctr">
                <a:solidFill>
                  <a:srgbClr val="777777"/>
                </a:solidFill>
                <a:prstDash val="solid"/>
                <a:round/>
                <a:headEnd type="none" w="med" len="med"/>
                <a:tailEnd type="none" w="med" len="med"/>
              </a:ln>
            </p:spPr>
            <p:txBody>
              <a:bodyPr/>
              <a:lstStyle/>
              <a:p>
                <a:pPr eaLnBrk="1" hangingPunct="1">
                  <a:buSzPct val="100000"/>
                  <a:defRPr/>
                </a:pPr>
                <a:endParaRPr lang="ko-KR" altLang="en-US">
                  <a:latin typeface="+mj-lt"/>
                </a:endParaRPr>
              </a:p>
            </p:txBody>
          </p:sp>
          <p:sp>
            <p:nvSpPr>
              <p:cNvPr id="9452" name="Line 122"/>
              <p:cNvSpPr>
                <a:spLocks noChangeShapeType="1"/>
              </p:cNvSpPr>
              <p:nvPr/>
            </p:nvSpPr>
            <p:spPr bwMode="auto">
              <a:xfrm flipH="1">
                <a:off x="2712" y="4405"/>
                <a:ext cx="45" cy="22"/>
              </a:xfrm>
              <a:prstGeom prst="line">
                <a:avLst/>
              </a:prstGeom>
              <a:noFill/>
              <a:ln w="3175" cap="flat" algn="ctr">
                <a:solidFill>
                  <a:srgbClr val="777777"/>
                </a:solidFill>
                <a:prstDash val="solid"/>
                <a:round/>
                <a:headEnd type="none" w="med" len="med"/>
                <a:tailEnd type="none" w="med" len="med"/>
              </a:ln>
            </p:spPr>
            <p:txBody>
              <a:bodyPr/>
              <a:lstStyle/>
              <a:p>
                <a:pPr eaLnBrk="1" hangingPunct="1">
                  <a:buSzPct val="100000"/>
                  <a:defRPr/>
                </a:pPr>
                <a:endParaRPr lang="ko-KR" altLang="en-US">
                  <a:latin typeface="+mj-lt"/>
                </a:endParaRPr>
              </a:p>
            </p:txBody>
          </p:sp>
        </p:grpSp>
      </p:grpSp>
      <p:pic>
        <p:nvPicPr>
          <p:cNvPr id="8213" name="Picture 8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06813" y="3438526"/>
            <a:ext cx="2017712" cy="59689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214" name="Picture 8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649663" y="4705352"/>
            <a:ext cx="2049462" cy="63817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8215" name="Group 89"/>
          <p:cNvGrpSpPr>
            <a:grpSpLocks/>
          </p:cNvGrpSpPr>
          <p:nvPr/>
        </p:nvGrpSpPr>
        <p:grpSpPr bwMode="auto">
          <a:xfrm>
            <a:off x="3827463" y="4010025"/>
            <a:ext cx="1871662" cy="647700"/>
            <a:chOff x="2387" y="3982"/>
            <a:chExt cx="1179" cy="408"/>
          </a:xfrm>
        </p:grpSpPr>
        <p:pic>
          <p:nvPicPr>
            <p:cNvPr id="8228" name="Picture 10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387" y="3982"/>
              <a:ext cx="1179" cy="4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229" name="Rectangle 91"/>
            <p:cNvSpPr>
              <a:spLocks noChangeArrowheads="1"/>
            </p:cNvSpPr>
            <p:nvPr/>
          </p:nvSpPr>
          <p:spPr bwMode="auto">
            <a:xfrm>
              <a:off x="2399" y="4009"/>
              <a:ext cx="1134" cy="363"/>
            </a:xfrm>
            <a:prstGeom prst="rect">
              <a:avLst/>
            </a:prstGeom>
            <a:noFill/>
            <a:ln w="6350" algn="ctr">
              <a:solidFill>
                <a:srgbClr val="777777"/>
              </a:solidFill>
              <a:prstDash val="lgDashDot"/>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eaLnBrk="1" hangingPunct="1">
                <a:buSzPct val="100000"/>
              </a:pPr>
              <a:endParaRPr kumimoji="1" lang="ko-KR" altLang="en-US">
                <a:latin typeface="Arial" charset="0"/>
              </a:endParaRPr>
            </a:p>
          </p:txBody>
        </p:sp>
      </p:grpSp>
      <p:pic>
        <p:nvPicPr>
          <p:cNvPr id="8216" name="Picture 92"/>
          <p:cNvPicPr>
            <a:picLocks noChangeAspect="1" noChangeArrowheads="1"/>
          </p:cNvPicPr>
          <p:nvPr/>
        </p:nvPicPr>
        <p:blipFill>
          <a:blip r:embed="rId9">
            <a:extLst>
              <a:ext uri="{28A0092B-C50C-407E-A947-70E740481C1C}">
                <a14:useLocalDpi xmlns:a14="http://schemas.microsoft.com/office/drawing/2010/main" val="0"/>
              </a:ext>
            </a:extLst>
          </a:blip>
          <a:srcRect l="5527" t="79105"/>
          <a:stretch>
            <a:fillRect/>
          </a:stretch>
        </p:blipFill>
        <p:spPr bwMode="auto">
          <a:xfrm>
            <a:off x="3649663" y="2703514"/>
            <a:ext cx="2520950" cy="615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217" name="Text Box 18"/>
          <p:cNvSpPr>
            <a:spLocks noChangeArrowheads="1"/>
          </p:cNvSpPr>
          <p:nvPr/>
        </p:nvSpPr>
        <p:spPr bwMode="auto">
          <a:xfrm>
            <a:off x="3424238" y="882651"/>
            <a:ext cx="3095625" cy="9239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buSzPct val="100000"/>
            </a:pPr>
            <a:r>
              <a:rPr kumimoji="1" lang="vi-VN" altLang="ko-KR">
                <a:latin typeface="Arial" charset="0"/>
              </a:rPr>
              <a:t>59. Cái nào khác so với kích thước của các đơn vị sau đây?          </a:t>
            </a:r>
          </a:p>
          <a:p>
            <a:pPr eaLnBrk="1" hangingPunct="1">
              <a:buSzPct val="100000"/>
            </a:pPr>
            <a:endParaRPr kumimoji="1" lang="en-US" altLang="ko-KR">
              <a:latin typeface="Arial" charset="0"/>
            </a:endParaRPr>
          </a:p>
          <a:p>
            <a:pPr eaLnBrk="1" hangingPunct="1">
              <a:buSzPct val="100000"/>
            </a:pPr>
            <a:r>
              <a:rPr kumimoji="1" lang="vi-VN" altLang="ko-KR">
                <a:latin typeface="Arial" charset="0"/>
              </a:rPr>
              <a:t> ① 1*10^6 Pa</a:t>
            </a:r>
          </a:p>
          <a:p>
            <a:pPr eaLnBrk="1" hangingPunct="1">
              <a:buSzPct val="100000"/>
            </a:pPr>
            <a:r>
              <a:rPr kumimoji="1" lang="vi-VN" altLang="ko-KR">
                <a:latin typeface="Arial" charset="0"/>
              </a:rPr>
              <a:t> ② 1 Bar</a:t>
            </a:r>
          </a:p>
          <a:p>
            <a:pPr eaLnBrk="1" hangingPunct="1">
              <a:buSzPct val="100000"/>
            </a:pPr>
            <a:r>
              <a:rPr kumimoji="1" lang="vi-VN" altLang="ko-KR">
                <a:latin typeface="Arial" charset="0"/>
              </a:rPr>
              <a:t> ③ 1,01972 kgf/㎠</a:t>
            </a:r>
          </a:p>
          <a:p>
            <a:pPr eaLnBrk="1" hangingPunct="1">
              <a:buSzPct val="100000"/>
            </a:pPr>
            <a:r>
              <a:rPr kumimoji="1" lang="vi-VN" altLang="ko-KR">
                <a:latin typeface="Arial" charset="0"/>
              </a:rPr>
              <a:t> ④ 7,50062 * 10^2 mmHg</a:t>
            </a:r>
          </a:p>
        </p:txBody>
      </p:sp>
      <p:sp>
        <p:nvSpPr>
          <p:cNvPr id="8218" name="Rectangle 90"/>
          <p:cNvSpPr>
            <a:spLocks noChangeArrowheads="1"/>
          </p:cNvSpPr>
          <p:nvPr/>
        </p:nvSpPr>
        <p:spPr bwMode="auto">
          <a:xfrm>
            <a:off x="279401" y="5419727"/>
            <a:ext cx="3146425" cy="118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90500" indent="-190500" eaLnBrk="1" hangingPunct="1">
              <a:buSzPct val="100000"/>
            </a:pPr>
            <a:r>
              <a:rPr kumimoji="1" lang="vi-VN" altLang="ko-KR">
                <a:latin typeface="Arial" charset="0"/>
              </a:rPr>
              <a:t>56. Trong các phương pháp làm mát máy nén khí pít tông nhiều cấp, phương pháp làm mát nào chủ yếu được sử dụng cho máy nén khí nhỏ?     </a:t>
            </a:r>
          </a:p>
          <a:p>
            <a:pPr marL="190500" indent="-190500" eaLnBrk="1" hangingPunct="1">
              <a:buSzPct val="100000"/>
            </a:pPr>
            <a:endParaRPr kumimoji="1" lang="en-US" altLang="ko-KR">
              <a:latin typeface="Arial" charset="0"/>
            </a:endParaRPr>
          </a:p>
          <a:p>
            <a:pPr marL="190500" indent="-190500" eaLnBrk="1" hangingPunct="1">
              <a:buSzPct val="100000"/>
            </a:pPr>
            <a:r>
              <a:rPr kumimoji="1" lang="vi-VN" altLang="ko-KR">
                <a:latin typeface="Arial" charset="0"/>
              </a:rPr>
              <a:t>① Phương pháp hấp thụ</a:t>
            </a:r>
            <a:endParaRPr kumimoji="1" lang="en-US" altLang="ko-KR">
              <a:latin typeface="Arial" charset="0"/>
            </a:endParaRPr>
          </a:p>
          <a:p>
            <a:pPr marL="190500" indent="-190500" eaLnBrk="1" hangingPunct="1">
              <a:buSzPct val="100000"/>
            </a:pPr>
            <a:r>
              <a:rPr kumimoji="1" lang="vi-VN" altLang="ko-KR">
                <a:latin typeface="Arial" charset="0"/>
              </a:rPr>
              <a:t>② Phương pháp làm lạnh không khí</a:t>
            </a:r>
          </a:p>
          <a:p>
            <a:pPr marL="190500" indent="-190500" eaLnBrk="1" hangingPunct="1">
              <a:buSzPct val="100000"/>
            </a:pPr>
            <a:r>
              <a:rPr kumimoji="1" lang="vi-VN" altLang="ko-KR">
                <a:latin typeface="Arial" charset="0"/>
              </a:rPr>
              <a:t>③ Phương pháp tản nhiệt nước                                 </a:t>
            </a:r>
            <a:endParaRPr kumimoji="1" lang="en-US" altLang="ko-KR">
              <a:latin typeface="Arial" charset="0"/>
            </a:endParaRPr>
          </a:p>
          <a:p>
            <a:pPr marL="190500" indent="-190500" eaLnBrk="1" hangingPunct="1">
              <a:buSzPct val="100000"/>
            </a:pPr>
            <a:r>
              <a:rPr kumimoji="1" lang="vi-VN" altLang="ko-KR">
                <a:latin typeface="Arial" charset="0"/>
              </a:rPr>
              <a:t>④ Phương pháp làm lạnh</a:t>
            </a:r>
          </a:p>
        </p:txBody>
      </p:sp>
      <p:sp>
        <p:nvSpPr>
          <p:cNvPr id="8219" name="Text Box 17"/>
          <p:cNvSpPr>
            <a:spLocks noChangeArrowheads="1"/>
          </p:cNvSpPr>
          <p:nvPr/>
        </p:nvSpPr>
        <p:spPr bwMode="auto">
          <a:xfrm>
            <a:off x="260351" y="4238626"/>
            <a:ext cx="3146425" cy="1046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lstStyle/>
          <a:p>
            <a:pPr eaLnBrk="1" hangingPunct="1">
              <a:buSzPct val="100000"/>
            </a:pPr>
            <a:r>
              <a:rPr kumimoji="1" lang="vi-VN" altLang="ko-KR">
                <a:latin typeface="Arial" charset="0"/>
              </a:rPr>
              <a:t>55. Đâu không phải là giải thích đúng về van tiết lưu?</a:t>
            </a:r>
          </a:p>
          <a:p>
            <a:pPr eaLnBrk="1" hangingPunct="1">
              <a:buSzPct val="100000"/>
            </a:pPr>
            <a:r>
              <a:rPr kumimoji="1" lang="vi-VN" altLang="ko-KR">
                <a:latin typeface="Arial" charset="0"/>
              </a:rPr>
              <a:t> </a:t>
            </a:r>
          </a:p>
          <a:p>
            <a:pPr eaLnBrk="1" hangingPunct="1">
              <a:buSzPct val="100000"/>
            </a:pPr>
            <a:r>
              <a:rPr kumimoji="1" lang="vi-VN" altLang="ko-KR">
                <a:latin typeface="Arial" charset="0"/>
              </a:rPr>
              <a:t>① Là van điều khiển áp suất                    </a:t>
            </a:r>
          </a:p>
          <a:p>
            <a:pPr eaLnBrk="1" hangingPunct="1">
              <a:buSzPct val="100000"/>
            </a:pPr>
            <a:r>
              <a:rPr kumimoji="1" lang="vi-VN" altLang="ko-KR">
                <a:latin typeface="Arial" charset="0"/>
              </a:rPr>
              <a:t>② Được sử dụng cùng với bình khí nén như một timer</a:t>
            </a:r>
          </a:p>
          <a:p>
            <a:pPr eaLnBrk="1" hangingPunct="1">
              <a:buSzPct val="100000"/>
            </a:pPr>
            <a:r>
              <a:rPr kumimoji="1" lang="vi-VN" altLang="ko-KR">
                <a:latin typeface="Arial" charset="0"/>
              </a:rPr>
              <a:t>③ Điều tiết nguồn cung và thải khí của xy lanh khí nén </a:t>
            </a:r>
          </a:p>
          <a:p>
            <a:pPr eaLnBrk="1" hangingPunct="1">
              <a:buSzPct val="100000"/>
            </a:pPr>
            <a:r>
              <a:rPr kumimoji="1" lang="vi-VN" altLang="ko-KR">
                <a:latin typeface="Arial" charset="0"/>
              </a:rPr>
              <a:t>④ Là van điều chỉnh diện tích mặt cắt ngang của đường </a:t>
            </a:r>
            <a:r>
              <a:rPr kumimoji="1" lang="en-US" altLang="ko-KR">
                <a:latin typeface="Arial" charset="0"/>
              </a:rPr>
              <a:t/>
            </a:r>
            <a:br>
              <a:rPr kumimoji="1" lang="en-US" altLang="ko-KR">
                <a:latin typeface="Arial" charset="0"/>
              </a:rPr>
            </a:br>
            <a:r>
              <a:rPr kumimoji="1" lang="vi-VN" altLang="ko-KR">
                <a:latin typeface="Arial" charset="0"/>
              </a:rPr>
              <a:t>dẫn dòng chảy và điều khiển lưu lượng</a:t>
            </a:r>
          </a:p>
        </p:txBody>
      </p:sp>
      <p:sp>
        <p:nvSpPr>
          <p:cNvPr id="8220" name="Rectangle 133"/>
          <p:cNvSpPr>
            <a:spLocks noChangeArrowheads="1"/>
          </p:cNvSpPr>
          <p:nvPr/>
        </p:nvSpPr>
        <p:spPr bwMode="auto">
          <a:xfrm>
            <a:off x="260350" y="7797801"/>
            <a:ext cx="3168650" cy="178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90500" indent="-190500" eaLnBrk="1" hangingPunct="1">
              <a:buSzPct val="100000"/>
            </a:pPr>
            <a:r>
              <a:rPr kumimoji="1" lang="vi-VN" altLang="ko-KR">
                <a:latin typeface="Arial" charset="0"/>
              </a:rPr>
              <a:t>58. Tải trọng chuyển động thẳng và hướng chuyển động của tải trọng phải được nhất quán với tâm trục bằng phương pháp vững chắc nhất là cái nào?</a:t>
            </a:r>
          </a:p>
          <a:p>
            <a:pPr marL="190500" indent="-190500" eaLnBrk="1" hangingPunct="1">
              <a:buSzPct val="100000"/>
            </a:pPr>
            <a:r>
              <a:rPr kumimoji="1" lang="vi-VN" altLang="ko-KR">
                <a:latin typeface="Arial" charset="0"/>
              </a:rPr>
              <a:t>                                                                                          </a:t>
            </a:r>
          </a:p>
          <a:p>
            <a:pPr marL="190500" indent="-190500" eaLnBrk="1" hangingPunct="1">
              <a:buSzPct val="100000"/>
            </a:pPr>
            <a:endParaRPr kumimoji="1" lang="en-US" altLang="ko-KR">
              <a:latin typeface="Arial" charset="0"/>
            </a:endParaRPr>
          </a:p>
          <a:p>
            <a:pPr marL="190500" indent="-190500" eaLnBrk="1" hangingPunct="1">
              <a:buSzPct val="100000"/>
            </a:pPr>
            <a:r>
              <a:rPr kumimoji="1" lang="vi-VN" altLang="ko-KR">
                <a:latin typeface="Arial" charset="0"/>
              </a:rPr>
              <a:t>①                                    ②</a:t>
            </a:r>
          </a:p>
          <a:p>
            <a:pPr marL="190500" indent="-190500" eaLnBrk="1" hangingPunct="1">
              <a:buSzPct val="100000"/>
            </a:pPr>
            <a:endParaRPr kumimoji="1" lang="en-US" altLang="ko-KR">
              <a:latin typeface="Arial" charset="0"/>
            </a:endParaRPr>
          </a:p>
          <a:p>
            <a:pPr marL="190500" indent="-190500" eaLnBrk="1" hangingPunct="1">
              <a:buSzPct val="100000"/>
            </a:pPr>
            <a:endParaRPr kumimoji="1" lang="en-US" altLang="ko-KR">
              <a:latin typeface="Arial" charset="0"/>
            </a:endParaRPr>
          </a:p>
          <a:p>
            <a:pPr marL="190500" indent="-190500" eaLnBrk="1" hangingPunct="1">
              <a:buSzPct val="100000"/>
            </a:pPr>
            <a:endParaRPr kumimoji="1" lang="en-US" altLang="ko-KR">
              <a:latin typeface="Arial" charset="0"/>
            </a:endParaRPr>
          </a:p>
          <a:p>
            <a:pPr marL="190500" indent="-190500" eaLnBrk="1" hangingPunct="1">
              <a:buSzPct val="100000"/>
            </a:pPr>
            <a:endParaRPr kumimoji="1" lang="en-US" altLang="ko-KR">
              <a:latin typeface="Arial" charset="0"/>
            </a:endParaRPr>
          </a:p>
          <a:p>
            <a:pPr marL="190500" indent="-190500" eaLnBrk="1" hangingPunct="1">
              <a:buSzPct val="100000"/>
            </a:pPr>
            <a:endParaRPr kumimoji="1" lang="en-US" altLang="ko-KR">
              <a:latin typeface="Arial" charset="0"/>
            </a:endParaRPr>
          </a:p>
          <a:p>
            <a:pPr marL="190500" indent="-190500" eaLnBrk="1" hangingPunct="1">
              <a:buSzPct val="100000"/>
            </a:pPr>
            <a:r>
              <a:rPr kumimoji="1" lang="vi-VN" altLang="ko-KR">
                <a:latin typeface="Arial" charset="0"/>
              </a:rPr>
              <a:t>③                                    ④</a:t>
            </a:r>
          </a:p>
        </p:txBody>
      </p:sp>
      <p:grpSp>
        <p:nvGrpSpPr>
          <p:cNvPr id="8221" name="Group 249"/>
          <p:cNvGrpSpPr>
            <a:grpSpLocks/>
          </p:cNvGrpSpPr>
          <p:nvPr/>
        </p:nvGrpSpPr>
        <p:grpSpPr bwMode="auto">
          <a:xfrm>
            <a:off x="615951" y="8356600"/>
            <a:ext cx="2209800" cy="1276350"/>
            <a:chOff x="0" y="0"/>
            <a:chExt cx="1388" cy="802"/>
          </a:xfrm>
        </p:grpSpPr>
        <p:pic>
          <p:nvPicPr>
            <p:cNvPr id="8224" name="Picture 250"/>
            <p:cNvPicPr>
              <a:picLocks noChangeAspect="1" noChangeArrowheads="1"/>
            </p:cNvPicPr>
            <p:nvPr/>
          </p:nvPicPr>
          <p:blipFill>
            <a:blip r:embed="rId10">
              <a:extLst>
                <a:ext uri="{28A0092B-C50C-407E-A947-70E740481C1C}">
                  <a14:useLocalDpi xmlns:a14="http://schemas.microsoft.com/office/drawing/2010/main" val="0"/>
                </a:ext>
              </a:extLst>
            </a:blip>
            <a:srcRect l="16209" t="34712" r="24937" b="50090"/>
            <a:stretch>
              <a:fillRect/>
            </a:stretch>
          </p:blipFill>
          <p:spPr bwMode="auto">
            <a:xfrm>
              <a:off x="24" y="20"/>
              <a:ext cx="376" cy="3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225" name="Picture 251"/>
            <p:cNvPicPr>
              <a:picLocks noChangeAspect="1" noChangeArrowheads="1"/>
            </p:cNvPicPr>
            <p:nvPr/>
          </p:nvPicPr>
          <p:blipFill>
            <a:blip r:embed="rId11">
              <a:extLst>
                <a:ext uri="{28A0092B-C50C-407E-A947-70E740481C1C}">
                  <a14:useLocalDpi xmlns:a14="http://schemas.microsoft.com/office/drawing/2010/main" val="0"/>
                </a:ext>
              </a:extLst>
            </a:blip>
            <a:srcRect l="10640" t="17653" r="19781" b="67097"/>
            <a:stretch>
              <a:fillRect/>
            </a:stretch>
          </p:blipFill>
          <p:spPr bwMode="auto">
            <a:xfrm>
              <a:off x="0" y="458"/>
              <a:ext cx="443" cy="3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226" name="Picture 252"/>
            <p:cNvPicPr>
              <a:picLocks noChangeAspect="1" noChangeArrowheads="1"/>
            </p:cNvPicPr>
            <p:nvPr/>
          </p:nvPicPr>
          <p:blipFill>
            <a:blip r:embed="rId12">
              <a:extLst>
                <a:ext uri="{28A0092B-C50C-407E-A947-70E740481C1C}">
                  <a14:useLocalDpi xmlns:a14="http://schemas.microsoft.com/office/drawing/2010/main" val="0"/>
                </a:ext>
              </a:extLst>
            </a:blip>
            <a:srcRect l="9363" t="25757" r="10207" b="51549"/>
            <a:stretch>
              <a:fillRect/>
            </a:stretch>
          </p:blipFill>
          <p:spPr bwMode="auto">
            <a:xfrm>
              <a:off x="935" y="0"/>
              <a:ext cx="453" cy="3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227" name="Picture 253"/>
            <p:cNvPicPr>
              <a:picLocks noChangeAspect="1" noChangeArrowheads="1"/>
            </p:cNvPicPr>
            <p:nvPr/>
          </p:nvPicPr>
          <p:blipFill>
            <a:blip r:embed="rId12">
              <a:extLst>
                <a:ext uri="{28A0092B-C50C-407E-A947-70E740481C1C}">
                  <a14:useLocalDpi xmlns:a14="http://schemas.microsoft.com/office/drawing/2010/main" val="0"/>
                </a:ext>
              </a:extLst>
            </a:blip>
            <a:srcRect l="11423" t="50101" r="11890" b="26364"/>
            <a:stretch>
              <a:fillRect/>
            </a:stretch>
          </p:blipFill>
          <p:spPr bwMode="auto">
            <a:xfrm>
              <a:off x="935" y="432"/>
              <a:ext cx="433" cy="37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cxnSp>
        <p:nvCxnSpPr>
          <p:cNvPr id="8222" name="Line 2"/>
          <p:cNvCxnSpPr>
            <a:cxnSpLocks noChangeShapeType="1"/>
          </p:cNvCxnSpPr>
          <p:nvPr/>
        </p:nvCxnSpPr>
        <p:spPr bwMode="auto">
          <a:xfrm>
            <a:off x="279400" y="609600"/>
            <a:ext cx="6324600" cy="0"/>
          </a:xfrm>
          <a:prstGeom prst="line">
            <a:avLst/>
          </a:prstGeom>
          <a:noFill/>
          <a:ln w="57150" cmpd="thinThick" algn="ctr">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42" name="TextBox 41"/>
          <p:cNvSpPr txBox="1"/>
          <p:nvPr/>
        </p:nvSpPr>
        <p:spPr>
          <a:xfrm>
            <a:off x="3206192" y="169278"/>
            <a:ext cx="654857" cy="338554"/>
          </a:xfrm>
          <a:prstGeom prst="rect">
            <a:avLst/>
          </a:prstGeom>
          <a:noFill/>
        </p:spPr>
        <p:txBody>
          <a:bodyPr wrap="square" rtlCol="0">
            <a:spAutoFit/>
          </a:bodyPr>
          <a:lstStyle/>
          <a:p>
            <a:r>
              <a:rPr lang="vi-VN" sz="1600" smtClean="0"/>
              <a:t>Đề4</a:t>
            </a:r>
            <a:endParaRPr lang="en-US"/>
          </a:p>
        </p:txBody>
      </p:sp>
    </p:spTree>
    <p:extLst>
      <p:ext uri="{BB962C8B-B14F-4D97-AF65-F5344CB8AC3E}">
        <p14:creationId xmlns:p14="http://schemas.microsoft.com/office/powerpoint/2010/main" val="409453394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Line 2"/>
          <p:cNvSpPr>
            <a:spLocks noChangeShapeType="1"/>
          </p:cNvSpPr>
          <p:nvPr/>
        </p:nvSpPr>
        <p:spPr bwMode="auto">
          <a:xfrm>
            <a:off x="228600" y="610528"/>
            <a:ext cx="6324600" cy="0"/>
          </a:xfrm>
          <a:prstGeom prst="line">
            <a:avLst/>
          </a:prstGeom>
          <a:noFill/>
          <a:ln w="57150" cmpd="thinThick">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47" name="Rectangle 4"/>
          <p:cNvSpPr>
            <a:spLocks noChangeArrowheads="1"/>
          </p:cNvSpPr>
          <p:nvPr/>
        </p:nvSpPr>
        <p:spPr bwMode="auto">
          <a:xfrm>
            <a:off x="304801" y="1066272"/>
            <a:ext cx="6248400" cy="848889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p>
            <a:pPr marL="457200" indent="-457200">
              <a:lnSpc>
                <a:spcPct val="110000"/>
              </a:lnSpc>
            </a:pPr>
            <a:endParaRPr lang="ko-KR" altLang="ko-KR" sz="900">
              <a:solidFill>
                <a:srgbClr val="000000"/>
              </a:solidFill>
              <a:latin typeface="돋움" pitchFamily="50" charset="-127"/>
              <a:ea typeface="돋움" pitchFamily="50" charset="-127"/>
            </a:endParaRPr>
          </a:p>
        </p:txBody>
      </p:sp>
      <p:graphicFrame>
        <p:nvGraphicFramePr>
          <p:cNvPr id="9" name="Group 5"/>
          <p:cNvGraphicFramePr>
            <a:graphicFrameLocks noGrp="1"/>
          </p:cNvGraphicFramePr>
          <p:nvPr>
            <p:extLst>
              <p:ext uri="{D42A27DB-BD31-4B8C-83A1-F6EECF244321}">
                <p14:modId xmlns:p14="http://schemas.microsoft.com/office/powerpoint/2010/main" val="4163660571"/>
              </p:ext>
            </p:extLst>
          </p:nvPr>
        </p:nvGraphicFramePr>
        <p:xfrm>
          <a:off x="2276872" y="1208584"/>
          <a:ext cx="1368052" cy="3156585"/>
        </p:xfrm>
        <a:graphic>
          <a:graphicData uri="http://schemas.openxmlformats.org/drawingml/2006/table">
            <a:tbl>
              <a:tblPr/>
              <a:tblGrid>
                <a:gridCol w="684026">
                  <a:extLst>
                    <a:ext uri="{9D8B030D-6E8A-4147-A177-3AD203B41FA5}">
                      <a16:colId xmlns:a16="http://schemas.microsoft.com/office/drawing/2014/main" val="20000"/>
                    </a:ext>
                  </a:extLst>
                </a:gridCol>
                <a:gridCol w="684026">
                  <a:extLst>
                    <a:ext uri="{9D8B030D-6E8A-4147-A177-3AD203B41FA5}">
                      <a16:colId xmlns:a16="http://schemas.microsoft.com/office/drawing/2014/main" val="20001"/>
                    </a:ext>
                  </a:extLst>
                </a:gridCol>
              </a:tblGrid>
              <a:tr h="337185">
                <a:tc>
                  <a:txBody>
                    <a:bodyPr/>
                    <a:lstStyle/>
                    <a:p>
                      <a:pPr marL="0" marR="0" lvl="0" indent="0" algn="ctr" defTabSz="914400" rtl="0" eaLnBrk="1" fontAlgn="base" latinLnBrk="1" hangingPunct="1">
                        <a:lnSpc>
                          <a:spcPct val="100000"/>
                        </a:lnSpc>
                        <a:spcBef>
                          <a:spcPct val="0"/>
                        </a:spcBef>
                        <a:spcAft>
                          <a:spcPct val="0"/>
                        </a:spcAft>
                        <a:buClrTx/>
                        <a:buSzTx/>
                        <a:buFontTx/>
                        <a:buNone/>
                        <a:tabLst/>
                      </a:pPr>
                      <a:r>
                        <a:rPr kumimoji="0" lang="ko-KR" altLang="en-US" sz="1200" b="1" i="0" u="none" strike="noStrike" cap="none" normalizeH="0" baseline="0" smtClean="0">
                          <a:ln>
                            <a:noFill/>
                          </a:ln>
                          <a:solidFill>
                            <a:schemeClr val="tx1"/>
                          </a:solidFill>
                          <a:effectLst/>
                          <a:latin typeface="굴림" pitchFamily="50" charset="-127"/>
                          <a:ea typeface="굴림" pitchFamily="50" charset="-127"/>
                        </a:rPr>
                        <a:t>번호</a:t>
                      </a:r>
                    </a:p>
                  </a:txBody>
                  <a:tcPr marT="49530" marB="495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0"/>
                        </a:spcBef>
                        <a:spcAft>
                          <a:spcPct val="0"/>
                        </a:spcAft>
                        <a:buClrTx/>
                        <a:buSzTx/>
                        <a:buFontTx/>
                        <a:buNone/>
                        <a:tabLst/>
                      </a:pPr>
                      <a:r>
                        <a:rPr kumimoji="0" lang="ko-KR" altLang="en-US" sz="1200" b="1" i="0" u="none" strike="noStrike" cap="none" normalizeH="0" baseline="0" smtClean="0">
                          <a:ln>
                            <a:noFill/>
                          </a:ln>
                          <a:solidFill>
                            <a:schemeClr val="tx1"/>
                          </a:solidFill>
                          <a:effectLst/>
                          <a:latin typeface="굴림" pitchFamily="50" charset="-127"/>
                          <a:ea typeface="굴림" pitchFamily="50" charset="-127"/>
                        </a:rPr>
                        <a:t>정답</a:t>
                      </a:r>
                    </a:p>
                  </a:txBody>
                  <a:tcPr marT="49530" marB="495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extLst>
                  <a:ext uri="{0D108BD9-81ED-4DB2-BD59-A6C34878D82A}">
                    <a16:rowId xmlns:a16="http://schemas.microsoft.com/office/drawing/2014/main" val="10000"/>
                  </a:ext>
                </a:extLst>
              </a:tr>
              <a:tr h="281940">
                <a:tc>
                  <a:txBody>
                    <a:bodyPr/>
                    <a:lstStyle/>
                    <a:p>
                      <a:pPr marL="0" marR="0" lvl="0" indent="0" algn="ctr" defTabSz="914400" rtl="0" eaLnBrk="1" fontAlgn="base" latinLnBrk="1" hangingPunct="1">
                        <a:lnSpc>
                          <a:spcPct val="100000"/>
                        </a:lnSpc>
                        <a:spcBef>
                          <a:spcPct val="0"/>
                        </a:spcBef>
                        <a:spcAft>
                          <a:spcPct val="0"/>
                        </a:spcAft>
                        <a:buClrTx/>
                        <a:buSzTx/>
                        <a:buFontTx/>
                        <a:buNone/>
                        <a:tabLst/>
                      </a:pPr>
                      <a:r>
                        <a:rPr kumimoji="0" lang="en-US" altLang="ko-KR" sz="1200" b="1" i="0" u="none" strike="noStrike" cap="none" normalizeH="0" baseline="0" smtClean="0">
                          <a:ln>
                            <a:noFill/>
                          </a:ln>
                          <a:solidFill>
                            <a:schemeClr val="tx1"/>
                          </a:solidFill>
                          <a:effectLst/>
                          <a:latin typeface="굴림" pitchFamily="50" charset="-127"/>
                          <a:ea typeface="굴림" pitchFamily="50" charset="-127"/>
                        </a:rPr>
                        <a:t>41</a:t>
                      </a:r>
                      <a:endParaRPr kumimoji="0" lang="ko-KR" altLang="en-US" sz="1200" b="1" i="0" u="none" strike="noStrike" cap="none" normalizeH="0" baseline="0" smtClean="0">
                        <a:ln>
                          <a:noFill/>
                        </a:ln>
                        <a:solidFill>
                          <a:schemeClr val="tx1"/>
                        </a:solidFill>
                        <a:effectLst/>
                        <a:latin typeface="굴림" pitchFamily="50" charset="-127"/>
                        <a:ea typeface="굴림" pitchFamily="50" charset="-127"/>
                      </a:endParaRPr>
                    </a:p>
                  </a:txBody>
                  <a:tcPr marT="49530" marB="495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0"/>
                        </a:spcBef>
                        <a:spcAft>
                          <a:spcPct val="0"/>
                        </a:spcAft>
                        <a:buClrTx/>
                        <a:buSzTx/>
                        <a:buFontTx/>
                        <a:buNone/>
                        <a:tabLst/>
                      </a:pPr>
                      <a:r>
                        <a:rPr kumimoji="0" lang="vi-VN" altLang="ko-KR" sz="1200" b="1" i="0" u="none" strike="noStrike" cap="none" normalizeH="0" baseline="0" smtClean="0">
                          <a:ln>
                            <a:noFill/>
                          </a:ln>
                          <a:solidFill>
                            <a:schemeClr val="tx1"/>
                          </a:solidFill>
                          <a:effectLst/>
                          <a:latin typeface="굴림" pitchFamily="50" charset="-127"/>
                          <a:ea typeface="굴림" pitchFamily="50" charset="-127"/>
                        </a:rPr>
                        <a:t>4</a:t>
                      </a:r>
                      <a:endParaRPr kumimoji="0" lang="en-US" altLang="ko-KR" sz="1200" b="1" i="0" u="none" strike="noStrike" cap="none" normalizeH="0" baseline="0" smtClean="0">
                        <a:ln>
                          <a:noFill/>
                        </a:ln>
                        <a:solidFill>
                          <a:schemeClr val="tx1"/>
                        </a:solidFill>
                        <a:effectLst/>
                        <a:latin typeface="굴림" pitchFamily="50" charset="-127"/>
                        <a:ea typeface="굴림" pitchFamily="50" charset="-127"/>
                      </a:endParaRPr>
                    </a:p>
                  </a:txBody>
                  <a:tcPr marT="49530" marB="495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extLst>
                  <a:ext uri="{0D108BD9-81ED-4DB2-BD59-A6C34878D82A}">
                    <a16:rowId xmlns:a16="http://schemas.microsoft.com/office/drawing/2014/main" val="10001"/>
                  </a:ext>
                </a:extLst>
              </a:tr>
              <a:tr h="281940">
                <a:tc>
                  <a:txBody>
                    <a:bodyPr/>
                    <a:lstStyle/>
                    <a:p>
                      <a:pPr marL="0" marR="0" lvl="0" indent="0" algn="ctr" defTabSz="914400" rtl="0" eaLnBrk="1" fontAlgn="base" latinLnBrk="1" hangingPunct="1">
                        <a:lnSpc>
                          <a:spcPct val="100000"/>
                        </a:lnSpc>
                        <a:spcBef>
                          <a:spcPct val="0"/>
                        </a:spcBef>
                        <a:spcAft>
                          <a:spcPct val="0"/>
                        </a:spcAft>
                        <a:buClrTx/>
                        <a:buSzTx/>
                        <a:buFontTx/>
                        <a:buNone/>
                        <a:tabLst/>
                      </a:pPr>
                      <a:r>
                        <a:rPr kumimoji="0" lang="en-US" altLang="ko-KR" sz="1200" b="1" i="0" u="none" strike="noStrike" cap="none" normalizeH="0" baseline="0" smtClean="0">
                          <a:ln>
                            <a:noFill/>
                          </a:ln>
                          <a:solidFill>
                            <a:schemeClr val="tx1"/>
                          </a:solidFill>
                          <a:effectLst/>
                          <a:latin typeface="굴림" pitchFamily="50" charset="-127"/>
                          <a:ea typeface="굴림" pitchFamily="50" charset="-127"/>
                        </a:rPr>
                        <a:t>42</a:t>
                      </a:r>
                      <a:endParaRPr kumimoji="0" lang="ko-KR" altLang="en-US" sz="1200" b="1" i="0" u="none" strike="noStrike" cap="none" normalizeH="0" baseline="0" smtClean="0">
                        <a:ln>
                          <a:noFill/>
                        </a:ln>
                        <a:solidFill>
                          <a:schemeClr val="tx1"/>
                        </a:solidFill>
                        <a:effectLst/>
                        <a:latin typeface="굴림" pitchFamily="50" charset="-127"/>
                        <a:ea typeface="굴림" pitchFamily="50" charset="-127"/>
                      </a:endParaRPr>
                    </a:p>
                  </a:txBody>
                  <a:tcPr marT="49530" marB="495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0"/>
                        </a:spcBef>
                        <a:spcAft>
                          <a:spcPct val="0"/>
                        </a:spcAft>
                        <a:buClrTx/>
                        <a:buSzTx/>
                        <a:buFontTx/>
                        <a:buNone/>
                        <a:tabLst/>
                      </a:pPr>
                      <a:r>
                        <a:rPr kumimoji="0" lang="vi-VN" altLang="ko-KR" sz="1200" b="1" i="0" u="none" strike="noStrike" cap="none" normalizeH="0" baseline="0" smtClean="0">
                          <a:ln>
                            <a:noFill/>
                          </a:ln>
                          <a:solidFill>
                            <a:schemeClr val="tx1"/>
                          </a:solidFill>
                          <a:effectLst/>
                          <a:latin typeface="굴림" pitchFamily="50" charset="-127"/>
                          <a:ea typeface="굴림" pitchFamily="50" charset="-127"/>
                        </a:rPr>
                        <a:t>3</a:t>
                      </a:r>
                      <a:endParaRPr kumimoji="0" lang="en-US" altLang="ko-KR" sz="1200" b="1" i="0" u="none" strike="noStrike" cap="none" normalizeH="0" baseline="0" smtClean="0">
                        <a:ln>
                          <a:noFill/>
                        </a:ln>
                        <a:solidFill>
                          <a:schemeClr val="tx1"/>
                        </a:solidFill>
                        <a:effectLst/>
                        <a:latin typeface="굴림" pitchFamily="50" charset="-127"/>
                        <a:ea typeface="굴림" pitchFamily="50" charset="-127"/>
                      </a:endParaRPr>
                    </a:p>
                  </a:txBody>
                  <a:tcPr marT="49530" marB="495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extLst>
                  <a:ext uri="{0D108BD9-81ED-4DB2-BD59-A6C34878D82A}">
                    <a16:rowId xmlns:a16="http://schemas.microsoft.com/office/drawing/2014/main" val="10002"/>
                  </a:ext>
                </a:extLst>
              </a:tr>
              <a:tr h="281940">
                <a:tc>
                  <a:txBody>
                    <a:bodyPr/>
                    <a:lstStyle/>
                    <a:p>
                      <a:pPr marL="0" marR="0" lvl="0" indent="0" algn="ctr" defTabSz="914400" rtl="0" eaLnBrk="1" fontAlgn="base" latinLnBrk="1" hangingPunct="1">
                        <a:lnSpc>
                          <a:spcPct val="100000"/>
                        </a:lnSpc>
                        <a:spcBef>
                          <a:spcPct val="0"/>
                        </a:spcBef>
                        <a:spcAft>
                          <a:spcPct val="0"/>
                        </a:spcAft>
                        <a:buClrTx/>
                        <a:buSzTx/>
                        <a:buFontTx/>
                        <a:buNone/>
                        <a:tabLst/>
                      </a:pPr>
                      <a:r>
                        <a:rPr kumimoji="0" lang="en-US" altLang="ko-KR" sz="1200" b="1" i="0" u="none" strike="noStrike" cap="none" normalizeH="0" baseline="0" smtClean="0">
                          <a:ln>
                            <a:noFill/>
                          </a:ln>
                          <a:solidFill>
                            <a:schemeClr val="tx1"/>
                          </a:solidFill>
                          <a:effectLst/>
                          <a:latin typeface="굴림" pitchFamily="50" charset="-127"/>
                          <a:ea typeface="굴림" pitchFamily="50" charset="-127"/>
                        </a:rPr>
                        <a:t>43</a:t>
                      </a:r>
                      <a:endParaRPr kumimoji="0" lang="ko-KR" altLang="en-US" sz="1200" b="1" i="0" u="none" strike="noStrike" cap="none" normalizeH="0" baseline="0" smtClean="0">
                        <a:ln>
                          <a:noFill/>
                        </a:ln>
                        <a:solidFill>
                          <a:schemeClr val="tx1"/>
                        </a:solidFill>
                        <a:effectLst/>
                        <a:latin typeface="굴림" pitchFamily="50" charset="-127"/>
                        <a:ea typeface="굴림" pitchFamily="50" charset="-127"/>
                      </a:endParaRPr>
                    </a:p>
                  </a:txBody>
                  <a:tcPr marT="49530" marB="495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0"/>
                        </a:spcBef>
                        <a:spcAft>
                          <a:spcPct val="0"/>
                        </a:spcAft>
                        <a:buClrTx/>
                        <a:buSzTx/>
                        <a:buFontTx/>
                        <a:buNone/>
                        <a:tabLst/>
                      </a:pPr>
                      <a:r>
                        <a:rPr kumimoji="0" lang="vi-VN" altLang="ko-KR" sz="1200" b="1" i="0" u="none" strike="noStrike" cap="none" normalizeH="0" baseline="0" smtClean="0">
                          <a:ln>
                            <a:noFill/>
                          </a:ln>
                          <a:solidFill>
                            <a:schemeClr val="tx1"/>
                          </a:solidFill>
                          <a:effectLst/>
                          <a:latin typeface="굴림" pitchFamily="50" charset="-127"/>
                          <a:ea typeface="굴림" pitchFamily="50" charset="-127"/>
                        </a:rPr>
                        <a:t>2</a:t>
                      </a:r>
                      <a:endParaRPr kumimoji="0" lang="en-US" altLang="ko-KR" sz="1200" b="1" i="0" u="none" strike="noStrike" cap="none" normalizeH="0" baseline="0" smtClean="0">
                        <a:ln>
                          <a:noFill/>
                        </a:ln>
                        <a:solidFill>
                          <a:schemeClr val="tx1"/>
                        </a:solidFill>
                        <a:effectLst/>
                        <a:latin typeface="굴림" pitchFamily="50" charset="-127"/>
                        <a:ea typeface="굴림" pitchFamily="50" charset="-127"/>
                      </a:endParaRPr>
                    </a:p>
                  </a:txBody>
                  <a:tcPr marT="49530" marB="495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extLst>
                  <a:ext uri="{0D108BD9-81ED-4DB2-BD59-A6C34878D82A}">
                    <a16:rowId xmlns:a16="http://schemas.microsoft.com/office/drawing/2014/main" val="10003"/>
                  </a:ext>
                </a:extLst>
              </a:tr>
              <a:tr h="281940">
                <a:tc>
                  <a:txBody>
                    <a:bodyPr/>
                    <a:lstStyle/>
                    <a:p>
                      <a:pPr marL="0" marR="0" lvl="0" indent="0" algn="ctr" defTabSz="914400" rtl="0" eaLnBrk="1" fontAlgn="base" latinLnBrk="1" hangingPunct="1">
                        <a:lnSpc>
                          <a:spcPct val="100000"/>
                        </a:lnSpc>
                        <a:spcBef>
                          <a:spcPct val="0"/>
                        </a:spcBef>
                        <a:spcAft>
                          <a:spcPct val="0"/>
                        </a:spcAft>
                        <a:buClrTx/>
                        <a:buSzTx/>
                        <a:buFontTx/>
                        <a:buNone/>
                        <a:tabLst/>
                      </a:pPr>
                      <a:r>
                        <a:rPr kumimoji="0" lang="en-US" altLang="ko-KR" sz="1200" b="1" i="0" u="none" strike="noStrike" cap="none" normalizeH="0" baseline="0" smtClean="0">
                          <a:ln>
                            <a:noFill/>
                          </a:ln>
                          <a:solidFill>
                            <a:schemeClr val="tx1"/>
                          </a:solidFill>
                          <a:effectLst/>
                          <a:latin typeface="굴림" pitchFamily="50" charset="-127"/>
                          <a:ea typeface="굴림" pitchFamily="50" charset="-127"/>
                        </a:rPr>
                        <a:t>44</a:t>
                      </a:r>
                      <a:endParaRPr kumimoji="0" lang="ko-KR" altLang="en-US" sz="1200" b="1" i="0" u="none" strike="noStrike" cap="none" normalizeH="0" baseline="0" smtClean="0">
                        <a:ln>
                          <a:noFill/>
                        </a:ln>
                        <a:solidFill>
                          <a:schemeClr val="tx1"/>
                        </a:solidFill>
                        <a:effectLst/>
                        <a:latin typeface="굴림" pitchFamily="50" charset="-127"/>
                        <a:ea typeface="굴림" pitchFamily="50" charset="-127"/>
                      </a:endParaRPr>
                    </a:p>
                  </a:txBody>
                  <a:tcPr marT="49530" marB="495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0"/>
                        </a:spcBef>
                        <a:spcAft>
                          <a:spcPct val="0"/>
                        </a:spcAft>
                        <a:buClrTx/>
                        <a:buSzTx/>
                        <a:buFontTx/>
                        <a:buNone/>
                        <a:tabLst/>
                      </a:pPr>
                      <a:r>
                        <a:rPr kumimoji="0" lang="vi-VN" altLang="ko-KR" sz="1200" b="1" i="0" u="none" strike="noStrike" cap="none" normalizeH="0" baseline="0" smtClean="0">
                          <a:ln>
                            <a:noFill/>
                          </a:ln>
                          <a:solidFill>
                            <a:schemeClr val="tx1"/>
                          </a:solidFill>
                          <a:effectLst/>
                          <a:latin typeface="굴림" pitchFamily="50" charset="-127"/>
                          <a:ea typeface="굴림" pitchFamily="50" charset="-127"/>
                        </a:rPr>
                        <a:t>1</a:t>
                      </a:r>
                      <a:endParaRPr kumimoji="0" lang="en-US" altLang="ko-KR" sz="1200" b="1" i="0" u="none" strike="noStrike" cap="none" normalizeH="0" baseline="0" smtClean="0">
                        <a:ln>
                          <a:noFill/>
                        </a:ln>
                        <a:solidFill>
                          <a:schemeClr val="tx1"/>
                        </a:solidFill>
                        <a:effectLst/>
                        <a:latin typeface="굴림" pitchFamily="50" charset="-127"/>
                        <a:ea typeface="굴림" pitchFamily="50" charset="-127"/>
                      </a:endParaRPr>
                    </a:p>
                  </a:txBody>
                  <a:tcPr marT="49530" marB="495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extLst>
                  <a:ext uri="{0D108BD9-81ED-4DB2-BD59-A6C34878D82A}">
                    <a16:rowId xmlns:a16="http://schemas.microsoft.com/office/drawing/2014/main" val="10004"/>
                  </a:ext>
                </a:extLst>
              </a:tr>
              <a:tr h="281940">
                <a:tc>
                  <a:txBody>
                    <a:bodyPr/>
                    <a:lstStyle/>
                    <a:p>
                      <a:pPr marL="0" marR="0" lvl="0" indent="0" algn="ctr" defTabSz="914400" rtl="0" eaLnBrk="1" fontAlgn="base" latinLnBrk="1" hangingPunct="1">
                        <a:lnSpc>
                          <a:spcPct val="100000"/>
                        </a:lnSpc>
                        <a:spcBef>
                          <a:spcPct val="0"/>
                        </a:spcBef>
                        <a:spcAft>
                          <a:spcPct val="0"/>
                        </a:spcAft>
                        <a:buClrTx/>
                        <a:buSzTx/>
                        <a:buFontTx/>
                        <a:buNone/>
                        <a:tabLst/>
                      </a:pPr>
                      <a:r>
                        <a:rPr kumimoji="0" lang="en-US" altLang="ko-KR" sz="1200" b="1" i="0" u="none" strike="noStrike" cap="none" normalizeH="0" baseline="0" smtClean="0">
                          <a:ln>
                            <a:noFill/>
                          </a:ln>
                          <a:solidFill>
                            <a:schemeClr val="tx1"/>
                          </a:solidFill>
                          <a:effectLst/>
                          <a:latin typeface="굴림" pitchFamily="50" charset="-127"/>
                          <a:ea typeface="굴림" pitchFamily="50" charset="-127"/>
                        </a:rPr>
                        <a:t>45</a:t>
                      </a:r>
                      <a:endParaRPr kumimoji="0" lang="ko-KR" altLang="en-US" sz="1200" b="1" i="0" u="none" strike="noStrike" cap="none" normalizeH="0" baseline="0" smtClean="0">
                        <a:ln>
                          <a:noFill/>
                        </a:ln>
                        <a:solidFill>
                          <a:schemeClr val="tx1"/>
                        </a:solidFill>
                        <a:effectLst/>
                        <a:latin typeface="굴림" pitchFamily="50" charset="-127"/>
                        <a:ea typeface="굴림" pitchFamily="50" charset="-127"/>
                      </a:endParaRPr>
                    </a:p>
                  </a:txBody>
                  <a:tcPr marT="49530" marB="495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0"/>
                        </a:spcBef>
                        <a:spcAft>
                          <a:spcPct val="0"/>
                        </a:spcAft>
                        <a:buClrTx/>
                        <a:buSzTx/>
                        <a:buFontTx/>
                        <a:buNone/>
                        <a:tabLst/>
                      </a:pPr>
                      <a:r>
                        <a:rPr kumimoji="0" lang="vi-VN" altLang="ko-KR" sz="1200" b="1" i="0" u="none" strike="noStrike" cap="none" normalizeH="0" baseline="0" smtClean="0">
                          <a:ln>
                            <a:noFill/>
                          </a:ln>
                          <a:solidFill>
                            <a:schemeClr val="tx1"/>
                          </a:solidFill>
                          <a:effectLst/>
                          <a:latin typeface="굴림" pitchFamily="50" charset="-127"/>
                          <a:ea typeface="굴림" pitchFamily="50" charset="-127"/>
                        </a:rPr>
                        <a:t>1</a:t>
                      </a:r>
                      <a:endParaRPr kumimoji="0" lang="en-US" altLang="ko-KR" sz="1200" b="1" i="0" u="none" strike="noStrike" cap="none" normalizeH="0" baseline="0" smtClean="0">
                        <a:ln>
                          <a:noFill/>
                        </a:ln>
                        <a:solidFill>
                          <a:schemeClr val="tx1"/>
                        </a:solidFill>
                        <a:effectLst/>
                        <a:latin typeface="굴림" pitchFamily="50" charset="-127"/>
                        <a:ea typeface="굴림" pitchFamily="50" charset="-127"/>
                      </a:endParaRPr>
                    </a:p>
                  </a:txBody>
                  <a:tcPr marT="49530" marB="495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extLst>
                  <a:ext uri="{0D108BD9-81ED-4DB2-BD59-A6C34878D82A}">
                    <a16:rowId xmlns:a16="http://schemas.microsoft.com/office/drawing/2014/main" val="10005"/>
                  </a:ext>
                </a:extLst>
              </a:tr>
              <a:tr h="281940">
                <a:tc>
                  <a:txBody>
                    <a:bodyPr/>
                    <a:lstStyle/>
                    <a:p>
                      <a:pPr marL="0" marR="0" lvl="0" indent="0" algn="ctr" defTabSz="914400" rtl="0" eaLnBrk="1" fontAlgn="base" latinLnBrk="1" hangingPunct="1">
                        <a:lnSpc>
                          <a:spcPct val="100000"/>
                        </a:lnSpc>
                        <a:spcBef>
                          <a:spcPct val="0"/>
                        </a:spcBef>
                        <a:spcAft>
                          <a:spcPct val="0"/>
                        </a:spcAft>
                        <a:buClrTx/>
                        <a:buSzTx/>
                        <a:buFontTx/>
                        <a:buNone/>
                        <a:tabLst/>
                      </a:pPr>
                      <a:r>
                        <a:rPr kumimoji="0" lang="en-US" altLang="ko-KR" sz="1200" b="1" i="0" u="none" strike="noStrike" cap="none" normalizeH="0" baseline="0" smtClean="0">
                          <a:ln>
                            <a:noFill/>
                          </a:ln>
                          <a:solidFill>
                            <a:schemeClr val="tx1"/>
                          </a:solidFill>
                          <a:effectLst/>
                          <a:latin typeface="굴림" pitchFamily="50" charset="-127"/>
                          <a:ea typeface="굴림" pitchFamily="50" charset="-127"/>
                        </a:rPr>
                        <a:t>46</a:t>
                      </a:r>
                      <a:endParaRPr kumimoji="0" lang="ko-KR" altLang="en-US" sz="1200" b="1" i="0" u="none" strike="noStrike" cap="none" normalizeH="0" baseline="0" smtClean="0">
                        <a:ln>
                          <a:noFill/>
                        </a:ln>
                        <a:solidFill>
                          <a:schemeClr val="tx1"/>
                        </a:solidFill>
                        <a:effectLst/>
                        <a:latin typeface="굴림" pitchFamily="50" charset="-127"/>
                        <a:ea typeface="굴림" pitchFamily="50" charset="-127"/>
                      </a:endParaRPr>
                    </a:p>
                  </a:txBody>
                  <a:tcPr marT="49530" marB="495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0"/>
                        </a:spcBef>
                        <a:spcAft>
                          <a:spcPct val="0"/>
                        </a:spcAft>
                        <a:buClrTx/>
                        <a:buSzTx/>
                        <a:buFontTx/>
                        <a:buNone/>
                        <a:tabLst/>
                      </a:pPr>
                      <a:r>
                        <a:rPr kumimoji="0" lang="vi-VN" altLang="ko-KR" sz="1200" b="1" i="0" u="none" strike="noStrike" cap="none" normalizeH="0" baseline="0" smtClean="0">
                          <a:ln>
                            <a:noFill/>
                          </a:ln>
                          <a:solidFill>
                            <a:schemeClr val="tx1"/>
                          </a:solidFill>
                          <a:effectLst/>
                          <a:latin typeface="굴림" pitchFamily="50" charset="-127"/>
                          <a:ea typeface="굴림" pitchFamily="50" charset="-127"/>
                        </a:rPr>
                        <a:t>4</a:t>
                      </a:r>
                      <a:endParaRPr kumimoji="0" lang="en-US" altLang="ko-KR" sz="1200" b="1" i="0" u="none" strike="noStrike" cap="none" normalizeH="0" baseline="0" smtClean="0">
                        <a:ln>
                          <a:noFill/>
                        </a:ln>
                        <a:solidFill>
                          <a:schemeClr val="tx1"/>
                        </a:solidFill>
                        <a:effectLst/>
                        <a:latin typeface="굴림" pitchFamily="50" charset="-127"/>
                        <a:ea typeface="굴림" pitchFamily="50" charset="-127"/>
                      </a:endParaRPr>
                    </a:p>
                  </a:txBody>
                  <a:tcPr marT="49530" marB="495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extLst>
                  <a:ext uri="{0D108BD9-81ED-4DB2-BD59-A6C34878D82A}">
                    <a16:rowId xmlns:a16="http://schemas.microsoft.com/office/drawing/2014/main" val="10006"/>
                  </a:ext>
                </a:extLst>
              </a:tr>
              <a:tr h="281940">
                <a:tc>
                  <a:txBody>
                    <a:bodyPr/>
                    <a:lstStyle/>
                    <a:p>
                      <a:pPr marL="0" marR="0" lvl="0" indent="0" algn="ctr" defTabSz="914400" rtl="0" eaLnBrk="1" fontAlgn="base" latinLnBrk="1" hangingPunct="1">
                        <a:lnSpc>
                          <a:spcPct val="100000"/>
                        </a:lnSpc>
                        <a:spcBef>
                          <a:spcPct val="0"/>
                        </a:spcBef>
                        <a:spcAft>
                          <a:spcPct val="0"/>
                        </a:spcAft>
                        <a:buClrTx/>
                        <a:buSzTx/>
                        <a:buFontTx/>
                        <a:buNone/>
                        <a:tabLst/>
                      </a:pPr>
                      <a:r>
                        <a:rPr kumimoji="0" lang="en-US" altLang="ko-KR" sz="1200" b="1" i="0" u="none" strike="noStrike" cap="none" normalizeH="0" baseline="0" smtClean="0">
                          <a:ln>
                            <a:noFill/>
                          </a:ln>
                          <a:solidFill>
                            <a:schemeClr val="tx1"/>
                          </a:solidFill>
                          <a:effectLst/>
                          <a:latin typeface="굴림" pitchFamily="50" charset="-127"/>
                          <a:ea typeface="굴림" pitchFamily="50" charset="-127"/>
                        </a:rPr>
                        <a:t>47</a:t>
                      </a:r>
                      <a:endParaRPr kumimoji="0" lang="ko-KR" altLang="en-US" sz="1200" b="1" i="0" u="none" strike="noStrike" cap="none" normalizeH="0" baseline="0" smtClean="0">
                        <a:ln>
                          <a:noFill/>
                        </a:ln>
                        <a:solidFill>
                          <a:schemeClr val="tx1"/>
                        </a:solidFill>
                        <a:effectLst/>
                        <a:latin typeface="굴림" pitchFamily="50" charset="-127"/>
                        <a:ea typeface="굴림" pitchFamily="50" charset="-127"/>
                      </a:endParaRPr>
                    </a:p>
                  </a:txBody>
                  <a:tcPr marT="49530" marB="495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0"/>
                        </a:spcBef>
                        <a:spcAft>
                          <a:spcPct val="0"/>
                        </a:spcAft>
                        <a:buClrTx/>
                        <a:buSzTx/>
                        <a:buFontTx/>
                        <a:buNone/>
                        <a:tabLst/>
                      </a:pPr>
                      <a:r>
                        <a:rPr kumimoji="0" lang="vi-VN" altLang="ko-KR" sz="1200" b="1" i="0" u="none" strike="noStrike" cap="none" normalizeH="0" baseline="0" smtClean="0">
                          <a:ln>
                            <a:noFill/>
                          </a:ln>
                          <a:solidFill>
                            <a:schemeClr val="tx1"/>
                          </a:solidFill>
                          <a:effectLst/>
                          <a:latin typeface="굴림" pitchFamily="50" charset="-127"/>
                          <a:ea typeface="굴림" pitchFamily="50" charset="-127"/>
                        </a:rPr>
                        <a:t>3</a:t>
                      </a:r>
                      <a:endParaRPr kumimoji="0" lang="en-US" altLang="ko-KR" sz="1200" b="1" i="0" u="none" strike="noStrike" cap="none" normalizeH="0" baseline="0" smtClean="0">
                        <a:ln>
                          <a:noFill/>
                        </a:ln>
                        <a:solidFill>
                          <a:schemeClr val="tx1"/>
                        </a:solidFill>
                        <a:effectLst/>
                        <a:latin typeface="굴림" pitchFamily="50" charset="-127"/>
                        <a:ea typeface="굴림" pitchFamily="50" charset="-127"/>
                      </a:endParaRPr>
                    </a:p>
                  </a:txBody>
                  <a:tcPr marT="49530" marB="495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extLst>
                  <a:ext uri="{0D108BD9-81ED-4DB2-BD59-A6C34878D82A}">
                    <a16:rowId xmlns:a16="http://schemas.microsoft.com/office/drawing/2014/main" val="10007"/>
                  </a:ext>
                </a:extLst>
              </a:tr>
              <a:tr h="281940">
                <a:tc>
                  <a:txBody>
                    <a:bodyPr/>
                    <a:lstStyle/>
                    <a:p>
                      <a:pPr marL="0" marR="0" lvl="0" indent="0" algn="ctr" defTabSz="914400" rtl="0" eaLnBrk="1" fontAlgn="base" latinLnBrk="1" hangingPunct="1">
                        <a:lnSpc>
                          <a:spcPct val="100000"/>
                        </a:lnSpc>
                        <a:spcBef>
                          <a:spcPct val="0"/>
                        </a:spcBef>
                        <a:spcAft>
                          <a:spcPct val="0"/>
                        </a:spcAft>
                        <a:buClrTx/>
                        <a:buSzTx/>
                        <a:buFontTx/>
                        <a:buNone/>
                        <a:tabLst/>
                      </a:pPr>
                      <a:r>
                        <a:rPr kumimoji="0" lang="en-US" altLang="ko-KR" sz="1200" b="1" i="0" u="none" strike="noStrike" cap="none" normalizeH="0" baseline="0" smtClean="0">
                          <a:ln>
                            <a:noFill/>
                          </a:ln>
                          <a:solidFill>
                            <a:schemeClr val="tx1"/>
                          </a:solidFill>
                          <a:effectLst/>
                          <a:latin typeface="굴림" pitchFamily="50" charset="-127"/>
                          <a:ea typeface="굴림" pitchFamily="50" charset="-127"/>
                        </a:rPr>
                        <a:t>48</a:t>
                      </a:r>
                      <a:endParaRPr kumimoji="0" lang="ko-KR" altLang="en-US" sz="1200" b="1" i="0" u="none" strike="noStrike" cap="none" normalizeH="0" baseline="0" smtClean="0">
                        <a:ln>
                          <a:noFill/>
                        </a:ln>
                        <a:solidFill>
                          <a:schemeClr val="tx1"/>
                        </a:solidFill>
                        <a:effectLst/>
                        <a:latin typeface="굴림" pitchFamily="50" charset="-127"/>
                        <a:ea typeface="굴림" pitchFamily="50" charset="-127"/>
                      </a:endParaRPr>
                    </a:p>
                  </a:txBody>
                  <a:tcPr marT="49530" marB="495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0"/>
                        </a:spcBef>
                        <a:spcAft>
                          <a:spcPct val="0"/>
                        </a:spcAft>
                        <a:buClrTx/>
                        <a:buSzTx/>
                        <a:buFontTx/>
                        <a:buNone/>
                        <a:tabLst/>
                      </a:pPr>
                      <a:r>
                        <a:rPr kumimoji="0" lang="vi-VN" altLang="ko-KR" sz="1200" b="1" i="0" u="none" strike="noStrike" cap="none" normalizeH="0" baseline="0" smtClean="0">
                          <a:ln>
                            <a:noFill/>
                          </a:ln>
                          <a:solidFill>
                            <a:schemeClr val="tx1"/>
                          </a:solidFill>
                          <a:effectLst/>
                          <a:latin typeface="굴림" pitchFamily="50" charset="-127"/>
                          <a:ea typeface="굴림" pitchFamily="50" charset="-127"/>
                        </a:rPr>
                        <a:t>1</a:t>
                      </a:r>
                      <a:endParaRPr kumimoji="0" lang="en-US" altLang="ko-KR" sz="1200" b="1" i="0" u="none" strike="noStrike" cap="none" normalizeH="0" baseline="0" smtClean="0">
                        <a:ln>
                          <a:noFill/>
                        </a:ln>
                        <a:solidFill>
                          <a:schemeClr val="tx1"/>
                        </a:solidFill>
                        <a:effectLst/>
                        <a:latin typeface="굴림" pitchFamily="50" charset="-127"/>
                        <a:ea typeface="굴림" pitchFamily="50" charset="-127"/>
                      </a:endParaRPr>
                    </a:p>
                  </a:txBody>
                  <a:tcPr marT="49530" marB="495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extLst>
                  <a:ext uri="{0D108BD9-81ED-4DB2-BD59-A6C34878D82A}">
                    <a16:rowId xmlns:a16="http://schemas.microsoft.com/office/drawing/2014/main" val="10008"/>
                  </a:ext>
                </a:extLst>
              </a:tr>
              <a:tr h="281940">
                <a:tc>
                  <a:txBody>
                    <a:bodyPr/>
                    <a:lstStyle/>
                    <a:p>
                      <a:pPr marL="0" marR="0" lvl="0" indent="0" algn="ctr" defTabSz="914400" rtl="0" eaLnBrk="1" fontAlgn="base" latinLnBrk="1" hangingPunct="1">
                        <a:lnSpc>
                          <a:spcPct val="100000"/>
                        </a:lnSpc>
                        <a:spcBef>
                          <a:spcPct val="0"/>
                        </a:spcBef>
                        <a:spcAft>
                          <a:spcPct val="0"/>
                        </a:spcAft>
                        <a:buClrTx/>
                        <a:buSzTx/>
                        <a:buFontTx/>
                        <a:buNone/>
                        <a:tabLst/>
                      </a:pPr>
                      <a:r>
                        <a:rPr kumimoji="0" lang="en-US" altLang="ko-KR" sz="1200" b="1" i="0" u="none" strike="noStrike" cap="none" normalizeH="0" baseline="0" smtClean="0">
                          <a:ln>
                            <a:noFill/>
                          </a:ln>
                          <a:solidFill>
                            <a:schemeClr val="tx1"/>
                          </a:solidFill>
                          <a:effectLst/>
                          <a:latin typeface="굴림" pitchFamily="50" charset="-127"/>
                          <a:ea typeface="굴림" pitchFamily="50" charset="-127"/>
                        </a:rPr>
                        <a:t>49</a:t>
                      </a:r>
                      <a:endParaRPr kumimoji="0" lang="ko-KR" altLang="en-US" sz="1200" b="1" i="0" u="none" strike="noStrike" cap="none" normalizeH="0" baseline="0" smtClean="0">
                        <a:ln>
                          <a:noFill/>
                        </a:ln>
                        <a:solidFill>
                          <a:schemeClr val="tx1"/>
                        </a:solidFill>
                        <a:effectLst/>
                        <a:latin typeface="굴림" pitchFamily="50" charset="-127"/>
                        <a:ea typeface="굴림" pitchFamily="50" charset="-127"/>
                      </a:endParaRPr>
                    </a:p>
                  </a:txBody>
                  <a:tcPr marT="49530" marB="495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0"/>
                        </a:spcBef>
                        <a:spcAft>
                          <a:spcPct val="0"/>
                        </a:spcAft>
                        <a:buClrTx/>
                        <a:buSzTx/>
                        <a:buFontTx/>
                        <a:buNone/>
                        <a:tabLst/>
                      </a:pPr>
                      <a:r>
                        <a:rPr kumimoji="0" lang="vi-VN" altLang="ko-KR" sz="1200" b="1" i="0" u="none" strike="noStrike" cap="none" normalizeH="0" baseline="0" smtClean="0">
                          <a:ln>
                            <a:noFill/>
                          </a:ln>
                          <a:solidFill>
                            <a:schemeClr val="tx1"/>
                          </a:solidFill>
                          <a:effectLst/>
                          <a:latin typeface="굴림" pitchFamily="50" charset="-127"/>
                          <a:ea typeface="굴림" pitchFamily="50" charset="-127"/>
                        </a:rPr>
                        <a:t>3</a:t>
                      </a:r>
                      <a:endParaRPr kumimoji="0" lang="en-US" altLang="ko-KR" sz="1200" b="1" i="0" u="none" strike="noStrike" cap="none" normalizeH="0" baseline="0" smtClean="0">
                        <a:ln>
                          <a:noFill/>
                        </a:ln>
                        <a:solidFill>
                          <a:schemeClr val="tx1"/>
                        </a:solidFill>
                        <a:effectLst/>
                        <a:latin typeface="굴림" pitchFamily="50" charset="-127"/>
                        <a:ea typeface="굴림" pitchFamily="50" charset="-127"/>
                      </a:endParaRPr>
                    </a:p>
                  </a:txBody>
                  <a:tcPr marT="49530" marB="495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extLst>
                  <a:ext uri="{0D108BD9-81ED-4DB2-BD59-A6C34878D82A}">
                    <a16:rowId xmlns:a16="http://schemas.microsoft.com/office/drawing/2014/main" val="10009"/>
                  </a:ext>
                </a:extLst>
              </a:tr>
              <a:tr h="281940">
                <a:tc>
                  <a:txBody>
                    <a:bodyPr/>
                    <a:lstStyle/>
                    <a:p>
                      <a:pPr marL="0" marR="0" lvl="0" indent="0" algn="ctr" defTabSz="914400" rtl="0" eaLnBrk="1" fontAlgn="base" latinLnBrk="1" hangingPunct="1">
                        <a:lnSpc>
                          <a:spcPct val="100000"/>
                        </a:lnSpc>
                        <a:spcBef>
                          <a:spcPct val="0"/>
                        </a:spcBef>
                        <a:spcAft>
                          <a:spcPct val="0"/>
                        </a:spcAft>
                        <a:buClrTx/>
                        <a:buSzTx/>
                        <a:buFontTx/>
                        <a:buNone/>
                        <a:tabLst/>
                      </a:pPr>
                      <a:r>
                        <a:rPr kumimoji="0" lang="en-US" altLang="ko-KR" sz="1200" b="1" i="0" u="none" strike="noStrike" cap="none" normalizeH="0" baseline="0" smtClean="0">
                          <a:ln>
                            <a:noFill/>
                          </a:ln>
                          <a:solidFill>
                            <a:schemeClr val="tx1"/>
                          </a:solidFill>
                          <a:effectLst/>
                          <a:latin typeface="굴림" pitchFamily="50" charset="-127"/>
                          <a:ea typeface="굴림" pitchFamily="50" charset="-127"/>
                        </a:rPr>
                        <a:t>50</a:t>
                      </a:r>
                      <a:endParaRPr kumimoji="0" lang="ko-KR" altLang="en-US" sz="1200" b="1" i="0" u="none" strike="noStrike" cap="none" normalizeH="0" baseline="0" smtClean="0">
                        <a:ln>
                          <a:noFill/>
                        </a:ln>
                        <a:solidFill>
                          <a:schemeClr val="tx1"/>
                        </a:solidFill>
                        <a:effectLst/>
                        <a:latin typeface="굴림" pitchFamily="50" charset="-127"/>
                        <a:ea typeface="굴림" pitchFamily="50" charset="-127"/>
                      </a:endParaRPr>
                    </a:p>
                  </a:txBody>
                  <a:tcPr marT="49530" marB="495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0"/>
                        </a:spcBef>
                        <a:spcAft>
                          <a:spcPct val="0"/>
                        </a:spcAft>
                        <a:buClrTx/>
                        <a:buSzTx/>
                        <a:buFontTx/>
                        <a:buNone/>
                        <a:tabLst/>
                      </a:pPr>
                      <a:r>
                        <a:rPr kumimoji="0" lang="vi-VN" altLang="ko-KR" sz="1200" b="1" i="0" u="none" strike="noStrike" cap="none" normalizeH="0" baseline="0" smtClean="0">
                          <a:ln>
                            <a:noFill/>
                          </a:ln>
                          <a:solidFill>
                            <a:schemeClr val="tx1"/>
                          </a:solidFill>
                          <a:effectLst/>
                          <a:latin typeface="굴림" pitchFamily="50" charset="-127"/>
                          <a:ea typeface="굴림" pitchFamily="50" charset="-127"/>
                        </a:rPr>
                        <a:t>1</a:t>
                      </a:r>
                      <a:endParaRPr kumimoji="0" lang="en-US" altLang="ko-KR" sz="1200" b="1" i="0" u="none" strike="noStrike" cap="none" normalizeH="0" baseline="0" smtClean="0">
                        <a:ln>
                          <a:noFill/>
                        </a:ln>
                        <a:solidFill>
                          <a:schemeClr val="tx1"/>
                        </a:solidFill>
                        <a:effectLst/>
                        <a:latin typeface="굴림" pitchFamily="50" charset="-127"/>
                        <a:ea typeface="굴림" pitchFamily="50" charset="-127"/>
                      </a:endParaRPr>
                    </a:p>
                  </a:txBody>
                  <a:tcPr marT="49530" marB="495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extLst>
                  <a:ext uri="{0D108BD9-81ED-4DB2-BD59-A6C34878D82A}">
                    <a16:rowId xmlns:a16="http://schemas.microsoft.com/office/drawing/2014/main" val="10010"/>
                  </a:ext>
                </a:extLst>
              </a:tr>
            </a:tbl>
          </a:graphicData>
        </a:graphic>
      </p:graphicFrame>
      <p:graphicFrame>
        <p:nvGraphicFramePr>
          <p:cNvPr id="7" name="Group 5"/>
          <p:cNvGraphicFramePr>
            <a:graphicFrameLocks noGrp="1"/>
          </p:cNvGraphicFramePr>
          <p:nvPr>
            <p:extLst>
              <p:ext uri="{D42A27DB-BD31-4B8C-83A1-F6EECF244321}">
                <p14:modId xmlns:p14="http://schemas.microsoft.com/office/powerpoint/2010/main" val="4686514"/>
              </p:ext>
            </p:extLst>
          </p:nvPr>
        </p:nvGraphicFramePr>
        <p:xfrm>
          <a:off x="3933056" y="1208584"/>
          <a:ext cx="1368052" cy="3156585"/>
        </p:xfrm>
        <a:graphic>
          <a:graphicData uri="http://schemas.openxmlformats.org/drawingml/2006/table">
            <a:tbl>
              <a:tblPr/>
              <a:tblGrid>
                <a:gridCol w="684026">
                  <a:extLst>
                    <a:ext uri="{9D8B030D-6E8A-4147-A177-3AD203B41FA5}">
                      <a16:colId xmlns:a16="http://schemas.microsoft.com/office/drawing/2014/main" val="20000"/>
                    </a:ext>
                  </a:extLst>
                </a:gridCol>
                <a:gridCol w="684026">
                  <a:extLst>
                    <a:ext uri="{9D8B030D-6E8A-4147-A177-3AD203B41FA5}">
                      <a16:colId xmlns:a16="http://schemas.microsoft.com/office/drawing/2014/main" val="20001"/>
                    </a:ext>
                  </a:extLst>
                </a:gridCol>
              </a:tblGrid>
              <a:tr h="337185">
                <a:tc>
                  <a:txBody>
                    <a:bodyPr/>
                    <a:lstStyle/>
                    <a:p>
                      <a:pPr marL="0" marR="0" lvl="0" indent="0" algn="ctr" defTabSz="914400" rtl="0" eaLnBrk="1" fontAlgn="base" latinLnBrk="1" hangingPunct="1">
                        <a:lnSpc>
                          <a:spcPct val="100000"/>
                        </a:lnSpc>
                        <a:spcBef>
                          <a:spcPct val="0"/>
                        </a:spcBef>
                        <a:spcAft>
                          <a:spcPct val="0"/>
                        </a:spcAft>
                        <a:buClrTx/>
                        <a:buSzTx/>
                        <a:buFontTx/>
                        <a:buNone/>
                        <a:tabLst/>
                      </a:pPr>
                      <a:r>
                        <a:rPr kumimoji="0" lang="ko-KR" altLang="en-US" sz="1200" b="1" i="0" u="none" strike="noStrike" cap="none" normalizeH="0" baseline="0" smtClean="0">
                          <a:ln>
                            <a:noFill/>
                          </a:ln>
                          <a:solidFill>
                            <a:schemeClr val="tx1"/>
                          </a:solidFill>
                          <a:effectLst/>
                          <a:latin typeface="굴림" pitchFamily="50" charset="-127"/>
                          <a:ea typeface="굴림" pitchFamily="50" charset="-127"/>
                        </a:rPr>
                        <a:t>번호</a:t>
                      </a:r>
                    </a:p>
                  </a:txBody>
                  <a:tcPr marT="49530" marB="495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0"/>
                        </a:spcBef>
                        <a:spcAft>
                          <a:spcPct val="0"/>
                        </a:spcAft>
                        <a:buClrTx/>
                        <a:buSzTx/>
                        <a:buFontTx/>
                        <a:buNone/>
                        <a:tabLst/>
                      </a:pPr>
                      <a:r>
                        <a:rPr kumimoji="0" lang="ko-KR" altLang="en-US" sz="1200" b="1" i="0" u="none" strike="noStrike" cap="none" normalizeH="0" baseline="0" smtClean="0">
                          <a:ln>
                            <a:noFill/>
                          </a:ln>
                          <a:solidFill>
                            <a:schemeClr val="tx1"/>
                          </a:solidFill>
                          <a:effectLst/>
                          <a:latin typeface="굴림" pitchFamily="50" charset="-127"/>
                          <a:ea typeface="굴림" pitchFamily="50" charset="-127"/>
                        </a:rPr>
                        <a:t>정답</a:t>
                      </a:r>
                    </a:p>
                  </a:txBody>
                  <a:tcPr marT="49530" marB="495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extLst>
                  <a:ext uri="{0D108BD9-81ED-4DB2-BD59-A6C34878D82A}">
                    <a16:rowId xmlns:a16="http://schemas.microsoft.com/office/drawing/2014/main" val="10000"/>
                  </a:ext>
                </a:extLst>
              </a:tr>
              <a:tr h="281940">
                <a:tc>
                  <a:txBody>
                    <a:bodyPr/>
                    <a:lstStyle/>
                    <a:p>
                      <a:pPr marL="0" marR="0" lvl="0" indent="0" algn="ctr" defTabSz="914400" rtl="0" eaLnBrk="1" fontAlgn="base" latinLnBrk="1" hangingPunct="1">
                        <a:lnSpc>
                          <a:spcPct val="100000"/>
                        </a:lnSpc>
                        <a:spcBef>
                          <a:spcPct val="0"/>
                        </a:spcBef>
                        <a:spcAft>
                          <a:spcPct val="0"/>
                        </a:spcAft>
                        <a:buClrTx/>
                        <a:buSzTx/>
                        <a:buFontTx/>
                        <a:buNone/>
                        <a:tabLst/>
                      </a:pPr>
                      <a:r>
                        <a:rPr kumimoji="0" lang="en-US" altLang="ko-KR" sz="1200" b="1" i="0" u="none" strike="noStrike" cap="none" normalizeH="0" baseline="0" smtClean="0">
                          <a:ln>
                            <a:noFill/>
                          </a:ln>
                          <a:solidFill>
                            <a:schemeClr val="tx1"/>
                          </a:solidFill>
                          <a:effectLst/>
                          <a:latin typeface="굴림" pitchFamily="50" charset="-127"/>
                          <a:ea typeface="굴림" pitchFamily="50" charset="-127"/>
                        </a:rPr>
                        <a:t>51</a:t>
                      </a:r>
                      <a:endParaRPr kumimoji="0" lang="ko-KR" altLang="en-US" sz="1200" b="1" i="0" u="none" strike="noStrike" cap="none" normalizeH="0" baseline="0" smtClean="0">
                        <a:ln>
                          <a:noFill/>
                        </a:ln>
                        <a:solidFill>
                          <a:schemeClr val="tx1"/>
                        </a:solidFill>
                        <a:effectLst/>
                        <a:latin typeface="굴림" pitchFamily="50" charset="-127"/>
                        <a:ea typeface="굴림" pitchFamily="50" charset="-127"/>
                      </a:endParaRPr>
                    </a:p>
                  </a:txBody>
                  <a:tcPr marT="49530" marB="495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0"/>
                        </a:spcBef>
                        <a:spcAft>
                          <a:spcPct val="0"/>
                        </a:spcAft>
                        <a:buClrTx/>
                        <a:buSzTx/>
                        <a:buFontTx/>
                        <a:buNone/>
                        <a:tabLst/>
                      </a:pPr>
                      <a:r>
                        <a:rPr kumimoji="0" lang="vi-VN" altLang="ko-KR" sz="1200" b="1" i="0" u="none" strike="noStrike" cap="none" normalizeH="0" baseline="0" smtClean="0">
                          <a:ln>
                            <a:noFill/>
                          </a:ln>
                          <a:solidFill>
                            <a:schemeClr val="tx1"/>
                          </a:solidFill>
                          <a:effectLst/>
                          <a:latin typeface="굴림" pitchFamily="50" charset="-127"/>
                          <a:ea typeface="굴림" pitchFamily="50" charset="-127"/>
                        </a:rPr>
                        <a:t>1</a:t>
                      </a:r>
                      <a:endParaRPr kumimoji="0" lang="en-US" altLang="ko-KR" sz="1200" b="1" i="0" u="none" strike="noStrike" cap="none" normalizeH="0" baseline="0" smtClean="0">
                        <a:ln>
                          <a:noFill/>
                        </a:ln>
                        <a:solidFill>
                          <a:schemeClr val="tx1"/>
                        </a:solidFill>
                        <a:effectLst/>
                        <a:latin typeface="굴림" pitchFamily="50" charset="-127"/>
                        <a:ea typeface="굴림" pitchFamily="50" charset="-127"/>
                      </a:endParaRPr>
                    </a:p>
                  </a:txBody>
                  <a:tcPr marT="49530" marB="495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extLst>
                  <a:ext uri="{0D108BD9-81ED-4DB2-BD59-A6C34878D82A}">
                    <a16:rowId xmlns:a16="http://schemas.microsoft.com/office/drawing/2014/main" val="10001"/>
                  </a:ext>
                </a:extLst>
              </a:tr>
              <a:tr h="281940">
                <a:tc>
                  <a:txBody>
                    <a:bodyPr/>
                    <a:lstStyle/>
                    <a:p>
                      <a:pPr marL="0" marR="0" lvl="0" indent="0" algn="ctr" defTabSz="914400" rtl="0" eaLnBrk="1" fontAlgn="base" latinLnBrk="1" hangingPunct="1">
                        <a:lnSpc>
                          <a:spcPct val="100000"/>
                        </a:lnSpc>
                        <a:spcBef>
                          <a:spcPct val="0"/>
                        </a:spcBef>
                        <a:spcAft>
                          <a:spcPct val="0"/>
                        </a:spcAft>
                        <a:buClrTx/>
                        <a:buSzTx/>
                        <a:buFontTx/>
                        <a:buNone/>
                        <a:tabLst/>
                      </a:pPr>
                      <a:r>
                        <a:rPr kumimoji="0" lang="en-US" altLang="ko-KR" sz="1200" b="1" i="0" u="none" strike="noStrike" cap="none" normalizeH="0" baseline="0" smtClean="0">
                          <a:ln>
                            <a:noFill/>
                          </a:ln>
                          <a:solidFill>
                            <a:schemeClr val="tx1"/>
                          </a:solidFill>
                          <a:effectLst/>
                          <a:latin typeface="굴림" pitchFamily="50" charset="-127"/>
                          <a:ea typeface="굴림" pitchFamily="50" charset="-127"/>
                        </a:rPr>
                        <a:t>52</a:t>
                      </a:r>
                      <a:endParaRPr kumimoji="0" lang="ko-KR" altLang="en-US" sz="1200" b="1" i="0" u="none" strike="noStrike" cap="none" normalizeH="0" baseline="0" smtClean="0">
                        <a:ln>
                          <a:noFill/>
                        </a:ln>
                        <a:solidFill>
                          <a:schemeClr val="tx1"/>
                        </a:solidFill>
                        <a:effectLst/>
                        <a:latin typeface="굴림" pitchFamily="50" charset="-127"/>
                        <a:ea typeface="굴림" pitchFamily="50" charset="-127"/>
                      </a:endParaRPr>
                    </a:p>
                  </a:txBody>
                  <a:tcPr marT="49530" marB="495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0"/>
                        </a:spcBef>
                        <a:spcAft>
                          <a:spcPct val="0"/>
                        </a:spcAft>
                        <a:buClrTx/>
                        <a:buSzTx/>
                        <a:buFontTx/>
                        <a:buNone/>
                        <a:tabLst/>
                      </a:pPr>
                      <a:r>
                        <a:rPr kumimoji="0" lang="vi-VN" altLang="ko-KR" sz="1200" b="1" i="0" u="none" strike="noStrike" cap="none" normalizeH="0" baseline="0" smtClean="0">
                          <a:ln>
                            <a:noFill/>
                          </a:ln>
                          <a:solidFill>
                            <a:schemeClr val="tx1"/>
                          </a:solidFill>
                          <a:effectLst/>
                          <a:latin typeface="굴림" pitchFamily="50" charset="-127"/>
                          <a:ea typeface="굴림" pitchFamily="50" charset="-127"/>
                        </a:rPr>
                        <a:t>2</a:t>
                      </a:r>
                      <a:endParaRPr kumimoji="0" lang="en-US" altLang="ko-KR" sz="1200" b="1" i="0" u="none" strike="noStrike" cap="none" normalizeH="0" baseline="0" smtClean="0">
                        <a:ln>
                          <a:noFill/>
                        </a:ln>
                        <a:solidFill>
                          <a:schemeClr val="tx1"/>
                        </a:solidFill>
                        <a:effectLst/>
                        <a:latin typeface="굴림" pitchFamily="50" charset="-127"/>
                        <a:ea typeface="굴림" pitchFamily="50" charset="-127"/>
                      </a:endParaRPr>
                    </a:p>
                  </a:txBody>
                  <a:tcPr marT="49530" marB="495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extLst>
                  <a:ext uri="{0D108BD9-81ED-4DB2-BD59-A6C34878D82A}">
                    <a16:rowId xmlns:a16="http://schemas.microsoft.com/office/drawing/2014/main" val="10002"/>
                  </a:ext>
                </a:extLst>
              </a:tr>
              <a:tr h="281940">
                <a:tc>
                  <a:txBody>
                    <a:bodyPr/>
                    <a:lstStyle/>
                    <a:p>
                      <a:pPr marL="0" marR="0" lvl="0" indent="0" algn="ctr" defTabSz="914400" rtl="0" eaLnBrk="1" fontAlgn="base" latinLnBrk="1" hangingPunct="1">
                        <a:lnSpc>
                          <a:spcPct val="100000"/>
                        </a:lnSpc>
                        <a:spcBef>
                          <a:spcPct val="0"/>
                        </a:spcBef>
                        <a:spcAft>
                          <a:spcPct val="0"/>
                        </a:spcAft>
                        <a:buClrTx/>
                        <a:buSzTx/>
                        <a:buFontTx/>
                        <a:buNone/>
                        <a:tabLst/>
                      </a:pPr>
                      <a:r>
                        <a:rPr kumimoji="0" lang="en-US" altLang="ko-KR" sz="1200" b="1" i="0" u="none" strike="noStrike" cap="none" normalizeH="0" baseline="0" smtClean="0">
                          <a:ln>
                            <a:noFill/>
                          </a:ln>
                          <a:solidFill>
                            <a:schemeClr val="tx1"/>
                          </a:solidFill>
                          <a:effectLst/>
                          <a:latin typeface="굴림" pitchFamily="50" charset="-127"/>
                          <a:ea typeface="굴림" pitchFamily="50" charset="-127"/>
                        </a:rPr>
                        <a:t>53</a:t>
                      </a:r>
                      <a:endParaRPr kumimoji="0" lang="ko-KR" altLang="en-US" sz="1200" b="1" i="0" u="none" strike="noStrike" cap="none" normalizeH="0" baseline="0" smtClean="0">
                        <a:ln>
                          <a:noFill/>
                        </a:ln>
                        <a:solidFill>
                          <a:schemeClr val="tx1"/>
                        </a:solidFill>
                        <a:effectLst/>
                        <a:latin typeface="굴림" pitchFamily="50" charset="-127"/>
                        <a:ea typeface="굴림" pitchFamily="50" charset="-127"/>
                      </a:endParaRPr>
                    </a:p>
                  </a:txBody>
                  <a:tcPr marT="49530" marB="495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0"/>
                        </a:spcBef>
                        <a:spcAft>
                          <a:spcPct val="0"/>
                        </a:spcAft>
                        <a:buClrTx/>
                        <a:buSzTx/>
                        <a:buFontTx/>
                        <a:buNone/>
                        <a:tabLst/>
                      </a:pPr>
                      <a:r>
                        <a:rPr kumimoji="0" lang="vi-VN" altLang="ko-KR" sz="1200" b="1" i="0" u="none" strike="noStrike" cap="none" normalizeH="0" baseline="0" smtClean="0">
                          <a:ln>
                            <a:noFill/>
                          </a:ln>
                          <a:solidFill>
                            <a:schemeClr val="tx1"/>
                          </a:solidFill>
                          <a:effectLst/>
                          <a:latin typeface="굴림" pitchFamily="50" charset="-127"/>
                          <a:ea typeface="굴림" pitchFamily="50" charset="-127"/>
                        </a:rPr>
                        <a:t>3</a:t>
                      </a:r>
                      <a:endParaRPr kumimoji="0" lang="en-US" altLang="ko-KR" sz="1200" b="1" i="0" u="none" strike="noStrike" cap="none" normalizeH="0" baseline="0" smtClean="0">
                        <a:ln>
                          <a:noFill/>
                        </a:ln>
                        <a:solidFill>
                          <a:schemeClr val="tx1"/>
                        </a:solidFill>
                        <a:effectLst/>
                        <a:latin typeface="굴림" pitchFamily="50" charset="-127"/>
                        <a:ea typeface="굴림" pitchFamily="50" charset="-127"/>
                      </a:endParaRPr>
                    </a:p>
                  </a:txBody>
                  <a:tcPr marT="49530" marB="495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extLst>
                  <a:ext uri="{0D108BD9-81ED-4DB2-BD59-A6C34878D82A}">
                    <a16:rowId xmlns:a16="http://schemas.microsoft.com/office/drawing/2014/main" val="10003"/>
                  </a:ext>
                </a:extLst>
              </a:tr>
              <a:tr h="281940">
                <a:tc>
                  <a:txBody>
                    <a:bodyPr/>
                    <a:lstStyle/>
                    <a:p>
                      <a:pPr marL="0" marR="0" lvl="0" indent="0" algn="ctr" defTabSz="914400" rtl="0" eaLnBrk="1" fontAlgn="base" latinLnBrk="1" hangingPunct="1">
                        <a:lnSpc>
                          <a:spcPct val="100000"/>
                        </a:lnSpc>
                        <a:spcBef>
                          <a:spcPct val="0"/>
                        </a:spcBef>
                        <a:spcAft>
                          <a:spcPct val="0"/>
                        </a:spcAft>
                        <a:buClrTx/>
                        <a:buSzTx/>
                        <a:buFontTx/>
                        <a:buNone/>
                        <a:tabLst/>
                      </a:pPr>
                      <a:r>
                        <a:rPr kumimoji="0" lang="en-US" altLang="ko-KR" sz="1200" b="1" i="0" u="none" strike="noStrike" cap="none" normalizeH="0" baseline="0" smtClean="0">
                          <a:ln>
                            <a:noFill/>
                          </a:ln>
                          <a:solidFill>
                            <a:schemeClr val="tx1"/>
                          </a:solidFill>
                          <a:effectLst/>
                          <a:latin typeface="굴림" pitchFamily="50" charset="-127"/>
                          <a:ea typeface="굴림" pitchFamily="50" charset="-127"/>
                        </a:rPr>
                        <a:t>54</a:t>
                      </a:r>
                      <a:endParaRPr kumimoji="0" lang="ko-KR" altLang="en-US" sz="1200" b="1" i="0" u="none" strike="noStrike" cap="none" normalizeH="0" baseline="0" smtClean="0">
                        <a:ln>
                          <a:noFill/>
                        </a:ln>
                        <a:solidFill>
                          <a:schemeClr val="tx1"/>
                        </a:solidFill>
                        <a:effectLst/>
                        <a:latin typeface="굴림" pitchFamily="50" charset="-127"/>
                        <a:ea typeface="굴림" pitchFamily="50" charset="-127"/>
                      </a:endParaRPr>
                    </a:p>
                  </a:txBody>
                  <a:tcPr marT="49530" marB="495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0"/>
                        </a:spcBef>
                        <a:spcAft>
                          <a:spcPct val="0"/>
                        </a:spcAft>
                        <a:buClrTx/>
                        <a:buSzTx/>
                        <a:buFontTx/>
                        <a:buNone/>
                        <a:tabLst/>
                      </a:pPr>
                      <a:endParaRPr kumimoji="0" lang="en-US" altLang="ko-KR" sz="1200" b="1" i="0" u="none" strike="noStrike" cap="none" normalizeH="0" baseline="0" smtClean="0">
                        <a:ln>
                          <a:noFill/>
                        </a:ln>
                        <a:solidFill>
                          <a:schemeClr val="tx1"/>
                        </a:solidFill>
                        <a:effectLst/>
                        <a:latin typeface="굴림" pitchFamily="50" charset="-127"/>
                        <a:ea typeface="굴림" pitchFamily="50" charset="-127"/>
                      </a:endParaRPr>
                    </a:p>
                  </a:txBody>
                  <a:tcPr marT="49530" marB="495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extLst>
                  <a:ext uri="{0D108BD9-81ED-4DB2-BD59-A6C34878D82A}">
                    <a16:rowId xmlns:a16="http://schemas.microsoft.com/office/drawing/2014/main" val="10004"/>
                  </a:ext>
                </a:extLst>
              </a:tr>
              <a:tr h="281940">
                <a:tc>
                  <a:txBody>
                    <a:bodyPr/>
                    <a:lstStyle/>
                    <a:p>
                      <a:pPr marL="0" marR="0" lvl="0" indent="0" algn="ctr" defTabSz="914400" rtl="0" eaLnBrk="1" fontAlgn="base" latinLnBrk="1" hangingPunct="1">
                        <a:lnSpc>
                          <a:spcPct val="100000"/>
                        </a:lnSpc>
                        <a:spcBef>
                          <a:spcPct val="0"/>
                        </a:spcBef>
                        <a:spcAft>
                          <a:spcPct val="0"/>
                        </a:spcAft>
                        <a:buClrTx/>
                        <a:buSzTx/>
                        <a:buFontTx/>
                        <a:buNone/>
                        <a:tabLst/>
                      </a:pPr>
                      <a:r>
                        <a:rPr kumimoji="0" lang="en-US" altLang="ko-KR" sz="1200" b="1" i="0" u="none" strike="noStrike" cap="none" normalizeH="0" baseline="0" smtClean="0">
                          <a:ln>
                            <a:noFill/>
                          </a:ln>
                          <a:solidFill>
                            <a:schemeClr val="tx1"/>
                          </a:solidFill>
                          <a:effectLst/>
                          <a:latin typeface="굴림" pitchFamily="50" charset="-127"/>
                          <a:ea typeface="굴림" pitchFamily="50" charset="-127"/>
                        </a:rPr>
                        <a:t>55</a:t>
                      </a:r>
                      <a:endParaRPr kumimoji="0" lang="ko-KR" altLang="en-US" sz="1200" b="1" i="0" u="none" strike="noStrike" cap="none" normalizeH="0" baseline="0" smtClean="0">
                        <a:ln>
                          <a:noFill/>
                        </a:ln>
                        <a:solidFill>
                          <a:schemeClr val="tx1"/>
                        </a:solidFill>
                        <a:effectLst/>
                        <a:latin typeface="굴림" pitchFamily="50" charset="-127"/>
                        <a:ea typeface="굴림" pitchFamily="50" charset="-127"/>
                      </a:endParaRPr>
                    </a:p>
                  </a:txBody>
                  <a:tcPr marT="49530" marB="495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0"/>
                        </a:spcBef>
                        <a:spcAft>
                          <a:spcPct val="0"/>
                        </a:spcAft>
                        <a:buClrTx/>
                        <a:buSzTx/>
                        <a:buFontTx/>
                        <a:buNone/>
                        <a:tabLst/>
                      </a:pPr>
                      <a:endParaRPr kumimoji="0" lang="en-US" altLang="ko-KR" sz="1200" b="1" i="0" u="none" strike="noStrike" cap="none" normalizeH="0" baseline="0" smtClean="0">
                        <a:ln>
                          <a:noFill/>
                        </a:ln>
                        <a:solidFill>
                          <a:schemeClr val="tx1"/>
                        </a:solidFill>
                        <a:effectLst/>
                        <a:latin typeface="굴림" pitchFamily="50" charset="-127"/>
                        <a:ea typeface="굴림" pitchFamily="50" charset="-127"/>
                      </a:endParaRPr>
                    </a:p>
                  </a:txBody>
                  <a:tcPr marT="49530" marB="495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extLst>
                  <a:ext uri="{0D108BD9-81ED-4DB2-BD59-A6C34878D82A}">
                    <a16:rowId xmlns:a16="http://schemas.microsoft.com/office/drawing/2014/main" val="10005"/>
                  </a:ext>
                </a:extLst>
              </a:tr>
              <a:tr h="281940">
                <a:tc>
                  <a:txBody>
                    <a:bodyPr/>
                    <a:lstStyle/>
                    <a:p>
                      <a:pPr marL="0" marR="0" lvl="0" indent="0" algn="ctr" defTabSz="914400" rtl="0" eaLnBrk="1" fontAlgn="base" latinLnBrk="1" hangingPunct="1">
                        <a:lnSpc>
                          <a:spcPct val="100000"/>
                        </a:lnSpc>
                        <a:spcBef>
                          <a:spcPct val="0"/>
                        </a:spcBef>
                        <a:spcAft>
                          <a:spcPct val="0"/>
                        </a:spcAft>
                        <a:buClrTx/>
                        <a:buSzTx/>
                        <a:buFontTx/>
                        <a:buNone/>
                        <a:tabLst/>
                      </a:pPr>
                      <a:r>
                        <a:rPr kumimoji="0" lang="en-US" altLang="ko-KR" sz="1200" b="1" i="0" u="none" strike="noStrike" cap="none" normalizeH="0" baseline="0" smtClean="0">
                          <a:ln>
                            <a:noFill/>
                          </a:ln>
                          <a:solidFill>
                            <a:schemeClr val="tx1"/>
                          </a:solidFill>
                          <a:effectLst/>
                          <a:latin typeface="굴림" pitchFamily="50" charset="-127"/>
                          <a:ea typeface="굴림" pitchFamily="50" charset="-127"/>
                        </a:rPr>
                        <a:t>56</a:t>
                      </a:r>
                      <a:endParaRPr kumimoji="0" lang="ko-KR" altLang="en-US" sz="1200" b="1" i="0" u="none" strike="noStrike" cap="none" normalizeH="0" baseline="0" smtClean="0">
                        <a:ln>
                          <a:noFill/>
                        </a:ln>
                        <a:solidFill>
                          <a:schemeClr val="tx1"/>
                        </a:solidFill>
                        <a:effectLst/>
                        <a:latin typeface="굴림" pitchFamily="50" charset="-127"/>
                        <a:ea typeface="굴림" pitchFamily="50" charset="-127"/>
                      </a:endParaRPr>
                    </a:p>
                  </a:txBody>
                  <a:tcPr marT="49530" marB="495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0"/>
                        </a:spcBef>
                        <a:spcAft>
                          <a:spcPct val="0"/>
                        </a:spcAft>
                        <a:buClrTx/>
                        <a:buSzTx/>
                        <a:buFontTx/>
                        <a:buNone/>
                        <a:tabLst/>
                      </a:pPr>
                      <a:endParaRPr kumimoji="0" lang="en-US" altLang="ko-KR" sz="1200" b="1" i="0" u="none" strike="noStrike" cap="none" normalizeH="0" baseline="0" smtClean="0">
                        <a:ln>
                          <a:noFill/>
                        </a:ln>
                        <a:solidFill>
                          <a:schemeClr val="tx1"/>
                        </a:solidFill>
                        <a:effectLst/>
                        <a:latin typeface="굴림" pitchFamily="50" charset="-127"/>
                        <a:ea typeface="굴림" pitchFamily="50" charset="-127"/>
                      </a:endParaRPr>
                    </a:p>
                  </a:txBody>
                  <a:tcPr marT="49530" marB="495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extLst>
                  <a:ext uri="{0D108BD9-81ED-4DB2-BD59-A6C34878D82A}">
                    <a16:rowId xmlns:a16="http://schemas.microsoft.com/office/drawing/2014/main" val="10006"/>
                  </a:ext>
                </a:extLst>
              </a:tr>
              <a:tr h="281940">
                <a:tc>
                  <a:txBody>
                    <a:bodyPr/>
                    <a:lstStyle/>
                    <a:p>
                      <a:pPr marL="0" marR="0" lvl="0" indent="0" algn="ctr" defTabSz="914400" rtl="0" eaLnBrk="1" fontAlgn="base" latinLnBrk="1" hangingPunct="1">
                        <a:lnSpc>
                          <a:spcPct val="100000"/>
                        </a:lnSpc>
                        <a:spcBef>
                          <a:spcPct val="0"/>
                        </a:spcBef>
                        <a:spcAft>
                          <a:spcPct val="0"/>
                        </a:spcAft>
                        <a:buClrTx/>
                        <a:buSzTx/>
                        <a:buFontTx/>
                        <a:buNone/>
                        <a:tabLst/>
                      </a:pPr>
                      <a:r>
                        <a:rPr kumimoji="0" lang="en-US" altLang="ko-KR" sz="1200" b="1" i="0" u="none" strike="noStrike" cap="none" normalizeH="0" baseline="0" smtClean="0">
                          <a:ln>
                            <a:noFill/>
                          </a:ln>
                          <a:solidFill>
                            <a:schemeClr val="tx1"/>
                          </a:solidFill>
                          <a:effectLst/>
                          <a:latin typeface="굴림" pitchFamily="50" charset="-127"/>
                          <a:ea typeface="굴림" pitchFamily="50" charset="-127"/>
                        </a:rPr>
                        <a:t>57</a:t>
                      </a:r>
                      <a:endParaRPr kumimoji="0" lang="ko-KR" altLang="en-US" sz="1200" b="1" i="0" u="none" strike="noStrike" cap="none" normalizeH="0" baseline="0" smtClean="0">
                        <a:ln>
                          <a:noFill/>
                        </a:ln>
                        <a:solidFill>
                          <a:schemeClr val="tx1"/>
                        </a:solidFill>
                        <a:effectLst/>
                        <a:latin typeface="굴림" pitchFamily="50" charset="-127"/>
                        <a:ea typeface="굴림" pitchFamily="50" charset="-127"/>
                      </a:endParaRPr>
                    </a:p>
                  </a:txBody>
                  <a:tcPr marT="49530" marB="495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0"/>
                        </a:spcBef>
                        <a:spcAft>
                          <a:spcPct val="0"/>
                        </a:spcAft>
                        <a:buClrTx/>
                        <a:buSzTx/>
                        <a:buFontTx/>
                        <a:buNone/>
                        <a:tabLst/>
                      </a:pPr>
                      <a:endParaRPr kumimoji="0" lang="en-US" altLang="ko-KR" sz="1200" b="1" i="0" u="none" strike="noStrike" cap="none" normalizeH="0" baseline="0" smtClean="0">
                        <a:ln>
                          <a:noFill/>
                        </a:ln>
                        <a:solidFill>
                          <a:schemeClr val="tx1"/>
                        </a:solidFill>
                        <a:effectLst/>
                        <a:latin typeface="굴림" pitchFamily="50" charset="-127"/>
                        <a:ea typeface="굴림" pitchFamily="50" charset="-127"/>
                      </a:endParaRPr>
                    </a:p>
                  </a:txBody>
                  <a:tcPr marT="49530" marB="495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extLst>
                  <a:ext uri="{0D108BD9-81ED-4DB2-BD59-A6C34878D82A}">
                    <a16:rowId xmlns:a16="http://schemas.microsoft.com/office/drawing/2014/main" val="10007"/>
                  </a:ext>
                </a:extLst>
              </a:tr>
              <a:tr h="281940">
                <a:tc>
                  <a:txBody>
                    <a:bodyPr/>
                    <a:lstStyle/>
                    <a:p>
                      <a:pPr marL="0" marR="0" lvl="0" indent="0" algn="ctr" defTabSz="914400" rtl="0" eaLnBrk="1" fontAlgn="base" latinLnBrk="1" hangingPunct="1">
                        <a:lnSpc>
                          <a:spcPct val="100000"/>
                        </a:lnSpc>
                        <a:spcBef>
                          <a:spcPct val="0"/>
                        </a:spcBef>
                        <a:spcAft>
                          <a:spcPct val="0"/>
                        </a:spcAft>
                        <a:buClrTx/>
                        <a:buSzTx/>
                        <a:buFontTx/>
                        <a:buNone/>
                        <a:tabLst/>
                      </a:pPr>
                      <a:r>
                        <a:rPr kumimoji="0" lang="en-US" altLang="ko-KR" sz="1200" b="1" i="0" u="none" strike="noStrike" cap="none" normalizeH="0" baseline="0" smtClean="0">
                          <a:ln>
                            <a:noFill/>
                          </a:ln>
                          <a:solidFill>
                            <a:schemeClr val="tx1"/>
                          </a:solidFill>
                          <a:effectLst/>
                          <a:latin typeface="굴림" pitchFamily="50" charset="-127"/>
                          <a:ea typeface="굴림" pitchFamily="50" charset="-127"/>
                        </a:rPr>
                        <a:t>58</a:t>
                      </a:r>
                      <a:endParaRPr kumimoji="0" lang="ko-KR" altLang="en-US" sz="1200" b="1" i="0" u="none" strike="noStrike" cap="none" normalizeH="0" baseline="0" smtClean="0">
                        <a:ln>
                          <a:noFill/>
                        </a:ln>
                        <a:solidFill>
                          <a:schemeClr val="tx1"/>
                        </a:solidFill>
                        <a:effectLst/>
                        <a:latin typeface="굴림" pitchFamily="50" charset="-127"/>
                        <a:ea typeface="굴림" pitchFamily="50" charset="-127"/>
                      </a:endParaRPr>
                    </a:p>
                  </a:txBody>
                  <a:tcPr marT="49530" marB="495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0"/>
                        </a:spcBef>
                        <a:spcAft>
                          <a:spcPct val="0"/>
                        </a:spcAft>
                        <a:buClrTx/>
                        <a:buSzTx/>
                        <a:buFontTx/>
                        <a:buNone/>
                        <a:tabLst/>
                      </a:pPr>
                      <a:endParaRPr kumimoji="0" lang="en-US" altLang="ko-KR" sz="1200" b="1" i="0" u="none" strike="noStrike" cap="none" normalizeH="0" baseline="0" smtClean="0">
                        <a:ln>
                          <a:noFill/>
                        </a:ln>
                        <a:solidFill>
                          <a:schemeClr val="tx1"/>
                        </a:solidFill>
                        <a:effectLst/>
                        <a:latin typeface="굴림" pitchFamily="50" charset="-127"/>
                        <a:ea typeface="굴림" pitchFamily="50" charset="-127"/>
                      </a:endParaRPr>
                    </a:p>
                  </a:txBody>
                  <a:tcPr marT="49530" marB="495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extLst>
                  <a:ext uri="{0D108BD9-81ED-4DB2-BD59-A6C34878D82A}">
                    <a16:rowId xmlns:a16="http://schemas.microsoft.com/office/drawing/2014/main" val="10008"/>
                  </a:ext>
                </a:extLst>
              </a:tr>
              <a:tr h="281940">
                <a:tc>
                  <a:txBody>
                    <a:bodyPr/>
                    <a:lstStyle/>
                    <a:p>
                      <a:pPr marL="0" marR="0" lvl="0" indent="0" algn="ctr" defTabSz="914400" rtl="0" eaLnBrk="1" fontAlgn="base" latinLnBrk="1" hangingPunct="1">
                        <a:lnSpc>
                          <a:spcPct val="100000"/>
                        </a:lnSpc>
                        <a:spcBef>
                          <a:spcPct val="0"/>
                        </a:spcBef>
                        <a:spcAft>
                          <a:spcPct val="0"/>
                        </a:spcAft>
                        <a:buClrTx/>
                        <a:buSzTx/>
                        <a:buFontTx/>
                        <a:buNone/>
                        <a:tabLst/>
                      </a:pPr>
                      <a:r>
                        <a:rPr kumimoji="0" lang="en-US" altLang="ko-KR" sz="1200" b="1" i="0" u="none" strike="noStrike" cap="none" normalizeH="0" baseline="0" smtClean="0">
                          <a:ln>
                            <a:noFill/>
                          </a:ln>
                          <a:solidFill>
                            <a:schemeClr val="tx1"/>
                          </a:solidFill>
                          <a:effectLst/>
                          <a:latin typeface="굴림" pitchFamily="50" charset="-127"/>
                          <a:ea typeface="굴림" pitchFamily="50" charset="-127"/>
                        </a:rPr>
                        <a:t>59</a:t>
                      </a:r>
                      <a:endParaRPr kumimoji="0" lang="ko-KR" altLang="en-US" sz="1200" b="1" i="0" u="none" strike="noStrike" cap="none" normalizeH="0" baseline="0" smtClean="0">
                        <a:ln>
                          <a:noFill/>
                        </a:ln>
                        <a:solidFill>
                          <a:schemeClr val="tx1"/>
                        </a:solidFill>
                        <a:effectLst/>
                        <a:latin typeface="굴림" pitchFamily="50" charset="-127"/>
                        <a:ea typeface="굴림" pitchFamily="50" charset="-127"/>
                      </a:endParaRPr>
                    </a:p>
                  </a:txBody>
                  <a:tcPr marT="49530" marB="495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0"/>
                        </a:spcBef>
                        <a:spcAft>
                          <a:spcPct val="0"/>
                        </a:spcAft>
                        <a:buClrTx/>
                        <a:buSzTx/>
                        <a:buFontTx/>
                        <a:buNone/>
                        <a:tabLst/>
                      </a:pPr>
                      <a:endParaRPr kumimoji="0" lang="en-US" altLang="ko-KR" sz="1200" b="1" i="0" u="none" strike="noStrike" cap="none" normalizeH="0" baseline="0" smtClean="0">
                        <a:ln>
                          <a:noFill/>
                        </a:ln>
                        <a:solidFill>
                          <a:schemeClr val="tx1"/>
                        </a:solidFill>
                        <a:effectLst/>
                        <a:latin typeface="굴림" pitchFamily="50" charset="-127"/>
                        <a:ea typeface="굴림" pitchFamily="50" charset="-127"/>
                      </a:endParaRPr>
                    </a:p>
                  </a:txBody>
                  <a:tcPr marT="49530" marB="495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extLst>
                  <a:ext uri="{0D108BD9-81ED-4DB2-BD59-A6C34878D82A}">
                    <a16:rowId xmlns:a16="http://schemas.microsoft.com/office/drawing/2014/main" val="10009"/>
                  </a:ext>
                </a:extLst>
              </a:tr>
              <a:tr h="281940">
                <a:tc>
                  <a:txBody>
                    <a:bodyPr/>
                    <a:lstStyle/>
                    <a:p>
                      <a:pPr marL="0" marR="0" lvl="0" indent="0" algn="ctr" defTabSz="914400" rtl="0" eaLnBrk="1" fontAlgn="base" latinLnBrk="1" hangingPunct="1">
                        <a:lnSpc>
                          <a:spcPct val="100000"/>
                        </a:lnSpc>
                        <a:spcBef>
                          <a:spcPct val="0"/>
                        </a:spcBef>
                        <a:spcAft>
                          <a:spcPct val="0"/>
                        </a:spcAft>
                        <a:buClrTx/>
                        <a:buSzTx/>
                        <a:buFontTx/>
                        <a:buNone/>
                        <a:tabLst/>
                      </a:pPr>
                      <a:r>
                        <a:rPr kumimoji="0" lang="en-US" altLang="ko-KR" sz="1200" b="1" i="0" u="none" strike="noStrike" cap="none" normalizeH="0" baseline="0" smtClean="0">
                          <a:ln>
                            <a:noFill/>
                          </a:ln>
                          <a:solidFill>
                            <a:schemeClr val="tx1"/>
                          </a:solidFill>
                          <a:effectLst/>
                          <a:latin typeface="굴림" pitchFamily="50" charset="-127"/>
                          <a:ea typeface="굴림" pitchFamily="50" charset="-127"/>
                        </a:rPr>
                        <a:t>60</a:t>
                      </a:r>
                      <a:endParaRPr kumimoji="0" lang="ko-KR" altLang="en-US" sz="1200" b="1" i="0" u="none" strike="noStrike" cap="none" normalizeH="0" baseline="0" smtClean="0">
                        <a:ln>
                          <a:noFill/>
                        </a:ln>
                        <a:solidFill>
                          <a:schemeClr val="tx1"/>
                        </a:solidFill>
                        <a:effectLst/>
                        <a:latin typeface="굴림" pitchFamily="50" charset="-127"/>
                        <a:ea typeface="굴림" pitchFamily="50" charset="-127"/>
                      </a:endParaRPr>
                    </a:p>
                  </a:txBody>
                  <a:tcPr marT="49530" marB="495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0"/>
                        </a:spcBef>
                        <a:spcAft>
                          <a:spcPct val="0"/>
                        </a:spcAft>
                        <a:buClrTx/>
                        <a:buSzTx/>
                        <a:buFontTx/>
                        <a:buNone/>
                        <a:tabLst/>
                      </a:pPr>
                      <a:endParaRPr kumimoji="0" lang="en-US" altLang="ko-KR" sz="1200" b="1" i="0" u="none" strike="noStrike" cap="none" normalizeH="0" baseline="0" smtClean="0">
                        <a:ln>
                          <a:noFill/>
                        </a:ln>
                        <a:solidFill>
                          <a:schemeClr val="tx1"/>
                        </a:solidFill>
                        <a:effectLst/>
                        <a:latin typeface="굴림" pitchFamily="50" charset="-127"/>
                        <a:ea typeface="굴림" pitchFamily="50" charset="-127"/>
                      </a:endParaRPr>
                    </a:p>
                  </a:txBody>
                  <a:tcPr marT="49530" marB="495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extLst>
                  <a:ext uri="{0D108BD9-81ED-4DB2-BD59-A6C34878D82A}">
                    <a16:rowId xmlns:a16="http://schemas.microsoft.com/office/drawing/2014/main" val="10010"/>
                  </a:ext>
                </a:extLst>
              </a:tr>
            </a:tbl>
          </a:graphicData>
        </a:graphic>
      </p:graphicFrame>
      <p:sp>
        <p:nvSpPr>
          <p:cNvPr id="13" name="TextBox 12"/>
          <p:cNvSpPr txBox="1"/>
          <p:nvPr/>
        </p:nvSpPr>
        <p:spPr>
          <a:xfrm>
            <a:off x="990553" y="2648745"/>
            <a:ext cx="592597" cy="307777"/>
          </a:xfrm>
          <a:prstGeom prst="rect">
            <a:avLst/>
          </a:prstGeom>
          <a:noFill/>
        </p:spPr>
        <p:txBody>
          <a:bodyPr wrap="square" rtlCol="0">
            <a:spAutoFit/>
          </a:bodyPr>
          <a:lstStyle/>
          <a:p>
            <a:r>
              <a:rPr lang="en-US" sz="1400" smtClean="0"/>
              <a:t>Đề </a:t>
            </a:r>
            <a:r>
              <a:rPr lang="vi-VN" sz="1400" smtClean="0"/>
              <a:t>3</a:t>
            </a:r>
            <a:endParaRPr lang="en-US" sz="1400"/>
          </a:p>
        </p:txBody>
      </p:sp>
      <p:sp>
        <p:nvSpPr>
          <p:cNvPr id="14" name="TextBox 13"/>
          <p:cNvSpPr txBox="1"/>
          <p:nvPr/>
        </p:nvSpPr>
        <p:spPr>
          <a:xfrm>
            <a:off x="990553" y="6681193"/>
            <a:ext cx="592597" cy="307777"/>
          </a:xfrm>
          <a:prstGeom prst="rect">
            <a:avLst/>
          </a:prstGeom>
          <a:noFill/>
        </p:spPr>
        <p:txBody>
          <a:bodyPr wrap="square" rtlCol="0">
            <a:spAutoFit/>
          </a:bodyPr>
          <a:lstStyle/>
          <a:p>
            <a:r>
              <a:rPr lang="en-US" sz="1400" smtClean="0"/>
              <a:t>Đề </a:t>
            </a:r>
            <a:r>
              <a:rPr lang="vi-VN" sz="1400" smtClean="0"/>
              <a:t>4</a:t>
            </a:r>
            <a:endParaRPr lang="en-US" sz="1400"/>
          </a:p>
        </p:txBody>
      </p:sp>
      <p:graphicFrame>
        <p:nvGraphicFramePr>
          <p:cNvPr id="15" name="Group 5"/>
          <p:cNvGraphicFramePr>
            <a:graphicFrameLocks noGrp="1"/>
          </p:cNvGraphicFramePr>
          <p:nvPr>
            <p:extLst>
              <p:ext uri="{D42A27DB-BD31-4B8C-83A1-F6EECF244321}">
                <p14:modId xmlns:p14="http://schemas.microsoft.com/office/powerpoint/2010/main" val="257987922"/>
              </p:ext>
            </p:extLst>
          </p:nvPr>
        </p:nvGraphicFramePr>
        <p:xfrm>
          <a:off x="2204865" y="5169024"/>
          <a:ext cx="1368052" cy="3156585"/>
        </p:xfrm>
        <a:graphic>
          <a:graphicData uri="http://schemas.openxmlformats.org/drawingml/2006/table">
            <a:tbl>
              <a:tblPr/>
              <a:tblGrid>
                <a:gridCol w="684026">
                  <a:extLst>
                    <a:ext uri="{9D8B030D-6E8A-4147-A177-3AD203B41FA5}">
                      <a16:colId xmlns:a16="http://schemas.microsoft.com/office/drawing/2014/main" val="20000"/>
                    </a:ext>
                  </a:extLst>
                </a:gridCol>
                <a:gridCol w="684026">
                  <a:extLst>
                    <a:ext uri="{9D8B030D-6E8A-4147-A177-3AD203B41FA5}">
                      <a16:colId xmlns:a16="http://schemas.microsoft.com/office/drawing/2014/main" val="20001"/>
                    </a:ext>
                  </a:extLst>
                </a:gridCol>
              </a:tblGrid>
              <a:tr h="337185">
                <a:tc>
                  <a:txBody>
                    <a:bodyPr/>
                    <a:lstStyle/>
                    <a:p>
                      <a:pPr marL="0" marR="0" lvl="0" indent="0" algn="ctr" defTabSz="914400" rtl="0" eaLnBrk="1" fontAlgn="base" latinLnBrk="1" hangingPunct="1">
                        <a:lnSpc>
                          <a:spcPct val="100000"/>
                        </a:lnSpc>
                        <a:spcBef>
                          <a:spcPct val="0"/>
                        </a:spcBef>
                        <a:spcAft>
                          <a:spcPct val="0"/>
                        </a:spcAft>
                        <a:buClrTx/>
                        <a:buSzTx/>
                        <a:buFontTx/>
                        <a:buNone/>
                        <a:tabLst/>
                      </a:pPr>
                      <a:r>
                        <a:rPr kumimoji="0" lang="ko-KR" altLang="en-US" sz="1200" b="1" i="0" u="none" strike="noStrike" cap="none" normalizeH="0" baseline="0" smtClean="0">
                          <a:ln>
                            <a:noFill/>
                          </a:ln>
                          <a:solidFill>
                            <a:schemeClr val="tx1"/>
                          </a:solidFill>
                          <a:effectLst/>
                          <a:latin typeface="굴림" pitchFamily="50" charset="-127"/>
                          <a:ea typeface="굴림" pitchFamily="50" charset="-127"/>
                        </a:rPr>
                        <a:t>번호</a:t>
                      </a:r>
                    </a:p>
                  </a:txBody>
                  <a:tcPr marT="49530" marB="495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0"/>
                        </a:spcBef>
                        <a:spcAft>
                          <a:spcPct val="0"/>
                        </a:spcAft>
                        <a:buClrTx/>
                        <a:buSzTx/>
                        <a:buFontTx/>
                        <a:buNone/>
                        <a:tabLst/>
                      </a:pPr>
                      <a:r>
                        <a:rPr kumimoji="0" lang="ko-KR" altLang="en-US" sz="1200" b="1" i="0" u="none" strike="noStrike" cap="none" normalizeH="0" baseline="0" smtClean="0">
                          <a:ln>
                            <a:noFill/>
                          </a:ln>
                          <a:solidFill>
                            <a:schemeClr val="tx1"/>
                          </a:solidFill>
                          <a:effectLst/>
                          <a:latin typeface="굴림" pitchFamily="50" charset="-127"/>
                          <a:ea typeface="굴림" pitchFamily="50" charset="-127"/>
                        </a:rPr>
                        <a:t>정답</a:t>
                      </a:r>
                    </a:p>
                  </a:txBody>
                  <a:tcPr marT="49530" marB="495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extLst>
                  <a:ext uri="{0D108BD9-81ED-4DB2-BD59-A6C34878D82A}">
                    <a16:rowId xmlns:a16="http://schemas.microsoft.com/office/drawing/2014/main" val="10000"/>
                  </a:ext>
                </a:extLst>
              </a:tr>
              <a:tr h="281940">
                <a:tc>
                  <a:txBody>
                    <a:bodyPr/>
                    <a:lstStyle/>
                    <a:p>
                      <a:pPr marL="0" marR="0" lvl="0" indent="0" algn="ctr" defTabSz="914400" rtl="0" eaLnBrk="1" fontAlgn="base" latinLnBrk="1" hangingPunct="1">
                        <a:lnSpc>
                          <a:spcPct val="100000"/>
                        </a:lnSpc>
                        <a:spcBef>
                          <a:spcPct val="0"/>
                        </a:spcBef>
                        <a:spcAft>
                          <a:spcPct val="0"/>
                        </a:spcAft>
                        <a:buClrTx/>
                        <a:buSzTx/>
                        <a:buFontTx/>
                        <a:buNone/>
                        <a:tabLst/>
                      </a:pPr>
                      <a:r>
                        <a:rPr kumimoji="0" lang="en-US" altLang="ko-KR" sz="1200" b="1" i="0" u="none" strike="noStrike" cap="none" normalizeH="0" baseline="0" smtClean="0">
                          <a:ln>
                            <a:noFill/>
                          </a:ln>
                          <a:solidFill>
                            <a:schemeClr val="tx1"/>
                          </a:solidFill>
                          <a:effectLst/>
                          <a:latin typeface="굴림" pitchFamily="50" charset="-127"/>
                          <a:ea typeface="굴림" pitchFamily="50" charset="-127"/>
                        </a:rPr>
                        <a:t>41</a:t>
                      </a:r>
                      <a:endParaRPr kumimoji="0" lang="ko-KR" altLang="en-US" sz="1200" b="1" i="0" u="none" strike="noStrike" cap="none" normalizeH="0" baseline="0" smtClean="0">
                        <a:ln>
                          <a:noFill/>
                        </a:ln>
                        <a:solidFill>
                          <a:schemeClr val="tx1"/>
                        </a:solidFill>
                        <a:effectLst/>
                        <a:latin typeface="굴림" pitchFamily="50" charset="-127"/>
                        <a:ea typeface="굴림" pitchFamily="50" charset="-127"/>
                      </a:endParaRPr>
                    </a:p>
                  </a:txBody>
                  <a:tcPr marT="49530" marB="495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0"/>
                        </a:spcBef>
                        <a:spcAft>
                          <a:spcPct val="0"/>
                        </a:spcAft>
                        <a:buClrTx/>
                        <a:buSzTx/>
                        <a:buFontTx/>
                        <a:buNone/>
                        <a:tabLst/>
                      </a:pPr>
                      <a:endParaRPr kumimoji="0" lang="en-US" altLang="ko-KR" sz="1200" b="1" i="0" u="none" strike="noStrike" cap="none" normalizeH="0" baseline="0" smtClean="0">
                        <a:ln>
                          <a:noFill/>
                        </a:ln>
                        <a:solidFill>
                          <a:schemeClr val="tx1"/>
                        </a:solidFill>
                        <a:effectLst/>
                        <a:latin typeface="굴림" pitchFamily="50" charset="-127"/>
                        <a:ea typeface="굴림" pitchFamily="50" charset="-127"/>
                      </a:endParaRPr>
                    </a:p>
                  </a:txBody>
                  <a:tcPr marT="49530" marB="495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extLst>
                  <a:ext uri="{0D108BD9-81ED-4DB2-BD59-A6C34878D82A}">
                    <a16:rowId xmlns:a16="http://schemas.microsoft.com/office/drawing/2014/main" val="10001"/>
                  </a:ext>
                </a:extLst>
              </a:tr>
              <a:tr h="281940">
                <a:tc>
                  <a:txBody>
                    <a:bodyPr/>
                    <a:lstStyle/>
                    <a:p>
                      <a:pPr marL="0" marR="0" lvl="0" indent="0" algn="ctr" defTabSz="914400" rtl="0" eaLnBrk="1" fontAlgn="base" latinLnBrk="1" hangingPunct="1">
                        <a:lnSpc>
                          <a:spcPct val="100000"/>
                        </a:lnSpc>
                        <a:spcBef>
                          <a:spcPct val="0"/>
                        </a:spcBef>
                        <a:spcAft>
                          <a:spcPct val="0"/>
                        </a:spcAft>
                        <a:buClrTx/>
                        <a:buSzTx/>
                        <a:buFontTx/>
                        <a:buNone/>
                        <a:tabLst/>
                      </a:pPr>
                      <a:r>
                        <a:rPr kumimoji="0" lang="en-US" altLang="ko-KR" sz="1200" b="1" i="0" u="none" strike="noStrike" cap="none" normalizeH="0" baseline="0" smtClean="0">
                          <a:ln>
                            <a:noFill/>
                          </a:ln>
                          <a:solidFill>
                            <a:schemeClr val="tx1"/>
                          </a:solidFill>
                          <a:effectLst/>
                          <a:latin typeface="굴림" pitchFamily="50" charset="-127"/>
                          <a:ea typeface="굴림" pitchFamily="50" charset="-127"/>
                        </a:rPr>
                        <a:t>42</a:t>
                      </a:r>
                      <a:endParaRPr kumimoji="0" lang="ko-KR" altLang="en-US" sz="1200" b="1" i="0" u="none" strike="noStrike" cap="none" normalizeH="0" baseline="0" smtClean="0">
                        <a:ln>
                          <a:noFill/>
                        </a:ln>
                        <a:solidFill>
                          <a:schemeClr val="tx1"/>
                        </a:solidFill>
                        <a:effectLst/>
                        <a:latin typeface="굴림" pitchFamily="50" charset="-127"/>
                        <a:ea typeface="굴림" pitchFamily="50" charset="-127"/>
                      </a:endParaRPr>
                    </a:p>
                  </a:txBody>
                  <a:tcPr marT="49530" marB="495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0"/>
                        </a:spcBef>
                        <a:spcAft>
                          <a:spcPct val="0"/>
                        </a:spcAft>
                        <a:buClrTx/>
                        <a:buSzTx/>
                        <a:buFontTx/>
                        <a:buNone/>
                        <a:tabLst/>
                      </a:pPr>
                      <a:endParaRPr kumimoji="0" lang="en-US" altLang="ko-KR" sz="1200" b="1" i="0" u="none" strike="noStrike" cap="none" normalizeH="0" baseline="0" smtClean="0">
                        <a:ln>
                          <a:noFill/>
                        </a:ln>
                        <a:solidFill>
                          <a:schemeClr val="tx1"/>
                        </a:solidFill>
                        <a:effectLst/>
                        <a:latin typeface="굴림" pitchFamily="50" charset="-127"/>
                        <a:ea typeface="굴림" pitchFamily="50" charset="-127"/>
                      </a:endParaRPr>
                    </a:p>
                  </a:txBody>
                  <a:tcPr marT="49530" marB="495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extLst>
                  <a:ext uri="{0D108BD9-81ED-4DB2-BD59-A6C34878D82A}">
                    <a16:rowId xmlns:a16="http://schemas.microsoft.com/office/drawing/2014/main" val="10002"/>
                  </a:ext>
                </a:extLst>
              </a:tr>
              <a:tr h="281940">
                <a:tc>
                  <a:txBody>
                    <a:bodyPr/>
                    <a:lstStyle/>
                    <a:p>
                      <a:pPr marL="0" marR="0" lvl="0" indent="0" algn="ctr" defTabSz="914400" rtl="0" eaLnBrk="1" fontAlgn="base" latinLnBrk="1" hangingPunct="1">
                        <a:lnSpc>
                          <a:spcPct val="100000"/>
                        </a:lnSpc>
                        <a:spcBef>
                          <a:spcPct val="0"/>
                        </a:spcBef>
                        <a:spcAft>
                          <a:spcPct val="0"/>
                        </a:spcAft>
                        <a:buClrTx/>
                        <a:buSzTx/>
                        <a:buFontTx/>
                        <a:buNone/>
                        <a:tabLst/>
                      </a:pPr>
                      <a:r>
                        <a:rPr kumimoji="0" lang="en-US" altLang="ko-KR" sz="1200" b="1" i="0" u="none" strike="noStrike" cap="none" normalizeH="0" baseline="0" smtClean="0">
                          <a:ln>
                            <a:noFill/>
                          </a:ln>
                          <a:solidFill>
                            <a:schemeClr val="tx1"/>
                          </a:solidFill>
                          <a:effectLst/>
                          <a:latin typeface="굴림" pitchFamily="50" charset="-127"/>
                          <a:ea typeface="굴림" pitchFamily="50" charset="-127"/>
                        </a:rPr>
                        <a:t>43</a:t>
                      </a:r>
                      <a:endParaRPr kumimoji="0" lang="ko-KR" altLang="en-US" sz="1200" b="1" i="0" u="none" strike="noStrike" cap="none" normalizeH="0" baseline="0" smtClean="0">
                        <a:ln>
                          <a:noFill/>
                        </a:ln>
                        <a:solidFill>
                          <a:schemeClr val="tx1"/>
                        </a:solidFill>
                        <a:effectLst/>
                        <a:latin typeface="굴림" pitchFamily="50" charset="-127"/>
                        <a:ea typeface="굴림" pitchFamily="50" charset="-127"/>
                      </a:endParaRPr>
                    </a:p>
                  </a:txBody>
                  <a:tcPr marT="49530" marB="495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0"/>
                        </a:spcBef>
                        <a:spcAft>
                          <a:spcPct val="0"/>
                        </a:spcAft>
                        <a:buClrTx/>
                        <a:buSzTx/>
                        <a:buFontTx/>
                        <a:buNone/>
                        <a:tabLst/>
                      </a:pPr>
                      <a:endParaRPr kumimoji="0" lang="en-US" altLang="ko-KR" sz="1200" b="1" i="0" u="none" strike="noStrike" cap="none" normalizeH="0" baseline="0" smtClean="0">
                        <a:ln>
                          <a:noFill/>
                        </a:ln>
                        <a:solidFill>
                          <a:schemeClr val="tx1"/>
                        </a:solidFill>
                        <a:effectLst/>
                        <a:latin typeface="굴림" pitchFamily="50" charset="-127"/>
                        <a:ea typeface="굴림" pitchFamily="50" charset="-127"/>
                      </a:endParaRPr>
                    </a:p>
                  </a:txBody>
                  <a:tcPr marT="49530" marB="495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extLst>
                  <a:ext uri="{0D108BD9-81ED-4DB2-BD59-A6C34878D82A}">
                    <a16:rowId xmlns:a16="http://schemas.microsoft.com/office/drawing/2014/main" val="10003"/>
                  </a:ext>
                </a:extLst>
              </a:tr>
              <a:tr h="281940">
                <a:tc>
                  <a:txBody>
                    <a:bodyPr/>
                    <a:lstStyle/>
                    <a:p>
                      <a:pPr marL="0" marR="0" lvl="0" indent="0" algn="ctr" defTabSz="914400" rtl="0" eaLnBrk="1" fontAlgn="base" latinLnBrk="1" hangingPunct="1">
                        <a:lnSpc>
                          <a:spcPct val="100000"/>
                        </a:lnSpc>
                        <a:spcBef>
                          <a:spcPct val="0"/>
                        </a:spcBef>
                        <a:spcAft>
                          <a:spcPct val="0"/>
                        </a:spcAft>
                        <a:buClrTx/>
                        <a:buSzTx/>
                        <a:buFontTx/>
                        <a:buNone/>
                        <a:tabLst/>
                      </a:pPr>
                      <a:r>
                        <a:rPr kumimoji="0" lang="en-US" altLang="ko-KR" sz="1200" b="1" i="0" u="none" strike="noStrike" cap="none" normalizeH="0" baseline="0" smtClean="0">
                          <a:ln>
                            <a:noFill/>
                          </a:ln>
                          <a:solidFill>
                            <a:schemeClr val="tx1"/>
                          </a:solidFill>
                          <a:effectLst/>
                          <a:latin typeface="굴림" pitchFamily="50" charset="-127"/>
                          <a:ea typeface="굴림" pitchFamily="50" charset="-127"/>
                        </a:rPr>
                        <a:t>44</a:t>
                      </a:r>
                      <a:endParaRPr kumimoji="0" lang="ko-KR" altLang="en-US" sz="1200" b="1" i="0" u="none" strike="noStrike" cap="none" normalizeH="0" baseline="0" smtClean="0">
                        <a:ln>
                          <a:noFill/>
                        </a:ln>
                        <a:solidFill>
                          <a:schemeClr val="tx1"/>
                        </a:solidFill>
                        <a:effectLst/>
                        <a:latin typeface="굴림" pitchFamily="50" charset="-127"/>
                        <a:ea typeface="굴림" pitchFamily="50" charset="-127"/>
                      </a:endParaRPr>
                    </a:p>
                  </a:txBody>
                  <a:tcPr marT="49530" marB="495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0"/>
                        </a:spcBef>
                        <a:spcAft>
                          <a:spcPct val="0"/>
                        </a:spcAft>
                        <a:buClrTx/>
                        <a:buSzTx/>
                        <a:buFontTx/>
                        <a:buNone/>
                        <a:tabLst/>
                      </a:pPr>
                      <a:endParaRPr kumimoji="0" lang="en-US" altLang="ko-KR" sz="1200" b="1" i="0" u="none" strike="noStrike" cap="none" normalizeH="0" baseline="0" smtClean="0">
                        <a:ln>
                          <a:noFill/>
                        </a:ln>
                        <a:solidFill>
                          <a:schemeClr val="tx1"/>
                        </a:solidFill>
                        <a:effectLst/>
                        <a:latin typeface="굴림" pitchFamily="50" charset="-127"/>
                        <a:ea typeface="굴림" pitchFamily="50" charset="-127"/>
                      </a:endParaRPr>
                    </a:p>
                  </a:txBody>
                  <a:tcPr marT="49530" marB="495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extLst>
                  <a:ext uri="{0D108BD9-81ED-4DB2-BD59-A6C34878D82A}">
                    <a16:rowId xmlns:a16="http://schemas.microsoft.com/office/drawing/2014/main" val="10004"/>
                  </a:ext>
                </a:extLst>
              </a:tr>
              <a:tr h="281940">
                <a:tc>
                  <a:txBody>
                    <a:bodyPr/>
                    <a:lstStyle/>
                    <a:p>
                      <a:pPr marL="0" marR="0" lvl="0" indent="0" algn="ctr" defTabSz="914400" rtl="0" eaLnBrk="1" fontAlgn="base" latinLnBrk="1" hangingPunct="1">
                        <a:lnSpc>
                          <a:spcPct val="100000"/>
                        </a:lnSpc>
                        <a:spcBef>
                          <a:spcPct val="0"/>
                        </a:spcBef>
                        <a:spcAft>
                          <a:spcPct val="0"/>
                        </a:spcAft>
                        <a:buClrTx/>
                        <a:buSzTx/>
                        <a:buFontTx/>
                        <a:buNone/>
                        <a:tabLst/>
                      </a:pPr>
                      <a:r>
                        <a:rPr kumimoji="0" lang="en-US" altLang="ko-KR" sz="1200" b="1" i="0" u="none" strike="noStrike" cap="none" normalizeH="0" baseline="0" smtClean="0">
                          <a:ln>
                            <a:noFill/>
                          </a:ln>
                          <a:solidFill>
                            <a:schemeClr val="tx1"/>
                          </a:solidFill>
                          <a:effectLst/>
                          <a:latin typeface="굴림" pitchFamily="50" charset="-127"/>
                          <a:ea typeface="굴림" pitchFamily="50" charset="-127"/>
                        </a:rPr>
                        <a:t>45</a:t>
                      </a:r>
                      <a:endParaRPr kumimoji="0" lang="ko-KR" altLang="en-US" sz="1200" b="1" i="0" u="none" strike="noStrike" cap="none" normalizeH="0" baseline="0" smtClean="0">
                        <a:ln>
                          <a:noFill/>
                        </a:ln>
                        <a:solidFill>
                          <a:schemeClr val="tx1"/>
                        </a:solidFill>
                        <a:effectLst/>
                        <a:latin typeface="굴림" pitchFamily="50" charset="-127"/>
                        <a:ea typeface="굴림" pitchFamily="50" charset="-127"/>
                      </a:endParaRPr>
                    </a:p>
                  </a:txBody>
                  <a:tcPr marT="49530" marB="495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0"/>
                        </a:spcBef>
                        <a:spcAft>
                          <a:spcPct val="0"/>
                        </a:spcAft>
                        <a:buClrTx/>
                        <a:buSzTx/>
                        <a:buFontTx/>
                        <a:buNone/>
                        <a:tabLst/>
                      </a:pPr>
                      <a:endParaRPr kumimoji="0" lang="en-US" altLang="ko-KR" sz="1200" b="1" i="0" u="none" strike="noStrike" cap="none" normalizeH="0" baseline="0" smtClean="0">
                        <a:ln>
                          <a:noFill/>
                        </a:ln>
                        <a:solidFill>
                          <a:schemeClr val="tx1"/>
                        </a:solidFill>
                        <a:effectLst/>
                        <a:latin typeface="굴림" pitchFamily="50" charset="-127"/>
                        <a:ea typeface="굴림" pitchFamily="50" charset="-127"/>
                      </a:endParaRPr>
                    </a:p>
                  </a:txBody>
                  <a:tcPr marT="49530" marB="495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extLst>
                  <a:ext uri="{0D108BD9-81ED-4DB2-BD59-A6C34878D82A}">
                    <a16:rowId xmlns:a16="http://schemas.microsoft.com/office/drawing/2014/main" val="10005"/>
                  </a:ext>
                </a:extLst>
              </a:tr>
              <a:tr h="281940">
                <a:tc>
                  <a:txBody>
                    <a:bodyPr/>
                    <a:lstStyle/>
                    <a:p>
                      <a:pPr marL="0" marR="0" lvl="0" indent="0" algn="ctr" defTabSz="914400" rtl="0" eaLnBrk="1" fontAlgn="base" latinLnBrk="1" hangingPunct="1">
                        <a:lnSpc>
                          <a:spcPct val="100000"/>
                        </a:lnSpc>
                        <a:spcBef>
                          <a:spcPct val="0"/>
                        </a:spcBef>
                        <a:spcAft>
                          <a:spcPct val="0"/>
                        </a:spcAft>
                        <a:buClrTx/>
                        <a:buSzTx/>
                        <a:buFontTx/>
                        <a:buNone/>
                        <a:tabLst/>
                      </a:pPr>
                      <a:r>
                        <a:rPr kumimoji="0" lang="en-US" altLang="ko-KR" sz="1200" b="1" i="0" u="none" strike="noStrike" cap="none" normalizeH="0" baseline="0" smtClean="0">
                          <a:ln>
                            <a:noFill/>
                          </a:ln>
                          <a:solidFill>
                            <a:schemeClr val="tx1"/>
                          </a:solidFill>
                          <a:effectLst/>
                          <a:latin typeface="굴림" pitchFamily="50" charset="-127"/>
                          <a:ea typeface="굴림" pitchFamily="50" charset="-127"/>
                        </a:rPr>
                        <a:t>46</a:t>
                      </a:r>
                      <a:endParaRPr kumimoji="0" lang="ko-KR" altLang="en-US" sz="1200" b="1" i="0" u="none" strike="noStrike" cap="none" normalizeH="0" baseline="0" smtClean="0">
                        <a:ln>
                          <a:noFill/>
                        </a:ln>
                        <a:solidFill>
                          <a:schemeClr val="tx1"/>
                        </a:solidFill>
                        <a:effectLst/>
                        <a:latin typeface="굴림" pitchFamily="50" charset="-127"/>
                        <a:ea typeface="굴림" pitchFamily="50" charset="-127"/>
                      </a:endParaRPr>
                    </a:p>
                  </a:txBody>
                  <a:tcPr marT="49530" marB="495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0"/>
                        </a:spcBef>
                        <a:spcAft>
                          <a:spcPct val="0"/>
                        </a:spcAft>
                        <a:buClrTx/>
                        <a:buSzTx/>
                        <a:buFontTx/>
                        <a:buNone/>
                        <a:tabLst/>
                      </a:pPr>
                      <a:endParaRPr kumimoji="0" lang="en-US" altLang="ko-KR" sz="1200" b="1" i="0" u="none" strike="noStrike" cap="none" normalizeH="0" baseline="0" smtClean="0">
                        <a:ln>
                          <a:noFill/>
                        </a:ln>
                        <a:solidFill>
                          <a:schemeClr val="tx1"/>
                        </a:solidFill>
                        <a:effectLst/>
                        <a:latin typeface="굴림" pitchFamily="50" charset="-127"/>
                        <a:ea typeface="굴림" pitchFamily="50" charset="-127"/>
                      </a:endParaRPr>
                    </a:p>
                  </a:txBody>
                  <a:tcPr marT="49530" marB="495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extLst>
                  <a:ext uri="{0D108BD9-81ED-4DB2-BD59-A6C34878D82A}">
                    <a16:rowId xmlns:a16="http://schemas.microsoft.com/office/drawing/2014/main" val="10006"/>
                  </a:ext>
                </a:extLst>
              </a:tr>
              <a:tr h="281940">
                <a:tc>
                  <a:txBody>
                    <a:bodyPr/>
                    <a:lstStyle/>
                    <a:p>
                      <a:pPr marL="0" marR="0" lvl="0" indent="0" algn="ctr" defTabSz="914400" rtl="0" eaLnBrk="1" fontAlgn="base" latinLnBrk="1" hangingPunct="1">
                        <a:lnSpc>
                          <a:spcPct val="100000"/>
                        </a:lnSpc>
                        <a:spcBef>
                          <a:spcPct val="0"/>
                        </a:spcBef>
                        <a:spcAft>
                          <a:spcPct val="0"/>
                        </a:spcAft>
                        <a:buClrTx/>
                        <a:buSzTx/>
                        <a:buFontTx/>
                        <a:buNone/>
                        <a:tabLst/>
                      </a:pPr>
                      <a:r>
                        <a:rPr kumimoji="0" lang="en-US" altLang="ko-KR" sz="1200" b="1" i="0" u="none" strike="noStrike" cap="none" normalizeH="0" baseline="0" smtClean="0">
                          <a:ln>
                            <a:noFill/>
                          </a:ln>
                          <a:solidFill>
                            <a:schemeClr val="tx1"/>
                          </a:solidFill>
                          <a:effectLst/>
                          <a:latin typeface="굴림" pitchFamily="50" charset="-127"/>
                          <a:ea typeface="굴림" pitchFamily="50" charset="-127"/>
                        </a:rPr>
                        <a:t>47</a:t>
                      </a:r>
                      <a:endParaRPr kumimoji="0" lang="ko-KR" altLang="en-US" sz="1200" b="1" i="0" u="none" strike="noStrike" cap="none" normalizeH="0" baseline="0" smtClean="0">
                        <a:ln>
                          <a:noFill/>
                        </a:ln>
                        <a:solidFill>
                          <a:schemeClr val="tx1"/>
                        </a:solidFill>
                        <a:effectLst/>
                        <a:latin typeface="굴림" pitchFamily="50" charset="-127"/>
                        <a:ea typeface="굴림" pitchFamily="50" charset="-127"/>
                      </a:endParaRPr>
                    </a:p>
                  </a:txBody>
                  <a:tcPr marT="49530" marB="495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0"/>
                        </a:spcBef>
                        <a:spcAft>
                          <a:spcPct val="0"/>
                        </a:spcAft>
                        <a:buClrTx/>
                        <a:buSzTx/>
                        <a:buFontTx/>
                        <a:buNone/>
                        <a:tabLst/>
                      </a:pPr>
                      <a:endParaRPr kumimoji="0" lang="en-US" altLang="ko-KR" sz="1200" b="1" i="0" u="none" strike="noStrike" cap="none" normalizeH="0" baseline="0" smtClean="0">
                        <a:ln>
                          <a:noFill/>
                        </a:ln>
                        <a:solidFill>
                          <a:schemeClr val="tx1"/>
                        </a:solidFill>
                        <a:effectLst/>
                        <a:latin typeface="굴림" pitchFamily="50" charset="-127"/>
                        <a:ea typeface="굴림" pitchFamily="50" charset="-127"/>
                      </a:endParaRPr>
                    </a:p>
                  </a:txBody>
                  <a:tcPr marT="49530" marB="495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extLst>
                  <a:ext uri="{0D108BD9-81ED-4DB2-BD59-A6C34878D82A}">
                    <a16:rowId xmlns:a16="http://schemas.microsoft.com/office/drawing/2014/main" val="10007"/>
                  </a:ext>
                </a:extLst>
              </a:tr>
              <a:tr h="281940">
                <a:tc>
                  <a:txBody>
                    <a:bodyPr/>
                    <a:lstStyle/>
                    <a:p>
                      <a:pPr marL="0" marR="0" lvl="0" indent="0" algn="ctr" defTabSz="914400" rtl="0" eaLnBrk="1" fontAlgn="base" latinLnBrk="1" hangingPunct="1">
                        <a:lnSpc>
                          <a:spcPct val="100000"/>
                        </a:lnSpc>
                        <a:spcBef>
                          <a:spcPct val="0"/>
                        </a:spcBef>
                        <a:spcAft>
                          <a:spcPct val="0"/>
                        </a:spcAft>
                        <a:buClrTx/>
                        <a:buSzTx/>
                        <a:buFontTx/>
                        <a:buNone/>
                        <a:tabLst/>
                      </a:pPr>
                      <a:r>
                        <a:rPr kumimoji="0" lang="en-US" altLang="ko-KR" sz="1200" b="1" i="0" u="none" strike="noStrike" cap="none" normalizeH="0" baseline="0" smtClean="0">
                          <a:ln>
                            <a:noFill/>
                          </a:ln>
                          <a:solidFill>
                            <a:schemeClr val="tx1"/>
                          </a:solidFill>
                          <a:effectLst/>
                          <a:latin typeface="굴림" pitchFamily="50" charset="-127"/>
                          <a:ea typeface="굴림" pitchFamily="50" charset="-127"/>
                        </a:rPr>
                        <a:t>48</a:t>
                      </a:r>
                      <a:endParaRPr kumimoji="0" lang="ko-KR" altLang="en-US" sz="1200" b="1" i="0" u="none" strike="noStrike" cap="none" normalizeH="0" baseline="0" smtClean="0">
                        <a:ln>
                          <a:noFill/>
                        </a:ln>
                        <a:solidFill>
                          <a:schemeClr val="tx1"/>
                        </a:solidFill>
                        <a:effectLst/>
                        <a:latin typeface="굴림" pitchFamily="50" charset="-127"/>
                        <a:ea typeface="굴림" pitchFamily="50" charset="-127"/>
                      </a:endParaRPr>
                    </a:p>
                  </a:txBody>
                  <a:tcPr marT="49530" marB="495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0"/>
                        </a:spcBef>
                        <a:spcAft>
                          <a:spcPct val="0"/>
                        </a:spcAft>
                        <a:buClrTx/>
                        <a:buSzTx/>
                        <a:buFontTx/>
                        <a:buNone/>
                        <a:tabLst/>
                      </a:pPr>
                      <a:endParaRPr kumimoji="0" lang="en-US" altLang="ko-KR" sz="1200" b="1" i="0" u="none" strike="noStrike" cap="none" normalizeH="0" baseline="0" smtClean="0">
                        <a:ln>
                          <a:noFill/>
                        </a:ln>
                        <a:solidFill>
                          <a:schemeClr val="tx1"/>
                        </a:solidFill>
                        <a:effectLst/>
                        <a:latin typeface="굴림" pitchFamily="50" charset="-127"/>
                        <a:ea typeface="굴림" pitchFamily="50" charset="-127"/>
                      </a:endParaRPr>
                    </a:p>
                  </a:txBody>
                  <a:tcPr marT="49530" marB="495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extLst>
                  <a:ext uri="{0D108BD9-81ED-4DB2-BD59-A6C34878D82A}">
                    <a16:rowId xmlns:a16="http://schemas.microsoft.com/office/drawing/2014/main" val="10008"/>
                  </a:ext>
                </a:extLst>
              </a:tr>
              <a:tr h="281940">
                <a:tc>
                  <a:txBody>
                    <a:bodyPr/>
                    <a:lstStyle/>
                    <a:p>
                      <a:pPr marL="0" marR="0" lvl="0" indent="0" algn="ctr" defTabSz="914400" rtl="0" eaLnBrk="1" fontAlgn="base" latinLnBrk="1" hangingPunct="1">
                        <a:lnSpc>
                          <a:spcPct val="100000"/>
                        </a:lnSpc>
                        <a:spcBef>
                          <a:spcPct val="0"/>
                        </a:spcBef>
                        <a:spcAft>
                          <a:spcPct val="0"/>
                        </a:spcAft>
                        <a:buClrTx/>
                        <a:buSzTx/>
                        <a:buFontTx/>
                        <a:buNone/>
                        <a:tabLst/>
                      </a:pPr>
                      <a:r>
                        <a:rPr kumimoji="0" lang="en-US" altLang="ko-KR" sz="1200" b="1" i="0" u="none" strike="noStrike" cap="none" normalizeH="0" baseline="0" smtClean="0">
                          <a:ln>
                            <a:noFill/>
                          </a:ln>
                          <a:solidFill>
                            <a:schemeClr val="tx1"/>
                          </a:solidFill>
                          <a:effectLst/>
                          <a:latin typeface="굴림" pitchFamily="50" charset="-127"/>
                          <a:ea typeface="굴림" pitchFamily="50" charset="-127"/>
                        </a:rPr>
                        <a:t>49</a:t>
                      </a:r>
                      <a:endParaRPr kumimoji="0" lang="ko-KR" altLang="en-US" sz="1200" b="1" i="0" u="none" strike="noStrike" cap="none" normalizeH="0" baseline="0" smtClean="0">
                        <a:ln>
                          <a:noFill/>
                        </a:ln>
                        <a:solidFill>
                          <a:schemeClr val="tx1"/>
                        </a:solidFill>
                        <a:effectLst/>
                        <a:latin typeface="굴림" pitchFamily="50" charset="-127"/>
                        <a:ea typeface="굴림" pitchFamily="50" charset="-127"/>
                      </a:endParaRPr>
                    </a:p>
                  </a:txBody>
                  <a:tcPr marT="49530" marB="495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0"/>
                        </a:spcBef>
                        <a:spcAft>
                          <a:spcPct val="0"/>
                        </a:spcAft>
                        <a:buClrTx/>
                        <a:buSzTx/>
                        <a:buFontTx/>
                        <a:buNone/>
                        <a:tabLst/>
                      </a:pPr>
                      <a:endParaRPr kumimoji="0" lang="en-US" altLang="ko-KR" sz="1200" b="1" i="0" u="none" strike="noStrike" cap="none" normalizeH="0" baseline="0" smtClean="0">
                        <a:ln>
                          <a:noFill/>
                        </a:ln>
                        <a:solidFill>
                          <a:schemeClr val="tx1"/>
                        </a:solidFill>
                        <a:effectLst/>
                        <a:latin typeface="굴림" pitchFamily="50" charset="-127"/>
                        <a:ea typeface="굴림" pitchFamily="50" charset="-127"/>
                      </a:endParaRPr>
                    </a:p>
                  </a:txBody>
                  <a:tcPr marT="49530" marB="495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extLst>
                  <a:ext uri="{0D108BD9-81ED-4DB2-BD59-A6C34878D82A}">
                    <a16:rowId xmlns:a16="http://schemas.microsoft.com/office/drawing/2014/main" val="10009"/>
                  </a:ext>
                </a:extLst>
              </a:tr>
              <a:tr h="281940">
                <a:tc>
                  <a:txBody>
                    <a:bodyPr/>
                    <a:lstStyle/>
                    <a:p>
                      <a:pPr marL="0" marR="0" lvl="0" indent="0" algn="ctr" defTabSz="914400" rtl="0" eaLnBrk="1" fontAlgn="base" latinLnBrk="1" hangingPunct="1">
                        <a:lnSpc>
                          <a:spcPct val="100000"/>
                        </a:lnSpc>
                        <a:spcBef>
                          <a:spcPct val="0"/>
                        </a:spcBef>
                        <a:spcAft>
                          <a:spcPct val="0"/>
                        </a:spcAft>
                        <a:buClrTx/>
                        <a:buSzTx/>
                        <a:buFontTx/>
                        <a:buNone/>
                        <a:tabLst/>
                      </a:pPr>
                      <a:r>
                        <a:rPr kumimoji="0" lang="en-US" altLang="ko-KR" sz="1200" b="1" i="0" u="none" strike="noStrike" cap="none" normalizeH="0" baseline="0" smtClean="0">
                          <a:ln>
                            <a:noFill/>
                          </a:ln>
                          <a:solidFill>
                            <a:schemeClr val="tx1"/>
                          </a:solidFill>
                          <a:effectLst/>
                          <a:latin typeface="굴림" pitchFamily="50" charset="-127"/>
                          <a:ea typeface="굴림" pitchFamily="50" charset="-127"/>
                        </a:rPr>
                        <a:t>50</a:t>
                      </a:r>
                      <a:endParaRPr kumimoji="0" lang="ko-KR" altLang="en-US" sz="1200" b="1" i="0" u="none" strike="noStrike" cap="none" normalizeH="0" baseline="0" smtClean="0">
                        <a:ln>
                          <a:noFill/>
                        </a:ln>
                        <a:solidFill>
                          <a:schemeClr val="tx1"/>
                        </a:solidFill>
                        <a:effectLst/>
                        <a:latin typeface="굴림" pitchFamily="50" charset="-127"/>
                        <a:ea typeface="굴림" pitchFamily="50" charset="-127"/>
                      </a:endParaRPr>
                    </a:p>
                  </a:txBody>
                  <a:tcPr marT="49530" marB="495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0"/>
                        </a:spcBef>
                        <a:spcAft>
                          <a:spcPct val="0"/>
                        </a:spcAft>
                        <a:buClrTx/>
                        <a:buSzTx/>
                        <a:buFontTx/>
                        <a:buNone/>
                        <a:tabLst/>
                      </a:pPr>
                      <a:endParaRPr kumimoji="0" lang="en-US" altLang="ko-KR" sz="1200" b="1" i="0" u="none" strike="noStrike" cap="none" normalizeH="0" baseline="0" smtClean="0">
                        <a:ln>
                          <a:noFill/>
                        </a:ln>
                        <a:solidFill>
                          <a:schemeClr val="tx1"/>
                        </a:solidFill>
                        <a:effectLst/>
                        <a:latin typeface="굴림" pitchFamily="50" charset="-127"/>
                        <a:ea typeface="굴림" pitchFamily="50" charset="-127"/>
                      </a:endParaRPr>
                    </a:p>
                  </a:txBody>
                  <a:tcPr marT="49530" marB="495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extLst>
                  <a:ext uri="{0D108BD9-81ED-4DB2-BD59-A6C34878D82A}">
                    <a16:rowId xmlns:a16="http://schemas.microsoft.com/office/drawing/2014/main" val="10010"/>
                  </a:ext>
                </a:extLst>
              </a:tr>
            </a:tbl>
          </a:graphicData>
        </a:graphic>
      </p:graphicFrame>
      <p:graphicFrame>
        <p:nvGraphicFramePr>
          <p:cNvPr id="16" name="Group 5"/>
          <p:cNvGraphicFramePr>
            <a:graphicFrameLocks noGrp="1"/>
          </p:cNvGraphicFramePr>
          <p:nvPr>
            <p:extLst>
              <p:ext uri="{D42A27DB-BD31-4B8C-83A1-F6EECF244321}">
                <p14:modId xmlns:p14="http://schemas.microsoft.com/office/powerpoint/2010/main" val="3733243944"/>
              </p:ext>
            </p:extLst>
          </p:nvPr>
        </p:nvGraphicFramePr>
        <p:xfrm>
          <a:off x="3861048" y="5169024"/>
          <a:ext cx="1368052" cy="3156585"/>
        </p:xfrm>
        <a:graphic>
          <a:graphicData uri="http://schemas.openxmlformats.org/drawingml/2006/table">
            <a:tbl>
              <a:tblPr/>
              <a:tblGrid>
                <a:gridCol w="684026">
                  <a:extLst>
                    <a:ext uri="{9D8B030D-6E8A-4147-A177-3AD203B41FA5}">
                      <a16:colId xmlns:a16="http://schemas.microsoft.com/office/drawing/2014/main" val="20000"/>
                    </a:ext>
                  </a:extLst>
                </a:gridCol>
                <a:gridCol w="684026">
                  <a:extLst>
                    <a:ext uri="{9D8B030D-6E8A-4147-A177-3AD203B41FA5}">
                      <a16:colId xmlns:a16="http://schemas.microsoft.com/office/drawing/2014/main" val="20001"/>
                    </a:ext>
                  </a:extLst>
                </a:gridCol>
              </a:tblGrid>
              <a:tr h="337185">
                <a:tc>
                  <a:txBody>
                    <a:bodyPr/>
                    <a:lstStyle/>
                    <a:p>
                      <a:pPr marL="0" marR="0" lvl="0" indent="0" algn="ctr" defTabSz="914400" rtl="0" eaLnBrk="1" fontAlgn="base" latinLnBrk="1" hangingPunct="1">
                        <a:lnSpc>
                          <a:spcPct val="100000"/>
                        </a:lnSpc>
                        <a:spcBef>
                          <a:spcPct val="0"/>
                        </a:spcBef>
                        <a:spcAft>
                          <a:spcPct val="0"/>
                        </a:spcAft>
                        <a:buClrTx/>
                        <a:buSzTx/>
                        <a:buFontTx/>
                        <a:buNone/>
                        <a:tabLst/>
                      </a:pPr>
                      <a:r>
                        <a:rPr kumimoji="0" lang="ko-KR" altLang="en-US" sz="1200" b="1" i="0" u="none" strike="noStrike" cap="none" normalizeH="0" baseline="0" smtClean="0">
                          <a:ln>
                            <a:noFill/>
                          </a:ln>
                          <a:solidFill>
                            <a:schemeClr val="tx1"/>
                          </a:solidFill>
                          <a:effectLst/>
                          <a:latin typeface="굴림" pitchFamily="50" charset="-127"/>
                          <a:ea typeface="굴림" pitchFamily="50" charset="-127"/>
                        </a:rPr>
                        <a:t>번호</a:t>
                      </a:r>
                    </a:p>
                  </a:txBody>
                  <a:tcPr marT="49530" marB="495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0"/>
                        </a:spcBef>
                        <a:spcAft>
                          <a:spcPct val="0"/>
                        </a:spcAft>
                        <a:buClrTx/>
                        <a:buSzTx/>
                        <a:buFontTx/>
                        <a:buNone/>
                        <a:tabLst/>
                      </a:pPr>
                      <a:r>
                        <a:rPr kumimoji="0" lang="ko-KR" altLang="en-US" sz="1200" b="1" i="0" u="none" strike="noStrike" cap="none" normalizeH="0" baseline="0" smtClean="0">
                          <a:ln>
                            <a:noFill/>
                          </a:ln>
                          <a:solidFill>
                            <a:schemeClr val="tx1"/>
                          </a:solidFill>
                          <a:effectLst/>
                          <a:latin typeface="굴림" pitchFamily="50" charset="-127"/>
                          <a:ea typeface="굴림" pitchFamily="50" charset="-127"/>
                        </a:rPr>
                        <a:t>정답</a:t>
                      </a:r>
                    </a:p>
                  </a:txBody>
                  <a:tcPr marT="49530" marB="495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extLst>
                  <a:ext uri="{0D108BD9-81ED-4DB2-BD59-A6C34878D82A}">
                    <a16:rowId xmlns:a16="http://schemas.microsoft.com/office/drawing/2014/main" val="10000"/>
                  </a:ext>
                </a:extLst>
              </a:tr>
              <a:tr h="281940">
                <a:tc>
                  <a:txBody>
                    <a:bodyPr/>
                    <a:lstStyle/>
                    <a:p>
                      <a:pPr marL="0" marR="0" lvl="0" indent="0" algn="ctr" defTabSz="914400" rtl="0" eaLnBrk="1" fontAlgn="base" latinLnBrk="1" hangingPunct="1">
                        <a:lnSpc>
                          <a:spcPct val="100000"/>
                        </a:lnSpc>
                        <a:spcBef>
                          <a:spcPct val="0"/>
                        </a:spcBef>
                        <a:spcAft>
                          <a:spcPct val="0"/>
                        </a:spcAft>
                        <a:buClrTx/>
                        <a:buSzTx/>
                        <a:buFontTx/>
                        <a:buNone/>
                        <a:tabLst/>
                      </a:pPr>
                      <a:r>
                        <a:rPr kumimoji="0" lang="en-US" altLang="ko-KR" sz="1200" b="1" i="0" u="none" strike="noStrike" cap="none" normalizeH="0" baseline="0" smtClean="0">
                          <a:ln>
                            <a:noFill/>
                          </a:ln>
                          <a:solidFill>
                            <a:schemeClr val="tx1"/>
                          </a:solidFill>
                          <a:effectLst/>
                          <a:latin typeface="굴림" pitchFamily="50" charset="-127"/>
                          <a:ea typeface="굴림" pitchFamily="50" charset="-127"/>
                        </a:rPr>
                        <a:t>51</a:t>
                      </a:r>
                      <a:endParaRPr kumimoji="0" lang="ko-KR" altLang="en-US" sz="1200" b="1" i="0" u="none" strike="noStrike" cap="none" normalizeH="0" baseline="0" smtClean="0">
                        <a:ln>
                          <a:noFill/>
                        </a:ln>
                        <a:solidFill>
                          <a:schemeClr val="tx1"/>
                        </a:solidFill>
                        <a:effectLst/>
                        <a:latin typeface="굴림" pitchFamily="50" charset="-127"/>
                        <a:ea typeface="굴림" pitchFamily="50" charset="-127"/>
                      </a:endParaRPr>
                    </a:p>
                  </a:txBody>
                  <a:tcPr marT="49530" marB="495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0"/>
                        </a:spcBef>
                        <a:spcAft>
                          <a:spcPct val="0"/>
                        </a:spcAft>
                        <a:buClrTx/>
                        <a:buSzTx/>
                        <a:buFontTx/>
                        <a:buNone/>
                        <a:tabLst/>
                      </a:pPr>
                      <a:endParaRPr kumimoji="0" lang="en-US" altLang="ko-KR" sz="1200" b="1" i="0" u="none" strike="noStrike" cap="none" normalizeH="0" baseline="0" smtClean="0">
                        <a:ln>
                          <a:noFill/>
                        </a:ln>
                        <a:solidFill>
                          <a:schemeClr val="tx1"/>
                        </a:solidFill>
                        <a:effectLst/>
                        <a:latin typeface="굴림" pitchFamily="50" charset="-127"/>
                        <a:ea typeface="굴림" pitchFamily="50" charset="-127"/>
                      </a:endParaRPr>
                    </a:p>
                  </a:txBody>
                  <a:tcPr marT="49530" marB="495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extLst>
                  <a:ext uri="{0D108BD9-81ED-4DB2-BD59-A6C34878D82A}">
                    <a16:rowId xmlns:a16="http://schemas.microsoft.com/office/drawing/2014/main" val="10001"/>
                  </a:ext>
                </a:extLst>
              </a:tr>
              <a:tr h="281940">
                <a:tc>
                  <a:txBody>
                    <a:bodyPr/>
                    <a:lstStyle/>
                    <a:p>
                      <a:pPr marL="0" marR="0" lvl="0" indent="0" algn="ctr" defTabSz="914400" rtl="0" eaLnBrk="1" fontAlgn="base" latinLnBrk="1" hangingPunct="1">
                        <a:lnSpc>
                          <a:spcPct val="100000"/>
                        </a:lnSpc>
                        <a:spcBef>
                          <a:spcPct val="0"/>
                        </a:spcBef>
                        <a:spcAft>
                          <a:spcPct val="0"/>
                        </a:spcAft>
                        <a:buClrTx/>
                        <a:buSzTx/>
                        <a:buFontTx/>
                        <a:buNone/>
                        <a:tabLst/>
                      </a:pPr>
                      <a:r>
                        <a:rPr kumimoji="0" lang="en-US" altLang="ko-KR" sz="1200" b="1" i="0" u="none" strike="noStrike" cap="none" normalizeH="0" baseline="0" smtClean="0">
                          <a:ln>
                            <a:noFill/>
                          </a:ln>
                          <a:solidFill>
                            <a:schemeClr val="tx1"/>
                          </a:solidFill>
                          <a:effectLst/>
                          <a:latin typeface="굴림" pitchFamily="50" charset="-127"/>
                          <a:ea typeface="굴림" pitchFamily="50" charset="-127"/>
                        </a:rPr>
                        <a:t>52</a:t>
                      </a:r>
                      <a:endParaRPr kumimoji="0" lang="ko-KR" altLang="en-US" sz="1200" b="1" i="0" u="none" strike="noStrike" cap="none" normalizeH="0" baseline="0" smtClean="0">
                        <a:ln>
                          <a:noFill/>
                        </a:ln>
                        <a:solidFill>
                          <a:schemeClr val="tx1"/>
                        </a:solidFill>
                        <a:effectLst/>
                        <a:latin typeface="굴림" pitchFamily="50" charset="-127"/>
                        <a:ea typeface="굴림" pitchFamily="50" charset="-127"/>
                      </a:endParaRPr>
                    </a:p>
                  </a:txBody>
                  <a:tcPr marT="49530" marB="495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0"/>
                        </a:spcBef>
                        <a:spcAft>
                          <a:spcPct val="0"/>
                        </a:spcAft>
                        <a:buClrTx/>
                        <a:buSzTx/>
                        <a:buFontTx/>
                        <a:buNone/>
                        <a:tabLst/>
                      </a:pPr>
                      <a:endParaRPr kumimoji="0" lang="en-US" altLang="ko-KR" sz="1200" b="1" i="0" u="none" strike="noStrike" cap="none" normalizeH="0" baseline="0" smtClean="0">
                        <a:ln>
                          <a:noFill/>
                        </a:ln>
                        <a:solidFill>
                          <a:schemeClr val="tx1"/>
                        </a:solidFill>
                        <a:effectLst/>
                        <a:latin typeface="굴림" pitchFamily="50" charset="-127"/>
                        <a:ea typeface="굴림" pitchFamily="50" charset="-127"/>
                      </a:endParaRPr>
                    </a:p>
                  </a:txBody>
                  <a:tcPr marT="49530" marB="495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extLst>
                  <a:ext uri="{0D108BD9-81ED-4DB2-BD59-A6C34878D82A}">
                    <a16:rowId xmlns:a16="http://schemas.microsoft.com/office/drawing/2014/main" val="10002"/>
                  </a:ext>
                </a:extLst>
              </a:tr>
              <a:tr h="281940">
                <a:tc>
                  <a:txBody>
                    <a:bodyPr/>
                    <a:lstStyle/>
                    <a:p>
                      <a:pPr marL="0" marR="0" lvl="0" indent="0" algn="ctr" defTabSz="914400" rtl="0" eaLnBrk="1" fontAlgn="base" latinLnBrk="1" hangingPunct="1">
                        <a:lnSpc>
                          <a:spcPct val="100000"/>
                        </a:lnSpc>
                        <a:spcBef>
                          <a:spcPct val="0"/>
                        </a:spcBef>
                        <a:spcAft>
                          <a:spcPct val="0"/>
                        </a:spcAft>
                        <a:buClrTx/>
                        <a:buSzTx/>
                        <a:buFontTx/>
                        <a:buNone/>
                        <a:tabLst/>
                      </a:pPr>
                      <a:r>
                        <a:rPr kumimoji="0" lang="en-US" altLang="ko-KR" sz="1200" b="1" i="0" u="none" strike="noStrike" cap="none" normalizeH="0" baseline="0" smtClean="0">
                          <a:ln>
                            <a:noFill/>
                          </a:ln>
                          <a:solidFill>
                            <a:schemeClr val="tx1"/>
                          </a:solidFill>
                          <a:effectLst/>
                          <a:latin typeface="굴림" pitchFamily="50" charset="-127"/>
                          <a:ea typeface="굴림" pitchFamily="50" charset="-127"/>
                        </a:rPr>
                        <a:t>53</a:t>
                      </a:r>
                      <a:endParaRPr kumimoji="0" lang="ko-KR" altLang="en-US" sz="1200" b="1" i="0" u="none" strike="noStrike" cap="none" normalizeH="0" baseline="0" smtClean="0">
                        <a:ln>
                          <a:noFill/>
                        </a:ln>
                        <a:solidFill>
                          <a:schemeClr val="tx1"/>
                        </a:solidFill>
                        <a:effectLst/>
                        <a:latin typeface="굴림" pitchFamily="50" charset="-127"/>
                        <a:ea typeface="굴림" pitchFamily="50" charset="-127"/>
                      </a:endParaRPr>
                    </a:p>
                  </a:txBody>
                  <a:tcPr marT="49530" marB="495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0"/>
                        </a:spcBef>
                        <a:spcAft>
                          <a:spcPct val="0"/>
                        </a:spcAft>
                        <a:buClrTx/>
                        <a:buSzTx/>
                        <a:buFontTx/>
                        <a:buNone/>
                        <a:tabLst/>
                      </a:pPr>
                      <a:endParaRPr kumimoji="0" lang="en-US" altLang="ko-KR" sz="1200" b="1" i="0" u="none" strike="noStrike" cap="none" normalizeH="0" baseline="0" smtClean="0">
                        <a:ln>
                          <a:noFill/>
                        </a:ln>
                        <a:solidFill>
                          <a:schemeClr val="tx1"/>
                        </a:solidFill>
                        <a:effectLst/>
                        <a:latin typeface="굴림" pitchFamily="50" charset="-127"/>
                        <a:ea typeface="굴림" pitchFamily="50" charset="-127"/>
                      </a:endParaRPr>
                    </a:p>
                  </a:txBody>
                  <a:tcPr marT="49530" marB="495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extLst>
                  <a:ext uri="{0D108BD9-81ED-4DB2-BD59-A6C34878D82A}">
                    <a16:rowId xmlns:a16="http://schemas.microsoft.com/office/drawing/2014/main" val="10003"/>
                  </a:ext>
                </a:extLst>
              </a:tr>
              <a:tr h="281940">
                <a:tc>
                  <a:txBody>
                    <a:bodyPr/>
                    <a:lstStyle/>
                    <a:p>
                      <a:pPr marL="0" marR="0" lvl="0" indent="0" algn="ctr" defTabSz="914400" rtl="0" eaLnBrk="1" fontAlgn="base" latinLnBrk="1" hangingPunct="1">
                        <a:lnSpc>
                          <a:spcPct val="100000"/>
                        </a:lnSpc>
                        <a:spcBef>
                          <a:spcPct val="0"/>
                        </a:spcBef>
                        <a:spcAft>
                          <a:spcPct val="0"/>
                        </a:spcAft>
                        <a:buClrTx/>
                        <a:buSzTx/>
                        <a:buFontTx/>
                        <a:buNone/>
                        <a:tabLst/>
                      </a:pPr>
                      <a:r>
                        <a:rPr kumimoji="0" lang="en-US" altLang="ko-KR" sz="1200" b="1" i="0" u="none" strike="noStrike" cap="none" normalizeH="0" baseline="0" smtClean="0">
                          <a:ln>
                            <a:noFill/>
                          </a:ln>
                          <a:solidFill>
                            <a:schemeClr val="tx1"/>
                          </a:solidFill>
                          <a:effectLst/>
                          <a:latin typeface="굴림" pitchFamily="50" charset="-127"/>
                          <a:ea typeface="굴림" pitchFamily="50" charset="-127"/>
                        </a:rPr>
                        <a:t>54</a:t>
                      </a:r>
                      <a:endParaRPr kumimoji="0" lang="ko-KR" altLang="en-US" sz="1200" b="1" i="0" u="none" strike="noStrike" cap="none" normalizeH="0" baseline="0" smtClean="0">
                        <a:ln>
                          <a:noFill/>
                        </a:ln>
                        <a:solidFill>
                          <a:schemeClr val="tx1"/>
                        </a:solidFill>
                        <a:effectLst/>
                        <a:latin typeface="굴림" pitchFamily="50" charset="-127"/>
                        <a:ea typeface="굴림" pitchFamily="50" charset="-127"/>
                      </a:endParaRPr>
                    </a:p>
                  </a:txBody>
                  <a:tcPr marT="49530" marB="495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0"/>
                        </a:spcBef>
                        <a:spcAft>
                          <a:spcPct val="0"/>
                        </a:spcAft>
                        <a:buClrTx/>
                        <a:buSzTx/>
                        <a:buFontTx/>
                        <a:buNone/>
                        <a:tabLst/>
                      </a:pPr>
                      <a:endParaRPr kumimoji="0" lang="en-US" altLang="ko-KR" sz="1200" b="1" i="0" u="none" strike="noStrike" cap="none" normalizeH="0" baseline="0" smtClean="0">
                        <a:ln>
                          <a:noFill/>
                        </a:ln>
                        <a:solidFill>
                          <a:schemeClr val="tx1"/>
                        </a:solidFill>
                        <a:effectLst/>
                        <a:latin typeface="굴림" pitchFamily="50" charset="-127"/>
                        <a:ea typeface="굴림" pitchFamily="50" charset="-127"/>
                      </a:endParaRPr>
                    </a:p>
                  </a:txBody>
                  <a:tcPr marT="49530" marB="495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extLst>
                  <a:ext uri="{0D108BD9-81ED-4DB2-BD59-A6C34878D82A}">
                    <a16:rowId xmlns:a16="http://schemas.microsoft.com/office/drawing/2014/main" val="10004"/>
                  </a:ext>
                </a:extLst>
              </a:tr>
              <a:tr h="281940">
                <a:tc>
                  <a:txBody>
                    <a:bodyPr/>
                    <a:lstStyle/>
                    <a:p>
                      <a:pPr marL="0" marR="0" lvl="0" indent="0" algn="ctr" defTabSz="914400" rtl="0" eaLnBrk="1" fontAlgn="base" latinLnBrk="1" hangingPunct="1">
                        <a:lnSpc>
                          <a:spcPct val="100000"/>
                        </a:lnSpc>
                        <a:spcBef>
                          <a:spcPct val="0"/>
                        </a:spcBef>
                        <a:spcAft>
                          <a:spcPct val="0"/>
                        </a:spcAft>
                        <a:buClrTx/>
                        <a:buSzTx/>
                        <a:buFontTx/>
                        <a:buNone/>
                        <a:tabLst/>
                      </a:pPr>
                      <a:r>
                        <a:rPr kumimoji="0" lang="en-US" altLang="ko-KR" sz="1200" b="1" i="0" u="none" strike="noStrike" cap="none" normalizeH="0" baseline="0" smtClean="0">
                          <a:ln>
                            <a:noFill/>
                          </a:ln>
                          <a:solidFill>
                            <a:schemeClr val="tx1"/>
                          </a:solidFill>
                          <a:effectLst/>
                          <a:latin typeface="굴림" pitchFamily="50" charset="-127"/>
                          <a:ea typeface="굴림" pitchFamily="50" charset="-127"/>
                        </a:rPr>
                        <a:t>55</a:t>
                      </a:r>
                      <a:endParaRPr kumimoji="0" lang="ko-KR" altLang="en-US" sz="1200" b="1" i="0" u="none" strike="noStrike" cap="none" normalizeH="0" baseline="0" smtClean="0">
                        <a:ln>
                          <a:noFill/>
                        </a:ln>
                        <a:solidFill>
                          <a:schemeClr val="tx1"/>
                        </a:solidFill>
                        <a:effectLst/>
                        <a:latin typeface="굴림" pitchFamily="50" charset="-127"/>
                        <a:ea typeface="굴림" pitchFamily="50" charset="-127"/>
                      </a:endParaRPr>
                    </a:p>
                  </a:txBody>
                  <a:tcPr marT="49530" marB="495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0"/>
                        </a:spcBef>
                        <a:spcAft>
                          <a:spcPct val="0"/>
                        </a:spcAft>
                        <a:buClrTx/>
                        <a:buSzTx/>
                        <a:buFontTx/>
                        <a:buNone/>
                        <a:tabLst/>
                      </a:pPr>
                      <a:endParaRPr kumimoji="0" lang="en-US" altLang="ko-KR" sz="1200" b="1" i="0" u="none" strike="noStrike" cap="none" normalizeH="0" baseline="0" smtClean="0">
                        <a:ln>
                          <a:noFill/>
                        </a:ln>
                        <a:solidFill>
                          <a:schemeClr val="tx1"/>
                        </a:solidFill>
                        <a:effectLst/>
                        <a:latin typeface="굴림" pitchFamily="50" charset="-127"/>
                        <a:ea typeface="굴림" pitchFamily="50" charset="-127"/>
                      </a:endParaRPr>
                    </a:p>
                  </a:txBody>
                  <a:tcPr marT="49530" marB="495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extLst>
                  <a:ext uri="{0D108BD9-81ED-4DB2-BD59-A6C34878D82A}">
                    <a16:rowId xmlns:a16="http://schemas.microsoft.com/office/drawing/2014/main" val="10005"/>
                  </a:ext>
                </a:extLst>
              </a:tr>
              <a:tr h="281940">
                <a:tc>
                  <a:txBody>
                    <a:bodyPr/>
                    <a:lstStyle/>
                    <a:p>
                      <a:pPr marL="0" marR="0" lvl="0" indent="0" algn="ctr" defTabSz="914400" rtl="0" eaLnBrk="1" fontAlgn="base" latinLnBrk="1" hangingPunct="1">
                        <a:lnSpc>
                          <a:spcPct val="100000"/>
                        </a:lnSpc>
                        <a:spcBef>
                          <a:spcPct val="0"/>
                        </a:spcBef>
                        <a:spcAft>
                          <a:spcPct val="0"/>
                        </a:spcAft>
                        <a:buClrTx/>
                        <a:buSzTx/>
                        <a:buFontTx/>
                        <a:buNone/>
                        <a:tabLst/>
                      </a:pPr>
                      <a:r>
                        <a:rPr kumimoji="0" lang="en-US" altLang="ko-KR" sz="1200" b="1" i="0" u="none" strike="noStrike" cap="none" normalizeH="0" baseline="0" smtClean="0">
                          <a:ln>
                            <a:noFill/>
                          </a:ln>
                          <a:solidFill>
                            <a:schemeClr val="tx1"/>
                          </a:solidFill>
                          <a:effectLst/>
                          <a:latin typeface="굴림" pitchFamily="50" charset="-127"/>
                          <a:ea typeface="굴림" pitchFamily="50" charset="-127"/>
                        </a:rPr>
                        <a:t>56</a:t>
                      </a:r>
                      <a:endParaRPr kumimoji="0" lang="ko-KR" altLang="en-US" sz="1200" b="1" i="0" u="none" strike="noStrike" cap="none" normalizeH="0" baseline="0" smtClean="0">
                        <a:ln>
                          <a:noFill/>
                        </a:ln>
                        <a:solidFill>
                          <a:schemeClr val="tx1"/>
                        </a:solidFill>
                        <a:effectLst/>
                        <a:latin typeface="굴림" pitchFamily="50" charset="-127"/>
                        <a:ea typeface="굴림" pitchFamily="50" charset="-127"/>
                      </a:endParaRPr>
                    </a:p>
                  </a:txBody>
                  <a:tcPr marT="49530" marB="495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0"/>
                        </a:spcBef>
                        <a:spcAft>
                          <a:spcPct val="0"/>
                        </a:spcAft>
                        <a:buClrTx/>
                        <a:buSzTx/>
                        <a:buFontTx/>
                        <a:buNone/>
                        <a:tabLst/>
                      </a:pPr>
                      <a:endParaRPr kumimoji="0" lang="en-US" altLang="ko-KR" sz="1200" b="1" i="0" u="none" strike="noStrike" cap="none" normalizeH="0" baseline="0" smtClean="0">
                        <a:ln>
                          <a:noFill/>
                        </a:ln>
                        <a:solidFill>
                          <a:schemeClr val="tx1"/>
                        </a:solidFill>
                        <a:effectLst/>
                        <a:latin typeface="굴림" pitchFamily="50" charset="-127"/>
                        <a:ea typeface="굴림" pitchFamily="50" charset="-127"/>
                      </a:endParaRPr>
                    </a:p>
                  </a:txBody>
                  <a:tcPr marT="49530" marB="495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extLst>
                  <a:ext uri="{0D108BD9-81ED-4DB2-BD59-A6C34878D82A}">
                    <a16:rowId xmlns:a16="http://schemas.microsoft.com/office/drawing/2014/main" val="10006"/>
                  </a:ext>
                </a:extLst>
              </a:tr>
              <a:tr h="281940">
                <a:tc>
                  <a:txBody>
                    <a:bodyPr/>
                    <a:lstStyle/>
                    <a:p>
                      <a:pPr marL="0" marR="0" lvl="0" indent="0" algn="ctr" defTabSz="914400" rtl="0" eaLnBrk="1" fontAlgn="base" latinLnBrk="1" hangingPunct="1">
                        <a:lnSpc>
                          <a:spcPct val="100000"/>
                        </a:lnSpc>
                        <a:spcBef>
                          <a:spcPct val="0"/>
                        </a:spcBef>
                        <a:spcAft>
                          <a:spcPct val="0"/>
                        </a:spcAft>
                        <a:buClrTx/>
                        <a:buSzTx/>
                        <a:buFontTx/>
                        <a:buNone/>
                        <a:tabLst/>
                      </a:pPr>
                      <a:r>
                        <a:rPr kumimoji="0" lang="en-US" altLang="ko-KR" sz="1200" b="1" i="0" u="none" strike="noStrike" cap="none" normalizeH="0" baseline="0" smtClean="0">
                          <a:ln>
                            <a:noFill/>
                          </a:ln>
                          <a:solidFill>
                            <a:schemeClr val="tx1"/>
                          </a:solidFill>
                          <a:effectLst/>
                          <a:latin typeface="굴림" pitchFamily="50" charset="-127"/>
                          <a:ea typeface="굴림" pitchFamily="50" charset="-127"/>
                        </a:rPr>
                        <a:t>57</a:t>
                      </a:r>
                      <a:endParaRPr kumimoji="0" lang="ko-KR" altLang="en-US" sz="1200" b="1" i="0" u="none" strike="noStrike" cap="none" normalizeH="0" baseline="0" smtClean="0">
                        <a:ln>
                          <a:noFill/>
                        </a:ln>
                        <a:solidFill>
                          <a:schemeClr val="tx1"/>
                        </a:solidFill>
                        <a:effectLst/>
                        <a:latin typeface="굴림" pitchFamily="50" charset="-127"/>
                        <a:ea typeface="굴림" pitchFamily="50" charset="-127"/>
                      </a:endParaRPr>
                    </a:p>
                  </a:txBody>
                  <a:tcPr marT="49530" marB="495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0"/>
                        </a:spcBef>
                        <a:spcAft>
                          <a:spcPct val="0"/>
                        </a:spcAft>
                        <a:buClrTx/>
                        <a:buSzTx/>
                        <a:buFontTx/>
                        <a:buNone/>
                        <a:tabLst/>
                      </a:pPr>
                      <a:endParaRPr kumimoji="0" lang="en-US" altLang="ko-KR" sz="1200" b="1" i="0" u="none" strike="noStrike" cap="none" normalizeH="0" baseline="0" smtClean="0">
                        <a:ln>
                          <a:noFill/>
                        </a:ln>
                        <a:solidFill>
                          <a:schemeClr val="tx1"/>
                        </a:solidFill>
                        <a:effectLst/>
                        <a:latin typeface="굴림" pitchFamily="50" charset="-127"/>
                        <a:ea typeface="굴림" pitchFamily="50" charset="-127"/>
                      </a:endParaRPr>
                    </a:p>
                  </a:txBody>
                  <a:tcPr marT="49530" marB="495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extLst>
                  <a:ext uri="{0D108BD9-81ED-4DB2-BD59-A6C34878D82A}">
                    <a16:rowId xmlns:a16="http://schemas.microsoft.com/office/drawing/2014/main" val="10007"/>
                  </a:ext>
                </a:extLst>
              </a:tr>
              <a:tr h="281940">
                <a:tc>
                  <a:txBody>
                    <a:bodyPr/>
                    <a:lstStyle/>
                    <a:p>
                      <a:pPr marL="0" marR="0" lvl="0" indent="0" algn="ctr" defTabSz="914400" rtl="0" eaLnBrk="1" fontAlgn="base" latinLnBrk="1" hangingPunct="1">
                        <a:lnSpc>
                          <a:spcPct val="100000"/>
                        </a:lnSpc>
                        <a:spcBef>
                          <a:spcPct val="0"/>
                        </a:spcBef>
                        <a:spcAft>
                          <a:spcPct val="0"/>
                        </a:spcAft>
                        <a:buClrTx/>
                        <a:buSzTx/>
                        <a:buFontTx/>
                        <a:buNone/>
                        <a:tabLst/>
                      </a:pPr>
                      <a:r>
                        <a:rPr kumimoji="0" lang="en-US" altLang="ko-KR" sz="1200" b="1" i="0" u="none" strike="noStrike" cap="none" normalizeH="0" baseline="0" smtClean="0">
                          <a:ln>
                            <a:noFill/>
                          </a:ln>
                          <a:solidFill>
                            <a:schemeClr val="tx1"/>
                          </a:solidFill>
                          <a:effectLst/>
                          <a:latin typeface="굴림" pitchFamily="50" charset="-127"/>
                          <a:ea typeface="굴림" pitchFamily="50" charset="-127"/>
                        </a:rPr>
                        <a:t>58</a:t>
                      </a:r>
                      <a:endParaRPr kumimoji="0" lang="ko-KR" altLang="en-US" sz="1200" b="1" i="0" u="none" strike="noStrike" cap="none" normalizeH="0" baseline="0" smtClean="0">
                        <a:ln>
                          <a:noFill/>
                        </a:ln>
                        <a:solidFill>
                          <a:schemeClr val="tx1"/>
                        </a:solidFill>
                        <a:effectLst/>
                        <a:latin typeface="굴림" pitchFamily="50" charset="-127"/>
                        <a:ea typeface="굴림" pitchFamily="50" charset="-127"/>
                      </a:endParaRPr>
                    </a:p>
                  </a:txBody>
                  <a:tcPr marT="49530" marB="495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0"/>
                        </a:spcBef>
                        <a:spcAft>
                          <a:spcPct val="0"/>
                        </a:spcAft>
                        <a:buClrTx/>
                        <a:buSzTx/>
                        <a:buFontTx/>
                        <a:buNone/>
                        <a:tabLst/>
                      </a:pPr>
                      <a:endParaRPr kumimoji="0" lang="en-US" altLang="ko-KR" sz="1200" b="1" i="0" u="none" strike="noStrike" cap="none" normalizeH="0" baseline="0" smtClean="0">
                        <a:ln>
                          <a:noFill/>
                        </a:ln>
                        <a:solidFill>
                          <a:schemeClr val="tx1"/>
                        </a:solidFill>
                        <a:effectLst/>
                        <a:latin typeface="굴림" pitchFamily="50" charset="-127"/>
                        <a:ea typeface="굴림" pitchFamily="50" charset="-127"/>
                      </a:endParaRPr>
                    </a:p>
                  </a:txBody>
                  <a:tcPr marT="49530" marB="495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extLst>
                  <a:ext uri="{0D108BD9-81ED-4DB2-BD59-A6C34878D82A}">
                    <a16:rowId xmlns:a16="http://schemas.microsoft.com/office/drawing/2014/main" val="10008"/>
                  </a:ext>
                </a:extLst>
              </a:tr>
              <a:tr h="281940">
                <a:tc>
                  <a:txBody>
                    <a:bodyPr/>
                    <a:lstStyle/>
                    <a:p>
                      <a:pPr marL="0" marR="0" lvl="0" indent="0" algn="ctr" defTabSz="914400" rtl="0" eaLnBrk="1" fontAlgn="base" latinLnBrk="1" hangingPunct="1">
                        <a:lnSpc>
                          <a:spcPct val="100000"/>
                        </a:lnSpc>
                        <a:spcBef>
                          <a:spcPct val="0"/>
                        </a:spcBef>
                        <a:spcAft>
                          <a:spcPct val="0"/>
                        </a:spcAft>
                        <a:buClrTx/>
                        <a:buSzTx/>
                        <a:buFontTx/>
                        <a:buNone/>
                        <a:tabLst/>
                      </a:pPr>
                      <a:r>
                        <a:rPr kumimoji="0" lang="en-US" altLang="ko-KR" sz="1200" b="1" i="0" u="none" strike="noStrike" cap="none" normalizeH="0" baseline="0" smtClean="0">
                          <a:ln>
                            <a:noFill/>
                          </a:ln>
                          <a:solidFill>
                            <a:schemeClr val="tx1"/>
                          </a:solidFill>
                          <a:effectLst/>
                          <a:latin typeface="굴림" pitchFamily="50" charset="-127"/>
                          <a:ea typeface="굴림" pitchFamily="50" charset="-127"/>
                        </a:rPr>
                        <a:t>59</a:t>
                      </a:r>
                      <a:endParaRPr kumimoji="0" lang="ko-KR" altLang="en-US" sz="1200" b="1" i="0" u="none" strike="noStrike" cap="none" normalizeH="0" baseline="0" smtClean="0">
                        <a:ln>
                          <a:noFill/>
                        </a:ln>
                        <a:solidFill>
                          <a:schemeClr val="tx1"/>
                        </a:solidFill>
                        <a:effectLst/>
                        <a:latin typeface="굴림" pitchFamily="50" charset="-127"/>
                        <a:ea typeface="굴림" pitchFamily="50" charset="-127"/>
                      </a:endParaRPr>
                    </a:p>
                  </a:txBody>
                  <a:tcPr marT="49530" marB="495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0"/>
                        </a:spcBef>
                        <a:spcAft>
                          <a:spcPct val="0"/>
                        </a:spcAft>
                        <a:buClrTx/>
                        <a:buSzTx/>
                        <a:buFontTx/>
                        <a:buNone/>
                        <a:tabLst/>
                      </a:pPr>
                      <a:endParaRPr kumimoji="0" lang="en-US" altLang="ko-KR" sz="1200" b="1" i="0" u="none" strike="noStrike" cap="none" normalizeH="0" baseline="0" smtClean="0">
                        <a:ln>
                          <a:noFill/>
                        </a:ln>
                        <a:solidFill>
                          <a:schemeClr val="tx1"/>
                        </a:solidFill>
                        <a:effectLst/>
                        <a:latin typeface="굴림" pitchFamily="50" charset="-127"/>
                        <a:ea typeface="굴림" pitchFamily="50" charset="-127"/>
                      </a:endParaRPr>
                    </a:p>
                  </a:txBody>
                  <a:tcPr marT="49530" marB="495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extLst>
                  <a:ext uri="{0D108BD9-81ED-4DB2-BD59-A6C34878D82A}">
                    <a16:rowId xmlns:a16="http://schemas.microsoft.com/office/drawing/2014/main" val="10009"/>
                  </a:ext>
                </a:extLst>
              </a:tr>
              <a:tr h="281940">
                <a:tc>
                  <a:txBody>
                    <a:bodyPr/>
                    <a:lstStyle/>
                    <a:p>
                      <a:pPr marL="0" marR="0" lvl="0" indent="0" algn="ctr" defTabSz="914400" rtl="0" eaLnBrk="1" fontAlgn="base" latinLnBrk="1" hangingPunct="1">
                        <a:lnSpc>
                          <a:spcPct val="100000"/>
                        </a:lnSpc>
                        <a:spcBef>
                          <a:spcPct val="0"/>
                        </a:spcBef>
                        <a:spcAft>
                          <a:spcPct val="0"/>
                        </a:spcAft>
                        <a:buClrTx/>
                        <a:buSzTx/>
                        <a:buFontTx/>
                        <a:buNone/>
                        <a:tabLst/>
                      </a:pPr>
                      <a:r>
                        <a:rPr kumimoji="0" lang="en-US" altLang="ko-KR" sz="1200" b="1" i="0" u="none" strike="noStrike" cap="none" normalizeH="0" baseline="0" smtClean="0">
                          <a:ln>
                            <a:noFill/>
                          </a:ln>
                          <a:solidFill>
                            <a:schemeClr val="tx1"/>
                          </a:solidFill>
                          <a:effectLst/>
                          <a:latin typeface="굴림" pitchFamily="50" charset="-127"/>
                          <a:ea typeface="굴림" pitchFamily="50" charset="-127"/>
                        </a:rPr>
                        <a:t>60</a:t>
                      </a:r>
                      <a:endParaRPr kumimoji="0" lang="ko-KR" altLang="en-US" sz="1200" b="1" i="0" u="none" strike="noStrike" cap="none" normalizeH="0" baseline="0" smtClean="0">
                        <a:ln>
                          <a:noFill/>
                        </a:ln>
                        <a:solidFill>
                          <a:schemeClr val="tx1"/>
                        </a:solidFill>
                        <a:effectLst/>
                        <a:latin typeface="굴림" pitchFamily="50" charset="-127"/>
                        <a:ea typeface="굴림" pitchFamily="50" charset="-127"/>
                      </a:endParaRPr>
                    </a:p>
                  </a:txBody>
                  <a:tcPr marT="49530" marB="495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0"/>
                        </a:spcBef>
                        <a:spcAft>
                          <a:spcPct val="0"/>
                        </a:spcAft>
                        <a:buClrTx/>
                        <a:buSzTx/>
                        <a:buFontTx/>
                        <a:buNone/>
                        <a:tabLst/>
                      </a:pPr>
                      <a:endParaRPr kumimoji="0" lang="en-US" altLang="ko-KR" sz="1200" b="1" i="0" u="none" strike="noStrike" cap="none" normalizeH="0" baseline="0" smtClean="0">
                        <a:ln>
                          <a:noFill/>
                        </a:ln>
                        <a:solidFill>
                          <a:schemeClr val="tx1"/>
                        </a:solidFill>
                        <a:effectLst/>
                        <a:latin typeface="굴림" pitchFamily="50" charset="-127"/>
                        <a:ea typeface="굴림" pitchFamily="50" charset="-127"/>
                      </a:endParaRPr>
                    </a:p>
                  </a:txBody>
                  <a:tcPr marT="49530" marB="495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extLst>
                  <a:ext uri="{0D108BD9-81ED-4DB2-BD59-A6C34878D82A}">
                    <a16:rowId xmlns:a16="http://schemas.microsoft.com/office/drawing/2014/main" val="10010"/>
                  </a:ext>
                </a:extLst>
              </a:tr>
            </a:tbl>
          </a:graphicData>
        </a:graphic>
      </p:graphicFrame>
    </p:spTree>
    <p:extLst>
      <p:ext uri="{BB962C8B-B14F-4D97-AF65-F5344CB8AC3E}">
        <p14:creationId xmlns:p14="http://schemas.microsoft.com/office/powerpoint/2010/main" val="1608069236"/>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5">
            <a:extLst>
              <a:ext uri="{FF2B5EF4-FFF2-40B4-BE49-F238E27FC236}">
                <a16:creationId xmlns:a16="http://schemas.microsoft.com/office/drawing/2014/main" id="{6E696459-DADF-4679-8D64-B9CD82B9992C}"/>
              </a:ext>
            </a:extLst>
          </p:cNvPr>
          <p:cNvSpPr>
            <a:spLocks noChangeArrowheads="1"/>
          </p:cNvSpPr>
          <p:nvPr/>
        </p:nvSpPr>
        <p:spPr bwMode="auto">
          <a:xfrm>
            <a:off x="3384550" y="776288"/>
            <a:ext cx="3214688" cy="885666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marL="457200" indent="-457200" eaLnBrk="0" hangingPunct="0">
              <a:spcBef>
                <a:spcPct val="20000"/>
              </a:spcBef>
              <a:buChar char="•"/>
              <a:defRPr kumimoji="1" sz="3200">
                <a:solidFill>
                  <a:schemeClr val="tx1"/>
                </a:solidFill>
                <a:latin typeface="굴림" panose="020B0600000101010101" pitchFamily="50" charset="-127"/>
                <a:ea typeface="굴림" panose="020B0600000101010101" pitchFamily="50" charset="-127"/>
              </a:defRPr>
            </a:lvl1pPr>
            <a:lvl2pPr marL="742950" indent="-285750" eaLnBrk="0" hangingPunct="0">
              <a:spcBef>
                <a:spcPct val="20000"/>
              </a:spcBef>
              <a:buChar char="–"/>
              <a:defRPr kumimoji="1" sz="2800">
                <a:solidFill>
                  <a:schemeClr val="tx1"/>
                </a:solidFill>
                <a:latin typeface="굴림" panose="020B0600000101010101" pitchFamily="50" charset="-127"/>
                <a:ea typeface="굴림" panose="020B0600000101010101" pitchFamily="50" charset="-127"/>
              </a:defRPr>
            </a:lvl2pPr>
            <a:lvl3pPr marL="1143000" indent="-228600" eaLnBrk="0" hangingPunct="0">
              <a:spcBef>
                <a:spcPct val="20000"/>
              </a:spcBef>
              <a:buChar char="•"/>
              <a:defRPr kumimoji="1" sz="2400">
                <a:solidFill>
                  <a:schemeClr val="tx1"/>
                </a:solidFill>
                <a:latin typeface="굴림" panose="020B0600000101010101" pitchFamily="50" charset="-127"/>
                <a:ea typeface="굴림" panose="020B0600000101010101" pitchFamily="50" charset="-127"/>
              </a:defRPr>
            </a:lvl3pPr>
            <a:lvl4pPr marL="1600200" indent="-228600" eaLnBrk="0" hangingPunct="0">
              <a:spcBef>
                <a:spcPct val="20000"/>
              </a:spcBef>
              <a:buChar char="–"/>
              <a:defRPr kumimoji="1" sz="2000">
                <a:solidFill>
                  <a:schemeClr val="tx1"/>
                </a:solidFill>
                <a:latin typeface="굴림" panose="020B0600000101010101" pitchFamily="50" charset="-127"/>
                <a:ea typeface="굴림" panose="020B0600000101010101" pitchFamily="50" charset="-127"/>
              </a:defRPr>
            </a:lvl4pPr>
            <a:lvl5pPr marL="2057400" indent="-228600" eaLnBrk="0" hangingPunct="0">
              <a:spcBef>
                <a:spcPct val="20000"/>
              </a:spcBef>
              <a:buChar char="»"/>
              <a:defRPr kumimoji="1" sz="2000">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20000"/>
              </a:spcBef>
              <a:spcAft>
                <a:spcPct val="0"/>
              </a:spcAft>
              <a:buChar char="»"/>
              <a:defRPr kumimoji="1" sz="2000">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20000"/>
              </a:spcBef>
              <a:spcAft>
                <a:spcPct val="0"/>
              </a:spcAft>
              <a:buChar char="»"/>
              <a:defRPr kumimoji="1" sz="2000">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20000"/>
              </a:spcBef>
              <a:spcAft>
                <a:spcPct val="0"/>
              </a:spcAft>
              <a:buChar char="»"/>
              <a:defRPr kumimoji="1" sz="2000">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20000"/>
              </a:spcBef>
              <a:spcAft>
                <a:spcPct val="0"/>
              </a:spcAft>
              <a:buChar char="»"/>
              <a:defRPr kumimoji="1" sz="2000">
                <a:solidFill>
                  <a:schemeClr val="tx1"/>
                </a:solidFill>
                <a:latin typeface="굴림" panose="020B0600000101010101" pitchFamily="50" charset="-127"/>
                <a:ea typeface="굴림" panose="020B0600000101010101" pitchFamily="50" charset="-127"/>
              </a:defRPr>
            </a:lvl9pPr>
          </a:lstStyle>
          <a:p>
            <a:pPr eaLnBrk="1" latinLnBrk="0" hangingPunct="1">
              <a:spcBef>
                <a:spcPct val="0"/>
              </a:spcBef>
              <a:buFontTx/>
              <a:buNone/>
            </a:pPr>
            <a:endParaRPr lang="ko-KR" altLang="en-US" sz="900">
              <a:latin typeface="돋움" panose="020B0600000101010101" pitchFamily="50" charset="-127"/>
              <a:ea typeface="돋움" panose="020B0600000101010101" pitchFamily="50" charset="-127"/>
            </a:endParaRPr>
          </a:p>
          <a:p>
            <a:pPr eaLnBrk="1" latinLnBrk="0" hangingPunct="1">
              <a:spcBef>
                <a:spcPct val="0"/>
              </a:spcBef>
              <a:buFontTx/>
              <a:buNone/>
            </a:pPr>
            <a:endParaRPr lang="ko-KR" altLang="en-US" sz="900">
              <a:latin typeface="돋움" panose="020B0600000101010101" pitchFamily="50" charset="-127"/>
              <a:ea typeface="돋움" panose="020B0600000101010101" pitchFamily="50" charset="-127"/>
            </a:endParaRPr>
          </a:p>
          <a:p>
            <a:pPr eaLnBrk="1" latinLnBrk="0" hangingPunct="1">
              <a:spcBef>
                <a:spcPct val="0"/>
              </a:spcBef>
              <a:buFontTx/>
              <a:buNone/>
            </a:pPr>
            <a:endParaRPr lang="ko-KR" altLang="en-US" sz="900">
              <a:latin typeface="돋움" panose="020B0600000101010101" pitchFamily="50" charset="-127"/>
              <a:ea typeface="돋움" panose="020B0600000101010101" pitchFamily="50" charset="-127"/>
            </a:endParaRPr>
          </a:p>
          <a:p>
            <a:pPr eaLnBrk="1" latinLnBrk="0" hangingPunct="1">
              <a:spcBef>
                <a:spcPct val="0"/>
              </a:spcBef>
              <a:buFontTx/>
              <a:buNone/>
            </a:pPr>
            <a:endParaRPr lang="ko-KR" altLang="en-US" sz="900">
              <a:latin typeface="돋움" panose="020B0600000101010101" pitchFamily="50" charset="-127"/>
              <a:ea typeface="돋움" panose="020B0600000101010101" pitchFamily="50" charset="-127"/>
            </a:endParaRPr>
          </a:p>
          <a:p>
            <a:pPr eaLnBrk="1" latinLnBrk="0" hangingPunct="1">
              <a:spcBef>
                <a:spcPct val="0"/>
              </a:spcBef>
              <a:buFontTx/>
              <a:buNone/>
            </a:pPr>
            <a:endParaRPr lang="en-US" altLang="ko-KR" sz="900">
              <a:latin typeface="돋움" panose="020B0600000101010101" pitchFamily="50" charset="-127"/>
              <a:ea typeface="돋움" panose="020B0600000101010101" pitchFamily="50" charset="-127"/>
            </a:endParaRPr>
          </a:p>
        </p:txBody>
      </p:sp>
      <p:sp>
        <p:nvSpPr>
          <p:cNvPr id="8195" name="Rectangle 5">
            <a:extLst>
              <a:ext uri="{FF2B5EF4-FFF2-40B4-BE49-F238E27FC236}">
                <a16:creationId xmlns:a16="http://schemas.microsoft.com/office/drawing/2014/main" id="{A4002CC8-BD7C-4070-B973-6DA495693ABF}"/>
              </a:ext>
            </a:extLst>
          </p:cNvPr>
          <p:cNvSpPr>
            <a:spLocks noChangeArrowheads="1"/>
          </p:cNvSpPr>
          <p:nvPr/>
        </p:nvSpPr>
        <p:spPr bwMode="auto">
          <a:xfrm>
            <a:off x="169863" y="776288"/>
            <a:ext cx="3214687" cy="885666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marL="457200" indent="-457200" eaLnBrk="0" hangingPunct="0">
              <a:spcBef>
                <a:spcPct val="20000"/>
              </a:spcBef>
              <a:buChar char="•"/>
              <a:defRPr kumimoji="1" sz="3200">
                <a:solidFill>
                  <a:schemeClr val="tx1"/>
                </a:solidFill>
                <a:latin typeface="굴림" panose="020B0600000101010101" pitchFamily="50" charset="-127"/>
                <a:ea typeface="굴림" panose="020B0600000101010101" pitchFamily="50" charset="-127"/>
              </a:defRPr>
            </a:lvl1pPr>
            <a:lvl2pPr marL="742950" indent="-285750" eaLnBrk="0" hangingPunct="0">
              <a:spcBef>
                <a:spcPct val="20000"/>
              </a:spcBef>
              <a:buChar char="–"/>
              <a:defRPr kumimoji="1" sz="2800">
                <a:solidFill>
                  <a:schemeClr val="tx1"/>
                </a:solidFill>
                <a:latin typeface="굴림" panose="020B0600000101010101" pitchFamily="50" charset="-127"/>
                <a:ea typeface="굴림" panose="020B0600000101010101" pitchFamily="50" charset="-127"/>
              </a:defRPr>
            </a:lvl2pPr>
            <a:lvl3pPr marL="1143000" indent="-228600" eaLnBrk="0" hangingPunct="0">
              <a:spcBef>
                <a:spcPct val="20000"/>
              </a:spcBef>
              <a:buChar char="•"/>
              <a:defRPr kumimoji="1" sz="2400">
                <a:solidFill>
                  <a:schemeClr val="tx1"/>
                </a:solidFill>
                <a:latin typeface="굴림" panose="020B0600000101010101" pitchFamily="50" charset="-127"/>
                <a:ea typeface="굴림" panose="020B0600000101010101" pitchFamily="50" charset="-127"/>
              </a:defRPr>
            </a:lvl3pPr>
            <a:lvl4pPr marL="1600200" indent="-228600" eaLnBrk="0" hangingPunct="0">
              <a:spcBef>
                <a:spcPct val="20000"/>
              </a:spcBef>
              <a:buChar char="–"/>
              <a:defRPr kumimoji="1" sz="2000">
                <a:solidFill>
                  <a:schemeClr val="tx1"/>
                </a:solidFill>
                <a:latin typeface="굴림" panose="020B0600000101010101" pitchFamily="50" charset="-127"/>
                <a:ea typeface="굴림" panose="020B0600000101010101" pitchFamily="50" charset="-127"/>
              </a:defRPr>
            </a:lvl4pPr>
            <a:lvl5pPr marL="2057400" indent="-228600" eaLnBrk="0" hangingPunct="0">
              <a:spcBef>
                <a:spcPct val="20000"/>
              </a:spcBef>
              <a:buChar char="»"/>
              <a:defRPr kumimoji="1" sz="2000">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20000"/>
              </a:spcBef>
              <a:spcAft>
                <a:spcPct val="0"/>
              </a:spcAft>
              <a:buChar char="»"/>
              <a:defRPr kumimoji="1" sz="2000">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20000"/>
              </a:spcBef>
              <a:spcAft>
                <a:spcPct val="0"/>
              </a:spcAft>
              <a:buChar char="»"/>
              <a:defRPr kumimoji="1" sz="2000">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20000"/>
              </a:spcBef>
              <a:spcAft>
                <a:spcPct val="0"/>
              </a:spcAft>
              <a:buChar char="»"/>
              <a:defRPr kumimoji="1" sz="2000">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20000"/>
              </a:spcBef>
              <a:spcAft>
                <a:spcPct val="0"/>
              </a:spcAft>
              <a:buChar char="»"/>
              <a:defRPr kumimoji="1" sz="2000">
                <a:solidFill>
                  <a:schemeClr val="tx1"/>
                </a:solidFill>
                <a:latin typeface="굴림" panose="020B0600000101010101" pitchFamily="50" charset="-127"/>
                <a:ea typeface="굴림" panose="020B0600000101010101" pitchFamily="50" charset="-127"/>
              </a:defRPr>
            </a:lvl9pPr>
          </a:lstStyle>
          <a:p>
            <a:pPr eaLnBrk="1" latinLnBrk="0" hangingPunct="1">
              <a:spcBef>
                <a:spcPct val="0"/>
              </a:spcBef>
              <a:buFontTx/>
              <a:buNone/>
            </a:pPr>
            <a:endParaRPr lang="ko-KR" altLang="en-US" sz="900">
              <a:latin typeface="돋움" panose="020B0600000101010101" pitchFamily="50" charset="-127"/>
              <a:ea typeface="돋움" panose="020B0600000101010101" pitchFamily="50" charset="-127"/>
            </a:endParaRPr>
          </a:p>
          <a:p>
            <a:pPr eaLnBrk="1" latinLnBrk="0" hangingPunct="1">
              <a:spcBef>
                <a:spcPct val="0"/>
              </a:spcBef>
              <a:buFontTx/>
              <a:buNone/>
            </a:pPr>
            <a:endParaRPr lang="ko-KR" altLang="en-US" sz="900">
              <a:latin typeface="돋움" panose="020B0600000101010101" pitchFamily="50" charset="-127"/>
              <a:ea typeface="돋움" panose="020B0600000101010101" pitchFamily="50" charset="-127"/>
            </a:endParaRPr>
          </a:p>
          <a:p>
            <a:pPr eaLnBrk="1" latinLnBrk="0" hangingPunct="1">
              <a:spcBef>
                <a:spcPct val="0"/>
              </a:spcBef>
              <a:buFontTx/>
              <a:buNone/>
            </a:pPr>
            <a:endParaRPr lang="ko-KR" altLang="en-US" sz="900">
              <a:latin typeface="돋움" panose="020B0600000101010101" pitchFamily="50" charset="-127"/>
              <a:ea typeface="돋움" panose="020B0600000101010101" pitchFamily="50" charset="-127"/>
            </a:endParaRPr>
          </a:p>
          <a:p>
            <a:pPr eaLnBrk="1" latinLnBrk="0" hangingPunct="1">
              <a:spcBef>
                <a:spcPct val="0"/>
              </a:spcBef>
              <a:buFontTx/>
              <a:buNone/>
            </a:pPr>
            <a:endParaRPr lang="ko-KR" altLang="en-US" sz="900">
              <a:latin typeface="돋움" panose="020B0600000101010101" pitchFamily="50" charset="-127"/>
              <a:ea typeface="돋움" panose="020B0600000101010101" pitchFamily="50" charset="-127"/>
            </a:endParaRPr>
          </a:p>
          <a:p>
            <a:pPr eaLnBrk="1" latinLnBrk="0" hangingPunct="1">
              <a:spcBef>
                <a:spcPct val="0"/>
              </a:spcBef>
              <a:buFontTx/>
              <a:buNone/>
            </a:pPr>
            <a:endParaRPr lang="en-US" altLang="ko-KR" sz="900">
              <a:latin typeface="돋움" panose="020B0600000101010101" pitchFamily="50" charset="-127"/>
              <a:ea typeface="돋움" panose="020B0600000101010101" pitchFamily="50" charset="-127"/>
            </a:endParaRPr>
          </a:p>
        </p:txBody>
      </p:sp>
      <p:sp>
        <p:nvSpPr>
          <p:cNvPr id="8196" name="직사각형 1">
            <a:extLst>
              <a:ext uri="{FF2B5EF4-FFF2-40B4-BE49-F238E27FC236}">
                <a16:creationId xmlns:a16="http://schemas.microsoft.com/office/drawing/2014/main" id="{891BBDFA-8A36-4BCC-8EDA-DD47637D6DD4}"/>
              </a:ext>
            </a:extLst>
          </p:cNvPr>
          <p:cNvSpPr>
            <a:spLocks noChangeArrowheads="1"/>
          </p:cNvSpPr>
          <p:nvPr/>
        </p:nvSpPr>
        <p:spPr bwMode="auto">
          <a:xfrm>
            <a:off x="188913" y="776288"/>
            <a:ext cx="3195637" cy="90947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spcBef>
                <a:spcPct val="20000"/>
              </a:spcBef>
              <a:buChar char="•"/>
              <a:defRPr kumimoji="1" sz="3200">
                <a:solidFill>
                  <a:schemeClr val="tx1"/>
                </a:solidFill>
                <a:latin typeface="굴림" panose="020B0600000101010101" pitchFamily="50" charset="-127"/>
                <a:ea typeface="굴림" panose="020B0600000101010101" pitchFamily="50" charset="-127"/>
              </a:defRPr>
            </a:lvl1pPr>
            <a:lvl2pPr marL="742950" indent="-285750" eaLnBrk="0" hangingPunct="0">
              <a:spcBef>
                <a:spcPct val="20000"/>
              </a:spcBef>
              <a:buChar char="–"/>
              <a:defRPr kumimoji="1" sz="2800">
                <a:solidFill>
                  <a:schemeClr val="tx1"/>
                </a:solidFill>
                <a:latin typeface="굴림" panose="020B0600000101010101" pitchFamily="50" charset="-127"/>
                <a:ea typeface="굴림" panose="020B0600000101010101" pitchFamily="50" charset="-127"/>
              </a:defRPr>
            </a:lvl2pPr>
            <a:lvl3pPr marL="1143000" indent="-228600" eaLnBrk="0" hangingPunct="0">
              <a:spcBef>
                <a:spcPct val="20000"/>
              </a:spcBef>
              <a:buChar char="•"/>
              <a:defRPr kumimoji="1" sz="2400">
                <a:solidFill>
                  <a:schemeClr val="tx1"/>
                </a:solidFill>
                <a:latin typeface="굴림" panose="020B0600000101010101" pitchFamily="50" charset="-127"/>
                <a:ea typeface="굴림" panose="020B0600000101010101" pitchFamily="50" charset="-127"/>
              </a:defRPr>
            </a:lvl3pPr>
            <a:lvl4pPr marL="1600200" indent="-228600" eaLnBrk="0" hangingPunct="0">
              <a:spcBef>
                <a:spcPct val="20000"/>
              </a:spcBef>
              <a:buChar char="–"/>
              <a:defRPr kumimoji="1" sz="2000">
                <a:solidFill>
                  <a:schemeClr val="tx1"/>
                </a:solidFill>
                <a:latin typeface="굴림" panose="020B0600000101010101" pitchFamily="50" charset="-127"/>
                <a:ea typeface="굴림" panose="020B0600000101010101" pitchFamily="50" charset="-127"/>
              </a:defRPr>
            </a:lvl4pPr>
            <a:lvl5pPr marL="2057400" indent="-228600" eaLnBrk="0" hangingPunct="0">
              <a:spcBef>
                <a:spcPct val="20000"/>
              </a:spcBef>
              <a:buChar char="»"/>
              <a:defRPr kumimoji="1" sz="2000">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20000"/>
              </a:spcBef>
              <a:spcAft>
                <a:spcPct val="0"/>
              </a:spcAft>
              <a:buChar char="»"/>
              <a:defRPr kumimoji="1" sz="2000">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20000"/>
              </a:spcBef>
              <a:spcAft>
                <a:spcPct val="0"/>
              </a:spcAft>
              <a:buChar char="»"/>
              <a:defRPr kumimoji="1" sz="2000">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20000"/>
              </a:spcBef>
              <a:spcAft>
                <a:spcPct val="0"/>
              </a:spcAft>
              <a:buChar char="»"/>
              <a:defRPr kumimoji="1" sz="2000">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20000"/>
              </a:spcBef>
              <a:spcAft>
                <a:spcPct val="0"/>
              </a:spcAft>
              <a:buChar char="»"/>
              <a:defRPr kumimoji="1" sz="2000">
                <a:solidFill>
                  <a:schemeClr val="tx1"/>
                </a:solidFill>
                <a:latin typeface="굴림" panose="020B0600000101010101" pitchFamily="50" charset="-127"/>
                <a:ea typeface="굴림" panose="020B0600000101010101" pitchFamily="50" charset="-127"/>
              </a:defRPr>
            </a:lvl9pPr>
          </a:lstStyle>
          <a:p>
            <a:pPr marL="198000" indent="-198000" eaLnBrk="1" latinLnBrk="0" hangingPunct="1">
              <a:spcBef>
                <a:spcPct val="0"/>
              </a:spcBef>
              <a:buFontTx/>
              <a:buNone/>
            </a:pPr>
            <a:r>
              <a:rPr lang="vi-VN" sz="900" dirty="0">
                <a:latin typeface="Arial" panose="020B0600000101010101" pitchFamily="50" charset="-127"/>
                <a:ea typeface="돋움" panose="020B0600000101010101" pitchFamily="50" charset="-127"/>
              </a:rPr>
              <a:t>61. Ký hiệu nào không đúng với tiêu chuẩn công nghiệp ở mỗi quốc gia?</a:t>
            </a:r>
          </a:p>
          <a:p>
            <a:pPr eaLnBrk="1" latinLnBrk="0" hangingPunct="1">
              <a:spcBef>
                <a:spcPct val="0"/>
              </a:spcBef>
              <a:buFontTx/>
              <a:buNone/>
            </a:pPr>
            <a:endParaRPr lang="en-US" altLang="ko-KR" sz="900" dirty="0">
              <a:latin typeface="돋움" panose="020B0600000101010101" pitchFamily="50" charset="-127"/>
              <a:ea typeface="돋움" panose="020B0600000101010101" pitchFamily="50" charset="-127"/>
            </a:endParaRPr>
          </a:p>
          <a:p>
            <a:pPr eaLnBrk="1" latinLnBrk="0" hangingPunct="1">
              <a:spcBef>
                <a:spcPct val="0"/>
              </a:spcBef>
              <a:buFontTx/>
              <a:buNone/>
            </a:pPr>
            <a:r>
              <a:rPr lang="vi-VN" sz="900" dirty="0">
                <a:latin typeface="Arial" panose="020B0600000101010101" pitchFamily="50" charset="-127"/>
                <a:ea typeface="돋움" panose="020B0600000101010101" pitchFamily="50" charset="-127"/>
              </a:rPr>
              <a:t>① Anh - BM</a:t>
            </a:r>
          </a:p>
          <a:p>
            <a:pPr eaLnBrk="1" latinLnBrk="0" hangingPunct="1">
              <a:spcBef>
                <a:spcPct val="0"/>
              </a:spcBef>
              <a:buFontTx/>
              <a:buNone/>
            </a:pPr>
            <a:r>
              <a:rPr lang="vi-VN" sz="900" dirty="0">
                <a:latin typeface="Arial" panose="020B0600000101010101" pitchFamily="50" charset="-127"/>
                <a:ea typeface="돋움" panose="020B0600000101010101" pitchFamily="50" charset="-127"/>
              </a:rPr>
              <a:t>② Đức - DIN</a:t>
            </a:r>
          </a:p>
          <a:p>
            <a:pPr eaLnBrk="1" latinLnBrk="0" hangingPunct="1">
              <a:spcBef>
                <a:spcPct val="0"/>
              </a:spcBef>
              <a:buFontTx/>
              <a:buNone/>
            </a:pPr>
            <a:r>
              <a:rPr lang="vi-VN" sz="900" dirty="0">
                <a:latin typeface="Arial" panose="020B0600000101010101" pitchFamily="50" charset="-127"/>
                <a:ea typeface="돋움" panose="020B0600000101010101" pitchFamily="50" charset="-127"/>
              </a:rPr>
              <a:t>③ Thụy Sĩ - VSM</a:t>
            </a:r>
          </a:p>
          <a:p>
            <a:pPr eaLnBrk="1" latinLnBrk="0" hangingPunct="1">
              <a:spcBef>
                <a:spcPct val="0"/>
              </a:spcBef>
              <a:buFontTx/>
              <a:buNone/>
            </a:pPr>
            <a:r>
              <a:rPr lang="vi-VN" sz="900" dirty="0">
                <a:latin typeface="Arial" panose="020B0600000101010101" pitchFamily="50" charset="-127"/>
                <a:ea typeface="돋움" panose="020B0600000101010101" pitchFamily="50" charset="-127"/>
              </a:rPr>
              <a:t>④ Hoa Kỳ – ANSI</a:t>
            </a:r>
          </a:p>
          <a:p>
            <a:pPr eaLnBrk="1" latinLnBrk="0" hangingPunct="1">
              <a:spcBef>
                <a:spcPct val="0"/>
              </a:spcBef>
              <a:buFontTx/>
              <a:buNone/>
            </a:pPr>
            <a:r>
              <a:rPr lang="vi-VN" sz="900" dirty="0">
                <a:latin typeface="Arial" panose="020B0600000101010101" pitchFamily="50" charset="-127"/>
                <a:ea typeface="돋움" panose="020B0600000101010101" pitchFamily="50" charset="-127"/>
              </a:rPr>
              <a:t> </a:t>
            </a:r>
          </a:p>
          <a:p>
            <a:pPr eaLnBrk="1" latinLnBrk="0" hangingPunct="1">
              <a:spcBef>
                <a:spcPct val="0"/>
              </a:spcBef>
              <a:buFontTx/>
              <a:buNone/>
            </a:pPr>
            <a:endParaRPr lang="en-US" altLang="ko-KR" sz="900" dirty="0">
              <a:latin typeface="돋움" panose="020B0600000101010101" pitchFamily="50" charset="-127"/>
              <a:ea typeface="돋움" panose="020B0600000101010101" pitchFamily="50" charset="-127"/>
            </a:endParaRPr>
          </a:p>
          <a:p>
            <a:pPr eaLnBrk="1" latinLnBrk="0" hangingPunct="1">
              <a:spcBef>
                <a:spcPct val="0"/>
              </a:spcBef>
              <a:buFontTx/>
              <a:buNone/>
            </a:pPr>
            <a:r>
              <a:rPr lang="vi-VN" sz="900" dirty="0">
                <a:latin typeface="Arial" panose="020B0600000101010101" pitchFamily="50" charset="-127"/>
                <a:ea typeface="돋움" panose="020B0600000101010101" pitchFamily="50" charset="-127"/>
              </a:rPr>
              <a:t>62. Giải thích nào không đúng về động cơ trục chính?</a:t>
            </a:r>
          </a:p>
          <a:p>
            <a:pPr eaLnBrk="1" latinLnBrk="0" hangingPunct="1">
              <a:spcBef>
                <a:spcPct val="0"/>
              </a:spcBef>
              <a:buFontTx/>
              <a:buNone/>
            </a:pPr>
            <a:endParaRPr lang="en-US" altLang="ko-KR" sz="900" b="1" dirty="0">
              <a:latin typeface="돋움" panose="020B0600000101010101" pitchFamily="50" charset="-127"/>
              <a:ea typeface="돋움" panose="020B0600000101010101" pitchFamily="50" charset="-127"/>
            </a:endParaRPr>
          </a:p>
          <a:p>
            <a:pPr eaLnBrk="1" latinLnBrk="0" hangingPunct="1">
              <a:spcBef>
                <a:spcPct val="0"/>
              </a:spcBef>
              <a:buFontTx/>
              <a:buNone/>
            </a:pPr>
            <a:r>
              <a:rPr lang="vi-VN" sz="900" dirty="0">
                <a:latin typeface="Arial" panose="020B0600000101010101" pitchFamily="50" charset="-127"/>
                <a:ea typeface="돋움" panose="020B0600000101010101" pitchFamily="50" charset="-127"/>
              </a:rPr>
              <a:t>①</a:t>
            </a:r>
            <a:r>
              <a:rPr lang="vi-VN" sz="900" b="1" dirty="0">
                <a:latin typeface="Arial" panose="020B0600000101010101" pitchFamily="50" charset="-127"/>
                <a:ea typeface="돋움" panose="020B0600000101010101" pitchFamily="50" charset="-127"/>
              </a:rPr>
              <a:t> </a:t>
            </a:r>
            <a:r>
              <a:rPr lang="vi-VN" sz="900" dirty="0">
                <a:latin typeface="Arial" panose="020B0600000101010101" pitchFamily="50" charset="-127"/>
                <a:ea typeface="돋움" panose="020B0600000101010101" pitchFamily="50" charset="-127"/>
              </a:rPr>
              <a:t>Trục có đường kính lớn và trục dài</a:t>
            </a:r>
          </a:p>
          <a:p>
            <a:pPr eaLnBrk="1" latinLnBrk="0" hangingPunct="1">
              <a:spcBef>
                <a:spcPct val="0"/>
              </a:spcBef>
              <a:buFontTx/>
              <a:buNone/>
            </a:pPr>
            <a:r>
              <a:rPr lang="vi-VN" sz="900" dirty="0">
                <a:latin typeface="Arial" panose="020B0600000101010101" pitchFamily="50" charset="-127"/>
                <a:ea typeface="돋움" panose="020B0600000101010101" pitchFamily="50" charset="-127"/>
              </a:rPr>
              <a:t>② Xoay với tốc độ cao 10.000 RPM.</a:t>
            </a:r>
          </a:p>
          <a:p>
            <a:pPr eaLnBrk="1" latinLnBrk="0" hangingPunct="1">
              <a:spcBef>
                <a:spcPct val="0"/>
              </a:spcBef>
              <a:buFontTx/>
              <a:buNone/>
            </a:pPr>
            <a:r>
              <a:rPr lang="vi-VN" sz="900" dirty="0">
                <a:latin typeface="Arial" panose="020B0600000101010101" pitchFamily="50" charset="-127"/>
                <a:ea typeface="돋움" panose="020B0600000101010101" pitchFamily="50" charset="-127"/>
              </a:rPr>
              <a:t>③ Bị xoắn và uốn đồng thời. </a:t>
            </a:r>
          </a:p>
          <a:p>
            <a:pPr eaLnBrk="1" latinLnBrk="0" hangingPunct="1">
              <a:spcBef>
                <a:spcPct val="0"/>
              </a:spcBef>
              <a:buFontTx/>
              <a:buNone/>
            </a:pPr>
            <a:r>
              <a:rPr lang="vi-VN" sz="900" dirty="0">
                <a:latin typeface="Arial" panose="020B0600000101010101" pitchFamily="50" charset="-127"/>
                <a:ea typeface="돋움" panose="020B0600000101010101" pitchFamily="50" charset="-127"/>
              </a:rPr>
              <a:t>④ Số lượng biến dạng phải cực nhỏ.</a:t>
            </a:r>
          </a:p>
          <a:p>
            <a:pPr eaLnBrk="1" latinLnBrk="0" hangingPunct="1">
              <a:spcBef>
                <a:spcPct val="0"/>
              </a:spcBef>
              <a:buFontTx/>
              <a:buNone/>
            </a:pPr>
            <a:endParaRPr lang="en-US" altLang="ko-KR" sz="900" dirty="0">
              <a:latin typeface="돋움" panose="020B0600000101010101" pitchFamily="50" charset="-127"/>
              <a:ea typeface="돋움" panose="020B0600000101010101" pitchFamily="50" charset="-127"/>
            </a:endParaRPr>
          </a:p>
          <a:p>
            <a:pPr eaLnBrk="1" latinLnBrk="0" hangingPunct="1">
              <a:spcBef>
                <a:spcPct val="0"/>
              </a:spcBef>
              <a:buFontTx/>
              <a:buNone/>
            </a:pPr>
            <a:endParaRPr lang="en-US" altLang="ko-KR" sz="900" dirty="0">
              <a:latin typeface="돋움" panose="020B0600000101010101" pitchFamily="50" charset="-127"/>
              <a:ea typeface="돋움" panose="020B0600000101010101" pitchFamily="50" charset="-127"/>
            </a:endParaRPr>
          </a:p>
          <a:p>
            <a:pPr marL="198000" indent="-198000" eaLnBrk="1" latinLnBrk="0" hangingPunct="1">
              <a:spcBef>
                <a:spcPct val="0"/>
              </a:spcBef>
              <a:buFontTx/>
              <a:buNone/>
            </a:pPr>
            <a:r>
              <a:rPr lang="vi-VN" sz="900" dirty="0">
                <a:latin typeface="Arial" panose="020B0600000101010101" pitchFamily="50" charset="-127"/>
                <a:ea typeface="돋움" panose="020B0600000101010101" pitchFamily="50" charset="-127"/>
              </a:rPr>
              <a:t>63. Đáp án nào không đúng trong phân loại theo mục đích sử dụng của trục?</a:t>
            </a:r>
          </a:p>
          <a:p>
            <a:pPr eaLnBrk="1" latinLnBrk="0" hangingPunct="1">
              <a:spcBef>
                <a:spcPct val="0"/>
              </a:spcBef>
              <a:buFontTx/>
              <a:buNone/>
            </a:pPr>
            <a:endParaRPr lang="en-US" altLang="ko-KR" sz="900" dirty="0">
              <a:latin typeface="돋움" panose="020B0600000101010101" pitchFamily="50" charset="-127"/>
              <a:ea typeface="돋움" panose="020B0600000101010101" pitchFamily="50" charset="-127"/>
            </a:endParaRPr>
          </a:p>
          <a:p>
            <a:pPr eaLnBrk="1" latinLnBrk="0" hangingPunct="1">
              <a:spcBef>
                <a:spcPct val="0"/>
              </a:spcBef>
              <a:buFontTx/>
              <a:buNone/>
            </a:pPr>
            <a:r>
              <a:rPr lang="vi-VN" sz="900" dirty="0">
                <a:latin typeface="Arial" panose="020B0600000101010101" pitchFamily="50" charset="-127"/>
                <a:ea typeface="돋움" panose="020B0600000101010101" pitchFamily="50" charset="-127"/>
              </a:rPr>
              <a:t>① Trục xe</a:t>
            </a:r>
          </a:p>
          <a:p>
            <a:pPr eaLnBrk="1" latinLnBrk="0" hangingPunct="1">
              <a:spcBef>
                <a:spcPct val="0"/>
              </a:spcBef>
              <a:buFontTx/>
              <a:buNone/>
            </a:pPr>
            <a:r>
              <a:rPr lang="vi-VN" sz="900" dirty="0">
                <a:latin typeface="Arial" panose="020B0600000101010101" pitchFamily="50" charset="-127"/>
                <a:ea typeface="돋움" panose="020B0600000101010101" pitchFamily="50" charset="-127"/>
              </a:rPr>
              <a:t>② Trục truyền</a:t>
            </a:r>
          </a:p>
          <a:p>
            <a:pPr eaLnBrk="1" latinLnBrk="0" hangingPunct="1">
              <a:spcBef>
                <a:spcPct val="0"/>
              </a:spcBef>
              <a:buFontTx/>
              <a:buNone/>
            </a:pPr>
            <a:r>
              <a:rPr lang="vi-VN" sz="900" dirty="0">
                <a:latin typeface="Arial" panose="020B0600000101010101" pitchFamily="50" charset="-127"/>
                <a:ea typeface="돋움" panose="020B0600000101010101" pitchFamily="50" charset="-127"/>
              </a:rPr>
              <a:t>③ Trục khuỷu</a:t>
            </a:r>
          </a:p>
          <a:p>
            <a:pPr eaLnBrk="1" latinLnBrk="0" hangingPunct="1">
              <a:spcBef>
                <a:spcPct val="0"/>
              </a:spcBef>
              <a:buFontTx/>
              <a:buNone/>
            </a:pPr>
            <a:r>
              <a:rPr lang="vi-VN" sz="900" dirty="0">
                <a:latin typeface="Arial" panose="020B0600000101010101" pitchFamily="50" charset="-127"/>
                <a:ea typeface="돋움" panose="020B0600000101010101" pitchFamily="50" charset="-127"/>
              </a:rPr>
              <a:t>④ Cổ trục</a:t>
            </a:r>
          </a:p>
          <a:p>
            <a:pPr eaLnBrk="1" latinLnBrk="0" hangingPunct="1">
              <a:spcBef>
                <a:spcPct val="0"/>
              </a:spcBef>
              <a:buFontTx/>
              <a:buNone/>
            </a:pPr>
            <a:endParaRPr lang="en-US" altLang="ko-KR" sz="900" dirty="0">
              <a:latin typeface="돋움" panose="020B0600000101010101" pitchFamily="50" charset="-127"/>
              <a:ea typeface="돋움" panose="020B0600000101010101" pitchFamily="50" charset="-127"/>
            </a:endParaRPr>
          </a:p>
          <a:p>
            <a:pPr eaLnBrk="1" latinLnBrk="0" hangingPunct="1">
              <a:spcBef>
                <a:spcPct val="0"/>
              </a:spcBef>
              <a:buFontTx/>
              <a:buNone/>
            </a:pPr>
            <a:endParaRPr lang="en-US" altLang="ko-KR" sz="900" dirty="0">
              <a:latin typeface="돋움" panose="020B0600000101010101" pitchFamily="50" charset="-127"/>
              <a:ea typeface="돋움" panose="020B0600000101010101" pitchFamily="50" charset="-127"/>
            </a:endParaRPr>
          </a:p>
          <a:p>
            <a:pPr marL="198000" indent="-198000" eaLnBrk="1" latinLnBrk="0" hangingPunct="1">
              <a:spcBef>
                <a:spcPct val="0"/>
              </a:spcBef>
              <a:buFontTx/>
              <a:buNone/>
            </a:pPr>
            <a:r>
              <a:rPr lang="vi-VN" sz="900" dirty="0">
                <a:latin typeface="Arial" panose="020B0600000101010101" pitchFamily="50" charset="-127"/>
                <a:ea typeface="돋움" panose="020B0600000101010101" pitchFamily="50" charset="-127"/>
              </a:rPr>
              <a:t>64. Giải thích nào không đúng về các hạng mục cần lưu ý khi sử dụng trục?</a:t>
            </a:r>
          </a:p>
          <a:p>
            <a:pPr eaLnBrk="1" latinLnBrk="0" hangingPunct="1">
              <a:spcBef>
                <a:spcPct val="0"/>
              </a:spcBef>
              <a:buFontTx/>
              <a:buNone/>
            </a:pPr>
            <a:endParaRPr lang="en-US" altLang="ko-KR" sz="900" dirty="0">
              <a:latin typeface="돋움" panose="020B0600000101010101" pitchFamily="50" charset="-127"/>
              <a:ea typeface="돋움" panose="020B0600000101010101" pitchFamily="50" charset="-127"/>
            </a:endParaRPr>
          </a:p>
          <a:p>
            <a:pPr eaLnBrk="1" latinLnBrk="0" hangingPunct="1">
              <a:spcBef>
                <a:spcPct val="0"/>
              </a:spcBef>
              <a:buFontTx/>
              <a:buNone/>
            </a:pPr>
            <a:r>
              <a:rPr lang="vi-VN" sz="900" dirty="0">
                <a:latin typeface="Arial" panose="020B0600000101010101" pitchFamily="50" charset="-127"/>
                <a:ea typeface="돋움" panose="020B0600000101010101" pitchFamily="50" charset="-127"/>
              </a:rPr>
              <a:t>① Tránh tải trọng ngang quá mức.</a:t>
            </a:r>
          </a:p>
          <a:p>
            <a:pPr eaLnBrk="1" latinLnBrk="0" hangingPunct="1">
              <a:spcBef>
                <a:spcPct val="0"/>
              </a:spcBef>
              <a:buFontTx/>
              <a:buNone/>
            </a:pPr>
            <a:r>
              <a:rPr lang="vi-VN" sz="900" dirty="0">
                <a:latin typeface="Arial" panose="020B0600000101010101" pitchFamily="50" charset="-127"/>
                <a:ea typeface="돋움" panose="020B0600000101010101" pitchFamily="50" charset="-127"/>
              </a:rPr>
              <a:t>② Không bảo quản ở nơi có sự thay đổi về nhiệt độ.</a:t>
            </a:r>
          </a:p>
          <a:p>
            <a:pPr eaLnBrk="1" latinLnBrk="0" hangingPunct="1">
              <a:spcBef>
                <a:spcPct val="0"/>
              </a:spcBef>
              <a:buFontTx/>
              <a:buNone/>
            </a:pPr>
            <a:r>
              <a:rPr lang="vi-VN" sz="900" dirty="0">
                <a:latin typeface="Arial" panose="020B0600000101010101" pitchFamily="50" charset="-127"/>
                <a:ea typeface="돋움" panose="020B0600000101010101" pitchFamily="50" charset="-127"/>
              </a:rPr>
              <a:t>③ Khi bảo quản chỉ cần chú ý tới phần journal bị đâm.</a:t>
            </a:r>
          </a:p>
          <a:p>
            <a:pPr eaLnBrk="1" latinLnBrk="0" hangingPunct="1">
              <a:spcBef>
                <a:spcPct val="0"/>
              </a:spcBef>
              <a:buFontTx/>
              <a:buNone/>
            </a:pPr>
            <a:r>
              <a:rPr lang="vi-VN" sz="900" dirty="0">
                <a:latin typeface="Arial" panose="020B0600000101010101" pitchFamily="50" charset="-127"/>
                <a:ea typeface="돋움" panose="020B0600000101010101" pitchFamily="50" charset="-127"/>
              </a:rPr>
              <a:t>④ Không để tiếp xúc với khí ga.</a:t>
            </a:r>
          </a:p>
          <a:p>
            <a:pPr eaLnBrk="1" latinLnBrk="0" hangingPunct="1">
              <a:spcBef>
                <a:spcPct val="0"/>
              </a:spcBef>
              <a:buFontTx/>
              <a:buNone/>
            </a:pPr>
            <a:endParaRPr lang="en-US" altLang="ko-KR" sz="900" dirty="0">
              <a:latin typeface="돋움" panose="020B0600000101010101" pitchFamily="50" charset="-127"/>
              <a:ea typeface="돋움" panose="020B0600000101010101" pitchFamily="50" charset="-127"/>
            </a:endParaRPr>
          </a:p>
          <a:p>
            <a:pPr eaLnBrk="1" latinLnBrk="0" hangingPunct="1">
              <a:spcBef>
                <a:spcPct val="0"/>
              </a:spcBef>
              <a:buFontTx/>
              <a:buNone/>
            </a:pPr>
            <a:endParaRPr lang="ko-KR" altLang="en-US" sz="900" dirty="0">
              <a:latin typeface="돋움" panose="020B0600000101010101" pitchFamily="50" charset="-127"/>
              <a:ea typeface="돋움" panose="020B0600000101010101" pitchFamily="50" charset="-127"/>
            </a:endParaRPr>
          </a:p>
          <a:p>
            <a:pPr marL="198000" indent="-198000" eaLnBrk="1" latinLnBrk="0" hangingPunct="1">
              <a:spcBef>
                <a:spcPct val="0"/>
              </a:spcBef>
              <a:buFontTx/>
              <a:buNone/>
            </a:pPr>
            <a:r>
              <a:rPr lang="vi-VN" sz="900" dirty="0">
                <a:latin typeface="Arial" panose="020B0600000101010101" pitchFamily="50" charset="-127"/>
                <a:ea typeface="돋움" panose="020B0600000101010101" pitchFamily="50" charset="-127"/>
              </a:rPr>
              <a:t>65. Khớp nối nào không được sử dụng khi đường trục nằm trên cùng một đường?</a:t>
            </a:r>
          </a:p>
          <a:p>
            <a:pPr eaLnBrk="1" latinLnBrk="0" hangingPunct="1">
              <a:spcBef>
                <a:spcPct val="0"/>
              </a:spcBef>
              <a:buFontTx/>
              <a:buNone/>
            </a:pPr>
            <a:endParaRPr lang="en-US" altLang="ko-KR" sz="900" dirty="0">
              <a:latin typeface="돋움" panose="020B0600000101010101" pitchFamily="50" charset="-127"/>
              <a:ea typeface="돋움" panose="020B0600000101010101" pitchFamily="50" charset="-127"/>
            </a:endParaRPr>
          </a:p>
          <a:p>
            <a:pPr marL="1440000" indent="-1440000" eaLnBrk="1" latinLnBrk="0" hangingPunct="1">
              <a:spcBef>
                <a:spcPct val="0"/>
              </a:spcBef>
              <a:buFontTx/>
              <a:buNone/>
            </a:pPr>
            <a:r>
              <a:rPr lang="vi-VN" sz="900" dirty="0">
                <a:latin typeface="Arial" panose="020B0600000101010101" pitchFamily="50" charset="-127"/>
                <a:ea typeface="돋움" panose="020B0600000101010101" pitchFamily="50" charset="-127"/>
              </a:rPr>
              <a:t>①</a:t>
            </a:r>
            <a:r>
              <a:rPr lang="vi-VN" sz="900" b="1" dirty="0">
                <a:latin typeface="Arial" panose="020B0600000101010101" pitchFamily="50" charset="-127"/>
                <a:ea typeface="돋움" panose="020B0600000101010101" pitchFamily="50" charset="-127"/>
              </a:rPr>
              <a:t> </a:t>
            </a:r>
            <a:r>
              <a:rPr lang="vi-VN" sz="900" dirty="0">
                <a:latin typeface="Arial" panose="020B0600000101010101" pitchFamily="50" charset="-127"/>
                <a:ea typeface="돋움" panose="020B0600000101010101" pitchFamily="50" charset="-127"/>
              </a:rPr>
              <a:t>Khớp nối ống</a:t>
            </a:r>
            <a:r>
              <a:rPr lang="en-US" sz="900" dirty="0">
                <a:latin typeface="Arial" panose="020B0600000101010101" pitchFamily="50" charset="-127"/>
                <a:ea typeface="돋움" panose="020B0600000101010101" pitchFamily="50" charset="-127"/>
              </a:rPr>
              <a:t>	</a:t>
            </a:r>
            <a:r>
              <a:rPr lang="vi-VN" sz="900" dirty="0">
                <a:latin typeface="Arial" panose="020B0600000101010101" pitchFamily="50" charset="-127"/>
                <a:ea typeface="돋움" panose="020B0600000101010101" pitchFamily="50" charset="-127"/>
              </a:rPr>
              <a:t>② Khớp nối mặt bích </a:t>
            </a:r>
          </a:p>
          <a:p>
            <a:pPr marL="1440000" indent="-1440000" eaLnBrk="1" latinLnBrk="0" hangingPunct="1">
              <a:spcBef>
                <a:spcPct val="0"/>
              </a:spcBef>
              <a:buFontTx/>
              <a:buNone/>
            </a:pPr>
            <a:r>
              <a:rPr lang="vi-VN" sz="900" dirty="0">
                <a:latin typeface="Arial" panose="020B0600000101010101" pitchFamily="50" charset="-127"/>
                <a:ea typeface="돋움" panose="020B0600000101010101" pitchFamily="50" charset="-127"/>
              </a:rPr>
              <a:t>③ Khớp nối Sellers</a:t>
            </a:r>
            <a:r>
              <a:rPr lang="en-US" sz="900" dirty="0">
                <a:latin typeface="Arial" panose="020B0600000101010101" pitchFamily="50" charset="-127"/>
                <a:ea typeface="돋움" panose="020B0600000101010101" pitchFamily="50" charset="-127"/>
              </a:rPr>
              <a:t>	</a:t>
            </a:r>
            <a:r>
              <a:rPr lang="vi-VN" sz="900" dirty="0">
                <a:latin typeface="Arial" panose="020B0600000101010101" pitchFamily="50" charset="-127"/>
                <a:ea typeface="돋움" panose="020B0600000101010101" pitchFamily="50" charset="-127"/>
              </a:rPr>
              <a:t>④ Khớp nối Oldham </a:t>
            </a:r>
          </a:p>
          <a:p>
            <a:pPr eaLnBrk="1" latinLnBrk="0" hangingPunct="1">
              <a:spcBef>
                <a:spcPct val="0"/>
              </a:spcBef>
              <a:buFontTx/>
              <a:buNone/>
            </a:pPr>
            <a:endParaRPr lang="en-US" altLang="ko-KR" sz="900" dirty="0">
              <a:latin typeface="돋움" panose="020B0600000101010101" pitchFamily="50" charset="-127"/>
              <a:ea typeface="돋움" panose="020B0600000101010101" pitchFamily="50" charset="-127"/>
            </a:endParaRPr>
          </a:p>
          <a:p>
            <a:pPr eaLnBrk="1" latinLnBrk="0" hangingPunct="1">
              <a:spcBef>
                <a:spcPct val="0"/>
              </a:spcBef>
              <a:buFontTx/>
              <a:buNone/>
            </a:pPr>
            <a:endParaRPr lang="ko-KR" altLang="en-US" sz="900" dirty="0">
              <a:latin typeface="돋움" panose="020B0600000101010101" pitchFamily="50" charset="-127"/>
              <a:ea typeface="돋움" panose="020B0600000101010101" pitchFamily="50" charset="-127"/>
            </a:endParaRPr>
          </a:p>
          <a:p>
            <a:pPr eaLnBrk="1" latinLnBrk="0" hangingPunct="1">
              <a:spcBef>
                <a:spcPct val="0"/>
              </a:spcBef>
              <a:buFontTx/>
              <a:buNone/>
            </a:pPr>
            <a:r>
              <a:rPr lang="vi-VN" sz="900" dirty="0">
                <a:latin typeface="Arial" panose="020B0600000101010101" pitchFamily="50" charset="-127"/>
                <a:ea typeface="돋움" panose="020B0600000101010101" pitchFamily="50" charset="-127"/>
              </a:rPr>
              <a:t>66. Đặc điểm nào đúng với vòng bi rãnh sâu?</a:t>
            </a:r>
          </a:p>
          <a:p>
            <a:pPr eaLnBrk="1" latinLnBrk="0" hangingPunct="1">
              <a:spcBef>
                <a:spcPct val="0"/>
              </a:spcBef>
              <a:buFontTx/>
              <a:buNone/>
            </a:pPr>
            <a:endParaRPr lang="en-US" altLang="ko-KR" sz="900" dirty="0">
              <a:latin typeface="돋움" panose="020B0600000101010101" pitchFamily="50" charset="-127"/>
              <a:ea typeface="돋움" panose="020B0600000101010101" pitchFamily="50" charset="-127"/>
            </a:endParaRPr>
          </a:p>
          <a:p>
            <a:pPr eaLnBrk="1" latinLnBrk="0" hangingPunct="1">
              <a:spcBef>
                <a:spcPct val="0"/>
              </a:spcBef>
              <a:buFontTx/>
              <a:buNone/>
            </a:pPr>
            <a:r>
              <a:rPr lang="vi-VN" sz="900" dirty="0">
                <a:latin typeface="Arial" panose="020B0600000101010101" pitchFamily="50" charset="-127"/>
                <a:ea typeface="돋움" panose="020B0600000101010101" pitchFamily="50" charset="-127"/>
              </a:rPr>
              <a:t>① Press Retainer của tấm thép thường được sử dụng.</a:t>
            </a:r>
          </a:p>
          <a:p>
            <a:pPr eaLnBrk="1" latinLnBrk="0" hangingPunct="1">
              <a:spcBef>
                <a:spcPct val="0"/>
              </a:spcBef>
              <a:buFontTx/>
              <a:buNone/>
            </a:pPr>
            <a:r>
              <a:rPr lang="vi-VN" sz="900" dirty="0">
                <a:latin typeface="Arial" panose="020B0600000101010101" pitchFamily="50" charset="-127"/>
                <a:ea typeface="돋움" panose="020B0600000101010101" pitchFamily="50" charset="-127"/>
              </a:rPr>
              <a:t>② Chỉ chịu được tải theo hướng trục.</a:t>
            </a:r>
          </a:p>
          <a:p>
            <a:pPr eaLnBrk="1" latinLnBrk="0" hangingPunct="1">
              <a:spcBef>
                <a:spcPct val="0"/>
              </a:spcBef>
              <a:buFontTx/>
              <a:buNone/>
            </a:pPr>
            <a:r>
              <a:rPr lang="vi-VN" sz="900" dirty="0">
                <a:latin typeface="Arial" panose="020B0600000101010101" pitchFamily="50" charset="-127"/>
                <a:ea typeface="돋움" panose="020B0600000101010101" pitchFamily="50" charset="-127"/>
              </a:rPr>
              <a:t>③ Góc tiếp xúc càng lớn thì khả năng hỗ trợ trục càng lớn.         </a:t>
            </a:r>
          </a:p>
          <a:p>
            <a:pPr eaLnBrk="1" latinLnBrk="0" hangingPunct="1">
              <a:spcBef>
                <a:spcPct val="0"/>
              </a:spcBef>
              <a:buFontTx/>
              <a:buNone/>
            </a:pPr>
            <a:r>
              <a:rPr lang="vi-VN" sz="900" dirty="0">
                <a:latin typeface="Arial" panose="020B0600000101010101" pitchFamily="50" charset="-127"/>
                <a:ea typeface="돋움" panose="020B0600000101010101" pitchFamily="50" charset="-127"/>
              </a:rPr>
              <a:t>④ Nếu góc tiếp xúc nhỏ thì có lợi trong việc quay nhanh.</a:t>
            </a:r>
          </a:p>
          <a:p>
            <a:pPr eaLnBrk="1" latinLnBrk="0" hangingPunct="1">
              <a:spcBef>
                <a:spcPct val="0"/>
              </a:spcBef>
              <a:buFontTx/>
              <a:buNone/>
            </a:pPr>
            <a:endParaRPr lang="en-US" altLang="ko-KR" sz="900" dirty="0">
              <a:latin typeface="돋움" panose="020B0600000101010101" pitchFamily="50" charset="-127"/>
              <a:ea typeface="돋움" panose="020B0600000101010101" pitchFamily="50" charset="-127"/>
            </a:endParaRPr>
          </a:p>
          <a:p>
            <a:pPr eaLnBrk="1" latinLnBrk="0" hangingPunct="1">
              <a:spcBef>
                <a:spcPct val="0"/>
              </a:spcBef>
              <a:buFontTx/>
              <a:buNone/>
            </a:pPr>
            <a:endParaRPr lang="ko-KR" altLang="en-US" sz="900" dirty="0">
              <a:latin typeface="돋움" panose="020B0600000101010101" pitchFamily="50" charset="-127"/>
              <a:ea typeface="돋움" panose="020B0600000101010101" pitchFamily="50" charset="-127"/>
            </a:endParaRPr>
          </a:p>
          <a:p>
            <a:pPr eaLnBrk="1" latinLnBrk="0" hangingPunct="1">
              <a:spcBef>
                <a:spcPct val="0"/>
              </a:spcBef>
              <a:buFontTx/>
              <a:buNone/>
            </a:pPr>
            <a:r>
              <a:rPr lang="vi-VN" sz="900" dirty="0">
                <a:latin typeface="Arial" panose="020B0600000101010101" pitchFamily="50" charset="-127"/>
                <a:ea typeface="돋움" panose="020B0600000101010101" pitchFamily="50" charset="-127"/>
              </a:rPr>
              <a:t>67. Đâu không phải là đặc điểm của ổ bi tiếp xúc 4 điểm?                                </a:t>
            </a:r>
          </a:p>
          <a:p>
            <a:pPr eaLnBrk="1" latinLnBrk="0" hangingPunct="1">
              <a:spcBef>
                <a:spcPct val="0"/>
              </a:spcBef>
              <a:buFontTx/>
              <a:buNone/>
            </a:pPr>
            <a:r>
              <a:rPr lang="vi-VN" sz="900" dirty="0">
                <a:latin typeface="Arial" panose="020B0600000101010101" pitchFamily="50" charset="-127"/>
                <a:ea typeface="돋움" panose="020B0600000101010101" pitchFamily="50" charset="-127"/>
              </a:rPr>
              <a:t>   </a:t>
            </a:r>
          </a:p>
          <a:p>
            <a:pPr eaLnBrk="1" latinLnBrk="0" hangingPunct="1">
              <a:spcBef>
                <a:spcPct val="0"/>
              </a:spcBef>
              <a:buFontTx/>
              <a:buNone/>
            </a:pPr>
            <a:r>
              <a:rPr lang="vi-VN" sz="900" dirty="0">
                <a:latin typeface="Arial" panose="020B0600000101010101" pitchFamily="50" charset="-127"/>
                <a:ea typeface="돋움" panose="020B0600000101010101" pitchFamily="50" charset="-127"/>
              </a:rPr>
              <a:t>① Vòng trong được chia thành 2 phần.</a:t>
            </a:r>
          </a:p>
          <a:p>
            <a:pPr eaLnBrk="1" latinLnBrk="0" hangingPunct="1">
              <a:spcBef>
                <a:spcPct val="0"/>
              </a:spcBef>
              <a:buFontTx/>
              <a:buNone/>
            </a:pPr>
            <a:r>
              <a:rPr lang="vi-VN" sz="900" dirty="0">
                <a:latin typeface="Arial" panose="020B0600000101010101" pitchFamily="50" charset="-127"/>
                <a:ea typeface="돋움" panose="020B0600000101010101" pitchFamily="50" charset="-127"/>
              </a:rPr>
              <a:t>② Góc tiếp xúc giữa vòng trong và vòng ngoài là 35 độ.</a:t>
            </a:r>
          </a:p>
          <a:p>
            <a:pPr eaLnBrk="1" latinLnBrk="0" hangingPunct="1">
              <a:spcBef>
                <a:spcPct val="0"/>
              </a:spcBef>
              <a:buFontTx/>
              <a:buNone/>
            </a:pPr>
            <a:r>
              <a:rPr lang="vi-VN" sz="900" dirty="0">
                <a:latin typeface="Arial" panose="020B0600000101010101" pitchFamily="50" charset="-127"/>
                <a:ea typeface="돋움" panose="020B0600000101010101" pitchFamily="50" charset="-127"/>
              </a:rPr>
              <a:t>③ Có thể sử dụng thay cho vòng bi đỡ chặn tiếp xúc.         </a:t>
            </a:r>
          </a:p>
          <a:p>
            <a:pPr eaLnBrk="1" latinLnBrk="0" hangingPunct="1">
              <a:spcBef>
                <a:spcPct val="0"/>
              </a:spcBef>
              <a:buFontTx/>
              <a:buNone/>
            </a:pPr>
            <a:r>
              <a:rPr lang="vi-VN" sz="900" dirty="0">
                <a:latin typeface="Arial" panose="020B0600000101010101" pitchFamily="50" charset="-127"/>
                <a:ea typeface="돋움" panose="020B0600000101010101" pitchFamily="50" charset="-127"/>
              </a:rPr>
              <a:t>④ Press Retainer của tấm thép thường được sử dụng.</a:t>
            </a:r>
          </a:p>
          <a:p>
            <a:pPr eaLnBrk="1" latinLnBrk="0" hangingPunct="1">
              <a:spcBef>
                <a:spcPct val="0"/>
              </a:spcBef>
              <a:buFontTx/>
              <a:buNone/>
            </a:pPr>
            <a:endParaRPr lang="en-US" altLang="ko-KR" sz="900" dirty="0">
              <a:latin typeface="돋움" panose="020B0600000101010101" pitchFamily="50" charset="-127"/>
              <a:ea typeface="돋움" panose="020B0600000101010101" pitchFamily="50" charset="-127"/>
            </a:endParaRPr>
          </a:p>
          <a:p>
            <a:pPr eaLnBrk="1" latinLnBrk="0" hangingPunct="1">
              <a:spcBef>
                <a:spcPct val="0"/>
              </a:spcBef>
              <a:buFontTx/>
              <a:buNone/>
            </a:pPr>
            <a:endParaRPr lang="en-US" altLang="ko-KR" sz="900" dirty="0">
              <a:latin typeface="돋움" panose="020B0600000101010101" pitchFamily="50" charset="-127"/>
              <a:ea typeface="돋움" panose="020B0600000101010101" pitchFamily="50" charset="-127"/>
            </a:endParaRPr>
          </a:p>
          <a:p>
            <a:pPr eaLnBrk="1" latinLnBrk="0" hangingPunct="1">
              <a:spcBef>
                <a:spcPct val="0"/>
              </a:spcBef>
              <a:buFontTx/>
              <a:buNone/>
            </a:pPr>
            <a:r>
              <a:rPr lang="vi-VN" sz="900" dirty="0">
                <a:latin typeface="Arial" panose="020B0600000101010101" pitchFamily="50" charset="-127"/>
                <a:ea typeface="돋움" panose="020B0600000101010101" pitchFamily="50" charset="-127"/>
              </a:rPr>
              <a:t>68. Bu lông ốc vít nào được dùng để kết hợp?</a:t>
            </a:r>
          </a:p>
          <a:p>
            <a:pPr eaLnBrk="1" latinLnBrk="0" hangingPunct="1">
              <a:spcBef>
                <a:spcPct val="0"/>
              </a:spcBef>
              <a:buFontTx/>
              <a:buNone/>
            </a:pPr>
            <a:endParaRPr lang="en-US" altLang="ko-KR" sz="900" dirty="0">
              <a:latin typeface="돋움" panose="020B0600000101010101" pitchFamily="50" charset="-127"/>
              <a:ea typeface="돋움" panose="020B0600000101010101" pitchFamily="50" charset="-127"/>
            </a:endParaRPr>
          </a:p>
          <a:p>
            <a:pPr marL="1440000" indent="-1440000" eaLnBrk="1" latinLnBrk="0" hangingPunct="1">
              <a:spcBef>
                <a:spcPct val="0"/>
              </a:spcBef>
              <a:buFontTx/>
              <a:buNone/>
            </a:pPr>
            <a:r>
              <a:rPr lang="vi-VN" sz="900" dirty="0">
                <a:latin typeface="Arial" panose="020B0600000101010101" pitchFamily="50" charset="-127"/>
                <a:ea typeface="돋움" panose="020B0600000101010101" pitchFamily="50" charset="-127"/>
              </a:rPr>
              <a:t>①</a:t>
            </a:r>
            <a:r>
              <a:rPr lang="vi-VN" sz="900" b="1" dirty="0">
                <a:latin typeface="Arial" panose="020B0600000101010101" pitchFamily="50" charset="-127"/>
                <a:ea typeface="돋움" panose="020B0600000101010101" pitchFamily="50" charset="-127"/>
              </a:rPr>
              <a:t> </a:t>
            </a:r>
            <a:r>
              <a:rPr lang="vi-VN" sz="900" dirty="0">
                <a:latin typeface="Arial" panose="020B0600000101010101" pitchFamily="50" charset="-127"/>
                <a:ea typeface="돋움" panose="020B0600000101010101" pitchFamily="50" charset="-127"/>
              </a:rPr>
              <a:t>Ren vuông</a:t>
            </a:r>
            <a:r>
              <a:rPr lang="en-US" sz="900" b="1" dirty="0">
                <a:latin typeface="Arial" panose="020B0600000101010101" pitchFamily="50" charset="-127"/>
                <a:ea typeface="돋움" panose="020B0600000101010101" pitchFamily="50" charset="-127"/>
              </a:rPr>
              <a:t>	</a:t>
            </a:r>
            <a:r>
              <a:rPr lang="vi-VN" sz="900" dirty="0">
                <a:latin typeface="Arial" panose="020B0600000101010101" pitchFamily="50" charset="-127"/>
                <a:ea typeface="돋움" panose="020B0600000101010101" pitchFamily="50" charset="-127"/>
              </a:rPr>
              <a:t>② Ren chặn</a:t>
            </a:r>
          </a:p>
          <a:p>
            <a:pPr marL="1440000" indent="-1440000" eaLnBrk="1" latinLnBrk="0" hangingPunct="1">
              <a:spcBef>
                <a:spcPct val="0"/>
              </a:spcBef>
              <a:buFontTx/>
              <a:buNone/>
            </a:pPr>
            <a:r>
              <a:rPr lang="vi-VN" sz="900" dirty="0">
                <a:latin typeface="Arial" panose="020B0600000101010101" pitchFamily="50" charset="-127"/>
                <a:ea typeface="돋움" panose="020B0600000101010101" pitchFamily="50" charset="-127"/>
              </a:rPr>
              <a:t>③ Ren tròn</a:t>
            </a:r>
            <a:r>
              <a:rPr lang="en-US" sz="900" dirty="0">
                <a:latin typeface="Arial" panose="020B0600000101010101" pitchFamily="50" charset="-127"/>
                <a:ea typeface="돋움" panose="020B0600000101010101" pitchFamily="50" charset="-127"/>
              </a:rPr>
              <a:t>	</a:t>
            </a:r>
            <a:r>
              <a:rPr lang="vi-VN" sz="900" dirty="0">
                <a:latin typeface="Arial" panose="020B0600000101010101" pitchFamily="50" charset="-127"/>
                <a:ea typeface="돋움" panose="020B0600000101010101" pitchFamily="50" charset="-127"/>
              </a:rPr>
              <a:t>④ Ren hợp nhất</a:t>
            </a:r>
          </a:p>
          <a:p>
            <a:pPr eaLnBrk="1" latinLnBrk="0" hangingPunct="1">
              <a:spcBef>
                <a:spcPct val="0"/>
              </a:spcBef>
              <a:buFontTx/>
              <a:buNone/>
            </a:pPr>
            <a:endParaRPr lang="en-US" altLang="ko-KR" sz="900" dirty="0">
              <a:latin typeface="돋움" panose="020B0600000101010101" pitchFamily="50" charset="-127"/>
              <a:ea typeface="돋움" panose="020B0600000101010101" pitchFamily="50" charset="-127"/>
            </a:endParaRPr>
          </a:p>
          <a:p>
            <a:pPr eaLnBrk="1" latinLnBrk="0" hangingPunct="1">
              <a:spcBef>
                <a:spcPct val="0"/>
              </a:spcBef>
              <a:buFontTx/>
              <a:buNone/>
            </a:pPr>
            <a:endParaRPr lang="en-US" altLang="ko-KR" sz="900" dirty="0">
              <a:latin typeface="돋움" panose="020B0600000101010101" pitchFamily="50" charset="-127"/>
              <a:ea typeface="돋움" panose="020B0600000101010101" pitchFamily="50" charset="-127"/>
            </a:endParaRPr>
          </a:p>
        </p:txBody>
      </p:sp>
      <p:sp>
        <p:nvSpPr>
          <p:cNvPr id="8197" name="직사각형 2">
            <a:extLst>
              <a:ext uri="{FF2B5EF4-FFF2-40B4-BE49-F238E27FC236}">
                <a16:creationId xmlns:a16="http://schemas.microsoft.com/office/drawing/2014/main" id="{96CD97AC-C53D-40F3-B86B-701B69AED6B6}"/>
              </a:ext>
            </a:extLst>
          </p:cNvPr>
          <p:cNvSpPr>
            <a:spLocks noChangeArrowheads="1"/>
          </p:cNvSpPr>
          <p:nvPr/>
        </p:nvSpPr>
        <p:spPr bwMode="auto">
          <a:xfrm>
            <a:off x="3384550" y="777875"/>
            <a:ext cx="3284538" cy="88690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spcBef>
                <a:spcPct val="20000"/>
              </a:spcBef>
              <a:buChar char="•"/>
              <a:defRPr kumimoji="1" sz="3200">
                <a:solidFill>
                  <a:schemeClr val="tx1"/>
                </a:solidFill>
                <a:latin typeface="굴림" panose="020B0600000101010101" pitchFamily="50" charset="-127"/>
                <a:ea typeface="굴림" panose="020B0600000101010101" pitchFamily="50" charset="-127"/>
              </a:defRPr>
            </a:lvl1pPr>
            <a:lvl2pPr marL="742950" indent="-285750" eaLnBrk="0" hangingPunct="0">
              <a:spcBef>
                <a:spcPct val="20000"/>
              </a:spcBef>
              <a:buChar char="–"/>
              <a:defRPr kumimoji="1" sz="2800">
                <a:solidFill>
                  <a:schemeClr val="tx1"/>
                </a:solidFill>
                <a:latin typeface="굴림" panose="020B0600000101010101" pitchFamily="50" charset="-127"/>
                <a:ea typeface="굴림" panose="020B0600000101010101" pitchFamily="50" charset="-127"/>
              </a:defRPr>
            </a:lvl2pPr>
            <a:lvl3pPr marL="1143000" indent="-228600" eaLnBrk="0" hangingPunct="0">
              <a:spcBef>
                <a:spcPct val="20000"/>
              </a:spcBef>
              <a:buChar char="•"/>
              <a:defRPr kumimoji="1" sz="2400">
                <a:solidFill>
                  <a:schemeClr val="tx1"/>
                </a:solidFill>
                <a:latin typeface="굴림" panose="020B0600000101010101" pitchFamily="50" charset="-127"/>
                <a:ea typeface="굴림" panose="020B0600000101010101" pitchFamily="50" charset="-127"/>
              </a:defRPr>
            </a:lvl3pPr>
            <a:lvl4pPr marL="1600200" indent="-228600" eaLnBrk="0" hangingPunct="0">
              <a:spcBef>
                <a:spcPct val="20000"/>
              </a:spcBef>
              <a:buChar char="–"/>
              <a:defRPr kumimoji="1" sz="2000">
                <a:solidFill>
                  <a:schemeClr val="tx1"/>
                </a:solidFill>
                <a:latin typeface="굴림" panose="020B0600000101010101" pitchFamily="50" charset="-127"/>
                <a:ea typeface="굴림" panose="020B0600000101010101" pitchFamily="50" charset="-127"/>
              </a:defRPr>
            </a:lvl4pPr>
            <a:lvl5pPr marL="2057400" indent="-228600" eaLnBrk="0" hangingPunct="0">
              <a:spcBef>
                <a:spcPct val="20000"/>
              </a:spcBef>
              <a:buChar char="»"/>
              <a:defRPr kumimoji="1" sz="2000">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20000"/>
              </a:spcBef>
              <a:spcAft>
                <a:spcPct val="0"/>
              </a:spcAft>
              <a:buChar char="»"/>
              <a:defRPr kumimoji="1" sz="2000">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20000"/>
              </a:spcBef>
              <a:spcAft>
                <a:spcPct val="0"/>
              </a:spcAft>
              <a:buChar char="»"/>
              <a:defRPr kumimoji="1" sz="2000">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20000"/>
              </a:spcBef>
              <a:spcAft>
                <a:spcPct val="0"/>
              </a:spcAft>
              <a:buChar char="»"/>
              <a:defRPr kumimoji="1" sz="2000">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20000"/>
              </a:spcBef>
              <a:spcAft>
                <a:spcPct val="0"/>
              </a:spcAft>
              <a:buChar char="»"/>
              <a:defRPr kumimoji="1" sz="2000">
                <a:solidFill>
                  <a:schemeClr val="tx1"/>
                </a:solidFill>
                <a:latin typeface="굴림" panose="020B0600000101010101" pitchFamily="50" charset="-127"/>
                <a:ea typeface="굴림" panose="020B0600000101010101" pitchFamily="50" charset="-127"/>
              </a:defRPr>
            </a:lvl9pPr>
          </a:lstStyle>
          <a:p>
            <a:pPr eaLnBrk="1" latinLnBrk="0" hangingPunct="1">
              <a:spcBef>
                <a:spcPct val="0"/>
              </a:spcBef>
              <a:buFontTx/>
              <a:buNone/>
            </a:pPr>
            <a:r>
              <a:rPr lang="vi-VN" sz="900" dirty="0">
                <a:latin typeface="Arial" panose="020B0600000101010101" pitchFamily="50" charset="-127"/>
                <a:ea typeface="돋움" panose="020B0600000101010101" pitchFamily="50" charset="-127"/>
              </a:rPr>
              <a:t>69. Tên gọi bộ phận của bu lông ốc vít bị sai?</a:t>
            </a:r>
          </a:p>
          <a:p>
            <a:pPr eaLnBrk="1" latinLnBrk="0" hangingPunct="1">
              <a:spcBef>
                <a:spcPct val="0"/>
              </a:spcBef>
              <a:buFontTx/>
              <a:buNone/>
            </a:pPr>
            <a:endParaRPr lang="en-US" altLang="ko-KR" sz="900" dirty="0">
              <a:latin typeface="돋움" panose="020B0600000101010101" pitchFamily="50" charset="-127"/>
              <a:ea typeface="돋움" panose="020B0600000101010101" pitchFamily="50" charset="-127"/>
            </a:endParaRPr>
          </a:p>
          <a:p>
            <a:pPr marL="144000" indent="-144000" eaLnBrk="1" latinLnBrk="0" hangingPunct="1">
              <a:spcBef>
                <a:spcPct val="0"/>
              </a:spcBef>
              <a:buFontTx/>
              <a:buNone/>
            </a:pPr>
            <a:r>
              <a:rPr lang="vi-VN" sz="900" dirty="0">
                <a:latin typeface="Arial" panose="020B0600000101010101" pitchFamily="50" charset="-127"/>
                <a:ea typeface="돋움" panose="020B0600000101010101" pitchFamily="50" charset="-127"/>
              </a:rPr>
              <a:t>① Bước ren “Pitch”: Là khoảng cách của đỉnh ren và bu lông</a:t>
            </a:r>
          </a:p>
          <a:p>
            <a:pPr marL="144000" indent="-144000" eaLnBrk="1" latinLnBrk="0" hangingPunct="1">
              <a:spcBef>
                <a:spcPct val="0"/>
              </a:spcBef>
              <a:buFontTx/>
              <a:buNone/>
            </a:pPr>
            <a:r>
              <a:rPr lang="vi-VN" sz="900" dirty="0">
                <a:latin typeface="Arial" panose="020B0600000101010101" pitchFamily="50" charset="-127"/>
                <a:ea typeface="돋움" panose="020B0600000101010101" pitchFamily="50" charset="-127"/>
              </a:rPr>
              <a:t>② Đường kính danh nghĩa: Đường kính ngoài của bu lông</a:t>
            </a:r>
          </a:p>
          <a:p>
            <a:pPr marL="144000" indent="-144000" eaLnBrk="1" latinLnBrk="0" hangingPunct="1">
              <a:spcBef>
                <a:spcPct val="0"/>
              </a:spcBef>
              <a:buFontTx/>
              <a:buNone/>
            </a:pPr>
            <a:r>
              <a:rPr lang="vi-VN" sz="900" dirty="0">
                <a:latin typeface="Arial" panose="020B0600000101010101" pitchFamily="50" charset="-127"/>
                <a:ea typeface="돋움" panose="020B0600000101010101" pitchFamily="50" charset="-127"/>
              </a:rPr>
              <a:t>③ Phai: Điểm kết nối phía cuối hai đầu của đỉnh ren</a:t>
            </a:r>
          </a:p>
          <a:p>
            <a:pPr marL="144000" indent="-144000" eaLnBrk="1" latinLnBrk="0" hangingPunct="1">
              <a:spcBef>
                <a:spcPct val="0"/>
              </a:spcBef>
              <a:buFontTx/>
              <a:buNone/>
            </a:pPr>
            <a:r>
              <a:rPr lang="vi-VN" sz="900" dirty="0">
                <a:latin typeface="Arial" panose="020B0600000101010101" pitchFamily="50" charset="-127"/>
                <a:ea typeface="돋움" panose="020B0600000101010101" pitchFamily="50" charset="-127"/>
              </a:rPr>
              <a:t>④ Chân ren: Mặt mà hai bên phai của rãnh ốc vít được nối với nhau </a:t>
            </a:r>
          </a:p>
          <a:p>
            <a:pPr eaLnBrk="1" latinLnBrk="0" hangingPunct="1">
              <a:lnSpc>
                <a:spcPts val="900"/>
              </a:lnSpc>
              <a:spcBef>
                <a:spcPct val="0"/>
              </a:spcBef>
              <a:buFontTx/>
              <a:buNone/>
            </a:pPr>
            <a:endParaRPr lang="en-US" altLang="ko-KR" sz="900" dirty="0">
              <a:latin typeface="돋움" panose="020B0600000101010101" pitchFamily="50" charset="-127"/>
              <a:ea typeface="돋움" panose="020B0600000101010101" pitchFamily="50" charset="-127"/>
            </a:endParaRPr>
          </a:p>
          <a:p>
            <a:pPr eaLnBrk="1" latinLnBrk="0" hangingPunct="1">
              <a:lnSpc>
                <a:spcPts val="900"/>
              </a:lnSpc>
              <a:spcBef>
                <a:spcPct val="0"/>
              </a:spcBef>
              <a:buFontTx/>
              <a:buNone/>
            </a:pPr>
            <a:endParaRPr lang="en-US" altLang="ko-KR" sz="900" dirty="0">
              <a:latin typeface="돋움" panose="020B0600000101010101" pitchFamily="50" charset="-127"/>
              <a:ea typeface="돋움" panose="020B0600000101010101" pitchFamily="50" charset="-127"/>
            </a:endParaRPr>
          </a:p>
          <a:p>
            <a:pPr eaLnBrk="1" latinLnBrk="0" hangingPunct="1">
              <a:spcBef>
                <a:spcPct val="0"/>
              </a:spcBef>
              <a:buFontTx/>
              <a:buNone/>
            </a:pPr>
            <a:r>
              <a:rPr lang="vi-VN" sz="900" dirty="0">
                <a:latin typeface="Arial" panose="020B0600000101010101" pitchFamily="50" charset="-127"/>
                <a:ea typeface="돋움" panose="020B0600000101010101" pitchFamily="50" charset="-127"/>
              </a:rPr>
              <a:t>70. Giải thích nào về chốt ghim không đúng? </a:t>
            </a:r>
          </a:p>
          <a:p>
            <a:pPr eaLnBrk="1" latinLnBrk="0" hangingPunct="1">
              <a:spcBef>
                <a:spcPct val="0"/>
              </a:spcBef>
              <a:buFontTx/>
              <a:buNone/>
            </a:pPr>
            <a:endParaRPr lang="en-US" altLang="ko-KR" sz="900" dirty="0">
              <a:latin typeface="돋움" panose="020B0600000101010101" pitchFamily="50" charset="-127"/>
              <a:ea typeface="돋움" panose="020B0600000101010101" pitchFamily="50" charset="-127"/>
            </a:endParaRPr>
          </a:p>
          <a:p>
            <a:pPr marL="144000" indent="-147600" eaLnBrk="1" latinLnBrk="0" hangingPunct="1">
              <a:spcBef>
                <a:spcPct val="0"/>
              </a:spcBef>
              <a:buFontTx/>
              <a:buNone/>
            </a:pPr>
            <a:r>
              <a:rPr lang="vi-VN" sz="900" dirty="0">
                <a:latin typeface="Arial" panose="020B0600000101010101" pitchFamily="50" charset="-127"/>
                <a:ea typeface="돋움" panose="020B0600000101010101" pitchFamily="50" charset="-127"/>
              </a:rPr>
              <a:t>① </a:t>
            </a:r>
            <a:r>
              <a:rPr lang="vi-VN" sz="900" spc="-20" dirty="0">
                <a:latin typeface="Arial" panose="020B0600000101010101" pitchFamily="50" charset="-127"/>
                <a:ea typeface="돋움" panose="020B0600000101010101" pitchFamily="50" charset="-127"/>
              </a:rPr>
              <a:t>Chốt ghim được sử dụng ở những nơi có tải trọng lớn như bánh răng, ròng rọc và phương pháp lắp đặt đơn giản.</a:t>
            </a:r>
          </a:p>
          <a:p>
            <a:pPr marL="144000" indent="-147600" eaLnBrk="1" latinLnBrk="0" hangingPunct="1">
              <a:spcBef>
                <a:spcPct val="0"/>
              </a:spcBef>
              <a:buFontTx/>
              <a:buNone/>
            </a:pPr>
            <a:r>
              <a:rPr lang="vi-VN" sz="900" dirty="0">
                <a:latin typeface="Arial" panose="020B0600000101010101" pitchFamily="50" charset="-127"/>
                <a:ea typeface="돋움" panose="020B0600000101010101" pitchFamily="50" charset="-127"/>
              </a:rPr>
              <a:t>② Chốt côn có loại tách và không tách ở phần đuôi.</a:t>
            </a:r>
          </a:p>
          <a:p>
            <a:pPr marL="144000" indent="-147600" eaLnBrk="1" latinLnBrk="0" hangingPunct="1">
              <a:spcBef>
                <a:spcPct val="0"/>
              </a:spcBef>
              <a:buFontTx/>
              <a:buNone/>
            </a:pPr>
            <a:r>
              <a:rPr lang="vi-VN" sz="900" dirty="0">
                <a:latin typeface="Arial" panose="020B0600000101010101" pitchFamily="50" charset="-127"/>
                <a:ea typeface="돋움" panose="020B0600000101010101" pitchFamily="50" charset="-127"/>
              </a:rPr>
              <a:t>③ Chốt bản lề cơ cấu lái được kết nối để 2 thanh có thể hoạt động.</a:t>
            </a:r>
          </a:p>
          <a:p>
            <a:pPr marL="144000" indent="-147600" eaLnBrk="1" latinLnBrk="0" hangingPunct="1">
              <a:spcBef>
                <a:spcPct val="0"/>
              </a:spcBef>
              <a:buFontTx/>
              <a:buNone/>
            </a:pPr>
            <a:r>
              <a:rPr lang="vi-VN" sz="900" dirty="0">
                <a:latin typeface="Arial" panose="020B0600000101010101" pitchFamily="50" charset="-127"/>
                <a:ea typeface="돋움" panose="020B0600000101010101" pitchFamily="50" charset="-127"/>
              </a:rPr>
              <a:t>④ Chốt định vị được sử dụng để nối các thanh với nhau.</a:t>
            </a:r>
          </a:p>
          <a:p>
            <a:pPr eaLnBrk="1" latinLnBrk="0" hangingPunct="1">
              <a:lnSpc>
                <a:spcPts val="900"/>
              </a:lnSpc>
              <a:spcBef>
                <a:spcPct val="0"/>
              </a:spcBef>
              <a:buFontTx/>
              <a:buNone/>
            </a:pPr>
            <a:endParaRPr lang="en-US" altLang="ko-KR" sz="900" dirty="0">
              <a:latin typeface="돋움" panose="020B0600000101010101" pitchFamily="50" charset="-127"/>
              <a:ea typeface="돋움" panose="020B0600000101010101" pitchFamily="50" charset="-127"/>
            </a:endParaRPr>
          </a:p>
          <a:p>
            <a:pPr eaLnBrk="1" latinLnBrk="0" hangingPunct="1">
              <a:lnSpc>
                <a:spcPts val="900"/>
              </a:lnSpc>
              <a:spcBef>
                <a:spcPct val="0"/>
              </a:spcBef>
              <a:buFontTx/>
              <a:buNone/>
            </a:pPr>
            <a:endParaRPr lang="ko-KR" altLang="en-US" sz="900" dirty="0">
              <a:latin typeface="돋움" panose="020B0600000101010101" pitchFamily="50" charset="-127"/>
              <a:ea typeface="돋움" panose="020B0600000101010101" pitchFamily="50" charset="-127"/>
            </a:endParaRPr>
          </a:p>
          <a:p>
            <a:pPr marL="198000" indent="-198000" eaLnBrk="1" latinLnBrk="0" hangingPunct="1">
              <a:spcBef>
                <a:spcPct val="0"/>
              </a:spcBef>
              <a:buFontTx/>
              <a:buNone/>
            </a:pPr>
            <a:r>
              <a:rPr lang="vi-VN" sz="900" dirty="0">
                <a:latin typeface="Arial" panose="020B0600000101010101" pitchFamily="50" charset="-127"/>
                <a:ea typeface="돋움" panose="020B0600000101010101" pitchFamily="50" charset="-127"/>
              </a:rPr>
              <a:t>71. Trong các loại then (key), đâu là loại nên được sử dụng với áp lực bên thấp?</a:t>
            </a:r>
          </a:p>
          <a:p>
            <a:pPr eaLnBrk="1" latinLnBrk="0" hangingPunct="1">
              <a:spcBef>
                <a:spcPct val="0"/>
              </a:spcBef>
              <a:buFontTx/>
              <a:buNone/>
            </a:pPr>
            <a:endParaRPr lang="en-US" altLang="ko-KR" sz="900" dirty="0">
              <a:latin typeface="돋움" panose="020B0600000101010101" pitchFamily="50" charset="-127"/>
              <a:ea typeface="돋움" panose="020B0600000101010101" pitchFamily="50" charset="-127"/>
            </a:endParaRPr>
          </a:p>
          <a:p>
            <a:pPr eaLnBrk="1" latinLnBrk="0" hangingPunct="1">
              <a:spcBef>
                <a:spcPct val="0"/>
              </a:spcBef>
              <a:buFontTx/>
              <a:buNone/>
            </a:pPr>
            <a:r>
              <a:rPr lang="vi-VN" sz="900" dirty="0">
                <a:latin typeface="Arial" panose="020B0600000101010101" pitchFamily="50" charset="-127"/>
                <a:ea typeface="돋움" panose="020B0600000101010101" pitchFamily="50" charset="-127"/>
              </a:rPr>
              <a:t>① Then ma sát (saddle key)</a:t>
            </a:r>
          </a:p>
          <a:p>
            <a:pPr eaLnBrk="1" latinLnBrk="0" hangingPunct="1">
              <a:spcBef>
                <a:spcPct val="0"/>
              </a:spcBef>
              <a:buFontTx/>
              <a:buNone/>
            </a:pPr>
            <a:r>
              <a:rPr lang="vi-VN" sz="900" dirty="0">
                <a:latin typeface="Arial" panose="020B0600000101010101" pitchFamily="50" charset="-127"/>
                <a:ea typeface="돋움" panose="020B0600000101010101" pitchFamily="50" charset="-127"/>
              </a:rPr>
              <a:t>② Then bán nguyệt (woodruff key)</a:t>
            </a:r>
          </a:p>
          <a:p>
            <a:pPr eaLnBrk="1" latinLnBrk="0" hangingPunct="1">
              <a:spcBef>
                <a:spcPct val="0"/>
              </a:spcBef>
              <a:buFontTx/>
              <a:buNone/>
            </a:pPr>
            <a:r>
              <a:rPr lang="vi-VN" sz="900" dirty="0">
                <a:latin typeface="Arial" panose="020B0600000101010101" pitchFamily="50" charset="-127"/>
                <a:ea typeface="돋움" panose="020B0600000101010101" pitchFamily="50" charset="-127"/>
              </a:rPr>
              <a:t>③ Then bằng (flat key)</a:t>
            </a:r>
          </a:p>
          <a:p>
            <a:pPr eaLnBrk="1" latinLnBrk="0" hangingPunct="1">
              <a:spcBef>
                <a:spcPct val="0"/>
              </a:spcBef>
              <a:buFontTx/>
              <a:buNone/>
            </a:pPr>
            <a:r>
              <a:rPr lang="vi-VN" sz="900" dirty="0">
                <a:latin typeface="Arial" panose="020B0600000101010101" pitchFamily="50" charset="-127"/>
                <a:ea typeface="돋움" panose="020B0600000101010101" pitchFamily="50" charset="-127"/>
              </a:rPr>
              <a:t>④ Then trượt (sliding key)</a:t>
            </a:r>
          </a:p>
          <a:p>
            <a:pPr eaLnBrk="1" latinLnBrk="0" hangingPunct="1">
              <a:lnSpc>
                <a:spcPts val="900"/>
              </a:lnSpc>
              <a:spcBef>
                <a:spcPct val="0"/>
              </a:spcBef>
              <a:buFontTx/>
              <a:buNone/>
            </a:pPr>
            <a:endParaRPr lang="en-US" altLang="ko-KR" sz="900" dirty="0">
              <a:latin typeface="돋움" panose="020B0600000101010101" pitchFamily="50" charset="-127"/>
              <a:ea typeface="돋움" panose="020B0600000101010101" pitchFamily="50" charset="-127"/>
            </a:endParaRPr>
          </a:p>
          <a:p>
            <a:pPr eaLnBrk="1" latinLnBrk="0" hangingPunct="1">
              <a:lnSpc>
                <a:spcPts val="900"/>
              </a:lnSpc>
              <a:spcBef>
                <a:spcPct val="0"/>
              </a:spcBef>
              <a:buFontTx/>
              <a:buNone/>
            </a:pPr>
            <a:endParaRPr lang="en-US" altLang="ko-KR" sz="900" dirty="0">
              <a:latin typeface="돋움" panose="020B0600000101010101" pitchFamily="50" charset="-127"/>
              <a:ea typeface="돋움" panose="020B0600000101010101" pitchFamily="50" charset="-127"/>
            </a:endParaRPr>
          </a:p>
          <a:p>
            <a:pPr marL="198000" indent="-198000" eaLnBrk="1" latinLnBrk="0" hangingPunct="1">
              <a:spcBef>
                <a:spcPct val="0"/>
              </a:spcBef>
              <a:buFontTx/>
              <a:buNone/>
            </a:pPr>
            <a:r>
              <a:rPr lang="vi-VN" sz="900" dirty="0">
                <a:latin typeface="Arial" panose="020B0600000101010101" pitchFamily="50" charset="-127"/>
                <a:ea typeface="돋움" panose="020B0600000101010101" pitchFamily="50" charset="-127"/>
              </a:rPr>
              <a:t>72. Mô tả nào không đúng về đặc điểm của then bán nguyệt (woodruff key)?</a:t>
            </a:r>
          </a:p>
          <a:p>
            <a:pPr eaLnBrk="1" latinLnBrk="0" hangingPunct="1">
              <a:spcBef>
                <a:spcPct val="0"/>
              </a:spcBef>
              <a:buFontTx/>
              <a:buNone/>
            </a:pPr>
            <a:endParaRPr lang="en-US" altLang="ko-KR" sz="900" dirty="0">
              <a:latin typeface="돋움" panose="020B0600000101010101" pitchFamily="50" charset="-127"/>
              <a:ea typeface="돋움" panose="020B0600000101010101" pitchFamily="50" charset="-127"/>
            </a:endParaRPr>
          </a:p>
          <a:p>
            <a:pPr eaLnBrk="1" latinLnBrk="0" hangingPunct="1">
              <a:spcBef>
                <a:spcPct val="0"/>
              </a:spcBef>
              <a:buFontTx/>
              <a:buNone/>
            </a:pPr>
            <a:r>
              <a:rPr lang="vi-VN" sz="900" dirty="0">
                <a:latin typeface="Arial" panose="020B0600000101010101" pitchFamily="50" charset="-127"/>
                <a:ea typeface="돋움" panose="020B0600000101010101" pitchFamily="50" charset="-127"/>
              </a:rPr>
              <a:t>① Được sử dụng cho các trục nhỏ dưới 60 mm.</a:t>
            </a:r>
          </a:p>
          <a:p>
            <a:pPr eaLnBrk="1" latinLnBrk="0" hangingPunct="1">
              <a:spcBef>
                <a:spcPct val="0"/>
              </a:spcBef>
              <a:buFontTx/>
              <a:buNone/>
            </a:pPr>
            <a:r>
              <a:rPr lang="vi-VN" sz="900" dirty="0">
                <a:latin typeface="Arial" panose="020B0600000101010101" pitchFamily="50" charset="-127"/>
                <a:ea typeface="돋움" panose="020B0600000101010101" pitchFamily="50" charset="-127"/>
              </a:rPr>
              <a:t>② Độ sâu của rãnh làm tăng độ cứng của trục.</a:t>
            </a:r>
          </a:p>
          <a:p>
            <a:pPr eaLnBrk="1" latinLnBrk="0" hangingPunct="1">
              <a:spcBef>
                <a:spcPct val="0"/>
              </a:spcBef>
              <a:buFontTx/>
              <a:buNone/>
            </a:pPr>
            <a:r>
              <a:rPr lang="vi-VN" sz="900" dirty="0">
                <a:latin typeface="Arial" panose="020B0600000101010101" pitchFamily="50" charset="-127"/>
                <a:ea typeface="돋움" panose="020B0600000101010101" pitchFamily="50" charset="-127"/>
              </a:rPr>
              <a:t>③ Phù hợp với trục taper của máy móc chế tạo.</a:t>
            </a:r>
          </a:p>
          <a:p>
            <a:pPr eaLnBrk="1" latinLnBrk="0" hangingPunct="1">
              <a:spcBef>
                <a:spcPct val="0"/>
              </a:spcBef>
              <a:buFontTx/>
              <a:buNone/>
            </a:pPr>
            <a:r>
              <a:rPr lang="vi-VN" sz="900" dirty="0">
                <a:latin typeface="Arial" panose="020B0600000101010101" pitchFamily="50" charset="-127"/>
                <a:ea typeface="돋움" panose="020B0600000101010101" pitchFamily="50" charset="-127"/>
              </a:rPr>
              <a:t>④ Dễ dàng gia công và điều chỉnh.</a:t>
            </a:r>
          </a:p>
          <a:p>
            <a:pPr eaLnBrk="1" latinLnBrk="0" hangingPunct="1">
              <a:lnSpc>
                <a:spcPts val="900"/>
              </a:lnSpc>
              <a:spcBef>
                <a:spcPct val="0"/>
              </a:spcBef>
              <a:buFontTx/>
              <a:buNone/>
            </a:pPr>
            <a:endParaRPr lang="en-US" altLang="ko-KR" sz="900" dirty="0">
              <a:latin typeface="돋움" panose="020B0600000101010101" pitchFamily="50" charset="-127"/>
              <a:ea typeface="돋움" panose="020B0600000101010101" pitchFamily="50" charset="-127"/>
            </a:endParaRPr>
          </a:p>
          <a:p>
            <a:pPr eaLnBrk="1" latinLnBrk="0" hangingPunct="1">
              <a:lnSpc>
                <a:spcPts val="900"/>
              </a:lnSpc>
              <a:spcBef>
                <a:spcPct val="0"/>
              </a:spcBef>
              <a:buFontTx/>
              <a:buNone/>
            </a:pPr>
            <a:endParaRPr lang="en-US" altLang="ko-KR" sz="900" dirty="0">
              <a:latin typeface="돋움" panose="020B0600000101010101" pitchFamily="50" charset="-127"/>
              <a:ea typeface="돋움" panose="020B0600000101010101" pitchFamily="50" charset="-127"/>
            </a:endParaRPr>
          </a:p>
          <a:p>
            <a:pPr marL="198000" indent="-198000" eaLnBrk="1" latinLnBrk="0" hangingPunct="1">
              <a:spcBef>
                <a:spcPct val="0"/>
              </a:spcBef>
              <a:buFontTx/>
              <a:buNone/>
            </a:pPr>
            <a:r>
              <a:rPr lang="vi-VN" sz="900" dirty="0">
                <a:latin typeface="Arial" panose="020B0600000101010101" pitchFamily="50" charset="-127"/>
                <a:ea typeface="돋움" panose="020B0600000101010101" pitchFamily="50" charset="-127"/>
              </a:rPr>
              <a:t>73. Trong phương pháp phân loại bánh răng (trục song song) dưới đây, loại nào khác với những loại còn lại? </a:t>
            </a:r>
          </a:p>
          <a:p>
            <a:pPr eaLnBrk="1" latinLnBrk="0" hangingPunct="1">
              <a:spcBef>
                <a:spcPct val="0"/>
              </a:spcBef>
              <a:buFontTx/>
              <a:buNone/>
            </a:pPr>
            <a:endParaRPr lang="en-US" altLang="ko-KR" sz="900" dirty="0">
              <a:latin typeface="돋움" panose="020B0600000101010101" pitchFamily="50" charset="-127"/>
              <a:ea typeface="돋움" panose="020B0600000101010101" pitchFamily="50" charset="-127"/>
            </a:endParaRPr>
          </a:p>
          <a:p>
            <a:pPr eaLnBrk="1" latinLnBrk="0" hangingPunct="1">
              <a:spcBef>
                <a:spcPct val="0"/>
              </a:spcBef>
              <a:buFontTx/>
              <a:buNone/>
            </a:pPr>
            <a:r>
              <a:rPr lang="vi-VN" sz="900" dirty="0">
                <a:latin typeface="Arial" panose="020B0600000101010101" pitchFamily="50" charset="-127"/>
                <a:ea typeface="돋움" panose="020B0600000101010101" pitchFamily="50" charset="-127"/>
              </a:rPr>
              <a:t>①</a:t>
            </a:r>
            <a:r>
              <a:rPr lang="vi-VN" sz="900" b="1" dirty="0">
                <a:latin typeface="Arial" panose="020B0600000101010101" pitchFamily="50" charset="-127"/>
                <a:ea typeface="돋움" panose="020B0600000101010101" pitchFamily="50" charset="-127"/>
              </a:rPr>
              <a:t> </a:t>
            </a:r>
            <a:r>
              <a:rPr lang="vi-VN" sz="900" dirty="0">
                <a:latin typeface="Arial" panose="020B0600000101010101" pitchFamily="50" charset="-127"/>
                <a:ea typeface="돋움" panose="020B0600000101010101" pitchFamily="50" charset="-127"/>
              </a:rPr>
              <a:t>Bánh răng trụ tròn (spur gear)</a:t>
            </a:r>
          </a:p>
          <a:p>
            <a:pPr eaLnBrk="1" latinLnBrk="0" hangingPunct="1">
              <a:spcBef>
                <a:spcPct val="0"/>
              </a:spcBef>
              <a:buFontTx/>
              <a:buNone/>
            </a:pPr>
            <a:r>
              <a:rPr lang="vi-VN" sz="900" dirty="0">
                <a:latin typeface="Arial" panose="020B0600000101010101" pitchFamily="50" charset="-127"/>
                <a:ea typeface="돋움" panose="020B0600000101010101" pitchFamily="50" charset="-127"/>
              </a:rPr>
              <a:t>② Bánh răng ăn khớp trong (internal gear)    </a:t>
            </a:r>
          </a:p>
          <a:p>
            <a:pPr eaLnBrk="1" latinLnBrk="0" hangingPunct="1">
              <a:spcBef>
                <a:spcPct val="0"/>
              </a:spcBef>
              <a:buFontTx/>
              <a:buNone/>
            </a:pPr>
            <a:r>
              <a:rPr lang="vi-VN" sz="900" dirty="0">
                <a:latin typeface="Arial" panose="020B0600000101010101" pitchFamily="50" charset="-127"/>
                <a:ea typeface="돋움" panose="020B0600000101010101" pitchFamily="50" charset="-127"/>
              </a:rPr>
              <a:t>③ Bánh răng côn xoắn (helical gear)</a:t>
            </a:r>
          </a:p>
          <a:p>
            <a:pPr eaLnBrk="1" latinLnBrk="0" hangingPunct="1">
              <a:spcBef>
                <a:spcPct val="0"/>
              </a:spcBef>
              <a:buFontTx/>
              <a:buNone/>
            </a:pPr>
            <a:r>
              <a:rPr lang="vi-VN" sz="900" dirty="0">
                <a:latin typeface="Arial" panose="020B0600000101010101" pitchFamily="50" charset="-127"/>
                <a:ea typeface="돋움" panose="020B0600000101010101" pitchFamily="50" charset="-127"/>
              </a:rPr>
              <a:t>④ Bánh răng xoắn ốc (srew gear)</a:t>
            </a:r>
          </a:p>
          <a:p>
            <a:pPr eaLnBrk="1" latinLnBrk="0" hangingPunct="1">
              <a:lnSpc>
                <a:spcPts val="900"/>
              </a:lnSpc>
              <a:spcBef>
                <a:spcPct val="0"/>
              </a:spcBef>
              <a:buFontTx/>
              <a:buNone/>
            </a:pPr>
            <a:endParaRPr lang="en-US" altLang="ko-KR" sz="900" dirty="0">
              <a:latin typeface="돋움" panose="020B0600000101010101" pitchFamily="50" charset="-127"/>
              <a:ea typeface="돋움" panose="020B0600000101010101" pitchFamily="50" charset="-127"/>
            </a:endParaRPr>
          </a:p>
          <a:p>
            <a:pPr eaLnBrk="1" latinLnBrk="0" hangingPunct="1">
              <a:lnSpc>
                <a:spcPts val="900"/>
              </a:lnSpc>
              <a:spcBef>
                <a:spcPct val="0"/>
              </a:spcBef>
              <a:buFontTx/>
              <a:buNone/>
            </a:pPr>
            <a:endParaRPr lang="ko-KR" altLang="en-US" sz="900" dirty="0">
              <a:latin typeface="돋움" panose="020B0600000101010101" pitchFamily="50" charset="-127"/>
              <a:ea typeface="돋움" panose="020B0600000101010101" pitchFamily="50" charset="-127"/>
            </a:endParaRPr>
          </a:p>
          <a:p>
            <a:pPr marL="198000" indent="-198000" eaLnBrk="1" latinLnBrk="0" hangingPunct="1">
              <a:spcBef>
                <a:spcPct val="0"/>
              </a:spcBef>
              <a:buFontTx/>
              <a:buNone/>
            </a:pPr>
            <a:r>
              <a:rPr lang="vi-VN" sz="900" dirty="0">
                <a:latin typeface="Arial" panose="020B0600000101010101" pitchFamily="50" charset="-127"/>
                <a:ea typeface="돋움" panose="020B0600000101010101" pitchFamily="50" charset="-127"/>
              </a:rPr>
              <a:t>74. Bánh răng nào có đặc điểm là trục trung tâm của bánh răng và bánh răng nhỏ (pinion) không giao nhau mà đan chéo nhau?</a:t>
            </a:r>
          </a:p>
          <a:p>
            <a:pPr eaLnBrk="1" latinLnBrk="0" hangingPunct="1">
              <a:spcBef>
                <a:spcPct val="0"/>
              </a:spcBef>
              <a:buFontTx/>
              <a:buNone/>
            </a:pPr>
            <a:endParaRPr lang="en-US" altLang="ko-KR" sz="900" dirty="0">
              <a:latin typeface="돋움" panose="020B0600000101010101" pitchFamily="50" charset="-127"/>
              <a:ea typeface="돋움" panose="020B0600000101010101" pitchFamily="50" charset="-127"/>
            </a:endParaRPr>
          </a:p>
          <a:p>
            <a:pPr marL="144000" indent="-144000" eaLnBrk="1" latinLnBrk="0" hangingPunct="1">
              <a:spcBef>
                <a:spcPct val="0"/>
              </a:spcBef>
              <a:buFontTx/>
              <a:buNone/>
            </a:pPr>
            <a:r>
              <a:rPr lang="vi-VN" sz="900" dirty="0">
                <a:latin typeface="Arial" panose="020B0600000101010101" pitchFamily="50" charset="-127"/>
                <a:ea typeface="돋움" panose="020B0600000101010101" pitchFamily="50" charset="-127"/>
              </a:rPr>
              <a:t>① Bánh răng côn xoắn (Helical gear) </a:t>
            </a:r>
            <a:endParaRPr lang="en-US" sz="900" dirty="0">
              <a:latin typeface="Arial" panose="020B0600000101010101" pitchFamily="50" charset="-127"/>
              <a:ea typeface="돋움" panose="020B0600000101010101" pitchFamily="50" charset="-127"/>
            </a:endParaRPr>
          </a:p>
          <a:p>
            <a:pPr marL="144000" indent="-144000" eaLnBrk="1" latinLnBrk="0" hangingPunct="1">
              <a:spcBef>
                <a:spcPct val="0"/>
              </a:spcBef>
              <a:buFontTx/>
              <a:buNone/>
            </a:pPr>
            <a:r>
              <a:rPr lang="vi-VN" sz="900" dirty="0">
                <a:latin typeface="Arial" panose="020B0600000101010101" pitchFamily="50" charset="-127"/>
                <a:ea typeface="돋움" panose="020B0600000101010101" pitchFamily="50" charset="-127"/>
              </a:rPr>
              <a:t>② Bánh răng hypoid (Hypoid gear)</a:t>
            </a:r>
          </a:p>
          <a:p>
            <a:pPr marL="144000" indent="-144000" eaLnBrk="1" latinLnBrk="0" hangingPunct="1">
              <a:spcBef>
                <a:spcPct val="0"/>
              </a:spcBef>
              <a:buFontTx/>
              <a:buAutoNum type="circleNumDbPlain" startAt="3"/>
            </a:pPr>
            <a:r>
              <a:rPr lang="vi-VN" sz="900" dirty="0">
                <a:latin typeface="Arial" panose="020B0600000101010101" pitchFamily="50" charset="-127"/>
                <a:ea typeface="돋움" panose="020B0600000101010101" pitchFamily="50" charset="-127"/>
              </a:rPr>
              <a:t>Bánh răng côn spiral (Spiral bevel gear)  </a:t>
            </a:r>
            <a:endParaRPr lang="en-US" sz="900" dirty="0">
              <a:latin typeface="Arial" panose="020B0600000101010101" pitchFamily="50" charset="-127"/>
              <a:ea typeface="돋움" panose="020B0600000101010101" pitchFamily="50" charset="-127"/>
            </a:endParaRPr>
          </a:p>
          <a:p>
            <a:pPr marL="144000" indent="-144000" eaLnBrk="1" latinLnBrk="0" hangingPunct="1">
              <a:spcBef>
                <a:spcPct val="0"/>
              </a:spcBef>
              <a:buFontTx/>
              <a:buAutoNum type="circleNumDbPlain" startAt="3"/>
            </a:pPr>
            <a:r>
              <a:rPr lang="vi-VN" sz="900" dirty="0">
                <a:latin typeface="Arial" panose="020B0600000101010101" pitchFamily="50" charset="-127"/>
                <a:ea typeface="돋움" panose="020B0600000101010101" pitchFamily="50" charset="-127"/>
              </a:rPr>
              <a:t>Thanh răng (Rack gear)</a:t>
            </a:r>
          </a:p>
          <a:p>
            <a:pPr eaLnBrk="1" latinLnBrk="0" hangingPunct="1">
              <a:lnSpc>
                <a:spcPts val="900"/>
              </a:lnSpc>
              <a:spcBef>
                <a:spcPct val="0"/>
              </a:spcBef>
              <a:buFontTx/>
              <a:buNone/>
            </a:pPr>
            <a:endParaRPr lang="en-US" altLang="ko-KR" sz="900" dirty="0">
              <a:latin typeface="돋움" panose="020B0600000101010101" pitchFamily="50" charset="-127"/>
              <a:ea typeface="돋움" panose="020B0600000101010101" pitchFamily="50" charset="-127"/>
            </a:endParaRPr>
          </a:p>
          <a:p>
            <a:pPr eaLnBrk="1" latinLnBrk="0" hangingPunct="1">
              <a:lnSpc>
                <a:spcPts val="900"/>
              </a:lnSpc>
              <a:spcBef>
                <a:spcPct val="0"/>
              </a:spcBef>
              <a:buFontTx/>
              <a:buNone/>
            </a:pPr>
            <a:endParaRPr lang="en-US" altLang="ko-KR" sz="900" dirty="0">
              <a:latin typeface="돋움" panose="020B0600000101010101" pitchFamily="50" charset="-127"/>
              <a:ea typeface="돋움" panose="020B0600000101010101" pitchFamily="50" charset="-127"/>
            </a:endParaRPr>
          </a:p>
          <a:p>
            <a:pPr eaLnBrk="1" latinLnBrk="0" hangingPunct="1">
              <a:spcBef>
                <a:spcPct val="0"/>
              </a:spcBef>
              <a:buFontTx/>
              <a:buNone/>
            </a:pPr>
            <a:r>
              <a:rPr lang="vi-VN" sz="900" dirty="0">
                <a:latin typeface="Arial" panose="020B0600000101010101" pitchFamily="50" charset="-127"/>
                <a:ea typeface="돋움" panose="020B0600000101010101" pitchFamily="50" charset="-127"/>
              </a:rPr>
              <a:t>75. Mô tả nào không đúng về bộ giảm tốc?</a:t>
            </a:r>
          </a:p>
          <a:p>
            <a:pPr eaLnBrk="1" latinLnBrk="0" hangingPunct="1">
              <a:spcBef>
                <a:spcPct val="0"/>
              </a:spcBef>
              <a:buFontTx/>
              <a:buNone/>
            </a:pPr>
            <a:endParaRPr lang="en-US" altLang="ko-KR" sz="900" dirty="0">
              <a:latin typeface="돋움" panose="020B0600000101010101" pitchFamily="50" charset="-127"/>
              <a:ea typeface="돋움" panose="020B0600000101010101" pitchFamily="50" charset="-127"/>
            </a:endParaRPr>
          </a:p>
          <a:p>
            <a:pPr marL="144000" indent="-144000" eaLnBrk="1" latinLnBrk="0" hangingPunct="1">
              <a:spcBef>
                <a:spcPct val="0"/>
              </a:spcBef>
              <a:buFontTx/>
              <a:buNone/>
            </a:pPr>
            <a:r>
              <a:rPr lang="vi-VN" sz="900" dirty="0">
                <a:latin typeface="Arial" panose="020B0600000101010101" pitchFamily="50" charset="-127"/>
                <a:ea typeface="돋움" panose="020B0600000101010101" pitchFamily="50" charset="-127"/>
              </a:rPr>
              <a:t>①</a:t>
            </a:r>
            <a:r>
              <a:rPr lang="vi-VN" sz="900" b="1" dirty="0">
                <a:latin typeface="Arial" panose="020B0600000101010101" pitchFamily="50" charset="-127"/>
                <a:ea typeface="돋움" panose="020B0600000101010101" pitchFamily="50" charset="-127"/>
              </a:rPr>
              <a:t> </a:t>
            </a:r>
            <a:r>
              <a:rPr lang="vi-VN" sz="900" dirty="0">
                <a:latin typeface="Arial" panose="020B0600000101010101" pitchFamily="50" charset="-127"/>
                <a:ea typeface="돋움" panose="020B0600000101010101" pitchFamily="50" charset="-127"/>
              </a:rPr>
              <a:t>Bộ giảm tốc bánh răng côn xoắn (helical gear) có 2 chục chéo nhau.                </a:t>
            </a:r>
          </a:p>
          <a:p>
            <a:pPr marL="144000" indent="-144000" eaLnBrk="1" latinLnBrk="0" hangingPunct="1">
              <a:spcBef>
                <a:spcPct val="0"/>
              </a:spcBef>
              <a:buFontTx/>
              <a:buNone/>
            </a:pPr>
            <a:r>
              <a:rPr lang="vi-VN" sz="900" dirty="0">
                <a:latin typeface="Arial" panose="020B0600000101010101" pitchFamily="50" charset="-127"/>
                <a:ea typeface="돋움" panose="020B0600000101010101" pitchFamily="50" charset="-127"/>
              </a:rPr>
              <a:t>② Bộ giảm tốc bánh răng nón (bevel gear) có 2 trục giao nhau tại 1 điểm.</a:t>
            </a:r>
          </a:p>
          <a:p>
            <a:pPr marL="144000" indent="-144000" eaLnBrk="1" latinLnBrk="0" hangingPunct="1">
              <a:spcBef>
                <a:spcPct val="0"/>
              </a:spcBef>
              <a:buFontTx/>
              <a:buNone/>
            </a:pPr>
            <a:r>
              <a:rPr lang="vi-VN" sz="900" dirty="0">
                <a:latin typeface="Arial" panose="020B0600000101010101" pitchFamily="50" charset="-127"/>
                <a:ea typeface="돋움" panose="020B0600000101010101" pitchFamily="50" charset="-127"/>
              </a:rPr>
              <a:t>③ Bộ truyền Harmonic Drive có khe hở nhỏ.                   </a:t>
            </a:r>
          </a:p>
          <a:p>
            <a:pPr marL="144000" indent="-144000" eaLnBrk="1" latinLnBrk="0" hangingPunct="1">
              <a:spcBef>
                <a:spcPct val="0"/>
              </a:spcBef>
              <a:buFontTx/>
              <a:buNone/>
            </a:pPr>
            <a:r>
              <a:rPr lang="vi-VN" sz="900" dirty="0">
                <a:latin typeface="Arial" panose="020B0600000101010101" pitchFamily="50" charset="-127"/>
                <a:ea typeface="돋움" panose="020B0600000101010101" pitchFamily="50" charset="-127"/>
              </a:rPr>
              <a:t>④ Hộp giảm tốc nhiều bánh răng có thể được chế tác cho tải cao.</a:t>
            </a:r>
          </a:p>
        </p:txBody>
      </p:sp>
      <p:sp>
        <p:nvSpPr>
          <p:cNvPr id="8198" name="Line 2">
            <a:extLst>
              <a:ext uri="{FF2B5EF4-FFF2-40B4-BE49-F238E27FC236}">
                <a16:creationId xmlns:a16="http://schemas.microsoft.com/office/drawing/2014/main" id="{DFCF3A35-2F52-46E7-A6D7-9B126A039046}"/>
              </a:ext>
            </a:extLst>
          </p:cNvPr>
          <p:cNvSpPr>
            <a:spLocks noChangeShapeType="1"/>
          </p:cNvSpPr>
          <p:nvPr/>
        </p:nvSpPr>
        <p:spPr bwMode="auto">
          <a:xfrm>
            <a:off x="279400" y="609600"/>
            <a:ext cx="6324600" cy="0"/>
          </a:xfrm>
          <a:prstGeom prst="line">
            <a:avLst/>
          </a:prstGeom>
          <a:noFill/>
          <a:ln w="57150" cmpd="thinThick">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latinLnBrk="0"/>
            <a:endParaRPr lang="ko-KR" altLang="en-US"/>
          </a:p>
        </p:txBody>
      </p:sp>
      <p:sp>
        <p:nvSpPr>
          <p:cNvPr id="10" name="Text Box 6">
            <a:extLst>
              <a:ext uri="{FF2B5EF4-FFF2-40B4-BE49-F238E27FC236}">
                <a16:creationId xmlns:a16="http://schemas.microsoft.com/office/drawing/2014/main" id="{E002F1CB-2F42-41E7-9DA4-25D276646399}"/>
              </a:ext>
            </a:extLst>
          </p:cNvPr>
          <p:cNvSpPr txBox="1">
            <a:spLocks noChangeArrowheads="1"/>
          </p:cNvSpPr>
          <p:nvPr/>
        </p:nvSpPr>
        <p:spPr bwMode="auto">
          <a:xfrm>
            <a:off x="123825" y="228600"/>
            <a:ext cx="3514104" cy="338554"/>
          </a:xfrm>
          <a:prstGeom prst="rect">
            <a:avLst/>
          </a:prstGeom>
          <a:noFill/>
          <a:ln w="9525">
            <a:noFill/>
            <a:miter lim="800000"/>
            <a:headEnd/>
            <a:tailEnd/>
          </a:ln>
          <a:effectLst/>
        </p:spPr>
        <p:txBody>
          <a:bodyPr wrap="none">
            <a:spAutoFit/>
          </a:bodyPr>
          <a:lstStyle/>
          <a:p>
            <a:pPr latinLnBrk="0">
              <a:defRPr/>
            </a:pPr>
            <a:r>
              <a:rPr lang="vi-VN" sz="1600" b="1" dirty="0">
                <a:effectLst>
                  <a:outerShdw blurRad="38100" dist="38100" dir="2700000" algn="tl">
                    <a:srgbClr val="C0C0C0"/>
                  </a:outerShdw>
                </a:effectLst>
                <a:latin typeface="+mj-lt"/>
              </a:rPr>
              <a:t>[ Đánh giá WS – Yếu tố máy móc ]</a:t>
            </a:r>
          </a:p>
        </p:txBody>
      </p:sp>
      <p:sp>
        <p:nvSpPr>
          <p:cNvPr id="2" name="TextBox 1"/>
          <p:cNvSpPr txBox="1"/>
          <p:nvPr/>
        </p:nvSpPr>
        <p:spPr>
          <a:xfrm>
            <a:off x="4077072" y="228600"/>
            <a:ext cx="1008112" cy="307777"/>
          </a:xfrm>
          <a:prstGeom prst="rect">
            <a:avLst/>
          </a:prstGeom>
          <a:noFill/>
        </p:spPr>
        <p:txBody>
          <a:bodyPr wrap="square" rtlCol="0">
            <a:spAutoFit/>
          </a:bodyPr>
          <a:lstStyle/>
          <a:p>
            <a:r>
              <a:rPr lang="vi-VN" sz="1400" b="1" smtClean="0"/>
              <a:t>ĐỀ1</a:t>
            </a:r>
            <a:endParaRPr lang="en-US" sz="1400" b="1"/>
          </a:p>
        </p:txBody>
      </p:sp>
    </p:spTree>
    <p:extLst>
      <p:ext uri="{BB962C8B-B14F-4D97-AF65-F5344CB8AC3E}">
        <p14:creationId xmlns:p14="http://schemas.microsoft.com/office/powerpoint/2010/main" val="86316173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4">
            <a:extLst>
              <a:ext uri="{FF2B5EF4-FFF2-40B4-BE49-F238E27FC236}">
                <a16:creationId xmlns:a16="http://schemas.microsoft.com/office/drawing/2014/main" id="{11C79BDD-B3B6-472F-AA44-DE892320B7B8}"/>
              </a:ext>
            </a:extLst>
          </p:cNvPr>
          <p:cNvSpPr>
            <a:spLocks noChangeArrowheads="1"/>
          </p:cNvSpPr>
          <p:nvPr/>
        </p:nvSpPr>
        <p:spPr bwMode="auto">
          <a:xfrm>
            <a:off x="260350" y="776288"/>
            <a:ext cx="3124200" cy="885666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marL="457200" indent="-457200" eaLnBrk="0" hangingPunct="0">
              <a:spcBef>
                <a:spcPct val="20000"/>
              </a:spcBef>
              <a:buChar char="•"/>
              <a:defRPr kumimoji="1" sz="3200">
                <a:solidFill>
                  <a:schemeClr val="tx1"/>
                </a:solidFill>
                <a:latin typeface="굴림" panose="020B0600000101010101" pitchFamily="50" charset="-127"/>
                <a:ea typeface="굴림" panose="020B0600000101010101" pitchFamily="50" charset="-127"/>
              </a:defRPr>
            </a:lvl1pPr>
            <a:lvl2pPr marL="742950" indent="-285750" eaLnBrk="0" hangingPunct="0">
              <a:spcBef>
                <a:spcPct val="20000"/>
              </a:spcBef>
              <a:buChar char="–"/>
              <a:defRPr kumimoji="1" sz="2800">
                <a:solidFill>
                  <a:schemeClr val="tx1"/>
                </a:solidFill>
                <a:latin typeface="굴림" panose="020B0600000101010101" pitchFamily="50" charset="-127"/>
                <a:ea typeface="굴림" panose="020B0600000101010101" pitchFamily="50" charset="-127"/>
              </a:defRPr>
            </a:lvl2pPr>
            <a:lvl3pPr marL="1143000" indent="-228600" eaLnBrk="0" hangingPunct="0">
              <a:spcBef>
                <a:spcPct val="20000"/>
              </a:spcBef>
              <a:buChar char="•"/>
              <a:defRPr kumimoji="1" sz="2400">
                <a:solidFill>
                  <a:schemeClr val="tx1"/>
                </a:solidFill>
                <a:latin typeface="굴림" panose="020B0600000101010101" pitchFamily="50" charset="-127"/>
                <a:ea typeface="굴림" panose="020B0600000101010101" pitchFamily="50" charset="-127"/>
              </a:defRPr>
            </a:lvl3pPr>
            <a:lvl4pPr marL="1600200" indent="-228600" eaLnBrk="0" hangingPunct="0">
              <a:spcBef>
                <a:spcPct val="20000"/>
              </a:spcBef>
              <a:buChar char="–"/>
              <a:defRPr kumimoji="1" sz="2000">
                <a:solidFill>
                  <a:schemeClr val="tx1"/>
                </a:solidFill>
                <a:latin typeface="굴림" panose="020B0600000101010101" pitchFamily="50" charset="-127"/>
                <a:ea typeface="굴림" panose="020B0600000101010101" pitchFamily="50" charset="-127"/>
              </a:defRPr>
            </a:lvl4pPr>
            <a:lvl5pPr marL="2057400" indent="-228600" eaLnBrk="0" hangingPunct="0">
              <a:spcBef>
                <a:spcPct val="20000"/>
              </a:spcBef>
              <a:buChar char="»"/>
              <a:defRPr kumimoji="1" sz="2000">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20000"/>
              </a:spcBef>
              <a:spcAft>
                <a:spcPct val="0"/>
              </a:spcAft>
              <a:buChar char="»"/>
              <a:defRPr kumimoji="1" sz="2000">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20000"/>
              </a:spcBef>
              <a:spcAft>
                <a:spcPct val="0"/>
              </a:spcAft>
              <a:buChar char="»"/>
              <a:defRPr kumimoji="1" sz="2000">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20000"/>
              </a:spcBef>
              <a:spcAft>
                <a:spcPct val="0"/>
              </a:spcAft>
              <a:buChar char="»"/>
              <a:defRPr kumimoji="1" sz="2000">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20000"/>
              </a:spcBef>
              <a:spcAft>
                <a:spcPct val="0"/>
              </a:spcAft>
              <a:buChar char="»"/>
              <a:defRPr kumimoji="1" sz="2000">
                <a:solidFill>
                  <a:schemeClr val="tx1"/>
                </a:solidFill>
                <a:latin typeface="굴림" panose="020B0600000101010101" pitchFamily="50" charset="-127"/>
                <a:ea typeface="굴림" panose="020B0600000101010101" pitchFamily="50" charset="-127"/>
              </a:defRPr>
            </a:lvl9pPr>
          </a:lstStyle>
          <a:p>
            <a:pPr eaLnBrk="1" latinLnBrk="0" hangingPunct="1">
              <a:spcBef>
                <a:spcPct val="0"/>
              </a:spcBef>
              <a:buFontTx/>
              <a:buNone/>
            </a:pPr>
            <a:endParaRPr lang="en-US" altLang="ko-KR" sz="900">
              <a:latin typeface="돋움" panose="020B0600000101010101" pitchFamily="50" charset="-127"/>
              <a:ea typeface="돋움" panose="020B0600000101010101" pitchFamily="50" charset="-127"/>
            </a:endParaRPr>
          </a:p>
        </p:txBody>
      </p:sp>
      <p:sp>
        <p:nvSpPr>
          <p:cNvPr id="9219" name="Rectangle 5">
            <a:extLst>
              <a:ext uri="{FF2B5EF4-FFF2-40B4-BE49-F238E27FC236}">
                <a16:creationId xmlns:a16="http://schemas.microsoft.com/office/drawing/2014/main" id="{F0FFCFF1-BA8B-41A9-A705-7E527B3CE405}"/>
              </a:ext>
            </a:extLst>
          </p:cNvPr>
          <p:cNvSpPr>
            <a:spLocks noChangeArrowheads="1"/>
          </p:cNvSpPr>
          <p:nvPr/>
        </p:nvSpPr>
        <p:spPr bwMode="auto">
          <a:xfrm>
            <a:off x="3384550" y="776288"/>
            <a:ext cx="3124200" cy="885666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marL="457200" indent="-457200" eaLnBrk="0" hangingPunct="0">
              <a:spcBef>
                <a:spcPct val="20000"/>
              </a:spcBef>
              <a:buChar char="•"/>
              <a:defRPr kumimoji="1" sz="3200">
                <a:solidFill>
                  <a:schemeClr val="tx1"/>
                </a:solidFill>
                <a:latin typeface="굴림" panose="020B0600000101010101" pitchFamily="50" charset="-127"/>
                <a:ea typeface="굴림" panose="020B0600000101010101" pitchFamily="50" charset="-127"/>
              </a:defRPr>
            </a:lvl1pPr>
            <a:lvl2pPr marL="742950" indent="-285750" eaLnBrk="0" hangingPunct="0">
              <a:spcBef>
                <a:spcPct val="20000"/>
              </a:spcBef>
              <a:buChar char="–"/>
              <a:defRPr kumimoji="1" sz="2800">
                <a:solidFill>
                  <a:schemeClr val="tx1"/>
                </a:solidFill>
                <a:latin typeface="굴림" panose="020B0600000101010101" pitchFamily="50" charset="-127"/>
                <a:ea typeface="굴림" panose="020B0600000101010101" pitchFamily="50" charset="-127"/>
              </a:defRPr>
            </a:lvl2pPr>
            <a:lvl3pPr marL="1143000" indent="-228600" eaLnBrk="0" hangingPunct="0">
              <a:spcBef>
                <a:spcPct val="20000"/>
              </a:spcBef>
              <a:buChar char="•"/>
              <a:defRPr kumimoji="1" sz="2400">
                <a:solidFill>
                  <a:schemeClr val="tx1"/>
                </a:solidFill>
                <a:latin typeface="굴림" panose="020B0600000101010101" pitchFamily="50" charset="-127"/>
                <a:ea typeface="굴림" panose="020B0600000101010101" pitchFamily="50" charset="-127"/>
              </a:defRPr>
            </a:lvl3pPr>
            <a:lvl4pPr marL="1600200" indent="-228600" eaLnBrk="0" hangingPunct="0">
              <a:spcBef>
                <a:spcPct val="20000"/>
              </a:spcBef>
              <a:buChar char="–"/>
              <a:defRPr kumimoji="1" sz="2000">
                <a:solidFill>
                  <a:schemeClr val="tx1"/>
                </a:solidFill>
                <a:latin typeface="굴림" panose="020B0600000101010101" pitchFamily="50" charset="-127"/>
                <a:ea typeface="굴림" panose="020B0600000101010101" pitchFamily="50" charset="-127"/>
              </a:defRPr>
            </a:lvl4pPr>
            <a:lvl5pPr marL="2057400" indent="-228600" eaLnBrk="0" hangingPunct="0">
              <a:spcBef>
                <a:spcPct val="20000"/>
              </a:spcBef>
              <a:buChar char="»"/>
              <a:defRPr kumimoji="1" sz="2000">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20000"/>
              </a:spcBef>
              <a:spcAft>
                <a:spcPct val="0"/>
              </a:spcAft>
              <a:buChar char="»"/>
              <a:defRPr kumimoji="1" sz="2000">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20000"/>
              </a:spcBef>
              <a:spcAft>
                <a:spcPct val="0"/>
              </a:spcAft>
              <a:buChar char="»"/>
              <a:defRPr kumimoji="1" sz="2000">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20000"/>
              </a:spcBef>
              <a:spcAft>
                <a:spcPct val="0"/>
              </a:spcAft>
              <a:buChar char="»"/>
              <a:defRPr kumimoji="1" sz="2000">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20000"/>
              </a:spcBef>
              <a:spcAft>
                <a:spcPct val="0"/>
              </a:spcAft>
              <a:buChar char="»"/>
              <a:defRPr kumimoji="1" sz="2000">
                <a:solidFill>
                  <a:schemeClr val="tx1"/>
                </a:solidFill>
                <a:latin typeface="굴림" panose="020B0600000101010101" pitchFamily="50" charset="-127"/>
                <a:ea typeface="굴림" panose="020B0600000101010101" pitchFamily="50" charset="-127"/>
              </a:defRPr>
            </a:lvl9pPr>
          </a:lstStyle>
          <a:p>
            <a:pPr eaLnBrk="1" latinLnBrk="0" hangingPunct="1">
              <a:spcBef>
                <a:spcPct val="0"/>
              </a:spcBef>
              <a:buFontTx/>
              <a:buNone/>
            </a:pPr>
            <a:endParaRPr lang="ko-KR" altLang="ko-KR" sz="900">
              <a:latin typeface="돋움" panose="020B0600000101010101" pitchFamily="50" charset="-127"/>
              <a:ea typeface="돋움" panose="020B0600000101010101" pitchFamily="50" charset="-127"/>
            </a:endParaRPr>
          </a:p>
        </p:txBody>
      </p:sp>
      <p:sp>
        <p:nvSpPr>
          <p:cNvPr id="9220" name="직사각형 1">
            <a:extLst>
              <a:ext uri="{FF2B5EF4-FFF2-40B4-BE49-F238E27FC236}">
                <a16:creationId xmlns:a16="http://schemas.microsoft.com/office/drawing/2014/main" id="{E8254AEF-2459-4227-9FB0-28B7EE75E72A}"/>
              </a:ext>
            </a:extLst>
          </p:cNvPr>
          <p:cNvSpPr>
            <a:spLocks noChangeArrowheads="1"/>
          </p:cNvSpPr>
          <p:nvPr/>
        </p:nvSpPr>
        <p:spPr bwMode="auto">
          <a:xfrm>
            <a:off x="250825" y="657225"/>
            <a:ext cx="3124200" cy="68788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eaLnBrk="0" hangingPunct="0">
              <a:spcBef>
                <a:spcPct val="20000"/>
              </a:spcBef>
              <a:buChar char="•"/>
              <a:defRPr kumimoji="1" sz="3200">
                <a:solidFill>
                  <a:schemeClr val="tx1"/>
                </a:solidFill>
                <a:latin typeface="굴림" panose="020B0600000101010101" pitchFamily="50" charset="-127"/>
                <a:ea typeface="굴림" panose="020B0600000101010101" pitchFamily="50" charset="-127"/>
              </a:defRPr>
            </a:lvl1pPr>
            <a:lvl2pPr marL="742950" indent="-285750" eaLnBrk="0" hangingPunct="0">
              <a:spcBef>
                <a:spcPct val="20000"/>
              </a:spcBef>
              <a:buChar char="–"/>
              <a:defRPr kumimoji="1" sz="2800">
                <a:solidFill>
                  <a:schemeClr val="tx1"/>
                </a:solidFill>
                <a:latin typeface="굴림" panose="020B0600000101010101" pitchFamily="50" charset="-127"/>
                <a:ea typeface="굴림" panose="020B0600000101010101" pitchFamily="50" charset="-127"/>
              </a:defRPr>
            </a:lvl2pPr>
            <a:lvl3pPr marL="1143000" indent="-228600" eaLnBrk="0" hangingPunct="0">
              <a:spcBef>
                <a:spcPct val="20000"/>
              </a:spcBef>
              <a:buChar char="•"/>
              <a:defRPr kumimoji="1" sz="2400">
                <a:solidFill>
                  <a:schemeClr val="tx1"/>
                </a:solidFill>
                <a:latin typeface="굴림" panose="020B0600000101010101" pitchFamily="50" charset="-127"/>
                <a:ea typeface="굴림" panose="020B0600000101010101" pitchFamily="50" charset="-127"/>
              </a:defRPr>
            </a:lvl3pPr>
            <a:lvl4pPr marL="1600200" indent="-228600" eaLnBrk="0" hangingPunct="0">
              <a:spcBef>
                <a:spcPct val="20000"/>
              </a:spcBef>
              <a:buChar char="–"/>
              <a:defRPr kumimoji="1" sz="2000">
                <a:solidFill>
                  <a:schemeClr val="tx1"/>
                </a:solidFill>
                <a:latin typeface="굴림" panose="020B0600000101010101" pitchFamily="50" charset="-127"/>
                <a:ea typeface="굴림" panose="020B0600000101010101" pitchFamily="50" charset="-127"/>
              </a:defRPr>
            </a:lvl4pPr>
            <a:lvl5pPr marL="2057400" indent="-228600" eaLnBrk="0" hangingPunct="0">
              <a:spcBef>
                <a:spcPct val="20000"/>
              </a:spcBef>
              <a:buChar char="»"/>
              <a:defRPr kumimoji="1" sz="2000">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20000"/>
              </a:spcBef>
              <a:spcAft>
                <a:spcPct val="0"/>
              </a:spcAft>
              <a:buChar char="»"/>
              <a:defRPr kumimoji="1" sz="2000">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20000"/>
              </a:spcBef>
              <a:spcAft>
                <a:spcPct val="0"/>
              </a:spcAft>
              <a:buChar char="»"/>
              <a:defRPr kumimoji="1" sz="2000">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20000"/>
              </a:spcBef>
              <a:spcAft>
                <a:spcPct val="0"/>
              </a:spcAft>
              <a:buChar char="»"/>
              <a:defRPr kumimoji="1" sz="2000">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20000"/>
              </a:spcBef>
              <a:spcAft>
                <a:spcPct val="0"/>
              </a:spcAft>
              <a:buChar char="»"/>
              <a:defRPr kumimoji="1" sz="2000">
                <a:solidFill>
                  <a:schemeClr val="tx1"/>
                </a:solidFill>
                <a:latin typeface="굴림" panose="020B0600000101010101" pitchFamily="50" charset="-127"/>
                <a:ea typeface="굴림" panose="020B0600000101010101" pitchFamily="50" charset="-127"/>
              </a:defRPr>
            </a:lvl9pPr>
          </a:lstStyle>
          <a:p>
            <a:pPr eaLnBrk="1" latinLnBrk="0" hangingPunct="1">
              <a:spcBef>
                <a:spcPct val="0"/>
              </a:spcBef>
              <a:buFontTx/>
              <a:buNone/>
            </a:pPr>
            <a:endParaRPr lang="en-US" altLang="ko-KR" sz="900" dirty="0">
              <a:latin typeface="돋움" panose="020B0600000101010101" pitchFamily="50" charset="-127"/>
              <a:ea typeface="돋움" panose="020B0600000101010101" pitchFamily="50" charset="-127"/>
            </a:endParaRPr>
          </a:p>
          <a:p>
            <a:pPr eaLnBrk="1" latinLnBrk="0" hangingPunct="1">
              <a:spcBef>
                <a:spcPct val="0"/>
              </a:spcBef>
              <a:buFontTx/>
              <a:buNone/>
            </a:pPr>
            <a:r>
              <a:rPr lang="vi-VN" altLang="ko-KR" sz="900" dirty="0">
                <a:latin typeface="Arial" panose="020B0600000101010101" pitchFamily="50" charset="-127"/>
                <a:ea typeface="돋움" panose="020B0600000101010101" pitchFamily="50" charset="-127"/>
              </a:rPr>
              <a:t>76. Bộ giảm tốc bánh răng sâu (worm gear) có đặc tính gì?</a:t>
            </a:r>
          </a:p>
          <a:p>
            <a:pPr eaLnBrk="1" latinLnBrk="0" hangingPunct="1">
              <a:spcBef>
                <a:spcPct val="0"/>
              </a:spcBef>
              <a:buFontTx/>
              <a:buNone/>
            </a:pPr>
            <a:endParaRPr lang="en-US" altLang="ko-KR" sz="900" dirty="0">
              <a:latin typeface="돋움" panose="020B0600000101010101" pitchFamily="50" charset="-127"/>
              <a:ea typeface="돋움" panose="020B0600000101010101" pitchFamily="50" charset="-127"/>
            </a:endParaRPr>
          </a:p>
          <a:p>
            <a:pPr marL="144000" indent="-144000" eaLnBrk="1" latinLnBrk="0" hangingPunct="1">
              <a:spcBef>
                <a:spcPct val="0"/>
              </a:spcBef>
              <a:buFontTx/>
              <a:buNone/>
            </a:pPr>
            <a:r>
              <a:rPr lang="vi-VN" altLang="ko-KR" sz="900" dirty="0">
                <a:latin typeface="Arial" panose="020B0600000101010101" pitchFamily="50" charset="-127"/>
                <a:ea typeface="돋움" panose="020B0600000101010101" pitchFamily="50" charset="-127"/>
              </a:rPr>
              <a:t>① Tuy cấu trúc phức tạp nhưng khi vận hành sẽ ít gây rung và tiếng ồn.</a:t>
            </a:r>
          </a:p>
          <a:p>
            <a:pPr marL="144000" indent="-144000" eaLnBrk="1" latinLnBrk="0" hangingPunct="1">
              <a:spcBef>
                <a:spcPct val="0"/>
              </a:spcBef>
              <a:buFontTx/>
              <a:buNone/>
            </a:pPr>
            <a:r>
              <a:rPr lang="vi-VN" altLang="ko-KR" sz="900" dirty="0">
                <a:latin typeface="Arial" panose="020B0600000101010101" pitchFamily="50" charset="-127"/>
                <a:ea typeface="돋움" panose="020B0600000101010101" pitchFamily="50" charset="-127"/>
              </a:rPr>
              <a:t>② Tải trọng tác động mạnh và chỉ có thể nhập vào trục vuông góc.</a:t>
            </a:r>
          </a:p>
          <a:p>
            <a:pPr marL="144000" indent="-144000" eaLnBrk="1" latinLnBrk="0" hangingPunct="1">
              <a:spcBef>
                <a:spcPct val="0"/>
              </a:spcBef>
              <a:buFontTx/>
              <a:buNone/>
            </a:pPr>
            <a:r>
              <a:rPr lang="vi-VN" altLang="ko-KR" sz="900" dirty="0">
                <a:latin typeface="Arial" panose="020B0600000101010101" pitchFamily="50" charset="-127"/>
                <a:ea typeface="돋움" panose="020B0600000101010101" pitchFamily="50" charset="-127"/>
              </a:rPr>
              <a:t>③ Cần vận hành sơ bộ thích hợp.</a:t>
            </a:r>
          </a:p>
          <a:p>
            <a:pPr marL="144000" indent="-144000" eaLnBrk="1" latinLnBrk="0" hangingPunct="1">
              <a:spcBef>
                <a:spcPct val="0"/>
              </a:spcBef>
              <a:buFontTx/>
              <a:buNone/>
            </a:pPr>
            <a:r>
              <a:rPr lang="vi-VN" altLang="ko-KR" sz="900" dirty="0">
                <a:latin typeface="Arial" panose="020B0600000101010101" pitchFamily="50" charset="-127"/>
                <a:ea typeface="돋움" panose="020B0600000101010101" pitchFamily="50" charset="-127"/>
              </a:rPr>
              <a:t>④ Hiệu quả cao và không phát nhiệt.</a:t>
            </a:r>
            <a:endParaRPr lang="en-US" altLang="ko-KR" sz="900" dirty="0">
              <a:latin typeface="Arial" panose="020B0600000101010101" pitchFamily="50" charset="-127"/>
              <a:ea typeface="돋움" panose="020B0600000101010101" pitchFamily="50" charset="-127"/>
            </a:endParaRPr>
          </a:p>
          <a:p>
            <a:pPr eaLnBrk="1" latinLnBrk="0" hangingPunct="1">
              <a:spcBef>
                <a:spcPct val="0"/>
              </a:spcBef>
              <a:buFontTx/>
              <a:buNone/>
            </a:pPr>
            <a:endParaRPr lang="en-US" sz="900" dirty="0">
              <a:latin typeface="Arial" panose="020B0600000101010101" pitchFamily="50" charset="-127"/>
              <a:ea typeface="돋움" panose="020B0600000101010101" pitchFamily="50" charset="-127"/>
            </a:endParaRPr>
          </a:p>
          <a:p>
            <a:pPr eaLnBrk="1" latinLnBrk="0" hangingPunct="1">
              <a:spcBef>
                <a:spcPct val="0"/>
              </a:spcBef>
              <a:buFontTx/>
              <a:buNone/>
            </a:pPr>
            <a:endParaRPr lang="en-US" sz="900" dirty="0">
              <a:latin typeface="Arial" panose="020B0600000101010101" pitchFamily="50" charset="-127"/>
              <a:ea typeface="돋움" panose="020B0600000101010101" pitchFamily="50" charset="-127"/>
            </a:endParaRPr>
          </a:p>
          <a:p>
            <a:pPr eaLnBrk="1" latinLnBrk="0" hangingPunct="1">
              <a:spcBef>
                <a:spcPct val="0"/>
              </a:spcBef>
              <a:buFontTx/>
              <a:buNone/>
            </a:pPr>
            <a:r>
              <a:rPr lang="vi-VN" sz="900" dirty="0">
                <a:latin typeface="Arial" panose="020B0600000101010101" pitchFamily="50" charset="-127"/>
                <a:ea typeface="돋움" panose="020B0600000101010101" pitchFamily="50" charset="-127"/>
              </a:rPr>
              <a:t>77. Mô tả nào về truyền động dây đai không đúng?</a:t>
            </a:r>
          </a:p>
          <a:p>
            <a:pPr eaLnBrk="1" latinLnBrk="0" hangingPunct="1">
              <a:spcBef>
                <a:spcPct val="0"/>
              </a:spcBef>
              <a:buFontTx/>
              <a:buNone/>
            </a:pPr>
            <a:endParaRPr lang="en-US" altLang="ko-KR" sz="900" dirty="0">
              <a:latin typeface="돋움" panose="020B0600000101010101" pitchFamily="50" charset="-127"/>
              <a:ea typeface="돋움" panose="020B0600000101010101" pitchFamily="50" charset="-127"/>
            </a:endParaRPr>
          </a:p>
          <a:p>
            <a:pPr marL="144000" indent="-144000" eaLnBrk="1" latinLnBrk="0" hangingPunct="1">
              <a:spcBef>
                <a:spcPct val="0"/>
              </a:spcBef>
              <a:buFontTx/>
              <a:buNone/>
            </a:pPr>
            <a:r>
              <a:rPr lang="vi-VN" sz="900" dirty="0">
                <a:latin typeface="Arial" panose="020B0600000101010101" pitchFamily="50" charset="-127"/>
                <a:ea typeface="돋움" panose="020B0600000101010101" pitchFamily="50" charset="-127"/>
              </a:rPr>
              <a:t>① Dây đai V có độ linh hoạt cao và độ trượt nhỏ.</a:t>
            </a:r>
          </a:p>
          <a:p>
            <a:pPr marL="144000" indent="-144000" eaLnBrk="1" latinLnBrk="0" hangingPunct="1">
              <a:spcBef>
                <a:spcPct val="0"/>
              </a:spcBef>
              <a:buFontTx/>
              <a:buNone/>
            </a:pPr>
            <a:r>
              <a:rPr lang="vi-VN" sz="900" dirty="0">
                <a:latin typeface="Arial" panose="020B0600000101010101" pitchFamily="50" charset="-127"/>
                <a:ea typeface="돋움" panose="020B0600000101010101" pitchFamily="50" charset="-127"/>
              </a:rPr>
              <a:t>② Dây đai V có thể truyền động lực lớn do sức căng nhỏ của mối nối.</a:t>
            </a:r>
          </a:p>
          <a:p>
            <a:pPr marL="144000" indent="-144000" eaLnBrk="1" latinLnBrk="0" hangingPunct="1">
              <a:spcBef>
                <a:spcPct val="0"/>
              </a:spcBef>
              <a:buFontTx/>
              <a:buNone/>
            </a:pPr>
            <a:r>
              <a:rPr lang="vi-VN" sz="900" dirty="0">
                <a:latin typeface="Arial" panose="020B0600000101010101" pitchFamily="50" charset="-127"/>
                <a:ea typeface="돋움" panose="020B0600000101010101" pitchFamily="50" charset="-127"/>
              </a:rPr>
              <a:t>③ Dây đai Timing cần lực căng ban đầu và có thể đạt được hiệu suất cao.</a:t>
            </a:r>
          </a:p>
          <a:p>
            <a:pPr marL="144000" indent="-144000" eaLnBrk="1" latinLnBrk="0" hangingPunct="1">
              <a:spcBef>
                <a:spcPct val="0"/>
              </a:spcBef>
              <a:buFontTx/>
              <a:buNone/>
            </a:pPr>
            <a:r>
              <a:rPr lang="vi-VN" sz="900" dirty="0">
                <a:latin typeface="Arial" panose="020B0600000101010101" pitchFamily="50" charset="-127"/>
                <a:ea typeface="돋움" panose="020B0600000101010101" pitchFamily="50" charset="-127"/>
              </a:rPr>
              <a:t>④ Dây đai Timing có thể ngăn ngừa tổn thất truyền động do nhiệt ma sát, tối thiểu hoá phụ tải của vòng bi.</a:t>
            </a:r>
          </a:p>
          <a:p>
            <a:pPr eaLnBrk="1" latinLnBrk="0" hangingPunct="1">
              <a:spcBef>
                <a:spcPct val="0"/>
              </a:spcBef>
              <a:buFontTx/>
              <a:buNone/>
            </a:pPr>
            <a:endParaRPr lang="en-US" altLang="ko-KR" sz="900" dirty="0">
              <a:latin typeface="돋움" panose="020B0600000101010101" pitchFamily="50" charset="-127"/>
              <a:ea typeface="돋움" panose="020B0600000101010101" pitchFamily="50" charset="-127"/>
            </a:endParaRPr>
          </a:p>
          <a:p>
            <a:pPr eaLnBrk="1" latinLnBrk="0" hangingPunct="1">
              <a:spcBef>
                <a:spcPct val="0"/>
              </a:spcBef>
              <a:buFontTx/>
              <a:buNone/>
            </a:pPr>
            <a:endParaRPr lang="en-US" altLang="ko-KR" sz="900" dirty="0">
              <a:latin typeface="돋움" panose="020B0600000101010101" pitchFamily="50" charset="-127"/>
              <a:ea typeface="돋움" panose="020B0600000101010101" pitchFamily="50" charset="-127"/>
            </a:endParaRPr>
          </a:p>
          <a:p>
            <a:pPr eaLnBrk="1" latinLnBrk="0" hangingPunct="1">
              <a:spcBef>
                <a:spcPct val="0"/>
              </a:spcBef>
              <a:buFontTx/>
              <a:buNone/>
            </a:pPr>
            <a:r>
              <a:rPr lang="vi-VN" sz="900" dirty="0">
                <a:latin typeface="Arial" panose="020B0600000101010101" pitchFamily="50" charset="-127"/>
                <a:ea typeface="돋움" panose="020B0600000101010101" pitchFamily="50" charset="-127"/>
              </a:rPr>
              <a:t>78. Đâu không phải là đặc tính của truyền động xích?</a:t>
            </a:r>
          </a:p>
          <a:p>
            <a:pPr eaLnBrk="1" latinLnBrk="0" hangingPunct="1">
              <a:spcBef>
                <a:spcPct val="0"/>
              </a:spcBef>
              <a:buFontTx/>
              <a:buNone/>
            </a:pPr>
            <a:endParaRPr lang="en-US" altLang="ko-KR" sz="900" dirty="0">
              <a:latin typeface="돋움" panose="020B0600000101010101" pitchFamily="50" charset="-127"/>
              <a:ea typeface="돋움" panose="020B0600000101010101" pitchFamily="50" charset="-127"/>
            </a:endParaRPr>
          </a:p>
          <a:p>
            <a:pPr marL="144000" indent="-144000" eaLnBrk="1" latinLnBrk="0" hangingPunct="1">
              <a:spcBef>
                <a:spcPct val="0"/>
              </a:spcBef>
              <a:buFontTx/>
              <a:buNone/>
            </a:pPr>
            <a:r>
              <a:rPr lang="vi-VN" sz="900" dirty="0">
                <a:latin typeface="Arial" panose="020B0600000101010101" pitchFamily="50" charset="-127"/>
                <a:ea typeface="돋움" panose="020B0600000101010101" pitchFamily="50" charset="-127"/>
              </a:rPr>
              <a:t>①</a:t>
            </a:r>
            <a:r>
              <a:rPr lang="vi-VN" sz="900" b="1" dirty="0">
                <a:latin typeface="Arial" panose="020B0600000101010101" pitchFamily="50" charset="-127"/>
                <a:ea typeface="돋움" panose="020B0600000101010101" pitchFamily="50" charset="-127"/>
              </a:rPr>
              <a:t> </a:t>
            </a:r>
            <a:r>
              <a:rPr lang="vi-VN" sz="900" dirty="0">
                <a:latin typeface="Arial" panose="020B0600000101010101" pitchFamily="50" charset="-127"/>
                <a:ea typeface="돋움" panose="020B0600000101010101" pitchFamily="50" charset="-127"/>
              </a:rPr>
              <a:t>Không tăng tải trọng lên vòng bi.              </a:t>
            </a:r>
          </a:p>
          <a:p>
            <a:pPr marL="144000" indent="-144000" eaLnBrk="1" latinLnBrk="0" hangingPunct="1">
              <a:spcBef>
                <a:spcPct val="0"/>
              </a:spcBef>
              <a:buFontTx/>
              <a:buNone/>
            </a:pPr>
            <a:r>
              <a:rPr lang="vi-VN" sz="900" dirty="0">
                <a:latin typeface="Arial" panose="020B0600000101010101" pitchFamily="50" charset="-127"/>
                <a:ea typeface="돋움" panose="020B0600000101010101" pitchFamily="50" charset="-127"/>
              </a:rPr>
              <a:t>② Cần lực căng ban đầu và lực căng tĩnh không hoạt động.</a:t>
            </a:r>
          </a:p>
          <a:p>
            <a:pPr marL="144000" indent="-144000" eaLnBrk="1" latinLnBrk="0" hangingPunct="1">
              <a:spcBef>
                <a:spcPct val="0"/>
              </a:spcBef>
              <a:buFontTx/>
              <a:buNone/>
            </a:pPr>
            <a:r>
              <a:rPr lang="vi-VN" sz="900" dirty="0">
                <a:latin typeface="Arial" panose="020B0600000101010101" pitchFamily="50" charset="-127"/>
                <a:ea typeface="돋움" panose="020B0600000101010101" pitchFamily="50" charset="-127"/>
              </a:rPr>
              <a:t>③ Khả năng chống ẩm cao. </a:t>
            </a:r>
          </a:p>
          <a:p>
            <a:pPr eaLnBrk="1" latinLnBrk="0" hangingPunct="1">
              <a:spcBef>
                <a:spcPct val="0"/>
              </a:spcBef>
              <a:buFontTx/>
              <a:buNone/>
            </a:pPr>
            <a:r>
              <a:rPr lang="vi-VN" sz="900" dirty="0">
                <a:latin typeface="Arial" panose="020B0600000101010101" pitchFamily="50" charset="-127"/>
                <a:ea typeface="돋움" panose="020B0600000101010101" pitchFamily="50" charset="-127"/>
              </a:rPr>
              <a:t>④ Hiệu quả là hơn 95%.</a:t>
            </a:r>
          </a:p>
          <a:p>
            <a:pPr eaLnBrk="1" latinLnBrk="0" hangingPunct="1">
              <a:spcBef>
                <a:spcPct val="0"/>
              </a:spcBef>
              <a:buFontTx/>
              <a:buNone/>
            </a:pPr>
            <a:endParaRPr lang="en-US" altLang="ko-KR" sz="900" dirty="0">
              <a:latin typeface="돋움" panose="020B0600000101010101" pitchFamily="50" charset="-127"/>
              <a:ea typeface="돋움" panose="020B0600000101010101" pitchFamily="50" charset="-127"/>
            </a:endParaRPr>
          </a:p>
          <a:p>
            <a:pPr eaLnBrk="1" latinLnBrk="0" hangingPunct="1">
              <a:spcBef>
                <a:spcPct val="0"/>
              </a:spcBef>
              <a:buFontTx/>
              <a:buNone/>
            </a:pPr>
            <a:endParaRPr lang="en-US" altLang="ko-KR" sz="900" dirty="0">
              <a:latin typeface="돋움" panose="020B0600000101010101" pitchFamily="50" charset="-127"/>
              <a:ea typeface="돋움" panose="020B0600000101010101" pitchFamily="50" charset="-127"/>
            </a:endParaRPr>
          </a:p>
          <a:p>
            <a:pPr marL="198000" indent="-198000" eaLnBrk="1" latinLnBrk="0" hangingPunct="1">
              <a:spcBef>
                <a:spcPct val="0"/>
              </a:spcBef>
              <a:buFontTx/>
              <a:buNone/>
            </a:pPr>
            <a:r>
              <a:rPr lang="vi-VN" sz="900" dirty="0">
                <a:latin typeface="Arial" panose="020B0600000101010101" pitchFamily="50" charset="-127"/>
                <a:ea typeface="돋움" panose="020B0600000101010101" pitchFamily="50" charset="-127"/>
              </a:rPr>
              <a:t>79. Đâu không phải là đặc tính của thanh trượt dẫn hướng tuyến tính (LM)?</a:t>
            </a:r>
          </a:p>
          <a:p>
            <a:pPr eaLnBrk="1" latinLnBrk="0" hangingPunct="1">
              <a:spcBef>
                <a:spcPct val="0"/>
              </a:spcBef>
              <a:buFontTx/>
              <a:buNone/>
            </a:pPr>
            <a:endParaRPr lang="en-US" altLang="ko-KR" sz="900" dirty="0">
              <a:latin typeface="돋움" panose="020B0600000101010101" pitchFamily="50" charset="-127"/>
              <a:ea typeface="돋움" panose="020B0600000101010101" pitchFamily="50" charset="-127"/>
            </a:endParaRPr>
          </a:p>
          <a:p>
            <a:pPr marL="144000" indent="-144000" eaLnBrk="1" latinLnBrk="0" hangingPunct="1">
              <a:spcBef>
                <a:spcPct val="0"/>
              </a:spcBef>
              <a:buFontTx/>
              <a:buNone/>
            </a:pPr>
            <a:r>
              <a:rPr lang="vi-VN" sz="900" dirty="0">
                <a:latin typeface="Arial" panose="020B0600000101010101" pitchFamily="50" charset="-127"/>
                <a:ea typeface="돋움" panose="020B0600000101010101" pitchFamily="50" charset="-127"/>
              </a:rPr>
              <a:t>①</a:t>
            </a:r>
            <a:r>
              <a:rPr lang="vi-VN" sz="900" b="1" dirty="0">
                <a:latin typeface="Arial" panose="020B0600000101010101" pitchFamily="50" charset="-127"/>
                <a:ea typeface="돋움" panose="020B0600000101010101" pitchFamily="50" charset="-127"/>
              </a:rPr>
              <a:t> </a:t>
            </a:r>
            <a:r>
              <a:rPr lang="vi-VN" sz="900" dirty="0">
                <a:latin typeface="Arial" panose="020B0600000101010101" pitchFamily="50" charset="-127"/>
                <a:ea typeface="돋움" panose="020B0600000101010101" pitchFamily="50" charset="-127"/>
              </a:rPr>
              <a:t>Phương thức hướng dẫn trượt có hệ số ma sát cao nên hiệu quả thấp.</a:t>
            </a:r>
          </a:p>
          <a:p>
            <a:pPr marL="144000" indent="-144000" eaLnBrk="1" latinLnBrk="0" hangingPunct="1">
              <a:spcBef>
                <a:spcPct val="0"/>
              </a:spcBef>
              <a:buFontTx/>
              <a:buNone/>
            </a:pPr>
            <a:r>
              <a:rPr lang="vi-VN" sz="900" dirty="0">
                <a:latin typeface="Arial" panose="020B0600000101010101" pitchFamily="50" charset="-127"/>
                <a:ea typeface="돋움" panose="020B0600000101010101" pitchFamily="50" charset="-127"/>
              </a:rPr>
              <a:t>② Ống lót tuyến tính có tải trọng cho phép lớn.</a:t>
            </a:r>
          </a:p>
          <a:p>
            <a:pPr marL="144000" indent="-144000" eaLnBrk="1" latinLnBrk="0" hangingPunct="1">
              <a:spcBef>
                <a:spcPct val="0"/>
              </a:spcBef>
              <a:buFontTx/>
              <a:buNone/>
            </a:pPr>
            <a:r>
              <a:rPr lang="vi-VN" sz="900" dirty="0">
                <a:latin typeface="Arial" panose="020B0600000101010101" pitchFamily="50" charset="-127"/>
                <a:ea typeface="돋움" panose="020B0600000101010101" pitchFamily="50" charset="-127"/>
              </a:rPr>
              <a:t>③ Thanh trượt dẫn hướng tuyến tính hầu như không có sự quay trượt và chảy không tải.                 </a:t>
            </a:r>
          </a:p>
          <a:p>
            <a:pPr marL="144000" indent="-144000" eaLnBrk="1" latinLnBrk="0" hangingPunct="1">
              <a:spcBef>
                <a:spcPct val="0"/>
              </a:spcBef>
              <a:buFontTx/>
              <a:buNone/>
            </a:pPr>
            <a:r>
              <a:rPr lang="vi-VN" sz="900" dirty="0">
                <a:latin typeface="Arial" panose="020B0600000101010101" pitchFamily="50" charset="-127"/>
                <a:ea typeface="돋움" panose="020B0600000101010101" pitchFamily="50" charset="-127"/>
              </a:rPr>
              <a:t>④ Vít me bi (ball screw) có thể giảm thiểu khe hở.</a:t>
            </a:r>
          </a:p>
          <a:p>
            <a:pPr eaLnBrk="1" latinLnBrk="0" hangingPunct="1">
              <a:spcBef>
                <a:spcPct val="0"/>
              </a:spcBef>
              <a:buFontTx/>
              <a:buNone/>
            </a:pPr>
            <a:endParaRPr lang="en-US" altLang="ko-KR" sz="900" dirty="0">
              <a:latin typeface="돋움" panose="020B0600000101010101" pitchFamily="50" charset="-127"/>
              <a:ea typeface="돋움" panose="020B0600000101010101" pitchFamily="50" charset="-127"/>
            </a:endParaRPr>
          </a:p>
          <a:p>
            <a:pPr eaLnBrk="1" latinLnBrk="0" hangingPunct="1">
              <a:spcBef>
                <a:spcPct val="0"/>
              </a:spcBef>
              <a:buFontTx/>
              <a:buNone/>
            </a:pPr>
            <a:endParaRPr lang="en-US" altLang="ko-KR" sz="900" dirty="0">
              <a:latin typeface="돋움" panose="020B0600000101010101" pitchFamily="50" charset="-127"/>
              <a:ea typeface="돋움" panose="020B0600000101010101" pitchFamily="50" charset="-127"/>
            </a:endParaRPr>
          </a:p>
          <a:p>
            <a:pPr marL="198000" indent="-198000" eaLnBrk="1" latinLnBrk="0" hangingPunct="1">
              <a:spcBef>
                <a:spcPct val="0"/>
              </a:spcBef>
              <a:buFontTx/>
              <a:buNone/>
            </a:pPr>
            <a:r>
              <a:rPr lang="vi-VN" sz="900" dirty="0">
                <a:latin typeface="Arial" panose="020B0600000101010101" pitchFamily="50" charset="-127"/>
                <a:ea typeface="돋움" panose="020B0600000101010101" pitchFamily="50" charset="-127"/>
              </a:rPr>
              <a:t>80. Trong những giải thích về bôi trơn, tính năng nào giúp làm giảm ma sát và hư hỏng, kéo dài tuổi thọ thiết bị?</a:t>
            </a:r>
          </a:p>
          <a:p>
            <a:pPr eaLnBrk="1" latinLnBrk="0" hangingPunct="1">
              <a:spcBef>
                <a:spcPct val="0"/>
              </a:spcBef>
              <a:buFontTx/>
              <a:buNone/>
            </a:pPr>
            <a:r>
              <a:rPr lang="vi-VN" sz="900" dirty="0">
                <a:latin typeface="Arial" panose="020B0600000101010101" pitchFamily="50" charset="-127"/>
                <a:ea typeface="돋움" panose="020B0600000101010101" pitchFamily="50" charset="-127"/>
              </a:rPr>
              <a:t> </a:t>
            </a:r>
          </a:p>
          <a:p>
            <a:pPr eaLnBrk="1" latinLnBrk="0" hangingPunct="1">
              <a:spcBef>
                <a:spcPct val="0"/>
              </a:spcBef>
              <a:buFontTx/>
              <a:buNone/>
            </a:pPr>
            <a:r>
              <a:rPr lang="vi-VN" sz="900" dirty="0">
                <a:latin typeface="Arial" panose="020B0600000101010101" pitchFamily="50" charset="-127"/>
                <a:ea typeface="돋움" panose="020B0600000101010101" pitchFamily="50" charset="-127"/>
              </a:rPr>
              <a:t>①</a:t>
            </a:r>
            <a:r>
              <a:rPr lang="vi-VN" sz="900" b="1" dirty="0">
                <a:latin typeface="Arial" panose="020B0600000101010101" pitchFamily="50" charset="-127"/>
                <a:ea typeface="돋움" panose="020B0600000101010101" pitchFamily="50" charset="-127"/>
              </a:rPr>
              <a:t> </a:t>
            </a:r>
            <a:r>
              <a:rPr lang="vi-VN" sz="900" dirty="0">
                <a:latin typeface="Arial" panose="020B0600000101010101" pitchFamily="50" charset="-127"/>
                <a:ea typeface="돋움" panose="020B0600000101010101" pitchFamily="50" charset="-127"/>
              </a:rPr>
              <a:t>Tác động làm mát</a:t>
            </a:r>
          </a:p>
          <a:p>
            <a:pPr eaLnBrk="1" latinLnBrk="0" hangingPunct="1">
              <a:spcBef>
                <a:spcPct val="0"/>
              </a:spcBef>
              <a:buFontTx/>
              <a:buNone/>
            </a:pPr>
            <a:r>
              <a:rPr lang="vi-VN" sz="900" dirty="0">
                <a:latin typeface="Arial" panose="020B0600000101010101" pitchFamily="50" charset="-127"/>
                <a:ea typeface="돋움" panose="020B0600000101010101" pitchFamily="50" charset="-127"/>
              </a:rPr>
              <a:t>② Tác động phân tán ứng lực</a:t>
            </a:r>
          </a:p>
          <a:p>
            <a:pPr eaLnBrk="1" latinLnBrk="0" hangingPunct="1">
              <a:spcBef>
                <a:spcPct val="0"/>
              </a:spcBef>
              <a:buFontTx/>
              <a:buNone/>
            </a:pPr>
            <a:r>
              <a:rPr lang="vi-VN" sz="900" dirty="0">
                <a:latin typeface="Arial" panose="020B0600000101010101" pitchFamily="50" charset="-127"/>
                <a:ea typeface="돋움" panose="020B0600000101010101" pitchFamily="50" charset="-127"/>
              </a:rPr>
              <a:t>③ Tác động niêm phong</a:t>
            </a:r>
          </a:p>
          <a:p>
            <a:pPr eaLnBrk="1" latinLnBrk="0" hangingPunct="1">
              <a:spcBef>
                <a:spcPct val="0"/>
              </a:spcBef>
              <a:buFontTx/>
              <a:buNone/>
            </a:pPr>
            <a:r>
              <a:rPr lang="vi-VN" sz="900" dirty="0">
                <a:latin typeface="Arial" panose="020B0600000101010101" pitchFamily="50" charset="-127"/>
                <a:ea typeface="돋움" panose="020B0600000101010101" pitchFamily="50" charset="-127"/>
              </a:rPr>
              <a:t>④ Tác động Gamma</a:t>
            </a:r>
          </a:p>
        </p:txBody>
      </p:sp>
      <p:sp>
        <p:nvSpPr>
          <p:cNvPr id="9221" name="Line 2">
            <a:extLst>
              <a:ext uri="{FF2B5EF4-FFF2-40B4-BE49-F238E27FC236}">
                <a16:creationId xmlns:a16="http://schemas.microsoft.com/office/drawing/2014/main" id="{4917C40E-3AFA-4E74-9685-EFB51781536F}"/>
              </a:ext>
            </a:extLst>
          </p:cNvPr>
          <p:cNvSpPr>
            <a:spLocks noChangeShapeType="1"/>
          </p:cNvSpPr>
          <p:nvPr/>
        </p:nvSpPr>
        <p:spPr bwMode="auto">
          <a:xfrm>
            <a:off x="279400" y="609600"/>
            <a:ext cx="6324600" cy="0"/>
          </a:xfrm>
          <a:prstGeom prst="line">
            <a:avLst/>
          </a:prstGeom>
          <a:noFill/>
          <a:ln w="57150" cmpd="thinThick">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latinLnBrk="0"/>
            <a:endParaRPr lang="ko-KR" altLang="en-US"/>
          </a:p>
        </p:txBody>
      </p:sp>
      <p:sp>
        <p:nvSpPr>
          <p:cNvPr id="9" name="Text Box 6">
            <a:extLst>
              <a:ext uri="{FF2B5EF4-FFF2-40B4-BE49-F238E27FC236}">
                <a16:creationId xmlns:a16="http://schemas.microsoft.com/office/drawing/2014/main" id="{A3C67F3B-B709-4FBC-B075-B7C22351AC24}"/>
              </a:ext>
            </a:extLst>
          </p:cNvPr>
          <p:cNvSpPr txBox="1">
            <a:spLocks noChangeArrowheads="1"/>
          </p:cNvSpPr>
          <p:nvPr/>
        </p:nvSpPr>
        <p:spPr bwMode="auto">
          <a:xfrm>
            <a:off x="123825" y="228600"/>
            <a:ext cx="3514104" cy="338554"/>
          </a:xfrm>
          <a:prstGeom prst="rect">
            <a:avLst/>
          </a:prstGeom>
          <a:noFill/>
          <a:ln w="9525">
            <a:noFill/>
            <a:miter lim="800000"/>
            <a:headEnd/>
            <a:tailEnd/>
          </a:ln>
          <a:effectLst/>
        </p:spPr>
        <p:txBody>
          <a:bodyPr wrap="none">
            <a:spAutoFit/>
          </a:bodyPr>
          <a:lstStyle/>
          <a:p>
            <a:pPr latinLnBrk="0">
              <a:defRPr/>
            </a:pPr>
            <a:r>
              <a:rPr lang="vi-VN" sz="1600" b="1" dirty="0">
                <a:effectLst>
                  <a:outerShdw blurRad="38100" dist="38100" dir="2700000" algn="tl">
                    <a:srgbClr val="C0C0C0"/>
                  </a:outerShdw>
                </a:effectLst>
                <a:latin typeface="+mj-lt"/>
              </a:rPr>
              <a:t>[ Đánh giá WS – Yếu tố máy móc ]</a:t>
            </a:r>
          </a:p>
        </p:txBody>
      </p:sp>
      <p:sp>
        <p:nvSpPr>
          <p:cNvPr id="7" name="TextBox 6"/>
          <p:cNvSpPr txBox="1"/>
          <p:nvPr/>
        </p:nvSpPr>
        <p:spPr>
          <a:xfrm>
            <a:off x="4077072" y="228600"/>
            <a:ext cx="1008112" cy="307777"/>
          </a:xfrm>
          <a:prstGeom prst="rect">
            <a:avLst/>
          </a:prstGeom>
          <a:noFill/>
        </p:spPr>
        <p:txBody>
          <a:bodyPr wrap="square" rtlCol="0">
            <a:spAutoFit/>
          </a:bodyPr>
          <a:lstStyle/>
          <a:p>
            <a:r>
              <a:rPr lang="vi-VN" sz="1400" b="1" smtClean="0"/>
              <a:t>ĐỀ1</a:t>
            </a:r>
            <a:endParaRPr lang="en-US" sz="1400" b="1"/>
          </a:p>
        </p:txBody>
      </p:sp>
    </p:spTree>
    <p:extLst>
      <p:ext uri="{BB962C8B-B14F-4D97-AF65-F5344CB8AC3E}">
        <p14:creationId xmlns:p14="http://schemas.microsoft.com/office/powerpoint/2010/main" val="54536171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5"/>
          <p:cNvSpPr>
            <a:spLocks noChangeArrowheads="1"/>
          </p:cNvSpPr>
          <p:nvPr/>
        </p:nvSpPr>
        <p:spPr bwMode="auto">
          <a:xfrm>
            <a:off x="3384550" y="776288"/>
            <a:ext cx="3214688" cy="9107487"/>
          </a:xfrm>
          <a:prstGeom prst="rect">
            <a:avLst/>
          </a:prstGeom>
          <a:noFill/>
          <a:ln w="9525" algn="ctr">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pPr marL="457200" indent="-457200" eaLnBrk="1" hangingPunct="1">
              <a:buSzPct val="100000"/>
            </a:pPr>
            <a:endParaRPr kumimoji="1" lang="ko-KR" altLang="en-US">
              <a:latin typeface="Arial" charset="0"/>
            </a:endParaRPr>
          </a:p>
          <a:p>
            <a:pPr marL="457200" indent="-457200" eaLnBrk="1" hangingPunct="1">
              <a:buSzPct val="100000"/>
            </a:pPr>
            <a:endParaRPr kumimoji="1" lang="ko-KR" altLang="en-US">
              <a:latin typeface="Arial" charset="0"/>
            </a:endParaRPr>
          </a:p>
          <a:p>
            <a:pPr marL="457200" indent="-457200" eaLnBrk="1" hangingPunct="1">
              <a:buSzPct val="100000"/>
            </a:pPr>
            <a:endParaRPr kumimoji="1" lang="ko-KR" altLang="en-US">
              <a:latin typeface="Arial" charset="0"/>
            </a:endParaRPr>
          </a:p>
          <a:p>
            <a:pPr marL="457200" indent="-457200" eaLnBrk="1" hangingPunct="1">
              <a:buSzPct val="100000"/>
            </a:pPr>
            <a:endParaRPr kumimoji="1" lang="ko-KR" altLang="en-US">
              <a:latin typeface="Arial" charset="0"/>
            </a:endParaRPr>
          </a:p>
          <a:p>
            <a:pPr marL="457200" indent="-457200" eaLnBrk="1" hangingPunct="1">
              <a:buSzPct val="100000"/>
            </a:pPr>
            <a:endParaRPr kumimoji="1" lang="en-US" altLang="ko-KR">
              <a:latin typeface="Arial" charset="0"/>
            </a:endParaRPr>
          </a:p>
        </p:txBody>
      </p:sp>
      <p:sp>
        <p:nvSpPr>
          <p:cNvPr id="9219" name="Rectangle 5"/>
          <p:cNvSpPr>
            <a:spLocks noChangeArrowheads="1"/>
          </p:cNvSpPr>
          <p:nvPr/>
        </p:nvSpPr>
        <p:spPr bwMode="auto">
          <a:xfrm>
            <a:off x="169863" y="776288"/>
            <a:ext cx="3214687" cy="9107487"/>
          </a:xfrm>
          <a:prstGeom prst="rect">
            <a:avLst/>
          </a:prstGeom>
          <a:noFill/>
          <a:ln w="9525" algn="ctr">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pPr marL="457200" indent="-457200" eaLnBrk="1" hangingPunct="1">
              <a:buSzPct val="100000"/>
            </a:pPr>
            <a:endParaRPr kumimoji="1" lang="ko-KR" altLang="en-US">
              <a:latin typeface="Arial" charset="0"/>
            </a:endParaRPr>
          </a:p>
          <a:p>
            <a:pPr marL="457200" indent="-457200" eaLnBrk="1" hangingPunct="1">
              <a:buSzPct val="100000"/>
            </a:pPr>
            <a:endParaRPr kumimoji="1" lang="ko-KR" altLang="en-US">
              <a:latin typeface="Arial" charset="0"/>
            </a:endParaRPr>
          </a:p>
          <a:p>
            <a:pPr marL="457200" indent="-457200" eaLnBrk="1" hangingPunct="1">
              <a:buSzPct val="100000"/>
            </a:pPr>
            <a:endParaRPr kumimoji="1" lang="ko-KR" altLang="en-US">
              <a:latin typeface="Arial" charset="0"/>
            </a:endParaRPr>
          </a:p>
          <a:p>
            <a:pPr marL="457200" indent="-457200" eaLnBrk="1" hangingPunct="1">
              <a:buSzPct val="100000"/>
            </a:pPr>
            <a:endParaRPr kumimoji="1" lang="ko-KR" altLang="en-US">
              <a:latin typeface="Arial" charset="0"/>
            </a:endParaRPr>
          </a:p>
          <a:p>
            <a:pPr marL="457200" indent="-457200" eaLnBrk="1" hangingPunct="1">
              <a:buSzPct val="100000"/>
            </a:pPr>
            <a:endParaRPr kumimoji="1" lang="en-US" altLang="ko-KR">
              <a:latin typeface="Arial" charset="0"/>
            </a:endParaRPr>
          </a:p>
        </p:txBody>
      </p:sp>
      <p:sp>
        <p:nvSpPr>
          <p:cNvPr id="9220" name="직사각형 1"/>
          <p:cNvSpPr>
            <a:spLocks noChangeArrowheads="1"/>
          </p:cNvSpPr>
          <p:nvPr/>
        </p:nvSpPr>
        <p:spPr bwMode="auto">
          <a:xfrm>
            <a:off x="188913" y="788988"/>
            <a:ext cx="3195637" cy="9094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457200" indent="-457200" eaLnBrk="1" hangingPunct="1">
              <a:buSzPct val="100000"/>
            </a:pPr>
            <a:r>
              <a:rPr kumimoji="1" lang="vi-VN" altLang="ko-KR">
                <a:latin typeface="Arial" charset="0"/>
              </a:rPr>
              <a:t>61. Ắc quy nào không chạy bằng điện?</a:t>
            </a:r>
          </a:p>
          <a:p>
            <a:pPr marL="457200" indent="-457200" eaLnBrk="1" hangingPunct="1">
              <a:buSzPct val="100000"/>
            </a:pPr>
            <a:endParaRPr kumimoji="1" lang="en-US" altLang="ko-KR">
              <a:latin typeface="Arial" charset="0"/>
            </a:endParaRPr>
          </a:p>
          <a:p>
            <a:pPr marL="457200" indent="-457200" eaLnBrk="1" hangingPunct="1">
              <a:buSzPct val="100000"/>
            </a:pPr>
            <a:r>
              <a:rPr kumimoji="1" lang="vi-VN" altLang="ko-KR">
                <a:latin typeface="Arial" charset="0"/>
              </a:rPr>
              <a:t>① DC Servo</a:t>
            </a:r>
          </a:p>
          <a:p>
            <a:pPr marL="457200" indent="-457200" eaLnBrk="1" hangingPunct="1">
              <a:buSzPct val="100000"/>
            </a:pPr>
            <a:r>
              <a:rPr kumimoji="1" lang="vi-VN" altLang="ko-KR">
                <a:latin typeface="Arial" charset="0"/>
              </a:rPr>
              <a:t>② Stepping</a:t>
            </a:r>
          </a:p>
          <a:p>
            <a:pPr marL="457200" indent="-457200" eaLnBrk="1" hangingPunct="1">
              <a:buSzPct val="100000"/>
            </a:pPr>
            <a:r>
              <a:rPr kumimoji="1" lang="vi-VN" altLang="ko-KR">
                <a:latin typeface="Arial" charset="0"/>
              </a:rPr>
              <a:t>③ AC Servo</a:t>
            </a:r>
          </a:p>
          <a:p>
            <a:pPr marL="457200" indent="-457200" eaLnBrk="1" hangingPunct="1">
              <a:buSzPct val="100000"/>
            </a:pPr>
            <a:r>
              <a:rPr kumimoji="1" lang="vi-VN" altLang="ko-KR">
                <a:latin typeface="Arial" charset="0"/>
              </a:rPr>
              <a:t>④ Cylinder</a:t>
            </a:r>
          </a:p>
          <a:p>
            <a:pPr marL="457200" indent="-457200" eaLnBrk="1" hangingPunct="1">
              <a:buSzPct val="100000"/>
            </a:pPr>
            <a:endParaRPr kumimoji="1" lang="en-US" altLang="ko-KR">
              <a:latin typeface="Arial" charset="0"/>
            </a:endParaRPr>
          </a:p>
          <a:p>
            <a:pPr marL="457200" indent="-457200" eaLnBrk="1" hangingPunct="1">
              <a:buSzPct val="100000"/>
            </a:pPr>
            <a:endParaRPr kumimoji="1" lang="en-US" altLang="ko-KR">
              <a:latin typeface="Arial" charset="0"/>
            </a:endParaRPr>
          </a:p>
          <a:p>
            <a:pPr marL="457200" indent="-457200" eaLnBrk="1" hangingPunct="1">
              <a:buSzPct val="100000"/>
            </a:pPr>
            <a:r>
              <a:rPr kumimoji="1" lang="vi-VN" altLang="ko-KR">
                <a:latin typeface="Arial" charset="0"/>
              </a:rPr>
              <a:t>62. Đâu là phân loại không đúng dựa trên mục đích sử dụng của trục?</a:t>
            </a:r>
          </a:p>
          <a:p>
            <a:pPr marL="457200" indent="-457200" eaLnBrk="1" hangingPunct="1">
              <a:buSzPct val="100000"/>
            </a:pPr>
            <a:endParaRPr kumimoji="1" lang="en-US" altLang="ko-KR" b="1">
              <a:latin typeface="Arial" charset="0"/>
            </a:endParaRPr>
          </a:p>
          <a:p>
            <a:pPr marL="457200" indent="-457200" eaLnBrk="1" hangingPunct="1">
              <a:buSzPct val="100000"/>
            </a:pPr>
            <a:r>
              <a:rPr kumimoji="1" lang="vi-VN" altLang="ko-KR">
                <a:latin typeface="Arial" charset="0"/>
              </a:rPr>
              <a:t>① Trục xe</a:t>
            </a:r>
          </a:p>
          <a:p>
            <a:pPr marL="457200" indent="-457200" eaLnBrk="1" hangingPunct="1">
              <a:buSzPct val="100000"/>
            </a:pPr>
            <a:r>
              <a:rPr kumimoji="1" lang="vi-VN" altLang="ko-KR">
                <a:latin typeface="Arial" charset="0"/>
              </a:rPr>
              <a:t>② Trục truyền</a:t>
            </a:r>
          </a:p>
          <a:p>
            <a:pPr marL="457200" indent="-457200" eaLnBrk="1" hangingPunct="1">
              <a:buSzPct val="100000"/>
            </a:pPr>
            <a:r>
              <a:rPr kumimoji="1" lang="vi-VN" altLang="ko-KR">
                <a:latin typeface="Arial" charset="0"/>
              </a:rPr>
              <a:t>③ Trục thẳng</a:t>
            </a:r>
          </a:p>
          <a:p>
            <a:pPr marL="457200" indent="-457200" eaLnBrk="1" hangingPunct="1">
              <a:buSzPct val="100000"/>
            </a:pPr>
            <a:r>
              <a:rPr kumimoji="1" lang="vi-VN" altLang="ko-KR">
                <a:latin typeface="Arial" charset="0"/>
              </a:rPr>
              <a:t>④ Cổ trục</a:t>
            </a:r>
          </a:p>
          <a:p>
            <a:pPr marL="457200" indent="-457200" eaLnBrk="1" hangingPunct="1">
              <a:buSzPct val="100000"/>
            </a:pPr>
            <a:endParaRPr kumimoji="1" lang="en-US" altLang="ko-KR">
              <a:latin typeface="Arial" charset="0"/>
            </a:endParaRPr>
          </a:p>
          <a:p>
            <a:pPr marL="457200" indent="-457200" eaLnBrk="1" hangingPunct="1">
              <a:buSzPct val="100000"/>
            </a:pPr>
            <a:endParaRPr kumimoji="1" lang="en-US" altLang="ko-KR">
              <a:latin typeface="Arial" charset="0"/>
            </a:endParaRPr>
          </a:p>
          <a:p>
            <a:pPr marL="457200" indent="-457200" eaLnBrk="1" hangingPunct="1">
              <a:buSzPct val="100000"/>
            </a:pPr>
            <a:r>
              <a:rPr kumimoji="1" lang="vi-VN" altLang="ko-KR">
                <a:latin typeface="Arial" charset="0"/>
              </a:rPr>
              <a:t>63. Mô tả dưới đây nói về loại trục nào?</a:t>
            </a:r>
            <a:r>
              <a:rPr kumimoji="1" lang="en-US" altLang="ko-KR">
                <a:latin typeface="Arial" charset="0"/>
              </a:rPr>
              <a:t/>
            </a:r>
            <a:br>
              <a:rPr kumimoji="1" lang="en-US" altLang="ko-KR">
                <a:latin typeface="Arial" charset="0"/>
              </a:rPr>
            </a:br>
            <a:r>
              <a:rPr kumimoji="1" lang="vi-VN" altLang="ko-KR">
                <a:latin typeface="Arial" charset="0"/>
              </a:rPr>
              <a:t>[Trục và vật quay được cố định và cùng xoay, trục chịu tác động của lực và mômen xoắn]    </a:t>
            </a:r>
          </a:p>
          <a:p>
            <a:pPr marL="457200" indent="-457200" eaLnBrk="1" hangingPunct="1">
              <a:buSzPct val="100000"/>
            </a:pPr>
            <a:endParaRPr kumimoji="1" lang="en-US" altLang="ko-KR">
              <a:latin typeface="Arial" charset="0"/>
            </a:endParaRPr>
          </a:p>
          <a:p>
            <a:pPr marL="457200" indent="-457200" eaLnBrk="1" hangingPunct="1">
              <a:buSzPct val="100000"/>
            </a:pPr>
            <a:r>
              <a:rPr kumimoji="1" lang="vi-VN" altLang="ko-KR">
                <a:latin typeface="Arial" charset="0"/>
              </a:rPr>
              <a:t>① Trục khuỷu</a:t>
            </a:r>
          </a:p>
          <a:p>
            <a:pPr marL="457200" indent="-457200" eaLnBrk="1" hangingPunct="1">
              <a:buSzPct val="100000"/>
            </a:pPr>
            <a:r>
              <a:rPr kumimoji="1" lang="vi-VN" altLang="ko-KR">
                <a:latin typeface="Arial" charset="0"/>
              </a:rPr>
              <a:t>② Trục xe</a:t>
            </a:r>
          </a:p>
          <a:p>
            <a:pPr marL="457200" indent="-457200" eaLnBrk="1" hangingPunct="1">
              <a:buSzPct val="100000"/>
            </a:pPr>
            <a:r>
              <a:rPr kumimoji="1" lang="vi-VN" altLang="ko-KR">
                <a:latin typeface="Arial" charset="0"/>
              </a:rPr>
              <a:t>③ Trục mềm</a:t>
            </a:r>
          </a:p>
          <a:p>
            <a:pPr marL="457200" indent="-457200" eaLnBrk="1" hangingPunct="1">
              <a:buSzPct val="100000"/>
            </a:pPr>
            <a:r>
              <a:rPr kumimoji="1" lang="vi-VN" altLang="ko-KR">
                <a:latin typeface="Arial" charset="0"/>
              </a:rPr>
              <a:t>④ Trục truyền</a:t>
            </a:r>
          </a:p>
          <a:p>
            <a:pPr marL="457200" indent="-457200" eaLnBrk="1" hangingPunct="1">
              <a:buSzPct val="100000"/>
            </a:pPr>
            <a:endParaRPr kumimoji="1" lang="en-US" altLang="ko-KR">
              <a:latin typeface="Arial" charset="0"/>
            </a:endParaRPr>
          </a:p>
          <a:p>
            <a:pPr marL="457200" indent="-457200" eaLnBrk="1" hangingPunct="1">
              <a:buSzPct val="100000"/>
            </a:pPr>
            <a:endParaRPr kumimoji="1" lang="en-US" altLang="ko-KR">
              <a:latin typeface="Arial" charset="0"/>
            </a:endParaRPr>
          </a:p>
          <a:p>
            <a:pPr marL="457200" indent="-457200" eaLnBrk="1" hangingPunct="1">
              <a:buSzPct val="100000"/>
            </a:pPr>
            <a:r>
              <a:rPr kumimoji="1" lang="vi-VN" altLang="ko-KR">
                <a:latin typeface="Arial" charset="0"/>
              </a:rPr>
              <a:t>64. Loại lắp ghép nào được mô tả dưới đây?</a:t>
            </a:r>
            <a:r>
              <a:rPr kumimoji="1" lang="en-US" altLang="ko-KR">
                <a:latin typeface="Arial" charset="0"/>
              </a:rPr>
              <a:t/>
            </a:r>
            <a:br>
              <a:rPr kumimoji="1" lang="en-US" altLang="ko-KR">
                <a:latin typeface="Arial" charset="0"/>
              </a:rPr>
            </a:br>
            <a:r>
              <a:rPr kumimoji="1" lang="vi-VN" altLang="ko-KR">
                <a:latin typeface="Arial" charset="0"/>
              </a:rPr>
              <a:t>[Loại lắp ghép mà vừa có độ hở, vừa có độ dôi]</a:t>
            </a:r>
          </a:p>
          <a:p>
            <a:pPr marL="457200" indent="-457200" eaLnBrk="1" hangingPunct="1">
              <a:buSzPct val="100000"/>
            </a:pPr>
            <a:endParaRPr kumimoji="1" lang="en-US" altLang="ko-KR">
              <a:latin typeface="Arial" charset="0"/>
            </a:endParaRPr>
          </a:p>
          <a:p>
            <a:pPr marL="457200" indent="-457200" eaLnBrk="1" hangingPunct="1">
              <a:buSzPct val="100000"/>
            </a:pPr>
            <a:r>
              <a:rPr kumimoji="1" lang="vi-VN" altLang="ko-KR">
                <a:latin typeface="Arial" charset="0"/>
              </a:rPr>
              <a:t>① Lắp ghép có độ hở</a:t>
            </a:r>
          </a:p>
          <a:p>
            <a:pPr marL="457200" indent="-457200" eaLnBrk="1" hangingPunct="1">
              <a:buSzPct val="100000"/>
            </a:pPr>
            <a:r>
              <a:rPr kumimoji="1" lang="vi-VN" altLang="ko-KR">
                <a:latin typeface="Arial" charset="0"/>
              </a:rPr>
              <a:t>② Lắp ghép trung gian</a:t>
            </a:r>
          </a:p>
          <a:p>
            <a:pPr marL="457200" indent="-457200" eaLnBrk="1" hangingPunct="1">
              <a:buSzPct val="100000"/>
            </a:pPr>
            <a:r>
              <a:rPr kumimoji="1" lang="vi-VN" altLang="ko-KR">
                <a:latin typeface="Arial" charset="0"/>
              </a:rPr>
              <a:t>③ Lắp ghép có độ dôi</a:t>
            </a:r>
          </a:p>
          <a:p>
            <a:pPr marL="457200" indent="-457200" eaLnBrk="1" hangingPunct="1">
              <a:buSzPct val="100000"/>
            </a:pPr>
            <a:r>
              <a:rPr kumimoji="1" lang="vi-VN" altLang="ko-KR">
                <a:latin typeface="Arial" charset="0"/>
              </a:rPr>
              <a:t>④ Dung sai kích thước</a:t>
            </a:r>
          </a:p>
          <a:p>
            <a:pPr marL="457200" indent="-457200" eaLnBrk="1" hangingPunct="1">
              <a:buSzPct val="100000"/>
            </a:pPr>
            <a:endParaRPr kumimoji="1" lang="ko-KR" altLang="en-US">
              <a:latin typeface="Arial" charset="0"/>
            </a:endParaRPr>
          </a:p>
          <a:p>
            <a:pPr marL="457200" indent="-457200" eaLnBrk="1" hangingPunct="1">
              <a:buSzPct val="100000"/>
            </a:pPr>
            <a:r>
              <a:rPr kumimoji="1" lang="vi-VN" altLang="ko-KR">
                <a:latin typeface="Arial" charset="0"/>
              </a:rPr>
              <a:t>65. Đâu không phải là loại khớp nối cứng?</a:t>
            </a:r>
          </a:p>
          <a:p>
            <a:pPr marL="457200" indent="-457200" eaLnBrk="1" hangingPunct="1">
              <a:buSzPct val="100000"/>
            </a:pPr>
            <a:endParaRPr kumimoji="1" lang="en-US" altLang="ko-KR">
              <a:latin typeface="Arial" charset="0"/>
            </a:endParaRPr>
          </a:p>
          <a:p>
            <a:pPr marL="457200" indent="-457200" eaLnBrk="1" hangingPunct="1">
              <a:buSzPct val="100000"/>
            </a:pPr>
            <a:r>
              <a:rPr kumimoji="1" lang="vi-VN" altLang="ko-KR">
                <a:latin typeface="Arial" charset="0"/>
              </a:rPr>
              <a:t>①</a:t>
            </a:r>
            <a:r>
              <a:rPr kumimoji="1" lang="vi-VN" altLang="ko-KR" b="1">
                <a:latin typeface="Arial" charset="0"/>
              </a:rPr>
              <a:t> </a:t>
            </a:r>
            <a:r>
              <a:rPr kumimoji="1" lang="vi-VN" altLang="ko-KR">
                <a:latin typeface="Arial" charset="0"/>
              </a:rPr>
              <a:t>Khớp trục</a:t>
            </a:r>
            <a:r>
              <a:rPr kumimoji="1" lang="en-US" altLang="ko-KR">
                <a:latin typeface="Arial" charset="0"/>
              </a:rPr>
              <a:t>	</a:t>
            </a:r>
            <a:r>
              <a:rPr kumimoji="1" lang="vi-VN" altLang="ko-KR">
                <a:latin typeface="Arial" charset="0"/>
              </a:rPr>
              <a:t>② Khớp Seller </a:t>
            </a:r>
          </a:p>
          <a:p>
            <a:pPr marL="457200" indent="-457200" eaLnBrk="1" hangingPunct="1">
              <a:buSzPct val="100000"/>
            </a:pPr>
            <a:r>
              <a:rPr kumimoji="1" lang="vi-VN" altLang="ko-KR">
                <a:latin typeface="Arial" charset="0"/>
              </a:rPr>
              <a:t>③ Khớp kẹp</a:t>
            </a:r>
            <a:r>
              <a:rPr kumimoji="1" lang="en-US" altLang="ko-KR">
                <a:latin typeface="Arial" charset="0"/>
              </a:rPr>
              <a:t>	</a:t>
            </a:r>
            <a:r>
              <a:rPr kumimoji="1" lang="vi-VN" altLang="ko-KR">
                <a:latin typeface="Arial" charset="0"/>
              </a:rPr>
              <a:t>④ Khớp nối cao su </a:t>
            </a:r>
          </a:p>
          <a:p>
            <a:pPr marL="457200" indent="-457200" eaLnBrk="1" hangingPunct="1">
              <a:buSzPct val="100000"/>
            </a:pPr>
            <a:endParaRPr kumimoji="1" lang="en-US" altLang="ko-KR">
              <a:latin typeface="Arial" charset="0"/>
            </a:endParaRPr>
          </a:p>
          <a:p>
            <a:pPr marL="457200" indent="-457200" eaLnBrk="1" hangingPunct="1">
              <a:buSzPct val="100000"/>
            </a:pPr>
            <a:endParaRPr kumimoji="1" lang="ko-KR" altLang="en-US">
              <a:latin typeface="Arial" charset="0"/>
            </a:endParaRPr>
          </a:p>
          <a:p>
            <a:pPr marL="457200" indent="-457200" eaLnBrk="1" hangingPunct="1">
              <a:buSzPct val="100000"/>
            </a:pPr>
            <a:r>
              <a:rPr kumimoji="1" lang="vi-VN" altLang="ko-KR">
                <a:latin typeface="Arial" charset="0"/>
              </a:rPr>
              <a:t>66. Ổ trục nào được mô tả dưới đây?</a:t>
            </a:r>
            <a:r>
              <a:rPr kumimoji="1" lang="en-US" altLang="ko-KR">
                <a:latin typeface="Arial" charset="0"/>
              </a:rPr>
              <a:t/>
            </a:r>
            <a:br>
              <a:rPr kumimoji="1" lang="en-US" altLang="ko-KR">
                <a:latin typeface="Arial" charset="0"/>
              </a:rPr>
            </a:br>
            <a:r>
              <a:rPr kumimoji="1" lang="vi-VN" altLang="ko-KR">
                <a:latin typeface="Arial" charset="0"/>
              </a:rPr>
              <a:t>[Được sử dụng khi nhận tải trọng theo hướng trục]</a:t>
            </a:r>
          </a:p>
          <a:p>
            <a:pPr marL="457200" indent="-457200" eaLnBrk="1" hangingPunct="1">
              <a:buSzPct val="100000"/>
            </a:pPr>
            <a:endParaRPr kumimoji="1" lang="en-US" altLang="ko-KR">
              <a:latin typeface="Arial" charset="0"/>
            </a:endParaRPr>
          </a:p>
          <a:p>
            <a:pPr marL="457200" indent="-457200" eaLnBrk="1" hangingPunct="1">
              <a:buSzPct val="100000"/>
            </a:pPr>
            <a:r>
              <a:rPr kumimoji="1" lang="vi-VN" altLang="ko-KR">
                <a:latin typeface="Arial" charset="0"/>
              </a:rPr>
              <a:t>① Ổ trục hướng tâm</a:t>
            </a:r>
          </a:p>
          <a:p>
            <a:pPr marL="457200" indent="-457200" eaLnBrk="1" hangingPunct="1">
              <a:buSzPct val="100000"/>
            </a:pPr>
            <a:r>
              <a:rPr kumimoji="1" lang="vi-VN" altLang="ko-KR">
                <a:latin typeface="Arial" charset="0"/>
              </a:rPr>
              <a:t>② Ổ chặn</a:t>
            </a:r>
          </a:p>
          <a:p>
            <a:pPr marL="457200" indent="-457200" eaLnBrk="1" hangingPunct="1">
              <a:buSzPct val="100000"/>
            </a:pPr>
            <a:r>
              <a:rPr kumimoji="1" lang="vi-VN" altLang="ko-KR">
                <a:latin typeface="Arial" charset="0"/>
              </a:rPr>
              <a:t>③ Vòng bi tổng hợp         </a:t>
            </a:r>
          </a:p>
          <a:p>
            <a:pPr marL="457200" indent="-457200" eaLnBrk="1" hangingPunct="1">
              <a:buSzPct val="100000"/>
            </a:pPr>
            <a:r>
              <a:rPr kumimoji="1" lang="vi-VN" altLang="ko-KR">
                <a:latin typeface="Arial" charset="0"/>
              </a:rPr>
              <a:t>④ Ổ bi rãnh sâu</a:t>
            </a:r>
          </a:p>
          <a:p>
            <a:pPr marL="457200" indent="-457200" eaLnBrk="1" hangingPunct="1">
              <a:buSzPct val="100000"/>
            </a:pPr>
            <a:endParaRPr kumimoji="1" lang="en-US" altLang="ko-KR">
              <a:latin typeface="Arial" charset="0"/>
            </a:endParaRPr>
          </a:p>
          <a:p>
            <a:pPr marL="457200" indent="-457200" eaLnBrk="1" hangingPunct="1">
              <a:buSzPct val="100000"/>
            </a:pPr>
            <a:endParaRPr kumimoji="1" lang="ko-KR" altLang="en-US">
              <a:latin typeface="Arial" charset="0"/>
            </a:endParaRPr>
          </a:p>
          <a:p>
            <a:pPr marL="457200" indent="-457200" eaLnBrk="1" hangingPunct="1">
              <a:buSzPct val="100000"/>
            </a:pPr>
            <a:r>
              <a:rPr kumimoji="1" lang="vi-VN" altLang="ko-KR">
                <a:latin typeface="Arial" charset="0"/>
              </a:rPr>
              <a:t>67. Kiểu tổ hợp vòng bi đỡ chặn nào được mô tả dưới đây?</a:t>
            </a:r>
            <a:r>
              <a:rPr kumimoji="1" lang="en-US" altLang="ko-KR">
                <a:latin typeface="Arial" charset="0"/>
              </a:rPr>
              <a:t> </a:t>
            </a:r>
            <a:r>
              <a:rPr kumimoji="1" lang="vi-VN" altLang="ko-KR">
                <a:latin typeface="Arial" charset="0"/>
              </a:rPr>
              <a:t>[Tổ hợp mặt sau khớp với mặt sau]                                 </a:t>
            </a:r>
          </a:p>
          <a:p>
            <a:pPr marL="457200" indent="-457200" eaLnBrk="1" hangingPunct="1">
              <a:buSzPct val="100000"/>
            </a:pPr>
            <a:r>
              <a:rPr kumimoji="1" lang="vi-VN" altLang="ko-KR">
                <a:latin typeface="Arial" charset="0"/>
              </a:rPr>
              <a:t>   </a:t>
            </a:r>
          </a:p>
          <a:p>
            <a:pPr marL="457200" indent="-457200" eaLnBrk="1" hangingPunct="1">
              <a:buSzPct val="100000"/>
            </a:pPr>
            <a:r>
              <a:rPr kumimoji="1" lang="vi-VN" altLang="ko-KR">
                <a:latin typeface="Arial" charset="0"/>
              </a:rPr>
              <a:t>① DB</a:t>
            </a:r>
          </a:p>
          <a:p>
            <a:pPr marL="457200" indent="-457200" eaLnBrk="1" hangingPunct="1">
              <a:buSzPct val="100000"/>
            </a:pPr>
            <a:r>
              <a:rPr kumimoji="1" lang="vi-VN" altLang="ko-KR">
                <a:latin typeface="Arial" charset="0"/>
              </a:rPr>
              <a:t>② DS</a:t>
            </a:r>
          </a:p>
          <a:p>
            <a:pPr marL="457200" indent="-457200" eaLnBrk="1" hangingPunct="1">
              <a:buSzPct val="100000"/>
            </a:pPr>
            <a:r>
              <a:rPr kumimoji="1" lang="vi-VN" altLang="ko-KR">
                <a:latin typeface="Arial" charset="0"/>
              </a:rPr>
              <a:t>③ DT</a:t>
            </a:r>
          </a:p>
          <a:p>
            <a:pPr marL="457200" indent="-457200" eaLnBrk="1" hangingPunct="1">
              <a:buSzPct val="100000"/>
            </a:pPr>
            <a:r>
              <a:rPr kumimoji="1" lang="vi-VN" altLang="ko-KR">
                <a:latin typeface="Arial" charset="0"/>
              </a:rPr>
              <a:t>④ DF</a:t>
            </a:r>
          </a:p>
          <a:p>
            <a:pPr marL="457200" indent="-457200" eaLnBrk="1" hangingPunct="1">
              <a:buSzPct val="100000"/>
            </a:pPr>
            <a:endParaRPr kumimoji="1" lang="en-US" altLang="ko-KR">
              <a:latin typeface="Arial" charset="0"/>
            </a:endParaRPr>
          </a:p>
          <a:p>
            <a:pPr marL="457200" indent="-457200" eaLnBrk="1" hangingPunct="1">
              <a:buSzPct val="100000"/>
            </a:pPr>
            <a:endParaRPr kumimoji="1" lang="en-US" altLang="ko-KR">
              <a:latin typeface="Arial" charset="0"/>
            </a:endParaRPr>
          </a:p>
          <a:p>
            <a:pPr marL="457200" indent="-457200" eaLnBrk="1" hangingPunct="1">
              <a:buSzPct val="100000"/>
            </a:pPr>
            <a:r>
              <a:rPr kumimoji="1" lang="vi-VN" altLang="ko-KR">
                <a:latin typeface="Arial" charset="0"/>
              </a:rPr>
              <a:t>68. Đặc điểm nào của bu lông ốc vít được mô tả dưới đây?</a:t>
            </a:r>
          </a:p>
          <a:p>
            <a:pPr marL="457200" indent="-457200" eaLnBrk="1" hangingPunct="1">
              <a:buSzPct val="100000"/>
            </a:pPr>
            <a:r>
              <a:rPr kumimoji="1" lang="vi-VN" altLang="ko-KR">
                <a:latin typeface="Arial" charset="0"/>
              </a:rPr>
              <a:t>      [Mặt kết nối đỉnh ren và chân ren] </a:t>
            </a:r>
          </a:p>
          <a:p>
            <a:pPr marL="457200" indent="-457200" eaLnBrk="1" hangingPunct="1">
              <a:buSzPct val="100000"/>
            </a:pPr>
            <a:endParaRPr kumimoji="1" lang="en-US" altLang="ko-KR">
              <a:latin typeface="Arial" charset="0"/>
            </a:endParaRPr>
          </a:p>
          <a:p>
            <a:pPr marL="457200" indent="-457200" eaLnBrk="1" hangingPunct="1">
              <a:buSzPct val="100000"/>
            </a:pPr>
            <a:r>
              <a:rPr kumimoji="1" lang="vi-VN" altLang="ko-KR">
                <a:latin typeface="Arial" charset="0"/>
              </a:rPr>
              <a:t>①</a:t>
            </a:r>
            <a:r>
              <a:rPr kumimoji="1" lang="vi-VN" altLang="ko-KR" b="1">
                <a:latin typeface="Arial" charset="0"/>
              </a:rPr>
              <a:t> </a:t>
            </a:r>
            <a:r>
              <a:rPr kumimoji="1" lang="vi-VN" altLang="ko-KR">
                <a:latin typeface="Arial" charset="0"/>
              </a:rPr>
              <a:t>Bước ren “Pitch”</a:t>
            </a:r>
            <a:r>
              <a:rPr kumimoji="1" lang="en-US" altLang="ko-KR">
                <a:latin typeface="Arial" charset="0"/>
              </a:rPr>
              <a:t>             </a:t>
            </a:r>
            <a:r>
              <a:rPr kumimoji="1" lang="vi-VN" altLang="ko-KR">
                <a:latin typeface="Arial" charset="0"/>
              </a:rPr>
              <a:t>② Bước xoắn</a:t>
            </a:r>
          </a:p>
          <a:p>
            <a:pPr marL="457200" indent="-457200" eaLnBrk="1" hangingPunct="1">
              <a:buSzPct val="100000"/>
            </a:pPr>
            <a:r>
              <a:rPr kumimoji="1" lang="vi-VN" altLang="ko-KR">
                <a:latin typeface="Arial" charset="0"/>
              </a:rPr>
              <a:t>③ Plank</a:t>
            </a:r>
            <a:r>
              <a:rPr kumimoji="1" lang="en-US" altLang="ko-KR">
                <a:latin typeface="Arial" charset="0"/>
              </a:rPr>
              <a:t>		                </a:t>
            </a:r>
            <a:r>
              <a:rPr kumimoji="1" lang="vi-VN" altLang="ko-KR">
                <a:latin typeface="Arial" charset="0"/>
              </a:rPr>
              <a:t>④ Đường kính danh nghĩa</a:t>
            </a:r>
          </a:p>
        </p:txBody>
      </p:sp>
      <p:sp>
        <p:nvSpPr>
          <p:cNvPr id="9221" name="직사각형 2"/>
          <p:cNvSpPr>
            <a:spLocks noChangeArrowheads="1"/>
          </p:cNvSpPr>
          <p:nvPr/>
        </p:nvSpPr>
        <p:spPr bwMode="auto">
          <a:xfrm>
            <a:off x="3384550" y="754063"/>
            <a:ext cx="3284538" cy="9129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457200" indent="-457200" eaLnBrk="1" hangingPunct="1">
              <a:buSzPct val="100000"/>
            </a:pPr>
            <a:r>
              <a:rPr kumimoji="1" lang="vi-VN" altLang="ko-KR">
                <a:latin typeface="Arial" charset="0"/>
              </a:rPr>
              <a:t>69. Đâu không phải là loại ren dùng để truyền chuyển động?</a:t>
            </a:r>
          </a:p>
          <a:p>
            <a:pPr marL="457200" indent="-457200" eaLnBrk="1" hangingPunct="1">
              <a:buSzPct val="100000"/>
            </a:pPr>
            <a:endParaRPr kumimoji="1" lang="en-US" altLang="ko-KR">
              <a:latin typeface="Arial" charset="0"/>
            </a:endParaRPr>
          </a:p>
          <a:p>
            <a:pPr marL="457200" indent="-457200" eaLnBrk="1" hangingPunct="1">
              <a:buSzPct val="100000"/>
            </a:pPr>
            <a:r>
              <a:rPr kumimoji="1" lang="vi-VN" altLang="ko-KR">
                <a:latin typeface="Arial" charset="0"/>
              </a:rPr>
              <a:t>① Ren vuông</a:t>
            </a:r>
          </a:p>
          <a:p>
            <a:pPr marL="457200" indent="-457200" eaLnBrk="1" hangingPunct="1">
              <a:buSzPct val="100000"/>
            </a:pPr>
            <a:r>
              <a:rPr kumimoji="1" lang="vi-VN" altLang="ko-KR">
                <a:latin typeface="Arial" charset="0"/>
              </a:rPr>
              <a:t>② Ren chặn</a:t>
            </a:r>
          </a:p>
          <a:p>
            <a:pPr marL="457200" indent="-457200" eaLnBrk="1" hangingPunct="1">
              <a:buSzPct val="100000"/>
            </a:pPr>
            <a:r>
              <a:rPr kumimoji="1" lang="vi-VN" altLang="ko-KR">
                <a:latin typeface="Arial" charset="0"/>
              </a:rPr>
              <a:t>③ Ren tròn</a:t>
            </a:r>
          </a:p>
          <a:p>
            <a:pPr marL="457200" indent="-457200" eaLnBrk="1" hangingPunct="1">
              <a:buSzPct val="100000"/>
            </a:pPr>
            <a:r>
              <a:rPr kumimoji="1" lang="vi-VN" altLang="ko-KR">
                <a:latin typeface="Arial" charset="0"/>
              </a:rPr>
              <a:t>④ Ren vít hình thang</a:t>
            </a:r>
          </a:p>
          <a:p>
            <a:pPr marL="457200" indent="-457200" eaLnBrk="1" hangingPunct="1">
              <a:buSzPct val="100000"/>
            </a:pPr>
            <a:endParaRPr kumimoji="1" lang="en-US" altLang="ko-KR">
              <a:latin typeface="Arial" charset="0"/>
            </a:endParaRPr>
          </a:p>
          <a:p>
            <a:pPr marL="457200" indent="-457200" eaLnBrk="1" hangingPunct="1">
              <a:buSzPct val="100000"/>
            </a:pPr>
            <a:endParaRPr kumimoji="1" lang="en-US" altLang="ko-KR">
              <a:latin typeface="Arial" charset="0"/>
            </a:endParaRPr>
          </a:p>
          <a:p>
            <a:pPr marL="457200" indent="-457200" eaLnBrk="1" hangingPunct="1">
              <a:buSzPct val="100000"/>
            </a:pPr>
            <a:r>
              <a:rPr kumimoji="1" lang="vi-VN" altLang="ko-KR">
                <a:latin typeface="Arial" charset="0"/>
              </a:rPr>
              <a:t>70. Điều gì sai khi giải thích về chốt Pin? </a:t>
            </a:r>
          </a:p>
          <a:p>
            <a:pPr marL="457200" indent="-457200" eaLnBrk="1" hangingPunct="1">
              <a:buSzPct val="100000"/>
            </a:pPr>
            <a:endParaRPr kumimoji="1" lang="en-US" altLang="ko-KR">
              <a:latin typeface="Arial" charset="0"/>
            </a:endParaRPr>
          </a:p>
          <a:p>
            <a:pPr marL="457200" indent="-457200" eaLnBrk="1" hangingPunct="1">
              <a:buSzPct val="100000"/>
            </a:pPr>
            <a:r>
              <a:rPr kumimoji="1" lang="vi-VN" altLang="ko-KR">
                <a:latin typeface="Arial" charset="0"/>
              </a:rPr>
              <a:t>① Chốt Pin được sử dụng ở những nơi có tải trọng nhỏ như bánh răng, ròng rọc và phương pháp lắp đặt đơn giản</a:t>
            </a:r>
          </a:p>
          <a:p>
            <a:pPr marL="457200" indent="-457200" eaLnBrk="1" hangingPunct="1">
              <a:buSzPct val="100000"/>
            </a:pPr>
            <a:r>
              <a:rPr kumimoji="1" lang="vi-VN" altLang="ko-KR">
                <a:latin typeface="Arial" charset="0"/>
              </a:rPr>
              <a:t>② Chốt côn có loại tách và không tách ở phần đuôi</a:t>
            </a:r>
          </a:p>
          <a:p>
            <a:pPr marL="457200" indent="-457200" eaLnBrk="1" hangingPunct="1">
              <a:buSzPct val="100000"/>
            </a:pPr>
            <a:r>
              <a:rPr kumimoji="1" lang="vi-VN" altLang="ko-KR">
                <a:latin typeface="Arial" charset="0"/>
              </a:rPr>
              <a:t>③ Trụ quay lái sử dụng khi nối khuỷu</a:t>
            </a:r>
          </a:p>
          <a:p>
            <a:pPr marL="457200" indent="-457200" eaLnBrk="1" hangingPunct="1">
              <a:buSzPct val="100000"/>
            </a:pPr>
            <a:r>
              <a:rPr kumimoji="1" lang="vi-VN" altLang="ko-KR">
                <a:latin typeface="Arial" charset="0"/>
              </a:rPr>
              <a:t>④ Chốt định vị được sử dụng để nối các thanh với nhau.</a:t>
            </a:r>
          </a:p>
          <a:p>
            <a:pPr marL="457200" indent="-457200" eaLnBrk="1" hangingPunct="1">
              <a:buSzPct val="100000"/>
            </a:pPr>
            <a:endParaRPr kumimoji="1" lang="en-US" altLang="ko-KR">
              <a:latin typeface="Arial" charset="0"/>
            </a:endParaRPr>
          </a:p>
          <a:p>
            <a:pPr marL="457200" indent="-457200" eaLnBrk="1" hangingPunct="1">
              <a:buSzPct val="100000"/>
            </a:pPr>
            <a:endParaRPr kumimoji="1" lang="ko-KR" altLang="en-US">
              <a:latin typeface="Arial" charset="0"/>
            </a:endParaRPr>
          </a:p>
          <a:p>
            <a:pPr marL="457200" indent="-457200" eaLnBrk="1" hangingPunct="1">
              <a:buSzPct val="100000"/>
            </a:pPr>
            <a:r>
              <a:rPr kumimoji="1" lang="vi-VN" altLang="ko-KR">
                <a:latin typeface="Arial" charset="0"/>
              </a:rPr>
              <a:t>71. Loại then nào nên được sử dụng với áp lực bên thấp?</a:t>
            </a:r>
          </a:p>
          <a:p>
            <a:pPr marL="457200" indent="-457200" eaLnBrk="1" hangingPunct="1">
              <a:buSzPct val="100000"/>
            </a:pPr>
            <a:endParaRPr kumimoji="1" lang="en-US" altLang="ko-KR">
              <a:latin typeface="Arial" charset="0"/>
            </a:endParaRPr>
          </a:p>
          <a:p>
            <a:pPr marL="457200" indent="-457200" eaLnBrk="1" hangingPunct="1">
              <a:buSzPct val="100000"/>
            </a:pPr>
            <a:r>
              <a:rPr kumimoji="1" lang="vi-VN" altLang="ko-KR">
                <a:latin typeface="Arial" charset="0"/>
              </a:rPr>
              <a:t>① Then ma sát</a:t>
            </a:r>
          </a:p>
          <a:p>
            <a:pPr marL="457200" indent="-457200" eaLnBrk="1" hangingPunct="1">
              <a:buSzPct val="100000"/>
            </a:pPr>
            <a:r>
              <a:rPr kumimoji="1" lang="vi-VN" altLang="ko-KR">
                <a:latin typeface="Arial" charset="0"/>
              </a:rPr>
              <a:t>② Then bán nguyệt</a:t>
            </a:r>
          </a:p>
          <a:p>
            <a:pPr marL="457200" indent="-457200" eaLnBrk="1" hangingPunct="1">
              <a:buSzPct val="100000"/>
            </a:pPr>
            <a:r>
              <a:rPr kumimoji="1" lang="vi-VN" altLang="ko-KR">
                <a:latin typeface="Arial" charset="0"/>
              </a:rPr>
              <a:t>③ Then bằng</a:t>
            </a:r>
          </a:p>
          <a:p>
            <a:pPr marL="457200" indent="-457200" eaLnBrk="1" hangingPunct="1">
              <a:buSzPct val="100000"/>
            </a:pPr>
            <a:r>
              <a:rPr kumimoji="1" lang="vi-VN" altLang="ko-KR">
                <a:latin typeface="Arial" charset="0"/>
              </a:rPr>
              <a:t>④ Then trượt</a:t>
            </a:r>
          </a:p>
          <a:p>
            <a:pPr marL="457200" indent="-457200" eaLnBrk="1" hangingPunct="1">
              <a:buSzPct val="100000"/>
            </a:pPr>
            <a:endParaRPr kumimoji="1" lang="en-US" altLang="ko-KR">
              <a:latin typeface="Arial" charset="0"/>
            </a:endParaRPr>
          </a:p>
          <a:p>
            <a:pPr marL="457200" indent="-457200" eaLnBrk="1" hangingPunct="1">
              <a:buSzPct val="100000"/>
            </a:pPr>
            <a:endParaRPr kumimoji="1" lang="en-US" altLang="ko-KR">
              <a:latin typeface="Arial" charset="0"/>
            </a:endParaRPr>
          </a:p>
          <a:p>
            <a:pPr marL="457200" indent="-457200" eaLnBrk="1" hangingPunct="1">
              <a:buSzPct val="100000"/>
            </a:pPr>
            <a:r>
              <a:rPr kumimoji="1" lang="vi-VN" altLang="ko-KR">
                <a:latin typeface="Arial" charset="0"/>
              </a:rPr>
              <a:t>72. Bước xoắn của bu lông [L2N M30 X 3 – 2] là gì?</a:t>
            </a:r>
          </a:p>
          <a:p>
            <a:pPr marL="457200" indent="-457200" eaLnBrk="1" hangingPunct="1">
              <a:buSzPct val="100000"/>
            </a:pPr>
            <a:endParaRPr kumimoji="1" lang="en-US" altLang="ko-KR">
              <a:latin typeface="Arial" charset="0"/>
            </a:endParaRPr>
          </a:p>
          <a:p>
            <a:pPr marL="457200" indent="-457200" eaLnBrk="1" hangingPunct="1">
              <a:buSzPct val="100000"/>
            </a:pPr>
            <a:r>
              <a:rPr kumimoji="1" lang="vi-VN" altLang="ko-KR">
                <a:latin typeface="Arial" charset="0"/>
              </a:rPr>
              <a:t>① 2</a:t>
            </a:r>
          </a:p>
          <a:p>
            <a:pPr marL="457200" indent="-457200" eaLnBrk="1" hangingPunct="1">
              <a:buSzPct val="100000"/>
            </a:pPr>
            <a:r>
              <a:rPr kumimoji="1" lang="vi-VN" altLang="ko-KR">
                <a:latin typeface="Arial" charset="0"/>
              </a:rPr>
              <a:t>② 4</a:t>
            </a:r>
          </a:p>
          <a:p>
            <a:pPr marL="457200" indent="-457200" eaLnBrk="1" hangingPunct="1">
              <a:buSzPct val="100000"/>
            </a:pPr>
            <a:r>
              <a:rPr kumimoji="1" lang="vi-VN" altLang="ko-KR">
                <a:latin typeface="Arial" charset="0"/>
              </a:rPr>
              <a:t>③ 6</a:t>
            </a:r>
          </a:p>
          <a:p>
            <a:pPr marL="457200" indent="-457200" eaLnBrk="1" hangingPunct="1">
              <a:buSzPct val="100000"/>
            </a:pPr>
            <a:r>
              <a:rPr kumimoji="1" lang="vi-VN" altLang="ko-KR">
                <a:latin typeface="Arial" charset="0"/>
              </a:rPr>
              <a:t>④ 8</a:t>
            </a:r>
          </a:p>
          <a:p>
            <a:pPr marL="457200" indent="-457200" eaLnBrk="1" hangingPunct="1">
              <a:buSzPct val="100000"/>
            </a:pPr>
            <a:endParaRPr kumimoji="1" lang="en-US" altLang="ko-KR">
              <a:latin typeface="Arial" charset="0"/>
            </a:endParaRPr>
          </a:p>
          <a:p>
            <a:pPr marL="457200" indent="-457200" eaLnBrk="1" hangingPunct="1">
              <a:buSzPct val="100000"/>
            </a:pPr>
            <a:endParaRPr kumimoji="1" lang="en-US" altLang="ko-KR">
              <a:latin typeface="Arial" charset="0"/>
            </a:endParaRPr>
          </a:p>
          <a:p>
            <a:pPr marL="457200" indent="-457200" eaLnBrk="1" hangingPunct="1">
              <a:buSzPct val="100000"/>
            </a:pPr>
            <a:r>
              <a:rPr kumimoji="1" lang="vi-VN" altLang="ko-KR">
                <a:latin typeface="Arial" charset="0"/>
              </a:rPr>
              <a:t>73. Bánh răng nào khác so với các loại còn lại?</a:t>
            </a:r>
          </a:p>
          <a:p>
            <a:pPr marL="457200" indent="-457200" eaLnBrk="1" hangingPunct="1">
              <a:buSzPct val="100000"/>
            </a:pPr>
            <a:endParaRPr kumimoji="1" lang="en-US" altLang="ko-KR">
              <a:latin typeface="Arial" charset="0"/>
            </a:endParaRPr>
          </a:p>
          <a:p>
            <a:pPr marL="457200" indent="-457200" eaLnBrk="1" hangingPunct="1">
              <a:buSzPct val="100000"/>
            </a:pPr>
            <a:r>
              <a:rPr kumimoji="1" lang="vi-VN" altLang="ko-KR">
                <a:latin typeface="Arial" charset="0"/>
              </a:rPr>
              <a:t>①</a:t>
            </a:r>
            <a:r>
              <a:rPr kumimoji="1" lang="vi-VN" altLang="ko-KR" b="1">
                <a:latin typeface="Arial" charset="0"/>
              </a:rPr>
              <a:t> </a:t>
            </a:r>
            <a:r>
              <a:rPr kumimoji="1" lang="vi-VN" altLang="ko-KR">
                <a:latin typeface="Arial" charset="0"/>
              </a:rPr>
              <a:t>Bánh răng ăn khớp trong</a:t>
            </a:r>
          </a:p>
          <a:p>
            <a:pPr marL="457200" indent="-457200" eaLnBrk="1" hangingPunct="1">
              <a:buSzPct val="100000"/>
            </a:pPr>
            <a:r>
              <a:rPr kumimoji="1" lang="vi-VN" altLang="ko-KR">
                <a:latin typeface="Arial" charset="0"/>
              </a:rPr>
              <a:t>② Bánh răng xoắn ốc   </a:t>
            </a:r>
          </a:p>
          <a:p>
            <a:pPr marL="457200" indent="-457200" eaLnBrk="1" hangingPunct="1">
              <a:buSzPct val="100000"/>
            </a:pPr>
            <a:r>
              <a:rPr kumimoji="1" lang="vi-VN" altLang="ko-KR">
                <a:latin typeface="Arial" charset="0"/>
              </a:rPr>
              <a:t>③ Bánh răng sâu</a:t>
            </a:r>
          </a:p>
          <a:p>
            <a:pPr marL="457200" indent="-457200" eaLnBrk="1" hangingPunct="1">
              <a:buSzPct val="100000"/>
            </a:pPr>
            <a:r>
              <a:rPr kumimoji="1" lang="vi-VN" altLang="ko-KR">
                <a:latin typeface="Arial" charset="0"/>
              </a:rPr>
              <a:t>④ Bánh răng côn xoắn</a:t>
            </a:r>
          </a:p>
          <a:p>
            <a:pPr marL="457200" indent="-457200" eaLnBrk="1" hangingPunct="1">
              <a:buSzPct val="100000"/>
            </a:pPr>
            <a:endParaRPr kumimoji="1" lang="en-US" altLang="ko-KR">
              <a:latin typeface="Arial" charset="0"/>
            </a:endParaRPr>
          </a:p>
          <a:p>
            <a:pPr marL="457200" indent="-457200" eaLnBrk="1" hangingPunct="1">
              <a:buSzPct val="100000"/>
            </a:pPr>
            <a:endParaRPr kumimoji="1" lang="ko-KR" altLang="en-US">
              <a:latin typeface="Arial" charset="0"/>
            </a:endParaRPr>
          </a:p>
          <a:p>
            <a:pPr marL="457200" indent="-457200" eaLnBrk="1" hangingPunct="1">
              <a:buSzPct val="100000"/>
            </a:pPr>
            <a:r>
              <a:rPr kumimoji="1" lang="vi-VN" altLang="ko-KR">
                <a:latin typeface="Arial" charset="0"/>
              </a:rPr>
              <a:t>74. Loại bánh răng nào đúng với nội dung giải thích dưới đây?</a:t>
            </a:r>
            <a:r>
              <a:rPr kumimoji="1" lang="en-US" altLang="ko-KR">
                <a:latin typeface="Arial" charset="0"/>
              </a:rPr>
              <a:t> </a:t>
            </a:r>
            <a:r>
              <a:rPr kumimoji="1" lang="vi-VN" altLang="ko-KR">
                <a:latin typeface="Arial" charset="0"/>
              </a:rPr>
              <a:t>[Hai trục trung tâm của bánh răng côn xoắn không song song cũng không cắt nhau]</a:t>
            </a:r>
          </a:p>
          <a:p>
            <a:pPr marL="457200" indent="-457200" eaLnBrk="1" hangingPunct="1">
              <a:buSzPct val="100000"/>
            </a:pPr>
            <a:endParaRPr kumimoji="1" lang="en-US" altLang="ko-KR">
              <a:latin typeface="Arial" charset="0"/>
            </a:endParaRPr>
          </a:p>
          <a:p>
            <a:pPr marL="457200" indent="-457200" eaLnBrk="1" hangingPunct="1">
              <a:buSzPct val="100000"/>
            </a:pPr>
            <a:r>
              <a:rPr kumimoji="1" lang="vi-VN" altLang="ko-KR">
                <a:latin typeface="Arial" charset="0"/>
              </a:rPr>
              <a:t>① Bánh răng ăn khớp trong</a:t>
            </a:r>
            <a:r>
              <a:rPr kumimoji="1" lang="en-US" altLang="ko-KR">
                <a:latin typeface="Arial" charset="0"/>
              </a:rPr>
              <a:t>	</a:t>
            </a:r>
            <a:r>
              <a:rPr kumimoji="1" lang="vi-VN" altLang="ko-KR">
                <a:latin typeface="Arial" charset="0"/>
              </a:rPr>
              <a:t>② Bánh răng xoắn ốc</a:t>
            </a:r>
          </a:p>
          <a:p>
            <a:pPr marL="457200" indent="-457200" eaLnBrk="1" hangingPunct="1">
              <a:buSzPct val="100000"/>
            </a:pPr>
            <a:r>
              <a:rPr kumimoji="1" lang="vi-VN" altLang="ko-KR">
                <a:latin typeface="Arial" charset="0"/>
              </a:rPr>
              <a:t>③ Bánh răng sâu</a:t>
            </a:r>
            <a:r>
              <a:rPr kumimoji="1" lang="en-US" altLang="ko-KR">
                <a:latin typeface="Arial" charset="0"/>
              </a:rPr>
              <a:t>		</a:t>
            </a:r>
            <a:r>
              <a:rPr kumimoji="1" lang="vi-VN" altLang="ko-KR">
                <a:latin typeface="Arial" charset="0"/>
              </a:rPr>
              <a:t>④ Bánh răng côn xoắn</a:t>
            </a:r>
          </a:p>
          <a:p>
            <a:pPr marL="457200" indent="-457200" eaLnBrk="1" hangingPunct="1">
              <a:buSzPct val="100000"/>
            </a:pPr>
            <a:endParaRPr kumimoji="1" lang="en-US" altLang="ko-KR">
              <a:latin typeface="Arial" charset="0"/>
            </a:endParaRPr>
          </a:p>
          <a:p>
            <a:pPr marL="457200" indent="-457200" eaLnBrk="1" hangingPunct="1">
              <a:buSzPct val="100000"/>
            </a:pPr>
            <a:endParaRPr kumimoji="1" lang="en-US" altLang="ko-KR">
              <a:latin typeface="Arial" charset="0"/>
            </a:endParaRPr>
          </a:p>
          <a:p>
            <a:pPr marL="457200" indent="-457200" eaLnBrk="1" hangingPunct="1">
              <a:buSzPct val="100000"/>
            </a:pPr>
            <a:r>
              <a:rPr kumimoji="1" lang="vi-VN" altLang="ko-KR">
                <a:latin typeface="Arial" charset="0"/>
              </a:rPr>
              <a:t>75. Bộ giảm tốc được sử dụng trong trường hợp 2 trục giao nhau tại một điểm là gì?</a:t>
            </a:r>
          </a:p>
          <a:p>
            <a:pPr marL="457200" indent="-457200" eaLnBrk="1" hangingPunct="1">
              <a:buSzPct val="100000"/>
            </a:pPr>
            <a:endParaRPr kumimoji="1" lang="en-US" altLang="ko-KR">
              <a:latin typeface="Arial" charset="0"/>
            </a:endParaRPr>
          </a:p>
          <a:p>
            <a:pPr marL="457200" indent="-457200" eaLnBrk="1" hangingPunct="1">
              <a:buSzPct val="100000"/>
            </a:pPr>
            <a:r>
              <a:rPr kumimoji="1" lang="vi-VN" altLang="ko-KR">
                <a:latin typeface="Arial" charset="0"/>
              </a:rPr>
              <a:t>① Bộ giảm tốc bánh răng côn xoắn</a:t>
            </a:r>
          </a:p>
          <a:p>
            <a:pPr marL="457200" indent="-457200" eaLnBrk="1" hangingPunct="1">
              <a:buSzPct val="100000"/>
            </a:pPr>
            <a:r>
              <a:rPr kumimoji="1" lang="vi-VN" altLang="ko-KR">
                <a:latin typeface="Arial" charset="0"/>
              </a:rPr>
              <a:t>② Bộ giảm tốc bánh răng nón</a:t>
            </a:r>
          </a:p>
          <a:p>
            <a:pPr marL="457200" indent="-457200" eaLnBrk="1" hangingPunct="1">
              <a:buSzPct val="100000"/>
            </a:pPr>
            <a:r>
              <a:rPr kumimoji="1" lang="vi-VN" altLang="ko-KR">
                <a:latin typeface="Arial" charset="0"/>
              </a:rPr>
              <a:t>③ Bộ giảm tốc bánh răng sâu</a:t>
            </a:r>
          </a:p>
          <a:p>
            <a:pPr marL="457200" indent="-457200" eaLnBrk="1" hangingPunct="1">
              <a:buSzPct val="100000"/>
            </a:pPr>
            <a:r>
              <a:rPr kumimoji="1" lang="vi-VN" altLang="ko-KR">
                <a:latin typeface="Arial" charset="0"/>
              </a:rPr>
              <a:t>④ Bộ truyền động sóng</a:t>
            </a:r>
          </a:p>
          <a:p>
            <a:pPr marL="457200" indent="-457200" eaLnBrk="1" hangingPunct="1">
              <a:buSzPct val="100000"/>
            </a:pPr>
            <a:endParaRPr kumimoji="1" lang="en-US" altLang="ko-KR">
              <a:latin typeface="Arial" charset="0"/>
            </a:endParaRPr>
          </a:p>
          <a:p>
            <a:pPr marL="457200" indent="-457200" eaLnBrk="1" hangingPunct="1">
              <a:buSzPct val="100000"/>
            </a:pPr>
            <a:r>
              <a:rPr kumimoji="1" lang="vi-VN" altLang="ko-KR">
                <a:latin typeface="Arial" charset="0"/>
              </a:rPr>
              <a:t>76. Đâu không phải là mô tả về hộp giảm tốc nhiều bánh răng?</a:t>
            </a:r>
          </a:p>
          <a:p>
            <a:pPr marL="457200" indent="-457200" eaLnBrk="1" hangingPunct="1">
              <a:buSzPct val="100000"/>
            </a:pPr>
            <a:endParaRPr kumimoji="1" lang="en-US" altLang="ko-KR">
              <a:latin typeface="Arial" charset="0"/>
            </a:endParaRPr>
          </a:p>
          <a:p>
            <a:pPr marL="457200" indent="-457200" eaLnBrk="1" hangingPunct="1">
              <a:buSzPct val="100000"/>
            </a:pPr>
            <a:r>
              <a:rPr kumimoji="1" lang="vi-VN" altLang="ko-KR">
                <a:latin typeface="Arial" charset="0"/>
              </a:rPr>
              <a:t>① Là bộ giảm tốc được sử dụng rộng rãi nhất</a:t>
            </a:r>
          </a:p>
          <a:p>
            <a:pPr marL="457200" indent="-457200" eaLnBrk="1" hangingPunct="1">
              <a:buSzPct val="100000"/>
            </a:pPr>
            <a:r>
              <a:rPr kumimoji="1" lang="vi-VN" altLang="ko-KR">
                <a:latin typeface="Arial" charset="0"/>
              </a:rPr>
              <a:t>② Có thể được chế tạo bằng bộ giảm tốc cố định và tải trọng cao</a:t>
            </a:r>
          </a:p>
          <a:p>
            <a:pPr marL="457200" indent="-457200" eaLnBrk="1" hangingPunct="1">
              <a:buSzPct val="100000"/>
            </a:pPr>
            <a:r>
              <a:rPr kumimoji="1" lang="vi-VN" altLang="ko-KR">
                <a:latin typeface="Arial" charset="0"/>
              </a:rPr>
              <a:t>③ Có thể quay với tốc độ cao, yên tĩnh</a:t>
            </a:r>
          </a:p>
          <a:p>
            <a:pPr marL="457200" indent="-457200" eaLnBrk="1" hangingPunct="1">
              <a:buSzPct val="100000"/>
            </a:pPr>
            <a:r>
              <a:rPr kumimoji="1" lang="vi-VN" altLang="ko-KR">
                <a:latin typeface="Arial" charset="0"/>
              </a:rPr>
              <a:t>④ Khi sử dụng dụng cụ định góc sẽ trở thành trục song song</a:t>
            </a:r>
          </a:p>
        </p:txBody>
      </p:sp>
      <p:cxnSp>
        <p:nvCxnSpPr>
          <p:cNvPr id="9222" name="Line 2"/>
          <p:cNvCxnSpPr>
            <a:cxnSpLocks noChangeShapeType="1"/>
          </p:cNvCxnSpPr>
          <p:nvPr/>
        </p:nvCxnSpPr>
        <p:spPr bwMode="auto">
          <a:xfrm>
            <a:off x="279400" y="609600"/>
            <a:ext cx="6324600" cy="0"/>
          </a:xfrm>
          <a:prstGeom prst="line">
            <a:avLst/>
          </a:prstGeom>
          <a:noFill/>
          <a:ln w="57150" cmpd="thinThick" algn="ctr">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10501" name="Text Box 6"/>
          <p:cNvSpPr>
            <a:spLocks noChangeArrowheads="1"/>
          </p:cNvSpPr>
          <p:nvPr/>
        </p:nvSpPr>
        <p:spPr bwMode="auto">
          <a:xfrm>
            <a:off x="195263" y="228600"/>
            <a:ext cx="3305175" cy="334963"/>
          </a:xfrm>
          <a:prstGeom prst="rect">
            <a:avLst/>
          </a:prstGeom>
          <a:noFill/>
          <a:ln>
            <a:noFill/>
          </a:ln>
          <a:effectLst/>
        </p:spPr>
        <p:txBody>
          <a:bodyPr wrap="none"/>
          <a:lstStyle>
            <a:lvl1pPr eaLnBrk="0" hangingPunct="0">
              <a:defRPr kumimoji="1" sz="900">
                <a:solidFill>
                  <a:schemeClr val="tx1"/>
                </a:solidFill>
                <a:latin typeface="돋움" panose="020B0600000101010101" pitchFamily="50" charset="-127"/>
                <a:ea typeface="돋움" panose="020B0600000101010101" pitchFamily="50" charset="-127"/>
              </a:defRPr>
            </a:lvl1pPr>
            <a:lvl2pPr eaLnBrk="0" hangingPunct="0">
              <a:defRPr kumimoji="1" sz="900">
                <a:solidFill>
                  <a:schemeClr val="tx1"/>
                </a:solidFill>
                <a:latin typeface="돋움" panose="020B0600000101010101" pitchFamily="50" charset="-127"/>
                <a:ea typeface="돋움" panose="020B0600000101010101" pitchFamily="50" charset="-127"/>
              </a:defRPr>
            </a:lvl2pPr>
            <a:lvl3pPr eaLnBrk="0" hangingPunct="0">
              <a:defRPr kumimoji="1" sz="900">
                <a:solidFill>
                  <a:schemeClr val="tx1"/>
                </a:solidFill>
                <a:latin typeface="돋움" panose="020B0600000101010101" pitchFamily="50" charset="-127"/>
                <a:ea typeface="돋움" panose="020B0600000101010101" pitchFamily="50" charset="-127"/>
              </a:defRPr>
            </a:lvl3pPr>
            <a:lvl4pPr eaLnBrk="0" hangingPunct="0">
              <a:defRPr kumimoji="1" sz="900">
                <a:solidFill>
                  <a:schemeClr val="tx1"/>
                </a:solidFill>
                <a:latin typeface="돋움" panose="020B0600000101010101" pitchFamily="50" charset="-127"/>
                <a:ea typeface="돋움" panose="020B0600000101010101" pitchFamily="50" charset="-127"/>
              </a:defRPr>
            </a:lvl4pPr>
            <a:lvl5pPr eaLnBrk="0" hangingPunct="0">
              <a:defRPr kumimoji="1" sz="900">
                <a:solidFill>
                  <a:schemeClr val="tx1"/>
                </a:solidFill>
                <a:latin typeface="돋움" panose="020B0600000101010101" pitchFamily="50" charset="-127"/>
                <a:ea typeface="돋움" panose="020B0600000101010101" pitchFamily="50" charset="-127"/>
              </a:defRPr>
            </a:lvl5pPr>
            <a:lvl6pPr eaLnBrk="0" fontAlgn="base" hangingPunct="0">
              <a:spcBef>
                <a:spcPct val="0"/>
              </a:spcBef>
              <a:spcAft>
                <a:spcPct val="0"/>
              </a:spcAft>
              <a:buSzPct val="100000"/>
              <a:defRPr kumimoji="1" sz="900">
                <a:solidFill>
                  <a:schemeClr val="tx1"/>
                </a:solidFill>
                <a:latin typeface="돋움" panose="020B0600000101010101" pitchFamily="50" charset="-127"/>
                <a:ea typeface="돋움" panose="020B0600000101010101" pitchFamily="50" charset="-127"/>
              </a:defRPr>
            </a:lvl6pPr>
            <a:lvl7pPr eaLnBrk="0" fontAlgn="base" hangingPunct="0">
              <a:spcBef>
                <a:spcPct val="0"/>
              </a:spcBef>
              <a:spcAft>
                <a:spcPct val="0"/>
              </a:spcAft>
              <a:buSzPct val="100000"/>
              <a:defRPr kumimoji="1" sz="900">
                <a:solidFill>
                  <a:schemeClr val="tx1"/>
                </a:solidFill>
                <a:latin typeface="돋움" panose="020B0600000101010101" pitchFamily="50" charset="-127"/>
                <a:ea typeface="돋움" panose="020B0600000101010101" pitchFamily="50" charset="-127"/>
              </a:defRPr>
            </a:lvl7pPr>
            <a:lvl8pPr eaLnBrk="0" fontAlgn="base" hangingPunct="0">
              <a:spcBef>
                <a:spcPct val="0"/>
              </a:spcBef>
              <a:spcAft>
                <a:spcPct val="0"/>
              </a:spcAft>
              <a:buSzPct val="100000"/>
              <a:defRPr kumimoji="1" sz="900">
                <a:solidFill>
                  <a:schemeClr val="tx1"/>
                </a:solidFill>
                <a:latin typeface="돋움" panose="020B0600000101010101" pitchFamily="50" charset="-127"/>
                <a:ea typeface="돋움" panose="020B0600000101010101" pitchFamily="50" charset="-127"/>
              </a:defRPr>
            </a:lvl8pPr>
            <a:lvl9pPr eaLnBrk="0" fontAlgn="base" hangingPunct="0">
              <a:spcBef>
                <a:spcPct val="0"/>
              </a:spcBef>
              <a:spcAft>
                <a:spcPct val="0"/>
              </a:spcAft>
              <a:buSzPct val="100000"/>
              <a:defRPr kumimoji="1" sz="900">
                <a:solidFill>
                  <a:schemeClr val="tx1"/>
                </a:solidFill>
                <a:latin typeface="돋움" panose="020B0600000101010101" pitchFamily="50" charset="-127"/>
                <a:ea typeface="돋움" panose="020B0600000101010101" pitchFamily="50" charset="-127"/>
              </a:defRPr>
            </a:lvl9pPr>
          </a:lstStyle>
          <a:p>
            <a:pPr eaLnBrk="1" hangingPunct="1">
              <a:buSzPct val="100000"/>
              <a:defRPr/>
            </a:pPr>
            <a:r>
              <a:rPr lang="vi-VN" altLang="ko-KR" sz="1600" b="1" dirty="0">
                <a:effectLst>
                  <a:outerShdw blurRad="38100" dist="38100" dir="2700000" algn="tl">
                    <a:srgbClr val="C0C0C0"/>
                  </a:outerShdw>
                </a:effectLst>
                <a:latin typeface="+mj-lt"/>
              </a:rPr>
              <a:t>[Đánh giá WS </a:t>
            </a:r>
            <a:r>
              <a:rPr lang="vi-VN" altLang="ko-KR" sz="1600" b="1">
                <a:effectLst>
                  <a:outerShdw blurRad="38100" dist="38100" dir="2700000" algn="tl">
                    <a:srgbClr val="C0C0C0"/>
                  </a:outerShdw>
                </a:effectLst>
                <a:latin typeface="+mj-lt"/>
              </a:rPr>
              <a:t>– </a:t>
            </a:r>
            <a:r>
              <a:rPr lang="en-US" altLang="ko-KR" sz="1600" b="1" smtClean="0">
                <a:effectLst>
                  <a:outerShdw blurRad="38100" dist="38100" dir="2700000" algn="tl">
                    <a:srgbClr val="C0C0C0"/>
                  </a:outerShdw>
                </a:effectLst>
                <a:latin typeface="+mj-lt"/>
              </a:rPr>
              <a:t>Cơ khí- Máy</a:t>
            </a:r>
            <a:r>
              <a:rPr lang="vi-VN" altLang="ko-KR" sz="1600" b="1" smtClean="0">
                <a:effectLst>
                  <a:outerShdw blurRad="38100" dist="38100" dir="2700000" algn="tl">
                    <a:srgbClr val="C0C0C0"/>
                  </a:outerShdw>
                </a:effectLst>
                <a:latin typeface="+mj-lt"/>
              </a:rPr>
              <a:t>]</a:t>
            </a:r>
            <a:endParaRPr lang="vi-VN" altLang="ko-KR" sz="1600" b="1" dirty="0">
              <a:effectLst>
                <a:outerShdw blurRad="38100" dist="38100" dir="2700000" algn="tl">
                  <a:srgbClr val="C0C0C0"/>
                </a:outerShdw>
              </a:effectLst>
              <a:latin typeface="+mj-lt"/>
            </a:endParaRPr>
          </a:p>
        </p:txBody>
      </p:sp>
      <p:sp>
        <p:nvSpPr>
          <p:cNvPr id="8" name="TextBox 7"/>
          <p:cNvSpPr txBox="1"/>
          <p:nvPr/>
        </p:nvSpPr>
        <p:spPr>
          <a:xfrm>
            <a:off x="4077072" y="228600"/>
            <a:ext cx="1008112" cy="307777"/>
          </a:xfrm>
          <a:prstGeom prst="rect">
            <a:avLst/>
          </a:prstGeom>
          <a:noFill/>
        </p:spPr>
        <p:txBody>
          <a:bodyPr wrap="square" rtlCol="0">
            <a:spAutoFit/>
          </a:bodyPr>
          <a:lstStyle/>
          <a:p>
            <a:r>
              <a:rPr lang="vi-VN" sz="1400" b="1" smtClean="0"/>
              <a:t>ĐỀ2</a:t>
            </a:r>
            <a:endParaRPr lang="en-US" sz="1400" b="1"/>
          </a:p>
        </p:txBody>
      </p:sp>
    </p:spTree>
    <p:extLst>
      <p:ext uri="{BB962C8B-B14F-4D97-AF65-F5344CB8AC3E}">
        <p14:creationId xmlns:p14="http://schemas.microsoft.com/office/powerpoint/2010/main" val="40824520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4"/>
          <p:cNvSpPr>
            <a:spLocks noChangeArrowheads="1"/>
          </p:cNvSpPr>
          <p:nvPr/>
        </p:nvSpPr>
        <p:spPr bwMode="auto">
          <a:xfrm>
            <a:off x="260350" y="776288"/>
            <a:ext cx="3124200" cy="8856662"/>
          </a:xfrm>
          <a:prstGeom prst="rect">
            <a:avLst/>
          </a:prstGeom>
          <a:noFill/>
          <a:ln w="9525" algn="ctr">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pPr marL="457200" indent="-457200" eaLnBrk="1" hangingPunct="1">
              <a:buSzPct val="100000"/>
            </a:pPr>
            <a:endParaRPr kumimoji="1" lang="en-US" altLang="ko-KR">
              <a:latin typeface="Arial" charset="0"/>
            </a:endParaRPr>
          </a:p>
        </p:txBody>
      </p:sp>
      <p:sp>
        <p:nvSpPr>
          <p:cNvPr id="10243" name="Rectangle 5"/>
          <p:cNvSpPr>
            <a:spLocks noChangeArrowheads="1"/>
          </p:cNvSpPr>
          <p:nvPr/>
        </p:nvSpPr>
        <p:spPr bwMode="auto">
          <a:xfrm>
            <a:off x="3384550" y="776288"/>
            <a:ext cx="3213100" cy="8856662"/>
          </a:xfrm>
          <a:prstGeom prst="rect">
            <a:avLst/>
          </a:prstGeom>
          <a:noFill/>
          <a:ln w="9525" algn="ctr">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pPr marL="457200" indent="-457200" eaLnBrk="1" hangingPunct="1">
              <a:buSzPct val="100000"/>
            </a:pPr>
            <a:endParaRPr kumimoji="1" lang="ko-KR" altLang="ko-KR">
              <a:latin typeface="Arial" charset="0"/>
            </a:endParaRPr>
          </a:p>
        </p:txBody>
      </p:sp>
      <p:sp>
        <p:nvSpPr>
          <p:cNvPr id="10244" name="직사각형 1"/>
          <p:cNvSpPr>
            <a:spLocks noChangeArrowheads="1"/>
          </p:cNvSpPr>
          <p:nvPr/>
        </p:nvSpPr>
        <p:spPr bwMode="auto">
          <a:xfrm>
            <a:off x="250825" y="787400"/>
            <a:ext cx="3124200" cy="5389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90500" indent="-190500" eaLnBrk="1" hangingPunct="1">
              <a:buSzPct val="100000"/>
            </a:pPr>
            <a:r>
              <a:rPr kumimoji="1" lang="vi-VN" altLang="ko-KR">
                <a:latin typeface="Arial" charset="0"/>
              </a:rPr>
              <a:t>77. Trong cấu tạo của dây đai răng, giải thích dưới đây nói về bộ phận gì?</a:t>
            </a:r>
            <a:r>
              <a:rPr kumimoji="1" lang="en-US" altLang="ko-KR">
                <a:latin typeface="Arial" charset="0"/>
              </a:rPr>
              <a:t> </a:t>
            </a:r>
            <a:br>
              <a:rPr kumimoji="1" lang="en-US" altLang="ko-KR">
                <a:latin typeface="Arial" charset="0"/>
              </a:rPr>
            </a:br>
            <a:r>
              <a:rPr kumimoji="1" lang="vi-VN" altLang="ko-KR">
                <a:latin typeface="Arial" charset="0"/>
              </a:rPr>
              <a:t>[Ngăn ngừa mài mòn do ma sát trong trường hợp chuyển động mặt sau]</a:t>
            </a:r>
          </a:p>
          <a:p>
            <a:pPr marL="190500" indent="-190500" eaLnBrk="1" hangingPunct="1">
              <a:buSzPct val="100000"/>
            </a:pPr>
            <a:endParaRPr kumimoji="1" lang="en-US" altLang="ko-KR">
              <a:latin typeface="Arial" charset="0"/>
            </a:endParaRPr>
          </a:p>
          <a:p>
            <a:pPr marL="190500" indent="-190500" eaLnBrk="1" hangingPunct="1">
              <a:buSzPct val="100000"/>
            </a:pPr>
            <a:r>
              <a:rPr kumimoji="1" lang="vi-VN" altLang="ko-KR">
                <a:latin typeface="Arial" charset="0"/>
              </a:rPr>
              <a:t>① Vòng cao su</a:t>
            </a:r>
          </a:p>
          <a:p>
            <a:pPr marL="190500" indent="-190500" eaLnBrk="1" hangingPunct="1">
              <a:buSzPct val="100000"/>
            </a:pPr>
            <a:r>
              <a:rPr kumimoji="1" lang="vi-VN" altLang="ko-KR">
                <a:latin typeface="Arial" charset="0"/>
              </a:rPr>
              <a:t>② Lớp bố</a:t>
            </a:r>
          </a:p>
          <a:p>
            <a:pPr marL="190500" indent="-190500" eaLnBrk="1" hangingPunct="1">
              <a:buSzPct val="100000"/>
            </a:pPr>
            <a:r>
              <a:rPr kumimoji="1" lang="vi-VN" altLang="ko-KR">
                <a:latin typeface="Arial" charset="0"/>
              </a:rPr>
              <a:t>③ Lớp cao su bao phủ</a:t>
            </a:r>
          </a:p>
          <a:p>
            <a:pPr marL="190500" indent="-190500" eaLnBrk="1" hangingPunct="1">
              <a:buSzPct val="100000"/>
            </a:pPr>
            <a:r>
              <a:rPr kumimoji="1" lang="vi-VN" altLang="ko-KR">
                <a:latin typeface="Arial" charset="0"/>
              </a:rPr>
              <a:t>④ Lớp vải</a:t>
            </a:r>
          </a:p>
          <a:p>
            <a:pPr marL="190500" indent="-190500" eaLnBrk="1" hangingPunct="1">
              <a:buSzPct val="100000"/>
            </a:pPr>
            <a:endParaRPr kumimoji="1" lang="en-US" altLang="ko-KR">
              <a:latin typeface="Arial" charset="0"/>
            </a:endParaRPr>
          </a:p>
          <a:p>
            <a:pPr marL="190500" indent="-190500" eaLnBrk="1" hangingPunct="1">
              <a:buSzPct val="100000"/>
            </a:pPr>
            <a:endParaRPr kumimoji="1" lang="ko-KR" altLang="en-US">
              <a:latin typeface="Arial" charset="0"/>
            </a:endParaRPr>
          </a:p>
          <a:p>
            <a:pPr marL="190500" indent="-190500" eaLnBrk="1" hangingPunct="1">
              <a:buSzPct val="100000"/>
            </a:pPr>
            <a:r>
              <a:rPr kumimoji="1" lang="vi-VN" altLang="ko-KR">
                <a:latin typeface="Arial" charset="0"/>
              </a:rPr>
              <a:t>78. Đường dẫn nào sai?</a:t>
            </a:r>
          </a:p>
          <a:p>
            <a:pPr marL="190500" indent="-190500" eaLnBrk="1" hangingPunct="1">
              <a:buSzPct val="100000"/>
            </a:pPr>
            <a:endParaRPr kumimoji="1" lang="en-US" altLang="ko-KR">
              <a:latin typeface="Arial" charset="0"/>
            </a:endParaRPr>
          </a:p>
          <a:p>
            <a:pPr marL="190500" indent="-190500" eaLnBrk="1" hangingPunct="1">
              <a:buSzPct val="100000"/>
            </a:pPr>
            <a:r>
              <a:rPr kumimoji="1" lang="vi-VN" altLang="ko-KR">
                <a:latin typeface="Arial" charset="0"/>
              </a:rPr>
              <a:t>①</a:t>
            </a:r>
            <a:r>
              <a:rPr kumimoji="1" lang="vi-VN" altLang="ko-KR" b="1">
                <a:latin typeface="Arial" charset="0"/>
              </a:rPr>
              <a:t> </a:t>
            </a:r>
            <a:r>
              <a:rPr kumimoji="1" lang="vi-VN" altLang="ko-KR">
                <a:latin typeface="Arial" charset="0"/>
              </a:rPr>
              <a:t>Đường dẫn chuyển động tuyến tính              </a:t>
            </a:r>
          </a:p>
          <a:p>
            <a:pPr marL="190500" indent="-190500" eaLnBrk="1" hangingPunct="1">
              <a:buSzPct val="100000"/>
            </a:pPr>
            <a:r>
              <a:rPr kumimoji="1" lang="vi-VN" altLang="ko-KR">
                <a:latin typeface="Arial" charset="0"/>
              </a:rPr>
              <a:t>② Đường dẫn ống lót tuyến tính</a:t>
            </a:r>
          </a:p>
          <a:p>
            <a:pPr marL="190500" indent="-190500" eaLnBrk="1" hangingPunct="1">
              <a:buSzPct val="100000"/>
            </a:pPr>
            <a:r>
              <a:rPr kumimoji="1" lang="vi-VN" altLang="ko-KR">
                <a:latin typeface="Arial" charset="0"/>
              </a:rPr>
              <a:t>③ Đường dẫn trượt bi</a:t>
            </a:r>
          </a:p>
          <a:p>
            <a:pPr marL="190500" indent="-190500" eaLnBrk="1" hangingPunct="1">
              <a:buSzPct val="100000"/>
            </a:pPr>
            <a:r>
              <a:rPr kumimoji="1" lang="vi-VN" altLang="ko-KR">
                <a:latin typeface="Arial" charset="0"/>
              </a:rPr>
              <a:t>④ Đường dẫn vitme bi</a:t>
            </a:r>
          </a:p>
          <a:p>
            <a:pPr marL="190500" indent="-190500" eaLnBrk="1" hangingPunct="1">
              <a:buSzPct val="100000"/>
            </a:pPr>
            <a:endParaRPr kumimoji="1" lang="en-US" altLang="ko-KR">
              <a:latin typeface="Arial" charset="0"/>
            </a:endParaRPr>
          </a:p>
          <a:p>
            <a:pPr marL="190500" indent="-190500" eaLnBrk="1" hangingPunct="1">
              <a:buSzPct val="100000"/>
            </a:pPr>
            <a:endParaRPr kumimoji="1" lang="en-US" altLang="ko-KR">
              <a:latin typeface="Arial" charset="0"/>
            </a:endParaRPr>
          </a:p>
          <a:p>
            <a:pPr marL="190500" indent="-190500" eaLnBrk="1" hangingPunct="1">
              <a:buSzPct val="100000"/>
            </a:pPr>
            <a:r>
              <a:rPr kumimoji="1" lang="vi-VN" altLang="ko-KR">
                <a:latin typeface="Arial" charset="0"/>
              </a:rPr>
              <a:t>79. Đâu không phải là tính chất của chất bôi trơn?</a:t>
            </a:r>
          </a:p>
          <a:p>
            <a:pPr marL="190500" indent="-190500" eaLnBrk="1" hangingPunct="1">
              <a:buSzPct val="100000"/>
            </a:pPr>
            <a:endParaRPr kumimoji="1" lang="en-US" altLang="ko-KR">
              <a:latin typeface="Arial" charset="0"/>
            </a:endParaRPr>
          </a:p>
          <a:p>
            <a:pPr marL="190500" indent="-190500" eaLnBrk="1" hangingPunct="1">
              <a:buSzPct val="100000"/>
            </a:pPr>
            <a:r>
              <a:rPr kumimoji="1" lang="vi-VN" altLang="ko-KR">
                <a:latin typeface="Arial" charset="0"/>
              </a:rPr>
              <a:t>①</a:t>
            </a:r>
            <a:r>
              <a:rPr kumimoji="1" lang="vi-VN" altLang="ko-KR" b="1">
                <a:latin typeface="Arial" charset="0"/>
              </a:rPr>
              <a:t> </a:t>
            </a:r>
            <a:r>
              <a:rPr kumimoji="1" lang="vi-VN" altLang="ko-KR">
                <a:latin typeface="Arial" charset="0"/>
              </a:rPr>
              <a:t>Tính oxy hóa</a:t>
            </a:r>
          </a:p>
          <a:p>
            <a:pPr marL="190500" indent="-190500" eaLnBrk="1" hangingPunct="1">
              <a:buSzPct val="100000"/>
            </a:pPr>
            <a:r>
              <a:rPr kumimoji="1" lang="vi-VN" altLang="ko-KR">
                <a:latin typeface="Arial" charset="0"/>
              </a:rPr>
              <a:t>② Tính ổn định nhiệt</a:t>
            </a:r>
          </a:p>
          <a:p>
            <a:pPr marL="190500" indent="-190500" eaLnBrk="1" hangingPunct="1">
              <a:buSzPct val="100000"/>
            </a:pPr>
            <a:r>
              <a:rPr kumimoji="1" lang="vi-VN" altLang="ko-KR">
                <a:latin typeface="Arial" charset="0"/>
              </a:rPr>
              <a:t>③ Tính ăn mòn</a:t>
            </a:r>
          </a:p>
          <a:p>
            <a:pPr marL="190500" indent="-190500" eaLnBrk="1" hangingPunct="1">
              <a:buSzPct val="100000"/>
            </a:pPr>
            <a:r>
              <a:rPr kumimoji="1" lang="vi-VN" altLang="ko-KR">
                <a:latin typeface="Arial" charset="0"/>
              </a:rPr>
              <a:t>④ Tính dễ cháy</a:t>
            </a:r>
          </a:p>
          <a:p>
            <a:pPr marL="190500" indent="-190500" eaLnBrk="1" hangingPunct="1">
              <a:buSzPct val="100000"/>
            </a:pPr>
            <a:endParaRPr kumimoji="1" lang="en-US" altLang="ko-KR">
              <a:latin typeface="Arial" charset="0"/>
            </a:endParaRPr>
          </a:p>
          <a:p>
            <a:pPr marL="190500" indent="-190500" eaLnBrk="1" hangingPunct="1">
              <a:buSzPct val="100000"/>
            </a:pPr>
            <a:r>
              <a:rPr kumimoji="1" lang="vi-VN" altLang="ko-KR">
                <a:latin typeface="Arial" charset="0"/>
              </a:rPr>
              <a:t>80. Trong các thuật ngữ về đo lường, “Giá trị tìm được bằng phép đo (giá trị mang tính khái niệm, không thể tìm được trên thực tế)” là gì?</a:t>
            </a:r>
          </a:p>
          <a:p>
            <a:pPr marL="190500" indent="-190500" eaLnBrk="1" hangingPunct="1">
              <a:buSzPct val="100000"/>
            </a:pPr>
            <a:r>
              <a:rPr kumimoji="1" lang="vi-VN" altLang="ko-KR">
                <a:latin typeface="Arial" charset="0"/>
              </a:rPr>
              <a:t> </a:t>
            </a:r>
          </a:p>
          <a:p>
            <a:pPr marL="190500" indent="-190500" eaLnBrk="1" hangingPunct="1">
              <a:buSzPct val="100000"/>
            </a:pPr>
            <a:r>
              <a:rPr kumimoji="1" lang="vi-VN" altLang="ko-KR">
                <a:latin typeface="Arial" charset="0"/>
              </a:rPr>
              <a:t>① Giá trị thực                    </a:t>
            </a:r>
          </a:p>
          <a:p>
            <a:pPr marL="190500" indent="-190500" eaLnBrk="1" hangingPunct="1">
              <a:buSzPct val="100000"/>
            </a:pPr>
            <a:r>
              <a:rPr kumimoji="1" lang="vi-VN" altLang="ko-KR">
                <a:latin typeface="Arial" charset="0"/>
              </a:rPr>
              <a:t>② Giá trị trung bình</a:t>
            </a:r>
          </a:p>
          <a:p>
            <a:pPr marL="190500" indent="-190500" eaLnBrk="1" hangingPunct="1">
              <a:buSzPct val="100000"/>
            </a:pPr>
            <a:r>
              <a:rPr kumimoji="1" lang="vi-VN" altLang="ko-KR">
                <a:latin typeface="Arial" charset="0"/>
              </a:rPr>
              <a:t>③ Dung sai                  </a:t>
            </a:r>
          </a:p>
          <a:p>
            <a:pPr marL="190500" indent="-190500" eaLnBrk="1" hangingPunct="1">
              <a:buSzPct val="100000"/>
            </a:pPr>
            <a:r>
              <a:rPr kumimoji="1" lang="vi-VN" altLang="ko-KR">
                <a:latin typeface="Arial" charset="0"/>
              </a:rPr>
              <a:t>④ Giá trị cho phép</a:t>
            </a:r>
          </a:p>
        </p:txBody>
      </p:sp>
      <p:cxnSp>
        <p:nvCxnSpPr>
          <p:cNvPr id="10245" name="Line 2"/>
          <p:cNvCxnSpPr>
            <a:cxnSpLocks noChangeShapeType="1"/>
          </p:cNvCxnSpPr>
          <p:nvPr/>
        </p:nvCxnSpPr>
        <p:spPr bwMode="auto">
          <a:xfrm>
            <a:off x="279400" y="609600"/>
            <a:ext cx="6324600" cy="0"/>
          </a:xfrm>
          <a:prstGeom prst="line">
            <a:avLst/>
          </a:prstGeom>
          <a:noFill/>
          <a:ln w="57150" cmpd="thinThick" algn="ctr">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2" name="Text Box 6"/>
          <p:cNvSpPr>
            <a:spLocks noChangeArrowheads="1"/>
          </p:cNvSpPr>
          <p:nvPr/>
        </p:nvSpPr>
        <p:spPr bwMode="auto">
          <a:xfrm>
            <a:off x="195263" y="228600"/>
            <a:ext cx="3305175" cy="334963"/>
          </a:xfrm>
          <a:prstGeom prst="rect">
            <a:avLst/>
          </a:prstGeom>
          <a:noFill/>
          <a:ln>
            <a:noFill/>
          </a:ln>
          <a:effectLst/>
        </p:spPr>
        <p:txBody>
          <a:bodyPr wrap="none"/>
          <a:lstStyle>
            <a:lvl1pPr eaLnBrk="0" hangingPunct="0">
              <a:defRPr kumimoji="1" sz="900">
                <a:solidFill>
                  <a:schemeClr val="tx1"/>
                </a:solidFill>
                <a:latin typeface="돋움" panose="020B0600000101010101" pitchFamily="50" charset="-127"/>
                <a:ea typeface="돋움" panose="020B0600000101010101" pitchFamily="50" charset="-127"/>
              </a:defRPr>
            </a:lvl1pPr>
            <a:lvl2pPr eaLnBrk="0" hangingPunct="0">
              <a:defRPr kumimoji="1" sz="900">
                <a:solidFill>
                  <a:schemeClr val="tx1"/>
                </a:solidFill>
                <a:latin typeface="돋움" panose="020B0600000101010101" pitchFamily="50" charset="-127"/>
                <a:ea typeface="돋움" panose="020B0600000101010101" pitchFamily="50" charset="-127"/>
              </a:defRPr>
            </a:lvl2pPr>
            <a:lvl3pPr eaLnBrk="0" hangingPunct="0">
              <a:defRPr kumimoji="1" sz="900">
                <a:solidFill>
                  <a:schemeClr val="tx1"/>
                </a:solidFill>
                <a:latin typeface="돋움" panose="020B0600000101010101" pitchFamily="50" charset="-127"/>
                <a:ea typeface="돋움" panose="020B0600000101010101" pitchFamily="50" charset="-127"/>
              </a:defRPr>
            </a:lvl3pPr>
            <a:lvl4pPr eaLnBrk="0" hangingPunct="0">
              <a:defRPr kumimoji="1" sz="900">
                <a:solidFill>
                  <a:schemeClr val="tx1"/>
                </a:solidFill>
                <a:latin typeface="돋움" panose="020B0600000101010101" pitchFamily="50" charset="-127"/>
                <a:ea typeface="돋움" panose="020B0600000101010101" pitchFamily="50" charset="-127"/>
              </a:defRPr>
            </a:lvl4pPr>
            <a:lvl5pPr eaLnBrk="0" hangingPunct="0">
              <a:defRPr kumimoji="1" sz="900">
                <a:solidFill>
                  <a:schemeClr val="tx1"/>
                </a:solidFill>
                <a:latin typeface="돋움" panose="020B0600000101010101" pitchFamily="50" charset="-127"/>
                <a:ea typeface="돋움" panose="020B0600000101010101" pitchFamily="50" charset="-127"/>
              </a:defRPr>
            </a:lvl5pPr>
            <a:lvl6pPr eaLnBrk="0" fontAlgn="base" hangingPunct="0">
              <a:spcBef>
                <a:spcPct val="0"/>
              </a:spcBef>
              <a:spcAft>
                <a:spcPct val="0"/>
              </a:spcAft>
              <a:buSzPct val="100000"/>
              <a:defRPr kumimoji="1" sz="900">
                <a:solidFill>
                  <a:schemeClr val="tx1"/>
                </a:solidFill>
                <a:latin typeface="돋움" panose="020B0600000101010101" pitchFamily="50" charset="-127"/>
                <a:ea typeface="돋움" panose="020B0600000101010101" pitchFamily="50" charset="-127"/>
              </a:defRPr>
            </a:lvl6pPr>
            <a:lvl7pPr eaLnBrk="0" fontAlgn="base" hangingPunct="0">
              <a:spcBef>
                <a:spcPct val="0"/>
              </a:spcBef>
              <a:spcAft>
                <a:spcPct val="0"/>
              </a:spcAft>
              <a:buSzPct val="100000"/>
              <a:defRPr kumimoji="1" sz="900">
                <a:solidFill>
                  <a:schemeClr val="tx1"/>
                </a:solidFill>
                <a:latin typeface="돋움" panose="020B0600000101010101" pitchFamily="50" charset="-127"/>
                <a:ea typeface="돋움" panose="020B0600000101010101" pitchFamily="50" charset="-127"/>
              </a:defRPr>
            </a:lvl7pPr>
            <a:lvl8pPr eaLnBrk="0" fontAlgn="base" hangingPunct="0">
              <a:spcBef>
                <a:spcPct val="0"/>
              </a:spcBef>
              <a:spcAft>
                <a:spcPct val="0"/>
              </a:spcAft>
              <a:buSzPct val="100000"/>
              <a:defRPr kumimoji="1" sz="900">
                <a:solidFill>
                  <a:schemeClr val="tx1"/>
                </a:solidFill>
                <a:latin typeface="돋움" panose="020B0600000101010101" pitchFamily="50" charset="-127"/>
                <a:ea typeface="돋움" panose="020B0600000101010101" pitchFamily="50" charset="-127"/>
              </a:defRPr>
            </a:lvl8pPr>
            <a:lvl9pPr eaLnBrk="0" fontAlgn="base" hangingPunct="0">
              <a:spcBef>
                <a:spcPct val="0"/>
              </a:spcBef>
              <a:spcAft>
                <a:spcPct val="0"/>
              </a:spcAft>
              <a:buSzPct val="100000"/>
              <a:defRPr kumimoji="1" sz="900">
                <a:solidFill>
                  <a:schemeClr val="tx1"/>
                </a:solidFill>
                <a:latin typeface="돋움" panose="020B0600000101010101" pitchFamily="50" charset="-127"/>
                <a:ea typeface="돋움" panose="020B0600000101010101" pitchFamily="50" charset="-127"/>
              </a:defRPr>
            </a:lvl9pPr>
          </a:lstStyle>
          <a:p>
            <a:pPr eaLnBrk="1" hangingPunct="1">
              <a:buSzPct val="100000"/>
              <a:defRPr/>
            </a:pPr>
            <a:r>
              <a:rPr lang="vi-VN" altLang="ko-KR" sz="1600" b="1" dirty="0">
                <a:effectLst>
                  <a:outerShdw blurRad="38100" dist="38100" dir="2700000" algn="tl">
                    <a:srgbClr val="C0C0C0"/>
                  </a:outerShdw>
                </a:effectLst>
                <a:latin typeface="+mj-lt"/>
              </a:rPr>
              <a:t>[Đánh giá WS </a:t>
            </a:r>
            <a:r>
              <a:rPr lang="vi-VN" altLang="ko-KR" sz="1600" b="1">
                <a:effectLst>
                  <a:outerShdw blurRad="38100" dist="38100" dir="2700000" algn="tl">
                    <a:srgbClr val="C0C0C0"/>
                  </a:outerShdw>
                </a:effectLst>
                <a:latin typeface="+mj-lt"/>
              </a:rPr>
              <a:t>– </a:t>
            </a:r>
            <a:r>
              <a:rPr lang="en-US" altLang="ko-KR" sz="1600" b="1" smtClean="0">
                <a:effectLst>
                  <a:outerShdw blurRad="38100" dist="38100" dir="2700000" algn="tl">
                    <a:srgbClr val="C0C0C0"/>
                  </a:outerShdw>
                </a:effectLst>
                <a:latin typeface="+mj-lt"/>
              </a:rPr>
              <a:t>Cơ khí- Máy</a:t>
            </a:r>
            <a:r>
              <a:rPr lang="vi-VN" altLang="ko-KR" sz="1600" b="1" smtClean="0">
                <a:effectLst>
                  <a:outerShdw blurRad="38100" dist="38100" dir="2700000" algn="tl">
                    <a:srgbClr val="C0C0C0"/>
                  </a:outerShdw>
                </a:effectLst>
                <a:latin typeface="+mj-lt"/>
              </a:rPr>
              <a:t>]</a:t>
            </a:r>
            <a:endParaRPr lang="vi-VN" altLang="ko-KR" sz="1600" b="1" dirty="0">
              <a:effectLst>
                <a:outerShdw blurRad="38100" dist="38100" dir="2700000" algn="tl">
                  <a:srgbClr val="C0C0C0"/>
                </a:outerShdw>
              </a:effectLst>
              <a:latin typeface="+mj-lt"/>
            </a:endParaRPr>
          </a:p>
        </p:txBody>
      </p:sp>
      <p:sp>
        <p:nvSpPr>
          <p:cNvPr id="7" name="TextBox 6"/>
          <p:cNvSpPr txBox="1"/>
          <p:nvPr/>
        </p:nvSpPr>
        <p:spPr>
          <a:xfrm>
            <a:off x="4077072" y="228600"/>
            <a:ext cx="1008112" cy="307777"/>
          </a:xfrm>
          <a:prstGeom prst="rect">
            <a:avLst/>
          </a:prstGeom>
          <a:noFill/>
        </p:spPr>
        <p:txBody>
          <a:bodyPr wrap="square" rtlCol="0">
            <a:spAutoFit/>
          </a:bodyPr>
          <a:lstStyle/>
          <a:p>
            <a:r>
              <a:rPr lang="vi-VN" sz="1400" b="1" smtClean="0"/>
              <a:t>ĐỀ2</a:t>
            </a:r>
            <a:endParaRPr lang="en-US" sz="1400" b="1"/>
          </a:p>
        </p:txBody>
      </p:sp>
    </p:spTree>
    <p:extLst>
      <p:ext uri="{BB962C8B-B14F-4D97-AF65-F5344CB8AC3E}">
        <p14:creationId xmlns:p14="http://schemas.microsoft.com/office/powerpoint/2010/main" val="4214602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Line 2"/>
          <p:cNvSpPr>
            <a:spLocks noChangeShapeType="1"/>
          </p:cNvSpPr>
          <p:nvPr/>
        </p:nvSpPr>
        <p:spPr bwMode="auto">
          <a:xfrm>
            <a:off x="228600" y="609600"/>
            <a:ext cx="6324600" cy="0"/>
          </a:xfrm>
          <a:prstGeom prst="line">
            <a:avLst/>
          </a:prstGeom>
          <a:noFill/>
          <a:ln w="57150" cmpd="thinThick">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10243" name="Rectangle 4"/>
          <p:cNvSpPr>
            <a:spLocks noChangeArrowheads="1"/>
          </p:cNvSpPr>
          <p:nvPr/>
        </p:nvSpPr>
        <p:spPr bwMode="auto">
          <a:xfrm>
            <a:off x="304801" y="809626"/>
            <a:ext cx="6278563" cy="886777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har char="•"/>
              <a:defRPr kumimoji="1" sz="3200">
                <a:solidFill>
                  <a:schemeClr val="tx1"/>
                </a:solidFill>
                <a:latin typeface="굴림" charset="-127"/>
                <a:ea typeface="굴림" charset="-127"/>
              </a:defRPr>
            </a:lvl1pPr>
            <a:lvl2pPr marL="742950" indent="-285750" eaLnBrk="0" hangingPunct="0">
              <a:spcBef>
                <a:spcPct val="20000"/>
              </a:spcBef>
              <a:buChar char="–"/>
              <a:defRPr kumimoji="1" sz="2800">
                <a:solidFill>
                  <a:schemeClr val="tx1"/>
                </a:solidFill>
                <a:latin typeface="굴림" charset="-127"/>
                <a:ea typeface="굴림" charset="-127"/>
              </a:defRPr>
            </a:lvl2pPr>
            <a:lvl3pPr marL="1143000" indent="-228600" eaLnBrk="0" hangingPunct="0">
              <a:spcBef>
                <a:spcPct val="20000"/>
              </a:spcBef>
              <a:buChar char="•"/>
              <a:defRPr kumimoji="1" sz="2400">
                <a:solidFill>
                  <a:schemeClr val="tx1"/>
                </a:solidFill>
                <a:latin typeface="굴림" charset="-127"/>
                <a:ea typeface="굴림" charset="-127"/>
              </a:defRPr>
            </a:lvl3pPr>
            <a:lvl4pPr marL="1600200" indent="-228600" eaLnBrk="0" hangingPunct="0">
              <a:spcBef>
                <a:spcPct val="20000"/>
              </a:spcBef>
              <a:buChar char="–"/>
              <a:defRPr kumimoji="1" sz="2000">
                <a:solidFill>
                  <a:schemeClr val="tx1"/>
                </a:solidFill>
                <a:latin typeface="굴림" charset="-127"/>
                <a:ea typeface="굴림" charset="-127"/>
              </a:defRPr>
            </a:lvl4pPr>
            <a:lvl5pPr marL="2057400" indent="-228600" eaLnBrk="0" hangingPunct="0">
              <a:spcBef>
                <a:spcPct val="20000"/>
              </a:spcBef>
              <a:buChar char="»"/>
              <a:defRPr kumimoji="1" sz="2000">
                <a:solidFill>
                  <a:schemeClr val="tx1"/>
                </a:solidFill>
                <a:latin typeface="굴림" charset="-127"/>
                <a:ea typeface="굴림" charset="-127"/>
              </a:defRPr>
            </a:lvl5pPr>
            <a:lvl6pPr marL="2514600" indent="-228600" eaLnBrk="0" fontAlgn="base" hangingPunct="0">
              <a:spcBef>
                <a:spcPct val="20000"/>
              </a:spcBef>
              <a:spcAft>
                <a:spcPct val="0"/>
              </a:spcAft>
              <a:buChar char="»"/>
              <a:defRPr kumimoji="1" sz="2000">
                <a:solidFill>
                  <a:schemeClr val="tx1"/>
                </a:solidFill>
                <a:latin typeface="굴림" charset="-127"/>
                <a:ea typeface="굴림" charset="-127"/>
              </a:defRPr>
            </a:lvl6pPr>
            <a:lvl7pPr marL="2971800" indent="-228600" eaLnBrk="0" fontAlgn="base" hangingPunct="0">
              <a:spcBef>
                <a:spcPct val="20000"/>
              </a:spcBef>
              <a:spcAft>
                <a:spcPct val="0"/>
              </a:spcAft>
              <a:buChar char="»"/>
              <a:defRPr kumimoji="1" sz="2000">
                <a:solidFill>
                  <a:schemeClr val="tx1"/>
                </a:solidFill>
                <a:latin typeface="굴림" charset="-127"/>
                <a:ea typeface="굴림" charset="-127"/>
              </a:defRPr>
            </a:lvl7pPr>
            <a:lvl8pPr marL="3429000" indent="-228600" eaLnBrk="0" fontAlgn="base" hangingPunct="0">
              <a:spcBef>
                <a:spcPct val="20000"/>
              </a:spcBef>
              <a:spcAft>
                <a:spcPct val="0"/>
              </a:spcAft>
              <a:buChar char="»"/>
              <a:defRPr kumimoji="1" sz="2000">
                <a:solidFill>
                  <a:schemeClr val="tx1"/>
                </a:solidFill>
                <a:latin typeface="굴림" charset="-127"/>
                <a:ea typeface="굴림" charset="-127"/>
              </a:defRPr>
            </a:lvl8pPr>
            <a:lvl9pPr marL="3886200" indent="-228600" eaLnBrk="0" fontAlgn="base" hangingPunct="0">
              <a:spcBef>
                <a:spcPct val="20000"/>
              </a:spcBef>
              <a:spcAft>
                <a:spcPct val="0"/>
              </a:spcAft>
              <a:buChar char="»"/>
              <a:defRPr kumimoji="1" sz="2000">
                <a:solidFill>
                  <a:schemeClr val="tx1"/>
                </a:solidFill>
                <a:latin typeface="굴림" charset="-127"/>
                <a:ea typeface="굴림" charset="-127"/>
              </a:defRPr>
            </a:lvl9pPr>
          </a:lstStyle>
          <a:p>
            <a:pPr eaLnBrk="1" hangingPunct="1">
              <a:spcBef>
                <a:spcPct val="0"/>
              </a:spcBef>
              <a:buFontTx/>
              <a:buNone/>
            </a:pPr>
            <a:endParaRPr lang="en-US" altLang="ko-KR" sz="900">
              <a:latin typeface="Times New Roman" pitchFamily="18" charset="0"/>
              <a:ea typeface="돋움" pitchFamily="50" charset="-127"/>
              <a:cs typeface="Times New Roman" pitchFamily="18" charset="0"/>
            </a:endParaRPr>
          </a:p>
        </p:txBody>
      </p:sp>
      <p:sp>
        <p:nvSpPr>
          <p:cNvPr id="10244" name="Rectangle 5"/>
          <p:cNvSpPr>
            <a:spLocks noChangeArrowheads="1"/>
          </p:cNvSpPr>
          <p:nvPr/>
        </p:nvSpPr>
        <p:spPr bwMode="auto">
          <a:xfrm>
            <a:off x="304801" y="812801"/>
            <a:ext cx="6278563" cy="886777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marL="457200" indent="-457200" eaLnBrk="0" hangingPunct="0">
              <a:spcBef>
                <a:spcPct val="20000"/>
              </a:spcBef>
              <a:buChar char="•"/>
              <a:defRPr kumimoji="1" sz="3200">
                <a:solidFill>
                  <a:schemeClr val="tx1"/>
                </a:solidFill>
                <a:latin typeface="굴림" charset="-127"/>
                <a:ea typeface="굴림" charset="-127"/>
              </a:defRPr>
            </a:lvl1pPr>
            <a:lvl2pPr marL="742950" indent="-285750" eaLnBrk="0" hangingPunct="0">
              <a:spcBef>
                <a:spcPct val="20000"/>
              </a:spcBef>
              <a:buChar char="–"/>
              <a:defRPr kumimoji="1" sz="2800">
                <a:solidFill>
                  <a:schemeClr val="tx1"/>
                </a:solidFill>
                <a:latin typeface="굴림" charset="-127"/>
                <a:ea typeface="굴림" charset="-127"/>
              </a:defRPr>
            </a:lvl2pPr>
            <a:lvl3pPr marL="1143000" indent="-228600" eaLnBrk="0" hangingPunct="0">
              <a:spcBef>
                <a:spcPct val="20000"/>
              </a:spcBef>
              <a:buChar char="•"/>
              <a:defRPr kumimoji="1" sz="2400">
                <a:solidFill>
                  <a:schemeClr val="tx1"/>
                </a:solidFill>
                <a:latin typeface="굴림" charset="-127"/>
                <a:ea typeface="굴림" charset="-127"/>
              </a:defRPr>
            </a:lvl3pPr>
            <a:lvl4pPr marL="1600200" indent="-228600" eaLnBrk="0" hangingPunct="0">
              <a:spcBef>
                <a:spcPct val="20000"/>
              </a:spcBef>
              <a:buChar char="–"/>
              <a:defRPr kumimoji="1" sz="2000">
                <a:solidFill>
                  <a:schemeClr val="tx1"/>
                </a:solidFill>
                <a:latin typeface="굴림" charset="-127"/>
                <a:ea typeface="굴림" charset="-127"/>
              </a:defRPr>
            </a:lvl4pPr>
            <a:lvl5pPr marL="2057400" indent="-228600" eaLnBrk="0" hangingPunct="0">
              <a:spcBef>
                <a:spcPct val="20000"/>
              </a:spcBef>
              <a:buChar char="»"/>
              <a:defRPr kumimoji="1" sz="2000">
                <a:solidFill>
                  <a:schemeClr val="tx1"/>
                </a:solidFill>
                <a:latin typeface="굴림" charset="-127"/>
                <a:ea typeface="굴림" charset="-127"/>
              </a:defRPr>
            </a:lvl5pPr>
            <a:lvl6pPr marL="2514600" indent="-228600" eaLnBrk="0" fontAlgn="base" hangingPunct="0">
              <a:spcBef>
                <a:spcPct val="20000"/>
              </a:spcBef>
              <a:spcAft>
                <a:spcPct val="0"/>
              </a:spcAft>
              <a:buChar char="»"/>
              <a:defRPr kumimoji="1" sz="2000">
                <a:solidFill>
                  <a:schemeClr val="tx1"/>
                </a:solidFill>
                <a:latin typeface="굴림" charset="-127"/>
                <a:ea typeface="굴림" charset="-127"/>
              </a:defRPr>
            </a:lvl6pPr>
            <a:lvl7pPr marL="2971800" indent="-228600" eaLnBrk="0" fontAlgn="base" hangingPunct="0">
              <a:spcBef>
                <a:spcPct val="20000"/>
              </a:spcBef>
              <a:spcAft>
                <a:spcPct val="0"/>
              </a:spcAft>
              <a:buChar char="»"/>
              <a:defRPr kumimoji="1" sz="2000">
                <a:solidFill>
                  <a:schemeClr val="tx1"/>
                </a:solidFill>
                <a:latin typeface="굴림" charset="-127"/>
                <a:ea typeface="굴림" charset="-127"/>
              </a:defRPr>
            </a:lvl7pPr>
            <a:lvl8pPr marL="3429000" indent="-228600" eaLnBrk="0" fontAlgn="base" hangingPunct="0">
              <a:spcBef>
                <a:spcPct val="20000"/>
              </a:spcBef>
              <a:spcAft>
                <a:spcPct val="0"/>
              </a:spcAft>
              <a:buChar char="»"/>
              <a:defRPr kumimoji="1" sz="2000">
                <a:solidFill>
                  <a:schemeClr val="tx1"/>
                </a:solidFill>
                <a:latin typeface="굴림" charset="-127"/>
                <a:ea typeface="굴림" charset="-127"/>
              </a:defRPr>
            </a:lvl8pPr>
            <a:lvl9pPr marL="3886200" indent="-228600" eaLnBrk="0" fontAlgn="base" hangingPunct="0">
              <a:spcBef>
                <a:spcPct val="20000"/>
              </a:spcBef>
              <a:spcAft>
                <a:spcPct val="0"/>
              </a:spcAft>
              <a:buChar char="»"/>
              <a:defRPr kumimoji="1" sz="2000">
                <a:solidFill>
                  <a:schemeClr val="tx1"/>
                </a:solidFill>
                <a:latin typeface="굴림" charset="-127"/>
                <a:ea typeface="굴림" charset="-127"/>
              </a:defRPr>
            </a:lvl9pPr>
          </a:lstStyle>
          <a:p>
            <a:pPr eaLnBrk="1" hangingPunct="1">
              <a:spcBef>
                <a:spcPct val="0"/>
              </a:spcBef>
              <a:buFontTx/>
              <a:buNone/>
            </a:pPr>
            <a:endParaRPr lang="ko-KR" altLang="ko-KR" sz="900">
              <a:latin typeface="돋움" pitchFamily="50" charset="-127"/>
              <a:ea typeface="돋움" pitchFamily="50" charset="-127"/>
            </a:endParaRPr>
          </a:p>
        </p:txBody>
      </p:sp>
      <p:sp>
        <p:nvSpPr>
          <p:cNvPr id="6" name="Text Box 6"/>
          <p:cNvSpPr txBox="1">
            <a:spLocks noChangeArrowheads="1"/>
          </p:cNvSpPr>
          <p:nvPr/>
        </p:nvSpPr>
        <p:spPr bwMode="auto">
          <a:xfrm>
            <a:off x="123826" y="228599"/>
            <a:ext cx="100171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900">
                <a:solidFill>
                  <a:schemeClr val="tx1"/>
                </a:solidFill>
                <a:latin typeface="돋움" pitchFamily="50" charset="-127"/>
                <a:ea typeface="돋움" pitchFamily="50" charset="-127"/>
              </a:defRPr>
            </a:lvl1pPr>
            <a:lvl2pPr marL="742950" indent="-285750" eaLnBrk="0" hangingPunct="0">
              <a:defRPr kumimoji="1" sz="900">
                <a:solidFill>
                  <a:schemeClr val="tx1"/>
                </a:solidFill>
                <a:latin typeface="돋움" pitchFamily="50" charset="-127"/>
                <a:ea typeface="돋움" pitchFamily="50" charset="-127"/>
              </a:defRPr>
            </a:lvl2pPr>
            <a:lvl3pPr marL="1143000" indent="-228600" eaLnBrk="0" hangingPunct="0">
              <a:defRPr kumimoji="1" sz="900">
                <a:solidFill>
                  <a:schemeClr val="tx1"/>
                </a:solidFill>
                <a:latin typeface="돋움" pitchFamily="50" charset="-127"/>
                <a:ea typeface="돋움" pitchFamily="50" charset="-127"/>
              </a:defRPr>
            </a:lvl3pPr>
            <a:lvl4pPr marL="1600200" indent="-228600" eaLnBrk="0" hangingPunct="0">
              <a:defRPr kumimoji="1" sz="900">
                <a:solidFill>
                  <a:schemeClr val="tx1"/>
                </a:solidFill>
                <a:latin typeface="돋움" pitchFamily="50" charset="-127"/>
                <a:ea typeface="돋움" pitchFamily="50" charset="-127"/>
              </a:defRPr>
            </a:lvl4pPr>
            <a:lvl5pPr marL="2057400" indent="-228600" eaLnBrk="0" hangingPunct="0">
              <a:defRPr kumimoji="1" sz="900">
                <a:solidFill>
                  <a:schemeClr val="tx1"/>
                </a:solidFill>
                <a:latin typeface="돋움" pitchFamily="50" charset="-127"/>
                <a:ea typeface="돋움" pitchFamily="50" charset="-127"/>
              </a:defRPr>
            </a:lvl5pPr>
            <a:lvl6pPr marL="2514600" indent="-228600" eaLnBrk="0" fontAlgn="base" hangingPunct="0">
              <a:spcBef>
                <a:spcPct val="0"/>
              </a:spcBef>
              <a:spcAft>
                <a:spcPct val="0"/>
              </a:spcAft>
              <a:defRPr kumimoji="1" sz="900">
                <a:solidFill>
                  <a:schemeClr val="tx1"/>
                </a:solidFill>
                <a:latin typeface="돋움" pitchFamily="50" charset="-127"/>
                <a:ea typeface="돋움" pitchFamily="50" charset="-127"/>
              </a:defRPr>
            </a:lvl6pPr>
            <a:lvl7pPr marL="2971800" indent="-228600" eaLnBrk="0" fontAlgn="base" hangingPunct="0">
              <a:spcBef>
                <a:spcPct val="0"/>
              </a:spcBef>
              <a:spcAft>
                <a:spcPct val="0"/>
              </a:spcAft>
              <a:defRPr kumimoji="1" sz="900">
                <a:solidFill>
                  <a:schemeClr val="tx1"/>
                </a:solidFill>
                <a:latin typeface="돋움" pitchFamily="50" charset="-127"/>
                <a:ea typeface="돋움" pitchFamily="50" charset="-127"/>
              </a:defRPr>
            </a:lvl7pPr>
            <a:lvl8pPr marL="3429000" indent="-228600" eaLnBrk="0" fontAlgn="base" hangingPunct="0">
              <a:spcBef>
                <a:spcPct val="0"/>
              </a:spcBef>
              <a:spcAft>
                <a:spcPct val="0"/>
              </a:spcAft>
              <a:defRPr kumimoji="1" sz="900">
                <a:solidFill>
                  <a:schemeClr val="tx1"/>
                </a:solidFill>
                <a:latin typeface="돋움" pitchFamily="50" charset="-127"/>
                <a:ea typeface="돋움" pitchFamily="50" charset="-127"/>
              </a:defRPr>
            </a:lvl8pPr>
            <a:lvl9pPr marL="3886200" indent="-228600" eaLnBrk="0" fontAlgn="base" hangingPunct="0">
              <a:spcBef>
                <a:spcPct val="0"/>
              </a:spcBef>
              <a:spcAft>
                <a:spcPct val="0"/>
              </a:spcAft>
              <a:defRPr kumimoji="1" sz="900">
                <a:solidFill>
                  <a:schemeClr val="tx1"/>
                </a:solidFill>
                <a:latin typeface="돋움" pitchFamily="50" charset="-127"/>
                <a:ea typeface="돋움" pitchFamily="50" charset="-127"/>
              </a:defRPr>
            </a:lvl9pPr>
          </a:lstStyle>
          <a:p>
            <a:pPr eaLnBrk="1" hangingPunct="1">
              <a:defRPr/>
            </a:pPr>
            <a:r>
              <a:rPr lang="en-US" altLang="ko-KR" sz="1600" b="1" smtClean="0">
                <a:effectLst>
                  <a:outerShdw blurRad="38100" dist="38100" dir="2700000" algn="tl">
                    <a:srgbClr val="C0C0C0"/>
                  </a:outerShdw>
                </a:effectLst>
                <a:latin typeface="Times New Roman" panose="02020603050405020304" pitchFamily="18" charset="0"/>
                <a:ea typeface="굴림" pitchFamily="50" charset="-127"/>
                <a:cs typeface="Times New Roman" panose="02020603050405020304" pitchFamily="18" charset="0"/>
              </a:rPr>
              <a:t>Đáp án</a:t>
            </a:r>
            <a:r>
              <a:rPr lang="ko-KR" altLang="en-US" sz="1600" b="1" smtClean="0">
                <a:effectLst>
                  <a:outerShdw blurRad="38100" dist="38100" dir="2700000" algn="tl">
                    <a:srgbClr val="C0C0C0"/>
                  </a:outerShdw>
                </a:effectLst>
                <a:latin typeface="Times New Roman" panose="02020603050405020304" pitchFamily="18" charset="0"/>
                <a:ea typeface="굴림" pitchFamily="50" charset="-127"/>
                <a:cs typeface="Times New Roman" panose="02020603050405020304" pitchFamily="18" charset="0"/>
              </a:rPr>
              <a:t> </a:t>
            </a:r>
            <a:endParaRPr lang="en-US" altLang="ko-KR" sz="1600" b="1" dirty="0" smtClean="0">
              <a:effectLst>
                <a:outerShdw blurRad="38100" dist="38100" dir="2700000" algn="tl">
                  <a:srgbClr val="C0C0C0"/>
                </a:outerShdw>
              </a:effectLst>
              <a:latin typeface="Times New Roman" panose="02020603050405020304" pitchFamily="18" charset="0"/>
              <a:ea typeface="굴림" pitchFamily="50" charset="-127"/>
              <a:cs typeface="Times New Roman" panose="02020603050405020304" pitchFamily="18" charset="0"/>
            </a:endParaRPr>
          </a:p>
        </p:txBody>
      </p:sp>
      <p:graphicFrame>
        <p:nvGraphicFramePr>
          <p:cNvPr id="2" name="Table 1"/>
          <p:cNvGraphicFramePr>
            <a:graphicFrameLocks noGrp="1"/>
          </p:cNvGraphicFramePr>
          <p:nvPr/>
        </p:nvGraphicFramePr>
        <p:xfrm>
          <a:off x="549275" y="1236663"/>
          <a:ext cx="1150938" cy="4210050"/>
        </p:xfrm>
        <a:graphic>
          <a:graphicData uri="http://schemas.openxmlformats.org/drawingml/2006/table">
            <a:tbl>
              <a:tblPr/>
              <a:tblGrid>
                <a:gridCol w="359668">
                  <a:extLst>
                    <a:ext uri="{9D8B030D-6E8A-4147-A177-3AD203B41FA5}">
                      <a16:colId xmlns:a16="http://schemas.microsoft.com/office/drawing/2014/main" val="20000"/>
                    </a:ext>
                  </a:extLst>
                </a:gridCol>
                <a:gridCol w="791270">
                  <a:extLst>
                    <a:ext uri="{9D8B030D-6E8A-4147-A177-3AD203B41FA5}">
                      <a16:colId xmlns:a16="http://schemas.microsoft.com/office/drawing/2014/main" val="20001"/>
                    </a:ext>
                  </a:extLst>
                </a:gridCol>
              </a:tblGrid>
              <a:tr h="209550">
                <a:tc>
                  <a:txBody>
                    <a:bodyPr/>
                    <a:lstStyle/>
                    <a:p>
                      <a:pPr algn="ctr" fontAlgn="ctr"/>
                      <a:r>
                        <a:rPr lang="en-US" altLang="ko-KR" sz="900" b="0" i="0" u="none" strike="noStrike">
                          <a:solidFill>
                            <a:srgbClr val="000000"/>
                          </a:solidFill>
                          <a:effectLst/>
                          <a:latin typeface="Times New Roman" panose="02020603050405020304" pitchFamily="18" charset="0"/>
                          <a:cs typeface="Times New Roman" panose="02020603050405020304" pitchFamily="18" charset="0"/>
                        </a:rPr>
                        <a:t>1</a:t>
                      </a:r>
                    </a:p>
                  </a:txBody>
                  <a:tcPr marL="9515" marR="951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ctr"/>
                      <a:r>
                        <a:rPr lang="en-US" altLang="ko-KR" sz="900" b="0" i="0" u="none" strike="noStrike">
                          <a:solidFill>
                            <a:srgbClr val="000000"/>
                          </a:solidFill>
                          <a:effectLst/>
                          <a:latin typeface="Times New Roman" panose="02020603050405020304" pitchFamily="18" charset="0"/>
                          <a:cs typeface="Times New Roman" panose="02020603050405020304" pitchFamily="18" charset="0"/>
                        </a:rPr>
                        <a:t>2</a:t>
                      </a:r>
                    </a:p>
                  </a:txBody>
                  <a:tcPr marL="9515" marR="951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209550">
                <a:tc>
                  <a:txBody>
                    <a:bodyPr/>
                    <a:lstStyle/>
                    <a:p>
                      <a:pPr algn="ctr" fontAlgn="ctr"/>
                      <a:r>
                        <a:rPr lang="en-US" altLang="ko-KR" sz="900" b="0" i="0" u="none" strike="noStrike">
                          <a:solidFill>
                            <a:srgbClr val="000000"/>
                          </a:solidFill>
                          <a:effectLst/>
                          <a:latin typeface="Times New Roman" panose="02020603050405020304" pitchFamily="18" charset="0"/>
                          <a:cs typeface="Times New Roman" panose="02020603050405020304" pitchFamily="18" charset="0"/>
                        </a:rPr>
                        <a:t>2</a:t>
                      </a:r>
                    </a:p>
                  </a:txBody>
                  <a:tcPr marL="9515" marR="951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ctr"/>
                      <a:r>
                        <a:rPr lang="en-US" altLang="ko-KR" sz="900" b="0" i="0" u="none" strike="noStrike">
                          <a:solidFill>
                            <a:srgbClr val="000000"/>
                          </a:solidFill>
                          <a:effectLst/>
                          <a:latin typeface="Times New Roman" panose="02020603050405020304" pitchFamily="18" charset="0"/>
                          <a:cs typeface="Times New Roman" panose="02020603050405020304" pitchFamily="18" charset="0"/>
                        </a:rPr>
                        <a:t>2</a:t>
                      </a:r>
                    </a:p>
                  </a:txBody>
                  <a:tcPr marL="9515" marR="951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209550">
                <a:tc>
                  <a:txBody>
                    <a:bodyPr/>
                    <a:lstStyle/>
                    <a:p>
                      <a:pPr algn="ctr" fontAlgn="ctr"/>
                      <a:r>
                        <a:rPr lang="en-US" altLang="ko-KR" sz="900" b="0" i="0" u="none" strike="noStrike">
                          <a:solidFill>
                            <a:srgbClr val="000000"/>
                          </a:solidFill>
                          <a:effectLst/>
                          <a:latin typeface="Times New Roman" panose="02020603050405020304" pitchFamily="18" charset="0"/>
                          <a:cs typeface="Times New Roman" panose="02020603050405020304" pitchFamily="18" charset="0"/>
                        </a:rPr>
                        <a:t>3</a:t>
                      </a:r>
                    </a:p>
                  </a:txBody>
                  <a:tcPr marL="9515" marR="951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ctr"/>
                      <a:r>
                        <a:rPr lang="en-US" altLang="ko-KR" sz="900" b="0" i="0" u="none" strike="noStrike">
                          <a:solidFill>
                            <a:srgbClr val="000000"/>
                          </a:solidFill>
                          <a:effectLst/>
                          <a:latin typeface="Times New Roman" panose="02020603050405020304" pitchFamily="18" charset="0"/>
                          <a:cs typeface="Times New Roman" panose="02020603050405020304" pitchFamily="18" charset="0"/>
                        </a:rPr>
                        <a:t>1</a:t>
                      </a:r>
                    </a:p>
                  </a:txBody>
                  <a:tcPr marL="9515" marR="951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209550">
                <a:tc>
                  <a:txBody>
                    <a:bodyPr/>
                    <a:lstStyle/>
                    <a:p>
                      <a:pPr algn="ctr" fontAlgn="ctr"/>
                      <a:r>
                        <a:rPr lang="en-US" altLang="ko-KR" sz="900" b="0" i="0" u="none" strike="noStrike">
                          <a:solidFill>
                            <a:srgbClr val="000000"/>
                          </a:solidFill>
                          <a:effectLst/>
                          <a:latin typeface="Times New Roman" panose="02020603050405020304" pitchFamily="18" charset="0"/>
                          <a:cs typeface="Times New Roman" panose="02020603050405020304" pitchFamily="18" charset="0"/>
                        </a:rPr>
                        <a:t>4</a:t>
                      </a:r>
                    </a:p>
                  </a:txBody>
                  <a:tcPr marL="9515" marR="951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ctr"/>
                      <a:r>
                        <a:rPr lang="en-US" altLang="ko-KR" sz="900" b="0" i="0" u="none" strike="noStrike">
                          <a:solidFill>
                            <a:srgbClr val="000000"/>
                          </a:solidFill>
                          <a:effectLst/>
                          <a:latin typeface="Times New Roman" panose="02020603050405020304" pitchFamily="18" charset="0"/>
                          <a:cs typeface="Times New Roman" panose="02020603050405020304" pitchFamily="18" charset="0"/>
                        </a:rPr>
                        <a:t>2</a:t>
                      </a:r>
                    </a:p>
                  </a:txBody>
                  <a:tcPr marL="9515" marR="951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209550">
                <a:tc>
                  <a:txBody>
                    <a:bodyPr/>
                    <a:lstStyle/>
                    <a:p>
                      <a:pPr algn="ctr" fontAlgn="ctr"/>
                      <a:r>
                        <a:rPr lang="en-US" altLang="ko-KR" sz="900" b="0" i="0" u="none" strike="noStrike">
                          <a:solidFill>
                            <a:srgbClr val="000000"/>
                          </a:solidFill>
                          <a:effectLst/>
                          <a:latin typeface="Times New Roman" panose="02020603050405020304" pitchFamily="18" charset="0"/>
                          <a:cs typeface="Times New Roman" panose="02020603050405020304" pitchFamily="18" charset="0"/>
                        </a:rPr>
                        <a:t>5</a:t>
                      </a:r>
                    </a:p>
                  </a:txBody>
                  <a:tcPr marL="9515" marR="951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ctr"/>
                      <a:r>
                        <a:rPr lang="en-US" altLang="ko-KR" sz="900" b="0" i="0" u="none" strike="noStrike">
                          <a:solidFill>
                            <a:srgbClr val="000000"/>
                          </a:solidFill>
                          <a:effectLst/>
                          <a:latin typeface="Times New Roman" panose="02020603050405020304" pitchFamily="18" charset="0"/>
                          <a:cs typeface="Times New Roman" panose="02020603050405020304" pitchFamily="18" charset="0"/>
                        </a:rPr>
                        <a:t>2</a:t>
                      </a:r>
                    </a:p>
                  </a:txBody>
                  <a:tcPr marL="9515" marR="951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209550">
                <a:tc>
                  <a:txBody>
                    <a:bodyPr/>
                    <a:lstStyle/>
                    <a:p>
                      <a:pPr algn="ctr" fontAlgn="ctr"/>
                      <a:r>
                        <a:rPr lang="en-US" altLang="ko-KR" sz="900" b="0" i="0" u="none" strike="noStrike">
                          <a:solidFill>
                            <a:srgbClr val="000000"/>
                          </a:solidFill>
                          <a:effectLst/>
                          <a:latin typeface="Times New Roman" panose="02020603050405020304" pitchFamily="18" charset="0"/>
                          <a:cs typeface="Times New Roman" panose="02020603050405020304" pitchFamily="18" charset="0"/>
                        </a:rPr>
                        <a:t>6</a:t>
                      </a:r>
                    </a:p>
                  </a:txBody>
                  <a:tcPr marL="9515" marR="951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ctr"/>
                      <a:r>
                        <a:rPr lang="en-US" altLang="ko-KR" sz="900" b="0" i="0" u="none" strike="noStrike">
                          <a:solidFill>
                            <a:srgbClr val="000000"/>
                          </a:solidFill>
                          <a:effectLst/>
                          <a:latin typeface="Times New Roman" panose="02020603050405020304" pitchFamily="18" charset="0"/>
                          <a:cs typeface="Times New Roman" panose="02020603050405020304" pitchFamily="18" charset="0"/>
                        </a:rPr>
                        <a:t>3</a:t>
                      </a:r>
                    </a:p>
                  </a:txBody>
                  <a:tcPr marL="9515" marR="951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r h="209550">
                <a:tc>
                  <a:txBody>
                    <a:bodyPr/>
                    <a:lstStyle/>
                    <a:p>
                      <a:pPr algn="ctr" fontAlgn="ctr"/>
                      <a:r>
                        <a:rPr lang="en-US" altLang="ko-KR" sz="900" b="0" i="0" u="none" strike="noStrike">
                          <a:solidFill>
                            <a:srgbClr val="000000"/>
                          </a:solidFill>
                          <a:effectLst/>
                          <a:latin typeface="Times New Roman" panose="02020603050405020304" pitchFamily="18" charset="0"/>
                          <a:cs typeface="Times New Roman" panose="02020603050405020304" pitchFamily="18" charset="0"/>
                        </a:rPr>
                        <a:t>7</a:t>
                      </a:r>
                    </a:p>
                  </a:txBody>
                  <a:tcPr marL="9515" marR="951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ctr"/>
                      <a:r>
                        <a:rPr lang="en-US" altLang="ko-KR" sz="900" b="0" i="0" u="none" strike="noStrike">
                          <a:solidFill>
                            <a:srgbClr val="000000"/>
                          </a:solidFill>
                          <a:effectLst/>
                          <a:latin typeface="Times New Roman" panose="02020603050405020304" pitchFamily="18" charset="0"/>
                          <a:cs typeface="Times New Roman" panose="02020603050405020304" pitchFamily="18" charset="0"/>
                        </a:rPr>
                        <a:t>3</a:t>
                      </a:r>
                    </a:p>
                  </a:txBody>
                  <a:tcPr marL="9515" marR="951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6"/>
                  </a:ext>
                </a:extLst>
              </a:tr>
              <a:tr h="209550">
                <a:tc>
                  <a:txBody>
                    <a:bodyPr/>
                    <a:lstStyle/>
                    <a:p>
                      <a:pPr algn="ctr" fontAlgn="ctr"/>
                      <a:r>
                        <a:rPr lang="en-US" altLang="ko-KR" sz="900" b="0" i="0" u="none" strike="noStrike">
                          <a:solidFill>
                            <a:srgbClr val="000000"/>
                          </a:solidFill>
                          <a:effectLst/>
                          <a:latin typeface="Times New Roman" panose="02020603050405020304" pitchFamily="18" charset="0"/>
                          <a:cs typeface="Times New Roman" panose="02020603050405020304" pitchFamily="18" charset="0"/>
                        </a:rPr>
                        <a:t>8</a:t>
                      </a:r>
                    </a:p>
                  </a:txBody>
                  <a:tcPr marL="9515" marR="951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ctr"/>
                      <a:r>
                        <a:rPr lang="en-US" altLang="ko-KR" sz="900" b="0" i="0" u="none" strike="noStrike">
                          <a:solidFill>
                            <a:srgbClr val="000000"/>
                          </a:solidFill>
                          <a:effectLst/>
                          <a:latin typeface="Times New Roman" panose="02020603050405020304" pitchFamily="18" charset="0"/>
                          <a:cs typeface="Times New Roman" panose="02020603050405020304" pitchFamily="18" charset="0"/>
                        </a:rPr>
                        <a:t>1</a:t>
                      </a:r>
                    </a:p>
                  </a:txBody>
                  <a:tcPr marL="9515" marR="951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7"/>
                  </a:ext>
                </a:extLst>
              </a:tr>
              <a:tr h="209550">
                <a:tc>
                  <a:txBody>
                    <a:bodyPr/>
                    <a:lstStyle/>
                    <a:p>
                      <a:pPr algn="ctr" fontAlgn="ctr"/>
                      <a:r>
                        <a:rPr lang="en-US" altLang="ko-KR" sz="900" b="0" i="0" u="none" strike="noStrike">
                          <a:solidFill>
                            <a:srgbClr val="000000"/>
                          </a:solidFill>
                          <a:effectLst/>
                          <a:latin typeface="Times New Roman" panose="02020603050405020304" pitchFamily="18" charset="0"/>
                          <a:cs typeface="Times New Roman" panose="02020603050405020304" pitchFamily="18" charset="0"/>
                        </a:rPr>
                        <a:t>9</a:t>
                      </a:r>
                    </a:p>
                  </a:txBody>
                  <a:tcPr marL="9515" marR="951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ctr"/>
                      <a:r>
                        <a:rPr lang="en-US" altLang="ko-KR" sz="900" b="0" i="0" u="none" strike="noStrike">
                          <a:solidFill>
                            <a:srgbClr val="000000"/>
                          </a:solidFill>
                          <a:effectLst/>
                          <a:latin typeface="Times New Roman" panose="02020603050405020304" pitchFamily="18" charset="0"/>
                          <a:cs typeface="Times New Roman" panose="02020603050405020304" pitchFamily="18" charset="0"/>
                        </a:rPr>
                        <a:t>1</a:t>
                      </a:r>
                    </a:p>
                  </a:txBody>
                  <a:tcPr marL="9515" marR="951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8"/>
                  </a:ext>
                </a:extLst>
              </a:tr>
              <a:tr h="209550">
                <a:tc>
                  <a:txBody>
                    <a:bodyPr/>
                    <a:lstStyle/>
                    <a:p>
                      <a:pPr algn="ctr" fontAlgn="ctr"/>
                      <a:r>
                        <a:rPr lang="en-US" altLang="ko-KR" sz="900" b="0" i="0" u="none" strike="noStrike">
                          <a:solidFill>
                            <a:srgbClr val="000000"/>
                          </a:solidFill>
                          <a:effectLst/>
                          <a:latin typeface="Times New Roman" panose="02020603050405020304" pitchFamily="18" charset="0"/>
                          <a:cs typeface="Times New Roman" panose="02020603050405020304" pitchFamily="18" charset="0"/>
                        </a:rPr>
                        <a:t>10</a:t>
                      </a:r>
                    </a:p>
                  </a:txBody>
                  <a:tcPr marL="9515" marR="951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ctr"/>
                      <a:r>
                        <a:rPr lang="en-US" altLang="ko-KR" sz="900" b="0" i="0" u="none" strike="noStrike">
                          <a:solidFill>
                            <a:srgbClr val="000000"/>
                          </a:solidFill>
                          <a:effectLst/>
                          <a:latin typeface="Times New Roman" panose="02020603050405020304" pitchFamily="18" charset="0"/>
                          <a:cs typeface="Times New Roman" panose="02020603050405020304" pitchFamily="18" charset="0"/>
                        </a:rPr>
                        <a:t>2</a:t>
                      </a:r>
                    </a:p>
                  </a:txBody>
                  <a:tcPr marL="9515" marR="951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9"/>
                  </a:ext>
                </a:extLst>
              </a:tr>
              <a:tr h="209550">
                <a:tc>
                  <a:txBody>
                    <a:bodyPr/>
                    <a:lstStyle/>
                    <a:p>
                      <a:pPr algn="ctr" fontAlgn="ctr"/>
                      <a:r>
                        <a:rPr lang="en-US" altLang="ko-KR" sz="900" b="0" i="0" u="none" strike="noStrike">
                          <a:solidFill>
                            <a:srgbClr val="000000"/>
                          </a:solidFill>
                          <a:effectLst/>
                          <a:latin typeface="Times New Roman" panose="02020603050405020304" pitchFamily="18" charset="0"/>
                          <a:cs typeface="Times New Roman" panose="02020603050405020304" pitchFamily="18" charset="0"/>
                        </a:rPr>
                        <a:t>11</a:t>
                      </a:r>
                    </a:p>
                  </a:txBody>
                  <a:tcPr marL="9515" marR="951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ctr"/>
                      <a:r>
                        <a:rPr lang="en-US" altLang="ko-KR" sz="900" b="0" i="0" u="none" strike="noStrike">
                          <a:solidFill>
                            <a:srgbClr val="000000"/>
                          </a:solidFill>
                          <a:effectLst/>
                          <a:latin typeface="Times New Roman" panose="02020603050405020304" pitchFamily="18" charset="0"/>
                          <a:cs typeface="Times New Roman" panose="02020603050405020304" pitchFamily="18" charset="0"/>
                        </a:rPr>
                        <a:t>2</a:t>
                      </a:r>
                    </a:p>
                  </a:txBody>
                  <a:tcPr marL="9515" marR="951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10"/>
                  </a:ext>
                </a:extLst>
              </a:tr>
              <a:tr h="209550">
                <a:tc>
                  <a:txBody>
                    <a:bodyPr/>
                    <a:lstStyle/>
                    <a:p>
                      <a:pPr algn="ctr" fontAlgn="ctr"/>
                      <a:r>
                        <a:rPr lang="en-US" altLang="ko-KR" sz="900" b="0" i="0" u="none" strike="noStrike">
                          <a:solidFill>
                            <a:srgbClr val="000000"/>
                          </a:solidFill>
                          <a:effectLst/>
                          <a:latin typeface="Times New Roman" panose="02020603050405020304" pitchFamily="18" charset="0"/>
                          <a:cs typeface="Times New Roman" panose="02020603050405020304" pitchFamily="18" charset="0"/>
                        </a:rPr>
                        <a:t>12</a:t>
                      </a:r>
                    </a:p>
                  </a:txBody>
                  <a:tcPr marL="9515" marR="951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ctr"/>
                      <a:r>
                        <a:rPr lang="en-US" altLang="ko-KR" sz="900" b="0" i="0" u="none" strike="noStrike">
                          <a:solidFill>
                            <a:srgbClr val="000000"/>
                          </a:solidFill>
                          <a:effectLst/>
                          <a:latin typeface="Times New Roman" panose="02020603050405020304" pitchFamily="18" charset="0"/>
                          <a:cs typeface="Times New Roman" panose="02020603050405020304" pitchFamily="18" charset="0"/>
                        </a:rPr>
                        <a:t>3</a:t>
                      </a:r>
                    </a:p>
                  </a:txBody>
                  <a:tcPr marL="9515" marR="951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11"/>
                  </a:ext>
                </a:extLst>
              </a:tr>
              <a:tr h="209550">
                <a:tc>
                  <a:txBody>
                    <a:bodyPr/>
                    <a:lstStyle/>
                    <a:p>
                      <a:pPr algn="ctr" fontAlgn="ctr"/>
                      <a:r>
                        <a:rPr lang="en-US" altLang="ko-KR" sz="900" b="0" i="0" u="none" strike="noStrike">
                          <a:solidFill>
                            <a:srgbClr val="000000"/>
                          </a:solidFill>
                          <a:effectLst/>
                          <a:latin typeface="Times New Roman" panose="02020603050405020304" pitchFamily="18" charset="0"/>
                          <a:cs typeface="Times New Roman" panose="02020603050405020304" pitchFamily="18" charset="0"/>
                        </a:rPr>
                        <a:t>13</a:t>
                      </a:r>
                    </a:p>
                  </a:txBody>
                  <a:tcPr marL="9515" marR="951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ctr"/>
                      <a:r>
                        <a:rPr lang="en-US" altLang="ko-KR" sz="900" b="0" i="0" u="none" strike="noStrike">
                          <a:solidFill>
                            <a:srgbClr val="000000"/>
                          </a:solidFill>
                          <a:effectLst/>
                          <a:latin typeface="Times New Roman" panose="02020603050405020304" pitchFamily="18" charset="0"/>
                          <a:cs typeface="Times New Roman" panose="02020603050405020304" pitchFamily="18" charset="0"/>
                        </a:rPr>
                        <a:t>4</a:t>
                      </a:r>
                    </a:p>
                  </a:txBody>
                  <a:tcPr marL="9515" marR="951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12"/>
                  </a:ext>
                </a:extLst>
              </a:tr>
              <a:tr h="209550">
                <a:tc>
                  <a:txBody>
                    <a:bodyPr/>
                    <a:lstStyle/>
                    <a:p>
                      <a:pPr algn="ctr" fontAlgn="ctr"/>
                      <a:r>
                        <a:rPr lang="en-US" altLang="ko-KR" sz="900" b="0" i="0" u="none" strike="noStrike">
                          <a:solidFill>
                            <a:srgbClr val="000000"/>
                          </a:solidFill>
                          <a:effectLst/>
                          <a:latin typeface="Times New Roman" panose="02020603050405020304" pitchFamily="18" charset="0"/>
                          <a:cs typeface="Times New Roman" panose="02020603050405020304" pitchFamily="18" charset="0"/>
                        </a:rPr>
                        <a:t>14</a:t>
                      </a:r>
                    </a:p>
                  </a:txBody>
                  <a:tcPr marL="9515" marR="951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ctr"/>
                      <a:r>
                        <a:rPr lang="en-US" altLang="ko-KR" sz="900" b="0" i="0" u="none" strike="noStrike">
                          <a:solidFill>
                            <a:srgbClr val="000000"/>
                          </a:solidFill>
                          <a:effectLst/>
                          <a:latin typeface="Times New Roman" panose="02020603050405020304" pitchFamily="18" charset="0"/>
                          <a:cs typeface="Times New Roman" panose="02020603050405020304" pitchFamily="18" charset="0"/>
                        </a:rPr>
                        <a:t>2</a:t>
                      </a:r>
                    </a:p>
                  </a:txBody>
                  <a:tcPr marL="9515" marR="951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13"/>
                  </a:ext>
                </a:extLst>
              </a:tr>
              <a:tr h="209550">
                <a:tc>
                  <a:txBody>
                    <a:bodyPr/>
                    <a:lstStyle/>
                    <a:p>
                      <a:pPr algn="ctr" fontAlgn="ctr"/>
                      <a:r>
                        <a:rPr lang="en-US" altLang="ko-KR" sz="900" b="0" i="0" u="none" strike="noStrike">
                          <a:solidFill>
                            <a:srgbClr val="000000"/>
                          </a:solidFill>
                          <a:effectLst/>
                          <a:latin typeface="Times New Roman" panose="02020603050405020304" pitchFamily="18" charset="0"/>
                          <a:cs typeface="Times New Roman" panose="02020603050405020304" pitchFamily="18" charset="0"/>
                        </a:rPr>
                        <a:t>15</a:t>
                      </a:r>
                    </a:p>
                  </a:txBody>
                  <a:tcPr marL="9515" marR="951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ctr"/>
                      <a:r>
                        <a:rPr lang="en-US" altLang="ko-KR" sz="900" b="0" i="0" u="none" strike="noStrike">
                          <a:solidFill>
                            <a:srgbClr val="000000"/>
                          </a:solidFill>
                          <a:effectLst/>
                          <a:latin typeface="Times New Roman" panose="02020603050405020304" pitchFamily="18" charset="0"/>
                          <a:cs typeface="Times New Roman" panose="02020603050405020304" pitchFamily="18" charset="0"/>
                        </a:rPr>
                        <a:t>3</a:t>
                      </a:r>
                    </a:p>
                  </a:txBody>
                  <a:tcPr marL="9515" marR="951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14"/>
                  </a:ext>
                </a:extLst>
              </a:tr>
              <a:tr h="209550">
                <a:tc>
                  <a:txBody>
                    <a:bodyPr/>
                    <a:lstStyle/>
                    <a:p>
                      <a:pPr algn="ctr" fontAlgn="ctr"/>
                      <a:r>
                        <a:rPr lang="en-US" altLang="ko-KR" sz="900" b="0" i="0" u="none" strike="noStrike">
                          <a:solidFill>
                            <a:srgbClr val="000000"/>
                          </a:solidFill>
                          <a:effectLst/>
                          <a:latin typeface="Times New Roman" panose="02020603050405020304" pitchFamily="18" charset="0"/>
                          <a:cs typeface="Times New Roman" panose="02020603050405020304" pitchFamily="18" charset="0"/>
                        </a:rPr>
                        <a:t>16</a:t>
                      </a:r>
                    </a:p>
                  </a:txBody>
                  <a:tcPr marL="9515" marR="951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ctr"/>
                      <a:r>
                        <a:rPr lang="en-US" altLang="ko-KR" sz="900" b="0" i="0" u="none" strike="noStrike">
                          <a:solidFill>
                            <a:srgbClr val="000000"/>
                          </a:solidFill>
                          <a:effectLst/>
                          <a:latin typeface="Times New Roman" panose="02020603050405020304" pitchFamily="18" charset="0"/>
                          <a:cs typeface="Times New Roman" panose="02020603050405020304" pitchFamily="18" charset="0"/>
                        </a:rPr>
                        <a:t>4</a:t>
                      </a:r>
                    </a:p>
                  </a:txBody>
                  <a:tcPr marL="9515" marR="951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15"/>
                  </a:ext>
                </a:extLst>
              </a:tr>
              <a:tr h="209550">
                <a:tc>
                  <a:txBody>
                    <a:bodyPr/>
                    <a:lstStyle/>
                    <a:p>
                      <a:pPr algn="ctr" fontAlgn="ctr"/>
                      <a:r>
                        <a:rPr lang="en-US" altLang="ko-KR" sz="900" b="0" i="0" u="none" strike="noStrike">
                          <a:solidFill>
                            <a:srgbClr val="000000"/>
                          </a:solidFill>
                          <a:effectLst/>
                          <a:latin typeface="Times New Roman" panose="02020603050405020304" pitchFamily="18" charset="0"/>
                          <a:cs typeface="Times New Roman" panose="02020603050405020304" pitchFamily="18" charset="0"/>
                        </a:rPr>
                        <a:t>17</a:t>
                      </a:r>
                    </a:p>
                  </a:txBody>
                  <a:tcPr marL="9515" marR="951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ctr"/>
                      <a:r>
                        <a:rPr lang="en-US" altLang="ko-KR" sz="900" b="0" i="0" u="none" strike="noStrike">
                          <a:solidFill>
                            <a:srgbClr val="000000"/>
                          </a:solidFill>
                          <a:effectLst/>
                          <a:latin typeface="Times New Roman" panose="02020603050405020304" pitchFamily="18" charset="0"/>
                          <a:cs typeface="Times New Roman" panose="02020603050405020304" pitchFamily="18" charset="0"/>
                        </a:rPr>
                        <a:t>1</a:t>
                      </a:r>
                    </a:p>
                  </a:txBody>
                  <a:tcPr marL="9515" marR="951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16"/>
                  </a:ext>
                </a:extLst>
              </a:tr>
              <a:tr h="209550">
                <a:tc>
                  <a:txBody>
                    <a:bodyPr/>
                    <a:lstStyle/>
                    <a:p>
                      <a:pPr algn="ctr" fontAlgn="ctr"/>
                      <a:r>
                        <a:rPr lang="en-US" altLang="ko-KR" sz="900" b="0" i="0" u="none" strike="noStrike">
                          <a:solidFill>
                            <a:srgbClr val="000000"/>
                          </a:solidFill>
                          <a:effectLst/>
                          <a:latin typeface="Times New Roman" panose="02020603050405020304" pitchFamily="18" charset="0"/>
                          <a:cs typeface="Times New Roman" panose="02020603050405020304" pitchFamily="18" charset="0"/>
                        </a:rPr>
                        <a:t>18</a:t>
                      </a:r>
                    </a:p>
                  </a:txBody>
                  <a:tcPr marL="9515" marR="951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ctr"/>
                      <a:r>
                        <a:rPr lang="en-US" altLang="ko-KR" sz="900" b="0" i="0" u="none" strike="noStrike">
                          <a:solidFill>
                            <a:srgbClr val="000000"/>
                          </a:solidFill>
                          <a:effectLst/>
                          <a:latin typeface="Times New Roman" panose="02020603050405020304" pitchFamily="18" charset="0"/>
                          <a:cs typeface="Times New Roman" panose="02020603050405020304" pitchFamily="18" charset="0"/>
                        </a:rPr>
                        <a:t>4</a:t>
                      </a:r>
                    </a:p>
                  </a:txBody>
                  <a:tcPr marL="9515" marR="951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17"/>
                  </a:ext>
                </a:extLst>
              </a:tr>
              <a:tr h="219075">
                <a:tc>
                  <a:txBody>
                    <a:bodyPr/>
                    <a:lstStyle/>
                    <a:p>
                      <a:pPr algn="ctr" fontAlgn="ctr"/>
                      <a:r>
                        <a:rPr lang="en-US" altLang="ko-KR" sz="900" b="0" i="0" u="none" strike="noStrike">
                          <a:solidFill>
                            <a:srgbClr val="000000"/>
                          </a:solidFill>
                          <a:effectLst/>
                          <a:latin typeface="Times New Roman" panose="02020603050405020304" pitchFamily="18" charset="0"/>
                          <a:cs typeface="Times New Roman" panose="02020603050405020304" pitchFamily="18" charset="0"/>
                        </a:rPr>
                        <a:t>19</a:t>
                      </a:r>
                    </a:p>
                  </a:txBody>
                  <a:tcPr marL="9515" marR="951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ctr"/>
                      <a:r>
                        <a:rPr lang="en-US" altLang="ko-KR" sz="900" b="0" i="0" u="none" strike="noStrike">
                          <a:solidFill>
                            <a:srgbClr val="000000"/>
                          </a:solidFill>
                          <a:effectLst/>
                          <a:latin typeface="Times New Roman" panose="02020603050405020304" pitchFamily="18" charset="0"/>
                          <a:cs typeface="Times New Roman" panose="02020603050405020304" pitchFamily="18" charset="0"/>
                        </a:rPr>
                        <a:t>4</a:t>
                      </a:r>
                    </a:p>
                  </a:txBody>
                  <a:tcPr marL="9515" marR="951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18"/>
                  </a:ext>
                </a:extLst>
              </a:tr>
              <a:tr h="219075">
                <a:tc>
                  <a:txBody>
                    <a:bodyPr/>
                    <a:lstStyle/>
                    <a:p>
                      <a:pPr algn="ctr" fontAlgn="ctr"/>
                      <a:r>
                        <a:rPr lang="en-US" altLang="ko-KR" sz="900" b="0" i="0" u="none" strike="noStrike">
                          <a:solidFill>
                            <a:srgbClr val="000000"/>
                          </a:solidFill>
                          <a:effectLst/>
                          <a:latin typeface="Times New Roman" panose="02020603050405020304" pitchFamily="18" charset="0"/>
                          <a:cs typeface="Times New Roman" panose="02020603050405020304" pitchFamily="18" charset="0"/>
                        </a:rPr>
                        <a:t>20</a:t>
                      </a:r>
                    </a:p>
                  </a:txBody>
                  <a:tcPr marL="9515" marR="951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ctr"/>
                      <a:r>
                        <a:rPr lang="en-US" altLang="ko-KR" sz="900" b="0" i="0" u="none" strike="noStrike">
                          <a:solidFill>
                            <a:srgbClr val="000000"/>
                          </a:solidFill>
                          <a:effectLst/>
                          <a:latin typeface="Times New Roman" panose="02020603050405020304" pitchFamily="18" charset="0"/>
                          <a:cs typeface="Times New Roman" panose="02020603050405020304" pitchFamily="18" charset="0"/>
                        </a:rPr>
                        <a:t>3</a:t>
                      </a:r>
                    </a:p>
                  </a:txBody>
                  <a:tcPr marL="9515" marR="951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19"/>
                  </a:ext>
                </a:extLst>
              </a:tr>
            </a:tbl>
          </a:graphicData>
        </a:graphic>
      </p:graphicFrame>
      <p:graphicFrame>
        <p:nvGraphicFramePr>
          <p:cNvPr id="5" name="Table 4"/>
          <p:cNvGraphicFramePr>
            <a:graphicFrameLocks noGrp="1"/>
          </p:cNvGraphicFramePr>
          <p:nvPr/>
        </p:nvGraphicFramePr>
        <p:xfrm>
          <a:off x="2138363" y="1243014"/>
          <a:ext cx="1182687" cy="4200525"/>
        </p:xfrm>
        <a:graphic>
          <a:graphicData uri="http://schemas.openxmlformats.org/drawingml/2006/table">
            <a:tbl>
              <a:tblPr/>
              <a:tblGrid>
                <a:gridCol w="390980">
                  <a:extLst>
                    <a:ext uri="{9D8B030D-6E8A-4147-A177-3AD203B41FA5}">
                      <a16:colId xmlns:a16="http://schemas.microsoft.com/office/drawing/2014/main" val="20000"/>
                    </a:ext>
                  </a:extLst>
                </a:gridCol>
                <a:gridCol w="791707">
                  <a:extLst>
                    <a:ext uri="{9D8B030D-6E8A-4147-A177-3AD203B41FA5}">
                      <a16:colId xmlns:a16="http://schemas.microsoft.com/office/drawing/2014/main" val="20001"/>
                    </a:ext>
                  </a:extLst>
                </a:gridCol>
              </a:tblGrid>
              <a:tr h="209550">
                <a:tc>
                  <a:txBody>
                    <a:bodyPr/>
                    <a:lstStyle/>
                    <a:p>
                      <a:pPr algn="ctr" fontAlgn="ctr"/>
                      <a:r>
                        <a:rPr lang="en-US" altLang="ko-KR" sz="900" b="0" i="0" u="none" strike="noStrike">
                          <a:solidFill>
                            <a:srgbClr val="000000"/>
                          </a:solidFill>
                          <a:effectLst/>
                          <a:latin typeface="Times New Roman" panose="02020603050405020304" pitchFamily="18" charset="0"/>
                          <a:cs typeface="Times New Roman" panose="02020603050405020304" pitchFamily="18" charset="0"/>
                        </a:rPr>
                        <a:t>21</a:t>
                      </a:r>
                    </a:p>
                  </a:txBody>
                  <a:tcPr marL="9520" marR="9520"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ctr"/>
                      <a:r>
                        <a:rPr lang="en-US" altLang="ko-KR" sz="900" b="0" i="0" u="none" strike="noStrike">
                          <a:solidFill>
                            <a:srgbClr val="000000"/>
                          </a:solidFill>
                          <a:effectLst/>
                          <a:latin typeface="Times New Roman" panose="02020603050405020304" pitchFamily="18" charset="0"/>
                          <a:cs typeface="Times New Roman" panose="02020603050405020304" pitchFamily="18" charset="0"/>
                        </a:rPr>
                        <a:t>2</a:t>
                      </a:r>
                    </a:p>
                  </a:txBody>
                  <a:tcPr marL="9520" marR="9520"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209550">
                <a:tc>
                  <a:txBody>
                    <a:bodyPr/>
                    <a:lstStyle/>
                    <a:p>
                      <a:pPr algn="ctr" fontAlgn="ctr"/>
                      <a:r>
                        <a:rPr lang="en-US" altLang="ko-KR" sz="900" b="0" i="0" u="none" strike="noStrike">
                          <a:solidFill>
                            <a:srgbClr val="000000"/>
                          </a:solidFill>
                          <a:effectLst/>
                          <a:latin typeface="Times New Roman" panose="02020603050405020304" pitchFamily="18" charset="0"/>
                          <a:cs typeface="Times New Roman" panose="02020603050405020304" pitchFamily="18" charset="0"/>
                        </a:rPr>
                        <a:t>22</a:t>
                      </a:r>
                    </a:p>
                  </a:txBody>
                  <a:tcPr marL="9520" marR="9520"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ctr"/>
                      <a:r>
                        <a:rPr lang="en-US" altLang="ko-KR" sz="900" b="0" i="0" u="none" strike="noStrike">
                          <a:solidFill>
                            <a:srgbClr val="000000"/>
                          </a:solidFill>
                          <a:effectLst/>
                          <a:latin typeface="Times New Roman" panose="02020603050405020304" pitchFamily="18" charset="0"/>
                          <a:cs typeface="Times New Roman" panose="02020603050405020304" pitchFamily="18" charset="0"/>
                        </a:rPr>
                        <a:t>4</a:t>
                      </a:r>
                    </a:p>
                  </a:txBody>
                  <a:tcPr marL="9520" marR="9520"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209550">
                <a:tc>
                  <a:txBody>
                    <a:bodyPr/>
                    <a:lstStyle/>
                    <a:p>
                      <a:pPr algn="ctr" fontAlgn="ctr"/>
                      <a:r>
                        <a:rPr lang="en-US" altLang="ko-KR" sz="900" b="0" i="0" u="none" strike="noStrike">
                          <a:solidFill>
                            <a:srgbClr val="000000"/>
                          </a:solidFill>
                          <a:effectLst/>
                          <a:latin typeface="Times New Roman" panose="02020603050405020304" pitchFamily="18" charset="0"/>
                          <a:cs typeface="Times New Roman" panose="02020603050405020304" pitchFamily="18" charset="0"/>
                        </a:rPr>
                        <a:t>23</a:t>
                      </a:r>
                    </a:p>
                  </a:txBody>
                  <a:tcPr marL="9520" marR="9520"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ctr"/>
                      <a:r>
                        <a:rPr lang="en-US" altLang="ko-KR" sz="900" b="0" i="0" u="none" strike="noStrike">
                          <a:solidFill>
                            <a:srgbClr val="000000"/>
                          </a:solidFill>
                          <a:effectLst/>
                          <a:latin typeface="Times New Roman" panose="02020603050405020304" pitchFamily="18" charset="0"/>
                          <a:cs typeface="Times New Roman" panose="02020603050405020304" pitchFamily="18" charset="0"/>
                        </a:rPr>
                        <a:t>2</a:t>
                      </a:r>
                    </a:p>
                  </a:txBody>
                  <a:tcPr marL="9520" marR="9520"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209550">
                <a:tc>
                  <a:txBody>
                    <a:bodyPr/>
                    <a:lstStyle/>
                    <a:p>
                      <a:pPr algn="ctr" fontAlgn="ctr"/>
                      <a:r>
                        <a:rPr lang="en-US" altLang="ko-KR" sz="900" b="0" i="0" u="none" strike="noStrike">
                          <a:solidFill>
                            <a:srgbClr val="000000"/>
                          </a:solidFill>
                          <a:effectLst/>
                          <a:latin typeface="Times New Roman" panose="02020603050405020304" pitchFamily="18" charset="0"/>
                          <a:cs typeface="Times New Roman" panose="02020603050405020304" pitchFamily="18" charset="0"/>
                        </a:rPr>
                        <a:t>24</a:t>
                      </a:r>
                    </a:p>
                  </a:txBody>
                  <a:tcPr marL="9520" marR="9520"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ctr"/>
                      <a:r>
                        <a:rPr lang="en-US" altLang="ko-KR" sz="900" b="0" i="0" u="none" strike="noStrike">
                          <a:solidFill>
                            <a:srgbClr val="000000"/>
                          </a:solidFill>
                          <a:effectLst/>
                          <a:latin typeface="Times New Roman" panose="02020603050405020304" pitchFamily="18" charset="0"/>
                          <a:cs typeface="Times New Roman" panose="02020603050405020304" pitchFamily="18" charset="0"/>
                        </a:rPr>
                        <a:t>4</a:t>
                      </a:r>
                    </a:p>
                  </a:txBody>
                  <a:tcPr marL="9520" marR="9520"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209550">
                <a:tc>
                  <a:txBody>
                    <a:bodyPr/>
                    <a:lstStyle/>
                    <a:p>
                      <a:pPr algn="ctr" fontAlgn="ctr"/>
                      <a:r>
                        <a:rPr lang="en-US" altLang="ko-KR" sz="900" b="0" i="0" u="none" strike="noStrike">
                          <a:solidFill>
                            <a:srgbClr val="000000"/>
                          </a:solidFill>
                          <a:effectLst/>
                          <a:latin typeface="Times New Roman" panose="02020603050405020304" pitchFamily="18" charset="0"/>
                          <a:cs typeface="Times New Roman" panose="02020603050405020304" pitchFamily="18" charset="0"/>
                        </a:rPr>
                        <a:t>25</a:t>
                      </a:r>
                    </a:p>
                  </a:txBody>
                  <a:tcPr marL="9520" marR="9520"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ctr"/>
                      <a:r>
                        <a:rPr lang="en-US" altLang="ko-KR" sz="900" b="0" i="0" u="none" strike="noStrike">
                          <a:solidFill>
                            <a:srgbClr val="000000"/>
                          </a:solidFill>
                          <a:effectLst/>
                          <a:latin typeface="Times New Roman" panose="02020603050405020304" pitchFamily="18" charset="0"/>
                          <a:cs typeface="Times New Roman" panose="02020603050405020304" pitchFamily="18" charset="0"/>
                        </a:rPr>
                        <a:t>1</a:t>
                      </a:r>
                    </a:p>
                  </a:txBody>
                  <a:tcPr marL="9520" marR="9520"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209550">
                <a:tc>
                  <a:txBody>
                    <a:bodyPr/>
                    <a:lstStyle/>
                    <a:p>
                      <a:pPr algn="ctr" fontAlgn="ctr"/>
                      <a:r>
                        <a:rPr lang="en-US" altLang="ko-KR" sz="900" b="0" i="0" u="none" strike="noStrike">
                          <a:solidFill>
                            <a:srgbClr val="000000"/>
                          </a:solidFill>
                          <a:effectLst/>
                          <a:latin typeface="Times New Roman" panose="02020603050405020304" pitchFamily="18" charset="0"/>
                          <a:cs typeface="Times New Roman" panose="02020603050405020304" pitchFamily="18" charset="0"/>
                        </a:rPr>
                        <a:t>26</a:t>
                      </a:r>
                    </a:p>
                  </a:txBody>
                  <a:tcPr marL="9520" marR="9520"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ctr"/>
                      <a:r>
                        <a:rPr lang="en-US" altLang="ko-KR" sz="900" b="0" i="0" u="none" strike="noStrike">
                          <a:solidFill>
                            <a:srgbClr val="000000"/>
                          </a:solidFill>
                          <a:effectLst/>
                          <a:latin typeface="Times New Roman" panose="02020603050405020304" pitchFamily="18" charset="0"/>
                          <a:cs typeface="Times New Roman" panose="02020603050405020304" pitchFamily="18" charset="0"/>
                        </a:rPr>
                        <a:t>3</a:t>
                      </a:r>
                    </a:p>
                  </a:txBody>
                  <a:tcPr marL="9520" marR="9520"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r h="209550">
                <a:tc>
                  <a:txBody>
                    <a:bodyPr/>
                    <a:lstStyle/>
                    <a:p>
                      <a:pPr algn="ctr" fontAlgn="ctr"/>
                      <a:r>
                        <a:rPr lang="en-US" altLang="ko-KR" sz="900" b="0" i="0" u="none" strike="noStrike">
                          <a:solidFill>
                            <a:srgbClr val="000000"/>
                          </a:solidFill>
                          <a:effectLst/>
                          <a:latin typeface="Times New Roman" panose="02020603050405020304" pitchFamily="18" charset="0"/>
                          <a:cs typeface="Times New Roman" panose="02020603050405020304" pitchFamily="18" charset="0"/>
                        </a:rPr>
                        <a:t>27</a:t>
                      </a:r>
                    </a:p>
                  </a:txBody>
                  <a:tcPr marL="9520" marR="9520"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ctr"/>
                      <a:r>
                        <a:rPr lang="en-US" altLang="ko-KR" sz="900" b="0" i="0" u="none" strike="noStrike">
                          <a:solidFill>
                            <a:srgbClr val="000000"/>
                          </a:solidFill>
                          <a:effectLst/>
                          <a:latin typeface="Times New Roman" panose="02020603050405020304" pitchFamily="18" charset="0"/>
                          <a:cs typeface="Times New Roman" panose="02020603050405020304" pitchFamily="18" charset="0"/>
                        </a:rPr>
                        <a:t>3</a:t>
                      </a:r>
                    </a:p>
                  </a:txBody>
                  <a:tcPr marL="9520" marR="9520"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6"/>
                  </a:ext>
                </a:extLst>
              </a:tr>
              <a:tr h="209550">
                <a:tc>
                  <a:txBody>
                    <a:bodyPr/>
                    <a:lstStyle/>
                    <a:p>
                      <a:pPr algn="ctr" fontAlgn="ctr"/>
                      <a:r>
                        <a:rPr lang="en-US" altLang="ko-KR" sz="900" b="0" i="0" u="none" strike="noStrike">
                          <a:solidFill>
                            <a:srgbClr val="000000"/>
                          </a:solidFill>
                          <a:effectLst/>
                          <a:latin typeface="Times New Roman" panose="02020603050405020304" pitchFamily="18" charset="0"/>
                          <a:cs typeface="Times New Roman" panose="02020603050405020304" pitchFamily="18" charset="0"/>
                        </a:rPr>
                        <a:t>28</a:t>
                      </a:r>
                    </a:p>
                  </a:txBody>
                  <a:tcPr marL="9520" marR="9520"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ctr"/>
                      <a:r>
                        <a:rPr lang="en-US" altLang="ko-KR" sz="900" b="0" i="0" u="none" strike="noStrike">
                          <a:solidFill>
                            <a:srgbClr val="000000"/>
                          </a:solidFill>
                          <a:effectLst/>
                          <a:latin typeface="Times New Roman" panose="02020603050405020304" pitchFamily="18" charset="0"/>
                          <a:cs typeface="Times New Roman" panose="02020603050405020304" pitchFamily="18" charset="0"/>
                        </a:rPr>
                        <a:t>1</a:t>
                      </a:r>
                    </a:p>
                  </a:txBody>
                  <a:tcPr marL="9520" marR="9520"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7"/>
                  </a:ext>
                </a:extLst>
              </a:tr>
              <a:tr h="209550">
                <a:tc>
                  <a:txBody>
                    <a:bodyPr/>
                    <a:lstStyle/>
                    <a:p>
                      <a:pPr algn="ctr" fontAlgn="ctr"/>
                      <a:r>
                        <a:rPr lang="en-US" altLang="ko-KR" sz="900" b="0" i="0" u="none" strike="noStrike">
                          <a:solidFill>
                            <a:srgbClr val="000000"/>
                          </a:solidFill>
                          <a:effectLst/>
                          <a:latin typeface="Times New Roman" panose="02020603050405020304" pitchFamily="18" charset="0"/>
                          <a:cs typeface="Times New Roman" panose="02020603050405020304" pitchFamily="18" charset="0"/>
                        </a:rPr>
                        <a:t>29</a:t>
                      </a:r>
                    </a:p>
                  </a:txBody>
                  <a:tcPr marL="9520" marR="9520"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ctr"/>
                      <a:r>
                        <a:rPr lang="en-US" altLang="ko-KR" sz="900" b="0" i="0" u="none" strike="noStrike">
                          <a:solidFill>
                            <a:srgbClr val="000000"/>
                          </a:solidFill>
                          <a:effectLst/>
                          <a:latin typeface="Times New Roman" panose="02020603050405020304" pitchFamily="18" charset="0"/>
                          <a:cs typeface="Times New Roman" panose="02020603050405020304" pitchFamily="18" charset="0"/>
                        </a:rPr>
                        <a:t>2</a:t>
                      </a:r>
                    </a:p>
                  </a:txBody>
                  <a:tcPr marL="9520" marR="9520"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8"/>
                  </a:ext>
                </a:extLst>
              </a:tr>
              <a:tr h="209550">
                <a:tc>
                  <a:txBody>
                    <a:bodyPr/>
                    <a:lstStyle/>
                    <a:p>
                      <a:pPr algn="ctr" fontAlgn="ctr"/>
                      <a:r>
                        <a:rPr lang="en-US" altLang="ko-KR" sz="900" b="0" i="0" u="none" strike="noStrike">
                          <a:solidFill>
                            <a:srgbClr val="000000"/>
                          </a:solidFill>
                          <a:effectLst/>
                          <a:latin typeface="Times New Roman" panose="02020603050405020304" pitchFamily="18" charset="0"/>
                          <a:cs typeface="Times New Roman" panose="02020603050405020304" pitchFamily="18" charset="0"/>
                        </a:rPr>
                        <a:t>30</a:t>
                      </a:r>
                    </a:p>
                  </a:txBody>
                  <a:tcPr marL="9520" marR="9520"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ctr"/>
                      <a:r>
                        <a:rPr lang="en-US" altLang="ko-KR" sz="900" b="0" i="0" u="none" strike="noStrike">
                          <a:solidFill>
                            <a:srgbClr val="000000"/>
                          </a:solidFill>
                          <a:effectLst/>
                          <a:latin typeface="Times New Roman" panose="02020603050405020304" pitchFamily="18" charset="0"/>
                          <a:cs typeface="Times New Roman" panose="02020603050405020304" pitchFamily="18" charset="0"/>
                        </a:rPr>
                        <a:t>3</a:t>
                      </a:r>
                    </a:p>
                  </a:txBody>
                  <a:tcPr marL="9520" marR="9520"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9"/>
                  </a:ext>
                </a:extLst>
              </a:tr>
              <a:tr h="209550">
                <a:tc>
                  <a:txBody>
                    <a:bodyPr/>
                    <a:lstStyle/>
                    <a:p>
                      <a:pPr algn="ctr" fontAlgn="ctr"/>
                      <a:r>
                        <a:rPr lang="en-US" altLang="ko-KR" sz="900" b="0" i="0" u="none" strike="noStrike">
                          <a:solidFill>
                            <a:srgbClr val="000000"/>
                          </a:solidFill>
                          <a:effectLst/>
                          <a:latin typeface="Times New Roman" panose="02020603050405020304" pitchFamily="18" charset="0"/>
                          <a:cs typeface="Times New Roman" panose="02020603050405020304" pitchFamily="18" charset="0"/>
                        </a:rPr>
                        <a:t>31</a:t>
                      </a:r>
                    </a:p>
                  </a:txBody>
                  <a:tcPr marL="9520" marR="9520"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ctr"/>
                      <a:r>
                        <a:rPr lang="en-US" altLang="ko-KR" sz="900" b="0" i="0" u="none" strike="noStrike">
                          <a:solidFill>
                            <a:srgbClr val="000000"/>
                          </a:solidFill>
                          <a:effectLst/>
                          <a:latin typeface="Times New Roman" panose="02020603050405020304" pitchFamily="18" charset="0"/>
                          <a:cs typeface="Times New Roman" panose="02020603050405020304" pitchFamily="18" charset="0"/>
                        </a:rPr>
                        <a:t>4</a:t>
                      </a:r>
                    </a:p>
                  </a:txBody>
                  <a:tcPr marL="9520" marR="9520"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10"/>
                  </a:ext>
                </a:extLst>
              </a:tr>
              <a:tr h="209550">
                <a:tc>
                  <a:txBody>
                    <a:bodyPr/>
                    <a:lstStyle/>
                    <a:p>
                      <a:pPr algn="ctr" fontAlgn="ctr"/>
                      <a:r>
                        <a:rPr lang="en-US" altLang="ko-KR" sz="900" b="0" i="0" u="none" strike="noStrike">
                          <a:solidFill>
                            <a:srgbClr val="000000"/>
                          </a:solidFill>
                          <a:effectLst/>
                          <a:latin typeface="Times New Roman" panose="02020603050405020304" pitchFamily="18" charset="0"/>
                          <a:cs typeface="Times New Roman" panose="02020603050405020304" pitchFamily="18" charset="0"/>
                        </a:rPr>
                        <a:t>32</a:t>
                      </a:r>
                    </a:p>
                  </a:txBody>
                  <a:tcPr marL="9520" marR="9520"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ctr"/>
                      <a:r>
                        <a:rPr lang="en-US" altLang="ko-KR" sz="900" b="0" i="0" u="none" strike="noStrike">
                          <a:solidFill>
                            <a:srgbClr val="000000"/>
                          </a:solidFill>
                          <a:effectLst/>
                          <a:latin typeface="Times New Roman" panose="02020603050405020304" pitchFamily="18" charset="0"/>
                          <a:cs typeface="Times New Roman" panose="02020603050405020304" pitchFamily="18" charset="0"/>
                        </a:rPr>
                        <a:t>1</a:t>
                      </a:r>
                    </a:p>
                  </a:txBody>
                  <a:tcPr marL="9520" marR="9520"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11"/>
                  </a:ext>
                </a:extLst>
              </a:tr>
              <a:tr h="209550">
                <a:tc>
                  <a:txBody>
                    <a:bodyPr/>
                    <a:lstStyle/>
                    <a:p>
                      <a:pPr algn="ctr" fontAlgn="ctr"/>
                      <a:r>
                        <a:rPr lang="en-US" altLang="ko-KR" sz="900" b="0" i="0" u="none" strike="noStrike">
                          <a:solidFill>
                            <a:srgbClr val="000000"/>
                          </a:solidFill>
                          <a:effectLst/>
                          <a:latin typeface="Times New Roman" panose="02020603050405020304" pitchFamily="18" charset="0"/>
                          <a:cs typeface="Times New Roman" panose="02020603050405020304" pitchFamily="18" charset="0"/>
                        </a:rPr>
                        <a:t>33</a:t>
                      </a:r>
                    </a:p>
                  </a:txBody>
                  <a:tcPr marL="9520" marR="9520"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ctr"/>
                      <a:r>
                        <a:rPr lang="en-US" altLang="ko-KR" sz="900" b="0" i="0" u="none" strike="noStrike">
                          <a:solidFill>
                            <a:srgbClr val="000000"/>
                          </a:solidFill>
                          <a:effectLst/>
                          <a:latin typeface="Times New Roman" panose="02020603050405020304" pitchFamily="18" charset="0"/>
                          <a:cs typeface="Times New Roman" panose="02020603050405020304" pitchFamily="18" charset="0"/>
                        </a:rPr>
                        <a:t>1</a:t>
                      </a:r>
                    </a:p>
                  </a:txBody>
                  <a:tcPr marL="9520" marR="9520"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12"/>
                  </a:ext>
                </a:extLst>
              </a:tr>
              <a:tr h="209550">
                <a:tc>
                  <a:txBody>
                    <a:bodyPr/>
                    <a:lstStyle/>
                    <a:p>
                      <a:pPr algn="ctr" fontAlgn="ctr"/>
                      <a:r>
                        <a:rPr lang="en-US" altLang="ko-KR" sz="900" b="0" i="0" u="none" strike="noStrike">
                          <a:solidFill>
                            <a:srgbClr val="000000"/>
                          </a:solidFill>
                          <a:effectLst/>
                          <a:latin typeface="Times New Roman" panose="02020603050405020304" pitchFamily="18" charset="0"/>
                          <a:cs typeface="Times New Roman" panose="02020603050405020304" pitchFamily="18" charset="0"/>
                        </a:rPr>
                        <a:t>34</a:t>
                      </a:r>
                    </a:p>
                  </a:txBody>
                  <a:tcPr marL="9520" marR="9520"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ctr"/>
                      <a:r>
                        <a:rPr lang="en-US" altLang="ko-KR" sz="900" b="0" i="0" u="none" strike="noStrike">
                          <a:solidFill>
                            <a:srgbClr val="000000"/>
                          </a:solidFill>
                          <a:effectLst/>
                          <a:latin typeface="Times New Roman" panose="02020603050405020304" pitchFamily="18" charset="0"/>
                          <a:cs typeface="Times New Roman" panose="02020603050405020304" pitchFamily="18" charset="0"/>
                        </a:rPr>
                        <a:t>4</a:t>
                      </a:r>
                    </a:p>
                  </a:txBody>
                  <a:tcPr marL="9520" marR="9520"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13"/>
                  </a:ext>
                </a:extLst>
              </a:tr>
              <a:tr h="209550">
                <a:tc>
                  <a:txBody>
                    <a:bodyPr/>
                    <a:lstStyle/>
                    <a:p>
                      <a:pPr algn="ctr" fontAlgn="ctr"/>
                      <a:r>
                        <a:rPr lang="en-US" altLang="ko-KR" sz="900" b="0" i="0" u="none" strike="noStrike">
                          <a:solidFill>
                            <a:srgbClr val="000000"/>
                          </a:solidFill>
                          <a:effectLst/>
                          <a:latin typeface="Times New Roman" panose="02020603050405020304" pitchFamily="18" charset="0"/>
                          <a:cs typeface="Times New Roman" panose="02020603050405020304" pitchFamily="18" charset="0"/>
                        </a:rPr>
                        <a:t>35</a:t>
                      </a:r>
                    </a:p>
                  </a:txBody>
                  <a:tcPr marL="9520" marR="9520"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ctr"/>
                      <a:r>
                        <a:rPr lang="en-US" altLang="ko-KR" sz="900" b="0" i="0" u="none" strike="noStrike">
                          <a:solidFill>
                            <a:srgbClr val="000000"/>
                          </a:solidFill>
                          <a:effectLst/>
                          <a:latin typeface="Times New Roman" panose="02020603050405020304" pitchFamily="18" charset="0"/>
                          <a:cs typeface="Times New Roman" panose="02020603050405020304" pitchFamily="18" charset="0"/>
                        </a:rPr>
                        <a:t>1</a:t>
                      </a:r>
                    </a:p>
                  </a:txBody>
                  <a:tcPr marL="9520" marR="9520"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14"/>
                  </a:ext>
                </a:extLst>
              </a:tr>
              <a:tr h="209550">
                <a:tc>
                  <a:txBody>
                    <a:bodyPr/>
                    <a:lstStyle/>
                    <a:p>
                      <a:pPr algn="ctr" fontAlgn="ctr"/>
                      <a:r>
                        <a:rPr lang="en-US" altLang="ko-KR" sz="900" b="0" i="0" u="none" strike="noStrike">
                          <a:solidFill>
                            <a:srgbClr val="000000"/>
                          </a:solidFill>
                          <a:effectLst/>
                          <a:latin typeface="Times New Roman" panose="02020603050405020304" pitchFamily="18" charset="0"/>
                          <a:cs typeface="Times New Roman" panose="02020603050405020304" pitchFamily="18" charset="0"/>
                        </a:rPr>
                        <a:t>36</a:t>
                      </a:r>
                    </a:p>
                  </a:txBody>
                  <a:tcPr marL="9520" marR="9520"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ctr"/>
                      <a:r>
                        <a:rPr lang="en-US" altLang="ko-KR" sz="900" b="0" i="0" u="none" strike="noStrike">
                          <a:solidFill>
                            <a:srgbClr val="000000"/>
                          </a:solidFill>
                          <a:effectLst/>
                          <a:latin typeface="Times New Roman" panose="02020603050405020304" pitchFamily="18" charset="0"/>
                          <a:cs typeface="Times New Roman" panose="02020603050405020304" pitchFamily="18" charset="0"/>
                        </a:rPr>
                        <a:t>2</a:t>
                      </a:r>
                    </a:p>
                  </a:txBody>
                  <a:tcPr marL="9520" marR="9520"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15"/>
                  </a:ext>
                </a:extLst>
              </a:tr>
              <a:tr h="209550">
                <a:tc>
                  <a:txBody>
                    <a:bodyPr/>
                    <a:lstStyle/>
                    <a:p>
                      <a:pPr algn="ctr" fontAlgn="ctr"/>
                      <a:r>
                        <a:rPr lang="en-US" altLang="ko-KR" sz="900" b="0" i="0" u="none" strike="noStrike">
                          <a:solidFill>
                            <a:srgbClr val="000000"/>
                          </a:solidFill>
                          <a:effectLst/>
                          <a:latin typeface="Times New Roman" panose="02020603050405020304" pitchFamily="18" charset="0"/>
                          <a:cs typeface="Times New Roman" panose="02020603050405020304" pitchFamily="18" charset="0"/>
                        </a:rPr>
                        <a:t>37</a:t>
                      </a:r>
                    </a:p>
                  </a:txBody>
                  <a:tcPr marL="9520" marR="9520"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ctr"/>
                      <a:r>
                        <a:rPr lang="en-US" altLang="ko-KR" sz="900" b="0" i="0" u="none" strike="noStrike">
                          <a:solidFill>
                            <a:srgbClr val="000000"/>
                          </a:solidFill>
                          <a:effectLst/>
                          <a:latin typeface="Times New Roman" panose="02020603050405020304" pitchFamily="18" charset="0"/>
                          <a:cs typeface="Times New Roman" panose="02020603050405020304" pitchFamily="18" charset="0"/>
                        </a:rPr>
                        <a:t>1</a:t>
                      </a:r>
                    </a:p>
                  </a:txBody>
                  <a:tcPr marL="9520" marR="9520"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16"/>
                  </a:ext>
                </a:extLst>
              </a:tr>
              <a:tr h="209550">
                <a:tc>
                  <a:txBody>
                    <a:bodyPr/>
                    <a:lstStyle/>
                    <a:p>
                      <a:pPr algn="ctr" fontAlgn="ctr"/>
                      <a:r>
                        <a:rPr lang="en-US" altLang="ko-KR" sz="900" b="0" i="0" u="none" strike="noStrike">
                          <a:solidFill>
                            <a:srgbClr val="000000"/>
                          </a:solidFill>
                          <a:effectLst/>
                          <a:latin typeface="Times New Roman" panose="02020603050405020304" pitchFamily="18" charset="0"/>
                          <a:cs typeface="Times New Roman" panose="02020603050405020304" pitchFamily="18" charset="0"/>
                        </a:rPr>
                        <a:t>38</a:t>
                      </a:r>
                    </a:p>
                  </a:txBody>
                  <a:tcPr marL="9520" marR="9520"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ctr"/>
                      <a:r>
                        <a:rPr lang="en-US" altLang="ko-KR" sz="900" b="0" i="0" u="none" strike="noStrike">
                          <a:solidFill>
                            <a:srgbClr val="000000"/>
                          </a:solidFill>
                          <a:effectLst/>
                          <a:latin typeface="Times New Roman" panose="02020603050405020304" pitchFamily="18" charset="0"/>
                          <a:cs typeface="Times New Roman" panose="02020603050405020304" pitchFamily="18" charset="0"/>
                        </a:rPr>
                        <a:t>1</a:t>
                      </a:r>
                    </a:p>
                  </a:txBody>
                  <a:tcPr marL="9520" marR="9520"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17"/>
                  </a:ext>
                </a:extLst>
              </a:tr>
              <a:tr h="209550">
                <a:tc>
                  <a:txBody>
                    <a:bodyPr/>
                    <a:lstStyle/>
                    <a:p>
                      <a:pPr algn="ctr" fontAlgn="ctr"/>
                      <a:r>
                        <a:rPr lang="en-US" altLang="ko-KR" sz="900" b="0" i="0" u="none" strike="noStrike">
                          <a:solidFill>
                            <a:srgbClr val="000000"/>
                          </a:solidFill>
                          <a:effectLst/>
                          <a:latin typeface="Times New Roman" panose="02020603050405020304" pitchFamily="18" charset="0"/>
                          <a:cs typeface="Times New Roman" panose="02020603050405020304" pitchFamily="18" charset="0"/>
                        </a:rPr>
                        <a:t>39</a:t>
                      </a:r>
                    </a:p>
                  </a:txBody>
                  <a:tcPr marL="9520" marR="9520"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ctr"/>
                      <a:r>
                        <a:rPr lang="en-US" altLang="ko-KR" sz="900" b="0" i="0" u="none" strike="noStrike">
                          <a:solidFill>
                            <a:srgbClr val="000000"/>
                          </a:solidFill>
                          <a:effectLst/>
                          <a:latin typeface="Times New Roman" panose="02020603050405020304" pitchFamily="18" charset="0"/>
                          <a:cs typeface="Times New Roman" panose="02020603050405020304" pitchFamily="18" charset="0"/>
                        </a:rPr>
                        <a:t>4</a:t>
                      </a:r>
                    </a:p>
                  </a:txBody>
                  <a:tcPr marL="9520" marR="9520"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18"/>
                  </a:ext>
                </a:extLst>
              </a:tr>
              <a:tr h="219075">
                <a:tc>
                  <a:txBody>
                    <a:bodyPr/>
                    <a:lstStyle/>
                    <a:p>
                      <a:pPr algn="ctr" fontAlgn="ctr"/>
                      <a:r>
                        <a:rPr lang="en-US" altLang="ko-KR" sz="900" b="0" i="0" u="none" strike="noStrike">
                          <a:solidFill>
                            <a:srgbClr val="000000"/>
                          </a:solidFill>
                          <a:effectLst/>
                          <a:latin typeface="Times New Roman" panose="02020603050405020304" pitchFamily="18" charset="0"/>
                          <a:cs typeface="Times New Roman" panose="02020603050405020304" pitchFamily="18" charset="0"/>
                        </a:rPr>
                        <a:t>40</a:t>
                      </a:r>
                    </a:p>
                  </a:txBody>
                  <a:tcPr marL="9520" marR="9520"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ctr"/>
                      <a:r>
                        <a:rPr lang="en-US" altLang="ko-KR" sz="900" b="0" i="0" u="none" strike="noStrike">
                          <a:solidFill>
                            <a:srgbClr val="000000"/>
                          </a:solidFill>
                          <a:effectLst/>
                          <a:latin typeface="Times New Roman" panose="02020603050405020304" pitchFamily="18" charset="0"/>
                          <a:cs typeface="Times New Roman" panose="02020603050405020304" pitchFamily="18" charset="0"/>
                        </a:rPr>
                        <a:t>3</a:t>
                      </a:r>
                    </a:p>
                  </a:txBody>
                  <a:tcPr marL="9520" marR="9520"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19"/>
                  </a:ext>
                </a:extLst>
              </a:tr>
            </a:tbl>
          </a:graphicData>
        </a:graphic>
      </p:graphicFrame>
      <p:graphicFrame>
        <p:nvGraphicFramePr>
          <p:cNvPr id="7" name="Table 6"/>
          <p:cNvGraphicFramePr>
            <a:graphicFrameLocks noGrp="1"/>
          </p:cNvGraphicFramePr>
          <p:nvPr/>
        </p:nvGraphicFramePr>
        <p:xfrm>
          <a:off x="3732213" y="1257301"/>
          <a:ext cx="1136650" cy="4200525"/>
        </p:xfrm>
        <a:graphic>
          <a:graphicData uri="http://schemas.openxmlformats.org/drawingml/2006/table">
            <a:tbl>
              <a:tblPr/>
              <a:tblGrid>
                <a:gridCol w="417107">
                  <a:extLst>
                    <a:ext uri="{9D8B030D-6E8A-4147-A177-3AD203B41FA5}">
                      <a16:colId xmlns:a16="http://schemas.microsoft.com/office/drawing/2014/main" val="20000"/>
                    </a:ext>
                  </a:extLst>
                </a:gridCol>
                <a:gridCol w="719543">
                  <a:extLst>
                    <a:ext uri="{9D8B030D-6E8A-4147-A177-3AD203B41FA5}">
                      <a16:colId xmlns:a16="http://schemas.microsoft.com/office/drawing/2014/main" val="20001"/>
                    </a:ext>
                  </a:extLst>
                </a:gridCol>
              </a:tblGrid>
              <a:tr h="219075">
                <a:tc>
                  <a:txBody>
                    <a:bodyPr/>
                    <a:lstStyle/>
                    <a:p>
                      <a:pPr algn="ctr" fontAlgn="ctr"/>
                      <a:r>
                        <a:rPr lang="en-US" altLang="ko-KR" sz="900" b="0" i="0" u="none" strike="noStrike">
                          <a:solidFill>
                            <a:srgbClr val="000000"/>
                          </a:solidFill>
                          <a:effectLst/>
                          <a:latin typeface="Times New Roman" panose="02020603050405020304" pitchFamily="18" charset="0"/>
                          <a:cs typeface="Times New Roman" panose="02020603050405020304" pitchFamily="18" charset="0"/>
                        </a:rPr>
                        <a:t>41</a:t>
                      </a:r>
                    </a:p>
                  </a:txBody>
                  <a:tcPr marL="9518" marR="9518"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ctr"/>
                      <a:r>
                        <a:rPr lang="en-US" altLang="ko-KR" sz="900" b="0" i="0" u="none" strike="noStrike">
                          <a:solidFill>
                            <a:srgbClr val="000000"/>
                          </a:solidFill>
                          <a:effectLst/>
                          <a:latin typeface="Times New Roman" panose="02020603050405020304" pitchFamily="18" charset="0"/>
                          <a:cs typeface="Times New Roman" panose="02020603050405020304" pitchFamily="18" charset="0"/>
                        </a:rPr>
                        <a:t>2</a:t>
                      </a:r>
                    </a:p>
                  </a:txBody>
                  <a:tcPr marL="9518" marR="9518"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209550">
                <a:tc>
                  <a:txBody>
                    <a:bodyPr/>
                    <a:lstStyle/>
                    <a:p>
                      <a:pPr algn="ctr" fontAlgn="ctr"/>
                      <a:r>
                        <a:rPr lang="en-US" altLang="ko-KR" sz="900" b="0" i="0" u="none" strike="noStrike">
                          <a:solidFill>
                            <a:srgbClr val="000000"/>
                          </a:solidFill>
                          <a:effectLst/>
                          <a:latin typeface="Times New Roman" panose="02020603050405020304" pitchFamily="18" charset="0"/>
                          <a:cs typeface="Times New Roman" panose="02020603050405020304" pitchFamily="18" charset="0"/>
                        </a:rPr>
                        <a:t>42</a:t>
                      </a:r>
                    </a:p>
                  </a:txBody>
                  <a:tcPr marL="9518" marR="9518"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ctr"/>
                      <a:r>
                        <a:rPr lang="en-US" altLang="ko-KR" sz="900" b="0" i="0" u="none" strike="noStrike">
                          <a:solidFill>
                            <a:srgbClr val="000000"/>
                          </a:solidFill>
                          <a:effectLst/>
                          <a:latin typeface="Times New Roman" panose="02020603050405020304" pitchFamily="18" charset="0"/>
                          <a:cs typeface="Times New Roman" panose="02020603050405020304" pitchFamily="18" charset="0"/>
                        </a:rPr>
                        <a:t>1</a:t>
                      </a:r>
                    </a:p>
                  </a:txBody>
                  <a:tcPr marL="9518" marR="9518"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209550">
                <a:tc>
                  <a:txBody>
                    <a:bodyPr/>
                    <a:lstStyle/>
                    <a:p>
                      <a:pPr algn="ctr" fontAlgn="ctr"/>
                      <a:r>
                        <a:rPr lang="en-US" altLang="ko-KR" sz="900" b="0" i="0" u="none" strike="noStrike">
                          <a:solidFill>
                            <a:srgbClr val="000000"/>
                          </a:solidFill>
                          <a:effectLst/>
                          <a:latin typeface="Times New Roman" panose="02020603050405020304" pitchFamily="18" charset="0"/>
                          <a:cs typeface="Times New Roman" panose="02020603050405020304" pitchFamily="18" charset="0"/>
                        </a:rPr>
                        <a:t>43</a:t>
                      </a:r>
                    </a:p>
                  </a:txBody>
                  <a:tcPr marL="9518" marR="9518"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ctr"/>
                      <a:r>
                        <a:rPr lang="en-US" altLang="ko-KR" sz="900" b="0" i="0" u="none" strike="noStrike">
                          <a:solidFill>
                            <a:srgbClr val="000000"/>
                          </a:solidFill>
                          <a:effectLst/>
                          <a:latin typeface="Times New Roman" panose="02020603050405020304" pitchFamily="18" charset="0"/>
                          <a:cs typeface="Times New Roman" panose="02020603050405020304" pitchFamily="18" charset="0"/>
                        </a:rPr>
                        <a:t>3</a:t>
                      </a:r>
                    </a:p>
                  </a:txBody>
                  <a:tcPr marL="9518" marR="9518"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209550">
                <a:tc>
                  <a:txBody>
                    <a:bodyPr/>
                    <a:lstStyle/>
                    <a:p>
                      <a:pPr algn="ctr" fontAlgn="ctr"/>
                      <a:r>
                        <a:rPr lang="en-US" altLang="ko-KR" sz="900" b="0" i="0" u="none" strike="noStrike">
                          <a:solidFill>
                            <a:srgbClr val="000000"/>
                          </a:solidFill>
                          <a:effectLst/>
                          <a:latin typeface="Times New Roman" panose="02020603050405020304" pitchFamily="18" charset="0"/>
                          <a:cs typeface="Times New Roman" panose="02020603050405020304" pitchFamily="18" charset="0"/>
                        </a:rPr>
                        <a:t>44</a:t>
                      </a:r>
                    </a:p>
                  </a:txBody>
                  <a:tcPr marL="9518" marR="9518"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ctr"/>
                      <a:r>
                        <a:rPr lang="en-US" altLang="ko-KR" sz="900" b="0" i="0" u="none" strike="noStrike">
                          <a:solidFill>
                            <a:srgbClr val="000000"/>
                          </a:solidFill>
                          <a:effectLst/>
                          <a:latin typeface="Times New Roman" panose="02020603050405020304" pitchFamily="18" charset="0"/>
                          <a:cs typeface="Times New Roman" panose="02020603050405020304" pitchFamily="18" charset="0"/>
                        </a:rPr>
                        <a:t>2</a:t>
                      </a:r>
                    </a:p>
                  </a:txBody>
                  <a:tcPr marL="9518" marR="9518"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209550">
                <a:tc>
                  <a:txBody>
                    <a:bodyPr/>
                    <a:lstStyle/>
                    <a:p>
                      <a:pPr algn="ctr" fontAlgn="ctr"/>
                      <a:r>
                        <a:rPr lang="en-US" altLang="ko-KR" sz="900" b="0" i="0" u="none" strike="noStrike">
                          <a:solidFill>
                            <a:srgbClr val="000000"/>
                          </a:solidFill>
                          <a:effectLst/>
                          <a:latin typeface="Times New Roman" panose="02020603050405020304" pitchFamily="18" charset="0"/>
                          <a:cs typeface="Times New Roman" panose="02020603050405020304" pitchFamily="18" charset="0"/>
                        </a:rPr>
                        <a:t>45</a:t>
                      </a:r>
                    </a:p>
                  </a:txBody>
                  <a:tcPr marL="9518" marR="9518"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ctr"/>
                      <a:r>
                        <a:rPr lang="en-US" altLang="ko-KR" sz="900" b="0" i="0" u="none" strike="noStrike">
                          <a:solidFill>
                            <a:srgbClr val="000000"/>
                          </a:solidFill>
                          <a:effectLst/>
                          <a:latin typeface="Times New Roman" panose="02020603050405020304" pitchFamily="18" charset="0"/>
                          <a:cs typeface="Times New Roman" panose="02020603050405020304" pitchFamily="18" charset="0"/>
                        </a:rPr>
                        <a:t>1</a:t>
                      </a:r>
                    </a:p>
                  </a:txBody>
                  <a:tcPr marL="9518" marR="9518"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209550">
                <a:tc>
                  <a:txBody>
                    <a:bodyPr/>
                    <a:lstStyle/>
                    <a:p>
                      <a:pPr algn="ctr" fontAlgn="ctr"/>
                      <a:r>
                        <a:rPr lang="en-US" altLang="ko-KR" sz="900" b="0" i="0" u="none" strike="noStrike">
                          <a:solidFill>
                            <a:srgbClr val="000000"/>
                          </a:solidFill>
                          <a:effectLst/>
                          <a:latin typeface="Times New Roman" panose="02020603050405020304" pitchFamily="18" charset="0"/>
                          <a:cs typeface="Times New Roman" panose="02020603050405020304" pitchFamily="18" charset="0"/>
                        </a:rPr>
                        <a:t>46</a:t>
                      </a:r>
                    </a:p>
                  </a:txBody>
                  <a:tcPr marL="9518" marR="9518"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ctr"/>
                      <a:r>
                        <a:rPr lang="en-US" altLang="ko-KR" sz="900" b="0" i="0" u="none" strike="noStrike">
                          <a:solidFill>
                            <a:srgbClr val="000000"/>
                          </a:solidFill>
                          <a:effectLst/>
                          <a:latin typeface="Times New Roman" panose="02020603050405020304" pitchFamily="18" charset="0"/>
                          <a:cs typeface="Times New Roman" panose="02020603050405020304" pitchFamily="18" charset="0"/>
                        </a:rPr>
                        <a:t>4</a:t>
                      </a:r>
                    </a:p>
                  </a:txBody>
                  <a:tcPr marL="9518" marR="9518"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r h="209550">
                <a:tc>
                  <a:txBody>
                    <a:bodyPr/>
                    <a:lstStyle/>
                    <a:p>
                      <a:pPr algn="ctr" fontAlgn="ctr"/>
                      <a:r>
                        <a:rPr lang="en-US" altLang="ko-KR" sz="900" b="0" i="0" u="none" strike="noStrike">
                          <a:solidFill>
                            <a:srgbClr val="000000"/>
                          </a:solidFill>
                          <a:effectLst/>
                          <a:latin typeface="Times New Roman" panose="02020603050405020304" pitchFamily="18" charset="0"/>
                          <a:cs typeface="Times New Roman" panose="02020603050405020304" pitchFamily="18" charset="0"/>
                        </a:rPr>
                        <a:t>47</a:t>
                      </a:r>
                    </a:p>
                  </a:txBody>
                  <a:tcPr marL="9518" marR="9518"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ctr"/>
                      <a:r>
                        <a:rPr lang="en-US" altLang="ko-KR" sz="900" b="0" i="0" u="none" strike="noStrike">
                          <a:solidFill>
                            <a:srgbClr val="000000"/>
                          </a:solidFill>
                          <a:effectLst/>
                          <a:latin typeface="Times New Roman" panose="02020603050405020304" pitchFamily="18" charset="0"/>
                          <a:cs typeface="Times New Roman" panose="02020603050405020304" pitchFamily="18" charset="0"/>
                        </a:rPr>
                        <a:t>3</a:t>
                      </a:r>
                    </a:p>
                  </a:txBody>
                  <a:tcPr marL="9518" marR="9518"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6"/>
                  </a:ext>
                </a:extLst>
              </a:tr>
              <a:tr h="209550">
                <a:tc>
                  <a:txBody>
                    <a:bodyPr/>
                    <a:lstStyle/>
                    <a:p>
                      <a:pPr algn="ctr" fontAlgn="ctr"/>
                      <a:r>
                        <a:rPr lang="en-US" altLang="ko-KR" sz="900" b="0" i="0" u="none" strike="noStrike">
                          <a:solidFill>
                            <a:srgbClr val="000000"/>
                          </a:solidFill>
                          <a:effectLst/>
                          <a:latin typeface="Times New Roman" panose="02020603050405020304" pitchFamily="18" charset="0"/>
                          <a:cs typeface="Times New Roman" panose="02020603050405020304" pitchFamily="18" charset="0"/>
                        </a:rPr>
                        <a:t>48</a:t>
                      </a:r>
                    </a:p>
                  </a:txBody>
                  <a:tcPr marL="9518" marR="9518"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ctr"/>
                      <a:r>
                        <a:rPr lang="en-US" altLang="ko-KR" sz="900" b="0" i="0" u="none" strike="noStrike">
                          <a:solidFill>
                            <a:srgbClr val="000000"/>
                          </a:solidFill>
                          <a:effectLst/>
                          <a:latin typeface="Times New Roman" panose="02020603050405020304" pitchFamily="18" charset="0"/>
                          <a:cs typeface="Times New Roman" panose="02020603050405020304" pitchFamily="18" charset="0"/>
                        </a:rPr>
                        <a:t>1</a:t>
                      </a:r>
                    </a:p>
                  </a:txBody>
                  <a:tcPr marL="9518" marR="9518"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7"/>
                  </a:ext>
                </a:extLst>
              </a:tr>
              <a:tr h="209550">
                <a:tc>
                  <a:txBody>
                    <a:bodyPr/>
                    <a:lstStyle/>
                    <a:p>
                      <a:pPr algn="ctr" fontAlgn="ctr"/>
                      <a:r>
                        <a:rPr lang="en-US" altLang="ko-KR" sz="900" b="0" i="0" u="none" strike="noStrike">
                          <a:solidFill>
                            <a:srgbClr val="000000"/>
                          </a:solidFill>
                          <a:effectLst/>
                          <a:latin typeface="Times New Roman" panose="02020603050405020304" pitchFamily="18" charset="0"/>
                          <a:cs typeface="Times New Roman" panose="02020603050405020304" pitchFamily="18" charset="0"/>
                        </a:rPr>
                        <a:t>49</a:t>
                      </a:r>
                    </a:p>
                  </a:txBody>
                  <a:tcPr marL="9518" marR="9518"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ctr"/>
                      <a:r>
                        <a:rPr lang="en-US" altLang="ko-KR" sz="900" b="0" i="0" u="none" strike="noStrike">
                          <a:solidFill>
                            <a:srgbClr val="000000"/>
                          </a:solidFill>
                          <a:effectLst/>
                          <a:latin typeface="Times New Roman" panose="02020603050405020304" pitchFamily="18" charset="0"/>
                          <a:cs typeface="Times New Roman" panose="02020603050405020304" pitchFamily="18" charset="0"/>
                        </a:rPr>
                        <a:t>4</a:t>
                      </a:r>
                    </a:p>
                  </a:txBody>
                  <a:tcPr marL="9518" marR="9518"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8"/>
                  </a:ext>
                </a:extLst>
              </a:tr>
              <a:tr h="209550">
                <a:tc>
                  <a:txBody>
                    <a:bodyPr/>
                    <a:lstStyle/>
                    <a:p>
                      <a:pPr algn="ctr" fontAlgn="ctr"/>
                      <a:r>
                        <a:rPr lang="en-US" altLang="ko-KR" sz="900" b="0" i="0" u="none" strike="noStrike">
                          <a:solidFill>
                            <a:srgbClr val="000000"/>
                          </a:solidFill>
                          <a:effectLst/>
                          <a:latin typeface="Times New Roman" panose="02020603050405020304" pitchFamily="18" charset="0"/>
                          <a:cs typeface="Times New Roman" panose="02020603050405020304" pitchFamily="18" charset="0"/>
                        </a:rPr>
                        <a:t>50</a:t>
                      </a:r>
                    </a:p>
                  </a:txBody>
                  <a:tcPr marL="9518" marR="9518"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ctr"/>
                      <a:r>
                        <a:rPr lang="en-US" altLang="ko-KR" sz="900" b="0" i="0" u="none" strike="noStrike">
                          <a:solidFill>
                            <a:srgbClr val="000000"/>
                          </a:solidFill>
                          <a:effectLst/>
                          <a:latin typeface="Times New Roman" panose="02020603050405020304" pitchFamily="18" charset="0"/>
                          <a:cs typeface="Times New Roman" panose="02020603050405020304" pitchFamily="18" charset="0"/>
                        </a:rPr>
                        <a:t>3</a:t>
                      </a:r>
                    </a:p>
                  </a:txBody>
                  <a:tcPr marL="9518" marR="9518"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9"/>
                  </a:ext>
                </a:extLst>
              </a:tr>
              <a:tr h="209550">
                <a:tc>
                  <a:txBody>
                    <a:bodyPr/>
                    <a:lstStyle/>
                    <a:p>
                      <a:pPr algn="ctr" fontAlgn="ctr"/>
                      <a:r>
                        <a:rPr lang="en-US" altLang="ko-KR" sz="900" b="0" i="0" u="none" strike="noStrike">
                          <a:solidFill>
                            <a:srgbClr val="000000"/>
                          </a:solidFill>
                          <a:effectLst/>
                          <a:latin typeface="Times New Roman" panose="02020603050405020304" pitchFamily="18" charset="0"/>
                          <a:cs typeface="Times New Roman" panose="02020603050405020304" pitchFamily="18" charset="0"/>
                        </a:rPr>
                        <a:t>51</a:t>
                      </a:r>
                    </a:p>
                  </a:txBody>
                  <a:tcPr marL="9518" marR="9518"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ctr"/>
                      <a:r>
                        <a:rPr lang="en-US" altLang="ko-KR" sz="900" b="0" i="0" u="none" strike="noStrike">
                          <a:solidFill>
                            <a:srgbClr val="000000"/>
                          </a:solidFill>
                          <a:effectLst/>
                          <a:latin typeface="Times New Roman" panose="02020603050405020304" pitchFamily="18" charset="0"/>
                          <a:cs typeface="Times New Roman" panose="02020603050405020304" pitchFamily="18" charset="0"/>
                        </a:rPr>
                        <a:t>1</a:t>
                      </a:r>
                    </a:p>
                  </a:txBody>
                  <a:tcPr marL="9518" marR="9518"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10"/>
                  </a:ext>
                </a:extLst>
              </a:tr>
              <a:tr h="209550">
                <a:tc>
                  <a:txBody>
                    <a:bodyPr/>
                    <a:lstStyle/>
                    <a:p>
                      <a:pPr algn="ctr" fontAlgn="ctr"/>
                      <a:r>
                        <a:rPr lang="en-US" altLang="ko-KR" sz="900" b="0" i="0" u="none" strike="noStrike">
                          <a:solidFill>
                            <a:srgbClr val="000000"/>
                          </a:solidFill>
                          <a:effectLst/>
                          <a:latin typeface="Times New Roman" panose="02020603050405020304" pitchFamily="18" charset="0"/>
                          <a:cs typeface="Times New Roman" panose="02020603050405020304" pitchFamily="18" charset="0"/>
                        </a:rPr>
                        <a:t>52</a:t>
                      </a:r>
                    </a:p>
                  </a:txBody>
                  <a:tcPr marL="9518" marR="9518"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ctr"/>
                      <a:r>
                        <a:rPr lang="en-US" altLang="ko-KR" sz="900" b="0" i="0" u="none" strike="noStrike">
                          <a:solidFill>
                            <a:srgbClr val="000000"/>
                          </a:solidFill>
                          <a:effectLst/>
                          <a:latin typeface="Times New Roman" panose="02020603050405020304" pitchFamily="18" charset="0"/>
                          <a:cs typeface="Times New Roman" panose="02020603050405020304" pitchFamily="18" charset="0"/>
                        </a:rPr>
                        <a:t>1</a:t>
                      </a:r>
                    </a:p>
                  </a:txBody>
                  <a:tcPr marL="9518" marR="9518"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11"/>
                  </a:ext>
                </a:extLst>
              </a:tr>
              <a:tr h="209550">
                <a:tc>
                  <a:txBody>
                    <a:bodyPr/>
                    <a:lstStyle/>
                    <a:p>
                      <a:pPr algn="ctr" fontAlgn="ctr"/>
                      <a:r>
                        <a:rPr lang="en-US" altLang="ko-KR" sz="900" b="0" i="0" u="none" strike="noStrike">
                          <a:solidFill>
                            <a:srgbClr val="000000"/>
                          </a:solidFill>
                          <a:effectLst/>
                          <a:latin typeface="Times New Roman" panose="02020603050405020304" pitchFamily="18" charset="0"/>
                          <a:cs typeface="Times New Roman" panose="02020603050405020304" pitchFamily="18" charset="0"/>
                        </a:rPr>
                        <a:t>53</a:t>
                      </a:r>
                    </a:p>
                  </a:txBody>
                  <a:tcPr marL="9518" marR="9518"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ctr"/>
                      <a:r>
                        <a:rPr lang="en-US" altLang="ko-KR" sz="900" b="0" i="0" u="none" strike="noStrike">
                          <a:solidFill>
                            <a:srgbClr val="000000"/>
                          </a:solidFill>
                          <a:effectLst/>
                          <a:latin typeface="Times New Roman" panose="02020603050405020304" pitchFamily="18" charset="0"/>
                          <a:cs typeface="Times New Roman" panose="02020603050405020304" pitchFamily="18" charset="0"/>
                        </a:rPr>
                        <a:t>2</a:t>
                      </a:r>
                    </a:p>
                  </a:txBody>
                  <a:tcPr marL="9518" marR="9518"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12"/>
                  </a:ext>
                </a:extLst>
              </a:tr>
              <a:tr h="209550">
                <a:tc>
                  <a:txBody>
                    <a:bodyPr/>
                    <a:lstStyle/>
                    <a:p>
                      <a:pPr algn="ctr" fontAlgn="ctr"/>
                      <a:r>
                        <a:rPr lang="en-US" altLang="ko-KR" sz="900" b="0" i="0" u="none" strike="noStrike">
                          <a:solidFill>
                            <a:srgbClr val="000000"/>
                          </a:solidFill>
                          <a:effectLst/>
                          <a:latin typeface="Times New Roman" panose="02020603050405020304" pitchFamily="18" charset="0"/>
                          <a:cs typeface="Times New Roman" panose="02020603050405020304" pitchFamily="18" charset="0"/>
                        </a:rPr>
                        <a:t>54</a:t>
                      </a:r>
                    </a:p>
                  </a:txBody>
                  <a:tcPr marL="9518" marR="9518"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ctr"/>
                      <a:r>
                        <a:rPr lang="en-US" altLang="ko-KR" sz="900" b="0" i="0" u="none" strike="noStrike">
                          <a:solidFill>
                            <a:srgbClr val="000000"/>
                          </a:solidFill>
                          <a:effectLst/>
                          <a:latin typeface="Times New Roman" panose="02020603050405020304" pitchFamily="18" charset="0"/>
                          <a:cs typeface="Times New Roman" panose="02020603050405020304" pitchFamily="18" charset="0"/>
                        </a:rPr>
                        <a:t>4</a:t>
                      </a:r>
                    </a:p>
                  </a:txBody>
                  <a:tcPr marL="9518" marR="9518"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13"/>
                  </a:ext>
                </a:extLst>
              </a:tr>
              <a:tr h="209550">
                <a:tc>
                  <a:txBody>
                    <a:bodyPr/>
                    <a:lstStyle/>
                    <a:p>
                      <a:pPr algn="ctr" fontAlgn="ctr"/>
                      <a:r>
                        <a:rPr lang="en-US" altLang="ko-KR" sz="900" b="0" i="0" u="none" strike="noStrike">
                          <a:solidFill>
                            <a:srgbClr val="000000"/>
                          </a:solidFill>
                          <a:effectLst/>
                          <a:latin typeface="Times New Roman" panose="02020603050405020304" pitchFamily="18" charset="0"/>
                          <a:cs typeface="Times New Roman" panose="02020603050405020304" pitchFamily="18" charset="0"/>
                        </a:rPr>
                        <a:t>55</a:t>
                      </a:r>
                    </a:p>
                  </a:txBody>
                  <a:tcPr marL="9518" marR="9518"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ctr"/>
                      <a:r>
                        <a:rPr lang="en-US" altLang="ko-KR" sz="900" b="0" i="0" u="none" strike="noStrike">
                          <a:solidFill>
                            <a:srgbClr val="000000"/>
                          </a:solidFill>
                          <a:effectLst/>
                          <a:latin typeface="Times New Roman" panose="02020603050405020304" pitchFamily="18" charset="0"/>
                          <a:cs typeface="Times New Roman" panose="02020603050405020304" pitchFamily="18" charset="0"/>
                        </a:rPr>
                        <a:t>3</a:t>
                      </a:r>
                    </a:p>
                  </a:txBody>
                  <a:tcPr marL="9518" marR="9518"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14"/>
                  </a:ext>
                </a:extLst>
              </a:tr>
              <a:tr h="209550">
                <a:tc>
                  <a:txBody>
                    <a:bodyPr/>
                    <a:lstStyle/>
                    <a:p>
                      <a:pPr algn="ctr" fontAlgn="ctr"/>
                      <a:r>
                        <a:rPr lang="en-US" altLang="ko-KR" sz="900" b="0" i="0" u="none" strike="noStrike">
                          <a:solidFill>
                            <a:srgbClr val="000000"/>
                          </a:solidFill>
                          <a:effectLst/>
                          <a:latin typeface="Times New Roman" panose="02020603050405020304" pitchFamily="18" charset="0"/>
                          <a:cs typeface="Times New Roman" panose="02020603050405020304" pitchFamily="18" charset="0"/>
                        </a:rPr>
                        <a:t>56</a:t>
                      </a:r>
                    </a:p>
                  </a:txBody>
                  <a:tcPr marL="9518" marR="9518"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ctr"/>
                      <a:r>
                        <a:rPr lang="en-US" altLang="ko-KR" sz="900" b="0" i="0" u="none" strike="noStrike">
                          <a:solidFill>
                            <a:srgbClr val="000000"/>
                          </a:solidFill>
                          <a:effectLst/>
                          <a:latin typeface="Times New Roman" panose="02020603050405020304" pitchFamily="18" charset="0"/>
                          <a:cs typeface="Times New Roman" panose="02020603050405020304" pitchFamily="18" charset="0"/>
                        </a:rPr>
                        <a:t>4</a:t>
                      </a:r>
                    </a:p>
                  </a:txBody>
                  <a:tcPr marL="9518" marR="9518"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15"/>
                  </a:ext>
                </a:extLst>
              </a:tr>
              <a:tr h="209550">
                <a:tc>
                  <a:txBody>
                    <a:bodyPr/>
                    <a:lstStyle/>
                    <a:p>
                      <a:pPr algn="ctr" fontAlgn="ctr"/>
                      <a:r>
                        <a:rPr lang="en-US" altLang="ko-KR" sz="900" b="0" i="0" u="none" strike="noStrike">
                          <a:solidFill>
                            <a:srgbClr val="000000"/>
                          </a:solidFill>
                          <a:effectLst/>
                          <a:latin typeface="Times New Roman" panose="02020603050405020304" pitchFamily="18" charset="0"/>
                          <a:cs typeface="Times New Roman" panose="02020603050405020304" pitchFamily="18" charset="0"/>
                        </a:rPr>
                        <a:t>57</a:t>
                      </a:r>
                    </a:p>
                  </a:txBody>
                  <a:tcPr marL="9518" marR="9518"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ctr"/>
                      <a:r>
                        <a:rPr lang="en-US" altLang="ko-KR" sz="900" b="0" i="0" u="none" strike="noStrike">
                          <a:solidFill>
                            <a:srgbClr val="000000"/>
                          </a:solidFill>
                          <a:effectLst/>
                          <a:latin typeface="Times New Roman" panose="02020603050405020304" pitchFamily="18" charset="0"/>
                          <a:cs typeface="Times New Roman" panose="02020603050405020304" pitchFamily="18" charset="0"/>
                        </a:rPr>
                        <a:t>1</a:t>
                      </a:r>
                    </a:p>
                  </a:txBody>
                  <a:tcPr marL="9518" marR="9518"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16"/>
                  </a:ext>
                </a:extLst>
              </a:tr>
              <a:tr h="209550">
                <a:tc>
                  <a:txBody>
                    <a:bodyPr/>
                    <a:lstStyle/>
                    <a:p>
                      <a:pPr algn="ctr" fontAlgn="ctr"/>
                      <a:r>
                        <a:rPr lang="en-US" altLang="ko-KR" sz="900" b="0" i="0" u="none" strike="noStrike">
                          <a:solidFill>
                            <a:srgbClr val="000000"/>
                          </a:solidFill>
                          <a:effectLst/>
                          <a:latin typeface="Times New Roman" panose="02020603050405020304" pitchFamily="18" charset="0"/>
                          <a:cs typeface="Times New Roman" panose="02020603050405020304" pitchFamily="18" charset="0"/>
                        </a:rPr>
                        <a:t>58</a:t>
                      </a:r>
                    </a:p>
                  </a:txBody>
                  <a:tcPr marL="9518" marR="9518"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ctr"/>
                      <a:r>
                        <a:rPr lang="en-US" altLang="ko-KR" sz="900" b="0" i="0" u="none" strike="noStrike">
                          <a:solidFill>
                            <a:srgbClr val="000000"/>
                          </a:solidFill>
                          <a:effectLst/>
                          <a:latin typeface="Times New Roman" panose="02020603050405020304" pitchFamily="18" charset="0"/>
                          <a:cs typeface="Times New Roman" panose="02020603050405020304" pitchFamily="18" charset="0"/>
                        </a:rPr>
                        <a:t>3</a:t>
                      </a:r>
                    </a:p>
                  </a:txBody>
                  <a:tcPr marL="9518" marR="9518"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17"/>
                  </a:ext>
                </a:extLst>
              </a:tr>
              <a:tr h="209550">
                <a:tc>
                  <a:txBody>
                    <a:bodyPr/>
                    <a:lstStyle/>
                    <a:p>
                      <a:pPr algn="ctr" fontAlgn="ctr"/>
                      <a:r>
                        <a:rPr lang="en-US" altLang="ko-KR" sz="900" b="0" i="0" u="none" strike="noStrike">
                          <a:solidFill>
                            <a:srgbClr val="000000"/>
                          </a:solidFill>
                          <a:effectLst/>
                          <a:latin typeface="Times New Roman" panose="02020603050405020304" pitchFamily="18" charset="0"/>
                          <a:cs typeface="Times New Roman" panose="02020603050405020304" pitchFamily="18" charset="0"/>
                        </a:rPr>
                        <a:t>59</a:t>
                      </a:r>
                    </a:p>
                  </a:txBody>
                  <a:tcPr marL="9518" marR="9518"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ctr"/>
                      <a:r>
                        <a:rPr lang="en-US" altLang="ko-KR" sz="900" b="0" i="0" u="none" strike="noStrike">
                          <a:solidFill>
                            <a:srgbClr val="000000"/>
                          </a:solidFill>
                          <a:effectLst/>
                          <a:latin typeface="Times New Roman" panose="02020603050405020304" pitchFamily="18" charset="0"/>
                          <a:cs typeface="Times New Roman" panose="02020603050405020304" pitchFamily="18" charset="0"/>
                        </a:rPr>
                        <a:t>3</a:t>
                      </a:r>
                    </a:p>
                  </a:txBody>
                  <a:tcPr marL="9518" marR="9518"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18"/>
                  </a:ext>
                </a:extLst>
              </a:tr>
              <a:tr h="209550">
                <a:tc>
                  <a:txBody>
                    <a:bodyPr/>
                    <a:lstStyle/>
                    <a:p>
                      <a:pPr algn="ctr" fontAlgn="ctr"/>
                      <a:r>
                        <a:rPr lang="en-US" altLang="ko-KR" sz="900" b="0" i="0" u="none" strike="noStrike">
                          <a:solidFill>
                            <a:srgbClr val="000000"/>
                          </a:solidFill>
                          <a:effectLst/>
                          <a:latin typeface="Times New Roman" panose="02020603050405020304" pitchFamily="18" charset="0"/>
                          <a:cs typeface="Times New Roman" panose="02020603050405020304" pitchFamily="18" charset="0"/>
                        </a:rPr>
                        <a:t>60</a:t>
                      </a:r>
                    </a:p>
                  </a:txBody>
                  <a:tcPr marL="9518" marR="9518"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ctr"/>
                      <a:r>
                        <a:rPr lang="en-US" altLang="ko-KR" sz="900" b="0" i="0" u="none" strike="noStrike">
                          <a:solidFill>
                            <a:srgbClr val="000000"/>
                          </a:solidFill>
                          <a:effectLst/>
                          <a:latin typeface="Times New Roman" panose="02020603050405020304" pitchFamily="18" charset="0"/>
                          <a:cs typeface="Times New Roman" panose="02020603050405020304" pitchFamily="18" charset="0"/>
                        </a:rPr>
                        <a:t>2</a:t>
                      </a:r>
                    </a:p>
                  </a:txBody>
                  <a:tcPr marL="9518" marR="9518"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19"/>
                  </a:ext>
                </a:extLst>
              </a:tr>
            </a:tbl>
          </a:graphicData>
        </a:graphic>
      </p:graphicFrame>
      <p:graphicFrame>
        <p:nvGraphicFramePr>
          <p:cNvPr id="8" name="Table 7"/>
          <p:cNvGraphicFramePr>
            <a:graphicFrameLocks noGrp="1"/>
          </p:cNvGraphicFramePr>
          <p:nvPr/>
        </p:nvGraphicFramePr>
        <p:xfrm>
          <a:off x="5214938" y="1241425"/>
          <a:ext cx="1166812" cy="4210050"/>
        </p:xfrm>
        <a:graphic>
          <a:graphicData uri="http://schemas.openxmlformats.org/drawingml/2006/table">
            <a:tbl>
              <a:tblPr/>
              <a:tblGrid>
                <a:gridCol w="373911">
                  <a:extLst>
                    <a:ext uri="{9D8B030D-6E8A-4147-A177-3AD203B41FA5}">
                      <a16:colId xmlns:a16="http://schemas.microsoft.com/office/drawing/2014/main" val="20000"/>
                    </a:ext>
                  </a:extLst>
                </a:gridCol>
                <a:gridCol w="792901">
                  <a:extLst>
                    <a:ext uri="{9D8B030D-6E8A-4147-A177-3AD203B41FA5}">
                      <a16:colId xmlns:a16="http://schemas.microsoft.com/office/drawing/2014/main" val="20001"/>
                    </a:ext>
                  </a:extLst>
                </a:gridCol>
              </a:tblGrid>
              <a:tr h="219075">
                <a:tc>
                  <a:txBody>
                    <a:bodyPr/>
                    <a:lstStyle/>
                    <a:p>
                      <a:pPr algn="ctr" fontAlgn="ctr"/>
                      <a:r>
                        <a:rPr lang="en-US" altLang="ko-KR" sz="900" b="0" i="0" u="none" strike="noStrike">
                          <a:solidFill>
                            <a:srgbClr val="000000"/>
                          </a:solidFill>
                          <a:effectLst/>
                          <a:latin typeface="Times New Roman" panose="02020603050405020304" pitchFamily="18" charset="0"/>
                          <a:cs typeface="Times New Roman" panose="02020603050405020304" pitchFamily="18" charset="0"/>
                        </a:rPr>
                        <a:t>61</a:t>
                      </a:r>
                    </a:p>
                  </a:txBody>
                  <a:tcPr marL="9535" marR="953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r>
                        <a:rPr lang="en-US" altLang="ko-KR" sz="900" b="0" i="0" u="none" strike="noStrike">
                          <a:solidFill>
                            <a:srgbClr val="000000"/>
                          </a:solidFill>
                          <a:effectLst/>
                          <a:latin typeface="Times New Roman" panose="02020603050405020304" pitchFamily="18" charset="0"/>
                          <a:cs typeface="Times New Roman" panose="02020603050405020304" pitchFamily="18" charset="0"/>
                        </a:rPr>
                        <a:t>3</a:t>
                      </a:r>
                    </a:p>
                  </a:txBody>
                  <a:tcPr marL="9535" marR="953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219075">
                <a:tc>
                  <a:txBody>
                    <a:bodyPr/>
                    <a:lstStyle/>
                    <a:p>
                      <a:pPr algn="ctr" fontAlgn="ctr"/>
                      <a:r>
                        <a:rPr lang="en-US" altLang="ko-KR" sz="900" b="0" i="0" u="none" strike="noStrike">
                          <a:solidFill>
                            <a:srgbClr val="000000"/>
                          </a:solidFill>
                          <a:effectLst/>
                          <a:latin typeface="Times New Roman" panose="02020603050405020304" pitchFamily="18" charset="0"/>
                          <a:cs typeface="Times New Roman" panose="02020603050405020304" pitchFamily="18" charset="0"/>
                        </a:rPr>
                        <a:t>62</a:t>
                      </a:r>
                    </a:p>
                  </a:txBody>
                  <a:tcPr marL="9535" marR="953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r>
                        <a:rPr lang="en-US" altLang="ko-KR" sz="900" b="0" i="0" u="none" strike="noStrike">
                          <a:solidFill>
                            <a:srgbClr val="000000"/>
                          </a:solidFill>
                          <a:effectLst/>
                          <a:latin typeface="Times New Roman" panose="02020603050405020304" pitchFamily="18" charset="0"/>
                          <a:cs typeface="Times New Roman" panose="02020603050405020304" pitchFamily="18" charset="0"/>
                        </a:rPr>
                        <a:t>1</a:t>
                      </a:r>
                    </a:p>
                  </a:txBody>
                  <a:tcPr marL="9535" marR="953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209550">
                <a:tc>
                  <a:txBody>
                    <a:bodyPr/>
                    <a:lstStyle/>
                    <a:p>
                      <a:pPr algn="ctr" fontAlgn="ctr"/>
                      <a:r>
                        <a:rPr lang="en-US" altLang="ko-KR" sz="900" b="0" i="0" u="none" strike="noStrike">
                          <a:solidFill>
                            <a:srgbClr val="000000"/>
                          </a:solidFill>
                          <a:effectLst/>
                          <a:latin typeface="Times New Roman" panose="02020603050405020304" pitchFamily="18" charset="0"/>
                          <a:cs typeface="Times New Roman" panose="02020603050405020304" pitchFamily="18" charset="0"/>
                        </a:rPr>
                        <a:t>63</a:t>
                      </a:r>
                    </a:p>
                  </a:txBody>
                  <a:tcPr marL="9535" marR="953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r>
                        <a:rPr lang="en-US" altLang="ko-KR" sz="900" b="0" i="0" u="none" strike="noStrike">
                          <a:solidFill>
                            <a:srgbClr val="000000"/>
                          </a:solidFill>
                          <a:effectLst/>
                          <a:latin typeface="Times New Roman" panose="02020603050405020304" pitchFamily="18" charset="0"/>
                          <a:cs typeface="Times New Roman" panose="02020603050405020304" pitchFamily="18" charset="0"/>
                        </a:rPr>
                        <a:t>1</a:t>
                      </a:r>
                    </a:p>
                  </a:txBody>
                  <a:tcPr marL="9535" marR="953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209550">
                <a:tc>
                  <a:txBody>
                    <a:bodyPr/>
                    <a:lstStyle/>
                    <a:p>
                      <a:pPr algn="ctr" fontAlgn="ctr"/>
                      <a:r>
                        <a:rPr lang="en-US" altLang="ko-KR" sz="900" b="0" i="0" u="none" strike="noStrike">
                          <a:solidFill>
                            <a:srgbClr val="000000"/>
                          </a:solidFill>
                          <a:effectLst/>
                          <a:latin typeface="Times New Roman" panose="02020603050405020304" pitchFamily="18" charset="0"/>
                          <a:cs typeface="Times New Roman" panose="02020603050405020304" pitchFamily="18" charset="0"/>
                        </a:rPr>
                        <a:t>64</a:t>
                      </a:r>
                    </a:p>
                  </a:txBody>
                  <a:tcPr marL="9535" marR="953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r>
                        <a:rPr lang="en-US" altLang="ko-KR" sz="900" b="0" i="0" u="none" strike="noStrike">
                          <a:solidFill>
                            <a:srgbClr val="000000"/>
                          </a:solidFill>
                          <a:effectLst/>
                          <a:latin typeface="Times New Roman" panose="02020603050405020304" pitchFamily="18" charset="0"/>
                          <a:cs typeface="Times New Roman" panose="02020603050405020304" pitchFamily="18" charset="0"/>
                        </a:rPr>
                        <a:t>3</a:t>
                      </a:r>
                    </a:p>
                  </a:txBody>
                  <a:tcPr marL="9535" marR="953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209550">
                <a:tc>
                  <a:txBody>
                    <a:bodyPr/>
                    <a:lstStyle/>
                    <a:p>
                      <a:pPr algn="ctr" fontAlgn="ctr"/>
                      <a:r>
                        <a:rPr lang="en-US" altLang="ko-KR" sz="900" b="0" i="0" u="none" strike="noStrike">
                          <a:solidFill>
                            <a:srgbClr val="000000"/>
                          </a:solidFill>
                          <a:effectLst/>
                          <a:latin typeface="Times New Roman" panose="02020603050405020304" pitchFamily="18" charset="0"/>
                          <a:cs typeface="Times New Roman" panose="02020603050405020304" pitchFamily="18" charset="0"/>
                        </a:rPr>
                        <a:t>65</a:t>
                      </a:r>
                    </a:p>
                  </a:txBody>
                  <a:tcPr marL="9535" marR="953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r>
                        <a:rPr lang="en-US" altLang="ko-KR" sz="900" b="0" i="0" u="none" strike="noStrike">
                          <a:solidFill>
                            <a:srgbClr val="000000"/>
                          </a:solidFill>
                          <a:effectLst/>
                          <a:latin typeface="Times New Roman" panose="02020603050405020304" pitchFamily="18" charset="0"/>
                          <a:cs typeface="Times New Roman" panose="02020603050405020304" pitchFamily="18" charset="0"/>
                        </a:rPr>
                        <a:t>1</a:t>
                      </a:r>
                    </a:p>
                  </a:txBody>
                  <a:tcPr marL="9535" marR="953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209550">
                <a:tc>
                  <a:txBody>
                    <a:bodyPr/>
                    <a:lstStyle/>
                    <a:p>
                      <a:pPr algn="ctr" fontAlgn="ctr"/>
                      <a:r>
                        <a:rPr lang="en-US" altLang="ko-KR" sz="900" b="0" i="0" u="none" strike="noStrike">
                          <a:solidFill>
                            <a:srgbClr val="000000"/>
                          </a:solidFill>
                          <a:effectLst/>
                          <a:latin typeface="Times New Roman" panose="02020603050405020304" pitchFamily="18" charset="0"/>
                          <a:cs typeface="Times New Roman" panose="02020603050405020304" pitchFamily="18" charset="0"/>
                        </a:rPr>
                        <a:t>66</a:t>
                      </a:r>
                    </a:p>
                  </a:txBody>
                  <a:tcPr marL="9535" marR="953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r>
                        <a:rPr lang="en-US" altLang="ko-KR" sz="900" b="0" i="0" u="none" strike="noStrike">
                          <a:solidFill>
                            <a:srgbClr val="000000"/>
                          </a:solidFill>
                          <a:effectLst/>
                          <a:latin typeface="Times New Roman" panose="02020603050405020304" pitchFamily="18" charset="0"/>
                          <a:cs typeface="Times New Roman" panose="02020603050405020304" pitchFamily="18" charset="0"/>
                        </a:rPr>
                        <a:t>4</a:t>
                      </a:r>
                    </a:p>
                  </a:txBody>
                  <a:tcPr marL="9535" marR="953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r h="209550">
                <a:tc>
                  <a:txBody>
                    <a:bodyPr/>
                    <a:lstStyle/>
                    <a:p>
                      <a:pPr algn="ctr" fontAlgn="ctr"/>
                      <a:r>
                        <a:rPr lang="en-US" altLang="ko-KR" sz="900" b="0" i="0" u="none" strike="noStrike">
                          <a:solidFill>
                            <a:srgbClr val="000000"/>
                          </a:solidFill>
                          <a:effectLst/>
                          <a:latin typeface="Times New Roman" panose="02020603050405020304" pitchFamily="18" charset="0"/>
                          <a:cs typeface="Times New Roman" panose="02020603050405020304" pitchFamily="18" charset="0"/>
                        </a:rPr>
                        <a:t>67</a:t>
                      </a:r>
                    </a:p>
                  </a:txBody>
                  <a:tcPr marL="9535" marR="953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r>
                        <a:rPr lang="en-US" altLang="ko-KR" sz="900" b="0" i="0" u="none" strike="noStrike">
                          <a:solidFill>
                            <a:srgbClr val="000000"/>
                          </a:solidFill>
                          <a:effectLst/>
                          <a:latin typeface="Times New Roman" panose="02020603050405020304" pitchFamily="18" charset="0"/>
                          <a:cs typeface="Times New Roman" panose="02020603050405020304" pitchFamily="18" charset="0"/>
                        </a:rPr>
                        <a:t>4</a:t>
                      </a:r>
                    </a:p>
                  </a:txBody>
                  <a:tcPr marL="9535" marR="953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6"/>
                  </a:ext>
                </a:extLst>
              </a:tr>
              <a:tr h="209550">
                <a:tc>
                  <a:txBody>
                    <a:bodyPr/>
                    <a:lstStyle/>
                    <a:p>
                      <a:pPr algn="ctr" fontAlgn="ctr"/>
                      <a:r>
                        <a:rPr lang="en-US" altLang="ko-KR" sz="900" b="0" i="0" u="none" strike="noStrike">
                          <a:solidFill>
                            <a:srgbClr val="000000"/>
                          </a:solidFill>
                          <a:effectLst/>
                          <a:latin typeface="Times New Roman" panose="02020603050405020304" pitchFamily="18" charset="0"/>
                          <a:cs typeface="Times New Roman" panose="02020603050405020304" pitchFamily="18" charset="0"/>
                        </a:rPr>
                        <a:t>68</a:t>
                      </a:r>
                    </a:p>
                  </a:txBody>
                  <a:tcPr marL="9535" marR="953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r>
                        <a:rPr lang="en-US" altLang="ko-KR" sz="900" b="0" i="0" u="none" strike="noStrike">
                          <a:solidFill>
                            <a:srgbClr val="000000"/>
                          </a:solidFill>
                          <a:effectLst/>
                          <a:latin typeface="Times New Roman" panose="02020603050405020304" pitchFamily="18" charset="0"/>
                          <a:cs typeface="Times New Roman" panose="02020603050405020304" pitchFamily="18" charset="0"/>
                        </a:rPr>
                        <a:t>3</a:t>
                      </a:r>
                    </a:p>
                  </a:txBody>
                  <a:tcPr marL="9535" marR="953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7"/>
                  </a:ext>
                </a:extLst>
              </a:tr>
              <a:tr h="209550">
                <a:tc>
                  <a:txBody>
                    <a:bodyPr/>
                    <a:lstStyle/>
                    <a:p>
                      <a:pPr algn="ctr" fontAlgn="ctr"/>
                      <a:r>
                        <a:rPr lang="en-US" altLang="ko-KR" sz="900" b="0" i="0" u="none" strike="noStrike">
                          <a:solidFill>
                            <a:srgbClr val="000000"/>
                          </a:solidFill>
                          <a:effectLst/>
                          <a:latin typeface="Times New Roman" panose="02020603050405020304" pitchFamily="18" charset="0"/>
                          <a:cs typeface="Times New Roman" panose="02020603050405020304" pitchFamily="18" charset="0"/>
                        </a:rPr>
                        <a:t>69</a:t>
                      </a:r>
                    </a:p>
                  </a:txBody>
                  <a:tcPr marL="9535" marR="953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r>
                        <a:rPr lang="en-US" altLang="ko-KR" sz="900" b="0" i="0" u="none" strike="noStrike">
                          <a:solidFill>
                            <a:srgbClr val="000000"/>
                          </a:solidFill>
                          <a:effectLst/>
                          <a:latin typeface="Times New Roman" panose="02020603050405020304" pitchFamily="18" charset="0"/>
                          <a:cs typeface="Times New Roman" panose="02020603050405020304" pitchFamily="18" charset="0"/>
                        </a:rPr>
                        <a:t>1</a:t>
                      </a:r>
                    </a:p>
                  </a:txBody>
                  <a:tcPr marL="9535" marR="953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8"/>
                  </a:ext>
                </a:extLst>
              </a:tr>
              <a:tr h="209550">
                <a:tc>
                  <a:txBody>
                    <a:bodyPr/>
                    <a:lstStyle/>
                    <a:p>
                      <a:pPr algn="ctr" fontAlgn="ctr"/>
                      <a:r>
                        <a:rPr lang="en-US" altLang="ko-KR" sz="900" b="0" i="0" u="none" strike="noStrike">
                          <a:solidFill>
                            <a:srgbClr val="000000"/>
                          </a:solidFill>
                          <a:effectLst/>
                          <a:latin typeface="Times New Roman" panose="02020603050405020304" pitchFamily="18" charset="0"/>
                          <a:cs typeface="Times New Roman" panose="02020603050405020304" pitchFamily="18" charset="0"/>
                        </a:rPr>
                        <a:t>70</a:t>
                      </a:r>
                    </a:p>
                  </a:txBody>
                  <a:tcPr marL="9535" marR="953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r>
                        <a:rPr lang="en-US" altLang="ko-KR" sz="900" b="0" i="0" u="none" strike="noStrike">
                          <a:solidFill>
                            <a:srgbClr val="000000"/>
                          </a:solidFill>
                          <a:effectLst/>
                          <a:latin typeface="Times New Roman" panose="02020603050405020304" pitchFamily="18" charset="0"/>
                          <a:cs typeface="Times New Roman" panose="02020603050405020304" pitchFamily="18" charset="0"/>
                        </a:rPr>
                        <a:t>4</a:t>
                      </a:r>
                    </a:p>
                  </a:txBody>
                  <a:tcPr marL="9535" marR="953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9"/>
                  </a:ext>
                </a:extLst>
              </a:tr>
              <a:tr h="209550">
                <a:tc>
                  <a:txBody>
                    <a:bodyPr/>
                    <a:lstStyle/>
                    <a:p>
                      <a:pPr algn="ctr" fontAlgn="ctr"/>
                      <a:r>
                        <a:rPr lang="en-US" altLang="ko-KR" sz="900" b="0" i="0" u="none" strike="noStrike">
                          <a:solidFill>
                            <a:srgbClr val="000000"/>
                          </a:solidFill>
                          <a:effectLst/>
                          <a:latin typeface="Times New Roman" panose="02020603050405020304" pitchFamily="18" charset="0"/>
                          <a:cs typeface="Times New Roman" panose="02020603050405020304" pitchFamily="18" charset="0"/>
                        </a:rPr>
                        <a:t>71</a:t>
                      </a:r>
                    </a:p>
                  </a:txBody>
                  <a:tcPr marL="9535" marR="953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r>
                        <a:rPr lang="en-US" altLang="ko-KR" sz="900" b="0" i="0" u="none" strike="noStrike">
                          <a:solidFill>
                            <a:srgbClr val="000000"/>
                          </a:solidFill>
                          <a:effectLst/>
                          <a:latin typeface="Times New Roman" panose="02020603050405020304" pitchFamily="18" charset="0"/>
                          <a:cs typeface="Times New Roman" panose="02020603050405020304" pitchFamily="18" charset="0"/>
                        </a:rPr>
                        <a:t>4</a:t>
                      </a:r>
                    </a:p>
                  </a:txBody>
                  <a:tcPr marL="9535" marR="953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10"/>
                  </a:ext>
                </a:extLst>
              </a:tr>
              <a:tr h="209550">
                <a:tc>
                  <a:txBody>
                    <a:bodyPr/>
                    <a:lstStyle/>
                    <a:p>
                      <a:pPr algn="ctr" fontAlgn="ctr"/>
                      <a:r>
                        <a:rPr lang="en-US" altLang="ko-KR" sz="900" b="0" i="0" u="none" strike="noStrike">
                          <a:solidFill>
                            <a:srgbClr val="000000"/>
                          </a:solidFill>
                          <a:effectLst/>
                          <a:latin typeface="Times New Roman" panose="02020603050405020304" pitchFamily="18" charset="0"/>
                          <a:cs typeface="Times New Roman" panose="02020603050405020304" pitchFamily="18" charset="0"/>
                        </a:rPr>
                        <a:t>72</a:t>
                      </a:r>
                    </a:p>
                  </a:txBody>
                  <a:tcPr marL="9535" marR="953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r>
                        <a:rPr lang="en-US" altLang="ko-KR" sz="900" b="0" i="0" u="none" strike="noStrike">
                          <a:solidFill>
                            <a:srgbClr val="000000"/>
                          </a:solidFill>
                          <a:effectLst/>
                          <a:latin typeface="Times New Roman" panose="02020603050405020304" pitchFamily="18" charset="0"/>
                          <a:cs typeface="Times New Roman" panose="02020603050405020304" pitchFamily="18" charset="0"/>
                        </a:rPr>
                        <a:t>2</a:t>
                      </a:r>
                    </a:p>
                  </a:txBody>
                  <a:tcPr marL="9535" marR="953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11"/>
                  </a:ext>
                </a:extLst>
              </a:tr>
              <a:tr h="209550">
                <a:tc>
                  <a:txBody>
                    <a:bodyPr/>
                    <a:lstStyle/>
                    <a:p>
                      <a:pPr algn="ctr" fontAlgn="ctr"/>
                      <a:r>
                        <a:rPr lang="en-US" altLang="ko-KR" sz="900" b="0" i="0" u="none" strike="noStrike">
                          <a:solidFill>
                            <a:srgbClr val="000000"/>
                          </a:solidFill>
                          <a:effectLst/>
                          <a:latin typeface="Times New Roman" panose="02020603050405020304" pitchFamily="18" charset="0"/>
                          <a:cs typeface="Times New Roman" panose="02020603050405020304" pitchFamily="18" charset="0"/>
                        </a:rPr>
                        <a:t>73</a:t>
                      </a:r>
                    </a:p>
                  </a:txBody>
                  <a:tcPr marL="9535" marR="953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r>
                        <a:rPr lang="en-US" altLang="ko-KR" sz="900" b="0" i="0" u="none" strike="noStrike">
                          <a:solidFill>
                            <a:srgbClr val="000000"/>
                          </a:solidFill>
                          <a:effectLst/>
                          <a:latin typeface="Times New Roman" panose="02020603050405020304" pitchFamily="18" charset="0"/>
                          <a:cs typeface="Times New Roman" panose="02020603050405020304" pitchFamily="18" charset="0"/>
                        </a:rPr>
                        <a:t>3</a:t>
                      </a:r>
                    </a:p>
                  </a:txBody>
                  <a:tcPr marL="9535" marR="953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12"/>
                  </a:ext>
                </a:extLst>
              </a:tr>
              <a:tr h="209550">
                <a:tc>
                  <a:txBody>
                    <a:bodyPr/>
                    <a:lstStyle/>
                    <a:p>
                      <a:pPr algn="ctr" fontAlgn="ctr"/>
                      <a:r>
                        <a:rPr lang="en-US" altLang="ko-KR" sz="900" b="0" i="0" u="none" strike="noStrike">
                          <a:solidFill>
                            <a:srgbClr val="000000"/>
                          </a:solidFill>
                          <a:effectLst/>
                          <a:latin typeface="Times New Roman" panose="02020603050405020304" pitchFamily="18" charset="0"/>
                          <a:cs typeface="Times New Roman" panose="02020603050405020304" pitchFamily="18" charset="0"/>
                        </a:rPr>
                        <a:t>74</a:t>
                      </a:r>
                    </a:p>
                  </a:txBody>
                  <a:tcPr marL="9535" marR="953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r>
                        <a:rPr lang="en-US" altLang="ko-KR" sz="900" b="0" i="0" u="none" strike="noStrike">
                          <a:solidFill>
                            <a:srgbClr val="000000"/>
                          </a:solidFill>
                          <a:effectLst/>
                          <a:latin typeface="Times New Roman" panose="02020603050405020304" pitchFamily="18" charset="0"/>
                          <a:cs typeface="Times New Roman" panose="02020603050405020304" pitchFamily="18" charset="0"/>
                        </a:rPr>
                        <a:t>1</a:t>
                      </a:r>
                    </a:p>
                  </a:txBody>
                  <a:tcPr marL="9535" marR="953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13"/>
                  </a:ext>
                </a:extLst>
              </a:tr>
              <a:tr h="209550">
                <a:tc>
                  <a:txBody>
                    <a:bodyPr/>
                    <a:lstStyle/>
                    <a:p>
                      <a:pPr algn="ctr" fontAlgn="ctr"/>
                      <a:r>
                        <a:rPr lang="en-US" altLang="ko-KR" sz="900" b="0" i="0" u="none" strike="noStrike">
                          <a:solidFill>
                            <a:srgbClr val="000000"/>
                          </a:solidFill>
                          <a:effectLst/>
                          <a:latin typeface="Times New Roman" panose="02020603050405020304" pitchFamily="18" charset="0"/>
                          <a:cs typeface="Times New Roman" panose="02020603050405020304" pitchFamily="18" charset="0"/>
                        </a:rPr>
                        <a:t>75</a:t>
                      </a:r>
                    </a:p>
                  </a:txBody>
                  <a:tcPr marL="9535" marR="953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r>
                        <a:rPr lang="en-US" altLang="ko-KR" sz="900" b="0" i="0" u="none" strike="noStrike">
                          <a:solidFill>
                            <a:srgbClr val="000000"/>
                          </a:solidFill>
                          <a:effectLst/>
                          <a:latin typeface="Times New Roman" panose="02020603050405020304" pitchFamily="18" charset="0"/>
                          <a:cs typeface="Times New Roman" panose="02020603050405020304" pitchFamily="18" charset="0"/>
                        </a:rPr>
                        <a:t>1</a:t>
                      </a:r>
                    </a:p>
                  </a:txBody>
                  <a:tcPr marL="9535" marR="953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14"/>
                  </a:ext>
                </a:extLst>
              </a:tr>
              <a:tr h="209550">
                <a:tc>
                  <a:txBody>
                    <a:bodyPr/>
                    <a:lstStyle/>
                    <a:p>
                      <a:pPr algn="ctr" fontAlgn="ctr"/>
                      <a:r>
                        <a:rPr lang="en-US" altLang="ko-KR" sz="900" b="0" i="0" u="none" strike="noStrike">
                          <a:solidFill>
                            <a:srgbClr val="000000"/>
                          </a:solidFill>
                          <a:effectLst/>
                          <a:latin typeface="Times New Roman" panose="02020603050405020304" pitchFamily="18" charset="0"/>
                          <a:cs typeface="Times New Roman" panose="02020603050405020304" pitchFamily="18" charset="0"/>
                        </a:rPr>
                        <a:t>76</a:t>
                      </a:r>
                    </a:p>
                  </a:txBody>
                  <a:tcPr marL="9535" marR="953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r>
                        <a:rPr lang="en-US" altLang="ko-KR" sz="900" b="0" i="0" u="none" strike="noStrike">
                          <a:solidFill>
                            <a:srgbClr val="000000"/>
                          </a:solidFill>
                          <a:effectLst/>
                          <a:latin typeface="Times New Roman" panose="02020603050405020304" pitchFamily="18" charset="0"/>
                          <a:cs typeface="Times New Roman" panose="02020603050405020304" pitchFamily="18" charset="0"/>
                        </a:rPr>
                        <a:t>3</a:t>
                      </a:r>
                    </a:p>
                  </a:txBody>
                  <a:tcPr marL="9535" marR="953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15"/>
                  </a:ext>
                </a:extLst>
              </a:tr>
              <a:tr h="209550">
                <a:tc>
                  <a:txBody>
                    <a:bodyPr/>
                    <a:lstStyle/>
                    <a:p>
                      <a:pPr algn="ctr" fontAlgn="ctr"/>
                      <a:r>
                        <a:rPr lang="en-US" altLang="ko-KR" sz="900" b="0" i="0" u="none" strike="noStrike">
                          <a:solidFill>
                            <a:srgbClr val="000000"/>
                          </a:solidFill>
                          <a:effectLst/>
                          <a:latin typeface="Times New Roman" panose="02020603050405020304" pitchFamily="18" charset="0"/>
                          <a:cs typeface="Times New Roman" panose="02020603050405020304" pitchFamily="18" charset="0"/>
                        </a:rPr>
                        <a:t>77</a:t>
                      </a:r>
                    </a:p>
                  </a:txBody>
                  <a:tcPr marL="9535" marR="953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r>
                        <a:rPr lang="en-US" altLang="ko-KR" sz="900" b="0" i="0" u="none" strike="noStrike">
                          <a:solidFill>
                            <a:srgbClr val="000000"/>
                          </a:solidFill>
                          <a:effectLst/>
                          <a:latin typeface="Times New Roman" panose="02020603050405020304" pitchFamily="18" charset="0"/>
                          <a:cs typeface="Times New Roman" panose="02020603050405020304" pitchFamily="18" charset="0"/>
                        </a:rPr>
                        <a:t>3</a:t>
                      </a:r>
                    </a:p>
                  </a:txBody>
                  <a:tcPr marL="9535" marR="953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16"/>
                  </a:ext>
                </a:extLst>
              </a:tr>
              <a:tr h="209550">
                <a:tc>
                  <a:txBody>
                    <a:bodyPr/>
                    <a:lstStyle/>
                    <a:p>
                      <a:pPr algn="ctr" fontAlgn="ctr"/>
                      <a:r>
                        <a:rPr lang="en-US" altLang="ko-KR" sz="900" b="0" i="0" u="none" strike="noStrike">
                          <a:solidFill>
                            <a:srgbClr val="000000"/>
                          </a:solidFill>
                          <a:effectLst/>
                          <a:latin typeface="Times New Roman" panose="02020603050405020304" pitchFamily="18" charset="0"/>
                          <a:cs typeface="Times New Roman" panose="02020603050405020304" pitchFamily="18" charset="0"/>
                        </a:rPr>
                        <a:t>78</a:t>
                      </a:r>
                    </a:p>
                  </a:txBody>
                  <a:tcPr marL="9535" marR="953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r>
                        <a:rPr lang="en-US" altLang="ko-KR" sz="900" b="0" i="0" u="none" strike="noStrike">
                          <a:solidFill>
                            <a:srgbClr val="000000"/>
                          </a:solidFill>
                          <a:effectLst/>
                          <a:latin typeface="Times New Roman" panose="02020603050405020304" pitchFamily="18" charset="0"/>
                          <a:cs typeface="Times New Roman" panose="02020603050405020304" pitchFamily="18" charset="0"/>
                        </a:rPr>
                        <a:t>2</a:t>
                      </a:r>
                    </a:p>
                  </a:txBody>
                  <a:tcPr marL="9535" marR="953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17"/>
                  </a:ext>
                </a:extLst>
              </a:tr>
              <a:tr h="209550">
                <a:tc>
                  <a:txBody>
                    <a:bodyPr/>
                    <a:lstStyle/>
                    <a:p>
                      <a:pPr algn="ctr" fontAlgn="ctr"/>
                      <a:r>
                        <a:rPr lang="en-US" altLang="ko-KR" sz="900" b="0" i="0" u="none" strike="noStrike">
                          <a:solidFill>
                            <a:srgbClr val="000000"/>
                          </a:solidFill>
                          <a:effectLst/>
                          <a:latin typeface="Times New Roman" panose="02020603050405020304" pitchFamily="18" charset="0"/>
                          <a:cs typeface="Times New Roman" panose="02020603050405020304" pitchFamily="18" charset="0"/>
                        </a:rPr>
                        <a:t>79</a:t>
                      </a:r>
                    </a:p>
                  </a:txBody>
                  <a:tcPr marL="9535" marR="953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r>
                        <a:rPr lang="en-US" altLang="ko-KR" sz="900" b="0" i="0" u="none" strike="noStrike">
                          <a:solidFill>
                            <a:srgbClr val="000000"/>
                          </a:solidFill>
                          <a:effectLst/>
                          <a:latin typeface="Times New Roman" panose="02020603050405020304" pitchFamily="18" charset="0"/>
                          <a:cs typeface="Times New Roman" panose="02020603050405020304" pitchFamily="18" charset="0"/>
                        </a:rPr>
                        <a:t>2</a:t>
                      </a:r>
                    </a:p>
                  </a:txBody>
                  <a:tcPr marL="9535" marR="953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18"/>
                  </a:ext>
                </a:extLst>
              </a:tr>
              <a:tr h="209550">
                <a:tc>
                  <a:txBody>
                    <a:bodyPr/>
                    <a:lstStyle/>
                    <a:p>
                      <a:pPr algn="ctr" fontAlgn="ctr"/>
                      <a:r>
                        <a:rPr lang="en-US" altLang="ko-KR" sz="900" b="0" i="0" u="none" strike="noStrike">
                          <a:solidFill>
                            <a:srgbClr val="000000"/>
                          </a:solidFill>
                          <a:effectLst/>
                          <a:latin typeface="Times New Roman" panose="02020603050405020304" pitchFamily="18" charset="0"/>
                          <a:cs typeface="Times New Roman" panose="02020603050405020304" pitchFamily="18" charset="0"/>
                        </a:rPr>
                        <a:t>80</a:t>
                      </a:r>
                    </a:p>
                  </a:txBody>
                  <a:tcPr marL="9535" marR="953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r>
                        <a:rPr lang="en-US" altLang="ko-KR" sz="900" b="0" i="0" u="none" strike="noStrike">
                          <a:solidFill>
                            <a:srgbClr val="000000"/>
                          </a:solidFill>
                          <a:effectLst/>
                          <a:latin typeface="Times New Roman" panose="02020603050405020304" pitchFamily="18" charset="0"/>
                          <a:cs typeface="Times New Roman" panose="02020603050405020304" pitchFamily="18" charset="0"/>
                        </a:rPr>
                        <a:t>4</a:t>
                      </a:r>
                    </a:p>
                  </a:txBody>
                  <a:tcPr marL="9535" marR="953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19"/>
                  </a:ext>
                </a:extLst>
              </a:tr>
            </a:tbl>
          </a:graphicData>
        </a:graphic>
      </p:graphicFrame>
      <p:graphicFrame>
        <p:nvGraphicFramePr>
          <p:cNvPr id="9" name="Table 8"/>
          <p:cNvGraphicFramePr>
            <a:graphicFrameLocks noGrp="1"/>
          </p:cNvGraphicFramePr>
          <p:nvPr/>
        </p:nvGraphicFramePr>
        <p:xfrm>
          <a:off x="550863" y="927101"/>
          <a:ext cx="1149350" cy="209550"/>
        </p:xfrm>
        <a:graphic>
          <a:graphicData uri="http://schemas.openxmlformats.org/drawingml/2006/table">
            <a:tbl>
              <a:tblPr/>
              <a:tblGrid>
                <a:gridCol w="357841">
                  <a:extLst>
                    <a:ext uri="{9D8B030D-6E8A-4147-A177-3AD203B41FA5}">
                      <a16:colId xmlns:a16="http://schemas.microsoft.com/office/drawing/2014/main" val="20000"/>
                    </a:ext>
                  </a:extLst>
                </a:gridCol>
                <a:gridCol w="791509">
                  <a:extLst>
                    <a:ext uri="{9D8B030D-6E8A-4147-A177-3AD203B41FA5}">
                      <a16:colId xmlns:a16="http://schemas.microsoft.com/office/drawing/2014/main" val="20001"/>
                    </a:ext>
                  </a:extLst>
                </a:gridCol>
              </a:tblGrid>
              <a:tr h="209550">
                <a:tc>
                  <a:txBody>
                    <a:bodyPr/>
                    <a:lstStyle/>
                    <a:p>
                      <a:pPr algn="ctr" fontAlgn="ctr"/>
                      <a:r>
                        <a:rPr lang="en-US" altLang="ko-KR" sz="900" b="0" i="0" u="none" strike="noStrike" smtClean="0">
                          <a:solidFill>
                            <a:srgbClr val="000000"/>
                          </a:solidFill>
                          <a:effectLst/>
                          <a:latin typeface="Times New Roman" panose="02020603050405020304" pitchFamily="18" charset="0"/>
                          <a:cs typeface="Times New Roman" panose="02020603050405020304" pitchFamily="18" charset="0"/>
                        </a:rPr>
                        <a:t>Câu</a:t>
                      </a:r>
                      <a:endParaRPr lang="en-US" altLang="ko-KR" sz="900" b="0" i="0" u="none" strike="noStrike">
                        <a:solidFill>
                          <a:srgbClr val="000000"/>
                        </a:solidFill>
                        <a:effectLst/>
                        <a:latin typeface="Times New Roman" panose="02020603050405020304" pitchFamily="18" charset="0"/>
                        <a:cs typeface="Times New Roman" panose="02020603050405020304" pitchFamily="18" charset="0"/>
                      </a:endParaRPr>
                    </a:p>
                  </a:txBody>
                  <a:tcPr marL="9518" marR="9518"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ctr"/>
                      <a:r>
                        <a:rPr lang="en-US" altLang="ko-KR" sz="900" b="0" i="0" u="none" strike="noStrike" smtClean="0">
                          <a:solidFill>
                            <a:srgbClr val="000000"/>
                          </a:solidFill>
                          <a:effectLst/>
                          <a:latin typeface="Times New Roman" panose="02020603050405020304" pitchFamily="18" charset="0"/>
                          <a:cs typeface="Times New Roman" panose="02020603050405020304" pitchFamily="18" charset="0"/>
                        </a:rPr>
                        <a:t>Đáp</a:t>
                      </a:r>
                      <a:r>
                        <a:rPr lang="en-US" altLang="ko-KR" sz="900" b="0" i="0" u="none" strike="noStrike" baseline="0" smtClean="0">
                          <a:solidFill>
                            <a:srgbClr val="000000"/>
                          </a:solidFill>
                          <a:effectLst/>
                          <a:latin typeface="Times New Roman" panose="02020603050405020304" pitchFamily="18" charset="0"/>
                          <a:cs typeface="Times New Roman" panose="02020603050405020304" pitchFamily="18" charset="0"/>
                        </a:rPr>
                        <a:t> án</a:t>
                      </a:r>
                      <a:endParaRPr lang="en-US" altLang="ko-KR" sz="900" b="0" i="0" u="none" strike="noStrike">
                        <a:solidFill>
                          <a:srgbClr val="000000"/>
                        </a:solidFill>
                        <a:effectLst/>
                        <a:latin typeface="Times New Roman" panose="02020603050405020304" pitchFamily="18" charset="0"/>
                        <a:cs typeface="Times New Roman" panose="02020603050405020304" pitchFamily="18" charset="0"/>
                      </a:endParaRPr>
                    </a:p>
                  </a:txBody>
                  <a:tcPr marL="9518" marR="9518"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bl>
          </a:graphicData>
        </a:graphic>
      </p:graphicFrame>
      <p:graphicFrame>
        <p:nvGraphicFramePr>
          <p:cNvPr id="14" name="Table 13"/>
          <p:cNvGraphicFramePr>
            <a:graphicFrameLocks noGrp="1"/>
          </p:cNvGraphicFramePr>
          <p:nvPr/>
        </p:nvGraphicFramePr>
        <p:xfrm>
          <a:off x="2133600" y="920750"/>
          <a:ext cx="1187450" cy="209550"/>
        </p:xfrm>
        <a:graphic>
          <a:graphicData uri="http://schemas.openxmlformats.org/drawingml/2006/table">
            <a:tbl>
              <a:tblPr/>
              <a:tblGrid>
                <a:gridCol w="396197">
                  <a:extLst>
                    <a:ext uri="{9D8B030D-6E8A-4147-A177-3AD203B41FA5}">
                      <a16:colId xmlns:a16="http://schemas.microsoft.com/office/drawing/2014/main" val="20000"/>
                    </a:ext>
                  </a:extLst>
                </a:gridCol>
                <a:gridCol w="791253">
                  <a:extLst>
                    <a:ext uri="{9D8B030D-6E8A-4147-A177-3AD203B41FA5}">
                      <a16:colId xmlns:a16="http://schemas.microsoft.com/office/drawing/2014/main" val="20001"/>
                    </a:ext>
                  </a:extLst>
                </a:gridCol>
              </a:tblGrid>
              <a:tr h="209550">
                <a:tc>
                  <a:txBody>
                    <a:bodyPr/>
                    <a:lstStyle/>
                    <a:p>
                      <a:pPr algn="ctr" fontAlgn="ctr"/>
                      <a:r>
                        <a:rPr lang="en-US" altLang="ko-KR" sz="900" b="0" i="0" u="none" strike="noStrike" smtClean="0">
                          <a:solidFill>
                            <a:srgbClr val="000000"/>
                          </a:solidFill>
                          <a:effectLst/>
                          <a:latin typeface="Times New Roman" panose="02020603050405020304" pitchFamily="18" charset="0"/>
                          <a:cs typeface="Times New Roman" panose="02020603050405020304" pitchFamily="18" charset="0"/>
                        </a:rPr>
                        <a:t>Câu</a:t>
                      </a:r>
                      <a:endParaRPr lang="en-US" altLang="ko-KR" sz="900" b="0" i="0" u="none" strike="noStrike">
                        <a:solidFill>
                          <a:srgbClr val="000000"/>
                        </a:solidFill>
                        <a:effectLst/>
                        <a:latin typeface="Times New Roman" panose="02020603050405020304" pitchFamily="18" charset="0"/>
                        <a:cs typeface="Times New Roman" panose="02020603050405020304" pitchFamily="18" charset="0"/>
                      </a:endParaRPr>
                    </a:p>
                  </a:txBody>
                  <a:tcPr marL="9515" marR="951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ctr"/>
                      <a:r>
                        <a:rPr lang="en-US" altLang="ko-KR" sz="900" b="0" i="0" u="none" strike="noStrike" smtClean="0">
                          <a:solidFill>
                            <a:srgbClr val="000000"/>
                          </a:solidFill>
                          <a:effectLst/>
                          <a:latin typeface="Times New Roman" panose="02020603050405020304" pitchFamily="18" charset="0"/>
                          <a:cs typeface="Times New Roman" panose="02020603050405020304" pitchFamily="18" charset="0"/>
                        </a:rPr>
                        <a:t>Đáp</a:t>
                      </a:r>
                      <a:r>
                        <a:rPr lang="en-US" altLang="ko-KR" sz="900" b="0" i="0" u="none" strike="noStrike" baseline="0" smtClean="0">
                          <a:solidFill>
                            <a:srgbClr val="000000"/>
                          </a:solidFill>
                          <a:effectLst/>
                          <a:latin typeface="Times New Roman" panose="02020603050405020304" pitchFamily="18" charset="0"/>
                          <a:cs typeface="Times New Roman" panose="02020603050405020304" pitchFamily="18" charset="0"/>
                        </a:rPr>
                        <a:t> án</a:t>
                      </a:r>
                      <a:endParaRPr lang="en-US" altLang="ko-KR" sz="900" b="0" i="0" u="none" strike="noStrike">
                        <a:solidFill>
                          <a:srgbClr val="000000"/>
                        </a:solidFill>
                        <a:effectLst/>
                        <a:latin typeface="Times New Roman" panose="02020603050405020304" pitchFamily="18" charset="0"/>
                        <a:cs typeface="Times New Roman" panose="02020603050405020304" pitchFamily="18" charset="0"/>
                      </a:endParaRPr>
                    </a:p>
                  </a:txBody>
                  <a:tcPr marL="9515" marR="951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bl>
          </a:graphicData>
        </a:graphic>
      </p:graphicFrame>
      <p:graphicFrame>
        <p:nvGraphicFramePr>
          <p:cNvPr id="15" name="Table 14"/>
          <p:cNvGraphicFramePr>
            <a:graphicFrameLocks noGrp="1"/>
          </p:cNvGraphicFramePr>
          <p:nvPr/>
        </p:nvGraphicFramePr>
        <p:xfrm>
          <a:off x="3730625" y="920750"/>
          <a:ext cx="1138238" cy="209550"/>
        </p:xfrm>
        <a:graphic>
          <a:graphicData uri="http://schemas.openxmlformats.org/drawingml/2006/table">
            <a:tbl>
              <a:tblPr/>
              <a:tblGrid>
                <a:gridCol w="418412">
                  <a:extLst>
                    <a:ext uri="{9D8B030D-6E8A-4147-A177-3AD203B41FA5}">
                      <a16:colId xmlns:a16="http://schemas.microsoft.com/office/drawing/2014/main" val="20000"/>
                    </a:ext>
                  </a:extLst>
                </a:gridCol>
                <a:gridCol w="719826">
                  <a:extLst>
                    <a:ext uri="{9D8B030D-6E8A-4147-A177-3AD203B41FA5}">
                      <a16:colId xmlns:a16="http://schemas.microsoft.com/office/drawing/2014/main" val="20001"/>
                    </a:ext>
                  </a:extLst>
                </a:gridCol>
              </a:tblGrid>
              <a:tr h="209550">
                <a:tc>
                  <a:txBody>
                    <a:bodyPr/>
                    <a:lstStyle/>
                    <a:p>
                      <a:pPr algn="ctr" fontAlgn="ctr"/>
                      <a:r>
                        <a:rPr lang="en-US" altLang="ko-KR" sz="900" b="0" i="0" u="none" strike="noStrike" smtClean="0">
                          <a:solidFill>
                            <a:srgbClr val="000000"/>
                          </a:solidFill>
                          <a:effectLst/>
                          <a:latin typeface="Times New Roman" panose="02020603050405020304" pitchFamily="18" charset="0"/>
                          <a:cs typeface="Times New Roman" panose="02020603050405020304" pitchFamily="18" charset="0"/>
                        </a:rPr>
                        <a:t>Câu</a:t>
                      </a:r>
                      <a:endParaRPr lang="en-US" altLang="ko-KR" sz="900" b="0" i="0" u="none" strike="noStrike">
                        <a:solidFill>
                          <a:srgbClr val="000000"/>
                        </a:solidFill>
                        <a:effectLst/>
                        <a:latin typeface="Times New Roman" panose="02020603050405020304" pitchFamily="18" charset="0"/>
                        <a:cs typeface="Times New Roman" panose="02020603050405020304" pitchFamily="18" charset="0"/>
                      </a:endParaRPr>
                    </a:p>
                  </a:txBody>
                  <a:tcPr marL="9522" marR="9522"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ctr"/>
                      <a:r>
                        <a:rPr lang="en-US" altLang="ko-KR" sz="900" b="0" i="0" u="none" strike="noStrike" smtClean="0">
                          <a:solidFill>
                            <a:srgbClr val="000000"/>
                          </a:solidFill>
                          <a:effectLst/>
                          <a:latin typeface="Times New Roman" panose="02020603050405020304" pitchFamily="18" charset="0"/>
                          <a:cs typeface="Times New Roman" panose="02020603050405020304" pitchFamily="18" charset="0"/>
                        </a:rPr>
                        <a:t>Đáp</a:t>
                      </a:r>
                      <a:r>
                        <a:rPr lang="en-US" altLang="ko-KR" sz="900" b="0" i="0" u="none" strike="noStrike" baseline="0" smtClean="0">
                          <a:solidFill>
                            <a:srgbClr val="000000"/>
                          </a:solidFill>
                          <a:effectLst/>
                          <a:latin typeface="Times New Roman" panose="02020603050405020304" pitchFamily="18" charset="0"/>
                          <a:cs typeface="Times New Roman" panose="02020603050405020304" pitchFamily="18" charset="0"/>
                        </a:rPr>
                        <a:t> án</a:t>
                      </a:r>
                      <a:endParaRPr lang="en-US" altLang="ko-KR" sz="900" b="0" i="0" u="none" strike="noStrike">
                        <a:solidFill>
                          <a:srgbClr val="000000"/>
                        </a:solidFill>
                        <a:effectLst/>
                        <a:latin typeface="Times New Roman" panose="02020603050405020304" pitchFamily="18" charset="0"/>
                        <a:cs typeface="Times New Roman" panose="02020603050405020304" pitchFamily="18" charset="0"/>
                      </a:endParaRPr>
                    </a:p>
                  </a:txBody>
                  <a:tcPr marL="9522" marR="9522"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bl>
          </a:graphicData>
        </a:graphic>
      </p:graphicFrame>
      <p:graphicFrame>
        <p:nvGraphicFramePr>
          <p:cNvPr id="16" name="Table 15"/>
          <p:cNvGraphicFramePr>
            <a:graphicFrameLocks noGrp="1"/>
          </p:cNvGraphicFramePr>
          <p:nvPr/>
        </p:nvGraphicFramePr>
        <p:xfrm>
          <a:off x="5224464" y="920750"/>
          <a:ext cx="1157287" cy="209550"/>
        </p:xfrm>
        <a:graphic>
          <a:graphicData uri="http://schemas.openxmlformats.org/drawingml/2006/table">
            <a:tbl>
              <a:tblPr/>
              <a:tblGrid>
                <a:gridCol w="365349">
                  <a:extLst>
                    <a:ext uri="{9D8B030D-6E8A-4147-A177-3AD203B41FA5}">
                      <a16:colId xmlns:a16="http://schemas.microsoft.com/office/drawing/2014/main" val="20000"/>
                    </a:ext>
                  </a:extLst>
                </a:gridCol>
                <a:gridCol w="791938">
                  <a:extLst>
                    <a:ext uri="{9D8B030D-6E8A-4147-A177-3AD203B41FA5}">
                      <a16:colId xmlns:a16="http://schemas.microsoft.com/office/drawing/2014/main" val="20001"/>
                    </a:ext>
                  </a:extLst>
                </a:gridCol>
              </a:tblGrid>
              <a:tr h="209550">
                <a:tc>
                  <a:txBody>
                    <a:bodyPr/>
                    <a:lstStyle/>
                    <a:p>
                      <a:pPr algn="ctr" fontAlgn="ctr"/>
                      <a:r>
                        <a:rPr lang="en-US" altLang="ko-KR" sz="900" b="0" i="0" u="none" strike="noStrike" smtClean="0">
                          <a:solidFill>
                            <a:srgbClr val="000000"/>
                          </a:solidFill>
                          <a:effectLst/>
                          <a:latin typeface="Times New Roman" panose="02020603050405020304" pitchFamily="18" charset="0"/>
                          <a:cs typeface="Times New Roman" panose="02020603050405020304" pitchFamily="18" charset="0"/>
                        </a:rPr>
                        <a:t>Câu</a:t>
                      </a:r>
                      <a:endParaRPr lang="en-US" altLang="ko-KR" sz="900" b="0" i="0" u="none" strike="noStrike">
                        <a:solidFill>
                          <a:srgbClr val="000000"/>
                        </a:solidFill>
                        <a:effectLst/>
                        <a:latin typeface="Times New Roman" panose="02020603050405020304" pitchFamily="18" charset="0"/>
                        <a:cs typeface="Times New Roman" panose="02020603050405020304" pitchFamily="18" charset="0"/>
                      </a:endParaRPr>
                    </a:p>
                  </a:txBody>
                  <a:tcPr marL="9523" marR="9523"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ctr"/>
                      <a:r>
                        <a:rPr lang="en-US" altLang="ko-KR" sz="900" b="0" i="0" u="none" strike="noStrike" smtClean="0">
                          <a:solidFill>
                            <a:srgbClr val="000000"/>
                          </a:solidFill>
                          <a:effectLst/>
                          <a:latin typeface="Times New Roman" panose="02020603050405020304" pitchFamily="18" charset="0"/>
                          <a:cs typeface="Times New Roman" panose="02020603050405020304" pitchFamily="18" charset="0"/>
                        </a:rPr>
                        <a:t>Đáp</a:t>
                      </a:r>
                      <a:r>
                        <a:rPr lang="en-US" altLang="ko-KR" sz="900" b="0" i="0" u="none" strike="noStrike" baseline="0" smtClean="0">
                          <a:solidFill>
                            <a:srgbClr val="000000"/>
                          </a:solidFill>
                          <a:effectLst/>
                          <a:latin typeface="Times New Roman" panose="02020603050405020304" pitchFamily="18" charset="0"/>
                          <a:cs typeface="Times New Roman" panose="02020603050405020304" pitchFamily="18" charset="0"/>
                        </a:rPr>
                        <a:t> án</a:t>
                      </a:r>
                      <a:endParaRPr lang="en-US" altLang="ko-KR" sz="900" b="0" i="0" u="none" strike="noStrike">
                        <a:solidFill>
                          <a:srgbClr val="000000"/>
                        </a:solidFill>
                        <a:effectLst/>
                        <a:latin typeface="Times New Roman" panose="02020603050405020304" pitchFamily="18" charset="0"/>
                        <a:cs typeface="Times New Roman" panose="02020603050405020304" pitchFamily="18" charset="0"/>
                      </a:endParaRPr>
                    </a:p>
                  </a:txBody>
                  <a:tcPr marL="9523" marR="9523"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769416146"/>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4" name="Rectangle 4"/>
          <p:cNvSpPr>
            <a:spLocks noChangeArrowheads="1"/>
          </p:cNvSpPr>
          <p:nvPr/>
        </p:nvSpPr>
        <p:spPr bwMode="auto">
          <a:xfrm>
            <a:off x="304800" y="1066274"/>
            <a:ext cx="3124200" cy="8610996"/>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marL="457200" indent="-457200"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9pPr>
          </a:lstStyle>
          <a:p>
            <a:pPr eaLnBrk="1" hangingPunct="1">
              <a:lnSpc>
                <a:spcPct val="110000"/>
              </a:lnSpc>
            </a:pPr>
            <a:endParaRPr lang="ko-KR" altLang="ko-KR" sz="900">
              <a:latin typeface="Times New Roman" pitchFamily="18" charset="0"/>
              <a:ea typeface="돋움" pitchFamily="50" charset="-127"/>
              <a:cs typeface="Times New Roman" pitchFamily="18" charset="0"/>
            </a:endParaRPr>
          </a:p>
        </p:txBody>
      </p:sp>
      <p:sp>
        <p:nvSpPr>
          <p:cNvPr id="5125" name="Rectangle 5"/>
          <p:cNvSpPr>
            <a:spLocks noChangeArrowheads="1"/>
          </p:cNvSpPr>
          <p:nvPr/>
        </p:nvSpPr>
        <p:spPr bwMode="auto">
          <a:xfrm>
            <a:off x="3429000" y="1066274"/>
            <a:ext cx="3124200" cy="8610996"/>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marL="457200" indent="-457200"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9pPr>
          </a:lstStyle>
          <a:p>
            <a:pPr eaLnBrk="1" hangingPunct="1"/>
            <a:endParaRPr lang="en-US" altLang="ko-KR" sz="900">
              <a:latin typeface="Times New Roman" pitchFamily="18" charset="0"/>
              <a:ea typeface="돋움" pitchFamily="50" charset="-127"/>
              <a:cs typeface="Times New Roman" pitchFamily="18" charset="0"/>
            </a:endParaRPr>
          </a:p>
          <a:p>
            <a:pPr eaLnBrk="1" hangingPunct="1"/>
            <a:endParaRPr lang="en-US" altLang="ko-KR" sz="900">
              <a:latin typeface="Times New Roman" pitchFamily="18" charset="0"/>
              <a:ea typeface="돋움" pitchFamily="50" charset="-127"/>
              <a:cs typeface="Times New Roman" pitchFamily="18" charset="0"/>
            </a:endParaRPr>
          </a:p>
          <a:p>
            <a:pPr eaLnBrk="1" hangingPunct="1"/>
            <a:endParaRPr lang="en-US" altLang="ko-KR" sz="900">
              <a:latin typeface="Times New Roman" pitchFamily="18" charset="0"/>
              <a:ea typeface="돋움" pitchFamily="50" charset="-127"/>
              <a:cs typeface="Times New Roman" pitchFamily="18" charset="0"/>
            </a:endParaRPr>
          </a:p>
          <a:p>
            <a:pPr eaLnBrk="1" hangingPunct="1"/>
            <a:endParaRPr lang="en-US" altLang="ko-KR" sz="900">
              <a:latin typeface="Times New Roman" pitchFamily="18" charset="0"/>
              <a:ea typeface="돋움" pitchFamily="50" charset="-127"/>
              <a:cs typeface="Times New Roman" pitchFamily="18" charset="0"/>
            </a:endParaRPr>
          </a:p>
          <a:p>
            <a:pPr eaLnBrk="1" hangingPunct="1"/>
            <a:endParaRPr lang="en-US" altLang="ko-KR" sz="900">
              <a:latin typeface="Times New Roman" pitchFamily="18" charset="0"/>
              <a:ea typeface="돋움" pitchFamily="50" charset="-127"/>
              <a:cs typeface="Times New Roman" pitchFamily="18" charset="0"/>
            </a:endParaRPr>
          </a:p>
        </p:txBody>
      </p:sp>
      <p:sp>
        <p:nvSpPr>
          <p:cNvPr id="34" name="Rectangle 26"/>
          <p:cNvSpPr>
            <a:spLocks noChangeArrowheads="1"/>
          </p:cNvSpPr>
          <p:nvPr/>
        </p:nvSpPr>
        <p:spPr bwMode="auto">
          <a:xfrm>
            <a:off x="301628" y="2641620"/>
            <a:ext cx="3127375" cy="507831"/>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9pPr>
          </a:lstStyle>
          <a:p>
            <a:pPr eaLnBrk="1" hangingPunct="1"/>
            <a:r>
              <a:rPr lang="en-US" altLang="ko-KR" sz="900" dirty="0">
                <a:latin typeface="Times New Roman" pitchFamily="18" charset="0"/>
                <a:ea typeface="돋움" pitchFamily="50" charset="-127"/>
                <a:cs typeface="Times New Roman" pitchFamily="18" charset="0"/>
              </a:rPr>
              <a:t>3. </a:t>
            </a:r>
            <a:r>
              <a:rPr lang="en-US" altLang="ko-KR" sz="900" dirty="0" err="1" smtClean="0">
                <a:latin typeface="Times New Roman" pitchFamily="18" charset="0"/>
                <a:ea typeface="돋움" pitchFamily="50" charset="-127"/>
                <a:cs typeface="Times New Roman" pitchFamily="18" charset="0"/>
              </a:rPr>
              <a:t>Chọn</a:t>
            </a:r>
            <a:r>
              <a:rPr lang="en-US" altLang="ko-KR" sz="900" dirty="0" smtClean="0">
                <a:latin typeface="Times New Roman" pitchFamily="18" charset="0"/>
                <a:ea typeface="돋움" pitchFamily="50" charset="-127"/>
                <a:cs typeface="Times New Roman" pitchFamily="18" charset="0"/>
              </a:rPr>
              <a:t> </a:t>
            </a:r>
            <a:r>
              <a:rPr lang="en-US" altLang="ko-KR" sz="900" dirty="0" err="1" smtClean="0">
                <a:latin typeface="Times New Roman" pitchFamily="18" charset="0"/>
                <a:ea typeface="돋움" pitchFamily="50" charset="-127"/>
                <a:cs typeface="Times New Roman" pitchFamily="18" charset="0"/>
              </a:rPr>
              <a:t>đáp</a:t>
            </a:r>
            <a:r>
              <a:rPr lang="en-US" altLang="ko-KR" sz="900" dirty="0" smtClean="0">
                <a:latin typeface="Times New Roman" pitchFamily="18" charset="0"/>
                <a:ea typeface="돋움" pitchFamily="50" charset="-127"/>
                <a:cs typeface="Times New Roman" pitchFamily="18" charset="0"/>
              </a:rPr>
              <a:t> </a:t>
            </a:r>
            <a:r>
              <a:rPr lang="en-US" altLang="ko-KR" sz="900" dirty="0" err="1" smtClean="0">
                <a:latin typeface="Times New Roman" pitchFamily="18" charset="0"/>
                <a:ea typeface="돋움" pitchFamily="50" charset="-127"/>
                <a:cs typeface="Times New Roman" pitchFamily="18" charset="0"/>
              </a:rPr>
              <a:t>án</a:t>
            </a:r>
            <a:r>
              <a:rPr lang="en-US" altLang="ko-KR" sz="900" dirty="0" smtClean="0">
                <a:latin typeface="Times New Roman" pitchFamily="18" charset="0"/>
                <a:ea typeface="돋움" pitchFamily="50" charset="-127"/>
                <a:cs typeface="Times New Roman" pitchFamily="18" charset="0"/>
              </a:rPr>
              <a:t> </a:t>
            </a:r>
            <a:r>
              <a:rPr lang="en-US" altLang="ko-KR" sz="900" dirty="0" err="1" smtClean="0">
                <a:latin typeface="Times New Roman" pitchFamily="18" charset="0"/>
                <a:ea typeface="돋움" pitchFamily="50" charset="-127"/>
                <a:cs typeface="Times New Roman" pitchFamily="18" charset="0"/>
              </a:rPr>
              <a:t>không</a:t>
            </a:r>
            <a:r>
              <a:rPr lang="en-US" altLang="ko-KR" sz="900" dirty="0" smtClean="0">
                <a:latin typeface="Times New Roman" pitchFamily="18" charset="0"/>
                <a:ea typeface="돋움" pitchFamily="50" charset="-127"/>
                <a:cs typeface="Times New Roman" pitchFamily="18" charset="0"/>
              </a:rPr>
              <a:t> </a:t>
            </a:r>
            <a:r>
              <a:rPr lang="en-US" altLang="ko-KR" sz="900" dirty="0" err="1" smtClean="0">
                <a:latin typeface="Times New Roman" pitchFamily="18" charset="0"/>
                <a:ea typeface="돋움" pitchFamily="50" charset="-127"/>
                <a:cs typeface="Times New Roman" pitchFamily="18" charset="0"/>
              </a:rPr>
              <a:t>phải</a:t>
            </a:r>
            <a:r>
              <a:rPr lang="en-US" altLang="ko-KR" sz="900" dirty="0" smtClean="0">
                <a:latin typeface="Times New Roman" pitchFamily="18" charset="0"/>
                <a:ea typeface="돋움" pitchFamily="50" charset="-127"/>
                <a:cs typeface="Times New Roman" pitchFamily="18" charset="0"/>
              </a:rPr>
              <a:t> </a:t>
            </a:r>
            <a:r>
              <a:rPr lang="en-US" altLang="ko-KR" sz="900" dirty="0" err="1" smtClean="0">
                <a:latin typeface="Times New Roman" pitchFamily="18" charset="0"/>
                <a:ea typeface="돋움" pitchFamily="50" charset="-127"/>
                <a:cs typeface="Times New Roman" pitchFamily="18" charset="0"/>
              </a:rPr>
              <a:t>là</a:t>
            </a:r>
            <a:r>
              <a:rPr lang="en-US" altLang="ko-KR" sz="900" dirty="0" smtClean="0">
                <a:latin typeface="Times New Roman" pitchFamily="18" charset="0"/>
                <a:ea typeface="돋움" pitchFamily="50" charset="-127"/>
                <a:cs typeface="Times New Roman" pitchFamily="18" charset="0"/>
              </a:rPr>
              <a:t> </a:t>
            </a:r>
            <a:r>
              <a:rPr lang="en-US" altLang="ko-KR" sz="900" dirty="0" err="1" smtClean="0">
                <a:latin typeface="Times New Roman" pitchFamily="18" charset="0"/>
                <a:ea typeface="돋움" pitchFamily="50" charset="-127"/>
                <a:cs typeface="Times New Roman" pitchFamily="18" charset="0"/>
              </a:rPr>
              <a:t>phân</a:t>
            </a:r>
            <a:r>
              <a:rPr lang="en-US" altLang="ko-KR" sz="900" dirty="0" smtClean="0">
                <a:latin typeface="Times New Roman" pitchFamily="18" charset="0"/>
                <a:ea typeface="돋움" pitchFamily="50" charset="-127"/>
                <a:cs typeface="Times New Roman" pitchFamily="18" charset="0"/>
              </a:rPr>
              <a:t> </a:t>
            </a:r>
            <a:r>
              <a:rPr lang="en-US" altLang="ko-KR" sz="900" dirty="0" err="1" smtClean="0">
                <a:latin typeface="Times New Roman" pitchFamily="18" charset="0"/>
                <a:ea typeface="돋움" pitchFamily="50" charset="-127"/>
                <a:cs typeface="Times New Roman" pitchFamily="18" charset="0"/>
              </a:rPr>
              <a:t>loại</a:t>
            </a:r>
            <a:r>
              <a:rPr lang="en-US" altLang="ko-KR" sz="900" dirty="0" smtClean="0">
                <a:latin typeface="Times New Roman" pitchFamily="18" charset="0"/>
                <a:ea typeface="돋움" pitchFamily="50" charset="-127"/>
                <a:cs typeface="Times New Roman" pitchFamily="18" charset="0"/>
              </a:rPr>
              <a:t> </a:t>
            </a:r>
            <a:r>
              <a:rPr lang="en-US" altLang="ko-KR" sz="900" dirty="0" err="1" smtClean="0">
                <a:latin typeface="Times New Roman" pitchFamily="18" charset="0"/>
                <a:ea typeface="돋움" pitchFamily="50" charset="-127"/>
                <a:cs typeface="Times New Roman" pitchFamily="18" charset="0"/>
              </a:rPr>
              <a:t>hình</a:t>
            </a:r>
            <a:r>
              <a:rPr lang="en-US" altLang="ko-KR" sz="900" dirty="0" smtClean="0">
                <a:latin typeface="Times New Roman" pitchFamily="18" charset="0"/>
                <a:ea typeface="돋움" pitchFamily="50" charset="-127"/>
                <a:cs typeface="Times New Roman" pitchFamily="18" charset="0"/>
              </a:rPr>
              <a:t> </a:t>
            </a:r>
            <a:r>
              <a:rPr lang="en-US" altLang="ko-KR" sz="900" dirty="0" err="1" smtClean="0">
                <a:latin typeface="Times New Roman" pitchFamily="18" charset="0"/>
                <a:ea typeface="돋움" pitchFamily="50" charset="-127"/>
                <a:cs typeface="Times New Roman" pitchFamily="18" charset="0"/>
              </a:rPr>
              <a:t>dạng</a:t>
            </a:r>
            <a:r>
              <a:rPr lang="en-US" altLang="ko-KR" sz="900" dirty="0" smtClean="0">
                <a:latin typeface="Times New Roman" pitchFamily="18" charset="0"/>
                <a:ea typeface="돋움" pitchFamily="50" charset="-127"/>
                <a:cs typeface="Times New Roman" pitchFamily="18" charset="0"/>
              </a:rPr>
              <a:t> </a:t>
            </a:r>
            <a:r>
              <a:rPr lang="en-US" altLang="ko-KR" sz="900" dirty="0" err="1" smtClean="0">
                <a:latin typeface="Times New Roman" pitchFamily="18" charset="0"/>
                <a:ea typeface="돋움" pitchFamily="50" charset="-127"/>
                <a:cs typeface="Times New Roman" pitchFamily="18" charset="0"/>
              </a:rPr>
              <a:t>của</a:t>
            </a:r>
            <a:r>
              <a:rPr lang="en-US" altLang="ko-KR" sz="900" dirty="0" smtClean="0">
                <a:latin typeface="Times New Roman" pitchFamily="18" charset="0"/>
                <a:ea typeface="돋움" pitchFamily="50" charset="-127"/>
                <a:cs typeface="Times New Roman" pitchFamily="18" charset="0"/>
              </a:rPr>
              <a:t> </a:t>
            </a:r>
            <a:r>
              <a:rPr lang="en-US" altLang="ko-KR" sz="900" dirty="0" err="1" smtClean="0">
                <a:latin typeface="Times New Roman" pitchFamily="18" charset="0"/>
                <a:ea typeface="돋움" pitchFamily="50" charset="-127"/>
                <a:cs typeface="Times New Roman" pitchFamily="18" charset="0"/>
              </a:rPr>
              <a:t>trục</a:t>
            </a:r>
            <a:r>
              <a:rPr lang="ko-KR" altLang="en-US" sz="900" dirty="0" smtClean="0">
                <a:latin typeface="Times New Roman" pitchFamily="18" charset="0"/>
                <a:ea typeface="돋움" pitchFamily="50" charset="-127"/>
                <a:cs typeface="Times New Roman" pitchFamily="18" charset="0"/>
              </a:rPr>
              <a:t> </a:t>
            </a:r>
            <a:r>
              <a:rPr lang="en-US" altLang="ko-KR" sz="900" dirty="0">
                <a:latin typeface="Times New Roman" pitchFamily="18" charset="0"/>
                <a:ea typeface="돋움" pitchFamily="50" charset="-127"/>
                <a:cs typeface="Times New Roman" pitchFamily="18" charset="0"/>
              </a:rPr>
              <a:t>?</a:t>
            </a:r>
          </a:p>
          <a:p>
            <a:pPr eaLnBrk="1" hangingPunct="1"/>
            <a:r>
              <a:rPr lang="en-US" altLang="ko-KR" sz="900" dirty="0">
                <a:latin typeface="Times New Roman" pitchFamily="18" charset="0"/>
                <a:ea typeface="돋움" pitchFamily="50" charset="-127"/>
                <a:cs typeface="Times New Roman" pitchFamily="18" charset="0"/>
              </a:rPr>
              <a:t>① </a:t>
            </a:r>
            <a:r>
              <a:rPr lang="en-US" altLang="ko-KR" sz="900" dirty="0" err="1" smtClean="0">
                <a:latin typeface="Times New Roman" pitchFamily="18" charset="0"/>
                <a:ea typeface="돋움" pitchFamily="50" charset="-127"/>
                <a:cs typeface="Times New Roman" pitchFamily="18" charset="0"/>
              </a:rPr>
              <a:t>Trục</a:t>
            </a:r>
            <a:r>
              <a:rPr lang="en-US" altLang="ko-KR" sz="900" dirty="0" smtClean="0">
                <a:latin typeface="Times New Roman" pitchFamily="18" charset="0"/>
                <a:ea typeface="돋움" pitchFamily="50" charset="-127"/>
                <a:cs typeface="Times New Roman" pitchFamily="18" charset="0"/>
              </a:rPr>
              <a:t> </a:t>
            </a:r>
            <a:r>
              <a:rPr lang="en-US" altLang="ko-KR" sz="900" dirty="0" err="1" smtClean="0">
                <a:latin typeface="Times New Roman" pitchFamily="18" charset="0"/>
                <a:ea typeface="돋움" pitchFamily="50" charset="-127"/>
                <a:cs typeface="Times New Roman" pitchFamily="18" charset="0"/>
              </a:rPr>
              <a:t>tuyến</a:t>
            </a:r>
            <a:r>
              <a:rPr lang="en-US" altLang="ko-KR" sz="900" dirty="0" smtClean="0">
                <a:latin typeface="Times New Roman" pitchFamily="18" charset="0"/>
                <a:ea typeface="돋움" pitchFamily="50" charset="-127"/>
                <a:cs typeface="Times New Roman" pitchFamily="18" charset="0"/>
              </a:rPr>
              <a:t> </a:t>
            </a:r>
            <a:r>
              <a:rPr lang="en-US" altLang="ko-KR" sz="900" dirty="0" err="1" smtClean="0">
                <a:latin typeface="Times New Roman" pitchFamily="18" charset="0"/>
                <a:ea typeface="돋움" pitchFamily="50" charset="-127"/>
                <a:cs typeface="Times New Roman" pitchFamily="18" charset="0"/>
              </a:rPr>
              <a:t>tính</a:t>
            </a:r>
            <a:r>
              <a:rPr lang="en-US" altLang="ko-KR" sz="900" dirty="0" smtClean="0">
                <a:latin typeface="Times New Roman" pitchFamily="18" charset="0"/>
                <a:ea typeface="돋움" pitchFamily="50" charset="-127"/>
                <a:cs typeface="Times New Roman" pitchFamily="18" charset="0"/>
              </a:rPr>
              <a:t> (Liner</a:t>
            </a:r>
            <a:r>
              <a:rPr lang="en-US" altLang="ko-KR" sz="900" dirty="0">
                <a:latin typeface="Times New Roman" pitchFamily="18" charset="0"/>
                <a:ea typeface="돋움" pitchFamily="50" charset="-127"/>
                <a:cs typeface="Times New Roman" pitchFamily="18" charset="0"/>
              </a:rPr>
              <a:t>) </a:t>
            </a:r>
            <a:r>
              <a:rPr lang="en-US" altLang="ko-KR" sz="900" dirty="0" smtClean="0">
                <a:latin typeface="Times New Roman" pitchFamily="18" charset="0"/>
                <a:ea typeface="돋움" pitchFamily="50" charset="-127"/>
                <a:cs typeface="Times New Roman" pitchFamily="18" charset="0"/>
              </a:rPr>
              <a:t>                      ② </a:t>
            </a:r>
            <a:r>
              <a:rPr lang="en-US" altLang="ko-KR" sz="900" dirty="0" err="1" smtClean="0">
                <a:latin typeface="Times New Roman" pitchFamily="18" charset="0"/>
                <a:ea typeface="돋움" pitchFamily="50" charset="-127"/>
                <a:cs typeface="Times New Roman" pitchFamily="18" charset="0"/>
              </a:rPr>
              <a:t>Trục</a:t>
            </a:r>
            <a:r>
              <a:rPr lang="en-US" altLang="ko-KR" sz="900" dirty="0" smtClean="0">
                <a:latin typeface="Times New Roman" pitchFamily="18" charset="0"/>
                <a:ea typeface="돋움" pitchFamily="50" charset="-127"/>
                <a:cs typeface="Times New Roman" pitchFamily="18" charset="0"/>
              </a:rPr>
              <a:t> Crack (Crank</a:t>
            </a:r>
            <a:r>
              <a:rPr lang="en-US" altLang="ko-KR" sz="900" dirty="0">
                <a:latin typeface="Times New Roman" pitchFamily="18" charset="0"/>
                <a:ea typeface="돋움" pitchFamily="50" charset="-127"/>
                <a:cs typeface="Times New Roman" pitchFamily="18" charset="0"/>
              </a:rPr>
              <a:t>) </a:t>
            </a:r>
          </a:p>
          <a:p>
            <a:pPr eaLnBrk="1" hangingPunct="1"/>
            <a:r>
              <a:rPr lang="en-US" altLang="ko-KR" sz="900" dirty="0">
                <a:latin typeface="Times New Roman" pitchFamily="18" charset="0"/>
                <a:ea typeface="돋움" pitchFamily="50" charset="-127"/>
                <a:cs typeface="Times New Roman" pitchFamily="18" charset="0"/>
              </a:rPr>
              <a:t>③ </a:t>
            </a:r>
            <a:r>
              <a:rPr lang="en-US" altLang="ko-KR" sz="900" dirty="0" err="1" smtClean="0">
                <a:latin typeface="Times New Roman" pitchFamily="18" charset="0"/>
                <a:ea typeface="돋움" pitchFamily="50" charset="-127"/>
                <a:cs typeface="Times New Roman" pitchFamily="18" charset="0"/>
              </a:rPr>
              <a:t>Trục</a:t>
            </a:r>
            <a:r>
              <a:rPr lang="en-US" altLang="ko-KR" sz="900" dirty="0" smtClean="0">
                <a:latin typeface="Times New Roman" pitchFamily="18" charset="0"/>
                <a:ea typeface="돋움" pitchFamily="50" charset="-127"/>
                <a:cs typeface="Times New Roman" pitchFamily="18" charset="0"/>
              </a:rPr>
              <a:t> </a:t>
            </a:r>
            <a:r>
              <a:rPr lang="en-US" altLang="ko-KR" sz="900" dirty="0" err="1" smtClean="0">
                <a:latin typeface="Times New Roman" pitchFamily="18" charset="0"/>
                <a:ea typeface="돋움" pitchFamily="50" charset="-127"/>
                <a:cs typeface="Times New Roman" pitchFamily="18" charset="0"/>
              </a:rPr>
              <a:t>truyền</a:t>
            </a:r>
            <a:r>
              <a:rPr lang="en-US" altLang="ko-KR" sz="900" dirty="0" smtClean="0">
                <a:latin typeface="Times New Roman" pitchFamily="18" charset="0"/>
                <a:ea typeface="돋움" pitchFamily="50" charset="-127"/>
                <a:cs typeface="Times New Roman" pitchFamily="18" charset="0"/>
              </a:rPr>
              <a:t> </a:t>
            </a:r>
            <a:r>
              <a:rPr lang="en-US" altLang="ko-KR" sz="900" dirty="0" err="1" smtClean="0">
                <a:latin typeface="Times New Roman" pitchFamily="18" charset="0"/>
                <a:ea typeface="돋움" pitchFamily="50" charset="-127"/>
                <a:cs typeface="Times New Roman" pitchFamily="18" charset="0"/>
              </a:rPr>
              <a:t>động</a:t>
            </a:r>
            <a:r>
              <a:rPr lang="en-US" altLang="ko-KR" sz="900" dirty="0" smtClean="0">
                <a:latin typeface="Times New Roman" pitchFamily="18" charset="0"/>
                <a:ea typeface="돋움" pitchFamily="50" charset="-127"/>
                <a:cs typeface="Times New Roman" pitchFamily="18" charset="0"/>
              </a:rPr>
              <a:t> (Transmission)       ④ </a:t>
            </a:r>
            <a:r>
              <a:rPr lang="en-US" altLang="ko-KR" sz="900" dirty="0" err="1" smtClean="0">
                <a:latin typeface="Times New Roman" pitchFamily="18" charset="0"/>
                <a:ea typeface="돋움" pitchFamily="50" charset="-127"/>
                <a:cs typeface="Times New Roman" pitchFamily="18" charset="0"/>
              </a:rPr>
              <a:t>Trục</a:t>
            </a:r>
            <a:r>
              <a:rPr lang="en-US" altLang="ko-KR" sz="900" dirty="0" smtClean="0">
                <a:latin typeface="Times New Roman" pitchFamily="18" charset="0"/>
                <a:ea typeface="돋움" pitchFamily="50" charset="-127"/>
                <a:cs typeface="Times New Roman" pitchFamily="18" charset="0"/>
              </a:rPr>
              <a:t> </a:t>
            </a:r>
            <a:r>
              <a:rPr lang="en-US" altLang="ko-KR" sz="900" dirty="0" err="1" smtClean="0">
                <a:latin typeface="Times New Roman" pitchFamily="18" charset="0"/>
                <a:ea typeface="돋움" pitchFamily="50" charset="-127"/>
                <a:cs typeface="Times New Roman" pitchFamily="18" charset="0"/>
              </a:rPr>
              <a:t>dẻo</a:t>
            </a:r>
            <a:r>
              <a:rPr lang="en-US" altLang="ko-KR" sz="900" dirty="0" smtClean="0">
                <a:latin typeface="Times New Roman" pitchFamily="18" charset="0"/>
                <a:ea typeface="돋움" pitchFamily="50" charset="-127"/>
                <a:cs typeface="Times New Roman" pitchFamily="18" charset="0"/>
              </a:rPr>
              <a:t> ( </a:t>
            </a:r>
            <a:r>
              <a:rPr lang="en-US" altLang="ko-KR" sz="900" dirty="0">
                <a:latin typeface="Times New Roman" pitchFamily="18" charset="0"/>
                <a:ea typeface="돋움" pitchFamily="50" charset="-127"/>
                <a:cs typeface="Times New Roman" pitchFamily="18" charset="0"/>
              </a:rPr>
              <a:t>Flexible )</a:t>
            </a:r>
          </a:p>
        </p:txBody>
      </p:sp>
      <p:sp>
        <p:nvSpPr>
          <p:cNvPr id="35" name="Rectangle 39"/>
          <p:cNvSpPr>
            <a:spLocks noChangeArrowheads="1"/>
          </p:cNvSpPr>
          <p:nvPr/>
        </p:nvSpPr>
        <p:spPr bwMode="auto">
          <a:xfrm>
            <a:off x="312738" y="3879850"/>
            <a:ext cx="3116262" cy="854080"/>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9pPr>
          </a:lstStyle>
          <a:p>
            <a:pPr eaLnBrk="1" hangingPunct="1"/>
            <a:r>
              <a:rPr lang="en-US" altLang="ko-KR" sz="900" dirty="0">
                <a:latin typeface="Times New Roman" pitchFamily="18" charset="0"/>
                <a:ea typeface="돋움" pitchFamily="50" charset="-127"/>
                <a:cs typeface="Times New Roman" pitchFamily="18" charset="0"/>
              </a:rPr>
              <a:t>5</a:t>
            </a:r>
            <a:r>
              <a:rPr lang="en-US" altLang="ko-KR" sz="900" dirty="0" smtClean="0">
                <a:latin typeface="Times New Roman" pitchFamily="18" charset="0"/>
                <a:ea typeface="돋움" pitchFamily="50" charset="-127"/>
                <a:cs typeface="Times New Roman" pitchFamily="18" charset="0"/>
              </a:rPr>
              <a:t>. </a:t>
            </a:r>
            <a:r>
              <a:rPr lang="en-US" altLang="ko-KR" sz="900" dirty="0" err="1" smtClean="0">
                <a:latin typeface="Times New Roman" pitchFamily="18" charset="0"/>
                <a:ea typeface="돋움" pitchFamily="50" charset="-127"/>
                <a:cs typeface="Times New Roman" pitchFamily="18" charset="0"/>
              </a:rPr>
              <a:t>Hãy</a:t>
            </a:r>
            <a:r>
              <a:rPr lang="en-US" altLang="ko-KR" sz="900" dirty="0" smtClean="0">
                <a:latin typeface="Times New Roman" pitchFamily="18" charset="0"/>
                <a:ea typeface="돋움" pitchFamily="50" charset="-127"/>
                <a:cs typeface="Times New Roman" pitchFamily="18" charset="0"/>
              </a:rPr>
              <a:t> </a:t>
            </a:r>
            <a:r>
              <a:rPr lang="en-US" altLang="ko-KR" sz="900" dirty="0" err="1" smtClean="0">
                <a:latin typeface="Times New Roman" pitchFamily="18" charset="0"/>
                <a:ea typeface="돋움" pitchFamily="50" charset="-127"/>
                <a:cs typeface="Times New Roman" pitchFamily="18" charset="0"/>
              </a:rPr>
              <a:t>chọn</a:t>
            </a:r>
            <a:r>
              <a:rPr lang="en-US" altLang="ko-KR" sz="900" dirty="0" smtClean="0">
                <a:latin typeface="Times New Roman" pitchFamily="18" charset="0"/>
                <a:ea typeface="돋움" pitchFamily="50" charset="-127"/>
                <a:cs typeface="Times New Roman" pitchFamily="18" charset="0"/>
              </a:rPr>
              <a:t> </a:t>
            </a:r>
            <a:r>
              <a:rPr lang="en-US" altLang="ko-KR" sz="900" dirty="0" err="1" smtClean="0">
                <a:latin typeface="Times New Roman" pitchFamily="18" charset="0"/>
                <a:ea typeface="돋움" pitchFamily="50" charset="-127"/>
                <a:cs typeface="Times New Roman" pitchFamily="18" charset="0"/>
              </a:rPr>
              <a:t>đáp</a:t>
            </a:r>
            <a:r>
              <a:rPr lang="en-US" altLang="ko-KR" sz="900" dirty="0" smtClean="0">
                <a:latin typeface="Times New Roman" pitchFamily="18" charset="0"/>
                <a:ea typeface="돋움" pitchFamily="50" charset="-127"/>
                <a:cs typeface="Times New Roman" pitchFamily="18" charset="0"/>
              </a:rPr>
              <a:t> </a:t>
            </a:r>
            <a:r>
              <a:rPr lang="en-US" altLang="ko-KR" sz="900" dirty="0" err="1" smtClean="0">
                <a:latin typeface="Times New Roman" pitchFamily="18" charset="0"/>
                <a:ea typeface="돋움" pitchFamily="50" charset="-127"/>
                <a:cs typeface="Times New Roman" pitchFamily="18" charset="0"/>
              </a:rPr>
              <a:t>án</a:t>
            </a:r>
            <a:r>
              <a:rPr lang="en-US" altLang="ko-KR" sz="900" dirty="0" smtClean="0">
                <a:latin typeface="Times New Roman" pitchFamily="18" charset="0"/>
                <a:ea typeface="돋움" pitchFamily="50" charset="-127"/>
                <a:cs typeface="Times New Roman" pitchFamily="18" charset="0"/>
              </a:rPr>
              <a:t> </a:t>
            </a:r>
            <a:r>
              <a:rPr lang="en-US" altLang="ko-KR" sz="900" dirty="0" err="1" smtClean="0">
                <a:latin typeface="Times New Roman" pitchFamily="18" charset="0"/>
                <a:ea typeface="돋움" pitchFamily="50" charset="-127"/>
                <a:cs typeface="Times New Roman" pitchFamily="18" charset="0"/>
              </a:rPr>
              <a:t>đúng</a:t>
            </a:r>
            <a:r>
              <a:rPr lang="en-US" altLang="ko-KR" sz="900" dirty="0" smtClean="0">
                <a:latin typeface="Times New Roman" pitchFamily="18" charset="0"/>
                <a:ea typeface="돋움" pitchFamily="50" charset="-127"/>
                <a:cs typeface="Times New Roman" pitchFamily="18" charset="0"/>
              </a:rPr>
              <a:t> </a:t>
            </a:r>
            <a:r>
              <a:rPr lang="en-US" altLang="ko-KR" sz="900" dirty="0" err="1" smtClean="0">
                <a:latin typeface="Times New Roman" pitchFamily="18" charset="0"/>
                <a:ea typeface="돋움" pitchFamily="50" charset="-127"/>
                <a:cs typeface="Times New Roman" pitchFamily="18" charset="0"/>
              </a:rPr>
              <a:t>với</a:t>
            </a:r>
            <a:r>
              <a:rPr lang="en-US" altLang="ko-KR" sz="900" dirty="0" smtClean="0">
                <a:latin typeface="Times New Roman" pitchFamily="18" charset="0"/>
                <a:ea typeface="돋움" pitchFamily="50" charset="-127"/>
                <a:cs typeface="Times New Roman" pitchFamily="18" charset="0"/>
              </a:rPr>
              <a:t> </a:t>
            </a:r>
            <a:r>
              <a:rPr lang="en-US" altLang="ko-KR" sz="900" dirty="0" err="1" smtClean="0">
                <a:latin typeface="Times New Roman" pitchFamily="18" charset="0"/>
                <a:ea typeface="돋움" pitchFamily="50" charset="-127"/>
                <a:cs typeface="Times New Roman" pitchFamily="18" charset="0"/>
              </a:rPr>
              <a:t>giải</a:t>
            </a:r>
            <a:r>
              <a:rPr lang="en-US" altLang="ko-KR" sz="900" dirty="0" smtClean="0">
                <a:latin typeface="Times New Roman" pitchFamily="18" charset="0"/>
                <a:ea typeface="돋움" pitchFamily="50" charset="-127"/>
                <a:cs typeface="Times New Roman" pitchFamily="18" charset="0"/>
              </a:rPr>
              <a:t> </a:t>
            </a:r>
            <a:r>
              <a:rPr lang="en-US" altLang="ko-KR" sz="900" dirty="0" err="1" smtClean="0">
                <a:latin typeface="Times New Roman" pitchFamily="18" charset="0"/>
                <a:ea typeface="돋움" pitchFamily="50" charset="-127"/>
                <a:cs typeface="Times New Roman" pitchFamily="18" charset="0"/>
              </a:rPr>
              <a:t>thích</a:t>
            </a:r>
            <a:r>
              <a:rPr lang="en-US" altLang="ko-KR" sz="900" dirty="0" smtClean="0">
                <a:latin typeface="Times New Roman" pitchFamily="18" charset="0"/>
                <a:ea typeface="돋움" pitchFamily="50" charset="-127"/>
                <a:cs typeface="Times New Roman" pitchFamily="18" charset="0"/>
              </a:rPr>
              <a:t> </a:t>
            </a:r>
            <a:r>
              <a:rPr lang="en-US" altLang="ko-KR" sz="900" dirty="0" err="1" smtClean="0">
                <a:latin typeface="Times New Roman" pitchFamily="18" charset="0"/>
                <a:ea typeface="돋움" pitchFamily="50" charset="-127"/>
                <a:cs typeface="Times New Roman" pitchFamily="18" charset="0"/>
              </a:rPr>
              <a:t>về</a:t>
            </a:r>
            <a:r>
              <a:rPr lang="en-US" altLang="ko-KR" sz="900" dirty="0" smtClean="0">
                <a:latin typeface="Times New Roman" pitchFamily="18" charset="0"/>
                <a:ea typeface="돋움" pitchFamily="50" charset="-127"/>
                <a:cs typeface="Times New Roman" pitchFamily="18" charset="0"/>
              </a:rPr>
              <a:t> Coupling?</a:t>
            </a:r>
            <a:endParaRPr lang="en-US" altLang="ko-KR" sz="900" dirty="0">
              <a:latin typeface="Times New Roman" pitchFamily="18" charset="0"/>
              <a:ea typeface="돋움" pitchFamily="50" charset="-127"/>
              <a:cs typeface="Times New Roman" pitchFamily="18" charset="0"/>
            </a:endParaRPr>
          </a:p>
          <a:p>
            <a:pPr eaLnBrk="1" hangingPunct="1"/>
            <a:r>
              <a:rPr lang="en-US" altLang="ko-KR" sz="900" dirty="0">
                <a:latin typeface="Times New Roman" pitchFamily="18" charset="0"/>
                <a:ea typeface="돋움" pitchFamily="50" charset="-127"/>
                <a:cs typeface="Times New Roman" pitchFamily="18" charset="0"/>
              </a:rPr>
              <a:t> “ </a:t>
            </a:r>
            <a:r>
              <a:rPr lang="en-US" altLang="ko-KR" sz="900" dirty="0" err="1" smtClean="0">
                <a:latin typeface="Times New Roman" pitchFamily="18" charset="0"/>
                <a:ea typeface="돋움" pitchFamily="50" charset="-127"/>
                <a:cs typeface="Times New Roman" pitchFamily="18" charset="0"/>
              </a:rPr>
              <a:t>Chủ</a:t>
            </a:r>
            <a:r>
              <a:rPr lang="en-US" altLang="ko-KR" sz="900" dirty="0" smtClean="0">
                <a:latin typeface="Times New Roman" pitchFamily="18" charset="0"/>
                <a:ea typeface="돋움" pitchFamily="50" charset="-127"/>
                <a:cs typeface="Times New Roman" pitchFamily="18" charset="0"/>
              </a:rPr>
              <a:t> </a:t>
            </a:r>
            <a:r>
              <a:rPr lang="en-US" altLang="ko-KR" sz="900" dirty="0" err="1" smtClean="0">
                <a:latin typeface="Times New Roman" pitchFamily="18" charset="0"/>
                <a:ea typeface="돋움" pitchFamily="50" charset="-127"/>
                <a:cs typeface="Times New Roman" pitchFamily="18" charset="0"/>
              </a:rPr>
              <a:t>yếu</a:t>
            </a:r>
            <a:r>
              <a:rPr lang="en-US" altLang="ko-KR" sz="900" dirty="0" smtClean="0">
                <a:latin typeface="Times New Roman" pitchFamily="18" charset="0"/>
                <a:ea typeface="돋움" pitchFamily="50" charset="-127"/>
                <a:cs typeface="Times New Roman" pitchFamily="18" charset="0"/>
              </a:rPr>
              <a:t> </a:t>
            </a:r>
            <a:r>
              <a:rPr lang="en-US" altLang="ko-KR" sz="900" dirty="0" err="1" smtClean="0">
                <a:latin typeface="Times New Roman" pitchFamily="18" charset="0"/>
                <a:ea typeface="돋움" pitchFamily="50" charset="-127"/>
                <a:cs typeface="Times New Roman" pitchFamily="18" charset="0"/>
              </a:rPr>
              <a:t>sử</a:t>
            </a:r>
            <a:r>
              <a:rPr lang="en-US" altLang="ko-KR" sz="900" dirty="0" smtClean="0">
                <a:latin typeface="Times New Roman" pitchFamily="18" charset="0"/>
                <a:ea typeface="돋움" pitchFamily="50" charset="-127"/>
                <a:cs typeface="Times New Roman" pitchFamily="18" charset="0"/>
              </a:rPr>
              <a:t> </a:t>
            </a:r>
            <a:r>
              <a:rPr lang="en-US" altLang="ko-KR" sz="900" dirty="0" err="1" smtClean="0">
                <a:latin typeface="Times New Roman" pitchFamily="18" charset="0"/>
                <a:ea typeface="돋움" pitchFamily="50" charset="-127"/>
                <a:cs typeface="Times New Roman" pitchFamily="18" charset="0"/>
              </a:rPr>
              <a:t>dụng</a:t>
            </a:r>
            <a:r>
              <a:rPr lang="en-US" altLang="ko-KR" sz="900" dirty="0" smtClean="0">
                <a:latin typeface="Times New Roman" pitchFamily="18" charset="0"/>
                <a:ea typeface="돋움" pitchFamily="50" charset="-127"/>
                <a:cs typeface="Times New Roman" pitchFamily="18" charset="0"/>
              </a:rPr>
              <a:t> </a:t>
            </a:r>
            <a:r>
              <a:rPr lang="en-US" altLang="ko-KR" sz="900" dirty="0" err="1" smtClean="0">
                <a:latin typeface="Times New Roman" pitchFamily="18" charset="0"/>
                <a:ea typeface="돋움" pitchFamily="50" charset="-127"/>
                <a:cs typeface="Times New Roman" pitchFamily="18" charset="0"/>
              </a:rPr>
              <a:t>đường</a:t>
            </a:r>
            <a:r>
              <a:rPr lang="en-US" altLang="ko-KR" sz="900" dirty="0" smtClean="0">
                <a:latin typeface="Times New Roman" pitchFamily="18" charset="0"/>
                <a:ea typeface="돋움" pitchFamily="50" charset="-127"/>
                <a:cs typeface="Times New Roman" pitchFamily="18" charset="0"/>
              </a:rPr>
              <a:t> </a:t>
            </a:r>
            <a:r>
              <a:rPr lang="en-US" altLang="ko-KR" sz="900" dirty="0" err="1" smtClean="0">
                <a:latin typeface="Times New Roman" pitchFamily="18" charset="0"/>
                <a:ea typeface="돋움" pitchFamily="50" charset="-127"/>
                <a:cs typeface="Times New Roman" pitchFamily="18" charset="0"/>
              </a:rPr>
              <a:t>kính</a:t>
            </a:r>
            <a:r>
              <a:rPr lang="en-US" altLang="ko-KR" sz="900" dirty="0" smtClean="0">
                <a:latin typeface="Times New Roman" pitchFamily="18" charset="0"/>
                <a:ea typeface="돋움" pitchFamily="50" charset="-127"/>
                <a:cs typeface="Times New Roman" pitchFamily="18" charset="0"/>
              </a:rPr>
              <a:t> </a:t>
            </a:r>
            <a:r>
              <a:rPr lang="en-US" altLang="ko-KR" sz="900" dirty="0" err="1" smtClean="0">
                <a:latin typeface="Times New Roman" pitchFamily="18" charset="0"/>
                <a:ea typeface="돋움" pitchFamily="50" charset="-127"/>
                <a:cs typeface="Times New Roman" pitchFamily="18" charset="0"/>
              </a:rPr>
              <a:t>trục</a:t>
            </a:r>
            <a:r>
              <a:rPr lang="en-US" altLang="ko-KR" sz="900" dirty="0" smtClean="0">
                <a:latin typeface="Times New Roman" pitchFamily="18" charset="0"/>
                <a:ea typeface="돋움" pitchFamily="50" charset="-127"/>
                <a:cs typeface="Times New Roman" pitchFamily="18" charset="0"/>
              </a:rPr>
              <a:t> </a:t>
            </a:r>
            <a:r>
              <a:rPr lang="en-US" altLang="ko-KR" sz="900" dirty="0" err="1" smtClean="0">
                <a:latin typeface="Times New Roman" pitchFamily="18" charset="0"/>
                <a:ea typeface="돋움" pitchFamily="50" charset="-127"/>
                <a:cs typeface="Times New Roman" pitchFamily="18" charset="0"/>
              </a:rPr>
              <a:t>dưới</a:t>
            </a:r>
            <a:r>
              <a:rPr lang="ko-KR" altLang="en-US" sz="900" dirty="0" smtClean="0">
                <a:latin typeface="Times New Roman" pitchFamily="18" charset="0"/>
                <a:ea typeface="돋움" pitchFamily="50" charset="-127"/>
                <a:cs typeface="Times New Roman" pitchFamily="18" charset="0"/>
              </a:rPr>
              <a:t> </a:t>
            </a:r>
            <a:r>
              <a:rPr lang="en-US" altLang="ko-KR" sz="900" dirty="0" smtClean="0">
                <a:latin typeface="Times New Roman" pitchFamily="18" charset="0"/>
                <a:ea typeface="돋움" pitchFamily="50" charset="-127"/>
                <a:cs typeface="Times New Roman" pitchFamily="18" charset="0"/>
              </a:rPr>
              <a:t>200mm.”</a:t>
            </a:r>
            <a:endParaRPr lang="en-US" altLang="ko-KR" sz="900" dirty="0">
              <a:latin typeface="Times New Roman" pitchFamily="18" charset="0"/>
              <a:ea typeface="돋움" pitchFamily="50" charset="-127"/>
              <a:cs typeface="Times New Roman" pitchFamily="18" charset="0"/>
            </a:endParaRPr>
          </a:p>
          <a:p>
            <a:pPr eaLnBrk="1" hangingPunct="1"/>
            <a:r>
              <a:rPr lang="en-US" altLang="ko-KR" sz="900" dirty="0">
                <a:latin typeface="Times New Roman" pitchFamily="18" charset="0"/>
                <a:ea typeface="돋움" pitchFamily="50" charset="-127"/>
                <a:cs typeface="Times New Roman" pitchFamily="18" charset="0"/>
              </a:rPr>
              <a:t>① </a:t>
            </a:r>
            <a:r>
              <a:rPr lang="en-US" altLang="ko-KR" sz="900" dirty="0" smtClean="0">
                <a:latin typeface="Times New Roman" pitchFamily="18" charset="0"/>
                <a:ea typeface="돋움" pitchFamily="50" charset="-127"/>
                <a:cs typeface="Times New Roman" pitchFamily="18" charset="0"/>
              </a:rPr>
              <a:t>Seller Coupling  </a:t>
            </a:r>
            <a:r>
              <a:rPr lang="ko-KR" altLang="en-US" sz="900" dirty="0" smtClean="0">
                <a:latin typeface="Times New Roman" pitchFamily="18" charset="0"/>
                <a:ea typeface="돋움" pitchFamily="50" charset="-127"/>
                <a:cs typeface="Times New Roman" pitchFamily="18" charset="0"/>
              </a:rPr>
              <a:t>                ② </a:t>
            </a:r>
            <a:r>
              <a:rPr lang="en-US" altLang="ko-KR" sz="900" dirty="0">
                <a:latin typeface="Times New Roman" pitchFamily="18" charset="0"/>
                <a:ea typeface="돋움" pitchFamily="50" charset="-127"/>
                <a:cs typeface="Times New Roman" pitchFamily="18" charset="0"/>
              </a:rPr>
              <a:t>Gear </a:t>
            </a:r>
            <a:r>
              <a:rPr lang="en-US" altLang="ko-KR" sz="900" dirty="0" smtClean="0">
                <a:latin typeface="Times New Roman" pitchFamily="18" charset="0"/>
                <a:ea typeface="돋움" pitchFamily="50" charset="-127"/>
                <a:cs typeface="Times New Roman" pitchFamily="18" charset="0"/>
              </a:rPr>
              <a:t>Coupling</a:t>
            </a:r>
          </a:p>
          <a:p>
            <a:pPr eaLnBrk="1" hangingPunct="1"/>
            <a:r>
              <a:rPr lang="ko-KR" altLang="en-US" sz="900" dirty="0" smtClean="0">
                <a:latin typeface="Times New Roman" pitchFamily="18" charset="0"/>
                <a:ea typeface="돋움" pitchFamily="50" charset="-127"/>
                <a:cs typeface="Times New Roman" pitchFamily="18" charset="0"/>
              </a:rPr>
              <a:t>③ </a:t>
            </a:r>
            <a:r>
              <a:rPr lang="en-US" altLang="ko-KR" sz="900" dirty="0">
                <a:latin typeface="Times New Roman" pitchFamily="18" charset="0"/>
                <a:ea typeface="돋움" pitchFamily="50" charset="-127"/>
                <a:cs typeface="Times New Roman" pitchFamily="18" charset="0"/>
              </a:rPr>
              <a:t>Clamp coupling </a:t>
            </a:r>
            <a:r>
              <a:rPr lang="ko-KR" altLang="en-US" sz="900" dirty="0" smtClean="0">
                <a:latin typeface="Times New Roman" pitchFamily="18" charset="0"/>
                <a:ea typeface="돋움" pitchFamily="50" charset="-127"/>
                <a:cs typeface="Times New Roman" pitchFamily="18" charset="0"/>
              </a:rPr>
              <a:t>                 </a:t>
            </a:r>
            <a:r>
              <a:rPr lang="ko-KR" altLang="en-US" sz="900" dirty="0">
                <a:latin typeface="Times New Roman" pitchFamily="18" charset="0"/>
                <a:ea typeface="돋움" pitchFamily="50" charset="-127"/>
                <a:cs typeface="Times New Roman" pitchFamily="18" charset="0"/>
              </a:rPr>
              <a:t>④ </a:t>
            </a:r>
            <a:r>
              <a:rPr lang="en-US" altLang="ko-KR" sz="900" dirty="0">
                <a:latin typeface="Times New Roman" pitchFamily="18" charset="0"/>
                <a:ea typeface="돋움" pitchFamily="50" charset="-127"/>
                <a:cs typeface="Times New Roman" pitchFamily="18" charset="0"/>
              </a:rPr>
              <a:t>F</a:t>
            </a:r>
            <a:r>
              <a:rPr lang="en-US" altLang="ko-KR" sz="900" dirty="0" smtClean="0">
                <a:latin typeface="Times New Roman" pitchFamily="18" charset="0"/>
                <a:ea typeface="돋움" pitchFamily="50" charset="-127"/>
                <a:cs typeface="Times New Roman" pitchFamily="18" charset="0"/>
              </a:rPr>
              <a:t>lange coupling</a:t>
            </a:r>
            <a:endParaRPr lang="ko-KR" altLang="en-US" sz="900" dirty="0">
              <a:latin typeface="Times New Roman" pitchFamily="18" charset="0"/>
              <a:ea typeface="돋움" pitchFamily="50" charset="-127"/>
              <a:cs typeface="Times New Roman" pitchFamily="18" charset="0"/>
            </a:endParaRPr>
          </a:p>
          <a:p>
            <a:pPr eaLnBrk="1" hangingPunct="1">
              <a:spcBef>
                <a:spcPct val="50000"/>
              </a:spcBef>
            </a:pPr>
            <a:endParaRPr lang="en-US" altLang="ko-KR" sz="900" dirty="0">
              <a:latin typeface="Times New Roman" pitchFamily="18" charset="0"/>
              <a:ea typeface="돋움" pitchFamily="50" charset="-127"/>
              <a:cs typeface="Times New Roman" pitchFamily="18" charset="0"/>
            </a:endParaRPr>
          </a:p>
        </p:txBody>
      </p:sp>
      <p:sp>
        <p:nvSpPr>
          <p:cNvPr id="36" name="Rectangle 48"/>
          <p:cNvSpPr>
            <a:spLocks noChangeArrowheads="1"/>
          </p:cNvSpPr>
          <p:nvPr/>
        </p:nvSpPr>
        <p:spPr bwMode="auto">
          <a:xfrm>
            <a:off x="323255" y="1073150"/>
            <a:ext cx="3132137" cy="784830"/>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9pPr>
          </a:lstStyle>
          <a:p>
            <a:pPr eaLnBrk="1" hangingPunct="1"/>
            <a:r>
              <a:rPr lang="en-US" altLang="ko-KR" sz="900" dirty="0">
                <a:latin typeface="Times New Roman" pitchFamily="18" charset="0"/>
                <a:ea typeface="돋움" pitchFamily="50" charset="-127"/>
                <a:cs typeface="Times New Roman" pitchFamily="18" charset="0"/>
              </a:rPr>
              <a:t>1</a:t>
            </a:r>
            <a:r>
              <a:rPr lang="en-US" altLang="ko-KR" sz="900" dirty="0" smtClean="0">
                <a:latin typeface="Times New Roman" pitchFamily="18" charset="0"/>
                <a:ea typeface="돋움" pitchFamily="50" charset="-127"/>
                <a:cs typeface="Times New Roman" pitchFamily="18" charset="0"/>
              </a:rPr>
              <a:t>. </a:t>
            </a:r>
            <a:r>
              <a:rPr lang="en-US" altLang="ko-KR" sz="900" dirty="0" err="1" smtClean="0">
                <a:latin typeface="Times New Roman" pitchFamily="18" charset="0"/>
                <a:ea typeface="돋움" pitchFamily="50" charset="-127"/>
                <a:cs typeface="Times New Roman" pitchFamily="18" charset="0"/>
              </a:rPr>
              <a:t>Chọn</a:t>
            </a:r>
            <a:r>
              <a:rPr lang="en-US" altLang="ko-KR" sz="900" dirty="0" smtClean="0">
                <a:latin typeface="Times New Roman" pitchFamily="18" charset="0"/>
                <a:ea typeface="돋움" pitchFamily="50" charset="-127"/>
                <a:cs typeface="Times New Roman" pitchFamily="18" charset="0"/>
              </a:rPr>
              <a:t> </a:t>
            </a:r>
            <a:r>
              <a:rPr lang="en-US" altLang="ko-KR" sz="900" dirty="0" err="1" smtClean="0">
                <a:latin typeface="Times New Roman" pitchFamily="18" charset="0"/>
                <a:ea typeface="돋움" pitchFamily="50" charset="-127"/>
                <a:cs typeface="Times New Roman" pitchFamily="18" charset="0"/>
              </a:rPr>
              <a:t>đáp</a:t>
            </a:r>
            <a:r>
              <a:rPr lang="en-US" altLang="ko-KR" sz="900" dirty="0" smtClean="0">
                <a:latin typeface="Times New Roman" pitchFamily="18" charset="0"/>
                <a:ea typeface="돋움" pitchFamily="50" charset="-127"/>
                <a:cs typeface="Times New Roman" pitchFamily="18" charset="0"/>
              </a:rPr>
              <a:t> </a:t>
            </a:r>
            <a:r>
              <a:rPr lang="en-US" altLang="ko-KR" sz="900" dirty="0" err="1" smtClean="0">
                <a:latin typeface="Times New Roman" pitchFamily="18" charset="0"/>
                <a:ea typeface="돋움" pitchFamily="50" charset="-127"/>
                <a:cs typeface="Times New Roman" pitchFamily="18" charset="0"/>
              </a:rPr>
              <a:t>án</a:t>
            </a:r>
            <a:r>
              <a:rPr lang="en-US" altLang="ko-KR" sz="900" dirty="0" smtClean="0">
                <a:latin typeface="Times New Roman" pitchFamily="18" charset="0"/>
                <a:ea typeface="돋움" pitchFamily="50" charset="-127"/>
                <a:cs typeface="Times New Roman" pitchFamily="18" charset="0"/>
              </a:rPr>
              <a:t> </a:t>
            </a:r>
            <a:r>
              <a:rPr lang="en-US" altLang="ko-KR" sz="900" dirty="0" err="1" smtClean="0">
                <a:latin typeface="Times New Roman" pitchFamily="18" charset="0"/>
                <a:ea typeface="돋움" pitchFamily="50" charset="-127"/>
                <a:cs typeface="Times New Roman" pitchFamily="18" charset="0"/>
              </a:rPr>
              <a:t>không</a:t>
            </a:r>
            <a:r>
              <a:rPr lang="en-US" altLang="ko-KR" sz="900" dirty="0" smtClean="0">
                <a:latin typeface="Times New Roman" pitchFamily="18" charset="0"/>
                <a:ea typeface="돋움" pitchFamily="50" charset="-127"/>
                <a:cs typeface="Times New Roman" pitchFamily="18" charset="0"/>
              </a:rPr>
              <a:t> </a:t>
            </a:r>
            <a:r>
              <a:rPr lang="en-US" altLang="ko-KR" sz="900" dirty="0" err="1" smtClean="0">
                <a:latin typeface="Times New Roman" pitchFamily="18" charset="0"/>
                <a:ea typeface="돋움" pitchFamily="50" charset="-127"/>
                <a:cs typeface="Times New Roman" pitchFamily="18" charset="0"/>
              </a:rPr>
              <a:t>phải</a:t>
            </a:r>
            <a:r>
              <a:rPr lang="en-US" altLang="ko-KR" sz="900" dirty="0" smtClean="0">
                <a:latin typeface="Times New Roman" pitchFamily="18" charset="0"/>
                <a:ea typeface="돋움" pitchFamily="50" charset="-127"/>
                <a:cs typeface="Times New Roman" pitchFamily="18" charset="0"/>
              </a:rPr>
              <a:t> </a:t>
            </a:r>
            <a:r>
              <a:rPr lang="en-US" altLang="ko-KR" sz="900" dirty="0" err="1" smtClean="0">
                <a:latin typeface="Times New Roman" pitchFamily="18" charset="0"/>
                <a:ea typeface="돋움" pitchFamily="50" charset="-127"/>
                <a:cs typeface="Times New Roman" pitchFamily="18" charset="0"/>
              </a:rPr>
              <a:t>là</a:t>
            </a:r>
            <a:r>
              <a:rPr lang="en-US" altLang="ko-KR" sz="900" dirty="0" smtClean="0">
                <a:latin typeface="Times New Roman" pitchFamily="18" charset="0"/>
                <a:ea typeface="돋움" pitchFamily="50" charset="-127"/>
                <a:cs typeface="Times New Roman" pitchFamily="18" charset="0"/>
              </a:rPr>
              <a:t> </a:t>
            </a:r>
            <a:r>
              <a:rPr lang="en-US" altLang="ko-KR" sz="900" dirty="0" err="1" smtClean="0">
                <a:latin typeface="Times New Roman" pitchFamily="18" charset="0"/>
                <a:ea typeface="돋움" pitchFamily="50" charset="-127"/>
                <a:cs typeface="Times New Roman" pitchFamily="18" charset="0"/>
              </a:rPr>
              <a:t>ưu</a:t>
            </a:r>
            <a:r>
              <a:rPr lang="en-US" altLang="ko-KR" sz="900" dirty="0" smtClean="0">
                <a:latin typeface="Times New Roman" pitchFamily="18" charset="0"/>
                <a:ea typeface="돋움" pitchFamily="50" charset="-127"/>
                <a:cs typeface="Times New Roman" pitchFamily="18" charset="0"/>
              </a:rPr>
              <a:t> </a:t>
            </a:r>
            <a:r>
              <a:rPr lang="en-US" altLang="ko-KR" sz="900" dirty="0" err="1" smtClean="0">
                <a:latin typeface="Times New Roman" pitchFamily="18" charset="0"/>
                <a:ea typeface="돋움" pitchFamily="50" charset="-127"/>
                <a:cs typeface="Times New Roman" pitchFamily="18" charset="0"/>
              </a:rPr>
              <a:t>điểm</a:t>
            </a:r>
            <a:r>
              <a:rPr lang="en-US" altLang="ko-KR" sz="900" dirty="0" smtClean="0">
                <a:latin typeface="Times New Roman" pitchFamily="18" charset="0"/>
                <a:ea typeface="돋움" pitchFamily="50" charset="-127"/>
                <a:cs typeface="Times New Roman" pitchFamily="18" charset="0"/>
              </a:rPr>
              <a:t> </a:t>
            </a:r>
            <a:r>
              <a:rPr lang="en-US" altLang="ko-KR" sz="900" dirty="0" err="1" smtClean="0">
                <a:latin typeface="Times New Roman" pitchFamily="18" charset="0"/>
                <a:ea typeface="돋움" pitchFamily="50" charset="-127"/>
                <a:cs typeface="Times New Roman" pitchFamily="18" charset="0"/>
              </a:rPr>
              <a:t>của</a:t>
            </a:r>
            <a:r>
              <a:rPr lang="en-US" altLang="ko-KR" sz="900" dirty="0" smtClean="0">
                <a:latin typeface="Times New Roman" pitchFamily="18" charset="0"/>
                <a:ea typeface="돋움" pitchFamily="50" charset="-127"/>
                <a:cs typeface="Times New Roman" pitchFamily="18" charset="0"/>
              </a:rPr>
              <a:t> gear?</a:t>
            </a:r>
            <a:endParaRPr lang="en-US" altLang="ko-KR" sz="900" dirty="0">
              <a:latin typeface="Times New Roman" pitchFamily="18" charset="0"/>
              <a:ea typeface="돋움" pitchFamily="50" charset="-127"/>
              <a:cs typeface="Times New Roman" pitchFamily="18" charset="0"/>
            </a:endParaRPr>
          </a:p>
          <a:p>
            <a:pPr eaLnBrk="1" hangingPunct="1"/>
            <a:r>
              <a:rPr lang="en-US" altLang="ko-KR" sz="900" dirty="0" smtClean="0">
                <a:latin typeface="Times New Roman" pitchFamily="18" charset="0"/>
                <a:ea typeface="돋움" pitchFamily="50" charset="-127"/>
                <a:cs typeface="Times New Roman" pitchFamily="18" charset="0"/>
              </a:rPr>
              <a:t>①  </a:t>
            </a:r>
            <a:r>
              <a:rPr lang="en-US" altLang="ko-KR" sz="900" dirty="0" err="1" smtClean="0">
                <a:latin typeface="Times New Roman" pitchFamily="18" charset="0"/>
                <a:ea typeface="돋움" pitchFamily="50" charset="-127"/>
                <a:cs typeface="Times New Roman" pitchFamily="18" charset="0"/>
              </a:rPr>
              <a:t>Truyền</a:t>
            </a:r>
            <a:r>
              <a:rPr lang="en-US" altLang="ko-KR" sz="900" dirty="0" smtClean="0">
                <a:latin typeface="Times New Roman" pitchFamily="18" charset="0"/>
                <a:ea typeface="돋움" pitchFamily="50" charset="-127"/>
                <a:cs typeface="Times New Roman" pitchFamily="18" charset="0"/>
              </a:rPr>
              <a:t> </a:t>
            </a:r>
            <a:r>
              <a:rPr lang="en-US" altLang="ko-KR" sz="900" dirty="0" err="1" smtClean="0">
                <a:latin typeface="Times New Roman" pitchFamily="18" charset="0"/>
                <a:ea typeface="돋움" pitchFamily="50" charset="-127"/>
                <a:cs typeface="Times New Roman" pitchFamily="18" charset="0"/>
              </a:rPr>
              <a:t>lực</a:t>
            </a:r>
            <a:r>
              <a:rPr lang="en-US" altLang="ko-KR" sz="900" dirty="0" smtClean="0">
                <a:latin typeface="Times New Roman" pitchFamily="18" charset="0"/>
                <a:ea typeface="돋움" pitchFamily="50" charset="-127"/>
                <a:cs typeface="Times New Roman" pitchFamily="18" charset="0"/>
              </a:rPr>
              <a:t> </a:t>
            </a:r>
            <a:r>
              <a:rPr lang="en-US" altLang="ko-KR" sz="900" dirty="0" err="1" smtClean="0">
                <a:latin typeface="Times New Roman" pitchFamily="18" charset="0"/>
                <a:ea typeface="돋움" pitchFamily="50" charset="-127"/>
                <a:cs typeface="Times New Roman" pitchFamily="18" charset="0"/>
              </a:rPr>
              <a:t>hoặc</a:t>
            </a:r>
            <a:r>
              <a:rPr lang="en-US" altLang="ko-KR" sz="900" dirty="0" smtClean="0">
                <a:latin typeface="Times New Roman" pitchFamily="18" charset="0"/>
                <a:ea typeface="돋움" pitchFamily="50" charset="-127"/>
                <a:cs typeface="Times New Roman" pitchFamily="18" charset="0"/>
              </a:rPr>
              <a:t> </a:t>
            </a:r>
            <a:r>
              <a:rPr lang="en-US" altLang="ko-KR" sz="900" dirty="0" err="1" smtClean="0">
                <a:latin typeface="Times New Roman" pitchFamily="18" charset="0"/>
                <a:ea typeface="돋움" pitchFamily="50" charset="-127"/>
                <a:cs typeface="Times New Roman" pitchFamily="18" charset="0"/>
              </a:rPr>
              <a:t>xoay</a:t>
            </a:r>
            <a:r>
              <a:rPr lang="en-US" altLang="ko-KR" sz="900" dirty="0" smtClean="0">
                <a:latin typeface="Times New Roman" pitchFamily="18" charset="0"/>
                <a:ea typeface="돋움" pitchFamily="50" charset="-127"/>
                <a:cs typeface="Times New Roman" pitchFamily="18" charset="0"/>
              </a:rPr>
              <a:t> </a:t>
            </a:r>
            <a:r>
              <a:rPr lang="en-US" altLang="ko-KR" sz="900" dirty="0" err="1" smtClean="0">
                <a:latin typeface="Times New Roman" pitchFamily="18" charset="0"/>
                <a:ea typeface="돋움" pitchFamily="50" charset="-127"/>
                <a:cs typeface="Times New Roman" pitchFamily="18" charset="0"/>
              </a:rPr>
              <a:t>chắc</a:t>
            </a:r>
            <a:r>
              <a:rPr lang="en-US" altLang="ko-KR" sz="900" dirty="0" smtClean="0">
                <a:latin typeface="Times New Roman" pitchFamily="18" charset="0"/>
                <a:ea typeface="돋움" pitchFamily="50" charset="-127"/>
                <a:cs typeface="Times New Roman" pitchFamily="18" charset="0"/>
              </a:rPr>
              <a:t> </a:t>
            </a:r>
            <a:r>
              <a:rPr lang="en-US" altLang="ko-KR" sz="900" dirty="0" err="1" smtClean="0">
                <a:latin typeface="Times New Roman" pitchFamily="18" charset="0"/>
                <a:ea typeface="돋움" pitchFamily="50" charset="-127"/>
                <a:cs typeface="Times New Roman" pitchFamily="18" charset="0"/>
              </a:rPr>
              <a:t>chắn</a:t>
            </a:r>
            <a:r>
              <a:rPr lang="en-US" altLang="ko-KR" sz="900" dirty="0" smtClean="0">
                <a:latin typeface="Times New Roman" pitchFamily="18" charset="0"/>
                <a:ea typeface="돋움" pitchFamily="50" charset="-127"/>
                <a:cs typeface="Times New Roman" pitchFamily="18" charset="0"/>
              </a:rPr>
              <a:t>.</a:t>
            </a:r>
            <a:endParaRPr lang="en-US" altLang="ko-KR" sz="900" dirty="0">
              <a:latin typeface="Times New Roman" pitchFamily="18" charset="0"/>
              <a:ea typeface="돋움" pitchFamily="50" charset="-127"/>
              <a:cs typeface="Times New Roman" pitchFamily="18" charset="0"/>
            </a:endParaRPr>
          </a:p>
          <a:p>
            <a:pPr eaLnBrk="1" hangingPunct="1"/>
            <a:r>
              <a:rPr lang="en-US" altLang="ko-KR" sz="900" dirty="0">
                <a:latin typeface="Times New Roman" pitchFamily="18" charset="0"/>
                <a:ea typeface="돋움" pitchFamily="50" charset="-127"/>
                <a:cs typeface="Times New Roman" pitchFamily="18" charset="0"/>
              </a:rPr>
              <a:t>② </a:t>
            </a:r>
            <a:r>
              <a:rPr lang="en-US" altLang="ko-KR" sz="900" dirty="0" smtClean="0">
                <a:latin typeface="Times New Roman" pitchFamily="18" charset="0"/>
                <a:ea typeface="돋움" pitchFamily="50" charset="-127"/>
                <a:cs typeface="Times New Roman" pitchFamily="18" charset="0"/>
              </a:rPr>
              <a:t> </a:t>
            </a:r>
            <a:r>
              <a:rPr lang="en-US" altLang="ko-KR" sz="900" dirty="0" err="1" smtClean="0">
                <a:latin typeface="Times New Roman" pitchFamily="18" charset="0"/>
                <a:ea typeface="돋움" pitchFamily="50" charset="-127"/>
                <a:cs typeface="Times New Roman" pitchFamily="18" charset="0"/>
              </a:rPr>
              <a:t>Cấu</a:t>
            </a:r>
            <a:r>
              <a:rPr lang="en-US" altLang="ko-KR" sz="900" dirty="0" smtClean="0">
                <a:latin typeface="Times New Roman" pitchFamily="18" charset="0"/>
                <a:ea typeface="돋움" pitchFamily="50" charset="-127"/>
                <a:cs typeface="Times New Roman" pitchFamily="18" charset="0"/>
              </a:rPr>
              <a:t> </a:t>
            </a:r>
            <a:r>
              <a:rPr lang="en-US" altLang="ko-KR" sz="900" dirty="0" err="1" smtClean="0">
                <a:latin typeface="Times New Roman" pitchFamily="18" charset="0"/>
                <a:ea typeface="돋움" pitchFamily="50" charset="-127"/>
                <a:cs typeface="Times New Roman" pitchFamily="18" charset="0"/>
              </a:rPr>
              <a:t>trúc</a:t>
            </a:r>
            <a:r>
              <a:rPr lang="en-US" altLang="ko-KR" sz="900" dirty="0" smtClean="0">
                <a:latin typeface="Times New Roman" pitchFamily="18" charset="0"/>
                <a:ea typeface="돋움" pitchFamily="50" charset="-127"/>
                <a:cs typeface="Times New Roman" pitchFamily="18" charset="0"/>
              </a:rPr>
              <a:t> </a:t>
            </a:r>
            <a:r>
              <a:rPr lang="en-US" altLang="ko-KR" sz="900" dirty="0" err="1" smtClean="0">
                <a:latin typeface="Times New Roman" pitchFamily="18" charset="0"/>
                <a:ea typeface="돋움" pitchFamily="50" charset="-127"/>
                <a:cs typeface="Times New Roman" pitchFamily="18" charset="0"/>
              </a:rPr>
              <a:t>khá</a:t>
            </a:r>
            <a:r>
              <a:rPr lang="en-US" altLang="ko-KR" sz="900" dirty="0" smtClean="0">
                <a:latin typeface="Times New Roman" pitchFamily="18" charset="0"/>
                <a:ea typeface="돋움" pitchFamily="50" charset="-127"/>
                <a:cs typeface="Times New Roman" pitchFamily="18" charset="0"/>
              </a:rPr>
              <a:t> </a:t>
            </a:r>
            <a:r>
              <a:rPr lang="en-US" altLang="ko-KR" sz="900" dirty="0" err="1" smtClean="0">
                <a:latin typeface="Times New Roman" pitchFamily="18" charset="0"/>
                <a:ea typeface="돋움" pitchFamily="50" charset="-127"/>
                <a:cs typeface="Times New Roman" pitchFamily="18" charset="0"/>
              </a:rPr>
              <a:t>đơn</a:t>
            </a:r>
            <a:r>
              <a:rPr lang="en-US" altLang="ko-KR" sz="900" dirty="0" smtClean="0">
                <a:latin typeface="Times New Roman" pitchFamily="18" charset="0"/>
                <a:ea typeface="돋움" pitchFamily="50" charset="-127"/>
                <a:cs typeface="Times New Roman" pitchFamily="18" charset="0"/>
              </a:rPr>
              <a:t> </a:t>
            </a:r>
            <a:r>
              <a:rPr lang="en-US" altLang="ko-KR" sz="900" dirty="0" err="1" smtClean="0">
                <a:latin typeface="Times New Roman" pitchFamily="18" charset="0"/>
                <a:ea typeface="돋움" pitchFamily="50" charset="-127"/>
                <a:cs typeface="Times New Roman" pitchFamily="18" charset="0"/>
              </a:rPr>
              <a:t>giản</a:t>
            </a:r>
            <a:endParaRPr lang="ko-KR" altLang="en-US" sz="900" dirty="0">
              <a:latin typeface="Times New Roman" pitchFamily="18" charset="0"/>
              <a:ea typeface="돋움" pitchFamily="50" charset="-127"/>
              <a:cs typeface="Times New Roman" pitchFamily="18" charset="0"/>
            </a:endParaRPr>
          </a:p>
          <a:p>
            <a:pPr eaLnBrk="1" hangingPunct="1"/>
            <a:r>
              <a:rPr lang="ko-KR" altLang="en-US" sz="900" dirty="0">
                <a:latin typeface="Times New Roman" pitchFamily="18" charset="0"/>
                <a:ea typeface="돋움" pitchFamily="50" charset="-127"/>
                <a:cs typeface="Times New Roman" pitchFamily="18" charset="0"/>
              </a:rPr>
              <a:t>③ </a:t>
            </a:r>
            <a:r>
              <a:rPr lang="ko-KR" altLang="en-US" sz="900" dirty="0" smtClean="0">
                <a:latin typeface="Times New Roman" pitchFamily="18" charset="0"/>
                <a:ea typeface="돋움" pitchFamily="50" charset="-127"/>
                <a:cs typeface="Times New Roman" pitchFamily="18" charset="0"/>
              </a:rPr>
              <a:t> </a:t>
            </a:r>
            <a:r>
              <a:rPr lang="en-US" altLang="ko-KR" sz="900" dirty="0" err="1" smtClean="0">
                <a:latin typeface="Times New Roman" pitchFamily="18" charset="0"/>
                <a:ea typeface="돋움" pitchFamily="50" charset="-127"/>
                <a:cs typeface="Times New Roman" pitchFamily="18" charset="0"/>
              </a:rPr>
              <a:t>Tuổi</a:t>
            </a:r>
            <a:r>
              <a:rPr lang="en-US" altLang="ko-KR" sz="900" dirty="0" smtClean="0">
                <a:latin typeface="Times New Roman" pitchFamily="18" charset="0"/>
                <a:ea typeface="돋움" pitchFamily="50" charset="-127"/>
                <a:cs typeface="Times New Roman" pitchFamily="18" charset="0"/>
              </a:rPr>
              <a:t> </a:t>
            </a:r>
            <a:r>
              <a:rPr lang="en-US" altLang="ko-KR" sz="900" dirty="0" err="1" smtClean="0">
                <a:latin typeface="Times New Roman" pitchFamily="18" charset="0"/>
                <a:ea typeface="돋움" pitchFamily="50" charset="-127"/>
                <a:cs typeface="Times New Roman" pitchFamily="18" charset="0"/>
              </a:rPr>
              <a:t>thọ</a:t>
            </a:r>
            <a:r>
              <a:rPr lang="en-US" altLang="ko-KR" sz="900" dirty="0" smtClean="0">
                <a:latin typeface="Times New Roman" pitchFamily="18" charset="0"/>
                <a:ea typeface="돋움" pitchFamily="50" charset="-127"/>
                <a:cs typeface="Times New Roman" pitchFamily="18" charset="0"/>
              </a:rPr>
              <a:t> </a:t>
            </a:r>
            <a:r>
              <a:rPr lang="en-US" altLang="ko-KR" sz="900" dirty="0" err="1" smtClean="0">
                <a:latin typeface="Times New Roman" pitchFamily="18" charset="0"/>
                <a:ea typeface="돋움" pitchFamily="50" charset="-127"/>
                <a:cs typeface="Times New Roman" pitchFamily="18" charset="0"/>
              </a:rPr>
              <a:t>cao</a:t>
            </a:r>
            <a:endParaRPr lang="ko-KR" altLang="en-US" sz="900" dirty="0">
              <a:latin typeface="Times New Roman" pitchFamily="18" charset="0"/>
              <a:ea typeface="돋움" pitchFamily="50" charset="-127"/>
              <a:cs typeface="Times New Roman" pitchFamily="18" charset="0"/>
            </a:endParaRPr>
          </a:p>
          <a:p>
            <a:pPr eaLnBrk="1" hangingPunct="1"/>
            <a:r>
              <a:rPr lang="ko-KR" altLang="en-US" sz="900" dirty="0">
                <a:latin typeface="Times New Roman" pitchFamily="18" charset="0"/>
                <a:ea typeface="돋움" pitchFamily="50" charset="-127"/>
                <a:cs typeface="Times New Roman" pitchFamily="18" charset="0"/>
              </a:rPr>
              <a:t>④ </a:t>
            </a:r>
            <a:r>
              <a:rPr lang="ko-KR" altLang="en-US" sz="900" dirty="0" smtClean="0">
                <a:latin typeface="Times New Roman" pitchFamily="18" charset="0"/>
                <a:ea typeface="돋움" pitchFamily="50" charset="-127"/>
                <a:cs typeface="Times New Roman" pitchFamily="18" charset="0"/>
              </a:rPr>
              <a:t> </a:t>
            </a:r>
            <a:r>
              <a:rPr lang="en-US" altLang="ko-KR" sz="900" dirty="0" err="1" smtClean="0">
                <a:latin typeface="Times New Roman" pitchFamily="18" charset="0"/>
                <a:ea typeface="돋움" pitchFamily="50" charset="-127"/>
                <a:cs typeface="Times New Roman" pitchFamily="18" charset="0"/>
              </a:rPr>
              <a:t>Truyền</a:t>
            </a:r>
            <a:r>
              <a:rPr lang="en-US" altLang="ko-KR" sz="900" dirty="0" smtClean="0">
                <a:latin typeface="Times New Roman" pitchFamily="18" charset="0"/>
                <a:ea typeface="돋움" pitchFamily="50" charset="-127"/>
                <a:cs typeface="Times New Roman" pitchFamily="18" charset="0"/>
              </a:rPr>
              <a:t> </a:t>
            </a:r>
            <a:r>
              <a:rPr lang="en-US" altLang="ko-KR" sz="900" dirty="0" err="1" smtClean="0">
                <a:latin typeface="Times New Roman" pitchFamily="18" charset="0"/>
                <a:ea typeface="돋움" pitchFamily="50" charset="-127"/>
                <a:cs typeface="Times New Roman" pitchFamily="18" charset="0"/>
              </a:rPr>
              <a:t>tải</a:t>
            </a:r>
            <a:r>
              <a:rPr lang="en-US" altLang="ko-KR" sz="900" dirty="0" smtClean="0">
                <a:latin typeface="Times New Roman" pitchFamily="18" charset="0"/>
                <a:ea typeface="돋움" pitchFamily="50" charset="-127"/>
                <a:cs typeface="Times New Roman" pitchFamily="18" charset="0"/>
              </a:rPr>
              <a:t> </a:t>
            </a:r>
            <a:r>
              <a:rPr lang="en-US" altLang="ko-KR" sz="900" dirty="0" err="1" smtClean="0">
                <a:latin typeface="Times New Roman" pitchFamily="18" charset="0"/>
                <a:ea typeface="돋움" pitchFamily="50" charset="-127"/>
                <a:cs typeface="Times New Roman" pitchFamily="18" charset="0"/>
              </a:rPr>
              <a:t>bằng</a:t>
            </a:r>
            <a:r>
              <a:rPr lang="en-US" altLang="ko-KR" sz="900" dirty="0" smtClean="0">
                <a:latin typeface="Times New Roman" pitchFamily="18" charset="0"/>
                <a:ea typeface="돋움" pitchFamily="50" charset="-127"/>
                <a:cs typeface="Times New Roman" pitchFamily="18" charset="0"/>
              </a:rPr>
              <a:t> chi </a:t>
            </a:r>
            <a:r>
              <a:rPr lang="en-US" altLang="ko-KR" sz="900" dirty="0" err="1" smtClean="0">
                <a:latin typeface="Times New Roman" pitchFamily="18" charset="0"/>
                <a:ea typeface="돋움" pitchFamily="50" charset="-127"/>
                <a:cs typeface="Times New Roman" pitchFamily="18" charset="0"/>
              </a:rPr>
              <a:t>phí</a:t>
            </a:r>
            <a:r>
              <a:rPr lang="en-US" altLang="ko-KR" sz="900" dirty="0">
                <a:latin typeface="Times New Roman" pitchFamily="18" charset="0"/>
                <a:ea typeface="돋움" pitchFamily="50" charset="-127"/>
                <a:cs typeface="Times New Roman" pitchFamily="18" charset="0"/>
              </a:rPr>
              <a:t> </a:t>
            </a:r>
            <a:r>
              <a:rPr lang="en-US" altLang="ko-KR" sz="900" dirty="0" err="1" smtClean="0">
                <a:latin typeface="Times New Roman" pitchFamily="18" charset="0"/>
                <a:ea typeface="돋움" pitchFamily="50" charset="-127"/>
                <a:cs typeface="Times New Roman" pitchFamily="18" charset="0"/>
              </a:rPr>
              <a:t>vận</a:t>
            </a:r>
            <a:r>
              <a:rPr lang="en-US" altLang="ko-KR" sz="900" dirty="0" smtClean="0">
                <a:latin typeface="Times New Roman" pitchFamily="18" charset="0"/>
                <a:ea typeface="돋움" pitchFamily="50" charset="-127"/>
                <a:cs typeface="Times New Roman" pitchFamily="18" charset="0"/>
              </a:rPr>
              <a:t> </a:t>
            </a:r>
            <a:r>
              <a:rPr lang="en-US" altLang="ko-KR" sz="900" dirty="0" err="1" smtClean="0">
                <a:latin typeface="Times New Roman" pitchFamily="18" charset="0"/>
                <a:ea typeface="돋움" pitchFamily="50" charset="-127"/>
                <a:cs typeface="Times New Roman" pitchFamily="18" charset="0"/>
              </a:rPr>
              <a:t>hành</a:t>
            </a:r>
            <a:r>
              <a:rPr lang="en-US" altLang="ko-KR" sz="900" dirty="0" smtClean="0">
                <a:latin typeface="Times New Roman" pitchFamily="18" charset="0"/>
                <a:ea typeface="돋움" pitchFamily="50" charset="-127"/>
                <a:cs typeface="Times New Roman" pitchFamily="18" charset="0"/>
              </a:rPr>
              <a:t> </a:t>
            </a:r>
            <a:r>
              <a:rPr lang="en-US" altLang="ko-KR" sz="900" dirty="0" err="1" smtClean="0">
                <a:latin typeface="Times New Roman" pitchFamily="18" charset="0"/>
                <a:ea typeface="돋움" pitchFamily="50" charset="-127"/>
                <a:cs typeface="Times New Roman" pitchFamily="18" charset="0"/>
              </a:rPr>
              <a:t>chính</a:t>
            </a:r>
            <a:r>
              <a:rPr lang="en-US" altLang="ko-KR" sz="900" dirty="0" smtClean="0">
                <a:latin typeface="Times New Roman" pitchFamily="18" charset="0"/>
                <a:ea typeface="돋움" pitchFamily="50" charset="-127"/>
                <a:cs typeface="Times New Roman" pitchFamily="18" charset="0"/>
              </a:rPr>
              <a:t> </a:t>
            </a:r>
            <a:r>
              <a:rPr lang="en-US" altLang="ko-KR" sz="900" dirty="0" err="1" smtClean="0">
                <a:latin typeface="Times New Roman" pitchFamily="18" charset="0"/>
                <a:ea typeface="돋움" pitchFamily="50" charset="-127"/>
                <a:cs typeface="Times New Roman" pitchFamily="18" charset="0"/>
              </a:rPr>
              <a:t>xác</a:t>
            </a:r>
            <a:r>
              <a:rPr lang="ko-KR" altLang="en-US" sz="900" dirty="0" smtClean="0">
                <a:latin typeface="Times New Roman" pitchFamily="18" charset="0"/>
                <a:ea typeface="돋움" pitchFamily="50" charset="-127"/>
                <a:cs typeface="Times New Roman" pitchFamily="18" charset="0"/>
              </a:rPr>
              <a:t> </a:t>
            </a:r>
            <a:endParaRPr lang="ko-KR" altLang="en-US" sz="900" dirty="0">
              <a:latin typeface="Times New Roman" pitchFamily="18" charset="0"/>
              <a:ea typeface="돋움" pitchFamily="50" charset="-127"/>
              <a:cs typeface="Times New Roman" pitchFamily="18" charset="0"/>
            </a:endParaRPr>
          </a:p>
        </p:txBody>
      </p:sp>
      <p:sp>
        <p:nvSpPr>
          <p:cNvPr id="37" name="Rectangle 59"/>
          <p:cNvSpPr>
            <a:spLocks noChangeArrowheads="1"/>
          </p:cNvSpPr>
          <p:nvPr/>
        </p:nvSpPr>
        <p:spPr bwMode="auto">
          <a:xfrm>
            <a:off x="304800" y="6851650"/>
            <a:ext cx="3132138" cy="784830"/>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9pPr>
          </a:lstStyle>
          <a:p>
            <a:pPr eaLnBrk="1" hangingPunct="1"/>
            <a:r>
              <a:rPr lang="en-US" altLang="ko-KR" sz="900" dirty="0">
                <a:latin typeface="Times New Roman" pitchFamily="18" charset="0"/>
                <a:ea typeface="돋움" pitchFamily="50" charset="-127"/>
                <a:cs typeface="Times New Roman" pitchFamily="18" charset="0"/>
              </a:rPr>
              <a:t>9. </a:t>
            </a:r>
            <a:r>
              <a:rPr lang="en-US" altLang="ko-KR" sz="900" dirty="0" err="1" smtClean="0">
                <a:latin typeface="Times New Roman" pitchFamily="18" charset="0"/>
                <a:ea typeface="돋움" pitchFamily="50" charset="-127"/>
                <a:cs typeface="Times New Roman" pitchFamily="18" charset="0"/>
              </a:rPr>
              <a:t>Dưới</a:t>
            </a:r>
            <a:r>
              <a:rPr lang="en-US" altLang="ko-KR" sz="900" dirty="0" smtClean="0">
                <a:latin typeface="Times New Roman" pitchFamily="18" charset="0"/>
                <a:ea typeface="돋움" pitchFamily="50" charset="-127"/>
                <a:cs typeface="Times New Roman" pitchFamily="18" charset="0"/>
              </a:rPr>
              <a:t> </a:t>
            </a:r>
            <a:r>
              <a:rPr lang="en-US" altLang="ko-KR" sz="900" dirty="0" err="1" smtClean="0">
                <a:latin typeface="Times New Roman" pitchFamily="18" charset="0"/>
                <a:ea typeface="돋움" pitchFamily="50" charset="-127"/>
                <a:cs typeface="Times New Roman" pitchFamily="18" charset="0"/>
              </a:rPr>
              <a:t>đây</a:t>
            </a:r>
            <a:r>
              <a:rPr lang="en-US" altLang="ko-KR" sz="900" dirty="0" smtClean="0">
                <a:latin typeface="Times New Roman" pitchFamily="18" charset="0"/>
                <a:ea typeface="돋움" pitchFamily="50" charset="-127"/>
                <a:cs typeface="Times New Roman" pitchFamily="18" charset="0"/>
              </a:rPr>
              <a:t> </a:t>
            </a:r>
            <a:r>
              <a:rPr lang="en-US" altLang="ko-KR" sz="900" dirty="0" err="1" smtClean="0">
                <a:latin typeface="Times New Roman" pitchFamily="18" charset="0"/>
                <a:ea typeface="돋움" pitchFamily="50" charset="-127"/>
                <a:cs typeface="Times New Roman" pitchFamily="18" charset="0"/>
              </a:rPr>
              <a:t>là</a:t>
            </a:r>
            <a:r>
              <a:rPr lang="en-US" altLang="ko-KR" sz="900" dirty="0" smtClean="0">
                <a:latin typeface="Times New Roman" pitchFamily="18" charset="0"/>
                <a:ea typeface="돋움" pitchFamily="50" charset="-127"/>
                <a:cs typeface="Times New Roman" pitchFamily="18" charset="0"/>
              </a:rPr>
              <a:t> </a:t>
            </a:r>
            <a:r>
              <a:rPr lang="en-US" altLang="ko-KR" sz="900" dirty="0" err="1" smtClean="0">
                <a:latin typeface="Times New Roman" pitchFamily="18" charset="0"/>
                <a:ea typeface="돋움" pitchFamily="50" charset="-127"/>
                <a:cs typeface="Times New Roman" pitchFamily="18" charset="0"/>
              </a:rPr>
              <a:t>nội</a:t>
            </a:r>
            <a:r>
              <a:rPr lang="en-US" altLang="ko-KR" sz="900" dirty="0" smtClean="0">
                <a:latin typeface="Times New Roman" pitchFamily="18" charset="0"/>
                <a:ea typeface="돋움" pitchFamily="50" charset="-127"/>
                <a:cs typeface="Times New Roman" pitchFamily="18" charset="0"/>
              </a:rPr>
              <a:t> dung </a:t>
            </a:r>
            <a:r>
              <a:rPr lang="en-US" altLang="ko-KR" sz="900" dirty="0" err="1" smtClean="0">
                <a:latin typeface="Times New Roman" pitchFamily="18" charset="0"/>
                <a:ea typeface="돋움" pitchFamily="50" charset="-127"/>
                <a:cs typeface="Times New Roman" pitchFamily="18" charset="0"/>
              </a:rPr>
              <a:t>giải</a:t>
            </a:r>
            <a:r>
              <a:rPr lang="en-US" altLang="ko-KR" sz="900" dirty="0" smtClean="0">
                <a:latin typeface="Times New Roman" pitchFamily="18" charset="0"/>
                <a:ea typeface="돋움" pitchFamily="50" charset="-127"/>
                <a:cs typeface="Times New Roman" pitchFamily="18" charset="0"/>
              </a:rPr>
              <a:t> </a:t>
            </a:r>
            <a:r>
              <a:rPr lang="en-US" altLang="ko-KR" sz="900" dirty="0" err="1" smtClean="0">
                <a:latin typeface="Times New Roman" pitchFamily="18" charset="0"/>
                <a:ea typeface="돋움" pitchFamily="50" charset="-127"/>
                <a:cs typeface="Times New Roman" pitchFamily="18" charset="0"/>
              </a:rPr>
              <a:t>thích</a:t>
            </a:r>
            <a:r>
              <a:rPr lang="en-US" altLang="ko-KR" sz="900" dirty="0" smtClean="0">
                <a:latin typeface="Times New Roman" pitchFamily="18" charset="0"/>
                <a:ea typeface="돋움" pitchFamily="50" charset="-127"/>
                <a:cs typeface="Times New Roman" pitchFamily="18" charset="0"/>
              </a:rPr>
              <a:t> </a:t>
            </a:r>
            <a:r>
              <a:rPr lang="en-US" altLang="ko-KR" sz="900" dirty="0" err="1" smtClean="0">
                <a:latin typeface="Times New Roman" pitchFamily="18" charset="0"/>
                <a:ea typeface="돋움" pitchFamily="50" charset="-127"/>
                <a:cs typeface="Times New Roman" pitchFamily="18" charset="0"/>
              </a:rPr>
              <a:t>về</a:t>
            </a:r>
            <a:r>
              <a:rPr lang="en-US" altLang="ko-KR" sz="900" dirty="0" smtClean="0">
                <a:latin typeface="Times New Roman" pitchFamily="18" charset="0"/>
                <a:ea typeface="돋움" pitchFamily="50" charset="-127"/>
                <a:cs typeface="Times New Roman" pitchFamily="18" charset="0"/>
              </a:rPr>
              <a:t> </a:t>
            </a:r>
            <a:r>
              <a:rPr lang="en-US" altLang="ko-KR" sz="900" dirty="0" err="1" smtClean="0">
                <a:latin typeface="Times New Roman" pitchFamily="18" charset="0"/>
                <a:ea typeface="돋움" pitchFamily="50" charset="-127"/>
                <a:cs typeface="Times New Roman" pitchFamily="18" charset="0"/>
              </a:rPr>
              <a:t>cái</a:t>
            </a:r>
            <a:r>
              <a:rPr lang="en-US" altLang="ko-KR" sz="900" dirty="0" smtClean="0">
                <a:latin typeface="Times New Roman" pitchFamily="18" charset="0"/>
                <a:ea typeface="돋움" pitchFamily="50" charset="-127"/>
                <a:cs typeface="Times New Roman" pitchFamily="18" charset="0"/>
              </a:rPr>
              <a:t> </a:t>
            </a:r>
            <a:r>
              <a:rPr lang="en-US" altLang="ko-KR" sz="900" dirty="0" err="1" smtClean="0">
                <a:latin typeface="Times New Roman" pitchFamily="18" charset="0"/>
                <a:ea typeface="돋움" pitchFamily="50" charset="-127"/>
                <a:cs typeface="Times New Roman" pitchFamily="18" charset="0"/>
              </a:rPr>
              <a:t>gì</a:t>
            </a:r>
            <a:r>
              <a:rPr lang="en-US" altLang="ko-KR" sz="900" dirty="0" smtClean="0">
                <a:latin typeface="Times New Roman" pitchFamily="18" charset="0"/>
                <a:ea typeface="돋움" pitchFamily="50" charset="-127"/>
                <a:cs typeface="Times New Roman" pitchFamily="18" charset="0"/>
              </a:rPr>
              <a:t>?</a:t>
            </a:r>
            <a:endParaRPr lang="en-US" altLang="ko-KR" sz="900" dirty="0">
              <a:latin typeface="Times New Roman" pitchFamily="18" charset="0"/>
              <a:ea typeface="돋움" pitchFamily="50" charset="-127"/>
              <a:cs typeface="Times New Roman" pitchFamily="18" charset="0"/>
            </a:endParaRPr>
          </a:p>
          <a:p>
            <a:pPr eaLnBrk="1" hangingPunct="1"/>
            <a:r>
              <a:rPr lang="en-US" altLang="ko-KR" sz="900" dirty="0" smtClean="0">
                <a:latin typeface="Times New Roman" pitchFamily="18" charset="0"/>
                <a:ea typeface="돋움" pitchFamily="50" charset="-127"/>
                <a:cs typeface="Times New Roman" pitchFamily="18" charset="0"/>
              </a:rPr>
              <a:t>‘</a:t>
            </a:r>
            <a:r>
              <a:rPr lang="en-US" altLang="ko-KR" sz="900" dirty="0" err="1" smtClean="0">
                <a:latin typeface="Times New Roman" pitchFamily="18" charset="0"/>
                <a:ea typeface="돋움" pitchFamily="50" charset="-127"/>
                <a:cs typeface="Times New Roman" pitchFamily="18" charset="0"/>
              </a:rPr>
              <a:t>là</a:t>
            </a:r>
            <a:r>
              <a:rPr lang="en-US" altLang="ko-KR" sz="900" dirty="0" smtClean="0">
                <a:latin typeface="Times New Roman" pitchFamily="18" charset="0"/>
                <a:ea typeface="돋움" pitchFamily="50" charset="-127"/>
                <a:cs typeface="Times New Roman" pitchFamily="18" charset="0"/>
              </a:rPr>
              <a:t> </a:t>
            </a:r>
            <a:r>
              <a:rPr lang="en-US" altLang="ko-KR" sz="900" dirty="0" err="1" smtClean="0">
                <a:latin typeface="Times New Roman" pitchFamily="18" charset="0"/>
                <a:ea typeface="돋움" pitchFamily="50" charset="-127"/>
                <a:cs typeface="Times New Roman" pitchFamily="18" charset="0"/>
              </a:rPr>
              <a:t>thiết</a:t>
            </a:r>
            <a:r>
              <a:rPr lang="en-US" altLang="ko-KR" sz="900" dirty="0" smtClean="0">
                <a:latin typeface="Times New Roman" pitchFamily="18" charset="0"/>
                <a:ea typeface="돋움" pitchFamily="50" charset="-127"/>
                <a:cs typeface="Times New Roman" pitchFamily="18" charset="0"/>
              </a:rPr>
              <a:t> </a:t>
            </a:r>
            <a:r>
              <a:rPr lang="en-US" altLang="ko-KR" sz="900" dirty="0" err="1" smtClean="0">
                <a:latin typeface="Times New Roman" pitchFamily="18" charset="0"/>
                <a:ea typeface="돋움" pitchFamily="50" charset="-127"/>
                <a:cs typeface="Times New Roman" pitchFamily="18" charset="0"/>
              </a:rPr>
              <a:t>bị</a:t>
            </a:r>
            <a:r>
              <a:rPr lang="en-US" altLang="ko-KR" sz="900" dirty="0" smtClean="0">
                <a:latin typeface="Times New Roman" pitchFamily="18" charset="0"/>
                <a:ea typeface="돋움" pitchFamily="50" charset="-127"/>
                <a:cs typeface="Times New Roman" pitchFamily="18" charset="0"/>
              </a:rPr>
              <a:t> </a:t>
            </a:r>
            <a:r>
              <a:rPr lang="en-US" altLang="ko-KR" sz="900" dirty="0" err="1" smtClean="0">
                <a:latin typeface="Times New Roman" pitchFamily="18" charset="0"/>
                <a:ea typeface="돋움" pitchFamily="50" charset="-127"/>
                <a:cs typeface="Times New Roman" pitchFamily="18" charset="0"/>
              </a:rPr>
              <a:t>thay</a:t>
            </a:r>
            <a:r>
              <a:rPr lang="en-US" altLang="ko-KR" sz="900" dirty="0" smtClean="0">
                <a:latin typeface="Times New Roman" pitchFamily="18" charset="0"/>
                <a:ea typeface="돋움" pitchFamily="50" charset="-127"/>
                <a:cs typeface="Times New Roman" pitchFamily="18" charset="0"/>
              </a:rPr>
              <a:t> </a:t>
            </a:r>
            <a:r>
              <a:rPr lang="en-US" altLang="ko-KR" sz="900" dirty="0" err="1" smtClean="0">
                <a:latin typeface="Times New Roman" pitchFamily="18" charset="0"/>
                <a:ea typeface="돋움" pitchFamily="50" charset="-127"/>
                <a:cs typeface="Times New Roman" pitchFamily="18" charset="0"/>
              </a:rPr>
              <a:t>đổi</a:t>
            </a:r>
            <a:r>
              <a:rPr lang="en-US" altLang="ko-KR" sz="900" dirty="0" smtClean="0">
                <a:latin typeface="Times New Roman" pitchFamily="18" charset="0"/>
                <a:ea typeface="돋움" pitchFamily="50" charset="-127"/>
                <a:cs typeface="Times New Roman" pitchFamily="18" charset="0"/>
              </a:rPr>
              <a:t> </a:t>
            </a:r>
            <a:r>
              <a:rPr lang="en-US" altLang="ko-KR" sz="900" dirty="0" err="1" smtClean="0">
                <a:latin typeface="Times New Roman" pitchFamily="18" charset="0"/>
                <a:ea typeface="돋움" pitchFamily="50" charset="-127"/>
                <a:cs typeface="Times New Roman" pitchFamily="18" charset="0"/>
              </a:rPr>
              <a:t>tốc</a:t>
            </a:r>
            <a:r>
              <a:rPr lang="en-US" altLang="ko-KR" sz="900" dirty="0" smtClean="0">
                <a:latin typeface="Times New Roman" pitchFamily="18" charset="0"/>
                <a:ea typeface="돋움" pitchFamily="50" charset="-127"/>
                <a:cs typeface="Times New Roman" pitchFamily="18" charset="0"/>
              </a:rPr>
              <a:t> </a:t>
            </a:r>
            <a:r>
              <a:rPr lang="en-US" altLang="ko-KR" sz="900" dirty="0" err="1" smtClean="0">
                <a:latin typeface="Times New Roman" pitchFamily="18" charset="0"/>
                <a:ea typeface="돋움" pitchFamily="50" charset="-127"/>
                <a:cs typeface="Times New Roman" pitchFamily="18" charset="0"/>
              </a:rPr>
              <a:t>độ</a:t>
            </a:r>
            <a:r>
              <a:rPr lang="en-US" altLang="ko-KR" sz="900" dirty="0" smtClean="0">
                <a:latin typeface="Times New Roman" pitchFamily="18" charset="0"/>
                <a:ea typeface="돋움" pitchFamily="50" charset="-127"/>
                <a:cs typeface="Times New Roman" pitchFamily="18" charset="0"/>
              </a:rPr>
              <a:t> </a:t>
            </a:r>
            <a:r>
              <a:rPr lang="en-US" altLang="ko-KR" sz="900" dirty="0" err="1" smtClean="0">
                <a:latin typeface="Times New Roman" pitchFamily="18" charset="0"/>
                <a:ea typeface="돋움" pitchFamily="50" charset="-127"/>
                <a:cs typeface="Times New Roman" pitchFamily="18" charset="0"/>
              </a:rPr>
              <a:t>sử</a:t>
            </a:r>
            <a:r>
              <a:rPr lang="en-US" altLang="ko-KR" sz="900" dirty="0" smtClean="0">
                <a:latin typeface="Times New Roman" pitchFamily="18" charset="0"/>
                <a:ea typeface="돋움" pitchFamily="50" charset="-127"/>
                <a:cs typeface="Times New Roman" pitchFamily="18" charset="0"/>
              </a:rPr>
              <a:t> </a:t>
            </a:r>
            <a:r>
              <a:rPr lang="en-US" altLang="ko-KR" sz="900" dirty="0" err="1" smtClean="0">
                <a:latin typeface="Times New Roman" pitchFamily="18" charset="0"/>
                <a:ea typeface="돋움" pitchFamily="50" charset="-127"/>
                <a:cs typeface="Times New Roman" pitchFamily="18" charset="0"/>
              </a:rPr>
              <a:t>dụng</a:t>
            </a:r>
            <a:r>
              <a:rPr lang="en-US" altLang="ko-KR" sz="900" dirty="0" smtClean="0">
                <a:latin typeface="Times New Roman" pitchFamily="18" charset="0"/>
                <a:ea typeface="돋움" pitchFamily="50" charset="-127"/>
                <a:cs typeface="Times New Roman" pitchFamily="18" charset="0"/>
              </a:rPr>
              <a:t> Gear, </a:t>
            </a:r>
            <a:r>
              <a:rPr lang="en-US" altLang="ko-KR" sz="900" dirty="0" err="1" smtClean="0">
                <a:latin typeface="Times New Roman" pitchFamily="18" charset="0"/>
                <a:ea typeface="돋움" pitchFamily="50" charset="-127"/>
                <a:cs typeface="Times New Roman" pitchFamily="18" charset="0"/>
              </a:rPr>
              <a:t>có</a:t>
            </a:r>
            <a:r>
              <a:rPr lang="en-US" altLang="ko-KR" sz="900" dirty="0" smtClean="0">
                <a:latin typeface="Times New Roman" pitchFamily="18" charset="0"/>
                <a:ea typeface="돋움" pitchFamily="50" charset="-127"/>
                <a:cs typeface="Times New Roman" pitchFamily="18" charset="0"/>
              </a:rPr>
              <a:t> </a:t>
            </a:r>
            <a:r>
              <a:rPr lang="en-US" altLang="ko-KR" sz="900" dirty="0" err="1" smtClean="0">
                <a:latin typeface="Times New Roman" pitchFamily="18" charset="0"/>
                <a:ea typeface="돋움" pitchFamily="50" charset="-127"/>
                <a:cs typeface="Times New Roman" pitchFamily="18" charset="0"/>
              </a:rPr>
              <a:t>thể</a:t>
            </a:r>
            <a:r>
              <a:rPr lang="en-US" altLang="ko-KR" sz="900" dirty="0" smtClean="0">
                <a:latin typeface="Times New Roman" pitchFamily="18" charset="0"/>
                <a:ea typeface="돋움" pitchFamily="50" charset="-127"/>
                <a:cs typeface="Times New Roman" pitchFamily="18" charset="0"/>
              </a:rPr>
              <a:t> </a:t>
            </a:r>
            <a:r>
              <a:rPr lang="en-US" altLang="ko-KR" sz="900" dirty="0" err="1" smtClean="0">
                <a:latin typeface="Times New Roman" pitchFamily="18" charset="0"/>
                <a:ea typeface="돋움" pitchFamily="50" charset="-127"/>
                <a:cs typeface="Times New Roman" pitchFamily="18" charset="0"/>
              </a:rPr>
              <a:t>nhận</a:t>
            </a:r>
            <a:r>
              <a:rPr lang="en-US" altLang="ko-KR" sz="900" dirty="0" smtClean="0">
                <a:latin typeface="Times New Roman" pitchFamily="18" charset="0"/>
                <a:ea typeface="돋움" pitchFamily="50" charset="-127"/>
                <a:cs typeface="Times New Roman" pitchFamily="18" charset="0"/>
              </a:rPr>
              <a:t> </a:t>
            </a:r>
            <a:r>
              <a:rPr lang="en-US" altLang="ko-KR" sz="900" dirty="0" err="1" smtClean="0">
                <a:latin typeface="Times New Roman" pitchFamily="18" charset="0"/>
                <a:ea typeface="돋움" pitchFamily="50" charset="-127"/>
                <a:cs typeface="Times New Roman" pitchFamily="18" charset="0"/>
              </a:rPr>
              <a:t>được</a:t>
            </a:r>
            <a:r>
              <a:rPr lang="en-US" altLang="ko-KR" sz="900" dirty="0" smtClean="0">
                <a:latin typeface="Times New Roman" pitchFamily="18" charset="0"/>
                <a:ea typeface="돋움" pitchFamily="50" charset="-127"/>
                <a:cs typeface="Times New Roman" pitchFamily="18" charset="0"/>
              </a:rPr>
              <a:t> </a:t>
            </a:r>
            <a:r>
              <a:rPr lang="en-US" altLang="ko-KR" sz="900" dirty="0" err="1" smtClean="0">
                <a:latin typeface="Times New Roman" pitchFamily="18" charset="0"/>
                <a:ea typeface="돋움" pitchFamily="50" charset="-127"/>
                <a:cs typeface="Times New Roman" pitchFamily="18" charset="0"/>
              </a:rPr>
              <a:t>lực</a:t>
            </a:r>
            <a:r>
              <a:rPr lang="en-US" altLang="ko-KR" sz="900" dirty="0" smtClean="0">
                <a:latin typeface="Times New Roman" pitchFamily="18" charset="0"/>
                <a:ea typeface="돋움" pitchFamily="50" charset="-127"/>
                <a:cs typeface="Times New Roman" pitchFamily="18" charset="0"/>
              </a:rPr>
              <a:t> </a:t>
            </a:r>
            <a:r>
              <a:rPr lang="en-US" altLang="ko-KR" sz="900" dirty="0" err="1" smtClean="0">
                <a:latin typeface="Times New Roman" pitchFamily="18" charset="0"/>
                <a:ea typeface="돋움" pitchFamily="50" charset="-127"/>
                <a:cs typeface="Times New Roman" pitchFamily="18" charset="0"/>
              </a:rPr>
              <a:t>lớn</a:t>
            </a:r>
            <a:r>
              <a:rPr lang="en-US" altLang="ko-KR" sz="900" dirty="0" smtClean="0">
                <a:latin typeface="Times New Roman" pitchFamily="18" charset="0"/>
                <a:ea typeface="돋움" pitchFamily="50" charset="-127"/>
                <a:cs typeface="Times New Roman" pitchFamily="18" charset="0"/>
              </a:rPr>
              <a:t> </a:t>
            </a:r>
            <a:r>
              <a:rPr lang="en-US" altLang="ko-KR" sz="900" dirty="0" err="1" smtClean="0">
                <a:latin typeface="Times New Roman" pitchFamily="18" charset="0"/>
                <a:ea typeface="돋움" pitchFamily="50" charset="-127"/>
                <a:cs typeface="Times New Roman" pitchFamily="18" charset="0"/>
              </a:rPr>
              <a:t>đồng</a:t>
            </a:r>
            <a:r>
              <a:rPr lang="en-US" altLang="ko-KR" sz="900" dirty="0" smtClean="0">
                <a:latin typeface="Times New Roman" pitchFamily="18" charset="0"/>
                <a:ea typeface="돋움" pitchFamily="50" charset="-127"/>
                <a:cs typeface="Times New Roman" pitchFamily="18" charset="0"/>
              </a:rPr>
              <a:t> </a:t>
            </a:r>
            <a:r>
              <a:rPr lang="en-US" altLang="ko-KR" sz="900" dirty="0" err="1" smtClean="0">
                <a:latin typeface="Times New Roman" pitchFamily="18" charset="0"/>
                <a:ea typeface="돋움" pitchFamily="50" charset="-127"/>
                <a:cs typeface="Times New Roman" pitchFamily="18" charset="0"/>
              </a:rPr>
              <a:t>thời</a:t>
            </a:r>
            <a:r>
              <a:rPr lang="en-US" altLang="ko-KR" sz="900" dirty="0" smtClean="0">
                <a:latin typeface="Times New Roman" pitchFamily="18" charset="0"/>
                <a:ea typeface="돋움" pitchFamily="50" charset="-127"/>
                <a:cs typeface="Times New Roman" pitchFamily="18" charset="0"/>
              </a:rPr>
              <a:t> </a:t>
            </a:r>
            <a:r>
              <a:rPr lang="en-US" altLang="ko-KR" sz="900" dirty="0" err="1" smtClean="0">
                <a:latin typeface="Times New Roman" pitchFamily="18" charset="0"/>
                <a:ea typeface="돋움" pitchFamily="50" charset="-127"/>
                <a:cs typeface="Times New Roman" pitchFamily="18" charset="0"/>
              </a:rPr>
              <a:t>giảm</a:t>
            </a:r>
            <a:r>
              <a:rPr lang="en-US" altLang="ko-KR" sz="900" dirty="0" smtClean="0">
                <a:latin typeface="Times New Roman" pitchFamily="18" charset="0"/>
                <a:ea typeface="돋움" pitchFamily="50" charset="-127"/>
                <a:cs typeface="Times New Roman" pitchFamily="18" charset="0"/>
              </a:rPr>
              <a:t> </a:t>
            </a:r>
            <a:r>
              <a:rPr lang="en-US" altLang="ko-KR" sz="900" dirty="0" err="1" smtClean="0">
                <a:latin typeface="Times New Roman" pitchFamily="18" charset="0"/>
                <a:ea typeface="돋움" pitchFamily="50" charset="-127"/>
                <a:cs typeface="Times New Roman" pitchFamily="18" charset="0"/>
              </a:rPr>
              <a:t>được</a:t>
            </a:r>
            <a:r>
              <a:rPr lang="en-US" altLang="ko-KR" sz="900" dirty="0" smtClean="0">
                <a:latin typeface="Times New Roman" pitchFamily="18" charset="0"/>
                <a:ea typeface="돋움" pitchFamily="50" charset="-127"/>
                <a:cs typeface="Times New Roman" pitchFamily="18" charset="0"/>
              </a:rPr>
              <a:t> </a:t>
            </a:r>
            <a:r>
              <a:rPr lang="en-US" altLang="ko-KR" sz="900" dirty="0" err="1" smtClean="0">
                <a:latin typeface="Times New Roman" pitchFamily="18" charset="0"/>
                <a:ea typeface="돋움" pitchFamily="50" charset="-127"/>
                <a:cs typeface="Times New Roman" pitchFamily="18" charset="0"/>
              </a:rPr>
              <a:t>số</a:t>
            </a:r>
            <a:r>
              <a:rPr lang="en-US" altLang="ko-KR" sz="900" dirty="0" smtClean="0">
                <a:latin typeface="Times New Roman" pitchFamily="18" charset="0"/>
                <a:ea typeface="돋움" pitchFamily="50" charset="-127"/>
                <a:cs typeface="Times New Roman" pitchFamily="18" charset="0"/>
              </a:rPr>
              <a:t> </a:t>
            </a:r>
            <a:r>
              <a:rPr lang="en-US" altLang="ko-KR" sz="900" dirty="0" err="1" smtClean="0">
                <a:latin typeface="Times New Roman" pitchFamily="18" charset="0"/>
                <a:ea typeface="돋움" pitchFamily="50" charset="-127"/>
                <a:cs typeface="Times New Roman" pitchFamily="18" charset="0"/>
              </a:rPr>
              <a:t>lần</a:t>
            </a:r>
            <a:r>
              <a:rPr lang="en-US" altLang="ko-KR" sz="900" dirty="0" smtClean="0">
                <a:latin typeface="Times New Roman" pitchFamily="18" charset="0"/>
                <a:ea typeface="돋움" pitchFamily="50" charset="-127"/>
                <a:cs typeface="Times New Roman" pitchFamily="18" charset="0"/>
              </a:rPr>
              <a:t> quay </a:t>
            </a:r>
            <a:r>
              <a:rPr lang="en-US" altLang="ko-KR" sz="900" dirty="0" err="1" smtClean="0">
                <a:latin typeface="Times New Roman" pitchFamily="18" charset="0"/>
                <a:ea typeface="돋움" pitchFamily="50" charset="-127"/>
                <a:cs typeface="Times New Roman" pitchFamily="18" charset="0"/>
              </a:rPr>
              <a:t>của</a:t>
            </a:r>
            <a:r>
              <a:rPr lang="en-US" altLang="ko-KR" sz="900" dirty="0" smtClean="0">
                <a:latin typeface="Times New Roman" pitchFamily="18" charset="0"/>
                <a:ea typeface="돋움" pitchFamily="50" charset="-127"/>
                <a:cs typeface="Times New Roman" pitchFamily="18" charset="0"/>
              </a:rPr>
              <a:t> </a:t>
            </a:r>
            <a:r>
              <a:rPr lang="en-US" altLang="ko-KR" sz="900" dirty="0" err="1" smtClean="0">
                <a:latin typeface="Times New Roman" pitchFamily="18" charset="0"/>
                <a:ea typeface="돋움" pitchFamily="50" charset="-127"/>
                <a:cs typeface="Times New Roman" pitchFamily="18" charset="0"/>
              </a:rPr>
              <a:t>phần</a:t>
            </a:r>
            <a:r>
              <a:rPr lang="en-US" altLang="ko-KR" sz="900" dirty="0" smtClean="0">
                <a:latin typeface="Times New Roman" pitchFamily="18" charset="0"/>
                <a:ea typeface="돋움" pitchFamily="50" charset="-127"/>
                <a:cs typeface="Times New Roman" pitchFamily="18" charset="0"/>
              </a:rPr>
              <a:t> </a:t>
            </a:r>
            <a:r>
              <a:rPr lang="en-US" altLang="ko-KR" sz="900" dirty="0" err="1" smtClean="0">
                <a:latin typeface="Times New Roman" pitchFamily="18" charset="0"/>
                <a:ea typeface="돋움" pitchFamily="50" charset="-127"/>
                <a:cs typeface="Times New Roman" pitchFamily="18" charset="0"/>
              </a:rPr>
              <a:t>động</a:t>
            </a:r>
            <a:r>
              <a:rPr lang="en-US" altLang="ko-KR" sz="900" dirty="0" smtClean="0">
                <a:latin typeface="Times New Roman" pitchFamily="18" charset="0"/>
                <a:ea typeface="돋움" pitchFamily="50" charset="-127"/>
                <a:cs typeface="Times New Roman" pitchFamily="18" charset="0"/>
              </a:rPr>
              <a:t> </a:t>
            </a:r>
            <a:r>
              <a:rPr lang="en-US" altLang="ko-KR" sz="900" dirty="0" err="1" smtClean="0">
                <a:latin typeface="Times New Roman" pitchFamily="18" charset="0"/>
                <a:ea typeface="돋움" pitchFamily="50" charset="-127"/>
                <a:cs typeface="Times New Roman" pitchFamily="18" charset="0"/>
              </a:rPr>
              <a:t>cơ</a:t>
            </a:r>
            <a:r>
              <a:rPr lang="en-US" altLang="ko-KR" sz="900" dirty="0" smtClean="0">
                <a:latin typeface="Times New Roman" pitchFamily="18" charset="0"/>
                <a:ea typeface="돋움" pitchFamily="50" charset="-127"/>
                <a:cs typeface="Times New Roman" pitchFamily="18" charset="0"/>
              </a:rPr>
              <a:t> </a:t>
            </a:r>
            <a:r>
              <a:rPr lang="en-US" altLang="ko-KR" sz="900" dirty="0" err="1" smtClean="0">
                <a:latin typeface="Times New Roman" pitchFamily="18" charset="0"/>
                <a:ea typeface="돋움" pitchFamily="50" charset="-127"/>
                <a:cs typeface="Times New Roman" pitchFamily="18" charset="0"/>
              </a:rPr>
              <a:t>thành</a:t>
            </a:r>
            <a:r>
              <a:rPr lang="en-US" altLang="ko-KR" sz="900" dirty="0" smtClean="0">
                <a:latin typeface="Times New Roman" pitchFamily="18" charset="0"/>
                <a:ea typeface="돋움" pitchFamily="50" charset="-127"/>
                <a:cs typeface="Times New Roman" pitchFamily="18" charset="0"/>
              </a:rPr>
              <a:t> </a:t>
            </a:r>
            <a:r>
              <a:rPr lang="en-US" altLang="ko-KR" sz="900" dirty="0" err="1" smtClean="0">
                <a:latin typeface="Times New Roman" pitchFamily="18" charset="0"/>
                <a:ea typeface="돋움" pitchFamily="50" charset="-127"/>
                <a:cs typeface="Times New Roman" pitchFamily="18" charset="0"/>
              </a:rPr>
              <a:t>số</a:t>
            </a:r>
            <a:r>
              <a:rPr lang="en-US" altLang="ko-KR" sz="900" dirty="0" smtClean="0">
                <a:latin typeface="Times New Roman" pitchFamily="18" charset="0"/>
                <a:ea typeface="돋움" pitchFamily="50" charset="-127"/>
                <a:cs typeface="Times New Roman" pitchFamily="18" charset="0"/>
              </a:rPr>
              <a:t> </a:t>
            </a:r>
            <a:r>
              <a:rPr lang="en-US" altLang="ko-KR" sz="900" dirty="0" err="1" smtClean="0">
                <a:latin typeface="Times New Roman" pitchFamily="18" charset="0"/>
                <a:ea typeface="돋움" pitchFamily="50" charset="-127"/>
                <a:cs typeface="Times New Roman" pitchFamily="18" charset="0"/>
              </a:rPr>
              <a:t>lần</a:t>
            </a:r>
            <a:r>
              <a:rPr lang="en-US" altLang="ko-KR" sz="900" dirty="0" smtClean="0">
                <a:latin typeface="Times New Roman" pitchFamily="18" charset="0"/>
                <a:ea typeface="돋움" pitchFamily="50" charset="-127"/>
                <a:cs typeface="Times New Roman" pitchFamily="18" charset="0"/>
              </a:rPr>
              <a:t> quay </a:t>
            </a:r>
            <a:r>
              <a:rPr lang="en-US" altLang="ko-KR" sz="900" dirty="0" err="1" smtClean="0">
                <a:latin typeface="Times New Roman" pitchFamily="18" charset="0"/>
                <a:ea typeface="돋움" pitchFamily="50" charset="-127"/>
                <a:cs typeface="Times New Roman" pitchFamily="18" charset="0"/>
              </a:rPr>
              <a:t>mong</a:t>
            </a:r>
            <a:r>
              <a:rPr lang="en-US" altLang="ko-KR" sz="900" dirty="0" smtClean="0">
                <a:latin typeface="Times New Roman" pitchFamily="18" charset="0"/>
                <a:ea typeface="돋움" pitchFamily="50" charset="-127"/>
                <a:cs typeface="Times New Roman" pitchFamily="18" charset="0"/>
              </a:rPr>
              <a:t> </a:t>
            </a:r>
            <a:r>
              <a:rPr lang="en-US" altLang="ko-KR" sz="900" dirty="0" err="1" smtClean="0">
                <a:latin typeface="Times New Roman" pitchFamily="18" charset="0"/>
                <a:ea typeface="돋움" pitchFamily="50" charset="-127"/>
                <a:cs typeface="Times New Roman" pitchFamily="18" charset="0"/>
              </a:rPr>
              <a:t>muốn</a:t>
            </a:r>
            <a:r>
              <a:rPr lang="ko-KR" altLang="en-US" sz="900" dirty="0" smtClean="0">
                <a:latin typeface="Times New Roman" pitchFamily="18" charset="0"/>
                <a:ea typeface="돋움" pitchFamily="50" charset="-127"/>
                <a:cs typeface="Times New Roman" pitchFamily="18" charset="0"/>
              </a:rPr>
              <a:t> </a:t>
            </a:r>
            <a:endParaRPr lang="ko-KR" altLang="en-US" sz="900" dirty="0">
              <a:latin typeface="Times New Roman" pitchFamily="18" charset="0"/>
              <a:ea typeface="돋움" pitchFamily="50" charset="-127"/>
              <a:cs typeface="Times New Roman" pitchFamily="18" charset="0"/>
            </a:endParaRPr>
          </a:p>
          <a:p>
            <a:pPr eaLnBrk="1" hangingPunct="1"/>
            <a:r>
              <a:rPr lang="ko-KR" altLang="en-US" sz="900" dirty="0">
                <a:latin typeface="Times New Roman" pitchFamily="18" charset="0"/>
                <a:ea typeface="돋움" pitchFamily="50" charset="-127"/>
                <a:cs typeface="Times New Roman" pitchFamily="18" charset="0"/>
              </a:rPr>
              <a:t>① </a:t>
            </a:r>
            <a:r>
              <a:rPr lang="en-US" altLang="ko-KR" sz="900" dirty="0" smtClean="0">
                <a:latin typeface="Times New Roman" pitchFamily="18" charset="0"/>
                <a:ea typeface="돋움" pitchFamily="50" charset="-127"/>
                <a:cs typeface="Times New Roman" pitchFamily="18" charset="0"/>
              </a:rPr>
              <a:t>Gear</a:t>
            </a:r>
            <a:r>
              <a:rPr lang="ko-KR" altLang="en-US" sz="900" dirty="0" smtClean="0">
                <a:latin typeface="Times New Roman" pitchFamily="18" charset="0"/>
                <a:ea typeface="돋움" pitchFamily="50" charset="-127"/>
                <a:cs typeface="Times New Roman" pitchFamily="18" charset="0"/>
              </a:rPr>
              <a:t>     </a:t>
            </a:r>
            <a:r>
              <a:rPr lang="ko-KR" altLang="en-US" sz="900" dirty="0">
                <a:latin typeface="Times New Roman" pitchFamily="18" charset="0"/>
                <a:ea typeface="돋움" pitchFamily="50" charset="-127"/>
                <a:cs typeface="Times New Roman" pitchFamily="18" charset="0"/>
              </a:rPr>
              <a:t>② </a:t>
            </a:r>
            <a:r>
              <a:rPr lang="ko-KR" altLang="en-US" sz="900" dirty="0" smtClean="0">
                <a:latin typeface="Times New Roman" pitchFamily="18" charset="0"/>
                <a:ea typeface="돋움" pitchFamily="50" charset="-127"/>
                <a:cs typeface="Times New Roman" pitchFamily="18" charset="0"/>
              </a:rPr>
              <a:t> </a:t>
            </a:r>
            <a:r>
              <a:rPr lang="en-US" altLang="ko-KR" sz="900" dirty="0" err="1" smtClean="0">
                <a:latin typeface="Times New Roman" pitchFamily="18" charset="0"/>
                <a:ea typeface="돋움" pitchFamily="50" charset="-127"/>
                <a:cs typeface="Times New Roman" pitchFamily="18" charset="0"/>
              </a:rPr>
              <a:t>Bộ</a:t>
            </a:r>
            <a:r>
              <a:rPr lang="en-US" altLang="ko-KR" sz="900" dirty="0" smtClean="0">
                <a:latin typeface="Times New Roman" pitchFamily="18" charset="0"/>
                <a:ea typeface="돋움" pitchFamily="50" charset="-127"/>
                <a:cs typeface="Times New Roman" pitchFamily="18" charset="0"/>
              </a:rPr>
              <a:t> </a:t>
            </a:r>
            <a:r>
              <a:rPr lang="en-US" altLang="ko-KR" sz="900" dirty="0" err="1" smtClean="0">
                <a:latin typeface="Times New Roman" pitchFamily="18" charset="0"/>
                <a:ea typeface="돋움" pitchFamily="50" charset="-127"/>
                <a:cs typeface="Times New Roman" pitchFamily="18" charset="0"/>
              </a:rPr>
              <a:t>giảm</a:t>
            </a:r>
            <a:r>
              <a:rPr lang="en-US" altLang="ko-KR" sz="900" dirty="0" smtClean="0">
                <a:latin typeface="Times New Roman" pitchFamily="18" charset="0"/>
                <a:ea typeface="돋움" pitchFamily="50" charset="-127"/>
                <a:cs typeface="Times New Roman" pitchFamily="18" charset="0"/>
              </a:rPr>
              <a:t> </a:t>
            </a:r>
            <a:r>
              <a:rPr lang="en-US" altLang="ko-KR" sz="900" dirty="0" err="1" smtClean="0">
                <a:latin typeface="Times New Roman" pitchFamily="18" charset="0"/>
                <a:ea typeface="돋움" pitchFamily="50" charset="-127"/>
                <a:cs typeface="Times New Roman" pitchFamily="18" charset="0"/>
              </a:rPr>
              <a:t>tốc</a:t>
            </a:r>
            <a:r>
              <a:rPr lang="ko-KR" altLang="en-US" sz="900" dirty="0" smtClean="0">
                <a:latin typeface="Times New Roman" pitchFamily="18" charset="0"/>
                <a:ea typeface="돋움" pitchFamily="50" charset="-127"/>
                <a:cs typeface="Times New Roman" pitchFamily="18" charset="0"/>
              </a:rPr>
              <a:t>     </a:t>
            </a:r>
            <a:r>
              <a:rPr lang="ko-KR" altLang="en-US" sz="900" dirty="0">
                <a:latin typeface="Times New Roman" pitchFamily="18" charset="0"/>
                <a:ea typeface="돋움" pitchFamily="50" charset="-127"/>
                <a:cs typeface="Times New Roman" pitchFamily="18" charset="0"/>
              </a:rPr>
              <a:t>③ </a:t>
            </a:r>
            <a:r>
              <a:rPr lang="en-US" altLang="ko-KR" sz="900" dirty="0" smtClean="0">
                <a:latin typeface="Times New Roman" pitchFamily="18" charset="0"/>
                <a:ea typeface="돋움" pitchFamily="50" charset="-127"/>
                <a:cs typeface="Times New Roman" pitchFamily="18" charset="0"/>
              </a:rPr>
              <a:t>Belt</a:t>
            </a:r>
            <a:r>
              <a:rPr lang="ko-KR" altLang="en-US" sz="900" dirty="0" smtClean="0">
                <a:latin typeface="Times New Roman" pitchFamily="18" charset="0"/>
                <a:ea typeface="돋움" pitchFamily="50" charset="-127"/>
                <a:cs typeface="Times New Roman" pitchFamily="18" charset="0"/>
              </a:rPr>
              <a:t>    </a:t>
            </a:r>
            <a:r>
              <a:rPr lang="ko-KR" altLang="en-US" sz="900" dirty="0">
                <a:latin typeface="Times New Roman" pitchFamily="18" charset="0"/>
                <a:ea typeface="돋움" pitchFamily="50" charset="-127"/>
                <a:cs typeface="Times New Roman" pitchFamily="18" charset="0"/>
              </a:rPr>
              <a:t>④ </a:t>
            </a:r>
            <a:r>
              <a:rPr lang="en-US" altLang="ko-KR" sz="900" dirty="0" smtClean="0">
                <a:latin typeface="Times New Roman" pitchFamily="18" charset="0"/>
                <a:ea typeface="돋움" pitchFamily="50" charset="-127"/>
                <a:cs typeface="Times New Roman" pitchFamily="18" charset="0"/>
              </a:rPr>
              <a:t>Chain</a:t>
            </a:r>
            <a:endParaRPr lang="ko-KR" altLang="en-US" sz="900" dirty="0">
              <a:latin typeface="Times New Roman" pitchFamily="18" charset="0"/>
              <a:ea typeface="돋움" pitchFamily="50" charset="-127"/>
              <a:cs typeface="Times New Roman" pitchFamily="18" charset="0"/>
            </a:endParaRPr>
          </a:p>
        </p:txBody>
      </p:sp>
      <p:sp>
        <p:nvSpPr>
          <p:cNvPr id="43" name="Rectangle 42"/>
          <p:cNvSpPr/>
          <p:nvPr/>
        </p:nvSpPr>
        <p:spPr>
          <a:xfrm>
            <a:off x="304800" y="1941428"/>
            <a:ext cx="3429000" cy="646331"/>
          </a:xfrm>
          <a:prstGeom prst="rect">
            <a:avLst/>
          </a:prstGeom>
        </p:spPr>
        <p:txBody>
          <a:bodyPr>
            <a:spAutoFit/>
          </a:bodyPr>
          <a:lstStyle/>
          <a:p>
            <a:r>
              <a:rPr lang="en-US" altLang="ko-KR" sz="900" dirty="0">
                <a:latin typeface="Times New Roman" pitchFamily="18" charset="0"/>
                <a:ea typeface="돋움" pitchFamily="50" charset="-127"/>
                <a:cs typeface="Times New Roman" pitchFamily="18" charset="0"/>
              </a:rPr>
              <a:t>2. Key </a:t>
            </a:r>
            <a:r>
              <a:rPr lang="en-US" altLang="ko-KR" sz="900" dirty="0" err="1">
                <a:latin typeface="Times New Roman" pitchFamily="18" charset="0"/>
                <a:ea typeface="돋움" pitchFamily="50" charset="-127"/>
                <a:cs typeface="Times New Roman" pitchFamily="18" charset="0"/>
              </a:rPr>
              <a:t>được</a:t>
            </a:r>
            <a:r>
              <a:rPr lang="en-US" altLang="ko-KR" sz="900" dirty="0">
                <a:latin typeface="Times New Roman" pitchFamily="18" charset="0"/>
                <a:ea typeface="돋움" pitchFamily="50" charset="-127"/>
                <a:cs typeface="Times New Roman" pitchFamily="18" charset="0"/>
              </a:rPr>
              <a:t> </a:t>
            </a:r>
            <a:r>
              <a:rPr lang="en-US" altLang="ko-KR" sz="900" dirty="0" err="1">
                <a:latin typeface="Times New Roman" pitchFamily="18" charset="0"/>
                <a:ea typeface="돋움" pitchFamily="50" charset="-127"/>
                <a:cs typeface="Times New Roman" pitchFamily="18" charset="0"/>
              </a:rPr>
              <a:t>gọi</a:t>
            </a:r>
            <a:r>
              <a:rPr lang="en-US" altLang="ko-KR" sz="900" dirty="0">
                <a:latin typeface="Times New Roman" pitchFamily="18" charset="0"/>
                <a:ea typeface="돋움" pitchFamily="50" charset="-127"/>
                <a:cs typeface="Times New Roman" pitchFamily="18" charset="0"/>
              </a:rPr>
              <a:t> </a:t>
            </a:r>
            <a:r>
              <a:rPr lang="en-US" altLang="ko-KR" sz="900" dirty="0" err="1">
                <a:latin typeface="Times New Roman" pitchFamily="18" charset="0"/>
                <a:ea typeface="돋움" pitchFamily="50" charset="-127"/>
                <a:cs typeface="Times New Roman" pitchFamily="18" charset="0"/>
              </a:rPr>
              <a:t>là</a:t>
            </a:r>
            <a:r>
              <a:rPr lang="en-US" altLang="ko-KR" sz="900" dirty="0">
                <a:latin typeface="Times New Roman" pitchFamily="18" charset="0"/>
                <a:ea typeface="돋움" pitchFamily="50" charset="-127"/>
                <a:cs typeface="Times New Roman" pitchFamily="18" charset="0"/>
              </a:rPr>
              <a:t> key </a:t>
            </a:r>
            <a:r>
              <a:rPr lang="en-US" altLang="ko-KR" sz="900" dirty="0" err="1">
                <a:latin typeface="Times New Roman" pitchFamily="18" charset="0"/>
                <a:ea typeface="돋움" pitchFamily="50" charset="-127"/>
                <a:cs typeface="Times New Roman" pitchFamily="18" charset="0"/>
              </a:rPr>
              <a:t>chìm</a:t>
            </a:r>
            <a:r>
              <a:rPr lang="en-US" altLang="ko-KR" sz="900" dirty="0">
                <a:latin typeface="Times New Roman" pitchFamily="18" charset="0"/>
                <a:ea typeface="돋움" pitchFamily="50" charset="-127"/>
                <a:cs typeface="Times New Roman" pitchFamily="18" charset="0"/>
              </a:rPr>
              <a:t>, </a:t>
            </a:r>
            <a:r>
              <a:rPr lang="en-US" altLang="ko-KR" sz="900" dirty="0" err="1">
                <a:latin typeface="Times New Roman" pitchFamily="18" charset="0"/>
                <a:ea typeface="돋움" pitchFamily="50" charset="-127"/>
                <a:cs typeface="Times New Roman" pitchFamily="18" charset="0"/>
              </a:rPr>
              <a:t>được</a:t>
            </a:r>
            <a:r>
              <a:rPr lang="en-US" altLang="ko-KR" sz="900" dirty="0">
                <a:latin typeface="Times New Roman" pitchFamily="18" charset="0"/>
                <a:ea typeface="돋움" pitchFamily="50" charset="-127"/>
                <a:cs typeface="Times New Roman" pitchFamily="18" charset="0"/>
              </a:rPr>
              <a:t> </a:t>
            </a:r>
            <a:r>
              <a:rPr lang="en-US" altLang="ko-KR" sz="900" dirty="0" err="1">
                <a:latin typeface="Times New Roman" pitchFamily="18" charset="0"/>
                <a:ea typeface="돋움" pitchFamily="50" charset="-127"/>
                <a:cs typeface="Times New Roman" pitchFamily="18" charset="0"/>
              </a:rPr>
              <a:t>gia</a:t>
            </a:r>
            <a:r>
              <a:rPr lang="en-US" altLang="ko-KR" sz="900" dirty="0">
                <a:latin typeface="Times New Roman" pitchFamily="18" charset="0"/>
                <a:ea typeface="돋움" pitchFamily="50" charset="-127"/>
                <a:cs typeface="Times New Roman" pitchFamily="18" charset="0"/>
              </a:rPr>
              <a:t> </a:t>
            </a:r>
            <a:r>
              <a:rPr lang="en-US" altLang="ko-KR" sz="900" dirty="0" err="1">
                <a:latin typeface="Times New Roman" pitchFamily="18" charset="0"/>
                <a:ea typeface="돋움" pitchFamily="50" charset="-127"/>
                <a:cs typeface="Times New Roman" pitchFamily="18" charset="0"/>
              </a:rPr>
              <a:t>công</a:t>
            </a:r>
            <a:r>
              <a:rPr lang="en-US" altLang="ko-KR" sz="900" dirty="0">
                <a:latin typeface="Times New Roman" pitchFamily="18" charset="0"/>
                <a:ea typeface="돋움" pitchFamily="50" charset="-127"/>
                <a:cs typeface="Times New Roman" pitchFamily="18" charset="0"/>
              </a:rPr>
              <a:t> ở </a:t>
            </a:r>
            <a:r>
              <a:rPr lang="en-US" altLang="ko-KR" sz="900" dirty="0" err="1">
                <a:latin typeface="Times New Roman" pitchFamily="18" charset="0"/>
                <a:ea typeface="돋움" pitchFamily="50" charset="-127"/>
                <a:cs typeface="Times New Roman" pitchFamily="18" charset="0"/>
              </a:rPr>
              <a:t>cả</a:t>
            </a:r>
            <a:r>
              <a:rPr lang="en-US" altLang="ko-KR" sz="900" dirty="0">
                <a:latin typeface="Times New Roman" pitchFamily="18" charset="0"/>
                <a:ea typeface="돋움" pitchFamily="50" charset="-127"/>
                <a:cs typeface="Times New Roman" pitchFamily="18" charset="0"/>
              </a:rPr>
              <a:t> </a:t>
            </a:r>
            <a:r>
              <a:rPr lang="en-US" altLang="ko-KR" sz="900" dirty="0" err="1">
                <a:latin typeface="Times New Roman" pitchFamily="18" charset="0"/>
                <a:ea typeface="돋움" pitchFamily="50" charset="-127"/>
                <a:cs typeface="Times New Roman" pitchFamily="18" charset="0"/>
              </a:rPr>
              <a:t>trục</a:t>
            </a:r>
            <a:r>
              <a:rPr lang="en-US" altLang="ko-KR" sz="900" dirty="0">
                <a:latin typeface="Times New Roman" pitchFamily="18" charset="0"/>
                <a:ea typeface="돋움" pitchFamily="50" charset="-127"/>
                <a:cs typeface="Times New Roman" pitchFamily="18" charset="0"/>
              </a:rPr>
              <a:t> </a:t>
            </a:r>
            <a:r>
              <a:rPr lang="en-US" altLang="ko-KR" sz="900" dirty="0" err="1">
                <a:latin typeface="Times New Roman" pitchFamily="18" charset="0"/>
                <a:ea typeface="돋움" pitchFamily="50" charset="-127"/>
                <a:cs typeface="Times New Roman" pitchFamily="18" charset="0"/>
              </a:rPr>
              <a:t>và</a:t>
            </a:r>
            <a:r>
              <a:rPr lang="en-US" altLang="ko-KR" sz="900" dirty="0">
                <a:latin typeface="Times New Roman" pitchFamily="18" charset="0"/>
                <a:ea typeface="돋움" pitchFamily="50" charset="-127"/>
                <a:cs typeface="Times New Roman" pitchFamily="18" charset="0"/>
              </a:rPr>
              <a:t> Bose, </a:t>
            </a:r>
            <a:endParaRPr lang="en-US" altLang="ko-KR" sz="900" dirty="0" smtClean="0">
              <a:latin typeface="Times New Roman" pitchFamily="18" charset="0"/>
              <a:ea typeface="돋움" pitchFamily="50" charset="-127"/>
              <a:cs typeface="Times New Roman" pitchFamily="18" charset="0"/>
            </a:endParaRPr>
          </a:p>
          <a:p>
            <a:r>
              <a:rPr lang="en-US" altLang="ko-KR" sz="900" dirty="0" err="1" smtClean="0">
                <a:latin typeface="Times New Roman" pitchFamily="18" charset="0"/>
                <a:ea typeface="돋움" pitchFamily="50" charset="-127"/>
                <a:cs typeface="Times New Roman" pitchFamily="18" charset="0"/>
              </a:rPr>
              <a:t>có</a:t>
            </a:r>
            <a:r>
              <a:rPr lang="en-US" altLang="ko-KR" sz="900" dirty="0" smtClean="0">
                <a:latin typeface="Times New Roman" pitchFamily="18" charset="0"/>
                <a:ea typeface="돋움" pitchFamily="50" charset="-127"/>
                <a:cs typeface="Times New Roman" pitchFamily="18" charset="0"/>
              </a:rPr>
              <a:t> </a:t>
            </a:r>
            <a:r>
              <a:rPr lang="en-US" altLang="ko-KR" sz="900" dirty="0" err="1">
                <a:latin typeface="Times New Roman" pitchFamily="18" charset="0"/>
                <a:ea typeface="돋움" pitchFamily="50" charset="-127"/>
                <a:cs typeface="Times New Roman" pitchFamily="18" charset="0"/>
              </a:rPr>
              <a:t>mặt</a:t>
            </a:r>
            <a:r>
              <a:rPr lang="en-US" altLang="ko-KR" sz="900" dirty="0">
                <a:latin typeface="Times New Roman" pitchFamily="18" charset="0"/>
                <a:ea typeface="돋움" pitchFamily="50" charset="-127"/>
                <a:cs typeface="Times New Roman" pitchFamily="18" charset="0"/>
              </a:rPr>
              <a:t> </a:t>
            </a:r>
            <a:r>
              <a:rPr lang="en-US" altLang="ko-KR" sz="900" dirty="0" err="1">
                <a:latin typeface="Times New Roman" pitchFamily="18" charset="0"/>
                <a:ea typeface="돋움" pitchFamily="50" charset="-127"/>
                <a:cs typeface="Times New Roman" pitchFamily="18" charset="0"/>
              </a:rPr>
              <a:t>cắt</a:t>
            </a:r>
            <a:r>
              <a:rPr lang="en-US" altLang="ko-KR" sz="900" dirty="0">
                <a:latin typeface="Times New Roman" pitchFamily="18" charset="0"/>
                <a:ea typeface="돋움" pitchFamily="50" charset="-127"/>
                <a:cs typeface="Times New Roman" pitchFamily="18" charset="0"/>
              </a:rPr>
              <a:t> </a:t>
            </a:r>
            <a:r>
              <a:rPr lang="en-US" altLang="ko-KR" sz="900" dirty="0" err="1">
                <a:latin typeface="Times New Roman" pitchFamily="18" charset="0"/>
                <a:ea typeface="돋움" pitchFamily="50" charset="-127"/>
                <a:cs typeface="Times New Roman" pitchFamily="18" charset="0"/>
              </a:rPr>
              <a:t>hình</a:t>
            </a:r>
            <a:r>
              <a:rPr lang="en-US" altLang="ko-KR" sz="900" dirty="0">
                <a:latin typeface="Times New Roman" pitchFamily="18" charset="0"/>
                <a:ea typeface="돋움" pitchFamily="50" charset="-127"/>
                <a:cs typeface="Times New Roman" pitchFamily="18" charset="0"/>
              </a:rPr>
              <a:t> </a:t>
            </a:r>
            <a:r>
              <a:rPr lang="en-US" altLang="ko-KR" sz="900" dirty="0" err="1">
                <a:latin typeface="Times New Roman" pitchFamily="18" charset="0"/>
                <a:ea typeface="돋움" pitchFamily="50" charset="-127"/>
                <a:cs typeface="Times New Roman" pitchFamily="18" charset="0"/>
              </a:rPr>
              <a:t>vuông</a:t>
            </a:r>
            <a:r>
              <a:rPr lang="en-US" altLang="ko-KR" sz="900" dirty="0">
                <a:latin typeface="Times New Roman" pitchFamily="18" charset="0"/>
                <a:ea typeface="돋움" pitchFamily="50" charset="-127"/>
                <a:cs typeface="Times New Roman" pitchFamily="18" charset="0"/>
              </a:rPr>
              <a:t> </a:t>
            </a:r>
            <a:r>
              <a:rPr lang="en-US" altLang="ko-KR" sz="900" dirty="0" err="1">
                <a:latin typeface="Times New Roman" pitchFamily="18" charset="0"/>
                <a:ea typeface="돋움" pitchFamily="50" charset="-127"/>
                <a:cs typeface="Times New Roman" pitchFamily="18" charset="0"/>
              </a:rPr>
              <a:t>hoặc</a:t>
            </a:r>
            <a:r>
              <a:rPr lang="en-US" altLang="ko-KR" sz="900" dirty="0">
                <a:latin typeface="Times New Roman" pitchFamily="18" charset="0"/>
                <a:ea typeface="돋움" pitchFamily="50" charset="-127"/>
                <a:cs typeface="Times New Roman" pitchFamily="18" charset="0"/>
              </a:rPr>
              <a:t> </a:t>
            </a:r>
            <a:r>
              <a:rPr lang="en-US" altLang="ko-KR" sz="900" dirty="0" err="1">
                <a:latin typeface="Times New Roman" pitchFamily="18" charset="0"/>
                <a:ea typeface="돋움" pitchFamily="50" charset="-127"/>
                <a:cs typeface="Times New Roman" pitchFamily="18" charset="0"/>
              </a:rPr>
              <a:t>hình</a:t>
            </a:r>
            <a:r>
              <a:rPr lang="en-US" altLang="ko-KR" sz="900" dirty="0">
                <a:latin typeface="Times New Roman" pitchFamily="18" charset="0"/>
                <a:ea typeface="돋움" pitchFamily="50" charset="-127"/>
                <a:cs typeface="Times New Roman" pitchFamily="18" charset="0"/>
              </a:rPr>
              <a:t> </a:t>
            </a:r>
            <a:r>
              <a:rPr lang="en-US" altLang="ko-KR" sz="900" dirty="0" err="1">
                <a:latin typeface="Times New Roman" pitchFamily="18" charset="0"/>
                <a:ea typeface="돋움" pitchFamily="50" charset="-127"/>
                <a:cs typeface="Times New Roman" pitchFamily="18" charset="0"/>
              </a:rPr>
              <a:t>chữ</a:t>
            </a:r>
            <a:r>
              <a:rPr lang="en-US" altLang="ko-KR" sz="900" dirty="0">
                <a:latin typeface="Times New Roman" pitchFamily="18" charset="0"/>
                <a:ea typeface="돋움" pitchFamily="50" charset="-127"/>
                <a:cs typeface="Times New Roman" pitchFamily="18" charset="0"/>
              </a:rPr>
              <a:t> </a:t>
            </a:r>
            <a:r>
              <a:rPr lang="en-US" altLang="ko-KR" sz="900" dirty="0" err="1">
                <a:latin typeface="Times New Roman" pitchFamily="18" charset="0"/>
                <a:ea typeface="돋움" pitchFamily="50" charset="-127"/>
                <a:cs typeface="Times New Roman" pitchFamily="18" charset="0"/>
              </a:rPr>
              <a:t>nhật</a:t>
            </a:r>
            <a:r>
              <a:rPr lang="en-US" altLang="ko-KR" sz="900" dirty="0">
                <a:latin typeface="Times New Roman" pitchFamily="18" charset="0"/>
                <a:ea typeface="돋움" pitchFamily="50" charset="-127"/>
                <a:cs typeface="Times New Roman" pitchFamily="18" charset="0"/>
              </a:rPr>
              <a:t> </a:t>
            </a:r>
            <a:r>
              <a:rPr lang="en-US" altLang="ko-KR" sz="900" dirty="0" err="1">
                <a:latin typeface="Times New Roman" pitchFamily="18" charset="0"/>
                <a:ea typeface="돋움" pitchFamily="50" charset="-127"/>
                <a:cs typeface="Times New Roman" pitchFamily="18" charset="0"/>
              </a:rPr>
              <a:t>gọi</a:t>
            </a:r>
            <a:r>
              <a:rPr lang="en-US" altLang="ko-KR" sz="900" dirty="0">
                <a:latin typeface="Times New Roman" pitchFamily="18" charset="0"/>
                <a:ea typeface="돋움" pitchFamily="50" charset="-127"/>
                <a:cs typeface="Times New Roman" pitchFamily="18" charset="0"/>
              </a:rPr>
              <a:t> </a:t>
            </a:r>
            <a:r>
              <a:rPr lang="en-US" altLang="ko-KR" sz="900" dirty="0" err="1">
                <a:latin typeface="Times New Roman" pitchFamily="18" charset="0"/>
                <a:ea typeface="돋움" pitchFamily="50" charset="-127"/>
                <a:cs typeface="Times New Roman" pitchFamily="18" charset="0"/>
              </a:rPr>
              <a:t>là</a:t>
            </a:r>
            <a:r>
              <a:rPr lang="en-US" altLang="ko-KR" sz="900" dirty="0">
                <a:latin typeface="Times New Roman" pitchFamily="18" charset="0"/>
                <a:ea typeface="돋움" pitchFamily="50" charset="-127"/>
                <a:cs typeface="Times New Roman" pitchFamily="18" charset="0"/>
              </a:rPr>
              <a:t> ?</a:t>
            </a:r>
          </a:p>
          <a:p>
            <a:r>
              <a:rPr lang="en-US" altLang="ko-KR" sz="900" dirty="0">
                <a:latin typeface="Times New Roman" pitchFamily="18" charset="0"/>
                <a:ea typeface="돋움" pitchFamily="50" charset="-127"/>
                <a:cs typeface="Times New Roman" pitchFamily="18" charset="0"/>
              </a:rPr>
              <a:t>① Key ma </a:t>
            </a:r>
            <a:r>
              <a:rPr lang="en-US" altLang="ko-KR" sz="900" dirty="0" err="1">
                <a:latin typeface="Times New Roman" pitchFamily="18" charset="0"/>
                <a:ea typeface="돋움" pitchFamily="50" charset="-127"/>
                <a:cs typeface="Times New Roman" pitchFamily="18" charset="0"/>
              </a:rPr>
              <a:t>sát</a:t>
            </a:r>
            <a:r>
              <a:rPr lang="en-US" altLang="ko-KR" sz="900" dirty="0">
                <a:latin typeface="Times New Roman" pitchFamily="18" charset="0"/>
                <a:ea typeface="돋움" pitchFamily="50" charset="-127"/>
                <a:cs typeface="Times New Roman" pitchFamily="18" charset="0"/>
              </a:rPr>
              <a:t> (saddle key)</a:t>
            </a:r>
            <a:r>
              <a:rPr lang="ko-KR" altLang="en-US" sz="900" dirty="0">
                <a:latin typeface="Times New Roman" pitchFamily="18" charset="0"/>
                <a:ea typeface="돋움" pitchFamily="50" charset="-127"/>
                <a:cs typeface="Times New Roman" pitchFamily="18" charset="0"/>
              </a:rPr>
              <a:t>      ② </a:t>
            </a:r>
            <a:r>
              <a:rPr lang="en-US" altLang="ko-KR" sz="900" dirty="0" smtClean="0">
                <a:latin typeface="Times New Roman" pitchFamily="18" charset="0"/>
                <a:ea typeface="돋움" pitchFamily="50" charset="-127"/>
                <a:cs typeface="Times New Roman" pitchFamily="18" charset="0"/>
              </a:rPr>
              <a:t>Key </a:t>
            </a:r>
            <a:r>
              <a:rPr lang="en-US" altLang="ko-KR" sz="900" dirty="0" err="1">
                <a:latin typeface="Times New Roman" pitchFamily="18" charset="0"/>
                <a:ea typeface="돋움" pitchFamily="50" charset="-127"/>
                <a:cs typeface="Times New Roman" pitchFamily="18" charset="0"/>
              </a:rPr>
              <a:t>trơn</a:t>
            </a:r>
            <a:r>
              <a:rPr lang="ko-KR" altLang="en-US" sz="900" dirty="0">
                <a:latin typeface="Times New Roman" pitchFamily="18" charset="0"/>
                <a:ea typeface="돋움" pitchFamily="50" charset="-127"/>
                <a:cs typeface="Times New Roman" pitchFamily="18" charset="0"/>
              </a:rPr>
              <a:t> </a:t>
            </a:r>
          </a:p>
          <a:p>
            <a:r>
              <a:rPr lang="ko-KR" altLang="en-US" sz="900" dirty="0" smtClean="0">
                <a:latin typeface="Times New Roman" pitchFamily="18" charset="0"/>
                <a:ea typeface="돋움" pitchFamily="50" charset="-127"/>
                <a:cs typeface="Times New Roman" pitchFamily="18" charset="0"/>
              </a:rPr>
              <a:t>③ </a:t>
            </a:r>
            <a:r>
              <a:rPr lang="en-US" altLang="ko-KR" sz="900" dirty="0">
                <a:latin typeface="Times New Roman" pitchFamily="18" charset="0"/>
                <a:ea typeface="돋움" pitchFamily="50" charset="-127"/>
                <a:cs typeface="Times New Roman" pitchFamily="18" charset="0"/>
              </a:rPr>
              <a:t>Key </a:t>
            </a:r>
            <a:r>
              <a:rPr lang="en-US" altLang="ko-KR" sz="900" dirty="0" err="1">
                <a:latin typeface="Times New Roman" pitchFamily="18" charset="0"/>
                <a:ea typeface="돋움" pitchFamily="50" charset="-127"/>
                <a:cs typeface="Times New Roman" pitchFamily="18" charset="0"/>
              </a:rPr>
              <a:t>phẳng</a:t>
            </a:r>
            <a:r>
              <a:rPr lang="ko-KR" altLang="en-US" sz="900" dirty="0">
                <a:latin typeface="Times New Roman" pitchFamily="18" charset="0"/>
                <a:ea typeface="돋움" pitchFamily="50" charset="-127"/>
                <a:cs typeface="Times New Roman" pitchFamily="18" charset="0"/>
              </a:rPr>
              <a:t> </a:t>
            </a:r>
            <a:r>
              <a:rPr lang="en-US" altLang="ko-KR" sz="900" dirty="0">
                <a:latin typeface="Times New Roman" pitchFamily="18" charset="0"/>
                <a:ea typeface="돋움" pitchFamily="50" charset="-127"/>
                <a:cs typeface="Times New Roman" pitchFamily="18" charset="0"/>
              </a:rPr>
              <a:t>(Flat key) </a:t>
            </a:r>
            <a:r>
              <a:rPr lang="ko-KR" altLang="en-US" sz="900" dirty="0">
                <a:latin typeface="Times New Roman" pitchFamily="18" charset="0"/>
                <a:ea typeface="돋움" pitchFamily="50" charset="-127"/>
                <a:cs typeface="Times New Roman" pitchFamily="18" charset="0"/>
              </a:rPr>
              <a:t>          ④ </a:t>
            </a:r>
            <a:r>
              <a:rPr lang="en-US" altLang="ko-KR" sz="900" dirty="0" smtClean="0">
                <a:latin typeface="Times New Roman" pitchFamily="18" charset="0"/>
                <a:ea typeface="돋움" pitchFamily="50" charset="-127"/>
                <a:cs typeface="Times New Roman" pitchFamily="18" charset="0"/>
              </a:rPr>
              <a:t>Key </a:t>
            </a:r>
            <a:r>
              <a:rPr lang="en-US" altLang="ko-KR" sz="900" dirty="0" err="1">
                <a:latin typeface="Times New Roman" pitchFamily="18" charset="0"/>
                <a:ea typeface="돋움" pitchFamily="50" charset="-127"/>
                <a:cs typeface="Times New Roman" pitchFamily="18" charset="0"/>
              </a:rPr>
              <a:t>thường</a:t>
            </a:r>
            <a:r>
              <a:rPr lang="en-US" altLang="ko-KR" sz="900" dirty="0">
                <a:latin typeface="Times New Roman" pitchFamily="18" charset="0"/>
                <a:ea typeface="돋움" pitchFamily="50" charset="-127"/>
                <a:cs typeface="Times New Roman" pitchFamily="18" charset="0"/>
              </a:rPr>
              <a:t> ( Sunk key</a:t>
            </a:r>
            <a:r>
              <a:rPr lang="en-US" altLang="ko-KR" sz="900" dirty="0" smtClean="0">
                <a:latin typeface="Times New Roman" pitchFamily="18" charset="0"/>
                <a:ea typeface="돋움" pitchFamily="50" charset="-127"/>
                <a:cs typeface="Times New Roman" pitchFamily="18" charset="0"/>
              </a:rPr>
              <a:t>)</a:t>
            </a:r>
            <a:endParaRPr lang="ko-KR" altLang="en-US" sz="900" dirty="0">
              <a:latin typeface="Times New Roman" pitchFamily="18" charset="0"/>
              <a:ea typeface="돋움" pitchFamily="50" charset="-127"/>
              <a:cs typeface="Times New Roman" pitchFamily="18" charset="0"/>
            </a:endParaRPr>
          </a:p>
        </p:txBody>
      </p:sp>
      <p:sp>
        <p:nvSpPr>
          <p:cNvPr id="44" name="Rectangle 80"/>
          <p:cNvSpPr>
            <a:spLocks noChangeArrowheads="1"/>
          </p:cNvSpPr>
          <p:nvPr/>
        </p:nvSpPr>
        <p:spPr bwMode="auto">
          <a:xfrm>
            <a:off x="3395699" y="2879576"/>
            <a:ext cx="3125787" cy="923330"/>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9pPr>
          </a:lstStyle>
          <a:p>
            <a:pPr eaLnBrk="1" hangingPunct="1"/>
            <a:r>
              <a:rPr lang="en-US" altLang="ko-KR" sz="900" dirty="0" smtClean="0">
                <a:latin typeface="Times New Roman" pitchFamily="18" charset="0"/>
                <a:ea typeface="돋움" pitchFamily="50" charset="-127"/>
                <a:cs typeface="Times New Roman" pitchFamily="18" charset="0"/>
              </a:rPr>
              <a:t>14.Chọn </a:t>
            </a:r>
            <a:r>
              <a:rPr lang="en-US" altLang="ko-KR" sz="900" dirty="0" err="1" smtClean="0">
                <a:latin typeface="Times New Roman" pitchFamily="18" charset="0"/>
                <a:ea typeface="돋움" pitchFamily="50" charset="-127"/>
                <a:cs typeface="Times New Roman" pitchFamily="18" charset="0"/>
              </a:rPr>
              <a:t>đáp</a:t>
            </a:r>
            <a:r>
              <a:rPr lang="en-US" altLang="ko-KR" sz="900" dirty="0" smtClean="0">
                <a:latin typeface="Times New Roman" pitchFamily="18" charset="0"/>
                <a:ea typeface="돋움" pitchFamily="50" charset="-127"/>
                <a:cs typeface="Times New Roman" pitchFamily="18" charset="0"/>
              </a:rPr>
              <a:t> </a:t>
            </a:r>
            <a:r>
              <a:rPr lang="en-US" altLang="ko-KR" sz="900" dirty="0" err="1" smtClean="0">
                <a:latin typeface="Times New Roman" pitchFamily="18" charset="0"/>
                <a:ea typeface="돋움" pitchFamily="50" charset="-127"/>
                <a:cs typeface="Times New Roman" pitchFamily="18" charset="0"/>
              </a:rPr>
              <a:t>án</a:t>
            </a:r>
            <a:r>
              <a:rPr lang="en-US" altLang="ko-KR" sz="900" dirty="0" smtClean="0">
                <a:latin typeface="Times New Roman" pitchFamily="18" charset="0"/>
                <a:ea typeface="돋움" pitchFamily="50" charset="-127"/>
                <a:cs typeface="Times New Roman" pitchFamily="18" charset="0"/>
              </a:rPr>
              <a:t> </a:t>
            </a:r>
            <a:r>
              <a:rPr lang="en-US" altLang="ko-KR" sz="900" dirty="0" err="1" smtClean="0">
                <a:latin typeface="Times New Roman" pitchFamily="18" charset="0"/>
                <a:ea typeface="돋움" pitchFamily="50" charset="-127"/>
                <a:cs typeface="Times New Roman" pitchFamily="18" charset="0"/>
              </a:rPr>
              <a:t>không</a:t>
            </a:r>
            <a:r>
              <a:rPr lang="en-US" altLang="ko-KR" sz="900" dirty="0" smtClean="0">
                <a:latin typeface="Times New Roman" pitchFamily="18" charset="0"/>
                <a:ea typeface="돋움" pitchFamily="50" charset="-127"/>
                <a:cs typeface="Times New Roman" pitchFamily="18" charset="0"/>
              </a:rPr>
              <a:t> </a:t>
            </a:r>
            <a:r>
              <a:rPr lang="en-US" altLang="ko-KR" sz="900" dirty="0" err="1" smtClean="0">
                <a:latin typeface="Times New Roman" pitchFamily="18" charset="0"/>
                <a:ea typeface="돋움" pitchFamily="50" charset="-127"/>
                <a:cs typeface="Times New Roman" pitchFamily="18" charset="0"/>
              </a:rPr>
              <a:t>phải</a:t>
            </a:r>
            <a:r>
              <a:rPr lang="en-US" altLang="ko-KR" sz="900" dirty="0" smtClean="0">
                <a:latin typeface="Times New Roman" pitchFamily="18" charset="0"/>
                <a:ea typeface="돋움" pitchFamily="50" charset="-127"/>
                <a:cs typeface="Times New Roman" pitchFamily="18" charset="0"/>
              </a:rPr>
              <a:t> </a:t>
            </a:r>
            <a:r>
              <a:rPr lang="en-US" altLang="ko-KR" sz="900" dirty="0" err="1" smtClean="0">
                <a:latin typeface="Times New Roman" pitchFamily="18" charset="0"/>
                <a:ea typeface="돋움" pitchFamily="50" charset="-127"/>
                <a:cs typeface="Times New Roman" pitchFamily="18" charset="0"/>
              </a:rPr>
              <a:t>là</a:t>
            </a:r>
            <a:r>
              <a:rPr lang="en-US" altLang="ko-KR" sz="900" dirty="0" smtClean="0">
                <a:latin typeface="Times New Roman" pitchFamily="18" charset="0"/>
                <a:ea typeface="돋움" pitchFamily="50" charset="-127"/>
                <a:cs typeface="Times New Roman" pitchFamily="18" charset="0"/>
              </a:rPr>
              <a:t> </a:t>
            </a:r>
            <a:r>
              <a:rPr lang="en-US" altLang="ko-KR" sz="900" dirty="0" err="1" smtClean="0">
                <a:latin typeface="Times New Roman" pitchFamily="18" charset="0"/>
                <a:ea typeface="돋움" pitchFamily="50" charset="-127"/>
                <a:cs typeface="Times New Roman" pitchFamily="18" charset="0"/>
              </a:rPr>
              <a:t>phân</a:t>
            </a:r>
            <a:r>
              <a:rPr lang="en-US" altLang="ko-KR" sz="900" dirty="0" smtClean="0">
                <a:latin typeface="Times New Roman" pitchFamily="18" charset="0"/>
                <a:ea typeface="돋움" pitchFamily="50" charset="-127"/>
                <a:cs typeface="Times New Roman" pitchFamily="18" charset="0"/>
              </a:rPr>
              <a:t> </a:t>
            </a:r>
            <a:r>
              <a:rPr lang="en-US" altLang="ko-KR" sz="900" dirty="0" err="1" smtClean="0">
                <a:latin typeface="Times New Roman" pitchFamily="18" charset="0"/>
                <a:ea typeface="돋움" pitchFamily="50" charset="-127"/>
                <a:cs typeface="Times New Roman" pitchFamily="18" charset="0"/>
              </a:rPr>
              <a:t>loại</a:t>
            </a:r>
            <a:r>
              <a:rPr lang="en-US" altLang="ko-KR" sz="900" dirty="0" smtClean="0">
                <a:latin typeface="Times New Roman" pitchFamily="18" charset="0"/>
                <a:ea typeface="돋움" pitchFamily="50" charset="-127"/>
                <a:cs typeface="Times New Roman" pitchFamily="18" charset="0"/>
              </a:rPr>
              <a:t> Ball Screw </a:t>
            </a:r>
            <a:r>
              <a:rPr lang="en-US" altLang="ko-KR" sz="900" dirty="0" err="1" smtClean="0">
                <a:latin typeface="Times New Roman" pitchFamily="18" charset="0"/>
                <a:ea typeface="돋움" pitchFamily="50" charset="-127"/>
                <a:cs typeface="Times New Roman" pitchFamily="18" charset="0"/>
              </a:rPr>
              <a:t>theo</a:t>
            </a:r>
            <a:r>
              <a:rPr lang="en-US" altLang="ko-KR" sz="900" dirty="0" smtClean="0">
                <a:latin typeface="Times New Roman" pitchFamily="18" charset="0"/>
                <a:ea typeface="돋움" pitchFamily="50" charset="-127"/>
                <a:cs typeface="Times New Roman" pitchFamily="18" charset="0"/>
              </a:rPr>
              <a:t> </a:t>
            </a:r>
            <a:r>
              <a:rPr lang="en-US" altLang="ko-KR" sz="900" dirty="0" err="1" smtClean="0">
                <a:latin typeface="Times New Roman" pitchFamily="18" charset="0"/>
                <a:ea typeface="돋움" pitchFamily="50" charset="-127"/>
                <a:cs typeface="Times New Roman" pitchFamily="18" charset="0"/>
              </a:rPr>
              <a:t>phương</a:t>
            </a:r>
            <a:r>
              <a:rPr lang="en-US" altLang="ko-KR" sz="900" dirty="0" smtClean="0">
                <a:latin typeface="Times New Roman" pitchFamily="18" charset="0"/>
                <a:ea typeface="돋움" pitchFamily="50" charset="-127"/>
                <a:cs typeface="Times New Roman" pitchFamily="18" charset="0"/>
              </a:rPr>
              <a:t> </a:t>
            </a:r>
            <a:r>
              <a:rPr lang="en-US" altLang="ko-KR" sz="900" dirty="0" err="1" smtClean="0">
                <a:latin typeface="Times New Roman" pitchFamily="18" charset="0"/>
                <a:ea typeface="돋움" pitchFamily="50" charset="-127"/>
                <a:cs typeface="Times New Roman" pitchFamily="18" charset="0"/>
              </a:rPr>
              <a:t>thức</a:t>
            </a:r>
            <a:r>
              <a:rPr lang="en-US" altLang="ko-KR" sz="900" dirty="0" smtClean="0">
                <a:latin typeface="Times New Roman" pitchFamily="18" charset="0"/>
                <a:ea typeface="돋움" pitchFamily="50" charset="-127"/>
                <a:cs typeface="Times New Roman" pitchFamily="18" charset="0"/>
              </a:rPr>
              <a:t> </a:t>
            </a:r>
            <a:r>
              <a:rPr lang="en-US" altLang="ko-KR" sz="900" dirty="0" err="1" smtClean="0">
                <a:latin typeface="Times New Roman" pitchFamily="18" charset="0"/>
                <a:ea typeface="돋움" pitchFamily="50" charset="-127"/>
                <a:cs typeface="Times New Roman" pitchFamily="18" charset="0"/>
              </a:rPr>
              <a:t>tải</a:t>
            </a:r>
            <a:r>
              <a:rPr lang="en-US" altLang="ko-KR" sz="900" dirty="0" smtClean="0">
                <a:latin typeface="Times New Roman" pitchFamily="18" charset="0"/>
                <a:ea typeface="돋움" pitchFamily="50" charset="-127"/>
                <a:cs typeface="Times New Roman" pitchFamily="18" charset="0"/>
              </a:rPr>
              <a:t> </a:t>
            </a:r>
            <a:r>
              <a:rPr lang="en-US" altLang="ko-KR" sz="900" dirty="0" err="1" smtClean="0">
                <a:latin typeface="Times New Roman" pitchFamily="18" charset="0"/>
                <a:ea typeface="돋움" pitchFamily="50" charset="-127"/>
                <a:cs typeface="Times New Roman" pitchFamily="18" charset="0"/>
              </a:rPr>
              <a:t>trọng</a:t>
            </a:r>
            <a:r>
              <a:rPr lang="en-US" altLang="ko-KR" sz="900" dirty="0" smtClean="0">
                <a:latin typeface="Times New Roman" pitchFamily="18" charset="0"/>
                <a:ea typeface="돋움" pitchFamily="50" charset="-127"/>
                <a:cs typeface="Times New Roman" pitchFamily="18" charset="0"/>
              </a:rPr>
              <a:t> </a:t>
            </a:r>
            <a:r>
              <a:rPr lang="en-US" altLang="ko-KR" sz="900" dirty="0" err="1" smtClean="0">
                <a:latin typeface="Times New Roman" pitchFamily="18" charset="0"/>
                <a:ea typeface="돋움" pitchFamily="50" charset="-127"/>
                <a:cs typeface="Times New Roman" pitchFamily="18" charset="0"/>
              </a:rPr>
              <a:t>đặt</a:t>
            </a:r>
            <a:r>
              <a:rPr lang="en-US" altLang="ko-KR" sz="900" dirty="0" smtClean="0">
                <a:latin typeface="Times New Roman" pitchFamily="18" charset="0"/>
                <a:ea typeface="돋움" pitchFamily="50" charset="-127"/>
                <a:cs typeface="Times New Roman" pitchFamily="18" charset="0"/>
              </a:rPr>
              <a:t> </a:t>
            </a:r>
            <a:r>
              <a:rPr lang="en-US" altLang="ko-KR" sz="900" dirty="0" err="1" smtClean="0">
                <a:latin typeface="Times New Roman" pitchFamily="18" charset="0"/>
                <a:ea typeface="돋움" pitchFamily="50" charset="-127"/>
                <a:cs typeface="Times New Roman" pitchFamily="18" charset="0"/>
              </a:rPr>
              <a:t>trước</a:t>
            </a:r>
            <a:r>
              <a:rPr lang="en-US" altLang="ko-KR" sz="900" dirty="0" smtClean="0">
                <a:latin typeface="Times New Roman" pitchFamily="18" charset="0"/>
                <a:ea typeface="돋움" pitchFamily="50" charset="-127"/>
                <a:cs typeface="Times New Roman" pitchFamily="18" charset="0"/>
              </a:rPr>
              <a:t> ( Preloaded)?</a:t>
            </a:r>
            <a:endParaRPr lang="en-US" altLang="ko-KR" sz="900" dirty="0">
              <a:latin typeface="Times New Roman" pitchFamily="18" charset="0"/>
              <a:ea typeface="돋움" pitchFamily="50" charset="-127"/>
              <a:cs typeface="Times New Roman" pitchFamily="18" charset="0"/>
            </a:endParaRPr>
          </a:p>
          <a:p>
            <a:pPr eaLnBrk="1" hangingPunct="1"/>
            <a:r>
              <a:rPr lang="en-US" altLang="ko-KR" sz="900" dirty="0" smtClean="0">
                <a:latin typeface="Times New Roman" pitchFamily="18" charset="0"/>
                <a:ea typeface="돋움" pitchFamily="50" charset="-127"/>
                <a:cs typeface="Times New Roman" pitchFamily="18" charset="0"/>
              </a:rPr>
              <a:t>① </a:t>
            </a:r>
            <a:r>
              <a:rPr lang="en-US" altLang="ko-KR" sz="900" dirty="0">
                <a:latin typeface="Times New Roman" pitchFamily="18" charset="0"/>
                <a:ea typeface="돋움" pitchFamily="50" charset="-127"/>
                <a:cs typeface="Times New Roman" pitchFamily="18" charset="0"/>
              </a:rPr>
              <a:t>Deflectors Type</a:t>
            </a:r>
          </a:p>
          <a:p>
            <a:pPr eaLnBrk="1" hangingPunct="1"/>
            <a:r>
              <a:rPr lang="en-US" altLang="ko-KR" sz="900" dirty="0">
                <a:latin typeface="Times New Roman" pitchFamily="18" charset="0"/>
                <a:ea typeface="돋움" pitchFamily="50" charset="-127"/>
                <a:cs typeface="Times New Roman" pitchFamily="18" charset="0"/>
              </a:rPr>
              <a:t>② Double Nut Type</a:t>
            </a:r>
          </a:p>
          <a:p>
            <a:pPr eaLnBrk="1" hangingPunct="1"/>
            <a:r>
              <a:rPr lang="en-US" altLang="ko-KR" sz="900" dirty="0" smtClean="0">
                <a:latin typeface="Times New Roman" pitchFamily="18" charset="0"/>
                <a:ea typeface="돋움" pitchFamily="50" charset="-127"/>
                <a:cs typeface="Times New Roman" pitchFamily="18" charset="0"/>
              </a:rPr>
              <a:t>③ Offset </a:t>
            </a:r>
            <a:r>
              <a:rPr lang="en-US" altLang="ko-KR" sz="900" dirty="0">
                <a:latin typeface="Times New Roman" pitchFamily="18" charset="0"/>
                <a:ea typeface="돋움" pitchFamily="50" charset="-127"/>
                <a:cs typeface="Times New Roman" pitchFamily="18" charset="0"/>
              </a:rPr>
              <a:t>Preload Type)</a:t>
            </a:r>
          </a:p>
          <a:p>
            <a:pPr eaLnBrk="1" hangingPunct="1"/>
            <a:r>
              <a:rPr lang="en-US" altLang="ko-KR" sz="900" dirty="0">
                <a:latin typeface="Times New Roman" pitchFamily="18" charset="0"/>
                <a:ea typeface="돋움" pitchFamily="50" charset="-127"/>
                <a:cs typeface="Times New Roman" pitchFamily="18" charset="0"/>
              </a:rPr>
              <a:t>④ </a:t>
            </a:r>
            <a:r>
              <a:rPr lang="en-US" altLang="ko-KR" sz="900" dirty="0" smtClean="0">
                <a:latin typeface="Times New Roman" pitchFamily="18" charset="0"/>
                <a:ea typeface="돋움" pitchFamily="50" charset="-127"/>
                <a:cs typeface="Times New Roman" pitchFamily="18" charset="0"/>
              </a:rPr>
              <a:t>Static </a:t>
            </a:r>
            <a:r>
              <a:rPr lang="en-US" altLang="ko-KR" sz="900" dirty="0">
                <a:latin typeface="Times New Roman" pitchFamily="18" charset="0"/>
                <a:ea typeface="돋움" pitchFamily="50" charset="-127"/>
                <a:cs typeface="Times New Roman" pitchFamily="18" charset="0"/>
              </a:rPr>
              <a:t>Pressure Preload </a:t>
            </a:r>
            <a:r>
              <a:rPr lang="en-US" altLang="ko-KR" sz="900" dirty="0" smtClean="0">
                <a:latin typeface="Times New Roman" pitchFamily="18" charset="0"/>
                <a:ea typeface="돋움" pitchFamily="50" charset="-127"/>
                <a:cs typeface="Times New Roman" pitchFamily="18" charset="0"/>
              </a:rPr>
              <a:t>Type ( </a:t>
            </a:r>
            <a:r>
              <a:rPr lang="en-US" altLang="ko-KR" sz="900" dirty="0" err="1" smtClean="0">
                <a:latin typeface="Times New Roman" pitchFamily="18" charset="0"/>
                <a:ea typeface="돋움" pitchFamily="50" charset="-127"/>
                <a:cs typeface="Times New Roman" pitchFamily="18" charset="0"/>
              </a:rPr>
              <a:t>Loại</a:t>
            </a:r>
            <a:r>
              <a:rPr lang="en-US" altLang="ko-KR" sz="900" dirty="0" smtClean="0">
                <a:latin typeface="Times New Roman" pitchFamily="18" charset="0"/>
                <a:ea typeface="돋움" pitchFamily="50" charset="-127"/>
                <a:cs typeface="Times New Roman" pitchFamily="18" charset="0"/>
              </a:rPr>
              <a:t> </a:t>
            </a:r>
            <a:r>
              <a:rPr lang="en-US" altLang="ko-KR" sz="900" dirty="0" err="1" smtClean="0">
                <a:latin typeface="Times New Roman" pitchFamily="18" charset="0"/>
                <a:ea typeface="돋움" pitchFamily="50" charset="-127"/>
                <a:cs typeface="Times New Roman" pitchFamily="18" charset="0"/>
              </a:rPr>
              <a:t>tải</a:t>
            </a:r>
            <a:r>
              <a:rPr lang="en-US" altLang="ko-KR" sz="900" dirty="0" smtClean="0">
                <a:latin typeface="Times New Roman" pitchFamily="18" charset="0"/>
                <a:ea typeface="돋움" pitchFamily="50" charset="-127"/>
                <a:cs typeface="Times New Roman" pitchFamily="18" charset="0"/>
              </a:rPr>
              <a:t> </a:t>
            </a:r>
            <a:r>
              <a:rPr lang="en-US" altLang="ko-KR" sz="900" dirty="0" err="1" smtClean="0">
                <a:latin typeface="Times New Roman" pitchFamily="18" charset="0"/>
                <a:ea typeface="돋움" pitchFamily="50" charset="-127"/>
                <a:cs typeface="Times New Roman" pitchFamily="18" charset="0"/>
              </a:rPr>
              <a:t>trước</a:t>
            </a:r>
            <a:r>
              <a:rPr lang="en-US" altLang="ko-KR" sz="900" dirty="0" smtClean="0">
                <a:latin typeface="Times New Roman" pitchFamily="18" charset="0"/>
                <a:ea typeface="돋움" pitchFamily="50" charset="-127"/>
                <a:cs typeface="Times New Roman" pitchFamily="18" charset="0"/>
              </a:rPr>
              <a:t> </a:t>
            </a:r>
            <a:r>
              <a:rPr lang="en-US" altLang="ko-KR" sz="900" dirty="0" err="1" smtClean="0">
                <a:latin typeface="Times New Roman" pitchFamily="18" charset="0"/>
                <a:ea typeface="돋움" pitchFamily="50" charset="-127"/>
                <a:cs typeface="Times New Roman" pitchFamily="18" charset="0"/>
              </a:rPr>
              <a:t>áp</a:t>
            </a:r>
            <a:r>
              <a:rPr lang="en-US" altLang="ko-KR" sz="900" dirty="0" smtClean="0">
                <a:latin typeface="Times New Roman" pitchFamily="18" charset="0"/>
                <a:ea typeface="돋움" pitchFamily="50" charset="-127"/>
                <a:cs typeface="Times New Roman" pitchFamily="18" charset="0"/>
              </a:rPr>
              <a:t> </a:t>
            </a:r>
            <a:r>
              <a:rPr lang="en-US" altLang="ko-KR" sz="900" dirty="0" err="1" smtClean="0">
                <a:latin typeface="Times New Roman" pitchFamily="18" charset="0"/>
                <a:ea typeface="돋움" pitchFamily="50" charset="-127"/>
                <a:cs typeface="Times New Roman" pitchFamily="18" charset="0"/>
              </a:rPr>
              <a:t>suất</a:t>
            </a:r>
            <a:r>
              <a:rPr lang="en-US" altLang="ko-KR" sz="900" dirty="0" smtClean="0">
                <a:latin typeface="Times New Roman" pitchFamily="18" charset="0"/>
                <a:ea typeface="돋움" pitchFamily="50" charset="-127"/>
                <a:cs typeface="Times New Roman" pitchFamily="18" charset="0"/>
              </a:rPr>
              <a:t> </a:t>
            </a:r>
            <a:r>
              <a:rPr lang="en-US" altLang="ko-KR" sz="900" dirty="0" err="1" smtClean="0">
                <a:latin typeface="Times New Roman" pitchFamily="18" charset="0"/>
                <a:ea typeface="돋움" pitchFamily="50" charset="-127"/>
                <a:cs typeface="Times New Roman" pitchFamily="18" charset="0"/>
              </a:rPr>
              <a:t>tĩnh</a:t>
            </a:r>
            <a:r>
              <a:rPr lang="en-US" altLang="ko-KR" sz="900" dirty="0" smtClean="0">
                <a:latin typeface="Times New Roman" pitchFamily="18" charset="0"/>
                <a:ea typeface="돋움" pitchFamily="50" charset="-127"/>
                <a:cs typeface="Times New Roman" pitchFamily="18" charset="0"/>
              </a:rPr>
              <a:t>)</a:t>
            </a:r>
            <a:endParaRPr lang="en-US" altLang="ko-KR" sz="900" dirty="0">
              <a:latin typeface="Times New Roman" pitchFamily="18" charset="0"/>
              <a:ea typeface="돋움" pitchFamily="50" charset="-127"/>
              <a:cs typeface="Times New Roman" pitchFamily="18" charset="0"/>
            </a:endParaRPr>
          </a:p>
        </p:txBody>
      </p:sp>
      <p:sp>
        <p:nvSpPr>
          <p:cNvPr id="45" name="Rectangle 75"/>
          <p:cNvSpPr>
            <a:spLocks noChangeArrowheads="1"/>
          </p:cNvSpPr>
          <p:nvPr/>
        </p:nvSpPr>
        <p:spPr bwMode="auto">
          <a:xfrm>
            <a:off x="3395663" y="4980721"/>
            <a:ext cx="3429000" cy="507831"/>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9pPr>
          </a:lstStyle>
          <a:p>
            <a:pPr eaLnBrk="1" hangingPunct="1"/>
            <a:r>
              <a:rPr lang="en-US" altLang="ko-KR" sz="900" dirty="0">
                <a:latin typeface="Times New Roman" pitchFamily="18" charset="0"/>
                <a:cs typeface="Times New Roman" pitchFamily="18" charset="0"/>
              </a:rPr>
              <a:t>16. </a:t>
            </a:r>
            <a:r>
              <a:rPr lang="en-US" altLang="ko-KR" sz="900" dirty="0" err="1" smtClean="0">
                <a:latin typeface="Times New Roman" pitchFamily="18" charset="0"/>
                <a:cs typeface="Times New Roman" pitchFamily="18" charset="0"/>
              </a:rPr>
              <a:t>Chọn</a:t>
            </a:r>
            <a:r>
              <a:rPr lang="en-US" altLang="ko-KR" sz="900" dirty="0" smtClean="0">
                <a:latin typeface="Times New Roman" pitchFamily="18" charset="0"/>
                <a:cs typeface="Times New Roman" pitchFamily="18" charset="0"/>
              </a:rPr>
              <a:t> </a:t>
            </a:r>
            <a:r>
              <a:rPr lang="en-US" altLang="ko-KR" sz="900" dirty="0" err="1" smtClean="0">
                <a:latin typeface="Times New Roman" pitchFamily="18" charset="0"/>
                <a:cs typeface="Times New Roman" pitchFamily="18" charset="0"/>
              </a:rPr>
              <a:t>đáp</a:t>
            </a:r>
            <a:r>
              <a:rPr lang="en-US" altLang="ko-KR" sz="900" dirty="0" smtClean="0">
                <a:latin typeface="Times New Roman" pitchFamily="18" charset="0"/>
                <a:cs typeface="Times New Roman" pitchFamily="18" charset="0"/>
              </a:rPr>
              <a:t> </a:t>
            </a:r>
            <a:r>
              <a:rPr lang="en-US" altLang="ko-KR" sz="900" dirty="0" err="1" smtClean="0">
                <a:latin typeface="Times New Roman" pitchFamily="18" charset="0"/>
                <a:cs typeface="Times New Roman" pitchFamily="18" charset="0"/>
              </a:rPr>
              <a:t>án</a:t>
            </a:r>
            <a:r>
              <a:rPr lang="en-US" altLang="ko-KR" sz="900" dirty="0" smtClean="0">
                <a:latin typeface="Times New Roman" pitchFamily="18" charset="0"/>
                <a:cs typeface="Times New Roman" pitchFamily="18" charset="0"/>
              </a:rPr>
              <a:t> </a:t>
            </a:r>
            <a:r>
              <a:rPr lang="en-US" altLang="ko-KR" sz="900" dirty="0" err="1" smtClean="0">
                <a:latin typeface="Times New Roman" pitchFamily="18" charset="0"/>
                <a:cs typeface="Times New Roman" pitchFamily="18" charset="0"/>
              </a:rPr>
              <a:t>không</a:t>
            </a:r>
            <a:r>
              <a:rPr lang="en-US" altLang="ko-KR" sz="900" dirty="0" smtClean="0">
                <a:latin typeface="Times New Roman" pitchFamily="18" charset="0"/>
                <a:cs typeface="Times New Roman" pitchFamily="18" charset="0"/>
              </a:rPr>
              <a:t> </a:t>
            </a:r>
            <a:r>
              <a:rPr lang="en-US" altLang="ko-KR" sz="900" dirty="0" err="1" smtClean="0">
                <a:latin typeface="Times New Roman" pitchFamily="18" charset="0"/>
                <a:cs typeface="Times New Roman" pitchFamily="18" charset="0"/>
              </a:rPr>
              <a:t>phải</a:t>
            </a:r>
            <a:r>
              <a:rPr lang="en-US" altLang="ko-KR" sz="900" dirty="0" smtClean="0">
                <a:latin typeface="Times New Roman" pitchFamily="18" charset="0"/>
                <a:cs typeface="Times New Roman" pitchFamily="18" charset="0"/>
              </a:rPr>
              <a:t> </a:t>
            </a:r>
            <a:r>
              <a:rPr lang="en-US" altLang="ko-KR" sz="900" dirty="0" err="1" smtClean="0">
                <a:latin typeface="Times New Roman" pitchFamily="18" charset="0"/>
                <a:cs typeface="Times New Roman" pitchFamily="18" charset="0"/>
              </a:rPr>
              <a:t>là</a:t>
            </a:r>
            <a:r>
              <a:rPr lang="en-US" altLang="ko-KR" sz="900" dirty="0" smtClean="0">
                <a:latin typeface="Times New Roman" pitchFamily="18" charset="0"/>
                <a:cs typeface="Times New Roman" pitchFamily="18" charset="0"/>
              </a:rPr>
              <a:t> </a:t>
            </a:r>
            <a:r>
              <a:rPr lang="en-US" altLang="ko-KR" sz="900" dirty="0" err="1" smtClean="0">
                <a:latin typeface="Times New Roman" pitchFamily="18" charset="0"/>
                <a:cs typeface="Times New Roman" pitchFamily="18" charset="0"/>
              </a:rPr>
              <a:t>thiết</a:t>
            </a:r>
            <a:r>
              <a:rPr lang="en-US" altLang="ko-KR" sz="900" dirty="0" smtClean="0">
                <a:latin typeface="Times New Roman" pitchFamily="18" charset="0"/>
                <a:cs typeface="Times New Roman" pitchFamily="18" charset="0"/>
              </a:rPr>
              <a:t> </a:t>
            </a:r>
            <a:r>
              <a:rPr lang="en-US" altLang="ko-KR" sz="900" dirty="0" err="1" smtClean="0">
                <a:latin typeface="Times New Roman" pitchFamily="18" charset="0"/>
                <a:cs typeface="Times New Roman" pitchFamily="18" charset="0"/>
              </a:rPr>
              <a:t>bị</a:t>
            </a:r>
            <a:r>
              <a:rPr lang="en-US" altLang="ko-KR" sz="900" dirty="0" smtClean="0">
                <a:latin typeface="Times New Roman" pitchFamily="18" charset="0"/>
                <a:cs typeface="Times New Roman" pitchFamily="18" charset="0"/>
              </a:rPr>
              <a:t> </a:t>
            </a:r>
            <a:r>
              <a:rPr lang="en-US" altLang="ko-KR" sz="900" dirty="0" err="1" smtClean="0">
                <a:latin typeface="Times New Roman" pitchFamily="18" charset="0"/>
                <a:cs typeface="Times New Roman" pitchFamily="18" charset="0"/>
              </a:rPr>
              <a:t>đo</a:t>
            </a:r>
            <a:r>
              <a:rPr lang="en-US" altLang="ko-KR" sz="900" dirty="0" smtClean="0">
                <a:latin typeface="Times New Roman" pitchFamily="18" charset="0"/>
                <a:cs typeface="Times New Roman" pitchFamily="18" charset="0"/>
              </a:rPr>
              <a:t>?</a:t>
            </a:r>
          </a:p>
          <a:p>
            <a:pPr eaLnBrk="1" hangingPunct="1"/>
            <a:r>
              <a:rPr lang="en-US" altLang="ko-KR" sz="900" dirty="0" smtClean="0">
                <a:latin typeface="Times New Roman" pitchFamily="18" charset="0"/>
                <a:ea typeface="돋움" pitchFamily="50" charset="-127"/>
                <a:cs typeface="Times New Roman" pitchFamily="18" charset="0"/>
              </a:rPr>
              <a:t>① </a:t>
            </a:r>
            <a:r>
              <a:rPr lang="en-US" altLang="ko-KR" sz="900" dirty="0">
                <a:latin typeface="Times New Roman" pitchFamily="18" charset="0"/>
                <a:ea typeface="돋움" pitchFamily="50" charset="-127"/>
                <a:cs typeface="Times New Roman" pitchFamily="18" charset="0"/>
              </a:rPr>
              <a:t>Gap Gauge </a:t>
            </a:r>
            <a:r>
              <a:rPr lang="en-US" altLang="ko-KR" sz="900" dirty="0" smtClean="0">
                <a:latin typeface="Times New Roman" pitchFamily="18" charset="0"/>
                <a:ea typeface="돋움" pitchFamily="50" charset="-127"/>
                <a:cs typeface="Times New Roman" pitchFamily="18" charset="0"/>
              </a:rPr>
              <a:t>              </a:t>
            </a:r>
            <a:r>
              <a:rPr lang="ko-KR" altLang="en-US" sz="900" dirty="0" smtClean="0">
                <a:latin typeface="Times New Roman" pitchFamily="18" charset="0"/>
                <a:ea typeface="돋움" pitchFamily="50" charset="-127"/>
                <a:cs typeface="Times New Roman" pitchFamily="18" charset="0"/>
              </a:rPr>
              <a:t>② </a:t>
            </a:r>
            <a:r>
              <a:rPr lang="en-US" altLang="ko-KR" sz="900" dirty="0" smtClean="0">
                <a:latin typeface="Times New Roman" pitchFamily="18" charset="0"/>
                <a:ea typeface="돋움" pitchFamily="50" charset="-127"/>
                <a:cs typeface="Times New Roman" pitchFamily="18" charset="0"/>
              </a:rPr>
              <a:t>Micrometer</a:t>
            </a:r>
            <a:r>
              <a:rPr lang="ko-KR" altLang="en-US" sz="900" dirty="0" smtClean="0">
                <a:latin typeface="Times New Roman" pitchFamily="18" charset="0"/>
                <a:ea typeface="돋움" pitchFamily="50" charset="-127"/>
                <a:cs typeface="Times New Roman" pitchFamily="18" charset="0"/>
              </a:rPr>
              <a:t>     </a:t>
            </a:r>
            <a:endParaRPr lang="ko-KR" altLang="en-US" sz="900" dirty="0">
              <a:latin typeface="Times New Roman" pitchFamily="18" charset="0"/>
              <a:ea typeface="돋움" pitchFamily="50" charset="-127"/>
              <a:cs typeface="Times New Roman" pitchFamily="18" charset="0"/>
            </a:endParaRPr>
          </a:p>
          <a:p>
            <a:pPr eaLnBrk="1" hangingPunct="1"/>
            <a:r>
              <a:rPr lang="ko-KR" altLang="en-US" sz="900" dirty="0" smtClean="0">
                <a:latin typeface="Times New Roman" pitchFamily="18" charset="0"/>
                <a:ea typeface="돋움" pitchFamily="50" charset="-127"/>
                <a:cs typeface="Times New Roman" pitchFamily="18" charset="0"/>
              </a:rPr>
              <a:t>③ </a:t>
            </a:r>
            <a:r>
              <a:rPr lang="en-US" altLang="ko-KR" sz="900" dirty="0" err="1">
                <a:latin typeface="Times New Roman" pitchFamily="18" charset="0"/>
                <a:ea typeface="돋움" pitchFamily="50" charset="-127"/>
                <a:cs typeface="Times New Roman" pitchFamily="18" charset="0"/>
              </a:rPr>
              <a:t>Vrnier</a:t>
            </a:r>
            <a:r>
              <a:rPr lang="en-US" altLang="ko-KR" sz="900" dirty="0">
                <a:latin typeface="Times New Roman" pitchFamily="18" charset="0"/>
                <a:ea typeface="돋움" pitchFamily="50" charset="-127"/>
                <a:cs typeface="Times New Roman" pitchFamily="18" charset="0"/>
              </a:rPr>
              <a:t> calipers</a:t>
            </a:r>
            <a:r>
              <a:rPr lang="ko-KR" altLang="en-US" sz="900" dirty="0">
                <a:latin typeface="Times New Roman" pitchFamily="18" charset="0"/>
                <a:ea typeface="돋움" pitchFamily="50" charset="-127"/>
                <a:cs typeface="Times New Roman" pitchFamily="18" charset="0"/>
              </a:rPr>
              <a:t> </a:t>
            </a:r>
            <a:r>
              <a:rPr lang="ko-KR" altLang="en-US" sz="900" dirty="0" smtClean="0">
                <a:latin typeface="Times New Roman" pitchFamily="18" charset="0"/>
                <a:ea typeface="돋움" pitchFamily="50" charset="-127"/>
                <a:cs typeface="Times New Roman" pitchFamily="18" charset="0"/>
              </a:rPr>
              <a:t>        ④ </a:t>
            </a:r>
            <a:r>
              <a:rPr lang="en-US" altLang="ko-KR" sz="900" dirty="0" err="1" smtClean="0">
                <a:latin typeface="Times New Roman" pitchFamily="18" charset="0"/>
                <a:ea typeface="돋움" pitchFamily="50" charset="-127"/>
                <a:cs typeface="Times New Roman" pitchFamily="18" charset="0"/>
              </a:rPr>
              <a:t>Thước</a:t>
            </a:r>
            <a:r>
              <a:rPr lang="en-US" altLang="ko-KR" sz="900" dirty="0" smtClean="0">
                <a:latin typeface="Times New Roman" pitchFamily="18" charset="0"/>
                <a:ea typeface="돋움" pitchFamily="50" charset="-127"/>
                <a:cs typeface="Times New Roman" pitchFamily="18" charset="0"/>
              </a:rPr>
              <a:t> </a:t>
            </a:r>
            <a:r>
              <a:rPr lang="en-US" altLang="ko-KR" sz="900" dirty="0" err="1" smtClean="0">
                <a:latin typeface="Times New Roman" pitchFamily="18" charset="0"/>
                <a:ea typeface="돋움" pitchFamily="50" charset="-127"/>
                <a:cs typeface="Times New Roman" pitchFamily="18" charset="0"/>
              </a:rPr>
              <a:t>cặp</a:t>
            </a:r>
            <a:r>
              <a:rPr lang="en-US" altLang="ko-KR" sz="900" dirty="0" smtClean="0">
                <a:latin typeface="Times New Roman" pitchFamily="18" charset="0"/>
                <a:ea typeface="돋움" pitchFamily="50" charset="-127"/>
                <a:cs typeface="Times New Roman" pitchFamily="18" charset="0"/>
              </a:rPr>
              <a:t> </a:t>
            </a:r>
            <a:r>
              <a:rPr lang="en-US" altLang="ko-KR" sz="900" dirty="0" err="1" smtClean="0">
                <a:latin typeface="Times New Roman" pitchFamily="18" charset="0"/>
                <a:ea typeface="돋움" pitchFamily="50" charset="-127"/>
                <a:cs typeface="Times New Roman" pitchFamily="18" charset="0"/>
              </a:rPr>
              <a:t>đo</a:t>
            </a:r>
            <a:r>
              <a:rPr lang="en-US" altLang="ko-KR" sz="900" dirty="0" smtClean="0">
                <a:latin typeface="Times New Roman" pitchFamily="18" charset="0"/>
                <a:ea typeface="돋움" pitchFamily="50" charset="-127"/>
                <a:cs typeface="Times New Roman" pitchFamily="18" charset="0"/>
              </a:rPr>
              <a:t> </a:t>
            </a:r>
            <a:r>
              <a:rPr lang="en-US" altLang="ko-KR" sz="900" dirty="0" err="1" smtClean="0">
                <a:latin typeface="Times New Roman" pitchFamily="18" charset="0"/>
                <a:ea typeface="돋움" pitchFamily="50" charset="-127"/>
                <a:cs typeface="Times New Roman" pitchFamily="18" charset="0"/>
              </a:rPr>
              <a:t>chiều</a:t>
            </a:r>
            <a:r>
              <a:rPr lang="en-US" altLang="ko-KR" sz="900" dirty="0" smtClean="0">
                <a:latin typeface="Times New Roman" pitchFamily="18" charset="0"/>
                <a:ea typeface="돋움" pitchFamily="50" charset="-127"/>
                <a:cs typeface="Times New Roman" pitchFamily="18" charset="0"/>
              </a:rPr>
              <a:t> </a:t>
            </a:r>
            <a:r>
              <a:rPr lang="en-US" altLang="ko-KR" sz="900" dirty="0" err="1" smtClean="0">
                <a:latin typeface="Times New Roman" pitchFamily="18" charset="0"/>
                <a:ea typeface="돋움" pitchFamily="50" charset="-127"/>
                <a:cs typeface="Times New Roman" pitchFamily="18" charset="0"/>
              </a:rPr>
              <a:t>cao</a:t>
            </a:r>
            <a:r>
              <a:rPr lang="en-US" altLang="ko-KR" sz="900" dirty="0" smtClean="0">
                <a:latin typeface="Times New Roman" pitchFamily="18" charset="0"/>
                <a:ea typeface="돋움" pitchFamily="50" charset="-127"/>
                <a:cs typeface="Times New Roman" pitchFamily="18" charset="0"/>
              </a:rPr>
              <a:t> ( Height gauge)</a:t>
            </a:r>
            <a:endParaRPr lang="ko-KR" altLang="en-US" sz="900" dirty="0">
              <a:latin typeface="Times New Roman" pitchFamily="18" charset="0"/>
              <a:ea typeface="돋움" pitchFamily="50" charset="-127"/>
              <a:cs typeface="Times New Roman" pitchFamily="18" charset="0"/>
            </a:endParaRPr>
          </a:p>
        </p:txBody>
      </p:sp>
      <p:sp>
        <p:nvSpPr>
          <p:cNvPr id="4" name="Rectangle 3"/>
          <p:cNvSpPr/>
          <p:nvPr/>
        </p:nvSpPr>
        <p:spPr>
          <a:xfrm>
            <a:off x="304800" y="4622820"/>
            <a:ext cx="3429000" cy="507831"/>
          </a:xfrm>
          <a:prstGeom prst="rect">
            <a:avLst/>
          </a:prstGeom>
        </p:spPr>
        <p:txBody>
          <a:bodyPr>
            <a:spAutoFit/>
          </a:bodyPr>
          <a:lstStyle/>
          <a:p>
            <a:pPr marL="457200" indent="-457200"/>
            <a:r>
              <a:rPr lang="en-US" altLang="ko-KR" sz="900" dirty="0" smtClean="0">
                <a:latin typeface="Times New Roman" pitchFamily="18" charset="0"/>
                <a:cs typeface="Times New Roman" pitchFamily="18" charset="0"/>
              </a:rPr>
              <a:t>6.Cái </a:t>
            </a:r>
            <a:r>
              <a:rPr lang="en-US" altLang="ko-KR" sz="900" dirty="0" err="1">
                <a:latin typeface="Times New Roman" pitchFamily="18" charset="0"/>
                <a:cs typeface="Times New Roman" pitchFamily="18" charset="0"/>
              </a:rPr>
              <a:t>nào</a:t>
            </a:r>
            <a:r>
              <a:rPr lang="en-US" altLang="ko-KR" sz="900" dirty="0">
                <a:latin typeface="Times New Roman" pitchFamily="18" charset="0"/>
                <a:cs typeface="Times New Roman" pitchFamily="18" charset="0"/>
              </a:rPr>
              <a:t> </a:t>
            </a:r>
            <a:r>
              <a:rPr lang="en-US" altLang="ko-KR" sz="900" dirty="0" err="1">
                <a:latin typeface="Times New Roman" pitchFamily="18" charset="0"/>
                <a:cs typeface="Times New Roman" pitchFamily="18" charset="0"/>
              </a:rPr>
              <a:t>không</a:t>
            </a:r>
            <a:r>
              <a:rPr lang="en-US" altLang="ko-KR" sz="900" dirty="0">
                <a:latin typeface="Times New Roman" pitchFamily="18" charset="0"/>
                <a:cs typeface="Times New Roman" pitchFamily="18" charset="0"/>
              </a:rPr>
              <a:t> </a:t>
            </a:r>
            <a:r>
              <a:rPr lang="en-US" altLang="ko-KR" sz="900" dirty="0" err="1">
                <a:latin typeface="Times New Roman" pitchFamily="18" charset="0"/>
                <a:cs typeface="Times New Roman" pitchFamily="18" charset="0"/>
              </a:rPr>
              <a:t>liên</a:t>
            </a:r>
            <a:r>
              <a:rPr lang="en-US" altLang="ko-KR" sz="900" dirty="0">
                <a:latin typeface="Times New Roman" pitchFamily="18" charset="0"/>
                <a:cs typeface="Times New Roman" pitchFamily="18" charset="0"/>
              </a:rPr>
              <a:t> </a:t>
            </a:r>
            <a:r>
              <a:rPr lang="en-US" altLang="ko-KR" sz="900" dirty="0" err="1">
                <a:latin typeface="Times New Roman" pitchFamily="18" charset="0"/>
                <a:cs typeface="Times New Roman" pitchFamily="18" charset="0"/>
              </a:rPr>
              <a:t>quan</a:t>
            </a:r>
            <a:r>
              <a:rPr lang="en-US" altLang="ko-KR" sz="900" dirty="0">
                <a:latin typeface="Times New Roman" pitchFamily="18" charset="0"/>
                <a:cs typeface="Times New Roman" pitchFamily="18" charset="0"/>
              </a:rPr>
              <a:t> </a:t>
            </a:r>
            <a:r>
              <a:rPr lang="en-US" altLang="ko-KR" sz="900" dirty="0" err="1">
                <a:latin typeface="Times New Roman" pitchFamily="18" charset="0"/>
                <a:cs typeface="Times New Roman" pitchFamily="18" charset="0"/>
              </a:rPr>
              <a:t>đến</a:t>
            </a:r>
            <a:r>
              <a:rPr lang="en-US" altLang="ko-KR" sz="900" dirty="0">
                <a:latin typeface="Times New Roman" pitchFamily="18" charset="0"/>
                <a:cs typeface="Times New Roman" pitchFamily="18" charset="0"/>
              </a:rPr>
              <a:t> </a:t>
            </a:r>
            <a:r>
              <a:rPr lang="en-US" altLang="ko-KR" sz="900" dirty="0" err="1">
                <a:latin typeface="Times New Roman" pitchFamily="18" charset="0"/>
                <a:cs typeface="Times New Roman" pitchFamily="18" charset="0"/>
              </a:rPr>
              <a:t>đối</a:t>
            </a:r>
            <a:r>
              <a:rPr lang="en-US" altLang="ko-KR" sz="900" dirty="0">
                <a:latin typeface="Times New Roman" pitchFamily="18" charset="0"/>
                <a:cs typeface="Times New Roman" pitchFamily="18" charset="0"/>
              </a:rPr>
              <a:t> </a:t>
            </a:r>
            <a:r>
              <a:rPr lang="en-US" altLang="ko-KR" sz="900" dirty="0" err="1">
                <a:latin typeface="Times New Roman" pitchFamily="18" charset="0"/>
                <a:cs typeface="Times New Roman" pitchFamily="18" charset="0"/>
              </a:rPr>
              <a:t>sách</a:t>
            </a:r>
            <a:r>
              <a:rPr lang="en-US" altLang="ko-KR" sz="900" dirty="0">
                <a:latin typeface="Times New Roman" pitchFamily="18" charset="0"/>
                <a:cs typeface="Times New Roman" pitchFamily="18" charset="0"/>
              </a:rPr>
              <a:t> </a:t>
            </a:r>
            <a:r>
              <a:rPr lang="en-US" altLang="ko-KR" sz="900" dirty="0" err="1">
                <a:latin typeface="Times New Roman" pitchFamily="18" charset="0"/>
                <a:cs typeface="Times New Roman" pitchFamily="18" charset="0"/>
              </a:rPr>
              <a:t>chống</a:t>
            </a:r>
            <a:r>
              <a:rPr lang="en-US" altLang="ko-KR" sz="900" dirty="0">
                <a:latin typeface="Times New Roman" pitchFamily="18" charset="0"/>
                <a:cs typeface="Times New Roman" pitchFamily="18" charset="0"/>
              </a:rPr>
              <a:t> long </a:t>
            </a:r>
            <a:r>
              <a:rPr lang="en-US" altLang="ko-KR" sz="900" dirty="0" err="1">
                <a:latin typeface="Times New Roman" pitchFamily="18" charset="0"/>
                <a:cs typeface="Times New Roman" pitchFamily="18" charset="0"/>
              </a:rPr>
              <a:t>của</a:t>
            </a:r>
            <a:r>
              <a:rPr lang="en-US" altLang="ko-KR" sz="900" dirty="0">
                <a:latin typeface="Times New Roman" pitchFamily="18" charset="0"/>
                <a:cs typeface="Times New Roman" pitchFamily="18" charset="0"/>
              </a:rPr>
              <a:t> </a:t>
            </a:r>
            <a:r>
              <a:rPr lang="en-US" altLang="ko-KR" sz="900" dirty="0" err="1">
                <a:latin typeface="Times New Roman" pitchFamily="18" charset="0"/>
                <a:cs typeface="Times New Roman" pitchFamily="18" charset="0"/>
              </a:rPr>
              <a:t>đinh</a:t>
            </a:r>
            <a:r>
              <a:rPr lang="en-US" altLang="ko-KR" sz="900" dirty="0">
                <a:latin typeface="Times New Roman" pitchFamily="18" charset="0"/>
                <a:cs typeface="Times New Roman" pitchFamily="18" charset="0"/>
              </a:rPr>
              <a:t> </a:t>
            </a:r>
            <a:r>
              <a:rPr lang="en-US" altLang="ko-KR" sz="900" dirty="0" err="1">
                <a:latin typeface="Times New Roman" pitchFamily="18" charset="0"/>
                <a:cs typeface="Times New Roman" pitchFamily="18" charset="0"/>
              </a:rPr>
              <a:t>ốc</a:t>
            </a:r>
            <a:r>
              <a:rPr lang="en-US" altLang="ko-KR" sz="900" dirty="0">
                <a:latin typeface="Times New Roman" pitchFamily="18" charset="0"/>
                <a:cs typeface="Times New Roman" pitchFamily="18" charset="0"/>
              </a:rPr>
              <a:t>?</a:t>
            </a:r>
          </a:p>
          <a:p>
            <a:pPr marL="457200" indent="-457200"/>
            <a:r>
              <a:rPr lang="en-US" altLang="ko-KR" sz="900" dirty="0" smtClean="0">
                <a:latin typeface="Times New Roman" pitchFamily="18" charset="0"/>
                <a:cs typeface="Times New Roman" pitchFamily="18" charset="0"/>
              </a:rPr>
              <a:t>① </a:t>
            </a:r>
            <a:r>
              <a:rPr lang="en-US" altLang="ko-KR" sz="900" dirty="0" err="1">
                <a:latin typeface="Times New Roman" pitchFamily="18" charset="0"/>
                <a:cs typeface="Times New Roman" pitchFamily="18" charset="0"/>
              </a:rPr>
              <a:t>Vòng</a:t>
            </a:r>
            <a:r>
              <a:rPr lang="en-US" altLang="ko-KR" sz="900" dirty="0">
                <a:latin typeface="Times New Roman" pitchFamily="18" charset="0"/>
                <a:cs typeface="Times New Roman" pitchFamily="18" charset="0"/>
              </a:rPr>
              <a:t> </a:t>
            </a:r>
            <a:r>
              <a:rPr lang="en-US" altLang="ko-KR" sz="900" dirty="0" err="1">
                <a:latin typeface="Times New Roman" pitchFamily="18" charset="0"/>
                <a:cs typeface="Times New Roman" pitchFamily="18" charset="0"/>
              </a:rPr>
              <a:t>đệm</a:t>
            </a:r>
            <a:r>
              <a:rPr lang="en-US" altLang="ko-KR" sz="900" dirty="0">
                <a:latin typeface="Times New Roman" pitchFamily="18" charset="0"/>
                <a:cs typeface="Times New Roman" pitchFamily="18" charset="0"/>
              </a:rPr>
              <a:t> </a:t>
            </a:r>
            <a:r>
              <a:rPr lang="en-US" altLang="ko-KR" sz="900" dirty="0" err="1">
                <a:latin typeface="Times New Roman" pitchFamily="18" charset="0"/>
                <a:cs typeface="Times New Roman" pitchFamily="18" charset="0"/>
              </a:rPr>
              <a:t>vênh</a:t>
            </a:r>
            <a:r>
              <a:rPr lang="en-US" altLang="ko-KR" sz="900" dirty="0">
                <a:latin typeface="Times New Roman" pitchFamily="18" charset="0"/>
                <a:cs typeface="Times New Roman" pitchFamily="18" charset="0"/>
              </a:rPr>
              <a:t>(Spring washer</a:t>
            </a:r>
            <a:r>
              <a:rPr lang="en-US" altLang="ko-KR" sz="900" dirty="0" smtClean="0">
                <a:latin typeface="Times New Roman" pitchFamily="18" charset="0"/>
                <a:cs typeface="Times New Roman" pitchFamily="18" charset="0"/>
              </a:rPr>
              <a:t>)</a:t>
            </a:r>
            <a:r>
              <a:rPr lang="ko-KR" altLang="en-US" sz="900" dirty="0">
                <a:latin typeface="Times New Roman" pitchFamily="18" charset="0"/>
                <a:cs typeface="Times New Roman" pitchFamily="18" charset="0"/>
              </a:rPr>
              <a:t> </a:t>
            </a:r>
            <a:r>
              <a:rPr lang="ko-KR" altLang="en-US" sz="900" dirty="0" smtClean="0">
                <a:latin typeface="Times New Roman" pitchFamily="18" charset="0"/>
                <a:cs typeface="Times New Roman" pitchFamily="18" charset="0"/>
              </a:rPr>
              <a:t>             ② </a:t>
            </a:r>
            <a:r>
              <a:rPr lang="en-US" altLang="ko-KR" sz="900" dirty="0">
                <a:latin typeface="Times New Roman" pitchFamily="18" charset="0"/>
                <a:cs typeface="Times New Roman" pitchFamily="18" charset="0"/>
              </a:rPr>
              <a:t>Power lock</a:t>
            </a:r>
            <a:endParaRPr lang="ko-KR" altLang="en-US" sz="900" dirty="0">
              <a:latin typeface="Times New Roman" pitchFamily="18" charset="0"/>
              <a:cs typeface="Times New Roman" pitchFamily="18" charset="0"/>
            </a:endParaRPr>
          </a:p>
          <a:p>
            <a:pPr marL="457200" indent="-457200"/>
            <a:r>
              <a:rPr lang="ko-KR" altLang="en-US" sz="900" dirty="0">
                <a:latin typeface="Times New Roman" pitchFamily="18" charset="0"/>
                <a:cs typeface="Times New Roman" pitchFamily="18" charset="0"/>
              </a:rPr>
              <a:t>③ </a:t>
            </a:r>
            <a:r>
              <a:rPr lang="en-US" altLang="ko-KR" sz="900" dirty="0" err="1">
                <a:latin typeface="Times New Roman" pitchFamily="18" charset="0"/>
                <a:cs typeface="Times New Roman" pitchFamily="18" charset="0"/>
              </a:rPr>
              <a:t>Vòng</a:t>
            </a:r>
            <a:r>
              <a:rPr lang="en-US" altLang="ko-KR" sz="900" dirty="0">
                <a:latin typeface="Times New Roman" pitchFamily="18" charset="0"/>
                <a:cs typeface="Times New Roman" pitchFamily="18" charset="0"/>
              </a:rPr>
              <a:t> </a:t>
            </a:r>
            <a:r>
              <a:rPr lang="en-US" altLang="ko-KR" sz="900" dirty="0" err="1">
                <a:latin typeface="Times New Roman" pitchFamily="18" charset="0"/>
                <a:cs typeface="Times New Roman" pitchFamily="18" charset="0"/>
              </a:rPr>
              <a:t>đệm</a:t>
            </a:r>
            <a:r>
              <a:rPr lang="en-US" altLang="ko-KR" sz="900" dirty="0">
                <a:latin typeface="Times New Roman" pitchFamily="18" charset="0"/>
                <a:cs typeface="Times New Roman" pitchFamily="18" charset="0"/>
              </a:rPr>
              <a:t> </a:t>
            </a:r>
            <a:r>
              <a:rPr lang="en-US" altLang="ko-KR" sz="900" dirty="0" err="1" smtClean="0">
                <a:latin typeface="Times New Roman" pitchFamily="18" charset="0"/>
                <a:cs typeface="Times New Roman" pitchFamily="18" charset="0"/>
              </a:rPr>
              <a:t>răng</a:t>
            </a:r>
            <a:r>
              <a:rPr lang="ko-KR" altLang="en-US" sz="900" dirty="0">
                <a:latin typeface="Times New Roman" pitchFamily="18" charset="0"/>
                <a:cs typeface="Times New Roman" pitchFamily="18" charset="0"/>
              </a:rPr>
              <a:t> </a:t>
            </a:r>
            <a:r>
              <a:rPr lang="ko-KR" altLang="en-US" sz="900" dirty="0" smtClean="0">
                <a:latin typeface="Times New Roman" pitchFamily="18" charset="0"/>
                <a:cs typeface="Times New Roman" pitchFamily="18" charset="0"/>
              </a:rPr>
              <a:t>                                       ④ </a:t>
            </a:r>
            <a:r>
              <a:rPr lang="en-US" altLang="ko-KR" sz="900" dirty="0">
                <a:latin typeface="Times New Roman" pitchFamily="18" charset="0"/>
                <a:cs typeface="Times New Roman" pitchFamily="18" charset="0"/>
              </a:rPr>
              <a:t>Lock nut</a:t>
            </a:r>
            <a:r>
              <a:rPr lang="ko-KR" altLang="en-US" sz="900" dirty="0">
                <a:latin typeface="Times New Roman" pitchFamily="18" charset="0"/>
                <a:cs typeface="Times New Roman" pitchFamily="18" charset="0"/>
              </a:rPr>
              <a:t> </a:t>
            </a:r>
          </a:p>
        </p:txBody>
      </p:sp>
      <p:sp>
        <p:nvSpPr>
          <p:cNvPr id="5" name="Rectangle 4"/>
          <p:cNvSpPr/>
          <p:nvPr/>
        </p:nvSpPr>
        <p:spPr>
          <a:xfrm>
            <a:off x="3403600" y="1806427"/>
            <a:ext cx="3429000" cy="1061829"/>
          </a:xfrm>
          <a:prstGeom prst="rect">
            <a:avLst/>
          </a:prstGeom>
        </p:spPr>
        <p:txBody>
          <a:bodyPr>
            <a:spAutoFit/>
          </a:bodyPr>
          <a:lstStyle/>
          <a:p>
            <a:pPr marL="457200" indent="-457200"/>
            <a:r>
              <a:rPr lang="en-US" altLang="ko-KR" sz="900" dirty="0" smtClean="0">
                <a:latin typeface="Times New Roman" pitchFamily="18" charset="0"/>
                <a:cs typeface="Times New Roman" pitchFamily="18" charset="0"/>
              </a:rPr>
              <a:t>13. </a:t>
            </a:r>
            <a:r>
              <a:rPr lang="en-US" altLang="ko-KR" sz="900" dirty="0" err="1">
                <a:latin typeface="Times New Roman" pitchFamily="18" charset="0"/>
                <a:cs typeface="Times New Roman" pitchFamily="18" charset="0"/>
              </a:rPr>
              <a:t>Tên</a:t>
            </a:r>
            <a:r>
              <a:rPr lang="en-US" altLang="ko-KR" sz="900" dirty="0">
                <a:latin typeface="Times New Roman" pitchFamily="18" charset="0"/>
                <a:cs typeface="Times New Roman" pitchFamily="18" charset="0"/>
              </a:rPr>
              <a:t> </a:t>
            </a:r>
            <a:r>
              <a:rPr lang="en-US" altLang="ko-KR" sz="900" dirty="0" err="1">
                <a:latin typeface="Times New Roman" pitchFamily="18" charset="0"/>
                <a:cs typeface="Times New Roman" pitchFamily="18" charset="0"/>
              </a:rPr>
              <a:t>gọi</a:t>
            </a:r>
            <a:r>
              <a:rPr lang="en-US" altLang="ko-KR" sz="900" dirty="0">
                <a:latin typeface="Times New Roman" pitchFamily="18" charset="0"/>
                <a:cs typeface="Times New Roman" pitchFamily="18" charset="0"/>
              </a:rPr>
              <a:t> </a:t>
            </a:r>
            <a:r>
              <a:rPr lang="en-US" altLang="ko-KR" sz="900" dirty="0" err="1">
                <a:latin typeface="Times New Roman" pitchFamily="18" charset="0"/>
                <a:cs typeface="Times New Roman" pitchFamily="18" charset="0"/>
              </a:rPr>
              <a:t>của</a:t>
            </a:r>
            <a:r>
              <a:rPr lang="en-US" altLang="ko-KR" sz="900" dirty="0">
                <a:latin typeface="Times New Roman" pitchFamily="18" charset="0"/>
                <a:cs typeface="Times New Roman" pitchFamily="18" charset="0"/>
              </a:rPr>
              <a:t> </a:t>
            </a:r>
            <a:r>
              <a:rPr lang="en-US" altLang="ko-KR" sz="900" dirty="0" err="1">
                <a:latin typeface="Times New Roman" pitchFamily="18" charset="0"/>
                <a:cs typeface="Times New Roman" pitchFamily="18" charset="0"/>
              </a:rPr>
              <a:t>bánh</a:t>
            </a:r>
            <a:r>
              <a:rPr lang="en-US" altLang="ko-KR" sz="900" dirty="0">
                <a:latin typeface="Times New Roman" pitchFamily="18" charset="0"/>
                <a:cs typeface="Times New Roman" pitchFamily="18" charset="0"/>
              </a:rPr>
              <a:t> </a:t>
            </a:r>
            <a:r>
              <a:rPr lang="en-US" altLang="ko-KR" sz="900" dirty="0" err="1">
                <a:latin typeface="Times New Roman" pitchFamily="18" charset="0"/>
                <a:cs typeface="Times New Roman" pitchFamily="18" charset="0"/>
              </a:rPr>
              <a:t>răng</a:t>
            </a:r>
            <a:r>
              <a:rPr lang="en-US" altLang="ko-KR" sz="900" dirty="0">
                <a:latin typeface="Times New Roman" pitchFamily="18" charset="0"/>
                <a:cs typeface="Times New Roman" pitchFamily="18" charset="0"/>
              </a:rPr>
              <a:t> </a:t>
            </a:r>
            <a:r>
              <a:rPr lang="en-US" altLang="ko-KR" sz="900" dirty="0" err="1">
                <a:latin typeface="Times New Roman" pitchFamily="18" charset="0"/>
                <a:cs typeface="Times New Roman" pitchFamily="18" charset="0"/>
              </a:rPr>
              <a:t>cho</a:t>
            </a:r>
            <a:r>
              <a:rPr lang="en-US" altLang="ko-KR" sz="900" dirty="0">
                <a:latin typeface="Times New Roman" pitchFamily="18" charset="0"/>
                <a:cs typeface="Times New Roman" pitchFamily="18" charset="0"/>
              </a:rPr>
              <a:t> </a:t>
            </a:r>
            <a:r>
              <a:rPr lang="en-US" altLang="ko-KR" sz="900" dirty="0" err="1">
                <a:latin typeface="Times New Roman" pitchFamily="18" charset="0"/>
                <a:cs typeface="Times New Roman" pitchFamily="18" charset="0"/>
              </a:rPr>
              <a:t>trục</a:t>
            </a:r>
            <a:r>
              <a:rPr lang="en-US" altLang="ko-KR" sz="900" dirty="0">
                <a:latin typeface="Times New Roman" pitchFamily="18" charset="0"/>
                <a:cs typeface="Times New Roman" pitchFamily="18" charset="0"/>
              </a:rPr>
              <a:t> so le </a:t>
            </a:r>
            <a:r>
              <a:rPr lang="en-US" altLang="ko-KR" sz="900" dirty="0" err="1">
                <a:latin typeface="Times New Roman" pitchFamily="18" charset="0"/>
                <a:cs typeface="Times New Roman" pitchFamily="18" charset="0"/>
              </a:rPr>
              <a:t>có</a:t>
            </a:r>
            <a:r>
              <a:rPr lang="en-US" altLang="ko-KR" sz="900" dirty="0">
                <a:latin typeface="Times New Roman" pitchFamily="18" charset="0"/>
                <a:cs typeface="Times New Roman" pitchFamily="18" charset="0"/>
              </a:rPr>
              <a:t> </a:t>
            </a:r>
            <a:r>
              <a:rPr lang="en-US" altLang="ko-KR" sz="900" dirty="0" err="1">
                <a:latin typeface="Times New Roman" pitchFamily="18" charset="0"/>
                <a:cs typeface="Times New Roman" pitchFamily="18" charset="0"/>
              </a:rPr>
              <a:t>hình</a:t>
            </a:r>
            <a:r>
              <a:rPr lang="en-US" altLang="ko-KR" sz="900" dirty="0">
                <a:latin typeface="Times New Roman" pitchFamily="18" charset="0"/>
                <a:cs typeface="Times New Roman" pitchFamily="18" charset="0"/>
              </a:rPr>
              <a:t> </a:t>
            </a:r>
            <a:r>
              <a:rPr lang="en-US" altLang="ko-KR" sz="900" dirty="0" err="1">
                <a:latin typeface="Times New Roman" pitchFamily="18" charset="0"/>
                <a:cs typeface="Times New Roman" pitchFamily="18" charset="0"/>
              </a:rPr>
              <a:t>dạng</a:t>
            </a:r>
            <a:r>
              <a:rPr lang="en-US" altLang="ko-KR" sz="900" dirty="0">
                <a:latin typeface="Times New Roman" pitchFamily="18" charset="0"/>
                <a:cs typeface="Times New Roman" pitchFamily="18" charset="0"/>
              </a:rPr>
              <a:t> </a:t>
            </a:r>
            <a:r>
              <a:rPr lang="en-US" altLang="ko-KR" sz="900" dirty="0" err="1">
                <a:latin typeface="Times New Roman" pitchFamily="18" charset="0"/>
                <a:cs typeface="Times New Roman" pitchFamily="18" charset="0"/>
              </a:rPr>
              <a:t>như</a:t>
            </a:r>
            <a:r>
              <a:rPr lang="en-US" altLang="ko-KR" sz="900" dirty="0">
                <a:latin typeface="Times New Roman" pitchFamily="18" charset="0"/>
                <a:cs typeface="Times New Roman" pitchFamily="18" charset="0"/>
              </a:rPr>
              <a:t> </a:t>
            </a:r>
            <a:r>
              <a:rPr lang="en-US" altLang="ko-KR" sz="900" dirty="0" smtClean="0">
                <a:latin typeface="Times New Roman" pitchFamily="18" charset="0"/>
                <a:cs typeface="Times New Roman" pitchFamily="18" charset="0"/>
              </a:rPr>
              <a:t> </a:t>
            </a:r>
            <a:r>
              <a:rPr lang="en-US" altLang="ko-KR" sz="900" dirty="0" err="1" smtClean="0">
                <a:latin typeface="Times New Roman" pitchFamily="18" charset="0"/>
                <a:cs typeface="Times New Roman" pitchFamily="18" charset="0"/>
              </a:rPr>
              <a:t>sau</a:t>
            </a:r>
            <a:r>
              <a:rPr lang="en-US" altLang="ko-KR" sz="900" dirty="0">
                <a:latin typeface="Times New Roman" pitchFamily="18" charset="0"/>
                <a:cs typeface="Times New Roman" pitchFamily="18" charset="0"/>
              </a:rPr>
              <a:t>?</a:t>
            </a:r>
          </a:p>
          <a:p>
            <a:pPr marL="457200" indent="-457200"/>
            <a:endParaRPr lang="en-US" altLang="ko-KR" sz="900" dirty="0">
              <a:latin typeface="Times New Roman" pitchFamily="18" charset="0"/>
              <a:cs typeface="Times New Roman" pitchFamily="18" charset="0"/>
            </a:endParaRPr>
          </a:p>
          <a:p>
            <a:pPr marL="457200" indent="-457200"/>
            <a:r>
              <a:rPr lang="en-US" altLang="ko-KR" sz="900" dirty="0" smtClean="0">
                <a:latin typeface="Times New Roman" pitchFamily="18" charset="0"/>
                <a:cs typeface="Times New Roman" pitchFamily="18" charset="0"/>
              </a:rPr>
              <a:t>① </a:t>
            </a:r>
            <a:r>
              <a:rPr lang="ko-KR" altLang="ko-KR" sz="900" dirty="0">
                <a:latin typeface="Times New Roman" pitchFamily="18" charset="0"/>
                <a:cs typeface="Times New Roman" pitchFamily="18" charset="0"/>
              </a:rPr>
              <a:t>Helical Gear </a:t>
            </a:r>
            <a:endParaRPr lang="en-US" altLang="ko-KR" sz="900" dirty="0">
              <a:latin typeface="Times New Roman" pitchFamily="18" charset="0"/>
              <a:cs typeface="Times New Roman" pitchFamily="18" charset="0"/>
            </a:endParaRPr>
          </a:p>
          <a:p>
            <a:pPr marL="457200" indent="-457200"/>
            <a:r>
              <a:rPr lang="ko-KR" altLang="en-US" sz="900" dirty="0">
                <a:latin typeface="Times New Roman" pitchFamily="18" charset="0"/>
                <a:cs typeface="Times New Roman" pitchFamily="18" charset="0"/>
              </a:rPr>
              <a:t>② </a:t>
            </a:r>
            <a:r>
              <a:rPr lang="en-US" altLang="ko-KR" sz="900" dirty="0">
                <a:latin typeface="Times New Roman" pitchFamily="18" charset="0"/>
                <a:cs typeface="Times New Roman" pitchFamily="18" charset="0"/>
              </a:rPr>
              <a:t>Double </a:t>
            </a:r>
            <a:r>
              <a:rPr lang="ko-KR" altLang="ko-KR" sz="900" dirty="0">
                <a:latin typeface="Times New Roman" pitchFamily="18" charset="0"/>
                <a:cs typeface="Times New Roman" pitchFamily="18" charset="0"/>
              </a:rPr>
              <a:t>Helical Gear</a:t>
            </a:r>
            <a:endParaRPr lang="ko-KR" altLang="en-US" sz="900" dirty="0">
              <a:latin typeface="Times New Roman" pitchFamily="18" charset="0"/>
              <a:cs typeface="Times New Roman" pitchFamily="18" charset="0"/>
            </a:endParaRPr>
          </a:p>
          <a:p>
            <a:pPr marL="457200" indent="-457200"/>
            <a:r>
              <a:rPr lang="ko-KR" altLang="en-US" sz="900" dirty="0">
                <a:latin typeface="Times New Roman" pitchFamily="18" charset="0"/>
                <a:cs typeface="Times New Roman" pitchFamily="18" charset="0"/>
              </a:rPr>
              <a:t>③ </a:t>
            </a:r>
            <a:r>
              <a:rPr lang="ko-KR" altLang="ko-KR" sz="900" dirty="0">
                <a:latin typeface="Times New Roman" pitchFamily="18" charset="0"/>
                <a:cs typeface="Times New Roman" pitchFamily="18" charset="0"/>
              </a:rPr>
              <a:t>Rack</a:t>
            </a:r>
            <a:r>
              <a:rPr lang="en-US" altLang="ko-KR" sz="900" dirty="0">
                <a:latin typeface="Times New Roman" pitchFamily="18" charset="0"/>
                <a:cs typeface="Times New Roman" pitchFamily="18" charset="0"/>
              </a:rPr>
              <a:t> Gear</a:t>
            </a:r>
            <a:endParaRPr lang="ko-KR" altLang="en-US" sz="900" dirty="0">
              <a:latin typeface="Times New Roman" pitchFamily="18" charset="0"/>
              <a:cs typeface="Times New Roman" pitchFamily="18" charset="0"/>
            </a:endParaRPr>
          </a:p>
          <a:p>
            <a:pPr marL="457200" indent="-457200"/>
            <a:r>
              <a:rPr lang="ko-KR" altLang="en-US" sz="900" dirty="0" smtClean="0">
                <a:latin typeface="Times New Roman" pitchFamily="18" charset="0"/>
                <a:cs typeface="Times New Roman" pitchFamily="18" charset="0"/>
              </a:rPr>
              <a:t>④ </a:t>
            </a:r>
            <a:r>
              <a:rPr lang="en-US" altLang="ko-KR" sz="900" dirty="0">
                <a:latin typeface="Times New Roman" pitchFamily="18" charset="0"/>
                <a:cs typeface="Times New Roman" pitchFamily="18" charset="0"/>
              </a:rPr>
              <a:t>W</a:t>
            </a:r>
            <a:r>
              <a:rPr lang="ko-KR" altLang="ko-KR" sz="900" dirty="0">
                <a:latin typeface="Times New Roman" pitchFamily="18" charset="0"/>
                <a:cs typeface="Times New Roman" pitchFamily="18" charset="0"/>
              </a:rPr>
              <a:t>orm gear </a:t>
            </a:r>
            <a:endParaRPr lang="en-US" altLang="ko-KR" sz="900" dirty="0">
              <a:latin typeface="Times New Roman" pitchFamily="18" charset="0"/>
              <a:cs typeface="Times New Roman" pitchFamily="18" charset="0"/>
            </a:endParaRPr>
          </a:p>
          <a:p>
            <a:pPr marL="457200" indent="-457200"/>
            <a:endParaRPr lang="ko-KR" altLang="en-US" sz="900" dirty="0">
              <a:latin typeface="Times New Roman" pitchFamily="18" charset="0"/>
              <a:cs typeface="Times New Roman" pitchFamily="18" charset="0"/>
            </a:endParaRPr>
          </a:p>
        </p:txBody>
      </p:sp>
      <p:pic>
        <p:nvPicPr>
          <p:cNvPr id="51" name="Picture 13"/>
          <p:cNvPicPr>
            <a:picLocks noChangeAspect="1" noChangeArrowheads="1"/>
          </p:cNvPicPr>
          <p:nvPr/>
        </p:nvPicPr>
        <p:blipFill>
          <a:blip r:embed="rId3">
            <a:lum bright="30000"/>
            <a:extLst>
              <a:ext uri="{28A0092B-C50C-407E-A947-70E740481C1C}">
                <a14:useLocalDpi xmlns:a14="http://schemas.microsoft.com/office/drawing/2010/main" val="0"/>
              </a:ext>
            </a:extLst>
          </a:blip>
          <a:srcRect/>
          <a:stretch>
            <a:fillRect/>
          </a:stretch>
        </p:blipFill>
        <p:spPr bwMode="auto">
          <a:xfrm>
            <a:off x="4876800" y="1997255"/>
            <a:ext cx="1143000" cy="9012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 name="Rectangle 58"/>
          <p:cNvSpPr>
            <a:spLocks noChangeArrowheads="1"/>
          </p:cNvSpPr>
          <p:nvPr/>
        </p:nvSpPr>
        <p:spPr bwMode="auto">
          <a:xfrm>
            <a:off x="3390900" y="5611110"/>
            <a:ext cx="3124200" cy="535531"/>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9pPr>
          </a:lstStyle>
          <a:p>
            <a:pPr eaLnBrk="1" hangingPunct="1"/>
            <a:r>
              <a:rPr lang="en-US" altLang="ko-KR" sz="900" dirty="0" smtClean="0">
                <a:latin typeface="Times New Roman" pitchFamily="18" charset="0"/>
                <a:cs typeface="Times New Roman" pitchFamily="18" charset="0"/>
              </a:rPr>
              <a:t>17. </a:t>
            </a:r>
            <a:r>
              <a:rPr lang="en-US" altLang="ko-KR" sz="900" dirty="0" err="1" smtClean="0">
                <a:latin typeface="Times New Roman" pitchFamily="18" charset="0"/>
                <a:cs typeface="Times New Roman" pitchFamily="18" charset="0"/>
              </a:rPr>
              <a:t>Nếu</a:t>
            </a:r>
            <a:r>
              <a:rPr lang="en-US" altLang="ko-KR" sz="900" dirty="0" smtClean="0">
                <a:latin typeface="Times New Roman" pitchFamily="18" charset="0"/>
                <a:cs typeface="Times New Roman" pitchFamily="18" charset="0"/>
              </a:rPr>
              <a:t> chia </a:t>
            </a:r>
            <a:r>
              <a:rPr lang="en-US" altLang="ko-KR" sz="900" dirty="0" err="1" smtClean="0">
                <a:latin typeface="Times New Roman" pitchFamily="18" charset="0"/>
                <a:cs typeface="Times New Roman" pitchFamily="18" charset="0"/>
              </a:rPr>
              <a:t>một</a:t>
            </a:r>
            <a:r>
              <a:rPr lang="en-US" altLang="ko-KR" sz="900" dirty="0" smtClean="0">
                <a:latin typeface="Times New Roman" pitchFamily="18" charset="0"/>
                <a:cs typeface="Times New Roman" pitchFamily="18" charset="0"/>
              </a:rPr>
              <a:t> </a:t>
            </a:r>
            <a:r>
              <a:rPr lang="en-US" altLang="ko-KR" sz="900" dirty="0" err="1" smtClean="0">
                <a:latin typeface="Times New Roman" pitchFamily="18" charset="0"/>
                <a:cs typeface="Times New Roman" pitchFamily="18" charset="0"/>
              </a:rPr>
              <a:t>vạch</a:t>
            </a:r>
            <a:r>
              <a:rPr lang="en-US" altLang="ko-KR" sz="900" dirty="0" smtClean="0">
                <a:latin typeface="Times New Roman" pitchFamily="18" charset="0"/>
                <a:cs typeface="Times New Roman" pitchFamily="18" charset="0"/>
              </a:rPr>
              <a:t> </a:t>
            </a:r>
            <a:r>
              <a:rPr lang="en-US" altLang="ko-KR" sz="900" dirty="0" err="1" smtClean="0">
                <a:latin typeface="Times New Roman" pitchFamily="18" charset="0"/>
                <a:cs typeface="Times New Roman" pitchFamily="18" charset="0"/>
              </a:rPr>
              <a:t>của</a:t>
            </a:r>
            <a:r>
              <a:rPr lang="en-US" altLang="ko-KR" sz="900" dirty="0" smtClean="0">
                <a:latin typeface="Times New Roman" pitchFamily="18" charset="0"/>
                <a:cs typeface="Times New Roman" pitchFamily="18" charset="0"/>
              </a:rPr>
              <a:t> </a:t>
            </a:r>
            <a:r>
              <a:rPr lang="en-US" altLang="ko-KR" sz="900" dirty="0" err="1" smtClean="0">
                <a:latin typeface="Times New Roman" pitchFamily="18" charset="0"/>
                <a:cs typeface="Times New Roman" pitchFamily="18" charset="0"/>
              </a:rPr>
              <a:t>thước</a:t>
            </a:r>
            <a:r>
              <a:rPr lang="en-US" altLang="ko-KR" sz="900" dirty="0" smtClean="0">
                <a:latin typeface="Times New Roman" pitchFamily="18" charset="0"/>
                <a:cs typeface="Times New Roman" pitchFamily="18" charset="0"/>
              </a:rPr>
              <a:t> </a:t>
            </a:r>
            <a:r>
              <a:rPr lang="en-US" altLang="ko-KR" sz="900" dirty="0" err="1" smtClean="0">
                <a:latin typeface="Times New Roman" pitchFamily="18" charset="0"/>
                <a:cs typeface="Times New Roman" pitchFamily="18" charset="0"/>
              </a:rPr>
              <a:t>chính</a:t>
            </a:r>
            <a:r>
              <a:rPr lang="en-US" altLang="ko-KR" sz="900" dirty="0" smtClean="0">
                <a:latin typeface="Times New Roman" pitchFamily="18" charset="0"/>
                <a:cs typeface="Times New Roman" pitchFamily="18" charset="0"/>
              </a:rPr>
              <a:t> </a:t>
            </a:r>
            <a:r>
              <a:rPr lang="en-US" altLang="ko-KR" sz="900" dirty="0" err="1" smtClean="0">
                <a:latin typeface="Times New Roman" pitchFamily="18" charset="0"/>
                <a:cs typeface="Times New Roman" pitchFamily="18" charset="0"/>
              </a:rPr>
              <a:t>quả</a:t>
            </a:r>
            <a:r>
              <a:rPr lang="en-US" altLang="ko-KR" sz="900" dirty="0" smtClean="0">
                <a:latin typeface="Times New Roman" pitchFamily="18" charset="0"/>
                <a:cs typeface="Times New Roman" pitchFamily="18" charset="0"/>
              </a:rPr>
              <a:t> Vernier Calipers </a:t>
            </a:r>
            <a:r>
              <a:rPr lang="en-US" altLang="ko-KR" sz="900" dirty="0" err="1" smtClean="0">
                <a:latin typeface="Times New Roman" pitchFamily="18" charset="0"/>
                <a:cs typeface="Times New Roman" pitchFamily="18" charset="0"/>
              </a:rPr>
              <a:t>ra</a:t>
            </a:r>
            <a:r>
              <a:rPr lang="en-US" altLang="ko-KR" sz="900" dirty="0" smtClean="0">
                <a:latin typeface="Times New Roman" pitchFamily="18" charset="0"/>
                <a:cs typeface="Times New Roman" pitchFamily="18" charset="0"/>
              </a:rPr>
              <a:t> 20 </a:t>
            </a:r>
            <a:r>
              <a:rPr lang="en-US" altLang="ko-KR" sz="900" dirty="0" err="1" smtClean="0">
                <a:latin typeface="Times New Roman" pitchFamily="18" charset="0"/>
                <a:cs typeface="Times New Roman" pitchFamily="18" charset="0"/>
              </a:rPr>
              <a:t>lần</a:t>
            </a:r>
            <a:r>
              <a:rPr lang="en-US" altLang="ko-KR" sz="900" dirty="0" smtClean="0">
                <a:latin typeface="Times New Roman" pitchFamily="18" charset="0"/>
                <a:cs typeface="Times New Roman" pitchFamily="18" charset="0"/>
              </a:rPr>
              <a:t> </a:t>
            </a:r>
            <a:r>
              <a:rPr lang="en-US" altLang="ko-KR" sz="900" dirty="0" err="1" smtClean="0">
                <a:latin typeface="Times New Roman" pitchFamily="18" charset="0"/>
                <a:cs typeface="Times New Roman" pitchFamily="18" charset="0"/>
              </a:rPr>
              <a:t>thì</a:t>
            </a:r>
            <a:r>
              <a:rPr lang="en-US" altLang="ko-KR" sz="900" dirty="0" smtClean="0">
                <a:latin typeface="Times New Roman" pitchFamily="18" charset="0"/>
                <a:cs typeface="Times New Roman" pitchFamily="18" charset="0"/>
              </a:rPr>
              <a:t> </a:t>
            </a:r>
            <a:r>
              <a:rPr lang="en-US" altLang="ko-KR" sz="900" dirty="0" err="1" smtClean="0">
                <a:latin typeface="Times New Roman" pitchFamily="18" charset="0"/>
                <a:cs typeface="Times New Roman" pitchFamily="18" charset="0"/>
              </a:rPr>
              <a:t>được</a:t>
            </a:r>
            <a:r>
              <a:rPr lang="en-US" altLang="ko-KR" sz="900" dirty="0" smtClean="0">
                <a:latin typeface="Times New Roman" pitchFamily="18" charset="0"/>
                <a:cs typeface="Times New Roman" pitchFamily="18" charset="0"/>
              </a:rPr>
              <a:t> </a:t>
            </a:r>
            <a:r>
              <a:rPr lang="en-US" altLang="ko-KR" sz="900" dirty="0" err="1" smtClean="0">
                <a:latin typeface="Times New Roman" pitchFamily="18" charset="0"/>
                <a:cs typeface="Times New Roman" pitchFamily="18" charset="0"/>
              </a:rPr>
              <a:t>bao</a:t>
            </a:r>
            <a:r>
              <a:rPr lang="en-US" altLang="ko-KR" sz="900" dirty="0" smtClean="0">
                <a:latin typeface="Times New Roman" pitchFamily="18" charset="0"/>
                <a:cs typeface="Times New Roman" pitchFamily="18" charset="0"/>
              </a:rPr>
              <a:t> </a:t>
            </a:r>
            <a:r>
              <a:rPr lang="en-US" altLang="ko-KR" sz="900" dirty="0" err="1" smtClean="0">
                <a:latin typeface="Times New Roman" pitchFamily="18" charset="0"/>
                <a:cs typeface="Times New Roman" pitchFamily="18" charset="0"/>
              </a:rPr>
              <a:t>nhiêu</a:t>
            </a:r>
            <a:r>
              <a:rPr lang="en-US" altLang="ko-KR" sz="900" dirty="0" smtClean="0">
                <a:latin typeface="Times New Roman" pitchFamily="18" charset="0"/>
                <a:cs typeface="Times New Roman" pitchFamily="18" charset="0"/>
              </a:rPr>
              <a:t>?</a:t>
            </a:r>
            <a:endParaRPr lang="en-US" altLang="ko-KR" sz="900" dirty="0">
              <a:latin typeface="Times New Roman" pitchFamily="18" charset="0"/>
              <a:cs typeface="Times New Roman" pitchFamily="18" charset="0"/>
            </a:endParaRPr>
          </a:p>
          <a:p>
            <a:pPr eaLnBrk="1" hangingPunct="1">
              <a:lnSpc>
                <a:spcPct val="120000"/>
              </a:lnSpc>
            </a:pPr>
            <a:r>
              <a:rPr lang="en-US" altLang="ko-KR" sz="900" dirty="0" smtClean="0">
                <a:latin typeface="Times New Roman" pitchFamily="18" charset="0"/>
                <a:cs typeface="Times New Roman" pitchFamily="18" charset="0"/>
              </a:rPr>
              <a:t>① </a:t>
            </a:r>
            <a:r>
              <a:rPr lang="en-US" altLang="ko-KR" sz="900" dirty="0">
                <a:latin typeface="Times New Roman" pitchFamily="18" charset="0"/>
                <a:cs typeface="Times New Roman" pitchFamily="18" charset="0"/>
              </a:rPr>
              <a:t>0.2mm     ② 0.02mm     ③ 0.5mm     ④ 0.05mm</a:t>
            </a:r>
          </a:p>
        </p:txBody>
      </p:sp>
      <p:sp>
        <p:nvSpPr>
          <p:cNvPr id="29" name="Rectangle 21"/>
          <p:cNvSpPr>
            <a:spLocks noChangeArrowheads="1"/>
          </p:cNvSpPr>
          <p:nvPr/>
        </p:nvSpPr>
        <p:spPr bwMode="auto">
          <a:xfrm>
            <a:off x="304800" y="5200650"/>
            <a:ext cx="3429000" cy="784830"/>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9pPr>
          </a:lstStyle>
          <a:p>
            <a:pPr eaLnBrk="1" hangingPunct="1"/>
            <a:r>
              <a:rPr lang="en-US" altLang="ko-KR" sz="900" dirty="0">
                <a:latin typeface="Times New Roman" pitchFamily="18" charset="0"/>
                <a:ea typeface="돋움" pitchFamily="50" charset="-127"/>
                <a:cs typeface="Times New Roman" pitchFamily="18" charset="0"/>
              </a:rPr>
              <a:t>7</a:t>
            </a:r>
            <a:r>
              <a:rPr lang="en-US" altLang="ko-KR" sz="900" dirty="0" smtClean="0">
                <a:latin typeface="Times New Roman" pitchFamily="18" charset="0"/>
                <a:ea typeface="돋움" pitchFamily="50" charset="-127"/>
                <a:cs typeface="Times New Roman" pitchFamily="18" charset="0"/>
              </a:rPr>
              <a:t>. </a:t>
            </a:r>
            <a:r>
              <a:rPr lang="en-US" altLang="ko-KR" sz="900" dirty="0" err="1" smtClean="0">
                <a:latin typeface="Times New Roman" pitchFamily="18" charset="0"/>
                <a:ea typeface="돋움" pitchFamily="50" charset="-127"/>
                <a:cs typeface="Times New Roman" pitchFamily="18" charset="0"/>
              </a:rPr>
              <a:t>Biểu</a:t>
            </a:r>
            <a:r>
              <a:rPr lang="en-US" altLang="ko-KR" sz="900" dirty="0" smtClean="0">
                <a:latin typeface="Times New Roman" pitchFamily="18" charset="0"/>
                <a:ea typeface="돋움" pitchFamily="50" charset="-127"/>
                <a:cs typeface="Times New Roman" pitchFamily="18" charset="0"/>
              </a:rPr>
              <a:t> </a:t>
            </a:r>
            <a:r>
              <a:rPr lang="en-US" altLang="ko-KR" sz="900" dirty="0" err="1" smtClean="0">
                <a:latin typeface="Times New Roman" pitchFamily="18" charset="0"/>
                <a:ea typeface="돋움" pitchFamily="50" charset="-127"/>
                <a:cs typeface="Times New Roman" pitchFamily="18" charset="0"/>
              </a:rPr>
              <a:t>hiện</a:t>
            </a:r>
            <a:r>
              <a:rPr lang="en-US" altLang="ko-KR" sz="900" dirty="0" smtClean="0">
                <a:latin typeface="Times New Roman" pitchFamily="18" charset="0"/>
                <a:ea typeface="돋움" pitchFamily="50" charset="-127"/>
                <a:cs typeface="Times New Roman" pitchFamily="18" charset="0"/>
              </a:rPr>
              <a:t> </a:t>
            </a:r>
            <a:r>
              <a:rPr lang="en-US" altLang="ko-KR" sz="900" dirty="0" err="1" smtClean="0">
                <a:latin typeface="Times New Roman" pitchFamily="18" charset="0"/>
                <a:ea typeface="돋움" pitchFamily="50" charset="-127"/>
                <a:cs typeface="Times New Roman" pitchFamily="18" charset="0"/>
              </a:rPr>
              <a:t>đúng</a:t>
            </a:r>
            <a:r>
              <a:rPr lang="en-US" altLang="ko-KR" sz="900" dirty="0" smtClean="0">
                <a:latin typeface="Times New Roman" pitchFamily="18" charset="0"/>
                <a:ea typeface="돋움" pitchFamily="50" charset="-127"/>
                <a:cs typeface="Times New Roman" pitchFamily="18" charset="0"/>
              </a:rPr>
              <a:t> </a:t>
            </a:r>
            <a:r>
              <a:rPr lang="en-US" altLang="ko-KR" sz="900" dirty="0" err="1" smtClean="0">
                <a:latin typeface="Times New Roman" pitchFamily="18" charset="0"/>
                <a:ea typeface="돋움" pitchFamily="50" charset="-127"/>
                <a:cs typeface="Times New Roman" pitchFamily="18" charset="0"/>
              </a:rPr>
              <a:t>về</a:t>
            </a:r>
            <a:r>
              <a:rPr lang="en-US" altLang="ko-KR" sz="900" dirty="0" smtClean="0">
                <a:latin typeface="Times New Roman" pitchFamily="18" charset="0"/>
                <a:ea typeface="돋움" pitchFamily="50" charset="-127"/>
                <a:cs typeface="Times New Roman" pitchFamily="18" charset="0"/>
              </a:rPr>
              <a:t> Size </a:t>
            </a:r>
            <a:r>
              <a:rPr lang="en-US" altLang="ko-KR" sz="900" dirty="0" err="1" smtClean="0">
                <a:latin typeface="Times New Roman" pitchFamily="18" charset="0"/>
                <a:ea typeface="돋움" pitchFamily="50" charset="-127"/>
                <a:cs typeface="Times New Roman" pitchFamily="18" charset="0"/>
              </a:rPr>
              <a:t>theo</a:t>
            </a:r>
            <a:r>
              <a:rPr lang="en-US" altLang="ko-KR" sz="900" dirty="0" smtClean="0">
                <a:latin typeface="Times New Roman" pitchFamily="18" charset="0"/>
                <a:ea typeface="돋움" pitchFamily="50" charset="-127"/>
                <a:cs typeface="Times New Roman" pitchFamily="18" charset="0"/>
              </a:rPr>
              <a:t> </a:t>
            </a:r>
            <a:r>
              <a:rPr lang="en-US" altLang="ko-KR" sz="900" dirty="0" err="1" smtClean="0">
                <a:latin typeface="Times New Roman" pitchFamily="18" charset="0"/>
                <a:ea typeface="돋움" pitchFamily="50" charset="-127"/>
                <a:cs typeface="Times New Roman" pitchFamily="18" charset="0"/>
              </a:rPr>
              <a:t>đơn</a:t>
            </a:r>
            <a:r>
              <a:rPr lang="en-US" altLang="ko-KR" sz="900" dirty="0" smtClean="0">
                <a:latin typeface="Times New Roman" pitchFamily="18" charset="0"/>
                <a:ea typeface="돋움" pitchFamily="50" charset="-127"/>
                <a:cs typeface="Times New Roman" pitchFamily="18" charset="0"/>
              </a:rPr>
              <a:t> </a:t>
            </a:r>
            <a:r>
              <a:rPr lang="en-US" altLang="ko-KR" sz="900" dirty="0" err="1" smtClean="0">
                <a:latin typeface="Times New Roman" pitchFamily="18" charset="0"/>
                <a:ea typeface="돋움" pitchFamily="50" charset="-127"/>
                <a:cs typeface="Times New Roman" pitchFamily="18" charset="0"/>
              </a:rPr>
              <a:t>vị</a:t>
            </a:r>
            <a:r>
              <a:rPr lang="en-US" altLang="ko-KR" sz="900" dirty="0" smtClean="0">
                <a:latin typeface="Times New Roman" pitchFamily="18" charset="0"/>
                <a:ea typeface="돋움" pitchFamily="50" charset="-127"/>
                <a:cs typeface="Times New Roman" pitchFamily="18" charset="0"/>
              </a:rPr>
              <a:t> </a:t>
            </a:r>
            <a:r>
              <a:rPr lang="en-US" altLang="ko-KR" sz="900" dirty="0" err="1" smtClean="0">
                <a:latin typeface="Times New Roman" pitchFamily="18" charset="0"/>
                <a:ea typeface="돋움" pitchFamily="50" charset="-127"/>
                <a:cs typeface="Times New Roman" pitchFamily="18" charset="0"/>
              </a:rPr>
              <a:t>là</a:t>
            </a:r>
            <a:r>
              <a:rPr lang="en-US" altLang="ko-KR" sz="900" dirty="0" smtClean="0">
                <a:latin typeface="Times New Roman" pitchFamily="18" charset="0"/>
                <a:ea typeface="돋움" pitchFamily="50" charset="-127"/>
                <a:cs typeface="Times New Roman" pitchFamily="18" charset="0"/>
              </a:rPr>
              <a:t>? </a:t>
            </a:r>
            <a:endParaRPr lang="en-US" altLang="ko-KR" sz="900" dirty="0">
              <a:latin typeface="Times New Roman" pitchFamily="18" charset="0"/>
              <a:ea typeface="돋움" pitchFamily="50" charset="-127"/>
              <a:cs typeface="Times New Roman" pitchFamily="18" charset="0"/>
            </a:endParaRPr>
          </a:p>
          <a:p>
            <a:pPr eaLnBrk="1" hangingPunct="1"/>
            <a:r>
              <a:rPr lang="en-US" altLang="ko-KR" sz="900" dirty="0">
                <a:latin typeface="Times New Roman" pitchFamily="18" charset="0"/>
                <a:ea typeface="돋움" pitchFamily="50" charset="-127"/>
                <a:cs typeface="Times New Roman" pitchFamily="18" charset="0"/>
              </a:rPr>
              <a:t> </a:t>
            </a:r>
            <a:r>
              <a:rPr lang="en-US" altLang="ko-KR" sz="900" dirty="0" smtClean="0">
                <a:latin typeface="Times New Roman" pitchFamily="18" charset="0"/>
                <a:ea typeface="돋움" pitchFamily="50" charset="-127"/>
                <a:cs typeface="Times New Roman" pitchFamily="18" charset="0"/>
              </a:rPr>
              <a:t> ①</a:t>
            </a:r>
            <a:r>
              <a:rPr lang="en-US" altLang="ko-KR" sz="900" b="1" dirty="0" smtClean="0">
                <a:latin typeface="Times New Roman" pitchFamily="18" charset="0"/>
                <a:ea typeface="돋움" pitchFamily="50" charset="-127"/>
                <a:cs typeface="Times New Roman" pitchFamily="18" charset="0"/>
              </a:rPr>
              <a:t> </a:t>
            </a:r>
            <a:r>
              <a:rPr lang="en-US" altLang="ko-KR" sz="900" dirty="0">
                <a:latin typeface="Times New Roman" pitchFamily="18" charset="0"/>
                <a:ea typeface="돋움" pitchFamily="50" charset="-127"/>
                <a:cs typeface="Times New Roman" pitchFamily="18" charset="0"/>
              </a:rPr>
              <a:t>㎚ &lt; ㎜ &lt; ㎝ &lt; m</a:t>
            </a:r>
            <a:r>
              <a:rPr lang="ko-KR" altLang="en-US" sz="900" dirty="0">
                <a:latin typeface="Times New Roman" pitchFamily="18" charset="0"/>
                <a:ea typeface="돋움" pitchFamily="50" charset="-127"/>
                <a:cs typeface="Times New Roman" pitchFamily="18" charset="0"/>
              </a:rPr>
              <a:t> </a:t>
            </a:r>
            <a:r>
              <a:rPr lang="en-US" altLang="ko-KR" sz="900" dirty="0">
                <a:latin typeface="Times New Roman" pitchFamily="18" charset="0"/>
                <a:ea typeface="돋움" pitchFamily="50" charset="-127"/>
                <a:cs typeface="Times New Roman" pitchFamily="18" charset="0"/>
              </a:rPr>
              <a:t>&lt; </a:t>
            </a:r>
            <a:r>
              <a:rPr lang="en-US" altLang="ko-KR" sz="900" dirty="0" err="1">
                <a:latin typeface="Times New Roman" pitchFamily="18" charset="0"/>
                <a:ea typeface="돋움" pitchFamily="50" charset="-127"/>
                <a:cs typeface="Times New Roman" pitchFamily="18" charset="0"/>
              </a:rPr>
              <a:t>dm</a:t>
            </a:r>
            <a:endParaRPr lang="en-US" altLang="ko-KR" sz="900" dirty="0">
              <a:latin typeface="Times New Roman" pitchFamily="18" charset="0"/>
              <a:ea typeface="돋움" pitchFamily="50" charset="-127"/>
              <a:cs typeface="Times New Roman" pitchFamily="18" charset="0"/>
            </a:endParaRPr>
          </a:p>
          <a:p>
            <a:pPr eaLnBrk="1" hangingPunct="1"/>
            <a:r>
              <a:rPr lang="en-US" altLang="ko-KR" sz="900" dirty="0">
                <a:latin typeface="Times New Roman" pitchFamily="18" charset="0"/>
                <a:ea typeface="돋움" pitchFamily="50" charset="-127"/>
                <a:cs typeface="Times New Roman" pitchFamily="18" charset="0"/>
              </a:rPr>
              <a:t>  ② ㎚ &lt; ㎜ &lt; ㎝ &lt; m</a:t>
            </a:r>
            <a:r>
              <a:rPr lang="ko-KR" altLang="en-US" sz="900" dirty="0">
                <a:latin typeface="Times New Roman" pitchFamily="18" charset="0"/>
                <a:ea typeface="돋움" pitchFamily="50" charset="-127"/>
                <a:cs typeface="Times New Roman" pitchFamily="18" charset="0"/>
              </a:rPr>
              <a:t> </a:t>
            </a:r>
            <a:r>
              <a:rPr lang="en-US" altLang="ko-KR" sz="900" dirty="0">
                <a:latin typeface="Times New Roman" pitchFamily="18" charset="0"/>
                <a:ea typeface="돋움" pitchFamily="50" charset="-127"/>
                <a:cs typeface="Times New Roman" pitchFamily="18" charset="0"/>
              </a:rPr>
              <a:t>&lt; ㎛ </a:t>
            </a:r>
          </a:p>
          <a:p>
            <a:pPr eaLnBrk="1" hangingPunct="1"/>
            <a:r>
              <a:rPr lang="en-US" altLang="ko-KR" sz="900" dirty="0">
                <a:latin typeface="Times New Roman" pitchFamily="18" charset="0"/>
                <a:ea typeface="돋움" pitchFamily="50" charset="-127"/>
                <a:cs typeface="Times New Roman" pitchFamily="18" charset="0"/>
              </a:rPr>
              <a:t>  ③ ㎚ &lt; ㎛ &lt; ㎝ &lt; </a:t>
            </a:r>
            <a:r>
              <a:rPr lang="ko-KR" altLang="ko-KR" sz="900" dirty="0">
                <a:latin typeface="Times New Roman" pitchFamily="18" charset="0"/>
                <a:ea typeface="돋움" pitchFamily="50" charset="-127"/>
                <a:cs typeface="Times New Roman" pitchFamily="18" charset="0"/>
              </a:rPr>
              <a:t>㎜</a:t>
            </a:r>
            <a:r>
              <a:rPr lang="ko-KR" altLang="en-US" sz="900" dirty="0">
                <a:latin typeface="Times New Roman" pitchFamily="18" charset="0"/>
                <a:ea typeface="돋움" pitchFamily="50" charset="-127"/>
                <a:cs typeface="Times New Roman" pitchFamily="18" charset="0"/>
              </a:rPr>
              <a:t> </a:t>
            </a:r>
            <a:r>
              <a:rPr lang="en-US" altLang="ko-KR" sz="900" dirty="0">
                <a:latin typeface="Times New Roman" pitchFamily="18" charset="0"/>
                <a:ea typeface="돋움" pitchFamily="50" charset="-127"/>
                <a:cs typeface="Times New Roman" pitchFamily="18" charset="0"/>
              </a:rPr>
              <a:t>&lt; </a:t>
            </a:r>
            <a:r>
              <a:rPr lang="en-US" altLang="ko-KR" sz="900" b="1" dirty="0">
                <a:latin typeface="Times New Roman" pitchFamily="18" charset="0"/>
                <a:cs typeface="Times New Roman" pitchFamily="18" charset="0"/>
              </a:rPr>
              <a:t>Å</a:t>
            </a:r>
            <a:r>
              <a:rPr lang="en-US" altLang="ko-KR" sz="900" dirty="0">
                <a:latin typeface="Times New Roman" pitchFamily="18" charset="0"/>
                <a:ea typeface="돋움" pitchFamily="50" charset="-127"/>
                <a:cs typeface="Times New Roman" pitchFamily="18" charset="0"/>
              </a:rPr>
              <a:t> </a:t>
            </a:r>
          </a:p>
          <a:p>
            <a:pPr eaLnBrk="1" hangingPunct="1"/>
            <a:r>
              <a:rPr lang="en-US" altLang="ko-KR" sz="900" dirty="0">
                <a:latin typeface="Times New Roman" pitchFamily="18" charset="0"/>
                <a:ea typeface="돋움" pitchFamily="50" charset="-127"/>
                <a:cs typeface="Times New Roman" pitchFamily="18" charset="0"/>
              </a:rPr>
              <a:t>  ④ ㎛ &lt; ㎜ &lt; ㎝ &lt; </a:t>
            </a:r>
            <a:r>
              <a:rPr lang="en-US" altLang="ko-KR" sz="900" dirty="0" err="1">
                <a:latin typeface="Times New Roman" pitchFamily="18" charset="0"/>
                <a:ea typeface="돋움" pitchFamily="50" charset="-127"/>
                <a:cs typeface="Times New Roman" pitchFamily="18" charset="0"/>
              </a:rPr>
              <a:t>dm</a:t>
            </a:r>
            <a:r>
              <a:rPr lang="ko-KR" altLang="en-US" sz="900" dirty="0">
                <a:latin typeface="Times New Roman" pitchFamily="18" charset="0"/>
                <a:ea typeface="돋움" pitchFamily="50" charset="-127"/>
                <a:cs typeface="Times New Roman" pitchFamily="18" charset="0"/>
              </a:rPr>
              <a:t> </a:t>
            </a:r>
            <a:r>
              <a:rPr lang="en-US" altLang="ko-KR" sz="900" dirty="0">
                <a:latin typeface="Times New Roman" pitchFamily="18" charset="0"/>
                <a:ea typeface="돋움" pitchFamily="50" charset="-127"/>
                <a:cs typeface="Times New Roman" pitchFamily="18" charset="0"/>
              </a:rPr>
              <a:t>&lt; m</a:t>
            </a:r>
          </a:p>
        </p:txBody>
      </p:sp>
      <p:sp>
        <p:nvSpPr>
          <p:cNvPr id="30" name="Rectangle 29"/>
          <p:cNvSpPr/>
          <p:nvPr/>
        </p:nvSpPr>
        <p:spPr>
          <a:xfrm>
            <a:off x="304800" y="3179678"/>
            <a:ext cx="3429000" cy="646331"/>
          </a:xfrm>
          <a:prstGeom prst="rect">
            <a:avLst/>
          </a:prstGeom>
        </p:spPr>
        <p:txBody>
          <a:bodyPr>
            <a:spAutoFit/>
          </a:bodyPr>
          <a:lstStyle/>
          <a:p>
            <a:pPr marL="457200" indent="-457200"/>
            <a:r>
              <a:rPr lang="en-US" altLang="ko-KR" sz="900" dirty="0">
                <a:latin typeface="Times New Roman" pitchFamily="18" charset="0"/>
                <a:cs typeface="Times New Roman" pitchFamily="18" charset="0"/>
              </a:rPr>
              <a:t>4</a:t>
            </a:r>
            <a:r>
              <a:rPr lang="en-US" altLang="ko-KR" sz="900" dirty="0" smtClean="0">
                <a:latin typeface="Times New Roman" pitchFamily="18" charset="0"/>
                <a:cs typeface="Times New Roman" pitchFamily="18" charset="0"/>
              </a:rPr>
              <a:t>. </a:t>
            </a:r>
            <a:r>
              <a:rPr lang="en-US" altLang="ko-KR" sz="900" dirty="0" err="1">
                <a:latin typeface="Times New Roman" pitchFamily="18" charset="0"/>
                <a:cs typeface="Times New Roman" pitchFamily="18" charset="0"/>
              </a:rPr>
              <a:t>Phụ</a:t>
            </a:r>
            <a:r>
              <a:rPr lang="en-US" altLang="ko-KR" sz="900" dirty="0">
                <a:latin typeface="Times New Roman" pitchFamily="18" charset="0"/>
                <a:cs typeface="Times New Roman" pitchFamily="18" charset="0"/>
              </a:rPr>
              <a:t> </a:t>
            </a:r>
            <a:r>
              <a:rPr lang="en-US" altLang="ko-KR" sz="900" dirty="0" err="1">
                <a:latin typeface="Times New Roman" pitchFamily="18" charset="0"/>
                <a:cs typeface="Times New Roman" pitchFamily="18" charset="0"/>
              </a:rPr>
              <a:t>tùng</a:t>
            </a:r>
            <a:r>
              <a:rPr lang="en-US" altLang="ko-KR" sz="900" dirty="0">
                <a:latin typeface="Times New Roman" pitchFamily="18" charset="0"/>
                <a:cs typeface="Times New Roman" pitchFamily="18" charset="0"/>
              </a:rPr>
              <a:t> </a:t>
            </a:r>
            <a:r>
              <a:rPr lang="en-US" altLang="ko-KR" sz="900" dirty="0" err="1">
                <a:latin typeface="Times New Roman" pitchFamily="18" charset="0"/>
                <a:cs typeface="Times New Roman" pitchFamily="18" charset="0"/>
              </a:rPr>
              <a:t>nào</a:t>
            </a:r>
            <a:r>
              <a:rPr lang="en-US" altLang="ko-KR" sz="900" dirty="0">
                <a:latin typeface="Times New Roman" pitchFamily="18" charset="0"/>
                <a:cs typeface="Times New Roman" pitchFamily="18" charset="0"/>
              </a:rPr>
              <a:t> </a:t>
            </a:r>
            <a:r>
              <a:rPr lang="en-US" altLang="ko-KR" sz="900" dirty="0" err="1">
                <a:latin typeface="Times New Roman" pitchFamily="18" charset="0"/>
                <a:cs typeface="Times New Roman" pitchFamily="18" charset="0"/>
              </a:rPr>
              <a:t>sau</a:t>
            </a:r>
            <a:r>
              <a:rPr lang="en-US" altLang="ko-KR" sz="900" dirty="0">
                <a:latin typeface="Times New Roman" pitchFamily="18" charset="0"/>
                <a:cs typeface="Times New Roman" pitchFamily="18" charset="0"/>
              </a:rPr>
              <a:t> </a:t>
            </a:r>
            <a:r>
              <a:rPr lang="en-US" altLang="ko-KR" sz="900" dirty="0" err="1">
                <a:latin typeface="Times New Roman" pitchFamily="18" charset="0"/>
                <a:cs typeface="Times New Roman" pitchFamily="18" charset="0"/>
              </a:rPr>
              <a:t>đây</a:t>
            </a:r>
            <a:r>
              <a:rPr lang="en-US" altLang="ko-KR" sz="900" dirty="0">
                <a:latin typeface="Times New Roman" pitchFamily="18" charset="0"/>
                <a:cs typeface="Times New Roman" pitchFamily="18" charset="0"/>
              </a:rPr>
              <a:t> </a:t>
            </a:r>
            <a:r>
              <a:rPr lang="en-US" altLang="ko-KR" sz="900" dirty="0" err="1">
                <a:latin typeface="Times New Roman" pitchFamily="18" charset="0"/>
                <a:cs typeface="Times New Roman" pitchFamily="18" charset="0"/>
              </a:rPr>
              <a:t>giúp</a:t>
            </a:r>
            <a:r>
              <a:rPr lang="en-US" altLang="ko-KR" sz="900" dirty="0">
                <a:latin typeface="Times New Roman" pitchFamily="18" charset="0"/>
                <a:cs typeface="Times New Roman" pitchFamily="18" charset="0"/>
              </a:rPr>
              <a:t> Ball </a:t>
            </a:r>
            <a:r>
              <a:rPr lang="en-US" altLang="ko-KR" sz="900" dirty="0" err="1">
                <a:latin typeface="Times New Roman" pitchFamily="18" charset="0"/>
                <a:cs typeface="Times New Roman" pitchFamily="18" charset="0"/>
              </a:rPr>
              <a:t>không</a:t>
            </a:r>
            <a:r>
              <a:rPr lang="en-US" altLang="ko-KR" sz="900" dirty="0">
                <a:latin typeface="Times New Roman" pitchFamily="18" charset="0"/>
                <a:cs typeface="Times New Roman" pitchFamily="18" charset="0"/>
              </a:rPr>
              <a:t> </a:t>
            </a:r>
            <a:r>
              <a:rPr lang="en-US" altLang="ko-KR" sz="900" dirty="0" err="1">
                <a:latin typeface="Times New Roman" pitchFamily="18" charset="0"/>
                <a:cs typeface="Times New Roman" pitchFamily="18" charset="0"/>
              </a:rPr>
              <a:t>bị</a:t>
            </a:r>
            <a:r>
              <a:rPr lang="en-US" altLang="ko-KR" sz="900" dirty="0">
                <a:latin typeface="Times New Roman" pitchFamily="18" charset="0"/>
                <a:cs typeface="Times New Roman" pitchFamily="18" charset="0"/>
              </a:rPr>
              <a:t> </a:t>
            </a:r>
            <a:r>
              <a:rPr lang="en-US" altLang="ko-KR" sz="900" dirty="0" err="1">
                <a:latin typeface="Times New Roman" pitchFamily="18" charset="0"/>
                <a:cs typeface="Times New Roman" pitchFamily="18" charset="0"/>
              </a:rPr>
              <a:t>rơi</a:t>
            </a:r>
            <a:r>
              <a:rPr lang="en-US" altLang="ko-KR" sz="900" dirty="0">
                <a:latin typeface="Times New Roman" pitchFamily="18" charset="0"/>
                <a:cs typeface="Times New Roman" pitchFamily="18" charset="0"/>
              </a:rPr>
              <a:t> </a:t>
            </a:r>
            <a:r>
              <a:rPr lang="en-US" altLang="ko-KR" sz="900" dirty="0" err="1">
                <a:latin typeface="Times New Roman" pitchFamily="18" charset="0"/>
                <a:cs typeface="Times New Roman" pitchFamily="18" charset="0"/>
              </a:rPr>
              <a:t>ra</a:t>
            </a:r>
            <a:r>
              <a:rPr lang="en-US" altLang="ko-KR" sz="900" dirty="0">
                <a:latin typeface="Times New Roman" pitchFamily="18" charset="0"/>
                <a:cs typeface="Times New Roman" pitchFamily="18" charset="0"/>
              </a:rPr>
              <a:t> </a:t>
            </a:r>
            <a:r>
              <a:rPr lang="en-US" altLang="ko-KR" sz="900" dirty="0" err="1">
                <a:latin typeface="Times New Roman" pitchFamily="18" charset="0"/>
                <a:cs typeface="Times New Roman" pitchFamily="18" charset="0"/>
              </a:rPr>
              <a:t>ngay</a:t>
            </a:r>
            <a:r>
              <a:rPr lang="en-US" altLang="ko-KR" sz="900" dirty="0">
                <a:latin typeface="Times New Roman" pitchFamily="18" charset="0"/>
                <a:cs typeface="Times New Roman" pitchFamily="18" charset="0"/>
              </a:rPr>
              <a:t> </a:t>
            </a:r>
            <a:r>
              <a:rPr lang="en-US" altLang="ko-KR" sz="900" dirty="0" err="1">
                <a:latin typeface="Times New Roman" pitchFamily="18" charset="0"/>
                <a:cs typeface="Times New Roman" pitchFamily="18" charset="0"/>
              </a:rPr>
              <a:t>cả</a:t>
            </a:r>
            <a:r>
              <a:rPr lang="en-US" altLang="ko-KR" sz="900" dirty="0">
                <a:latin typeface="Times New Roman" pitchFamily="18" charset="0"/>
                <a:cs typeface="Times New Roman" pitchFamily="18" charset="0"/>
              </a:rPr>
              <a:t> </a:t>
            </a:r>
            <a:r>
              <a:rPr lang="en-US" altLang="ko-KR" sz="900" dirty="0" err="1">
                <a:latin typeface="Times New Roman" pitchFamily="18" charset="0"/>
                <a:cs typeface="Times New Roman" pitchFamily="18" charset="0"/>
              </a:rPr>
              <a:t>khi</a:t>
            </a:r>
            <a:r>
              <a:rPr lang="en-US" altLang="ko-KR" sz="900" dirty="0">
                <a:latin typeface="Times New Roman" pitchFamily="18" charset="0"/>
                <a:cs typeface="Times New Roman" pitchFamily="18" charset="0"/>
              </a:rPr>
              <a:t> </a:t>
            </a:r>
          </a:p>
          <a:p>
            <a:pPr marL="457200" indent="-457200"/>
            <a:r>
              <a:rPr lang="en-US" altLang="ko-KR" sz="900" dirty="0">
                <a:latin typeface="Times New Roman" pitchFamily="18" charset="0"/>
                <a:cs typeface="Times New Roman" pitchFamily="18" charset="0"/>
              </a:rPr>
              <a:t>      </a:t>
            </a:r>
            <a:r>
              <a:rPr lang="en-US" altLang="ko-KR" sz="900" dirty="0" err="1">
                <a:latin typeface="Times New Roman" pitchFamily="18" charset="0"/>
                <a:cs typeface="Times New Roman" pitchFamily="18" charset="0"/>
              </a:rPr>
              <a:t>tháo</a:t>
            </a:r>
            <a:r>
              <a:rPr lang="en-US" altLang="ko-KR" sz="900" dirty="0">
                <a:latin typeface="Times New Roman" pitchFamily="18" charset="0"/>
                <a:cs typeface="Times New Roman" pitchFamily="18" charset="0"/>
              </a:rPr>
              <a:t> </a:t>
            </a:r>
            <a:r>
              <a:rPr lang="en-US" altLang="ko-KR" sz="900" dirty="0" err="1">
                <a:latin typeface="Times New Roman" pitchFamily="18" charset="0"/>
                <a:cs typeface="Times New Roman" pitchFamily="18" charset="0"/>
              </a:rPr>
              <a:t>bỏ</a:t>
            </a:r>
            <a:r>
              <a:rPr lang="en-US" altLang="ko-KR" sz="900" dirty="0">
                <a:latin typeface="Times New Roman" pitchFamily="18" charset="0"/>
                <a:cs typeface="Times New Roman" pitchFamily="18" charset="0"/>
              </a:rPr>
              <a:t> LM Block? </a:t>
            </a:r>
          </a:p>
          <a:p>
            <a:pPr marL="457200" indent="-457200"/>
            <a:r>
              <a:rPr lang="en-US" altLang="ko-KR" sz="900" dirty="0" smtClean="0">
                <a:latin typeface="Times New Roman" pitchFamily="18" charset="0"/>
                <a:cs typeface="Times New Roman" pitchFamily="18" charset="0"/>
              </a:rPr>
              <a:t>① </a:t>
            </a:r>
            <a:r>
              <a:rPr lang="en-US" altLang="ko-KR" sz="900" dirty="0">
                <a:latin typeface="Times New Roman" pitchFamily="18" charset="0"/>
                <a:cs typeface="Times New Roman" pitchFamily="18" charset="0"/>
              </a:rPr>
              <a:t>Base Plate             </a:t>
            </a:r>
            <a:r>
              <a:rPr lang="ko-KR" altLang="en-US" sz="900" dirty="0">
                <a:latin typeface="Times New Roman" pitchFamily="18" charset="0"/>
                <a:cs typeface="Times New Roman" pitchFamily="18" charset="0"/>
              </a:rPr>
              <a:t>② </a:t>
            </a:r>
            <a:r>
              <a:rPr lang="en-US" altLang="ko-KR" sz="900" dirty="0">
                <a:latin typeface="Times New Roman" pitchFamily="18" charset="0"/>
                <a:cs typeface="Times New Roman" pitchFamily="18" charset="0"/>
              </a:rPr>
              <a:t>End Plate</a:t>
            </a:r>
            <a:endParaRPr lang="ko-KR" altLang="en-US" sz="900" dirty="0">
              <a:latin typeface="Times New Roman" pitchFamily="18" charset="0"/>
              <a:cs typeface="Times New Roman" pitchFamily="18" charset="0"/>
            </a:endParaRPr>
          </a:p>
          <a:p>
            <a:pPr marL="457200" indent="-457200"/>
            <a:r>
              <a:rPr lang="ko-KR" altLang="en-US" sz="900" dirty="0">
                <a:latin typeface="Times New Roman" pitchFamily="18" charset="0"/>
                <a:cs typeface="Times New Roman" pitchFamily="18" charset="0"/>
              </a:rPr>
              <a:t>③ </a:t>
            </a:r>
            <a:r>
              <a:rPr lang="en-US" altLang="ko-KR" sz="900" dirty="0">
                <a:latin typeface="Times New Roman" pitchFamily="18" charset="0"/>
                <a:cs typeface="Times New Roman" pitchFamily="18" charset="0"/>
              </a:rPr>
              <a:t>Side Seal</a:t>
            </a:r>
            <a:r>
              <a:rPr lang="ko-KR" altLang="en-US" sz="900" dirty="0">
                <a:latin typeface="Times New Roman" pitchFamily="18" charset="0"/>
                <a:cs typeface="Times New Roman" pitchFamily="18" charset="0"/>
              </a:rPr>
              <a:t>               ④ </a:t>
            </a:r>
            <a:r>
              <a:rPr lang="en-US" altLang="ko-KR" sz="900" dirty="0">
                <a:latin typeface="Times New Roman" pitchFamily="18" charset="0"/>
                <a:cs typeface="Times New Roman" pitchFamily="18" charset="0"/>
              </a:rPr>
              <a:t>Inner Seal </a:t>
            </a:r>
          </a:p>
        </p:txBody>
      </p:sp>
      <p:sp>
        <p:nvSpPr>
          <p:cNvPr id="31" name="Rectangle 30"/>
          <p:cNvSpPr/>
          <p:nvPr/>
        </p:nvSpPr>
        <p:spPr>
          <a:xfrm>
            <a:off x="3429000" y="1130967"/>
            <a:ext cx="3429000" cy="784830"/>
          </a:xfrm>
          <a:prstGeom prst="rect">
            <a:avLst/>
          </a:prstGeom>
        </p:spPr>
        <p:txBody>
          <a:bodyPr>
            <a:spAutoFit/>
          </a:bodyPr>
          <a:lstStyle/>
          <a:p>
            <a:pPr marL="457200" indent="-457200"/>
            <a:r>
              <a:rPr lang="en-US" altLang="ko-KR" sz="900" dirty="0" smtClean="0">
                <a:latin typeface="Times New Roman" pitchFamily="18" charset="0"/>
                <a:cs typeface="Times New Roman" pitchFamily="18" charset="0"/>
              </a:rPr>
              <a:t>12. </a:t>
            </a:r>
            <a:r>
              <a:rPr lang="en-US" altLang="ko-KR" sz="900" dirty="0" err="1">
                <a:latin typeface="Times New Roman" pitchFamily="18" charset="0"/>
                <a:cs typeface="Times New Roman" pitchFamily="18" charset="0"/>
              </a:rPr>
              <a:t>Tên</a:t>
            </a:r>
            <a:r>
              <a:rPr lang="en-US" altLang="ko-KR" sz="900" dirty="0">
                <a:latin typeface="Times New Roman" pitchFamily="18" charset="0"/>
                <a:cs typeface="Times New Roman" pitchFamily="18" charset="0"/>
              </a:rPr>
              <a:t> </a:t>
            </a:r>
            <a:r>
              <a:rPr lang="en-US" altLang="ko-KR" sz="900" dirty="0" err="1">
                <a:latin typeface="Times New Roman" pitchFamily="18" charset="0"/>
                <a:cs typeface="Times New Roman" pitchFamily="18" charset="0"/>
              </a:rPr>
              <a:t>gọi</a:t>
            </a:r>
            <a:r>
              <a:rPr lang="en-US" altLang="ko-KR" sz="900" dirty="0">
                <a:latin typeface="Times New Roman" pitchFamily="18" charset="0"/>
                <a:cs typeface="Times New Roman" pitchFamily="18" charset="0"/>
              </a:rPr>
              <a:t> </a:t>
            </a:r>
            <a:r>
              <a:rPr lang="en-US" altLang="ko-KR" sz="900" dirty="0" err="1">
                <a:latin typeface="Times New Roman" pitchFamily="18" charset="0"/>
                <a:cs typeface="Times New Roman" pitchFamily="18" charset="0"/>
              </a:rPr>
              <a:t>của</a:t>
            </a:r>
            <a:r>
              <a:rPr lang="en-US" altLang="ko-KR" sz="900" dirty="0">
                <a:latin typeface="Times New Roman" pitchFamily="18" charset="0"/>
                <a:cs typeface="Times New Roman" pitchFamily="18" charset="0"/>
              </a:rPr>
              <a:t> </a:t>
            </a:r>
            <a:r>
              <a:rPr lang="en-US" altLang="ko-KR" sz="900" dirty="0" err="1">
                <a:latin typeface="Times New Roman" pitchFamily="18" charset="0"/>
                <a:cs typeface="Times New Roman" pitchFamily="18" charset="0"/>
              </a:rPr>
              <a:t>đai</a:t>
            </a:r>
            <a:r>
              <a:rPr lang="en-US" altLang="ko-KR" sz="900" dirty="0">
                <a:latin typeface="Times New Roman" pitchFamily="18" charset="0"/>
                <a:cs typeface="Times New Roman" pitchFamily="18" charset="0"/>
              </a:rPr>
              <a:t> </a:t>
            </a:r>
            <a:r>
              <a:rPr lang="en-US" altLang="ko-KR" sz="900" dirty="0" err="1">
                <a:latin typeface="Times New Roman" pitchFamily="18" charset="0"/>
                <a:cs typeface="Times New Roman" pitchFamily="18" charset="0"/>
              </a:rPr>
              <a:t>ốc</a:t>
            </a:r>
            <a:r>
              <a:rPr lang="en-US" altLang="ko-KR" sz="900" dirty="0">
                <a:latin typeface="Times New Roman" pitchFamily="18" charset="0"/>
                <a:cs typeface="Times New Roman" pitchFamily="18" charset="0"/>
              </a:rPr>
              <a:t> </a:t>
            </a:r>
            <a:r>
              <a:rPr lang="en-US" altLang="ko-KR" sz="900" dirty="0" err="1">
                <a:latin typeface="Times New Roman" pitchFamily="18" charset="0"/>
                <a:cs typeface="Times New Roman" pitchFamily="18" charset="0"/>
              </a:rPr>
              <a:t>được</a:t>
            </a:r>
            <a:r>
              <a:rPr lang="en-US" altLang="ko-KR" sz="900" dirty="0">
                <a:latin typeface="Times New Roman" pitchFamily="18" charset="0"/>
                <a:cs typeface="Times New Roman" pitchFamily="18" charset="0"/>
              </a:rPr>
              <a:t> </a:t>
            </a:r>
            <a:r>
              <a:rPr lang="en-US" altLang="ko-KR" sz="900" dirty="0" err="1">
                <a:latin typeface="Times New Roman" pitchFamily="18" charset="0"/>
                <a:cs typeface="Times New Roman" pitchFamily="18" charset="0"/>
              </a:rPr>
              <a:t>biểu</a:t>
            </a:r>
            <a:r>
              <a:rPr lang="en-US" altLang="ko-KR" sz="900" dirty="0">
                <a:latin typeface="Times New Roman" pitchFamily="18" charset="0"/>
                <a:cs typeface="Times New Roman" pitchFamily="18" charset="0"/>
              </a:rPr>
              <a:t> </a:t>
            </a:r>
            <a:r>
              <a:rPr lang="en-US" altLang="ko-KR" sz="900" dirty="0" err="1">
                <a:latin typeface="Times New Roman" pitchFamily="18" charset="0"/>
                <a:cs typeface="Times New Roman" pitchFamily="18" charset="0"/>
              </a:rPr>
              <a:t>thị</a:t>
            </a:r>
            <a:r>
              <a:rPr lang="en-US" altLang="ko-KR" sz="900" dirty="0">
                <a:latin typeface="Times New Roman" pitchFamily="18" charset="0"/>
                <a:cs typeface="Times New Roman" pitchFamily="18" charset="0"/>
              </a:rPr>
              <a:t> </a:t>
            </a:r>
            <a:r>
              <a:rPr lang="en-US" altLang="ko-KR" sz="900" dirty="0" err="1">
                <a:latin typeface="Times New Roman" pitchFamily="18" charset="0"/>
                <a:cs typeface="Times New Roman" pitchFamily="18" charset="0"/>
              </a:rPr>
              <a:t>là</a:t>
            </a:r>
            <a:r>
              <a:rPr lang="en-US" altLang="ko-KR" sz="900" dirty="0">
                <a:latin typeface="Times New Roman" pitchFamily="18" charset="0"/>
                <a:cs typeface="Times New Roman" pitchFamily="18" charset="0"/>
              </a:rPr>
              <a:t> </a:t>
            </a:r>
            <a:r>
              <a:rPr lang="en-US" altLang="ko-KR" sz="900" dirty="0" smtClean="0">
                <a:latin typeface="Times New Roman" pitchFamily="18" charset="0"/>
                <a:cs typeface="Times New Roman" pitchFamily="18" charset="0"/>
              </a:rPr>
              <a:t>L1N  </a:t>
            </a:r>
            <a:r>
              <a:rPr lang="en-US" altLang="ko-KR" sz="900" dirty="0">
                <a:latin typeface="Times New Roman" pitchFamily="18" charset="0"/>
                <a:cs typeface="Times New Roman" pitchFamily="18" charset="0"/>
              </a:rPr>
              <a:t>M30 × 3 – 2</a:t>
            </a:r>
            <a:r>
              <a:rPr lang="en-US" altLang="ko-KR" sz="900" dirty="0" smtClean="0">
                <a:latin typeface="Times New Roman" pitchFamily="18" charset="0"/>
                <a:cs typeface="Times New Roman" pitchFamily="18" charset="0"/>
              </a:rPr>
              <a:t> </a:t>
            </a:r>
            <a:endParaRPr lang="ko-KR" altLang="en-US" sz="900" dirty="0">
              <a:latin typeface="Times New Roman" pitchFamily="18" charset="0"/>
              <a:cs typeface="Times New Roman" pitchFamily="18" charset="0"/>
            </a:endParaRPr>
          </a:p>
          <a:p>
            <a:pPr marL="457200" indent="-457200"/>
            <a:r>
              <a:rPr lang="ko-KR" altLang="en-US" sz="900" dirty="0">
                <a:latin typeface="Times New Roman" pitchFamily="18" charset="0"/>
                <a:cs typeface="Times New Roman" pitchFamily="18" charset="0"/>
              </a:rPr>
              <a:t>    </a:t>
            </a:r>
            <a:r>
              <a:rPr lang="en-US" altLang="ko-KR" sz="900" dirty="0" err="1">
                <a:latin typeface="Times New Roman" pitchFamily="18" charset="0"/>
                <a:cs typeface="Times New Roman" pitchFamily="18" charset="0"/>
              </a:rPr>
              <a:t>Vậy</a:t>
            </a:r>
            <a:r>
              <a:rPr lang="en-US" altLang="ko-KR" sz="900" dirty="0">
                <a:latin typeface="Times New Roman" pitchFamily="18" charset="0"/>
                <a:cs typeface="Times New Roman" pitchFamily="18" charset="0"/>
              </a:rPr>
              <a:t> </a:t>
            </a:r>
            <a:r>
              <a:rPr lang="en-US" altLang="ko-KR" sz="900" dirty="0" err="1">
                <a:latin typeface="Times New Roman" pitchFamily="18" charset="0"/>
                <a:cs typeface="Times New Roman" pitchFamily="18" charset="0"/>
              </a:rPr>
              <a:t>khoảng</a:t>
            </a:r>
            <a:r>
              <a:rPr lang="en-US" altLang="ko-KR" sz="900" dirty="0">
                <a:latin typeface="Times New Roman" pitchFamily="18" charset="0"/>
                <a:cs typeface="Times New Roman" pitchFamily="18" charset="0"/>
              </a:rPr>
              <a:t> </a:t>
            </a:r>
            <a:r>
              <a:rPr lang="en-US" altLang="ko-KR" sz="900" dirty="0" err="1">
                <a:latin typeface="Times New Roman" pitchFamily="18" charset="0"/>
                <a:cs typeface="Times New Roman" pitchFamily="18" charset="0"/>
              </a:rPr>
              <a:t>cách</a:t>
            </a:r>
            <a:r>
              <a:rPr lang="en-US" altLang="ko-KR" sz="900" dirty="0">
                <a:latin typeface="Times New Roman" pitchFamily="18" charset="0"/>
                <a:cs typeface="Times New Roman" pitchFamily="18" charset="0"/>
              </a:rPr>
              <a:t> </a:t>
            </a:r>
            <a:r>
              <a:rPr lang="en-US" altLang="ko-KR" sz="900" dirty="0" err="1">
                <a:latin typeface="Times New Roman" pitchFamily="18" charset="0"/>
                <a:cs typeface="Times New Roman" pitchFamily="18" charset="0"/>
              </a:rPr>
              <a:t>một</a:t>
            </a:r>
            <a:r>
              <a:rPr lang="en-US" altLang="ko-KR" sz="900" dirty="0">
                <a:latin typeface="Times New Roman" pitchFamily="18" charset="0"/>
                <a:cs typeface="Times New Roman" pitchFamily="18" charset="0"/>
              </a:rPr>
              <a:t> </a:t>
            </a:r>
            <a:r>
              <a:rPr lang="en-US" altLang="ko-KR" sz="900" dirty="0" err="1">
                <a:latin typeface="Times New Roman" pitchFamily="18" charset="0"/>
                <a:cs typeface="Times New Roman" pitchFamily="18" charset="0"/>
              </a:rPr>
              <a:t>vòng</a:t>
            </a:r>
            <a:r>
              <a:rPr lang="en-US" altLang="ko-KR" sz="900" dirty="0">
                <a:latin typeface="Times New Roman" pitchFamily="18" charset="0"/>
                <a:cs typeface="Times New Roman" pitchFamily="18" charset="0"/>
              </a:rPr>
              <a:t> </a:t>
            </a:r>
            <a:r>
              <a:rPr lang="en-US" altLang="ko-KR" sz="900" dirty="0" err="1">
                <a:latin typeface="Times New Roman" pitchFamily="18" charset="0"/>
                <a:cs typeface="Times New Roman" pitchFamily="18" charset="0"/>
              </a:rPr>
              <a:t>xoáy</a:t>
            </a:r>
            <a:r>
              <a:rPr lang="en-US" altLang="ko-KR" sz="900" dirty="0">
                <a:latin typeface="Times New Roman" pitchFamily="18" charset="0"/>
                <a:cs typeface="Times New Roman" pitchFamily="18" charset="0"/>
              </a:rPr>
              <a:t> </a:t>
            </a:r>
            <a:r>
              <a:rPr lang="en-US" altLang="ko-KR" sz="900" dirty="0" err="1">
                <a:latin typeface="Times New Roman" pitchFamily="18" charset="0"/>
                <a:cs typeface="Times New Roman" pitchFamily="18" charset="0"/>
              </a:rPr>
              <a:t>là</a:t>
            </a:r>
            <a:r>
              <a:rPr lang="en-US" altLang="ko-KR" sz="900" dirty="0">
                <a:latin typeface="Times New Roman" pitchFamily="18" charset="0"/>
                <a:cs typeface="Times New Roman" pitchFamily="18" charset="0"/>
              </a:rPr>
              <a:t> </a:t>
            </a:r>
            <a:r>
              <a:rPr lang="en-US" altLang="ko-KR" sz="900" dirty="0" err="1">
                <a:latin typeface="Times New Roman" pitchFamily="18" charset="0"/>
                <a:cs typeface="Times New Roman" pitchFamily="18" charset="0"/>
              </a:rPr>
              <a:t>bao</a:t>
            </a:r>
            <a:r>
              <a:rPr lang="en-US" altLang="ko-KR" sz="900" dirty="0">
                <a:latin typeface="Times New Roman" pitchFamily="18" charset="0"/>
                <a:cs typeface="Times New Roman" pitchFamily="18" charset="0"/>
              </a:rPr>
              <a:t> </a:t>
            </a:r>
            <a:r>
              <a:rPr lang="en-US" altLang="ko-KR" sz="900" dirty="0" err="1">
                <a:latin typeface="Times New Roman" pitchFamily="18" charset="0"/>
                <a:cs typeface="Times New Roman" pitchFamily="18" charset="0"/>
              </a:rPr>
              <a:t>nhiêu</a:t>
            </a:r>
            <a:r>
              <a:rPr lang="en-US" altLang="ko-KR" sz="900" dirty="0">
                <a:latin typeface="Times New Roman" pitchFamily="18" charset="0"/>
                <a:cs typeface="Times New Roman" pitchFamily="18" charset="0"/>
              </a:rPr>
              <a:t>? </a:t>
            </a:r>
          </a:p>
          <a:p>
            <a:pPr marL="457200" indent="-457200"/>
            <a:r>
              <a:rPr lang="en-US" altLang="ko-KR" sz="900" dirty="0" smtClean="0">
                <a:latin typeface="Times New Roman" pitchFamily="18" charset="0"/>
                <a:cs typeface="Times New Roman" pitchFamily="18" charset="0"/>
              </a:rPr>
              <a:t> </a:t>
            </a:r>
            <a:r>
              <a:rPr lang="en-US" altLang="ko-KR" sz="900" dirty="0">
                <a:latin typeface="Times New Roman" pitchFamily="18" charset="0"/>
                <a:cs typeface="Times New Roman" pitchFamily="18" charset="0"/>
              </a:rPr>
              <a:t>① 3 mm     ②  4 mm       ③ 2mm      ④ 6mm</a:t>
            </a:r>
          </a:p>
          <a:p>
            <a:pPr marL="457200" indent="-457200"/>
            <a:endParaRPr lang="ko-KR" altLang="en-US" sz="900" dirty="0">
              <a:latin typeface="Times New Roman" pitchFamily="18" charset="0"/>
              <a:cs typeface="Times New Roman" pitchFamily="18" charset="0"/>
            </a:endParaRPr>
          </a:p>
          <a:p>
            <a:pPr marL="457200" indent="-457200"/>
            <a:endParaRPr lang="ko-KR" altLang="en-US" sz="900" dirty="0">
              <a:latin typeface="Times New Roman" pitchFamily="18" charset="0"/>
              <a:cs typeface="Times New Roman" pitchFamily="18" charset="0"/>
            </a:endParaRPr>
          </a:p>
        </p:txBody>
      </p:sp>
      <p:sp>
        <p:nvSpPr>
          <p:cNvPr id="33" name="Rectangle 80"/>
          <p:cNvSpPr>
            <a:spLocks noChangeArrowheads="1"/>
          </p:cNvSpPr>
          <p:nvPr/>
        </p:nvSpPr>
        <p:spPr bwMode="auto">
          <a:xfrm>
            <a:off x="326428" y="6026150"/>
            <a:ext cx="3125788" cy="784830"/>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9pPr>
          </a:lstStyle>
          <a:p>
            <a:pPr eaLnBrk="1" hangingPunct="1"/>
            <a:r>
              <a:rPr lang="en-US" altLang="ko-KR" sz="900" dirty="0">
                <a:latin typeface="Times New Roman" panose="02020603050405020304" pitchFamily="18" charset="0"/>
                <a:ea typeface="돋움" pitchFamily="50" charset="-127"/>
                <a:cs typeface="Times New Roman" panose="02020603050405020304" pitchFamily="18" charset="0"/>
              </a:rPr>
              <a:t>8</a:t>
            </a:r>
            <a:r>
              <a:rPr lang="en-US" altLang="ko-KR" sz="900" smtClean="0">
                <a:latin typeface="Times New Roman" panose="02020603050405020304" pitchFamily="18" charset="0"/>
                <a:ea typeface="돋움" pitchFamily="50" charset="-127"/>
                <a:cs typeface="Times New Roman" panose="02020603050405020304" pitchFamily="18" charset="0"/>
              </a:rPr>
              <a:t>. </a:t>
            </a:r>
            <a:r>
              <a:rPr lang="en-US" altLang="ko-KR" sz="900" dirty="0" err="1" smtClean="0">
                <a:latin typeface="Times New Roman" panose="02020603050405020304" pitchFamily="18" charset="0"/>
                <a:ea typeface="돋움" pitchFamily="50" charset="-127"/>
                <a:cs typeface="Times New Roman" panose="02020603050405020304" pitchFamily="18" charset="0"/>
              </a:rPr>
              <a:t>Đâu</a:t>
            </a:r>
            <a:r>
              <a:rPr lang="en-US" altLang="ko-KR" sz="900" dirty="0" smtClean="0">
                <a:latin typeface="Times New Roman" panose="02020603050405020304" pitchFamily="18" charset="0"/>
                <a:ea typeface="돋움" pitchFamily="50" charset="-127"/>
                <a:cs typeface="Times New Roman" panose="02020603050405020304" pitchFamily="18" charset="0"/>
              </a:rPr>
              <a:t> </a:t>
            </a:r>
            <a:r>
              <a:rPr lang="en-US" altLang="ko-KR" sz="900" dirty="0" err="1" smtClean="0">
                <a:latin typeface="Times New Roman" panose="02020603050405020304" pitchFamily="18" charset="0"/>
                <a:ea typeface="돋움" pitchFamily="50" charset="-127"/>
                <a:cs typeface="Times New Roman" panose="02020603050405020304" pitchFamily="18" charset="0"/>
              </a:rPr>
              <a:t>không</a:t>
            </a:r>
            <a:r>
              <a:rPr lang="en-US" altLang="ko-KR" sz="900" dirty="0" smtClean="0">
                <a:latin typeface="Times New Roman" panose="02020603050405020304" pitchFamily="18" charset="0"/>
                <a:ea typeface="돋움" pitchFamily="50" charset="-127"/>
                <a:cs typeface="Times New Roman" panose="02020603050405020304" pitchFamily="18" charset="0"/>
              </a:rPr>
              <a:t> </a:t>
            </a:r>
            <a:r>
              <a:rPr lang="en-US" altLang="ko-KR" sz="900" dirty="0" err="1" smtClean="0">
                <a:latin typeface="Times New Roman" panose="02020603050405020304" pitchFamily="18" charset="0"/>
                <a:ea typeface="돋움" pitchFamily="50" charset="-127"/>
                <a:cs typeface="Times New Roman" panose="02020603050405020304" pitchFamily="18" charset="0"/>
              </a:rPr>
              <a:t>phải</a:t>
            </a:r>
            <a:r>
              <a:rPr lang="en-US" altLang="ko-KR" sz="900" dirty="0" smtClean="0">
                <a:latin typeface="Times New Roman" panose="02020603050405020304" pitchFamily="18" charset="0"/>
                <a:ea typeface="돋움" pitchFamily="50" charset="-127"/>
                <a:cs typeface="Times New Roman" panose="02020603050405020304" pitchFamily="18" charset="0"/>
              </a:rPr>
              <a:t> </a:t>
            </a:r>
            <a:r>
              <a:rPr lang="en-US" altLang="ko-KR" sz="900" dirty="0" err="1" smtClean="0">
                <a:latin typeface="Times New Roman" panose="02020603050405020304" pitchFamily="18" charset="0"/>
                <a:ea typeface="돋움" pitchFamily="50" charset="-127"/>
                <a:cs typeface="Times New Roman" panose="02020603050405020304" pitchFamily="18" charset="0"/>
              </a:rPr>
              <a:t>đặc</a:t>
            </a:r>
            <a:r>
              <a:rPr lang="en-US" altLang="ko-KR" sz="900" dirty="0" smtClean="0">
                <a:latin typeface="Times New Roman" panose="02020603050405020304" pitchFamily="18" charset="0"/>
                <a:ea typeface="돋움" pitchFamily="50" charset="-127"/>
                <a:cs typeface="Times New Roman" panose="02020603050405020304" pitchFamily="18" charset="0"/>
              </a:rPr>
              <a:t> </a:t>
            </a:r>
            <a:r>
              <a:rPr lang="en-US" altLang="ko-KR" sz="900" dirty="0" err="1" smtClean="0">
                <a:latin typeface="Times New Roman" panose="02020603050405020304" pitchFamily="18" charset="0"/>
                <a:ea typeface="돋움" pitchFamily="50" charset="-127"/>
                <a:cs typeface="Times New Roman" panose="02020603050405020304" pitchFamily="18" charset="0"/>
              </a:rPr>
              <a:t>trưng</a:t>
            </a:r>
            <a:r>
              <a:rPr lang="en-US" altLang="ko-KR" sz="900" dirty="0" smtClean="0">
                <a:latin typeface="Times New Roman" panose="02020603050405020304" pitchFamily="18" charset="0"/>
                <a:ea typeface="돋움" pitchFamily="50" charset="-127"/>
                <a:cs typeface="Times New Roman" panose="02020603050405020304" pitchFamily="18" charset="0"/>
              </a:rPr>
              <a:t> </a:t>
            </a:r>
            <a:r>
              <a:rPr lang="en-US" altLang="ko-KR" sz="900" dirty="0" err="1" smtClean="0">
                <a:latin typeface="Times New Roman" panose="02020603050405020304" pitchFamily="18" charset="0"/>
                <a:ea typeface="돋움" pitchFamily="50" charset="-127"/>
                <a:cs typeface="Times New Roman" panose="02020603050405020304" pitchFamily="18" charset="0"/>
              </a:rPr>
              <a:t>của</a:t>
            </a:r>
            <a:r>
              <a:rPr lang="en-US" altLang="ko-KR" sz="900" dirty="0" smtClean="0">
                <a:latin typeface="Times New Roman" panose="02020603050405020304" pitchFamily="18" charset="0"/>
                <a:ea typeface="돋움" pitchFamily="50" charset="-127"/>
                <a:cs typeface="Times New Roman" panose="02020603050405020304" pitchFamily="18" charset="0"/>
              </a:rPr>
              <a:t> </a:t>
            </a:r>
            <a:r>
              <a:rPr lang="en-US" altLang="ko-KR" sz="900" dirty="0" err="1" smtClean="0">
                <a:latin typeface="Times New Roman" panose="02020603050405020304" pitchFamily="18" charset="0"/>
                <a:ea typeface="돋움" pitchFamily="50" charset="-127"/>
                <a:cs typeface="Times New Roman" panose="02020603050405020304" pitchFamily="18" charset="0"/>
              </a:rPr>
              <a:t>máy</a:t>
            </a:r>
            <a:r>
              <a:rPr lang="en-US" altLang="ko-KR" sz="900" dirty="0" smtClean="0">
                <a:latin typeface="Times New Roman" panose="02020603050405020304" pitchFamily="18" charset="0"/>
                <a:ea typeface="돋움" pitchFamily="50" charset="-127"/>
                <a:cs typeface="Times New Roman" panose="02020603050405020304" pitchFamily="18" charset="0"/>
              </a:rPr>
              <a:t> </a:t>
            </a:r>
            <a:r>
              <a:rPr lang="en-US" altLang="ko-KR" sz="900" dirty="0" err="1" smtClean="0">
                <a:latin typeface="Times New Roman" panose="02020603050405020304" pitchFamily="18" charset="0"/>
                <a:ea typeface="돋움" pitchFamily="50" charset="-127"/>
                <a:cs typeface="Times New Roman" panose="02020603050405020304" pitchFamily="18" charset="0"/>
              </a:rPr>
              <a:t>giảm</a:t>
            </a:r>
            <a:r>
              <a:rPr lang="en-US" altLang="ko-KR" sz="900" dirty="0" smtClean="0">
                <a:latin typeface="Times New Roman" panose="02020603050405020304" pitchFamily="18" charset="0"/>
                <a:ea typeface="돋움" pitchFamily="50" charset="-127"/>
                <a:cs typeface="Times New Roman" panose="02020603050405020304" pitchFamily="18" charset="0"/>
              </a:rPr>
              <a:t> </a:t>
            </a:r>
            <a:r>
              <a:rPr lang="en-US" altLang="ko-KR" sz="900" dirty="0" err="1" smtClean="0">
                <a:latin typeface="Times New Roman" panose="02020603050405020304" pitchFamily="18" charset="0"/>
                <a:ea typeface="돋움" pitchFamily="50" charset="-127"/>
                <a:cs typeface="Times New Roman" panose="02020603050405020304" pitchFamily="18" charset="0"/>
              </a:rPr>
              <a:t>tốc</a:t>
            </a:r>
            <a:r>
              <a:rPr lang="en-US" altLang="ko-KR" sz="900" dirty="0" smtClean="0">
                <a:latin typeface="Times New Roman" panose="02020603050405020304" pitchFamily="18" charset="0"/>
                <a:ea typeface="돋움" pitchFamily="50" charset="-127"/>
                <a:cs typeface="Times New Roman" panose="02020603050405020304" pitchFamily="18" charset="0"/>
              </a:rPr>
              <a:t>?</a:t>
            </a:r>
            <a:endParaRPr lang="en-US" altLang="ko-KR" sz="900" dirty="0">
              <a:latin typeface="Times New Roman" panose="02020603050405020304" pitchFamily="18" charset="0"/>
              <a:ea typeface="돋움" pitchFamily="50" charset="-127"/>
              <a:cs typeface="Times New Roman" panose="02020603050405020304" pitchFamily="18" charset="0"/>
            </a:endParaRPr>
          </a:p>
          <a:p>
            <a:pPr eaLnBrk="1" hangingPunct="1"/>
            <a:r>
              <a:rPr lang="en-US" altLang="ko-KR" sz="900" smtClean="0">
                <a:latin typeface="Times New Roman" panose="02020603050405020304" pitchFamily="18" charset="0"/>
                <a:ea typeface="돋움" pitchFamily="50" charset="-127"/>
                <a:cs typeface="Times New Roman" panose="02020603050405020304" pitchFamily="18" charset="0"/>
              </a:rPr>
              <a:t>① </a:t>
            </a:r>
            <a:r>
              <a:rPr lang="en-US" altLang="ko-KR" sz="900" dirty="0" err="1" smtClean="0">
                <a:latin typeface="Times New Roman" panose="02020603050405020304" pitchFamily="18" charset="0"/>
                <a:ea typeface="돋움" pitchFamily="50" charset="-127"/>
                <a:cs typeface="Times New Roman" panose="02020603050405020304" pitchFamily="18" charset="0"/>
              </a:rPr>
              <a:t>Loại</a:t>
            </a:r>
            <a:r>
              <a:rPr lang="en-US" altLang="ko-KR" sz="900" dirty="0" smtClean="0">
                <a:latin typeface="Times New Roman" panose="02020603050405020304" pitchFamily="18" charset="0"/>
                <a:ea typeface="돋움" pitchFamily="50" charset="-127"/>
                <a:cs typeface="Times New Roman" panose="02020603050405020304" pitchFamily="18" charset="0"/>
              </a:rPr>
              <a:t> </a:t>
            </a:r>
            <a:r>
              <a:rPr lang="en-US" altLang="ko-KR" sz="900" dirty="0" err="1" smtClean="0">
                <a:latin typeface="Times New Roman" panose="02020603050405020304" pitchFamily="18" charset="0"/>
                <a:ea typeface="돋움" pitchFamily="50" charset="-127"/>
                <a:cs typeface="Times New Roman" panose="02020603050405020304" pitchFamily="18" charset="0"/>
              </a:rPr>
              <a:t>nhỏ</a:t>
            </a:r>
            <a:r>
              <a:rPr lang="en-US" altLang="ko-KR" sz="900" dirty="0" smtClean="0">
                <a:latin typeface="Times New Roman" panose="02020603050405020304" pitchFamily="18" charset="0"/>
                <a:ea typeface="돋움" pitchFamily="50" charset="-127"/>
                <a:cs typeface="Times New Roman" panose="02020603050405020304" pitchFamily="18" charset="0"/>
              </a:rPr>
              <a:t> </a:t>
            </a:r>
            <a:r>
              <a:rPr lang="en-US" altLang="ko-KR" sz="900" dirty="0" err="1" smtClean="0">
                <a:latin typeface="Times New Roman" panose="02020603050405020304" pitchFamily="18" charset="0"/>
                <a:ea typeface="돋움" pitchFamily="50" charset="-127"/>
                <a:cs typeface="Times New Roman" panose="02020603050405020304" pitchFamily="18" charset="0"/>
              </a:rPr>
              <a:t>có</a:t>
            </a:r>
            <a:r>
              <a:rPr lang="en-US" altLang="ko-KR" sz="900" dirty="0" smtClean="0">
                <a:latin typeface="Times New Roman" panose="02020603050405020304" pitchFamily="18" charset="0"/>
                <a:ea typeface="돋움" pitchFamily="50" charset="-127"/>
                <a:cs typeface="Times New Roman" panose="02020603050405020304" pitchFamily="18" charset="0"/>
              </a:rPr>
              <a:t> </a:t>
            </a:r>
            <a:r>
              <a:rPr lang="en-US" altLang="ko-KR" sz="900" dirty="0" err="1" smtClean="0">
                <a:latin typeface="Times New Roman" panose="02020603050405020304" pitchFamily="18" charset="0"/>
                <a:ea typeface="돋움" pitchFamily="50" charset="-127"/>
                <a:cs typeface="Times New Roman" panose="02020603050405020304" pitchFamily="18" charset="0"/>
              </a:rPr>
              <a:t>khả</a:t>
            </a:r>
            <a:r>
              <a:rPr lang="en-US" altLang="ko-KR" sz="900" dirty="0" smtClean="0">
                <a:latin typeface="Times New Roman" panose="02020603050405020304" pitchFamily="18" charset="0"/>
                <a:ea typeface="돋움" pitchFamily="50" charset="-127"/>
                <a:cs typeface="Times New Roman" panose="02020603050405020304" pitchFamily="18" charset="0"/>
              </a:rPr>
              <a:t> </a:t>
            </a:r>
            <a:r>
              <a:rPr lang="en-US" altLang="ko-KR" sz="900" dirty="0" err="1" smtClean="0">
                <a:latin typeface="Times New Roman" panose="02020603050405020304" pitchFamily="18" charset="0"/>
                <a:ea typeface="돋움" pitchFamily="50" charset="-127"/>
                <a:cs typeface="Times New Roman" panose="02020603050405020304" pitchFamily="18" charset="0"/>
              </a:rPr>
              <a:t>năng</a:t>
            </a:r>
            <a:r>
              <a:rPr lang="en-US" altLang="ko-KR" sz="900" dirty="0" smtClean="0">
                <a:latin typeface="Times New Roman" panose="02020603050405020304" pitchFamily="18" charset="0"/>
                <a:ea typeface="돋움" pitchFamily="50" charset="-127"/>
                <a:cs typeface="Times New Roman" panose="02020603050405020304" pitchFamily="18" charset="0"/>
              </a:rPr>
              <a:t> </a:t>
            </a:r>
            <a:r>
              <a:rPr lang="en-US" altLang="ko-KR" sz="900" dirty="0" err="1" smtClean="0">
                <a:latin typeface="Times New Roman" panose="02020603050405020304" pitchFamily="18" charset="0"/>
                <a:ea typeface="돋움" pitchFamily="50" charset="-127"/>
                <a:cs typeface="Times New Roman" panose="02020603050405020304" pitchFamily="18" charset="0"/>
              </a:rPr>
              <a:t>truyền</a:t>
            </a:r>
            <a:r>
              <a:rPr lang="en-US" altLang="ko-KR" sz="900" dirty="0" smtClean="0">
                <a:latin typeface="Times New Roman" panose="02020603050405020304" pitchFamily="18" charset="0"/>
                <a:ea typeface="돋움" pitchFamily="50" charset="-127"/>
                <a:cs typeface="Times New Roman" panose="02020603050405020304" pitchFamily="18" charset="0"/>
              </a:rPr>
              <a:t> </a:t>
            </a:r>
            <a:r>
              <a:rPr lang="en-US" altLang="ko-KR" sz="900" dirty="0" err="1" smtClean="0">
                <a:latin typeface="Times New Roman" panose="02020603050405020304" pitchFamily="18" charset="0"/>
                <a:ea typeface="돋움" pitchFamily="50" charset="-127"/>
                <a:cs typeface="Times New Roman" panose="02020603050405020304" pitchFamily="18" charset="0"/>
              </a:rPr>
              <a:t>tải</a:t>
            </a:r>
            <a:r>
              <a:rPr lang="en-US" altLang="ko-KR" sz="900" dirty="0" smtClean="0">
                <a:latin typeface="Times New Roman" panose="02020603050405020304" pitchFamily="18" charset="0"/>
                <a:ea typeface="돋움" pitchFamily="50" charset="-127"/>
                <a:cs typeface="Times New Roman" panose="02020603050405020304" pitchFamily="18" charset="0"/>
              </a:rPr>
              <a:t> </a:t>
            </a:r>
            <a:r>
              <a:rPr lang="en-US" altLang="ko-KR" sz="900" dirty="0" err="1" smtClean="0">
                <a:latin typeface="Times New Roman" panose="02020603050405020304" pitchFamily="18" charset="0"/>
                <a:ea typeface="돋움" pitchFamily="50" charset="-127"/>
                <a:cs typeface="Times New Roman" panose="02020603050405020304" pitchFamily="18" charset="0"/>
              </a:rPr>
              <a:t>lớn</a:t>
            </a:r>
            <a:endParaRPr lang="en-US" altLang="ko-KR" sz="900" dirty="0">
              <a:latin typeface="Times New Roman" panose="02020603050405020304" pitchFamily="18" charset="0"/>
              <a:ea typeface="돋움" pitchFamily="50" charset="-127"/>
              <a:cs typeface="Times New Roman" panose="02020603050405020304" pitchFamily="18" charset="0"/>
            </a:endParaRPr>
          </a:p>
          <a:p>
            <a:pPr eaLnBrk="1" hangingPunct="1"/>
            <a:r>
              <a:rPr lang="en-US" altLang="ko-KR" sz="900">
                <a:latin typeface="Times New Roman" panose="02020603050405020304" pitchFamily="18" charset="0"/>
                <a:ea typeface="돋움" pitchFamily="50" charset="-127"/>
                <a:cs typeface="Times New Roman" panose="02020603050405020304" pitchFamily="18" charset="0"/>
              </a:rPr>
              <a:t>② </a:t>
            </a:r>
            <a:r>
              <a:rPr lang="en-US" altLang="ko-KR" sz="900" smtClean="0">
                <a:latin typeface="Times New Roman" panose="02020603050405020304" pitchFamily="18" charset="0"/>
                <a:ea typeface="돋움" pitchFamily="50" charset="-127"/>
                <a:cs typeface="Times New Roman" panose="02020603050405020304" pitchFamily="18" charset="0"/>
              </a:rPr>
              <a:t>Không </a:t>
            </a:r>
            <a:r>
              <a:rPr lang="en-US" altLang="ko-KR" sz="900" dirty="0" err="1" smtClean="0">
                <a:latin typeface="Times New Roman" panose="02020603050405020304" pitchFamily="18" charset="0"/>
                <a:ea typeface="돋움" pitchFamily="50" charset="-127"/>
                <a:cs typeface="Times New Roman" panose="02020603050405020304" pitchFamily="18" charset="0"/>
              </a:rPr>
              <a:t>bị</a:t>
            </a:r>
            <a:r>
              <a:rPr lang="en-US" altLang="ko-KR" sz="900" dirty="0" smtClean="0">
                <a:latin typeface="Times New Roman" panose="02020603050405020304" pitchFamily="18" charset="0"/>
                <a:ea typeface="돋움" pitchFamily="50" charset="-127"/>
                <a:cs typeface="Times New Roman" panose="02020603050405020304" pitchFamily="18" charset="0"/>
              </a:rPr>
              <a:t> </a:t>
            </a:r>
            <a:r>
              <a:rPr lang="en-US" altLang="ko-KR" sz="900" dirty="0" err="1" smtClean="0">
                <a:latin typeface="Times New Roman" panose="02020603050405020304" pitchFamily="18" charset="0"/>
                <a:ea typeface="돋움" pitchFamily="50" charset="-127"/>
                <a:cs typeface="Times New Roman" panose="02020603050405020304" pitchFamily="18" charset="0"/>
              </a:rPr>
              <a:t>trơn</a:t>
            </a:r>
            <a:r>
              <a:rPr lang="en-US" altLang="ko-KR" sz="900" dirty="0" smtClean="0">
                <a:latin typeface="Times New Roman" panose="02020603050405020304" pitchFamily="18" charset="0"/>
                <a:ea typeface="돋움" pitchFamily="50" charset="-127"/>
                <a:cs typeface="Times New Roman" panose="02020603050405020304" pitchFamily="18" charset="0"/>
              </a:rPr>
              <a:t> </a:t>
            </a:r>
            <a:r>
              <a:rPr lang="en-US" altLang="ko-KR" sz="900" dirty="0" err="1" smtClean="0">
                <a:latin typeface="Times New Roman" panose="02020603050405020304" pitchFamily="18" charset="0"/>
                <a:ea typeface="돋움" pitchFamily="50" charset="-127"/>
                <a:cs typeface="Times New Roman" panose="02020603050405020304" pitchFamily="18" charset="0"/>
              </a:rPr>
              <a:t>trượt</a:t>
            </a:r>
            <a:r>
              <a:rPr lang="en-US" altLang="ko-KR" sz="900" dirty="0" smtClean="0">
                <a:latin typeface="Times New Roman" panose="02020603050405020304" pitchFamily="18" charset="0"/>
                <a:ea typeface="돋움" pitchFamily="50" charset="-127"/>
                <a:cs typeface="Times New Roman" panose="02020603050405020304" pitchFamily="18" charset="0"/>
              </a:rPr>
              <a:t> </a:t>
            </a:r>
            <a:r>
              <a:rPr lang="en-US" altLang="ko-KR" sz="900" dirty="0" err="1" smtClean="0">
                <a:latin typeface="Times New Roman" panose="02020603050405020304" pitchFamily="18" charset="0"/>
                <a:ea typeface="돋움" pitchFamily="50" charset="-127"/>
                <a:cs typeface="Times New Roman" panose="02020603050405020304" pitchFamily="18" charset="0"/>
              </a:rPr>
              <a:t>nên</a:t>
            </a:r>
            <a:r>
              <a:rPr lang="en-US" altLang="ko-KR" sz="900" dirty="0" smtClean="0">
                <a:latin typeface="Times New Roman" panose="02020603050405020304" pitchFamily="18" charset="0"/>
                <a:ea typeface="돋움" pitchFamily="50" charset="-127"/>
                <a:cs typeface="Times New Roman" panose="02020603050405020304" pitchFamily="18" charset="0"/>
              </a:rPr>
              <a:t> </a:t>
            </a:r>
            <a:r>
              <a:rPr lang="en-US" altLang="ko-KR" sz="900" dirty="0" err="1" smtClean="0">
                <a:latin typeface="Times New Roman" panose="02020603050405020304" pitchFamily="18" charset="0"/>
                <a:ea typeface="돋움" pitchFamily="50" charset="-127"/>
                <a:cs typeface="Times New Roman" panose="02020603050405020304" pitchFamily="18" charset="0"/>
              </a:rPr>
              <a:t>tỷ</a:t>
            </a:r>
            <a:r>
              <a:rPr lang="en-US" altLang="ko-KR" sz="900" dirty="0" smtClean="0">
                <a:latin typeface="Times New Roman" panose="02020603050405020304" pitchFamily="18" charset="0"/>
                <a:ea typeface="돋움" pitchFamily="50" charset="-127"/>
                <a:cs typeface="Times New Roman" panose="02020603050405020304" pitchFamily="18" charset="0"/>
              </a:rPr>
              <a:t> </a:t>
            </a:r>
            <a:r>
              <a:rPr lang="en-US" altLang="ko-KR" sz="900" dirty="0" err="1" smtClean="0">
                <a:latin typeface="Times New Roman" panose="02020603050405020304" pitchFamily="18" charset="0"/>
                <a:ea typeface="돋움" pitchFamily="50" charset="-127"/>
                <a:cs typeface="Times New Roman" panose="02020603050405020304" pitchFamily="18" charset="0"/>
              </a:rPr>
              <a:t>lệ</a:t>
            </a:r>
            <a:r>
              <a:rPr lang="en-US" altLang="ko-KR" sz="900" dirty="0" smtClean="0">
                <a:latin typeface="Times New Roman" panose="02020603050405020304" pitchFamily="18" charset="0"/>
                <a:ea typeface="돋움" pitchFamily="50" charset="-127"/>
                <a:cs typeface="Times New Roman" panose="02020603050405020304" pitchFamily="18" charset="0"/>
              </a:rPr>
              <a:t> </a:t>
            </a:r>
            <a:r>
              <a:rPr lang="en-US" altLang="ko-KR" sz="900" dirty="0" err="1" smtClean="0">
                <a:latin typeface="Times New Roman" panose="02020603050405020304" pitchFamily="18" charset="0"/>
                <a:ea typeface="돋움" pitchFamily="50" charset="-127"/>
                <a:cs typeface="Times New Roman" panose="02020603050405020304" pitchFamily="18" charset="0"/>
              </a:rPr>
              <a:t>giảm</a:t>
            </a:r>
            <a:r>
              <a:rPr lang="en-US" altLang="ko-KR" sz="900" dirty="0" smtClean="0">
                <a:latin typeface="Times New Roman" panose="02020603050405020304" pitchFamily="18" charset="0"/>
                <a:ea typeface="돋움" pitchFamily="50" charset="-127"/>
                <a:cs typeface="Times New Roman" panose="02020603050405020304" pitchFamily="18" charset="0"/>
              </a:rPr>
              <a:t> </a:t>
            </a:r>
            <a:r>
              <a:rPr lang="en-US" altLang="ko-KR" sz="900" dirty="0" err="1" smtClean="0">
                <a:latin typeface="Times New Roman" panose="02020603050405020304" pitchFamily="18" charset="0"/>
                <a:ea typeface="돋움" pitchFamily="50" charset="-127"/>
                <a:cs typeface="Times New Roman" panose="02020603050405020304" pitchFamily="18" charset="0"/>
              </a:rPr>
              <a:t>tốc</a:t>
            </a:r>
            <a:r>
              <a:rPr lang="en-US" altLang="ko-KR" sz="900" dirty="0" smtClean="0">
                <a:latin typeface="Times New Roman" panose="02020603050405020304" pitchFamily="18" charset="0"/>
                <a:ea typeface="돋움" pitchFamily="50" charset="-127"/>
                <a:cs typeface="Times New Roman" panose="02020603050405020304" pitchFamily="18" charset="0"/>
              </a:rPr>
              <a:t> </a:t>
            </a:r>
            <a:r>
              <a:rPr lang="en-US" altLang="ko-KR" sz="900" dirty="0" err="1" smtClean="0">
                <a:latin typeface="Times New Roman" panose="02020603050405020304" pitchFamily="18" charset="0"/>
                <a:ea typeface="돋움" pitchFamily="50" charset="-127"/>
                <a:cs typeface="Times New Roman" panose="02020603050405020304" pitchFamily="18" charset="0"/>
              </a:rPr>
              <a:t>ổn</a:t>
            </a:r>
            <a:r>
              <a:rPr lang="en-US" altLang="ko-KR" sz="900" dirty="0" smtClean="0">
                <a:latin typeface="Times New Roman" panose="02020603050405020304" pitchFamily="18" charset="0"/>
                <a:ea typeface="돋움" pitchFamily="50" charset="-127"/>
                <a:cs typeface="Times New Roman" panose="02020603050405020304" pitchFamily="18" charset="0"/>
              </a:rPr>
              <a:t> </a:t>
            </a:r>
            <a:r>
              <a:rPr lang="en-US" altLang="ko-KR" sz="900" dirty="0" err="1" smtClean="0">
                <a:latin typeface="Times New Roman" panose="02020603050405020304" pitchFamily="18" charset="0"/>
                <a:ea typeface="돋움" pitchFamily="50" charset="-127"/>
                <a:cs typeface="Times New Roman" panose="02020603050405020304" pitchFamily="18" charset="0"/>
              </a:rPr>
              <a:t>định</a:t>
            </a:r>
            <a:r>
              <a:rPr lang="en-US" altLang="ko-KR" sz="900" dirty="0" smtClean="0">
                <a:latin typeface="Times New Roman" panose="02020603050405020304" pitchFamily="18" charset="0"/>
                <a:ea typeface="돋움" pitchFamily="50" charset="-127"/>
                <a:cs typeface="Times New Roman" panose="02020603050405020304" pitchFamily="18" charset="0"/>
              </a:rPr>
              <a:t>.</a:t>
            </a:r>
            <a:endParaRPr lang="en-US" altLang="ko-KR" sz="900" dirty="0">
              <a:latin typeface="Times New Roman" panose="02020603050405020304" pitchFamily="18" charset="0"/>
              <a:ea typeface="돋움" pitchFamily="50" charset="-127"/>
              <a:cs typeface="Times New Roman" panose="02020603050405020304" pitchFamily="18" charset="0"/>
            </a:endParaRPr>
          </a:p>
          <a:p>
            <a:pPr eaLnBrk="1" hangingPunct="1"/>
            <a:r>
              <a:rPr lang="en-US" altLang="ko-KR" sz="900" dirty="0">
                <a:latin typeface="Times New Roman" panose="02020603050405020304" pitchFamily="18" charset="0"/>
                <a:ea typeface="돋움" pitchFamily="50" charset="-127"/>
                <a:cs typeface="Times New Roman" panose="02020603050405020304" pitchFamily="18" charset="0"/>
              </a:rPr>
              <a:t>③ </a:t>
            </a:r>
            <a:r>
              <a:rPr lang="en-US" altLang="ko-KR" sz="900" dirty="0" err="1" smtClean="0">
                <a:latin typeface="Times New Roman" panose="02020603050405020304" pitchFamily="18" charset="0"/>
                <a:ea typeface="돋움" pitchFamily="50" charset="-127"/>
                <a:cs typeface="Times New Roman" panose="02020603050405020304" pitchFamily="18" charset="0"/>
              </a:rPr>
              <a:t>Tỷ</a:t>
            </a:r>
            <a:r>
              <a:rPr lang="en-US" altLang="ko-KR" sz="900" dirty="0" smtClean="0">
                <a:latin typeface="Times New Roman" panose="02020603050405020304" pitchFamily="18" charset="0"/>
                <a:ea typeface="돋움" pitchFamily="50" charset="-127"/>
                <a:cs typeface="Times New Roman" panose="02020603050405020304" pitchFamily="18" charset="0"/>
              </a:rPr>
              <a:t> </a:t>
            </a:r>
            <a:r>
              <a:rPr lang="en-US" altLang="ko-KR" sz="900" err="1" smtClean="0">
                <a:latin typeface="Times New Roman" panose="02020603050405020304" pitchFamily="18" charset="0"/>
                <a:ea typeface="돋움" pitchFamily="50" charset="-127"/>
                <a:cs typeface="Times New Roman" panose="02020603050405020304" pitchFamily="18" charset="0"/>
              </a:rPr>
              <a:t>lệ</a:t>
            </a:r>
            <a:r>
              <a:rPr lang="en-US" altLang="ko-KR" sz="900" smtClean="0">
                <a:latin typeface="Times New Roman" panose="02020603050405020304" pitchFamily="18" charset="0"/>
                <a:ea typeface="돋움" pitchFamily="50" charset="-127"/>
                <a:cs typeface="Times New Roman" panose="02020603050405020304" pitchFamily="18" charset="0"/>
              </a:rPr>
              <a:t> gia tốc và giảm tốc  </a:t>
            </a:r>
            <a:r>
              <a:rPr lang="en-US" altLang="ko-KR" sz="900" dirty="0" err="1" smtClean="0">
                <a:latin typeface="Times New Roman" panose="02020603050405020304" pitchFamily="18" charset="0"/>
                <a:ea typeface="돋움" pitchFamily="50" charset="-127"/>
                <a:cs typeface="Times New Roman" panose="02020603050405020304" pitchFamily="18" charset="0"/>
              </a:rPr>
              <a:t>lựa</a:t>
            </a:r>
            <a:r>
              <a:rPr lang="en-US" altLang="ko-KR" sz="900" dirty="0" smtClean="0">
                <a:latin typeface="Times New Roman" panose="02020603050405020304" pitchFamily="18" charset="0"/>
                <a:ea typeface="돋움" pitchFamily="50" charset="-127"/>
                <a:cs typeface="Times New Roman" panose="02020603050405020304" pitchFamily="18" charset="0"/>
              </a:rPr>
              <a:t> </a:t>
            </a:r>
            <a:r>
              <a:rPr lang="en-US" altLang="ko-KR" sz="900" dirty="0" err="1" smtClean="0">
                <a:latin typeface="Times New Roman" panose="02020603050405020304" pitchFamily="18" charset="0"/>
                <a:ea typeface="돋움" pitchFamily="50" charset="-127"/>
                <a:cs typeface="Times New Roman" panose="02020603050405020304" pitchFamily="18" charset="0"/>
              </a:rPr>
              <a:t>chọn</a:t>
            </a:r>
            <a:r>
              <a:rPr lang="en-US" altLang="ko-KR" sz="900" dirty="0" smtClean="0">
                <a:latin typeface="Times New Roman" panose="02020603050405020304" pitchFamily="18" charset="0"/>
                <a:ea typeface="돋움" pitchFamily="50" charset="-127"/>
                <a:cs typeface="Times New Roman" panose="02020603050405020304" pitchFamily="18" charset="0"/>
              </a:rPr>
              <a:t> </a:t>
            </a:r>
            <a:r>
              <a:rPr lang="en-US" altLang="ko-KR" sz="900" dirty="0" err="1" smtClean="0">
                <a:latin typeface="Times New Roman" panose="02020603050405020304" pitchFamily="18" charset="0"/>
                <a:ea typeface="돋움" pitchFamily="50" charset="-127"/>
                <a:cs typeface="Times New Roman" panose="02020603050405020304" pitchFamily="18" charset="0"/>
              </a:rPr>
              <a:t>trong</a:t>
            </a:r>
            <a:r>
              <a:rPr lang="en-US" altLang="ko-KR" sz="900" dirty="0" smtClean="0">
                <a:latin typeface="Times New Roman" panose="02020603050405020304" pitchFamily="18" charset="0"/>
                <a:ea typeface="돋움" pitchFamily="50" charset="-127"/>
                <a:cs typeface="Times New Roman" panose="02020603050405020304" pitchFamily="18" charset="0"/>
              </a:rPr>
              <a:t> </a:t>
            </a:r>
            <a:r>
              <a:rPr lang="en-US" altLang="ko-KR" sz="900" dirty="0" err="1" smtClean="0">
                <a:latin typeface="Times New Roman" panose="02020603050405020304" pitchFamily="18" charset="0"/>
                <a:ea typeface="돋움" pitchFamily="50" charset="-127"/>
                <a:cs typeface="Times New Roman" panose="02020603050405020304" pitchFamily="18" charset="0"/>
              </a:rPr>
              <a:t>phạm</a:t>
            </a:r>
            <a:r>
              <a:rPr lang="en-US" altLang="ko-KR" sz="900" dirty="0" smtClean="0">
                <a:latin typeface="Times New Roman" panose="02020603050405020304" pitchFamily="18" charset="0"/>
                <a:ea typeface="돋움" pitchFamily="50" charset="-127"/>
                <a:cs typeface="Times New Roman" panose="02020603050405020304" pitchFamily="18" charset="0"/>
              </a:rPr>
              <a:t> vi </a:t>
            </a:r>
            <a:r>
              <a:rPr lang="en-US" altLang="ko-KR" sz="900" dirty="0" err="1" smtClean="0">
                <a:latin typeface="Times New Roman" panose="02020603050405020304" pitchFamily="18" charset="0"/>
                <a:ea typeface="돋움" pitchFamily="50" charset="-127"/>
                <a:cs typeface="Times New Roman" panose="02020603050405020304" pitchFamily="18" charset="0"/>
              </a:rPr>
              <a:t>rộng</a:t>
            </a:r>
            <a:r>
              <a:rPr lang="ko-KR" altLang="en-US" sz="900" dirty="0" smtClean="0">
                <a:latin typeface="Times New Roman" panose="02020603050405020304" pitchFamily="18" charset="0"/>
                <a:ea typeface="돋움" pitchFamily="50" charset="-127"/>
                <a:cs typeface="Times New Roman" panose="02020603050405020304" pitchFamily="18" charset="0"/>
              </a:rPr>
              <a:t> </a:t>
            </a:r>
            <a:endParaRPr lang="ko-KR" altLang="en-US" sz="900" dirty="0">
              <a:latin typeface="Times New Roman" panose="02020603050405020304" pitchFamily="18" charset="0"/>
              <a:ea typeface="돋움" pitchFamily="50" charset="-127"/>
              <a:cs typeface="Times New Roman" panose="02020603050405020304" pitchFamily="18" charset="0"/>
            </a:endParaRPr>
          </a:p>
          <a:p>
            <a:pPr eaLnBrk="1" hangingPunct="1"/>
            <a:r>
              <a:rPr lang="en-US" altLang="ko-KR" sz="900" dirty="0">
                <a:latin typeface="Times New Roman" panose="02020603050405020304" pitchFamily="18" charset="0"/>
                <a:ea typeface="돋움" pitchFamily="50" charset="-127"/>
                <a:cs typeface="Times New Roman" panose="02020603050405020304" pitchFamily="18" charset="0"/>
              </a:rPr>
              <a:t>④ </a:t>
            </a:r>
            <a:r>
              <a:rPr lang="en-US" altLang="ko-KR" sz="900" dirty="0" err="1" smtClean="0">
                <a:latin typeface="Times New Roman" panose="02020603050405020304" pitchFamily="18" charset="0"/>
                <a:ea typeface="돋움" pitchFamily="50" charset="-127"/>
                <a:cs typeface="Times New Roman" panose="02020603050405020304" pitchFamily="18" charset="0"/>
              </a:rPr>
              <a:t>Bền</a:t>
            </a:r>
            <a:r>
              <a:rPr lang="en-US" altLang="ko-KR" sz="900" dirty="0" smtClean="0">
                <a:latin typeface="Times New Roman" panose="02020603050405020304" pitchFamily="18" charset="0"/>
                <a:ea typeface="돋움" pitchFamily="50" charset="-127"/>
                <a:cs typeface="Times New Roman" panose="02020603050405020304" pitchFamily="18" charset="0"/>
              </a:rPr>
              <a:t>. </a:t>
            </a:r>
            <a:endParaRPr lang="en-US" altLang="ko-KR" sz="900" dirty="0">
              <a:latin typeface="Times New Roman" panose="02020603050405020304" pitchFamily="18" charset="0"/>
              <a:ea typeface="돋움" pitchFamily="50" charset="-127"/>
              <a:cs typeface="Times New Roman" panose="02020603050405020304" pitchFamily="18" charset="0"/>
            </a:endParaRPr>
          </a:p>
        </p:txBody>
      </p:sp>
      <p:sp>
        <p:nvSpPr>
          <p:cNvPr id="3" name="Rectangle 2"/>
          <p:cNvSpPr/>
          <p:nvPr/>
        </p:nvSpPr>
        <p:spPr>
          <a:xfrm>
            <a:off x="3396344" y="4095256"/>
            <a:ext cx="3429000" cy="715581"/>
          </a:xfrm>
          <a:prstGeom prst="rect">
            <a:avLst/>
          </a:prstGeom>
        </p:spPr>
        <p:txBody>
          <a:bodyPr>
            <a:spAutoFit/>
          </a:bodyPr>
          <a:lstStyle/>
          <a:p>
            <a:pPr>
              <a:lnSpc>
                <a:spcPct val="150000"/>
              </a:lnSpc>
              <a:spcBef>
                <a:spcPct val="50000"/>
              </a:spcBef>
            </a:pPr>
            <a:r>
              <a:rPr lang="en-US" altLang="ko-KR" sz="900" dirty="0" smtClean="0">
                <a:latin typeface="Times New Roman" pitchFamily="18" charset="0"/>
                <a:ea typeface="돋움" pitchFamily="50" charset="-127"/>
                <a:cs typeface="Times New Roman" pitchFamily="18" charset="0"/>
              </a:rPr>
              <a:t>15. </a:t>
            </a:r>
            <a:r>
              <a:rPr lang="en-US" altLang="ko-KR" sz="900" dirty="0">
                <a:latin typeface="Times New Roman" pitchFamily="18" charset="0"/>
                <a:ea typeface="돋움" pitchFamily="50" charset="-127"/>
                <a:cs typeface="Times New Roman" pitchFamily="18" charset="0"/>
              </a:rPr>
              <a:t>Gear </a:t>
            </a:r>
            <a:r>
              <a:rPr lang="en-US" altLang="ko-KR" sz="900" dirty="0" err="1">
                <a:latin typeface="Times New Roman" pitchFamily="18" charset="0"/>
                <a:ea typeface="돋움" pitchFamily="50" charset="-127"/>
                <a:cs typeface="Times New Roman" pitchFamily="18" charset="0"/>
              </a:rPr>
              <a:t>có</a:t>
            </a:r>
            <a:r>
              <a:rPr lang="en-US" altLang="ko-KR" sz="900" dirty="0">
                <a:latin typeface="Times New Roman" pitchFamily="18" charset="0"/>
                <a:ea typeface="돋움" pitchFamily="50" charset="-127"/>
                <a:cs typeface="Times New Roman" pitchFamily="18" charset="0"/>
              </a:rPr>
              <a:t> </a:t>
            </a:r>
            <a:r>
              <a:rPr lang="en-US" altLang="ko-KR" sz="900" dirty="0" err="1">
                <a:latin typeface="Times New Roman" pitchFamily="18" charset="0"/>
                <a:ea typeface="돋움" pitchFamily="50" charset="-127"/>
                <a:cs typeface="Times New Roman" pitchFamily="18" charset="0"/>
              </a:rPr>
              <a:t>nhiều</a:t>
            </a:r>
            <a:r>
              <a:rPr lang="en-US" altLang="ko-KR" sz="900" dirty="0">
                <a:latin typeface="Times New Roman" pitchFamily="18" charset="0"/>
                <a:ea typeface="돋움" pitchFamily="50" charset="-127"/>
                <a:cs typeface="Times New Roman" pitchFamily="18" charset="0"/>
              </a:rPr>
              <a:t> </a:t>
            </a:r>
            <a:r>
              <a:rPr lang="en-US" altLang="ko-KR" sz="900" dirty="0" err="1">
                <a:latin typeface="Times New Roman" pitchFamily="18" charset="0"/>
                <a:ea typeface="돋움" pitchFamily="50" charset="-127"/>
                <a:cs typeface="Times New Roman" pitchFamily="18" charset="0"/>
              </a:rPr>
              <a:t>răng</a:t>
            </a:r>
            <a:r>
              <a:rPr lang="en-US" altLang="ko-KR" sz="900" dirty="0">
                <a:latin typeface="Times New Roman" pitchFamily="18" charset="0"/>
                <a:ea typeface="돋움" pitchFamily="50" charset="-127"/>
                <a:cs typeface="Times New Roman" pitchFamily="18" charset="0"/>
              </a:rPr>
              <a:t> </a:t>
            </a:r>
            <a:r>
              <a:rPr lang="en-US" altLang="ko-KR" sz="900" dirty="0" err="1">
                <a:latin typeface="Times New Roman" pitchFamily="18" charset="0"/>
                <a:ea typeface="돋움" pitchFamily="50" charset="-127"/>
                <a:cs typeface="Times New Roman" pitchFamily="18" charset="0"/>
              </a:rPr>
              <a:t>gọi</a:t>
            </a:r>
            <a:r>
              <a:rPr lang="en-US" altLang="ko-KR" sz="900" dirty="0">
                <a:latin typeface="Times New Roman" pitchFamily="18" charset="0"/>
                <a:ea typeface="돋움" pitchFamily="50" charset="-127"/>
                <a:cs typeface="Times New Roman" pitchFamily="18" charset="0"/>
              </a:rPr>
              <a:t> </a:t>
            </a:r>
            <a:r>
              <a:rPr lang="en-US" altLang="ko-KR" sz="900" dirty="0" err="1">
                <a:latin typeface="Times New Roman" pitchFamily="18" charset="0"/>
                <a:ea typeface="돋움" pitchFamily="50" charset="-127"/>
                <a:cs typeface="Times New Roman" pitchFamily="18" charset="0"/>
              </a:rPr>
              <a:t>là</a:t>
            </a:r>
            <a:r>
              <a:rPr lang="en-US" altLang="ko-KR" sz="900" dirty="0">
                <a:latin typeface="Times New Roman" pitchFamily="18" charset="0"/>
                <a:ea typeface="돋움" pitchFamily="50" charset="-127"/>
                <a:cs typeface="Times New Roman" pitchFamily="18" charset="0"/>
              </a:rPr>
              <a:t> Gear, gear </a:t>
            </a:r>
            <a:r>
              <a:rPr lang="en-US" altLang="ko-KR" sz="900" dirty="0" err="1">
                <a:latin typeface="Times New Roman" pitchFamily="18" charset="0"/>
                <a:ea typeface="돋움" pitchFamily="50" charset="-127"/>
                <a:cs typeface="Times New Roman" pitchFamily="18" charset="0"/>
              </a:rPr>
              <a:t>có</a:t>
            </a:r>
            <a:r>
              <a:rPr lang="en-US" altLang="ko-KR" sz="900" dirty="0">
                <a:latin typeface="Times New Roman" pitchFamily="18" charset="0"/>
                <a:ea typeface="돋움" pitchFamily="50" charset="-127"/>
                <a:cs typeface="Times New Roman" pitchFamily="18" charset="0"/>
              </a:rPr>
              <a:t> </a:t>
            </a:r>
            <a:r>
              <a:rPr lang="en-US" altLang="ko-KR" sz="900" dirty="0" err="1">
                <a:latin typeface="Times New Roman" pitchFamily="18" charset="0"/>
                <a:ea typeface="돋움" pitchFamily="50" charset="-127"/>
                <a:cs typeface="Times New Roman" pitchFamily="18" charset="0"/>
              </a:rPr>
              <a:t>số</a:t>
            </a:r>
            <a:r>
              <a:rPr lang="en-US" altLang="ko-KR" sz="900" dirty="0">
                <a:latin typeface="Times New Roman" pitchFamily="18" charset="0"/>
                <a:ea typeface="돋움" pitchFamily="50" charset="-127"/>
                <a:cs typeface="Times New Roman" pitchFamily="18" charset="0"/>
              </a:rPr>
              <a:t> </a:t>
            </a:r>
            <a:r>
              <a:rPr lang="en-US" altLang="ko-KR" sz="900" dirty="0" err="1">
                <a:latin typeface="Times New Roman" pitchFamily="18" charset="0"/>
                <a:ea typeface="돋움" pitchFamily="50" charset="-127"/>
                <a:cs typeface="Times New Roman" pitchFamily="18" charset="0"/>
              </a:rPr>
              <a:t>răng</a:t>
            </a:r>
            <a:r>
              <a:rPr lang="en-US" altLang="ko-KR" sz="900" dirty="0">
                <a:latin typeface="Times New Roman" pitchFamily="18" charset="0"/>
                <a:ea typeface="돋움" pitchFamily="50" charset="-127"/>
                <a:cs typeface="Times New Roman" pitchFamily="18" charset="0"/>
              </a:rPr>
              <a:t> </a:t>
            </a:r>
            <a:r>
              <a:rPr lang="en-US" altLang="ko-KR" sz="900" dirty="0" err="1">
                <a:latin typeface="Times New Roman" pitchFamily="18" charset="0"/>
                <a:ea typeface="돋움" pitchFamily="50" charset="-127"/>
                <a:cs typeface="Times New Roman" pitchFamily="18" charset="0"/>
              </a:rPr>
              <a:t>ít</a:t>
            </a:r>
            <a:r>
              <a:rPr lang="en-US" altLang="ko-KR" sz="900" dirty="0">
                <a:latin typeface="Times New Roman" pitchFamily="18" charset="0"/>
                <a:ea typeface="돋움" pitchFamily="50" charset="-127"/>
                <a:cs typeface="Times New Roman" pitchFamily="18" charset="0"/>
              </a:rPr>
              <a:t> </a:t>
            </a:r>
            <a:r>
              <a:rPr lang="en-US" altLang="ko-KR" sz="900" dirty="0" err="1">
                <a:latin typeface="Times New Roman" pitchFamily="18" charset="0"/>
                <a:ea typeface="돋움" pitchFamily="50" charset="-127"/>
                <a:cs typeface="Times New Roman" pitchFamily="18" charset="0"/>
              </a:rPr>
              <a:t>gọi</a:t>
            </a:r>
            <a:r>
              <a:rPr lang="en-US" altLang="ko-KR" sz="900" dirty="0">
                <a:latin typeface="Times New Roman" pitchFamily="18" charset="0"/>
                <a:ea typeface="돋움" pitchFamily="50" charset="-127"/>
                <a:cs typeface="Times New Roman" pitchFamily="18" charset="0"/>
              </a:rPr>
              <a:t> </a:t>
            </a:r>
            <a:r>
              <a:rPr lang="en-US" altLang="ko-KR" sz="900" dirty="0" err="1">
                <a:latin typeface="Times New Roman" pitchFamily="18" charset="0"/>
                <a:ea typeface="돋움" pitchFamily="50" charset="-127"/>
                <a:cs typeface="Times New Roman" pitchFamily="18" charset="0"/>
              </a:rPr>
              <a:t>là</a:t>
            </a:r>
            <a:r>
              <a:rPr lang="en-US" altLang="ko-KR" sz="900" dirty="0">
                <a:latin typeface="Times New Roman" pitchFamily="18" charset="0"/>
                <a:ea typeface="돋움" pitchFamily="50" charset="-127"/>
                <a:cs typeface="Times New Roman" pitchFamily="18" charset="0"/>
              </a:rPr>
              <a:t> </a:t>
            </a:r>
            <a:r>
              <a:rPr lang="en-US" altLang="ko-KR" sz="900" dirty="0" err="1">
                <a:latin typeface="Times New Roman" pitchFamily="18" charset="0"/>
                <a:ea typeface="돋움" pitchFamily="50" charset="-127"/>
                <a:cs typeface="Times New Roman" pitchFamily="18" charset="0"/>
              </a:rPr>
              <a:t>gì</a:t>
            </a:r>
            <a:r>
              <a:rPr lang="en-US" altLang="ko-KR" sz="900" dirty="0" smtClean="0">
                <a:latin typeface="Times New Roman" pitchFamily="18" charset="0"/>
                <a:ea typeface="돋움" pitchFamily="50" charset="-127"/>
                <a:cs typeface="Times New Roman" pitchFamily="18" charset="0"/>
              </a:rPr>
              <a:t>?</a:t>
            </a:r>
          </a:p>
          <a:p>
            <a:pPr>
              <a:spcBef>
                <a:spcPct val="50000"/>
              </a:spcBef>
            </a:pPr>
            <a:r>
              <a:rPr lang="en-US" altLang="ko-KR" sz="900" dirty="0" smtClean="0">
                <a:latin typeface="Times New Roman" pitchFamily="18" charset="0"/>
                <a:ea typeface="돋움" pitchFamily="50" charset="-127"/>
                <a:cs typeface="Times New Roman" pitchFamily="18" charset="0"/>
              </a:rPr>
              <a:t>①</a:t>
            </a:r>
            <a:r>
              <a:rPr lang="ko-KR" altLang="en-US" sz="900" dirty="0" smtClean="0">
                <a:latin typeface="Times New Roman" pitchFamily="18" charset="0"/>
                <a:ea typeface="돋움" pitchFamily="50" charset="-127"/>
                <a:cs typeface="Times New Roman" pitchFamily="18" charset="0"/>
              </a:rPr>
              <a:t> </a:t>
            </a:r>
            <a:r>
              <a:rPr lang="en-US" altLang="ko-KR" sz="900" dirty="0" smtClean="0">
                <a:latin typeface="Times New Roman" pitchFamily="18" charset="0"/>
                <a:ea typeface="돋움" pitchFamily="50" charset="-127"/>
                <a:cs typeface="Times New Roman" pitchFamily="18" charset="0"/>
              </a:rPr>
              <a:t>Pinion </a:t>
            </a:r>
            <a:r>
              <a:rPr lang="ko-KR" altLang="en-US" sz="900" dirty="0" smtClean="0">
                <a:latin typeface="Times New Roman" pitchFamily="18" charset="0"/>
                <a:ea typeface="돋움" pitchFamily="50" charset="-127"/>
                <a:cs typeface="Times New Roman" pitchFamily="18" charset="0"/>
              </a:rPr>
              <a:t>                               ② </a:t>
            </a:r>
            <a:r>
              <a:rPr lang="en-US" altLang="ko-KR" sz="900" dirty="0" smtClean="0">
                <a:latin typeface="Times New Roman" pitchFamily="18" charset="0"/>
                <a:ea typeface="돋움" pitchFamily="50" charset="-127"/>
                <a:cs typeface="Times New Roman" pitchFamily="18" charset="0"/>
              </a:rPr>
              <a:t>Gear </a:t>
            </a:r>
            <a:r>
              <a:rPr lang="en-US" altLang="ko-KR" sz="900" dirty="0" err="1" smtClean="0">
                <a:latin typeface="Times New Roman" pitchFamily="18" charset="0"/>
                <a:ea typeface="돋움" pitchFamily="50" charset="-127"/>
                <a:cs typeface="Times New Roman" pitchFamily="18" charset="0"/>
              </a:rPr>
              <a:t>dẫn</a:t>
            </a:r>
            <a:r>
              <a:rPr lang="en-US" altLang="ko-KR" sz="900" dirty="0" smtClean="0">
                <a:latin typeface="Times New Roman" pitchFamily="18" charset="0"/>
                <a:ea typeface="돋움" pitchFamily="50" charset="-127"/>
                <a:cs typeface="Times New Roman" pitchFamily="18" charset="0"/>
              </a:rPr>
              <a:t> </a:t>
            </a:r>
            <a:r>
              <a:rPr lang="en-US" altLang="ko-KR" sz="900" dirty="0" err="1" smtClean="0">
                <a:latin typeface="Times New Roman" pitchFamily="18" charset="0"/>
                <a:ea typeface="돋움" pitchFamily="50" charset="-127"/>
                <a:cs typeface="Times New Roman" pitchFamily="18" charset="0"/>
              </a:rPr>
              <a:t>động</a:t>
            </a:r>
            <a:endParaRPr lang="ko-KR" altLang="en-US" sz="900" dirty="0" smtClean="0">
              <a:latin typeface="Times New Roman" pitchFamily="18" charset="0"/>
              <a:ea typeface="돋움" pitchFamily="50" charset="-127"/>
              <a:cs typeface="Times New Roman" pitchFamily="18" charset="0"/>
            </a:endParaRPr>
          </a:p>
          <a:p>
            <a:pPr>
              <a:spcBef>
                <a:spcPct val="50000"/>
              </a:spcBef>
            </a:pPr>
            <a:r>
              <a:rPr lang="ko-KR" altLang="en-US" sz="900" dirty="0" smtClean="0">
                <a:latin typeface="Times New Roman" pitchFamily="18" charset="0"/>
                <a:ea typeface="돋움" pitchFamily="50" charset="-127"/>
                <a:cs typeface="Times New Roman" pitchFamily="18" charset="0"/>
              </a:rPr>
              <a:t>③ </a:t>
            </a:r>
            <a:r>
              <a:rPr lang="en-US" altLang="ko-KR" sz="900" dirty="0">
                <a:latin typeface="Times New Roman" pitchFamily="18" charset="0"/>
                <a:ea typeface="돋움" pitchFamily="50" charset="-127"/>
                <a:cs typeface="Times New Roman" pitchFamily="18" charset="0"/>
              </a:rPr>
              <a:t>Rack Gear</a:t>
            </a:r>
            <a:r>
              <a:rPr lang="ko-KR" altLang="en-US" sz="900" dirty="0">
                <a:latin typeface="Times New Roman" pitchFamily="18" charset="0"/>
                <a:ea typeface="돋움" pitchFamily="50" charset="-127"/>
                <a:cs typeface="Times New Roman" pitchFamily="18" charset="0"/>
              </a:rPr>
              <a:t>                          ④ </a:t>
            </a:r>
            <a:r>
              <a:rPr lang="en-US" altLang="ko-KR" sz="900" dirty="0">
                <a:latin typeface="Times New Roman" pitchFamily="18" charset="0"/>
                <a:ea typeface="돋움" pitchFamily="50" charset="-127"/>
                <a:cs typeface="Times New Roman" pitchFamily="18" charset="0"/>
              </a:rPr>
              <a:t>Gear Motor</a:t>
            </a:r>
            <a:endParaRPr lang="ko-KR" altLang="en-US" sz="900" dirty="0">
              <a:latin typeface="Times New Roman" pitchFamily="18" charset="0"/>
              <a:ea typeface="돋움" pitchFamily="50" charset="-127"/>
              <a:cs typeface="Times New Roman" pitchFamily="18" charset="0"/>
            </a:endParaRPr>
          </a:p>
        </p:txBody>
      </p:sp>
      <p:pic>
        <p:nvPicPr>
          <p:cNvPr id="27" name="Picture 11"/>
          <p:cNvPicPr>
            <a:picLocks noChangeAspect="1" noChangeArrowheads="1"/>
          </p:cNvPicPr>
          <p:nvPr/>
        </p:nvPicPr>
        <p:blipFill>
          <a:blip r:embed="rId4">
            <a:extLst>
              <a:ext uri="{28A0092B-C50C-407E-A947-70E740481C1C}">
                <a14:useLocalDpi xmlns:a14="http://schemas.microsoft.com/office/drawing/2010/main" val="0"/>
              </a:ext>
            </a:extLst>
          </a:blip>
          <a:srcRect l="8855" t="65952" r="71207" b="12392"/>
          <a:stretch>
            <a:fillRect/>
          </a:stretch>
        </p:blipFill>
        <p:spPr bwMode="auto">
          <a:xfrm>
            <a:off x="1646272" y="7802565"/>
            <a:ext cx="1469795" cy="13989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Rectangle 30"/>
          <p:cNvSpPr>
            <a:spLocks noChangeArrowheads="1"/>
          </p:cNvSpPr>
          <p:nvPr/>
        </p:nvSpPr>
        <p:spPr bwMode="auto">
          <a:xfrm>
            <a:off x="304800" y="7677162"/>
            <a:ext cx="3429000" cy="1061829"/>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9pPr>
          </a:lstStyle>
          <a:p>
            <a:pPr eaLnBrk="1" hangingPunct="1"/>
            <a:r>
              <a:rPr lang="en-US" altLang="ko-KR" sz="900" smtClean="0">
                <a:latin typeface="Times New Roman" panose="02020603050405020304" pitchFamily="18" charset="0"/>
                <a:ea typeface="돋움" pitchFamily="50" charset="-127"/>
                <a:cs typeface="Times New Roman" panose="02020603050405020304" pitchFamily="18" charset="0"/>
              </a:rPr>
              <a:t>10. </a:t>
            </a:r>
            <a:r>
              <a:rPr lang="en-US" altLang="ko-KR" sz="900" dirty="0" err="1" smtClean="0">
                <a:latin typeface="Times New Roman" panose="02020603050405020304" pitchFamily="18" charset="0"/>
                <a:ea typeface="돋움" pitchFamily="50" charset="-127"/>
                <a:cs typeface="Times New Roman" panose="02020603050405020304" pitchFamily="18" charset="0"/>
              </a:rPr>
              <a:t>Giá</a:t>
            </a:r>
            <a:r>
              <a:rPr lang="en-US" altLang="ko-KR" sz="900" dirty="0" smtClean="0">
                <a:latin typeface="Times New Roman" panose="02020603050405020304" pitchFamily="18" charset="0"/>
                <a:ea typeface="돋움" pitchFamily="50" charset="-127"/>
                <a:cs typeface="Times New Roman" panose="02020603050405020304" pitchFamily="18" charset="0"/>
              </a:rPr>
              <a:t> </a:t>
            </a:r>
            <a:r>
              <a:rPr lang="en-US" altLang="ko-KR" sz="900" dirty="0" err="1" smtClean="0">
                <a:latin typeface="Times New Roman" panose="02020603050405020304" pitchFamily="18" charset="0"/>
                <a:ea typeface="돋움" pitchFamily="50" charset="-127"/>
                <a:cs typeface="Times New Roman" panose="02020603050405020304" pitchFamily="18" charset="0"/>
              </a:rPr>
              <a:t>trị</a:t>
            </a:r>
            <a:r>
              <a:rPr lang="en-US" altLang="ko-KR" sz="900" dirty="0" smtClean="0">
                <a:latin typeface="Times New Roman" panose="02020603050405020304" pitchFamily="18" charset="0"/>
                <a:ea typeface="돋움" pitchFamily="50" charset="-127"/>
                <a:cs typeface="Times New Roman" panose="02020603050405020304" pitchFamily="18" charset="0"/>
              </a:rPr>
              <a:t> </a:t>
            </a:r>
            <a:r>
              <a:rPr lang="en-US" altLang="ko-KR" sz="900" dirty="0" err="1" smtClean="0">
                <a:latin typeface="Times New Roman" panose="02020603050405020304" pitchFamily="18" charset="0"/>
                <a:ea typeface="돋움" pitchFamily="50" charset="-127"/>
                <a:cs typeface="Times New Roman" panose="02020603050405020304" pitchFamily="18" charset="0"/>
              </a:rPr>
              <a:t>đo</a:t>
            </a:r>
            <a:r>
              <a:rPr lang="en-US" altLang="ko-KR" sz="900" dirty="0" smtClean="0">
                <a:latin typeface="Times New Roman" panose="02020603050405020304" pitchFamily="18" charset="0"/>
                <a:ea typeface="돋움" pitchFamily="50" charset="-127"/>
                <a:cs typeface="Times New Roman" panose="02020603050405020304" pitchFamily="18" charset="0"/>
              </a:rPr>
              <a:t> </a:t>
            </a:r>
            <a:r>
              <a:rPr lang="en-US" altLang="ko-KR" sz="900" dirty="0" err="1" smtClean="0">
                <a:latin typeface="Times New Roman" panose="02020603050405020304" pitchFamily="18" charset="0"/>
                <a:ea typeface="돋움" pitchFamily="50" charset="-127"/>
                <a:cs typeface="Times New Roman" panose="02020603050405020304" pitchFamily="18" charset="0"/>
              </a:rPr>
              <a:t>của</a:t>
            </a:r>
            <a:r>
              <a:rPr lang="en-US" altLang="ko-KR" sz="900" dirty="0" smtClean="0">
                <a:latin typeface="Times New Roman" panose="02020603050405020304" pitchFamily="18" charset="0"/>
                <a:ea typeface="돋움" pitchFamily="50" charset="-127"/>
                <a:cs typeface="Times New Roman" panose="02020603050405020304" pitchFamily="18" charset="0"/>
              </a:rPr>
              <a:t> </a:t>
            </a:r>
            <a:r>
              <a:rPr lang="en-US" altLang="ko-KR" sz="900" dirty="0" err="1" smtClean="0">
                <a:latin typeface="Times New Roman" panose="02020603050405020304" pitchFamily="18" charset="0"/>
                <a:ea typeface="돋움" pitchFamily="50" charset="-127"/>
                <a:cs typeface="Times New Roman" panose="02020603050405020304" pitchFamily="18" charset="0"/>
              </a:rPr>
              <a:t>thước</a:t>
            </a:r>
            <a:r>
              <a:rPr lang="en-US" altLang="ko-KR" sz="900" dirty="0" smtClean="0">
                <a:latin typeface="Times New Roman" panose="02020603050405020304" pitchFamily="18" charset="0"/>
                <a:ea typeface="돋움" pitchFamily="50" charset="-127"/>
                <a:cs typeface="Times New Roman" panose="02020603050405020304" pitchFamily="18" charset="0"/>
              </a:rPr>
              <a:t> </a:t>
            </a:r>
            <a:r>
              <a:rPr lang="en-US" altLang="ko-KR" sz="900" dirty="0" err="1" smtClean="0">
                <a:latin typeface="Times New Roman" panose="02020603050405020304" pitchFamily="18" charset="0"/>
                <a:ea typeface="돋움" pitchFamily="50" charset="-127"/>
                <a:cs typeface="Times New Roman" panose="02020603050405020304" pitchFamily="18" charset="0"/>
              </a:rPr>
              <a:t>kẹp</a:t>
            </a:r>
            <a:r>
              <a:rPr lang="en-US" altLang="ko-KR" sz="900" dirty="0" smtClean="0">
                <a:latin typeface="Times New Roman" panose="02020603050405020304" pitchFamily="18" charset="0"/>
                <a:ea typeface="돋움" pitchFamily="50" charset="-127"/>
                <a:cs typeface="Times New Roman" panose="02020603050405020304" pitchFamily="18" charset="0"/>
              </a:rPr>
              <a:t> </a:t>
            </a:r>
            <a:r>
              <a:rPr lang="en-US" altLang="ko-KR" sz="900" dirty="0" err="1" smtClean="0">
                <a:latin typeface="Times New Roman" panose="02020603050405020304" pitchFamily="18" charset="0"/>
                <a:ea typeface="돋움" pitchFamily="50" charset="-127"/>
                <a:cs typeface="Times New Roman" panose="02020603050405020304" pitchFamily="18" charset="0"/>
              </a:rPr>
              <a:t>đo</a:t>
            </a:r>
            <a:r>
              <a:rPr lang="en-US" altLang="ko-KR" sz="900" dirty="0" smtClean="0">
                <a:latin typeface="Times New Roman" panose="02020603050405020304" pitchFamily="18" charset="0"/>
                <a:ea typeface="돋움" pitchFamily="50" charset="-127"/>
                <a:cs typeface="Times New Roman" panose="02020603050405020304" pitchFamily="18" charset="0"/>
              </a:rPr>
              <a:t> </a:t>
            </a:r>
            <a:r>
              <a:rPr lang="en-US" altLang="ko-KR" sz="900" dirty="0" err="1" smtClean="0">
                <a:latin typeface="Times New Roman" panose="02020603050405020304" pitchFamily="18" charset="0"/>
                <a:ea typeface="돋움" pitchFamily="50" charset="-127"/>
                <a:cs typeface="Times New Roman" panose="02020603050405020304" pitchFamily="18" charset="0"/>
              </a:rPr>
              <a:t>độ</a:t>
            </a:r>
            <a:r>
              <a:rPr lang="en-US" altLang="ko-KR" sz="900" dirty="0" smtClean="0">
                <a:latin typeface="Times New Roman" panose="02020603050405020304" pitchFamily="18" charset="0"/>
                <a:ea typeface="돋움" pitchFamily="50" charset="-127"/>
                <a:cs typeface="Times New Roman" panose="02020603050405020304" pitchFamily="18" charset="0"/>
              </a:rPr>
              <a:t> </a:t>
            </a:r>
            <a:r>
              <a:rPr lang="en-US" altLang="ko-KR" sz="900" dirty="0" err="1" smtClean="0">
                <a:latin typeface="Times New Roman" panose="02020603050405020304" pitchFamily="18" charset="0"/>
                <a:ea typeface="돋움" pitchFamily="50" charset="-127"/>
                <a:cs typeface="Times New Roman" panose="02020603050405020304" pitchFamily="18" charset="0"/>
              </a:rPr>
              <a:t>cao</a:t>
            </a:r>
            <a:r>
              <a:rPr lang="en-US" altLang="ko-KR" sz="900" dirty="0" smtClean="0">
                <a:latin typeface="Times New Roman" panose="02020603050405020304" pitchFamily="18" charset="0"/>
                <a:ea typeface="돋움" pitchFamily="50" charset="-127"/>
                <a:cs typeface="Times New Roman" panose="02020603050405020304" pitchFamily="18" charset="0"/>
              </a:rPr>
              <a:t> ( height Gauge) </a:t>
            </a:r>
            <a:r>
              <a:rPr lang="en-US" altLang="ko-KR" sz="900" dirty="0" err="1" smtClean="0">
                <a:latin typeface="Times New Roman" panose="02020603050405020304" pitchFamily="18" charset="0"/>
                <a:ea typeface="돋움" pitchFamily="50" charset="-127"/>
                <a:cs typeface="Times New Roman" panose="02020603050405020304" pitchFamily="18" charset="0"/>
              </a:rPr>
              <a:t>là</a:t>
            </a:r>
            <a:r>
              <a:rPr lang="en-US" altLang="ko-KR" sz="900" dirty="0" smtClean="0">
                <a:latin typeface="Times New Roman" panose="02020603050405020304" pitchFamily="18" charset="0"/>
                <a:ea typeface="돋움" pitchFamily="50" charset="-127"/>
                <a:cs typeface="Times New Roman" panose="02020603050405020304" pitchFamily="18" charset="0"/>
              </a:rPr>
              <a:t> </a:t>
            </a:r>
            <a:endParaRPr lang="en-US" altLang="ko-KR" sz="900" dirty="0">
              <a:latin typeface="Times New Roman" panose="02020603050405020304" pitchFamily="18" charset="0"/>
              <a:ea typeface="돋움" pitchFamily="50" charset="-127"/>
              <a:cs typeface="Times New Roman" panose="02020603050405020304" pitchFamily="18" charset="0"/>
            </a:endParaRPr>
          </a:p>
          <a:p>
            <a:pPr eaLnBrk="1" hangingPunct="1"/>
            <a:endParaRPr lang="en-US" altLang="ko-KR" sz="900" dirty="0">
              <a:latin typeface="Times New Roman" panose="02020603050405020304" pitchFamily="18" charset="0"/>
              <a:ea typeface="돋움" pitchFamily="50" charset="-127"/>
              <a:cs typeface="Times New Roman" panose="02020603050405020304" pitchFamily="18" charset="0"/>
            </a:endParaRPr>
          </a:p>
          <a:p>
            <a:pPr eaLnBrk="1" hangingPunct="1"/>
            <a:endParaRPr lang="en-US" altLang="ko-KR" sz="900" dirty="0">
              <a:latin typeface="Times New Roman" panose="02020603050405020304" pitchFamily="18" charset="0"/>
              <a:ea typeface="돋움" pitchFamily="50" charset="-127"/>
              <a:cs typeface="Times New Roman" panose="02020603050405020304" pitchFamily="18" charset="0"/>
            </a:endParaRPr>
          </a:p>
          <a:p>
            <a:pPr eaLnBrk="1" hangingPunct="1"/>
            <a:r>
              <a:rPr lang="en-US" altLang="ko-KR" sz="900" dirty="0">
                <a:latin typeface="Times New Roman" panose="02020603050405020304" pitchFamily="18" charset="0"/>
                <a:ea typeface="돋움" pitchFamily="50" charset="-127"/>
                <a:cs typeface="Times New Roman" panose="02020603050405020304" pitchFamily="18" charset="0"/>
              </a:rPr>
              <a:t>①  70.48  ㎜</a:t>
            </a:r>
          </a:p>
          <a:p>
            <a:pPr eaLnBrk="1" hangingPunct="1"/>
            <a:r>
              <a:rPr lang="en-US" altLang="ko-KR" sz="900" smtClean="0">
                <a:latin typeface="Times New Roman" panose="02020603050405020304" pitchFamily="18" charset="0"/>
                <a:ea typeface="돋움" pitchFamily="50" charset="-127"/>
                <a:cs typeface="Times New Roman" panose="02020603050405020304" pitchFamily="18" charset="0"/>
              </a:rPr>
              <a:t>②  46.44 </a:t>
            </a:r>
            <a:r>
              <a:rPr lang="en-US" altLang="ko-KR" sz="900" dirty="0">
                <a:latin typeface="Times New Roman" panose="02020603050405020304" pitchFamily="18" charset="0"/>
                <a:ea typeface="돋움" pitchFamily="50" charset="-127"/>
                <a:cs typeface="Times New Roman" panose="02020603050405020304" pitchFamily="18" charset="0"/>
              </a:rPr>
              <a:t>㎜</a:t>
            </a:r>
          </a:p>
          <a:p>
            <a:pPr eaLnBrk="1" hangingPunct="1"/>
            <a:r>
              <a:rPr lang="en-US" altLang="ko-KR" sz="900" smtClean="0">
                <a:latin typeface="Times New Roman" panose="02020603050405020304" pitchFamily="18" charset="0"/>
                <a:ea typeface="돋움" pitchFamily="50" charset="-127"/>
                <a:cs typeface="Times New Roman" panose="02020603050405020304" pitchFamily="18" charset="0"/>
              </a:rPr>
              <a:t>③  </a:t>
            </a:r>
            <a:r>
              <a:rPr lang="en-US" altLang="ko-KR" sz="900" dirty="0">
                <a:latin typeface="Times New Roman" panose="02020603050405020304" pitchFamily="18" charset="0"/>
                <a:ea typeface="돋움" pitchFamily="50" charset="-127"/>
                <a:cs typeface="Times New Roman" panose="02020603050405020304" pitchFamily="18" charset="0"/>
              </a:rPr>
              <a:t>70.44 ㎜</a:t>
            </a:r>
          </a:p>
          <a:p>
            <a:pPr eaLnBrk="1" hangingPunct="1"/>
            <a:r>
              <a:rPr lang="en-US" altLang="ko-KR" sz="900" smtClean="0">
                <a:latin typeface="Times New Roman" panose="02020603050405020304" pitchFamily="18" charset="0"/>
                <a:ea typeface="돋움" pitchFamily="50" charset="-127"/>
                <a:cs typeface="Times New Roman" panose="02020603050405020304" pitchFamily="18" charset="0"/>
              </a:rPr>
              <a:t>④  46.48 </a:t>
            </a:r>
            <a:r>
              <a:rPr lang="en-US" altLang="ko-KR" sz="900" dirty="0">
                <a:latin typeface="Times New Roman" panose="02020603050405020304" pitchFamily="18" charset="0"/>
                <a:ea typeface="돋움" pitchFamily="50" charset="-127"/>
                <a:cs typeface="Times New Roman" panose="02020603050405020304" pitchFamily="18" charset="0"/>
              </a:rPr>
              <a:t>㎜</a:t>
            </a:r>
          </a:p>
        </p:txBody>
      </p:sp>
      <p:sp>
        <p:nvSpPr>
          <p:cNvPr id="32" name="Rectangle 86"/>
          <p:cNvSpPr>
            <a:spLocks noChangeArrowheads="1"/>
          </p:cNvSpPr>
          <p:nvPr/>
        </p:nvSpPr>
        <p:spPr bwMode="auto">
          <a:xfrm>
            <a:off x="312738" y="9140006"/>
            <a:ext cx="3124200" cy="507831"/>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9pPr>
          </a:lstStyle>
          <a:p>
            <a:pPr eaLnBrk="1" hangingPunct="1"/>
            <a:r>
              <a:rPr lang="en-US" altLang="ko-KR" sz="900" dirty="0">
                <a:latin typeface="Times New Roman" pitchFamily="18" charset="0"/>
                <a:ea typeface="돋움" pitchFamily="50" charset="-127"/>
                <a:cs typeface="Times New Roman" pitchFamily="18" charset="0"/>
              </a:rPr>
              <a:t>11</a:t>
            </a:r>
            <a:r>
              <a:rPr lang="en-US" altLang="ko-KR" sz="900" dirty="0" smtClean="0">
                <a:latin typeface="Times New Roman" pitchFamily="18" charset="0"/>
                <a:ea typeface="돋움" pitchFamily="50" charset="-127"/>
                <a:cs typeface="Times New Roman" pitchFamily="18" charset="0"/>
              </a:rPr>
              <a:t>. </a:t>
            </a:r>
            <a:r>
              <a:rPr lang="en-US" altLang="ko-KR" sz="900" dirty="0" err="1" smtClean="0">
                <a:latin typeface="Times New Roman" pitchFamily="18" charset="0"/>
                <a:ea typeface="돋움" pitchFamily="50" charset="-127"/>
                <a:cs typeface="Times New Roman" pitchFamily="18" charset="0"/>
              </a:rPr>
              <a:t>Chọn</a:t>
            </a:r>
            <a:r>
              <a:rPr lang="en-US" altLang="ko-KR" sz="900" dirty="0" smtClean="0">
                <a:latin typeface="Times New Roman" pitchFamily="18" charset="0"/>
                <a:ea typeface="돋움" pitchFamily="50" charset="-127"/>
                <a:cs typeface="Times New Roman" pitchFamily="18" charset="0"/>
              </a:rPr>
              <a:t> </a:t>
            </a:r>
            <a:r>
              <a:rPr lang="en-US" altLang="ko-KR" sz="900" dirty="0" err="1" smtClean="0">
                <a:latin typeface="Times New Roman" pitchFamily="18" charset="0"/>
                <a:ea typeface="돋움" pitchFamily="50" charset="-127"/>
                <a:cs typeface="Times New Roman" pitchFamily="18" charset="0"/>
              </a:rPr>
              <a:t>đáp</a:t>
            </a:r>
            <a:r>
              <a:rPr lang="en-US" altLang="ko-KR" sz="900" dirty="0" smtClean="0">
                <a:latin typeface="Times New Roman" pitchFamily="18" charset="0"/>
                <a:ea typeface="돋움" pitchFamily="50" charset="-127"/>
                <a:cs typeface="Times New Roman" pitchFamily="18" charset="0"/>
              </a:rPr>
              <a:t> </a:t>
            </a:r>
            <a:r>
              <a:rPr lang="en-US" altLang="ko-KR" sz="900" err="1" smtClean="0">
                <a:latin typeface="Times New Roman" pitchFamily="18" charset="0"/>
                <a:ea typeface="돋움" pitchFamily="50" charset="-127"/>
                <a:cs typeface="Times New Roman" pitchFamily="18" charset="0"/>
              </a:rPr>
              <a:t>án</a:t>
            </a:r>
            <a:r>
              <a:rPr lang="en-US" altLang="ko-KR" sz="900" smtClean="0">
                <a:latin typeface="Times New Roman" pitchFamily="18" charset="0"/>
                <a:ea typeface="돋움" pitchFamily="50" charset="-127"/>
                <a:cs typeface="Times New Roman" pitchFamily="18" charset="0"/>
              </a:rPr>
              <a:t> không phải là </a:t>
            </a:r>
            <a:r>
              <a:rPr lang="en-US" altLang="ko-KR" sz="900" dirty="0" smtClean="0">
                <a:latin typeface="Times New Roman" pitchFamily="18" charset="0"/>
                <a:ea typeface="돋움" pitchFamily="50" charset="-127"/>
                <a:cs typeface="Times New Roman" pitchFamily="18" charset="0"/>
              </a:rPr>
              <a:t>5 </a:t>
            </a:r>
            <a:r>
              <a:rPr lang="en-US" altLang="ko-KR" sz="900" dirty="0" err="1" smtClean="0">
                <a:latin typeface="Times New Roman" pitchFamily="18" charset="0"/>
                <a:ea typeface="돋움" pitchFamily="50" charset="-127"/>
                <a:cs typeface="Times New Roman" pitchFamily="18" charset="0"/>
              </a:rPr>
              <a:t>yếu</a:t>
            </a:r>
            <a:r>
              <a:rPr lang="en-US" altLang="ko-KR" sz="900" dirty="0" smtClean="0">
                <a:latin typeface="Times New Roman" pitchFamily="18" charset="0"/>
                <a:ea typeface="돋움" pitchFamily="50" charset="-127"/>
                <a:cs typeface="Times New Roman" pitchFamily="18" charset="0"/>
              </a:rPr>
              <a:t> </a:t>
            </a:r>
            <a:r>
              <a:rPr lang="en-US" altLang="ko-KR" sz="900" dirty="0" err="1" smtClean="0">
                <a:latin typeface="Times New Roman" pitchFamily="18" charset="0"/>
                <a:ea typeface="돋움" pitchFamily="50" charset="-127"/>
                <a:cs typeface="Times New Roman" pitchFamily="18" charset="0"/>
              </a:rPr>
              <a:t>tố</a:t>
            </a:r>
            <a:r>
              <a:rPr lang="en-US" altLang="ko-KR" sz="900" dirty="0" smtClean="0">
                <a:latin typeface="Times New Roman" pitchFamily="18" charset="0"/>
                <a:ea typeface="돋움" pitchFamily="50" charset="-127"/>
                <a:cs typeface="Times New Roman" pitchFamily="18" charset="0"/>
              </a:rPr>
              <a:t> </a:t>
            </a:r>
            <a:r>
              <a:rPr lang="en-US" altLang="ko-KR" sz="900" dirty="0" err="1" smtClean="0">
                <a:latin typeface="Times New Roman" pitchFamily="18" charset="0"/>
                <a:ea typeface="돋움" pitchFamily="50" charset="-127"/>
                <a:cs typeface="Times New Roman" pitchFamily="18" charset="0"/>
              </a:rPr>
              <a:t>cơ</a:t>
            </a:r>
            <a:r>
              <a:rPr lang="en-US" altLang="ko-KR" sz="900" dirty="0" smtClean="0">
                <a:latin typeface="Times New Roman" pitchFamily="18" charset="0"/>
                <a:ea typeface="돋움" pitchFamily="50" charset="-127"/>
                <a:cs typeface="Times New Roman" pitchFamily="18" charset="0"/>
              </a:rPr>
              <a:t> </a:t>
            </a:r>
            <a:r>
              <a:rPr lang="en-US" altLang="ko-KR" sz="900" dirty="0" err="1" smtClean="0">
                <a:latin typeface="Times New Roman" pitchFamily="18" charset="0"/>
                <a:ea typeface="돋움" pitchFamily="50" charset="-127"/>
                <a:cs typeface="Times New Roman" pitchFamily="18" charset="0"/>
              </a:rPr>
              <a:t>bản</a:t>
            </a:r>
            <a:r>
              <a:rPr lang="en-US" altLang="ko-KR" sz="900" dirty="0" smtClean="0">
                <a:latin typeface="Times New Roman" pitchFamily="18" charset="0"/>
                <a:ea typeface="돋움" pitchFamily="50" charset="-127"/>
                <a:cs typeface="Times New Roman" pitchFamily="18" charset="0"/>
              </a:rPr>
              <a:t> </a:t>
            </a:r>
            <a:r>
              <a:rPr lang="en-US" altLang="ko-KR" sz="900" dirty="0" err="1" smtClean="0">
                <a:latin typeface="Times New Roman" pitchFamily="18" charset="0"/>
                <a:ea typeface="돋움" pitchFamily="50" charset="-127"/>
                <a:cs typeface="Times New Roman" pitchFamily="18" charset="0"/>
              </a:rPr>
              <a:t>quản</a:t>
            </a:r>
            <a:r>
              <a:rPr lang="en-US" altLang="ko-KR" sz="900" dirty="0" smtClean="0">
                <a:latin typeface="Times New Roman" pitchFamily="18" charset="0"/>
                <a:ea typeface="돋움" pitchFamily="50" charset="-127"/>
                <a:cs typeface="Times New Roman" pitchFamily="18" charset="0"/>
              </a:rPr>
              <a:t> </a:t>
            </a:r>
            <a:r>
              <a:rPr lang="en-US" altLang="ko-KR" sz="900" dirty="0" err="1" smtClean="0">
                <a:latin typeface="Times New Roman" pitchFamily="18" charset="0"/>
                <a:ea typeface="돋움" pitchFamily="50" charset="-127"/>
                <a:cs typeface="Times New Roman" pitchFamily="18" charset="0"/>
              </a:rPr>
              <a:t>lí</a:t>
            </a:r>
            <a:r>
              <a:rPr lang="en-US" altLang="ko-KR" sz="900" dirty="0" smtClean="0">
                <a:latin typeface="Times New Roman" pitchFamily="18" charset="0"/>
                <a:ea typeface="돋움" pitchFamily="50" charset="-127"/>
                <a:cs typeface="Times New Roman" pitchFamily="18" charset="0"/>
              </a:rPr>
              <a:t> </a:t>
            </a:r>
            <a:r>
              <a:rPr lang="en-US" altLang="ko-KR" sz="900" err="1" smtClean="0">
                <a:latin typeface="Times New Roman" pitchFamily="18" charset="0"/>
                <a:ea typeface="돋움" pitchFamily="50" charset="-127"/>
                <a:cs typeface="Times New Roman" pitchFamily="18" charset="0"/>
              </a:rPr>
              <a:t>bôi</a:t>
            </a:r>
            <a:r>
              <a:rPr lang="en-US" altLang="ko-KR" sz="900" smtClean="0">
                <a:latin typeface="Times New Roman" pitchFamily="18" charset="0"/>
                <a:ea typeface="돋움" pitchFamily="50" charset="-127"/>
                <a:cs typeface="Times New Roman" pitchFamily="18" charset="0"/>
              </a:rPr>
              <a:t> trơn?</a:t>
            </a:r>
            <a:endParaRPr lang="en-US" altLang="ko-KR" sz="900" dirty="0">
              <a:latin typeface="Times New Roman" pitchFamily="18" charset="0"/>
              <a:ea typeface="돋움" pitchFamily="50" charset="-127"/>
              <a:cs typeface="Times New Roman" pitchFamily="18" charset="0"/>
            </a:endParaRPr>
          </a:p>
          <a:p>
            <a:pPr eaLnBrk="1" hangingPunct="1"/>
            <a:r>
              <a:rPr lang="en-US" altLang="ko-KR" sz="900" smtClean="0">
                <a:latin typeface="Times New Roman" pitchFamily="18" charset="0"/>
                <a:ea typeface="돋움" pitchFamily="50" charset="-127"/>
                <a:cs typeface="Times New Roman" pitchFamily="18" charset="0"/>
              </a:rPr>
              <a:t>① </a:t>
            </a:r>
            <a:r>
              <a:rPr lang="en-US" altLang="ko-KR" sz="900">
                <a:latin typeface="Times New Roman" panose="02020603050405020304" pitchFamily="18" charset="0"/>
                <a:cs typeface="Times New Roman" panose="02020603050405020304" pitchFamily="18" charset="0"/>
              </a:rPr>
              <a:t>Dầu phù hợp </a:t>
            </a:r>
            <a:r>
              <a:rPr lang="en-US" altLang="ko-KR" sz="900" smtClean="0">
                <a:latin typeface="Times New Roman" panose="02020603050405020304" pitchFamily="18" charset="0"/>
                <a:cs typeface="Times New Roman" panose="02020603050405020304" pitchFamily="18" charset="0"/>
              </a:rPr>
              <a:t>          </a:t>
            </a:r>
            <a:r>
              <a:rPr lang="en-US" altLang="ko-KR" sz="900" smtClean="0">
                <a:latin typeface="Times New Roman" pitchFamily="18" charset="0"/>
                <a:ea typeface="돋움" pitchFamily="50" charset="-127"/>
                <a:cs typeface="Times New Roman" pitchFamily="18" charset="0"/>
              </a:rPr>
              <a:t>② </a:t>
            </a:r>
            <a:r>
              <a:rPr lang="en-US" altLang="ko-KR" sz="900" smtClean="0">
                <a:latin typeface="Times New Roman" panose="02020603050405020304" pitchFamily="18" charset="0"/>
                <a:cs typeface="Times New Roman" panose="02020603050405020304" pitchFamily="18" charset="0"/>
              </a:rPr>
              <a:t>Khu vực </a:t>
            </a:r>
            <a:r>
              <a:rPr lang="en-US" altLang="ko-KR" sz="900">
                <a:latin typeface="Times New Roman" panose="02020603050405020304" pitchFamily="18" charset="0"/>
                <a:cs typeface="Times New Roman" panose="02020603050405020304" pitchFamily="18" charset="0"/>
              </a:rPr>
              <a:t>phù hợp </a:t>
            </a:r>
            <a:endParaRPr lang="en-US" altLang="ko-KR" sz="900" smtClean="0">
              <a:latin typeface="Times New Roman" panose="02020603050405020304" pitchFamily="18" charset="0"/>
              <a:cs typeface="Times New Roman" panose="02020603050405020304" pitchFamily="18" charset="0"/>
            </a:endParaRPr>
          </a:p>
          <a:p>
            <a:pPr eaLnBrk="1" hangingPunct="1"/>
            <a:r>
              <a:rPr lang="en-US" altLang="ko-KR" sz="900" smtClean="0">
                <a:latin typeface="Times New Roman" pitchFamily="18" charset="0"/>
                <a:ea typeface="돋움" pitchFamily="50" charset="-127"/>
                <a:cs typeface="Times New Roman" pitchFamily="18" charset="0"/>
              </a:rPr>
              <a:t>③ </a:t>
            </a:r>
            <a:r>
              <a:rPr lang="en-US" altLang="ko-KR" sz="900">
                <a:latin typeface="Times New Roman" panose="02020603050405020304" pitchFamily="18" charset="0"/>
                <a:cs typeface="Times New Roman" panose="02020603050405020304" pitchFamily="18" charset="0"/>
              </a:rPr>
              <a:t>Lượng phù hợp </a:t>
            </a:r>
            <a:r>
              <a:rPr lang="en-US" altLang="ko-KR" sz="900" smtClean="0">
                <a:latin typeface="Times New Roman" panose="02020603050405020304" pitchFamily="18" charset="0"/>
                <a:cs typeface="Times New Roman" panose="02020603050405020304" pitchFamily="18" charset="0"/>
              </a:rPr>
              <a:t>      </a:t>
            </a:r>
            <a:r>
              <a:rPr lang="en-US" altLang="ko-KR" sz="900" smtClean="0">
                <a:latin typeface="Times New Roman" pitchFamily="18" charset="0"/>
                <a:ea typeface="돋움" pitchFamily="50" charset="-127"/>
                <a:cs typeface="Times New Roman" pitchFamily="18" charset="0"/>
              </a:rPr>
              <a:t>④ </a:t>
            </a:r>
            <a:r>
              <a:rPr lang="en-US" altLang="ko-KR" sz="900" smtClean="0">
                <a:latin typeface="Times New Roman" panose="02020603050405020304" pitchFamily="18" charset="0"/>
                <a:cs typeface="Times New Roman" panose="02020603050405020304" pitchFamily="18" charset="0"/>
              </a:rPr>
              <a:t>Nhiệt độ phù </a:t>
            </a:r>
            <a:r>
              <a:rPr lang="en-US" altLang="ko-KR" sz="900">
                <a:latin typeface="Times New Roman" panose="02020603050405020304" pitchFamily="18" charset="0"/>
                <a:cs typeface="Times New Roman" panose="02020603050405020304" pitchFamily="18" charset="0"/>
              </a:rPr>
              <a:t>hợp</a:t>
            </a:r>
            <a:endParaRPr lang="en-US" altLang="ko-KR" sz="900" dirty="0">
              <a:latin typeface="Times New Roman" pitchFamily="18" charset="0"/>
              <a:ea typeface="돋움" pitchFamily="50" charset="-127"/>
              <a:cs typeface="Times New Roman" pitchFamily="18" charset="0"/>
            </a:endParaRPr>
          </a:p>
        </p:txBody>
      </p:sp>
      <p:sp>
        <p:nvSpPr>
          <p:cNvPr id="38" name="Rectangle 28"/>
          <p:cNvSpPr>
            <a:spLocks noChangeArrowheads="1"/>
          </p:cNvSpPr>
          <p:nvPr/>
        </p:nvSpPr>
        <p:spPr bwMode="auto">
          <a:xfrm>
            <a:off x="3413250" y="6306559"/>
            <a:ext cx="3429000" cy="854080"/>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9pPr>
          </a:lstStyle>
          <a:p>
            <a:pPr eaLnBrk="1" hangingPunct="1"/>
            <a:r>
              <a:rPr lang="en-US" altLang="ko-KR" sz="900" dirty="0" smtClean="0">
                <a:latin typeface="Times New Roman" panose="02020603050405020304" pitchFamily="18" charset="0"/>
                <a:ea typeface="돋움" pitchFamily="50" charset="-127"/>
                <a:cs typeface="Times New Roman" panose="02020603050405020304" pitchFamily="18" charset="0"/>
              </a:rPr>
              <a:t>18. </a:t>
            </a:r>
            <a:r>
              <a:rPr lang="en-US" altLang="ko-KR" sz="900" dirty="0" err="1" smtClean="0">
                <a:latin typeface="Times New Roman" panose="02020603050405020304" pitchFamily="18" charset="0"/>
                <a:ea typeface="돋움" pitchFamily="50" charset="-127"/>
                <a:cs typeface="Times New Roman" panose="02020603050405020304" pitchFamily="18" charset="0"/>
              </a:rPr>
              <a:t>Tên</a:t>
            </a:r>
            <a:r>
              <a:rPr lang="en-US" altLang="ko-KR" sz="900" dirty="0" smtClean="0">
                <a:latin typeface="Times New Roman" panose="02020603050405020304" pitchFamily="18" charset="0"/>
                <a:ea typeface="돋움" pitchFamily="50" charset="-127"/>
                <a:cs typeface="Times New Roman" panose="02020603050405020304" pitchFamily="18" charset="0"/>
              </a:rPr>
              <a:t> </a:t>
            </a:r>
            <a:r>
              <a:rPr lang="en-US" altLang="ko-KR" sz="900" dirty="0" err="1" smtClean="0">
                <a:latin typeface="Times New Roman" panose="02020603050405020304" pitchFamily="18" charset="0"/>
                <a:ea typeface="돋움" pitchFamily="50" charset="-127"/>
                <a:cs typeface="Times New Roman" panose="02020603050405020304" pitchFamily="18" charset="0"/>
              </a:rPr>
              <a:t>gọi</a:t>
            </a:r>
            <a:r>
              <a:rPr lang="en-US" altLang="ko-KR" sz="900" dirty="0" smtClean="0">
                <a:latin typeface="Times New Roman" panose="02020603050405020304" pitchFamily="18" charset="0"/>
                <a:ea typeface="돋움" pitchFamily="50" charset="-127"/>
                <a:cs typeface="Times New Roman" panose="02020603050405020304" pitchFamily="18" charset="0"/>
              </a:rPr>
              <a:t> </a:t>
            </a:r>
            <a:r>
              <a:rPr lang="en-US" altLang="ko-KR" sz="900" dirty="0" err="1" smtClean="0">
                <a:latin typeface="Times New Roman" panose="02020603050405020304" pitchFamily="18" charset="0"/>
                <a:ea typeface="돋움" pitchFamily="50" charset="-127"/>
                <a:cs typeface="Times New Roman" panose="02020603050405020304" pitchFamily="18" charset="0"/>
              </a:rPr>
              <a:t>của</a:t>
            </a:r>
            <a:r>
              <a:rPr lang="en-US" altLang="ko-KR" sz="900" dirty="0" smtClean="0">
                <a:latin typeface="Times New Roman" panose="02020603050405020304" pitchFamily="18" charset="0"/>
                <a:ea typeface="돋움" pitchFamily="50" charset="-127"/>
                <a:cs typeface="Times New Roman" panose="02020603050405020304" pitchFamily="18" charset="0"/>
              </a:rPr>
              <a:t> </a:t>
            </a:r>
            <a:r>
              <a:rPr lang="en-US" altLang="ko-KR" sz="900" dirty="0" err="1" smtClean="0">
                <a:latin typeface="Times New Roman" panose="02020603050405020304" pitchFamily="18" charset="0"/>
                <a:ea typeface="돋움" pitchFamily="50" charset="-127"/>
                <a:cs typeface="Times New Roman" panose="02020603050405020304" pitchFamily="18" charset="0"/>
              </a:rPr>
              <a:t>công</a:t>
            </a:r>
            <a:r>
              <a:rPr lang="en-US" altLang="ko-KR" sz="900" dirty="0" smtClean="0">
                <a:latin typeface="Times New Roman" panose="02020603050405020304" pitchFamily="18" charset="0"/>
                <a:ea typeface="돋움" pitchFamily="50" charset="-127"/>
                <a:cs typeface="Times New Roman" panose="02020603050405020304" pitchFamily="18" charset="0"/>
              </a:rPr>
              <a:t> </a:t>
            </a:r>
            <a:r>
              <a:rPr lang="en-US" altLang="ko-KR" sz="900" dirty="0" err="1" smtClean="0">
                <a:latin typeface="Times New Roman" panose="02020603050405020304" pitchFamily="18" charset="0"/>
                <a:ea typeface="돋움" pitchFamily="50" charset="-127"/>
                <a:cs typeface="Times New Roman" panose="02020603050405020304" pitchFamily="18" charset="0"/>
              </a:rPr>
              <a:t>cụ</a:t>
            </a:r>
            <a:r>
              <a:rPr lang="en-US" altLang="ko-KR" sz="900" dirty="0" smtClean="0">
                <a:latin typeface="Times New Roman" panose="02020603050405020304" pitchFamily="18" charset="0"/>
                <a:ea typeface="돋움" pitchFamily="50" charset="-127"/>
                <a:cs typeface="Times New Roman" panose="02020603050405020304" pitchFamily="18" charset="0"/>
              </a:rPr>
              <a:t> </a:t>
            </a:r>
            <a:r>
              <a:rPr lang="en-US" altLang="ko-KR" sz="900" dirty="0" err="1" smtClean="0">
                <a:latin typeface="Times New Roman" panose="02020603050405020304" pitchFamily="18" charset="0"/>
                <a:ea typeface="돋움" pitchFamily="50" charset="-127"/>
                <a:cs typeface="Times New Roman" panose="02020603050405020304" pitchFamily="18" charset="0"/>
              </a:rPr>
              <a:t>trong</a:t>
            </a:r>
            <a:r>
              <a:rPr lang="en-US" altLang="ko-KR" sz="900" dirty="0" smtClean="0">
                <a:latin typeface="Times New Roman" panose="02020603050405020304" pitchFamily="18" charset="0"/>
                <a:ea typeface="돋움" pitchFamily="50" charset="-127"/>
                <a:cs typeface="Times New Roman" panose="02020603050405020304" pitchFamily="18" charset="0"/>
              </a:rPr>
              <a:t> </a:t>
            </a:r>
            <a:r>
              <a:rPr lang="en-US" altLang="ko-KR" sz="900" dirty="0" err="1" smtClean="0">
                <a:latin typeface="Times New Roman" panose="02020603050405020304" pitchFamily="18" charset="0"/>
                <a:ea typeface="돋움" pitchFamily="50" charset="-127"/>
                <a:cs typeface="Times New Roman" panose="02020603050405020304" pitchFamily="18" charset="0"/>
              </a:rPr>
              <a:t>ảnh</a:t>
            </a:r>
            <a:r>
              <a:rPr lang="en-US" altLang="ko-KR" sz="900" dirty="0" smtClean="0">
                <a:latin typeface="Times New Roman" panose="02020603050405020304" pitchFamily="18" charset="0"/>
                <a:ea typeface="돋움" pitchFamily="50" charset="-127"/>
                <a:cs typeface="Times New Roman" panose="02020603050405020304" pitchFamily="18" charset="0"/>
              </a:rPr>
              <a:t> </a:t>
            </a:r>
            <a:r>
              <a:rPr lang="en-US" altLang="ko-KR" sz="900" dirty="0" err="1" smtClean="0">
                <a:latin typeface="Times New Roman" panose="02020603050405020304" pitchFamily="18" charset="0"/>
                <a:ea typeface="돋움" pitchFamily="50" charset="-127"/>
                <a:cs typeface="Times New Roman" panose="02020603050405020304" pitchFamily="18" charset="0"/>
              </a:rPr>
              <a:t>dưới</a:t>
            </a:r>
            <a:r>
              <a:rPr lang="en-US" altLang="ko-KR" sz="900" dirty="0" smtClean="0">
                <a:latin typeface="Times New Roman" panose="02020603050405020304" pitchFamily="18" charset="0"/>
                <a:ea typeface="돋움" pitchFamily="50" charset="-127"/>
                <a:cs typeface="Times New Roman" panose="02020603050405020304" pitchFamily="18" charset="0"/>
              </a:rPr>
              <a:t> </a:t>
            </a:r>
            <a:r>
              <a:rPr lang="en-US" altLang="ko-KR" sz="900" dirty="0" err="1" smtClean="0">
                <a:latin typeface="Times New Roman" panose="02020603050405020304" pitchFamily="18" charset="0"/>
                <a:ea typeface="돋움" pitchFamily="50" charset="-127"/>
                <a:cs typeface="Times New Roman" panose="02020603050405020304" pitchFamily="18" charset="0"/>
              </a:rPr>
              <a:t>đây</a:t>
            </a:r>
            <a:r>
              <a:rPr lang="en-US" altLang="ko-KR" sz="900" dirty="0" smtClean="0">
                <a:latin typeface="Times New Roman" panose="02020603050405020304" pitchFamily="18" charset="0"/>
                <a:ea typeface="돋움" pitchFamily="50" charset="-127"/>
                <a:cs typeface="Times New Roman" panose="02020603050405020304" pitchFamily="18" charset="0"/>
              </a:rPr>
              <a:t> </a:t>
            </a:r>
            <a:r>
              <a:rPr lang="en-US" altLang="ko-KR" sz="900" dirty="0" err="1" smtClean="0">
                <a:latin typeface="Times New Roman" panose="02020603050405020304" pitchFamily="18" charset="0"/>
                <a:ea typeface="돋움" pitchFamily="50" charset="-127"/>
                <a:cs typeface="Times New Roman" panose="02020603050405020304" pitchFamily="18" charset="0"/>
              </a:rPr>
              <a:t>là</a:t>
            </a:r>
            <a:r>
              <a:rPr lang="en-US" altLang="ko-KR" sz="900" dirty="0" smtClean="0">
                <a:latin typeface="Times New Roman" panose="02020603050405020304" pitchFamily="18" charset="0"/>
                <a:ea typeface="돋움" pitchFamily="50" charset="-127"/>
                <a:cs typeface="Times New Roman" panose="02020603050405020304" pitchFamily="18" charset="0"/>
              </a:rPr>
              <a:t> </a:t>
            </a:r>
            <a:r>
              <a:rPr lang="en-US" altLang="ko-KR" sz="900" dirty="0" err="1" smtClean="0">
                <a:latin typeface="Times New Roman" panose="02020603050405020304" pitchFamily="18" charset="0"/>
                <a:ea typeface="돋움" pitchFamily="50" charset="-127"/>
                <a:cs typeface="Times New Roman" panose="02020603050405020304" pitchFamily="18" charset="0"/>
              </a:rPr>
              <a:t>gì</a:t>
            </a:r>
            <a:r>
              <a:rPr lang="en-US" altLang="ko-KR" sz="900" dirty="0" smtClean="0">
                <a:latin typeface="Times New Roman" panose="02020603050405020304" pitchFamily="18" charset="0"/>
                <a:ea typeface="돋움" pitchFamily="50" charset="-127"/>
                <a:cs typeface="Times New Roman" panose="02020603050405020304" pitchFamily="18" charset="0"/>
              </a:rPr>
              <a:t>?</a:t>
            </a:r>
            <a:endParaRPr lang="en-US" altLang="ko-KR" sz="900" dirty="0">
              <a:latin typeface="Times New Roman" panose="02020603050405020304" pitchFamily="18" charset="0"/>
              <a:ea typeface="돋움" pitchFamily="50" charset="-127"/>
              <a:cs typeface="Times New Roman" panose="02020603050405020304" pitchFamily="18" charset="0"/>
            </a:endParaRPr>
          </a:p>
          <a:p>
            <a:pPr eaLnBrk="1" hangingPunct="1"/>
            <a:endParaRPr lang="en-US" altLang="ko-KR" sz="900" dirty="0">
              <a:latin typeface="Times New Roman" panose="02020603050405020304" pitchFamily="18" charset="0"/>
              <a:ea typeface="돋움" pitchFamily="50" charset="-127"/>
              <a:cs typeface="Times New Roman" panose="02020603050405020304" pitchFamily="18" charset="0"/>
            </a:endParaRPr>
          </a:p>
          <a:p>
            <a:pPr eaLnBrk="1" hangingPunct="1"/>
            <a:r>
              <a:rPr lang="en-US" altLang="ko-KR" sz="900" dirty="0">
                <a:latin typeface="Times New Roman" panose="02020603050405020304" pitchFamily="18" charset="0"/>
                <a:ea typeface="돋움" pitchFamily="50" charset="-127"/>
                <a:cs typeface="Times New Roman" panose="02020603050405020304" pitchFamily="18" charset="0"/>
              </a:rPr>
              <a:t> ① </a:t>
            </a:r>
            <a:r>
              <a:rPr lang="en-US" altLang="ko-KR" sz="900" dirty="0" err="1" smtClean="0">
                <a:latin typeface="Times New Roman" panose="02020603050405020304" pitchFamily="18" charset="0"/>
                <a:ea typeface="돋움" pitchFamily="50" charset="-127"/>
                <a:cs typeface="Times New Roman" panose="02020603050405020304" pitchFamily="18" charset="0"/>
              </a:rPr>
              <a:t>Dũa</a:t>
            </a:r>
            <a:r>
              <a:rPr lang="en-US" altLang="ko-KR" sz="900" dirty="0" smtClean="0">
                <a:latin typeface="Times New Roman" panose="02020603050405020304" pitchFamily="18" charset="0"/>
                <a:ea typeface="돋움" pitchFamily="50" charset="-127"/>
                <a:cs typeface="Times New Roman" panose="02020603050405020304" pitchFamily="18" charset="0"/>
              </a:rPr>
              <a:t> tam </a:t>
            </a:r>
            <a:r>
              <a:rPr lang="en-US" altLang="ko-KR" sz="900" dirty="0" err="1" smtClean="0">
                <a:latin typeface="Times New Roman" panose="02020603050405020304" pitchFamily="18" charset="0"/>
                <a:ea typeface="돋움" pitchFamily="50" charset="-127"/>
                <a:cs typeface="Times New Roman" panose="02020603050405020304" pitchFamily="18" charset="0"/>
              </a:rPr>
              <a:t>giác</a:t>
            </a:r>
            <a:r>
              <a:rPr lang="ko-KR" altLang="en-US" sz="900" dirty="0">
                <a:latin typeface="Times New Roman" panose="02020603050405020304" pitchFamily="18" charset="0"/>
                <a:ea typeface="돋움" pitchFamily="50" charset="-127"/>
                <a:cs typeface="Times New Roman" panose="02020603050405020304" pitchFamily="18" charset="0"/>
              </a:rPr>
              <a:t> </a:t>
            </a:r>
            <a:r>
              <a:rPr lang="ko-KR" altLang="en-US" sz="900" dirty="0" smtClean="0">
                <a:latin typeface="Times New Roman" panose="02020603050405020304" pitchFamily="18" charset="0"/>
                <a:ea typeface="돋움" pitchFamily="50" charset="-127"/>
                <a:cs typeface="Times New Roman" panose="02020603050405020304" pitchFamily="18" charset="0"/>
              </a:rPr>
              <a:t>      </a:t>
            </a:r>
            <a:r>
              <a:rPr lang="ko-KR" altLang="en-US" sz="900" dirty="0">
                <a:latin typeface="Times New Roman" panose="02020603050405020304" pitchFamily="18" charset="0"/>
                <a:ea typeface="돋움" pitchFamily="50" charset="-127"/>
                <a:cs typeface="Times New Roman" panose="02020603050405020304" pitchFamily="18" charset="0"/>
              </a:rPr>
              <a:t>② </a:t>
            </a:r>
            <a:r>
              <a:rPr lang="en-US" altLang="ko-KR" sz="900" dirty="0" err="1" smtClean="0">
                <a:latin typeface="Times New Roman" panose="02020603050405020304" pitchFamily="18" charset="0"/>
                <a:ea typeface="돋움" pitchFamily="50" charset="-127"/>
                <a:cs typeface="Times New Roman" panose="02020603050405020304" pitchFamily="18" charset="0"/>
              </a:rPr>
              <a:t>Lưỡi</a:t>
            </a:r>
            <a:r>
              <a:rPr lang="en-US" altLang="ko-KR" sz="900" dirty="0" smtClean="0">
                <a:latin typeface="Times New Roman" panose="02020603050405020304" pitchFamily="18" charset="0"/>
                <a:ea typeface="돋움" pitchFamily="50" charset="-127"/>
                <a:cs typeface="Times New Roman" panose="02020603050405020304" pitchFamily="18" charset="0"/>
              </a:rPr>
              <a:t> </a:t>
            </a:r>
            <a:r>
              <a:rPr lang="en-US" altLang="ko-KR" sz="900" dirty="0" err="1" smtClean="0">
                <a:latin typeface="Times New Roman" panose="02020603050405020304" pitchFamily="18" charset="0"/>
                <a:ea typeface="돋움" pitchFamily="50" charset="-127"/>
                <a:cs typeface="Times New Roman" panose="02020603050405020304" pitchFamily="18" charset="0"/>
              </a:rPr>
              <a:t>đục</a:t>
            </a:r>
            <a:r>
              <a:rPr lang="en-US" altLang="ko-KR" sz="900" dirty="0" smtClean="0">
                <a:latin typeface="Times New Roman" panose="02020603050405020304" pitchFamily="18" charset="0"/>
                <a:ea typeface="돋움" pitchFamily="50" charset="-127"/>
                <a:cs typeface="Times New Roman" panose="02020603050405020304" pitchFamily="18" charset="0"/>
              </a:rPr>
              <a:t> tam </a:t>
            </a:r>
            <a:r>
              <a:rPr lang="en-US" altLang="ko-KR" sz="900" dirty="0" err="1" smtClean="0">
                <a:latin typeface="Times New Roman" panose="02020603050405020304" pitchFamily="18" charset="0"/>
                <a:ea typeface="돋움" pitchFamily="50" charset="-127"/>
                <a:cs typeface="Times New Roman" panose="02020603050405020304" pitchFamily="18" charset="0"/>
              </a:rPr>
              <a:t>giác</a:t>
            </a:r>
            <a:endParaRPr lang="ko-KR" altLang="en-US" sz="900" dirty="0">
              <a:latin typeface="Times New Roman" panose="02020603050405020304" pitchFamily="18" charset="0"/>
              <a:ea typeface="돋움" pitchFamily="50" charset="-127"/>
              <a:cs typeface="Times New Roman" panose="02020603050405020304" pitchFamily="18" charset="0"/>
            </a:endParaRPr>
          </a:p>
          <a:p>
            <a:pPr eaLnBrk="1" hangingPunct="1"/>
            <a:r>
              <a:rPr lang="ko-KR" altLang="en-US" sz="900" dirty="0">
                <a:latin typeface="Times New Roman" panose="02020603050405020304" pitchFamily="18" charset="0"/>
                <a:ea typeface="돋움" pitchFamily="50" charset="-127"/>
                <a:cs typeface="Times New Roman" panose="02020603050405020304" pitchFamily="18" charset="0"/>
              </a:rPr>
              <a:t> ③ </a:t>
            </a:r>
            <a:r>
              <a:rPr lang="en-US" altLang="ko-KR" sz="900" dirty="0" err="1" smtClean="0">
                <a:latin typeface="Times New Roman" panose="02020603050405020304" pitchFamily="18" charset="0"/>
                <a:ea typeface="돋움" pitchFamily="50" charset="-127"/>
                <a:cs typeface="Times New Roman" panose="02020603050405020304" pitchFamily="18" charset="0"/>
              </a:rPr>
              <a:t>Tháo</a:t>
            </a:r>
            <a:r>
              <a:rPr lang="en-US" altLang="ko-KR" sz="900" dirty="0" smtClean="0">
                <a:latin typeface="Times New Roman" panose="02020603050405020304" pitchFamily="18" charset="0"/>
                <a:ea typeface="돋움" pitchFamily="50" charset="-127"/>
                <a:cs typeface="Times New Roman" panose="02020603050405020304" pitchFamily="18" charset="0"/>
              </a:rPr>
              <a:t> Coil</a:t>
            </a:r>
            <a:r>
              <a:rPr lang="ko-KR" altLang="en-US" sz="900" dirty="0">
                <a:latin typeface="Times New Roman" panose="02020603050405020304" pitchFamily="18" charset="0"/>
                <a:ea typeface="돋움" pitchFamily="50" charset="-127"/>
                <a:cs typeface="Times New Roman" panose="02020603050405020304" pitchFamily="18" charset="0"/>
              </a:rPr>
              <a:t> </a:t>
            </a:r>
            <a:r>
              <a:rPr lang="ko-KR" altLang="en-US" sz="900" dirty="0" smtClean="0">
                <a:latin typeface="Times New Roman" panose="02020603050405020304" pitchFamily="18" charset="0"/>
                <a:ea typeface="돋움" pitchFamily="50" charset="-127"/>
                <a:cs typeface="Times New Roman" panose="02020603050405020304" pitchFamily="18" charset="0"/>
              </a:rPr>
              <a:t>           ④ </a:t>
            </a:r>
            <a:r>
              <a:rPr lang="en-US" altLang="ko-KR" sz="900" dirty="0" err="1" smtClean="0">
                <a:latin typeface="Times New Roman" panose="02020603050405020304" pitchFamily="18" charset="0"/>
                <a:ea typeface="돋움" pitchFamily="50" charset="-127"/>
                <a:cs typeface="Times New Roman" panose="02020603050405020304" pitchFamily="18" charset="0"/>
              </a:rPr>
              <a:t>Nhổ</a:t>
            </a:r>
            <a:r>
              <a:rPr lang="en-US" altLang="ko-KR" sz="900" dirty="0" smtClean="0">
                <a:latin typeface="Times New Roman" panose="02020603050405020304" pitchFamily="18" charset="0"/>
                <a:ea typeface="돋움" pitchFamily="50" charset="-127"/>
                <a:cs typeface="Times New Roman" panose="02020603050405020304" pitchFamily="18" charset="0"/>
              </a:rPr>
              <a:t> Pin</a:t>
            </a:r>
            <a:endParaRPr lang="ko-KR" altLang="en-US" sz="900" dirty="0">
              <a:latin typeface="Times New Roman" panose="02020603050405020304" pitchFamily="18" charset="0"/>
              <a:ea typeface="돋움" pitchFamily="50" charset="-127"/>
              <a:cs typeface="Times New Roman" panose="02020603050405020304" pitchFamily="18" charset="0"/>
            </a:endParaRPr>
          </a:p>
          <a:p>
            <a:pPr eaLnBrk="1" hangingPunct="1">
              <a:spcBef>
                <a:spcPct val="50000"/>
              </a:spcBef>
            </a:pPr>
            <a:r>
              <a:rPr lang="ko-KR" altLang="en-US" sz="900" dirty="0">
                <a:latin typeface="Times New Roman" panose="02020603050405020304" pitchFamily="18" charset="0"/>
                <a:ea typeface="돋움" pitchFamily="50" charset="-127"/>
                <a:cs typeface="Times New Roman" panose="02020603050405020304" pitchFamily="18" charset="0"/>
              </a:rPr>
              <a:t>  </a:t>
            </a:r>
          </a:p>
        </p:txBody>
      </p:sp>
      <p:pic>
        <p:nvPicPr>
          <p:cNvPr id="39" name="Picture 3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67410" y="6510938"/>
            <a:ext cx="885825" cy="7534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Rectangle 23"/>
          <p:cNvSpPr>
            <a:spLocks noChangeArrowheads="1"/>
          </p:cNvSpPr>
          <p:nvPr/>
        </p:nvSpPr>
        <p:spPr bwMode="auto">
          <a:xfrm>
            <a:off x="3457700" y="7259856"/>
            <a:ext cx="3429000" cy="1200329"/>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9pPr>
          </a:lstStyle>
          <a:p>
            <a:pPr eaLnBrk="1" hangingPunct="1"/>
            <a:endParaRPr lang="en-US" altLang="ko-KR" sz="900" dirty="0">
              <a:latin typeface="Times New Roman" panose="02020603050405020304" pitchFamily="18" charset="0"/>
              <a:ea typeface="돋움" pitchFamily="50" charset="-127"/>
              <a:cs typeface="Times New Roman" panose="02020603050405020304" pitchFamily="18" charset="0"/>
            </a:endParaRPr>
          </a:p>
          <a:p>
            <a:pPr eaLnBrk="1" hangingPunct="1"/>
            <a:r>
              <a:rPr lang="en-US" altLang="ko-KR" sz="900" smtClean="0">
                <a:latin typeface="Times New Roman" panose="02020603050405020304" pitchFamily="18" charset="0"/>
                <a:ea typeface="돋움" pitchFamily="50" charset="-127"/>
                <a:cs typeface="Times New Roman" panose="02020603050405020304" pitchFamily="18" charset="0"/>
              </a:rPr>
              <a:t>19. </a:t>
            </a:r>
            <a:r>
              <a:rPr lang="en-US" altLang="ko-KR" sz="900" dirty="0" err="1" smtClean="0">
                <a:latin typeface="Times New Roman" panose="02020603050405020304" pitchFamily="18" charset="0"/>
                <a:ea typeface="돋움" pitchFamily="50" charset="-127"/>
                <a:cs typeface="Times New Roman" panose="02020603050405020304" pitchFamily="18" charset="0"/>
              </a:rPr>
              <a:t>Đây</a:t>
            </a:r>
            <a:r>
              <a:rPr lang="en-US" altLang="ko-KR" sz="900" dirty="0" smtClean="0">
                <a:latin typeface="Times New Roman" panose="02020603050405020304" pitchFamily="18" charset="0"/>
                <a:ea typeface="돋움" pitchFamily="50" charset="-127"/>
                <a:cs typeface="Times New Roman" panose="02020603050405020304" pitchFamily="18" charset="0"/>
              </a:rPr>
              <a:t> </a:t>
            </a:r>
            <a:r>
              <a:rPr lang="en-US" altLang="ko-KR" sz="900" dirty="0" err="1" smtClean="0">
                <a:latin typeface="Times New Roman" panose="02020603050405020304" pitchFamily="18" charset="0"/>
                <a:ea typeface="돋움" pitchFamily="50" charset="-127"/>
                <a:cs typeface="Times New Roman" panose="02020603050405020304" pitchFamily="18" charset="0"/>
              </a:rPr>
              <a:t>là</a:t>
            </a:r>
            <a:r>
              <a:rPr lang="en-US" altLang="ko-KR" sz="900" dirty="0" smtClean="0">
                <a:latin typeface="Times New Roman" panose="02020603050405020304" pitchFamily="18" charset="0"/>
                <a:ea typeface="돋움" pitchFamily="50" charset="-127"/>
                <a:cs typeface="Times New Roman" panose="02020603050405020304" pitchFamily="18" charset="0"/>
              </a:rPr>
              <a:t> </a:t>
            </a:r>
            <a:r>
              <a:rPr lang="en-US" altLang="ko-KR" sz="900" dirty="0" err="1" smtClean="0">
                <a:latin typeface="Times New Roman" panose="02020603050405020304" pitchFamily="18" charset="0"/>
                <a:ea typeface="돋움" pitchFamily="50" charset="-127"/>
                <a:cs typeface="Times New Roman" panose="02020603050405020304" pitchFamily="18" charset="0"/>
              </a:rPr>
              <a:t>ảnh</a:t>
            </a:r>
            <a:r>
              <a:rPr lang="en-US" altLang="ko-KR" sz="900" dirty="0" smtClean="0">
                <a:latin typeface="Times New Roman" panose="02020603050405020304" pitchFamily="18" charset="0"/>
                <a:ea typeface="돋움" pitchFamily="50" charset="-127"/>
                <a:cs typeface="Times New Roman" panose="02020603050405020304" pitchFamily="18" charset="0"/>
              </a:rPr>
              <a:t> Harmonic Driver, </a:t>
            </a:r>
            <a:r>
              <a:rPr lang="en-US" altLang="ko-KR" sz="900" dirty="0" err="1" smtClean="0">
                <a:latin typeface="Times New Roman" panose="02020603050405020304" pitchFamily="18" charset="0"/>
                <a:ea typeface="돋움" pitchFamily="50" charset="-127"/>
                <a:cs typeface="Times New Roman" panose="02020603050405020304" pitchFamily="18" charset="0"/>
              </a:rPr>
              <a:t>tên</a:t>
            </a:r>
            <a:r>
              <a:rPr lang="en-US" altLang="ko-KR" sz="900" dirty="0" smtClean="0">
                <a:latin typeface="Times New Roman" panose="02020603050405020304" pitchFamily="18" charset="0"/>
                <a:ea typeface="돋움" pitchFamily="50" charset="-127"/>
                <a:cs typeface="Times New Roman" panose="02020603050405020304" pitchFamily="18" charset="0"/>
              </a:rPr>
              <a:t> </a:t>
            </a:r>
            <a:r>
              <a:rPr lang="en-US" altLang="ko-KR" sz="900" dirty="0" err="1" smtClean="0">
                <a:latin typeface="Times New Roman" panose="02020603050405020304" pitchFamily="18" charset="0"/>
                <a:ea typeface="돋움" pitchFamily="50" charset="-127"/>
                <a:cs typeface="Times New Roman" panose="02020603050405020304" pitchFamily="18" charset="0"/>
              </a:rPr>
              <a:t>gọi</a:t>
            </a:r>
            <a:r>
              <a:rPr lang="en-US" altLang="ko-KR" sz="900" dirty="0" smtClean="0">
                <a:latin typeface="Times New Roman" panose="02020603050405020304" pitchFamily="18" charset="0"/>
                <a:ea typeface="돋움" pitchFamily="50" charset="-127"/>
                <a:cs typeface="Times New Roman" panose="02020603050405020304" pitchFamily="18" charset="0"/>
              </a:rPr>
              <a:t> </a:t>
            </a:r>
            <a:r>
              <a:rPr lang="en-US" altLang="ko-KR" sz="900" dirty="0" err="1" smtClean="0">
                <a:latin typeface="Times New Roman" panose="02020603050405020304" pitchFamily="18" charset="0"/>
                <a:ea typeface="돋움" pitchFamily="50" charset="-127"/>
                <a:cs typeface="Times New Roman" panose="02020603050405020304" pitchFamily="18" charset="0"/>
              </a:rPr>
              <a:t>của</a:t>
            </a:r>
            <a:r>
              <a:rPr lang="en-US" altLang="ko-KR" sz="900" dirty="0" smtClean="0">
                <a:latin typeface="Times New Roman" panose="02020603050405020304" pitchFamily="18" charset="0"/>
                <a:ea typeface="돋움" pitchFamily="50" charset="-127"/>
                <a:cs typeface="Times New Roman" panose="02020603050405020304" pitchFamily="18" charset="0"/>
              </a:rPr>
              <a:t> A </a:t>
            </a:r>
            <a:r>
              <a:rPr lang="en-US" altLang="ko-KR" sz="900" dirty="0" err="1" smtClean="0">
                <a:latin typeface="Times New Roman" panose="02020603050405020304" pitchFamily="18" charset="0"/>
                <a:ea typeface="돋움" pitchFamily="50" charset="-127"/>
                <a:cs typeface="Times New Roman" panose="02020603050405020304" pitchFamily="18" charset="0"/>
              </a:rPr>
              <a:t>là</a:t>
            </a:r>
            <a:r>
              <a:rPr lang="en-US" altLang="ko-KR" sz="900" dirty="0" smtClean="0">
                <a:latin typeface="Times New Roman" panose="02020603050405020304" pitchFamily="18" charset="0"/>
                <a:ea typeface="돋움" pitchFamily="50" charset="-127"/>
                <a:cs typeface="Times New Roman" panose="02020603050405020304" pitchFamily="18" charset="0"/>
              </a:rPr>
              <a:t> </a:t>
            </a:r>
            <a:r>
              <a:rPr lang="en-US" altLang="ko-KR" sz="900" dirty="0" err="1" smtClean="0">
                <a:latin typeface="Times New Roman" panose="02020603050405020304" pitchFamily="18" charset="0"/>
                <a:ea typeface="돋움" pitchFamily="50" charset="-127"/>
                <a:cs typeface="Times New Roman" panose="02020603050405020304" pitchFamily="18" charset="0"/>
              </a:rPr>
              <a:t>gì</a:t>
            </a:r>
            <a:r>
              <a:rPr lang="en-US" altLang="ko-KR" sz="900" dirty="0" smtClean="0">
                <a:latin typeface="Times New Roman" panose="02020603050405020304" pitchFamily="18" charset="0"/>
                <a:ea typeface="돋움" pitchFamily="50" charset="-127"/>
                <a:cs typeface="Times New Roman" panose="02020603050405020304" pitchFamily="18" charset="0"/>
              </a:rPr>
              <a:t>?</a:t>
            </a:r>
            <a:endParaRPr lang="en-US" altLang="ko-KR" sz="900" dirty="0">
              <a:latin typeface="Times New Roman" panose="02020603050405020304" pitchFamily="18" charset="0"/>
              <a:ea typeface="돋움" pitchFamily="50" charset="-127"/>
              <a:cs typeface="Times New Roman" panose="02020603050405020304" pitchFamily="18" charset="0"/>
            </a:endParaRPr>
          </a:p>
          <a:p>
            <a:pPr eaLnBrk="1" hangingPunct="1"/>
            <a:endParaRPr lang="en-US" altLang="ko-KR" sz="900" dirty="0">
              <a:latin typeface="Times New Roman" panose="02020603050405020304" pitchFamily="18" charset="0"/>
              <a:ea typeface="돋움" pitchFamily="50" charset="-127"/>
              <a:cs typeface="Times New Roman" panose="02020603050405020304" pitchFamily="18" charset="0"/>
            </a:endParaRPr>
          </a:p>
          <a:p>
            <a:pPr eaLnBrk="1" hangingPunct="1"/>
            <a:endParaRPr lang="en-US" altLang="ko-KR" sz="900" dirty="0">
              <a:latin typeface="Times New Roman" panose="02020603050405020304" pitchFamily="18" charset="0"/>
              <a:ea typeface="돋움" pitchFamily="50" charset="-127"/>
              <a:cs typeface="Times New Roman" panose="02020603050405020304" pitchFamily="18" charset="0"/>
            </a:endParaRPr>
          </a:p>
          <a:p>
            <a:pPr eaLnBrk="1" hangingPunct="1"/>
            <a:r>
              <a:rPr lang="en-US" altLang="ko-KR" sz="900" smtClean="0">
                <a:latin typeface="Times New Roman" panose="02020603050405020304" pitchFamily="18" charset="0"/>
                <a:ea typeface="돋움" pitchFamily="50" charset="-127"/>
                <a:cs typeface="Times New Roman" panose="02020603050405020304" pitchFamily="18" charset="0"/>
              </a:rPr>
              <a:t>① </a:t>
            </a:r>
            <a:r>
              <a:rPr lang="en-US" altLang="ko-KR" sz="900" dirty="0">
                <a:latin typeface="Times New Roman" panose="02020603050405020304" pitchFamily="18" charset="0"/>
                <a:ea typeface="돋움" pitchFamily="50" charset="-127"/>
                <a:cs typeface="Times New Roman" panose="02020603050405020304" pitchFamily="18" charset="0"/>
              </a:rPr>
              <a:t>Wave Generator </a:t>
            </a:r>
            <a:r>
              <a:rPr lang="en-US" altLang="ko-KR" sz="900" dirty="0" smtClean="0">
                <a:latin typeface="Times New Roman" panose="02020603050405020304" pitchFamily="18" charset="0"/>
                <a:ea typeface="돋움" pitchFamily="50" charset="-127"/>
                <a:cs typeface="Times New Roman" panose="02020603050405020304" pitchFamily="18" charset="0"/>
              </a:rPr>
              <a:t>(</a:t>
            </a:r>
            <a:r>
              <a:rPr lang="en-US" altLang="ko-KR" sz="900" dirty="0" err="1" smtClean="0">
                <a:latin typeface="Times New Roman" panose="02020603050405020304" pitchFamily="18" charset="0"/>
                <a:ea typeface="돋움" pitchFamily="50" charset="-127"/>
                <a:cs typeface="Times New Roman" panose="02020603050405020304" pitchFamily="18" charset="0"/>
              </a:rPr>
              <a:t>phần</a:t>
            </a:r>
            <a:r>
              <a:rPr lang="en-US" altLang="ko-KR" sz="900" dirty="0" smtClean="0">
                <a:latin typeface="Times New Roman" panose="02020603050405020304" pitchFamily="18" charset="0"/>
                <a:ea typeface="돋움" pitchFamily="50" charset="-127"/>
                <a:cs typeface="Times New Roman" panose="02020603050405020304" pitchFamily="18" charset="0"/>
              </a:rPr>
              <a:t> </a:t>
            </a:r>
            <a:r>
              <a:rPr lang="en-US" altLang="ko-KR" sz="900" dirty="0" err="1" smtClean="0">
                <a:latin typeface="Times New Roman" panose="02020603050405020304" pitchFamily="18" charset="0"/>
                <a:ea typeface="돋움" pitchFamily="50" charset="-127"/>
                <a:cs typeface="Times New Roman" panose="02020603050405020304" pitchFamily="18" charset="0"/>
              </a:rPr>
              <a:t>đầu</a:t>
            </a:r>
            <a:r>
              <a:rPr lang="en-US" altLang="ko-KR" sz="900" dirty="0" smtClean="0">
                <a:latin typeface="Times New Roman" panose="02020603050405020304" pitchFamily="18" charset="0"/>
                <a:ea typeface="돋움" pitchFamily="50" charset="-127"/>
                <a:cs typeface="Times New Roman" panose="02020603050405020304" pitchFamily="18" charset="0"/>
              </a:rPr>
              <a:t> </a:t>
            </a:r>
            <a:r>
              <a:rPr lang="en-US" altLang="ko-KR" sz="900" dirty="0" err="1" smtClean="0">
                <a:latin typeface="Times New Roman" panose="02020603050405020304" pitchFamily="18" charset="0"/>
                <a:ea typeface="돋움" pitchFamily="50" charset="-127"/>
                <a:cs typeface="Times New Roman" panose="02020603050405020304" pitchFamily="18" charset="0"/>
              </a:rPr>
              <a:t>vào</a:t>
            </a:r>
            <a:r>
              <a:rPr lang="en-US" altLang="ko-KR" sz="900" dirty="0" smtClean="0">
                <a:latin typeface="Times New Roman" panose="02020603050405020304" pitchFamily="18" charset="0"/>
                <a:ea typeface="돋움" pitchFamily="50" charset="-127"/>
                <a:cs typeface="Times New Roman" panose="02020603050405020304" pitchFamily="18" charset="0"/>
              </a:rPr>
              <a:t>)</a:t>
            </a:r>
            <a:endParaRPr lang="en-US" altLang="ko-KR" sz="900" dirty="0">
              <a:latin typeface="Times New Roman" panose="02020603050405020304" pitchFamily="18" charset="0"/>
              <a:ea typeface="돋움" pitchFamily="50" charset="-127"/>
              <a:cs typeface="Times New Roman" panose="02020603050405020304" pitchFamily="18" charset="0"/>
            </a:endParaRPr>
          </a:p>
          <a:p>
            <a:pPr eaLnBrk="1" hangingPunct="1"/>
            <a:r>
              <a:rPr lang="en-US" altLang="ko-KR" sz="900" dirty="0">
                <a:latin typeface="Times New Roman" panose="02020603050405020304" pitchFamily="18" charset="0"/>
                <a:ea typeface="돋움" pitchFamily="50" charset="-127"/>
                <a:cs typeface="Times New Roman" panose="02020603050405020304" pitchFamily="18" charset="0"/>
              </a:rPr>
              <a:t>② Flex spline </a:t>
            </a:r>
            <a:r>
              <a:rPr lang="en-US" altLang="ko-KR" sz="900" dirty="0" smtClean="0">
                <a:latin typeface="Times New Roman" panose="02020603050405020304" pitchFamily="18" charset="0"/>
                <a:ea typeface="돋움" pitchFamily="50" charset="-127"/>
                <a:cs typeface="Times New Roman" panose="02020603050405020304" pitchFamily="18" charset="0"/>
              </a:rPr>
              <a:t>(</a:t>
            </a:r>
            <a:r>
              <a:rPr lang="en-US" altLang="ko-KR" sz="900" dirty="0" err="1" smtClean="0">
                <a:latin typeface="Times New Roman" panose="02020603050405020304" pitchFamily="18" charset="0"/>
                <a:ea typeface="돋움" pitchFamily="50" charset="-127"/>
                <a:cs typeface="Times New Roman" panose="02020603050405020304" pitchFamily="18" charset="0"/>
              </a:rPr>
              <a:t>phần</a:t>
            </a:r>
            <a:r>
              <a:rPr lang="en-US" altLang="ko-KR" sz="900" dirty="0" smtClean="0">
                <a:latin typeface="Times New Roman" panose="02020603050405020304" pitchFamily="18" charset="0"/>
                <a:ea typeface="돋움" pitchFamily="50" charset="-127"/>
                <a:cs typeface="Times New Roman" panose="02020603050405020304" pitchFamily="18" charset="0"/>
              </a:rPr>
              <a:t> </a:t>
            </a:r>
            <a:r>
              <a:rPr lang="en-US" altLang="ko-KR" sz="900" dirty="0" err="1" smtClean="0">
                <a:latin typeface="Times New Roman" panose="02020603050405020304" pitchFamily="18" charset="0"/>
                <a:ea typeface="돋움" pitchFamily="50" charset="-127"/>
                <a:cs typeface="Times New Roman" panose="02020603050405020304" pitchFamily="18" charset="0"/>
              </a:rPr>
              <a:t>giảm</a:t>
            </a:r>
            <a:r>
              <a:rPr lang="en-US" altLang="ko-KR" sz="900" dirty="0" smtClean="0">
                <a:latin typeface="Times New Roman" panose="02020603050405020304" pitchFamily="18" charset="0"/>
                <a:ea typeface="돋움" pitchFamily="50" charset="-127"/>
                <a:cs typeface="Times New Roman" panose="02020603050405020304" pitchFamily="18" charset="0"/>
              </a:rPr>
              <a:t> </a:t>
            </a:r>
            <a:r>
              <a:rPr lang="en-US" altLang="ko-KR" sz="900" dirty="0" err="1" smtClean="0">
                <a:latin typeface="Times New Roman" panose="02020603050405020304" pitchFamily="18" charset="0"/>
                <a:ea typeface="돋움" pitchFamily="50" charset="-127"/>
                <a:cs typeface="Times New Roman" panose="02020603050405020304" pitchFamily="18" charset="0"/>
              </a:rPr>
              <a:t>tốc</a:t>
            </a:r>
            <a:r>
              <a:rPr lang="en-US" altLang="ko-KR" sz="900" dirty="0" smtClean="0">
                <a:latin typeface="Times New Roman" panose="02020603050405020304" pitchFamily="18" charset="0"/>
                <a:ea typeface="돋움" pitchFamily="50" charset="-127"/>
                <a:cs typeface="Times New Roman" panose="02020603050405020304" pitchFamily="18" charset="0"/>
              </a:rPr>
              <a:t>)</a:t>
            </a:r>
            <a:endParaRPr lang="en-US" altLang="ko-KR" sz="900" dirty="0">
              <a:latin typeface="Times New Roman" panose="02020603050405020304" pitchFamily="18" charset="0"/>
              <a:ea typeface="돋움" pitchFamily="50" charset="-127"/>
              <a:cs typeface="Times New Roman" panose="02020603050405020304" pitchFamily="18" charset="0"/>
            </a:endParaRPr>
          </a:p>
          <a:p>
            <a:pPr eaLnBrk="1" hangingPunct="1"/>
            <a:r>
              <a:rPr lang="en-US" altLang="ko-KR" sz="900" dirty="0">
                <a:latin typeface="Times New Roman" panose="02020603050405020304" pitchFamily="18" charset="0"/>
                <a:ea typeface="돋움" pitchFamily="50" charset="-127"/>
                <a:cs typeface="Times New Roman" panose="02020603050405020304" pitchFamily="18" charset="0"/>
              </a:rPr>
              <a:t>③ Circular </a:t>
            </a:r>
            <a:r>
              <a:rPr lang="en-US" altLang="ko-KR" sz="900" dirty="0" smtClean="0">
                <a:latin typeface="Times New Roman" panose="02020603050405020304" pitchFamily="18" charset="0"/>
                <a:ea typeface="돋움" pitchFamily="50" charset="-127"/>
                <a:cs typeface="Times New Roman" panose="02020603050405020304" pitchFamily="18" charset="0"/>
              </a:rPr>
              <a:t>Spline(</a:t>
            </a:r>
            <a:r>
              <a:rPr lang="en-US" altLang="ko-KR" sz="900" dirty="0" err="1" smtClean="0">
                <a:latin typeface="Times New Roman" panose="02020603050405020304" pitchFamily="18" charset="0"/>
                <a:ea typeface="돋움" pitchFamily="50" charset="-127"/>
                <a:cs typeface="Times New Roman" panose="02020603050405020304" pitchFamily="18" charset="0"/>
              </a:rPr>
              <a:t>phần</a:t>
            </a:r>
            <a:r>
              <a:rPr lang="en-US" altLang="ko-KR" sz="900" dirty="0" smtClean="0">
                <a:latin typeface="Times New Roman" panose="02020603050405020304" pitchFamily="18" charset="0"/>
                <a:ea typeface="돋움" pitchFamily="50" charset="-127"/>
                <a:cs typeface="Times New Roman" panose="02020603050405020304" pitchFamily="18" charset="0"/>
              </a:rPr>
              <a:t> </a:t>
            </a:r>
            <a:r>
              <a:rPr lang="en-US" altLang="ko-KR" sz="900" dirty="0" err="1" smtClean="0">
                <a:latin typeface="Times New Roman" panose="02020603050405020304" pitchFamily="18" charset="0"/>
                <a:ea typeface="돋움" pitchFamily="50" charset="-127"/>
                <a:cs typeface="Times New Roman" panose="02020603050405020304" pitchFamily="18" charset="0"/>
              </a:rPr>
              <a:t>khởi</a:t>
            </a:r>
            <a:r>
              <a:rPr lang="en-US" altLang="ko-KR" sz="900" dirty="0" smtClean="0">
                <a:latin typeface="Times New Roman" panose="02020603050405020304" pitchFamily="18" charset="0"/>
                <a:ea typeface="돋움" pitchFamily="50" charset="-127"/>
                <a:cs typeface="Times New Roman" panose="02020603050405020304" pitchFamily="18" charset="0"/>
              </a:rPr>
              <a:t> </a:t>
            </a:r>
            <a:r>
              <a:rPr lang="en-US" altLang="ko-KR" sz="900" dirty="0" err="1" smtClean="0">
                <a:latin typeface="Times New Roman" panose="02020603050405020304" pitchFamily="18" charset="0"/>
                <a:ea typeface="돋움" pitchFamily="50" charset="-127"/>
                <a:cs typeface="Times New Roman" panose="02020603050405020304" pitchFamily="18" charset="0"/>
              </a:rPr>
              <a:t>động</a:t>
            </a:r>
            <a:r>
              <a:rPr lang="en-US" altLang="ko-KR" sz="900" dirty="0" smtClean="0">
                <a:latin typeface="Times New Roman" panose="02020603050405020304" pitchFamily="18" charset="0"/>
                <a:ea typeface="돋움" pitchFamily="50" charset="-127"/>
                <a:cs typeface="Times New Roman" panose="02020603050405020304" pitchFamily="18" charset="0"/>
              </a:rPr>
              <a:t>) </a:t>
            </a:r>
            <a:endParaRPr lang="en-US" altLang="ko-KR" sz="900" dirty="0">
              <a:latin typeface="Times New Roman" panose="02020603050405020304" pitchFamily="18" charset="0"/>
              <a:ea typeface="돋움" pitchFamily="50" charset="-127"/>
              <a:cs typeface="Times New Roman" panose="02020603050405020304" pitchFamily="18" charset="0"/>
            </a:endParaRPr>
          </a:p>
          <a:p>
            <a:pPr eaLnBrk="1" hangingPunct="1"/>
            <a:r>
              <a:rPr lang="en-US" altLang="ko-KR" sz="900" dirty="0">
                <a:latin typeface="Times New Roman" panose="02020603050405020304" pitchFamily="18" charset="0"/>
                <a:ea typeface="돋움" pitchFamily="50" charset="-127"/>
                <a:cs typeface="Times New Roman" panose="02020603050405020304" pitchFamily="18" charset="0"/>
              </a:rPr>
              <a:t>④ Flex spline </a:t>
            </a:r>
            <a:r>
              <a:rPr lang="en-US" altLang="ko-KR" sz="900" dirty="0" smtClean="0">
                <a:latin typeface="Times New Roman" panose="02020603050405020304" pitchFamily="18" charset="0"/>
                <a:ea typeface="돋움" pitchFamily="50" charset="-127"/>
                <a:cs typeface="Times New Roman" panose="02020603050405020304" pitchFamily="18" charset="0"/>
              </a:rPr>
              <a:t>(</a:t>
            </a:r>
            <a:r>
              <a:rPr lang="en-US" altLang="ko-KR" sz="900" dirty="0" err="1" smtClean="0">
                <a:latin typeface="Times New Roman" panose="02020603050405020304" pitchFamily="18" charset="0"/>
                <a:ea typeface="돋움" pitchFamily="50" charset="-127"/>
                <a:cs typeface="Times New Roman" panose="02020603050405020304" pitchFamily="18" charset="0"/>
              </a:rPr>
              <a:t>phần</a:t>
            </a:r>
            <a:r>
              <a:rPr lang="en-US" altLang="ko-KR" sz="900" dirty="0" smtClean="0">
                <a:latin typeface="Times New Roman" panose="02020603050405020304" pitchFamily="18" charset="0"/>
                <a:ea typeface="돋움" pitchFamily="50" charset="-127"/>
                <a:cs typeface="Times New Roman" panose="02020603050405020304" pitchFamily="18" charset="0"/>
              </a:rPr>
              <a:t> </a:t>
            </a:r>
            <a:r>
              <a:rPr lang="en-US" altLang="ko-KR" sz="900" dirty="0" err="1" smtClean="0">
                <a:latin typeface="Times New Roman" panose="02020603050405020304" pitchFamily="18" charset="0"/>
                <a:ea typeface="돋움" pitchFamily="50" charset="-127"/>
                <a:cs typeface="Times New Roman" panose="02020603050405020304" pitchFamily="18" charset="0"/>
              </a:rPr>
              <a:t>gia</a:t>
            </a:r>
            <a:r>
              <a:rPr lang="en-US" altLang="ko-KR" sz="900" dirty="0" smtClean="0">
                <a:latin typeface="Times New Roman" panose="02020603050405020304" pitchFamily="18" charset="0"/>
                <a:ea typeface="돋움" pitchFamily="50" charset="-127"/>
                <a:cs typeface="Times New Roman" panose="02020603050405020304" pitchFamily="18" charset="0"/>
              </a:rPr>
              <a:t> </a:t>
            </a:r>
            <a:r>
              <a:rPr lang="en-US" altLang="ko-KR" sz="900" dirty="0" err="1" smtClean="0">
                <a:latin typeface="Times New Roman" panose="02020603050405020304" pitchFamily="18" charset="0"/>
                <a:ea typeface="돋움" pitchFamily="50" charset="-127"/>
                <a:cs typeface="Times New Roman" panose="02020603050405020304" pitchFamily="18" charset="0"/>
              </a:rPr>
              <a:t>tốc</a:t>
            </a:r>
            <a:r>
              <a:rPr lang="en-US" altLang="ko-KR" sz="900" dirty="0" smtClean="0">
                <a:latin typeface="Times New Roman" panose="02020603050405020304" pitchFamily="18" charset="0"/>
                <a:ea typeface="돋움" pitchFamily="50" charset="-127"/>
                <a:cs typeface="Times New Roman" panose="02020603050405020304" pitchFamily="18" charset="0"/>
              </a:rPr>
              <a:t>)</a:t>
            </a:r>
            <a:endParaRPr lang="en-US" altLang="ko-KR" sz="900" dirty="0">
              <a:latin typeface="Times New Roman" panose="02020603050405020304" pitchFamily="18" charset="0"/>
              <a:ea typeface="돋움" pitchFamily="50" charset="-127"/>
              <a:cs typeface="Times New Roman" panose="02020603050405020304" pitchFamily="18" charset="0"/>
            </a:endParaRPr>
          </a:p>
        </p:txBody>
      </p:sp>
      <p:pic>
        <p:nvPicPr>
          <p:cNvPr id="41" name="Picture 127"/>
          <p:cNvPicPr>
            <a:picLocks noChangeAspect="1" noChangeArrowheads="1"/>
          </p:cNvPicPr>
          <p:nvPr/>
        </p:nvPicPr>
        <p:blipFill>
          <a:blip r:embed="rId6">
            <a:lum bright="6000"/>
            <a:extLst>
              <a:ext uri="{28A0092B-C50C-407E-A947-70E740481C1C}">
                <a14:useLocalDpi xmlns:a14="http://schemas.microsoft.com/office/drawing/2010/main" val="0"/>
              </a:ext>
            </a:extLst>
          </a:blip>
          <a:srcRect l="36874" t="60834" r="45613" b="22484"/>
          <a:stretch>
            <a:fillRect/>
          </a:stretch>
        </p:blipFill>
        <p:spPr bwMode="auto">
          <a:xfrm>
            <a:off x="5270626" y="7692078"/>
            <a:ext cx="1206374" cy="893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 name="Rectangle 28"/>
          <p:cNvSpPr>
            <a:spLocks noChangeArrowheads="1"/>
          </p:cNvSpPr>
          <p:nvPr/>
        </p:nvSpPr>
        <p:spPr bwMode="auto">
          <a:xfrm>
            <a:off x="3429991" y="8776408"/>
            <a:ext cx="342900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9pPr>
          </a:lstStyle>
          <a:p>
            <a:pPr eaLnBrk="1" hangingPunct="1"/>
            <a:r>
              <a:rPr lang="en-US" altLang="ko-KR" sz="900" dirty="0">
                <a:latin typeface="Times New Roman" panose="02020603050405020304" pitchFamily="18" charset="0"/>
                <a:cs typeface="Times New Roman" panose="02020603050405020304" pitchFamily="18" charset="0"/>
              </a:rPr>
              <a:t>20. </a:t>
            </a:r>
            <a:r>
              <a:rPr lang="en-US" altLang="ko-KR" sz="900" dirty="0" err="1" smtClean="0">
                <a:latin typeface="Times New Roman" panose="02020603050405020304" pitchFamily="18" charset="0"/>
                <a:cs typeface="Times New Roman" panose="02020603050405020304" pitchFamily="18" charset="0"/>
              </a:rPr>
              <a:t>Trường</a:t>
            </a:r>
            <a:r>
              <a:rPr lang="en-US" altLang="ko-KR" sz="900" dirty="0" smtClean="0">
                <a:latin typeface="Times New Roman" panose="02020603050405020304" pitchFamily="18" charset="0"/>
                <a:cs typeface="Times New Roman" panose="02020603050405020304" pitchFamily="18" charset="0"/>
              </a:rPr>
              <a:t> </a:t>
            </a:r>
            <a:r>
              <a:rPr lang="en-US" altLang="ko-KR" sz="900" dirty="0" err="1" smtClean="0">
                <a:latin typeface="Times New Roman" panose="02020603050405020304" pitchFamily="18" charset="0"/>
                <a:cs typeface="Times New Roman" panose="02020603050405020304" pitchFamily="18" charset="0"/>
              </a:rPr>
              <a:t>hợp</a:t>
            </a:r>
            <a:r>
              <a:rPr lang="en-US" altLang="ko-KR" sz="900" dirty="0" smtClean="0">
                <a:latin typeface="Times New Roman" panose="02020603050405020304" pitchFamily="18" charset="0"/>
                <a:cs typeface="Times New Roman" panose="02020603050405020304" pitchFamily="18" charset="0"/>
              </a:rPr>
              <a:t> 2 </a:t>
            </a:r>
            <a:r>
              <a:rPr lang="en-US" altLang="ko-KR" sz="900" dirty="0" err="1" smtClean="0">
                <a:latin typeface="Times New Roman" panose="02020603050405020304" pitchFamily="18" charset="0"/>
                <a:cs typeface="Times New Roman" panose="02020603050405020304" pitchFamily="18" charset="0"/>
              </a:rPr>
              <a:t>trục</a:t>
            </a:r>
            <a:r>
              <a:rPr lang="en-US" altLang="ko-KR" sz="900" dirty="0" smtClean="0">
                <a:latin typeface="Times New Roman" panose="02020603050405020304" pitchFamily="18" charset="0"/>
                <a:cs typeface="Times New Roman" panose="02020603050405020304" pitchFamily="18" charset="0"/>
              </a:rPr>
              <a:t> </a:t>
            </a:r>
            <a:r>
              <a:rPr lang="en-US" altLang="ko-KR" sz="900" dirty="0" err="1" smtClean="0">
                <a:latin typeface="Times New Roman" panose="02020603050405020304" pitchFamily="18" charset="0"/>
                <a:cs typeface="Times New Roman" panose="02020603050405020304" pitchFamily="18" charset="0"/>
              </a:rPr>
              <a:t>giao</a:t>
            </a:r>
            <a:r>
              <a:rPr lang="en-US" altLang="ko-KR" sz="900" dirty="0" smtClean="0">
                <a:latin typeface="Times New Roman" panose="02020603050405020304" pitchFamily="18" charset="0"/>
                <a:cs typeface="Times New Roman" panose="02020603050405020304" pitchFamily="18" charset="0"/>
              </a:rPr>
              <a:t> </a:t>
            </a:r>
            <a:r>
              <a:rPr lang="en-US" altLang="ko-KR" sz="900" dirty="0" err="1" smtClean="0">
                <a:latin typeface="Times New Roman" panose="02020603050405020304" pitchFamily="18" charset="0"/>
                <a:cs typeface="Times New Roman" panose="02020603050405020304" pitchFamily="18" charset="0"/>
              </a:rPr>
              <a:t>nhau</a:t>
            </a:r>
            <a:r>
              <a:rPr lang="en-US" altLang="ko-KR" sz="900" dirty="0" smtClean="0">
                <a:latin typeface="Times New Roman" panose="02020603050405020304" pitchFamily="18" charset="0"/>
                <a:cs typeface="Times New Roman" panose="02020603050405020304" pitchFamily="18" charset="0"/>
              </a:rPr>
              <a:t> </a:t>
            </a:r>
            <a:r>
              <a:rPr lang="en-US" altLang="ko-KR" sz="900" dirty="0" err="1" smtClean="0">
                <a:latin typeface="Times New Roman" panose="02020603050405020304" pitchFamily="18" charset="0"/>
                <a:cs typeface="Times New Roman" panose="02020603050405020304" pitchFamily="18" charset="0"/>
              </a:rPr>
              <a:t>thì</a:t>
            </a:r>
            <a:r>
              <a:rPr lang="en-US" altLang="ko-KR" sz="900" dirty="0" smtClean="0">
                <a:latin typeface="Times New Roman" panose="02020603050405020304" pitchFamily="18" charset="0"/>
                <a:cs typeface="Times New Roman" panose="02020603050405020304" pitchFamily="18" charset="0"/>
              </a:rPr>
              <a:t> </a:t>
            </a:r>
            <a:r>
              <a:rPr lang="en-US" altLang="ko-KR" sz="900" dirty="0" err="1" smtClean="0">
                <a:latin typeface="Times New Roman" panose="02020603050405020304" pitchFamily="18" charset="0"/>
                <a:cs typeface="Times New Roman" panose="02020603050405020304" pitchFamily="18" charset="0"/>
              </a:rPr>
              <a:t>sử</a:t>
            </a:r>
            <a:r>
              <a:rPr lang="en-US" altLang="ko-KR" sz="900" dirty="0" smtClean="0">
                <a:latin typeface="Times New Roman" panose="02020603050405020304" pitchFamily="18" charset="0"/>
                <a:cs typeface="Times New Roman" panose="02020603050405020304" pitchFamily="18" charset="0"/>
              </a:rPr>
              <a:t> </a:t>
            </a:r>
            <a:r>
              <a:rPr lang="en-US" altLang="ko-KR" sz="900" dirty="0" err="1" smtClean="0">
                <a:latin typeface="Times New Roman" panose="02020603050405020304" pitchFamily="18" charset="0"/>
                <a:cs typeface="Times New Roman" panose="02020603050405020304" pitchFamily="18" charset="0"/>
              </a:rPr>
              <a:t>dụng</a:t>
            </a:r>
            <a:r>
              <a:rPr lang="en-US" altLang="ko-KR" sz="900" dirty="0" smtClean="0">
                <a:latin typeface="Times New Roman" panose="02020603050405020304" pitchFamily="18" charset="0"/>
                <a:cs typeface="Times New Roman" panose="02020603050405020304" pitchFamily="18" charset="0"/>
              </a:rPr>
              <a:t> Gear </a:t>
            </a:r>
            <a:r>
              <a:rPr lang="en-US" altLang="ko-KR" sz="900" dirty="0" err="1" smtClean="0">
                <a:latin typeface="Times New Roman" panose="02020603050405020304" pitchFamily="18" charset="0"/>
                <a:cs typeface="Times New Roman" panose="02020603050405020304" pitchFamily="18" charset="0"/>
              </a:rPr>
              <a:t>gì</a:t>
            </a:r>
            <a:r>
              <a:rPr lang="en-US" altLang="ko-KR" sz="900" dirty="0" smtClean="0">
                <a:latin typeface="Times New Roman" panose="02020603050405020304" pitchFamily="18" charset="0"/>
                <a:cs typeface="Times New Roman" panose="02020603050405020304" pitchFamily="18" charset="0"/>
              </a:rPr>
              <a:t>?</a:t>
            </a:r>
            <a:endParaRPr lang="en-US" altLang="ko-KR" sz="900" dirty="0">
              <a:latin typeface="Times New Roman" panose="02020603050405020304" pitchFamily="18" charset="0"/>
              <a:cs typeface="Times New Roman" panose="02020603050405020304" pitchFamily="18" charset="0"/>
            </a:endParaRPr>
          </a:p>
          <a:p>
            <a:pPr eaLnBrk="1" hangingPunct="1"/>
            <a:endParaRPr lang="en-US" altLang="ko-KR" sz="900" dirty="0">
              <a:latin typeface="Times New Roman" panose="02020603050405020304" pitchFamily="18" charset="0"/>
              <a:cs typeface="Times New Roman" panose="02020603050405020304" pitchFamily="18" charset="0"/>
            </a:endParaRPr>
          </a:p>
          <a:p>
            <a:pPr eaLnBrk="1" hangingPunct="1"/>
            <a:r>
              <a:rPr lang="en-US" altLang="ko-KR" sz="900" dirty="0">
                <a:latin typeface="Times New Roman" panose="02020603050405020304" pitchFamily="18" charset="0"/>
                <a:cs typeface="Times New Roman" panose="02020603050405020304" pitchFamily="18" charset="0"/>
              </a:rPr>
              <a:t>   </a:t>
            </a:r>
            <a:r>
              <a:rPr lang="en-US" altLang="ko-KR" sz="900">
                <a:latin typeface="Times New Roman" panose="02020603050405020304" pitchFamily="18" charset="0"/>
                <a:cs typeface="Times New Roman" panose="02020603050405020304" pitchFamily="18" charset="0"/>
              </a:rPr>
              <a:t>① Straight Bevel Gear </a:t>
            </a:r>
            <a:r>
              <a:rPr lang="en-US" altLang="ko-KR" sz="900" smtClean="0">
                <a:latin typeface="Times New Roman" panose="02020603050405020304" pitchFamily="18" charset="0"/>
                <a:cs typeface="Times New Roman" panose="02020603050405020304" pitchFamily="18" charset="0"/>
              </a:rPr>
              <a:t>       </a:t>
            </a:r>
            <a:r>
              <a:rPr lang="ko-KR" altLang="en-US" sz="900" smtClean="0">
                <a:latin typeface="Times New Roman" panose="02020603050405020304" pitchFamily="18" charset="0"/>
                <a:cs typeface="Times New Roman" panose="02020603050405020304" pitchFamily="18" charset="0"/>
              </a:rPr>
              <a:t>② </a:t>
            </a:r>
            <a:r>
              <a:rPr lang="en-US" altLang="ko-KR" sz="900">
                <a:latin typeface="Times New Roman" panose="02020603050405020304" pitchFamily="18" charset="0"/>
                <a:cs typeface="Times New Roman" panose="02020603050405020304" pitchFamily="18" charset="0"/>
              </a:rPr>
              <a:t>Spur </a:t>
            </a:r>
            <a:r>
              <a:rPr lang="en-US" altLang="ko-KR" sz="900" smtClean="0">
                <a:latin typeface="Times New Roman" panose="02020603050405020304" pitchFamily="18" charset="0"/>
                <a:cs typeface="Times New Roman" panose="02020603050405020304" pitchFamily="18" charset="0"/>
              </a:rPr>
              <a:t>Gear</a:t>
            </a:r>
          </a:p>
          <a:p>
            <a:pPr eaLnBrk="1" hangingPunct="1"/>
            <a:r>
              <a:rPr lang="ko-KR" altLang="en-US" sz="900" smtClean="0">
                <a:latin typeface="Times New Roman" panose="02020603050405020304" pitchFamily="18" charset="0"/>
                <a:cs typeface="Times New Roman" panose="02020603050405020304" pitchFamily="18" charset="0"/>
              </a:rPr>
              <a:t>   </a:t>
            </a:r>
            <a:r>
              <a:rPr lang="ko-KR" altLang="en-US" sz="900">
                <a:latin typeface="Times New Roman" panose="02020603050405020304" pitchFamily="18" charset="0"/>
                <a:cs typeface="Times New Roman" panose="02020603050405020304" pitchFamily="18" charset="0"/>
              </a:rPr>
              <a:t>③ </a:t>
            </a:r>
            <a:r>
              <a:rPr lang="en-US" altLang="ko-KR" sz="900">
                <a:latin typeface="Times New Roman" panose="02020603050405020304" pitchFamily="18" charset="0"/>
                <a:cs typeface="Times New Roman" panose="02020603050405020304" pitchFamily="18" charset="0"/>
              </a:rPr>
              <a:t>Worm Gear </a:t>
            </a:r>
            <a:r>
              <a:rPr lang="en-US" altLang="ko-KR" sz="900" smtClean="0">
                <a:latin typeface="Times New Roman" panose="02020603050405020304" pitchFamily="18" charset="0"/>
                <a:cs typeface="Times New Roman" panose="02020603050405020304" pitchFamily="18" charset="0"/>
              </a:rPr>
              <a:t>                    </a:t>
            </a:r>
            <a:r>
              <a:rPr lang="ko-KR" altLang="en-US" sz="900" smtClean="0">
                <a:latin typeface="Times New Roman" panose="02020603050405020304" pitchFamily="18" charset="0"/>
                <a:cs typeface="Times New Roman" panose="02020603050405020304" pitchFamily="18" charset="0"/>
              </a:rPr>
              <a:t>④ </a:t>
            </a:r>
            <a:r>
              <a:rPr lang="en-US" altLang="ko-KR" sz="900">
                <a:latin typeface="Times New Roman" panose="02020603050405020304" pitchFamily="18" charset="0"/>
                <a:cs typeface="Times New Roman" panose="02020603050405020304" pitchFamily="18" charset="0"/>
              </a:rPr>
              <a:t>Screw Gear</a:t>
            </a:r>
            <a:endParaRPr lang="ko-KR" altLang="en-US" sz="900" dirty="0">
              <a:latin typeface="Times New Roman" panose="02020603050405020304" pitchFamily="18" charset="0"/>
              <a:ea typeface="돋움" pitchFamily="50" charset="-127"/>
              <a:cs typeface="Times New Roman" panose="02020603050405020304" pitchFamily="18" charset="0"/>
            </a:endParaRPr>
          </a:p>
        </p:txBody>
      </p:sp>
      <p:sp>
        <p:nvSpPr>
          <p:cNvPr id="42" name="TextBox 41"/>
          <p:cNvSpPr txBox="1"/>
          <p:nvPr/>
        </p:nvSpPr>
        <p:spPr>
          <a:xfrm>
            <a:off x="4487044" y="632520"/>
            <a:ext cx="1008112" cy="307777"/>
          </a:xfrm>
          <a:prstGeom prst="rect">
            <a:avLst/>
          </a:prstGeom>
          <a:noFill/>
        </p:spPr>
        <p:txBody>
          <a:bodyPr wrap="square" rtlCol="0">
            <a:spAutoFit/>
          </a:bodyPr>
          <a:lstStyle/>
          <a:p>
            <a:r>
              <a:rPr lang="vi-VN" sz="1400" b="1" smtClean="0"/>
              <a:t>ĐỀ</a:t>
            </a:r>
            <a:r>
              <a:rPr lang="en-US" sz="1400" b="1" smtClean="0"/>
              <a:t>3</a:t>
            </a:r>
            <a:endParaRPr lang="en-US" sz="1400" b="1"/>
          </a:p>
        </p:txBody>
      </p:sp>
    </p:spTree>
    <p:extLst>
      <p:ext uri="{BB962C8B-B14F-4D97-AF65-F5344CB8AC3E}">
        <p14:creationId xmlns:p14="http://schemas.microsoft.com/office/powerpoint/2010/main" val="4003394517"/>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4" name="Rectangle 4"/>
          <p:cNvSpPr>
            <a:spLocks noChangeArrowheads="1"/>
          </p:cNvSpPr>
          <p:nvPr/>
        </p:nvSpPr>
        <p:spPr bwMode="auto">
          <a:xfrm>
            <a:off x="304800" y="1066274"/>
            <a:ext cx="3124200" cy="8610996"/>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marL="457200" indent="-457200"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9pPr>
          </a:lstStyle>
          <a:p>
            <a:pPr eaLnBrk="1" hangingPunct="1">
              <a:lnSpc>
                <a:spcPct val="110000"/>
              </a:lnSpc>
            </a:pPr>
            <a:endParaRPr lang="ko-KR" altLang="ko-KR" sz="900">
              <a:latin typeface="Times New Roman" pitchFamily="18" charset="0"/>
              <a:ea typeface="돋움" pitchFamily="50" charset="-127"/>
              <a:cs typeface="Times New Roman" pitchFamily="18" charset="0"/>
            </a:endParaRPr>
          </a:p>
        </p:txBody>
      </p:sp>
      <p:sp>
        <p:nvSpPr>
          <p:cNvPr id="5125" name="Rectangle 5"/>
          <p:cNvSpPr>
            <a:spLocks noChangeArrowheads="1"/>
          </p:cNvSpPr>
          <p:nvPr/>
        </p:nvSpPr>
        <p:spPr bwMode="auto">
          <a:xfrm>
            <a:off x="3429000" y="1066274"/>
            <a:ext cx="3124200" cy="8610996"/>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marL="457200" indent="-457200"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9pPr>
          </a:lstStyle>
          <a:p>
            <a:pPr eaLnBrk="1" hangingPunct="1"/>
            <a:endParaRPr lang="en-US" altLang="ko-KR" sz="900">
              <a:latin typeface="Times New Roman" pitchFamily="18" charset="0"/>
              <a:ea typeface="돋움" pitchFamily="50" charset="-127"/>
              <a:cs typeface="Times New Roman" pitchFamily="18" charset="0"/>
            </a:endParaRPr>
          </a:p>
          <a:p>
            <a:pPr eaLnBrk="1" hangingPunct="1"/>
            <a:endParaRPr lang="en-US" altLang="ko-KR" sz="900">
              <a:latin typeface="Times New Roman" pitchFamily="18" charset="0"/>
              <a:ea typeface="돋움" pitchFamily="50" charset="-127"/>
              <a:cs typeface="Times New Roman" pitchFamily="18" charset="0"/>
            </a:endParaRPr>
          </a:p>
          <a:p>
            <a:pPr eaLnBrk="1" hangingPunct="1"/>
            <a:endParaRPr lang="en-US" altLang="ko-KR" sz="900">
              <a:latin typeface="Times New Roman" pitchFamily="18" charset="0"/>
              <a:ea typeface="돋움" pitchFamily="50" charset="-127"/>
              <a:cs typeface="Times New Roman" pitchFamily="18" charset="0"/>
            </a:endParaRPr>
          </a:p>
          <a:p>
            <a:pPr eaLnBrk="1" hangingPunct="1"/>
            <a:endParaRPr lang="en-US" altLang="ko-KR" sz="900">
              <a:latin typeface="Times New Roman" pitchFamily="18" charset="0"/>
              <a:ea typeface="돋움" pitchFamily="50" charset="-127"/>
              <a:cs typeface="Times New Roman" pitchFamily="18" charset="0"/>
            </a:endParaRPr>
          </a:p>
          <a:p>
            <a:pPr eaLnBrk="1" hangingPunct="1"/>
            <a:endParaRPr lang="en-US" altLang="ko-KR" sz="900">
              <a:latin typeface="Times New Roman" pitchFamily="18" charset="0"/>
              <a:ea typeface="돋움" pitchFamily="50" charset="-127"/>
              <a:cs typeface="Times New Roman" pitchFamily="18" charset="0"/>
            </a:endParaRPr>
          </a:p>
        </p:txBody>
      </p:sp>
      <p:sp>
        <p:nvSpPr>
          <p:cNvPr id="35" name="Rectangle 39"/>
          <p:cNvSpPr>
            <a:spLocks noChangeArrowheads="1"/>
          </p:cNvSpPr>
          <p:nvPr/>
        </p:nvSpPr>
        <p:spPr bwMode="auto">
          <a:xfrm>
            <a:off x="327726" y="4138111"/>
            <a:ext cx="3116262" cy="854080"/>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9pPr>
          </a:lstStyle>
          <a:p>
            <a:pPr eaLnBrk="1" hangingPunct="1"/>
            <a:r>
              <a:rPr lang="en-US" altLang="ko-KR" sz="900" dirty="0">
                <a:latin typeface="Times New Roman" pitchFamily="18" charset="0"/>
                <a:ea typeface="돋움" pitchFamily="50" charset="-127"/>
                <a:cs typeface="Times New Roman" pitchFamily="18" charset="0"/>
              </a:rPr>
              <a:t>5</a:t>
            </a:r>
            <a:r>
              <a:rPr lang="en-US" altLang="ko-KR" sz="900" dirty="0" smtClean="0">
                <a:latin typeface="Times New Roman" pitchFamily="18" charset="0"/>
                <a:ea typeface="돋움" pitchFamily="50" charset="-127"/>
                <a:cs typeface="Times New Roman" pitchFamily="18" charset="0"/>
              </a:rPr>
              <a:t>. </a:t>
            </a:r>
            <a:r>
              <a:rPr lang="en-US" altLang="ko-KR" sz="900" dirty="0" err="1" smtClean="0">
                <a:latin typeface="Times New Roman" pitchFamily="18" charset="0"/>
                <a:ea typeface="돋움" pitchFamily="50" charset="-127"/>
                <a:cs typeface="Times New Roman" pitchFamily="18" charset="0"/>
              </a:rPr>
              <a:t>Hãy</a:t>
            </a:r>
            <a:r>
              <a:rPr lang="en-US" altLang="ko-KR" sz="900" dirty="0" smtClean="0">
                <a:latin typeface="Times New Roman" pitchFamily="18" charset="0"/>
                <a:ea typeface="돋움" pitchFamily="50" charset="-127"/>
                <a:cs typeface="Times New Roman" pitchFamily="18" charset="0"/>
              </a:rPr>
              <a:t> </a:t>
            </a:r>
            <a:r>
              <a:rPr lang="en-US" altLang="ko-KR" sz="900" dirty="0" err="1" smtClean="0">
                <a:latin typeface="Times New Roman" pitchFamily="18" charset="0"/>
                <a:ea typeface="돋움" pitchFamily="50" charset="-127"/>
                <a:cs typeface="Times New Roman" pitchFamily="18" charset="0"/>
              </a:rPr>
              <a:t>chọn</a:t>
            </a:r>
            <a:r>
              <a:rPr lang="en-US" altLang="ko-KR" sz="900" dirty="0" smtClean="0">
                <a:latin typeface="Times New Roman" pitchFamily="18" charset="0"/>
                <a:ea typeface="돋움" pitchFamily="50" charset="-127"/>
                <a:cs typeface="Times New Roman" pitchFamily="18" charset="0"/>
              </a:rPr>
              <a:t> </a:t>
            </a:r>
            <a:r>
              <a:rPr lang="en-US" altLang="ko-KR" sz="900" dirty="0" err="1" smtClean="0">
                <a:latin typeface="Times New Roman" pitchFamily="18" charset="0"/>
                <a:ea typeface="돋움" pitchFamily="50" charset="-127"/>
                <a:cs typeface="Times New Roman" pitchFamily="18" charset="0"/>
              </a:rPr>
              <a:t>đáp</a:t>
            </a:r>
            <a:r>
              <a:rPr lang="en-US" altLang="ko-KR" sz="900" dirty="0" smtClean="0">
                <a:latin typeface="Times New Roman" pitchFamily="18" charset="0"/>
                <a:ea typeface="돋움" pitchFamily="50" charset="-127"/>
                <a:cs typeface="Times New Roman" pitchFamily="18" charset="0"/>
              </a:rPr>
              <a:t> </a:t>
            </a:r>
            <a:r>
              <a:rPr lang="en-US" altLang="ko-KR" sz="900" dirty="0" err="1" smtClean="0">
                <a:latin typeface="Times New Roman" pitchFamily="18" charset="0"/>
                <a:ea typeface="돋움" pitchFamily="50" charset="-127"/>
                <a:cs typeface="Times New Roman" pitchFamily="18" charset="0"/>
              </a:rPr>
              <a:t>án</a:t>
            </a:r>
            <a:r>
              <a:rPr lang="en-US" altLang="ko-KR" sz="900" dirty="0" smtClean="0">
                <a:latin typeface="Times New Roman" pitchFamily="18" charset="0"/>
                <a:ea typeface="돋움" pitchFamily="50" charset="-127"/>
                <a:cs typeface="Times New Roman" pitchFamily="18" charset="0"/>
              </a:rPr>
              <a:t> </a:t>
            </a:r>
            <a:r>
              <a:rPr lang="en-US" altLang="ko-KR" sz="900" dirty="0" err="1" smtClean="0">
                <a:latin typeface="Times New Roman" pitchFamily="18" charset="0"/>
                <a:ea typeface="돋움" pitchFamily="50" charset="-127"/>
                <a:cs typeface="Times New Roman" pitchFamily="18" charset="0"/>
              </a:rPr>
              <a:t>đúng</a:t>
            </a:r>
            <a:r>
              <a:rPr lang="en-US" altLang="ko-KR" sz="900" dirty="0" smtClean="0">
                <a:latin typeface="Times New Roman" pitchFamily="18" charset="0"/>
                <a:ea typeface="돋움" pitchFamily="50" charset="-127"/>
                <a:cs typeface="Times New Roman" pitchFamily="18" charset="0"/>
              </a:rPr>
              <a:t> </a:t>
            </a:r>
            <a:r>
              <a:rPr lang="en-US" altLang="ko-KR" sz="900" dirty="0" err="1" smtClean="0">
                <a:latin typeface="Times New Roman" pitchFamily="18" charset="0"/>
                <a:ea typeface="돋움" pitchFamily="50" charset="-127"/>
                <a:cs typeface="Times New Roman" pitchFamily="18" charset="0"/>
              </a:rPr>
              <a:t>với</a:t>
            </a:r>
            <a:r>
              <a:rPr lang="en-US" altLang="ko-KR" sz="900" dirty="0" smtClean="0">
                <a:latin typeface="Times New Roman" pitchFamily="18" charset="0"/>
                <a:ea typeface="돋움" pitchFamily="50" charset="-127"/>
                <a:cs typeface="Times New Roman" pitchFamily="18" charset="0"/>
              </a:rPr>
              <a:t> </a:t>
            </a:r>
            <a:r>
              <a:rPr lang="en-US" altLang="ko-KR" sz="900" dirty="0" err="1" smtClean="0">
                <a:latin typeface="Times New Roman" pitchFamily="18" charset="0"/>
                <a:ea typeface="돋움" pitchFamily="50" charset="-127"/>
                <a:cs typeface="Times New Roman" pitchFamily="18" charset="0"/>
              </a:rPr>
              <a:t>giải</a:t>
            </a:r>
            <a:r>
              <a:rPr lang="en-US" altLang="ko-KR" sz="900" dirty="0" smtClean="0">
                <a:latin typeface="Times New Roman" pitchFamily="18" charset="0"/>
                <a:ea typeface="돋움" pitchFamily="50" charset="-127"/>
                <a:cs typeface="Times New Roman" pitchFamily="18" charset="0"/>
              </a:rPr>
              <a:t> </a:t>
            </a:r>
            <a:r>
              <a:rPr lang="en-US" altLang="ko-KR" sz="900" dirty="0" err="1" smtClean="0">
                <a:latin typeface="Times New Roman" pitchFamily="18" charset="0"/>
                <a:ea typeface="돋움" pitchFamily="50" charset="-127"/>
                <a:cs typeface="Times New Roman" pitchFamily="18" charset="0"/>
              </a:rPr>
              <a:t>thích</a:t>
            </a:r>
            <a:r>
              <a:rPr lang="en-US" altLang="ko-KR" sz="900" dirty="0" smtClean="0">
                <a:latin typeface="Times New Roman" pitchFamily="18" charset="0"/>
                <a:ea typeface="돋움" pitchFamily="50" charset="-127"/>
                <a:cs typeface="Times New Roman" pitchFamily="18" charset="0"/>
              </a:rPr>
              <a:t> </a:t>
            </a:r>
            <a:r>
              <a:rPr lang="en-US" altLang="ko-KR" sz="900" dirty="0" err="1" smtClean="0">
                <a:latin typeface="Times New Roman" pitchFamily="18" charset="0"/>
                <a:ea typeface="돋움" pitchFamily="50" charset="-127"/>
                <a:cs typeface="Times New Roman" pitchFamily="18" charset="0"/>
              </a:rPr>
              <a:t>về</a:t>
            </a:r>
            <a:r>
              <a:rPr lang="en-US" altLang="ko-KR" sz="900" dirty="0" smtClean="0">
                <a:latin typeface="Times New Roman" pitchFamily="18" charset="0"/>
                <a:ea typeface="돋움" pitchFamily="50" charset="-127"/>
                <a:cs typeface="Times New Roman" pitchFamily="18" charset="0"/>
              </a:rPr>
              <a:t> Coupling?</a:t>
            </a:r>
            <a:endParaRPr lang="en-US" altLang="ko-KR" sz="900" dirty="0">
              <a:latin typeface="Times New Roman" pitchFamily="18" charset="0"/>
              <a:ea typeface="돋움" pitchFamily="50" charset="-127"/>
              <a:cs typeface="Times New Roman" pitchFamily="18" charset="0"/>
            </a:endParaRPr>
          </a:p>
          <a:p>
            <a:pPr eaLnBrk="1" hangingPunct="1"/>
            <a:r>
              <a:rPr lang="en-US" altLang="ko-KR" sz="900" dirty="0">
                <a:latin typeface="Times New Roman" pitchFamily="18" charset="0"/>
                <a:ea typeface="돋움" pitchFamily="50" charset="-127"/>
                <a:cs typeface="Times New Roman" pitchFamily="18" charset="0"/>
              </a:rPr>
              <a:t> “ </a:t>
            </a:r>
            <a:r>
              <a:rPr lang="en-US" altLang="ko-KR" sz="900" dirty="0" err="1" smtClean="0">
                <a:latin typeface="Times New Roman" pitchFamily="18" charset="0"/>
                <a:ea typeface="돋움" pitchFamily="50" charset="-127"/>
                <a:cs typeface="Times New Roman" pitchFamily="18" charset="0"/>
              </a:rPr>
              <a:t>Chủ</a:t>
            </a:r>
            <a:r>
              <a:rPr lang="en-US" altLang="ko-KR" sz="900" dirty="0" smtClean="0">
                <a:latin typeface="Times New Roman" pitchFamily="18" charset="0"/>
                <a:ea typeface="돋움" pitchFamily="50" charset="-127"/>
                <a:cs typeface="Times New Roman" pitchFamily="18" charset="0"/>
              </a:rPr>
              <a:t> </a:t>
            </a:r>
            <a:r>
              <a:rPr lang="en-US" altLang="ko-KR" sz="900" dirty="0" err="1" smtClean="0">
                <a:latin typeface="Times New Roman" pitchFamily="18" charset="0"/>
                <a:ea typeface="돋움" pitchFamily="50" charset="-127"/>
                <a:cs typeface="Times New Roman" pitchFamily="18" charset="0"/>
              </a:rPr>
              <a:t>yếu</a:t>
            </a:r>
            <a:r>
              <a:rPr lang="en-US" altLang="ko-KR" sz="900" dirty="0" smtClean="0">
                <a:latin typeface="Times New Roman" pitchFamily="18" charset="0"/>
                <a:ea typeface="돋움" pitchFamily="50" charset="-127"/>
                <a:cs typeface="Times New Roman" pitchFamily="18" charset="0"/>
              </a:rPr>
              <a:t> </a:t>
            </a:r>
            <a:r>
              <a:rPr lang="en-US" altLang="ko-KR" sz="900" dirty="0" err="1" smtClean="0">
                <a:latin typeface="Times New Roman" pitchFamily="18" charset="0"/>
                <a:ea typeface="돋움" pitchFamily="50" charset="-127"/>
                <a:cs typeface="Times New Roman" pitchFamily="18" charset="0"/>
              </a:rPr>
              <a:t>sử</a:t>
            </a:r>
            <a:r>
              <a:rPr lang="en-US" altLang="ko-KR" sz="900" dirty="0" smtClean="0">
                <a:latin typeface="Times New Roman" pitchFamily="18" charset="0"/>
                <a:ea typeface="돋움" pitchFamily="50" charset="-127"/>
                <a:cs typeface="Times New Roman" pitchFamily="18" charset="0"/>
              </a:rPr>
              <a:t> </a:t>
            </a:r>
            <a:r>
              <a:rPr lang="en-US" altLang="ko-KR" sz="900" dirty="0" err="1" smtClean="0">
                <a:latin typeface="Times New Roman" pitchFamily="18" charset="0"/>
                <a:ea typeface="돋움" pitchFamily="50" charset="-127"/>
                <a:cs typeface="Times New Roman" pitchFamily="18" charset="0"/>
              </a:rPr>
              <a:t>dụng</a:t>
            </a:r>
            <a:r>
              <a:rPr lang="en-US" altLang="ko-KR" sz="900" dirty="0" smtClean="0">
                <a:latin typeface="Times New Roman" pitchFamily="18" charset="0"/>
                <a:ea typeface="돋움" pitchFamily="50" charset="-127"/>
                <a:cs typeface="Times New Roman" pitchFamily="18" charset="0"/>
              </a:rPr>
              <a:t> </a:t>
            </a:r>
            <a:r>
              <a:rPr lang="en-US" altLang="ko-KR" sz="900" dirty="0" err="1" smtClean="0">
                <a:latin typeface="Times New Roman" pitchFamily="18" charset="0"/>
                <a:ea typeface="돋움" pitchFamily="50" charset="-127"/>
                <a:cs typeface="Times New Roman" pitchFamily="18" charset="0"/>
              </a:rPr>
              <a:t>đường</a:t>
            </a:r>
            <a:r>
              <a:rPr lang="en-US" altLang="ko-KR" sz="900" dirty="0" smtClean="0">
                <a:latin typeface="Times New Roman" pitchFamily="18" charset="0"/>
                <a:ea typeface="돋움" pitchFamily="50" charset="-127"/>
                <a:cs typeface="Times New Roman" pitchFamily="18" charset="0"/>
              </a:rPr>
              <a:t> </a:t>
            </a:r>
            <a:r>
              <a:rPr lang="en-US" altLang="ko-KR" sz="900" dirty="0" err="1" smtClean="0">
                <a:latin typeface="Times New Roman" pitchFamily="18" charset="0"/>
                <a:ea typeface="돋움" pitchFamily="50" charset="-127"/>
                <a:cs typeface="Times New Roman" pitchFamily="18" charset="0"/>
              </a:rPr>
              <a:t>kính</a:t>
            </a:r>
            <a:r>
              <a:rPr lang="en-US" altLang="ko-KR" sz="900" dirty="0" smtClean="0">
                <a:latin typeface="Times New Roman" pitchFamily="18" charset="0"/>
                <a:ea typeface="돋움" pitchFamily="50" charset="-127"/>
                <a:cs typeface="Times New Roman" pitchFamily="18" charset="0"/>
              </a:rPr>
              <a:t> </a:t>
            </a:r>
            <a:r>
              <a:rPr lang="en-US" altLang="ko-KR" sz="900" dirty="0" err="1" smtClean="0">
                <a:latin typeface="Times New Roman" pitchFamily="18" charset="0"/>
                <a:ea typeface="돋움" pitchFamily="50" charset="-127"/>
                <a:cs typeface="Times New Roman" pitchFamily="18" charset="0"/>
              </a:rPr>
              <a:t>trục</a:t>
            </a:r>
            <a:r>
              <a:rPr lang="en-US" altLang="ko-KR" sz="900" dirty="0" smtClean="0">
                <a:latin typeface="Times New Roman" pitchFamily="18" charset="0"/>
                <a:ea typeface="돋움" pitchFamily="50" charset="-127"/>
                <a:cs typeface="Times New Roman" pitchFamily="18" charset="0"/>
              </a:rPr>
              <a:t> </a:t>
            </a:r>
            <a:r>
              <a:rPr lang="en-US" altLang="ko-KR" sz="900" dirty="0" err="1" smtClean="0">
                <a:latin typeface="Times New Roman" pitchFamily="18" charset="0"/>
                <a:ea typeface="돋움" pitchFamily="50" charset="-127"/>
                <a:cs typeface="Times New Roman" pitchFamily="18" charset="0"/>
              </a:rPr>
              <a:t>dưới</a:t>
            </a:r>
            <a:r>
              <a:rPr lang="ko-KR" altLang="en-US" sz="900" dirty="0" smtClean="0">
                <a:latin typeface="Times New Roman" pitchFamily="18" charset="0"/>
                <a:ea typeface="돋움" pitchFamily="50" charset="-127"/>
                <a:cs typeface="Times New Roman" pitchFamily="18" charset="0"/>
              </a:rPr>
              <a:t> </a:t>
            </a:r>
            <a:r>
              <a:rPr lang="en-US" altLang="ko-KR" sz="900" dirty="0" smtClean="0">
                <a:latin typeface="Times New Roman" pitchFamily="18" charset="0"/>
                <a:ea typeface="돋움" pitchFamily="50" charset="-127"/>
                <a:cs typeface="Times New Roman" pitchFamily="18" charset="0"/>
              </a:rPr>
              <a:t>200mm.”</a:t>
            </a:r>
            <a:endParaRPr lang="en-US" altLang="ko-KR" sz="900" dirty="0">
              <a:latin typeface="Times New Roman" pitchFamily="18" charset="0"/>
              <a:ea typeface="돋움" pitchFamily="50" charset="-127"/>
              <a:cs typeface="Times New Roman" pitchFamily="18" charset="0"/>
            </a:endParaRPr>
          </a:p>
          <a:p>
            <a:pPr eaLnBrk="1" hangingPunct="1"/>
            <a:r>
              <a:rPr lang="en-US" altLang="ko-KR" sz="900" dirty="0" smtClean="0">
                <a:latin typeface="Times New Roman" pitchFamily="18" charset="0"/>
                <a:ea typeface="돋움" pitchFamily="50" charset="-127"/>
                <a:cs typeface="Times New Roman" pitchFamily="18" charset="0"/>
              </a:rPr>
              <a:t>① Seller Coupling  </a:t>
            </a:r>
            <a:r>
              <a:rPr lang="ko-KR" altLang="en-US" sz="900" dirty="0" smtClean="0">
                <a:latin typeface="Times New Roman" pitchFamily="18" charset="0"/>
                <a:ea typeface="돋움" pitchFamily="50" charset="-127"/>
                <a:cs typeface="Times New Roman" pitchFamily="18" charset="0"/>
              </a:rPr>
              <a:t>              </a:t>
            </a:r>
            <a:r>
              <a:rPr lang="ko-KR" altLang="en-US" sz="900" dirty="0">
                <a:latin typeface="Times New Roman" pitchFamily="18" charset="0"/>
                <a:ea typeface="돋움" pitchFamily="50" charset="-127"/>
                <a:cs typeface="Times New Roman" pitchFamily="18" charset="0"/>
              </a:rPr>
              <a:t>② </a:t>
            </a:r>
            <a:r>
              <a:rPr lang="en-US" altLang="ko-KR" sz="900" dirty="0" smtClean="0">
                <a:latin typeface="Times New Roman" pitchFamily="18" charset="0"/>
                <a:ea typeface="돋움" pitchFamily="50" charset="-127"/>
                <a:cs typeface="Times New Roman" pitchFamily="18" charset="0"/>
              </a:rPr>
              <a:t>Clamp coupling</a:t>
            </a:r>
            <a:endParaRPr lang="ko-KR" altLang="en-US" sz="900" dirty="0">
              <a:latin typeface="Times New Roman" pitchFamily="18" charset="0"/>
              <a:ea typeface="돋움" pitchFamily="50" charset="-127"/>
              <a:cs typeface="Times New Roman" pitchFamily="18" charset="0"/>
            </a:endParaRPr>
          </a:p>
          <a:p>
            <a:pPr eaLnBrk="1" hangingPunct="1"/>
            <a:r>
              <a:rPr lang="ko-KR" altLang="en-US" sz="900" dirty="0">
                <a:latin typeface="Times New Roman" pitchFamily="18" charset="0"/>
                <a:ea typeface="돋움" pitchFamily="50" charset="-127"/>
                <a:cs typeface="Times New Roman" pitchFamily="18" charset="0"/>
              </a:rPr>
              <a:t>③ </a:t>
            </a:r>
            <a:r>
              <a:rPr lang="en-US" altLang="ko-KR" sz="900" dirty="0" smtClean="0">
                <a:latin typeface="Times New Roman" pitchFamily="18" charset="0"/>
                <a:ea typeface="돋움" pitchFamily="50" charset="-127"/>
                <a:cs typeface="Times New Roman" pitchFamily="18" charset="0"/>
              </a:rPr>
              <a:t>Gear Coupling</a:t>
            </a:r>
            <a:r>
              <a:rPr lang="ko-KR" altLang="en-US" sz="900" dirty="0" smtClean="0">
                <a:latin typeface="Times New Roman" pitchFamily="18" charset="0"/>
                <a:ea typeface="돋움" pitchFamily="50" charset="-127"/>
                <a:cs typeface="Times New Roman" pitchFamily="18" charset="0"/>
              </a:rPr>
              <a:t>                 </a:t>
            </a:r>
            <a:r>
              <a:rPr lang="ko-KR" altLang="en-US" sz="900" dirty="0">
                <a:latin typeface="Times New Roman" pitchFamily="18" charset="0"/>
                <a:ea typeface="돋움" pitchFamily="50" charset="-127"/>
                <a:cs typeface="Times New Roman" pitchFamily="18" charset="0"/>
              </a:rPr>
              <a:t>④ </a:t>
            </a:r>
            <a:r>
              <a:rPr lang="en-US" altLang="ko-KR" sz="900" dirty="0">
                <a:latin typeface="Times New Roman" pitchFamily="18" charset="0"/>
                <a:ea typeface="돋움" pitchFamily="50" charset="-127"/>
                <a:cs typeface="Times New Roman" pitchFamily="18" charset="0"/>
              </a:rPr>
              <a:t>F</a:t>
            </a:r>
            <a:r>
              <a:rPr lang="en-US" altLang="ko-KR" sz="900" dirty="0" smtClean="0">
                <a:latin typeface="Times New Roman" pitchFamily="18" charset="0"/>
                <a:ea typeface="돋움" pitchFamily="50" charset="-127"/>
                <a:cs typeface="Times New Roman" pitchFamily="18" charset="0"/>
              </a:rPr>
              <a:t>lange coupling</a:t>
            </a:r>
            <a:endParaRPr lang="ko-KR" altLang="en-US" sz="900" dirty="0">
              <a:latin typeface="Times New Roman" pitchFamily="18" charset="0"/>
              <a:ea typeface="돋움" pitchFamily="50" charset="-127"/>
              <a:cs typeface="Times New Roman" pitchFamily="18" charset="0"/>
            </a:endParaRPr>
          </a:p>
          <a:p>
            <a:pPr eaLnBrk="1" hangingPunct="1">
              <a:spcBef>
                <a:spcPct val="50000"/>
              </a:spcBef>
            </a:pPr>
            <a:endParaRPr lang="en-US" altLang="ko-KR" sz="900" dirty="0">
              <a:latin typeface="Times New Roman" pitchFamily="18" charset="0"/>
              <a:ea typeface="돋움" pitchFamily="50" charset="-127"/>
              <a:cs typeface="Times New Roman" pitchFamily="18" charset="0"/>
            </a:endParaRPr>
          </a:p>
        </p:txBody>
      </p:sp>
      <p:sp>
        <p:nvSpPr>
          <p:cNvPr id="36" name="Rectangle 48"/>
          <p:cNvSpPr>
            <a:spLocks noChangeArrowheads="1"/>
          </p:cNvSpPr>
          <p:nvPr/>
        </p:nvSpPr>
        <p:spPr bwMode="auto">
          <a:xfrm>
            <a:off x="304801" y="6005696"/>
            <a:ext cx="3132137" cy="784830"/>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9pPr>
          </a:lstStyle>
          <a:p>
            <a:pPr eaLnBrk="1" hangingPunct="1"/>
            <a:r>
              <a:rPr lang="en-US" altLang="ko-KR" sz="900" dirty="0">
                <a:latin typeface="Times New Roman" pitchFamily="18" charset="0"/>
                <a:ea typeface="돋움" pitchFamily="50" charset="-127"/>
                <a:cs typeface="Times New Roman" pitchFamily="18" charset="0"/>
              </a:rPr>
              <a:t>8. </a:t>
            </a:r>
            <a:r>
              <a:rPr lang="en-US" altLang="ko-KR" sz="900" dirty="0" err="1" smtClean="0">
                <a:latin typeface="Times New Roman" pitchFamily="18" charset="0"/>
                <a:ea typeface="돋움" pitchFamily="50" charset="-127"/>
                <a:cs typeface="Times New Roman" pitchFamily="18" charset="0"/>
              </a:rPr>
              <a:t>Chọn</a:t>
            </a:r>
            <a:r>
              <a:rPr lang="en-US" altLang="ko-KR" sz="900" dirty="0" smtClean="0">
                <a:latin typeface="Times New Roman" pitchFamily="18" charset="0"/>
                <a:ea typeface="돋움" pitchFamily="50" charset="-127"/>
                <a:cs typeface="Times New Roman" pitchFamily="18" charset="0"/>
              </a:rPr>
              <a:t> </a:t>
            </a:r>
            <a:r>
              <a:rPr lang="en-US" altLang="ko-KR" sz="900" dirty="0" err="1" smtClean="0">
                <a:latin typeface="Times New Roman" pitchFamily="18" charset="0"/>
                <a:ea typeface="돋움" pitchFamily="50" charset="-127"/>
                <a:cs typeface="Times New Roman" pitchFamily="18" charset="0"/>
              </a:rPr>
              <a:t>đáp</a:t>
            </a:r>
            <a:r>
              <a:rPr lang="en-US" altLang="ko-KR" sz="900" dirty="0" smtClean="0">
                <a:latin typeface="Times New Roman" pitchFamily="18" charset="0"/>
                <a:ea typeface="돋움" pitchFamily="50" charset="-127"/>
                <a:cs typeface="Times New Roman" pitchFamily="18" charset="0"/>
              </a:rPr>
              <a:t> </a:t>
            </a:r>
            <a:r>
              <a:rPr lang="en-US" altLang="ko-KR" sz="900" dirty="0" err="1" smtClean="0">
                <a:latin typeface="Times New Roman" pitchFamily="18" charset="0"/>
                <a:ea typeface="돋움" pitchFamily="50" charset="-127"/>
                <a:cs typeface="Times New Roman" pitchFamily="18" charset="0"/>
              </a:rPr>
              <a:t>án</a:t>
            </a:r>
            <a:r>
              <a:rPr lang="en-US" altLang="ko-KR" sz="900" dirty="0" smtClean="0">
                <a:latin typeface="Times New Roman" pitchFamily="18" charset="0"/>
                <a:ea typeface="돋움" pitchFamily="50" charset="-127"/>
                <a:cs typeface="Times New Roman" pitchFamily="18" charset="0"/>
              </a:rPr>
              <a:t> </a:t>
            </a:r>
            <a:r>
              <a:rPr lang="en-US" altLang="ko-KR" sz="900" dirty="0" err="1" smtClean="0">
                <a:latin typeface="Times New Roman" pitchFamily="18" charset="0"/>
                <a:ea typeface="돋움" pitchFamily="50" charset="-127"/>
                <a:cs typeface="Times New Roman" pitchFamily="18" charset="0"/>
              </a:rPr>
              <a:t>không</a:t>
            </a:r>
            <a:r>
              <a:rPr lang="en-US" altLang="ko-KR" sz="900" dirty="0" smtClean="0">
                <a:latin typeface="Times New Roman" pitchFamily="18" charset="0"/>
                <a:ea typeface="돋움" pitchFamily="50" charset="-127"/>
                <a:cs typeface="Times New Roman" pitchFamily="18" charset="0"/>
              </a:rPr>
              <a:t> </a:t>
            </a:r>
            <a:r>
              <a:rPr lang="en-US" altLang="ko-KR" sz="900" dirty="0" err="1" smtClean="0">
                <a:latin typeface="Times New Roman" pitchFamily="18" charset="0"/>
                <a:ea typeface="돋움" pitchFamily="50" charset="-127"/>
                <a:cs typeface="Times New Roman" pitchFamily="18" charset="0"/>
              </a:rPr>
              <a:t>phải</a:t>
            </a:r>
            <a:r>
              <a:rPr lang="en-US" altLang="ko-KR" sz="900" dirty="0" smtClean="0">
                <a:latin typeface="Times New Roman" pitchFamily="18" charset="0"/>
                <a:ea typeface="돋움" pitchFamily="50" charset="-127"/>
                <a:cs typeface="Times New Roman" pitchFamily="18" charset="0"/>
              </a:rPr>
              <a:t> </a:t>
            </a:r>
            <a:r>
              <a:rPr lang="en-US" altLang="ko-KR" sz="900" dirty="0" err="1" smtClean="0">
                <a:latin typeface="Times New Roman" pitchFamily="18" charset="0"/>
                <a:ea typeface="돋움" pitchFamily="50" charset="-127"/>
                <a:cs typeface="Times New Roman" pitchFamily="18" charset="0"/>
              </a:rPr>
              <a:t>là</a:t>
            </a:r>
            <a:r>
              <a:rPr lang="en-US" altLang="ko-KR" sz="900" dirty="0" smtClean="0">
                <a:latin typeface="Times New Roman" pitchFamily="18" charset="0"/>
                <a:ea typeface="돋움" pitchFamily="50" charset="-127"/>
                <a:cs typeface="Times New Roman" pitchFamily="18" charset="0"/>
              </a:rPr>
              <a:t> </a:t>
            </a:r>
            <a:r>
              <a:rPr lang="en-US" altLang="ko-KR" sz="900" dirty="0" err="1" smtClean="0">
                <a:latin typeface="Times New Roman" pitchFamily="18" charset="0"/>
                <a:ea typeface="돋움" pitchFamily="50" charset="-127"/>
                <a:cs typeface="Times New Roman" pitchFamily="18" charset="0"/>
              </a:rPr>
              <a:t>ưu</a:t>
            </a:r>
            <a:r>
              <a:rPr lang="en-US" altLang="ko-KR" sz="900" dirty="0" smtClean="0">
                <a:latin typeface="Times New Roman" pitchFamily="18" charset="0"/>
                <a:ea typeface="돋움" pitchFamily="50" charset="-127"/>
                <a:cs typeface="Times New Roman" pitchFamily="18" charset="0"/>
              </a:rPr>
              <a:t> </a:t>
            </a:r>
            <a:r>
              <a:rPr lang="en-US" altLang="ko-KR" sz="900" dirty="0" err="1" smtClean="0">
                <a:latin typeface="Times New Roman" pitchFamily="18" charset="0"/>
                <a:ea typeface="돋움" pitchFamily="50" charset="-127"/>
                <a:cs typeface="Times New Roman" pitchFamily="18" charset="0"/>
              </a:rPr>
              <a:t>điểm</a:t>
            </a:r>
            <a:r>
              <a:rPr lang="en-US" altLang="ko-KR" sz="900" dirty="0" smtClean="0">
                <a:latin typeface="Times New Roman" pitchFamily="18" charset="0"/>
                <a:ea typeface="돋움" pitchFamily="50" charset="-127"/>
                <a:cs typeface="Times New Roman" pitchFamily="18" charset="0"/>
              </a:rPr>
              <a:t> </a:t>
            </a:r>
            <a:r>
              <a:rPr lang="en-US" altLang="ko-KR" sz="900" dirty="0" err="1" smtClean="0">
                <a:latin typeface="Times New Roman" pitchFamily="18" charset="0"/>
                <a:ea typeface="돋움" pitchFamily="50" charset="-127"/>
                <a:cs typeface="Times New Roman" pitchFamily="18" charset="0"/>
              </a:rPr>
              <a:t>của</a:t>
            </a:r>
            <a:r>
              <a:rPr lang="en-US" altLang="ko-KR" sz="900" dirty="0" smtClean="0">
                <a:latin typeface="Times New Roman" pitchFamily="18" charset="0"/>
                <a:ea typeface="돋움" pitchFamily="50" charset="-127"/>
                <a:cs typeface="Times New Roman" pitchFamily="18" charset="0"/>
              </a:rPr>
              <a:t> gear?</a:t>
            </a:r>
            <a:endParaRPr lang="en-US" altLang="ko-KR" sz="900" dirty="0">
              <a:latin typeface="Times New Roman" pitchFamily="18" charset="0"/>
              <a:ea typeface="돋움" pitchFamily="50" charset="-127"/>
              <a:cs typeface="Times New Roman" pitchFamily="18" charset="0"/>
            </a:endParaRPr>
          </a:p>
          <a:p>
            <a:pPr eaLnBrk="1" hangingPunct="1"/>
            <a:r>
              <a:rPr lang="en-US" altLang="ko-KR" sz="900" dirty="0">
                <a:latin typeface="Times New Roman" pitchFamily="18" charset="0"/>
                <a:ea typeface="돋움" pitchFamily="50" charset="-127"/>
                <a:cs typeface="Times New Roman" pitchFamily="18" charset="0"/>
              </a:rPr>
              <a:t>① </a:t>
            </a:r>
            <a:r>
              <a:rPr lang="en-US" altLang="ko-KR" sz="900" dirty="0" smtClean="0">
                <a:latin typeface="Times New Roman" pitchFamily="18" charset="0"/>
                <a:ea typeface="돋움" pitchFamily="50" charset="-127"/>
                <a:cs typeface="Times New Roman" pitchFamily="18" charset="0"/>
              </a:rPr>
              <a:t> </a:t>
            </a:r>
            <a:r>
              <a:rPr lang="en-US" altLang="ko-KR" sz="900" dirty="0" err="1" smtClean="0">
                <a:latin typeface="Times New Roman" pitchFamily="18" charset="0"/>
                <a:ea typeface="돋움" pitchFamily="50" charset="-127"/>
                <a:cs typeface="Times New Roman" pitchFamily="18" charset="0"/>
              </a:rPr>
              <a:t>Truyền</a:t>
            </a:r>
            <a:r>
              <a:rPr lang="en-US" altLang="ko-KR" sz="900" dirty="0" smtClean="0">
                <a:latin typeface="Times New Roman" pitchFamily="18" charset="0"/>
                <a:ea typeface="돋움" pitchFamily="50" charset="-127"/>
                <a:cs typeface="Times New Roman" pitchFamily="18" charset="0"/>
              </a:rPr>
              <a:t> </a:t>
            </a:r>
            <a:r>
              <a:rPr lang="en-US" altLang="ko-KR" sz="900" dirty="0" err="1" smtClean="0">
                <a:latin typeface="Times New Roman" pitchFamily="18" charset="0"/>
                <a:ea typeface="돋움" pitchFamily="50" charset="-127"/>
                <a:cs typeface="Times New Roman" pitchFamily="18" charset="0"/>
              </a:rPr>
              <a:t>lực</a:t>
            </a:r>
            <a:r>
              <a:rPr lang="en-US" altLang="ko-KR" sz="900" dirty="0" smtClean="0">
                <a:latin typeface="Times New Roman" pitchFamily="18" charset="0"/>
                <a:ea typeface="돋움" pitchFamily="50" charset="-127"/>
                <a:cs typeface="Times New Roman" pitchFamily="18" charset="0"/>
              </a:rPr>
              <a:t> </a:t>
            </a:r>
            <a:r>
              <a:rPr lang="en-US" altLang="ko-KR" sz="900" dirty="0" err="1" smtClean="0">
                <a:latin typeface="Times New Roman" pitchFamily="18" charset="0"/>
                <a:ea typeface="돋움" pitchFamily="50" charset="-127"/>
                <a:cs typeface="Times New Roman" pitchFamily="18" charset="0"/>
              </a:rPr>
              <a:t>hoặc</a:t>
            </a:r>
            <a:r>
              <a:rPr lang="en-US" altLang="ko-KR" sz="900" dirty="0" smtClean="0">
                <a:latin typeface="Times New Roman" pitchFamily="18" charset="0"/>
                <a:ea typeface="돋움" pitchFamily="50" charset="-127"/>
                <a:cs typeface="Times New Roman" pitchFamily="18" charset="0"/>
              </a:rPr>
              <a:t> </a:t>
            </a:r>
            <a:r>
              <a:rPr lang="en-US" altLang="ko-KR" sz="900" dirty="0" err="1" smtClean="0">
                <a:latin typeface="Times New Roman" pitchFamily="18" charset="0"/>
                <a:ea typeface="돋움" pitchFamily="50" charset="-127"/>
                <a:cs typeface="Times New Roman" pitchFamily="18" charset="0"/>
              </a:rPr>
              <a:t>xoay</a:t>
            </a:r>
            <a:r>
              <a:rPr lang="en-US" altLang="ko-KR" sz="900" dirty="0" smtClean="0">
                <a:latin typeface="Times New Roman" pitchFamily="18" charset="0"/>
                <a:ea typeface="돋움" pitchFamily="50" charset="-127"/>
                <a:cs typeface="Times New Roman" pitchFamily="18" charset="0"/>
              </a:rPr>
              <a:t> </a:t>
            </a:r>
            <a:r>
              <a:rPr lang="en-US" altLang="ko-KR" sz="900" dirty="0" err="1" smtClean="0">
                <a:latin typeface="Times New Roman" pitchFamily="18" charset="0"/>
                <a:ea typeface="돋움" pitchFamily="50" charset="-127"/>
                <a:cs typeface="Times New Roman" pitchFamily="18" charset="0"/>
              </a:rPr>
              <a:t>chắc</a:t>
            </a:r>
            <a:r>
              <a:rPr lang="en-US" altLang="ko-KR" sz="900" dirty="0" smtClean="0">
                <a:latin typeface="Times New Roman" pitchFamily="18" charset="0"/>
                <a:ea typeface="돋움" pitchFamily="50" charset="-127"/>
                <a:cs typeface="Times New Roman" pitchFamily="18" charset="0"/>
              </a:rPr>
              <a:t> </a:t>
            </a:r>
            <a:r>
              <a:rPr lang="en-US" altLang="ko-KR" sz="900" dirty="0" err="1" smtClean="0">
                <a:latin typeface="Times New Roman" pitchFamily="18" charset="0"/>
                <a:ea typeface="돋움" pitchFamily="50" charset="-127"/>
                <a:cs typeface="Times New Roman" pitchFamily="18" charset="0"/>
              </a:rPr>
              <a:t>chắn</a:t>
            </a:r>
            <a:r>
              <a:rPr lang="en-US" altLang="ko-KR" sz="900" dirty="0" smtClean="0">
                <a:latin typeface="Times New Roman" pitchFamily="18" charset="0"/>
                <a:ea typeface="돋움" pitchFamily="50" charset="-127"/>
                <a:cs typeface="Times New Roman" pitchFamily="18" charset="0"/>
              </a:rPr>
              <a:t>.</a:t>
            </a:r>
            <a:endParaRPr lang="en-US" altLang="ko-KR" sz="900" dirty="0">
              <a:latin typeface="Times New Roman" pitchFamily="18" charset="0"/>
              <a:ea typeface="돋움" pitchFamily="50" charset="-127"/>
              <a:cs typeface="Times New Roman" pitchFamily="18" charset="0"/>
            </a:endParaRPr>
          </a:p>
          <a:p>
            <a:pPr eaLnBrk="1" hangingPunct="1"/>
            <a:r>
              <a:rPr lang="en-US" altLang="ko-KR" sz="900" dirty="0">
                <a:latin typeface="Times New Roman" pitchFamily="18" charset="0"/>
                <a:ea typeface="돋움" pitchFamily="50" charset="-127"/>
                <a:cs typeface="Times New Roman" pitchFamily="18" charset="0"/>
              </a:rPr>
              <a:t>② </a:t>
            </a:r>
            <a:r>
              <a:rPr lang="en-US" altLang="ko-KR" sz="900" dirty="0" smtClean="0">
                <a:latin typeface="Times New Roman" pitchFamily="18" charset="0"/>
                <a:ea typeface="돋움" pitchFamily="50" charset="-127"/>
                <a:cs typeface="Times New Roman" pitchFamily="18" charset="0"/>
              </a:rPr>
              <a:t> </a:t>
            </a:r>
            <a:r>
              <a:rPr lang="en-US" altLang="ko-KR" sz="900" dirty="0" err="1" smtClean="0">
                <a:latin typeface="Times New Roman" pitchFamily="18" charset="0"/>
                <a:ea typeface="돋움" pitchFamily="50" charset="-127"/>
                <a:cs typeface="Times New Roman" pitchFamily="18" charset="0"/>
              </a:rPr>
              <a:t>Cấu</a:t>
            </a:r>
            <a:r>
              <a:rPr lang="en-US" altLang="ko-KR" sz="900" dirty="0" smtClean="0">
                <a:latin typeface="Times New Roman" pitchFamily="18" charset="0"/>
                <a:ea typeface="돋움" pitchFamily="50" charset="-127"/>
                <a:cs typeface="Times New Roman" pitchFamily="18" charset="0"/>
              </a:rPr>
              <a:t> </a:t>
            </a:r>
            <a:r>
              <a:rPr lang="en-US" altLang="ko-KR" sz="900" dirty="0" err="1" smtClean="0">
                <a:latin typeface="Times New Roman" pitchFamily="18" charset="0"/>
                <a:ea typeface="돋움" pitchFamily="50" charset="-127"/>
                <a:cs typeface="Times New Roman" pitchFamily="18" charset="0"/>
              </a:rPr>
              <a:t>trúc</a:t>
            </a:r>
            <a:r>
              <a:rPr lang="en-US" altLang="ko-KR" sz="900" dirty="0" smtClean="0">
                <a:latin typeface="Times New Roman" pitchFamily="18" charset="0"/>
                <a:ea typeface="돋움" pitchFamily="50" charset="-127"/>
                <a:cs typeface="Times New Roman" pitchFamily="18" charset="0"/>
              </a:rPr>
              <a:t> </a:t>
            </a:r>
            <a:r>
              <a:rPr lang="en-US" altLang="ko-KR" sz="900" dirty="0" err="1" smtClean="0">
                <a:latin typeface="Times New Roman" pitchFamily="18" charset="0"/>
                <a:ea typeface="돋움" pitchFamily="50" charset="-127"/>
                <a:cs typeface="Times New Roman" pitchFamily="18" charset="0"/>
              </a:rPr>
              <a:t>khá</a:t>
            </a:r>
            <a:r>
              <a:rPr lang="en-US" altLang="ko-KR" sz="900" dirty="0" smtClean="0">
                <a:latin typeface="Times New Roman" pitchFamily="18" charset="0"/>
                <a:ea typeface="돋움" pitchFamily="50" charset="-127"/>
                <a:cs typeface="Times New Roman" pitchFamily="18" charset="0"/>
              </a:rPr>
              <a:t> </a:t>
            </a:r>
            <a:r>
              <a:rPr lang="en-US" altLang="ko-KR" sz="900" dirty="0" err="1" smtClean="0">
                <a:latin typeface="Times New Roman" pitchFamily="18" charset="0"/>
                <a:ea typeface="돋움" pitchFamily="50" charset="-127"/>
                <a:cs typeface="Times New Roman" pitchFamily="18" charset="0"/>
              </a:rPr>
              <a:t>đơn</a:t>
            </a:r>
            <a:r>
              <a:rPr lang="en-US" altLang="ko-KR" sz="900" dirty="0" smtClean="0">
                <a:latin typeface="Times New Roman" pitchFamily="18" charset="0"/>
                <a:ea typeface="돋움" pitchFamily="50" charset="-127"/>
                <a:cs typeface="Times New Roman" pitchFamily="18" charset="0"/>
              </a:rPr>
              <a:t> </a:t>
            </a:r>
            <a:r>
              <a:rPr lang="en-US" altLang="ko-KR" sz="900" dirty="0" err="1" smtClean="0">
                <a:latin typeface="Times New Roman" pitchFamily="18" charset="0"/>
                <a:ea typeface="돋움" pitchFamily="50" charset="-127"/>
                <a:cs typeface="Times New Roman" pitchFamily="18" charset="0"/>
              </a:rPr>
              <a:t>giản</a:t>
            </a:r>
            <a:endParaRPr lang="ko-KR" altLang="en-US" sz="900" dirty="0">
              <a:latin typeface="Times New Roman" pitchFamily="18" charset="0"/>
              <a:ea typeface="돋움" pitchFamily="50" charset="-127"/>
              <a:cs typeface="Times New Roman" pitchFamily="18" charset="0"/>
            </a:endParaRPr>
          </a:p>
          <a:p>
            <a:pPr eaLnBrk="1" hangingPunct="1"/>
            <a:r>
              <a:rPr lang="ko-KR" altLang="en-US" sz="900" dirty="0">
                <a:latin typeface="Times New Roman" pitchFamily="18" charset="0"/>
                <a:ea typeface="돋움" pitchFamily="50" charset="-127"/>
                <a:cs typeface="Times New Roman" pitchFamily="18" charset="0"/>
              </a:rPr>
              <a:t>③ </a:t>
            </a:r>
            <a:r>
              <a:rPr lang="ko-KR" altLang="en-US" sz="900" dirty="0" smtClean="0">
                <a:latin typeface="Times New Roman" pitchFamily="18" charset="0"/>
                <a:ea typeface="돋움" pitchFamily="50" charset="-127"/>
                <a:cs typeface="Times New Roman" pitchFamily="18" charset="0"/>
              </a:rPr>
              <a:t> </a:t>
            </a:r>
            <a:r>
              <a:rPr lang="en-US" altLang="ko-KR" sz="900" dirty="0" err="1" smtClean="0">
                <a:latin typeface="Times New Roman" pitchFamily="18" charset="0"/>
                <a:ea typeface="돋움" pitchFamily="50" charset="-127"/>
                <a:cs typeface="Times New Roman" pitchFamily="18" charset="0"/>
              </a:rPr>
              <a:t>Tuổi</a:t>
            </a:r>
            <a:r>
              <a:rPr lang="en-US" altLang="ko-KR" sz="900" dirty="0" smtClean="0">
                <a:latin typeface="Times New Roman" pitchFamily="18" charset="0"/>
                <a:ea typeface="돋움" pitchFamily="50" charset="-127"/>
                <a:cs typeface="Times New Roman" pitchFamily="18" charset="0"/>
              </a:rPr>
              <a:t> </a:t>
            </a:r>
            <a:r>
              <a:rPr lang="en-US" altLang="ko-KR" sz="900" dirty="0" err="1" smtClean="0">
                <a:latin typeface="Times New Roman" pitchFamily="18" charset="0"/>
                <a:ea typeface="돋움" pitchFamily="50" charset="-127"/>
                <a:cs typeface="Times New Roman" pitchFamily="18" charset="0"/>
              </a:rPr>
              <a:t>thọ</a:t>
            </a:r>
            <a:r>
              <a:rPr lang="en-US" altLang="ko-KR" sz="900" dirty="0" smtClean="0">
                <a:latin typeface="Times New Roman" pitchFamily="18" charset="0"/>
                <a:ea typeface="돋움" pitchFamily="50" charset="-127"/>
                <a:cs typeface="Times New Roman" pitchFamily="18" charset="0"/>
              </a:rPr>
              <a:t> </a:t>
            </a:r>
            <a:r>
              <a:rPr lang="en-US" altLang="ko-KR" sz="900" dirty="0" err="1" smtClean="0">
                <a:latin typeface="Times New Roman" pitchFamily="18" charset="0"/>
                <a:ea typeface="돋움" pitchFamily="50" charset="-127"/>
                <a:cs typeface="Times New Roman" pitchFamily="18" charset="0"/>
              </a:rPr>
              <a:t>cao</a:t>
            </a:r>
            <a:endParaRPr lang="ko-KR" altLang="en-US" sz="900" dirty="0">
              <a:latin typeface="Times New Roman" pitchFamily="18" charset="0"/>
              <a:ea typeface="돋움" pitchFamily="50" charset="-127"/>
              <a:cs typeface="Times New Roman" pitchFamily="18" charset="0"/>
            </a:endParaRPr>
          </a:p>
          <a:p>
            <a:pPr eaLnBrk="1" hangingPunct="1"/>
            <a:r>
              <a:rPr lang="ko-KR" altLang="en-US" sz="900" dirty="0">
                <a:latin typeface="Times New Roman" pitchFamily="18" charset="0"/>
                <a:ea typeface="돋움" pitchFamily="50" charset="-127"/>
                <a:cs typeface="Times New Roman" pitchFamily="18" charset="0"/>
              </a:rPr>
              <a:t>④ </a:t>
            </a:r>
            <a:r>
              <a:rPr lang="ko-KR" altLang="en-US" sz="900" dirty="0" smtClean="0">
                <a:latin typeface="Times New Roman" pitchFamily="18" charset="0"/>
                <a:ea typeface="돋움" pitchFamily="50" charset="-127"/>
                <a:cs typeface="Times New Roman" pitchFamily="18" charset="0"/>
              </a:rPr>
              <a:t> </a:t>
            </a:r>
            <a:r>
              <a:rPr lang="en-US" altLang="ko-KR" sz="900" dirty="0" err="1" smtClean="0">
                <a:latin typeface="Times New Roman" pitchFamily="18" charset="0"/>
                <a:ea typeface="돋움" pitchFamily="50" charset="-127"/>
                <a:cs typeface="Times New Roman" pitchFamily="18" charset="0"/>
              </a:rPr>
              <a:t>Truyền</a:t>
            </a:r>
            <a:r>
              <a:rPr lang="en-US" altLang="ko-KR" sz="900" dirty="0" smtClean="0">
                <a:latin typeface="Times New Roman" pitchFamily="18" charset="0"/>
                <a:ea typeface="돋움" pitchFamily="50" charset="-127"/>
                <a:cs typeface="Times New Roman" pitchFamily="18" charset="0"/>
              </a:rPr>
              <a:t> </a:t>
            </a:r>
            <a:r>
              <a:rPr lang="en-US" altLang="ko-KR" sz="900" dirty="0" err="1" smtClean="0">
                <a:latin typeface="Times New Roman" pitchFamily="18" charset="0"/>
                <a:ea typeface="돋움" pitchFamily="50" charset="-127"/>
                <a:cs typeface="Times New Roman" pitchFamily="18" charset="0"/>
              </a:rPr>
              <a:t>tải</a:t>
            </a:r>
            <a:r>
              <a:rPr lang="en-US" altLang="ko-KR" sz="900" dirty="0" smtClean="0">
                <a:latin typeface="Times New Roman" pitchFamily="18" charset="0"/>
                <a:ea typeface="돋움" pitchFamily="50" charset="-127"/>
                <a:cs typeface="Times New Roman" pitchFamily="18" charset="0"/>
              </a:rPr>
              <a:t> </a:t>
            </a:r>
            <a:r>
              <a:rPr lang="en-US" altLang="ko-KR" sz="900" dirty="0" err="1" smtClean="0">
                <a:latin typeface="Times New Roman" pitchFamily="18" charset="0"/>
                <a:ea typeface="돋움" pitchFamily="50" charset="-127"/>
                <a:cs typeface="Times New Roman" pitchFamily="18" charset="0"/>
              </a:rPr>
              <a:t>bằng</a:t>
            </a:r>
            <a:r>
              <a:rPr lang="en-US" altLang="ko-KR" sz="900" dirty="0" smtClean="0">
                <a:latin typeface="Times New Roman" pitchFamily="18" charset="0"/>
                <a:ea typeface="돋움" pitchFamily="50" charset="-127"/>
                <a:cs typeface="Times New Roman" pitchFamily="18" charset="0"/>
              </a:rPr>
              <a:t> chi </a:t>
            </a:r>
            <a:r>
              <a:rPr lang="en-US" altLang="ko-KR" sz="900" dirty="0" err="1" smtClean="0">
                <a:latin typeface="Times New Roman" pitchFamily="18" charset="0"/>
                <a:ea typeface="돋움" pitchFamily="50" charset="-127"/>
                <a:cs typeface="Times New Roman" pitchFamily="18" charset="0"/>
              </a:rPr>
              <a:t>phí</a:t>
            </a:r>
            <a:r>
              <a:rPr lang="en-US" altLang="ko-KR" sz="900" dirty="0">
                <a:latin typeface="Times New Roman" pitchFamily="18" charset="0"/>
                <a:ea typeface="돋움" pitchFamily="50" charset="-127"/>
                <a:cs typeface="Times New Roman" pitchFamily="18" charset="0"/>
              </a:rPr>
              <a:t> </a:t>
            </a:r>
            <a:r>
              <a:rPr lang="en-US" altLang="ko-KR" sz="900" dirty="0" err="1" smtClean="0">
                <a:latin typeface="Times New Roman" pitchFamily="18" charset="0"/>
                <a:ea typeface="돋움" pitchFamily="50" charset="-127"/>
                <a:cs typeface="Times New Roman" pitchFamily="18" charset="0"/>
              </a:rPr>
              <a:t>vận</a:t>
            </a:r>
            <a:r>
              <a:rPr lang="en-US" altLang="ko-KR" sz="900" dirty="0" smtClean="0">
                <a:latin typeface="Times New Roman" pitchFamily="18" charset="0"/>
                <a:ea typeface="돋움" pitchFamily="50" charset="-127"/>
                <a:cs typeface="Times New Roman" pitchFamily="18" charset="0"/>
              </a:rPr>
              <a:t> </a:t>
            </a:r>
            <a:r>
              <a:rPr lang="en-US" altLang="ko-KR" sz="900" dirty="0" err="1" smtClean="0">
                <a:latin typeface="Times New Roman" pitchFamily="18" charset="0"/>
                <a:ea typeface="돋움" pitchFamily="50" charset="-127"/>
                <a:cs typeface="Times New Roman" pitchFamily="18" charset="0"/>
              </a:rPr>
              <a:t>hành</a:t>
            </a:r>
            <a:r>
              <a:rPr lang="en-US" altLang="ko-KR" sz="900" dirty="0" smtClean="0">
                <a:latin typeface="Times New Roman" pitchFamily="18" charset="0"/>
                <a:ea typeface="돋움" pitchFamily="50" charset="-127"/>
                <a:cs typeface="Times New Roman" pitchFamily="18" charset="0"/>
              </a:rPr>
              <a:t> </a:t>
            </a:r>
            <a:r>
              <a:rPr lang="en-US" altLang="ko-KR" sz="900" dirty="0" err="1" smtClean="0">
                <a:latin typeface="Times New Roman" pitchFamily="18" charset="0"/>
                <a:ea typeface="돋움" pitchFamily="50" charset="-127"/>
                <a:cs typeface="Times New Roman" pitchFamily="18" charset="0"/>
              </a:rPr>
              <a:t>chính</a:t>
            </a:r>
            <a:r>
              <a:rPr lang="en-US" altLang="ko-KR" sz="900" dirty="0" smtClean="0">
                <a:latin typeface="Times New Roman" pitchFamily="18" charset="0"/>
                <a:ea typeface="돋움" pitchFamily="50" charset="-127"/>
                <a:cs typeface="Times New Roman" pitchFamily="18" charset="0"/>
              </a:rPr>
              <a:t> </a:t>
            </a:r>
            <a:r>
              <a:rPr lang="en-US" altLang="ko-KR" sz="900" dirty="0" err="1" smtClean="0">
                <a:latin typeface="Times New Roman" pitchFamily="18" charset="0"/>
                <a:ea typeface="돋움" pitchFamily="50" charset="-127"/>
                <a:cs typeface="Times New Roman" pitchFamily="18" charset="0"/>
              </a:rPr>
              <a:t>xác</a:t>
            </a:r>
            <a:r>
              <a:rPr lang="ko-KR" altLang="en-US" sz="900" dirty="0" smtClean="0">
                <a:latin typeface="Times New Roman" pitchFamily="18" charset="0"/>
                <a:ea typeface="돋움" pitchFamily="50" charset="-127"/>
                <a:cs typeface="Times New Roman" pitchFamily="18" charset="0"/>
              </a:rPr>
              <a:t> </a:t>
            </a:r>
            <a:endParaRPr lang="ko-KR" altLang="en-US" sz="900" dirty="0">
              <a:latin typeface="Times New Roman" pitchFamily="18" charset="0"/>
              <a:ea typeface="돋움" pitchFamily="50" charset="-127"/>
              <a:cs typeface="Times New Roman" pitchFamily="18" charset="0"/>
            </a:endParaRPr>
          </a:p>
        </p:txBody>
      </p:sp>
      <p:sp>
        <p:nvSpPr>
          <p:cNvPr id="37" name="Rectangle 59"/>
          <p:cNvSpPr>
            <a:spLocks noChangeArrowheads="1"/>
          </p:cNvSpPr>
          <p:nvPr/>
        </p:nvSpPr>
        <p:spPr bwMode="auto">
          <a:xfrm>
            <a:off x="304800" y="6919579"/>
            <a:ext cx="3132138" cy="784830"/>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9pPr>
          </a:lstStyle>
          <a:p>
            <a:pPr eaLnBrk="1" hangingPunct="1"/>
            <a:r>
              <a:rPr lang="en-US" altLang="ko-KR" sz="900" dirty="0">
                <a:latin typeface="Times New Roman" pitchFamily="18" charset="0"/>
                <a:ea typeface="돋움" pitchFamily="50" charset="-127"/>
                <a:cs typeface="Times New Roman" pitchFamily="18" charset="0"/>
              </a:rPr>
              <a:t>9. </a:t>
            </a:r>
            <a:r>
              <a:rPr lang="en-US" altLang="ko-KR" sz="900" dirty="0" err="1" smtClean="0">
                <a:latin typeface="Times New Roman" pitchFamily="18" charset="0"/>
                <a:ea typeface="돋움" pitchFamily="50" charset="-127"/>
                <a:cs typeface="Times New Roman" pitchFamily="18" charset="0"/>
              </a:rPr>
              <a:t>Dưới</a:t>
            </a:r>
            <a:r>
              <a:rPr lang="en-US" altLang="ko-KR" sz="900" dirty="0" smtClean="0">
                <a:latin typeface="Times New Roman" pitchFamily="18" charset="0"/>
                <a:ea typeface="돋움" pitchFamily="50" charset="-127"/>
                <a:cs typeface="Times New Roman" pitchFamily="18" charset="0"/>
              </a:rPr>
              <a:t> </a:t>
            </a:r>
            <a:r>
              <a:rPr lang="en-US" altLang="ko-KR" sz="900" dirty="0" err="1" smtClean="0">
                <a:latin typeface="Times New Roman" pitchFamily="18" charset="0"/>
                <a:ea typeface="돋움" pitchFamily="50" charset="-127"/>
                <a:cs typeface="Times New Roman" pitchFamily="18" charset="0"/>
              </a:rPr>
              <a:t>đây</a:t>
            </a:r>
            <a:r>
              <a:rPr lang="en-US" altLang="ko-KR" sz="900" dirty="0" smtClean="0">
                <a:latin typeface="Times New Roman" pitchFamily="18" charset="0"/>
                <a:ea typeface="돋움" pitchFamily="50" charset="-127"/>
                <a:cs typeface="Times New Roman" pitchFamily="18" charset="0"/>
              </a:rPr>
              <a:t> </a:t>
            </a:r>
            <a:r>
              <a:rPr lang="en-US" altLang="ko-KR" sz="900" dirty="0" err="1" smtClean="0">
                <a:latin typeface="Times New Roman" pitchFamily="18" charset="0"/>
                <a:ea typeface="돋움" pitchFamily="50" charset="-127"/>
                <a:cs typeface="Times New Roman" pitchFamily="18" charset="0"/>
              </a:rPr>
              <a:t>là</a:t>
            </a:r>
            <a:r>
              <a:rPr lang="en-US" altLang="ko-KR" sz="900" dirty="0" smtClean="0">
                <a:latin typeface="Times New Roman" pitchFamily="18" charset="0"/>
                <a:ea typeface="돋움" pitchFamily="50" charset="-127"/>
                <a:cs typeface="Times New Roman" pitchFamily="18" charset="0"/>
              </a:rPr>
              <a:t> </a:t>
            </a:r>
            <a:r>
              <a:rPr lang="en-US" altLang="ko-KR" sz="900" dirty="0" err="1" smtClean="0">
                <a:latin typeface="Times New Roman" pitchFamily="18" charset="0"/>
                <a:ea typeface="돋움" pitchFamily="50" charset="-127"/>
                <a:cs typeface="Times New Roman" pitchFamily="18" charset="0"/>
              </a:rPr>
              <a:t>nội</a:t>
            </a:r>
            <a:r>
              <a:rPr lang="en-US" altLang="ko-KR" sz="900" dirty="0" smtClean="0">
                <a:latin typeface="Times New Roman" pitchFamily="18" charset="0"/>
                <a:ea typeface="돋움" pitchFamily="50" charset="-127"/>
                <a:cs typeface="Times New Roman" pitchFamily="18" charset="0"/>
              </a:rPr>
              <a:t> dung </a:t>
            </a:r>
            <a:r>
              <a:rPr lang="en-US" altLang="ko-KR" sz="900" dirty="0" err="1" smtClean="0">
                <a:latin typeface="Times New Roman" pitchFamily="18" charset="0"/>
                <a:ea typeface="돋움" pitchFamily="50" charset="-127"/>
                <a:cs typeface="Times New Roman" pitchFamily="18" charset="0"/>
              </a:rPr>
              <a:t>giải</a:t>
            </a:r>
            <a:r>
              <a:rPr lang="en-US" altLang="ko-KR" sz="900" dirty="0" smtClean="0">
                <a:latin typeface="Times New Roman" pitchFamily="18" charset="0"/>
                <a:ea typeface="돋움" pitchFamily="50" charset="-127"/>
                <a:cs typeface="Times New Roman" pitchFamily="18" charset="0"/>
              </a:rPr>
              <a:t> </a:t>
            </a:r>
            <a:r>
              <a:rPr lang="en-US" altLang="ko-KR" sz="900" dirty="0" err="1" smtClean="0">
                <a:latin typeface="Times New Roman" pitchFamily="18" charset="0"/>
                <a:ea typeface="돋움" pitchFamily="50" charset="-127"/>
                <a:cs typeface="Times New Roman" pitchFamily="18" charset="0"/>
              </a:rPr>
              <a:t>thích</a:t>
            </a:r>
            <a:r>
              <a:rPr lang="en-US" altLang="ko-KR" sz="900" dirty="0" smtClean="0">
                <a:latin typeface="Times New Roman" pitchFamily="18" charset="0"/>
                <a:ea typeface="돋움" pitchFamily="50" charset="-127"/>
                <a:cs typeface="Times New Roman" pitchFamily="18" charset="0"/>
              </a:rPr>
              <a:t> </a:t>
            </a:r>
            <a:r>
              <a:rPr lang="en-US" altLang="ko-KR" sz="900" dirty="0" err="1" smtClean="0">
                <a:latin typeface="Times New Roman" pitchFamily="18" charset="0"/>
                <a:ea typeface="돋움" pitchFamily="50" charset="-127"/>
                <a:cs typeface="Times New Roman" pitchFamily="18" charset="0"/>
              </a:rPr>
              <a:t>về</a:t>
            </a:r>
            <a:r>
              <a:rPr lang="en-US" altLang="ko-KR" sz="900" dirty="0" smtClean="0">
                <a:latin typeface="Times New Roman" pitchFamily="18" charset="0"/>
                <a:ea typeface="돋움" pitchFamily="50" charset="-127"/>
                <a:cs typeface="Times New Roman" pitchFamily="18" charset="0"/>
              </a:rPr>
              <a:t> </a:t>
            </a:r>
            <a:r>
              <a:rPr lang="en-US" altLang="ko-KR" sz="900" dirty="0" err="1" smtClean="0">
                <a:latin typeface="Times New Roman" pitchFamily="18" charset="0"/>
                <a:ea typeface="돋움" pitchFamily="50" charset="-127"/>
                <a:cs typeface="Times New Roman" pitchFamily="18" charset="0"/>
              </a:rPr>
              <a:t>cái</a:t>
            </a:r>
            <a:r>
              <a:rPr lang="en-US" altLang="ko-KR" sz="900" dirty="0" smtClean="0">
                <a:latin typeface="Times New Roman" pitchFamily="18" charset="0"/>
                <a:ea typeface="돋움" pitchFamily="50" charset="-127"/>
                <a:cs typeface="Times New Roman" pitchFamily="18" charset="0"/>
              </a:rPr>
              <a:t> </a:t>
            </a:r>
            <a:r>
              <a:rPr lang="en-US" altLang="ko-KR" sz="900" dirty="0" err="1" smtClean="0">
                <a:latin typeface="Times New Roman" pitchFamily="18" charset="0"/>
                <a:ea typeface="돋움" pitchFamily="50" charset="-127"/>
                <a:cs typeface="Times New Roman" pitchFamily="18" charset="0"/>
              </a:rPr>
              <a:t>gì</a:t>
            </a:r>
            <a:r>
              <a:rPr lang="en-US" altLang="ko-KR" sz="900" dirty="0" smtClean="0">
                <a:latin typeface="Times New Roman" pitchFamily="18" charset="0"/>
                <a:ea typeface="돋움" pitchFamily="50" charset="-127"/>
                <a:cs typeface="Times New Roman" pitchFamily="18" charset="0"/>
              </a:rPr>
              <a:t>?</a:t>
            </a:r>
            <a:endParaRPr lang="en-US" altLang="ko-KR" sz="900" dirty="0">
              <a:latin typeface="Times New Roman" pitchFamily="18" charset="0"/>
              <a:ea typeface="돋움" pitchFamily="50" charset="-127"/>
              <a:cs typeface="Times New Roman" pitchFamily="18" charset="0"/>
            </a:endParaRPr>
          </a:p>
          <a:p>
            <a:pPr eaLnBrk="1" hangingPunct="1"/>
            <a:r>
              <a:rPr lang="en-US" altLang="ko-KR" sz="900" dirty="0" smtClean="0">
                <a:latin typeface="Times New Roman" pitchFamily="18" charset="0"/>
                <a:ea typeface="돋움" pitchFamily="50" charset="-127"/>
                <a:cs typeface="Times New Roman" pitchFamily="18" charset="0"/>
              </a:rPr>
              <a:t>‘</a:t>
            </a:r>
            <a:r>
              <a:rPr lang="en-US" altLang="ko-KR" sz="900" dirty="0" err="1" smtClean="0">
                <a:latin typeface="Times New Roman" pitchFamily="18" charset="0"/>
                <a:ea typeface="돋움" pitchFamily="50" charset="-127"/>
                <a:cs typeface="Times New Roman" pitchFamily="18" charset="0"/>
              </a:rPr>
              <a:t>là</a:t>
            </a:r>
            <a:r>
              <a:rPr lang="en-US" altLang="ko-KR" sz="900" dirty="0" smtClean="0">
                <a:latin typeface="Times New Roman" pitchFamily="18" charset="0"/>
                <a:ea typeface="돋움" pitchFamily="50" charset="-127"/>
                <a:cs typeface="Times New Roman" pitchFamily="18" charset="0"/>
              </a:rPr>
              <a:t> </a:t>
            </a:r>
            <a:r>
              <a:rPr lang="en-US" altLang="ko-KR" sz="900" dirty="0" err="1" smtClean="0">
                <a:latin typeface="Times New Roman" pitchFamily="18" charset="0"/>
                <a:ea typeface="돋움" pitchFamily="50" charset="-127"/>
                <a:cs typeface="Times New Roman" pitchFamily="18" charset="0"/>
              </a:rPr>
              <a:t>thiết</a:t>
            </a:r>
            <a:r>
              <a:rPr lang="en-US" altLang="ko-KR" sz="900" dirty="0" smtClean="0">
                <a:latin typeface="Times New Roman" pitchFamily="18" charset="0"/>
                <a:ea typeface="돋움" pitchFamily="50" charset="-127"/>
                <a:cs typeface="Times New Roman" pitchFamily="18" charset="0"/>
              </a:rPr>
              <a:t> </a:t>
            </a:r>
            <a:r>
              <a:rPr lang="en-US" altLang="ko-KR" sz="900" dirty="0" err="1" smtClean="0">
                <a:latin typeface="Times New Roman" pitchFamily="18" charset="0"/>
                <a:ea typeface="돋움" pitchFamily="50" charset="-127"/>
                <a:cs typeface="Times New Roman" pitchFamily="18" charset="0"/>
              </a:rPr>
              <a:t>bị</a:t>
            </a:r>
            <a:r>
              <a:rPr lang="en-US" altLang="ko-KR" sz="900" dirty="0" smtClean="0">
                <a:latin typeface="Times New Roman" pitchFamily="18" charset="0"/>
                <a:ea typeface="돋움" pitchFamily="50" charset="-127"/>
                <a:cs typeface="Times New Roman" pitchFamily="18" charset="0"/>
              </a:rPr>
              <a:t> </a:t>
            </a:r>
            <a:r>
              <a:rPr lang="en-US" altLang="ko-KR" sz="900" dirty="0" err="1" smtClean="0">
                <a:latin typeface="Times New Roman" pitchFamily="18" charset="0"/>
                <a:ea typeface="돋움" pitchFamily="50" charset="-127"/>
                <a:cs typeface="Times New Roman" pitchFamily="18" charset="0"/>
              </a:rPr>
              <a:t>thay</a:t>
            </a:r>
            <a:r>
              <a:rPr lang="en-US" altLang="ko-KR" sz="900" dirty="0" smtClean="0">
                <a:latin typeface="Times New Roman" pitchFamily="18" charset="0"/>
                <a:ea typeface="돋움" pitchFamily="50" charset="-127"/>
                <a:cs typeface="Times New Roman" pitchFamily="18" charset="0"/>
              </a:rPr>
              <a:t> </a:t>
            </a:r>
            <a:r>
              <a:rPr lang="en-US" altLang="ko-KR" sz="900" dirty="0" err="1" smtClean="0">
                <a:latin typeface="Times New Roman" pitchFamily="18" charset="0"/>
                <a:ea typeface="돋움" pitchFamily="50" charset="-127"/>
                <a:cs typeface="Times New Roman" pitchFamily="18" charset="0"/>
              </a:rPr>
              <a:t>đổi</a:t>
            </a:r>
            <a:r>
              <a:rPr lang="en-US" altLang="ko-KR" sz="900" dirty="0" smtClean="0">
                <a:latin typeface="Times New Roman" pitchFamily="18" charset="0"/>
                <a:ea typeface="돋움" pitchFamily="50" charset="-127"/>
                <a:cs typeface="Times New Roman" pitchFamily="18" charset="0"/>
              </a:rPr>
              <a:t> </a:t>
            </a:r>
            <a:r>
              <a:rPr lang="en-US" altLang="ko-KR" sz="900" dirty="0" err="1" smtClean="0">
                <a:latin typeface="Times New Roman" pitchFamily="18" charset="0"/>
                <a:ea typeface="돋움" pitchFamily="50" charset="-127"/>
                <a:cs typeface="Times New Roman" pitchFamily="18" charset="0"/>
              </a:rPr>
              <a:t>tốc</a:t>
            </a:r>
            <a:r>
              <a:rPr lang="en-US" altLang="ko-KR" sz="900" dirty="0" smtClean="0">
                <a:latin typeface="Times New Roman" pitchFamily="18" charset="0"/>
                <a:ea typeface="돋움" pitchFamily="50" charset="-127"/>
                <a:cs typeface="Times New Roman" pitchFamily="18" charset="0"/>
              </a:rPr>
              <a:t> </a:t>
            </a:r>
            <a:r>
              <a:rPr lang="en-US" altLang="ko-KR" sz="900" dirty="0" err="1" smtClean="0">
                <a:latin typeface="Times New Roman" pitchFamily="18" charset="0"/>
                <a:ea typeface="돋움" pitchFamily="50" charset="-127"/>
                <a:cs typeface="Times New Roman" pitchFamily="18" charset="0"/>
              </a:rPr>
              <a:t>độ</a:t>
            </a:r>
            <a:r>
              <a:rPr lang="en-US" altLang="ko-KR" sz="900" dirty="0" smtClean="0">
                <a:latin typeface="Times New Roman" pitchFamily="18" charset="0"/>
                <a:ea typeface="돋움" pitchFamily="50" charset="-127"/>
                <a:cs typeface="Times New Roman" pitchFamily="18" charset="0"/>
              </a:rPr>
              <a:t> </a:t>
            </a:r>
            <a:r>
              <a:rPr lang="en-US" altLang="ko-KR" sz="900" dirty="0" err="1" smtClean="0">
                <a:latin typeface="Times New Roman" pitchFamily="18" charset="0"/>
                <a:ea typeface="돋움" pitchFamily="50" charset="-127"/>
                <a:cs typeface="Times New Roman" pitchFamily="18" charset="0"/>
              </a:rPr>
              <a:t>sử</a:t>
            </a:r>
            <a:r>
              <a:rPr lang="en-US" altLang="ko-KR" sz="900" dirty="0" smtClean="0">
                <a:latin typeface="Times New Roman" pitchFamily="18" charset="0"/>
                <a:ea typeface="돋움" pitchFamily="50" charset="-127"/>
                <a:cs typeface="Times New Roman" pitchFamily="18" charset="0"/>
              </a:rPr>
              <a:t> </a:t>
            </a:r>
            <a:r>
              <a:rPr lang="en-US" altLang="ko-KR" sz="900" dirty="0" err="1" smtClean="0">
                <a:latin typeface="Times New Roman" pitchFamily="18" charset="0"/>
                <a:ea typeface="돋움" pitchFamily="50" charset="-127"/>
                <a:cs typeface="Times New Roman" pitchFamily="18" charset="0"/>
              </a:rPr>
              <a:t>dụng</a:t>
            </a:r>
            <a:r>
              <a:rPr lang="en-US" altLang="ko-KR" sz="900" dirty="0" smtClean="0">
                <a:latin typeface="Times New Roman" pitchFamily="18" charset="0"/>
                <a:ea typeface="돋움" pitchFamily="50" charset="-127"/>
                <a:cs typeface="Times New Roman" pitchFamily="18" charset="0"/>
              </a:rPr>
              <a:t> Gear, </a:t>
            </a:r>
            <a:r>
              <a:rPr lang="en-US" altLang="ko-KR" sz="900" dirty="0" err="1" smtClean="0">
                <a:latin typeface="Times New Roman" pitchFamily="18" charset="0"/>
                <a:ea typeface="돋움" pitchFamily="50" charset="-127"/>
                <a:cs typeface="Times New Roman" pitchFamily="18" charset="0"/>
              </a:rPr>
              <a:t>có</a:t>
            </a:r>
            <a:r>
              <a:rPr lang="en-US" altLang="ko-KR" sz="900" dirty="0" smtClean="0">
                <a:latin typeface="Times New Roman" pitchFamily="18" charset="0"/>
                <a:ea typeface="돋움" pitchFamily="50" charset="-127"/>
                <a:cs typeface="Times New Roman" pitchFamily="18" charset="0"/>
              </a:rPr>
              <a:t> </a:t>
            </a:r>
            <a:r>
              <a:rPr lang="en-US" altLang="ko-KR" sz="900" dirty="0" err="1" smtClean="0">
                <a:latin typeface="Times New Roman" pitchFamily="18" charset="0"/>
                <a:ea typeface="돋움" pitchFamily="50" charset="-127"/>
                <a:cs typeface="Times New Roman" pitchFamily="18" charset="0"/>
              </a:rPr>
              <a:t>thể</a:t>
            </a:r>
            <a:r>
              <a:rPr lang="en-US" altLang="ko-KR" sz="900" dirty="0" smtClean="0">
                <a:latin typeface="Times New Roman" pitchFamily="18" charset="0"/>
                <a:ea typeface="돋움" pitchFamily="50" charset="-127"/>
                <a:cs typeface="Times New Roman" pitchFamily="18" charset="0"/>
              </a:rPr>
              <a:t> </a:t>
            </a:r>
            <a:r>
              <a:rPr lang="en-US" altLang="ko-KR" sz="900" dirty="0" err="1" smtClean="0">
                <a:latin typeface="Times New Roman" pitchFamily="18" charset="0"/>
                <a:ea typeface="돋움" pitchFamily="50" charset="-127"/>
                <a:cs typeface="Times New Roman" pitchFamily="18" charset="0"/>
              </a:rPr>
              <a:t>nhận</a:t>
            </a:r>
            <a:r>
              <a:rPr lang="en-US" altLang="ko-KR" sz="900" dirty="0" smtClean="0">
                <a:latin typeface="Times New Roman" pitchFamily="18" charset="0"/>
                <a:ea typeface="돋움" pitchFamily="50" charset="-127"/>
                <a:cs typeface="Times New Roman" pitchFamily="18" charset="0"/>
              </a:rPr>
              <a:t> </a:t>
            </a:r>
            <a:r>
              <a:rPr lang="en-US" altLang="ko-KR" sz="900" dirty="0" err="1" smtClean="0">
                <a:latin typeface="Times New Roman" pitchFamily="18" charset="0"/>
                <a:ea typeface="돋움" pitchFamily="50" charset="-127"/>
                <a:cs typeface="Times New Roman" pitchFamily="18" charset="0"/>
              </a:rPr>
              <a:t>được</a:t>
            </a:r>
            <a:r>
              <a:rPr lang="en-US" altLang="ko-KR" sz="900" dirty="0" smtClean="0">
                <a:latin typeface="Times New Roman" pitchFamily="18" charset="0"/>
                <a:ea typeface="돋움" pitchFamily="50" charset="-127"/>
                <a:cs typeface="Times New Roman" pitchFamily="18" charset="0"/>
              </a:rPr>
              <a:t> </a:t>
            </a:r>
            <a:r>
              <a:rPr lang="en-US" altLang="ko-KR" sz="900" dirty="0" err="1" smtClean="0">
                <a:latin typeface="Times New Roman" pitchFamily="18" charset="0"/>
                <a:ea typeface="돋움" pitchFamily="50" charset="-127"/>
                <a:cs typeface="Times New Roman" pitchFamily="18" charset="0"/>
              </a:rPr>
              <a:t>lực</a:t>
            </a:r>
            <a:r>
              <a:rPr lang="en-US" altLang="ko-KR" sz="900" dirty="0" smtClean="0">
                <a:latin typeface="Times New Roman" pitchFamily="18" charset="0"/>
                <a:ea typeface="돋움" pitchFamily="50" charset="-127"/>
                <a:cs typeface="Times New Roman" pitchFamily="18" charset="0"/>
              </a:rPr>
              <a:t> </a:t>
            </a:r>
            <a:r>
              <a:rPr lang="en-US" altLang="ko-KR" sz="900" dirty="0" err="1" smtClean="0">
                <a:latin typeface="Times New Roman" pitchFamily="18" charset="0"/>
                <a:ea typeface="돋움" pitchFamily="50" charset="-127"/>
                <a:cs typeface="Times New Roman" pitchFamily="18" charset="0"/>
              </a:rPr>
              <a:t>lớn</a:t>
            </a:r>
            <a:r>
              <a:rPr lang="en-US" altLang="ko-KR" sz="900" dirty="0" smtClean="0">
                <a:latin typeface="Times New Roman" pitchFamily="18" charset="0"/>
                <a:ea typeface="돋움" pitchFamily="50" charset="-127"/>
                <a:cs typeface="Times New Roman" pitchFamily="18" charset="0"/>
              </a:rPr>
              <a:t> </a:t>
            </a:r>
            <a:r>
              <a:rPr lang="en-US" altLang="ko-KR" sz="900" dirty="0" err="1" smtClean="0">
                <a:latin typeface="Times New Roman" pitchFamily="18" charset="0"/>
                <a:ea typeface="돋움" pitchFamily="50" charset="-127"/>
                <a:cs typeface="Times New Roman" pitchFamily="18" charset="0"/>
              </a:rPr>
              <a:t>đồng</a:t>
            </a:r>
            <a:r>
              <a:rPr lang="en-US" altLang="ko-KR" sz="900" dirty="0" smtClean="0">
                <a:latin typeface="Times New Roman" pitchFamily="18" charset="0"/>
                <a:ea typeface="돋움" pitchFamily="50" charset="-127"/>
                <a:cs typeface="Times New Roman" pitchFamily="18" charset="0"/>
              </a:rPr>
              <a:t> </a:t>
            </a:r>
            <a:r>
              <a:rPr lang="en-US" altLang="ko-KR" sz="900" dirty="0" err="1" smtClean="0">
                <a:latin typeface="Times New Roman" pitchFamily="18" charset="0"/>
                <a:ea typeface="돋움" pitchFamily="50" charset="-127"/>
                <a:cs typeface="Times New Roman" pitchFamily="18" charset="0"/>
              </a:rPr>
              <a:t>thời</a:t>
            </a:r>
            <a:r>
              <a:rPr lang="en-US" altLang="ko-KR" sz="900" dirty="0" smtClean="0">
                <a:latin typeface="Times New Roman" pitchFamily="18" charset="0"/>
                <a:ea typeface="돋움" pitchFamily="50" charset="-127"/>
                <a:cs typeface="Times New Roman" pitchFamily="18" charset="0"/>
              </a:rPr>
              <a:t> </a:t>
            </a:r>
            <a:r>
              <a:rPr lang="en-US" altLang="ko-KR" sz="900" dirty="0" err="1" smtClean="0">
                <a:latin typeface="Times New Roman" pitchFamily="18" charset="0"/>
                <a:ea typeface="돋움" pitchFamily="50" charset="-127"/>
                <a:cs typeface="Times New Roman" pitchFamily="18" charset="0"/>
              </a:rPr>
              <a:t>giảm</a:t>
            </a:r>
            <a:r>
              <a:rPr lang="en-US" altLang="ko-KR" sz="900" dirty="0" smtClean="0">
                <a:latin typeface="Times New Roman" pitchFamily="18" charset="0"/>
                <a:ea typeface="돋움" pitchFamily="50" charset="-127"/>
                <a:cs typeface="Times New Roman" pitchFamily="18" charset="0"/>
              </a:rPr>
              <a:t> </a:t>
            </a:r>
            <a:r>
              <a:rPr lang="en-US" altLang="ko-KR" sz="900" dirty="0" err="1" smtClean="0">
                <a:latin typeface="Times New Roman" pitchFamily="18" charset="0"/>
                <a:ea typeface="돋움" pitchFamily="50" charset="-127"/>
                <a:cs typeface="Times New Roman" pitchFamily="18" charset="0"/>
              </a:rPr>
              <a:t>được</a:t>
            </a:r>
            <a:r>
              <a:rPr lang="en-US" altLang="ko-KR" sz="900" dirty="0" smtClean="0">
                <a:latin typeface="Times New Roman" pitchFamily="18" charset="0"/>
                <a:ea typeface="돋움" pitchFamily="50" charset="-127"/>
                <a:cs typeface="Times New Roman" pitchFamily="18" charset="0"/>
              </a:rPr>
              <a:t> </a:t>
            </a:r>
            <a:r>
              <a:rPr lang="en-US" altLang="ko-KR" sz="900" dirty="0" err="1" smtClean="0">
                <a:latin typeface="Times New Roman" pitchFamily="18" charset="0"/>
                <a:ea typeface="돋움" pitchFamily="50" charset="-127"/>
                <a:cs typeface="Times New Roman" pitchFamily="18" charset="0"/>
              </a:rPr>
              <a:t>số</a:t>
            </a:r>
            <a:r>
              <a:rPr lang="en-US" altLang="ko-KR" sz="900" dirty="0" smtClean="0">
                <a:latin typeface="Times New Roman" pitchFamily="18" charset="0"/>
                <a:ea typeface="돋움" pitchFamily="50" charset="-127"/>
                <a:cs typeface="Times New Roman" pitchFamily="18" charset="0"/>
              </a:rPr>
              <a:t> </a:t>
            </a:r>
            <a:r>
              <a:rPr lang="en-US" altLang="ko-KR" sz="900" dirty="0" err="1" smtClean="0">
                <a:latin typeface="Times New Roman" pitchFamily="18" charset="0"/>
                <a:ea typeface="돋움" pitchFamily="50" charset="-127"/>
                <a:cs typeface="Times New Roman" pitchFamily="18" charset="0"/>
              </a:rPr>
              <a:t>lần</a:t>
            </a:r>
            <a:r>
              <a:rPr lang="en-US" altLang="ko-KR" sz="900" dirty="0" smtClean="0">
                <a:latin typeface="Times New Roman" pitchFamily="18" charset="0"/>
                <a:ea typeface="돋움" pitchFamily="50" charset="-127"/>
                <a:cs typeface="Times New Roman" pitchFamily="18" charset="0"/>
              </a:rPr>
              <a:t> quay </a:t>
            </a:r>
            <a:r>
              <a:rPr lang="en-US" altLang="ko-KR" sz="900" dirty="0" err="1" smtClean="0">
                <a:latin typeface="Times New Roman" pitchFamily="18" charset="0"/>
                <a:ea typeface="돋움" pitchFamily="50" charset="-127"/>
                <a:cs typeface="Times New Roman" pitchFamily="18" charset="0"/>
              </a:rPr>
              <a:t>của</a:t>
            </a:r>
            <a:r>
              <a:rPr lang="en-US" altLang="ko-KR" sz="900" dirty="0" smtClean="0">
                <a:latin typeface="Times New Roman" pitchFamily="18" charset="0"/>
                <a:ea typeface="돋움" pitchFamily="50" charset="-127"/>
                <a:cs typeface="Times New Roman" pitchFamily="18" charset="0"/>
              </a:rPr>
              <a:t> </a:t>
            </a:r>
            <a:r>
              <a:rPr lang="en-US" altLang="ko-KR" sz="900" dirty="0" err="1" smtClean="0">
                <a:latin typeface="Times New Roman" pitchFamily="18" charset="0"/>
                <a:ea typeface="돋움" pitchFamily="50" charset="-127"/>
                <a:cs typeface="Times New Roman" pitchFamily="18" charset="0"/>
              </a:rPr>
              <a:t>phần</a:t>
            </a:r>
            <a:r>
              <a:rPr lang="en-US" altLang="ko-KR" sz="900" dirty="0" smtClean="0">
                <a:latin typeface="Times New Roman" pitchFamily="18" charset="0"/>
                <a:ea typeface="돋움" pitchFamily="50" charset="-127"/>
                <a:cs typeface="Times New Roman" pitchFamily="18" charset="0"/>
              </a:rPr>
              <a:t> </a:t>
            </a:r>
            <a:r>
              <a:rPr lang="en-US" altLang="ko-KR" sz="900" dirty="0" err="1" smtClean="0">
                <a:latin typeface="Times New Roman" pitchFamily="18" charset="0"/>
                <a:ea typeface="돋움" pitchFamily="50" charset="-127"/>
                <a:cs typeface="Times New Roman" pitchFamily="18" charset="0"/>
              </a:rPr>
              <a:t>động</a:t>
            </a:r>
            <a:r>
              <a:rPr lang="en-US" altLang="ko-KR" sz="900" dirty="0" smtClean="0">
                <a:latin typeface="Times New Roman" pitchFamily="18" charset="0"/>
                <a:ea typeface="돋움" pitchFamily="50" charset="-127"/>
                <a:cs typeface="Times New Roman" pitchFamily="18" charset="0"/>
              </a:rPr>
              <a:t> </a:t>
            </a:r>
            <a:r>
              <a:rPr lang="en-US" altLang="ko-KR" sz="900" dirty="0" err="1" smtClean="0">
                <a:latin typeface="Times New Roman" pitchFamily="18" charset="0"/>
                <a:ea typeface="돋움" pitchFamily="50" charset="-127"/>
                <a:cs typeface="Times New Roman" pitchFamily="18" charset="0"/>
              </a:rPr>
              <a:t>cơ</a:t>
            </a:r>
            <a:r>
              <a:rPr lang="en-US" altLang="ko-KR" sz="900" dirty="0" smtClean="0">
                <a:latin typeface="Times New Roman" pitchFamily="18" charset="0"/>
                <a:ea typeface="돋움" pitchFamily="50" charset="-127"/>
                <a:cs typeface="Times New Roman" pitchFamily="18" charset="0"/>
              </a:rPr>
              <a:t> </a:t>
            </a:r>
            <a:r>
              <a:rPr lang="en-US" altLang="ko-KR" sz="900" dirty="0" err="1" smtClean="0">
                <a:latin typeface="Times New Roman" pitchFamily="18" charset="0"/>
                <a:ea typeface="돋움" pitchFamily="50" charset="-127"/>
                <a:cs typeface="Times New Roman" pitchFamily="18" charset="0"/>
              </a:rPr>
              <a:t>thành</a:t>
            </a:r>
            <a:r>
              <a:rPr lang="en-US" altLang="ko-KR" sz="900" dirty="0" smtClean="0">
                <a:latin typeface="Times New Roman" pitchFamily="18" charset="0"/>
                <a:ea typeface="돋움" pitchFamily="50" charset="-127"/>
                <a:cs typeface="Times New Roman" pitchFamily="18" charset="0"/>
              </a:rPr>
              <a:t> </a:t>
            </a:r>
            <a:r>
              <a:rPr lang="en-US" altLang="ko-KR" sz="900" dirty="0" err="1" smtClean="0">
                <a:latin typeface="Times New Roman" pitchFamily="18" charset="0"/>
                <a:ea typeface="돋움" pitchFamily="50" charset="-127"/>
                <a:cs typeface="Times New Roman" pitchFamily="18" charset="0"/>
              </a:rPr>
              <a:t>số</a:t>
            </a:r>
            <a:r>
              <a:rPr lang="en-US" altLang="ko-KR" sz="900" dirty="0" smtClean="0">
                <a:latin typeface="Times New Roman" pitchFamily="18" charset="0"/>
                <a:ea typeface="돋움" pitchFamily="50" charset="-127"/>
                <a:cs typeface="Times New Roman" pitchFamily="18" charset="0"/>
              </a:rPr>
              <a:t> </a:t>
            </a:r>
            <a:r>
              <a:rPr lang="en-US" altLang="ko-KR" sz="900" dirty="0" err="1" smtClean="0">
                <a:latin typeface="Times New Roman" pitchFamily="18" charset="0"/>
                <a:ea typeface="돋움" pitchFamily="50" charset="-127"/>
                <a:cs typeface="Times New Roman" pitchFamily="18" charset="0"/>
              </a:rPr>
              <a:t>lần</a:t>
            </a:r>
            <a:r>
              <a:rPr lang="en-US" altLang="ko-KR" sz="900" dirty="0" smtClean="0">
                <a:latin typeface="Times New Roman" pitchFamily="18" charset="0"/>
                <a:ea typeface="돋움" pitchFamily="50" charset="-127"/>
                <a:cs typeface="Times New Roman" pitchFamily="18" charset="0"/>
              </a:rPr>
              <a:t> quay </a:t>
            </a:r>
            <a:r>
              <a:rPr lang="en-US" altLang="ko-KR" sz="900" dirty="0" err="1" smtClean="0">
                <a:latin typeface="Times New Roman" pitchFamily="18" charset="0"/>
                <a:ea typeface="돋움" pitchFamily="50" charset="-127"/>
                <a:cs typeface="Times New Roman" pitchFamily="18" charset="0"/>
              </a:rPr>
              <a:t>mong</a:t>
            </a:r>
            <a:r>
              <a:rPr lang="en-US" altLang="ko-KR" sz="900" dirty="0" smtClean="0">
                <a:latin typeface="Times New Roman" pitchFamily="18" charset="0"/>
                <a:ea typeface="돋움" pitchFamily="50" charset="-127"/>
                <a:cs typeface="Times New Roman" pitchFamily="18" charset="0"/>
              </a:rPr>
              <a:t> </a:t>
            </a:r>
            <a:r>
              <a:rPr lang="en-US" altLang="ko-KR" sz="900" dirty="0" err="1" smtClean="0">
                <a:latin typeface="Times New Roman" pitchFamily="18" charset="0"/>
                <a:ea typeface="돋움" pitchFamily="50" charset="-127"/>
                <a:cs typeface="Times New Roman" pitchFamily="18" charset="0"/>
              </a:rPr>
              <a:t>muốn</a:t>
            </a:r>
            <a:r>
              <a:rPr lang="ko-KR" altLang="en-US" sz="900" dirty="0" smtClean="0">
                <a:latin typeface="Times New Roman" pitchFamily="18" charset="0"/>
                <a:ea typeface="돋움" pitchFamily="50" charset="-127"/>
                <a:cs typeface="Times New Roman" pitchFamily="18" charset="0"/>
              </a:rPr>
              <a:t> </a:t>
            </a:r>
            <a:endParaRPr lang="ko-KR" altLang="en-US" sz="900" dirty="0">
              <a:latin typeface="Times New Roman" pitchFamily="18" charset="0"/>
              <a:ea typeface="돋움" pitchFamily="50" charset="-127"/>
              <a:cs typeface="Times New Roman" pitchFamily="18" charset="0"/>
            </a:endParaRPr>
          </a:p>
          <a:p>
            <a:pPr eaLnBrk="1" hangingPunct="1"/>
            <a:r>
              <a:rPr lang="ko-KR" altLang="en-US" sz="900" dirty="0">
                <a:latin typeface="Times New Roman" pitchFamily="18" charset="0"/>
                <a:ea typeface="돋움" pitchFamily="50" charset="-127"/>
                <a:cs typeface="Times New Roman" pitchFamily="18" charset="0"/>
              </a:rPr>
              <a:t>① </a:t>
            </a:r>
            <a:r>
              <a:rPr lang="en-US" altLang="ko-KR" sz="900" dirty="0" smtClean="0">
                <a:latin typeface="Times New Roman" pitchFamily="18" charset="0"/>
                <a:ea typeface="돋움" pitchFamily="50" charset="-127"/>
                <a:cs typeface="Times New Roman" pitchFamily="18" charset="0"/>
              </a:rPr>
              <a:t>Gear</a:t>
            </a:r>
            <a:r>
              <a:rPr lang="ko-KR" altLang="en-US" sz="900" dirty="0" smtClean="0">
                <a:latin typeface="Times New Roman" pitchFamily="18" charset="0"/>
                <a:ea typeface="돋움" pitchFamily="50" charset="-127"/>
                <a:cs typeface="Times New Roman" pitchFamily="18" charset="0"/>
              </a:rPr>
              <a:t>     </a:t>
            </a:r>
            <a:r>
              <a:rPr lang="ko-KR" altLang="en-US" sz="900" dirty="0">
                <a:latin typeface="Times New Roman" pitchFamily="18" charset="0"/>
                <a:ea typeface="돋움" pitchFamily="50" charset="-127"/>
                <a:cs typeface="Times New Roman" pitchFamily="18" charset="0"/>
              </a:rPr>
              <a:t>② </a:t>
            </a:r>
            <a:r>
              <a:rPr lang="ko-KR" altLang="en-US" sz="900" dirty="0" smtClean="0">
                <a:latin typeface="Times New Roman" pitchFamily="18" charset="0"/>
                <a:ea typeface="돋움" pitchFamily="50" charset="-127"/>
                <a:cs typeface="Times New Roman" pitchFamily="18" charset="0"/>
              </a:rPr>
              <a:t> </a:t>
            </a:r>
            <a:r>
              <a:rPr lang="en-US" altLang="ko-KR" sz="900" dirty="0" err="1" smtClean="0">
                <a:latin typeface="Times New Roman" pitchFamily="18" charset="0"/>
                <a:ea typeface="돋움" pitchFamily="50" charset="-127"/>
                <a:cs typeface="Times New Roman" pitchFamily="18" charset="0"/>
              </a:rPr>
              <a:t>Bộ</a:t>
            </a:r>
            <a:r>
              <a:rPr lang="en-US" altLang="ko-KR" sz="900" dirty="0" smtClean="0">
                <a:latin typeface="Times New Roman" pitchFamily="18" charset="0"/>
                <a:ea typeface="돋움" pitchFamily="50" charset="-127"/>
                <a:cs typeface="Times New Roman" pitchFamily="18" charset="0"/>
              </a:rPr>
              <a:t> </a:t>
            </a:r>
            <a:r>
              <a:rPr lang="en-US" altLang="ko-KR" sz="900" dirty="0" err="1" smtClean="0">
                <a:latin typeface="Times New Roman" pitchFamily="18" charset="0"/>
                <a:ea typeface="돋움" pitchFamily="50" charset="-127"/>
                <a:cs typeface="Times New Roman" pitchFamily="18" charset="0"/>
              </a:rPr>
              <a:t>giảm</a:t>
            </a:r>
            <a:r>
              <a:rPr lang="en-US" altLang="ko-KR" sz="900" dirty="0" smtClean="0">
                <a:latin typeface="Times New Roman" pitchFamily="18" charset="0"/>
                <a:ea typeface="돋움" pitchFamily="50" charset="-127"/>
                <a:cs typeface="Times New Roman" pitchFamily="18" charset="0"/>
              </a:rPr>
              <a:t> </a:t>
            </a:r>
            <a:r>
              <a:rPr lang="en-US" altLang="ko-KR" sz="900" dirty="0" err="1" smtClean="0">
                <a:latin typeface="Times New Roman" pitchFamily="18" charset="0"/>
                <a:ea typeface="돋움" pitchFamily="50" charset="-127"/>
                <a:cs typeface="Times New Roman" pitchFamily="18" charset="0"/>
              </a:rPr>
              <a:t>tốc</a:t>
            </a:r>
            <a:r>
              <a:rPr lang="ko-KR" altLang="en-US" sz="900" dirty="0" smtClean="0">
                <a:latin typeface="Times New Roman" pitchFamily="18" charset="0"/>
                <a:ea typeface="돋움" pitchFamily="50" charset="-127"/>
                <a:cs typeface="Times New Roman" pitchFamily="18" charset="0"/>
              </a:rPr>
              <a:t>     </a:t>
            </a:r>
            <a:r>
              <a:rPr lang="ko-KR" altLang="en-US" sz="900" dirty="0">
                <a:latin typeface="Times New Roman" pitchFamily="18" charset="0"/>
                <a:ea typeface="돋움" pitchFamily="50" charset="-127"/>
                <a:cs typeface="Times New Roman" pitchFamily="18" charset="0"/>
              </a:rPr>
              <a:t>③ </a:t>
            </a:r>
            <a:r>
              <a:rPr lang="en-US" altLang="ko-KR" sz="900" dirty="0" smtClean="0">
                <a:latin typeface="Times New Roman" pitchFamily="18" charset="0"/>
                <a:ea typeface="돋움" pitchFamily="50" charset="-127"/>
                <a:cs typeface="Times New Roman" pitchFamily="18" charset="0"/>
              </a:rPr>
              <a:t>Belt</a:t>
            </a:r>
            <a:r>
              <a:rPr lang="ko-KR" altLang="en-US" sz="900" dirty="0" smtClean="0">
                <a:latin typeface="Times New Roman" pitchFamily="18" charset="0"/>
                <a:ea typeface="돋움" pitchFamily="50" charset="-127"/>
                <a:cs typeface="Times New Roman" pitchFamily="18" charset="0"/>
              </a:rPr>
              <a:t>    </a:t>
            </a:r>
            <a:r>
              <a:rPr lang="ko-KR" altLang="en-US" sz="900" dirty="0">
                <a:latin typeface="Times New Roman" pitchFamily="18" charset="0"/>
                <a:ea typeface="돋움" pitchFamily="50" charset="-127"/>
                <a:cs typeface="Times New Roman" pitchFamily="18" charset="0"/>
              </a:rPr>
              <a:t>④ </a:t>
            </a:r>
            <a:r>
              <a:rPr lang="en-US" altLang="ko-KR" sz="900" dirty="0" smtClean="0">
                <a:latin typeface="Times New Roman" pitchFamily="18" charset="0"/>
                <a:ea typeface="돋움" pitchFamily="50" charset="-127"/>
                <a:cs typeface="Times New Roman" pitchFamily="18" charset="0"/>
              </a:rPr>
              <a:t>Chain</a:t>
            </a:r>
            <a:endParaRPr lang="ko-KR" altLang="en-US" sz="900" dirty="0">
              <a:latin typeface="Times New Roman" pitchFamily="18" charset="0"/>
              <a:ea typeface="돋움" pitchFamily="50" charset="-127"/>
              <a:cs typeface="Times New Roman" pitchFamily="18" charset="0"/>
            </a:endParaRPr>
          </a:p>
        </p:txBody>
      </p:sp>
      <p:sp>
        <p:nvSpPr>
          <p:cNvPr id="43" name="Rectangle 42"/>
          <p:cNvSpPr/>
          <p:nvPr/>
        </p:nvSpPr>
        <p:spPr>
          <a:xfrm>
            <a:off x="304800" y="2821724"/>
            <a:ext cx="3429000" cy="646331"/>
          </a:xfrm>
          <a:prstGeom prst="rect">
            <a:avLst/>
          </a:prstGeom>
        </p:spPr>
        <p:txBody>
          <a:bodyPr>
            <a:spAutoFit/>
          </a:bodyPr>
          <a:lstStyle/>
          <a:p>
            <a:r>
              <a:rPr lang="en-US" altLang="ko-KR" sz="900" b="1" dirty="0" smtClean="0">
                <a:latin typeface="Times New Roman" pitchFamily="18" charset="0"/>
                <a:ea typeface="돋움" pitchFamily="50" charset="-127"/>
                <a:cs typeface="Times New Roman" pitchFamily="18" charset="0"/>
              </a:rPr>
              <a:t>3</a:t>
            </a:r>
            <a:r>
              <a:rPr lang="en-US" altLang="ko-KR" sz="900" dirty="0" smtClean="0">
                <a:latin typeface="Times New Roman" pitchFamily="18" charset="0"/>
                <a:ea typeface="돋움" pitchFamily="50" charset="-127"/>
                <a:cs typeface="Times New Roman" pitchFamily="18" charset="0"/>
              </a:rPr>
              <a:t>. </a:t>
            </a:r>
            <a:r>
              <a:rPr lang="en-US" altLang="ko-KR" sz="900" dirty="0">
                <a:latin typeface="Times New Roman" pitchFamily="18" charset="0"/>
                <a:ea typeface="돋움" pitchFamily="50" charset="-127"/>
                <a:cs typeface="Times New Roman" pitchFamily="18" charset="0"/>
              </a:rPr>
              <a:t>Key </a:t>
            </a:r>
            <a:r>
              <a:rPr lang="en-US" altLang="ko-KR" sz="900" dirty="0" err="1">
                <a:latin typeface="Times New Roman" pitchFamily="18" charset="0"/>
                <a:ea typeface="돋움" pitchFamily="50" charset="-127"/>
                <a:cs typeface="Times New Roman" pitchFamily="18" charset="0"/>
              </a:rPr>
              <a:t>được</a:t>
            </a:r>
            <a:r>
              <a:rPr lang="en-US" altLang="ko-KR" sz="900" dirty="0">
                <a:latin typeface="Times New Roman" pitchFamily="18" charset="0"/>
                <a:ea typeface="돋움" pitchFamily="50" charset="-127"/>
                <a:cs typeface="Times New Roman" pitchFamily="18" charset="0"/>
              </a:rPr>
              <a:t> </a:t>
            </a:r>
            <a:r>
              <a:rPr lang="en-US" altLang="ko-KR" sz="900" dirty="0" err="1">
                <a:latin typeface="Times New Roman" pitchFamily="18" charset="0"/>
                <a:ea typeface="돋움" pitchFamily="50" charset="-127"/>
                <a:cs typeface="Times New Roman" pitchFamily="18" charset="0"/>
              </a:rPr>
              <a:t>gọi</a:t>
            </a:r>
            <a:r>
              <a:rPr lang="en-US" altLang="ko-KR" sz="900" dirty="0">
                <a:latin typeface="Times New Roman" pitchFamily="18" charset="0"/>
                <a:ea typeface="돋움" pitchFamily="50" charset="-127"/>
                <a:cs typeface="Times New Roman" pitchFamily="18" charset="0"/>
              </a:rPr>
              <a:t> </a:t>
            </a:r>
            <a:r>
              <a:rPr lang="en-US" altLang="ko-KR" sz="900" dirty="0" err="1">
                <a:latin typeface="Times New Roman" pitchFamily="18" charset="0"/>
                <a:ea typeface="돋움" pitchFamily="50" charset="-127"/>
                <a:cs typeface="Times New Roman" pitchFamily="18" charset="0"/>
              </a:rPr>
              <a:t>là</a:t>
            </a:r>
            <a:r>
              <a:rPr lang="en-US" altLang="ko-KR" sz="900" dirty="0">
                <a:latin typeface="Times New Roman" pitchFamily="18" charset="0"/>
                <a:ea typeface="돋움" pitchFamily="50" charset="-127"/>
                <a:cs typeface="Times New Roman" pitchFamily="18" charset="0"/>
              </a:rPr>
              <a:t> key </a:t>
            </a:r>
            <a:r>
              <a:rPr lang="en-US" altLang="ko-KR" sz="900" dirty="0" err="1">
                <a:latin typeface="Times New Roman" pitchFamily="18" charset="0"/>
                <a:ea typeface="돋움" pitchFamily="50" charset="-127"/>
                <a:cs typeface="Times New Roman" pitchFamily="18" charset="0"/>
              </a:rPr>
              <a:t>chìm</a:t>
            </a:r>
            <a:r>
              <a:rPr lang="en-US" altLang="ko-KR" sz="900" dirty="0">
                <a:latin typeface="Times New Roman" pitchFamily="18" charset="0"/>
                <a:ea typeface="돋움" pitchFamily="50" charset="-127"/>
                <a:cs typeface="Times New Roman" pitchFamily="18" charset="0"/>
              </a:rPr>
              <a:t>, </a:t>
            </a:r>
            <a:r>
              <a:rPr lang="en-US" altLang="ko-KR" sz="900" dirty="0" err="1">
                <a:latin typeface="Times New Roman" pitchFamily="18" charset="0"/>
                <a:ea typeface="돋움" pitchFamily="50" charset="-127"/>
                <a:cs typeface="Times New Roman" pitchFamily="18" charset="0"/>
              </a:rPr>
              <a:t>được</a:t>
            </a:r>
            <a:r>
              <a:rPr lang="en-US" altLang="ko-KR" sz="900" dirty="0">
                <a:latin typeface="Times New Roman" pitchFamily="18" charset="0"/>
                <a:ea typeface="돋움" pitchFamily="50" charset="-127"/>
                <a:cs typeface="Times New Roman" pitchFamily="18" charset="0"/>
              </a:rPr>
              <a:t> </a:t>
            </a:r>
            <a:r>
              <a:rPr lang="en-US" altLang="ko-KR" sz="900" dirty="0" err="1">
                <a:latin typeface="Times New Roman" pitchFamily="18" charset="0"/>
                <a:ea typeface="돋움" pitchFamily="50" charset="-127"/>
                <a:cs typeface="Times New Roman" pitchFamily="18" charset="0"/>
              </a:rPr>
              <a:t>gia</a:t>
            </a:r>
            <a:r>
              <a:rPr lang="en-US" altLang="ko-KR" sz="900" dirty="0">
                <a:latin typeface="Times New Roman" pitchFamily="18" charset="0"/>
                <a:ea typeface="돋움" pitchFamily="50" charset="-127"/>
                <a:cs typeface="Times New Roman" pitchFamily="18" charset="0"/>
              </a:rPr>
              <a:t> </a:t>
            </a:r>
            <a:r>
              <a:rPr lang="en-US" altLang="ko-KR" sz="900" dirty="0" err="1">
                <a:latin typeface="Times New Roman" pitchFamily="18" charset="0"/>
                <a:ea typeface="돋움" pitchFamily="50" charset="-127"/>
                <a:cs typeface="Times New Roman" pitchFamily="18" charset="0"/>
              </a:rPr>
              <a:t>công</a:t>
            </a:r>
            <a:r>
              <a:rPr lang="en-US" altLang="ko-KR" sz="900" dirty="0">
                <a:latin typeface="Times New Roman" pitchFamily="18" charset="0"/>
                <a:ea typeface="돋움" pitchFamily="50" charset="-127"/>
                <a:cs typeface="Times New Roman" pitchFamily="18" charset="0"/>
              </a:rPr>
              <a:t> ở </a:t>
            </a:r>
            <a:r>
              <a:rPr lang="en-US" altLang="ko-KR" sz="900" dirty="0" err="1">
                <a:latin typeface="Times New Roman" pitchFamily="18" charset="0"/>
                <a:ea typeface="돋움" pitchFamily="50" charset="-127"/>
                <a:cs typeface="Times New Roman" pitchFamily="18" charset="0"/>
              </a:rPr>
              <a:t>cả</a:t>
            </a:r>
            <a:r>
              <a:rPr lang="en-US" altLang="ko-KR" sz="900" dirty="0">
                <a:latin typeface="Times New Roman" pitchFamily="18" charset="0"/>
                <a:ea typeface="돋움" pitchFamily="50" charset="-127"/>
                <a:cs typeface="Times New Roman" pitchFamily="18" charset="0"/>
              </a:rPr>
              <a:t> </a:t>
            </a:r>
            <a:r>
              <a:rPr lang="en-US" altLang="ko-KR" sz="900" dirty="0" err="1">
                <a:latin typeface="Times New Roman" pitchFamily="18" charset="0"/>
                <a:ea typeface="돋움" pitchFamily="50" charset="-127"/>
                <a:cs typeface="Times New Roman" pitchFamily="18" charset="0"/>
              </a:rPr>
              <a:t>trục</a:t>
            </a:r>
            <a:r>
              <a:rPr lang="en-US" altLang="ko-KR" sz="900" dirty="0">
                <a:latin typeface="Times New Roman" pitchFamily="18" charset="0"/>
                <a:ea typeface="돋움" pitchFamily="50" charset="-127"/>
                <a:cs typeface="Times New Roman" pitchFamily="18" charset="0"/>
              </a:rPr>
              <a:t> </a:t>
            </a:r>
            <a:r>
              <a:rPr lang="en-US" altLang="ko-KR" sz="900" dirty="0" err="1">
                <a:latin typeface="Times New Roman" pitchFamily="18" charset="0"/>
                <a:ea typeface="돋움" pitchFamily="50" charset="-127"/>
                <a:cs typeface="Times New Roman" pitchFamily="18" charset="0"/>
              </a:rPr>
              <a:t>và</a:t>
            </a:r>
            <a:r>
              <a:rPr lang="en-US" altLang="ko-KR" sz="900" dirty="0">
                <a:latin typeface="Times New Roman" pitchFamily="18" charset="0"/>
                <a:ea typeface="돋움" pitchFamily="50" charset="-127"/>
                <a:cs typeface="Times New Roman" pitchFamily="18" charset="0"/>
              </a:rPr>
              <a:t> Bose, </a:t>
            </a:r>
            <a:endParaRPr lang="en-US" altLang="ko-KR" sz="900" dirty="0" smtClean="0">
              <a:latin typeface="Times New Roman" pitchFamily="18" charset="0"/>
              <a:ea typeface="돋움" pitchFamily="50" charset="-127"/>
              <a:cs typeface="Times New Roman" pitchFamily="18" charset="0"/>
            </a:endParaRPr>
          </a:p>
          <a:p>
            <a:r>
              <a:rPr lang="en-US" altLang="ko-KR" sz="900" dirty="0" err="1" smtClean="0">
                <a:latin typeface="Times New Roman" pitchFamily="18" charset="0"/>
                <a:ea typeface="돋움" pitchFamily="50" charset="-127"/>
                <a:cs typeface="Times New Roman" pitchFamily="18" charset="0"/>
              </a:rPr>
              <a:t>có</a:t>
            </a:r>
            <a:r>
              <a:rPr lang="en-US" altLang="ko-KR" sz="900" dirty="0" smtClean="0">
                <a:latin typeface="Times New Roman" pitchFamily="18" charset="0"/>
                <a:ea typeface="돋움" pitchFamily="50" charset="-127"/>
                <a:cs typeface="Times New Roman" pitchFamily="18" charset="0"/>
              </a:rPr>
              <a:t> </a:t>
            </a:r>
            <a:r>
              <a:rPr lang="en-US" altLang="ko-KR" sz="900" dirty="0" err="1">
                <a:latin typeface="Times New Roman" pitchFamily="18" charset="0"/>
                <a:ea typeface="돋움" pitchFamily="50" charset="-127"/>
                <a:cs typeface="Times New Roman" pitchFamily="18" charset="0"/>
              </a:rPr>
              <a:t>mặt</a:t>
            </a:r>
            <a:r>
              <a:rPr lang="en-US" altLang="ko-KR" sz="900" dirty="0">
                <a:latin typeface="Times New Roman" pitchFamily="18" charset="0"/>
                <a:ea typeface="돋움" pitchFamily="50" charset="-127"/>
                <a:cs typeface="Times New Roman" pitchFamily="18" charset="0"/>
              </a:rPr>
              <a:t> </a:t>
            </a:r>
            <a:r>
              <a:rPr lang="en-US" altLang="ko-KR" sz="900" dirty="0" err="1">
                <a:latin typeface="Times New Roman" pitchFamily="18" charset="0"/>
                <a:ea typeface="돋움" pitchFamily="50" charset="-127"/>
                <a:cs typeface="Times New Roman" pitchFamily="18" charset="0"/>
              </a:rPr>
              <a:t>cắt</a:t>
            </a:r>
            <a:r>
              <a:rPr lang="en-US" altLang="ko-KR" sz="900" dirty="0">
                <a:latin typeface="Times New Roman" pitchFamily="18" charset="0"/>
                <a:ea typeface="돋움" pitchFamily="50" charset="-127"/>
                <a:cs typeface="Times New Roman" pitchFamily="18" charset="0"/>
              </a:rPr>
              <a:t> </a:t>
            </a:r>
            <a:r>
              <a:rPr lang="en-US" altLang="ko-KR" sz="900" dirty="0" err="1">
                <a:latin typeface="Times New Roman" pitchFamily="18" charset="0"/>
                <a:ea typeface="돋움" pitchFamily="50" charset="-127"/>
                <a:cs typeface="Times New Roman" pitchFamily="18" charset="0"/>
              </a:rPr>
              <a:t>hình</a:t>
            </a:r>
            <a:r>
              <a:rPr lang="en-US" altLang="ko-KR" sz="900" dirty="0">
                <a:latin typeface="Times New Roman" pitchFamily="18" charset="0"/>
                <a:ea typeface="돋움" pitchFamily="50" charset="-127"/>
                <a:cs typeface="Times New Roman" pitchFamily="18" charset="0"/>
              </a:rPr>
              <a:t> </a:t>
            </a:r>
            <a:r>
              <a:rPr lang="en-US" altLang="ko-KR" sz="900" dirty="0" err="1">
                <a:latin typeface="Times New Roman" pitchFamily="18" charset="0"/>
                <a:ea typeface="돋움" pitchFamily="50" charset="-127"/>
                <a:cs typeface="Times New Roman" pitchFamily="18" charset="0"/>
              </a:rPr>
              <a:t>vuông</a:t>
            </a:r>
            <a:r>
              <a:rPr lang="en-US" altLang="ko-KR" sz="900" dirty="0">
                <a:latin typeface="Times New Roman" pitchFamily="18" charset="0"/>
                <a:ea typeface="돋움" pitchFamily="50" charset="-127"/>
                <a:cs typeface="Times New Roman" pitchFamily="18" charset="0"/>
              </a:rPr>
              <a:t> </a:t>
            </a:r>
            <a:r>
              <a:rPr lang="en-US" altLang="ko-KR" sz="900" dirty="0" err="1">
                <a:latin typeface="Times New Roman" pitchFamily="18" charset="0"/>
                <a:ea typeface="돋움" pitchFamily="50" charset="-127"/>
                <a:cs typeface="Times New Roman" pitchFamily="18" charset="0"/>
              </a:rPr>
              <a:t>hoặc</a:t>
            </a:r>
            <a:r>
              <a:rPr lang="en-US" altLang="ko-KR" sz="900" dirty="0">
                <a:latin typeface="Times New Roman" pitchFamily="18" charset="0"/>
                <a:ea typeface="돋움" pitchFamily="50" charset="-127"/>
                <a:cs typeface="Times New Roman" pitchFamily="18" charset="0"/>
              </a:rPr>
              <a:t> </a:t>
            </a:r>
            <a:r>
              <a:rPr lang="en-US" altLang="ko-KR" sz="900" dirty="0" err="1">
                <a:latin typeface="Times New Roman" pitchFamily="18" charset="0"/>
                <a:ea typeface="돋움" pitchFamily="50" charset="-127"/>
                <a:cs typeface="Times New Roman" pitchFamily="18" charset="0"/>
              </a:rPr>
              <a:t>hình</a:t>
            </a:r>
            <a:r>
              <a:rPr lang="en-US" altLang="ko-KR" sz="900" dirty="0">
                <a:latin typeface="Times New Roman" pitchFamily="18" charset="0"/>
                <a:ea typeface="돋움" pitchFamily="50" charset="-127"/>
                <a:cs typeface="Times New Roman" pitchFamily="18" charset="0"/>
              </a:rPr>
              <a:t> </a:t>
            </a:r>
            <a:r>
              <a:rPr lang="en-US" altLang="ko-KR" sz="900" dirty="0" err="1">
                <a:latin typeface="Times New Roman" pitchFamily="18" charset="0"/>
                <a:ea typeface="돋움" pitchFamily="50" charset="-127"/>
                <a:cs typeface="Times New Roman" pitchFamily="18" charset="0"/>
              </a:rPr>
              <a:t>chữ</a:t>
            </a:r>
            <a:r>
              <a:rPr lang="en-US" altLang="ko-KR" sz="900" dirty="0">
                <a:latin typeface="Times New Roman" pitchFamily="18" charset="0"/>
                <a:ea typeface="돋움" pitchFamily="50" charset="-127"/>
                <a:cs typeface="Times New Roman" pitchFamily="18" charset="0"/>
              </a:rPr>
              <a:t> </a:t>
            </a:r>
            <a:r>
              <a:rPr lang="en-US" altLang="ko-KR" sz="900" dirty="0" err="1">
                <a:latin typeface="Times New Roman" pitchFamily="18" charset="0"/>
                <a:ea typeface="돋움" pitchFamily="50" charset="-127"/>
                <a:cs typeface="Times New Roman" pitchFamily="18" charset="0"/>
              </a:rPr>
              <a:t>nhật</a:t>
            </a:r>
            <a:r>
              <a:rPr lang="en-US" altLang="ko-KR" sz="900" dirty="0">
                <a:latin typeface="Times New Roman" pitchFamily="18" charset="0"/>
                <a:ea typeface="돋움" pitchFamily="50" charset="-127"/>
                <a:cs typeface="Times New Roman" pitchFamily="18" charset="0"/>
              </a:rPr>
              <a:t> </a:t>
            </a:r>
            <a:r>
              <a:rPr lang="en-US" altLang="ko-KR" sz="900" dirty="0" err="1">
                <a:latin typeface="Times New Roman" pitchFamily="18" charset="0"/>
                <a:ea typeface="돋움" pitchFamily="50" charset="-127"/>
                <a:cs typeface="Times New Roman" pitchFamily="18" charset="0"/>
              </a:rPr>
              <a:t>gọi</a:t>
            </a:r>
            <a:r>
              <a:rPr lang="en-US" altLang="ko-KR" sz="900" dirty="0">
                <a:latin typeface="Times New Roman" pitchFamily="18" charset="0"/>
                <a:ea typeface="돋움" pitchFamily="50" charset="-127"/>
                <a:cs typeface="Times New Roman" pitchFamily="18" charset="0"/>
              </a:rPr>
              <a:t> </a:t>
            </a:r>
            <a:r>
              <a:rPr lang="en-US" altLang="ko-KR" sz="900" dirty="0" err="1">
                <a:latin typeface="Times New Roman" pitchFamily="18" charset="0"/>
                <a:ea typeface="돋움" pitchFamily="50" charset="-127"/>
                <a:cs typeface="Times New Roman" pitchFamily="18" charset="0"/>
              </a:rPr>
              <a:t>là</a:t>
            </a:r>
            <a:r>
              <a:rPr lang="en-US" altLang="ko-KR" sz="900" dirty="0">
                <a:latin typeface="Times New Roman" pitchFamily="18" charset="0"/>
                <a:ea typeface="돋움" pitchFamily="50" charset="-127"/>
                <a:cs typeface="Times New Roman" pitchFamily="18" charset="0"/>
              </a:rPr>
              <a:t> ?</a:t>
            </a:r>
          </a:p>
          <a:p>
            <a:r>
              <a:rPr lang="en-US" altLang="ko-KR" sz="900" dirty="0">
                <a:latin typeface="Times New Roman" pitchFamily="18" charset="0"/>
                <a:ea typeface="돋움" pitchFamily="50" charset="-127"/>
                <a:cs typeface="Times New Roman" pitchFamily="18" charset="0"/>
              </a:rPr>
              <a:t>① Key ma </a:t>
            </a:r>
            <a:r>
              <a:rPr lang="en-US" altLang="ko-KR" sz="900" dirty="0" err="1">
                <a:latin typeface="Times New Roman" pitchFamily="18" charset="0"/>
                <a:ea typeface="돋움" pitchFamily="50" charset="-127"/>
                <a:cs typeface="Times New Roman" pitchFamily="18" charset="0"/>
              </a:rPr>
              <a:t>sát</a:t>
            </a:r>
            <a:r>
              <a:rPr lang="en-US" altLang="ko-KR" sz="900" dirty="0">
                <a:latin typeface="Times New Roman" pitchFamily="18" charset="0"/>
                <a:ea typeface="돋움" pitchFamily="50" charset="-127"/>
                <a:cs typeface="Times New Roman" pitchFamily="18" charset="0"/>
              </a:rPr>
              <a:t> (saddle key)</a:t>
            </a:r>
            <a:r>
              <a:rPr lang="ko-KR" altLang="en-US" sz="900" dirty="0">
                <a:latin typeface="Times New Roman" pitchFamily="18" charset="0"/>
                <a:ea typeface="돋움" pitchFamily="50" charset="-127"/>
                <a:cs typeface="Times New Roman" pitchFamily="18" charset="0"/>
              </a:rPr>
              <a:t>      ② </a:t>
            </a:r>
            <a:r>
              <a:rPr lang="en-US" altLang="ko-KR" sz="900" dirty="0">
                <a:latin typeface="Times New Roman" pitchFamily="18" charset="0"/>
                <a:ea typeface="돋움" pitchFamily="50" charset="-127"/>
                <a:cs typeface="Times New Roman" pitchFamily="18" charset="0"/>
              </a:rPr>
              <a:t>Key </a:t>
            </a:r>
            <a:r>
              <a:rPr lang="en-US" altLang="ko-KR" sz="900" dirty="0" err="1">
                <a:latin typeface="Times New Roman" pitchFamily="18" charset="0"/>
                <a:ea typeface="돋움" pitchFamily="50" charset="-127"/>
                <a:cs typeface="Times New Roman" pitchFamily="18" charset="0"/>
              </a:rPr>
              <a:t>thường</a:t>
            </a:r>
            <a:r>
              <a:rPr lang="en-US" altLang="ko-KR" sz="900" dirty="0">
                <a:latin typeface="Times New Roman" pitchFamily="18" charset="0"/>
                <a:ea typeface="돋움" pitchFamily="50" charset="-127"/>
                <a:cs typeface="Times New Roman" pitchFamily="18" charset="0"/>
              </a:rPr>
              <a:t> ( Sunk key)</a:t>
            </a:r>
            <a:endParaRPr lang="ko-KR" altLang="en-US" sz="900" dirty="0">
              <a:latin typeface="Times New Roman" pitchFamily="18" charset="0"/>
              <a:ea typeface="돋움" pitchFamily="50" charset="-127"/>
              <a:cs typeface="Times New Roman" pitchFamily="18" charset="0"/>
            </a:endParaRPr>
          </a:p>
          <a:p>
            <a:r>
              <a:rPr lang="ko-KR" altLang="en-US" sz="900" dirty="0">
                <a:latin typeface="Times New Roman" pitchFamily="18" charset="0"/>
                <a:ea typeface="돋움" pitchFamily="50" charset="-127"/>
                <a:cs typeface="Times New Roman" pitchFamily="18" charset="0"/>
              </a:rPr>
              <a:t>③ </a:t>
            </a:r>
            <a:r>
              <a:rPr lang="en-US" altLang="ko-KR" sz="900" dirty="0">
                <a:latin typeface="Times New Roman" pitchFamily="18" charset="0"/>
                <a:ea typeface="돋움" pitchFamily="50" charset="-127"/>
                <a:cs typeface="Times New Roman" pitchFamily="18" charset="0"/>
              </a:rPr>
              <a:t>Key </a:t>
            </a:r>
            <a:r>
              <a:rPr lang="en-US" altLang="ko-KR" sz="900" dirty="0" err="1">
                <a:latin typeface="Times New Roman" pitchFamily="18" charset="0"/>
                <a:ea typeface="돋움" pitchFamily="50" charset="-127"/>
                <a:cs typeface="Times New Roman" pitchFamily="18" charset="0"/>
              </a:rPr>
              <a:t>phẳng</a:t>
            </a:r>
            <a:r>
              <a:rPr lang="ko-KR" altLang="en-US" sz="900" dirty="0">
                <a:latin typeface="Times New Roman" pitchFamily="18" charset="0"/>
                <a:ea typeface="돋움" pitchFamily="50" charset="-127"/>
                <a:cs typeface="Times New Roman" pitchFamily="18" charset="0"/>
              </a:rPr>
              <a:t> </a:t>
            </a:r>
            <a:r>
              <a:rPr lang="en-US" altLang="ko-KR" sz="900" dirty="0">
                <a:latin typeface="Times New Roman" pitchFamily="18" charset="0"/>
                <a:ea typeface="돋움" pitchFamily="50" charset="-127"/>
                <a:cs typeface="Times New Roman" pitchFamily="18" charset="0"/>
              </a:rPr>
              <a:t>(Flat key) </a:t>
            </a:r>
            <a:r>
              <a:rPr lang="ko-KR" altLang="en-US" sz="900" dirty="0">
                <a:latin typeface="Times New Roman" pitchFamily="18" charset="0"/>
                <a:ea typeface="돋움" pitchFamily="50" charset="-127"/>
                <a:cs typeface="Times New Roman" pitchFamily="18" charset="0"/>
              </a:rPr>
              <a:t>          ④  </a:t>
            </a:r>
            <a:r>
              <a:rPr lang="en-US" altLang="ko-KR" sz="900" dirty="0">
                <a:latin typeface="Times New Roman" pitchFamily="18" charset="0"/>
                <a:ea typeface="돋움" pitchFamily="50" charset="-127"/>
                <a:cs typeface="Times New Roman" pitchFamily="18" charset="0"/>
              </a:rPr>
              <a:t>key </a:t>
            </a:r>
            <a:r>
              <a:rPr lang="en-US" altLang="ko-KR" sz="900" dirty="0" err="1">
                <a:latin typeface="Times New Roman" pitchFamily="18" charset="0"/>
                <a:ea typeface="돋움" pitchFamily="50" charset="-127"/>
                <a:cs typeface="Times New Roman" pitchFamily="18" charset="0"/>
              </a:rPr>
              <a:t>trơn</a:t>
            </a:r>
            <a:r>
              <a:rPr lang="ko-KR" altLang="en-US" sz="900" dirty="0">
                <a:latin typeface="Times New Roman" pitchFamily="18" charset="0"/>
                <a:ea typeface="돋움" pitchFamily="50" charset="-127"/>
                <a:cs typeface="Times New Roman" pitchFamily="18" charset="0"/>
              </a:rPr>
              <a:t> </a:t>
            </a:r>
          </a:p>
        </p:txBody>
      </p:sp>
      <p:sp>
        <p:nvSpPr>
          <p:cNvPr id="45" name="Rectangle 75"/>
          <p:cNvSpPr>
            <a:spLocks noChangeArrowheads="1"/>
          </p:cNvSpPr>
          <p:nvPr/>
        </p:nvSpPr>
        <p:spPr bwMode="auto">
          <a:xfrm>
            <a:off x="3395663" y="4870471"/>
            <a:ext cx="3429000" cy="646331"/>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9pPr>
          </a:lstStyle>
          <a:p>
            <a:pPr eaLnBrk="1" hangingPunct="1"/>
            <a:r>
              <a:rPr lang="en-US" altLang="ko-KR" sz="900" dirty="0">
                <a:latin typeface="Times New Roman" pitchFamily="18" charset="0"/>
                <a:cs typeface="Times New Roman" pitchFamily="18" charset="0"/>
              </a:rPr>
              <a:t>16. </a:t>
            </a:r>
            <a:r>
              <a:rPr lang="en-US" altLang="ko-KR" sz="900" dirty="0" err="1" smtClean="0">
                <a:latin typeface="Times New Roman" pitchFamily="18" charset="0"/>
                <a:cs typeface="Times New Roman" pitchFamily="18" charset="0"/>
              </a:rPr>
              <a:t>Chọn</a:t>
            </a:r>
            <a:r>
              <a:rPr lang="en-US" altLang="ko-KR" sz="900" dirty="0" smtClean="0">
                <a:latin typeface="Times New Roman" pitchFamily="18" charset="0"/>
                <a:cs typeface="Times New Roman" pitchFamily="18" charset="0"/>
              </a:rPr>
              <a:t> </a:t>
            </a:r>
            <a:r>
              <a:rPr lang="en-US" altLang="ko-KR" sz="900" dirty="0" err="1" smtClean="0">
                <a:latin typeface="Times New Roman" pitchFamily="18" charset="0"/>
                <a:cs typeface="Times New Roman" pitchFamily="18" charset="0"/>
              </a:rPr>
              <a:t>đáp</a:t>
            </a:r>
            <a:r>
              <a:rPr lang="en-US" altLang="ko-KR" sz="900" dirty="0" smtClean="0">
                <a:latin typeface="Times New Roman" pitchFamily="18" charset="0"/>
                <a:cs typeface="Times New Roman" pitchFamily="18" charset="0"/>
              </a:rPr>
              <a:t> </a:t>
            </a:r>
            <a:r>
              <a:rPr lang="en-US" altLang="ko-KR" sz="900" dirty="0" err="1" smtClean="0">
                <a:latin typeface="Times New Roman" pitchFamily="18" charset="0"/>
                <a:cs typeface="Times New Roman" pitchFamily="18" charset="0"/>
              </a:rPr>
              <a:t>án</a:t>
            </a:r>
            <a:r>
              <a:rPr lang="en-US" altLang="ko-KR" sz="900" dirty="0" smtClean="0">
                <a:latin typeface="Times New Roman" pitchFamily="18" charset="0"/>
                <a:cs typeface="Times New Roman" pitchFamily="18" charset="0"/>
              </a:rPr>
              <a:t> </a:t>
            </a:r>
            <a:r>
              <a:rPr lang="en-US" altLang="ko-KR" sz="900" dirty="0" err="1" smtClean="0">
                <a:latin typeface="Times New Roman" pitchFamily="18" charset="0"/>
                <a:cs typeface="Times New Roman" pitchFamily="18" charset="0"/>
              </a:rPr>
              <a:t>không</a:t>
            </a:r>
            <a:r>
              <a:rPr lang="en-US" altLang="ko-KR" sz="900" dirty="0" smtClean="0">
                <a:latin typeface="Times New Roman" pitchFamily="18" charset="0"/>
                <a:cs typeface="Times New Roman" pitchFamily="18" charset="0"/>
              </a:rPr>
              <a:t> </a:t>
            </a:r>
            <a:r>
              <a:rPr lang="en-US" altLang="ko-KR" sz="900" dirty="0" err="1" smtClean="0">
                <a:latin typeface="Times New Roman" pitchFamily="18" charset="0"/>
                <a:cs typeface="Times New Roman" pitchFamily="18" charset="0"/>
              </a:rPr>
              <a:t>phải</a:t>
            </a:r>
            <a:r>
              <a:rPr lang="en-US" altLang="ko-KR" sz="900" dirty="0" smtClean="0">
                <a:latin typeface="Times New Roman" pitchFamily="18" charset="0"/>
                <a:cs typeface="Times New Roman" pitchFamily="18" charset="0"/>
              </a:rPr>
              <a:t> </a:t>
            </a:r>
            <a:r>
              <a:rPr lang="en-US" altLang="ko-KR" sz="900" dirty="0" err="1" smtClean="0">
                <a:latin typeface="Times New Roman" pitchFamily="18" charset="0"/>
                <a:cs typeface="Times New Roman" pitchFamily="18" charset="0"/>
              </a:rPr>
              <a:t>là</a:t>
            </a:r>
            <a:r>
              <a:rPr lang="en-US" altLang="ko-KR" sz="900" dirty="0" smtClean="0">
                <a:latin typeface="Times New Roman" pitchFamily="18" charset="0"/>
                <a:cs typeface="Times New Roman" pitchFamily="18" charset="0"/>
              </a:rPr>
              <a:t> </a:t>
            </a:r>
            <a:r>
              <a:rPr lang="en-US" altLang="ko-KR" sz="900" dirty="0" err="1" smtClean="0">
                <a:latin typeface="Times New Roman" pitchFamily="18" charset="0"/>
                <a:cs typeface="Times New Roman" pitchFamily="18" charset="0"/>
              </a:rPr>
              <a:t>thiết</a:t>
            </a:r>
            <a:r>
              <a:rPr lang="en-US" altLang="ko-KR" sz="900" dirty="0" smtClean="0">
                <a:latin typeface="Times New Roman" pitchFamily="18" charset="0"/>
                <a:cs typeface="Times New Roman" pitchFamily="18" charset="0"/>
              </a:rPr>
              <a:t> </a:t>
            </a:r>
            <a:r>
              <a:rPr lang="en-US" altLang="ko-KR" sz="900" dirty="0" err="1" smtClean="0">
                <a:latin typeface="Times New Roman" pitchFamily="18" charset="0"/>
                <a:cs typeface="Times New Roman" pitchFamily="18" charset="0"/>
              </a:rPr>
              <a:t>bị</a:t>
            </a:r>
            <a:r>
              <a:rPr lang="en-US" altLang="ko-KR" sz="900" dirty="0" smtClean="0">
                <a:latin typeface="Times New Roman" pitchFamily="18" charset="0"/>
                <a:cs typeface="Times New Roman" pitchFamily="18" charset="0"/>
              </a:rPr>
              <a:t> </a:t>
            </a:r>
            <a:r>
              <a:rPr lang="en-US" altLang="ko-KR" sz="900" dirty="0" err="1" smtClean="0">
                <a:latin typeface="Times New Roman" pitchFamily="18" charset="0"/>
                <a:cs typeface="Times New Roman" pitchFamily="18" charset="0"/>
              </a:rPr>
              <a:t>đo</a:t>
            </a:r>
            <a:r>
              <a:rPr lang="en-US" altLang="ko-KR" sz="900" dirty="0" smtClean="0">
                <a:latin typeface="Times New Roman" pitchFamily="18" charset="0"/>
                <a:cs typeface="Times New Roman" pitchFamily="18" charset="0"/>
              </a:rPr>
              <a:t>?</a:t>
            </a:r>
            <a:endParaRPr lang="en-US" altLang="ko-KR" sz="900" dirty="0">
              <a:latin typeface="Times New Roman" pitchFamily="18" charset="0"/>
              <a:cs typeface="Times New Roman" pitchFamily="18" charset="0"/>
            </a:endParaRPr>
          </a:p>
          <a:p>
            <a:pPr eaLnBrk="1" hangingPunct="1"/>
            <a:endParaRPr lang="en-US" altLang="ko-KR" sz="900" dirty="0" smtClean="0">
              <a:latin typeface="Times New Roman" pitchFamily="18" charset="0"/>
              <a:ea typeface="돋움" pitchFamily="50" charset="-127"/>
              <a:cs typeface="Times New Roman" pitchFamily="18" charset="0"/>
            </a:endParaRPr>
          </a:p>
          <a:p>
            <a:pPr eaLnBrk="1" hangingPunct="1"/>
            <a:r>
              <a:rPr lang="en-US" altLang="ko-KR" sz="900" dirty="0" smtClean="0">
                <a:latin typeface="Times New Roman" pitchFamily="18" charset="0"/>
                <a:ea typeface="돋움" pitchFamily="50" charset="-127"/>
                <a:cs typeface="Times New Roman" pitchFamily="18" charset="0"/>
              </a:rPr>
              <a:t>① </a:t>
            </a:r>
            <a:r>
              <a:rPr lang="en-US" altLang="ko-KR" sz="900" dirty="0">
                <a:latin typeface="Times New Roman" pitchFamily="18" charset="0"/>
                <a:ea typeface="돋움" pitchFamily="50" charset="-127"/>
                <a:cs typeface="Times New Roman" pitchFamily="18" charset="0"/>
              </a:rPr>
              <a:t>V</a:t>
            </a:r>
            <a:r>
              <a:rPr lang="en-US" altLang="ko-KR" sz="900" dirty="0" smtClean="0">
                <a:latin typeface="Times New Roman" pitchFamily="18" charset="0"/>
                <a:ea typeface="돋움" pitchFamily="50" charset="-127"/>
                <a:cs typeface="Times New Roman" pitchFamily="18" charset="0"/>
              </a:rPr>
              <a:t>ernier calipers</a:t>
            </a:r>
            <a:r>
              <a:rPr lang="ko-KR" altLang="en-US" sz="900" dirty="0" smtClean="0">
                <a:latin typeface="Times New Roman" pitchFamily="18" charset="0"/>
                <a:ea typeface="돋움" pitchFamily="50" charset="-127"/>
                <a:cs typeface="Times New Roman" pitchFamily="18" charset="0"/>
              </a:rPr>
              <a:t>     </a:t>
            </a:r>
            <a:r>
              <a:rPr lang="ko-KR" altLang="en-US" sz="900" dirty="0">
                <a:latin typeface="Times New Roman" pitchFamily="18" charset="0"/>
                <a:ea typeface="돋움" pitchFamily="50" charset="-127"/>
                <a:cs typeface="Times New Roman" pitchFamily="18" charset="0"/>
              </a:rPr>
              <a:t>② </a:t>
            </a:r>
            <a:r>
              <a:rPr lang="en-US" altLang="ko-KR" sz="900" dirty="0" smtClean="0">
                <a:latin typeface="Times New Roman" pitchFamily="18" charset="0"/>
                <a:ea typeface="돋움" pitchFamily="50" charset="-127"/>
                <a:cs typeface="Times New Roman" pitchFamily="18" charset="0"/>
              </a:rPr>
              <a:t>Micrometer</a:t>
            </a:r>
            <a:r>
              <a:rPr lang="ko-KR" altLang="en-US" sz="900" dirty="0" smtClean="0">
                <a:latin typeface="Times New Roman" pitchFamily="18" charset="0"/>
                <a:ea typeface="돋움" pitchFamily="50" charset="-127"/>
                <a:cs typeface="Times New Roman" pitchFamily="18" charset="0"/>
              </a:rPr>
              <a:t>     </a:t>
            </a:r>
            <a:endParaRPr lang="ko-KR" altLang="en-US" sz="900" dirty="0">
              <a:latin typeface="Times New Roman" pitchFamily="18" charset="0"/>
              <a:ea typeface="돋움" pitchFamily="50" charset="-127"/>
              <a:cs typeface="Times New Roman" pitchFamily="18" charset="0"/>
            </a:endParaRPr>
          </a:p>
          <a:p>
            <a:pPr eaLnBrk="1" hangingPunct="1"/>
            <a:r>
              <a:rPr lang="ko-KR" altLang="en-US" sz="900" dirty="0">
                <a:latin typeface="Times New Roman" pitchFamily="18" charset="0"/>
                <a:ea typeface="돋움" pitchFamily="50" charset="-127"/>
                <a:cs typeface="Times New Roman" pitchFamily="18" charset="0"/>
              </a:rPr>
              <a:t>③ </a:t>
            </a:r>
            <a:r>
              <a:rPr lang="en-US" altLang="ko-KR" sz="900" dirty="0" smtClean="0">
                <a:latin typeface="Times New Roman" pitchFamily="18" charset="0"/>
                <a:ea typeface="돋움" pitchFamily="50" charset="-127"/>
                <a:cs typeface="Times New Roman" pitchFamily="18" charset="0"/>
              </a:rPr>
              <a:t>Gap Gauge </a:t>
            </a:r>
            <a:r>
              <a:rPr lang="ko-KR" altLang="en-US" sz="900" dirty="0" smtClean="0">
                <a:latin typeface="Times New Roman" pitchFamily="18" charset="0"/>
                <a:ea typeface="돋움" pitchFamily="50" charset="-127"/>
                <a:cs typeface="Times New Roman" pitchFamily="18" charset="0"/>
              </a:rPr>
              <a:t>            </a:t>
            </a:r>
            <a:r>
              <a:rPr lang="ko-KR" altLang="en-US" sz="900" dirty="0">
                <a:latin typeface="Times New Roman" pitchFamily="18" charset="0"/>
                <a:ea typeface="돋움" pitchFamily="50" charset="-127"/>
                <a:cs typeface="Times New Roman" pitchFamily="18" charset="0"/>
              </a:rPr>
              <a:t>④ </a:t>
            </a:r>
            <a:r>
              <a:rPr lang="en-US" altLang="ko-KR" sz="900" dirty="0" err="1" smtClean="0">
                <a:latin typeface="Times New Roman" pitchFamily="18" charset="0"/>
                <a:ea typeface="돋움" pitchFamily="50" charset="-127"/>
                <a:cs typeface="Times New Roman" pitchFamily="18" charset="0"/>
              </a:rPr>
              <a:t>Thước</a:t>
            </a:r>
            <a:r>
              <a:rPr lang="en-US" altLang="ko-KR" sz="900" dirty="0" smtClean="0">
                <a:latin typeface="Times New Roman" pitchFamily="18" charset="0"/>
                <a:ea typeface="돋움" pitchFamily="50" charset="-127"/>
                <a:cs typeface="Times New Roman" pitchFamily="18" charset="0"/>
              </a:rPr>
              <a:t> </a:t>
            </a:r>
            <a:r>
              <a:rPr lang="en-US" altLang="ko-KR" sz="900" dirty="0" err="1" smtClean="0">
                <a:latin typeface="Times New Roman" pitchFamily="18" charset="0"/>
                <a:ea typeface="돋움" pitchFamily="50" charset="-127"/>
                <a:cs typeface="Times New Roman" pitchFamily="18" charset="0"/>
              </a:rPr>
              <a:t>cặp</a:t>
            </a:r>
            <a:r>
              <a:rPr lang="en-US" altLang="ko-KR" sz="900" dirty="0" smtClean="0">
                <a:latin typeface="Times New Roman" pitchFamily="18" charset="0"/>
                <a:ea typeface="돋움" pitchFamily="50" charset="-127"/>
                <a:cs typeface="Times New Roman" pitchFamily="18" charset="0"/>
              </a:rPr>
              <a:t> </a:t>
            </a:r>
            <a:r>
              <a:rPr lang="en-US" altLang="ko-KR" sz="900" dirty="0" err="1" smtClean="0">
                <a:latin typeface="Times New Roman" pitchFamily="18" charset="0"/>
                <a:ea typeface="돋움" pitchFamily="50" charset="-127"/>
                <a:cs typeface="Times New Roman" pitchFamily="18" charset="0"/>
              </a:rPr>
              <a:t>đo</a:t>
            </a:r>
            <a:r>
              <a:rPr lang="en-US" altLang="ko-KR" sz="900" dirty="0" smtClean="0">
                <a:latin typeface="Times New Roman" pitchFamily="18" charset="0"/>
                <a:ea typeface="돋움" pitchFamily="50" charset="-127"/>
                <a:cs typeface="Times New Roman" pitchFamily="18" charset="0"/>
              </a:rPr>
              <a:t> </a:t>
            </a:r>
            <a:r>
              <a:rPr lang="en-US" altLang="ko-KR" sz="900" dirty="0" err="1" smtClean="0">
                <a:latin typeface="Times New Roman" pitchFamily="18" charset="0"/>
                <a:ea typeface="돋움" pitchFamily="50" charset="-127"/>
                <a:cs typeface="Times New Roman" pitchFamily="18" charset="0"/>
              </a:rPr>
              <a:t>chiều</a:t>
            </a:r>
            <a:r>
              <a:rPr lang="en-US" altLang="ko-KR" sz="900" dirty="0" smtClean="0">
                <a:latin typeface="Times New Roman" pitchFamily="18" charset="0"/>
                <a:ea typeface="돋움" pitchFamily="50" charset="-127"/>
                <a:cs typeface="Times New Roman" pitchFamily="18" charset="0"/>
              </a:rPr>
              <a:t> </a:t>
            </a:r>
            <a:r>
              <a:rPr lang="en-US" altLang="ko-KR" sz="900" dirty="0" err="1" smtClean="0">
                <a:latin typeface="Times New Roman" pitchFamily="18" charset="0"/>
                <a:ea typeface="돋움" pitchFamily="50" charset="-127"/>
                <a:cs typeface="Times New Roman" pitchFamily="18" charset="0"/>
              </a:rPr>
              <a:t>cao</a:t>
            </a:r>
            <a:r>
              <a:rPr lang="en-US" altLang="ko-KR" sz="900" dirty="0" smtClean="0">
                <a:latin typeface="Times New Roman" pitchFamily="18" charset="0"/>
                <a:ea typeface="돋움" pitchFamily="50" charset="-127"/>
                <a:cs typeface="Times New Roman" pitchFamily="18" charset="0"/>
              </a:rPr>
              <a:t> ( Height gauge)</a:t>
            </a:r>
            <a:endParaRPr lang="ko-KR" altLang="en-US" sz="900" dirty="0">
              <a:latin typeface="Times New Roman" pitchFamily="18" charset="0"/>
              <a:ea typeface="돋움" pitchFamily="50" charset="-127"/>
              <a:cs typeface="Times New Roman" pitchFamily="18" charset="0"/>
            </a:endParaRPr>
          </a:p>
        </p:txBody>
      </p:sp>
      <p:sp>
        <p:nvSpPr>
          <p:cNvPr id="47" name="Rectangle 81"/>
          <p:cNvSpPr>
            <a:spLocks noChangeArrowheads="1"/>
          </p:cNvSpPr>
          <p:nvPr/>
        </p:nvSpPr>
        <p:spPr bwMode="auto">
          <a:xfrm>
            <a:off x="303150" y="5449207"/>
            <a:ext cx="3124200" cy="5078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9pPr>
          </a:lstStyle>
          <a:p>
            <a:pPr eaLnBrk="1" hangingPunct="1"/>
            <a:r>
              <a:rPr lang="en-US" altLang="ko-KR" sz="900" dirty="0">
                <a:latin typeface="Times New Roman" pitchFamily="18" charset="0"/>
                <a:ea typeface="돋움" pitchFamily="50" charset="-127"/>
                <a:cs typeface="Times New Roman" pitchFamily="18" charset="0"/>
              </a:rPr>
              <a:t>7. </a:t>
            </a:r>
            <a:r>
              <a:rPr lang="en-US" altLang="ko-KR" sz="900" dirty="0" err="1" smtClean="0">
                <a:latin typeface="Times New Roman" pitchFamily="18" charset="0"/>
                <a:ea typeface="돋움" pitchFamily="50" charset="-127"/>
                <a:cs typeface="Times New Roman" pitchFamily="18" charset="0"/>
              </a:rPr>
              <a:t>Kích</a:t>
            </a:r>
            <a:r>
              <a:rPr lang="en-US" altLang="ko-KR" sz="900" dirty="0" smtClean="0">
                <a:latin typeface="Times New Roman" pitchFamily="18" charset="0"/>
                <a:ea typeface="돋움" pitchFamily="50" charset="-127"/>
                <a:cs typeface="Times New Roman" pitchFamily="18" charset="0"/>
              </a:rPr>
              <a:t> </a:t>
            </a:r>
            <a:r>
              <a:rPr lang="en-US" altLang="ko-KR" sz="900" dirty="0" err="1" smtClean="0">
                <a:latin typeface="Times New Roman" pitchFamily="18" charset="0"/>
                <a:ea typeface="돋움" pitchFamily="50" charset="-127"/>
                <a:cs typeface="Times New Roman" pitchFamily="18" charset="0"/>
              </a:rPr>
              <a:t>thước</a:t>
            </a:r>
            <a:r>
              <a:rPr lang="en-US" altLang="ko-KR" sz="900" dirty="0" smtClean="0">
                <a:latin typeface="Times New Roman" pitchFamily="18" charset="0"/>
                <a:ea typeface="돋움" pitchFamily="50" charset="-127"/>
                <a:cs typeface="Times New Roman" pitchFamily="18" charset="0"/>
              </a:rPr>
              <a:t> </a:t>
            </a:r>
            <a:r>
              <a:rPr lang="en-US" altLang="ko-KR" sz="900" dirty="0" err="1" smtClean="0">
                <a:latin typeface="Times New Roman" pitchFamily="18" charset="0"/>
                <a:ea typeface="돋움" pitchFamily="50" charset="-127"/>
                <a:cs typeface="Times New Roman" pitchFamily="18" charset="0"/>
              </a:rPr>
              <a:t>của</a:t>
            </a:r>
            <a:r>
              <a:rPr lang="en-US" altLang="ko-KR" sz="900" dirty="0" smtClean="0">
                <a:latin typeface="Times New Roman" pitchFamily="18" charset="0"/>
                <a:ea typeface="돋움" pitchFamily="50" charset="-127"/>
                <a:cs typeface="Times New Roman" pitchFamily="18" charset="0"/>
              </a:rPr>
              <a:t> </a:t>
            </a:r>
            <a:r>
              <a:rPr lang="en-US" altLang="ko-KR" sz="900" dirty="0" err="1" smtClean="0">
                <a:latin typeface="Times New Roman" pitchFamily="18" charset="0"/>
                <a:ea typeface="돋움" pitchFamily="50" charset="-127"/>
                <a:cs typeface="Times New Roman" pitchFamily="18" charset="0"/>
              </a:rPr>
              <a:t>tờ</a:t>
            </a:r>
            <a:r>
              <a:rPr lang="en-US" altLang="ko-KR" sz="900" dirty="0" smtClean="0">
                <a:latin typeface="Times New Roman" pitchFamily="18" charset="0"/>
                <a:ea typeface="돋움" pitchFamily="50" charset="-127"/>
                <a:cs typeface="Times New Roman" pitchFamily="18" charset="0"/>
              </a:rPr>
              <a:t> A3 </a:t>
            </a:r>
            <a:r>
              <a:rPr lang="en-US" altLang="ko-KR" sz="900" dirty="0" err="1" smtClean="0">
                <a:latin typeface="Times New Roman" pitchFamily="18" charset="0"/>
                <a:ea typeface="돋움" pitchFamily="50" charset="-127"/>
                <a:cs typeface="Times New Roman" pitchFamily="18" charset="0"/>
              </a:rPr>
              <a:t>trong</a:t>
            </a:r>
            <a:r>
              <a:rPr lang="en-US" altLang="ko-KR" sz="900" dirty="0">
                <a:latin typeface="Times New Roman" pitchFamily="18" charset="0"/>
                <a:ea typeface="돋움" pitchFamily="50" charset="-127"/>
                <a:cs typeface="Times New Roman" pitchFamily="18" charset="0"/>
              </a:rPr>
              <a:t> </a:t>
            </a:r>
            <a:r>
              <a:rPr lang="en-US" altLang="ko-KR" sz="900" dirty="0" err="1" smtClean="0">
                <a:latin typeface="Times New Roman" pitchFamily="18" charset="0"/>
                <a:ea typeface="돋움" pitchFamily="50" charset="-127"/>
                <a:cs typeface="Times New Roman" pitchFamily="18" charset="0"/>
              </a:rPr>
              <a:t>khổ</a:t>
            </a:r>
            <a:r>
              <a:rPr lang="en-US" altLang="ko-KR" sz="900" dirty="0" smtClean="0">
                <a:latin typeface="Times New Roman" pitchFamily="18" charset="0"/>
                <a:ea typeface="돋움" pitchFamily="50" charset="-127"/>
                <a:cs typeface="Times New Roman" pitchFamily="18" charset="0"/>
              </a:rPr>
              <a:t> </a:t>
            </a:r>
            <a:r>
              <a:rPr lang="en-US" altLang="ko-KR" sz="900" dirty="0" err="1" smtClean="0">
                <a:latin typeface="Times New Roman" pitchFamily="18" charset="0"/>
                <a:ea typeface="돋움" pitchFamily="50" charset="-127"/>
                <a:cs typeface="Times New Roman" pitchFamily="18" charset="0"/>
              </a:rPr>
              <a:t>giấy</a:t>
            </a:r>
            <a:r>
              <a:rPr lang="en-US" altLang="ko-KR" sz="900" dirty="0" smtClean="0">
                <a:latin typeface="Times New Roman" pitchFamily="18" charset="0"/>
                <a:ea typeface="돋움" pitchFamily="50" charset="-127"/>
                <a:cs typeface="Times New Roman" pitchFamily="18" charset="0"/>
              </a:rPr>
              <a:t> A </a:t>
            </a:r>
            <a:r>
              <a:rPr lang="en-US" altLang="ko-KR" sz="900" dirty="0" err="1" smtClean="0">
                <a:latin typeface="Times New Roman" pitchFamily="18" charset="0"/>
                <a:ea typeface="돋움" pitchFamily="50" charset="-127"/>
                <a:cs typeface="Times New Roman" pitchFamily="18" charset="0"/>
              </a:rPr>
              <a:t>là</a:t>
            </a:r>
            <a:r>
              <a:rPr lang="en-US" altLang="ko-KR" sz="900" dirty="0" smtClean="0">
                <a:latin typeface="Times New Roman" pitchFamily="18" charset="0"/>
                <a:ea typeface="돋움" pitchFamily="50" charset="-127"/>
                <a:cs typeface="Times New Roman" pitchFamily="18" charset="0"/>
              </a:rPr>
              <a:t> </a:t>
            </a:r>
            <a:r>
              <a:rPr lang="en-US" altLang="ko-KR" sz="900" dirty="0" err="1" smtClean="0">
                <a:latin typeface="Times New Roman" pitchFamily="18" charset="0"/>
                <a:ea typeface="돋움" pitchFamily="50" charset="-127"/>
                <a:cs typeface="Times New Roman" pitchFamily="18" charset="0"/>
              </a:rPr>
              <a:t>bao</a:t>
            </a:r>
            <a:r>
              <a:rPr lang="en-US" altLang="ko-KR" sz="900" dirty="0" smtClean="0">
                <a:latin typeface="Times New Roman" pitchFamily="18" charset="0"/>
                <a:ea typeface="돋움" pitchFamily="50" charset="-127"/>
                <a:cs typeface="Times New Roman" pitchFamily="18" charset="0"/>
              </a:rPr>
              <a:t> </a:t>
            </a:r>
            <a:r>
              <a:rPr lang="en-US" altLang="ko-KR" sz="900" dirty="0" err="1" smtClean="0">
                <a:latin typeface="Times New Roman" pitchFamily="18" charset="0"/>
                <a:ea typeface="돋움" pitchFamily="50" charset="-127"/>
                <a:cs typeface="Times New Roman" pitchFamily="18" charset="0"/>
              </a:rPr>
              <a:t>nhiêu</a:t>
            </a:r>
            <a:r>
              <a:rPr lang="en-US" altLang="ko-KR" sz="900" dirty="0" smtClean="0">
                <a:latin typeface="Times New Roman" pitchFamily="18" charset="0"/>
                <a:ea typeface="돋움" pitchFamily="50" charset="-127"/>
                <a:cs typeface="Times New Roman" pitchFamily="18" charset="0"/>
              </a:rPr>
              <a:t>?</a:t>
            </a:r>
            <a:endParaRPr lang="en-US" altLang="ko-KR" sz="900" dirty="0">
              <a:latin typeface="Times New Roman" pitchFamily="18" charset="0"/>
              <a:ea typeface="돋움" pitchFamily="50" charset="-127"/>
              <a:cs typeface="Times New Roman" pitchFamily="18" charset="0"/>
            </a:endParaRPr>
          </a:p>
          <a:p>
            <a:pPr eaLnBrk="1" hangingPunct="1"/>
            <a:r>
              <a:rPr lang="en-US" altLang="ko-KR" sz="900" dirty="0" smtClean="0">
                <a:latin typeface="Times New Roman" pitchFamily="18" charset="0"/>
                <a:ea typeface="돋움" pitchFamily="50" charset="-127"/>
                <a:cs typeface="Times New Roman" pitchFamily="18" charset="0"/>
              </a:rPr>
              <a:t>① </a:t>
            </a:r>
            <a:r>
              <a:rPr lang="en-US" altLang="ko-KR" sz="900" dirty="0">
                <a:latin typeface="Times New Roman" pitchFamily="18" charset="0"/>
                <a:ea typeface="돋움" pitchFamily="50" charset="-127"/>
                <a:cs typeface="Times New Roman" pitchFamily="18" charset="0"/>
              </a:rPr>
              <a:t>210 * 297                  ② 841 * 1189     </a:t>
            </a:r>
            <a:endParaRPr lang="en-US" altLang="ko-KR" sz="900" dirty="0" smtClean="0">
              <a:latin typeface="Times New Roman" pitchFamily="18" charset="0"/>
              <a:ea typeface="돋움" pitchFamily="50" charset="-127"/>
              <a:cs typeface="Times New Roman" pitchFamily="18" charset="0"/>
            </a:endParaRPr>
          </a:p>
          <a:p>
            <a:pPr eaLnBrk="1" hangingPunct="1"/>
            <a:r>
              <a:rPr lang="en-US" altLang="ko-KR" sz="900" dirty="0" smtClean="0">
                <a:latin typeface="Times New Roman" pitchFamily="18" charset="0"/>
                <a:ea typeface="돋움" pitchFamily="50" charset="-127"/>
                <a:cs typeface="Times New Roman" pitchFamily="18" charset="0"/>
              </a:rPr>
              <a:t>③ 420 * 594                  ④ 297 * 420</a:t>
            </a:r>
            <a:endParaRPr lang="en-US" altLang="ko-KR" sz="900" dirty="0">
              <a:latin typeface="Times New Roman" pitchFamily="18" charset="0"/>
              <a:ea typeface="돋움" pitchFamily="50" charset="-127"/>
              <a:cs typeface="Times New Roman" pitchFamily="18" charset="0"/>
            </a:endParaRPr>
          </a:p>
        </p:txBody>
      </p:sp>
      <p:sp>
        <p:nvSpPr>
          <p:cNvPr id="4" name="Rectangle 3"/>
          <p:cNvSpPr/>
          <p:nvPr/>
        </p:nvSpPr>
        <p:spPr>
          <a:xfrm>
            <a:off x="304800" y="4874749"/>
            <a:ext cx="3429000" cy="507831"/>
          </a:xfrm>
          <a:prstGeom prst="rect">
            <a:avLst/>
          </a:prstGeom>
        </p:spPr>
        <p:txBody>
          <a:bodyPr>
            <a:spAutoFit/>
          </a:bodyPr>
          <a:lstStyle/>
          <a:p>
            <a:pPr marL="457200" indent="-457200"/>
            <a:r>
              <a:rPr lang="en-US" altLang="ko-KR" sz="900" dirty="0" smtClean="0">
                <a:latin typeface="Times New Roman" pitchFamily="18" charset="0"/>
                <a:cs typeface="Times New Roman" pitchFamily="18" charset="0"/>
              </a:rPr>
              <a:t>6.Cái </a:t>
            </a:r>
            <a:r>
              <a:rPr lang="en-US" altLang="ko-KR" sz="900" dirty="0" err="1">
                <a:latin typeface="Times New Roman" pitchFamily="18" charset="0"/>
                <a:cs typeface="Times New Roman" pitchFamily="18" charset="0"/>
              </a:rPr>
              <a:t>nào</a:t>
            </a:r>
            <a:r>
              <a:rPr lang="en-US" altLang="ko-KR" sz="900" dirty="0">
                <a:latin typeface="Times New Roman" pitchFamily="18" charset="0"/>
                <a:cs typeface="Times New Roman" pitchFamily="18" charset="0"/>
              </a:rPr>
              <a:t> </a:t>
            </a:r>
            <a:r>
              <a:rPr lang="en-US" altLang="ko-KR" sz="900" dirty="0" err="1">
                <a:latin typeface="Times New Roman" pitchFamily="18" charset="0"/>
                <a:cs typeface="Times New Roman" pitchFamily="18" charset="0"/>
              </a:rPr>
              <a:t>không</a:t>
            </a:r>
            <a:r>
              <a:rPr lang="en-US" altLang="ko-KR" sz="900" dirty="0">
                <a:latin typeface="Times New Roman" pitchFamily="18" charset="0"/>
                <a:cs typeface="Times New Roman" pitchFamily="18" charset="0"/>
              </a:rPr>
              <a:t> </a:t>
            </a:r>
            <a:r>
              <a:rPr lang="en-US" altLang="ko-KR" sz="900" dirty="0" err="1">
                <a:latin typeface="Times New Roman" pitchFamily="18" charset="0"/>
                <a:cs typeface="Times New Roman" pitchFamily="18" charset="0"/>
              </a:rPr>
              <a:t>liên</a:t>
            </a:r>
            <a:r>
              <a:rPr lang="en-US" altLang="ko-KR" sz="900" dirty="0">
                <a:latin typeface="Times New Roman" pitchFamily="18" charset="0"/>
                <a:cs typeface="Times New Roman" pitchFamily="18" charset="0"/>
              </a:rPr>
              <a:t> </a:t>
            </a:r>
            <a:r>
              <a:rPr lang="en-US" altLang="ko-KR" sz="900" dirty="0" err="1">
                <a:latin typeface="Times New Roman" pitchFamily="18" charset="0"/>
                <a:cs typeface="Times New Roman" pitchFamily="18" charset="0"/>
              </a:rPr>
              <a:t>quan</a:t>
            </a:r>
            <a:r>
              <a:rPr lang="en-US" altLang="ko-KR" sz="900" dirty="0">
                <a:latin typeface="Times New Roman" pitchFamily="18" charset="0"/>
                <a:cs typeface="Times New Roman" pitchFamily="18" charset="0"/>
              </a:rPr>
              <a:t> </a:t>
            </a:r>
            <a:r>
              <a:rPr lang="en-US" altLang="ko-KR" sz="900" dirty="0" err="1">
                <a:latin typeface="Times New Roman" pitchFamily="18" charset="0"/>
                <a:cs typeface="Times New Roman" pitchFamily="18" charset="0"/>
              </a:rPr>
              <a:t>đến</a:t>
            </a:r>
            <a:r>
              <a:rPr lang="en-US" altLang="ko-KR" sz="900" dirty="0">
                <a:latin typeface="Times New Roman" pitchFamily="18" charset="0"/>
                <a:cs typeface="Times New Roman" pitchFamily="18" charset="0"/>
              </a:rPr>
              <a:t> </a:t>
            </a:r>
            <a:r>
              <a:rPr lang="en-US" altLang="ko-KR" sz="900" dirty="0" err="1">
                <a:latin typeface="Times New Roman" pitchFamily="18" charset="0"/>
                <a:cs typeface="Times New Roman" pitchFamily="18" charset="0"/>
              </a:rPr>
              <a:t>đối</a:t>
            </a:r>
            <a:r>
              <a:rPr lang="en-US" altLang="ko-KR" sz="900" dirty="0">
                <a:latin typeface="Times New Roman" pitchFamily="18" charset="0"/>
                <a:cs typeface="Times New Roman" pitchFamily="18" charset="0"/>
              </a:rPr>
              <a:t> </a:t>
            </a:r>
            <a:r>
              <a:rPr lang="en-US" altLang="ko-KR" sz="900" dirty="0" err="1">
                <a:latin typeface="Times New Roman" pitchFamily="18" charset="0"/>
                <a:cs typeface="Times New Roman" pitchFamily="18" charset="0"/>
              </a:rPr>
              <a:t>sách</a:t>
            </a:r>
            <a:r>
              <a:rPr lang="en-US" altLang="ko-KR" sz="900" dirty="0">
                <a:latin typeface="Times New Roman" pitchFamily="18" charset="0"/>
                <a:cs typeface="Times New Roman" pitchFamily="18" charset="0"/>
              </a:rPr>
              <a:t> </a:t>
            </a:r>
            <a:r>
              <a:rPr lang="en-US" altLang="ko-KR" sz="900" dirty="0" err="1">
                <a:latin typeface="Times New Roman" pitchFamily="18" charset="0"/>
                <a:cs typeface="Times New Roman" pitchFamily="18" charset="0"/>
              </a:rPr>
              <a:t>chống</a:t>
            </a:r>
            <a:r>
              <a:rPr lang="en-US" altLang="ko-KR" sz="900" dirty="0">
                <a:latin typeface="Times New Roman" pitchFamily="18" charset="0"/>
                <a:cs typeface="Times New Roman" pitchFamily="18" charset="0"/>
              </a:rPr>
              <a:t> long </a:t>
            </a:r>
            <a:r>
              <a:rPr lang="en-US" altLang="ko-KR" sz="900" dirty="0" err="1">
                <a:latin typeface="Times New Roman" pitchFamily="18" charset="0"/>
                <a:cs typeface="Times New Roman" pitchFamily="18" charset="0"/>
              </a:rPr>
              <a:t>của</a:t>
            </a:r>
            <a:r>
              <a:rPr lang="en-US" altLang="ko-KR" sz="900" dirty="0">
                <a:latin typeface="Times New Roman" pitchFamily="18" charset="0"/>
                <a:cs typeface="Times New Roman" pitchFamily="18" charset="0"/>
              </a:rPr>
              <a:t> </a:t>
            </a:r>
            <a:r>
              <a:rPr lang="en-US" altLang="ko-KR" sz="900" dirty="0" err="1">
                <a:latin typeface="Times New Roman" pitchFamily="18" charset="0"/>
                <a:cs typeface="Times New Roman" pitchFamily="18" charset="0"/>
              </a:rPr>
              <a:t>đinh</a:t>
            </a:r>
            <a:r>
              <a:rPr lang="en-US" altLang="ko-KR" sz="900" dirty="0">
                <a:latin typeface="Times New Roman" pitchFamily="18" charset="0"/>
                <a:cs typeface="Times New Roman" pitchFamily="18" charset="0"/>
              </a:rPr>
              <a:t> </a:t>
            </a:r>
            <a:r>
              <a:rPr lang="en-US" altLang="ko-KR" sz="900" dirty="0" err="1">
                <a:latin typeface="Times New Roman" pitchFamily="18" charset="0"/>
                <a:cs typeface="Times New Roman" pitchFamily="18" charset="0"/>
              </a:rPr>
              <a:t>ốc</a:t>
            </a:r>
            <a:r>
              <a:rPr lang="en-US" altLang="ko-KR" sz="900" dirty="0">
                <a:latin typeface="Times New Roman" pitchFamily="18" charset="0"/>
                <a:cs typeface="Times New Roman" pitchFamily="18" charset="0"/>
              </a:rPr>
              <a:t>?</a:t>
            </a:r>
          </a:p>
          <a:p>
            <a:pPr marL="457200" indent="-457200"/>
            <a:r>
              <a:rPr lang="en-US" altLang="ko-KR" sz="900" dirty="0" smtClean="0">
                <a:latin typeface="Times New Roman" pitchFamily="18" charset="0"/>
                <a:cs typeface="Times New Roman" pitchFamily="18" charset="0"/>
              </a:rPr>
              <a:t>① </a:t>
            </a:r>
            <a:r>
              <a:rPr lang="en-US" altLang="ko-KR" sz="900" dirty="0" err="1">
                <a:latin typeface="Times New Roman" pitchFamily="18" charset="0"/>
                <a:cs typeface="Times New Roman" pitchFamily="18" charset="0"/>
              </a:rPr>
              <a:t>Vòng</a:t>
            </a:r>
            <a:r>
              <a:rPr lang="en-US" altLang="ko-KR" sz="900" dirty="0">
                <a:latin typeface="Times New Roman" pitchFamily="18" charset="0"/>
                <a:cs typeface="Times New Roman" pitchFamily="18" charset="0"/>
              </a:rPr>
              <a:t> </a:t>
            </a:r>
            <a:r>
              <a:rPr lang="en-US" altLang="ko-KR" sz="900" dirty="0" err="1">
                <a:latin typeface="Times New Roman" pitchFamily="18" charset="0"/>
                <a:cs typeface="Times New Roman" pitchFamily="18" charset="0"/>
              </a:rPr>
              <a:t>đệm</a:t>
            </a:r>
            <a:r>
              <a:rPr lang="en-US" altLang="ko-KR" sz="900" dirty="0">
                <a:latin typeface="Times New Roman" pitchFamily="18" charset="0"/>
                <a:cs typeface="Times New Roman" pitchFamily="18" charset="0"/>
              </a:rPr>
              <a:t> </a:t>
            </a:r>
            <a:r>
              <a:rPr lang="en-US" altLang="ko-KR" sz="900" dirty="0" err="1">
                <a:latin typeface="Times New Roman" pitchFamily="18" charset="0"/>
                <a:cs typeface="Times New Roman" pitchFamily="18" charset="0"/>
              </a:rPr>
              <a:t>vênh</a:t>
            </a:r>
            <a:r>
              <a:rPr lang="en-US" altLang="ko-KR" sz="900" dirty="0">
                <a:latin typeface="Times New Roman" pitchFamily="18" charset="0"/>
                <a:cs typeface="Times New Roman" pitchFamily="18" charset="0"/>
              </a:rPr>
              <a:t>(Spring washer</a:t>
            </a:r>
            <a:r>
              <a:rPr lang="en-US" altLang="ko-KR" sz="900" dirty="0" smtClean="0">
                <a:latin typeface="Times New Roman" pitchFamily="18" charset="0"/>
                <a:cs typeface="Times New Roman" pitchFamily="18" charset="0"/>
              </a:rPr>
              <a:t>)</a:t>
            </a:r>
            <a:r>
              <a:rPr lang="ko-KR" altLang="en-US" sz="900" dirty="0">
                <a:latin typeface="Times New Roman" pitchFamily="18" charset="0"/>
                <a:cs typeface="Times New Roman" pitchFamily="18" charset="0"/>
              </a:rPr>
              <a:t> </a:t>
            </a:r>
            <a:r>
              <a:rPr lang="ko-KR" altLang="en-US" sz="900" dirty="0" smtClean="0">
                <a:latin typeface="Times New Roman" pitchFamily="18" charset="0"/>
                <a:cs typeface="Times New Roman" pitchFamily="18" charset="0"/>
              </a:rPr>
              <a:t>      ② </a:t>
            </a:r>
            <a:r>
              <a:rPr lang="en-US" altLang="ko-KR" sz="900" dirty="0">
                <a:latin typeface="Times New Roman" pitchFamily="18" charset="0"/>
                <a:cs typeface="Times New Roman" pitchFamily="18" charset="0"/>
              </a:rPr>
              <a:t>Power lock</a:t>
            </a:r>
            <a:endParaRPr lang="ko-KR" altLang="en-US" sz="900" dirty="0">
              <a:latin typeface="Times New Roman" pitchFamily="18" charset="0"/>
              <a:cs typeface="Times New Roman" pitchFamily="18" charset="0"/>
            </a:endParaRPr>
          </a:p>
          <a:p>
            <a:pPr marL="457200" indent="-457200"/>
            <a:r>
              <a:rPr lang="ko-KR" altLang="en-US" sz="900" dirty="0">
                <a:latin typeface="Times New Roman" pitchFamily="18" charset="0"/>
                <a:cs typeface="Times New Roman" pitchFamily="18" charset="0"/>
              </a:rPr>
              <a:t>③ </a:t>
            </a:r>
            <a:r>
              <a:rPr lang="en-US" altLang="ko-KR" sz="900" dirty="0" err="1">
                <a:latin typeface="Times New Roman" pitchFamily="18" charset="0"/>
                <a:cs typeface="Times New Roman" pitchFamily="18" charset="0"/>
              </a:rPr>
              <a:t>Vòng</a:t>
            </a:r>
            <a:r>
              <a:rPr lang="en-US" altLang="ko-KR" sz="900" dirty="0">
                <a:latin typeface="Times New Roman" pitchFamily="18" charset="0"/>
                <a:cs typeface="Times New Roman" pitchFamily="18" charset="0"/>
              </a:rPr>
              <a:t> </a:t>
            </a:r>
            <a:r>
              <a:rPr lang="en-US" altLang="ko-KR" sz="900" dirty="0" err="1">
                <a:latin typeface="Times New Roman" pitchFamily="18" charset="0"/>
                <a:cs typeface="Times New Roman" pitchFamily="18" charset="0"/>
              </a:rPr>
              <a:t>đệm</a:t>
            </a:r>
            <a:r>
              <a:rPr lang="en-US" altLang="ko-KR" sz="900" dirty="0">
                <a:latin typeface="Times New Roman" pitchFamily="18" charset="0"/>
                <a:cs typeface="Times New Roman" pitchFamily="18" charset="0"/>
              </a:rPr>
              <a:t> </a:t>
            </a:r>
            <a:r>
              <a:rPr lang="en-US" altLang="ko-KR" sz="900" dirty="0" err="1" smtClean="0">
                <a:latin typeface="Times New Roman" pitchFamily="18" charset="0"/>
                <a:cs typeface="Times New Roman" pitchFamily="18" charset="0"/>
              </a:rPr>
              <a:t>răng</a:t>
            </a:r>
            <a:r>
              <a:rPr lang="ko-KR" altLang="en-US" sz="900" dirty="0">
                <a:latin typeface="Times New Roman" pitchFamily="18" charset="0"/>
                <a:cs typeface="Times New Roman" pitchFamily="18" charset="0"/>
              </a:rPr>
              <a:t> </a:t>
            </a:r>
            <a:r>
              <a:rPr lang="ko-KR" altLang="en-US" sz="900" dirty="0" smtClean="0">
                <a:latin typeface="Times New Roman" pitchFamily="18" charset="0"/>
                <a:cs typeface="Times New Roman" pitchFamily="18" charset="0"/>
              </a:rPr>
              <a:t>                                ④ </a:t>
            </a:r>
            <a:r>
              <a:rPr lang="en-US" altLang="ko-KR" sz="900" dirty="0">
                <a:latin typeface="Times New Roman" pitchFamily="18" charset="0"/>
                <a:cs typeface="Times New Roman" pitchFamily="18" charset="0"/>
              </a:rPr>
              <a:t>Lock nut</a:t>
            </a:r>
            <a:r>
              <a:rPr lang="ko-KR" altLang="en-US" sz="900" dirty="0">
                <a:latin typeface="Times New Roman" pitchFamily="18" charset="0"/>
                <a:cs typeface="Times New Roman" pitchFamily="18" charset="0"/>
              </a:rPr>
              <a:t> </a:t>
            </a:r>
          </a:p>
        </p:txBody>
      </p:sp>
      <p:sp>
        <p:nvSpPr>
          <p:cNvPr id="5" name="Rectangle 4"/>
          <p:cNvSpPr/>
          <p:nvPr/>
        </p:nvSpPr>
        <p:spPr>
          <a:xfrm>
            <a:off x="3403600" y="1874135"/>
            <a:ext cx="3429000" cy="923330"/>
          </a:xfrm>
          <a:prstGeom prst="rect">
            <a:avLst/>
          </a:prstGeom>
        </p:spPr>
        <p:txBody>
          <a:bodyPr>
            <a:spAutoFit/>
          </a:bodyPr>
          <a:lstStyle/>
          <a:p>
            <a:pPr marL="457200" indent="-457200"/>
            <a:r>
              <a:rPr lang="en-US" altLang="ko-KR" sz="900" dirty="0" smtClean="0">
                <a:latin typeface="Times New Roman" pitchFamily="18" charset="0"/>
                <a:cs typeface="Times New Roman" pitchFamily="18" charset="0"/>
              </a:rPr>
              <a:t>13. </a:t>
            </a:r>
            <a:r>
              <a:rPr lang="en-US" altLang="ko-KR" sz="900" dirty="0" err="1">
                <a:latin typeface="Times New Roman" pitchFamily="18" charset="0"/>
                <a:cs typeface="Times New Roman" pitchFamily="18" charset="0"/>
              </a:rPr>
              <a:t>Tên</a:t>
            </a:r>
            <a:r>
              <a:rPr lang="en-US" altLang="ko-KR" sz="900" dirty="0">
                <a:latin typeface="Times New Roman" pitchFamily="18" charset="0"/>
                <a:cs typeface="Times New Roman" pitchFamily="18" charset="0"/>
              </a:rPr>
              <a:t> </a:t>
            </a:r>
            <a:r>
              <a:rPr lang="en-US" altLang="ko-KR" sz="900" dirty="0" err="1">
                <a:latin typeface="Times New Roman" pitchFamily="18" charset="0"/>
                <a:cs typeface="Times New Roman" pitchFamily="18" charset="0"/>
              </a:rPr>
              <a:t>gọi</a:t>
            </a:r>
            <a:r>
              <a:rPr lang="en-US" altLang="ko-KR" sz="900" dirty="0">
                <a:latin typeface="Times New Roman" pitchFamily="18" charset="0"/>
                <a:cs typeface="Times New Roman" pitchFamily="18" charset="0"/>
              </a:rPr>
              <a:t> </a:t>
            </a:r>
            <a:r>
              <a:rPr lang="en-US" altLang="ko-KR" sz="900" dirty="0" err="1">
                <a:latin typeface="Times New Roman" pitchFamily="18" charset="0"/>
                <a:cs typeface="Times New Roman" pitchFamily="18" charset="0"/>
              </a:rPr>
              <a:t>của</a:t>
            </a:r>
            <a:r>
              <a:rPr lang="en-US" altLang="ko-KR" sz="900" dirty="0">
                <a:latin typeface="Times New Roman" pitchFamily="18" charset="0"/>
                <a:cs typeface="Times New Roman" pitchFamily="18" charset="0"/>
              </a:rPr>
              <a:t> </a:t>
            </a:r>
            <a:r>
              <a:rPr lang="en-US" altLang="ko-KR" sz="900" dirty="0" err="1">
                <a:latin typeface="Times New Roman" pitchFamily="18" charset="0"/>
                <a:cs typeface="Times New Roman" pitchFamily="18" charset="0"/>
              </a:rPr>
              <a:t>bánh</a:t>
            </a:r>
            <a:r>
              <a:rPr lang="en-US" altLang="ko-KR" sz="900" dirty="0">
                <a:latin typeface="Times New Roman" pitchFamily="18" charset="0"/>
                <a:cs typeface="Times New Roman" pitchFamily="18" charset="0"/>
              </a:rPr>
              <a:t> </a:t>
            </a:r>
            <a:r>
              <a:rPr lang="en-US" altLang="ko-KR" sz="900" dirty="0" err="1" smtClean="0">
                <a:latin typeface="Times New Roman" pitchFamily="18" charset="0"/>
                <a:cs typeface="Times New Roman" pitchFamily="18" charset="0"/>
              </a:rPr>
              <a:t>răng</a:t>
            </a:r>
            <a:r>
              <a:rPr lang="en-US" altLang="ko-KR" sz="900" dirty="0" smtClean="0">
                <a:latin typeface="Times New Roman" pitchFamily="18" charset="0"/>
                <a:cs typeface="Times New Roman" pitchFamily="18" charset="0"/>
              </a:rPr>
              <a:t> </a:t>
            </a:r>
            <a:r>
              <a:rPr lang="en-US" altLang="ko-KR" sz="900" dirty="0" err="1" smtClean="0">
                <a:latin typeface="Times New Roman" pitchFamily="18" charset="0"/>
                <a:cs typeface="Times New Roman" pitchFamily="18" charset="0"/>
              </a:rPr>
              <a:t>cho</a:t>
            </a:r>
            <a:r>
              <a:rPr lang="en-US" altLang="ko-KR" sz="900" dirty="0" smtClean="0">
                <a:latin typeface="Times New Roman" pitchFamily="18" charset="0"/>
                <a:cs typeface="Times New Roman" pitchFamily="18" charset="0"/>
              </a:rPr>
              <a:t> </a:t>
            </a:r>
            <a:r>
              <a:rPr lang="en-US" altLang="ko-KR" sz="900" dirty="0" err="1" smtClean="0">
                <a:latin typeface="Times New Roman" pitchFamily="18" charset="0"/>
                <a:cs typeface="Times New Roman" pitchFamily="18" charset="0"/>
              </a:rPr>
              <a:t>trục</a:t>
            </a:r>
            <a:r>
              <a:rPr lang="en-US" altLang="ko-KR" sz="900" dirty="0" smtClean="0">
                <a:latin typeface="Times New Roman" pitchFamily="18" charset="0"/>
                <a:cs typeface="Times New Roman" pitchFamily="18" charset="0"/>
              </a:rPr>
              <a:t> so le </a:t>
            </a:r>
            <a:r>
              <a:rPr lang="en-US" altLang="ko-KR" sz="900" dirty="0" err="1" smtClean="0">
                <a:latin typeface="Times New Roman" pitchFamily="18" charset="0"/>
                <a:cs typeface="Times New Roman" pitchFamily="18" charset="0"/>
              </a:rPr>
              <a:t>có</a:t>
            </a:r>
            <a:r>
              <a:rPr lang="en-US" altLang="ko-KR" sz="900" dirty="0" smtClean="0">
                <a:latin typeface="Times New Roman" pitchFamily="18" charset="0"/>
                <a:cs typeface="Times New Roman" pitchFamily="18" charset="0"/>
              </a:rPr>
              <a:t> </a:t>
            </a:r>
            <a:r>
              <a:rPr lang="en-US" altLang="ko-KR" sz="900" dirty="0" err="1">
                <a:latin typeface="Times New Roman" pitchFamily="18" charset="0"/>
                <a:cs typeface="Times New Roman" pitchFamily="18" charset="0"/>
              </a:rPr>
              <a:t>hình</a:t>
            </a:r>
            <a:r>
              <a:rPr lang="en-US" altLang="ko-KR" sz="900" dirty="0">
                <a:latin typeface="Times New Roman" pitchFamily="18" charset="0"/>
                <a:cs typeface="Times New Roman" pitchFamily="18" charset="0"/>
              </a:rPr>
              <a:t> </a:t>
            </a:r>
            <a:r>
              <a:rPr lang="en-US" altLang="ko-KR" sz="900" dirty="0" err="1">
                <a:latin typeface="Times New Roman" pitchFamily="18" charset="0"/>
                <a:cs typeface="Times New Roman" pitchFamily="18" charset="0"/>
              </a:rPr>
              <a:t>dạng</a:t>
            </a:r>
            <a:r>
              <a:rPr lang="en-US" altLang="ko-KR" sz="900" dirty="0">
                <a:latin typeface="Times New Roman" pitchFamily="18" charset="0"/>
                <a:cs typeface="Times New Roman" pitchFamily="18" charset="0"/>
              </a:rPr>
              <a:t> </a:t>
            </a:r>
            <a:r>
              <a:rPr lang="en-US" altLang="ko-KR" sz="900" dirty="0" err="1">
                <a:latin typeface="Times New Roman" pitchFamily="18" charset="0"/>
                <a:cs typeface="Times New Roman" pitchFamily="18" charset="0"/>
              </a:rPr>
              <a:t>như</a:t>
            </a:r>
            <a:r>
              <a:rPr lang="en-US" altLang="ko-KR" sz="900" dirty="0">
                <a:latin typeface="Times New Roman" pitchFamily="18" charset="0"/>
                <a:cs typeface="Times New Roman" pitchFamily="18" charset="0"/>
              </a:rPr>
              <a:t> </a:t>
            </a:r>
            <a:r>
              <a:rPr lang="en-US" altLang="ko-KR" sz="900" dirty="0" smtClean="0">
                <a:latin typeface="Times New Roman" pitchFamily="18" charset="0"/>
                <a:cs typeface="Times New Roman" pitchFamily="18" charset="0"/>
              </a:rPr>
              <a:t> </a:t>
            </a:r>
            <a:r>
              <a:rPr lang="en-US" altLang="ko-KR" sz="900" dirty="0" err="1" smtClean="0">
                <a:latin typeface="Times New Roman" pitchFamily="18" charset="0"/>
                <a:cs typeface="Times New Roman" pitchFamily="18" charset="0"/>
              </a:rPr>
              <a:t>sau</a:t>
            </a:r>
            <a:r>
              <a:rPr lang="en-US" altLang="ko-KR" sz="900" dirty="0">
                <a:latin typeface="Times New Roman" pitchFamily="18" charset="0"/>
                <a:cs typeface="Times New Roman" pitchFamily="18" charset="0"/>
              </a:rPr>
              <a:t>?</a:t>
            </a:r>
          </a:p>
          <a:p>
            <a:pPr marL="457200" indent="-457200"/>
            <a:r>
              <a:rPr lang="en-US" altLang="ko-KR" sz="900" dirty="0" smtClean="0">
                <a:latin typeface="Times New Roman" pitchFamily="18" charset="0"/>
                <a:cs typeface="Times New Roman" pitchFamily="18" charset="0"/>
              </a:rPr>
              <a:t>① </a:t>
            </a:r>
            <a:r>
              <a:rPr lang="ko-KR" altLang="ko-KR" sz="900" dirty="0">
                <a:latin typeface="Times New Roman" pitchFamily="18" charset="0"/>
                <a:cs typeface="Times New Roman" pitchFamily="18" charset="0"/>
              </a:rPr>
              <a:t>Helical Gear </a:t>
            </a:r>
            <a:endParaRPr lang="en-US" altLang="ko-KR" sz="900" dirty="0">
              <a:latin typeface="Times New Roman" pitchFamily="18" charset="0"/>
              <a:cs typeface="Times New Roman" pitchFamily="18" charset="0"/>
            </a:endParaRPr>
          </a:p>
          <a:p>
            <a:pPr marL="457200" indent="-457200"/>
            <a:r>
              <a:rPr lang="ko-KR" altLang="en-US" sz="900" dirty="0">
                <a:latin typeface="Times New Roman" pitchFamily="18" charset="0"/>
                <a:cs typeface="Times New Roman" pitchFamily="18" charset="0"/>
              </a:rPr>
              <a:t>② </a:t>
            </a:r>
            <a:r>
              <a:rPr lang="en-US" altLang="ko-KR" sz="900" dirty="0">
                <a:latin typeface="Times New Roman" pitchFamily="18" charset="0"/>
                <a:cs typeface="Times New Roman" pitchFamily="18" charset="0"/>
              </a:rPr>
              <a:t>Double </a:t>
            </a:r>
            <a:r>
              <a:rPr lang="ko-KR" altLang="ko-KR" sz="900" dirty="0">
                <a:latin typeface="Times New Roman" pitchFamily="18" charset="0"/>
                <a:cs typeface="Times New Roman" pitchFamily="18" charset="0"/>
              </a:rPr>
              <a:t>Helical Gear</a:t>
            </a:r>
            <a:endParaRPr lang="ko-KR" altLang="en-US" sz="900" dirty="0">
              <a:latin typeface="Times New Roman" pitchFamily="18" charset="0"/>
              <a:cs typeface="Times New Roman" pitchFamily="18" charset="0"/>
            </a:endParaRPr>
          </a:p>
          <a:p>
            <a:pPr marL="457200" indent="-457200"/>
            <a:r>
              <a:rPr lang="ko-KR" altLang="en-US" sz="900" dirty="0">
                <a:latin typeface="Times New Roman" pitchFamily="18" charset="0"/>
                <a:cs typeface="Times New Roman" pitchFamily="18" charset="0"/>
              </a:rPr>
              <a:t>③ </a:t>
            </a:r>
            <a:r>
              <a:rPr lang="en-US" altLang="ko-KR" sz="900" dirty="0">
                <a:latin typeface="Times New Roman" pitchFamily="18" charset="0"/>
                <a:cs typeface="Times New Roman" pitchFamily="18" charset="0"/>
              </a:rPr>
              <a:t>W</a:t>
            </a:r>
            <a:r>
              <a:rPr lang="ko-KR" altLang="ko-KR" sz="900" dirty="0">
                <a:latin typeface="Times New Roman" pitchFamily="18" charset="0"/>
                <a:cs typeface="Times New Roman" pitchFamily="18" charset="0"/>
              </a:rPr>
              <a:t>orm gear </a:t>
            </a:r>
            <a:endParaRPr lang="en-US" altLang="ko-KR" sz="900" dirty="0">
              <a:latin typeface="Times New Roman" pitchFamily="18" charset="0"/>
              <a:cs typeface="Times New Roman" pitchFamily="18" charset="0"/>
            </a:endParaRPr>
          </a:p>
          <a:p>
            <a:pPr marL="457200" indent="-457200"/>
            <a:r>
              <a:rPr lang="ko-KR" altLang="en-US" sz="900" dirty="0">
                <a:latin typeface="Times New Roman" pitchFamily="18" charset="0"/>
                <a:cs typeface="Times New Roman" pitchFamily="18" charset="0"/>
              </a:rPr>
              <a:t>④ </a:t>
            </a:r>
            <a:r>
              <a:rPr lang="ko-KR" altLang="ko-KR" sz="900" dirty="0">
                <a:latin typeface="Times New Roman" pitchFamily="18" charset="0"/>
                <a:cs typeface="Times New Roman" pitchFamily="18" charset="0"/>
              </a:rPr>
              <a:t>Rack</a:t>
            </a:r>
            <a:r>
              <a:rPr lang="en-US" altLang="ko-KR" sz="900" dirty="0">
                <a:latin typeface="Times New Roman" pitchFamily="18" charset="0"/>
                <a:cs typeface="Times New Roman" pitchFamily="18" charset="0"/>
              </a:rPr>
              <a:t> Gear</a:t>
            </a:r>
            <a:endParaRPr lang="ko-KR" altLang="en-US" sz="900" dirty="0">
              <a:latin typeface="Times New Roman" pitchFamily="18" charset="0"/>
              <a:cs typeface="Times New Roman" pitchFamily="18" charset="0"/>
            </a:endParaRPr>
          </a:p>
          <a:p>
            <a:pPr marL="457200" indent="-457200"/>
            <a:endParaRPr lang="ko-KR" altLang="en-US" sz="900" dirty="0">
              <a:latin typeface="Times New Roman" pitchFamily="18" charset="0"/>
              <a:cs typeface="Times New Roman" pitchFamily="18" charset="0"/>
            </a:endParaRPr>
          </a:p>
        </p:txBody>
      </p:sp>
      <p:pic>
        <p:nvPicPr>
          <p:cNvPr id="51" name="Picture 13"/>
          <p:cNvPicPr>
            <a:picLocks noChangeAspect="1" noChangeArrowheads="1"/>
          </p:cNvPicPr>
          <p:nvPr/>
        </p:nvPicPr>
        <p:blipFill>
          <a:blip r:embed="rId3">
            <a:lum bright="30000"/>
            <a:extLst>
              <a:ext uri="{28A0092B-C50C-407E-A947-70E740481C1C}">
                <a14:useLocalDpi xmlns:a14="http://schemas.microsoft.com/office/drawing/2010/main" val="0"/>
              </a:ext>
            </a:extLst>
          </a:blip>
          <a:srcRect/>
          <a:stretch>
            <a:fillRect/>
          </a:stretch>
        </p:blipFill>
        <p:spPr bwMode="auto">
          <a:xfrm>
            <a:off x="4876800" y="2115475"/>
            <a:ext cx="1143000" cy="9012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p:cNvSpPr/>
          <p:nvPr/>
        </p:nvSpPr>
        <p:spPr>
          <a:xfrm>
            <a:off x="304800" y="3546427"/>
            <a:ext cx="3429000" cy="784830"/>
          </a:xfrm>
          <a:prstGeom prst="rect">
            <a:avLst/>
          </a:prstGeom>
        </p:spPr>
        <p:txBody>
          <a:bodyPr>
            <a:spAutoFit/>
          </a:bodyPr>
          <a:lstStyle/>
          <a:p>
            <a:pPr marL="457200" indent="-457200"/>
            <a:r>
              <a:rPr lang="en-US" altLang="ko-KR" sz="900" b="1" dirty="0" smtClean="0">
                <a:latin typeface="Times New Roman" pitchFamily="18" charset="0"/>
                <a:cs typeface="Times New Roman" pitchFamily="18" charset="0"/>
              </a:rPr>
              <a:t>4</a:t>
            </a:r>
            <a:r>
              <a:rPr lang="en-US" altLang="ko-KR" sz="900" dirty="0" smtClean="0">
                <a:latin typeface="Times New Roman" pitchFamily="18" charset="0"/>
                <a:cs typeface="Times New Roman" pitchFamily="18" charset="0"/>
              </a:rPr>
              <a:t>. </a:t>
            </a:r>
            <a:r>
              <a:rPr lang="en-US" altLang="ko-KR" sz="900" dirty="0" err="1">
                <a:latin typeface="Times New Roman" pitchFamily="18" charset="0"/>
                <a:cs typeface="Times New Roman" pitchFamily="18" charset="0"/>
              </a:rPr>
              <a:t>Tên</a:t>
            </a:r>
            <a:r>
              <a:rPr lang="en-US" altLang="ko-KR" sz="900" dirty="0">
                <a:latin typeface="Times New Roman" pitchFamily="18" charset="0"/>
                <a:cs typeface="Times New Roman" pitchFamily="18" charset="0"/>
              </a:rPr>
              <a:t> </a:t>
            </a:r>
            <a:r>
              <a:rPr lang="en-US" altLang="ko-KR" sz="900" dirty="0" err="1">
                <a:latin typeface="Times New Roman" pitchFamily="18" charset="0"/>
                <a:cs typeface="Times New Roman" pitchFamily="18" charset="0"/>
              </a:rPr>
              <a:t>gọi</a:t>
            </a:r>
            <a:r>
              <a:rPr lang="en-US" altLang="ko-KR" sz="900" dirty="0">
                <a:latin typeface="Times New Roman" pitchFamily="18" charset="0"/>
                <a:cs typeface="Times New Roman" pitchFamily="18" charset="0"/>
              </a:rPr>
              <a:t> </a:t>
            </a:r>
            <a:r>
              <a:rPr lang="en-US" altLang="ko-KR" sz="900" dirty="0" err="1">
                <a:latin typeface="Times New Roman" pitchFamily="18" charset="0"/>
                <a:cs typeface="Times New Roman" pitchFamily="18" charset="0"/>
              </a:rPr>
              <a:t>của</a:t>
            </a:r>
            <a:r>
              <a:rPr lang="en-US" altLang="ko-KR" sz="900" dirty="0">
                <a:latin typeface="Times New Roman" pitchFamily="18" charset="0"/>
                <a:cs typeface="Times New Roman" pitchFamily="18" charset="0"/>
              </a:rPr>
              <a:t> </a:t>
            </a:r>
            <a:r>
              <a:rPr lang="en-US" altLang="ko-KR" sz="900" dirty="0" err="1">
                <a:latin typeface="Times New Roman" pitchFamily="18" charset="0"/>
                <a:cs typeface="Times New Roman" pitchFamily="18" charset="0"/>
              </a:rPr>
              <a:t>đai</a:t>
            </a:r>
            <a:r>
              <a:rPr lang="en-US" altLang="ko-KR" sz="900" dirty="0">
                <a:latin typeface="Times New Roman" pitchFamily="18" charset="0"/>
                <a:cs typeface="Times New Roman" pitchFamily="18" charset="0"/>
              </a:rPr>
              <a:t> </a:t>
            </a:r>
            <a:r>
              <a:rPr lang="en-US" altLang="ko-KR" sz="900" dirty="0" err="1">
                <a:latin typeface="Times New Roman" pitchFamily="18" charset="0"/>
                <a:cs typeface="Times New Roman" pitchFamily="18" charset="0"/>
              </a:rPr>
              <a:t>ốc</a:t>
            </a:r>
            <a:r>
              <a:rPr lang="en-US" altLang="ko-KR" sz="900" dirty="0">
                <a:latin typeface="Times New Roman" pitchFamily="18" charset="0"/>
                <a:cs typeface="Times New Roman" pitchFamily="18" charset="0"/>
              </a:rPr>
              <a:t> </a:t>
            </a:r>
            <a:r>
              <a:rPr lang="en-US" altLang="ko-KR" sz="900" dirty="0" err="1">
                <a:latin typeface="Times New Roman" pitchFamily="18" charset="0"/>
                <a:cs typeface="Times New Roman" pitchFamily="18" charset="0"/>
              </a:rPr>
              <a:t>được</a:t>
            </a:r>
            <a:r>
              <a:rPr lang="en-US" altLang="ko-KR" sz="900" dirty="0">
                <a:latin typeface="Times New Roman" pitchFamily="18" charset="0"/>
                <a:cs typeface="Times New Roman" pitchFamily="18" charset="0"/>
              </a:rPr>
              <a:t> </a:t>
            </a:r>
            <a:r>
              <a:rPr lang="en-US" altLang="ko-KR" sz="900" dirty="0" err="1">
                <a:latin typeface="Times New Roman" pitchFamily="18" charset="0"/>
                <a:cs typeface="Times New Roman" pitchFamily="18" charset="0"/>
              </a:rPr>
              <a:t>biểu</a:t>
            </a:r>
            <a:r>
              <a:rPr lang="en-US" altLang="ko-KR" sz="900" dirty="0">
                <a:latin typeface="Times New Roman" pitchFamily="18" charset="0"/>
                <a:cs typeface="Times New Roman" pitchFamily="18" charset="0"/>
              </a:rPr>
              <a:t> </a:t>
            </a:r>
            <a:r>
              <a:rPr lang="en-US" altLang="ko-KR" sz="900" dirty="0" err="1">
                <a:latin typeface="Times New Roman" pitchFamily="18" charset="0"/>
                <a:cs typeface="Times New Roman" pitchFamily="18" charset="0"/>
              </a:rPr>
              <a:t>thị</a:t>
            </a:r>
            <a:r>
              <a:rPr lang="en-US" altLang="ko-KR" sz="900" dirty="0">
                <a:latin typeface="Times New Roman" pitchFamily="18" charset="0"/>
                <a:cs typeface="Times New Roman" pitchFamily="18" charset="0"/>
              </a:rPr>
              <a:t> </a:t>
            </a:r>
            <a:r>
              <a:rPr lang="en-US" altLang="ko-KR" sz="900" dirty="0" err="1">
                <a:latin typeface="Times New Roman" pitchFamily="18" charset="0"/>
                <a:cs typeface="Times New Roman" pitchFamily="18" charset="0"/>
              </a:rPr>
              <a:t>là</a:t>
            </a:r>
            <a:r>
              <a:rPr lang="en-US" altLang="ko-KR" sz="900" dirty="0">
                <a:latin typeface="Times New Roman" pitchFamily="18" charset="0"/>
                <a:cs typeface="Times New Roman" pitchFamily="18" charset="0"/>
              </a:rPr>
              <a:t> L2N  M30 × 3 – </a:t>
            </a:r>
            <a:r>
              <a:rPr lang="en-US" altLang="ko-KR" sz="900" dirty="0" smtClean="0">
                <a:latin typeface="Times New Roman" pitchFamily="18" charset="0"/>
                <a:cs typeface="Times New Roman" pitchFamily="18" charset="0"/>
              </a:rPr>
              <a:t>1 </a:t>
            </a:r>
            <a:endParaRPr lang="ko-KR" altLang="en-US" sz="900" dirty="0">
              <a:latin typeface="Times New Roman" pitchFamily="18" charset="0"/>
              <a:cs typeface="Times New Roman" pitchFamily="18" charset="0"/>
            </a:endParaRPr>
          </a:p>
          <a:p>
            <a:pPr marL="457200" indent="-457200"/>
            <a:r>
              <a:rPr lang="ko-KR" altLang="en-US" sz="900" dirty="0">
                <a:latin typeface="Times New Roman" pitchFamily="18" charset="0"/>
                <a:cs typeface="Times New Roman" pitchFamily="18" charset="0"/>
              </a:rPr>
              <a:t>    </a:t>
            </a:r>
            <a:r>
              <a:rPr lang="en-US" altLang="ko-KR" sz="900" dirty="0" err="1">
                <a:latin typeface="Times New Roman" pitchFamily="18" charset="0"/>
                <a:cs typeface="Times New Roman" pitchFamily="18" charset="0"/>
              </a:rPr>
              <a:t>Vậy</a:t>
            </a:r>
            <a:r>
              <a:rPr lang="en-US" altLang="ko-KR" sz="900" dirty="0">
                <a:latin typeface="Times New Roman" pitchFamily="18" charset="0"/>
                <a:cs typeface="Times New Roman" pitchFamily="18" charset="0"/>
              </a:rPr>
              <a:t> </a:t>
            </a:r>
            <a:r>
              <a:rPr lang="en-US" altLang="ko-KR" sz="900" dirty="0" err="1">
                <a:latin typeface="Times New Roman" pitchFamily="18" charset="0"/>
                <a:cs typeface="Times New Roman" pitchFamily="18" charset="0"/>
              </a:rPr>
              <a:t>khoảng</a:t>
            </a:r>
            <a:r>
              <a:rPr lang="en-US" altLang="ko-KR" sz="900" dirty="0">
                <a:latin typeface="Times New Roman" pitchFamily="18" charset="0"/>
                <a:cs typeface="Times New Roman" pitchFamily="18" charset="0"/>
              </a:rPr>
              <a:t> </a:t>
            </a:r>
            <a:r>
              <a:rPr lang="en-US" altLang="ko-KR" sz="900" dirty="0" err="1">
                <a:latin typeface="Times New Roman" pitchFamily="18" charset="0"/>
                <a:cs typeface="Times New Roman" pitchFamily="18" charset="0"/>
              </a:rPr>
              <a:t>cách</a:t>
            </a:r>
            <a:r>
              <a:rPr lang="en-US" altLang="ko-KR" sz="900" dirty="0">
                <a:latin typeface="Times New Roman" pitchFamily="18" charset="0"/>
                <a:cs typeface="Times New Roman" pitchFamily="18" charset="0"/>
              </a:rPr>
              <a:t> </a:t>
            </a:r>
            <a:r>
              <a:rPr lang="en-US" altLang="ko-KR" sz="900" dirty="0" err="1">
                <a:latin typeface="Times New Roman" pitchFamily="18" charset="0"/>
                <a:cs typeface="Times New Roman" pitchFamily="18" charset="0"/>
              </a:rPr>
              <a:t>một</a:t>
            </a:r>
            <a:r>
              <a:rPr lang="en-US" altLang="ko-KR" sz="900" dirty="0">
                <a:latin typeface="Times New Roman" pitchFamily="18" charset="0"/>
                <a:cs typeface="Times New Roman" pitchFamily="18" charset="0"/>
              </a:rPr>
              <a:t> </a:t>
            </a:r>
            <a:r>
              <a:rPr lang="en-US" altLang="ko-KR" sz="900" dirty="0" err="1">
                <a:latin typeface="Times New Roman" pitchFamily="18" charset="0"/>
                <a:cs typeface="Times New Roman" pitchFamily="18" charset="0"/>
              </a:rPr>
              <a:t>vòng</a:t>
            </a:r>
            <a:r>
              <a:rPr lang="en-US" altLang="ko-KR" sz="900" dirty="0">
                <a:latin typeface="Times New Roman" pitchFamily="18" charset="0"/>
                <a:cs typeface="Times New Roman" pitchFamily="18" charset="0"/>
              </a:rPr>
              <a:t> </a:t>
            </a:r>
            <a:r>
              <a:rPr lang="en-US" altLang="ko-KR" sz="900" dirty="0" err="1">
                <a:latin typeface="Times New Roman" pitchFamily="18" charset="0"/>
                <a:cs typeface="Times New Roman" pitchFamily="18" charset="0"/>
              </a:rPr>
              <a:t>xoáy</a:t>
            </a:r>
            <a:r>
              <a:rPr lang="en-US" altLang="ko-KR" sz="900" dirty="0">
                <a:latin typeface="Times New Roman" pitchFamily="18" charset="0"/>
                <a:cs typeface="Times New Roman" pitchFamily="18" charset="0"/>
              </a:rPr>
              <a:t> </a:t>
            </a:r>
            <a:r>
              <a:rPr lang="en-US" altLang="ko-KR" sz="900" dirty="0" err="1">
                <a:latin typeface="Times New Roman" pitchFamily="18" charset="0"/>
                <a:cs typeface="Times New Roman" pitchFamily="18" charset="0"/>
              </a:rPr>
              <a:t>là</a:t>
            </a:r>
            <a:r>
              <a:rPr lang="en-US" altLang="ko-KR" sz="900" dirty="0">
                <a:latin typeface="Times New Roman" pitchFamily="18" charset="0"/>
                <a:cs typeface="Times New Roman" pitchFamily="18" charset="0"/>
              </a:rPr>
              <a:t> </a:t>
            </a:r>
            <a:r>
              <a:rPr lang="en-US" altLang="ko-KR" sz="900" dirty="0" err="1">
                <a:latin typeface="Times New Roman" pitchFamily="18" charset="0"/>
                <a:cs typeface="Times New Roman" pitchFamily="18" charset="0"/>
              </a:rPr>
              <a:t>bao</a:t>
            </a:r>
            <a:r>
              <a:rPr lang="en-US" altLang="ko-KR" sz="900" dirty="0">
                <a:latin typeface="Times New Roman" pitchFamily="18" charset="0"/>
                <a:cs typeface="Times New Roman" pitchFamily="18" charset="0"/>
              </a:rPr>
              <a:t> </a:t>
            </a:r>
            <a:r>
              <a:rPr lang="en-US" altLang="ko-KR" sz="900" dirty="0" err="1">
                <a:latin typeface="Times New Roman" pitchFamily="18" charset="0"/>
                <a:cs typeface="Times New Roman" pitchFamily="18" charset="0"/>
              </a:rPr>
              <a:t>nhiêu</a:t>
            </a:r>
            <a:r>
              <a:rPr lang="en-US" altLang="ko-KR" sz="900" dirty="0">
                <a:latin typeface="Times New Roman" pitchFamily="18" charset="0"/>
                <a:cs typeface="Times New Roman" pitchFamily="18" charset="0"/>
              </a:rPr>
              <a:t>? </a:t>
            </a:r>
          </a:p>
          <a:p>
            <a:pPr marL="457200" indent="-457200"/>
            <a:r>
              <a:rPr lang="en-US" altLang="ko-KR" sz="900" dirty="0" smtClean="0">
                <a:latin typeface="Times New Roman" pitchFamily="18" charset="0"/>
                <a:cs typeface="Times New Roman" pitchFamily="18" charset="0"/>
              </a:rPr>
              <a:t>① </a:t>
            </a:r>
            <a:r>
              <a:rPr lang="en-US" altLang="ko-KR" sz="900" dirty="0">
                <a:latin typeface="Times New Roman" pitchFamily="18" charset="0"/>
                <a:cs typeface="Times New Roman" pitchFamily="18" charset="0"/>
              </a:rPr>
              <a:t>3 mm     ②  4 mm       ③ 2mm      ④ 6mm</a:t>
            </a:r>
          </a:p>
          <a:p>
            <a:pPr marL="457200" indent="-457200"/>
            <a:endParaRPr lang="ko-KR" altLang="en-US" sz="900" dirty="0">
              <a:latin typeface="Times New Roman" pitchFamily="18" charset="0"/>
              <a:cs typeface="Times New Roman" pitchFamily="18" charset="0"/>
            </a:endParaRPr>
          </a:p>
          <a:p>
            <a:pPr marL="457200" indent="-457200"/>
            <a:endParaRPr lang="ko-KR" altLang="en-US" sz="900" dirty="0">
              <a:latin typeface="Times New Roman" pitchFamily="18" charset="0"/>
              <a:cs typeface="Times New Roman" pitchFamily="18" charset="0"/>
            </a:endParaRPr>
          </a:p>
        </p:txBody>
      </p:sp>
      <p:sp>
        <p:nvSpPr>
          <p:cNvPr id="53" name="Rectangle 58"/>
          <p:cNvSpPr>
            <a:spLocks noChangeArrowheads="1"/>
          </p:cNvSpPr>
          <p:nvPr/>
        </p:nvSpPr>
        <p:spPr bwMode="auto">
          <a:xfrm>
            <a:off x="3390900" y="5613400"/>
            <a:ext cx="3124200" cy="701731"/>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9pPr>
          </a:lstStyle>
          <a:p>
            <a:pPr eaLnBrk="1" hangingPunct="1"/>
            <a:r>
              <a:rPr lang="en-US" altLang="ko-KR" sz="900" dirty="0" smtClean="0">
                <a:latin typeface="Times New Roman" pitchFamily="18" charset="0"/>
                <a:cs typeface="Times New Roman" pitchFamily="18" charset="0"/>
              </a:rPr>
              <a:t>17. </a:t>
            </a:r>
            <a:r>
              <a:rPr lang="en-US" altLang="ko-KR" sz="900" dirty="0" err="1" smtClean="0">
                <a:latin typeface="Times New Roman" pitchFamily="18" charset="0"/>
                <a:cs typeface="Times New Roman" pitchFamily="18" charset="0"/>
              </a:rPr>
              <a:t>Nếu</a:t>
            </a:r>
            <a:r>
              <a:rPr lang="en-US" altLang="ko-KR" sz="900" dirty="0" smtClean="0">
                <a:latin typeface="Times New Roman" pitchFamily="18" charset="0"/>
                <a:cs typeface="Times New Roman" pitchFamily="18" charset="0"/>
              </a:rPr>
              <a:t> chia </a:t>
            </a:r>
            <a:r>
              <a:rPr lang="en-US" altLang="ko-KR" sz="900" dirty="0" err="1" smtClean="0">
                <a:latin typeface="Times New Roman" pitchFamily="18" charset="0"/>
                <a:cs typeface="Times New Roman" pitchFamily="18" charset="0"/>
              </a:rPr>
              <a:t>một</a:t>
            </a:r>
            <a:r>
              <a:rPr lang="en-US" altLang="ko-KR" sz="900" dirty="0" smtClean="0">
                <a:latin typeface="Times New Roman" pitchFamily="18" charset="0"/>
                <a:cs typeface="Times New Roman" pitchFamily="18" charset="0"/>
              </a:rPr>
              <a:t> </a:t>
            </a:r>
            <a:r>
              <a:rPr lang="en-US" altLang="ko-KR" sz="900" dirty="0" err="1" smtClean="0">
                <a:latin typeface="Times New Roman" pitchFamily="18" charset="0"/>
                <a:cs typeface="Times New Roman" pitchFamily="18" charset="0"/>
              </a:rPr>
              <a:t>vạch</a:t>
            </a:r>
            <a:r>
              <a:rPr lang="en-US" altLang="ko-KR" sz="900" dirty="0" smtClean="0">
                <a:latin typeface="Times New Roman" pitchFamily="18" charset="0"/>
                <a:cs typeface="Times New Roman" pitchFamily="18" charset="0"/>
              </a:rPr>
              <a:t> </a:t>
            </a:r>
            <a:r>
              <a:rPr lang="en-US" altLang="ko-KR" sz="900" dirty="0" err="1" smtClean="0">
                <a:latin typeface="Times New Roman" pitchFamily="18" charset="0"/>
                <a:cs typeface="Times New Roman" pitchFamily="18" charset="0"/>
              </a:rPr>
              <a:t>của</a:t>
            </a:r>
            <a:r>
              <a:rPr lang="en-US" altLang="ko-KR" sz="900" dirty="0" smtClean="0">
                <a:latin typeface="Times New Roman" pitchFamily="18" charset="0"/>
                <a:cs typeface="Times New Roman" pitchFamily="18" charset="0"/>
              </a:rPr>
              <a:t> </a:t>
            </a:r>
            <a:r>
              <a:rPr lang="en-US" altLang="ko-KR" sz="900" dirty="0" err="1" smtClean="0">
                <a:latin typeface="Times New Roman" pitchFamily="18" charset="0"/>
                <a:cs typeface="Times New Roman" pitchFamily="18" charset="0"/>
              </a:rPr>
              <a:t>thước</a:t>
            </a:r>
            <a:r>
              <a:rPr lang="en-US" altLang="ko-KR" sz="900" dirty="0" smtClean="0">
                <a:latin typeface="Times New Roman" pitchFamily="18" charset="0"/>
                <a:cs typeface="Times New Roman" pitchFamily="18" charset="0"/>
              </a:rPr>
              <a:t> </a:t>
            </a:r>
            <a:r>
              <a:rPr lang="en-US" altLang="ko-KR" sz="900" dirty="0" err="1" smtClean="0">
                <a:latin typeface="Times New Roman" pitchFamily="18" charset="0"/>
                <a:cs typeface="Times New Roman" pitchFamily="18" charset="0"/>
              </a:rPr>
              <a:t>chính</a:t>
            </a:r>
            <a:r>
              <a:rPr lang="en-US" altLang="ko-KR" sz="900" dirty="0" smtClean="0">
                <a:latin typeface="Times New Roman" pitchFamily="18" charset="0"/>
                <a:cs typeface="Times New Roman" pitchFamily="18" charset="0"/>
              </a:rPr>
              <a:t> </a:t>
            </a:r>
            <a:r>
              <a:rPr lang="en-US" altLang="ko-KR" sz="900" dirty="0" err="1" smtClean="0">
                <a:latin typeface="Times New Roman" pitchFamily="18" charset="0"/>
                <a:cs typeface="Times New Roman" pitchFamily="18" charset="0"/>
              </a:rPr>
              <a:t>quả</a:t>
            </a:r>
            <a:r>
              <a:rPr lang="en-US" altLang="ko-KR" sz="900" dirty="0" smtClean="0">
                <a:latin typeface="Times New Roman" pitchFamily="18" charset="0"/>
                <a:cs typeface="Times New Roman" pitchFamily="18" charset="0"/>
              </a:rPr>
              <a:t> Vernier Calipers </a:t>
            </a:r>
            <a:r>
              <a:rPr lang="en-US" altLang="ko-KR" sz="900" dirty="0" err="1" smtClean="0">
                <a:latin typeface="Times New Roman" pitchFamily="18" charset="0"/>
                <a:cs typeface="Times New Roman" pitchFamily="18" charset="0"/>
              </a:rPr>
              <a:t>ra</a:t>
            </a:r>
            <a:r>
              <a:rPr lang="en-US" altLang="ko-KR" sz="900" dirty="0" smtClean="0">
                <a:latin typeface="Times New Roman" pitchFamily="18" charset="0"/>
                <a:cs typeface="Times New Roman" pitchFamily="18" charset="0"/>
              </a:rPr>
              <a:t> 50 </a:t>
            </a:r>
            <a:r>
              <a:rPr lang="en-US" altLang="ko-KR" sz="900" dirty="0" err="1" smtClean="0">
                <a:latin typeface="Times New Roman" pitchFamily="18" charset="0"/>
                <a:cs typeface="Times New Roman" pitchFamily="18" charset="0"/>
              </a:rPr>
              <a:t>lần</a:t>
            </a:r>
            <a:r>
              <a:rPr lang="en-US" altLang="ko-KR" sz="900" dirty="0" smtClean="0">
                <a:latin typeface="Times New Roman" pitchFamily="18" charset="0"/>
                <a:cs typeface="Times New Roman" pitchFamily="18" charset="0"/>
              </a:rPr>
              <a:t> </a:t>
            </a:r>
            <a:r>
              <a:rPr lang="en-US" altLang="ko-KR" sz="900" dirty="0" err="1" smtClean="0">
                <a:latin typeface="Times New Roman" pitchFamily="18" charset="0"/>
                <a:cs typeface="Times New Roman" pitchFamily="18" charset="0"/>
              </a:rPr>
              <a:t>thì</a:t>
            </a:r>
            <a:r>
              <a:rPr lang="en-US" altLang="ko-KR" sz="900" dirty="0" smtClean="0">
                <a:latin typeface="Times New Roman" pitchFamily="18" charset="0"/>
                <a:cs typeface="Times New Roman" pitchFamily="18" charset="0"/>
              </a:rPr>
              <a:t> </a:t>
            </a:r>
            <a:r>
              <a:rPr lang="en-US" altLang="ko-KR" sz="900" dirty="0" err="1" smtClean="0">
                <a:latin typeface="Times New Roman" pitchFamily="18" charset="0"/>
                <a:cs typeface="Times New Roman" pitchFamily="18" charset="0"/>
              </a:rPr>
              <a:t>được</a:t>
            </a:r>
            <a:r>
              <a:rPr lang="en-US" altLang="ko-KR" sz="900" dirty="0" smtClean="0">
                <a:latin typeface="Times New Roman" pitchFamily="18" charset="0"/>
                <a:cs typeface="Times New Roman" pitchFamily="18" charset="0"/>
              </a:rPr>
              <a:t> </a:t>
            </a:r>
            <a:r>
              <a:rPr lang="en-US" altLang="ko-KR" sz="900" dirty="0" err="1" smtClean="0">
                <a:latin typeface="Times New Roman" pitchFamily="18" charset="0"/>
                <a:cs typeface="Times New Roman" pitchFamily="18" charset="0"/>
              </a:rPr>
              <a:t>bao</a:t>
            </a:r>
            <a:r>
              <a:rPr lang="en-US" altLang="ko-KR" sz="900" dirty="0" smtClean="0">
                <a:latin typeface="Times New Roman" pitchFamily="18" charset="0"/>
                <a:cs typeface="Times New Roman" pitchFamily="18" charset="0"/>
              </a:rPr>
              <a:t> </a:t>
            </a:r>
            <a:r>
              <a:rPr lang="en-US" altLang="ko-KR" sz="900" dirty="0" err="1" smtClean="0">
                <a:latin typeface="Times New Roman" pitchFamily="18" charset="0"/>
                <a:cs typeface="Times New Roman" pitchFamily="18" charset="0"/>
              </a:rPr>
              <a:t>nhiêu</a:t>
            </a:r>
            <a:r>
              <a:rPr lang="en-US" altLang="ko-KR" sz="900" dirty="0" smtClean="0">
                <a:latin typeface="Times New Roman" pitchFamily="18" charset="0"/>
                <a:cs typeface="Times New Roman" pitchFamily="18" charset="0"/>
              </a:rPr>
              <a:t>?</a:t>
            </a:r>
            <a:endParaRPr lang="en-US" altLang="ko-KR" sz="900" dirty="0">
              <a:latin typeface="Times New Roman" pitchFamily="18" charset="0"/>
              <a:cs typeface="Times New Roman" pitchFamily="18" charset="0"/>
            </a:endParaRPr>
          </a:p>
          <a:p>
            <a:pPr eaLnBrk="1" hangingPunct="1">
              <a:lnSpc>
                <a:spcPct val="120000"/>
              </a:lnSpc>
            </a:pPr>
            <a:endParaRPr lang="en-US" altLang="ko-KR" sz="900" dirty="0" smtClean="0">
              <a:latin typeface="Times New Roman" pitchFamily="18" charset="0"/>
              <a:cs typeface="Times New Roman" pitchFamily="18" charset="0"/>
            </a:endParaRPr>
          </a:p>
          <a:p>
            <a:pPr eaLnBrk="1" hangingPunct="1">
              <a:lnSpc>
                <a:spcPct val="120000"/>
              </a:lnSpc>
            </a:pPr>
            <a:r>
              <a:rPr lang="en-US" altLang="ko-KR" sz="900" dirty="0" smtClean="0">
                <a:latin typeface="Times New Roman" pitchFamily="18" charset="0"/>
                <a:cs typeface="Times New Roman" pitchFamily="18" charset="0"/>
              </a:rPr>
              <a:t>① </a:t>
            </a:r>
            <a:r>
              <a:rPr lang="en-US" altLang="ko-KR" sz="900" dirty="0">
                <a:latin typeface="Times New Roman" pitchFamily="18" charset="0"/>
                <a:cs typeface="Times New Roman" pitchFamily="18" charset="0"/>
              </a:rPr>
              <a:t>0.2mm     ② 0.02mm     ③ 0.5mm     ④ 0.05mm</a:t>
            </a:r>
          </a:p>
        </p:txBody>
      </p:sp>
      <p:sp>
        <p:nvSpPr>
          <p:cNvPr id="54" name="Rectangle 26"/>
          <p:cNvSpPr>
            <a:spLocks noChangeArrowheads="1"/>
          </p:cNvSpPr>
          <p:nvPr/>
        </p:nvSpPr>
        <p:spPr bwMode="auto">
          <a:xfrm>
            <a:off x="301628" y="1944746"/>
            <a:ext cx="3127375" cy="784830"/>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9pPr>
          </a:lstStyle>
          <a:p>
            <a:pPr eaLnBrk="1" hangingPunct="1"/>
            <a:r>
              <a:rPr lang="en-US" altLang="ko-KR" sz="900" b="1" dirty="0">
                <a:latin typeface="Times New Roman" pitchFamily="18" charset="0"/>
                <a:ea typeface="돋움" pitchFamily="50" charset="-127"/>
                <a:cs typeface="Times New Roman" pitchFamily="18" charset="0"/>
              </a:rPr>
              <a:t>2</a:t>
            </a:r>
            <a:r>
              <a:rPr lang="en-US" altLang="ko-KR" sz="900" b="1" dirty="0" smtClean="0">
                <a:latin typeface="Times New Roman" pitchFamily="18" charset="0"/>
                <a:ea typeface="돋움" pitchFamily="50" charset="-127"/>
                <a:cs typeface="Times New Roman" pitchFamily="18" charset="0"/>
              </a:rPr>
              <a:t>.</a:t>
            </a:r>
            <a:r>
              <a:rPr lang="en-US" altLang="ko-KR" sz="900" dirty="0" smtClean="0">
                <a:latin typeface="Times New Roman" pitchFamily="18" charset="0"/>
                <a:ea typeface="돋움" pitchFamily="50" charset="-127"/>
                <a:cs typeface="Times New Roman" pitchFamily="18" charset="0"/>
              </a:rPr>
              <a:t> </a:t>
            </a:r>
            <a:r>
              <a:rPr lang="en-US" altLang="ko-KR" sz="900" dirty="0" err="1" smtClean="0">
                <a:latin typeface="Times New Roman" pitchFamily="18" charset="0"/>
                <a:ea typeface="돋움" pitchFamily="50" charset="-127"/>
                <a:cs typeface="Times New Roman" pitchFamily="18" charset="0"/>
              </a:rPr>
              <a:t>Chọn</a:t>
            </a:r>
            <a:r>
              <a:rPr lang="en-US" altLang="ko-KR" sz="900" dirty="0" smtClean="0">
                <a:latin typeface="Times New Roman" pitchFamily="18" charset="0"/>
                <a:ea typeface="돋움" pitchFamily="50" charset="-127"/>
                <a:cs typeface="Times New Roman" pitchFamily="18" charset="0"/>
              </a:rPr>
              <a:t> </a:t>
            </a:r>
            <a:r>
              <a:rPr lang="en-US" altLang="ko-KR" sz="900" dirty="0" err="1" smtClean="0">
                <a:latin typeface="Times New Roman" pitchFamily="18" charset="0"/>
                <a:ea typeface="돋움" pitchFamily="50" charset="-127"/>
                <a:cs typeface="Times New Roman" pitchFamily="18" charset="0"/>
              </a:rPr>
              <a:t>đáp</a:t>
            </a:r>
            <a:r>
              <a:rPr lang="en-US" altLang="ko-KR" sz="900" dirty="0" smtClean="0">
                <a:latin typeface="Times New Roman" pitchFamily="18" charset="0"/>
                <a:ea typeface="돋움" pitchFamily="50" charset="-127"/>
                <a:cs typeface="Times New Roman" pitchFamily="18" charset="0"/>
              </a:rPr>
              <a:t> </a:t>
            </a:r>
            <a:r>
              <a:rPr lang="en-US" altLang="ko-KR" sz="900" dirty="0" err="1" smtClean="0">
                <a:latin typeface="Times New Roman" pitchFamily="18" charset="0"/>
                <a:ea typeface="돋움" pitchFamily="50" charset="-127"/>
                <a:cs typeface="Times New Roman" pitchFamily="18" charset="0"/>
              </a:rPr>
              <a:t>án</a:t>
            </a:r>
            <a:r>
              <a:rPr lang="en-US" altLang="ko-KR" sz="900" dirty="0" smtClean="0">
                <a:latin typeface="Times New Roman" pitchFamily="18" charset="0"/>
                <a:ea typeface="돋움" pitchFamily="50" charset="-127"/>
                <a:cs typeface="Times New Roman" pitchFamily="18" charset="0"/>
              </a:rPr>
              <a:t> </a:t>
            </a:r>
            <a:r>
              <a:rPr lang="en-US" altLang="ko-KR" sz="900" dirty="0" err="1" smtClean="0">
                <a:latin typeface="Times New Roman" pitchFamily="18" charset="0"/>
                <a:ea typeface="돋움" pitchFamily="50" charset="-127"/>
                <a:cs typeface="Times New Roman" pitchFamily="18" charset="0"/>
              </a:rPr>
              <a:t>không</a:t>
            </a:r>
            <a:r>
              <a:rPr lang="en-US" altLang="ko-KR" sz="900" dirty="0" smtClean="0">
                <a:latin typeface="Times New Roman" pitchFamily="18" charset="0"/>
                <a:ea typeface="돋움" pitchFamily="50" charset="-127"/>
                <a:cs typeface="Times New Roman" pitchFamily="18" charset="0"/>
              </a:rPr>
              <a:t> </a:t>
            </a:r>
            <a:r>
              <a:rPr lang="en-US" altLang="ko-KR" sz="900" dirty="0" err="1" smtClean="0">
                <a:latin typeface="Times New Roman" pitchFamily="18" charset="0"/>
                <a:ea typeface="돋움" pitchFamily="50" charset="-127"/>
                <a:cs typeface="Times New Roman" pitchFamily="18" charset="0"/>
              </a:rPr>
              <a:t>phải</a:t>
            </a:r>
            <a:r>
              <a:rPr lang="en-US" altLang="ko-KR" sz="900" dirty="0" smtClean="0">
                <a:latin typeface="Times New Roman" pitchFamily="18" charset="0"/>
                <a:ea typeface="돋움" pitchFamily="50" charset="-127"/>
                <a:cs typeface="Times New Roman" pitchFamily="18" charset="0"/>
              </a:rPr>
              <a:t> </a:t>
            </a:r>
            <a:r>
              <a:rPr lang="en-US" altLang="ko-KR" sz="900" dirty="0" err="1" smtClean="0">
                <a:latin typeface="Times New Roman" pitchFamily="18" charset="0"/>
                <a:ea typeface="돋움" pitchFamily="50" charset="-127"/>
                <a:cs typeface="Times New Roman" pitchFamily="18" charset="0"/>
              </a:rPr>
              <a:t>là</a:t>
            </a:r>
            <a:r>
              <a:rPr lang="en-US" altLang="ko-KR" sz="900" dirty="0" smtClean="0">
                <a:latin typeface="Times New Roman" pitchFamily="18" charset="0"/>
                <a:ea typeface="돋움" pitchFamily="50" charset="-127"/>
                <a:cs typeface="Times New Roman" pitchFamily="18" charset="0"/>
              </a:rPr>
              <a:t> </a:t>
            </a:r>
            <a:r>
              <a:rPr lang="en-US" altLang="ko-KR" sz="900" dirty="0" err="1" smtClean="0">
                <a:latin typeface="Times New Roman" pitchFamily="18" charset="0"/>
                <a:ea typeface="돋움" pitchFamily="50" charset="-127"/>
                <a:cs typeface="Times New Roman" pitchFamily="18" charset="0"/>
              </a:rPr>
              <a:t>phân</a:t>
            </a:r>
            <a:r>
              <a:rPr lang="en-US" altLang="ko-KR" sz="900" dirty="0" smtClean="0">
                <a:latin typeface="Times New Roman" pitchFamily="18" charset="0"/>
                <a:ea typeface="돋움" pitchFamily="50" charset="-127"/>
                <a:cs typeface="Times New Roman" pitchFamily="18" charset="0"/>
              </a:rPr>
              <a:t> </a:t>
            </a:r>
            <a:r>
              <a:rPr lang="en-US" altLang="ko-KR" sz="900" dirty="0" err="1" smtClean="0">
                <a:latin typeface="Times New Roman" pitchFamily="18" charset="0"/>
                <a:ea typeface="돋움" pitchFamily="50" charset="-127"/>
                <a:cs typeface="Times New Roman" pitchFamily="18" charset="0"/>
              </a:rPr>
              <a:t>loại</a:t>
            </a:r>
            <a:r>
              <a:rPr lang="en-US" altLang="ko-KR" sz="900" dirty="0" smtClean="0">
                <a:latin typeface="Times New Roman" pitchFamily="18" charset="0"/>
                <a:ea typeface="돋움" pitchFamily="50" charset="-127"/>
                <a:cs typeface="Times New Roman" pitchFamily="18" charset="0"/>
              </a:rPr>
              <a:t> </a:t>
            </a:r>
            <a:r>
              <a:rPr lang="en-US" altLang="ko-KR" sz="900" dirty="0" err="1" smtClean="0">
                <a:latin typeface="Times New Roman" pitchFamily="18" charset="0"/>
                <a:ea typeface="돋움" pitchFamily="50" charset="-127"/>
                <a:cs typeface="Times New Roman" pitchFamily="18" charset="0"/>
              </a:rPr>
              <a:t>hình</a:t>
            </a:r>
            <a:r>
              <a:rPr lang="en-US" altLang="ko-KR" sz="900" dirty="0" smtClean="0">
                <a:latin typeface="Times New Roman" pitchFamily="18" charset="0"/>
                <a:ea typeface="돋움" pitchFamily="50" charset="-127"/>
                <a:cs typeface="Times New Roman" pitchFamily="18" charset="0"/>
              </a:rPr>
              <a:t> </a:t>
            </a:r>
            <a:r>
              <a:rPr lang="en-US" altLang="ko-KR" sz="900" dirty="0" err="1" smtClean="0">
                <a:latin typeface="Times New Roman" pitchFamily="18" charset="0"/>
                <a:ea typeface="돋움" pitchFamily="50" charset="-127"/>
                <a:cs typeface="Times New Roman" pitchFamily="18" charset="0"/>
              </a:rPr>
              <a:t>dạng</a:t>
            </a:r>
            <a:r>
              <a:rPr lang="en-US" altLang="ko-KR" sz="900" dirty="0" smtClean="0">
                <a:latin typeface="Times New Roman" pitchFamily="18" charset="0"/>
                <a:ea typeface="돋움" pitchFamily="50" charset="-127"/>
                <a:cs typeface="Times New Roman" pitchFamily="18" charset="0"/>
              </a:rPr>
              <a:t> </a:t>
            </a:r>
            <a:r>
              <a:rPr lang="en-US" altLang="ko-KR" sz="900" dirty="0" err="1" smtClean="0">
                <a:latin typeface="Times New Roman" pitchFamily="18" charset="0"/>
                <a:ea typeface="돋움" pitchFamily="50" charset="-127"/>
                <a:cs typeface="Times New Roman" pitchFamily="18" charset="0"/>
              </a:rPr>
              <a:t>của</a:t>
            </a:r>
            <a:r>
              <a:rPr lang="en-US" altLang="ko-KR" sz="900" dirty="0" smtClean="0">
                <a:latin typeface="Times New Roman" pitchFamily="18" charset="0"/>
                <a:ea typeface="돋움" pitchFamily="50" charset="-127"/>
                <a:cs typeface="Times New Roman" pitchFamily="18" charset="0"/>
              </a:rPr>
              <a:t> </a:t>
            </a:r>
            <a:r>
              <a:rPr lang="en-US" altLang="ko-KR" sz="900" dirty="0" err="1" smtClean="0">
                <a:latin typeface="Times New Roman" pitchFamily="18" charset="0"/>
                <a:ea typeface="돋움" pitchFamily="50" charset="-127"/>
                <a:cs typeface="Times New Roman" pitchFamily="18" charset="0"/>
              </a:rPr>
              <a:t>trục</a:t>
            </a:r>
            <a:r>
              <a:rPr lang="ko-KR" altLang="en-US" sz="900" dirty="0" smtClean="0">
                <a:latin typeface="Times New Roman" pitchFamily="18" charset="0"/>
                <a:ea typeface="돋움" pitchFamily="50" charset="-127"/>
                <a:cs typeface="Times New Roman" pitchFamily="18" charset="0"/>
              </a:rPr>
              <a:t> </a:t>
            </a:r>
            <a:r>
              <a:rPr lang="en-US" altLang="ko-KR" sz="900" dirty="0">
                <a:latin typeface="Times New Roman" pitchFamily="18" charset="0"/>
                <a:ea typeface="돋움" pitchFamily="50" charset="-127"/>
                <a:cs typeface="Times New Roman" pitchFamily="18" charset="0"/>
              </a:rPr>
              <a:t>?</a:t>
            </a:r>
          </a:p>
          <a:p>
            <a:pPr eaLnBrk="1" hangingPunct="1"/>
            <a:r>
              <a:rPr lang="en-US" altLang="ko-KR" sz="900" dirty="0" smtClean="0">
                <a:latin typeface="Times New Roman" pitchFamily="18" charset="0"/>
                <a:ea typeface="돋움" pitchFamily="50" charset="-127"/>
                <a:cs typeface="Times New Roman" pitchFamily="18" charset="0"/>
              </a:rPr>
              <a:t>① </a:t>
            </a:r>
            <a:r>
              <a:rPr lang="en-US" altLang="ko-KR" sz="900" dirty="0" err="1" smtClean="0">
                <a:latin typeface="Times New Roman" pitchFamily="18" charset="0"/>
                <a:ea typeface="돋움" pitchFamily="50" charset="-127"/>
                <a:cs typeface="Times New Roman" pitchFamily="18" charset="0"/>
              </a:rPr>
              <a:t>Trục</a:t>
            </a:r>
            <a:r>
              <a:rPr lang="en-US" altLang="ko-KR" sz="900" dirty="0" smtClean="0">
                <a:latin typeface="Times New Roman" pitchFamily="18" charset="0"/>
                <a:ea typeface="돋움" pitchFamily="50" charset="-127"/>
                <a:cs typeface="Times New Roman" pitchFamily="18" charset="0"/>
              </a:rPr>
              <a:t> </a:t>
            </a:r>
            <a:r>
              <a:rPr lang="en-US" altLang="ko-KR" sz="900" dirty="0" err="1" smtClean="0">
                <a:latin typeface="Times New Roman" pitchFamily="18" charset="0"/>
                <a:ea typeface="돋움" pitchFamily="50" charset="-127"/>
                <a:cs typeface="Times New Roman" pitchFamily="18" charset="0"/>
              </a:rPr>
              <a:t>tuyến</a:t>
            </a:r>
            <a:r>
              <a:rPr lang="en-US" altLang="ko-KR" sz="900" dirty="0" smtClean="0">
                <a:latin typeface="Times New Roman" pitchFamily="18" charset="0"/>
                <a:ea typeface="돋움" pitchFamily="50" charset="-127"/>
                <a:cs typeface="Times New Roman" pitchFamily="18" charset="0"/>
              </a:rPr>
              <a:t> </a:t>
            </a:r>
            <a:r>
              <a:rPr lang="en-US" altLang="ko-KR" sz="900" dirty="0" err="1" smtClean="0">
                <a:latin typeface="Times New Roman" pitchFamily="18" charset="0"/>
                <a:ea typeface="돋움" pitchFamily="50" charset="-127"/>
                <a:cs typeface="Times New Roman" pitchFamily="18" charset="0"/>
              </a:rPr>
              <a:t>tính</a:t>
            </a:r>
            <a:r>
              <a:rPr lang="en-US" altLang="ko-KR" sz="900" dirty="0" smtClean="0">
                <a:latin typeface="Times New Roman" pitchFamily="18" charset="0"/>
                <a:ea typeface="돋움" pitchFamily="50" charset="-127"/>
                <a:cs typeface="Times New Roman" pitchFamily="18" charset="0"/>
              </a:rPr>
              <a:t> (Liner</a:t>
            </a:r>
            <a:r>
              <a:rPr lang="en-US" altLang="ko-KR" sz="900" dirty="0">
                <a:latin typeface="Times New Roman" pitchFamily="18" charset="0"/>
                <a:ea typeface="돋움" pitchFamily="50" charset="-127"/>
                <a:cs typeface="Times New Roman" pitchFamily="18" charset="0"/>
              </a:rPr>
              <a:t>) </a:t>
            </a:r>
          </a:p>
          <a:p>
            <a:pPr eaLnBrk="1" hangingPunct="1"/>
            <a:r>
              <a:rPr lang="en-US" altLang="ko-KR" sz="900" dirty="0">
                <a:latin typeface="Times New Roman" pitchFamily="18" charset="0"/>
                <a:ea typeface="돋움" pitchFamily="50" charset="-127"/>
                <a:cs typeface="Times New Roman" pitchFamily="18" charset="0"/>
              </a:rPr>
              <a:t>② </a:t>
            </a:r>
            <a:r>
              <a:rPr lang="en-US" altLang="ko-KR" sz="900" dirty="0" err="1">
                <a:latin typeface="Times New Roman" pitchFamily="18" charset="0"/>
                <a:ea typeface="돋움" pitchFamily="50" charset="-127"/>
                <a:cs typeface="Times New Roman" pitchFamily="18" charset="0"/>
              </a:rPr>
              <a:t>Trục</a:t>
            </a:r>
            <a:r>
              <a:rPr lang="en-US" altLang="ko-KR" sz="900" dirty="0">
                <a:latin typeface="Times New Roman" pitchFamily="18" charset="0"/>
                <a:ea typeface="돋움" pitchFamily="50" charset="-127"/>
                <a:cs typeface="Times New Roman" pitchFamily="18" charset="0"/>
              </a:rPr>
              <a:t> </a:t>
            </a:r>
            <a:r>
              <a:rPr lang="en-US" altLang="ko-KR" sz="900" dirty="0" err="1">
                <a:latin typeface="Times New Roman" pitchFamily="18" charset="0"/>
                <a:ea typeface="돋움" pitchFamily="50" charset="-127"/>
                <a:cs typeface="Times New Roman" pitchFamily="18" charset="0"/>
              </a:rPr>
              <a:t>truyền</a:t>
            </a:r>
            <a:r>
              <a:rPr lang="en-US" altLang="ko-KR" sz="900" dirty="0">
                <a:latin typeface="Times New Roman" pitchFamily="18" charset="0"/>
                <a:ea typeface="돋움" pitchFamily="50" charset="-127"/>
                <a:cs typeface="Times New Roman" pitchFamily="18" charset="0"/>
              </a:rPr>
              <a:t> </a:t>
            </a:r>
            <a:r>
              <a:rPr lang="en-US" altLang="ko-KR" sz="900" dirty="0" err="1">
                <a:latin typeface="Times New Roman" pitchFamily="18" charset="0"/>
                <a:ea typeface="돋움" pitchFamily="50" charset="-127"/>
                <a:cs typeface="Times New Roman" pitchFamily="18" charset="0"/>
              </a:rPr>
              <a:t>động</a:t>
            </a:r>
            <a:r>
              <a:rPr lang="en-US" altLang="ko-KR" sz="900" dirty="0">
                <a:latin typeface="Times New Roman" pitchFamily="18" charset="0"/>
                <a:ea typeface="돋움" pitchFamily="50" charset="-127"/>
                <a:cs typeface="Times New Roman" pitchFamily="18" charset="0"/>
              </a:rPr>
              <a:t> (Transmission)</a:t>
            </a:r>
          </a:p>
          <a:p>
            <a:pPr eaLnBrk="1" hangingPunct="1"/>
            <a:r>
              <a:rPr lang="en-US" altLang="ko-KR" sz="900" dirty="0">
                <a:latin typeface="Times New Roman" pitchFamily="18" charset="0"/>
                <a:ea typeface="돋움" pitchFamily="50" charset="-127"/>
                <a:cs typeface="Times New Roman" pitchFamily="18" charset="0"/>
              </a:rPr>
              <a:t>③ </a:t>
            </a:r>
            <a:r>
              <a:rPr lang="en-US" altLang="ko-KR" sz="900" dirty="0" err="1">
                <a:latin typeface="Times New Roman" pitchFamily="18" charset="0"/>
                <a:ea typeface="돋움" pitchFamily="50" charset="-127"/>
                <a:cs typeface="Times New Roman" pitchFamily="18" charset="0"/>
              </a:rPr>
              <a:t>Trục</a:t>
            </a:r>
            <a:r>
              <a:rPr lang="en-US" altLang="ko-KR" sz="900" dirty="0">
                <a:latin typeface="Times New Roman" pitchFamily="18" charset="0"/>
                <a:ea typeface="돋움" pitchFamily="50" charset="-127"/>
                <a:cs typeface="Times New Roman" pitchFamily="18" charset="0"/>
              </a:rPr>
              <a:t> Crack (Crank) </a:t>
            </a:r>
          </a:p>
          <a:p>
            <a:pPr eaLnBrk="1" hangingPunct="1"/>
            <a:r>
              <a:rPr lang="en-US" altLang="ko-KR" sz="900" dirty="0" smtClean="0">
                <a:latin typeface="Times New Roman" pitchFamily="18" charset="0"/>
                <a:ea typeface="돋움" pitchFamily="50" charset="-127"/>
                <a:cs typeface="Times New Roman" pitchFamily="18" charset="0"/>
              </a:rPr>
              <a:t>④ </a:t>
            </a:r>
            <a:r>
              <a:rPr lang="ko-KR" altLang="en-US" sz="900" dirty="0" smtClean="0">
                <a:latin typeface="Times New Roman" pitchFamily="18" charset="0"/>
                <a:ea typeface="돋움" pitchFamily="50" charset="-127"/>
                <a:cs typeface="Times New Roman" pitchFamily="18" charset="0"/>
              </a:rPr>
              <a:t> </a:t>
            </a:r>
            <a:r>
              <a:rPr lang="en-US" altLang="ko-KR" sz="900" dirty="0" err="1" smtClean="0">
                <a:latin typeface="Times New Roman" pitchFamily="18" charset="0"/>
                <a:ea typeface="돋움" pitchFamily="50" charset="-127"/>
                <a:cs typeface="Times New Roman" pitchFamily="18" charset="0"/>
              </a:rPr>
              <a:t>Trục</a:t>
            </a:r>
            <a:r>
              <a:rPr lang="en-US" altLang="ko-KR" sz="900" dirty="0" smtClean="0">
                <a:latin typeface="Times New Roman" pitchFamily="18" charset="0"/>
                <a:ea typeface="돋움" pitchFamily="50" charset="-127"/>
                <a:cs typeface="Times New Roman" pitchFamily="18" charset="0"/>
              </a:rPr>
              <a:t> </a:t>
            </a:r>
            <a:r>
              <a:rPr lang="en-US" altLang="ko-KR" sz="900" dirty="0" err="1" smtClean="0">
                <a:latin typeface="Times New Roman" pitchFamily="18" charset="0"/>
                <a:ea typeface="돋움" pitchFamily="50" charset="-127"/>
                <a:cs typeface="Times New Roman" pitchFamily="18" charset="0"/>
              </a:rPr>
              <a:t>dẻo</a:t>
            </a:r>
            <a:r>
              <a:rPr lang="en-US" altLang="ko-KR" sz="900" dirty="0" smtClean="0">
                <a:latin typeface="Times New Roman" pitchFamily="18" charset="0"/>
                <a:ea typeface="돋움" pitchFamily="50" charset="-127"/>
                <a:cs typeface="Times New Roman" pitchFamily="18" charset="0"/>
              </a:rPr>
              <a:t> ( </a:t>
            </a:r>
            <a:r>
              <a:rPr lang="en-US" altLang="ko-KR" sz="900" dirty="0">
                <a:latin typeface="Times New Roman" pitchFamily="18" charset="0"/>
                <a:ea typeface="돋움" pitchFamily="50" charset="-127"/>
                <a:cs typeface="Times New Roman" pitchFamily="18" charset="0"/>
              </a:rPr>
              <a:t>Flexible )</a:t>
            </a:r>
          </a:p>
        </p:txBody>
      </p:sp>
      <p:sp>
        <p:nvSpPr>
          <p:cNvPr id="7" name="Rectangle 6"/>
          <p:cNvSpPr/>
          <p:nvPr/>
        </p:nvSpPr>
        <p:spPr>
          <a:xfrm>
            <a:off x="3429000" y="1047442"/>
            <a:ext cx="3429000" cy="646331"/>
          </a:xfrm>
          <a:prstGeom prst="rect">
            <a:avLst/>
          </a:prstGeom>
        </p:spPr>
        <p:txBody>
          <a:bodyPr>
            <a:spAutoFit/>
          </a:bodyPr>
          <a:lstStyle/>
          <a:p>
            <a:pPr marL="457200" indent="-457200"/>
            <a:r>
              <a:rPr lang="en-US" altLang="ko-KR" sz="900" dirty="0" smtClean="0">
                <a:latin typeface="Times New Roman" pitchFamily="18" charset="0"/>
                <a:cs typeface="Times New Roman" pitchFamily="18" charset="0"/>
              </a:rPr>
              <a:t>12. </a:t>
            </a:r>
            <a:r>
              <a:rPr lang="en-US" altLang="ko-KR" sz="900" dirty="0" err="1">
                <a:latin typeface="Times New Roman" pitchFamily="18" charset="0"/>
                <a:cs typeface="Times New Roman" pitchFamily="18" charset="0"/>
              </a:rPr>
              <a:t>Phụ</a:t>
            </a:r>
            <a:r>
              <a:rPr lang="en-US" altLang="ko-KR" sz="900" dirty="0">
                <a:latin typeface="Times New Roman" pitchFamily="18" charset="0"/>
                <a:cs typeface="Times New Roman" pitchFamily="18" charset="0"/>
              </a:rPr>
              <a:t> </a:t>
            </a:r>
            <a:r>
              <a:rPr lang="en-US" altLang="ko-KR" sz="900" dirty="0" err="1">
                <a:latin typeface="Times New Roman" pitchFamily="18" charset="0"/>
                <a:cs typeface="Times New Roman" pitchFamily="18" charset="0"/>
              </a:rPr>
              <a:t>tùng</a:t>
            </a:r>
            <a:r>
              <a:rPr lang="en-US" altLang="ko-KR" sz="900" dirty="0">
                <a:latin typeface="Times New Roman" pitchFamily="18" charset="0"/>
                <a:cs typeface="Times New Roman" pitchFamily="18" charset="0"/>
              </a:rPr>
              <a:t> </a:t>
            </a:r>
            <a:r>
              <a:rPr lang="en-US" altLang="ko-KR" sz="900" dirty="0" err="1">
                <a:latin typeface="Times New Roman" pitchFamily="18" charset="0"/>
                <a:cs typeface="Times New Roman" pitchFamily="18" charset="0"/>
              </a:rPr>
              <a:t>nào</a:t>
            </a:r>
            <a:r>
              <a:rPr lang="en-US" altLang="ko-KR" sz="900" dirty="0">
                <a:latin typeface="Times New Roman" pitchFamily="18" charset="0"/>
                <a:cs typeface="Times New Roman" pitchFamily="18" charset="0"/>
              </a:rPr>
              <a:t> </a:t>
            </a:r>
            <a:r>
              <a:rPr lang="en-US" altLang="ko-KR" sz="900" dirty="0" err="1">
                <a:latin typeface="Times New Roman" pitchFamily="18" charset="0"/>
                <a:cs typeface="Times New Roman" pitchFamily="18" charset="0"/>
              </a:rPr>
              <a:t>sau</a:t>
            </a:r>
            <a:r>
              <a:rPr lang="en-US" altLang="ko-KR" sz="900" dirty="0">
                <a:latin typeface="Times New Roman" pitchFamily="18" charset="0"/>
                <a:cs typeface="Times New Roman" pitchFamily="18" charset="0"/>
              </a:rPr>
              <a:t> </a:t>
            </a:r>
            <a:r>
              <a:rPr lang="en-US" altLang="ko-KR" sz="900" dirty="0" err="1">
                <a:latin typeface="Times New Roman" pitchFamily="18" charset="0"/>
                <a:cs typeface="Times New Roman" pitchFamily="18" charset="0"/>
              </a:rPr>
              <a:t>đây</a:t>
            </a:r>
            <a:r>
              <a:rPr lang="en-US" altLang="ko-KR" sz="900" dirty="0">
                <a:latin typeface="Times New Roman" pitchFamily="18" charset="0"/>
                <a:cs typeface="Times New Roman" pitchFamily="18" charset="0"/>
              </a:rPr>
              <a:t> </a:t>
            </a:r>
            <a:r>
              <a:rPr lang="en-US" altLang="ko-KR" sz="900" dirty="0" err="1">
                <a:latin typeface="Times New Roman" pitchFamily="18" charset="0"/>
                <a:cs typeface="Times New Roman" pitchFamily="18" charset="0"/>
              </a:rPr>
              <a:t>giúp</a:t>
            </a:r>
            <a:r>
              <a:rPr lang="en-US" altLang="ko-KR" sz="900" dirty="0">
                <a:latin typeface="Times New Roman" pitchFamily="18" charset="0"/>
                <a:cs typeface="Times New Roman" pitchFamily="18" charset="0"/>
              </a:rPr>
              <a:t> Ball </a:t>
            </a:r>
            <a:r>
              <a:rPr lang="en-US" altLang="ko-KR" sz="900" dirty="0" err="1">
                <a:latin typeface="Times New Roman" pitchFamily="18" charset="0"/>
                <a:cs typeface="Times New Roman" pitchFamily="18" charset="0"/>
              </a:rPr>
              <a:t>không</a:t>
            </a:r>
            <a:r>
              <a:rPr lang="en-US" altLang="ko-KR" sz="900" dirty="0">
                <a:latin typeface="Times New Roman" pitchFamily="18" charset="0"/>
                <a:cs typeface="Times New Roman" pitchFamily="18" charset="0"/>
              </a:rPr>
              <a:t> </a:t>
            </a:r>
            <a:r>
              <a:rPr lang="en-US" altLang="ko-KR" sz="900" dirty="0" err="1">
                <a:latin typeface="Times New Roman" pitchFamily="18" charset="0"/>
                <a:cs typeface="Times New Roman" pitchFamily="18" charset="0"/>
              </a:rPr>
              <a:t>bị</a:t>
            </a:r>
            <a:r>
              <a:rPr lang="en-US" altLang="ko-KR" sz="900" dirty="0">
                <a:latin typeface="Times New Roman" pitchFamily="18" charset="0"/>
                <a:cs typeface="Times New Roman" pitchFamily="18" charset="0"/>
              </a:rPr>
              <a:t> </a:t>
            </a:r>
            <a:r>
              <a:rPr lang="en-US" altLang="ko-KR" sz="900" dirty="0" err="1">
                <a:latin typeface="Times New Roman" pitchFamily="18" charset="0"/>
                <a:cs typeface="Times New Roman" pitchFamily="18" charset="0"/>
              </a:rPr>
              <a:t>rơi</a:t>
            </a:r>
            <a:r>
              <a:rPr lang="en-US" altLang="ko-KR" sz="900" dirty="0">
                <a:latin typeface="Times New Roman" pitchFamily="18" charset="0"/>
                <a:cs typeface="Times New Roman" pitchFamily="18" charset="0"/>
              </a:rPr>
              <a:t> </a:t>
            </a:r>
            <a:r>
              <a:rPr lang="en-US" altLang="ko-KR" sz="900" dirty="0" err="1">
                <a:latin typeface="Times New Roman" pitchFamily="18" charset="0"/>
                <a:cs typeface="Times New Roman" pitchFamily="18" charset="0"/>
              </a:rPr>
              <a:t>ra</a:t>
            </a:r>
            <a:r>
              <a:rPr lang="en-US" altLang="ko-KR" sz="900" dirty="0">
                <a:latin typeface="Times New Roman" pitchFamily="18" charset="0"/>
                <a:cs typeface="Times New Roman" pitchFamily="18" charset="0"/>
              </a:rPr>
              <a:t> </a:t>
            </a:r>
            <a:r>
              <a:rPr lang="en-US" altLang="ko-KR" sz="900" dirty="0" err="1">
                <a:latin typeface="Times New Roman" pitchFamily="18" charset="0"/>
                <a:cs typeface="Times New Roman" pitchFamily="18" charset="0"/>
              </a:rPr>
              <a:t>ngay</a:t>
            </a:r>
            <a:r>
              <a:rPr lang="en-US" altLang="ko-KR" sz="900" dirty="0">
                <a:latin typeface="Times New Roman" pitchFamily="18" charset="0"/>
                <a:cs typeface="Times New Roman" pitchFamily="18" charset="0"/>
              </a:rPr>
              <a:t> </a:t>
            </a:r>
            <a:r>
              <a:rPr lang="en-US" altLang="ko-KR" sz="900" dirty="0" err="1">
                <a:latin typeface="Times New Roman" pitchFamily="18" charset="0"/>
                <a:cs typeface="Times New Roman" pitchFamily="18" charset="0"/>
              </a:rPr>
              <a:t>cả</a:t>
            </a:r>
            <a:r>
              <a:rPr lang="en-US" altLang="ko-KR" sz="900" dirty="0">
                <a:latin typeface="Times New Roman" pitchFamily="18" charset="0"/>
                <a:cs typeface="Times New Roman" pitchFamily="18" charset="0"/>
              </a:rPr>
              <a:t> </a:t>
            </a:r>
            <a:r>
              <a:rPr lang="en-US" altLang="ko-KR" sz="900" dirty="0" err="1">
                <a:latin typeface="Times New Roman" pitchFamily="18" charset="0"/>
                <a:cs typeface="Times New Roman" pitchFamily="18" charset="0"/>
              </a:rPr>
              <a:t>khi</a:t>
            </a:r>
            <a:r>
              <a:rPr lang="en-US" altLang="ko-KR" sz="900" dirty="0">
                <a:latin typeface="Times New Roman" pitchFamily="18" charset="0"/>
                <a:cs typeface="Times New Roman" pitchFamily="18" charset="0"/>
              </a:rPr>
              <a:t> </a:t>
            </a:r>
          </a:p>
          <a:p>
            <a:pPr marL="457200" indent="-457200"/>
            <a:r>
              <a:rPr lang="en-US" altLang="ko-KR" sz="900" dirty="0">
                <a:latin typeface="Times New Roman" pitchFamily="18" charset="0"/>
                <a:cs typeface="Times New Roman" pitchFamily="18" charset="0"/>
              </a:rPr>
              <a:t>      </a:t>
            </a:r>
            <a:r>
              <a:rPr lang="en-US" altLang="ko-KR" sz="900" dirty="0" err="1">
                <a:latin typeface="Times New Roman" pitchFamily="18" charset="0"/>
                <a:cs typeface="Times New Roman" pitchFamily="18" charset="0"/>
              </a:rPr>
              <a:t>tháo</a:t>
            </a:r>
            <a:r>
              <a:rPr lang="en-US" altLang="ko-KR" sz="900" dirty="0">
                <a:latin typeface="Times New Roman" pitchFamily="18" charset="0"/>
                <a:cs typeface="Times New Roman" pitchFamily="18" charset="0"/>
              </a:rPr>
              <a:t> </a:t>
            </a:r>
            <a:r>
              <a:rPr lang="en-US" altLang="ko-KR" sz="900" dirty="0" err="1">
                <a:latin typeface="Times New Roman" pitchFamily="18" charset="0"/>
                <a:cs typeface="Times New Roman" pitchFamily="18" charset="0"/>
              </a:rPr>
              <a:t>bỏ</a:t>
            </a:r>
            <a:r>
              <a:rPr lang="en-US" altLang="ko-KR" sz="900" dirty="0">
                <a:latin typeface="Times New Roman" pitchFamily="18" charset="0"/>
                <a:cs typeface="Times New Roman" pitchFamily="18" charset="0"/>
              </a:rPr>
              <a:t> LM Block? </a:t>
            </a:r>
          </a:p>
          <a:p>
            <a:pPr marL="457200" indent="-457200"/>
            <a:r>
              <a:rPr lang="en-US" altLang="ko-KR" sz="900" dirty="0" smtClean="0">
                <a:latin typeface="Times New Roman" pitchFamily="18" charset="0"/>
                <a:cs typeface="Times New Roman" pitchFamily="18" charset="0"/>
              </a:rPr>
              <a:t>① </a:t>
            </a:r>
            <a:r>
              <a:rPr lang="en-US" altLang="ko-KR" sz="900" dirty="0">
                <a:latin typeface="Times New Roman" pitchFamily="18" charset="0"/>
                <a:cs typeface="Times New Roman" pitchFamily="18" charset="0"/>
              </a:rPr>
              <a:t>Base Plate             </a:t>
            </a:r>
            <a:r>
              <a:rPr lang="ko-KR" altLang="en-US" sz="900" dirty="0">
                <a:latin typeface="Times New Roman" pitchFamily="18" charset="0"/>
                <a:cs typeface="Times New Roman" pitchFamily="18" charset="0"/>
              </a:rPr>
              <a:t>② </a:t>
            </a:r>
            <a:r>
              <a:rPr lang="en-US" altLang="ko-KR" sz="900" dirty="0">
                <a:latin typeface="Times New Roman" pitchFamily="18" charset="0"/>
                <a:cs typeface="Times New Roman" pitchFamily="18" charset="0"/>
              </a:rPr>
              <a:t>End Plate</a:t>
            </a:r>
            <a:endParaRPr lang="ko-KR" altLang="en-US" sz="900" dirty="0">
              <a:latin typeface="Times New Roman" pitchFamily="18" charset="0"/>
              <a:cs typeface="Times New Roman" pitchFamily="18" charset="0"/>
            </a:endParaRPr>
          </a:p>
          <a:p>
            <a:pPr marL="457200" indent="-457200"/>
            <a:r>
              <a:rPr lang="ko-KR" altLang="en-US" sz="900" dirty="0">
                <a:latin typeface="Times New Roman" pitchFamily="18" charset="0"/>
                <a:cs typeface="Times New Roman" pitchFamily="18" charset="0"/>
              </a:rPr>
              <a:t>③ </a:t>
            </a:r>
            <a:r>
              <a:rPr lang="en-US" altLang="ko-KR" sz="900" dirty="0">
                <a:latin typeface="Times New Roman" pitchFamily="18" charset="0"/>
                <a:cs typeface="Times New Roman" pitchFamily="18" charset="0"/>
              </a:rPr>
              <a:t>Side Seal</a:t>
            </a:r>
            <a:r>
              <a:rPr lang="ko-KR" altLang="en-US" sz="900" dirty="0">
                <a:latin typeface="Times New Roman" pitchFamily="18" charset="0"/>
                <a:cs typeface="Times New Roman" pitchFamily="18" charset="0"/>
              </a:rPr>
              <a:t>               ④ </a:t>
            </a:r>
            <a:r>
              <a:rPr lang="en-US" altLang="ko-KR" sz="900" dirty="0">
                <a:latin typeface="Times New Roman" pitchFamily="18" charset="0"/>
                <a:cs typeface="Times New Roman" pitchFamily="18" charset="0"/>
              </a:rPr>
              <a:t>Inner Seal </a:t>
            </a:r>
          </a:p>
        </p:txBody>
      </p:sp>
      <p:sp>
        <p:nvSpPr>
          <p:cNvPr id="57" name="Rectangle 80"/>
          <p:cNvSpPr>
            <a:spLocks noChangeArrowheads="1"/>
          </p:cNvSpPr>
          <p:nvPr/>
        </p:nvSpPr>
        <p:spPr bwMode="auto">
          <a:xfrm>
            <a:off x="330299" y="1022590"/>
            <a:ext cx="3125788" cy="784830"/>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9pPr>
          </a:lstStyle>
          <a:p>
            <a:pPr eaLnBrk="1" hangingPunct="1"/>
            <a:r>
              <a:rPr lang="en-US" altLang="ko-KR" sz="900" b="1" dirty="0">
                <a:latin typeface="Times New Roman" panose="02020603050405020304" pitchFamily="18" charset="0"/>
                <a:ea typeface="돋움" pitchFamily="50" charset="-127"/>
                <a:cs typeface="Times New Roman" panose="02020603050405020304" pitchFamily="18" charset="0"/>
              </a:rPr>
              <a:t>1</a:t>
            </a:r>
            <a:r>
              <a:rPr lang="en-US" altLang="ko-KR" sz="900" dirty="0" smtClean="0">
                <a:latin typeface="Times New Roman" panose="02020603050405020304" pitchFamily="18" charset="0"/>
                <a:ea typeface="돋움" pitchFamily="50" charset="-127"/>
                <a:cs typeface="Times New Roman" panose="02020603050405020304" pitchFamily="18" charset="0"/>
              </a:rPr>
              <a:t>. </a:t>
            </a:r>
            <a:r>
              <a:rPr lang="en-US" altLang="ko-KR" sz="900" dirty="0" err="1" smtClean="0">
                <a:latin typeface="Times New Roman" panose="02020603050405020304" pitchFamily="18" charset="0"/>
                <a:ea typeface="돋움" pitchFamily="50" charset="-127"/>
                <a:cs typeface="Times New Roman" panose="02020603050405020304" pitchFamily="18" charset="0"/>
              </a:rPr>
              <a:t>Đâu</a:t>
            </a:r>
            <a:r>
              <a:rPr lang="en-US" altLang="ko-KR" sz="900" dirty="0" smtClean="0">
                <a:latin typeface="Times New Roman" panose="02020603050405020304" pitchFamily="18" charset="0"/>
                <a:ea typeface="돋움" pitchFamily="50" charset="-127"/>
                <a:cs typeface="Times New Roman" panose="02020603050405020304" pitchFamily="18" charset="0"/>
              </a:rPr>
              <a:t> </a:t>
            </a:r>
            <a:r>
              <a:rPr lang="en-US" altLang="ko-KR" sz="900" dirty="0" err="1" smtClean="0">
                <a:latin typeface="Times New Roman" panose="02020603050405020304" pitchFamily="18" charset="0"/>
                <a:ea typeface="돋움" pitchFamily="50" charset="-127"/>
                <a:cs typeface="Times New Roman" panose="02020603050405020304" pitchFamily="18" charset="0"/>
              </a:rPr>
              <a:t>không</a:t>
            </a:r>
            <a:r>
              <a:rPr lang="en-US" altLang="ko-KR" sz="900" dirty="0" smtClean="0">
                <a:latin typeface="Times New Roman" panose="02020603050405020304" pitchFamily="18" charset="0"/>
                <a:ea typeface="돋움" pitchFamily="50" charset="-127"/>
                <a:cs typeface="Times New Roman" panose="02020603050405020304" pitchFamily="18" charset="0"/>
              </a:rPr>
              <a:t> </a:t>
            </a:r>
            <a:r>
              <a:rPr lang="en-US" altLang="ko-KR" sz="900" dirty="0" err="1" smtClean="0">
                <a:latin typeface="Times New Roman" panose="02020603050405020304" pitchFamily="18" charset="0"/>
                <a:ea typeface="돋움" pitchFamily="50" charset="-127"/>
                <a:cs typeface="Times New Roman" panose="02020603050405020304" pitchFamily="18" charset="0"/>
              </a:rPr>
              <a:t>phải</a:t>
            </a:r>
            <a:r>
              <a:rPr lang="en-US" altLang="ko-KR" sz="900" dirty="0" smtClean="0">
                <a:latin typeface="Times New Roman" panose="02020603050405020304" pitchFamily="18" charset="0"/>
                <a:ea typeface="돋움" pitchFamily="50" charset="-127"/>
                <a:cs typeface="Times New Roman" panose="02020603050405020304" pitchFamily="18" charset="0"/>
              </a:rPr>
              <a:t> </a:t>
            </a:r>
            <a:r>
              <a:rPr lang="en-US" altLang="ko-KR" sz="900" dirty="0" err="1" smtClean="0">
                <a:latin typeface="Times New Roman" panose="02020603050405020304" pitchFamily="18" charset="0"/>
                <a:ea typeface="돋움" pitchFamily="50" charset="-127"/>
                <a:cs typeface="Times New Roman" panose="02020603050405020304" pitchFamily="18" charset="0"/>
              </a:rPr>
              <a:t>đặc</a:t>
            </a:r>
            <a:r>
              <a:rPr lang="en-US" altLang="ko-KR" sz="900" dirty="0" smtClean="0">
                <a:latin typeface="Times New Roman" panose="02020603050405020304" pitchFamily="18" charset="0"/>
                <a:ea typeface="돋움" pitchFamily="50" charset="-127"/>
                <a:cs typeface="Times New Roman" panose="02020603050405020304" pitchFamily="18" charset="0"/>
              </a:rPr>
              <a:t> </a:t>
            </a:r>
            <a:r>
              <a:rPr lang="en-US" altLang="ko-KR" sz="900" dirty="0" err="1" smtClean="0">
                <a:latin typeface="Times New Roman" panose="02020603050405020304" pitchFamily="18" charset="0"/>
                <a:ea typeface="돋움" pitchFamily="50" charset="-127"/>
                <a:cs typeface="Times New Roman" panose="02020603050405020304" pitchFamily="18" charset="0"/>
              </a:rPr>
              <a:t>trưng</a:t>
            </a:r>
            <a:r>
              <a:rPr lang="en-US" altLang="ko-KR" sz="900" dirty="0" smtClean="0">
                <a:latin typeface="Times New Roman" panose="02020603050405020304" pitchFamily="18" charset="0"/>
                <a:ea typeface="돋움" pitchFamily="50" charset="-127"/>
                <a:cs typeface="Times New Roman" panose="02020603050405020304" pitchFamily="18" charset="0"/>
              </a:rPr>
              <a:t> </a:t>
            </a:r>
            <a:r>
              <a:rPr lang="en-US" altLang="ko-KR" sz="900" dirty="0" err="1" smtClean="0">
                <a:latin typeface="Times New Roman" panose="02020603050405020304" pitchFamily="18" charset="0"/>
                <a:ea typeface="돋움" pitchFamily="50" charset="-127"/>
                <a:cs typeface="Times New Roman" panose="02020603050405020304" pitchFamily="18" charset="0"/>
              </a:rPr>
              <a:t>của</a:t>
            </a:r>
            <a:r>
              <a:rPr lang="en-US" altLang="ko-KR" sz="900" dirty="0" smtClean="0">
                <a:latin typeface="Times New Roman" panose="02020603050405020304" pitchFamily="18" charset="0"/>
                <a:ea typeface="돋움" pitchFamily="50" charset="-127"/>
                <a:cs typeface="Times New Roman" panose="02020603050405020304" pitchFamily="18" charset="0"/>
              </a:rPr>
              <a:t> </a:t>
            </a:r>
            <a:r>
              <a:rPr lang="en-US" altLang="ko-KR" sz="900" dirty="0" err="1" smtClean="0">
                <a:latin typeface="Times New Roman" panose="02020603050405020304" pitchFamily="18" charset="0"/>
                <a:ea typeface="돋움" pitchFamily="50" charset="-127"/>
                <a:cs typeface="Times New Roman" panose="02020603050405020304" pitchFamily="18" charset="0"/>
              </a:rPr>
              <a:t>máy</a:t>
            </a:r>
            <a:r>
              <a:rPr lang="en-US" altLang="ko-KR" sz="900" dirty="0" smtClean="0">
                <a:latin typeface="Times New Roman" panose="02020603050405020304" pitchFamily="18" charset="0"/>
                <a:ea typeface="돋움" pitchFamily="50" charset="-127"/>
                <a:cs typeface="Times New Roman" panose="02020603050405020304" pitchFamily="18" charset="0"/>
              </a:rPr>
              <a:t> </a:t>
            </a:r>
            <a:r>
              <a:rPr lang="en-US" altLang="ko-KR" sz="900" dirty="0" err="1" smtClean="0">
                <a:latin typeface="Times New Roman" panose="02020603050405020304" pitchFamily="18" charset="0"/>
                <a:ea typeface="돋움" pitchFamily="50" charset="-127"/>
                <a:cs typeface="Times New Roman" panose="02020603050405020304" pitchFamily="18" charset="0"/>
              </a:rPr>
              <a:t>giảm</a:t>
            </a:r>
            <a:r>
              <a:rPr lang="en-US" altLang="ko-KR" sz="900" dirty="0" smtClean="0">
                <a:latin typeface="Times New Roman" panose="02020603050405020304" pitchFamily="18" charset="0"/>
                <a:ea typeface="돋움" pitchFamily="50" charset="-127"/>
                <a:cs typeface="Times New Roman" panose="02020603050405020304" pitchFamily="18" charset="0"/>
              </a:rPr>
              <a:t> </a:t>
            </a:r>
            <a:r>
              <a:rPr lang="en-US" altLang="ko-KR" sz="900" dirty="0" err="1" smtClean="0">
                <a:latin typeface="Times New Roman" panose="02020603050405020304" pitchFamily="18" charset="0"/>
                <a:ea typeface="돋움" pitchFamily="50" charset="-127"/>
                <a:cs typeface="Times New Roman" panose="02020603050405020304" pitchFamily="18" charset="0"/>
              </a:rPr>
              <a:t>tốc</a:t>
            </a:r>
            <a:r>
              <a:rPr lang="en-US" altLang="ko-KR" sz="900" dirty="0" smtClean="0">
                <a:latin typeface="Times New Roman" panose="02020603050405020304" pitchFamily="18" charset="0"/>
                <a:ea typeface="돋움" pitchFamily="50" charset="-127"/>
                <a:cs typeface="Times New Roman" panose="02020603050405020304" pitchFamily="18" charset="0"/>
              </a:rPr>
              <a:t>?</a:t>
            </a:r>
          </a:p>
          <a:p>
            <a:pPr eaLnBrk="1" hangingPunct="1"/>
            <a:r>
              <a:rPr lang="en-US" altLang="ko-KR" sz="900" dirty="0" smtClean="0">
                <a:latin typeface="Times New Roman" panose="02020603050405020304" pitchFamily="18" charset="0"/>
                <a:ea typeface="돋움" pitchFamily="50" charset="-127"/>
                <a:cs typeface="Times New Roman" panose="02020603050405020304" pitchFamily="18" charset="0"/>
              </a:rPr>
              <a:t>① </a:t>
            </a:r>
            <a:r>
              <a:rPr lang="en-US" altLang="ko-KR" sz="900" dirty="0" err="1" smtClean="0">
                <a:latin typeface="Times New Roman" panose="02020603050405020304" pitchFamily="18" charset="0"/>
                <a:ea typeface="돋움" pitchFamily="50" charset="-127"/>
                <a:cs typeface="Times New Roman" panose="02020603050405020304" pitchFamily="18" charset="0"/>
              </a:rPr>
              <a:t>Loại</a:t>
            </a:r>
            <a:r>
              <a:rPr lang="en-US" altLang="ko-KR" sz="900" dirty="0" smtClean="0">
                <a:latin typeface="Times New Roman" panose="02020603050405020304" pitchFamily="18" charset="0"/>
                <a:ea typeface="돋움" pitchFamily="50" charset="-127"/>
                <a:cs typeface="Times New Roman" panose="02020603050405020304" pitchFamily="18" charset="0"/>
              </a:rPr>
              <a:t> </a:t>
            </a:r>
            <a:r>
              <a:rPr lang="en-US" altLang="ko-KR" sz="900" dirty="0" err="1" smtClean="0">
                <a:latin typeface="Times New Roman" panose="02020603050405020304" pitchFamily="18" charset="0"/>
                <a:ea typeface="돋움" pitchFamily="50" charset="-127"/>
                <a:cs typeface="Times New Roman" panose="02020603050405020304" pitchFamily="18" charset="0"/>
              </a:rPr>
              <a:t>nhỏ</a:t>
            </a:r>
            <a:r>
              <a:rPr lang="en-US" altLang="ko-KR" sz="900" dirty="0" smtClean="0">
                <a:latin typeface="Times New Roman" panose="02020603050405020304" pitchFamily="18" charset="0"/>
                <a:ea typeface="돋움" pitchFamily="50" charset="-127"/>
                <a:cs typeface="Times New Roman" panose="02020603050405020304" pitchFamily="18" charset="0"/>
              </a:rPr>
              <a:t> </a:t>
            </a:r>
            <a:r>
              <a:rPr lang="en-US" altLang="ko-KR" sz="900" dirty="0" err="1" smtClean="0">
                <a:latin typeface="Times New Roman" panose="02020603050405020304" pitchFamily="18" charset="0"/>
                <a:ea typeface="돋움" pitchFamily="50" charset="-127"/>
                <a:cs typeface="Times New Roman" panose="02020603050405020304" pitchFamily="18" charset="0"/>
              </a:rPr>
              <a:t>có</a:t>
            </a:r>
            <a:r>
              <a:rPr lang="en-US" altLang="ko-KR" sz="900" dirty="0" smtClean="0">
                <a:latin typeface="Times New Roman" panose="02020603050405020304" pitchFamily="18" charset="0"/>
                <a:ea typeface="돋움" pitchFamily="50" charset="-127"/>
                <a:cs typeface="Times New Roman" panose="02020603050405020304" pitchFamily="18" charset="0"/>
              </a:rPr>
              <a:t> </a:t>
            </a:r>
            <a:r>
              <a:rPr lang="en-US" altLang="ko-KR" sz="900" dirty="0" err="1" smtClean="0">
                <a:latin typeface="Times New Roman" panose="02020603050405020304" pitchFamily="18" charset="0"/>
                <a:ea typeface="돋움" pitchFamily="50" charset="-127"/>
                <a:cs typeface="Times New Roman" panose="02020603050405020304" pitchFamily="18" charset="0"/>
              </a:rPr>
              <a:t>khả</a:t>
            </a:r>
            <a:r>
              <a:rPr lang="en-US" altLang="ko-KR" sz="900" dirty="0" smtClean="0">
                <a:latin typeface="Times New Roman" panose="02020603050405020304" pitchFamily="18" charset="0"/>
                <a:ea typeface="돋움" pitchFamily="50" charset="-127"/>
                <a:cs typeface="Times New Roman" panose="02020603050405020304" pitchFamily="18" charset="0"/>
              </a:rPr>
              <a:t> </a:t>
            </a:r>
            <a:r>
              <a:rPr lang="en-US" altLang="ko-KR" sz="900" dirty="0" err="1" smtClean="0">
                <a:latin typeface="Times New Roman" panose="02020603050405020304" pitchFamily="18" charset="0"/>
                <a:ea typeface="돋움" pitchFamily="50" charset="-127"/>
                <a:cs typeface="Times New Roman" panose="02020603050405020304" pitchFamily="18" charset="0"/>
              </a:rPr>
              <a:t>năng</a:t>
            </a:r>
            <a:r>
              <a:rPr lang="en-US" altLang="ko-KR" sz="900" dirty="0" smtClean="0">
                <a:latin typeface="Times New Roman" panose="02020603050405020304" pitchFamily="18" charset="0"/>
                <a:ea typeface="돋움" pitchFamily="50" charset="-127"/>
                <a:cs typeface="Times New Roman" panose="02020603050405020304" pitchFamily="18" charset="0"/>
              </a:rPr>
              <a:t> </a:t>
            </a:r>
            <a:r>
              <a:rPr lang="en-US" altLang="ko-KR" sz="900" dirty="0" err="1" smtClean="0">
                <a:latin typeface="Times New Roman" panose="02020603050405020304" pitchFamily="18" charset="0"/>
                <a:ea typeface="돋움" pitchFamily="50" charset="-127"/>
                <a:cs typeface="Times New Roman" panose="02020603050405020304" pitchFamily="18" charset="0"/>
              </a:rPr>
              <a:t>truyền</a:t>
            </a:r>
            <a:r>
              <a:rPr lang="en-US" altLang="ko-KR" sz="900" dirty="0" smtClean="0">
                <a:latin typeface="Times New Roman" panose="02020603050405020304" pitchFamily="18" charset="0"/>
                <a:ea typeface="돋움" pitchFamily="50" charset="-127"/>
                <a:cs typeface="Times New Roman" panose="02020603050405020304" pitchFamily="18" charset="0"/>
              </a:rPr>
              <a:t> </a:t>
            </a:r>
            <a:r>
              <a:rPr lang="en-US" altLang="ko-KR" sz="900" dirty="0" err="1" smtClean="0">
                <a:latin typeface="Times New Roman" panose="02020603050405020304" pitchFamily="18" charset="0"/>
                <a:ea typeface="돋움" pitchFamily="50" charset="-127"/>
                <a:cs typeface="Times New Roman" panose="02020603050405020304" pitchFamily="18" charset="0"/>
              </a:rPr>
              <a:t>tải</a:t>
            </a:r>
            <a:r>
              <a:rPr lang="en-US" altLang="ko-KR" sz="900" dirty="0" smtClean="0">
                <a:latin typeface="Times New Roman" panose="02020603050405020304" pitchFamily="18" charset="0"/>
                <a:ea typeface="돋움" pitchFamily="50" charset="-127"/>
                <a:cs typeface="Times New Roman" panose="02020603050405020304" pitchFamily="18" charset="0"/>
              </a:rPr>
              <a:t> </a:t>
            </a:r>
            <a:r>
              <a:rPr lang="en-US" altLang="ko-KR" sz="900" dirty="0" err="1" smtClean="0">
                <a:latin typeface="Times New Roman" panose="02020603050405020304" pitchFamily="18" charset="0"/>
                <a:ea typeface="돋움" pitchFamily="50" charset="-127"/>
                <a:cs typeface="Times New Roman" panose="02020603050405020304" pitchFamily="18" charset="0"/>
              </a:rPr>
              <a:t>lớn</a:t>
            </a:r>
            <a:endParaRPr lang="en-US" altLang="ko-KR" sz="900" dirty="0">
              <a:latin typeface="Times New Roman" panose="02020603050405020304" pitchFamily="18" charset="0"/>
              <a:ea typeface="돋움" pitchFamily="50" charset="-127"/>
              <a:cs typeface="Times New Roman" panose="02020603050405020304" pitchFamily="18" charset="0"/>
            </a:endParaRPr>
          </a:p>
          <a:p>
            <a:pPr eaLnBrk="1" hangingPunct="1"/>
            <a:r>
              <a:rPr lang="en-US" altLang="ko-KR" sz="900" dirty="0">
                <a:latin typeface="Times New Roman" panose="02020603050405020304" pitchFamily="18" charset="0"/>
                <a:ea typeface="돋움" pitchFamily="50" charset="-127"/>
                <a:cs typeface="Times New Roman" panose="02020603050405020304" pitchFamily="18" charset="0"/>
              </a:rPr>
              <a:t>② </a:t>
            </a:r>
            <a:r>
              <a:rPr lang="en-US" altLang="ko-KR" sz="900" dirty="0" err="1" smtClean="0">
                <a:latin typeface="Times New Roman" panose="02020603050405020304" pitchFamily="18" charset="0"/>
                <a:ea typeface="돋움" pitchFamily="50" charset="-127"/>
                <a:cs typeface="Times New Roman" panose="02020603050405020304" pitchFamily="18" charset="0"/>
              </a:rPr>
              <a:t>Không</a:t>
            </a:r>
            <a:r>
              <a:rPr lang="en-US" altLang="ko-KR" sz="900" dirty="0" smtClean="0">
                <a:latin typeface="Times New Roman" panose="02020603050405020304" pitchFamily="18" charset="0"/>
                <a:ea typeface="돋움" pitchFamily="50" charset="-127"/>
                <a:cs typeface="Times New Roman" panose="02020603050405020304" pitchFamily="18" charset="0"/>
              </a:rPr>
              <a:t> </a:t>
            </a:r>
            <a:r>
              <a:rPr lang="en-US" altLang="ko-KR" sz="900" dirty="0" err="1" smtClean="0">
                <a:latin typeface="Times New Roman" panose="02020603050405020304" pitchFamily="18" charset="0"/>
                <a:ea typeface="돋움" pitchFamily="50" charset="-127"/>
                <a:cs typeface="Times New Roman" panose="02020603050405020304" pitchFamily="18" charset="0"/>
              </a:rPr>
              <a:t>bị</a:t>
            </a:r>
            <a:r>
              <a:rPr lang="en-US" altLang="ko-KR" sz="900" dirty="0" smtClean="0">
                <a:latin typeface="Times New Roman" panose="02020603050405020304" pitchFamily="18" charset="0"/>
                <a:ea typeface="돋움" pitchFamily="50" charset="-127"/>
                <a:cs typeface="Times New Roman" panose="02020603050405020304" pitchFamily="18" charset="0"/>
              </a:rPr>
              <a:t> </a:t>
            </a:r>
            <a:r>
              <a:rPr lang="en-US" altLang="ko-KR" sz="900" dirty="0" err="1" smtClean="0">
                <a:latin typeface="Times New Roman" panose="02020603050405020304" pitchFamily="18" charset="0"/>
                <a:ea typeface="돋움" pitchFamily="50" charset="-127"/>
                <a:cs typeface="Times New Roman" panose="02020603050405020304" pitchFamily="18" charset="0"/>
              </a:rPr>
              <a:t>trơn</a:t>
            </a:r>
            <a:r>
              <a:rPr lang="en-US" altLang="ko-KR" sz="900" dirty="0" smtClean="0">
                <a:latin typeface="Times New Roman" panose="02020603050405020304" pitchFamily="18" charset="0"/>
                <a:ea typeface="돋움" pitchFamily="50" charset="-127"/>
                <a:cs typeface="Times New Roman" panose="02020603050405020304" pitchFamily="18" charset="0"/>
              </a:rPr>
              <a:t> </a:t>
            </a:r>
            <a:r>
              <a:rPr lang="en-US" altLang="ko-KR" sz="900" dirty="0" err="1" smtClean="0">
                <a:latin typeface="Times New Roman" panose="02020603050405020304" pitchFamily="18" charset="0"/>
                <a:ea typeface="돋움" pitchFamily="50" charset="-127"/>
                <a:cs typeface="Times New Roman" panose="02020603050405020304" pitchFamily="18" charset="0"/>
              </a:rPr>
              <a:t>trượt</a:t>
            </a:r>
            <a:r>
              <a:rPr lang="en-US" altLang="ko-KR" sz="900" dirty="0" smtClean="0">
                <a:latin typeface="Times New Roman" panose="02020603050405020304" pitchFamily="18" charset="0"/>
                <a:ea typeface="돋움" pitchFamily="50" charset="-127"/>
                <a:cs typeface="Times New Roman" panose="02020603050405020304" pitchFamily="18" charset="0"/>
              </a:rPr>
              <a:t> </a:t>
            </a:r>
            <a:r>
              <a:rPr lang="en-US" altLang="ko-KR" sz="900" dirty="0" err="1" smtClean="0">
                <a:latin typeface="Times New Roman" panose="02020603050405020304" pitchFamily="18" charset="0"/>
                <a:ea typeface="돋움" pitchFamily="50" charset="-127"/>
                <a:cs typeface="Times New Roman" panose="02020603050405020304" pitchFamily="18" charset="0"/>
              </a:rPr>
              <a:t>nên</a:t>
            </a:r>
            <a:r>
              <a:rPr lang="en-US" altLang="ko-KR" sz="900" dirty="0" smtClean="0">
                <a:latin typeface="Times New Roman" panose="02020603050405020304" pitchFamily="18" charset="0"/>
                <a:ea typeface="돋움" pitchFamily="50" charset="-127"/>
                <a:cs typeface="Times New Roman" panose="02020603050405020304" pitchFamily="18" charset="0"/>
              </a:rPr>
              <a:t> </a:t>
            </a:r>
            <a:r>
              <a:rPr lang="en-US" altLang="ko-KR" sz="900" dirty="0" err="1" smtClean="0">
                <a:latin typeface="Times New Roman" panose="02020603050405020304" pitchFamily="18" charset="0"/>
                <a:ea typeface="돋움" pitchFamily="50" charset="-127"/>
                <a:cs typeface="Times New Roman" panose="02020603050405020304" pitchFamily="18" charset="0"/>
              </a:rPr>
              <a:t>tỷ</a:t>
            </a:r>
            <a:r>
              <a:rPr lang="en-US" altLang="ko-KR" sz="900" dirty="0" smtClean="0">
                <a:latin typeface="Times New Roman" panose="02020603050405020304" pitchFamily="18" charset="0"/>
                <a:ea typeface="돋움" pitchFamily="50" charset="-127"/>
                <a:cs typeface="Times New Roman" panose="02020603050405020304" pitchFamily="18" charset="0"/>
              </a:rPr>
              <a:t> </a:t>
            </a:r>
            <a:r>
              <a:rPr lang="en-US" altLang="ko-KR" sz="900" dirty="0" err="1" smtClean="0">
                <a:latin typeface="Times New Roman" panose="02020603050405020304" pitchFamily="18" charset="0"/>
                <a:ea typeface="돋움" pitchFamily="50" charset="-127"/>
                <a:cs typeface="Times New Roman" panose="02020603050405020304" pitchFamily="18" charset="0"/>
              </a:rPr>
              <a:t>lệ</a:t>
            </a:r>
            <a:r>
              <a:rPr lang="en-US" altLang="ko-KR" sz="900" dirty="0" smtClean="0">
                <a:latin typeface="Times New Roman" panose="02020603050405020304" pitchFamily="18" charset="0"/>
                <a:ea typeface="돋움" pitchFamily="50" charset="-127"/>
                <a:cs typeface="Times New Roman" panose="02020603050405020304" pitchFamily="18" charset="0"/>
              </a:rPr>
              <a:t> </a:t>
            </a:r>
            <a:r>
              <a:rPr lang="en-US" altLang="ko-KR" sz="900" dirty="0" err="1" smtClean="0">
                <a:latin typeface="Times New Roman" panose="02020603050405020304" pitchFamily="18" charset="0"/>
                <a:ea typeface="돋움" pitchFamily="50" charset="-127"/>
                <a:cs typeface="Times New Roman" panose="02020603050405020304" pitchFamily="18" charset="0"/>
              </a:rPr>
              <a:t>giảm</a:t>
            </a:r>
            <a:r>
              <a:rPr lang="en-US" altLang="ko-KR" sz="900" dirty="0" smtClean="0">
                <a:latin typeface="Times New Roman" panose="02020603050405020304" pitchFamily="18" charset="0"/>
                <a:ea typeface="돋움" pitchFamily="50" charset="-127"/>
                <a:cs typeface="Times New Roman" panose="02020603050405020304" pitchFamily="18" charset="0"/>
              </a:rPr>
              <a:t> </a:t>
            </a:r>
            <a:r>
              <a:rPr lang="en-US" altLang="ko-KR" sz="900" dirty="0" err="1" smtClean="0">
                <a:latin typeface="Times New Roman" panose="02020603050405020304" pitchFamily="18" charset="0"/>
                <a:ea typeface="돋움" pitchFamily="50" charset="-127"/>
                <a:cs typeface="Times New Roman" panose="02020603050405020304" pitchFamily="18" charset="0"/>
              </a:rPr>
              <a:t>tốc</a:t>
            </a:r>
            <a:r>
              <a:rPr lang="en-US" altLang="ko-KR" sz="900" dirty="0" smtClean="0">
                <a:latin typeface="Times New Roman" panose="02020603050405020304" pitchFamily="18" charset="0"/>
                <a:ea typeface="돋움" pitchFamily="50" charset="-127"/>
                <a:cs typeface="Times New Roman" panose="02020603050405020304" pitchFamily="18" charset="0"/>
              </a:rPr>
              <a:t> </a:t>
            </a:r>
            <a:r>
              <a:rPr lang="en-US" altLang="ko-KR" sz="900" dirty="0" err="1" smtClean="0">
                <a:latin typeface="Times New Roman" panose="02020603050405020304" pitchFamily="18" charset="0"/>
                <a:ea typeface="돋움" pitchFamily="50" charset="-127"/>
                <a:cs typeface="Times New Roman" panose="02020603050405020304" pitchFamily="18" charset="0"/>
              </a:rPr>
              <a:t>ổn</a:t>
            </a:r>
            <a:r>
              <a:rPr lang="en-US" altLang="ko-KR" sz="900" dirty="0" smtClean="0">
                <a:latin typeface="Times New Roman" panose="02020603050405020304" pitchFamily="18" charset="0"/>
                <a:ea typeface="돋움" pitchFamily="50" charset="-127"/>
                <a:cs typeface="Times New Roman" panose="02020603050405020304" pitchFamily="18" charset="0"/>
              </a:rPr>
              <a:t> </a:t>
            </a:r>
            <a:r>
              <a:rPr lang="en-US" altLang="ko-KR" sz="900" dirty="0" err="1" smtClean="0">
                <a:latin typeface="Times New Roman" panose="02020603050405020304" pitchFamily="18" charset="0"/>
                <a:ea typeface="돋움" pitchFamily="50" charset="-127"/>
                <a:cs typeface="Times New Roman" panose="02020603050405020304" pitchFamily="18" charset="0"/>
              </a:rPr>
              <a:t>định</a:t>
            </a:r>
            <a:r>
              <a:rPr lang="en-US" altLang="ko-KR" sz="900" dirty="0" smtClean="0">
                <a:latin typeface="Times New Roman" panose="02020603050405020304" pitchFamily="18" charset="0"/>
                <a:ea typeface="돋움" pitchFamily="50" charset="-127"/>
                <a:cs typeface="Times New Roman" panose="02020603050405020304" pitchFamily="18" charset="0"/>
              </a:rPr>
              <a:t>.</a:t>
            </a:r>
            <a:endParaRPr lang="en-US" altLang="ko-KR" sz="900" dirty="0">
              <a:latin typeface="Times New Roman" panose="02020603050405020304" pitchFamily="18" charset="0"/>
              <a:ea typeface="돋움" pitchFamily="50" charset="-127"/>
              <a:cs typeface="Times New Roman" panose="02020603050405020304" pitchFamily="18" charset="0"/>
            </a:endParaRPr>
          </a:p>
          <a:p>
            <a:pPr eaLnBrk="1" hangingPunct="1"/>
            <a:r>
              <a:rPr lang="en-US" altLang="ko-KR" sz="900" dirty="0">
                <a:latin typeface="Times New Roman" panose="02020603050405020304" pitchFamily="18" charset="0"/>
                <a:ea typeface="돋움" pitchFamily="50" charset="-127"/>
                <a:cs typeface="Times New Roman" panose="02020603050405020304" pitchFamily="18" charset="0"/>
              </a:rPr>
              <a:t>③ </a:t>
            </a:r>
            <a:r>
              <a:rPr lang="en-US" altLang="ko-KR" sz="900" dirty="0" err="1" smtClean="0">
                <a:latin typeface="Times New Roman" panose="02020603050405020304" pitchFamily="18" charset="0"/>
                <a:ea typeface="돋움" pitchFamily="50" charset="-127"/>
                <a:cs typeface="Times New Roman" panose="02020603050405020304" pitchFamily="18" charset="0"/>
              </a:rPr>
              <a:t>Tỷ</a:t>
            </a:r>
            <a:r>
              <a:rPr lang="en-US" altLang="ko-KR" sz="900" dirty="0" smtClean="0">
                <a:latin typeface="Times New Roman" panose="02020603050405020304" pitchFamily="18" charset="0"/>
                <a:ea typeface="돋움" pitchFamily="50" charset="-127"/>
                <a:cs typeface="Times New Roman" panose="02020603050405020304" pitchFamily="18" charset="0"/>
              </a:rPr>
              <a:t> </a:t>
            </a:r>
            <a:r>
              <a:rPr lang="en-US" altLang="ko-KR" sz="900" dirty="0" err="1" smtClean="0">
                <a:latin typeface="Times New Roman" panose="02020603050405020304" pitchFamily="18" charset="0"/>
                <a:ea typeface="돋움" pitchFamily="50" charset="-127"/>
                <a:cs typeface="Times New Roman" panose="02020603050405020304" pitchFamily="18" charset="0"/>
              </a:rPr>
              <a:t>lệ</a:t>
            </a:r>
            <a:r>
              <a:rPr lang="en-US" altLang="ko-KR" sz="900" dirty="0" smtClean="0">
                <a:latin typeface="Times New Roman" panose="02020603050405020304" pitchFamily="18" charset="0"/>
                <a:ea typeface="돋움" pitchFamily="50" charset="-127"/>
                <a:cs typeface="Times New Roman" panose="02020603050405020304" pitchFamily="18" charset="0"/>
              </a:rPr>
              <a:t> </a:t>
            </a:r>
            <a:r>
              <a:rPr lang="en-US" altLang="ko-KR" sz="900" dirty="0" err="1" smtClean="0">
                <a:latin typeface="Times New Roman" panose="02020603050405020304" pitchFamily="18" charset="0"/>
                <a:ea typeface="돋움" pitchFamily="50" charset="-127"/>
                <a:cs typeface="Times New Roman" panose="02020603050405020304" pitchFamily="18" charset="0"/>
              </a:rPr>
              <a:t>gia</a:t>
            </a:r>
            <a:r>
              <a:rPr lang="en-US" altLang="ko-KR" sz="900" dirty="0" smtClean="0">
                <a:latin typeface="Times New Roman" panose="02020603050405020304" pitchFamily="18" charset="0"/>
                <a:ea typeface="돋움" pitchFamily="50" charset="-127"/>
                <a:cs typeface="Times New Roman" panose="02020603050405020304" pitchFamily="18" charset="0"/>
              </a:rPr>
              <a:t> </a:t>
            </a:r>
            <a:r>
              <a:rPr lang="en-US" altLang="ko-KR" sz="900" dirty="0" err="1" smtClean="0">
                <a:latin typeface="Times New Roman" panose="02020603050405020304" pitchFamily="18" charset="0"/>
                <a:ea typeface="돋움" pitchFamily="50" charset="-127"/>
                <a:cs typeface="Times New Roman" panose="02020603050405020304" pitchFamily="18" charset="0"/>
              </a:rPr>
              <a:t>tốc</a:t>
            </a:r>
            <a:r>
              <a:rPr lang="en-US" altLang="ko-KR" sz="900" dirty="0" smtClean="0">
                <a:latin typeface="Times New Roman" panose="02020603050405020304" pitchFamily="18" charset="0"/>
                <a:ea typeface="돋움" pitchFamily="50" charset="-127"/>
                <a:cs typeface="Times New Roman" panose="02020603050405020304" pitchFamily="18" charset="0"/>
              </a:rPr>
              <a:t> </a:t>
            </a:r>
            <a:r>
              <a:rPr lang="en-US" altLang="ko-KR" sz="900" dirty="0" err="1" smtClean="0">
                <a:latin typeface="Times New Roman" panose="02020603050405020304" pitchFamily="18" charset="0"/>
                <a:ea typeface="돋움" pitchFamily="50" charset="-127"/>
                <a:cs typeface="Times New Roman" panose="02020603050405020304" pitchFamily="18" charset="0"/>
              </a:rPr>
              <a:t>và</a:t>
            </a:r>
            <a:r>
              <a:rPr lang="en-US" altLang="ko-KR" sz="900" dirty="0" smtClean="0">
                <a:latin typeface="Times New Roman" panose="02020603050405020304" pitchFamily="18" charset="0"/>
                <a:ea typeface="돋움" pitchFamily="50" charset="-127"/>
                <a:cs typeface="Times New Roman" panose="02020603050405020304" pitchFamily="18" charset="0"/>
              </a:rPr>
              <a:t> </a:t>
            </a:r>
            <a:r>
              <a:rPr lang="en-US" altLang="ko-KR" sz="900" dirty="0" err="1" smtClean="0">
                <a:latin typeface="Times New Roman" panose="02020603050405020304" pitchFamily="18" charset="0"/>
                <a:ea typeface="돋움" pitchFamily="50" charset="-127"/>
                <a:cs typeface="Times New Roman" panose="02020603050405020304" pitchFamily="18" charset="0"/>
              </a:rPr>
              <a:t>giảm</a:t>
            </a:r>
            <a:r>
              <a:rPr lang="en-US" altLang="ko-KR" sz="900" dirty="0" smtClean="0">
                <a:latin typeface="Times New Roman" panose="02020603050405020304" pitchFamily="18" charset="0"/>
                <a:ea typeface="돋움" pitchFamily="50" charset="-127"/>
                <a:cs typeface="Times New Roman" panose="02020603050405020304" pitchFamily="18" charset="0"/>
              </a:rPr>
              <a:t> </a:t>
            </a:r>
            <a:r>
              <a:rPr lang="en-US" altLang="ko-KR" sz="900" dirty="0" err="1" smtClean="0">
                <a:latin typeface="Times New Roman" panose="02020603050405020304" pitchFamily="18" charset="0"/>
                <a:ea typeface="돋움" pitchFamily="50" charset="-127"/>
                <a:cs typeface="Times New Roman" panose="02020603050405020304" pitchFamily="18" charset="0"/>
              </a:rPr>
              <a:t>tốc</a:t>
            </a:r>
            <a:r>
              <a:rPr lang="en-US" altLang="ko-KR" sz="900" dirty="0" smtClean="0">
                <a:latin typeface="Times New Roman" panose="02020603050405020304" pitchFamily="18" charset="0"/>
                <a:ea typeface="돋움" pitchFamily="50" charset="-127"/>
                <a:cs typeface="Times New Roman" panose="02020603050405020304" pitchFamily="18" charset="0"/>
              </a:rPr>
              <a:t>  </a:t>
            </a:r>
            <a:r>
              <a:rPr lang="en-US" altLang="ko-KR" sz="900" dirty="0" err="1" smtClean="0">
                <a:latin typeface="Times New Roman" panose="02020603050405020304" pitchFamily="18" charset="0"/>
                <a:ea typeface="돋움" pitchFamily="50" charset="-127"/>
                <a:cs typeface="Times New Roman" panose="02020603050405020304" pitchFamily="18" charset="0"/>
              </a:rPr>
              <a:t>lựa</a:t>
            </a:r>
            <a:r>
              <a:rPr lang="en-US" altLang="ko-KR" sz="900" dirty="0" smtClean="0">
                <a:latin typeface="Times New Roman" panose="02020603050405020304" pitchFamily="18" charset="0"/>
                <a:ea typeface="돋움" pitchFamily="50" charset="-127"/>
                <a:cs typeface="Times New Roman" panose="02020603050405020304" pitchFamily="18" charset="0"/>
              </a:rPr>
              <a:t> </a:t>
            </a:r>
            <a:r>
              <a:rPr lang="en-US" altLang="ko-KR" sz="900" dirty="0" err="1" smtClean="0">
                <a:latin typeface="Times New Roman" panose="02020603050405020304" pitchFamily="18" charset="0"/>
                <a:ea typeface="돋움" pitchFamily="50" charset="-127"/>
                <a:cs typeface="Times New Roman" panose="02020603050405020304" pitchFamily="18" charset="0"/>
              </a:rPr>
              <a:t>chọn</a:t>
            </a:r>
            <a:r>
              <a:rPr lang="en-US" altLang="ko-KR" sz="900" dirty="0" smtClean="0">
                <a:latin typeface="Times New Roman" panose="02020603050405020304" pitchFamily="18" charset="0"/>
                <a:ea typeface="돋움" pitchFamily="50" charset="-127"/>
                <a:cs typeface="Times New Roman" panose="02020603050405020304" pitchFamily="18" charset="0"/>
              </a:rPr>
              <a:t> </a:t>
            </a:r>
            <a:r>
              <a:rPr lang="en-US" altLang="ko-KR" sz="900" dirty="0" err="1" smtClean="0">
                <a:latin typeface="Times New Roman" panose="02020603050405020304" pitchFamily="18" charset="0"/>
                <a:ea typeface="돋움" pitchFamily="50" charset="-127"/>
                <a:cs typeface="Times New Roman" panose="02020603050405020304" pitchFamily="18" charset="0"/>
              </a:rPr>
              <a:t>trong</a:t>
            </a:r>
            <a:r>
              <a:rPr lang="en-US" altLang="ko-KR" sz="900" dirty="0" smtClean="0">
                <a:latin typeface="Times New Roman" panose="02020603050405020304" pitchFamily="18" charset="0"/>
                <a:ea typeface="돋움" pitchFamily="50" charset="-127"/>
                <a:cs typeface="Times New Roman" panose="02020603050405020304" pitchFamily="18" charset="0"/>
              </a:rPr>
              <a:t> </a:t>
            </a:r>
            <a:r>
              <a:rPr lang="en-US" altLang="ko-KR" sz="900" dirty="0" err="1" smtClean="0">
                <a:latin typeface="Times New Roman" panose="02020603050405020304" pitchFamily="18" charset="0"/>
                <a:ea typeface="돋움" pitchFamily="50" charset="-127"/>
                <a:cs typeface="Times New Roman" panose="02020603050405020304" pitchFamily="18" charset="0"/>
              </a:rPr>
              <a:t>phạm</a:t>
            </a:r>
            <a:r>
              <a:rPr lang="en-US" altLang="ko-KR" sz="900" dirty="0" smtClean="0">
                <a:latin typeface="Times New Roman" panose="02020603050405020304" pitchFamily="18" charset="0"/>
                <a:ea typeface="돋움" pitchFamily="50" charset="-127"/>
                <a:cs typeface="Times New Roman" panose="02020603050405020304" pitchFamily="18" charset="0"/>
              </a:rPr>
              <a:t> vi </a:t>
            </a:r>
            <a:r>
              <a:rPr lang="en-US" altLang="ko-KR" sz="900" dirty="0" err="1" smtClean="0">
                <a:latin typeface="Times New Roman" panose="02020603050405020304" pitchFamily="18" charset="0"/>
                <a:ea typeface="돋움" pitchFamily="50" charset="-127"/>
                <a:cs typeface="Times New Roman" panose="02020603050405020304" pitchFamily="18" charset="0"/>
              </a:rPr>
              <a:t>rộng</a:t>
            </a:r>
            <a:r>
              <a:rPr lang="ko-KR" altLang="en-US" sz="900" dirty="0" smtClean="0">
                <a:latin typeface="Times New Roman" panose="02020603050405020304" pitchFamily="18" charset="0"/>
                <a:ea typeface="돋움" pitchFamily="50" charset="-127"/>
                <a:cs typeface="Times New Roman" panose="02020603050405020304" pitchFamily="18" charset="0"/>
              </a:rPr>
              <a:t> </a:t>
            </a:r>
            <a:endParaRPr lang="ko-KR" altLang="en-US" sz="900" dirty="0">
              <a:latin typeface="Times New Roman" panose="02020603050405020304" pitchFamily="18" charset="0"/>
              <a:ea typeface="돋움" pitchFamily="50" charset="-127"/>
              <a:cs typeface="Times New Roman" panose="02020603050405020304" pitchFamily="18" charset="0"/>
            </a:endParaRPr>
          </a:p>
          <a:p>
            <a:pPr eaLnBrk="1" hangingPunct="1"/>
            <a:r>
              <a:rPr lang="en-US" altLang="ko-KR" sz="900" dirty="0">
                <a:latin typeface="Times New Roman" panose="02020603050405020304" pitchFamily="18" charset="0"/>
                <a:ea typeface="돋움" pitchFamily="50" charset="-127"/>
                <a:cs typeface="Times New Roman" panose="02020603050405020304" pitchFamily="18" charset="0"/>
              </a:rPr>
              <a:t>④ </a:t>
            </a:r>
            <a:r>
              <a:rPr lang="en-US" altLang="ko-KR" sz="900" dirty="0" err="1" smtClean="0">
                <a:latin typeface="Times New Roman" panose="02020603050405020304" pitchFamily="18" charset="0"/>
                <a:ea typeface="돋움" pitchFamily="50" charset="-127"/>
                <a:cs typeface="Times New Roman" panose="02020603050405020304" pitchFamily="18" charset="0"/>
              </a:rPr>
              <a:t>Bền</a:t>
            </a:r>
            <a:r>
              <a:rPr lang="en-US" altLang="ko-KR" sz="900" dirty="0" smtClean="0">
                <a:latin typeface="Times New Roman" panose="02020603050405020304" pitchFamily="18" charset="0"/>
                <a:ea typeface="돋움" pitchFamily="50" charset="-127"/>
                <a:cs typeface="Times New Roman" panose="02020603050405020304" pitchFamily="18" charset="0"/>
              </a:rPr>
              <a:t>. </a:t>
            </a:r>
            <a:endParaRPr lang="en-US" altLang="ko-KR" sz="900" dirty="0">
              <a:latin typeface="Times New Roman" panose="02020603050405020304" pitchFamily="18" charset="0"/>
              <a:ea typeface="돋움" pitchFamily="50" charset="-127"/>
              <a:cs typeface="Times New Roman" panose="02020603050405020304" pitchFamily="18" charset="0"/>
            </a:endParaRPr>
          </a:p>
        </p:txBody>
      </p:sp>
      <p:sp>
        <p:nvSpPr>
          <p:cNvPr id="58" name="Rectangle 57"/>
          <p:cNvSpPr/>
          <p:nvPr/>
        </p:nvSpPr>
        <p:spPr>
          <a:xfrm>
            <a:off x="3396344" y="4044969"/>
            <a:ext cx="3429000" cy="715581"/>
          </a:xfrm>
          <a:prstGeom prst="rect">
            <a:avLst/>
          </a:prstGeom>
        </p:spPr>
        <p:txBody>
          <a:bodyPr>
            <a:spAutoFit/>
          </a:bodyPr>
          <a:lstStyle/>
          <a:p>
            <a:pPr>
              <a:lnSpc>
                <a:spcPct val="150000"/>
              </a:lnSpc>
              <a:spcBef>
                <a:spcPct val="50000"/>
              </a:spcBef>
            </a:pPr>
            <a:r>
              <a:rPr lang="en-US" altLang="ko-KR" sz="900" dirty="0" smtClean="0">
                <a:latin typeface="Times New Roman" pitchFamily="18" charset="0"/>
                <a:ea typeface="돋움" pitchFamily="50" charset="-127"/>
                <a:cs typeface="Times New Roman" pitchFamily="18" charset="0"/>
              </a:rPr>
              <a:t>15. </a:t>
            </a:r>
            <a:r>
              <a:rPr lang="en-US" altLang="ko-KR" sz="900" dirty="0">
                <a:latin typeface="Times New Roman" pitchFamily="18" charset="0"/>
                <a:ea typeface="돋움" pitchFamily="50" charset="-127"/>
                <a:cs typeface="Times New Roman" pitchFamily="18" charset="0"/>
              </a:rPr>
              <a:t>Gear </a:t>
            </a:r>
            <a:r>
              <a:rPr lang="en-US" altLang="ko-KR" sz="900" dirty="0" err="1">
                <a:latin typeface="Times New Roman" pitchFamily="18" charset="0"/>
                <a:ea typeface="돋움" pitchFamily="50" charset="-127"/>
                <a:cs typeface="Times New Roman" pitchFamily="18" charset="0"/>
              </a:rPr>
              <a:t>có</a:t>
            </a:r>
            <a:r>
              <a:rPr lang="en-US" altLang="ko-KR" sz="900" dirty="0">
                <a:latin typeface="Times New Roman" pitchFamily="18" charset="0"/>
                <a:ea typeface="돋움" pitchFamily="50" charset="-127"/>
                <a:cs typeface="Times New Roman" pitchFamily="18" charset="0"/>
              </a:rPr>
              <a:t> </a:t>
            </a:r>
            <a:r>
              <a:rPr lang="en-US" altLang="ko-KR" sz="900" dirty="0" err="1">
                <a:latin typeface="Times New Roman" pitchFamily="18" charset="0"/>
                <a:ea typeface="돋움" pitchFamily="50" charset="-127"/>
                <a:cs typeface="Times New Roman" pitchFamily="18" charset="0"/>
              </a:rPr>
              <a:t>nhiều</a:t>
            </a:r>
            <a:r>
              <a:rPr lang="en-US" altLang="ko-KR" sz="900" dirty="0">
                <a:latin typeface="Times New Roman" pitchFamily="18" charset="0"/>
                <a:ea typeface="돋움" pitchFamily="50" charset="-127"/>
                <a:cs typeface="Times New Roman" pitchFamily="18" charset="0"/>
              </a:rPr>
              <a:t> </a:t>
            </a:r>
            <a:r>
              <a:rPr lang="en-US" altLang="ko-KR" sz="900" dirty="0" err="1">
                <a:latin typeface="Times New Roman" pitchFamily="18" charset="0"/>
                <a:ea typeface="돋움" pitchFamily="50" charset="-127"/>
                <a:cs typeface="Times New Roman" pitchFamily="18" charset="0"/>
              </a:rPr>
              <a:t>răng</a:t>
            </a:r>
            <a:r>
              <a:rPr lang="en-US" altLang="ko-KR" sz="900" dirty="0">
                <a:latin typeface="Times New Roman" pitchFamily="18" charset="0"/>
                <a:ea typeface="돋움" pitchFamily="50" charset="-127"/>
                <a:cs typeface="Times New Roman" pitchFamily="18" charset="0"/>
              </a:rPr>
              <a:t> </a:t>
            </a:r>
            <a:r>
              <a:rPr lang="en-US" altLang="ko-KR" sz="900" dirty="0" err="1">
                <a:latin typeface="Times New Roman" pitchFamily="18" charset="0"/>
                <a:ea typeface="돋움" pitchFamily="50" charset="-127"/>
                <a:cs typeface="Times New Roman" pitchFamily="18" charset="0"/>
              </a:rPr>
              <a:t>gọi</a:t>
            </a:r>
            <a:r>
              <a:rPr lang="en-US" altLang="ko-KR" sz="900" dirty="0">
                <a:latin typeface="Times New Roman" pitchFamily="18" charset="0"/>
                <a:ea typeface="돋움" pitchFamily="50" charset="-127"/>
                <a:cs typeface="Times New Roman" pitchFamily="18" charset="0"/>
              </a:rPr>
              <a:t> </a:t>
            </a:r>
            <a:r>
              <a:rPr lang="en-US" altLang="ko-KR" sz="900" dirty="0" err="1">
                <a:latin typeface="Times New Roman" pitchFamily="18" charset="0"/>
                <a:ea typeface="돋움" pitchFamily="50" charset="-127"/>
                <a:cs typeface="Times New Roman" pitchFamily="18" charset="0"/>
              </a:rPr>
              <a:t>là</a:t>
            </a:r>
            <a:r>
              <a:rPr lang="en-US" altLang="ko-KR" sz="900" dirty="0">
                <a:latin typeface="Times New Roman" pitchFamily="18" charset="0"/>
                <a:ea typeface="돋움" pitchFamily="50" charset="-127"/>
                <a:cs typeface="Times New Roman" pitchFamily="18" charset="0"/>
              </a:rPr>
              <a:t> Gear, gear </a:t>
            </a:r>
            <a:r>
              <a:rPr lang="en-US" altLang="ko-KR" sz="900" dirty="0" err="1">
                <a:latin typeface="Times New Roman" pitchFamily="18" charset="0"/>
                <a:ea typeface="돋움" pitchFamily="50" charset="-127"/>
                <a:cs typeface="Times New Roman" pitchFamily="18" charset="0"/>
              </a:rPr>
              <a:t>có</a:t>
            </a:r>
            <a:r>
              <a:rPr lang="en-US" altLang="ko-KR" sz="900" dirty="0">
                <a:latin typeface="Times New Roman" pitchFamily="18" charset="0"/>
                <a:ea typeface="돋움" pitchFamily="50" charset="-127"/>
                <a:cs typeface="Times New Roman" pitchFamily="18" charset="0"/>
              </a:rPr>
              <a:t> </a:t>
            </a:r>
            <a:r>
              <a:rPr lang="en-US" altLang="ko-KR" sz="900" dirty="0" err="1">
                <a:latin typeface="Times New Roman" pitchFamily="18" charset="0"/>
                <a:ea typeface="돋움" pitchFamily="50" charset="-127"/>
                <a:cs typeface="Times New Roman" pitchFamily="18" charset="0"/>
              </a:rPr>
              <a:t>số</a:t>
            </a:r>
            <a:r>
              <a:rPr lang="en-US" altLang="ko-KR" sz="900" dirty="0">
                <a:latin typeface="Times New Roman" pitchFamily="18" charset="0"/>
                <a:ea typeface="돋움" pitchFamily="50" charset="-127"/>
                <a:cs typeface="Times New Roman" pitchFamily="18" charset="0"/>
              </a:rPr>
              <a:t> </a:t>
            </a:r>
            <a:r>
              <a:rPr lang="en-US" altLang="ko-KR" sz="900" dirty="0" err="1">
                <a:latin typeface="Times New Roman" pitchFamily="18" charset="0"/>
                <a:ea typeface="돋움" pitchFamily="50" charset="-127"/>
                <a:cs typeface="Times New Roman" pitchFamily="18" charset="0"/>
              </a:rPr>
              <a:t>răng</a:t>
            </a:r>
            <a:r>
              <a:rPr lang="en-US" altLang="ko-KR" sz="900" dirty="0">
                <a:latin typeface="Times New Roman" pitchFamily="18" charset="0"/>
                <a:ea typeface="돋움" pitchFamily="50" charset="-127"/>
                <a:cs typeface="Times New Roman" pitchFamily="18" charset="0"/>
              </a:rPr>
              <a:t> </a:t>
            </a:r>
            <a:r>
              <a:rPr lang="en-US" altLang="ko-KR" sz="900" dirty="0" err="1">
                <a:latin typeface="Times New Roman" pitchFamily="18" charset="0"/>
                <a:ea typeface="돋움" pitchFamily="50" charset="-127"/>
                <a:cs typeface="Times New Roman" pitchFamily="18" charset="0"/>
              </a:rPr>
              <a:t>ít</a:t>
            </a:r>
            <a:r>
              <a:rPr lang="en-US" altLang="ko-KR" sz="900" dirty="0">
                <a:latin typeface="Times New Roman" pitchFamily="18" charset="0"/>
                <a:ea typeface="돋움" pitchFamily="50" charset="-127"/>
                <a:cs typeface="Times New Roman" pitchFamily="18" charset="0"/>
              </a:rPr>
              <a:t> </a:t>
            </a:r>
            <a:r>
              <a:rPr lang="en-US" altLang="ko-KR" sz="900" dirty="0" err="1">
                <a:latin typeface="Times New Roman" pitchFamily="18" charset="0"/>
                <a:ea typeface="돋움" pitchFamily="50" charset="-127"/>
                <a:cs typeface="Times New Roman" pitchFamily="18" charset="0"/>
              </a:rPr>
              <a:t>gọi</a:t>
            </a:r>
            <a:r>
              <a:rPr lang="en-US" altLang="ko-KR" sz="900" dirty="0">
                <a:latin typeface="Times New Roman" pitchFamily="18" charset="0"/>
                <a:ea typeface="돋움" pitchFamily="50" charset="-127"/>
                <a:cs typeface="Times New Roman" pitchFamily="18" charset="0"/>
              </a:rPr>
              <a:t> </a:t>
            </a:r>
            <a:r>
              <a:rPr lang="en-US" altLang="ko-KR" sz="900" dirty="0" err="1">
                <a:latin typeface="Times New Roman" pitchFamily="18" charset="0"/>
                <a:ea typeface="돋움" pitchFamily="50" charset="-127"/>
                <a:cs typeface="Times New Roman" pitchFamily="18" charset="0"/>
              </a:rPr>
              <a:t>là</a:t>
            </a:r>
            <a:r>
              <a:rPr lang="en-US" altLang="ko-KR" sz="900" dirty="0">
                <a:latin typeface="Times New Roman" pitchFamily="18" charset="0"/>
                <a:ea typeface="돋움" pitchFamily="50" charset="-127"/>
                <a:cs typeface="Times New Roman" pitchFamily="18" charset="0"/>
              </a:rPr>
              <a:t> </a:t>
            </a:r>
            <a:r>
              <a:rPr lang="en-US" altLang="ko-KR" sz="900" dirty="0" err="1">
                <a:latin typeface="Times New Roman" pitchFamily="18" charset="0"/>
                <a:ea typeface="돋움" pitchFamily="50" charset="-127"/>
                <a:cs typeface="Times New Roman" pitchFamily="18" charset="0"/>
              </a:rPr>
              <a:t>gì</a:t>
            </a:r>
            <a:r>
              <a:rPr lang="en-US" altLang="ko-KR" sz="900" dirty="0">
                <a:latin typeface="Times New Roman" pitchFamily="18" charset="0"/>
                <a:ea typeface="돋움" pitchFamily="50" charset="-127"/>
                <a:cs typeface="Times New Roman" pitchFamily="18" charset="0"/>
              </a:rPr>
              <a:t>?</a:t>
            </a:r>
          </a:p>
          <a:p>
            <a:pPr>
              <a:spcBef>
                <a:spcPct val="50000"/>
              </a:spcBef>
            </a:pPr>
            <a:r>
              <a:rPr lang="en-US" altLang="ko-KR" sz="900" dirty="0">
                <a:latin typeface="Times New Roman" pitchFamily="18" charset="0"/>
                <a:ea typeface="돋움" pitchFamily="50" charset="-127"/>
                <a:cs typeface="Times New Roman" pitchFamily="18" charset="0"/>
              </a:rPr>
              <a:t>①</a:t>
            </a:r>
            <a:r>
              <a:rPr lang="ko-KR" altLang="en-US" sz="900" dirty="0">
                <a:latin typeface="Times New Roman" pitchFamily="18" charset="0"/>
                <a:ea typeface="돋움" pitchFamily="50" charset="-127"/>
                <a:cs typeface="Times New Roman" pitchFamily="18" charset="0"/>
              </a:rPr>
              <a:t> </a:t>
            </a:r>
            <a:r>
              <a:rPr lang="en-US" altLang="ko-KR" sz="900" dirty="0">
                <a:latin typeface="Times New Roman" pitchFamily="18" charset="0"/>
                <a:ea typeface="돋움" pitchFamily="50" charset="-127"/>
                <a:cs typeface="Times New Roman" pitchFamily="18" charset="0"/>
              </a:rPr>
              <a:t>Gear </a:t>
            </a:r>
            <a:r>
              <a:rPr lang="en-US" altLang="ko-KR" sz="900" dirty="0" smtClean="0">
                <a:latin typeface="Times New Roman" pitchFamily="18" charset="0"/>
                <a:ea typeface="돋움" pitchFamily="50" charset="-127"/>
                <a:cs typeface="Times New Roman" pitchFamily="18" charset="0"/>
              </a:rPr>
              <a:t>Motor </a:t>
            </a:r>
            <a:r>
              <a:rPr lang="ko-KR" altLang="en-US" sz="900" dirty="0" smtClean="0">
                <a:latin typeface="Times New Roman" pitchFamily="18" charset="0"/>
                <a:ea typeface="돋움" pitchFamily="50" charset="-127"/>
                <a:cs typeface="Times New Roman" pitchFamily="18" charset="0"/>
              </a:rPr>
              <a:t>                               </a:t>
            </a:r>
            <a:r>
              <a:rPr lang="ko-KR" altLang="en-US" sz="900" dirty="0">
                <a:latin typeface="Times New Roman" pitchFamily="18" charset="0"/>
                <a:ea typeface="돋움" pitchFamily="50" charset="-127"/>
                <a:cs typeface="Times New Roman" pitchFamily="18" charset="0"/>
              </a:rPr>
              <a:t>② </a:t>
            </a:r>
            <a:r>
              <a:rPr lang="en-US" altLang="ko-KR" sz="900" dirty="0">
                <a:latin typeface="Times New Roman" pitchFamily="18" charset="0"/>
                <a:ea typeface="돋움" pitchFamily="50" charset="-127"/>
                <a:cs typeface="Times New Roman" pitchFamily="18" charset="0"/>
              </a:rPr>
              <a:t>Gear </a:t>
            </a:r>
            <a:r>
              <a:rPr lang="en-US" altLang="ko-KR" sz="900" dirty="0" err="1">
                <a:latin typeface="Times New Roman" pitchFamily="18" charset="0"/>
                <a:ea typeface="돋움" pitchFamily="50" charset="-127"/>
                <a:cs typeface="Times New Roman" pitchFamily="18" charset="0"/>
              </a:rPr>
              <a:t>dẫn</a:t>
            </a:r>
            <a:r>
              <a:rPr lang="en-US" altLang="ko-KR" sz="900" dirty="0">
                <a:latin typeface="Times New Roman" pitchFamily="18" charset="0"/>
                <a:ea typeface="돋움" pitchFamily="50" charset="-127"/>
                <a:cs typeface="Times New Roman" pitchFamily="18" charset="0"/>
              </a:rPr>
              <a:t> </a:t>
            </a:r>
            <a:r>
              <a:rPr lang="en-US" altLang="ko-KR" sz="900" dirty="0" err="1">
                <a:latin typeface="Times New Roman" pitchFamily="18" charset="0"/>
                <a:ea typeface="돋움" pitchFamily="50" charset="-127"/>
                <a:cs typeface="Times New Roman" pitchFamily="18" charset="0"/>
              </a:rPr>
              <a:t>động</a:t>
            </a:r>
            <a:endParaRPr lang="ko-KR" altLang="en-US" sz="900" dirty="0">
              <a:latin typeface="Times New Roman" pitchFamily="18" charset="0"/>
              <a:ea typeface="돋움" pitchFamily="50" charset="-127"/>
              <a:cs typeface="Times New Roman" pitchFamily="18" charset="0"/>
            </a:endParaRPr>
          </a:p>
          <a:p>
            <a:pPr>
              <a:spcBef>
                <a:spcPct val="50000"/>
              </a:spcBef>
            </a:pPr>
            <a:r>
              <a:rPr lang="ko-KR" altLang="en-US" sz="900" dirty="0">
                <a:latin typeface="Times New Roman" pitchFamily="18" charset="0"/>
                <a:ea typeface="돋움" pitchFamily="50" charset="-127"/>
                <a:cs typeface="Times New Roman" pitchFamily="18" charset="0"/>
              </a:rPr>
              <a:t>③ </a:t>
            </a:r>
            <a:r>
              <a:rPr lang="en-US" altLang="ko-KR" sz="900" dirty="0">
                <a:latin typeface="Times New Roman" pitchFamily="18" charset="0"/>
                <a:ea typeface="돋움" pitchFamily="50" charset="-127"/>
                <a:cs typeface="Times New Roman" pitchFamily="18" charset="0"/>
              </a:rPr>
              <a:t>Rack Gear</a:t>
            </a:r>
            <a:r>
              <a:rPr lang="ko-KR" altLang="en-US" sz="900" dirty="0">
                <a:latin typeface="Times New Roman" pitchFamily="18" charset="0"/>
                <a:ea typeface="돋움" pitchFamily="50" charset="-127"/>
                <a:cs typeface="Times New Roman" pitchFamily="18" charset="0"/>
              </a:rPr>
              <a:t>                          </a:t>
            </a:r>
            <a:r>
              <a:rPr lang="ko-KR" altLang="en-US" sz="900" dirty="0" smtClean="0">
                <a:latin typeface="Times New Roman" pitchFamily="18" charset="0"/>
                <a:ea typeface="돋움" pitchFamily="50" charset="-127"/>
                <a:cs typeface="Times New Roman" pitchFamily="18" charset="0"/>
              </a:rPr>
              <a:t>        ④ </a:t>
            </a:r>
            <a:r>
              <a:rPr lang="en-US" altLang="ko-KR" sz="900" dirty="0" smtClean="0">
                <a:latin typeface="Times New Roman" pitchFamily="18" charset="0"/>
                <a:ea typeface="돋움" pitchFamily="50" charset="-127"/>
                <a:cs typeface="Times New Roman" pitchFamily="18" charset="0"/>
              </a:rPr>
              <a:t>Pinion</a:t>
            </a:r>
            <a:endParaRPr lang="ko-KR" altLang="en-US" sz="900" dirty="0">
              <a:latin typeface="Times New Roman" pitchFamily="18" charset="0"/>
              <a:ea typeface="돋움" pitchFamily="50" charset="-127"/>
              <a:cs typeface="Times New Roman" pitchFamily="18" charset="0"/>
            </a:endParaRPr>
          </a:p>
        </p:txBody>
      </p:sp>
      <p:sp>
        <p:nvSpPr>
          <p:cNvPr id="27" name="Rectangle 69"/>
          <p:cNvSpPr>
            <a:spLocks noChangeArrowheads="1"/>
          </p:cNvSpPr>
          <p:nvPr/>
        </p:nvSpPr>
        <p:spPr bwMode="auto">
          <a:xfrm>
            <a:off x="304800" y="7830677"/>
            <a:ext cx="3124200" cy="895630"/>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9pPr>
          </a:lstStyle>
          <a:p>
            <a:pPr eaLnBrk="1" hangingPunct="1"/>
            <a:r>
              <a:rPr lang="en-US" altLang="ko-KR" sz="900" dirty="0" smtClean="0">
                <a:latin typeface="Times New Roman" pitchFamily="18" charset="0"/>
                <a:cs typeface="Times New Roman" pitchFamily="18" charset="0"/>
              </a:rPr>
              <a:t>10.Tên </a:t>
            </a:r>
            <a:r>
              <a:rPr lang="en-US" altLang="ko-KR" sz="900" dirty="0" err="1" smtClean="0">
                <a:latin typeface="Times New Roman" pitchFamily="18" charset="0"/>
                <a:cs typeface="Times New Roman" pitchFamily="18" charset="0"/>
              </a:rPr>
              <a:t>của</a:t>
            </a:r>
            <a:r>
              <a:rPr lang="en-US" altLang="ko-KR" sz="900" dirty="0" smtClean="0">
                <a:latin typeface="Times New Roman" pitchFamily="18" charset="0"/>
                <a:cs typeface="Times New Roman" pitchFamily="18" charset="0"/>
              </a:rPr>
              <a:t> A </a:t>
            </a:r>
            <a:r>
              <a:rPr lang="en-US" altLang="ko-KR" sz="900" dirty="0" err="1" smtClean="0">
                <a:latin typeface="Times New Roman" pitchFamily="18" charset="0"/>
                <a:cs typeface="Times New Roman" pitchFamily="18" charset="0"/>
              </a:rPr>
              <a:t>trong</a:t>
            </a:r>
            <a:r>
              <a:rPr lang="en-US" altLang="ko-KR" sz="900" dirty="0" smtClean="0">
                <a:latin typeface="Times New Roman" pitchFamily="18" charset="0"/>
                <a:cs typeface="Times New Roman" pitchFamily="18" charset="0"/>
              </a:rPr>
              <a:t> </a:t>
            </a:r>
            <a:r>
              <a:rPr lang="en-US" altLang="ko-KR" sz="900" dirty="0" err="1" smtClean="0">
                <a:latin typeface="Times New Roman" pitchFamily="18" charset="0"/>
                <a:cs typeface="Times New Roman" pitchFamily="18" charset="0"/>
              </a:rPr>
              <a:t>hình</a:t>
            </a:r>
            <a:r>
              <a:rPr lang="en-US" altLang="ko-KR" sz="900" dirty="0" smtClean="0">
                <a:latin typeface="Times New Roman" pitchFamily="18" charset="0"/>
                <a:cs typeface="Times New Roman" pitchFamily="18" charset="0"/>
              </a:rPr>
              <a:t> </a:t>
            </a:r>
            <a:r>
              <a:rPr lang="en-US" altLang="ko-KR" sz="900" dirty="0" err="1" smtClean="0">
                <a:latin typeface="Times New Roman" pitchFamily="18" charset="0"/>
                <a:cs typeface="Times New Roman" pitchFamily="18" charset="0"/>
              </a:rPr>
              <a:t>dưới</a:t>
            </a:r>
            <a:r>
              <a:rPr lang="en-US" altLang="ko-KR" sz="900" dirty="0" smtClean="0">
                <a:latin typeface="Times New Roman" pitchFamily="18" charset="0"/>
                <a:cs typeface="Times New Roman" pitchFamily="18" charset="0"/>
              </a:rPr>
              <a:t> </a:t>
            </a:r>
            <a:r>
              <a:rPr lang="en-US" altLang="ko-KR" sz="900" dirty="0" err="1" smtClean="0">
                <a:latin typeface="Times New Roman" pitchFamily="18" charset="0"/>
                <a:cs typeface="Times New Roman" pitchFamily="18" charset="0"/>
              </a:rPr>
              <a:t>đây</a:t>
            </a:r>
            <a:r>
              <a:rPr lang="en-US" altLang="ko-KR" sz="900" dirty="0" smtClean="0">
                <a:latin typeface="Times New Roman" pitchFamily="18" charset="0"/>
                <a:ea typeface="돋움" pitchFamily="50" charset="-127"/>
                <a:cs typeface="Times New Roman" pitchFamily="18" charset="0"/>
              </a:rPr>
              <a:t>?</a:t>
            </a:r>
            <a:endParaRPr lang="en-US" altLang="ko-KR" sz="900" dirty="0">
              <a:latin typeface="Times New Roman" pitchFamily="18" charset="0"/>
              <a:ea typeface="돋움" pitchFamily="50" charset="-127"/>
              <a:cs typeface="Times New Roman" pitchFamily="18" charset="0"/>
            </a:endParaRPr>
          </a:p>
          <a:p>
            <a:pPr eaLnBrk="1" hangingPunct="1">
              <a:lnSpc>
                <a:spcPct val="50000"/>
              </a:lnSpc>
              <a:spcBef>
                <a:spcPct val="50000"/>
              </a:spcBef>
            </a:pPr>
            <a:endParaRPr lang="en-US" altLang="ko-KR" sz="900" dirty="0">
              <a:latin typeface="Times New Roman" pitchFamily="18" charset="0"/>
              <a:ea typeface="돋움" pitchFamily="50" charset="-127"/>
              <a:cs typeface="Times New Roman" pitchFamily="18" charset="0"/>
            </a:endParaRPr>
          </a:p>
          <a:p>
            <a:pPr eaLnBrk="1" hangingPunct="1">
              <a:lnSpc>
                <a:spcPct val="40000"/>
              </a:lnSpc>
              <a:spcBef>
                <a:spcPct val="50000"/>
              </a:spcBef>
            </a:pPr>
            <a:r>
              <a:rPr lang="en-US" altLang="ko-KR" sz="900" dirty="0">
                <a:latin typeface="Times New Roman" pitchFamily="18" charset="0"/>
                <a:ea typeface="돋움" pitchFamily="50" charset="-127"/>
                <a:cs typeface="Times New Roman" pitchFamily="18" charset="0"/>
              </a:rPr>
              <a:t>① </a:t>
            </a:r>
            <a:r>
              <a:rPr lang="en-US" altLang="ko-KR" sz="900" dirty="0" smtClean="0">
                <a:latin typeface="Times New Roman" pitchFamily="18" charset="0"/>
                <a:ea typeface="돋움" pitchFamily="50" charset="-127"/>
                <a:cs typeface="Times New Roman" pitchFamily="18" charset="0"/>
              </a:rPr>
              <a:t>Accelerator </a:t>
            </a:r>
            <a:r>
              <a:rPr lang="en-US" altLang="ko-KR" sz="900" dirty="0">
                <a:latin typeface="Times New Roman" pitchFamily="18" charset="0"/>
                <a:ea typeface="돋움" pitchFamily="50" charset="-127"/>
                <a:cs typeface="Times New Roman" pitchFamily="18" charset="0"/>
              </a:rPr>
              <a:t>(</a:t>
            </a:r>
            <a:r>
              <a:rPr lang="en-US" altLang="ko-KR" sz="900" dirty="0" err="1">
                <a:latin typeface="Times New Roman" pitchFamily="18" charset="0"/>
                <a:ea typeface="돋움" pitchFamily="50" charset="-127"/>
                <a:cs typeface="Times New Roman" pitchFamily="18" charset="0"/>
              </a:rPr>
              <a:t>phần</a:t>
            </a:r>
            <a:r>
              <a:rPr lang="en-US" altLang="ko-KR" sz="900" dirty="0">
                <a:latin typeface="Times New Roman" pitchFamily="18" charset="0"/>
                <a:ea typeface="돋움" pitchFamily="50" charset="-127"/>
                <a:cs typeface="Times New Roman" pitchFamily="18" charset="0"/>
              </a:rPr>
              <a:t> </a:t>
            </a:r>
            <a:r>
              <a:rPr lang="en-US" altLang="ko-KR" sz="900" dirty="0" err="1">
                <a:latin typeface="Times New Roman" pitchFamily="18" charset="0"/>
                <a:ea typeface="돋움" pitchFamily="50" charset="-127"/>
                <a:cs typeface="Times New Roman" pitchFamily="18" charset="0"/>
              </a:rPr>
              <a:t>gia</a:t>
            </a:r>
            <a:r>
              <a:rPr lang="en-US" altLang="ko-KR" sz="900" dirty="0">
                <a:latin typeface="Times New Roman" pitchFamily="18" charset="0"/>
                <a:ea typeface="돋움" pitchFamily="50" charset="-127"/>
                <a:cs typeface="Times New Roman" pitchFamily="18" charset="0"/>
              </a:rPr>
              <a:t> </a:t>
            </a:r>
            <a:r>
              <a:rPr lang="en-US" altLang="ko-KR" sz="900" dirty="0" err="1">
                <a:latin typeface="Times New Roman" pitchFamily="18" charset="0"/>
                <a:ea typeface="돋움" pitchFamily="50" charset="-127"/>
                <a:cs typeface="Times New Roman" pitchFamily="18" charset="0"/>
              </a:rPr>
              <a:t>tốc</a:t>
            </a:r>
            <a:r>
              <a:rPr lang="en-US" altLang="ko-KR" sz="900" dirty="0" smtClean="0">
                <a:latin typeface="Times New Roman" pitchFamily="18" charset="0"/>
                <a:ea typeface="돋움" pitchFamily="50" charset="-127"/>
                <a:cs typeface="Times New Roman" pitchFamily="18" charset="0"/>
              </a:rPr>
              <a:t>)</a:t>
            </a:r>
            <a:endParaRPr lang="en-US" altLang="ko-KR" sz="900" dirty="0" smtClean="0">
              <a:latin typeface="Times New Roman" pitchFamily="18" charset="0"/>
              <a:cs typeface="Times New Roman" pitchFamily="18" charset="0"/>
            </a:endParaRPr>
          </a:p>
          <a:p>
            <a:pPr eaLnBrk="1" hangingPunct="1">
              <a:lnSpc>
                <a:spcPct val="40000"/>
              </a:lnSpc>
              <a:spcBef>
                <a:spcPct val="50000"/>
              </a:spcBef>
            </a:pPr>
            <a:r>
              <a:rPr lang="en-US" altLang="ko-KR" sz="900" dirty="0" smtClean="0">
                <a:latin typeface="Times New Roman" pitchFamily="18" charset="0"/>
                <a:ea typeface="돋움" pitchFamily="50" charset="-127"/>
                <a:cs typeface="Times New Roman" pitchFamily="18" charset="0"/>
              </a:rPr>
              <a:t>② </a:t>
            </a:r>
            <a:r>
              <a:rPr lang="en-US" altLang="ko-KR" sz="900" dirty="0">
                <a:latin typeface="Times New Roman" pitchFamily="18" charset="0"/>
                <a:cs typeface="Times New Roman" pitchFamily="18" charset="0"/>
              </a:rPr>
              <a:t>Wave Generator </a:t>
            </a:r>
            <a:r>
              <a:rPr lang="en-US" altLang="ko-KR" sz="900" dirty="0" smtClean="0">
                <a:latin typeface="Times New Roman" pitchFamily="18" charset="0"/>
                <a:cs typeface="Times New Roman" pitchFamily="18" charset="0"/>
              </a:rPr>
              <a:t>(</a:t>
            </a:r>
            <a:r>
              <a:rPr lang="en-US" altLang="ko-KR" sz="900" dirty="0" err="1" smtClean="0">
                <a:latin typeface="Times New Roman" pitchFamily="18" charset="0"/>
                <a:cs typeface="Times New Roman" pitchFamily="18" charset="0"/>
              </a:rPr>
              <a:t>Phần</a:t>
            </a:r>
            <a:r>
              <a:rPr lang="en-US" altLang="ko-KR" sz="900" dirty="0" smtClean="0">
                <a:latin typeface="Times New Roman" pitchFamily="18" charset="0"/>
                <a:cs typeface="Times New Roman" pitchFamily="18" charset="0"/>
              </a:rPr>
              <a:t> Input) </a:t>
            </a:r>
            <a:endParaRPr lang="en-US" altLang="ko-KR" sz="900" dirty="0">
              <a:latin typeface="Times New Roman" pitchFamily="18" charset="0"/>
              <a:ea typeface="돋움" pitchFamily="50" charset="-127"/>
              <a:cs typeface="Times New Roman" pitchFamily="18" charset="0"/>
            </a:endParaRPr>
          </a:p>
          <a:p>
            <a:pPr eaLnBrk="1" hangingPunct="1">
              <a:lnSpc>
                <a:spcPct val="50000"/>
              </a:lnSpc>
              <a:spcBef>
                <a:spcPct val="50000"/>
              </a:spcBef>
            </a:pPr>
            <a:r>
              <a:rPr lang="en-US" altLang="ko-KR" sz="900" dirty="0">
                <a:latin typeface="Times New Roman" pitchFamily="18" charset="0"/>
                <a:ea typeface="돋움" pitchFamily="50" charset="-127"/>
                <a:cs typeface="Times New Roman" pitchFamily="18" charset="0"/>
              </a:rPr>
              <a:t>③ </a:t>
            </a:r>
            <a:r>
              <a:rPr lang="en-US" altLang="ko-KR" sz="900" dirty="0">
                <a:latin typeface="Times New Roman" pitchFamily="18" charset="0"/>
                <a:cs typeface="Times New Roman" pitchFamily="18" charset="0"/>
              </a:rPr>
              <a:t>Circular </a:t>
            </a:r>
            <a:r>
              <a:rPr lang="en-US" altLang="ko-KR" sz="900" dirty="0" smtClean="0">
                <a:latin typeface="Times New Roman" pitchFamily="18" charset="0"/>
                <a:cs typeface="Times New Roman" pitchFamily="18" charset="0"/>
              </a:rPr>
              <a:t>Spline</a:t>
            </a:r>
            <a:r>
              <a:rPr lang="en-US" altLang="ko-KR" sz="900" dirty="0">
                <a:latin typeface="Times New Roman" pitchFamily="18" charset="0"/>
                <a:cs typeface="Times New Roman" pitchFamily="18" charset="0"/>
              </a:rPr>
              <a:t> </a:t>
            </a:r>
            <a:r>
              <a:rPr lang="en-US" altLang="ko-KR" sz="900" dirty="0" smtClean="0">
                <a:latin typeface="Times New Roman" pitchFamily="18" charset="0"/>
                <a:cs typeface="Times New Roman" pitchFamily="18" charset="0"/>
              </a:rPr>
              <a:t>(</a:t>
            </a:r>
            <a:r>
              <a:rPr lang="en-US" altLang="ko-KR" sz="900" dirty="0" err="1" smtClean="0">
                <a:latin typeface="Times New Roman" pitchFamily="18" charset="0"/>
                <a:cs typeface="Times New Roman" pitchFamily="18" charset="0"/>
              </a:rPr>
              <a:t>Phần</a:t>
            </a:r>
            <a:r>
              <a:rPr lang="en-US" altLang="ko-KR" sz="900" dirty="0" smtClean="0">
                <a:latin typeface="Times New Roman" pitchFamily="18" charset="0"/>
                <a:cs typeface="Times New Roman" pitchFamily="18" charset="0"/>
              </a:rPr>
              <a:t> </a:t>
            </a:r>
            <a:r>
              <a:rPr lang="en-US" altLang="ko-KR" sz="900" dirty="0" err="1" smtClean="0">
                <a:latin typeface="Times New Roman" pitchFamily="18" charset="0"/>
                <a:cs typeface="Times New Roman" pitchFamily="18" charset="0"/>
              </a:rPr>
              <a:t>truyền</a:t>
            </a:r>
            <a:r>
              <a:rPr lang="en-US" altLang="ko-KR" sz="900" dirty="0" smtClean="0">
                <a:latin typeface="Times New Roman" pitchFamily="18" charset="0"/>
                <a:cs typeface="Times New Roman" pitchFamily="18" charset="0"/>
              </a:rPr>
              <a:t> </a:t>
            </a:r>
            <a:r>
              <a:rPr lang="en-US" altLang="ko-KR" sz="900" dirty="0" err="1" smtClean="0">
                <a:latin typeface="Times New Roman" pitchFamily="18" charset="0"/>
                <a:cs typeface="Times New Roman" pitchFamily="18" charset="0"/>
              </a:rPr>
              <a:t>động</a:t>
            </a:r>
            <a:r>
              <a:rPr lang="en-US" altLang="ko-KR" sz="900" dirty="0" smtClean="0">
                <a:latin typeface="Times New Roman" pitchFamily="18" charset="0"/>
                <a:cs typeface="Times New Roman" pitchFamily="18" charset="0"/>
              </a:rPr>
              <a:t>)</a:t>
            </a:r>
            <a:r>
              <a:rPr lang="en-US" altLang="ko-KR" sz="900" dirty="0" smtClean="0">
                <a:latin typeface="Times New Roman" pitchFamily="18" charset="0"/>
                <a:ea typeface="돋움" pitchFamily="50" charset="-127"/>
                <a:cs typeface="Times New Roman" pitchFamily="18" charset="0"/>
              </a:rPr>
              <a:t> </a:t>
            </a:r>
            <a:endParaRPr lang="en-US" altLang="ko-KR" sz="900" dirty="0">
              <a:latin typeface="Times New Roman" pitchFamily="18" charset="0"/>
              <a:ea typeface="돋움" pitchFamily="50" charset="-127"/>
              <a:cs typeface="Times New Roman" pitchFamily="18" charset="0"/>
            </a:endParaRPr>
          </a:p>
          <a:p>
            <a:pPr eaLnBrk="1" hangingPunct="1">
              <a:lnSpc>
                <a:spcPct val="50000"/>
              </a:lnSpc>
              <a:spcBef>
                <a:spcPct val="50000"/>
              </a:spcBef>
            </a:pPr>
            <a:r>
              <a:rPr lang="en-US" altLang="ko-KR" sz="900" dirty="0">
                <a:latin typeface="Times New Roman" pitchFamily="18" charset="0"/>
                <a:ea typeface="돋움" pitchFamily="50" charset="-127"/>
                <a:cs typeface="Times New Roman" pitchFamily="18" charset="0"/>
              </a:rPr>
              <a:t>④ </a:t>
            </a:r>
            <a:r>
              <a:rPr lang="en-US" altLang="ko-KR" sz="900" dirty="0" err="1">
                <a:latin typeface="Times New Roman" pitchFamily="18" charset="0"/>
                <a:cs typeface="Times New Roman" pitchFamily="18" charset="0"/>
              </a:rPr>
              <a:t>Flexspline</a:t>
            </a:r>
            <a:r>
              <a:rPr lang="en-US" altLang="ko-KR" sz="900" dirty="0">
                <a:latin typeface="Times New Roman" pitchFamily="18" charset="0"/>
                <a:cs typeface="Times New Roman" pitchFamily="18" charset="0"/>
              </a:rPr>
              <a:t> (</a:t>
            </a:r>
            <a:r>
              <a:rPr lang="en-US" altLang="ko-KR" sz="900" dirty="0" err="1">
                <a:latin typeface="Times New Roman" pitchFamily="18" charset="0"/>
                <a:cs typeface="Times New Roman" pitchFamily="18" charset="0"/>
              </a:rPr>
              <a:t>phần</a:t>
            </a:r>
            <a:r>
              <a:rPr lang="en-US" altLang="ko-KR" sz="900" dirty="0">
                <a:latin typeface="Times New Roman" pitchFamily="18" charset="0"/>
                <a:cs typeface="Times New Roman" pitchFamily="18" charset="0"/>
              </a:rPr>
              <a:t> </a:t>
            </a:r>
            <a:r>
              <a:rPr lang="en-US" altLang="ko-KR" sz="900" dirty="0" err="1">
                <a:latin typeface="Times New Roman" pitchFamily="18" charset="0"/>
                <a:cs typeface="Times New Roman" pitchFamily="18" charset="0"/>
              </a:rPr>
              <a:t>giảm</a:t>
            </a:r>
            <a:r>
              <a:rPr lang="en-US" altLang="ko-KR" sz="900" dirty="0">
                <a:latin typeface="Times New Roman" pitchFamily="18" charset="0"/>
                <a:cs typeface="Times New Roman" pitchFamily="18" charset="0"/>
              </a:rPr>
              <a:t> </a:t>
            </a:r>
            <a:r>
              <a:rPr lang="en-US" altLang="ko-KR" sz="900" dirty="0" err="1">
                <a:latin typeface="Times New Roman" pitchFamily="18" charset="0"/>
                <a:cs typeface="Times New Roman" pitchFamily="18" charset="0"/>
              </a:rPr>
              <a:t>tốc</a:t>
            </a:r>
            <a:r>
              <a:rPr lang="en-US" altLang="ko-KR" sz="900" dirty="0" smtClean="0">
                <a:latin typeface="Times New Roman" pitchFamily="18" charset="0"/>
                <a:cs typeface="Times New Roman" pitchFamily="18" charset="0"/>
              </a:rPr>
              <a:t>)</a:t>
            </a:r>
            <a:endParaRPr lang="en-US" altLang="ko-KR" sz="900" dirty="0">
              <a:latin typeface="Times New Roman" pitchFamily="18" charset="0"/>
              <a:ea typeface="돋움" pitchFamily="50" charset="-127"/>
              <a:cs typeface="Times New Roman" pitchFamily="18" charset="0"/>
            </a:endParaRPr>
          </a:p>
        </p:txBody>
      </p:sp>
      <p:pic>
        <p:nvPicPr>
          <p:cNvPr id="28" name="Picture 70"/>
          <p:cNvPicPr>
            <a:picLocks noChangeAspect="1" noChangeArrowheads="1"/>
          </p:cNvPicPr>
          <p:nvPr/>
        </p:nvPicPr>
        <p:blipFill>
          <a:blip r:embed="rId4">
            <a:extLst>
              <a:ext uri="{28A0092B-C50C-407E-A947-70E740481C1C}">
                <a14:useLocalDpi xmlns:a14="http://schemas.microsoft.com/office/drawing/2010/main" val="0"/>
              </a:ext>
            </a:extLst>
          </a:blip>
          <a:srcRect l="36874" t="60834" r="45625" b="22499"/>
          <a:stretch>
            <a:fillRect/>
          </a:stretch>
        </p:blipFill>
        <p:spPr bwMode="auto">
          <a:xfrm>
            <a:off x="2262188" y="7925694"/>
            <a:ext cx="1066800" cy="8942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9" name="Rectangle 86"/>
          <p:cNvSpPr>
            <a:spLocks noChangeArrowheads="1"/>
          </p:cNvSpPr>
          <p:nvPr/>
        </p:nvSpPr>
        <p:spPr bwMode="auto">
          <a:xfrm>
            <a:off x="304800" y="8888107"/>
            <a:ext cx="3124200" cy="646331"/>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9pPr>
          </a:lstStyle>
          <a:p>
            <a:pPr eaLnBrk="1" hangingPunct="1"/>
            <a:r>
              <a:rPr lang="en-US" altLang="ko-KR" sz="900" dirty="0">
                <a:latin typeface="Times New Roman" pitchFamily="18" charset="0"/>
                <a:ea typeface="돋움" pitchFamily="50" charset="-127"/>
                <a:cs typeface="Times New Roman" pitchFamily="18" charset="0"/>
              </a:rPr>
              <a:t>11</a:t>
            </a:r>
            <a:r>
              <a:rPr lang="en-US" altLang="ko-KR" sz="900" dirty="0" smtClean="0">
                <a:latin typeface="Times New Roman" pitchFamily="18" charset="0"/>
                <a:ea typeface="돋움" pitchFamily="50" charset="-127"/>
                <a:cs typeface="Times New Roman" pitchFamily="18" charset="0"/>
              </a:rPr>
              <a:t>. </a:t>
            </a:r>
            <a:r>
              <a:rPr lang="en-US" altLang="ko-KR" sz="900" dirty="0" err="1" smtClean="0">
                <a:latin typeface="Times New Roman" pitchFamily="18" charset="0"/>
                <a:ea typeface="돋움" pitchFamily="50" charset="-127"/>
                <a:cs typeface="Times New Roman" pitchFamily="18" charset="0"/>
              </a:rPr>
              <a:t>Chọn</a:t>
            </a:r>
            <a:r>
              <a:rPr lang="en-US" altLang="ko-KR" sz="900" dirty="0" smtClean="0">
                <a:latin typeface="Times New Roman" pitchFamily="18" charset="0"/>
                <a:ea typeface="돋움" pitchFamily="50" charset="-127"/>
                <a:cs typeface="Times New Roman" pitchFamily="18" charset="0"/>
              </a:rPr>
              <a:t> </a:t>
            </a:r>
            <a:r>
              <a:rPr lang="en-US" altLang="ko-KR" sz="900" dirty="0" err="1" smtClean="0">
                <a:latin typeface="Times New Roman" pitchFamily="18" charset="0"/>
                <a:ea typeface="돋움" pitchFamily="50" charset="-127"/>
                <a:cs typeface="Times New Roman" pitchFamily="18" charset="0"/>
              </a:rPr>
              <a:t>đáp</a:t>
            </a:r>
            <a:r>
              <a:rPr lang="en-US" altLang="ko-KR" sz="900" dirty="0" smtClean="0">
                <a:latin typeface="Times New Roman" pitchFamily="18" charset="0"/>
                <a:ea typeface="돋움" pitchFamily="50" charset="-127"/>
                <a:cs typeface="Times New Roman" pitchFamily="18" charset="0"/>
              </a:rPr>
              <a:t> </a:t>
            </a:r>
            <a:r>
              <a:rPr lang="en-US" altLang="ko-KR" sz="900" dirty="0" err="1" smtClean="0">
                <a:latin typeface="Times New Roman" pitchFamily="18" charset="0"/>
                <a:ea typeface="돋움" pitchFamily="50" charset="-127"/>
                <a:cs typeface="Times New Roman" pitchFamily="18" charset="0"/>
              </a:rPr>
              <a:t>án</a:t>
            </a:r>
            <a:r>
              <a:rPr lang="en-US" altLang="ko-KR" sz="900" dirty="0" smtClean="0">
                <a:latin typeface="Times New Roman" pitchFamily="18" charset="0"/>
                <a:ea typeface="돋움" pitchFamily="50" charset="-127"/>
                <a:cs typeface="Times New Roman" pitchFamily="18" charset="0"/>
              </a:rPr>
              <a:t> </a:t>
            </a:r>
            <a:r>
              <a:rPr lang="en-US" altLang="ko-KR" sz="900" dirty="0" err="1" smtClean="0">
                <a:latin typeface="Times New Roman" pitchFamily="18" charset="0"/>
                <a:ea typeface="돋움" pitchFamily="50" charset="-127"/>
                <a:cs typeface="Times New Roman" pitchFamily="18" charset="0"/>
              </a:rPr>
              <a:t>không</a:t>
            </a:r>
            <a:r>
              <a:rPr lang="en-US" altLang="ko-KR" sz="900" dirty="0" smtClean="0">
                <a:latin typeface="Times New Roman" pitchFamily="18" charset="0"/>
                <a:ea typeface="돋움" pitchFamily="50" charset="-127"/>
                <a:cs typeface="Times New Roman" pitchFamily="18" charset="0"/>
              </a:rPr>
              <a:t> </a:t>
            </a:r>
            <a:r>
              <a:rPr lang="en-US" altLang="ko-KR" sz="900" dirty="0" err="1" smtClean="0">
                <a:latin typeface="Times New Roman" pitchFamily="18" charset="0"/>
                <a:ea typeface="돋움" pitchFamily="50" charset="-127"/>
                <a:cs typeface="Times New Roman" pitchFamily="18" charset="0"/>
              </a:rPr>
              <a:t>phải</a:t>
            </a:r>
            <a:r>
              <a:rPr lang="en-US" altLang="ko-KR" sz="900" dirty="0" smtClean="0">
                <a:latin typeface="Times New Roman" pitchFamily="18" charset="0"/>
                <a:ea typeface="돋움" pitchFamily="50" charset="-127"/>
                <a:cs typeface="Times New Roman" pitchFamily="18" charset="0"/>
              </a:rPr>
              <a:t> </a:t>
            </a:r>
            <a:r>
              <a:rPr lang="en-US" altLang="ko-KR" sz="900" dirty="0" err="1" smtClean="0">
                <a:latin typeface="Times New Roman" pitchFamily="18" charset="0"/>
                <a:ea typeface="돋움" pitchFamily="50" charset="-127"/>
                <a:cs typeface="Times New Roman" pitchFamily="18" charset="0"/>
              </a:rPr>
              <a:t>là</a:t>
            </a:r>
            <a:r>
              <a:rPr lang="en-US" altLang="ko-KR" sz="900" dirty="0" smtClean="0">
                <a:latin typeface="Times New Roman" pitchFamily="18" charset="0"/>
                <a:ea typeface="돋움" pitchFamily="50" charset="-127"/>
                <a:cs typeface="Times New Roman" pitchFamily="18" charset="0"/>
              </a:rPr>
              <a:t> 5 </a:t>
            </a:r>
            <a:r>
              <a:rPr lang="en-US" altLang="ko-KR" sz="900" dirty="0" err="1" smtClean="0">
                <a:latin typeface="Times New Roman" pitchFamily="18" charset="0"/>
                <a:ea typeface="돋움" pitchFamily="50" charset="-127"/>
                <a:cs typeface="Times New Roman" pitchFamily="18" charset="0"/>
              </a:rPr>
              <a:t>yếu</a:t>
            </a:r>
            <a:r>
              <a:rPr lang="en-US" altLang="ko-KR" sz="900" dirty="0" smtClean="0">
                <a:latin typeface="Times New Roman" pitchFamily="18" charset="0"/>
                <a:ea typeface="돋움" pitchFamily="50" charset="-127"/>
                <a:cs typeface="Times New Roman" pitchFamily="18" charset="0"/>
              </a:rPr>
              <a:t> </a:t>
            </a:r>
            <a:r>
              <a:rPr lang="en-US" altLang="ko-KR" sz="900" dirty="0" err="1" smtClean="0">
                <a:latin typeface="Times New Roman" pitchFamily="18" charset="0"/>
                <a:ea typeface="돋움" pitchFamily="50" charset="-127"/>
                <a:cs typeface="Times New Roman" pitchFamily="18" charset="0"/>
              </a:rPr>
              <a:t>tố</a:t>
            </a:r>
            <a:r>
              <a:rPr lang="en-US" altLang="ko-KR" sz="900" dirty="0" smtClean="0">
                <a:latin typeface="Times New Roman" pitchFamily="18" charset="0"/>
                <a:ea typeface="돋움" pitchFamily="50" charset="-127"/>
                <a:cs typeface="Times New Roman" pitchFamily="18" charset="0"/>
              </a:rPr>
              <a:t> </a:t>
            </a:r>
            <a:r>
              <a:rPr lang="en-US" altLang="ko-KR" sz="900" dirty="0" err="1" smtClean="0">
                <a:latin typeface="Times New Roman" pitchFamily="18" charset="0"/>
                <a:ea typeface="돋움" pitchFamily="50" charset="-127"/>
                <a:cs typeface="Times New Roman" pitchFamily="18" charset="0"/>
              </a:rPr>
              <a:t>cơ</a:t>
            </a:r>
            <a:r>
              <a:rPr lang="en-US" altLang="ko-KR" sz="900" dirty="0" smtClean="0">
                <a:latin typeface="Times New Roman" pitchFamily="18" charset="0"/>
                <a:ea typeface="돋움" pitchFamily="50" charset="-127"/>
                <a:cs typeface="Times New Roman" pitchFamily="18" charset="0"/>
              </a:rPr>
              <a:t> </a:t>
            </a:r>
            <a:r>
              <a:rPr lang="en-US" altLang="ko-KR" sz="900" dirty="0" err="1" smtClean="0">
                <a:latin typeface="Times New Roman" pitchFamily="18" charset="0"/>
                <a:ea typeface="돋움" pitchFamily="50" charset="-127"/>
                <a:cs typeface="Times New Roman" pitchFamily="18" charset="0"/>
              </a:rPr>
              <a:t>bản</a:t>
            </a:r>
            <a:r>
              <a:rPr lang="en-US" altLang="ko-KR" sz="900" dirty="0" smtClean="0">
                <a:latin typeface="Times New Roman" pitchFamily="18" charset="0"/>
                <a:ea typeface="돋움" pitchFamily="50" charset="-127"/>
                <a:cs typeface="Times New Roman" pitchFamily="18" charset="0"/>
              </a:rPr>
              <a:t> </a:t>
            </a:r>
            <a:r>
              <a:rPr lang="en-US" altLang="ko-KR" sz="900" dirty="0" err="1" smtClean="0">
                <a:latin typeface="Times New Roman" pitchFamily="18" charset="0"/>
                <a:ea typeface="돋움" pitchFamily="50" charset="-127"/>
                <a:cs typeface="Times New Roman" pitchFamily="18" charset="0"/>
              </a:rPr>
              <a:t>quản</a:t>
            </a:r>
            <a:r>
              <a:rPr lang="en-US" altLang="ko-KR" sz="900" dirty="0" smtClean="0">
                <a:latin typeface="Times New Roman" pitchFamily="18" charset="0"/>
                <a:ea typeface="돋움" pitchFamily="50" charset="-127"/>
                <a:cs typeface="Times New Roman" pitchFamily="18" charset="0"/>
              </a:rPr>
              <a:t> </a:t>
            </a:r>
            <a:r>
              <a:rPr lang="en-US" altLang="ko-KR" sz="900" dirty="0" err="1" smtClean="0">
                <a:latin typeface="Times New Roman" pitchFamily="18" charset="0"/>
                <a:ea typeface="돋움" pitchFamily="50" charset="-127"/>
                <a:cs typeface="Times New Roman" pitchFamily="18" charset="0"/>
              </a:rPr>
              <a:t>lí</a:t>
            </a:r>
            <a:r>
              <a:rPr lang="en-US" altLang="ko-KR" sz="900" dirty="0" smtClean="0">
                <a:latin typeface="Times New Roman" pitchFamily="18" charset="0"/>
                <a:ea typeface="돋움" pitchFamily="50" charset="-127"/>
                <a:cs typeface="Times New Roman" pitchFamily="18" charset="0"/>
              </a:rPr>
              <a:t> </a:t>
            </a:r>
            <a:r>
              <a:rPr lang="en-US" altLang="ko-KR" sz="900" dirty="0" err="1" smtClean="0">
                <a:latin typeface="Times New Roman" pitchFamily="18" charset="0"/>
                <a:ea typeface="돋움" pitchFamily="50" charset="-127"/>
                <a:cs typeface="Times New Roman" pitchFamily="18" charset="0"/>
              </a:rPr>
              <a:t>bôi</a:t>
            </a:r>
            <a:r>
              <a:rPr lang="en-US" altLang="ko-KR" sz="900" dirty="0" smtClean="0">
                <a:latin typeface="Times New Roman" pitchFamily="18" charset="0"/>
                <a:ea typeface="돋움" pitchFamily="50" charset="-127"/>
                <a:cs typeface="Times New Roman" pitchFamily="18" charset="0"/>
              </a:rPr>
              <a:t> </a:t>
            </a:r>
            <a:r>
              <a:rPr lang="en-US" altLang="ko-KR" sz="900" dirty="0" err="1" smtClean="0">
                <a:latin typeface="Times New Roman" pitchFamily="18" charset="0"/>
                <a:ea typeface="돋움" pitchFamily="50" charset="-127"/>
                <a:cs typeface="Times New Roman" pitchFamily="18" charset="0"/>
              </a:rPr>
              <a:t>trơn</a:t>
            </a:r>
            <a:r>
              <a:rPr lang="en-US" altLang="ko-KR" sz="900" dirty="0" smtClean="0">
                <a:latin typeface="Times New Roman" pitchFamily="18" charset="0"/>
                <a:ea typeface="돋움" pitchFamily="50" charset="-127"/>
                <a:cs typeface="Times New Roman" pitchFamily="18" charset="0"/>
              </a:rPr>
              <a:t>?</a:t>
            </a:r>
            <a:endParaRPr lang="en-US" altLang="ko-KR" sz="900" dirty="0">
              <a:latin typeface="Times New Roman" pitchFamily="18" charset="0"/>
              <a:ea typeface="돋움" pitchFamily="50" charset="-127"/>
              <a:cs typeface="Times New Roman" pitchFamily="18" charset="0"/>
            </a:endParaRPr>
          </a:p>
          <a:p>
            <a:pPr eaLnBrk="1" hangingPunct="1"/>
            <a:endParaRPr lang="en-US" altLang="ko-KR" sz="900" dirty="0" smtClean="0">
              <a:latin typeface="Times New Roman" pitchFamily="18" charset="0"/>
              <a:ea typeface="돋움" pitchFamily="50" charset="-127"/>
              <a:cs typeface="Times New Roman" pitchFamily="18" charset="0"/>
            </a:endParaRPr>
          </a:p>
          <a:p>
            <a:pPr eaLnBrk="1" hangingPunct="1"/>
            <a:r>
              <a:rPr lang="en-US" altLang="ko-KR" sz="900" dirty="0" smtClean="0">
                <a:latin typeface="Times New Roman" pitchFamily="18" charset="0"/>
                <a:ea typeface="돋움" pitchFamily="50" charset="-127"/>
                <a:cs typeface="Times New Roman" pitchFamily="18" charset="0"/>
              </a:rPr>
              <a:t>① </a:t>
            </a:r>
            <a:r>
              <a:rPr lang="en-US" altLang="ko-KR" sz="900" dirty="0" err="1">
                <a:latin typeface="Times New Roman" panose="02020603050405020304" pitchFamily="18" charset="0"/>
                <a:cs typeface="Times New Roman" panose="02020603050405020304" pitchFamily="18" charset="0"/>
              </a:rPr>
              <a:t>Dầu</a:t>
            </a:r>
            <a:r>
              <a:rPr lang="en-US" altLang="ko-KR" sz="900" dirty="0">
                <a:latin typeface="Times New Roman" panose="02020603050405020304" pitchFamily="18" charset="0"/>
                <a:cs typeface="Times New Roman" panose="02020603050405020304" pitchFamily="18" charset="0"/>
              </a:rPr>
              <a:t> </a:t>
            </a:r>
            <a:r>
              <a:rPr lang="en-US" altLang="ko-KR" sz="900" dirty="0" err="1">
                <a:latin typeface="Times New Roman" panose="02020603050405020304" pitchFamily="18" charset="0"/>
                <a:cs typeface="Times New Roman" panose="02020603050405020304" pitchFamily="18" charset="0"/>
              </a:rPr>
              <a:t>phù</a:t>
            </a:r>
            <a:r>
              <a:rPr lang="en-US" altLang="ko-KR" sz="900" dirty="0">
                <a:latin typeface="Times New Roman" panose="02020603050405020304" pitchFamily="18" charset="0"/>
                <a:cs typeface="Times New Roman" panose="02020603050405020304" pitchFamily="18" charset="0"/>
              </a:rPr>
              <a:t> </a:t>
            </a:r>
            <a:r>
              <a:rPr lang="en-US" altLang="ko-KR" sz="900" dirty="0" err="1">
                <a:latin typeface="Times New Roman" panose="02020603050405020304" pitchFamily="18" charset="0"/>
                <a:cs typeface="Times New Roman" panose="02020603050405020304" pitchFamily="18" charset="0"/>
              </a:rPr>
              <a:t>hợp</a:t>
            </a:r>
            <a:r>
              <a:rPr lang="en-US" altLang="ko-KR" sz="900" dirty="0">
                <a:latin typeface="Times New Roman" panose="02020603050405020304" pitchFamily="18" charset="0"/>
                <a:cs typeface="Times New Roman" panose="02020603050405020304" pitchFamily="18" charset="0"/>
              </a:rPr>
              <a:t> </a:t>
            </a:r>
            <a:r>
              <a:rPr lang="en-US" altLang="ko-KR" sz="900" dirty="0" smtClean="0">
                <a:latin typeface="Times New Roman" panose="02020603050405020304" pitchFamily="18" charset="0"/>
                <a:cs typeface="Times New Roman" panose="02020603050405020304" pitchFamily="18" charset="0"/>
              </a:rPr>
              <a:t>          </a:t>
            </a:r>
            <a:r>
              <a:rPr lang="en-US" altLang="ko-KR" sz="900" dirty="0" smtClean="0">
                <a:latin typeface="Times New Roman" pitchFamily="18" charset="0"/>
                <a:ea typeface="돋움" pitchFamily="50" charset="-127"/>
                <a:cs typeface="Times New Roman" pitchFamily="18" charset="0"/>
              </a:rPr>
              <a:t>② </a:t>
            </a:r>
            <a:r>
              <a:rPr lang="en-US" altLang="ko-KR" sz="900" dirty="0" err="1" smtClean="0">
                <a:latin typeface="Times New Roman" panose="02020603050405020304" pitchFamily="18" charset="0"/>
                <a:cs typeface="Times New Roman" panose="02020603050405020304" pitchFamily="18" charset="0"/>
              </a:rPr>
              <a:t>Khu</a:t>
            </a:r>
            <a:r>
              <a:rPr lang="en-US" altLang="ko-KR" sz="900" dirty="0" smtClean="0">
                <a:latin typeface="Times New Roman" panose="02020603050405020304" pitchFamily="18" charset="0"/>
                <a:cs typeface="Times New Roman" panose="02020603050405020304" pitchFamily="18" charset="0"/>
              </a:rPr>
              <a:t> </a:t>
            </a:r>
            <a:r>
              <a:rPr lang="en-US" altLang="ko-KR" sz="900" dirty="0" err="1" smtClean="0">
                <a:latin typeface="Times New Roman" panose="02020603050405020304" pitchFamily="18" charset="0"/>
                <a:cs typeface="Times New Roman" panose="02020603050405020304" pitchFamily="18" charset="0"/>
              </a:rPr>
              <a:t>vực</a:t>
            </a:r>
            <a:r>
              <a:rPr lang="en-US" altLang="ko-KR" sz="900" dirty="0" smtClean="0">
                <a:latin typeface="Times New Roman" panose="02020603050405020304" pitchFamily="18" charset="0"/>
                <a:cs typeface="Times New Roman" panose="02020603050405020304" pitchFamily="18" charset="0"/>
              </a:rPr>
              <a:t> </a:t>
            </a:r>
            <a:r>
              <a:rPr lang="en-US" altLang="ko-KR" sz="900" dirty="0" err="1">
                <a:latin typeface="Times New Roman" panose="02020603050405020304" pitchFamily="18" charset="0"/>
                <a:cs typeface="Times New Roman" panose="02020603050405020304" pitchFamily="18" charset="0"/>
              </a:rPr>
              <a:t>phù</a:t>
            </a:r>
            <a:r>
              <a:rPr lang="en-US" altLang="ko-KR" sz="900" dirty="0">
                <a:latin typeface="Times New Roman" panose="02020603050405020304" pitchFamily="18" charset="0"/>
                <a:cs typeface="Times New Roman" panose="02020603050405020304" pitchFamily="18" charset="0"/>
              </a:rPr>
              <a:t> </a:t>
            </a:r>
            <a:r>
              <a:rPr lang="en-US" altLang="ko-KR" sz="900" dirty="0" err="1">
                <a:latin typeface="Times New Roman" panose="02020603050405020304" pitchFamily="18" charset="0"/>
                <a:cs typeface="Times New Roman" panose="02020603050405020304" pitchFamily="18" charset="0"/>
              </a:rPr>
              <a:t>hợp</a:t>
            </a:r>
            <a:r>
              <a:rPr lang="en-US" altLang="ko-KR" sz="900" dirty="0">
                <a:latin typeface="Times New Roman" panose="02020603050405020304" pitchFamily="18" charset="0"/>
                <a:cs typeface="Times New Roman" panose="02020603050405020304" pitchFamily="18" charset="0"/>
              </a:rPr>
              <a:t> </a:t>
            </a:r>
            <a:endParaRPr lang="en-US" altLang="ko-KR" sz="900" dirty="0" smtClean="0">
              <a:latin typeface="Times New Roman" panose="02020603050405020304" pitchFamily="18" charset="0"/>
              <a:cs typeface="Times New Roman" panose="02020603050405020304" pitchFamily="18" charset="0"/>
            </a:endParaRPr>
          </a:p>
          <a:p>
            <a:pPr eaLnBrk="1" hangingPunct="1"/>
            <a:r>
              <a:rPr lang="en-US" altLang="ko-KR" sz="900" dirty="0" smtClean="0">
                <a:latin typeface="Times New Roman" pitchFamily="18" charset="0"/>
                <a:ea typeface="돋움" pitchFamily="50" charset="-127"/>
                <a:cs typeface="Times New Roman" pitchFamily="18" charset="0"/>
              </a:rPr>
              <a:t>③ </a:t>
            </a:r>
            <a:r>
              <a:rPr lang="en-US" altLang="ko-KR" sz="900" dirty="0" err="1">
                <a:latin typeface="Times New Roman" panose="02020603050405020304" pitchFamily="18" charset="0"/>
                <a:cs typeface="Times New Roman" panose="02020603050405020304" pitchFamily="18" charset="0"/>
              </a:rPr>
              <a:t>Lượng</a:t>
            </a:r>
            <a:r>
              <a:rPr lang="en-US" altLang="ko-KR" sz="900" dirty="0">
                <a:latin typeface="Times New Roman" panose="02020603050405020304" pitchFamily="18" charset="0"/>
                <a:cs typeface="Times New Roman" panose="02020603050405020304" pitchFamily="18" charset="0"/>
              </a:rPr>
              <a:t> </a:t>
            </a:r>
            <a:r>
              <a:rPr lang="en-US" altLang="ko-KR" sz="900" dirty="0" err="1">
                <a:latin typeface="Times New Roman" panose="02020603050405020304" pitchFamily="18" charset="0"/>
                <a:cs typeface="Times New Roman" panose="02020603050405020304" pitchFamily="18" charset="0"/>
              </a:rPr>
              <a:t>phù</a:t>
            </a:r>
            <a:r>
              <a:rPr lang="en-US" altLang="ko-KR" sz="900" dirty="0">
                <a:latin typeface="Times New Roman" panose="02020603050405020304" pitchFamily="18" charset="0"/>
                <a:cs typeface="Times New Roman" panose="02020603050405020304" pitchFamily="18" charset="0"/>
              </a:rPr>
              <a:t> </a:t>
            </a:r>
            <a:r>
              <a:rPr lang="en-US" altLang="ko-KR" sz="900" dirty="0" err="1">
                <a:latin typeface="Times New Roman" panose="02020603050405020304" pitchFamily="18" charset="0"/>
                <a:cs typeface="Times New Roman" panose="02020603050405020304" pitchFamily="18" charset="0"/>
              </a:rPr>
              <a:t>hợp</a:t>
            </a:r>
            <a:r>
              <a:rPr lang="en-US" altLang="ko-KR" sz="900" dirty="0">
                <a:latin typeface="Times New Roman" panose="02020603050405020304" pitchFamily="18" charset="0"/>
                <a:cs typeface="Times New Roman" panose="02020603050405020304" pitchFamily="18" charset="0"/>
              </a:rPr>
              <a:t> </a:t>
            </a:r>
            <a:r>
              <a:rPr lang="en-US" altLang="ko-KR" sz="900" dirty="0" smtClean="0">
                <a:latin typeface="Times New Roman" panose="02020603050405020304" pitchFamily="18" charset="0"/>
                <a:cs typeface="Times New Roman" panose="02020603050405020304" pitchFamily="18" charset="0"/>
              </a:rPr>
              <a:t>      </a:t>
            </a:r>
            <a:r>
              <a:rPr lang="en-US" altLang="ko-KR" sz="900" dirty="0" smtClean="0">
                <a:latin typeface="Times New Roman" pitchFamily="18" charset="0"/>
                <a:ea typeface="돋움" pitchFamily="50" charset="-127"/>
                <a:cs typeface="Times New Roman" pitchFamily="18" charset="0"/>
              </a:rPr>
              <a:t>④ </a:t>
            </a:r>
            <a:r>
              <a:rPr lang="en-US" altLang="ko-KR" sz="900" dirty="0" err="1" smtClean="0">
                <a:latin typeface="Times New Roman" panose="02020603050405020304" pitchFamily="18" charset="0"/>
                <a:cs typeface="Times New Roman" panose="02020603050405020304" pitchFamily="18" charset="0"/>
              </a:rPr>
              <a:t>Nhiệt</a:t>
            </a:r>
            <a:r>
              <a:rPr lang="en-US" altLang="ko-KR" sz="900" dirty="0" smtClean="0">
                <a:latin typeface="Times New Roman" panose="02020603050405020304" pitchFamily="18" charset="0"/>
                <a:cs typeface="Times New Roman" panose="02020603050405020304" pitchFamily="18" charset="0"/>
              </a:rPr>
              <a:t> </a:t>
            </a:r>
            <a:r>
              <a:rPr lang="en-US" altLang="ko-KR" sz="900" dirty="0" err="1" smtClean="0">
                <a:latin typeface="Times New Roman" panose="02020603050405020304" pitchFamily="18" charset="0"/>
                <a:cs typeface="Times New Roman" panose="02020603050405020304" pitchFamily="18" charset="0"/>
              </a:rPr>
              <a:t>độ</a:t>
            </a:r>
            <a:r>
              <a:rPr lang="en-US" altLang="ko-KR" sz="900" dirty="0" smtClean="0">
                <a:latin typeface="Times New Roman" panose="02020603050405020304" pitchFamily="18" charset="0"/>
                <a:cs typeface="Times New Roman" panose="02020603050405020304" pitchFamily="18" charset="0"/>
              </a:rPr>
              <a:t> </a:t>
            </a:r>
            <a:r>
              <a:rPr lang="en-US" altLang="ko-KR" sz="900" dirty="0" err="1" smtClean="0">
                <a:latin typeface="Times New Roman" panose="02020603050405020304" pitchFamily="18" charset="0"/>
                <a:cs typeface="Times New Roman" panose="02020603050405020304" pitchFamily="18" charset="0"/>
              </a:rPr>
              <a:t>phù</a:t>
            </a:r>
            <a:r>
              <a:rPr lang="en-US" altLang="ko-KR" sz="900" dirty="0" smtClean="0">
                <a:latin typeface="Times New Roman" panose="02020603050405020304" pitchFamily="18" charset="0"/>
                <a:cs typeface="Times New Roman" panose="02020603050405020304" pitchFamily="18" charset="0"/>
              </a:rPr>
              <a:t> </a:t>
            </a:r>
            <a:r>
              <a:rPr lang="en-US" altLang="ko-KR" sz="900" dirty="0" err="1">
                <a:latin typeface="Times New Roman" panose="02020603050405020304" pitchFamily="18" charset="0"/>
                <a:cs typeface="Times New Roman" panose="02020603050405020304" pitchFamily="18" charset="0"/>
              </a:rPr>
              <a:t>hợp</a:t>
            </a:r>
            <a:endParaRPr lang="en-US" altLang="ko-KR" sz="900" dirty="0">
              <a:latin typeface="Times New Roman" pitchFamily="18" charset="0"/>
              <a:ea typeface="돋움" pitchFamily="50" charset="-127"/>
              <a:cs typeface="Times New Roman" pitchFamily="18" charset="0"/>
            </a:endParaRPr>
          </a:p>
        </p:txBody>
      </p:sp>
      <p:sp>
        <p:nvSpPr>
          <p:cNvPr id="30" name="Rectangle 80"/>
          <p:cNvSpPr>
            <a:spLocks noChangeArrowheads="1"/>
          </p:cNvSpPr>
          <p:nvPr/>
        </p:nvSpPr>
        <p:spPr bwMode="auto">
          <a:xfrm>
            <a:off x="3395699" y="2894644"/>
            <a:ext cx="3125787" cy="1061829"/>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9pPr>
          </a:lstStyle>
          <a:p>
            <a:pPr eaLnBrk="1" hangingPunct="1"/>
            <a:r>
              <a:rPr lang="en-US" altLang="ko-KR" sz="900" dirty="0" smtClean="0">
                <a:latin typeface="Times New Roman" pitchFamily="18" charset="0"/>
                <a:ea typeface="돋움" pitchFamily="50" charset="-127"/>
                <a:cs typeface="Times New Roman" pitchFamily="18" charset="0"/>
              </a:rPr>
              <a:t>14.Chọn </a:t>
            </a:r>
            <a:r>
              <a:rPr lang="en-US" altLang="ko-KR" sz="900" dirty="0" err="1" smtClean="0">
                <a:latin typeface="Times New Roman" pitchFamily="18" charset="0"/>
                <a:ea typeface="돋움" pitchFamily="50" charset="-127"/>
                <a:cs typeface="Times New Roman" pitchFamily="18" charset="0"/>
              </a:rPr>
              <a:t>đáp</a:t>
            </a:r>
            <a:r>
              <a:rPr lang="en-US" altLang="ko-KR" sz="900" dirty="0" smtClean="0">
                <a:latin typeface="Times New Roman" pitchFamily="18" charset="0"/>
                <a:ea typeface="돋움" pitchFamily="50" charset="-127"/>
                <a:cs typeface="Times New Roman" pitchFamily="18" charset="0"/>
              </a:rPr>
              <a:t> </a:t>
            </a:r>
            <a:r>
              <a:rPr lang="en-US" altLang="ko-KR" sz="900" dirty="0" err="1" smtClean="0">
                <a:latin typeface="Times New Roman" pitchFamily="18" charset="0"/>
                <a:ea typeface="돋움" pitchFamily="50" charset="-127"/>
                <a:cs typeface="Times New Roman" pitchFamily="18" charset="0"/>
              </a:rPr>
              <a:t>án</a:t>
            </a:r>
            <a:r>
              <a:rPr lang="en-US" altLang="ko-KR" sz="900" dirty="0" smtClean="0">
                <a:latin typeface="Times New Roman" pitchFamily="18" charset="0"/>
                <a:ea typeface="돋움" pitchFamily="50" charset="-127"/>
                <a:cs typeface="Times New Roman" pitchFamily="18" charset="0"/>
              </a:rPr>
              <a:t> </a:t>
            </a:r>
            <a:r>
              <a:rPr lang="en-US" altLang="ko-KR" sz="900" dirty="0" err="1" smtClean="0">
                <a:latin typeface="Times New Roman" pitchFamily="18" charset="0"/>
                <a:ea typeface="돋움" pitchFamily="50" charset="-127"/>
                <a:cs typeface="Times New Roman" pitchFamily="18" charset="0"/>
              </a:rPr>
              <a:t>không</a:t>
            </a:r>
            <a:r>
              <a:rPr lang="en-US" altLang="ko-KR" sz="900" dirty="0" smtClean="0">
                <a:latin typeface="Times New Roman" pitchFamily="18" charset="0"/>
                <a:ea typeface="돋움" pitchFamily="50" charset="-127"/>
                <a:cs typeface="Times New Roman" pitchFamily="18" charset="0"/>
              </a:rPr>
              <a:t> </a:t>
            </a:r>
            <a:r>
              <a:rPr lang="en-US" altLang="ko-KR" sz="900" dirty="0" err="1" smtClean="0">
                <a:latin typeface="Times New Roman" pitchFamily="18" charset="0"/>
                <a:ea typeface="돋움" pitchFamily="50" charset="-127"/>
                <a:cs typeface="Times New Roman" pitchFamily="18" charset="0"/>
              </a:rPr>
              <a:t>phải</a:t>
            </a:r>
            <a:r>
              <a:rPr lang="en-US" altLang="ko-KR" sz="900" dirty="0" smtClean="0">
                <a:latin typeface="Times New Roman" pitchFamily="18" charset="0"/>
                <a:ea typeface="돋움" pitchFamily="50" charset="-127"/>
                <a:cs typeface="Times New Roman" pitchFamily="18" charset="0"/>
              </a:rPr>
              <a:t> </a:t>
            </a:r>
            <a:r>
              <a:rPr lang="en-US" altLang="ko-KR" sz="900" dirty="0" err="1" smtClean="0">
                <a:latin typeface="Times New Roman" pitchFamily="18" charset="0"/>
                <a:ea typeface="돋움" pitchFamily="50" charset="-127"/>
                <a:cs typeface="Times New Roman" pitchFamily="18" charset="0"/>
              </a:rPr>
              <a:t>là</a:t>
            </a:r>
            <a:r>
              <a:rPr lang="en-US" altLang="ko-KR" sz="900" dirty="0" smtClean="0">
                <a:latin typeface="Times New Roman" pitchFamily="18" charset="0"/>
                <a:ea typeface="돋움" pitchFamily="50" charset="-127"/>
                <a:cs typeface="Times New Roman" pitchFamily="18" charset="0"/>
              </a:rPr>
              <a:t> </a:t>
            </a:r>
            <a:r>
              <a:rPr lang="en-US" altLang="ko-KR" sz="900" dirty="0" err="1" smtClean="0">
                <a:latin typeface="Times New Roman" pitchFamily="18" charset="0"/>
                <a:ea typeface="돋움" pitchFamily="50" charset="-127"/>
                <a:cs typeface="Times New Roman" pitchFamily="18" charset="0"/>
              </a:rPr>
              <a:t>phân</a:t>
            </a:r>
            <a:r>
              <a:rPr lang="en-US" altLang="ko-KR" sz="900" dirty="0" smtClean="0">
                <a:latin typeface="Times New Roman" pitchFamily="18" charset="0"/>
                <a:ea typeface="돋움" pitchFamily="50" charset="-127"/>
                <a:cs typeface="Times New Roman" pitchFamily="18" charset="0"/>
              </a:rPr>
              <a:t> </a:t>
            </a:r>
            <a:r>
              <a:rPr lang="en-US" altLang="ko-KR" sz="900" dirty="0" err="1" smtClean="0">
                <a:latin typeface="Times New Roman" pitchFamily="18" charset="0"/>
                <a:ea typeface="돋움" pitchFamily="50" charset="-127"/>
                <a:cs typeface="Times New Roman" pitchFamily="18" charset="0"/>
              </a:rPr>
              <a:t>loại</a:t>
            </a:r>
            <a:r>
              <a:rPr lang="en-US" altLang="ko-KR" sz="900" dirty="0" smtClean="0">
                <a:latin typeface="Times New Roman" pitchFamily="18" charset="0"/>
                <a:ea typeface="돋움" pitchFamily="50" charset="-127"/>
                <a:cs typeface="Times New Roman" pitchFamily="18" charset="0"/>
              </a:rPr>
              <a:t> Ball Screw </a:t>
            </a:r>
            <a:r>
              <a:rPr lang="en-US" altLang="ko-KR" sz="900" dirty="0" err="1" smtClean="0">
                <a:latin typeface="Times New Roman" pitchFamily="18" charset="0"/>
                <a:ea typeface="돋움" pitchFamily="50" charset="-127"/>
                <a:cs typeface="Times New Roman" pitchFamily="18" charset="0"/>
              </a:rPr>
              <a:t>theo</a:t>
            </a:r>
            <a:r>
              <a:rPr lang="en-US" altLang="ko-KR" sz="900" dirty="0" smtClean="0">
                <a:latin typeface="Times New Roman" pitchFamily="18" charset="0"/>
                <a:ea typeface="돋움" pitchFamily="50" charset="-127"/>
                <a:cs typeface="Times New Roman" pitchFamily="18" charset="0"/>
              </a:rPr>
              <a:t> </a:t>
            </a:r>
            <a:r>
              <a:rPr lang="en-US" altLang="ko-KR" sz="900" dirty="0" err="1" smtClean="0">
                <a:latin typeface="Times New Roman" pitchFamily="18" charset="0"/>
                <a:ea typeface="돋움" pitchFamily="50" charset="-127"/>
                <a:cs typeface="Times New Roman" pitchFamily="18" charset="0"/>
              </a:rPr>
              <a:t>phương</a:t>
            </a:r>
            <a:r>
              <a:rPr lang="en-US" altLang="ko-KR" sz="900" dirty="0" smtClean="0">
                <a:latin typeface="Times New Roman" pitchFamily="18" charset="0"/>
                <a:ea typeface="돋움" pitchFamily="50" charset="-127"/>
                <a:cs typeface="Times New Roman" pitchFamily="18" charset="0"/>
              </a:rPr>
              <a:t> </a:t>
            </a:r>
            <a:r>
              <a:rPr lang="en-US" altLang="ko-KR" sz="900" dirty="0" err="1" smtClean="0">
                <a:latin typeface="Times New Roman" pitchFamily="18" charset="0"/>
                <a:ea typeface="돋움" pitchFamily="50" charset="-127"/>
                <a:cs typeface="Times New Roman" pitchFamily="18" charset="0"/>
              </a:rPr>
              <a:t>thức</a:t>
            </a:r>
            <a:r>
              <a:rPr lang="en-US" altLang="ko-KR" sz="900" dirty="0" smtClean="0">
                <a:latin typeface="Times New Roman" pitchFamily="18" charset="0"/>
                <a:ea typeface="돋움" pitchFamily="50" charset="-127"/>
                <a:cs typeface="Times New Roman" pitchFamily="18" charset="0"/>
              </a:rPr>
              <a:t> </a:t>
            </a:r>
            <a:r>
              <a:rPr lang="en-US" altLang="ko-KR" sz="900" dirty="0" err="1" smtClean="0">
                <a:latin typeface="Times New Roman" pitchFamily="18" charset="0"/>
                <a:ea typeface="돋움" pitchFamily="50" charset="-127"/>
                <a:cs typeface="Times New Roman" pitchFamily="18" charset="0"/>
              </a:rPr>
              <a:t>tải</a:t>
            </a:r>
            <a:r>
              <a:rPr lang="en-US" altLang="ko-KR" sz="900" dirty="0" smtClean="0">
                <a:latin typeface="Times New Roman" pitchFamily="18" charset="0"/>
                <a:ea typeface="돋움" pitchFamily="50" charset="-127"/>
                <a:cs typeface="Times New Roman" pitchFamily="18" charset="0"/>
              </a:rPr>
              <a:t> </a:t>
            </a:r>
            <a:r>
              <a:rPr lang="en-US" altLang="ko-KR" sz="900" dirty="0" err="1" smtClean="0">
                <a:latin typeface="Times New Roman" pitchFamily="18" charset="0"/>
                <a:ea typeface="돋움" pitchFamily="50" charset="-127"/>
                <a:cs typeface="Times New Roman" pitchFamily="18" charset="0"/>
              </a:rPr>
              <a:t>trọng</a:t>
            </a:r>
            <a:r>
              <a:rPr lang="en-US" altLang="ko-KR" sz="900" dirty="0" smtClean="0">
                <a:latin typeface="Times New Roman" pitchFamily="18" charset="0"/>
                <a:ea typeface="돋움" pitchFamily="50" charset="-127"/>
                <a:cs typeface="Times New Roman" pitchFamily="18" charset="0"/>
              </a:rPr>
              <a:t> </a:t>
            </a:r>
            <a:r>
              <a:rPr lang="en-US" altLang="ko-KR" sz="900" dirty="0" err="1" smtClean="0">
                <a:latin typeface="Times New Roman" pitchFamily="18" charset="0"/>
                <a:ea typeface="돋움" pitchFamily="50" charset="-127"/>
                <a:cs typeface="Times New Roman" pitchFamily="18" charset="0"/>
              </a:rPr>
              <a:t>đặt</a:t>
            </a:r>
            <a:r>
              <a:rPr lang="en-US" altLang="ko-KR" sz="900" dirty="0" smtClean="0">
                <a:latin typeface="Times New Roman" pitchFamily="18" charset="0"/>
                <a:ea typeface="돋움" pitchFamily="50" charset="-127"/>
                <a:cs typeface="Times New Roman" pitchFamily="18" charset="0"/>
              </a:rPr>
              <a:t> </a:t>
            </a:r>
            <a:r>
              <a:rPr lang="en-US" altLang="ko-KR" sz="900" dirty="0" err="1" smtClean="0">
                <a:latin typeface="Times New Roman" pitchFamily="18" charset="0"/>
                <a:ea typeface="돋움" pitchFamily="50" charset="-127"/>
                <a:cs typeface="Times New Roman" pitchFamily="18" charset="0"/>
              </a:rPr>
              <a:t>trước</a:t>
            </a:r>
            <a:r>
              <a:rPr lang="en-US" altLang="ko-KR" sz="900" dirty="0" smtClean="0">
                <a:latin typeface="Times New Roman" pitchFamily="18" charset="0"/>
                <a:ea typeface="돋움" pitchFamily="50" charset="-127"/>
                <a:cs typeface="Times New Roman" pitchFamily="18" charset="0"/>
              </a:rPr>
              <a:t> ( Preloaded)?</a:t>
            </a:r>
            <a:endParaRPr lang="en-US" altLang="ko-KR" sz="900" dirty="0">
              <a:latin typeface="Times New Roman" pitchFamily="18" charset="0"/>
              <a:ea typeface="돋움" pitchFamily="50" charset="-127"/>
              <a:cs typeface="Times New Roman" pitchFamily="18" charset="0"/>
            </a:endParaRPr>
          </a:p>
          <a:p>
            <a:pPr eaLnBrk="1" hangingPunct="1"/>
            <a:endParaRPr lang="en-US" altLang="ko-KR" sz="900" dirty="0" smtClean="0">
              <a:latin typeface="Times New Roman" pitchFamily="18" charset="0"/>
              <a:ea typeface="돋움" pitchFamily="50" charset="-127"/>
              <a:cs typeface="Times New Roman" pitchFamily="18" charset="0"/>
            </a:endParaRPr>
          </a:p>
          <a:p>
            <a:pPr eaLnBrk="1" hangingPunct="1"/>
            <a:r>
              <a:rPr lang="en-US" altLang="ko-KR" sz="900" dirty="0" smtClean="0">
                <a:latin typeface="Times New Roman" pitchFamily="18" charset="0"/>
                <a:ea typeface="돋움" pitchFamily="50" charset="-127"/>
                <a:cs typeface="Times New Roman" pitchFamily="18" charset="0"/>
              </a:rPr>
              <a:t>① Double </a:t>
            </a:r>
            <a:r>
              <a:rPr lang="en-US" altLang="ko-KR" sz="900" dirty="0">
                <a:latin typeface="Times New Roman" pitchFamily="18" charset="0"/>
                <a:ea typeface="돋움" pitchFamily="50" charset="-127"/>
                <a:cs typeface="Times New Roman" pitchFamily="18" charset="0"/>
              </a:rPr>
              <a:t>Nut </a:t>
            </a:r>
            <a:r>
              <a:rPr lang="en-US" altLang="ko-KR" sz="900" dirty="0" smtClean="0">
                <a:latin typeface="Times New Roman" pitchFamily="18" charset="0"/>
                <a:ea typeface="돋움" pitchFamily="50" charset="-127"/>
                <a:cs typeface="Times New Roman" pitchFamily="18" charset="0"/>
              </a:rPr>
              <a:t>Type</a:t>
            </a:r>
            <a:endParaRPr lang="en-US" altLang="ko-KR" sz="900" dirty="0">
              <a:latin typeface="Times New Roman" pitchFamily="18" charset="0"/>
              <a:ea typeface="돋움" pitchFamily="50" charset="-127"/>
              <a:cs typeface="Times New Roman" pitchFamily="18" charset="0"/>
            </a:endParaRPr>
          </a:p>
          <a:p>
            <a:pPr eaLnBrk="1" hangingPunct="1"/>
            <a:r>
              <a:rPr lang="en-US" altLang="ko-KR" sz="900" dirty="0" smtClean="0">
                <a:latin typeface="Times New Roman" pitchFamily="18" charset="0"/>
                <a:ea typeface="돋움" pitchFamily="50" charset="-127"/>
                <a:cs typeface="Times New Roman" pitchFamily="18" charset="0"/>
              </a:rPr>
              <a:t>② Deflectors Type</a:t>
            </a:r>
            <a:endParaRPr lang="en-US" altLang="ko-KR" sz="900" dirty="0">
              <a:latin typeface="Times New Roman" pitchFamily="18" charset="0"/>
              <a:ea typeface="돋움" pitchFamily="50" charset="-127"/>
              <a:cs typeface="Times New Roman" pitchFamily="18" charset="0"/>
            </a:endParaRPr>
          </a:p>
          <a:p>
            <a:pPr eaLnBrk="1" hangingPunct="1"/>
            <a:r>
              <a:rPr lang="en-US" altLang="ko-KR" sz="900" dirty="0" smtClean="0">
                <a:latin typeface="Times New Roman" pitchFamily="18" charset="0"/>
                <a:ea typeface="돋움" pitchFamily="50" charset="-127"/>
                <a:cs typeface="Times New Roman" pitchFamily="18" charset="0"/>
              </a:rPr>
              <a:t>③ Offset </a:t>
            </a:r>
            <a:r>
              <a:rPr lang="en-US" altLang="ko-KR" sz="900" dirty="0">
                <a:latin typeface="Times New Roman" pitchFamily="18" charset="0"/>
                <a:ea typeface="돋움" pitchFamily="50" charset="-127"/>
                <a:cs typeface="Times New Roman" pitchFamily="18" charset="0"/>
              </a:rPr>
              <a:t>Preload Type)</a:t>
            </a:r>
          </a:p>
          <a:p>
            <a:pPr eaLnBrk="1" hangingPunct="1"/>
            <a:r>
              <a:rPr lang="en-US" altLang="ko-KR" sz="900" dirty="0">
                <a:latin typeface="Times New Roman" pitchFamily="18" charset="0"/>
                <a:ea typeface="돋움" pitchFamily="50" charset="-127"/>
                <a:cs typeface="Times New Roman" pitchFamily="18" charset="0"/>
              </a:rPr>
              <a:t>④ </a:t>
            </a:r>
            <a:r>
              <a:rPr lang="en-US" altLang="ko-KR" sz="900" dirty="0" smtClean="0">
                <a:latin typeface="Times New Roman" pitchFamily="18" charset="0"/>
                <a:ea typeface="돋움" pitchFamily="50" charset="-127"/>
                <a:cs typeface="Times New Roman" pitchFamily="18" charset="0"/>
              </a:rPr>
              <a:t>Static </a:t>
            </a:r>
            <a:r>
              <a:rPr lang="en-US" altLang="ko-KR" sz="900" dirty="0">
                <a:latin typeface="Times New Roman" pitchFamily="18" charset="0"/>
                <a:ea typeface="돋움" pitchFamily="50" charset="-127"/>
                <a:cs typeface="Times New Roman" pitchFamily="18" charset="0"/>
              </a:rPr>
              <a:t>Pressure Preload </a:t>
            </a:r>
            <a:r>
              <a:rPr lang="en-US" altLang="ko-KR" sz="900" dirty="0" smtClean="0">
                <a:latin typeface="Times New Roman" pitchFamily="18" charset="0"/>
                <a:ea typeface="돋움" pitchFamily="50" charset="-127"/>
                <a:cs typeface="Times New Roman" pitchFamily="18" charset="0"/>
              </a:rPr>
              <a:t>Type ( </a:t>
            </a:r>
            <a:r>
              <a:rPr lang="en-US" altLang="ko-KR" sz="900" dirty="0" err="1" smtClean="0">
                <a:latin typeface="Times New Roman" pitchFamily="18" charset="0"/>
                <a:ea typeface="돋움" pitchFamily="50" charset="-127"/>
                <a:cs typeface="Times New Roman" pitchFamily="18" charset="0"/>
              </a:rPr>
              <a:t>Loại</a:t>
            </a:r>
            <a:r>
              <a:rPr lang="en-US" altLang="ko-KR" sz="900" dirty="0" smtClean="0">
                <a:latin typeface="Times New Roman" pitchFamily="18" charset="0"/>
                <a:ea typeface="돋움" pitchFamily="50" charset="-127"/>
                <a:cs typeface="Times New Roman" pitchFamily="18" charset="0"/>
              </a:rPr>
              <a:t> </a:t>
            </a:r>
            <a:r>
              <a:rPr lang="en-US" altLang="ko-KR" sz="900" dirty="0" err="1" smtClean="0">
                <a:latin typeface="Times New Roman" pitchFamily="18" charset="0"/>
                <a:ea typeface="돋움" pitchFamily="50" charset="-127"/>
                <a:cs typeface="Times New Roman" pitchFamily="18" charset="0"/>
              </a:rPr>
              <a:t>tải</a:t>
            </a:r>
            <a:r>
              <a:rPr lang="en-US" altLang="ko-KR" sz="900" dirty="0" smtClean="0">
                <a:latin typeface="Times New Roman" pitchFamily="18" charset="0"/>
                <a:ea typeface="돋움" pitchFamily="50" charset="-127"/>
                <a:cs typeface="Times New Roman" pitchFamily="18" charset="0"/>
              </a:rPr>
              <a:t> </a:t>
            </a:r>
            <a:r>
              <a:rPr lang="en-US" altLang="ko-KR" sz="900" dirty="0" err="1" smtClean="0">
                <a:latin typeface="Times New Roman" pitchFamily="18" charset="0"/>
                <a:ea typeface="돋움" pitchFamily="50" charset="-127"/>
                <a:cs typeface="Times New Roman" pitchFamily="18" charset="0"/>
              </a:rPr>
              <a:t>trước</a:t>
            </a:r>
            <a:r>
              <a:rPr lang="en-US" altLang="ko-KR" sz="900" dirty="0" smtClean="0">
                <a:latin typeface="Times New Roman" pitchFamily="18" charset="0"/>
                <a:ea typeface="돋움" pitchFamily="50" charset="-127"/>
                <a:cs typeface="Times New Roman" pitchFamily="18" charset="0"/>
              </a:rPr>
              <a:t> </a:t>
            </a:r>
            <a:r>
              <a:rPr lang="en-US" altLang="ko-KR" sz="900" dirty="0" err="1" smtClean="0">
                <a:latin typeface="Times New Roman" pitchFamily="18" charset="0"/>
                <a:ea typeface="돋움" pitchFamily="50" charset="-127"/>
                <a:cs typeface="Times New Roman" pitchFamily="18" charset="0"/>
              </a:rPr>
              <a:t>áp</a:t>
            </a:r>
            <a:r>
              <a:rPr lang="en-US" altLang="ko-KR" sz="900" dirty="0" smtClean="0">
                <a:latin typeface="Times New Roman" pitchFamily="18" charset="0"/>
                <a:ea typeface="돋움" pitchFamily="50" charset="-127"/>
                <a:cs typeface="Times New Roman" pitchFamily="18" charset="0"/>
              </a:rPr>
              <a:t> </a:t>
            </a:r>
            <a:r>
              <a:rPr lang="en-US" altLang="ko-KR" sz="900" dirty="0" err="1" smtClean="0">
                <a:latin typeface="Times New Roman" pitchFamily="18" charset="0"/>
                <a:ea typeface="돋움" pitchFamily="50" charset="-127"/>
                <a:cs typeface="Times New Roman" pitchFamily="18" charset="0"/>
              </a:rPr>
              <a:t>suất</a:t>
            </a:r>
            <a:r>
              <a:rPr lang="en-US" altLang="ko-KR" sz="900" dirty="0" smtClean="0">
                <a:latin typeface="Times New Roman" pitchFamily="18" charset="0"/>
                <a:ea typeface="돋움" pitchFamily="50" charset="-127"/>
                <a:cs typeface="Times New Roman" pitchFamily="18" charset="0"/>
              </a:rPr>
              <a:t> </a:t>
            </a:r>
            <a:r>
              <a:rPr lang="en-US" altLang="ko-KR" sz="900" dirty="0" err="1" smtClean="0">
                <a:latin typeface="Times New Roman" pitchFamily="18" charset="0"/>
                <a:ea typeface="돋움" pitchFamily="50" charset="-127"/>
                <a:cs typeface="Times New Roman" pitchFamily="18" charset="0"/>
              </a:rPr>
              <a:t>tĩnh</a:t>
            </a:r>
            <a:r>
              <a:rPr lang="en-US" altLang="ko-KR" sz="900" dirty="0" smtClean="0">
                <a:latin typeface="Times New Roman" pitchFamily="18" charset="0"/>
                <a:ea typeface="돋움" pitchFamily="50" charset="-127"/>
                <a:cs typeface="Times New Roman" pitchFamily="18" charset="0"/>
              </a:rPr>
              <a:t>)</a:t>
            </a:r>
            <a:endParaRPr lang="en-US" altLang="ko-KR" sz="900" dirty="0">
              <a:latin typeface="Times New Roman" pitchFamily="18" charset="0"/>
              <a:ea typeface="돋움" pitchFamily="50" charset="-127"/>
              <a:cs typeface="Times New Roman" pitchFamily="18" charset="0"/>
            </a:endParaRPr>
          </a:p>
        </p:txBody>
      </p:sp>
      <p:sp>
        <p:nvSpPr>
          <p:cNvPr id="32" name="Rectangle 17"/>
          <p:cNvSpPr>
            <a:spLocks noChangeArrowheads="1"/>
          </p:cNvSpPr>
          <p:nvPr/>
        </p:nvSpPr>
        <p:spPr bwMode="auto">
          <a:xfrm>
            <a:off x="3426524" y="6356350"/>
            <a:ext cx="3429000" cy="854080"/>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9pPr>
          </a:lstStyle>
          <a:p>
            <a:pPr eaLnBrk="1" hangingPunct="1"/>
            <a:r>
              <a:rPr lang="en-US" altLang="ko-KR" sz="900" dirty="0" smtClean="0">
                <a:latin typeface="Times New Roman" panose="02020603050405020304" pitchFamily="18" charset="0"/>
                <a:ea typeface="돋움" pitchFamily="50" charset="-127"/>
                <a:cs typeface="Times New Roman" panose="02020603050405020304" pitchFamily="18" charset="0"/>
              </a:rPr>
              <a:t>18. </a:t>
            </a:r>
            <a:r>
              <a:rPr lang="en-US" altLang="ko-KR" sz="900" dirty="0" err="1" smtClean="0">
                <a:latin typeface="Times New Roman" panose="02020603050405020304" pitchFamily="18" charset="0"/>
                <a:ea typeface="돋움" pitchFamily="50" charset="-127"/>
                <a:cs typeface="Times New Roman" panose="02020603050405020304" pitchFamily="18" charset="0"/>
              </a:rPr>
              <a:t>Tên</a:t>
            </a:r>
            <a:r>
              <a:rPr lang="en-US" altLang="ko-KR" sz="900" dirty="0" smtClean="0">
                <a:latin typeface="Times New Roman" panose="02020603050405020304" pitchFamily="18" charset="0"/>
                <a:ea typeface="돋움" pitchFamily="50" charset="-127"/>
                <a:cs typeface="Times New Roman" panose="02020603050405020304" pitchFamily="18" charset="0"/>
              </a:rPr>
              <a:t> </a:t>
            </a:r>
            <a:r>
              <a:rPr lang="en-US" altLang="ko-KR" sz="900" dirty="0" err="1" smtClean="0">
                <a:latin typeface="Times New Roman" panose="02020603050405020304" pitchFamily="18" charset="0"/>
                <a:ea typeface="돋움" pitchFamily="50" charset="-127"/>
                <a:cs typeface="Times New Roman" panose="02020603050405020304" pitchFamily="18" charset="0"/>
              </a:rPr>
              <a:t>gọi</a:t>
            </a:r>
            <a:r>
              <a:rPr lang="en-US" altLang="ko-KR" sz="900" dirty="0" smtClean="0">
                <a:latin typeface="Times New Roman" panose="02020603050405020304" pitchFamily="18" charset="0"/>
                <a:ea typeface="돋움" pitchFamily="50" charset="-127"/>
                <a:cs typeface="Times New Roman" panose="02020603050405020304" pitchFamily="18" charset="0"/>
              </a:rPr>
              <a:t> </a:t>
            </a:r>
            <a:r>
              <a:rPr lang="en-US" altLang="ko-KR" sz="900" dirty="0" err="1" smtClean="0">
                <a:latin typeface="Times New Roman" panose="02020603050405020304" pitchFamily="18" charset="0"/>
                <a:ea typeface="돋움" pitchFamily="50" charset="-127"/>
                <a:cs typeface="Times New Roman" panose="02020603050405020304" pitchFamily="18" charset="0"/>
              </a:rPr>
              <a:t>của</a:t>
            </a:r>
            <a:r>
              <a:rPr lang="en-US" altLang="ko-KR" sz="900" dirty="0" smtClean="0">
                <a:latin typeface="Times New Roman" panose="02020603050405020304" pitchFamily="18" charset="0"/>
                <a:ea typeface="돋움" pitchFamily="50" charset="-127"/>
                <a:cs typeface="Times New Roman" panose="02020603050405020304" pitchFamily="18" charset="0"/>
              </a:rPr>
              <a:t> </a:t>
            </a:r>
            <a:r>
              <a:rPr lang="en-US" altLang="ko-KR" sz="900" dirty="0" err="1" smtClean="0">
                <a:latin typeface="Times New Roman" panose="02020603050405020304" pitchFamily="18" charset="0"/>
                <a:ea typeface="돋움" pitchFamily="50" charset="-127"/>
                <a:cs typeface="Times New Roman" panose="02020603050405020304" pitchFamily="18" charset="0"/>
              </a:rPr>
              <a:t>công</a:t>
            </a:r>
            <a:r>
              <a:rPr lang="en-US" altLang="ko-KR" sz="900" dirty="0" smtClean="0">
                <a:latin typeface="Times New Roman" panose="02020603050405020304" pitchFamily="18" charset="0"/>
                <a:ea typeface="돋움" pitchFamily="50" charset="-127"/>
                <a:cs typeface="Times New Roman" panose="02020603050405020304" pitchFamily="18" charset="0"/>
              </a:rPr>
              <a:t> </a:t>
            </a:r>
            <a:r>
              <a:rPr lang="en-US" altLang="ko-KR" sz="900" dirty="0" err="1" smtClean="0">
                <a:latin typeface="Times New Roman" panose="02020603050405020304" pitchFamily="18" charset="0"/>
                <a:ea typeface="돋움" pitchFamily="50" charset="-127"/>
                <a:cs typeface="Times New Roman" panose="02020603050405020304" pitchFamily="18" charset="0"/>
              </a:rPr>
              <a:t>cụ</a:t>
            </a:r>
            <a:r>
              <a:rPr lang="en-US" altLang="ko-KR" sz="900" dirty="0" smtClean="0">
                <a:latin typeface="Times New Roman" panose="02020603050405020304" pitchFamily="18" charset="0"/>
                <a:ea typeface="돋움" pitchFamily="50" charset="-127"/>
                <a:cs typeface="Times New Roman" panose="02020603050405020304" pitchFamily="18" charset="0"/>
              </a:rPr>
              <a:t> </a:t>
            </a:r>
            <a:r>
              <a:rPr lang="en-US" altLang="ko-KR" sz="900" dirty="0" err="1" smtClean="0">
                <a:latin typeface="Times New Roman" panose="02020603050405020304" pitchFamily="18" charset="0"/>
                <a:ea typeface="돋움" pitchFamily="50" charset="-127"/>
                <a:cs typeface="Times New Roman" panose="02020603050405020304" pitchFamily="18" charset="0"/>
              </a:rPr>
              <a:t>sau</a:t>
            </a:r>
            <a:r>
              <a:rPr lang="en-US" altLang="ko-KR" sz="900" dirty="0" smtClean="0">
                <a:latin typeface="Times New Roman" panose="02020603050405020304" pitchFamily="18" charset="0"/>
                <a:ea typeface="돋움" pitchFamily="50" charset="-127"/>
                <a:cs typeface="Times New Roman" panose="02020603050405020304" pitchFamily="18" charset="0"/>
              </a:rPr>
              <a:t> </a:t>
            </a:r>
            <a:r>
              <a:rPr lang="en-US" altLang="ko-KR" sz="900" dirty="0" err="1" smtClean="0">
                <a:latin typeface="Times New Roman" panose="02020603050405020304" pitchFamily="18" charset="0"/>
                <a:ea typeface="돋움" pitchFamily="50" charset="-127"/>
                <a:cs typeface="Times New Roman" panose="02020603050405020304" pitchFamily="18" charset="0"/>
              </a:rPr>
              <a:t>là</a:t>
            </a:r>
            <a:r>
              <a:rPr lang="ko-KR" altLang="en-US" sz="900" dirty="0" smtClean="0">
                <a:latin typeface="Times New Roman" panose="02020603050405020304" pitchFamily="18" charset="0"/>
                <a:ea typeface="돋움" pitchFamily="50" charset="-127"/>
                <a:cs typeface="Times New Roman" panose="02020603050405020304" pitchFamily="18" charset="0"/>
              </a:rPr>
              <a:t> </a:t>
            </a:r>
            <a:r>
              <a:rPr lang="en-US" altLang="ko-KR" sz="900" dirty="0">
                <a:latin typeface="Times New Roman" panose="02020603050405020304" pitchFamily="18" charset="0"/>
                <a:ea typeface="돋움" pitchFamily="50" charset="-127"/>
                <a:cs typeface="Times New Roman" panose="02020603050405020304" pitchFamily="18" charset="0"/>
              </a:rPr>
              <a:t>? </a:t>
            </a:r>
          </a:p>
          <a:p>
            <a:pPr eaLnBrk="1" hangingPunct="1"/>
            <a:endParaRPr lang="en-US" altLang="ko-KR" sz="900" dirty="0" smtClean="0">
              <a:latin typeface="Times New Roman" panose="02020603050405020304" pitchFamily="18" charset="0"/>
              <a:ea typeface="돋움" pitchFamily="50" charset="-127"/>
              <a:cs typeface="Times New Roman" panose="02020603050405020304" pitchFamily="18" charset="0"/>
            </a:endParaRPr>
          </a:p>
          <a:p>
            <a:pPr eaLnBrk="1" hangingPunct="1"/>
            <a:r>
              <a:rPr lang="en-US" altLang="ko-KR" sz="900" dirty="0" smtClean="0">
                <a:latin typeface="Times New Roman" panose="02020603050405020304" pitchFamily="18" charset="0"/>
                <a:ea typeface="돋움" pitchFamily="50" charset="-127"/>
                <a:cs typeface="Times New Roman" panose="02020603050405020304" pitchFamily="18" charset="0"/>
              </a:rPr>
              <a:t> </a:t>
            </a:r>
            <a:r>
              <a:rPr lang="en-US" altLang="ko-KR" sz="900" dirty="0">
                <a:latin typeface="Times New Roman" panose="02020603050405020304" pitchFamily="18" charset="0"/>
                <a:ea typeface="돋움" pitchFamily="50" charset="-127"/>
                <a:cs typeface="Times New Roman" panose="02020603050405020304" pitchFamily="18" charset="0"/>
              </a:rPr>
              <a:t>① </a:t>
            </a:r>
            <a:r>
              <a:rPr lang="en-US" altLang="ko-KR" sz="900" dirty="0" err="1">
                <a:latin typeface="Times New Roman" panose="02020603050405020304" pitchFamily="18" charset="0"/>
                <a:ea typeface="돋움" pitchFamily="50" charset="-127"/>
                <a:cs typeface="Times New Roman" panose="02020603050405020304" pitchFamily="18" charset="0"/>
              </a:rPr>
              <a:t>Thước</a:t>
            </a:r>
            <a:r>
              <a:rPr lang="en-US" altLang="ko-KR" sz="900" dirty="0">
                <a:latin typeface="Times New Roman" panose="02020603050405020304" pitchFamily="18" charset="0"/>
                <a:ea typeface="돋움" pitchFamily="50" charset="-127"/>
                <a:cs typeface="Times New Roman" panose="02020603050405020304" pitchFamily="18" charset="0"/>
              </a:rPr>
              <a:t> </a:t>
            </a:r>
            <a:r>
              <a:rPr lang="en-US" altLang="ko-KR" sz="900" dirty="0" err="1">
                <a:latin typeface="Times New Roman" panose="02020603050405020304" pitchFamily="18" charset="0"/>
                <a:ea typeface="돋움" pitchFamily="50" charset="-127"/>
                <a:cs typeface="Times New Roman" panose="02020603050405020304" pitchFamily="18" charset="0"/>
              </a:rPr>
              <a:t>đo</a:t>
            </a:r>
            <a:r>
              <a:rPr lang="en-US" altLang="ko-KR" sz="900" dirty="0">
                <a:latin typeface="Times New Roman" panose="02020603050405020304" pitchFamily="18" charset="0"/>
                <a:ea typeface="돋움" pitchFamily="50" charset="-127"/>
                <a:cs typeface="Times New Roman" panose="02020603050405020304" pitchFamily="18" charset="0"/>
              </a:rPr>
              <a:t> level</a:t>
            </a:r>
            <a:r>
              <a:rPr lang="ko-KR" altLang="en-US" sz="900" dirty="0">
                <a:latin typeface="Times New Roman" panose="02020603050405020304" pitchFamily="18" charset="0"/>
                <a:ea typeface="돋움" pitchFamily="50" charset="-127"/>
                <a:cs typeface="Times New Roman" panose="02020603050405020304" pitchFamily="18" charset="0"/>
              </a:rPr>
              <a:t> </a:t>
            </a:r>
            <a:r>
              <a:rPr lang="ko-KR" altLang="en-US" sz="900" dirty="0" smtClean="0">
                <a:latin typeface="Times New Roman" panose="02020603050405020304" pitchFamily="18" charset="0"/>
                <a:ea typeface="돋움" pitchFamily="50" charset="-127"/>
                <a:cs typeface="Times New Roman" panose="02020603050405020304" pitchFamily="18" charset="0"/>
              </a:rPr>
              <a:t>       ② </a:t>
            </a:r>
            <a:r>
              <a:rPr lang="en-US" altLang="ko-KR" sz="900" dirty="0" smtClean="0">
                <a:latin typeface="Times New Roman" panose="02020603050405020304" pitchFamily="18" charset="0"/>
                <a:ea typeface="돋움" pitchFamily="50" charset="-127"/>
                <a:cs typeface="Times New Roman" panose="02020603050405020304" pitchFamily="18" charset="0"/>
              </a:rPr>
              <a:t>Gap Gauge</a:t>
            </a:r>
            <a:r>
              <a:rPr lang="ko-KR" altLang="en-US" sz="900" dirty="0" smtClean="0">
                <a:latin typeface="Times New Roman" panose="02020603050405020304" pitchFamily="18" charset="0"/>
                <a:ea typeface="돋움" pitchFamily="50" charset="-127"/>
                <a:cs typeface="Times New Roman" panose="02020603050405020304" pitchFamily="18" charset="0"/>
              </a:rPr>
              <a:t> </a:t>
            </a:r>
            <a:endParaRPr lang="ko-KR" altLang="en-US" sz="900" dirty="0">
              <a:latin typeface="Times New Roman" panose="02020603050405020304" pitchFamily="18" charset="0"/>
              <a:ea typeface="돋움" pitchFamily="50" charset="-127"/>
              <a:cs typeface="Times New Roman" panose="02020603050405020304" pitchFamily="18" charset="0"/>
            </a:endParaRPr>
          </a:p>
          <a:p>
            <a:pPr eaLnBrk="1" hangingPunct="1"/>
            <a:r>
              <a:rPr lang="ko-KR" altLang="en-US" sz="900" dirty="0">
                <a:latin typeface="Times New Roman" panose="02020603050405020304" pitchFamily="18" charset="0"/>
                <a:ea typeface="돋움" pitchFamily="50" charset="-127"/>
                <a:cs typeface="Times New Roman" panose="02020603050405020304" pitchFamily="18" charset="0"/>
              </a:rPr>
              <a:t> ③ </a:t>
            </a:r>
            <a:r>
              <a:rPr lang="en-US" altLang="ko-KR" sz="900" dirty="0">
                <a:latin typeface="Times New Roman" panose="02020603050405020304" pitchFamily="18" charset="0"/>
                <a:ea typeface="돋움" pitchFamily="50" charset="-127"/>
                <a:cs typeface="Times New Roman" panose="02020603050405020304" pitchFamily="18" charset="0"/>
              </a:rPr>
              <a:t>Thickness gauge</a:t>
            </a:r>
            <a:r>
              <a:rPr lang="ko-KR" altLang="en-US" sz="900" dirty="0">
                <a:latin typeface="Times New Roman" panose="02020603050405020304" pitchFamily="18" charset="0"/>
                <a:ea typeface="돋움" pitchFamily="50" charset="-127"/>
                <a:cs typeface="Times New Roman" panose="02020603050405020304" pitchFamily="18" charset="0"/>
              </a:rPr>
              <a:t> </a:t>
            </a:r>
            <a:r>
              <a:rPr lang="ko-KR" altLang="en-US" sz="900" dirty="0" smtClean="0">
                <a:latin typeface="Times New Roman" panose="02020603050405020304" pitchFamily="18" charset="0"/>
                <a:ea typeface="돋움" pitchFamily="50" charset="-127"/>
                <a:cs typeface="Times New Roman" panose="02020603050405020304" pitchFamily="18" charset="0"/>
              </a:rPr>
              <a:t>    ④ </a:t>
            </a:r>
            <a:r>
              <a:rPr lang="en-US" altLang="ko-KR" sz="900" dirty="0" err="1" smtClean="0">
                <a:latin typeface="Times New Roman" panose="02020603050405020304" pitchFamily="18" charset="0"/>
                <a:ea typeface="돋움" pitchFamily="50" charset="-127"/>
                <a:cs typeface="Times New Roman" panose="02020603050405020304" pitchFamily="18" charset="0"/>
              </a:rPr>
              <a:t>Counterbore</a:t>
            </a:r>
            <a:r>
              <a:rPr lang="en-US" altLang="ko-KR" sz="900" dirty="0" smtClean="0">
                <a:latin typeface="Times New Roman" panose="02020603050405020304" pitchFamily="18" charset="0"/>
                <a:ea typeface="돋움" pitchFamily="50" charset="-127"/>
                <a:cs typeface="Times New Roman" panose="02020603050405020304" pitchFamily="18" charset="0"/>
              </a:rPr>
              <a:t> </a:t>
            </a:r>
            <a:endParaRPr lang="en-US" altLang="ko-KR" sz="900" dirty="0">
              <a:latin typeface="Times New Roman" panose="02020603050405020304" pitchFamily="18" charset="0"/>
              <a:ea typeface="돋움" pitchFamily="50" charset="-127"/>
              <a:cs typeface="Times New Roman" panose="02020603050405020304" pitchFamily="18" charset="0"/>
            </a:endParaRPr>
          </a:p>
          <a:p>
            <a:pPr eaLnBrk="1" hangingPunct="1">
              <a:spcBef>
                <a:spcPct val="50000"/>
              </a:spcBef>
            </a:pPr>
            <a:endParaRPr lang="en-US" altLang="ko-KR" sz="900" dirty="0">
              <a:latin typeface="Times New Roman" panose="02020603050405020304" pitchFamily="18" charset="0"/>
              <a:ea typeface="돋움" pitchFamily="50" charset="-127"/>
              <a:cs typeface="Times New Roman" panose="02020603050405020304" pitchFamily="18" charset="0"/>
            </a:endParaRPr>
          </a:p>
        </p:txBody>
      </p:sp>
      <p:sp>
        <p:nvSpPr>
          <p:cNvPr id="33" name="Rectangle 28"/>
          <p:cNvSpPr>
            <a:spLocks noChangeArrowheads="1"/>
          </p:cNvSpPr>
          <p:nvPr/>
        </p:nvSpPr>
        <p:spPr bwMode="auto">
          <a:xfrm>
            <a:off x="3388425" y="8915420"/>
            <a:ext cx="342900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9pPr>
          </a:lstStyle>
          <a:p>
            <a:pPr eaLnBrk="1" hangingPunct="1"/>
            <a:r>
              <a:rPr lang="en-US" altLang="ko-KR" sz="900" dirty="0">
                <a:latin typeface="Times New Roman" panose="02020603050405020304" pitchFamily="18" charset="0"/>
                <a:cs typeface="Times New Roman" panose="02020603050405020304" pitchFamily="18" charset="0"/>
              </a:rPr>
              <a:t>20. </a:t>
            </a:r>
            <a:r>
              <a:rPr lang="en-US" altLang="ko-KR" sz="900" dirty="0" err="1" smtClean="0">
                <a:latin typeface="Times New Roman" panose="02020603050405020304" pitchFamily="18" charset="0"/>
                <a:cs typeface="Times New Roman" panose="02020603050405020304" pitchFamily="18" charset="0"/>
              </a:rPr>
              <a:t>Trường</a:t>
            </a:r>
            <a:r>
              <a:rPr lang="en-US" altLang="ko-KR" sz="900" dirty="0" smtClean="0">
                <a:latin typeface="Times New Roman" panose="02020603050405020304" pitchFamily="18" charset="0"/>
                <a:cs typeface="Times New Roman" panose="02020603050405020304" pitchFamily="18" charset="0"/>
              </a:rPr>
              <a:t> </a:t>
            </a:r>
            <a:r>
              <a:rPr lang="en-US" altLang="ko-KR" sz="900" dirty="0" err="1" smtClean="0">
                <a:latin typeface="Times New Roman" panose="02020603050405020304" pitchFamily="18" charset="0"/>
                <a:cs typeface="Times New Roman" panose="02020603050405020304" pitchFamily="18" charset="0"/>
              </a:rPr>
              <a:t>hợp</a:t>
            </a:r>
            <a:r>
              <a:rPr lang="en-US" altLang="ko-KR" sz="900" dirty="0" smtClean="0">
                <a:latin typeface="Times New Roman" panose="02020603050405020304" pitchFamily="18" charset="0"/>
                <a:cs typeface="Times New Roman" panose="02020603050405020304" pitchFamily="18" charset="0"/>
              </a:rPr>
              <a:t> 2 </a:t>
            </a:r>
            <a:r>
              <a:rPr lang="en-US" altLang="ko-KR" sz="900" dirty="0" err="1" smtClean="0">
                <a:latin typeface="Times New Roman" panose="02020603050405020304" pitchFamily="18" charset="0"/>
                <a:cs typeface="Times New Roman" panose="02020603050405020304" pitchFamily="18" charset="0"/>
              </a:rPr>
              <a:t>trục</a:t>
            </a:r>
            <a:r>
              <a:rPr lang="en-US" altLang="ko-KR" sz="900" dirty="0" smtClean="0">
                <a:latin typeface="Times New Roman" panose="02020603050405020304" pitchFamily="18" charset="0"/>
                <a:cs typeface="Times New Roman" panose="02020603050405020304" pitchFamily="18" charset="0"/>
              </a:rPr>
              <a:t> </a:t>
            </a:r>
            <a:r>
              <a:rPr lang="en-US" altLang="ko-KR" sz="900" dirty="0" err="1" smtClean="0">
                <a:latin typeface="Times New Roman" panose="02020603050405020304" pitchFamily="18" charset="0"/>
                <a:cs typeface="Times New Roman" panose="02020603050405020304" pitchFamily="18" charset="0"/>
              </a:rPr>
              <a:t>giao</a:t>
            </a:r>
            <a:r>
              <a:rPr lang="en-US" altLang="ko-KR" sz="900" dirty="0" smtClean="0">
                <a:latin typeface="Times New Roman" panose="02020603050405020304" pitchFamily="18" charset="0"/>
                <a:cs typeface="Times New Roman" panose="02020603050405020304" pitchFamily="18" charset="0"/>
              </a:rPr>
              <a:t> </a:t>
            </a:r>
            <a:r>
              <a:rPr lang="en-US" altLang="ko-KR" sz="900" dirty="0" err="1" smtClean="0">
                <a:latin typeface="Times New Roman" panose="02020603050405020304" pitchFamily="18" charset="0"/>
                <a:cs typeface="Times New Roman" panose="02020603050405020304" pitchFamily="18" charset="0"/>
              </a:rPr>
              <a:t>nhau</a:t>
            </a:r>
            <a:r>
              <a:rPr lang="en-US" altLang="ko-KR" sz="900" dirty="0" smtClean="0">
                <a:latin typeface="Times New Roman" panose="02020603050405020304" pitchFamily="18" charset="0"/>
                <a:cs typeface="Times New Roman" panose="02020603050405020304" pitchFamily="18" charset="0"/>
              </a:rPr>
              <a:t> </a:t>
            </a:r>
            <a:r>
              <a:rPr lang="en-US" altLang="ko-KR" sz="900" dirty="0" err="1" smtClean="0">
                <a:latin typeface="Times New Roman" panose="02020603050405020304" pitchFamily="18" charset="0"/>
                <a:cs typeface="Times New Roman" panose="02020603050405020304" pitchFamily="18" charset="0"/>
              </a:rPr>
              <a:t>thì</a:t>
            </a:r>
            <a:r>
              <a:rPr lang="en-US" altLang="ko-KR" sz="900" dirty="0" smtClean="0">
                <a:latin typeface="Times New Roman" panose="02020603050405020304" pitchFamily="18" charset="0"/>
                <a:cs typeface="Times New Roman" panose="02020603050405020304" pitchFamily="18" charset="0"/>
              </a:rPr>
              <a:t> </a:t>
            </a:r>
            <a:r>
              <a:rPr lang="en-US" altLang="ko-KR" sz="900" dirty="0" err="1" smtClean="0">
                <a:latin typeface="Times New Roman" panose="02020603050405020304" pitchFamily="18" charset="0"/>
                <a:cs typeface="Times New Roman" panose="02020603050405020304" pitchFamily="18" charset="0"/>
              </a:rPr>
              <a:t>sử</a:t>
            </a:r>
            <a:r>
              <a:rPr lang="en-US" altLang="ko-KR" sz="900" dirty="0" smtClean="0">
                <a:latin typeface="Times New Roman" panose="02020603050405020304" pitchFamily="18" charset="0"/>
                <a:cs typeface="Times New Roman" panose="02020603050405020304" pitchFamily="18" charset="0"/>
              </a:rPr>
              <a:t> </a:t>
            </a:r>
            <a:r>
              <a:rPr lang="en-US" altLang="ko-KR" sz="900" dirty="0" err="1" smtClean="0">
                <a:latin typeface="Times New Roman" panose="02020603050405020304" pitchFamily="18" charset="0"/>
                <a:cs typeface="Times New Roman" panose="02020603050405020304" pitchFamily="18" charset="0"/>
              </a:rPr>
              <a:t>dụng</a:t>
            </a:r>
            <a:r>
              <a:rPr lang="en-US" altLang="ko-KR" sz="900" dirty="0" smtClean="0">
                <a:latin typeface="Times New Roman" panose="02020603050405020304" pitchFamily="18" charset="0"/>
                <a:cs typeface="Times New Roman" panose="02020603050405020304" pitchFamily="18" charset="0"/>
              </a:rPr>
              <a:t> Gear </a:t>
            </a:r>
            <a:r>
              <a:rPr lang="en-US" altLang="ko-KR" sz="900" dirty="0" err="1" smtClean="0">
                <a:latin typeface="Times New Roman" panose="02020603050405020304" pitchFamily="18" charset="0"/>
                <a:cs typeface="Times New Roman" panose="02020603050405020304" pitchFamily="18" charset="0"/>
              </a:rPr>
              <a:t>gì</a:t>
            </a:r>
            <a:r>
              <a:rPr lang="en-US" altLang="ko-KR" sz="900" dirty="0" smtClean="0">
                <a:latin typeface="Times New Roman" panose="02020603050405020304" pitchFamily="18" charset="0"/>
                <a:cs typeface="Times New Roman" panose="02020603050405020304" pitchFamily="18" charset="0"/>
              </a:rPr>
              <a:t>?</a:t>
            </a:r>
            <a:endParaRPr lang="en-US" altLang="ko-KR" sz="900" dirty="0">
              <a:latin typeface="Times New Roman" panose="02020603050405020304" pitchFamily="18" charset="0"/>
              <a:cs typeface="Times New Roman" panose="02020603050405020304" pitchFamily="18" charset="0"/>
            </a:endParaRPr>
          </a:p>
          <a:p>
            <a:pPr eaLnBrk="1" hangingPunct="1"/>
            <a:endParaRPr lang="en-US" altLang="ko-KR" sz="900" dirty="0">
              <a:latin typeface="Times New Roman" panose="02020603050405020304" pitchFamily="18" charset="0"/>
              <a:cs typeface="Times New Roman" panose="02020603050405020304" pitchFamily="18" charset="0"/>
            </a:endParaRPr>
          </a:p>
          <a:p>
            <a:pPr eaLnBrk="1" hangingPunct="1"/>
            <a:r>
              <a:rPr lang="en-US" altLang="ko-KR" sz="900" dirty="0">
                <a:latin typeface="Times New Roman" panose="02020603050405020304" pitchFamily="18" charset="0"/>
                <a:cs typeface="Times New Roman" panose="02020603050405020304" pitchFamily="18" charset="0"/>
              </a:rPr>
              <a:t>   </a:t>
            </a:r>
            <a:r>
              <a:rPr lang="en-US" altLang="ko-KR" sz="900">
                <a:latin typeface="Times New Roman" panose="02020603050405020304" pitchFamily="18" charset="0"/>
                <a:cs typeface="Times New Roman" panose="02020603050405020304" pitchFamily="18" charset="0"/>
              </a:rPr>
              <a:t>① Straight Bevel Gear </a:t>
            </a:r>
            <a:r>
              <a:rPr lang="en-US" altLang="ko-KR" sz="900" smtClean="0">
                <a:latin typeface="Times New Roman" panose="02020603050405020304" pitchFamily="18" charset="0"/>
                <a:cs typeface="Times New Roman" panose="02020603050405020304" pitchFamily="18" charset="0"/>
              </a:rPr>
              <a:t>       </a:t>
            </a:r>
            <a:r>
              <a:rPr lang="ko-KR" altLang="en-US" sz="900" smtClean="0">
                <a:latin typeface="Times New Roman" panose="02020603050405020304" pitchFamily="18" charset="0"/>
                <a:cs typeface="Times New Roman" panose="02020603050405020304" pitchFamily="18" charset="0"/>
              </a:rPr>
              <a:t>② </a:t>
            </a:r>
            <a:r>
              <a:rPr lang="en-US" altLang="ko-KR" sz="900">
                <a:latin typeface="Times New Roman" panose="02020603050405020304" pitchFamily="18" charset="0"/>
                <a:cs typeface="Times New Roman" panose="02020603050405020304" pitchFamily="18" charset="0"/>
              </a:rPr>
              <a:t>Spur </a:t>
            </a:r>
            <a:r>
              <a:rPr lang="en-US" altLang="ko-KR" sz="900" smtClean="0">
                <a:latin typeface="Times New Roman" panose="02020603050405020304" pitchFamily="18" charset="0"/>
                <a:cs typeface="Times New Roman" panose="02020603050405020304" pitchFamily="18" charset="0"/>
              </a:rPr>
              <a:t>Gear</a:t>
            </a:r>
          </a:p>
          <a:p>
            <a:pPr eaLnBrk="1" hangingPunct="1"/>
            <a:r>
              <a:rPr lang="ko-KR" altLang="en-US" sz="900" smtClean="0">
                <a:latin typeface="Times New Roman" panose="02020603050405020304" pitchFamily="18" charset="0"/>
                <a:cs typeface="Times New Roman" panose="02020603050405020304" pitchFamily="18" charset="0"/>
              </a:rPr>
              <a:t>   </a:t>
            </a:r>
            <a:r>
              <a:rPr lang="ko-KR" altLang="en-US" sz="900">
                <a:latin typeface="Times New Roman" panose="02020603050405020304" pitchFamily="18" charset="0"/>
                <a:cs typeface="Times New Roman" panose="02020603050405020304" pitchFamily="18" charset="0"/>
              </a:rPr>
              <a:t>③ </a:t>
            </a:r>
            <a:r>
              <a:rPr lang="en-US" altLang="ko-KR" sz="900">
                <a:latin typeface="Times New Roman" panose="02020603050405020304" pitchFamily="18" charset="0"/>
                <a:cs typeface="Times New Roman" panose="02020603050405020304" pitchFamily="18" charset="0"/>
              </a:rPr>
              <a:t>Worm Gear </a:t>
            </a:r>
            <a:r>
              <a:rPr lang="en-US" altLang="ko-KR" sz="900" smtClean="0">
                <a:latin typeface="Times New Roman" panose="02020603050405020304" pitchFamily="18" charset="0"/>
                <a:cs typeface="Times New Roman" panose="02020603050405020304" pitchFamily="18" charset="0"/>
              </a:rPr>
              <a:t>                    </a:t>
            </a:r>
            <a:r>
              <a:rPr lang="ko-KR" altLang="en-US" sz="900" smtClean="0">
                <a:latin typeface="Times New Roman" panose="02020603050405020304" pitchFamily="18" charset="0"/>
                <a:cs typeface="Times New Roman" panose="02020603050405020304" pitchFamily="18" charset="0"/>
              </a:rPr>
              <a:t>④ </a:t>
            </a:r>
            <a:r>
              <a:rPr lang="en-US" altLang="ko-KR" sz="900">
                <a:latin typeface="Times New Roman" panose="02020603050405020304" pitchFamily="18" charset="0"/>
                <a:cs typeface="Times New Roman" panose="02020603050405020304" pitchFamily="18" charset="0"/>
              </a:rPr>
              <a:t>Screw Gear</a:t>
            </a:r>
            <a:endParaRPr lang="ko-KR" altLang="en-US" sz="900" dirty="0">
              <a:latin typeface="Times New Roman" panose="02020603050405020304" pitchFamily="18" charset="0"/>
              <a:ea typeface="돋움" pitchFamily="50" charset="-127"/>
              <a:cs typeface="Times New Roman" panose="02020603050405020304" pitchFamily="18" charset="0"/>
            </a:endParaRPr>
          </a:p>
        </p:txBody>
      </p:sp>
      <p:pic>
        <p:nvPicPr>
          <p:cNvPr id="34" name="Picture 11"/>
          <p:cNvPicPr>
            <a:picLocks noChangeAspect="1" noChangeArrowheads="1"/>
          </p:cNvPicPr>
          <p:nvPr/>
        </p:nvPicPr>
        <p:blipFill>
          <a:blip r:embed="rId5">
            <a:extLst>
              <a:ext uri="{28A0092B-C50C-407E-A947-70E740481C1C}">
                <a14:useLocalDpi xmlns:a14="http://schemas.microsoft.com/office/drawing/2010/main" val="0"/>
              </a:ext>
            </a:extLst>
          </a:blip>
          <a:srcRect l="8855" t="65952" r="71207" b="12392"/>
          <a:stretch>
            <a:fillRect/>
          </a:stretch>
        </p:blipFill>
        <p:spPr bwMode="auto">
          <a:xfrm>
            <a:off x="4767996" y="7516511"/>
            <a:ext cx="1469795" cy="13989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Rectangle 30"/>
          <p:cNvSpPr>
            <a:spLocks noChangeArrowheads="1"/>
          </p:cNvSpPr>
          <p:nvPr/>
        </p:nvSpPr>
        <p:spPr bwMode="auto">
          <a:xfrm>
            <a:off x="3426524" y="7346950"/>
            <a:ext cx="3429000" cy="1061829"/>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9pPr>
          </a:lstStyle>
          <a:p>
            <a:pPr eaLnBrk="1" hangingPunct="1"/>
            <a:r>
              <a:rPr lang="en-US" altLang="ko-KR" sz="900" dirty="0" smtClean="0">
                <a:latin typeface="Times New Roman" panose="02020603050405020304" pitchFamily="18" charset="0"/>
                <a:ea typeface="돋움" pitchFamily="50" charset="-127"/>
                <a:cs typeface="Times New Roman" panose="02020603050405020304" pitchFamily="18" charset="0"/>
              </a:rPr>
              <a:t>19. </a:t>
            </a:r>
            <a:r>
              <a:rPr lang="en-US" altLang="ko-KR" sz="900" dirty="0" err="1" smtClean="0">
                <a:latin typeface="Times New Roman" panose="02020603050405020304" pitchFamily="18" charset="0"/>
                <a:ea typeface="돋움" pitchFamily="50" charset="-127"/>
                <a:cs typeface="Times New Roman" panose="02020603050405020304" pitchFamily="18" charset="0"/>
              </a:rPr>
              <a:t>Giá</a:t>
            </a:r>
            <a:r>
              <a:rPr lang="en-US" altLang="ko-KR" sz="900" dirty="0" smtClean="0">
                <a:latin typeface="Times New Roman" panose="02020603050405020304" pitchFamily="18" charset="0"/>
                <a:ea typeface="돋움" pitchFamily="50" charset="-127"/>
                <a:cs typeface="Times New Roman" panose="02020603050405020304" pitchFamily="18" charset="0"/>
              </a:rPr>
              <a:t> </a:t>
            </a:r>
            <a:r>
              <a:rPr lang="en-US" altLang="ko-KR" sz="900" dirty="0" err="1" smtClean="0">
                <a:latin typeface="Times New Roman" panose="02020603050405020304" pitchFamily="18" charset="0"/>
                <a:ea typeface="돋움" pitchFamily="50" charset="-127"/>
                <a:cs typeface="Times New Roman" panose="02020603050405020304" pitchFamily="18" charset="0"/>
              </a:rPr>
              <a:t>trị</a:t>
            </a:r>
            <a:r>
              <a:rPr lang="en-US" altLang="ko-KR" sz="900" dirty="0" smtClean="0">
                <a:latin typeface="Times New Roman" panose="02020603050405020304" pitchFamily="18" charset="0"/>
                <a:ea typeface="돋움" pitchFamily="50" charset="-127"/>
                <a:cs typeface="Times New Roman" panose="02020603050405020304" pitchFamily="18" charset="0"/>
              </a:rPr>
              <a:t> </a:t>
            </a:r>
            <a:r>
              <a:rPr lang="en-US" altLang="ko-KR" sz="900" dirty="0" err="1" smtClean="0">
                <a:latin typeface="Times New Roman" panose="02020603050405020304" pitchFamily="18" charset="0"/>
                <a:ea typeface="돋움" pitchFamily="50" charset="-127"/>
                <a:cs typeface="Times New Roman" panose="02020603050405020304" pitchFamily="18" charset="0"/>
              </a:rPr>
              <a:t>đo</a:t>
            </a:r>
            <a:r>
              <a:rPr lang="en-US" altLang="ko-KR" sz="900" dirty="0" smtClean="0">
                <a:latin typeface="Times New Roman" panose="02020603050405020304" pitchFamily="18" charset="0"/>
                <a:ea typeface="돋움" pitchFamily="50" charset="-127"/>
                <a:cs typeface="Times New Roman" panose="02020603050405020304" pitchFamily="18" charset="0"/>
              </a:rPr>
              <a:t> </a:t>
            </a:r>
            <a:r>
              <a:rPr lang="en-US" altLang="ko-KR" sz="900" dirty="0" err="1" smtClean="0">
                <a:latin typeface="Times New Roman" panose="02020603050405020304" pitchFamily="18" charset="0"/>
                <a:ea typeface="돋움" pitchFamily="50" charset="-127"/>
                <a:cs typeface="Times New Roman" panose="02020603050405020304" pitchFamily="18" charset="0"/>
              </a:rPr>
              <a:t>của</a:t>
            </a:r>
            <a:r>
              <a:rPr lang="en-US" altLang="ko-KR" sz="900" dirty="0" smtClean="0">
                <a:latin typeface="Times New Roman" panose="02020603050405020304" pitchFamily="18" charset="0"/>
                <a:ea typeface="돋움" pitchFamily="50" charset="-127"/>
                <a:cs typeface="Times New Roman" panose="02020603050405020304" pitchFamily="18" charset="0"/>
              </a:rPr>
              <a:t> </a:t>
            </a:r>
            <a:r>
              <a:rPr lang="en-US" altLang="ko-KR" sz="900" dirty="0" err="1" smtClean="0">
                <a:latin typeface="Times New Roman" panose="02020603050405020304" pitchFamily="18" charset="0"/>
                <a:ea typeface="돋움" pitchFamily="50" charset="-127"/>
                <a:cs typeface="Times New Roman" panose="02020603050405020304" pitchFamily="18" charset="0"/>
              </a:rPr>
              <a:t>thước</a:t>
            </a:r>
            <a:r>
              <a:rPr lang="en-US" altLang="ko-KR" sz="900" dirty="0" smtClean="0">
                <a:latin typeface="Times New Roman" panose="02020603050405020304" pitchFamily="18" charset="0"/>
                <a:ea typeface="돋움" pitchFamily="50" charset="-127"/>
                <a:cs typeface="Times New Roman" panose="02020603050405020304" pitchFamily="18" charset="0"/>
              </a:rPr>
              <a:t> </a:t>
            </a:r>
            <a:r>
              <a:rPr lang="en-US" altLang="ko-KR" sz="900" dirty="0" err="1" smtClean="0">
                <a:latin typeface="Times New Roman" panose="02020603050405020304" pitchFamily="18" charset="0"/>
                <a:ea typeface="돋움" pitchFamily="50" charset="-127"/>
                <a:cs typeface="Times New Roman" panose="02020603050405020304" pitchFamily="18" charset="0"/>
              </a:rPr>
              <a:t>kẹp</a:t>
            </a:r>
            <a:r>
              <a:rPr lang="en-US" altLang="ko-KR" sz="900" dirty="0" smtClean="0">
                <a:latin typeface="Times New Roman" panose="02020603050405020304" pitchFamily="18" charset="0"/>
                <a:ea typeface="돋움" pitchFamily="50" charset="-127"/>
                <a:cs typeface="Times New Roman" panose="02020603050405020304" pitchFamily="18" charset="0"/>
              </a:rPr>
              <a:t> </a:t>
            </a:r>
            <a:r>
              <a:rPr lang="en-US" altLang="ko-KR" sz="900" dirty="0" err="1" smtClean="0">
                <a:latin typeface="Times New Roman" panose="02020603050405020304" pitchFamily="18" charset="0"/>
                <a:ea typeface="돋움" pitchFamily="50" charset="-127"/>
                <a:cs typeface="Times New Roman" panose="02020603050405020304" pitchFamily="18" charset="0"/>
              </a:rPr>
              <a:t>đo</a:t>
            </a:r>
            <a:r>
              <a:rPr lang="en-US" altLang="ko-KR" sz="900" dirty="0" smtClean="0">
                <a:latin typeface="Times New Roman" panose="02020603050405020304" pitchFamily="18" charset="0"/>
                <a:ea typeface="돋움" pitchFamily="50" charset="-127"/>
                <a:cs typeface="Times New Roman" panose="02020603050405020304" pitchFamily="18" charset="0"/>
              </a:rPr>
              <a:t> </a:t>
            </a:r>
            <a:r>
              <a:rPr lang="en-US" altLang="ko-KR" sz="900" dirty="0" err="1" smtClean="0">
                <a:latin typeface="Times New Roman" panose="02020603050405020304" pitchFamily="18" charset="0"/>
                <a:ea typeface="돋움" pitchFamily="50" charset="-127"/>
                <a:cs typeface="Times New Roman" panose="02020603050405020304" pitchFamily="18" charset="0"/>
              </a:rPr>
              <a:t>độ</a:t>
            </a:r>
            <a:r>
              <a:rPr lang="en-US" altLang="ko-KR" sz="900" dirty="0" smtClean="0">
                <a:latin typeface="Times New Roman" panose="02020603050405020304" pitchFamily="18" charset="0"/>
                <a:ea typeface="돋움" pitchFamily="50" charset="-127"/>
                <a:cs typeface="Times New Roman" panose="02020603050405020304" pitchFamily="18" charset="0"/>
              </a:rPr>
              <a:t> </a:t>
            </a:r>
            <a:r>
              <a:rPr lang="en-US" altLang="ko-KR" sz="900" dirty="0" err="1" smtClean="0">
                <a:latin typeface="Times New Roman" panose="02020603050405020304" pitchFamily="18" charset="0"/>
                <a:ea typeface="돋움" pitchFamily="50" charset="-127"/>
                <a:cs typeface="Times New Roman" panose="02020603050405020304" pitchFamily="18" charset="0"/>
              </a:rPr>
              <a:t>cao</a:t>
            </a:r>
            <a:r>
              <a:rPr lang="en-US" altLang="ko-KR" sz="900" dirty="0" smtClean="0">
                <a:latin typeface="Times New Roman" panose="02020603050405020304" pitchFamily="18" charset="0"/>
                <a:ea typeface="돋움" pitchFamily="50" charset="-127"/>
                <a:cs typeface="Times New Roman" panose="02020603050405020304" pitchFamily="18" charset="0"/>
              </a:rPr>
              <a:t> ( height Gauge) </a:t>
            </a:r>
            <a:r>
              <a:rPr lang="en-US" altLang="ko-KR" sz="900" dirty="0" err="1" smtClean="0">
                <a:latin typeface="Times New Roman" panose="02020603050405020304" pitchFamily="18" charset="0"/>
                <a:ea typeface="돋움" pitchFamily="50" charset="-127"/>
                <a:cs typeface="Times New Roman" panose="02020603050405020304" pitchFamily="18" charset="0"/>
              </a:rPr>
              <a:t>là</a:t>
            </a:r>
            <a:r>
              <a:rPr lang="en-US" altLang="ko-KR" sz="900" dirty="0" smtClean="0">
                <a:latin typeface="Times New Roman" panose="02020603050405020304" pitchFamily="18" charset="0"/>
                <a:ea typeface="돋움" pitchFamily="50" charset="-127"/>
                <a:cs typeface="Times New Roman" panose="02020603050405020304" pitchFamily="18" charset="0"/>
              </a:rPr>
              <a:t> </a:t>
            </a:r>
            <a:endParaRPr lang="en-US" altLang="ko-KR" sz="900" dirty="0">
              <a:latin typeface="Times New Roman" panose="02020603050405020304" pitchFamily="18" charset="0"/>
              <a:ea typeface="돋움" pitchFamily="50" charset="-127"/>
              <a:cs typeface="Times New Roman" panose="02020603050405020304" pitchFamily="18" charset="0"/>
            </a:endParaRPr>
          </a:p>
          <a:p>
            <a:pPr eaLnBrk="1" hangingPunct="1"/>
            <a:endParaRPr lang="en-US" altLang="ko-KR" sz="900" dirty="0">
              <a:latin typeface="Times New Roman" panose="02020603050405020304" pitchFamily="18" charset="0"/>
              <a:ea typeface="돋움" pitchFamily="50" charset="-127"/>
              <a:cs typeface="Times New Roman" panose="02020603050405020304" pitchFamily="18" charset="0"/>
            </a:endParaRPr>
          </a:p>
          <a:p>
            <a:pPr eaLnBrk="1" hangingPunct="1"/>
            <a:endParaRPr lang="en-US" altLang="ko-KR" sz="900" dirty="0">
              <a:latin typeface="Times New Roman" panose="02020603050405020304" pitchFamily="18" charset="0"/>
              <a:ea typeface="돋움" pitchFamily="50" charset="-127"/>
              <a:cs typeface="Times New Roman" panose="02020603050405020304" pitchFamily="18" charset="0"/>
            </a:endParaRPr>
          </a:p>
          <a:p>
            <a:pPr eaLnBrk="1" hangingPunct="1"/>
            <a:r>
              <a:rPr lang="en-US" altLang="ko-KR" sz="900" dirty="0">
                <a:latin typeface="Times New Roman" panose="02020603050405020304" pitchFamily="18" charset="0"/>
                <a:ea typeface="돋움" pitchFamily="50" charset="-127"/>
                <a:cs typeface="Times New Roman" panose="02020603050405020304" pitchFamily="18" charset="0"/>
              </a:rPr>
              <a:t>①  70.48  ㎜</a:t>
            </a:r>
          </a:p>
          <a:p>
            <a:pPr eaLnBrk="1" hangingPunct="1"/>
            <a:r>
              <a:rPr lang="en-US" altLang="ko-KR" sz="900" dirty="0" smtClean="0">
                <a:latin typeface="Times New Roman" panose="02020603050405020304" pitchFamily="18" charset="0"/>
                <a:ea typeface="돋움" pitchFamily="50" charset="-127"/>
                <a:cs typeface="Times New Roman" panose="02020603050405020304" pitchFamily="18" charset="0"/>
              </a:rPr>
              <a:t>②  </a:t>
            </a:r>
            <a:r>
              <a:rPr lang="en-US" altLang="ko-KR" sz="900" dirty="0">
                <a:latin typeface="Times New Roman" panose="02020603050405020304" pitchFamily="18" charset="0"/>
                <a:ea typeface="돋움" pitchFamily="50" charset="-127"/>
                <a:cs typeface="Times New Roman" panose="02020603050405020304" pitchFamily="18" charset="0"/>
              </a:rPr>
              <a:t>46.48 ㎜</a:t>
            </a:r>
          </a:p>
          <a:p>
            <a:pPr eaLnBrk="1" hangingPunct="1"/>
            <a:r>
              <a:rPr lang="en-US" altLang="ko-KR" sz="900" dirty="0" smtClean="0">
                <a:latin typeface="Times New Roman" panose="02020603050405020304" pitchFamily="18" charset="0"/>
                <a:ea typeface="돋움" pitchFamily="50" charset="-127"/>
                <a:cs typeface="Times New Roman" panose="02020603050405020304" pitchFamily="18" charset="0"/>
              </a:rPr>
              <a:t>③  </a:t>
            </a:r>
            <a:r>
              <a:rPr lang="en-US" altLang="ko-KR" sz="900" dirty="0">
                <a:latin typeface="Times New Roman" panose="02020603050405020304" pitchFamily="18" charset="0"/>
                <a:ea typeface="돋움" pitchFamily="50" charset="-127"/>
                <a:cs typeface="Times New Roman" panose="02020603050405020304" pitchFamily="18" charset="0"/>
              </a:rPr>
              <a:t>70.44 ㎜</a:t>
            </a:r>
          </a:p>
          <a:p>
            <a:pPr eaLnBrk="1" hangingPunct="1"/>
            <a:r>
              <a:rPr lang="en-US" altLang="ko-KR" sz="900" dirty="0" smtClean="0">
                <a:latin typeface="Times New Roman" panose="02020603050405020304" pitchFamily="18" charset="0"/>
                <a:ea typeface="돋움" pitchFamily="50" charset="-127"/>
                <a:cs typeface="Times New Roman" panose="02020603050405020304" pitchFamily="18" charset="0"/>
              </a:rPr>
              <a:t>④  </a:t>
            </a:r>
            <a:r>
              <a:rPr lang="en-US" altLang="ko-KR" sz="900" dirty="0">
                <a:latin typeface="Times New Roman" panose="02020603050405020304" pitchFamily="18" charset="0"/>
                <a:ea typeface="돋움" pitchFamily="50" charset="-127"/>
                <a:cs typeface="Times New Roman" panose="02020603050405020304" pitchFamily="18" charset="0"/>
              </a:rPr>
              <a:t>46.44 ㎜</a:t>
            </a:r>
          </a:p>
        </p:txBody>
      </p:sp>
      <p:pic>
        <p:nvPicPr>
          <p:cNvPr id="41" name="Picture 3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91024" y="6356350"/>
            <a:ext cx="1151826" cy="75006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38" name="TextBox 37"/>
          <p:cNvSpPr txBox="1"/>
          <p:nvPr/>
        </p:nvSpPr>
        <p:spPr>
          <a:xfrm>
            <a:off x="5059511" y="704528"/>
            <a:ext cx="592956" cy="307777"/>
          </a:xfrm>
          <a:prstGeom prst="rect">
            <a:avLst/>
          </a:prstGeom>
          <a:noFill/>
        </p:spPr>
        <p:txBody>
          <a:bodyPr wrap="square" rtlCol="0">
            <a:spAutoFit/>
          </a:bodyPr>
          <a:lstStyle/>
          <a:p>
            <a:r>
              <a:rPr lang="vi-VN" sz="1400" b="1" smtClean="0"/>
              <a:t>ĐỀ</a:t>
            </a:r>
            <a:r>
              <a:rPr lang="vi-VN" sz="1400" b="1"/>
              <a:t>4</a:t>
            </a:r>
            <a:endParaRPr lang="en-US" sz="1400" b="1"/>
          </a:p>
        </p:txBody>
      </p:sp>
    </p:spTree>
    <p:extLst>
      <p:ext uri="{BB962C8B-B14F-4D97-AF65-F5344CB8AC3E}">
        <p14:creationId xmlns:p14="http://schemas.microsoft.com/office/powerpoint/2010/main" val="1677754071"/>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Line 2"/>
          <p:cNvSpPr>
            <a:spLocks noChangeShapeType="1"/>
          </p:cNvSpPr>
          <p:nvPr/>
        </p:nvSpPr>
        <p:spPr bwMode="auto">
          <a:xfrm>
            <a:off x="228600" y="609600"/>
            <a:ext cx="6324600" cy="0"/>
          </a:xfrm>
          <a:prstGeom prst="line">
            <a:avLst/>
          </a:prstGeom>
          <a:noFill/>
          <a:ln w="57150" cmpd="thinThick">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10243" name="Rectangle 4"/>
          <p:cNvSpPr>
            <a:spLocks noChangeArrowheads="1"/>
          </p:cNvSpPr>
          <p:nvPr/>
        </p:nvSpPr>
        <p:spPr bwMode="auto">
          <a:xfrm>
            <a:off x="304801" y="809626"/>
            <a:ext cx="6278563" cy="886777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har char="•"/>
              <a:defRPr kumimoji="1" sz="3200">
                <a:solidFill>
                  <a:schemeClr val="tx1"/>
                </a:solidFill>
                <a:latin typeface="굴림" charset="-127"/>
                <a:ea typeface="굴림" charset="-127"/>
              </a:defRPr>
            </a:lvl1pPr>
            <a:lvl2pPr marL="742950" indent="-285750" eaLnBrk="0" hangingPunct="0">
              <a:spcBef>
                <a:spcPct val="20000"/>
              </a:spcBef>
              <a:buChar char="–"/>
              <a:defRPr kumimoji="1" sz="2800">
                <a:solidFill>
                  <a:schemeClr val="tx1"/>
                </a:solidFill>
                <a:latin typeface="굴림" charset="-127"/>
                <a:ea typeface="굴림" charset="-127"/>
              </a:defRPr>
            </a:lvl2pPr>
            <a:lvl3pPr marL="1143000" indent="-228600" eaLnBrk="0" hangingPunct="0">
              <a:spcBef>
                <a:spcPct val="20000"/>
              </a:spcBef>
              <a:buChar char="•"/>
              <a:defRPr kumimoji="1" sz="2400">
                <a:solidFill>
                  <a:schemeClr val="tx1"/>
                </a:solidFill>
                <a:latin typeface="굴림" charset="-127"/>
                <a:ea typeface="굴림" charset="-127"/>
              </a:defRPr>
            </a:lvl3pPr>
            <a:lvl4pPr marL="1600200" indent="-228600" eaLnBrk="0" hangingPunct="0">
              <a:spcBef>
                <a:spcPct val="20000"/>
              </a:spcBef>
              <a:buChar char="–"/>
              <a:defRPr kumimoji="1" sz="2000">
                <a:solidFill>
                  <a:schemeClr val="tx1"/>
                </a:solidFill>
                <a:latin typeface="굴림" charset="-127"/>
                <a:ea typeface="굴림" charset="-127"/>
              </a:defRPr>
            </a:lvl4pPr>
            <a:lvl5pPr marL="2057400" indent="-228600" eaLnBrk="0" hangingPunct="0">
              <a:spcBef>
                <a:spcPct val="20000"/>
              </a:spcBef>
              <a:buChar char="»"/>
              <a:defRPr kumimoji="1" sz="2000">
                <a:solidFill>
                  <a:schemeClr val="tx1"/>
                </a:solidFill>
                <a:latin typeface="굴림" charset="-127"/>
                <a:ea typeface="굴림" charset="-127"/>
              </a:defRPr>
            </a:lvl5pPr>
            <a:lvl6pPr marL="2514600" indent="-228600" eaLnBrk="0" fontAlgn="base" hangingPunct="0">
              <a:spcBef>
                <a:spcPct val="20000"/>
              </a:spcBef>
              <a:spcAft>
                <a:spcPct val="0"/>
              </a:spcAft>
              <a:buChar char="»"/>
              <a:defRPr kumimoji="1" sz="2000">
                <a:solidFill>
                  <a:schemeClr val="tx1"/>
                </a:solidFill>
                <a:latin typeface="굴림" charset="-127"/>
                <a:ea typeface="굴림" charset="-127"/>
              </a:defRPr>
            </a:lvl6pPr>
            <a:lvl7pPr marL="2971800" indent="-228600" eaLnBrk="0" fontAlgn="base" hangingPunct="0">
              <a:spcBef>
                <a:spcPct val="20000"/>
              </a:spcBef>
              <a:spcAft>
                <a:spcPct val="0"/>
              </a:spcAft>
              <a:buChar char="»"/>
              <a:defRPr kumimoji="1" sz="2000">
                <a:solidFill>
                  <a:schemeClr val="tx1"/>
                </a:solidFill>
                <a:latin typeface="굴림" charset="-127"/>
                <a:ea typeface="굴림" charset="-127"/>
              </a:defRPr>
            </a:lvl7pPr>
            <a:lvl8pPr marL="3429000" indent="-228600" eaLnBrk="0" fontAlgn="base" hangingPunct="0">
              <a:spcBef>
                <a:spcPct val="20000"/>
              </a:spcBef>
              <a:spcAft>
                <a:spcPct val="0"/>
              </a:spcAft>
              <a:buChar char="»"/>
              <a:defRPr kumimoji="1" sz="2000">
                <a:solidFill>
                  <a:schemeClr val="tx1"/>
                </a:solidFill>
                <a:latin typeface="굴림" charset="-127"/>
                <a:ea typeface="굴림" charset="-127"/>
              </a:defRPr>
            </a:lvl8pPr>
            <a:lvl9pPr marL="3886200" indent="-228600" eaLnBrk="0" fontAlgn="base" hangingPunct="0">
              <a:spcBef>
                <a:spcPct val="20000"/>
              </a:spcBef>
              <a:spcAft>
                <a:spcPct val="0"/>
              </a:spcAft>
              <a:buChar char="»"/>
              <a:defRPr kumimoji="1" sz="2000">
                <a:solidFill>
                  <a:schemeClr val="tx1"/>
                </a:solidFill>
                <a:latin typeface="굴림" charset="-127"/>
                <a:ea typeface="굴림" charset="-127"/>
              </a:defRPr>
            </a:lvl9pPr>
          </a:lstStyle>
          <a:p>
            <a:pPr eaLnBrk="1" hangingPunct="1">
              <a:spcBef>
                <a:spcPct val="0"/>
              </a:spcBef>
              <a:buFontTx/>
              <a:buNone/>
            </a:pPr>
            <a:endParaRPr lang="en-US" altLang="ko-KR" sz="900">
              <a:latin typeface="Times New Roman" pitchFamily="18" charset="0"/>
              <a:ea typeface="돋움" pitchFamily="50" charset="-127"/>
              <a:cs typeface="Times New Roman" pitchFamily="18" charset="0"/>
            </a:endParaRPr>
          </a:p>
        </p:txBody>
      </p:sp>
      <p:sp>
        <p:nvSpPr>
          <p:cNvPr id="10244" name="Rectangle 5"/>
          <p:cNvSpPr>
            <a:spLocks noChangeArrowheads="1"/>
          </p:cNvSpPr>
          <p:nvPr/>
        </p:nvSpPr>
        <p:spPr bwMode="auto">
          <a:xfrm>
            <a:off x="304801" y="812801"/>
            <a:ext cx="6278563" cy="886777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marL="457200" indent="-457200" eaLnBrk="0" hangingPunct="0">
              <a:spcBef>
                <a:spcPct val="20000"/>
              </a:spcBef>
              <a:buChar char="•"/>
              <a:defRPr kumimoji="1" sz="3200">
                <a:solidFill>
                  <a:schemeClr val="tx1"/>
                </a:solidFill>
                <a:latin typeface="굴림" charset="-127"/>
                <a:ea typeface="굴림" charset="-127"/>
              </a:defRPr>
            </a:lvl1pPr>
            <a:lvl2pPr marL="742950" indent="-285750" eaLnBrk="0" hangingPunct="0">
              <a:spcBef>
                <a:spcPct val="20000"/>
              </a:spcBef>
              <a:buChar char="–"/>
              <a:defRPr kumimoji="1" sz="2800">
                <a:solidFill>
                  <a:schemeClr val="tx1"/>
                </a:solidFill>
                <a:latin typeface="굴림" charset="-127"/>
                <a:ea typeface="굴림" charset="-127"/>
              </a:defRPr>
            </a:lvl2pPr>
            <a:lvl3pPr marL="1143000" indent="-228600" eaLnBrk="0" hangingPunct="0">
              <a:spcBef>
                <a:spcPct val="20000"/>
              </a:spcBef>
              <a:buChar char="•"/>
              <a:defRPr kumimoji="1" sz="2400">
                <a:solidFill>
                  <a:schemeClr val="tx1"/>
                </a:solidFill>
                <a:latin typeface="굴림" charset="-127"/>
                <a:ea typeface="굴림" charset="-127"/>
              </a:defRPr>
            </a:lvl3pPr>
            <a:lvl4pPr marL="1600200" indent="-228600" eaLnBrk="0" hangingPunct="0">
              <a:spcBef>
                <a:spcPct val="20000"/>
              </a:spcBef>
              <a:buChar char="–"/>
              <a:defRPr kumimoji="1" sz="2000">
                <a:solidFill>
                  <a:schemeClr val="tx1"/>
                </a:solidFill>
                <a:latin typeface="굴림" charset="-127"/>
                <a:ea typeface="굴림" charset="-127"/>
              </a:defRPr>
            </a:lvl4pPr>
            <a:lvl5pPr marL="2057400" indent="-228600" eaLnBrk="0" hangingPunct="0">
              <a:spcBef>
                <a:spcPct val="20000"/>
              </a:spcBef>
              <a:buChar char="»"/>
              <a:defRPr kumimoji="1" sz="2000">
                <a:solidFill>
                  <a:schemeClr val="tx1"/>
                </a:solidFill>
                <a:latin typeface="굴림" charset="-127"/>
                <a:ea typeface="굴림" charset="-127"/>
              </a:defRPr>
            </a:lvl5pPr>
            <a:lvl6pPr marL="2514600" indent="-228600" eaLnBrk="0" fontAlgn="base" hangingPunct="0">
              <a:spcBef>
                <a:spcPct val="20000"/>
              </a:spcBef>
              <a:spcAft>
                <a:spcPct val="0"/>
              </a:spcAft>
              <a:buChar char="»"/>
              <a:defRPr kumimoji="1" sz="2000">
                <a:solidFill>
                  <a:schemeClr val="tx1"/>
                </a:solidFill>
                <a:latin typeface="굴림" charset="-127"/>
                <a:ea typeface="굴림" charset="-127"/>
              </a:defRPr>
            </a:lvl6pPr>
            <a:lvl7pPr marL="2971800" indent="-228600" eaLnBrk="0" fontAlgn="base" hangingPunct="0">
              <a:spcBef>
                <a:spcPct val="20000"/>
              </a:spcBef>
              <a:spcAft>
                <a:spcPct val="0"/>
              </a:spcAft>
              <a:buChar char="»"/>
              <a:defRPr kumimoji="1" sz="2000">
                <a:solidFill>
                  <a:schemeClr val="tx1"/>
                </a:solidFill>
                <a:latin typeface="굴림" charset="-127"/>
                <a:ea typeface="굴림" charset="-127"/>
              </a:defRPr>
            </a:lvl7pPr>
            <a:lvl8pPr marL="3429000" indent="-228600" eaLnBrk="0" fontAlgn="base" hangingPunct="0">
              <a:spcBef>
                <a:spcPct val="20000"/>
              </a:spcBef>
              <a:spcAft>
                <a:spcPct val="0"/>
              </a:spcAft>
              <a:buChar char="»"/>
              <a:defRPr kumimoji="1" sz="2000">
                <a:solidFill>
                  <a:schemeClr val="tx1"/>
                </a:solidFill>
                <a:latin typeface="굴림" charset="-127"/>
                <a:ea typeface="굴림" charset="-127"/>
              </a:defRPr>
            </a:lvl8pPr>
            <a:lvl9pPr marL="3886200" indent="-228600" eaLnBrk="0" fontAlgn="base" hangingPunct="0">
              <a:spcBef>
                <a:spcPct val="20000"/>
              </a:spcBef>
              <a:spcAft>
                <a:spcPct val="0"/>
              </a:spcAft>
              <a:buChar char="»"/>
              <a:defRPr kumimoji="1" sz="2000">
                <a:solidFill>
                  <a:schemeClr val="tx1"/>
                </a:solidFill>
                <a:latin typeface="굴림" charset="-127"/>
                <a:ea typeface="굴림" charset="-127"/>
              </a:defRPr>
            </a:lvl9pPr>
          </a:lstStyle>
          <a:p>
            <a:pPr eaLnBrk="1" hangingPunct="1">
              <a:spcBef>
                <a:spcPct val="0"/>
              </a:spcBef>
              <a:buFontTx/>
              <a:buNone/>
            </a:pPr>
            <a:endParaRPr lang="ko-KR" altLang="ko-KR" sz="900">
              <a:latin typeface="돋움" pitchFamily="50" charset="-127"/>
              <a:ea typeface="돋움" pitchFamily="50" charset="-127"/>
            </a:endParaRPr>
          </a:p>
        </p:txBody>
      </p:sp>
      <p:sp>
        <p:nvSpPr>
          <p:cNvPr id="6" name="Text Box 6"/>
          <p:cNvSpPr txBox="1">
            <a:spLocks noChangeArrowheads="1"/>
          </p:cNvSpPr>
          <p:nvPr/>
        </p:nvSpPr>
        <p:spPr bwMode="auto">
          <a:xfrm>
            <a:off x="123826" y="228599"/>
            <a:ext cx="100171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900">
                <a:solidFill>
                  <a:schemeClr val="tx1"/>
                </a:solidFill>
                <a:latin typeface="돋움" pitchFamily="50" charset="-127"/>
                <a:ea typeface="돋움" pitchFamily="50" charset="-127"/>
              </a:defRPr>
            </a:lvl1pPr>
            <a:lvl2pPr marL="742950" indent="-285750" eaLnBrk="0" hangingPunct="0">
              <a:defRPr kumimoji="1" sz="900">
                <a:solidFill>
                  <a:schemeClr val="tx1"/>
                </a:solidFill>
                <a:latin typeface="돋움" pitchFamily="50" charset="-127"/>
                <a:ea typeface="돋움" pitchFamily="50" charset="-127"/>
              </a:defRPr>
            </a:lvl2pPr>
            <a:lvl3pPr marL="1143000" indent="-228600" eaLnBrk="0" hangingPunct="0">
              <a:defRPr kumimoji="1" sz="900">
                <a:solidFill>
                  <a:schemeClr val="tx1"/>
                </a:solidFill>
                <a:latin typeface="돋움" pitchFamily="50" charset="-127"/>
                <a:ea typeface="돋움" pitchFamily="50" charset="-127"/>
              </a:defRPr>
            </a:lvl3pPr>
            <a:lvl4pPr marL="1600200" indent="-228600" eaLnBrk="0" hangingPunct="0">
              <a:defRPr kumimoji="1" sz="900">
                <a:solidFill>
                  <a:schemeClr val="tx1"/>
                </a:solidFill>
                <a:latin typeface="돋움" pitchFamily="50" charset="-127"/>
                <a:ea typeface="돋움" pitchFamily="50" charset="-127"/>
              </a:defRPr>
            </a:lvl4pPr>
            <a:lvl5pPr marL="2057400" indent="-228600" eaLnBrk="0" hangingPunct="0">
              <a:defRPr kumimoji="1" sz="900">
                <a:solidFill>
                  <a:schemeClr val="tx1"/>
                </a:solidFill>
                <a:latin typeface="돋움" pitchFamily="50" charset="-127"/>
                <a:ea typeface="돋움" pitchFamily="50" charset="-127"/>
              </a:defRPr>
            </a:lvl5pPr>
            <a:lvl6pPr marL="2514600" indent="-228600" eaLnBrk="0" fontAlgn="base" hangingPunct="0">
              <a:spcBef>
                <a:spcPct val="0"/>
              </a:spcBef>
              <a:spcAft>
                <a:spcPct val="0"/>
              </a:spcAft>
              <a:defRPr kumimoji="1" sz="900">
                <a:solidFill>
                  <a:schemeClr val="tx1"/>
                </a:solidFill>
                <a:latin typeface="돋움" pitchFamily="50" charset="-127"/>
                <a:ea typeface="돋움" pitchFamily="50" charset="-127"/>
              </a:defRPr>
            </a:lvl6pPr>
            <a:lvl7pPr marL="2971800" indent="-228600" eaLnBrk="0" fontAlgn="base" hangingPunct="0">
              <a:spcBef>
                <a:spcPct val="0"/>
              </a:spcBef>
              <a:spcAft>
                <a:spcPct val="0"/>
              </a:spcAft>
              <a:defRPr kumimoji="1" sz="900">
                <a:solidFill>
                  <a:schemeClr val="tx1"/>
                </a:solidFill>
                <a:latin typeface="돋움" pitchFamily="50" charset="-127"/>
                <a:ea typeface="돋움" pitchFamily="50" charset="-127"/>
              </a:defRPr>
            </a:lvl7pPr>
            <a:lvl8pPr marL="3429000" indent="-228600" eaLnBrk="0" fontAlgn="base" hangingPunct="0">
              <a:spcBef>
                <a:spcPct val="0"/>
              </a:spcBef>
              <a:spcAft>
                <a:spcPct val="0"/>
              </a:spcAft>
              <a:defRPr kumimoji="1" sz="900">
                <a:solidFill>
                  <a:schemeClr val="tx1"/>
                </a:solidFill>
                <a:latin typeface="돋움" pitchFamily="50" charset="-127"/>
                <a:ea typeface="돋움" pitchFamily="50" charset="-127"/>
              </a:defRPr>
            </a:lvl8pPr>
            <a:lvl9pPr marL="3886200" indent="-228600" eaLnBrk="0" fontAlgn="base" hangingPunct="0">
              <a:spcBef>
                <a:spcPct val="0"/>
              </a:spcBef>
              <a:spcAft>
                <a:spcPct val="0"/>
              </a:spcAft>
              <a:defRPr kumimoji="1" sz="900">
                <a:solidFill>
                  <a:schemeClr val="tx1"/>
                </a:solidFill>
                <a:latin typeface="돋움" pitchFamily="50" charset="-127"/>
                <a:ea typeface="돋움" pitchFamily="50" charset="-127"/>
              </a:defRPr>
            </a:lvl9pPr>
          </a:lstStyle>
          <a:p>
            <a:pPr eaLnBrk="1" hangingPunct="1">
              <a:defRPr/>
            </a:pPr>
            <a:r>
              <a:rPr lang="en-US" altLang="ko-KR" sz="1600" b="1" smtClean="0">
                <a:effectLst>
                  <a:outerShdw blurRad="38100" dist="38100" dir="2700000" algn="tl">
                    <a:srgbClr val="C0C0C0"/>
                  </a:outerShdw>
                </a:effectLst>
                <a:latin typeface="Times New Roman" panose="02020603050405020304" pitchFamily="18" charset="0"/>
                <a:ea typeface="굴림" pitchFamily="50" charset="-127"/>
                <a:cs typeface="Times New Roman" panose="02020603050405020304" pitchFamily="18" charset="0"/>
              </a:rPr>
              <a:t>Đáp án</a:t>
            </a:r>
            <a:r>
              <a:rPr lang="ko-KR" altLang="en-US" sz="1600" b="1" smtClean="0">
                <a:effectLst>
                  <a:outerShdw blurRad="38100" dist="38100" dir="2700000" algn="tl">
                    <a:srgbClr val="C0C0C0"/>
                  </a:outerShdw>
                </a:effectLst>
                <a:latin typeface="Times New Roman" panose="02020603050405020304" pitchFamily="18" charset="0"/>
                <a:ea typeface="굴림" pitchFamily="50" charset="-127"/>
                <a:cs typeface="Times New Roman" panose="02020603050405020304" pitchFamily="18" charset="0"/>
              </a:rPr>
              <a:t> </a:t>
            </a:r>
            <a:endParaRPr lang="en-US" altLang="ko-KR" sz="1600" b="1" dirty="0" smtClean="0">
              <a:effectLst>
                <a:outerShdw blurRad="38100" dist="38100" dir="2700000" algn="tl">
                  <a:srgbClr val="C0C0C0"/>
                </a:outerShdw>
              </a:effectLst>
              <a:latin typeface="Times New Roman" panose="02020603050405020304" pitchFamily="18" charset="0"/>
              <a:ea typeface="굴림" pitchFamily="50" charset="-127"/>
              <a:cs typeface="Times New Roman" panose="02020603050405020304" pitchFamily="18" charset="0"/>
            </a:endParaRPr>
          </a:p>
        </p:txBody>
      </p:sp>
      <p:graphicFrame>
        <p:nvGraphicFramePr>
          <p:cNvPr id="16" name="Table 15"/>
          <p:cNvGraphicFramePr>
            <a:graphicFrameLocks noGrp="1"/>
          </p:cNvGraphicFramePr>
          <p:nvPr>
            <p:extLst>
              <p:ext uri="{D42A27DB-BD31-4B8C-83A1-F6EECF244321}">
                <p14:modId xmlns:p14="http://schemas.microsoft.com/office/powerpoint/2010/main" val="1765723882"/>
              </p:ext>
            </p:extLst>
          </p:nvPr>
        </p:nvGraphicFramePr>
        <p:xfrm>
          <a:off x="551659" y="1319957"/>
          <a:ext cx="1157287" cy="209550"/>
        </p:xfrm>
        <a:graphic>
          <a:graphicData uri="http://schemas.openxmlformats.org/drawingml/2006/table">
            <a:tbl>
              <a:tblPr/>
              <a:tblGrid>
                <a:gridCol w="365349">
                  <a:extLst>
                    <a:ext uri="{9D8B030D-6E8A-4147-A177-3AD203B41FA5}">
                      <a16:colId xmlns:a16="http://schemas.microsoft.com/office/drawing/2014/main" val="20000"/>
                    </a:ext>
                  </a:extLst>
                </a:gridCol>
                <a:gridCol w="791938">
                  <a:extLst>
                    <a:ext uri="{9D8B030D-6E8A-4147-A177-3AD203B41FA5}">
                      <a16:colId xmlns:a16="http://schemas.microsoft.com/office/drawing/2014/main" val="20001"/>
                    </a:ext>
                  </a:extLst>
                </a:gridCol>
              </a:tblGrid>
              <a:tr h="209550">
                <a:tc>
                  <a:txBody>
                    <a:bodyPr/>
                    <a:lstStyle/>
                    <a:p>
                      <a:pPr algn="ctr" fontAlgn="ctr"/>
                      <a:r>
                        <a:rPr lang="en-US" altLang="ko-KR" sz="900" b="0" i="0" u="none" strike="noStrike" smtClean="0">
                          <a:solidFill>
                            <a:srgbClr val="000000"/>
                          </a:solidFill>
                          <a:effectLst/>
                          <a:latin typeface="Times New Roman" panose="02020603050405020304" pitchFamily="18" charset="0"/>
                          <a:cs typeface="Times New Roman" panose="02020603050405020304" pitchFamily="18" charset="0"/>
                        </a:rPr>
                        <a:t>Câu</a:t>
                      </a:r>
                      <a:endParaRPr lang="en-US" altLang="ko-KR" sz="900" b="0" i="0" u="none" strike="noStrike">
                        <a:solidFill>
                          <a:srgbClr val="000000"/>
                        </a:solidFill>
                        <a:effectLst/>
                        <a:latin typeface="Times New Roman" panose="02020603050405020304" pitchFamily="18" charset="0"/>
                        <a:cs typeface="Times New Roman" panose="02020603050405020304" pitchFamily="18" charset="0"/>
                      </a:endParaRPr>
                    </a:p>
                  </a:txBody>
                  <a:tcPr marL="9523" marR="9523"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ctr"/>
                      <a:r>
                        <a:rPr lang="en-US" altLang="ko-KR" sz="900" b="0" i="0" u="none" strike="noStrike" smtClean="0">
                          <a:solidFill>
                            <a:srgbClr val="000000"/>
                          </a:solidFill>
                          <a:effectLst/>
                          <a:latin typeface="Times New Roman" panose="02020603050405020304" pitchFamily="18" charset="0"/>
                          <a:cs typeface="Times New Roman" panose="02020603050405020304" pitchFamily="18" charset="0"/>
                        </a:rPr>
                        <a:t>Đáp</a:t>
                      </a:r>
                      <a:r>
                        <a:rPr lang="en-US" altLang="ko-KR" sz="900" b="0" i="0" u="none" strike="noStrike" baseline="0" smtClean="0">
                          <a:solidFill>
                            <a:srgbClr val="000000"/>
                          </a:solidFill>
                          <a:effectLst/>
                          <a:latin typeface="Times New Roman" panose="02020603050405020304" pitchFamily="18" charset="0"/>
                          <a:cs typeface="Times New Roman" panose="02020603050405020304" pitchFamily="18" charset="0"/>
                        </a:rPr>
                        <a:t> án</a:t>
                      </a:r>
                      <a:endParaRPr lang="en-US" altLang="ko-KR" sz="900" b="0" i="0" u="none" strike="noStrike">
                        <a:solidFill>
                          <a:srgbClr val="000000"/>
                        </a:solidFill>
                        <a:effectLst/>
                        <a:latin typeface="Times New Roman" panose="02020603050405020304" pitchFamily="18" charset="0"/>
                        <a:cs typeface="Times New Roman" panose="02020603050405020304" pitchFamily="18" charset="0"/>
                      </a:endParaRPr>
                    </a:p>
                  </a:txBody>
                  <a:tcPr marL="9523" marR="9523"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bl>
          </a:graphicData>
        </a:graphic>
      </p:graphicFrame>
      <p:graphicFrame>
        <p:nvGraphicFramePr>
          <p:cNvPr id="18" name="Table 17"/>
          <p:cNvGraphicFramePr>
            <a:graphicFrameLocks noGrp="1"/>
          </p:cNvGraphicFramePr>
          <p:nvPr>
            <p:extLst>
              <p:ext uri="{D42A27DB-BD31-4B8C-83A1-F6EECF244321}">
                <p14:modId xmlns:p14="http://schemas.microsoft.com/office/powerpoint/2010/main" val="3716337790"/>
              </p:ext>
            </p:extLst>
          </p:nvPr>
        </p:nvGraphicFramePr>
        <p:xfrm>
          <a:off x="1926358" y="1318816"/>
          <a:ext cx="1157287" cy="209550"/>
        </p:xfrm>
        <a:graphic>
          <a:graphicData uri="http://schemas.openxmlformats.org/drawingml/2006/table">
            <a:tbl>
              <a:tblPr/>
              <a:tblGrid>
                <a:gridCol w="365349">
                  <a:extLst>
                    <a:ext uri="{9D8B030D-6E8A-4147-A177-3AD203B41FA5}">
                      <a16:colId xmlns:a16="http://schemas.microsoft.com/office/drawing/2014/main" val="20000"/>
                    </a:ext>
                  </a:extLst>
                </a:gridCol>
                <a:gridCol w="791938">
                  <a:extLst>
                    <a:ext uri="{9D8B030D-6E8A-4147-A177-3AD203B41FA5}">
                      <a16:colId xmlns:a16="http://schemas.microsoft.com/office/drawing/2014/main" val="20001"/>
                    </a:ext>
                  </a:extLst>
                </a:gridCol>
              </a:tblGrid>
              <a:tr h="209550">
                <a:tc>
                  <a:txBody>
                    <a:bodyPr/>
                    <a:lstStyle/>
                    <a:p>
                      <a:pPr algn="ctr" fontAlgn="ctr"/>
                      <a:r>
                        <a:rPr lang="en-US" altLang="ko-KR" sz="900" b="0" i="0" u="none" strike="noStrike" smtClean="0">
                          <a:solidFill>
                            <a:srgbClr val="000000"/>
                          </a:solidFill>
                          <a:effectLst/>
                          <a:latin typeface="Times New Roman" panose="02020603050405020304" pitchFamily="18" charset="0"/>
                          <a:cs typeface="Times New Roman" panose="02020603050405020304" pitchFamily="18" charset="0"/>
                        </a:rPr>
                        <a:t>Câu</a:t>
                      </a:r>
                      <a:endParaRPr lang="en-US" altLang="ko-KR" sz="900" b="0" i="0" u="none" strike="noStrike">
                        <a:solidFill>
                          <a:srgbClr val="000000"/>
                        </a:solidFill>
                        <a:effectLst/>
                        <a:latin typeface="Times New Roman" panose="02020603050405020304" pitchFamily="18" charset="0"/>
                        <a:cs typeface="Times New Roman" panose="02020603050405020304" pitchFamily="18" charset="0"/>
                      </a:endParaRPr>
                    </a:p>
                  </a:txBody>
                  <a:tcPr marL="9523" marR="9523"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ctr"/>
                      <a:r>
                        <a:rPr lang="en-US" altLang="ko-KR" sz="900" b="0" i="0" u="none" strike="noStrike" smtClean="0">
                          <a:solidFill>
                            <a:srgbClr val="000000"/>
                          </a:solidFill>
                          <a:effectLst/>
                          <a:latin typeface="Times New Roman" panose="02020603050405020304" pitchFamily="18" charset="0"/>
                          <a:cs typeface="Times New Roman" panose="02020603050405020304" pitchFamily="18" charset="0"/>
                        </a:rPr>
                        <a:t>Đáp</a:t>
                      </a:r>
                      <a:r>
                        <a:rPr lang="en-US" altLang="ko-KR" sz="900" b="0" i="0" u="none" strike="noStrike" baseline="0" smtClean="0">
                          <a:solidFill>
                            <a:srgbClr val="000000"/>
                          </a:solidFill>
                          <a:effectLst/>
                          <a:latin typeface="Times New Roman" panose="02020603050405020304" pitchFamily="18" charset="0"/>
                          <a:cs typeface="Times New Roman" panose="02020603050405020304" pitchFamily="18" charset="0"/>
                        </a:rPr>
                        <a:t> án</a:t>
                      </a:r>
                      <a:endParaRPr lang="en-US" altLang="ko-KR" sz="900" b="0" i="0" u="none" strike="noStrike">
                        <a:solidFill>
                          <a:srgbClr val="000000"/>
                        </a:solidFill>
                        <a:effectLst/>
                        <a:latin typeface="Times New Roman" panose="02020603050405020304" pitchFamily="18" charset="0"/>
                        <a:cs typeface="Times New Roman" panose="02020603050405020304" pitchFamily="18" charset="0"/>
                      </a:endParaRPr>
                    </a:p>
                  </a:txBody>
                  <a:tcPr marL="9523" marR="9523"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bl>
          </a:graphicData>
        </a:graphic>
      </p:graphicFrame>
      <p:graphicFrame>
        <p:nvGraphicFramePr>
          <p:cNvPr id="19" name="Table 18"/>
          <p:cNvGraphicFramePr>
            <a:graphicFrameLocks noGrp="1"/>
          </p:cNvGraphicFramePr>
          <p:nvPr>
            <p:extLst>
              <p:ext uri="{D42A27DB-BD31-4B8C-83A1-F6EECF244321}">
                <p14:modId xmlns:p14="http://schemas.microsoft.com/office/powerpoint/2010/main" val="2624287687"/>
              </p:ext>
            </p:extLst>
          </p:nvPr>
        </p:nvGraphicFramePr>
        <p:xfrm>
          <a:off x="542133" y="1640632"/>
          <a:ext cx="1166812" cy="4210050"/>
        </p:xfrm>
        <a:graphic>
          <a:graphicData uri="http://schemas.openxmlformats.org/drawingml/2006/table">
            <a:tbl>
              <a:tblPr/>
              <a:tblGrid>
                <a:gridCol w="373911">
                  <a:extLst>
                    <a:ext uri="{9D8B030D-6E8A-4147-A177-3AD203B41FA5}">
                      <a16:colId xmlns:a16="http://schemas.microsoft.com/office/drawing/2014/main" val="20000"/>
                    </a:ext>
                  </a:extLst>
                </a:gridCol>
                <a:gridCol w="792901">
                  <a:extLst>
                    <a:ext uri="{9D8B030D-6E8A-4147-A177-3AD203B41FA5}">
                      <a16:colId xmlns:a16="http://schemas.microsoft.com/office/drawing/2014/main" val="20001"/>
                    </a:ext>
                  </a:extLst>
                </a:gridCol>
              </a:tblGrid>
              <a:tr h="219075">
                <a:tc>
                  <a:txBody>
                    <a:bodyPr/>
                    <a:lstStyle/>
                    <a:p>
                      <a:pPr algn="ctr" fontAlgn="ctr"/>
                      <a:r>
                        <a:rPr lang="en-US" altLang="ko-KR" sz="900" b="0" i="0" u="none" strike="noStrike">
                          <a:solidFill>
                            <a:srgbClr val="000000"/>
                          </a:solidFill>
                          <a:effectLst/>
                          <a:latin typeface="Times New Roman" panose="02020603050405020304" pitchFamily="18" charset="0"/>
                          <a:cs typeface="Times New Roman" panose="02020603050405020304" pitchFamily="18" charset="0"/>
                        </a:rPr>
                        <a:t>61</a:t>
                      </a:r>
                    </a:p>
                  </a:txBody>
                  <a:tcPr marL="9535" marR="953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r>
                        <a:rPr lang="vi-VN" altLang="ko-KR" sz="900" b="0" i="0" u="none" strike="noStrike" smtClean="0">
                          <a:solidFill>
                            <a:srgbClr val="000000"/>
                          </a:solidFill>
                          <a:effectLst/>
                          <a:latin typeface="Times New Roman" panose="02020603050405020304" pitchFamily="18" charset="0"/>
                          <a:cs typeface="Times New Roman" panose="02020603050405020304" pitchFamily="18" charset="0"/>
                        </a:rPr>
                        <a:t>1</a:t>
                      </a:r>
                      <a:endParaRPr lang="en-US" altLang="ko-KR" sz="900" b="0" i="0" u="none" strike="noStrike">
                        <a:solidFill>
                          <a:srgbClr val="000000"/>
                        </a:solidFill>
                        <a:effectLst/>
                        <a:latin typeface="Times New Roman" panose="02020603050405020304" pitchFamily="18" charset="0"/>
                        <a:cs typeface="Times New Roman" panose="02020603050405020304" pitchFamily="18" charset="0"/>
                      </a:endParaRPr>
                    </a:p>
                  </a:txBody>
                  <a:tcPr marL="9535" marR="953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219075">
                <a:tc>
                  <a:txBody>
                    <a:bodyPr/>
                    <a:lstStyle/>
                    <a:p>
                      <a:pPr algn="ctr" fontAlgn="ctr"/>
                      <a:r>
                        <a:rPr lang="en-US" altLang="ko-KR" sz="900" b="0" i="0" u="none" strike="noStrike">
                          <a:solidFill>
                            <a:srgbClr val="000000"/>
                          </a:solidFill>
                          <a:effectLst/>
                          <a:latin typeface="Times New Roman" panose="02020603050405020304" pitchFamily="18" charset="0"/>
                          <a:cs typeface="Times New Roman" panose="02020603050405020304" pitchFamily="18" charset="0"/>
                        </a:rPr>
                        <a:t>62</a:t>
                      </a:r>
                    </a:p>
                  </a:txBody>
                  <a:tcPr marL="9535" marR="953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r>
                        <a:rPr lang="vi-VN" altLang="ko-KR" sz="900" b="0" i="0" u="none" strike="noStrike" smtClean="0">
                          <a:solidFill>
                            <a:srgbClr val="000000"/>
                          </a:solidFill>
                          <a:effectLst/>
                          <a:latin typeface="Times New Roman" panose="02020603050405020304" pitchFamily="18" charset="0"/>
                          <a:cs typeface="Times New Roman" panose="02020603050405020304" pitchFamily="18" charset="0"/>
                        </a:rPr>
                        <a:t>1</a:t>
                      </a:r>
                      <a:endParaRPr lang="en-US" altLang="ko-KR" sz="900" b="0" i="0" u="none" strike="noStrike">
                        <a:solidFill>
                          <a:srgbClr val="000000"/>
                        </a:solidFill>
                        <a:effectLst/>
                        <a:latin typeface="Times New Roman" panose="02020603050405020304" pitchFamily="18" charset="0"/>
                        <a:cs typeface="Times New Roman" panose="02020603050405020304" pitchFamily="18" charset="0"/>
                      </a:endParaRPr>
                    </a:p>
                  </a:txBody>
                  <a:tcPr marL="9535" marR="953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209550">
                <a:tc>
                  <a:txBody>
                    <a:bodyPr/>
                    <a:lstStyle/>
                    <a:p>
                      <a:pPr algn="ctr" fontAlgn="ctr"/>
                      <a:r>
                        <a:rPr lang="en-US" altLang="ko-KR" sz="900" b="0" i="0" u="none" strike="noStrike">
                          <a:solidFill>
                            <a:srgbClr val="000000"/>
                          </a:solidFill>
                          <a:effectLst/>
                          <a:latin typeface="Times New Roman" panose="02020603050405020304" pitchFamily="18" charset="0"/>
                          <a:cs typeface="Times New Roman" panose="02020603050405020304" pitchFamily="18" charset="0"/>
                        </a:rPr>
                        <a:t>63</a:t>
                      </a:r>
                    </a:p>
                  </a:txBody>
                  <a:tcPr marL="9535" marR="953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r>
                        <a:rPr lang="vi-VN" altLang="ko-KR" sz="900" b="0" i="0" u="none" strike="noStrike" smtClean="0">
                          <a:solidFill>
                            <a:srgbClr val="000000"/>
                          </a:solidFill>
                          <a:effectLst/>
                          <a:latin typeface="Times New Roman" panose="02020603050405020304" pitchFamily="18" charset="0"/>
                          <a:cs typeface="Times New Roman" panose="02020603050405020304" pitchFamily="18" charset="0"/>
                        </a:rPr>
                        <a:t>3</a:t>
                      </a:r>
                      <a:endParaRPr lang="en-US" altLang="ko-KR" sz="900" b="0" i="0" u="none" strike="noStrike">
                        <a:solidFill>
                          <a:srgbClr val="000000"/>
                        </a:solidFill>
                        <a:effectLst/>
                        <a:latin typeface="Times New Roman" panose="02020603050405020304" pitchFamily="18" charset="0"/>
                        <a:cs typeface="Times New Roman" panose="02020603050405020304" pitchFamily="18" charset="0"/>
                      </a:endParaRPr>
                    </a:p>
                  </a:txBody>
                  <a:tcPr marL="9535" marR="953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209550">
                <a:tc>
                  <a:txBody>
                    <a:bodyPr/>
                    <a:lstStyle/>
                    <a:p>
                      <a:pPr algn="ctr" fontAlgn="ctr"/>
                      <a:r>
                        <a:rPr lang="en-US" altLang="ko-KR" sz="900" b="0" i="0" u="none" strike="noStrike">
                          <a:solidFill>
                            <a:srgbClr val="000000"/>
                          </a:solidFill>
                          <a:effectLst/>
                          <a:latin typeface="Times New Roman" panose="02020603050405020304" pitchFamily="18" charset="0"/>
                          <a:cs typeface="Times New Roman" panose="02020603050405020304" pitchFamily="18" charset="0"/>
                        </a:rPr>
                        <a:t>64</a:t>
                      </a:r>
                    </a:p>
                  </a:txBody>
                  <a:tcPr marL="9535" marR="953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r>
                        <a:rPr lang="vi-VN" altLang="ko-KR" sz="900" b="0" i="0" u="none" strike="noStrike" smtClean="0">
                          <a:solidFill>
                            <a:srgbClr val="000000"/>
                          </a:solidFill>
                          <a:effectLst/>
                          <a:latin typeface="Times New Roman" panose="02020603050405020304" pitchFamily="18" charset="0"/>
                          <a:cs typeface="Times New Roman" panose="02020603050405020304" pitchFamily="18" charset="0"/>
                        </a:rPr>
                        <a:t>3</a:t>
                      </a:r>
                      <a:endParaRPr lang="en-US" altLang="ko-KR" sz="900" b="0" i="0" u="none" strike="noStrike">
                        <a:solidFill>
                          <a:srgbClr val="000000"/>
                        </a:solidFill>
                        <a:effectLst/>
                        <a:latin typeface="Times New Roman" panose="02020603050405020304" pitchFamily="18" charset="0"/>
                        <a:cs typeface="Times New Roman" panose="02020603050405020304" pitchFamily="18" charset="0"/>
                      </a:endParaRPr>
                    </a:p>
                  </a:txBody>
                  <a:tcPr marL="9535" marR="953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209550">
                <a:tc>
                  <a:txBody>
                    <a:bodyPr/>
                    <a:lstStyle/>
                    <a:p>
                      <a:pPr algn="ctr" fontAlgn="ctr"/>
                      <a:r>
                        <a:rPr lang="en-US" altLang="ko-KR" sz="900" b="0" i="0" u="none" strike="noStrike">
                          <a:solidFill>
                            <a:srgbClr val="000000"/>
                          </a:solidFill>
                          <a:effectLst/>
                          <a:latin typeface="Times New Roman" panose="02020603050405020304" pitchFamily="18" charset="0"/>
                          <a:cs typeface="Times New Roman" panose="02020603050405020304" pitchFamily="18" charset="0"/>
                        </a:rPr>
                        <a:t>65</a:t>
                      </a:r>
                    </a:p>
                  </a:txBody>
                  <a:tcPr marL="9535" marR="953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r>
                        <a:rPr lang="vi-VN" altLang="ko-KR" sz="900" b="0" i="0" u="none" strike="noStrike" smtClean="0">
                          <a:solidFill>
                            <a:srgbClr val="000000"/>
                          </a:solidFill>
                          <a:effectLst/>
                          <a:latin typeface="Times New Roman" panose="02020603050405020304" pitchFamily="18" charset="0"/>
                          <a:cs typeface="Times New Roman" panose="02020603050405020304" pitchFamily="18" charset="0"/>
                        </a:rPr>
                        <a:t>4</a:t>
                      </a:r>
                      <a:endParaRPr lang="en-US" altLang="ko-KR" sz="900" b="0" i="0" u="none" strike="noStrike">
                        <a:solidFill>
                          <a:srgbClr val="000000"/>
                        </a:solidFill>
                        <a:effectLst/>
                        <a:latin typeface="Times New Roman" panose="02020603050405020304" pitchFamily="18" charset="0"/>
                        <a:cs typeface="Times New Roman" panose="02020603050405020304" pitchFamily="18" charset="0"/>
                      </a:endParaRPr>
                    </a:p>
                  </a:txBody>
                  <a:tcPr marL="9535" marR="953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209550">
                <a:tc>
                  <a:txBody>
                    <a:bodyPr/>
                    <a:lstStyle/>
                    <a:p>
                      <a:pPr algn="ctr" fontAlgn="ctr"/>
                      <a:r>
                        <a:rPr lang="en-US" altLang="ko-KR" sz="900" b="0" i="0" u="none" strike="noStrike">
                          <a:solidFill>
                            <a:srgbClr val="000000"/>
                          </a:solidFill>
                          <a:effectLst/>
                          <a:latin typeface="Times New Roman" panose="02020603050405020304" pitchFamily="18" charset="0"/>
                          <a:cs typeface="Times New Roman" panose="02020603050405020304" pitchFamily="18" charset="0"/>
                        </a:rPr>
                        <a:t>66</a:t>
                      </a:r>
                    </a:p>
                  </a:txBody>
                  <a:tcPr marL="9535" marR="953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r>
                        <a:rPr lang="vi-VN" altLang="ko-KR" sz="900" b="0" i="0" u="none" strike="noStrike" smtClean="0">
                          <a:solidFill>
                            <a:srgbClr val="000000"/>
                          </a:solidFill>
                          <a:effectLst/>
                          <a:latin typeface="Times New Roman" panose="02020603050405020304" pitchFamily="18" charset="0"/>
                          <a:cs typeface="Times New Roman" panose="02020603050405020304" pitchFamily="18" charset="0"/>
                        </a:rPr>
                        <a:t>1</a:t>
                      </a:r>
                      <a:endParaRPr lang="en-US" altLang="ko-KR" sz="900" b="0" i="0" u="none" strike="noStrike">
                        <a:solidFill>
                          <a:srgbClr val="000000"/>
                        </a:solidFill>
                        <a:effectLst/>
                        <a:latin typeface="Times New Roman" panose="02020603050405020304" pitchFamily="18" charset="0"/>
                        <a:cs typeface="Times New Roman" panose="02020603050405020304" pitchFamily="18" charset="0"/>
                      </a:endParaRPr>
                    </a:p>
                  </a:txBody>
                  <a:tcPr marL="9535" marR="953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r h="209550">
                <a:tc>
                  <a:txBody>
                    <a:bodyPr/>
                    <a:lstStyle/>
                    <a:p>
                      <a:pPr algn="ctr" fontAlgn="ctr"/>
                      <a:r>
                        <a:rPr lang="en-US" altLang="ko-KR" sz="900" b="0" i="0" u="none" strike="noStrike">
                          <a:solidFill>
                            <a:srgbClr val="000000"/>
                          </a:solidFill>
                          <a:effectLst/>
                          <a:latin typeface="Times New Roman" panose="02020603050405020304" pitchFamily="18" charset="0"/>
                          <a:cs typeface="Times New Roman" panose="02020603050405020304" pitchFamily="18" charset="0"/>
                        </a:rPr>
                        <a:t>67</a:t>
                      </a:r>
                    </a:p>
                  </a:txBody>
                  <a:tcPr marL="9535" marR="953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r>
                        <a:rPr lang="vi-VN" altLang="ko-KR" sz="900" b="0" i="0" u="none" strike="noStrike" smtClean="0">
                          <a:solidFill>
                            <a:srgbClr val="000000"/>
                          </a:solidFill>
                          <a:effectLst/>
                          <a:latin typeface="Times New Roman" panose="02020603050405020304" pitchFamily="18" charset="0"/>
                          <a:cs typeface="Times New Roman" panose="02020603050405020304" pitchFamily="18" charset="0"/>
                        </a:rPr>
                        <a:t>4</a:t>
                      </a:r>
                      <a:endParaRPr lang="en-US" altLang="ko-KR" sz="900" b="0" i="0" u="none" strike="noStrike">
                        <a:solidFill>
                          <a:srgbClr val="000000"/>
                        </a:solidFill>
                        <a:effectLst/>
                        <a:latin typeface="Times New Roman" panose="02020603050405020304" pitchFamily="18" charset="0"/>
                        <a:cs typeface="Times New Roman" panose="02020603050405020304" pitchFamily="18" charset="0"/>
                      </a:endParaRPr>
                    </a:p>
                  </a:txBody>
                  <a:tcPr marL="9535" marR="953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6"/>
                  </a:ext>
                </a:extLst>
              </a:tr>
              <a:tr h="209550">
                <a:tc>
                  <a:txBody>
                    <a:bodyPr/>
                    <a:lstStyle/>
                    <a:p>
                      <a:pPr algn="ctr" fontAlgn="ctr"/>
                      <a:r>
                        <a:rPr lang="en-US" altLang="ko-KR" sz="900" b="0" i="0" u="none" strike="noStrike">
                          <a:solidFill>
                            <a:srgbClr val="000000"/>
                          </a:solidFill>
                          <a:effectLst/>
                          <a:latin typeface="Times New Roman" panose="02020603050405020304" pitchFamily="18" charset="0"/>
                          <a:cs typeface="Times New Roman" panose="02020603050405020304" pitchFamily="18" charset="0"/>
                        </a:rPr>
                        <a:t>68</a:t>
                      </a:r>
                    </a:p>
                  </a:txBody>
                  <a:tcPr marL="9535" marR="953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r>
                        <a:rPr lang="vi-VN" altLang="ko-KR" sz="900" b="0" i="0" u="none" strike="noStrike" smtClean="0">
                          <a:solidFill>
                            <a:srgbClr val="000000"/>
                          </a:solidFill>
                          <a:effectLst/>
                          <a:latin typeface="Times New Roman" panose="02020603050405020304" pitchFamily="18" charset="0"/>
                          <a:cs typeface="Times New Roman" panose="02020603050405020304" pitchFamily="18" charset="0"/>
                        </a:rPr>
                        <a:t>4</a:t>
                      </a:r>
                      <a:endParaRPr lang="en-US" altLang="ko-KR" sz="900" b="0" i="0" u="none" strike="noStrike">
                        <a:solidFill>
                          <a:srgbClr val="000000"/>
                        </a:solidFill>
                        <a:effectLst/>
                        <a:latin typeface="Times New Roman" panose="02020603050405020304" pitchFamily="18" charset="0"/>
                        <a:cs typeface="Times New Roman" panose="02020603050405020304" pitchFamily="18" charset="0"/>
                      </a:endParaRPr>
                    </a:p>
                  </a:txBody>
                  <a:tcPr marL="9535" marR="953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7"/>
                  </a:ext>
                </a:extLst>
              </a:tr>
              <a:tr h="209550">
                <a:tc>
                  <a:txBody>
                    <a:bodyPr/>
                    <a:lstStyle/>
                    <a:p>
                      <a:pPr algn="ctr" fontAlgn="ctr"/>
                      <a:r>
                        <a:rPr lang="en-US" altLang="ko-KR" sz="900" b="0" i="0" u="none" strike="noStrike">
                          <a:solidFill>
                            <a:srgbClr val="000000"/>
                          </a:solidFill>
                          <a:effectLst/>
                          <a:latin typeface="Times New Roman" panose="02020603050405020304" pitchFamily="18" charset="0"/>
                          <a:cs typeface="Times New Roman" panose="02020603050405020304" pitchFamily="18" charset="0"/>
                        </a:rPr>
                        <a:t>69</a:t>
                      </a:r>
                    </a:p>
                  </a:txBody>
                  <a:tcPr marL="9535" marR="953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r>
                        <a:rPr lang="vi-VN" altLang="ko-KR" sz="900" b="0" i="0" u="none" strike="noStrike" smtClean="0">
                          <a:solidFill>
                            <a:srgbClr val="000000"/>
                          </a:solidFill>
                          <a:effectLst/>
                          <a:latin typeface="Times New Roman" panose="02020603050405020304" pitchFamily="18" charset="0"/>
                          <a:cs typeface="Times New Roman" panose="02020603050405020304" pitchFamily="18" charset="0"/>
                        </a:rPr>
                        <a:t>3</a:t>
                      </a:r>
                      <a:endParaRPr lang="en-US" altLang="ko-KR" sz="900" b="0" i="0" u="none" strike="noStrike">
                        <a:solidFill>
                          <a:srgbClr val="000000"/>
                        </a:solidFill>
                        <a:effectLst/>
                        <a:latin typeface="Times New Roman" panose="02020603050405020304" pitchFamily="18" charset="0"/>
                        <a:cs typeface="Times New Roman" panose="02020603050405020304" pitchFamily="18" charset="0"/>
                      </a:endParaRPr>
                    </a:p>
                  </a:txBody>
                  <a:tcPr marL="9535" marR="953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8"/>
                  </a:ext>
                </a:extLst>
              </a:tr>
              <a:tr h="209550">
                <a:tc>
                  <a:txBody>
                    <a:bodyPr/>
                    <a:lstStyle/>
                    <a:p>
                      <a:pPr algn="ctr" fontAlgn="ctr"/>
                      <a:r>
                        <a:rPr lang="en-US" altLang="ko-KR" sz="900" b="0" i="0" u="none" strike="noStrike">
                          <a:solidFill>
                            <a:srgbClr val="000000"/>
                          </a:solidFill>
                          <a:effectLst/>
                          <a:latin typeface="Times New Roman" panose="02020603050405020304" pitchFamily="18" charset="0"/>
                          <a:cs typeface="Times New Roman" panose="02020603050405020304" pitchFamily="18" charset="0"/>
                        </a:rPr>
                        <a:t>70</a:t>
                      </a:r>
                    </a:p>
                  </a:txBody>
                  <a:tcPr marL="9535" marR="953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r>
                        <a:rPr lang="vi-VN" altLang="ko-KR" sz="900" b="0" i="0" u="none" strike="noStrike" smtClean="0">
                          <a:solidFill>
                            <a:srgbClr val="000000"/>
                          </a:solidFill>
                          <a:effectLst/>
                          <a:latin typeface="Times New Roman" panose="02020603050405020304" pitchFamily="18" charset="0"/>
                          <a:cs typeface="Times New Roman" panose="02020603050405020304" pitchFamily="18" charset="0"/>
                        </a:rPr>
                        <a:t>1</a:t>
                      </a:r>
                      <a:endParaRPr lang="en-US" altLang="ko-KR" sz="900" b="0" i="0" u="none" strike="noStrike">
                        <a:solidFill>
                          <a:srgbClr val="000000"/>
                        </a:solidFill>
                        <a:effectLst/>
                        <a:latin typeface="Times New Roman" panose="02020603050405020304" pitchFamily="18" charset="0"/>
                        <a:cs typeface="Times New Roman" panose="02020603050405020304" pitchFamily="18" charset="0"/>
                      </a:endParaRPr>
                    </a:p>
                  </a:txBody>
                  <a:tcPr marL="9535" marR="953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9"/>
                  </a:ext>
                </a:extLst>
              </a:tr>
              <a:tr h="209550">
                <a:tc>
                  <a:txBody>
                    <a:bodyPr/>
                    <a:lstStyle/>
                    <a:p>
                      <a:pPr algn="ctr" fontAlgn="ctr"/>
                      <a:r>
                        <a:rPr lang="en-US" altLang="ko-KR" sz="900" b="0" i="0" u="none" strike="noStrike">
                          <a:solidFill>
                            <a:srgbClr val="000000"/>
                          </a:solidFill>
                          <a:effectLst/>
                          <a:latin typeface="Times New Roman" panose="02020603050405020304" pitchFamily="18" charset="0"/>
                          <a:cs typeface="Times New Roman" panose="02020603050405020304" pitchFamily="18" charset="0"/>
                        </a:rPr>
                        <a:t>71</a:t>
                      </a:r>
                    </a:p>
                  </a:txBody>
                  <a:tcPr marL="9535" marR="953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r>
                        <a:rPr lang="vi-VN" altLang="ko-KR" sz="900" b="0" i="0" u="none" strike="noStrike" smtClean="0">
                          <a:solidFill>
                            <a:srgbClr val="000000"/>
                          </a:solidFill>
                          <a:effectLst/>
                          <a:latin typeface="Times New Roman" panose="02020603050405020304" pitchFamily="18" charset="0"/>
                          <a:cs typeface="Times New Roman" panose="02020603050405020304" pitchFamily="18" charset="0"/>
                        </a:rPr>
                        <a:t>4</a:t>
                      </a:r>
                      <a:endParaRPr lang="en-US" altLang="ko-KR" sz="900" b="0" i="0" u="none" strike="noStrike">
                        <a:solidFill>
                          <a:srgbClr val="000000"/>
                        </a:solidFill>
                        <a:effectLst/>
                        <a:latin typeface="Times New Roman" panose="02020603050405020304" pitchFamily="18" charset="0"/>
                        <a:cs typeface="Times New Roman" panose="02020603050405020304" pitchFamily="18" charset="0"/>
                      </a:endParaRPr>
                    </a:p>
                  </a:txBody>
                  <a:tcPr marL="9535" marR="953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10"/>
                  </a:ext>
                </a:extLst>
              </a:tr>
              <a:tr h="209550">
                <a:tc>
                  <a:txBody>
                    <a:bodyPr/>
                    <a:lstStyle/>
                    <a:p>
                      <a:pPr algn="ctr" fontAlgn="ctr"/>
                      <a:r>
                        <a:rPr lang="en-US" altLang="ko-KR" sz="900" b="0" i="0" u="none" strike="noStrike">
                          <a:solidFill>
                            <a:srgbClr val="000000"/>
                          </a:solidFill>
                          <a:effectLst/>
                          <a:latin typeface="Times New Roman" panose="02020603050405020304" pitchFamily="18" charset="0"/>
                          <a:cs typeface="Times New Roman" panose="02020603050405020304" pitchFamily="18" charset="0"/>
                        </a:rPr>
                        <a:t>72</a:t>
                      </a:r>
                    </a:p>
                  </a:txBody>
                  <a:tcPr marL="9535" marR="953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r>
                        <a:rPr lang="vi-VN" altLang="ko-KR" sz="900" b="0" i="0" u="none" strike="noStrike" smtClean="0">
                          <a:solidFill>
                            <a:srgbClr val="000000"/>
                          </a:solidFill>
                          <a:effectLst/>
                          <a:latin typeface="Times New Roman" panose="02020603050405020304" pitchFamily="18" charset="0"/>
                          <a:cs typeface="Times New Roman" panose="02020603050405020304" pitchFamily="18" charset="0"/>
                        </a:rPr>
                        <a:t>2</a:t>
                      </a:r>
                      <a:endParaRPr lang="en-US" altLang="ko-KR" sz="900" b="0" i="0" u="none" strike="noStrike">
                        <a:solidFill>
                          <a:srgbClr val="000000"/>
                        </a:solidFill>
                        <a:effectLst/>
                        <a:latin typeface="Times New Roman" panose="02020603050405020304" pitchFamily="18" charset="0"/>
                        <a:cs typeface="Times New Roman" panose="02020603050405020304" pitchFamily="18" charset="0"/>
                      </a:endParaRPr>
                    </a:p>
                  </a:txBody>
                  <a:tcPr marL="9535" marR="953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11"/>
                  </a:ext>
                </a:extLst>
              </a:tr>
              <a:tr h="209550">
                <a:tc>
                  <a:txBody>
                    <a:bodyPr/>
                    <a:lstStyle/>
                    <a:p>
                      <a:pPr algn="ctr" fontAlgn="ctr"/>
                      <a:r>
                        <a:rPr lang="en-US" altLang="ko-KR" sz="900" b="0" i="0" u="none" strike="noStrike">
                          <a:solidFill>
                            <a:srgbClr val="000000"/>
                          </a:solidFill>
                          <a:effectLst/>
                          <a:latin typeface="Times New Roman" panose="02020603050405020304" pitchFamily="18" charset="0"/>
                          <a:cs typeface="Times New Roman" panose="02020603050405020304" pitchFamily="18" charset="0"/>
                        </a:rPr>
                        <a:t>73</a:t>
                      </a:r>
                    </a:p>
                  </a:txBody>
                  <a:tcPr marL="9535" marR="953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r>
                        <a:rPr lang="vi-VN" altLang="ko-KR" sz="900" b="0" i="0" u="none" strike="noStrike" smtClean="0">
                          <a:solidFill>
                            <a:srgbClr val="000000"/>
                          </a:solidFill>
                          <a:effectLst/>
                          <a:latin typeface="Times New Roman" panose="02020603050405020304" pitchFamily="18" charset="0"/>
                          <a:cs typeface="Times New Roman" panose="02020603050405020304" pitchFamily="18" charset="0"/>
                        </a:rPr>
                        <a:t>3</a:t>
                      </a:r>
                      <a:endParaRPr lang="en-US" altLang="ko-KR" sz="900" b="0" i="0" u="none" strike="noStrike">
                        <a:solidFill>
                          <a:srgbClr val="000000"/>
                        </a:solidFill>
                        <a:effectLst/>
                        <a:latin typeface="Times New Roman" panose="02020603050405020304" pitchFamily="18" charset="0"/>
                        <a:cs typeface="Times New Roman" panose="02020603050405020304" pitchFamily="18" charset="0"/>
                      </a:endParaRPr>
                    </a:p>
                  </a:txBody>
                  <a:tcPr marL="9535" marR="953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12"/>
                  </a:ext>
                </a:extLst>
              </a:tr>
              <a:tr h="209550">
                <a:tc>
                  <a:txBody>
                    <a:bodyPr/>
                    <a:lstStyle/>
                    <a:p>
                      <a:pPr algn="ctr" fontAlgn="ctr"/>
                      <a:r>
                        <a:rPr lang="en-US" altLang="ko-KR" sz="900" b="0" i="0" u="none" strike="noStrike">
                          <a:solidFill>
                            <a:srgbClr val="000000"/>
                          </a:solidFill>
                          <a:effectLst/>
                          <a:latin typeface="Times New Roman" panose="02020603050405020304" pitchFamily="18" charset="0"/>
                          <a:cs typeface="Times New Roman" panose="02020603050405020304" pitchFamily="18" charset="0"/>
                        </a:rPr>
                        <a:t>74</a:t>
                      </a:r>
                    </a:p>
                  </a:txBody>
                  <a:tcPr marL="9535" marR="953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r>
                        <a:rPr lang="vi-VN" altLang="ko-KR" sz="900" b="0" i="0" u="none" strike="noStrike" smtClean="0">
                          <a:solidFill>
                            <a:srgbClr val="000000"/>
                          </a:solidFill>
                          <a:effectLst/>
                          <a:latin typeface="Times New Roman" panose="02020603050405020304" pitchFamily="18" charset="0"/>
                          <a:cs typeface="Times New Roman" panose="02020603050405020304" pitchFamily="18" charset="0"/>
                        </a:rPr>
                        <a:t>2</a:t>
                      </a:r>
                      <a:endParaRPr lang="en-US" altLang="ko-KR" sz="900" b="0" i="0" u="none" strike="noStrike">
                        <a:solidFill>
                          <a:srgbClr val="000000"/>
                        </a:solidFill>
                        <a:effectLst/>
                        <a:latin typeface="Times New Roman" panose="02020603050405020304" pitchFamily="18" charset="0"/>
                        <a:cs typeface="Times New Roman" panose="02020603050405020304" pitchFamily="18" charset="0"/>
                      </a:endParaRPr>
                    </a:p>
                  </a:txBody>
                  <a:tcPr marL="9535" marR="953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13"/>
                  </a:ext>
                </a:extLst>
              </a:tr>
              <a:tr h="209550">
                <a:tc>
                  <a:txBody>
                    <a:bodyPr/>
                    <a:lstStyle/>
                    <a:p>
                      <a:pPr algn="ctr" fontAlgn="ctr"/>
                      <a:r>
                        <a:rPr lang="en-US" altLang="ko-KR" sz="900" b="0" i="0" u="none" strike="noStrike">
                          <a:solidFill>
                            <a:srgbClr val="000000"/>
                          </a:solidFill>
                          <a:effectLst/>
                          <a:latin typeface="Times New Roman" panose="02020603050405020304" pitchFamily="18" charset="0"/>
                          <a:cs typeface="Times New Roman" panose="02020603050405020304" pitchFamily="18" charset="0"/>
                        </a:rPr>
                        <a:t>75</a:t>
                      </a:r>
                    </a:p>
                  </a:txBody>
                  <a:tcPr marL="9535" marR="953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r>
                        <a:rPr lang="vi-VN" altLang="ko-KR" sz="900" b="0" i="0" u="none" strike="noStrike" smtClean="0">
                          <a:solidFill>
                            <a:srgbClr val="000000"/>
                          </a:solidFill>
                          <a:effectLst/>
                          <a:latin typeface="Times New Roman" panose="02020603050405020304" pitchFamily="18" charset="0"/>
                          <a:cs typeface="Times New Roman" panose="02020603050405020304" pitchFamily="18" charset="0"/>
                        </a:rPr>
                        <a:t>1</a:t>
                      </a:r>
                      <a:endParaRPr lang="en-US" altLang="ko-KR" sz="900" b="0" i="0" u="none" strike="noStrike">
                        <a:solidFill>
                          <a:srgbClr val="000000"/>
                        </a:solidFill>
                        <a:effectLst/>
                        <a:latin typeface="Times New Roman" panose="02020603050405020304" pitchFamily="18" charset="0"/>
                        <a:cs typeface="Times New Roman" panose="02020603050405020304" pitchFamily="18" charset="0"/>
                      </a:endParaRPr>
                    </a:p>
                  </a:txBody>
                  <a:tcPr marL="9535" marR="953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14"/>
                  </a:ext>
                </a:extLst>
              </a:tr>
              <a:tr h="209550">
                <a:tc>
                  <a:txBody>
                    <a:bodyPr/>
                    <a:lstStyle/>
                    <a:p>
                      <a:pPr algn="ctr" fontAlgn="ctr"/>
                      <a:r>
                        <a:rPr lang="en-US" altLang="ko-KR" sz="900" b="0" i="0" u="none" strike="noStrike">
                          <a:solidFill>
                            <a:srgbClr val="000000"/>
                          </a:solidFill>
                          <a:effectLst/>
                          <a:latin typeface="Times New Roman" panose="02020603050405020304" pitchFamily="18" charset="0"/>
                          <a:cs typeface="Times New Roman" panose="02020603050405020304" pitchFamily="18" charset="0"/>
                        </a:rPr>
                        <a:t>76</a:t>
                      </a:r>
                    </a:p>
                  </a:txBody>
                  <a:tcPr marL="9535" marR="953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r>
                        <a:rPr lang="vi-VN" altLang="ko-KR" sz="900" b="0" i="0" u="none" strike="noStrike" smtClean="0">
                          <a:solidFill>
                            <a:srgbClr val="000000"/>
                          </a:solidFill>
                          <a:effectLst/>
                          <a:latin typeface="Times New Roman" panose="02020603050405020304" pitchFamily="18" charset="0"/>
                          <a:cs typeface="Times New Roman" panose="02020603050405020304" pitchFamily="18" charset="0"/>
                        </a:rPr>
                        <a:t>3</a:t>
                      </a:r>
                      <a:endParaRPr lang="en-US" altLang="ko-KR" sz="900" b="0" i="0" u="none" strike="noStrike">
                        <a:solidFill>
                          <a:srgbClr val="000000"/>
                        </a:solidFill>
                        <a:effectLst/>
                        <a:latin typeface="Times New Roman" panose="02020603050405020304" pitchFamily="18" charset="0"/>
                        <a:cs typeface="Times New Roman" panose="02020603050405020304" pitchFamily="18" charset="0"/>
                      </a:endParaRPr>
                    </a:p>
                  </a:txBody>
                  <a:tcPr marL="9535" marR="953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15"/>
                  </a:ext>
                </a:extLst>
              </a:tr>
              <a:tr h="209550">
                <a:tc>
                  <a:txBody>
                    <a:bodyPr/>
                    <a:lstStyle/>
                    <a:p>
                      <a:pPr algn="ctr" fontAlgn="ctr"/>
                      <a:r>
                        <a:rPr lang="en-US" altLang="ko-KR" sz="900" b="0" i="0" u="none" strike="noStrike">
                          <a:solidFill>
                            <a:srgbClr val="000000"/>
                          </a:solidFill>
                          <a:effectLst/>
                          <a:latin typeface="Times New Roman" panose="02020603050405020304" pitchFamily="18" charset="0"/>
                          <a:cs typeface="Times New Roman" panose="02020603050405020304" pitchFamily="18" charset="0"/>
                        </a:rPr>
                        <a:t>77</a:t>
                      </a:r>
                    </a:p>
                  </a:txBody>
                  <a:tcPr marL="9535" marR="953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r>
                        <a:rPr lang="vi-VN" altLang="ko-KR" sz="900" b="0" i="0" u="none" strike="noStrike" smtClean="0">
                          <a:solidFill>
                            <a:srgbClr val="000000"/>
                          </a:solidFill>
                          <a:effectLst/>
                          <a:latin typeface="Times New Roman" panose="02020603050405020304" pitchFamily="18" charset="0"/>
                          <a:cs typeface="Times New Roman" panose="02020603050405020304" pitchFamily="18" charset="0"/>
                        </a:rPr>
                        <a:t>3</a:t>
                      </a:r>
                      <a:endParaRPr lang="en-US" altLang="ko-KR" sz="900" b="0" i="0" u="none" strike="noStrike">
                        <a:solidFill>
                          <a:srgbClr val="000000"/>
                        </a:solidFill>
                        <a:effectLst/>
                        <a:latin typeface="Times New Roman" panose="02020603050405020304" pitchFamily="18" charset="0"/>
                        <a:cs typeface="Times New Roman" panose="02020603050405020304" pitchFamily="18" charset="0"/>
                      </a:endParaRPr>
                    </a:p>
                  </a:txBody>
                  <a:tcPr marL="9535" marR="953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16"/>
                  </a:ext>
                </a:extLst>
              </a:tr>
              <a:tr h="209550">
                <a:tc>
                  <a:txBody>
                    <a:bodyPr/>
                    <a:lstStyle/>
                    <a:p>
                      <a:pPr algn="ctr" fontAlgn="ctr"/>
                      <a:r>
                        <a:rPr lang="en-US" altLang="ko-KR" sz="900" b="0" i="0" u="none" strike="noStrike">
                          <a:solidFill>
                            <a:srgbClr val="000000"/>
                          </a:solidFill>
                          <a:effectLst/>
                          <a:latin typeface="Times New Roman" panose="02020603050405020304" pitchFamily="18" charset="0"/>
                          <a:cs typeface="Times New Roman" panose="02020603050405020304" pitchFamily="18" charset="0"/>
                        </a:rPr>
                        <a:t>78</a:t>
                      </a:r>
                    </a:p>
                  </a:txBody>
                  <a:tcPr marL="9535" marR="953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r>
                        <a:rPr lang="vi-VN" altLang="ko-KR" sz="900" b="0" i="0" u="none" strike="noStrike" smtClean="0">
                          <a:solidFill>
                            <a:srgbClr val="000000"/>
                          </a:solidFill>
                          <a:effectLst/>
                          <a:latin typeface="Times New Roman" panose="02020603050405020304" pitchFamily="18" charset="0"/>
                          <a:cs typeface="Times New Roman" panose="02020603050405020304" pitchFamily="18" charset="0"/>
                        </a:rPr>
                        <a:t>2</a:t>
                      </a:r>
                      <a:endParaRPr lang="en-US" altLang="ko-KR" sz="900" b="0" i="0" u="none" strike="noStrike">
                        <a:solidFill>
                          <a:srgbClr val="000000"/>
                        </a:solidFill>
                        <a:effectLst/>
                        <a:latin typeface="Times New Roman" panose="02020603050405020304" pitchFamily="18" charset="0"/>
                        <a:cs typeface="Times New Roman" panose="02020603050405020304" pitchFamily="18" charset="0"/>
                      </a:endParaRPr>
                    </a:p>
                  </a:txBody>
                  <a:tcPr marL="9535" marR="953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17"/>
                  </a:ext>
                </a:extLst>
              </a:tr>
              <a:tr h="209550">
                <a:tc>
                  <a:txBody>
                    <a:bodyPr/>
                    <a:lstStyle/>
                    <a:p>
                      <a:pPr algn="ctr" fontAlgn="ctr"/>
                      <a:r>
                        <a:rPr lang="en-US" altLang="ko-KR" sz="900" b="0" i="0" u="none" strike="noStrike">
                          <a:solidFill>
                            <a:srgbClr val="000000"/>
                          </a:solidFill>
                          <a:effectLst/>
                          <a:latin typeface="Times New Roman" panose="02020603050405020304" pitchFamily="18" charset="0"/>
                          <a:cs typeface="Times New Roman" panose="02020603050405020304" pitchFamily="18" charset="0"/>
                        </a:rPr>
                        <a:t>79</a:t>
                      </a:r>
                    </a:p>
                  </a:txBody>
                  <a:tcPr marL="9535" marR="953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r>
                        <a:rPr lang="vi-VN" altLang="ko-KR" sz="900" b="0" i="0" u="none" strike="noStrike" smtClean="0">
                          <a:solidFill>
                            <a:srgbClr val="000000"/>
                          </a:solidFill>
                          <a:effectLst/>
                          <a:latin typeface="Times New Roman" panose="02020603050405020304" pitchFamily="18" charset="0"/>
                          <a:cs typeface="Times New Roman" panose="02020603050405020304" pitchFamily="18" charset="0"/>
                        </a:rPr>
                        <a:t>2</a:t>
                      </a:r>
                      <a:endParaRPr lang="en-US" altLang="ko-KR" sz="900" b="0" i="0" u="none" strike="noStrike">
                        <a:solidFill>
                          <a:srgbClr val="000000"/>
                        </a:solidFill>
                        <a:effectLst/>
                        <a:latin typeface="Times New Roman" panose="02020603050405020304" pitchFamily="18" charset="0"/>
                        <a:cs typeface="Times New Roman" panose="02020603050405020304" pitchFamily="18" charset="0"/>
                      </a:endParaRPr>
                    </a:p>
                  </a:txBody>
                  <a:tcPr marL="9535" marR="953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18"/>
                  </a:ext>
                </a:extLst>
              </a:tr>
              <a:tr h="209550">
                <a:tc>
                  <a:txBody>
                    <a:bodyPr/>
                    <a:lstStyle/>
                    <a:p>
                      <a:pPr algn="ctr" fontAlgn="ctr"/>
                      <a:r>
                        <a:rPr lang="en-US" altLang="ko-KR" sz="900" b="0" i="0" u="none" strike="noStrike">
                          <a:solidFill>
                            <a:srgbClr val="000000"/>
                          </a:solidFill>
                          <a:effectLst/>
                          <a:latin typeface="Times New Roman" panose="02020603050405020304" pitchFamily="18" charset="0"/>
                          <a:cs typeface="Times New Roman" panose="02020603050405020304" pitchFamily="18" charset="0"/>
                        </a:rPr>
                        <a:t>80</a:t>
                      </a:r>
                    </a:p>
                  </a:txBody>
                  <a:tcPr marL="9535" marR="953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r>
                        <a:rPr lang="vi-VN" altLang="ko-KR" sz="900" b="0" i="0" u="none" strike="noStrike" smtClean="0">
                          <a:solidFill>
                            <a:srgbClr val="000000"/>
                          </a:solidFill>
                          <a:effectLst/>
                          <a:latin typeface="Times New Roman" panose="02020603050405020304" pitchFamily="18" charset="0"/>
                          <a:cs typeface="Times New Roman" panose="02020603050405020304" pitchFamily="18" charset="0"/>
                        </a:rPr>
                        <a:t>4</a:t>
                      </a:r>
                      <a:endParaRPr lang="en-US" altLang="ko-KR" sz="900" b="0" i="0" u="none" strike="noStrike">
                        <a:solidFill>
                          <a:srgbClr val="000000"/>
                        </a:solidFill>
                        <a:effectLst/>
                        <a:latin typeface="Times New Roman" panose="02020603050405020304" pitchFamily="18" charset="0"/>
                        <a:cs typeface="Times New Roman" panose="02020603050405020304" pitchFamily="18" charset="0"/>
                      </a:endParaRPr>
                    </a:p>
                  </a:txBody>
                  <a:tcPr marL="9535" marR="953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19"/>
                  </a:ext>
                </a:extLst>
              </a:tr>
            </a:tbl>
          </a:graphicData>
        </a:graphic>
      </p:graphicFrame>
      <p:sp>
        <p:nvSpPr>
          <p:cNvPr id="20" name="TextBox 19"/>
          <p:cNvSpPr txBox="1"/>
          <p:nvPr/>
        </p:nvSpPr>
        <p:spPr>
          <a:xfrm>
            <a:off x="908720" y="920552"/>
            <a:ext cx="648072" cy="307777"/>
          </a:xfrm>
          <a:prstGeom prst="rect">
            <a:avLst/>
          </a:prstGeom>
          <a:noFill/>
        </p:spPr>
        <p:txBody>
          <a:bodyPr wrap="square" rtlCol="0">
            <a:spAutoFit/>
          </a:bodyPr>
          <a:lstStyle/>
          <a:p>
            <a:r>
              <a:rPr lang="vi-VN" sz="1400" b="1" smtClean="0"/>
              <a:t>ĐỀ1</a:t>
            </a:r>
            <a:endParaRPr lang="en-US" sz="1400" b="1"/>
          </a:p>
        </p:txBody>
      </p:sp>
      <p:sp>
        <p:nvSpPr>
          <p:cNvPr id="21" name="TextBox 20"/>
          <p:cNvSpPr txBox="1"/>
          <p:nvPr/>
        </p:nvSpPr>
        <p:spPr>
          <a:xfrm>
            <a:off x="2204864" y="919411"/>
            <a:ext cx="576064" cy="307777"/>
          </a:xfrm>
          <a:prstGeom prst="rect">
            <a:avLst/>
          </a:prstGeom>
          <a:noFill/>
        </p:spPr>
        <p:txBody>
          <a:bodyPr wrap="square" rtlCol="0">
            <a:spAutoFit/>
          </a:bodyPr>
          <a:lstStyle/>
          <a:p>
            <a:r>
              <a:rPr lang="vi-VN" sz="1400" b="1" smtClean="0"/>
              <a:t>ĐỀ2</a:t>
            </a:r>
            <a:endParaRPr lang="en-US" sz="1400" b="1"/>
          </a:p>
        </p:txBody>
      </p:sp>
      <p:graphicFrame>
        <p:nvGraphicFramePr>
          <p:cNvPr id="22" name="Table 21"/>
          <p:cNvGraphicFramePr>
            <a:graphicFrameLocks noGrp="1"/>
          </p:cNvGraphicFramePr>
          <p:nvPr>
            <p:extLst>
              <p:ext uri="{D42A27DB-BD31-4B8C-83A1-F6EECF244321}">
                <p14:modId xmlns:p14="http://schemas.microsoft.com/office/powerpoint/2010/main" val="3772070026"/>
              </p:ext>
            </p:extLst>
          </p:nvPr>
        </p:nvGraphicFramePr>
        <p:xfrm>
          <a:off x="1916832" y="1639491"/>
          <a:ext cx="1166812" cy="4210050"/>
        </p:xfrm>
        <a:graphic>
          <a:graphicData uri="http://schemas.openxmlformats.org/drawingml/2006/table">
            <a:tbl>
              <a:tblPr/>
              <a:tblGrid>
                <a:gridCol w="373911">
                  <a:extLst>
                    <a:ext uri="{9D8B030D-6E8A-4147-A177-3AD203B41FA5}">
                      <a16:colId xmlns:a16="http://schemas.microsoft.com/office/drawing/2014/main" val="20000"/>
                    </a:ext>
                  </a:extLst>
                </a:gridCol>
                <a:gridCol w="792901">
                  <a:extLst>
                    <a:ext uri="{9D8B030D-6E8A-4147-A177-3AD203B41FA5}">
                      <a16:colId xmlns:a16="http://schemas.microsoft.com/office/drawing/2014/main" val="20001"/>
                    </a:ext>
                  </a:extLst>
                </a:gridCol>
              </a:tblGrid>
              <a:tr h="219075">
                <a:tc>
                  <a:txBody>
                    <a:bodyPr/>
                    <a:lstStyle/>
                    <a:p>
                      <a:pPr algn="ctr" fontAlgn="ctr"/>
                      <a:r>
                        <a:rPr lang="en-US" altLang="ko-KR" sz="900" b="0" i="0" u="none" strike="noStrike">
                          <a:solidFill>
                            <a:srgbClr val="000000"/>
                          </a:solidFill>
                          <a:effectLst/>
                          <a:latin typeface="Times New Roman" panose="02020603050405020304" pitchFamily="18" charset="0"/>
                          <a:cs typeface="Times New Roman" panose="02020603050405020304" pitchFamily="18" charset="0"/>
                        </a:rPr>
                        <a:t>61</a:t>
                      </a:r>
                    </a:p>
                  </a:txBody>
                  <a:tcPr marL="9535" marR="953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r>
                        <a:rPr lang="vi-VN" altLang="ko-KR" sz="900" b="0" i="0" u="none" strike="noStrike" smtClean="0">
                          <a:solidFill>
                            <a:srgbClr val="000000"/>
                          </a:solidFill>
                          <a:effectLst/>
                          <a:latin typeface="Times New Roman" panose="02020603050405020304" pitchFamily="18" charset="0"/>
                          <a:cs typeface="Times New Roman" panose="02020603050405020304" pitchFamily="18" charset="0"/>
                        </a:rPr>
                        <a:t>4</a:t>
                      </a:r>
                      <a:endParaRPr lang="en-US" altLang="ko-KR" sz="900" b="0" i="0" u="none" strike="noStrike">
                        <a:solidFill>
                          <a:srgbClr val="000000"/>
                        </a:solidFill>
                        <a:effectLst/>
                        <a:latin typeface="Times New Roman" panose="02020603050405020304" pitchFamily="18" charset="0"/>
                        <a:cs typeface="Times New Roman" panose="02020603050405020304" pitchFamily="18" charset="0"/>
                      </a:endParaRPr>
                    </a:p>
                  </a:txBody>
                  <a:tcPr marL="9535" marR="953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219075">
                <a:tc>
                  <a:txBody>
                    <a:bodyPr/>
                    <a:lstStyle/>
                    <a:p>
                      <a:pPr algn="ctr" fontAlgn="ctr"/>
                      <a:r>
                        <a:rPr lang="en-US" altLang="ko-KR" sz="900" b="0" i="0" u="none" strike="noStrike">
                          <a:solidFill>
                            <a:srgbClr val="000000"/>
                          </a:solidFill>
                          <a:effectLst/>
                          <a:latin typeface="Times New Roman" panose="02020603050405020304" pitchFamily="18" charset="0"/>
                          <a:cs typeface="Times New Roman" panose="02020603050405020304" pitchFamily="18" charset="0"/>
                        </a:rPr>
                        <a:t>62</a:t>
                      </a:r>
                    </a:p>
                  </a:txBody>
                  <a:tcPr marL="9535" marR="953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r>
                        <a:rPr lang="vi-VN" altLang="ko-KR" sz="900" b="0" i="0" u="none" strike="noStrike" smtClean="0">
                          <a:solidFill>
                            <a:srgbClr val="000000"/>
                          </a:solidFill>
                          <a:effectLst/>
                          <a:latin typeface="Times New Roman" panose="02020603050405020304" pitchFamily="18" charset="0"/>
                          <a:cs typeface="Times New Roman" panose="02020603050405020304" pitchFamily="18" charset="0"/>
                        </a:rPr>
                        <a:t>3</a:t>
                      </a:r>
                      <a:endParaRPr lang="en-US" altLang="ko-KR" sz="900" b="0" i="0" u="none" strike="noStrike">
                        <a:solidFill>
                          <a:srgbClr val="000000"/>
                        </a:solidFill>
                        <a:effectLst/>
                        <a:latin typeface="Times New Roman" panose="02020603050405020304" pitchFamily="18" charset="0"/>
                        <a:cs typeface="Times New Roman" panose="02020603050405020304" pitchFamily="18" charset="0"/>
                      </a:endParaRPr>
                    </a:p>
                  </a:txBody>
                  <a:tcPr marL="9535" marR="953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209550">
                <a:tc>
                  <a:txBody>
                    <a:bodyPr/>
                    <a:lstStyle/>
                    <a:p>
                      <a:pPr algn="ctr" fontAlgn="ctr"/>
                      <a:r>
                        <a:rPr lang="en-US" altLang="ko-KR" sz="900" b="0" i="0" u="none" strike="noStrike">
                          <a:solidFill>
                            <a:srgbClr val="000000"/>
                          </a:solidFill>
                          <a:effectLst/>
                          <a:latin typeface="Times New Roman" panose="02020603050405020304" pitchFamily="18" charset="0"/>
                          <a:cs typeface="Times New Roman" panose="02020603050405020304" pitchFamily="18" charset="0"/>
                        </a:rPr>
                        <a:t>63</a:t>
                      </a:r>
                    </a:p>
                  </a:txBody>
                  <a:tcPr marL="9535" marR="953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r>
                        <a:rPr lang="vi-VN" altLang="ko-KR" sz="900" b="0" i="0" u="none" strike="noStrike" smtClean="0">
                          <a:solidFill>
                            <a:srgbClr val="000000"/>
                          </a:solidFill>
                          <a:effectLst/>
                          <a:latin typeface="Times New Roman" panose="02020603050405020304" pitchFamily="18" charset="0"/>
                          <a:cs typeface="Times New Roman" panose="02020603050405020304" pitchFamily="18" charset="0"/>
                        </a:rPr>
                        <a:t>4</a:t>
                      </a:r>
                      <a:endParaRPr lang="en-US" altLang="ko-KR" sz="900" b="0" i="0" u="none" strike="noStrike">
                        <a:solidFill>
                          <a:srgbClr val="000000"/>
                        </a:solidFill>
                        <a:effectLst/>
                        <a:latin typeface="Times New Roman" panose="02020603050405020304" pitchFamily="18" charset="0"/>
                        <a:cs typeface="Times New Roman" panose="02020603050405020304" pitchFamily="18" charset="0"/>
                      </a:endParaRPr>
                    </a:p>
                  </a:txBody>
                  <a:tcPr marL="9535" marR="953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209550">
                <a:tc>
                  <a:txBody>
                    <a:bodyPr/>
                    <a:lstStyle/>
                    <a:p>
                      <a:pPr algn="ctr" fontAlgn="ctr"/>
                      <a:r>
                        <a:rPr lang="en-US" altLang="ko-KR" sz="900" b="0" i="0" u="none" strike="noStrike">
                          <a:solidFill>
                            <a:srgbClr val="000000"/>
                          </a:solidFill>
                          <a:effectLst/>
                          <a:latin typeface="Times New Roman" panose="02020603050405020304" pitchFamily="18" charset="0"/>
                          <a:cs typeface="Times New Roman" panose="02020603050405020304" pitchFamily="18" charset="0"/>
                        </a:rPr>
                        <a:t>64</a:t>
                      </a:r>
                    </a:p>
                  </a:txBody>
                  <a:tcPr marL="9535" marR="953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r>
                        <a:rPr lang="vi-VN" altLang="ko-KR" sz="900" b="0" i="0" u="none" strike="noStrike" smtClean="0">
                          <a:solidFill>
                            <a:srgbClr val="000000"/>
                          </a:solidFill>
                          <a:effectLst/>
                          <a:latin typeface="Times New Roman" panose="02020603050405020304" pitchFamily="18" charset="0"/>
                          <a:cs typeface="Times New Roman" panose="02020603050405020304" pitchFamily="18" charset="0"/>
                        </a:rPr>
                        <a:t>2</a:t>
                      </a:r>
                      <a:endParaRPr lang="en-US" altLang="ko-KR" sz="900" b="0" i="0" u="none" strike="noStrike">
                        <a:solidFill>
                          <a:srgbClr val="000000"/>
                        </a:solidFill>
                        <a:effectLst/>
                        <a:latin typeface="Times New Roman" panose="02020603050405020304" pitchFamily="18" charset="0"/>
                        <a:cs typeface="Times New Roman" panose="02020603050405020304" pitchFamily="18" charset="0"/>
                      </a:endParaRPr>
                    </a:p>
                  </a:txBody>
                  <a:tcPr marL="9535" marR="953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209550">
                <a:tc>
                  <a:txBody>
                    <a:bodyPr/>
                    <a:lstStyle/>
                    <a:p>
                      <a:pPr algn="ctr" fontAlgn="ctr"/>
                      <a:r>
                        <a:rPr lang="en-US" altLang="ko-KR" sz="900" b="0" i="0" u="none" strike="noStrike">
                          <a:solidFill>
                            <a:srgbClr val="000000"/>
                          </a:solidFill>
                          <a:effectLst/>
                          <a:latin typeface="Times New Roman" panose="02020603050405020304" pitchFamily="18" charset="0"/>
                          <a:cs typeface="Times New Roman" panose="02020603050405020304" pitchFamily="18" charset="0"/>
                        </a:rPr>
                        <a:t>65</a:t>
                      </a:r>
                    </a:p>
                  </a:txBody>
                  <a:tcPr marL="9535" marR="953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r>
                        <a:rPr lang="vi-VN" altLang="ko-KR" sz="900" b="0" i="0" u="none" strike="noStrike" smtClean="0">
                          <a:solidFill>
                            <a:srgbClr val="000000"/>
                          </a:solidFill>
                          <a:effectLst/>
                          <a:latin typeface="Times New Roman" panose="02020603050405020304" pitchFamily="18" charset="0"/>
                          <a:cs typeface="Times New Roman" panose="02020603050405020304" pitchFamily="18" charset="0"/>
                        </a:rPr>
                        <a:t>4</a:t>
                      </a:r>
                      <a:endParaRPr lang="en-US" altLang="ko-KR" sz="900" b="0" i="0" u="none" strike="noStrike">
                        <a:solidFill>
                          <a:srgbClr val="000000"/>
                        </a:solidFill>
                        <a:effectLst/>
                        <a:latin typeface="Times New Roman" panose="02020603050405020304" pitchFamily="18" charset="0"/>
                        <a:cs typeface="Times New Roman" panose="02020603050405020304" pitchFamily="18" charset="0"/>
                      </a:endParaRPr>
                    </a:p>
                  </a:txBody>
                  <a:tcPr marL="9535" marR="953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209550">
                <a:tc>
                  <a:txBody>
                    <a:bodyPr/>
                    <a:lstStyle/>
                    <a:p>
                      <a:pPr algn="ctr" fontAlgn="ctr"/>
                      <a:r>
                        <a:rPr lang="en-US" altLang="ko-KR" sz="900" b="0" i="0" u="none" strike="noStrike">
                          <a:solidFill>
                            <a:srgbClr val="000000"/>
                          </a:solidFill>
                          <a:effectLst/>
                          <a:latin typeface="Times New Roman" panose="02020603050405020304" pitchFamily="18" charset="0"/>
                          <a:cs typeface="Times New Roman" panose="02020603050405020304" pitchFamily="18" charset="0"/>
                        </a:rPr>
                        <a:t>66</a:t>
                      </a:r>
                    </a:p>
                  </a:txBody>
                  <a:tcPr marL="9535" marR="953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r>
                        <a:rPr lang="vi-VN" altLang="ko-KR" sz="900" b="0" i="0" u="none" strike="noStrike" smtClean="0">
                          <a:solidFill>
                            <a:srgbClr val="000000"/>
                          </a:solidFill>
                          <a:effectLst/>
                          <a:latin typeface="Times New Roman" panose="02020603050405020304" pitchFamily="18" charset="0"/>
                          <a:cs typeface="Times New Roman" panose="02020603050405020304" pitchFamily="18" charset="0"/>
                        </a:rPr>
                        <a:t>2</a:t>
                      </a:r>
                      <a:endParaRPr lang="en-US" altLang="ko-KR" sz="900" b="0" i="0" u="none" strike="noStrike">
                        <a:solidFill>
                          <a:srgbClr val="000000"/>
                        </a:solidFill>
                        <a:effectLst/>
                        <a:latin typeface="Times New Roman" panose="02020603050405020304" pitchFamily="18" charset="0"/>
                        <a:cs typeface="Times New Roman" panose="02020603050405020304" pitchFamily="18" charset="0"/>
                      </a:endParaRPr>
                    </a:p>
                  </a:txBody>
                  <a:tcPr marL="9535" marR="953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r h="209550">
                <a:tc>
                  <a:txBody>
                    <a:bodyPr/>
                    <a:lstStyle/>
                    <a:p>
                      <a:pPr algn="ctr" fontAlgn="ctr"/>
                      <a:r>
                        <a:rPr lang="en-US" altLang="ko-KR" sz="900" b="0" i="0" u="none" strike="noStrike">
                          <a:solidFill>
                            <a:srgbClr val="000000"/>
                          </a:solidFill>
                          <a:effectLst/>
                          <a:latin typeface="Times New Roman" panose="02020603050405020304" pitchFamily="18" charset="0"/>
                          <a:cs typeface="Times New Roman" panose="02020603050405020304" pitchFamily="18" charset="0"/>
                        </a:rPr>
                        <a:t>67</a:t>
                      </a:r>
                    </a:p>
                  </a:txBody>
                  <a:tcPr marL="9535" marR="953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r>
                        <a:rPr lang="vi-VN" altLang="ko-KR" sz="900" b="0" i="0" u="none" strike="noStrike" smtClean="0">
                          <a:solidFill>
                            <a:srgbClr val="000000"/>
                          </a:solidFill>
                          <a:effectLst/>
                          <a:latin typeface="Times New Roman" panose="02020603050405020304" pitchFamily="18" charset="0"/>
                          <a:cs typeface="Times New Roman" panose="02020603050405020304" pitchFamily="18" charset="0"/>
                        </a:rPr>
                        <a:t>1</a:t>
                      </a:r>
                      <a:endParaRPr lang="en-US" altLang="ko-KR" sz="900" b="0" i="0" u="none" strike="noStrike">
                        <a:solidFill>
                          <a:srgbClr val="000000"/>
                        </a:solidFill>
                        <a:effectLst/>
                        <a:latin typeface="Times New Roman" panose="02020603050405020304" pitchFamily="18" charset="0"/>
                        <a:cs typeface="Times New Roman" panose="02020603050405020304" pitchFamily="18" charset="0"/>
                      </a:endParaRPr>
                    </a:p>
                  </a:txBody>
                  <a:tcPr marL="9535" marR="953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6"/>
                  </a:ext>
                </a:extLst>
              </a:tr>
              <a:tr h="209550">
                <a:tc>
                  <a:txBody>
                    <a:bodyPr/>
                    <a:lstStyle/>
                    <a:p>
                      <a:pPr algn="ctr" fontAlgn="ctr"/>
                      <a:r>
                        <a:rPr lang="en-US" altLang="ko-KR" sz="900" b="0" i="0" u="none" strike="noStrike">
                          <a:solidFill>
                            <a:srgbClr val="000000"/>
                          </a:solidFill>
                          <a:effectLst/>
                          <a:latin typeface="Times New Roman" panose="02020603050405020304" pitchFamily="18" charset="0"/>
                          <a:cs typeface="Times New Roman" panose="02020603050405020304" pitchFamily="18" charset="0"/>
                        </a:rPr>
                        <a:t>68</a:t>
                      </a:r>
                    </a:p>
                  </a:txBody>
                  <a:tcPr marL="9535" marR="953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r>
                        <a:rPr lang="vi-VN" altLang="ko-KR" sz="900" b="0" i="0" u="none" strike="noStrike" smtClean="0">
                          <a:solidFill>
                            <a:srgbClr val="000000"/>
                          </a:solidFill>
                          <a:effectLst/>
                          <a:latin typeface="Times New Roman" panose="02020603050405020304" pitchFamily="18" charset="0"/>
                          <a:cs typeface="Times New Roman" panose="02020603050405020304" pitchFamily="18" charset="0"/>
                        </a:rPr>
                        <a:t>3</a:t>
                      </a:r>
                      <a:endParaRPr lang="en-US" altLang="ko-KR" sz="900" b="0" i="0" u="none" strike="noStrike">
                        <a:solidFill>
                          <a:srgbClr val="000000"/>
                        </a:solidFill>
                        <a:effectLst/>
                        <a:latin typeface="Times New Roman" panose="02020603050405020304" pitchFamily="18" charset="0"/>
                        <a:cs typeface="Times New Roman" panose="02020603050405020304" pitchFamily="18" charset="0"/>
                      </a:endParaRPr>
                    </a:p>
                  </a:txBody>
                  <a:tcPr marL="9535" marR="953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7"/>
                  </a:ext>
                </a:extLst>
              </a:tr>
              <a:tr h="209550">
                <a:tc>
                  <a:txBody>
                    <a:bodyPr/>
                    <a:lstStyle/>
                    <a:p>
                      <a:pPr algn="ctr" fontAlgn="ctr"/>
                      <a:r>
                        <a:rPr lang="en-US" altLang="ko-KR" sz="900" b="0" i="0" u="none" strike="noStrike">
                          <a:solidFill>
                            <a:srgbClr val="000000"/>
                          </a:solidFill>
                          <a:effectLst/>
                          <a:latin typeface="Times New Roman" panose="02020603050405020304" pitchFamily="18" charset="0"/>
                          <a:cs typeface="Times New Roman" panose="02020603050405020304" pitchFamily="18" charset="0"/>
                        </a:rPr>
                        <a:t>69</a:t>
                      </a:r>
                    </a:p>
                  </a:txBody>
                  <a:tcPr marL="9535" marR="953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r>
                        <a:rPr lang="vi-VN" altLang="ko-KR" sz="900" b="0" i="0" u="none" strike="noStrike" smtClean="0">
                          <a:solidFill>
                            <a:srgbClr val="000000"/>
                          </a:solidFill>
                          <a:effectLst/>
                          <a:latin typeface="Times New Roman" panose="02020603050405020304" pitchFamily="18" charset="0"/>
                          <a:cs typeface="Times New Roman" panose="02020603050405020304" pitchFamily="18" charset="0"/>
                        </a:rPr>
                        <a:t>3</a:t>
                      </a:r>
                      <a:endParaRPr lang="en-US" altLang="ko-KR" sz="900" b="0" i="0" u="none" strike="noStrike">
                        <a:solidFill>
                          <a:srgbClr val="000000"/>
                        </a:solidFill>
                        <a:effectLst/>
                        <a:latin typeface="Times New Roman" panose="02020603050405020304" pitchFamily="18" charset="0"/>
                        <a:cs typeface="Times New Roman" panose="02020603050405020304" pitchFamily="18" charset="0"/>
                      </a:endParaRPr>
                    </a:p>
                  </a:txBody>
                  <a:tcPr marL="9535" marR="953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8"/>
                  </a:ext>
                </a:extLst>
              </a:tr>
              <a:tr h="209550">
                <a:tc>
                  <a:txBody>
                    <a:bodyPr/>
                    <a:lstStyle/>
                    <a:p>
                      <a:pPr algn="ctr" fontAlgn="ctr"/>
                      <a:r>
                        <a:rPr lang="en-US" altLang="ko-KR" sz="900" b="0" i="0" u="none" strike="noStrike">
                          <a:solidFill>
                            <a:srgbClr val="000000"/>
                          </a:solidFill>
                          <a:effectLst/>
                          <a:latin typeface="Times New Roman" panose="02020603050405020304" pitchFamily="18" charset="0"/>
                          <a:cs typeface="Times New Roman" panose="02020603050405020304" pitchFamily="18" charset="0"/>
                        </a:rPr>
                        <a:t>70</a:t>
                      </a:r>
                    </a:p>
                  </a:txBody>
                  <a:tcPr marL="9535" marR="953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r>
                        <a:rPr lang="vi-VN" altLang="ko-KR" sz="900" b="0" i="0" u="none" strike="noStrike" smtClean="0">
                          <a:solidFill>
                            <a:srgbClr val="000000"/>
                          </a:solidFill>
                          <a:effectLst/>
                          <a:latin typeface="Times New Roman" panose="02020603050405020304" pitchFamily="18" charset="0"/>
                          <a:cs typeface="Times New Roman" panose="02020603050405020304" pitchFamily="18" charset="0"/>
                        </a:rPr>
                        <a:t>3</a:t>
                      </a:r>
                      <a:endParaRPr lang="en-US" altLang="ko-KR" sz="900" b="0" i="0" u="none" strike="noStrike">
                        <a:solidFill>
                          <a:srgbClr val="000000"/>
                        </a:solidFill>
                        <a:effectLst/>
                        <a:latin typeface="Times New Roman" panose="02020603050405020304" pitchFamily="18" charset="0"/>
                        <a:cs typeface="Times New Roman" panose="02020603050405020304" pitchFamily="18" charset="0"/>
                      </a:endParaRPr>
                    </a:p>
                  </a:txBody>
                  <a:tcPr marL="9535" marR="953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9"/>
                  </a:ext>
                </a:extLst>
              </a:tr>
              <a:tr h="209550">
                <a:tc>
                  <a:txBody>
                    <a:bodyPr/>
                    <a:lstStyle/>
                    <a:p>
                      <a:pPr algn="ctr" fontAlgn="ctr"/>
                      <a:r>
                        <a:rPr lang="en-US" altLang="ko-KR" sz="900" b="0" i="0" u="none" strike="noStrike">
                          <a:solidFill>
                            <a:srgbClr val="000000"/>
                          </a:solidFill>
                          <a:effectLst/>
                          <a:latin typeface="Times New Roman" panose="02020603050405020304" pitchFamily="18" charset="0"/>
                          <a:cs typeface="Times New Roman" panose="02020603050405020304" pitchFamily="18" charset="0"/>
                        </a:rPr>
                        <a:t>71</a:t>
                      </a:r>
                    </a:p>
                  </a:txBody>
                  <a:tcPr marL="9535" marR="953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r>
                        <a:rPr lang="vi-VN" altLang="ko-KR" sz="900" b="0" i="0" u="none" strike="noStrike" smtClean="0">
                          <a:solidFill>
                            <a:srgbClr val="000000"/>
                          </a:solidFill>
                          <a:effectLst/>
                          <a:latin typeface="Times New Roman" panose="02020603050405020304" pitchFamily="18" charset="0"/>
                          <a:cs typeface="Times New Roman" panose="02020603050405020304" pitchFamily="18" charset="0"/>
                        </a:rPr>
                        <a:t>4</a:t>
                      </a:r>
                      <a:endParaRPr lang="en-US" altLang="ko-KR" sz="900" b="0" i="0" u="none" strike="noStrike">
                        <a:solidFill>
                          <a:srgbClr val="000000"/>
                        </a:solidFill>
                        <a:effectLst/>
                        <a:latin typeface="Times New Roman" panose="02020603050405020304" pitchFamily="18" charset="0"/>
                        <a:cs typeface="Times New Roman" panose="02020603050405020304" pitchFamily="18" charset="0"/>
                      </a:endParaRPr>
                    </a:p>
                  </a:txBody>
                  <a:tcPr marL="9535" marR="953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10"/>
                  </a:ext>
                </a:extLst>
              </a:tr>
              <a:tr h="209550">
                <a:tc>
                  <a:txBody>
                    <a:bodyPr/>
                    <a:lstStyle/>
                    <a:p>
                      <a:pPr algn="ctr" fontAlgn="ctr"/>
                      <a:r>
                        <a:rPr lang="en-US" altLang="ko-KR" sz="900" b="0" i="0" u="none" strike="noStrike">
                          <a:solidFill>
                            <a:srgbClr val="000000"/>
                          </a:solidFill>
                          <a:effectLst/>
                          <a:latin typeface="Times New Roman" panose="02020603050405020304" pitchFamily="18" charset="0"/>
                          <a:cs typeface="Times New Roman" panose="02020603050405020304" pitchFamily="18" charset="0"/>
                        </a:rPr>
                        <a:t>72</a:t>
                      </a:r>
                    </a:p>
                  </a:txBody>
                  <a:tcPr marL="9535" marR="953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r>
                        <a:rPr lang="vi-VN" altLang="ko-KR" sz="900" b="0" i="0" u="none" strike="noStrike" smtClean="0">
                          <a:solidFill>
                            <a:srgbClr val="000000"/>
                          </a:solidFill>
                          <a:effectLst/>
                          <a:latin typeface="Times New Roman" panose="02020603050405020304" pitchFamily="18" charset="0"/>
                          <a:cs typeface="Times New Roman" panose="02020603050405020304" pitchFamily="18" charset="0"/>
                        </a:rPr>
                        <a:t>3</a:t>
                      </a:r>
                      <a:endParaRPr lang="en-US" altLang="ko-KR" sz="900" b="0" i="0" u="none" strike="noStrike">
                        <a:solidFill>
                          <a:srgbClr val="000000"/>
                        </a:solidFill>
                        <a:effectLst/>
                        <a:latin typeface="Times New Roman" panose="02020603050405020304" pitchFamily="18" charset="0"/>
                        <a:cs typeface="Times New Roman" panose="02020603050405020304" pitchFamily="18" charset="0"/>
                      </a:endParaRPr>
                    </a:p>
                  </a:txBody>
                  <a:tcPr marL="9535" marR="953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11"/>
                  </a:ext>
                </a:extLst>
              </a:tr>
              <a:tr h="209550">
                <a:tc>
                  <a:txBody>
                    <a:bodyPr/>
                    <a:lstStyle/>
                    <a:p>
                      <a:pPr algn="ctr" fontAlgn="ctr"/>
                      <a:r>
                        <a:rPr lang="en-US" altLang="ko-KR" sz="900" b="0" i="0" u="none" strike="noStrike">
                          <a:solidFill>
                            <a:srgbClr val="000000"/>
                          </a:solidFill>
                          <a:effectLst/>
                          <a:latin typeface="Times New Roman" panose="02020603050405020304" pitchFamily="18" charset="0"/>
                          <a:cs typeface="Times New Roman" panose="02020603050405020304" pitchFamily="18" charset="0"/>
                        </a:rPr>
                        <a:t>73</a:t>
                      </a:r>
                    </a:p>
                  </a:txBody>
                  <a:tcPr marL="9535" marR="953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r>
                        <a:rPr lang="vi-VN" altLang="ko-KR" sz="900" b="0" i="0" u="none" strike="noStrike" smtClean="0">
                          <a:solidFill>
                            <a:srgbClr val="000000"/>
                          </a:solidFill>
                          <a:effectLst/>
                          <a:latin typeface="Times New Roman" panose="02020603050405020304" pitchFamily="18" charset="0"/>
                          <a:cs typeface="Times New Roman" panose="02020603050405020304" pitchFamily="18" charset="0"/>
                        </a:rPr>
                        <a:t>1</a:t>
                      </a:r>
                      <a:endParaRPr lang="en-US" altLang="ko-KR" sz="900" b="0" i="0" u="none" strike="noStrike">
                        <a:solidFill>
                          <a:srgbClr val="000000"/>
                        </a:solidFill>
                        <a:effectLst/>
                        <a:latin typeface="Times New Roman" panose="02020603050405020304" pitchFamily="18" charset="0"/>
                        <a:cs typeface="Times New Roman" panose="02020603050405020304" pitchFamily="18" charset="0"/>
                      </a:endParaRPr>
                    </a:p>
                  </a:txBody>
                  <a:tcPr marL="9535" marR="953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12"/>
                  </a:ext>
                </a:extLst>
              </a:tr>
              <a:tr h="209550">
                <a:tc>
                  <a:txBody>
                    <a:bodyPr/>
                    <a:lstStyle/>
                    <a:p>
                      <a:pPr algn="ctr" fontAlgn="ctr"/>
                      <a:r>
                        <a:rPr lang="en-US" altLang="ko-KR" sz="900" b="0" i="0" u="none" strike="noStrike">
                          <a:solidFill>
                            <a:srgbClr val="000000"/>
                          </a:solidFill>
                          <a:effectLst/>
                          <a:latin typeface="Times New Roman" panose="02020603050405020304" pitchFamily="18" charset="0"/>
                          <a:cs typeface="Times New Roman" panose="02020603050405020304" pitchFamily="18" charset="0"/>
                        </a:rPr>
                        <a:t>74</a:t>
                      </a:r>
                    </a:p>
                  </a:txBody>
                  <a:tcPr marL="9535" marR="953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r>
                        <a:rPr lang="vi-VN" altLang="ko-KR" sz="900" b="0" i="0" u="none" strike="noStrike" smtClean="0">
                          <a:solidFill>
                            <a:srgbClr val="000000"/>
                          </a:solidFill>
                          <a:effectLst/>
                          <a:latin typeface="Times New Roman" panose="02020603050405020304" pitchFamily="18" charset="0"/>
                          <a:cs typeface="Times New Roman" panose="02020603050405020304" pitchFamily="18" charset="0"/>
                        </a:rPr>
                        <a:t>2</a:t>
                      </a:r>
                      <a:endParaRPr lang="en-US" altLang="ko-KR" sz="900" b="0" i="0" u="none" strike="noStrike">
                        <a:solidFill>
                          <a:srgbClr val="000000"/>
                        </a:solidFill>
                        <a:effectLst/>
                        <a:latin typeface="Times New Roman" panose="02020603050405020304" pitchFamily="18" charset="0"/>
                        <a:cs typeface="Times New Roman" panose="02020603050405020304" pitchFamily="18" charset="0"/>
                      </a:endParaRPr>
                    </a:p>
                  </a:txBody>
                  <a:tcPr marL="9535" marR="953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13"/>
                  </a:ext>
                </a:extLst>
              </a:tr>
              <a:tr h="209550">
                <a:tc>
                  <a:txBody>
                    <a:bodyPr/>
                    <a:lstStyle/>
                    <a:p>
                      <a:pPr algn="ctr" fontAlgn="ctr"/>
                      <a:r>
                        <a:rPr lang="en-US" altLang="ko-KR" sz="900" b="0" i="0" u="none" strike="noStrike">
                          <a:solidFill>
                            <a:srgbClr val="000000"/>
                          </a:solidFill>
                          <a:effectLst/>
                          <a:latin typeface="Times New Roman" panose="02020603050405020304" pitchFamily="18" charset="0"/>
                          <a:cs typeface="Times New Roman" panose="02020603050405020304" pitchFamily="18" charset="0"/>
                        </a:rPr>
                        <a:t>75</a:t>
                      </a:r>
                    </a:p>
                  </a:txBody>
                  <a:tcPr marL="9535" marR="953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r>
                        <a:rPr lang="vi-VN" altLang="ko-KR" sz="900" b="0" i="0" u="none" strike="noStrike" smtClean="0">
                          <a:solidFill>
                            <a:srgbClr val="000000"/>
                          </a:solidFill>
                          <a:effectLst/>
                          <a:latin typeface="Times New Roman" panose="02020603050405020304" pitchFamily="18" charset="0"/>
                          <a:cs typeface="Times New Roman" panose="02020603050405020304" pitchFamily="18" charset="0"/>
                        </a:rPr>
                        <a:t>2</a:t>
                      </a:r>
                      <a:endParaRPr lang="en-US" altLang="ko-KR" sz="900" b="0" i="0" u="none" strike="noStrike">
                        <a:solidFill>
                          <a:srgbClr val="000000"/>
                        </a:solidFill>
                        <a:effectLst/>
                        <a:latin typeface="Times New Roman" panose="02020603050405020304" pitchFamily="18" charset="0"/>
                        <a:cs typeface="Times New Roman" panose="02020603050405020304" pitchFamily="18" charset="0"/>
                      </a:endParaRPr>
                    </a:p>
                  </a:txBody>
                  <a:tcPr marL="9535" marR="953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14"/>
                  </a:ext>
                </a:extLst>
              </a:tr>
              <a:tr h="209550">
                <a:tc>
                  <a:txBody>
                    <a:bodyPr/>
                    <a:lstStyle/>
                    <a:p>
                      <a:pPr algn="ctr" fontAlgn="ctr"/>
                      <a:r>
                        <a:rPr lang="en-US" altLang="ko-KR" sz="900" b="0" i="0" u="none" strike="noStrike">
                          <a:solidFill>
                            <a:srgbClr val="000000"/>
                          </a:solidFill>
                          <a:effectLst/>
                          <a:latin typeface="Times New Roman" panose="02020603050405020304" pitchFamily="18" charset="0"/>
                          <a:cs typeface="Times New Roman" panose="02020603050405020304" pitchFamily="18" charset="0"/>
                        </a:rPr>
                        <a:t>76</a:t>
                      </a:r>
                    </a:p>
                  </a:txBody>
                  <a:tcPr marL="9535" marR="953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r>
                        <a:rPr lang="vi-VN" altLang="ko-KR" sz="900" b="0" i="0" u="none" strike="noStrike" smtClean="0">
                          <a:solidFill>
                            <a:srgbClr val="000000"/>
                          </a:solidFill>
                          <a:effectLst/>
                          <a:latin typeface="Times New Roman" panose="02020603050405020304" pitchFamily="18" charset="0"/>
                          <a:cs typeface="Times New Roman" panose="02020603050405020304" pitchFamily="18" charset="0"/>
                        </a:rPr>
                        <a:t>4</a:t>
                      </a:r>
                      <a:endParaRPr lang="en-US" altLang="ko-KR" sz="900" b="0" i="0" u="none" strike="noStrike">
                        <a:solidFill>
                          <a:srgbClr val="000000"/>
                        </a:solidFill>
                        <a:effectLst/>
                        <a:latin typeface="Times New Roman" panose="02020603050405020304" pitchFamily="18" charset="0"/>
                        <a:cs typeface="Times New Roman" panose="02020603050405020304" pitchFamily="18" charset="0"/>
                      </a:endParaRPr>
                    </a:p>
                  </a:txBody>
                  <a:tcPr marL="9535" marR="953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15"/>
                  </a:ext>
                </a:extLst>
              </a:tr>
              <a:tr h="209550">
                <a:tc>
                  <a:txBody>
                    <a:bodyPr/>
                    <a:lstStyle/>
                    <a:p>
                      <a:pPr algn="ctr" fontAlgn="ctr"/>
                      <a:r>
                        <a:rPr lang="en-US" altLang="ko-KR" sz="900" b="0" i="0" u="none" strike="noStrike">
                          <a:solidFill>
                            <a:srgbClr val="000000"/>
                          </a:solidFill>
                          <a:effectLst/>
                          <a:latin typeface="Times New Roman" panose="02020603050405020304" pitchFamily="18" charset="0"/>
                          <a:cs typeface="Times New Roman" panose="02020603050405020304" pitchFamily="18" charset="0"/>
                        </a:rPr>
                        <a:t>77</a:t>
                      </a:r>
                    </a:p>
                  </a:txBody>
                  <a:tcPr marL="9535" marR="953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r>
                        <a:rPr lang="vi-VN" altLang="ko-KR" sz="900" b="0" i="0" u="none" strike="noStrike" smtClean="0">
                          <a:solidFill>
                            <a:srgbClr val="000000"/>
                          </a:solidFill>
                          <a:effectLst/>
                          <a:latin typeface="Times New Roman" panose="02020603050405020304" pitchFamily="18" charset="0"/>
                          <a:cs typeface="Times New Roman" panose="02020603050405020304" pitchFamily="18" charset="0"/>
                        </a:rPr>
                        <a:t>2</a:t>
                      </a:r>
                      <a:endParaRPr lang="en-US" altLang="ko-KR" sz="900" b="0" i="0" u="none" strike="noStrike">
                        <a:solidFill>
                          <a:srgbClr val="000000"/>
                        </a:solidFill>
                        <a:effectLst/>
                        <a:latin typeface="Times New Roman" panose="02020603050405020304" pitchFamily="18" charset="0"/>
                        <a:cs typeface="Times New Roman" panose="02020603050405020304" pitchFamily="18" charset="0"/>
                      </a:endParaRPr>
                    </a:p>
                  </a:txBody>
                  <a:tcPr marL="9535" marR="953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16"/>
                  </a:ext>
                </a:extLst>
              </a:tr>
              <a:tr h="209550">
                <a:tc>
                  <a:txBody>
                    <a:bodyPr/>
                    <a:lstStyle/>
                    <a:p>
                      <a:pPr algn="ctr" fontAlgn="ctr"/>
                      <a:r>
                        <a:rPr lang="en-US" altLang="ko-KR" sz="900" b="0" i="0" u="none" strike="noStrike">
                          <a:solidFill>
                            <a:srgbClr val="000000"/>
                          </a:solidFill>
                          <a:effectLst/>
                          <a:latin typeface="Times New Roman" panose="02020603050405020304" pitchFamily="18" charset="0"/>
                          <a:cs typeface="Times New Roman" panose="02020603050405020304" pitchFamily="18" charset="0"/>
                        </a:rPr>
                        <a:t>78</a:t>
                      </a:r>
                    </a:p>
                  </a:txBody>
                  <a:tcPr marL="9535" marR="953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r>
                        <a:rPr lang="vi-VN" altLang="ko-KR" sz="900" b="0" i="0" u="none" strike="noStrike" smtClean="0">
                          <a:solidFill>
                            <a:srgbClr val="000000"/>
                          </a:solidFill>
                          <a:effectLst/>
                          <a:latin typeface="Times New Roman" panose="02020603050405020304" pitchFamily="18" charset="0"/>
                          <a:cs typeface="Times New Roman" panose="02020603050405020304" pitchFamily="18" charset="0"/>
                        </a:rPr>
                        <a:t>4</a:t>
                      </a:r>
                      <a:endParaRPr lang="en-US" altLang="ko-KR" sz="900" b="0" i="0" u="none" strike="noStrike">
                        <a:solidFill>
                          <a:srgbClr val="000000"/>
                        </a:solidFill>
                        <a:effectLst/>
                        <a:latin typeface="Times New Roman" panose="02020603050405020304" pitchFamily="18" charset="0"/>
                        <a:cs typeface="Times New Roman" panose="02020603050405020304" pitchFamily="18" charset="0"/>
                      </a:endParaRPr>
                    </a:p>
                  </a:txBody>
                  <a:tcPr marL="9535" marR="953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17"/>
                  </a:ext>
                </a:extLst>
              </a:tr>
              <a:tr h="209550">
                <a:tc>
                  <a:txBody>
                    <a:bodyPr/>
                    <a:lstStyle/>
                    <a:p>
                      <a:pPr algn="ctr" fontAlgn="ctr"/>
                      <a:r>
                        <a:rPr lang="en-US" altLang="ko-KR" sz="900" b="0" i="0" u="none" strike="noStrike">
                          <a:solidFill>
                            <a:srgbClr val="000000"/>
                          </a:solidFill>
                          <a:effectLst/>
                          <a:latin typeface="Times New Roman" panose="02020603050405020304" pitchFamily="18" charset="0"/>
                          <a:cs typeface="Times New Roman" panose="02020603050405020304" pitchFamily="18" charset="0"/>
                        </a:rPr>
                        <a:t>79</a:t>
                      </a:r>
                    </a:p>
                  </a:txBody>
                  <a:tcPr marL="9535" marR="953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r>
                        <a:rPr lang="vi-VN" altLang="ko-KR" sz="900" b="0" i="0" u="none" strike="noStrike" smtClean="0">
                          <a:solidFill>
                            <a:srgbClr val="000000"/>
                          </a:solidFill>
                          <a:effectLst/>
                          <a:latin typeface="Times New Roman" panose="02020603050405020304" pitchFamily="18" charset="0"/>
                          <a:cs typeface="Times New Roman" panose="02020603050405020304" pitchFamily="18" charset="0"/>
                        </a:rPr>
                        <a:t>1</a:t>
                      </a:r>
                      <a:endParaRPr lang="en-US" altLang="ko-KR" sz="900" b="0" i="0" u="none" strike="noStrike">
                        <a:solidFill>
                          <a:srgbClr val="000000"/>
                        </a:solidFill>
                        <a:effectLst/>
                        <a:latin typeface="Times New Roman" panose="02020603050405020304" pitchFamily="18" charset="0"/>
                        <a:cs typeface="Times New Roman" panose="02020603050405020304" pitchFamily="18" charset="0"/>
                      </a:endParaRPr>
                    </a:p>
                  </a:txBody>
                  <a:tcPr marL="9535" marR="953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18"/>
                  </a:ext>
                </a:extLst>
              </a:tr>
              <a:tr h="209550">
                <a:tc>
                  <a:txBody>
                    <a:bodyPr/>
                    <a:lstStyle/>
                    <a:p>
                      <a:pPr algn="ctr" fontAlgn="ctr"/>
                      <a:r>
                        <a:rPr lang="en-US" altLang="ko-KR" sz="900" b="0" i="0" u="none" strike="noStrike">
                          <a:solidFill>
                            <a:srgbClr val="000000"/>
                          </a:solidFill>
                          <a:effectLst/>
                          <a:latin typeface="Times New Roman" panose="02020603050405020304" pitchFamily="18" charset="0"/>
                          <a:cs typeface="Times New Roman" panose="02020603050405020304" pitchFamily="18" charset="0"/>
                        </a:rPr>
                        <a:t>80</a:t>
                      </a:r>
                    </a:p>
                  </a:txBody>
                  <a:tcPr marL="9535" marR="953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r>
                        <a:rPr lang="vi-VN" altLang="ko-KR" sz="900" b="0" i="0" u="none" strike="noStrike" smtClean="0">
                          <a:solidFill>
                            <a:srgbClr val="000000"/>
                          </a:solidFill>
                          <a:effectLst/>
                          <a:latin typeface="Times New Roman" panose="02020603050405020304" pitchFamily="18" charset="0"/>
                          <a:cs typeface="Times New Roman" panose="02020603050405020304" pitchFamily="18" charset="0"/>
                        </a:rPr>
                        <a:t>1</a:t>
                      </a:r>
                      <a:endParaRPr lang="en-US" altLang="ko-KR" sz="900" b="0" i="0" u="none" strike="noStrike">
                        <a:solidFill>
                          <a:srgbClr val="000000"/>
                        </a:solidFill>
                        <a:effectLst/>
                        <a:latin typeface="Times New Roman" panose="02020603050405020304" pitchFamily="18" charset="0"/>
                        <a:cs typeface="Times New Roman" panose="02020603050405020304" pitchFamily="18" charset="0"/>
                      </a:endParaRPr>
                    </a:p>
                  </a:txBody>
                  <a:tcPr marL="9535" marR="953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19"/>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4045265622"/>
              </p:ext>
            </p:extLst>
          </p:nvPr>
        </p:nvGraphicFramePr>
        <p:xfrm>
          <a:off x="3361680" y="1644378"/>
          <a:ext cx="1150938" cy="4210050"/>
        </p:xfrm>
        <a:graphic>
          <a:graphicData uri="http://schemas.openxmlformats.org/drawingml/2006/table">
            <a:tbl>
              <a:tblPr/>
              <a:tblGrid>
                <a:gridCol w="359668">
                  <a:extLst>
                    <a:ext uri="{9D8B030D-6E8A-4147-A177-3AD203B41FA5}">
                      <a16:colId xmlns:a16="http://schemas.microsoft.com/office/drawing/2014/main" val="20000"/>
                    </a:ext>
                  </a:extLst>
                </a:gridCol>
                <a:gridCol w="791270">
                  <a:extLst>
                    <a:ext uri="{9D8B030D-6E8A-4147-A177-3AD203B41FA5}">
                      <a16:colId xmlns:a16="http://schemas.microsoft.com/office/drawing/2014/main" val="20001"/>
                    </a:ext>
                  </a:extLst>
                </a:gridCol>
              </a:tblGrid>
              <a:tr h="209550">
                <a:tc>
                  <a:txBody>
                    <a:bodyPr/>
                    <a:lstStyle/>
                    <a:p>
                      <a:pPr algn="ctr" fontAlgn="ctr"/>
                      <a:r>
                        <a:rPr lang="en-US" altLang="ko-KR" sz="900" b="0" i="0" u="none" strike="noStrike">
                          <a:solidFill>
                            <a:srgbClr val="000000"/>
                          </a:solidFill>
                          <a:effectLst/>
                          <a:latin typeface="Times New Roman" panose="02020603050405020304" pitchFamily="18" charset="0"/>
                          <a:cs typeface="Times New Roman" panose="02020603050405020304" pitchFamily="18" charset="0"/>
                        </a:rPr>
                        <a:t>1</a:t>
                      </a:r>
                    </a:p>
                  </a:txBody>
                  <a:tcPr marL="9515" marR="951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r>
                        <a:rPr lang="en-US" sz="1000" b="0" i="0" u="none" strike="noStrike">
                          <a:solidFill>
                            <a:srgbClr val="000000"/>
                          </a:solidFill>
                          <a:effectLst/>
                          <a:latin typeface="Times New Roman"/>
                        </a:rPr>
                        <a:t>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209550">
                <a:tc>
                  <a:txBody>
                    <a:bodyPr/>
                    <a:lstStyle/>
                    <a:p>
                      <a:pPr algn="ctr" fontAlgn="ctr"/>
                      <a:r>
                        <a:rPr lang="en-US" altLang="ko-KR" sz="900" b="0" i="0" u="none" strike="noStrike">
                          <a:solidFill>
                            <a:srgbClr val="000000"/>
                          </a:solidFill>
                          <a:effectLst/>
                          <a:latin typeface="Times New Roman" panose="02020603050405020304" pitchFamily="18" charset="0"/>
                          <a:cs typeface="Times New Roman" panose="02020603050405020304" pitchFamily="18" charset="0"/>
                        </a:rPr>
                        <a:t>2</a:t>
                      </a:r>
                    </a:p>
                  </a:txBody>
                  <a:tcPr marL="9515" marR="951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r>
                        <a:rPr lang="en-US" sz="1000" b="0" i="0" u="none" strike="noStrike">
                          <a:solidFill>
                            <a:srgbClr val="000000"/>
                          </a:solidFill>
                          <a:effectLst/>
                          <a:latin typeface="Times New Roman"/>
                        </a:rPr>
                        <a:t>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209550">
                <a:tc>
                  <a:txBody>
                    <a:bodyPr/>
                    <a:lstStyle/>
                    <a:p>
                      <a:pPr algn="ctr" fontAlgn="ctr"/>
                      <a:r>
                        <a:rPr lang="en-US" altLang="ko-KR" sz="900" b="0" i="0" u="none" strike="noStrike">
                          <a:solidFill>
                            <a:srgbClr val="000000"/>
                          </a:solidFill>
                          <a:effectLst/>
                          <a:latin typeface="Times New Roman" panose="02020603050405020304" pitchFamily="18" charset="0"/>
                          <a:cs typeface="Times New Roman" panose="02020603050405020304" pitchFamily="18" charset="0"/>
                        </a:rPr>
                        <a:t>3</a:t>
                      </a:r>
                    </a:p>
                  </a:txBody>
                  <a:tcPr marL="9515" marR="951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r>
                        <a:rPr lang="en-US" sz="1000" b="0" i="0" u="none" strike="noStrike">
                          <a:solidFill>
                            <a:srgbClr val="000000"/>
                          </a:solidFill>
                          <a:effectLst/>
                          <a:latin typeface="Times New Roman"/>
                        </a:rPr>
                        <a:t>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209550">
                <a:tc>
                  <a:txBody>
                    <a:bodyPr/>
                    <a:lstStyle/>
                    <a:p>
                      <a:pPr algn="ctr" fontAlgn="ctr"/>
                      <a:r>
                        <a:rPr lang="en-US" altLang="ko-KR" sz="900" b="0" i="0" u="none" strike="noStrike">
                          <a:solidFill>
                            <a:srgbClr val="000000"/>
                          </a:solidFill>
                          <a:effectLst/>
                          <a:latin typeface="Times New Roman" panose="02020603050405020304" pitchFamily="18" charset="0"/>
                          <a:cs typeface="Times New Roman" panose="02020603050405020304" pitchFamily="18" charset="0"/>
                        </a:rPr>
                        <a:t>4</a:t>
                      </a:r>
                    </a:p>
                  </a:txBody>
                  <a:tcPr marL="9515" marR="951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r>
                        <a:rPr lang="en-US" sz="1000" b="0" i="0" u="none" strike="noStrike">
                          <a:solidFill>
                            <a:srgbClr val="000000"/>
                          </a:solidFill>
                          <a:effectLst/>
                          <a:latin typeface="Times New Roman"/>
                        </a:rPr>
                        <a:t>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209550">
                <a:tc>
                  <a:txBody>
                    <a:bodyPr/>
                    <a:lstStyle/>
                    <a:p>
                      <a:pPr algn="ctr" fontAlgn="ctr"/>
                      <a:r>
                        <a:rPr lang="en-US" altLang="ko-KR" sz="900" b="0" i="0" u="none" strike="noStrike">
                          <a:solidFill>
                            <a:srgbClr val="000000"/>
                          </a:solidFill>
                          <a:effectLst/>
                          <a:latin typeface="Times New Roman" panose="02020603050405020304" pitchFamily="18" charset="0"/>
                          <a:cs typeface="Times New Roman" panose="02020603050405020304" pitchFamily="18" charset="0"/>
                        </a:rPr>
                        <a:t>5</a:t>
                      </a:r>
                    </a:p>
                  </a:txBody>
                  <a:tcPr marL="9515" marR="951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r>
                        <a:rPr lang="en-US" sz="1000" b="0" i="0" u="none" strike="noStrike">
                          <a:solidFill>
                            <a:srgbClr val="000000"/>
                          </a:solidFill>
                          <a:effectLst/>
                          <a:latin typeface="Times New Roman"/>
                        </a:rPr>
                        <a:t>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209550">
                <a:tc>
                  <a:txBody>
                    <a:bodyPr/>
                    <a:lstStyle/>
                    <a:p>
                      <a:pPr algn="ctr" fontAlgn="ctr"/>
                      <a:r>
                        <a:rPr lang="en-US" altLang="ko-KR" sz="900" b="0" i="0" u="none" strike="noStrike">
                          <a:solidFill>
                            <a:srgbClr val="000000"/>
                          </a:solidFill>
                          <a:effectLst/>
                          <a:latin typeface="Times New Roman" panose="02020603050405020304" pitchFamily="18" charset="0"/>
                          <a:cs typeface="Times New Roman" panose="02020603050405020304" pitchFamily="18" charset="0"/>
                        </a:rPr>
                        <a:t>6</a:t>
                      </a:r>
                    </a:p>
                  </a:txBody>
                  <a:tcPr marL="9515" marR="951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r>
                        <a:rPr lang="en-US" sz="1000" b="0" i="0" u="none" strike="noStrike">
                          <a:solidFill>
                            <a:srgbClr val="000000"/>
                          </a:solidFill>
                          <a:effectLst/>
                          <a:latin typeface="Times New Roman"/>
                        </a:rPr>
                        <a:t>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r h="209550">
                <a:tc>
                  <a:txBody>
                    <a:bodyPr/>
                    <a:lstStyle/>
                    <a:p>
                      <a:pPr algn="ctr" fontAlgn="ctr"/>
                      <a:r>
                        <a:rPr lang="en-US" altLang="ko-KR" sz="900" b="0" i="0" u="none" strike="noStrike">
                          <a:solidFill>
                            <a:srgbClr val="000000"/>
                          </a:solidFill>
                          <a:effectLst/>
                          <a:latin typeface="Times New Roman" panose="02020603050405020304" pitchFamily="18" charset="0"/>
                          <a:cs typeface="Times New Roman" panose="02020603050405020304" pitchFamily="18" charset="0"/>
                        </a:rPr>
                        <a:t>7</a:t>
                      </a:r>
                    </a:p>
                  </a:txBody>
                  <a:tcPr marL="9515" marR="951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r>
                        <a:rPr lang="en-US" sz="1000" b="0" i="0" u="none" strike="noStrike">
                          <a:solidFill>
                            <a:srgbClr val="000000"/>
                          </a:solidFill>
                          <a:effectLst/>
                          <a:latin typeface="Times New Roman"/>
                        </a:rPr>
                        <a:t>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6"/>
                  </a:ext>
                </a:extLst>
              </a:tr>
              <a:tr h="209550">
                <a:tc>
                  <a:txBody>
                    <a:bodyPr/>
                    <a:lstStyle/>
                    <a:p>
                      <a:pPr algn="ctr" fontAlgn="ctr"/>
                      <a:r>
                        <a:rPr lang="en-US" altLang="ko-KR" sz="900" b="0" i="0" u="none" strike="noStrike">
                          <a:solidFill>
                            <a:srgbClr val="000000"/>
                          </a:solidFill>
                          <a:effectLst/>
                          <a:latin typeface="Times New Roman" panose="02020603050405020304" pitchFamily="18" charset="0"/>
                          <a:cs typeface="Times New Roman" panose="02020603050405020304" pitchFamily="18" charset="0"/>
                        </a:rPr>
                        <a:t>8</a:t>
                      </a:r>
                    </a:p>
                  </a:txBody>
                  <a:tcPr marL="9515" marR="951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r>
                        <a:rPr lang="en-US" sz="1000" b="0" i="0" u="none" strike="noStrike">
                          <a:solidFill>
                            <a:srgbClr val="000000"/>
                          </a:solidFill>
                          <a:effectLst/>
                          <a:latin typeface="Times New Roman"/>
                        </a:rPr>
                        <a:t>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7"/>
                  </a:ext>
                </a:extLst>
              </a:tr>
              <a:tr h="209550">
                <a:tc>
                  <a:txBody>
                    <a:bodyPr/>
                    <a:lstStyle/>
                    <a:p>
                      <a:pPr algn="ctr" fontAlgn="ctr"/>
                      <a:r>
                        <a:rPr lang="en-US" altLang="ko-KR" sz="900" b="0" i="0" u="none" strike="noStrike">
                          <a:solidFill>
                            <a:srgbClr val="000000"/>
                          </a:solidFill>
                          <a:effectLst/>
                          <a:latin typeface="Times New Roman" panose="02020603050405020304" pitchFamily="18" charset="0"/>
                          <a:cs typeface="Times New Roman" panose="02020603050405020304" pitchFamily="18" charset="0"/>
                        </a:rPr>
                        <a:t>9</a:t>
                      </a:r>
                    </a:p>
                  </a:txBody>
                  <a:tcPr marL="9515" marR="951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r>
                        <a:rPr lang="en-US" sz="1000" b="0" i="0" u="none" strike="noStrike">
                          <a:solidFill>
                            <a:srgbClr val="000000"/>
                          </a:solidFill>
                          <a:effectLst/>
                          <a:latin typeface="Times New Roman"/>
                        </a:rPr>
                        <a:t>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8"/>
                  </a:ext>
                </a:extLst>
              </a:tr>
              <a:tr h="209550">
                <a:tc>
                  <a:txBody>
                    <a:bodyPr/>
                    <a:lstStyle/>
                    <a:p>
                      <a:pPr algn="ctr" fontAlgn="ctr"/>
                      <a:r>
                        <a:rPr lang="en-US" altLang="ko-KR" sz="900" b="0" i="0" u="none" strike="noStrike">
                          <a:solidFill>
                            <a:srgbClr val="000000"/>
                          </a:solidFill>
                          <a:effectLst/>
                          <a:latin typeface="Times New Roman" panose="02020603050405020304" pitchFamily="18" charset="0"/>
                          <a:cs typeface="Times New Roman" panose="02020603050405020304" pitchFamily="18" charset="0"/>
                        </a:rPr>
                        <a:t>10</a:t>
                      </a:r>
                    </a:p>
                  </a:txBody>
                  <a:tcPr marL="9515" marR="951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r>
                        <a:rPr lang="en-US" sz="1000" b="0" i="0" u="none" strike="noStrike">
                          <a:solidFill>
                            <a:srgbClr val="000000"/>
                          </a:solidFill>
                          <a:effectLst/>
                          <a:latin typeface="Times New Roman"/>
                        </a:rPr>
                        <a:t>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9"/>
                  </a:ext>
                </a:extLst>
              </a:tr>
              <a:tr h="209550">
                <a:tc>
                  <a:txBody>
                    <a:bodyPr/>
                    <a:lstStyle/>
                    <a:p>
                      <a:pPr algn="ctr" fontAlgn="ctr"/>
                      <a:r>
                        <a:rPr lang="en-US" altLang="ko-KR" sz="900" b="0" i="0" u="none" strike="noStrike">
                          <a:solidFill>
                            <a:srgbClr val="000000"/>
                          </a:solidFill>
                          <a:effectLst/>
                          <a:latin typeface="Times New Roman" panose="02020603050405020304" pitchFamily="18" charset="0"/>
                          <a:cs typeface="Times New Roman" panose="02020603050405020304" pitchFamily="18" charset="0"/>
                        </a:rPr>
                        <a:t>11</a:t>
                      </a:r>
                    </a:p>
                  </a:txBody>
                  <a:tcPr marL="9515" marR="951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r>
                        <a:rPr lang="en-US" sz="1000" b="0" i="0" u="none" strike="noStrike">
                          <a:solidFill>
                            <a:srgbClr val="000000"/>
                          </a:solidFill>
                          <a:effectLst/>
                          <a:latin typeface="Times New Roman"/>
                        </a:rPr>
                        <a:t>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10"/>
                  </a:ext>
                </a:extLst>
              </a:tr>
              <a:tr h="209550">
                <a:tc>
                  <a:txBody>
                    <a:bodyPr/>
                    <a:lstStyle/>
                    <a:p>
                      <a:pPr algn="ctr" fontAlgn="ctr"/>
                      <a:r>
                        <a:rPr lang="en-US" altLang="ko-KR" sz="900" b="0" i="0" u="none" strike="noStrike">
                          <a:solidFill>
                            <a:srgbClr val="000000"/>
                          </a:solidFill>
                          <a:effectLst/>
                          <a:latin typeface="Times New Roman" panose="02020603050405020304" pitchFamily="18" charset="0"/>
                          <a:cs typeface="Times New Roman" panose="02020603050405020304" pitchFamily="18" charset="0"/>
                        </a:rPr>
                        <a:t>12</a:t>
                      </a:r>
                    </a:p>
                  </a:txBody>
                  <a:tcPr marL="9515" marR="951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r>
                        <a:rPr lang="en-US" sz="1000" b="0" i="0" u="none" strike="noStrike">
                          <a:solidFill>
                            <a:srgbClr val="000000"/>
                          </a:solidFill>
                          <a:effectLst/>
                          <a:latin typeface="Times New Roman"/>
                        </a:rPr>
                        <a:t>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11"/>
                  </a:ext>
                </a:extLst>
              </a:tr>
              <a:tr h="209550">
                <a:tc>
                  <a:txBody>
                    <a:bodyPr/>
                    <a:lstStyle/>
                    <a:p>
                      <a:pPr algn="ctr" fontAlgn="ctr"/>
                      <a:r>
                        <a:rPr lang="en-US" altLang="ko-KR" sz="900" b="0" i="0" u="none" strike="noStrike">
                          <a:solidFill>
                            <a:srgbClr val="000000"/>
                          </a:solidFill>
                          <a:effectLst/>
                          <a:latin typeface="Times New Roman" panose="02020603050405020304" pitchFamily="18" charset="0"/>
                          <a:cs typeface="Times New Roman" panose="02020603050405020304" pitchFamily="18" charset="0"/>
                        </a:rPr>
                        <a:t>13</a:t>
                      </a:r>
                    </a:p>
                  </a:txBody>
                  <a:tcPr marL="9515" marR="951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r>
                        <a:rPr lang="en-US" sz="1000" b="0" i="0" u="none" strike="noStrike">
                          <a:solidFill>
                            <a:srgbClr val="000000"/>
                          </a:solidFill>
                          <a:effectLst/>
                          <a:latin typeface="Times New Roman"/>
                        </a:rPr>
                        <a:t>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12"/>
                  </a:ext>
                </a:extLst>
              </a:tr>
              <a:tr h="209550">
                <a:tc>
                  <a:txBody>
                    <a:bodyPr/>
                    <a:lstStyle/>
                    <a:p>
                      <a:pPr algn="ctr" fontAlgn="ctr"/>
                      <a:r>
                        <a:rPr lang="en-US" altLang="ko-KR" sz="900" b="0" i="0" u="none" strike="noStrike">
                          <a:solidFill>
                            <a:srgbClr val="000000"/>
                          </a:solidFill>
                          <a:effectLst/>
                          <a:latin typeface="Times New Roman" panose="02020603050405020304" pitchFamily="18" charset="0"/>
                          <a:cs typeface="Times New Roman" panose="02020603050405020304" pitchFamily="18" charset="0"/>
                        </a:rPr>
                        <a:t>14</a:t>
                      </a:r>
                    </a:p>
                  </a:txBody>
                  <a:tcPr marL="9515" marR="951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r>
                        <a:rPr lang="en-US" sz="1000" b="0" i="0" u="none" strike="noStrike">
                          <a:solidFill>
                            <a:srgbClr val="000000"/>
                          </a:solidFill>
                          <a:effectLst/>
                          <a:latin typeface="Times New Roman"/>
                        </a:rPr>
                        <a:t>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13"/>
                  </a:ext>
                </a:extLst>
              </a:tr>
              <a:tr h="209550">
                <a:tc>
                  <a:txBody>
                    <a:bodyPr/>
                    <a:lstStyle/>
                    <a:p>
                      <a:pPr algn="ctr" fontAlgn="ctr"/>
                      <a:r>
                        <a:rPr lang="en-US" altLang="ko-KR" sz="900" b="0" i="0" u="none" strike="noStrike">
                          <a:solidFill>
                            <a:srgbClr val="000000"/>
                          </a:solidFill>
                          <a:effectLst/>
                          <a:latin typeface="Times New Roman" panose="02020603050405020304" pitchFamily="18" charset="0"/>
                          <a:cs typeface="Times New Roman" panose="02020603050405020304" pitchFamily="18" charset="0"/>
                        </a:rPr>
                        <a:t>15</a:t>
                      </a:r>
                    </a:p>
                  </a:txBody>
                  <a:tcPr marL="9515" marR="951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r>
                        <a:rPr lang="en-US" sz="1000" b="0" i="0" u="none" strike="noStrike">
                          <a:solidFill>
                            <a:srgbClr val="000000"/>
                          </a:solidFill>
                          <a:effectLst/>
                          <a:latin typeface="Times New Roman"/>
                        </a:rPr>
                        <a:t>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14"/>
                  </a:ext>
                </a:extLst>
              </a:tr>
              <a:tr h="209550">
                <a:tc>
                  <a:txBody>
                    <a:bodyPr/>
                    <a:lstStyle/>
                    <a:p>
                      <a:pPr algn="ctr" fontAlgn="ctr"/>
                      <a:r>
                        <a:rPr lang="en-US" altLang="ko-KR" sz="900" b="0" i="0" u="none" strike="noStrike">
                          <a:solidFill>
                            <a:srgbClr val="000000"/>
                          </a:solidFill>
                          <a:effectLst/>
                          <a:latin typeface="Times New Roman" panose="02020603050405020304" pitchFamily="18" charset="0"/>
                          <a:cs typeface="Times New Roman" panose="02020603050405020304" pitchFamily="18" charset="0"/>
                        </a:rPr>
                        <a:t>16</a:t>
                      </a:r>
                    </a:p>
                  </a:txBody>
                  <a:tcPr marL="9515" marR="951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r>
                        <a:rPr lang="en-US" sz="1000" b="0" i="0" u="none" strike="noStrike">
                          <a:solidFill>
                            <a:srgbClr val="000000"/>
                          </a:solidFill>
                          <a:effectLst/>
                          <a:latin typeface="Times New Roman"/>
                        </a:rPr>
                        <a:t>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15"/>
                  </a:ext>
                </a:extLst>
              </a:tr>
              <a:tr h="209550">
                <a:tc>
                  <a:txBody>
                    <a:bodyPr/>
                    <a:lstStyle/>
                    <a:p>
                      <a:pPr algn="ctr" fontAlgn="ctr"/>
                      <a:r>
                        <a:rPr lang="en-US" altLang="ko-KR" sz="900" b="0" i="0" u="none" strike="noStrike">
                          <a:solidFill>
                            <a:srgbClr val="000000"/>
                          </a:solidFill>
                          <a:effectLst/>
                          <a:latin typeface="Times New Roman" panose="02020603050405020304" pitchFamily="18" charset="0"/>
                          <a:cs typeface="Times New Roman" panose="02020603050405020304" pitchFamily="18" charset="0"/>
                        </a:rPr>
                        <a:t>17</a:t>
                      </a:r>
                    </a:p>
                  </a:txBody>
                  <a:tcPr marL="9515" marR="951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r>
                        <a:rPr lang="en-US" sz="1000" b="0" i="0" u="none" strike="noStrike">
                          <a:solidFill>
                            <a:srgbClr val="000000"/>
                          </a:solidFill>
                          <a:effectLst/>
                          <a:latin typeface="Times New Roman"/>
                        </a:rPr>
                        <a:t>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16"/>
                  </a:ext>
                </a:extLst>
              </a:tr>
              <a:tr h="209550">
                <a:tc>
                  <a:txBody>
                    <a:bodyPr/>
                    <a:lstStyle/>
                    <a:p>
                      <a:pPr algn="ctr" fontAlgn="ctr"/>
                      <a:r>
                        <a:rPr lang="en-US" altLang="ko-KR" sz="900" b="0" i="0" u="none" strike="noStrike">
                          <a:solidFill>
                            <a:srgbClr val="000000"/>
                          </a:solidFill>
                          <a:effectLst/>
                          <a:latin typeface="Times New Roman" panose="02020603050405020304" pitchFamily="18" charset="0"/>
                          <a:cs typeface="Times New Roman" panose="02020603050405020304" pitchFamily="18" charset="0"/>
                        </a:rPr>
                        <a:t>18</a:t>
                      </a:r>
                    </a:p>
                  </a:txBody>
                  <a:tcPr marL="9515" marR="951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r>
                        <a:rPr lang="en-US" sz="1000" b="0" i="0" u="none" strike="noStrike">
                          <a:solidFill>
                            <a:srgbClr val="000000"/>
                          </a:solidFill>
                          <a:effectLst/>
                          <a:latin typeface="Times New Roman"/>
                        </a:rPr>
                        <a:t>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17"/>
                  </a:ext>
                </a:extLst>
              </a:tr>
              <a:tr h="219075">
                <a:tc>
                  <a:txBody>
                    <a:bodyPr/>
                    <a:lstStyle/>
                    <a:p>
                      <a:pPr algn="ctr" fontAlgn="ctr"/>
                      <a:r>
                        <a:rPr lang="en-US" altLang="ko-KR" sz="900" b="0" i="0" u="none" strike="noStrike">
                          <a:solidFill>
                            <a:srgbClr val="000000"/>
                          </a:solidFill>
                          <a:effectLst/>
                          <a:latin typeface="Times New Roman" panose="02020603050405020304" pitchFamily="18" charset="0"/>
                          <a:cs typeface="Times New Roman" panose="02020603050405020304" pitchFamily="18" charset="0"/>
                        </a:rPr>
                        <a:t>19</a:t>
                      </a:r>
                    </a:p>
                  </a:txBody>
                  <a:tcPr marL="9515" marR="951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r>
                        <a:rPr lang="en-US" sz="1000" b="0" i="0" u="none" strike="noStrike">
                          <a:solidFill>
                            <a:srgbClr val="000000"/>
                          </a:solidFill>
                          <a:effectLst/>
                          <a:latin typeface="Times New Roman"/>
                        </a:rPr>
                        <a:t>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18"/>
                  </a:ext>
                </a:extLst>
              </a:tr>
              <a:tr h="219075">
                <a:tc>
                  <a:txBody>
                    <a:bodyPr/>
                    <a:lstStyle/>
                    <a:p>
                      <a:pPr algn="ctr" fontAlgn="ctr"/>
                      <a:r>
                        <a:rPr lang="en-US" altLang="ko-KR" sz="900" b="0" i="0" u="none" strike="noStrike">
                          <a:solidFill>
                            <a:srgbClr val="000000"/>
                          </a:solidFill>
                          <a:effectLst/>
                          <a:latin typeface="Times New Roman" panose="02020603050405020304" pitchFamily="18" charset="0"/>
                          <a:cs typeface="Times New Roman" panose="02020603050405020304" pitchFamily="18" charset="0"/>
                        </a:rPr>
                        <a:t>20</a:t>
                      </a:r>
                    </a:p>
                  </a:txBody>
                  <a:tcPr marL="9515" marR="951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r>
                        <a:rPr lang="en-US" sz="1000" b="0" i="0" u="none" strike="noStrike">
                          <a:solidFill>
                            <a:srgbClr val="000000"/>
                          </a:solidFill>
                          <a:effectLst/>
                          <a:latin typeface="Times New Roman"/>
                        </a:rPr>
                        <a:t>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19"/>
                  </a:ext>
                </a:extLst>
              </a:tr>
            </a:tbl>
          </a:graphicData>
        </a:graphic>
      </p:graphicFrame>
      <p:graphicFrame>
        <p:nvGraphicFramePr>
          <p:cNvPr id="13" name="Table 12"/>
          <p:cNvGraphicFramePr>
            <a:graphicFrameLocks noGrp="1"/>
          </p:cNvGraphicFramePr>
          <p:nvPr>
            <p:extLst>
              <p:ext uri="{D42A27DB-BD31-4B8C-83A1-F6EECF244321}">
                <p14:modId xmlns:p14="http://schemas.microsoft.com/office/powerpoint/2010/main" val="257807010"/>
              </p:ext>
            </p:extLst>
          </p:nvPr>
        </p:nvGraphicFramePr>
        <p:xfrm>
          <a:off x="3363268" y="1334816"/>
          <a:ext cx="1149350" cy="209550"/>
        </p:xfrm>
        <a:graphic>
          <a:graphicData uri="http://schemas.openxmlformats.org/drawingml/2006/table">
            <a:tbl>
              <a:tblPr/>
              <a:tblGrid>
                <a:gridCol w="357841">
                  <a:extLst>
                    <a:ext uri="{9D8B030D-6E8A-4147-A177-3AD203B41FA5}">
                      <a16:colId xmlns:a16="http://schemas.microsoft.com/office/drawing/2014/main" val="20000"/>
                    </a:ext>
                  </a:extLst>
                </a:gridCol>
                <a:gridCol w="791509">
                  <a:extLst>
                    <a:ext uri="{9D8B030D-6E8A-4147-A177-3AD203B41FA5}">
                      <a16:colId xmlns:a16="http://schemas.microsoft.com/office/drawing/2014/main" val="20001"/>
                    </a:ext>
                  </a:extLst>
                </a:gridCol>
              </a:tblGrid>
              <a:tr h="209550">
                <a:tc>
                  <a:txBody>
                    <a:bodyPr/>
                    <a:lstStyle/>
                    <a:p>
                      <a:pPr algn="ctr" fontAlgn="ctr"/>
                      <a:r>
                        <a:rPr lang="en-US" altLang="ko-KR" sz="900" b="0" i="0" u="none" strike="noStrike" smtClean="0">
                          <a:solidFill>
                            <a:srgbClr val="000000"/>
                          </a:solidFill>
                          <a:effectLst/>
                          <a:latin typeface="Times New Roman" panose="02020603050405020304" pitchFamily="18" charset="0"/>
                          <a:cs typeface="Times New Roman" panose="02020603050405020304" pitchFamily="18" charset="0"/>
                        </a:rPr>
                        <a:t>Câu</a:t>
                      </a:r>
                      <a:endParaRPr lang="en-US" altLang="ko-KR" sz="900" b="0" i="0" u="none" strike="noStrike">
                        <a:solidFill>
                          <a:srgbClr val="000000"/>
                        </a:solidFill>
                        <a:effectLst/>
                        <a:latin typeface="Times New Roman" panose="02020603050405020304" pitchFamily="18" charset="0"/>
                        <a:cs typeface="Times New Roman" panose="02020603050405020304" pitchFamily="18" charset="0"/>
                      </a:endParaRPr>
                    </a:p>
                  </a:txBody>
                  <a:tcPr marL="9518" marR="9518"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ctr"/>
                      <a:r>
                        <a:rPr lang="en-US" altLang="ko-KR" sz="900" b="0" i="0" u="none" strike="noStrike" smtClean="0">
                          <a:solidFill>
                            <a:srgbClr val="000000"/>
                          </a:solidFill>
                          <a:effectLst/>
                          <a:latin typeface="Times New Roman" panose="02020603050405020304" pitchFamily="18" charset="0"/>
                          <a:cs typeface="Times New Roman" panose="02020603050405020304" pitchFamily="18" charset="0"/>
                        </a:rPr>
                        <a:t>Đáp</a:t>
                      </a:r>
                      <a:r>
                        <a:rPr lang="en-US" altLang="ko-KR" sz="900" b="0" i="0" u="none" strike="noStrike" baseline="0" smtClean="0">
                          <a:solidFill>
                            <a:srgbClr val="000000"/>
                          </a:solidFill>
                          <a:effectLst/>
                          <a:latin typeface="Times New Roman" panose="02020603050405020304" pitchFamily="18" charset="0"/>
                          <a:cs typeface="Times New Roman" panose="02020603050405020304" pitchFamily="18" charset="0"/>
                        </a:rPr>
                        <a:t> án</a:t>
                      </a:r>
                      <a:endParaRPr lang="en-US" altLang="ko-KR" sz="900" b="0" i="0" u="none" strike="noStrike">
                        <a:solidFill>
                          <a:srgbClr val="000000"/>
                        </a:solidFill>
                        <a:effectLst/>
                        <a:latin typeface="Times New Roman" panose="02020603050405020304" pitchFamily="18" charset="0"/>
                        <a:cs typeface="Times New Roman" panose="02020603050405020304" pitchFamily="18" charset="0"/>
                      </a:endParaRPr>
                    </a:p>
                  </a:txBody>
                  <a:tcPr marL="9518" marR="9518"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bl>
          </a:graphicData>
        </a:graphic>
      </p:graphicFrame>
      <p:sp>
        <p:nvSpPr>
          <p:cNvPr id="14" name="TextBox 13"/>
          <p:cNvSpPr txBox="1"/>
          <p:nvPr/>
        </p:nvSpPr>
        <p:spPr>
          <a:xfrm>
            <a:off x="3628132" y="904553"/>
            <a:ext cx="592956" cy="307777"/>
          </a:xfrm>
          <a:prstGeom prst="rect">
            <a:avLst/>
          </a:prstGeom>
          <a:noFill/>
        </p:spPr>
        <p:txBody>
          <a:bodyPr wrap="square" rtlCol="0">
            <a:spAutoFit/>
          </a:bodyPr>
          <a:lstStyle/>
          <a:p>
            <a:r>
              <a:rPr lang="vi-VN" sz="1400" b="1" smtClean="0"/>
              <a:t>ĐỀ</a:t>
            </a:r>
            <a:r>
              <a:rPr lang="en-US" sz="1400" b="1" smtClean="0"/>
              <a:t>3</a:t>
            </a:r>
            <a:endParaRPr lang="en-US" sz="1400" b="1"/>
          </a:p>
        </p:txBody>
      </p:sp>
      <p:graphicFrame>
        <p:nvGraphicFramePr>
          <p:cNvPr id="15" name="Table 14"/>
          <p:cNvGraphicFramePr>
            <a:graphicFrameLocks noGrp="1"/>
          </p:cNvGraphicFramePr>
          <p:nvPr>
            <p:extLst>
              <p:ext uri="{D42A27DB-BD31-4B8C-83A1-F6EECF244321}">
                <p14:modId xmlns:p14="http://schemas.microsoft.com/office/powerpoint/2010/main" val="4230725132"/>
              </p:ext>
            </p:extLst>
          </p:nvPr>
        </p:nvGraphicFramePr>
        <p:xfrm>
          <a:off x="4793059" y="1642890"/>
          <a:ext cx="1150938" cy="4210050"/>
        </p:xfrm>
        <a:graphic>
          <a:graphicData uri="http://schemas.openxmlformats.org/drawingml/2006/table">
            <a:tbl>
              <a:tblPr/>
              <a:tblGrid>
                <a:gridCol w="359668">
                  <a:extLst>
                    <a:ext uri="{9D8B030D-6E8A-4147-A177-3AD203B41FA5}">
                      <a16:colId xmlns:a16="http://schemas.microsoft.com/office/drawing/2014/main" val="20000"/>
                    </a:ext>
                  </a:extLst>
                </a:gridCol>
                <a:gridCol w="791270">
                  <a:extLst>
                    <a:ext uri="{9D8B030D-6E8A-4147-A177-3AD203B41FA5}">
                      <a16:colId xmlns:a16="http://schemas.microsoft.com/office/drawing/2014/main" val="20001"/>
                    </a:ext>
                  </a:extLst>
                </a:gridCol>
              </a:tblGrid>
              <a:tr h="209550">
                <a:tc>
                  <a:txBody>
                    <a:bodyPr/>
                    <a:lstStyle/>
                    <a:p>
                      <a:pPr algn="ctr" fontAlgn="ctr"/>
                      <a:r>
                        <a:rPr lang="en-US" altLang="ko-KR" sz="900" b="0" i="0" u="none" strike="noStrike">
                          <a:solidFill>
                            <a:srgbClr val="000000"/>
                          </a:solidFill>
                          <a:effectLst/>
                          <a:latin typeface="Times New Roman" panose="02020603050405020304" pitchFamily="18" charset="0"/>
                          <a:cs typeface="Times New Roman" panose="02020603050405020304" pitchFamily="18" charset="0"/>
                        </a:rPr>
                        <a:t>1</a:t>
                      </a:r>
                    </a:p>
                  </a:txBody>
                  <a:tcPr marL="9515" marR="951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ctr"/>
                      <a:r>
                        <a:rPr lang="en-US" sz="1100" b="0" i="0" u="none" strike="noStrike">
                          <a:solidFill>
                            <a:srgbClr val="000000"/>
                          </a:solidFill>
                          <a:effectLst/>
                          <a:latin typeface="Calibri"/>
                        </a:rPr>
                        <a:t>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209550">
                <a:tc>
                  <a:txBody>
                    <a:bodyPr/>
                    <a:lstStyle/>
                    <a:p>
                      <a:pPr algn="ctr" fontAlgn="ctr"/>
                      <a:r>
                        <a:rPr lang="en-US" altLang="ko-KR" sz="900" b="0" i="0" u="none" strike="noStrike">
                          <a:solidFill>
                            <a:srgbClr val="000000"/>
                          </a:solidFill>
                          <a:effectLst/>
                          <a:latin typeface="Times New Roman" panose="02020603050405020304" pitchFamily="18" charset="0"/>
                          <a:cs typeface="Times New Roman" panose="02020603050405020304" pitchFamily="18" charset="0"/>
                        </a:rPr>
                        <a:t>2</a:t>
                      </a:r>
                    </a:p>
                  </a:txBody>
                  <a:tcPr marL="9515" marR="951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ctr"/>
                      <a:r>
                        <a:rPr lang="en-US" sz="1100" b="0" i="0" u="none" strike="noStrike">
                          <a:solidFill>
                            <a:srgbClr val="000000"/>
                          </a:solidFill>
                          <a:effectLst/>
                          <a:latin typeface="Calibri"/>
                        </a:rPr>
                        <a:t>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209550">
                <a:tc>
                  <a:txBody>
                    <a:bodyPr/>
                    <a:lstStyle/>
                    <a:p>
                      <a:pPr algn="ctr" fontAlgn="ctr"/>
                      <a:r>
                        <a:rPr lang="en-US" altLang="ko-KR" sz="900" b="0" i="0" u="none" strike="noStrike">
                          <a:solidFill>
                            <a:srgbClr val="000000"/>
                          </a:solidFill>
                          <a:effectLst/>
                          <a:latin typeface="Times New Roman" panose="02020603050405020304" pitchFamily="18" charset="0"/>
                          <a:cs typeface="Times New Roman" panose="02020603050405020304" pitchFamily="18" charset="0"/>
                        </a:rPr>
                        <a:t>3</a:t>
                      </a:r>
                    </a:p>
                  </a:txBody>
                  <a:tcPr marL="9515" marR="951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ctr"/>
                      <a:r>
                        <a:rPr lang="en-US" sz="1100" b="0" i="0" u="none" strike="noStrike">
                          <a:solidFill>
                            <a:srgbClr val="000000"/>
                          </a:solidFill>
                          <a:effectLst/>
                          <a:latin typeface="Calibri"/>
                        </a:rPr>
                        <a:t>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209550">
                <a:tc>
                  <a:txBody>
                    <a:bodyPr/>
                    <a:lstStyle/>
                    <a:p>
                      <a:pPr algn="ctr" fontAlgn="ctr"/>
                      <a:r>
                        <a:rPr lang="en-US" altLang="ko-KR" sz="900" b="0" i="0" u="none" strike="noStrike">
                          <a:solidFill>
                            <a:srgbClr val="000000"/>
                          </a:solidFill>
                          <a:effectLst/>
                          <a:latin typeface="Times New Roman" panose="02020603050405020304" pitchFamily="18" charset="0"/>
                          <a:cs typeface="Times New Roman" panose="02020603050405020304" pitchFamily="18" charset="0"/>
                        </a:rPr>
                        <a:t>4</a:t>
                      </a:r>
                    </a:p>
                  </a:txBody>
                  <a:tcPr marL="9515" marR="951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ctr"/>
                      <a:r>
                        <a:rPr lang="en-US" sz="1100" b="0" i="0" u="none" strike="noStrike">
                          <a:solidFill>
                            <a:srgbClr val="000000"/>
                          </a:solidFill>
                          <a:effectLst/>
                          <a:latin typeface="Calibri"/>
                        </a:rPr>
                        <a:t>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209550">
                <a:tc>
                  <a:txBody>
                    <a:bodyPr/>
                    <a:lstStyle/>
                    <a:p>
                      <a:pPr algn="ctr" fontAlgn="ctr"/>
                      <a:r>
                        <a:rPr lang="en-US" altLang="ko-KR" sz="900" b="0" i="0" u="none" strike="noStrike">
                          <a:solidFill>
                            <a:srgbClr val="000000"/>
                          </a:solidFill>
                          <a:effectLst/>
                          <a:latin typeface="Times New Roman" panose="02020603050405020304" pitchFamily="18" charset="0"/>
                          <a:cs typeface="Times New Roman" panose="02020603050405020304" pitchFamily="18" charset="0"/>
                        </a:rPr>
                        <a:t>5</a:t>
                      </a:r>
                    </a:p>
                  </a:txBody>
                  <a:tcPr marL="9515" marR="951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ctr"/>
                      <a:r>
                        <a:rPr lang="en-US" sz="1100" b="0" i="0" u="none" strike="noStrike">
                          <a:solidFill>
                            <a:srgbClr val="000000"/>
                          </a:solidFill>
                          <a:effectLst/>
                          <a:latin typeface="Calibri"/>
                        </a:rPr>
                        <a:t>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209550">
                <a:tc>
                  <a:txBody>
                    <a:bodyPr/>
                    <a:lstStyle/>
                    <a:p>
                      <a:pPr algn="ctr" fontAlgn="ctr"/>
                      <a:r>
                        <a:rPr lang="en-US" altLang="ko-KR" sz="900" b="0" i="0" u="none" strike="noStrike">
                          <a:solidFill>
                            <a:srgbClr val="000000"/>
                          </a:solidFill>
                          <a:effectLst/>
                          <a:latin typeface="Times New Roman" panose="02020603050405020304" pitchFamily="18" charset="0"/>
                          <a:cs typeface="Times New Roman" panose="02020603050405020304" pitchFamily="18" charset="0"/>
                        </a:rPr>
                        <a:t>6</a:t>
                      </a:r>
                    </a:p>
                  </a:txBody>
                  <a:tcPr marL="9515" marR="951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ctr"/>
                      <a:r>
                        <a:rPr lang="en-US" sz="1100" b="0" i="0" u="none" strike="noStrike">
                          <a:solidFill>
                            <a:srgbClr val="000000"/>
                          </a:solidFill>
                          <a:effectLst/>
                          <a:latin typeface="Calibri"/>
                        </a:rPr>
                        <a:t>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r h="209550">
                <a:tc>
                  <a:txBody>
                    <a:bodyPr/>
                    <a:lstStyle/>
                    <a:p>
                      <a:pPr algn="ctr" fontAlgn="ctr"/>
                      <a:r>
                        <a:rPr lang="en-US" altLang="ko-KR" sz="900" b="0" i="0" u="none" strike="noStrike">
                          <a:solidFill>
                            <a:srgbClr val="000000"/>
                          </a:solidFill>
                          <a:effectLst/>
                          <a:latin typeface="Times New Roman" panose="02020603050405020304" pitchFamily="18" charset="0"/>
                          <a:cs typeface="Times New Roman" panose="02020603050405020304" pitchFamily="18" charset="0"/>
                        </a:rPr>
                        <a:t>7</a:t>
                      </a:r>
                    </a:p>
                  </a:txBody>
                  <a:tcPr marL="9515" marR="951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ctr"/>
                      <a:r>
                        <a:rPr lang="en-US" sz="1100" b="0" i="0" u="none" strike="noStrike">
                          <a:solidFill>
                            <a:srgbClr val="000000"/>
                          </a:solidFill>
                          <a:effectLst/>
                          <a:latin typeface="Calibri"/>
                        </a:rPr>
                        <a:t>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6"/>
                  </a:ext>
                </a:extLst>
              </a:tr>
              <a:tr h="209550">
                <a:tc>
                  <a:txBody>
                    <a:bodyPr/>
                    <a:lstStyle/>
                    <a:p>
                      <a:pPr algn="ctr" fontAlgn="ctr"/>
                      <a:r>
                        <a:rPr lang="en-US" altLang="ko-KR" sz="900" b="0" i="0" u="none" strike="noStrike">
                          <a:solidFill>
                            <a:srgbClr val="000000"/>
                          </a:solidFill>
                          <a:effectLst/>
                          <a:latin typeface="Times New Roman" panose="02020603050405020304" pitchFamily="18" charset="0"/>
                          <a:cs typeface="Times New Roman" panose="02020603050405020304" pitchFamily="18" charset="0"/>
                        </a:rPr>
                        <a:t>8</a:t>
                      </a:r>
                    </a:p>
                  </a:txBody>
                  <a:tcPr marL="9515" marR="951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ctr"/>
                      <a:r>
                        <a:rPr lang="en-US" sz="1100" b="0" i="0" u="none" strike="noStrike">
                          <a:solidFill>
                            <a:srgbClr val="000000"/>
                          </a:solidFill>
                          <a:effectLst/>
                          <a:latin typeface="Calibri"/>
                        </a:rPr>
                        <a:t>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7"/>
                  </a:ext>
                </a:extLst>
              </a:tr>
              <a:tr h="209550">
                <a:tc>
                  <a:txBody>
                    <a:bodyPr/>
                    <a:lstStyle/>
                    <a:p>
                      <a:pPr algn="ctr" fontAlgn="ctr"/>
                      <a:r>
                        <a:rPr lang="en-US" altLang="ko-KR" sz="900" b="0" i="0" u="none" strike="noStrike">
                          <a:solidFill>
                            <a:srgbClr val="000000"/>
                          </a:solidFill>
                          <a:effectLst/>
                          <a:latin typeface="Times New Roman" panose="02020603050405020304" pitchFamily="18" charset="0"/>
                          <a:cs typeface="Times New Roman" panose="02020603050405020304" pitchFamily="18" charset="0"/>
                        </a:rPr>
                        <a:t>9</a:t>
                      </a:r>
                    </a:p>
                  </a:txBody>
                  <a:tcPr marL="9515" marR="951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ctr"/>
                      <a:r>
                        <a:rPr lang="en-US" sz="1100" b="0" i="0" u="none" strike="noStrike">
                          <a:solidFill>
                            <a:srgbClr val="000000"/>
                          </a:solidFill>
                          <a:effectLst/>
                          <a:latin typeface="Calibri"/>
                        </a:rPr>
                        <a:t>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8"/>
                  </a:ext>
                </a:extLst>
              </a:tr>
              <a:tr h="209550">
                <a:tc>
                  <a:txBody>
                    <a:bodyPr/>
                    <a:lstStyle/>
                    <a:p>
                      <a:pPr algn="ctr" fontAlgn="ctr"/>
                      <a:r>
                        <a:rPr lang="en-US" altLang="ko-KR" sz="900" b="0" i="0" u="none" strike="noStrike">
                          <a:solidFill>
                            <a:srgbClr val="000000"/>
                          </a:solidFill>
                          <a:effectLst/>
                          <a:latin typeface="Times New Roman" panose="02020603050405020304" pitchFamily="18" charset="0"/>
                          <a:cs typeface="Times New Roman" panose="02020603050405020304" pitchFamily="18" charset="0"/>
                        </a:rPr>
                        <a:t>10</a:t>
                      </a:r>
                    </a:p>
                  </a:txBody>
                  <a:tcPr marL="9515" marR="951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ctr"/>
                      <a:r>
                        <a:rPr lang="en-US" sz="1100" b="0" i="0" u="none" strike="noStrike">
                          <a:solidFill>
                            <a:srgbClr val="000000"/>
                          </a:solidFill>
                          <a:effectLst/>
                          <a:latin typeface="Calibri"/>
                        </a:rPr>
                        <a:t>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9"/>
                  </a:ext>
                </a:extLst>
              </a:tr>
              <a:tr h="209550">
                <a:tc>
                  <a:txBody>
                    <a:bodyPr/>
                    <a:lstStyle/>
                    <a:p>
                      <a:pPr algn="ctr" fontAlgn="ctr"/>
                      <a:r>
                        <a:rPr lang="en-US" altLang="ko-KR" sz="900" b="0" i="0" u="none" strike="noStrike">
                          <a:solidFill>
                            <a:srgbClr val="000000"/>
                          </a:solidFill>
                          <a:effectLst/>
                          <a:latin typeface="Times New Roman" panose="02020603050405020304" pitchFamily="18" charset="0"/>
                          <a:cs typeface="Times New Roman" panose="02020603050405020304" pitchFamily="18" charset="0"/>
                        </a:rPr>
                        <a:t>11</a:t>
                      </a:r>
                    </a:p>
                  </a:txBody>
                  <a:tcPr marL="9515" marR="951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ctr"/>
                      <a:r>
                        <a:rPr lang="en-US" sz="1100" b="0" i="0" u="none" strike="noStrike">
                          <a:solidFill>
                            <a:srgbClr val="000000"/>
                          </a:solidFill>
                          <a:effectLst/>
                          <a:latin typeface="Calibri"/>
                        </a:rPr>
                        <a:t>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10"/>
                  </a:ext>
                </a:extLst>
              </a:tr>
              <a:tr h="209550">
                <a:tc>
                  <a:txBody>
                    <a:bodyPr/>
                    <a:lstStyle/>
                    <a:p>
                      <a:pPr algn="ctr" fontAlgn="ctr"/>
                      <a:r>
                        <a:rPr lang="en-US" altLang="ko-KR" sz="900" b="0" i="0" u="none" strike="noStrike">
                          <a:solidFill>
                            <a:srgbClr val="000000"/>
                          </a:solidFill>
                          <a:effectLst/>
                          <a:latin typeface="Times New Roman" panose="02020603050405020304" pitchFamily="18" charset="0"/>
                          <a:cs typeface="Times New Roman" panose="02020603050405020304" pitchFamily="18" charset="0"/>
                        </a:rPr>
                        <a:t>12</a:t>
                      </a:r>
                    </a:p>
                  </a:txBody>
                  <a:tcPr marL="9515" marR="951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ctr"/>
                      <a:r>
                        <a:rPr lang="en-US" sz="1100" b="0" i="0" u="none" strike="noStrike">
                          <a:solidFill>
                            <a:srgbClr val="000000"/>
                          </a:solidFill>
                          <a:effectLst/>
                          <a:latin typeface="Calibri"/>
                        </a:rPr>
                        <a:t>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11"/>
                  </a:ext>
                </a:extLst>
              </a:tr>
              <a:tr h="209550">
                <a:tc>
                  <a:txBody>
                    <a:bodyPr/>
                    <a:lstStyle/>
                    <a:p>
                      <a:pPr algn="ctr" fontAlgn="ctr"/>
                      <a:r>
                        <a:rPr lang="en-US" altLang="ko-KR" sz="900" b="0" i="0" u="none" strike="noStrike">
                          <a:solidFill>
                            <a:srgbClr val="000000"/>
                          </a:solidFill>
                          <a:effectLst/>
                          <a:latin typeface="Times New Roman" panose="02020603050405020304" pitchFamily="18" charset="0"/>
                          <a:cs typeface="Times New Roman" panose="02020603050405020304" pitchFamily="18" charset="0"/>
                        </a:rPr>
                        <a:t>13</a:t>
                      </a:r>
                    </a:p>
                  </a:txBody>
                  <a:tcPr marL="9515" marR="951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ctr"/>
                      <a:r>
                        <a:rPr lang="en-US" sz="1100" b="0" i="0" u="none" strike="noStrike">
                          <a:solidFill>
                            <a:srgbClr val="000000"/>
                          </a:solidFill>
                          <a:effectLst/>
                          <a:latin typeface="Calibri"/>
                        </a:rPr>
                        <a:t>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12"/>
                  </a:ext>
                </a:extLst>
              </a:tr>
              <a:tr h="209550">
                <a:tc>
                  <a:txBody>
                    <a:bodyPr/>
                    <a:lstStyle/>
                    <a:p>
                      <a:pPr algn="ctr" fontAlgn="ctr"/>
                      <a:r>
                        <a:rPr lang="en-US" altLang="ko-KR" sz="900" b="0" i="0" u="none" strike="noStrike">
                          <a:solidFill>
                            <a:srgbClr val="000000"/>
                          </a:solidFill>
                          <a:effectLst/>
                          <a:latin typeface="Times New Roman" panose="02020603050405020304" pitchFamily="18" charset="0"/>
                          <a:cs typeface="Times New Roman" panose="02020603050405020304" pitchFamily="18" charset="0"/>
                        </a:rPr>
                        <a:t>14</a:t>
                      </a:r>
                    </a:p>
                  </a:txBody>
                  <a:tcPr marL="9515" marR="951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ctr"/>
                      <a:r>
                        <a:rPr lang="en-US" sz="1100" b="0" i="0" u="none" strike="noStrike">
                          <a:solidFill>
                            <a:srgbClr val="000000"/>
                          </a:solidFill>
                          <a:effectLst/>
                          <a:latin typeface="Calibri"/>
                        </a:rPr>
                        <a:t>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13"/>
                  </a:ext>
                </a:extLst>
              </a:tr>
              <a:tr h="209550">
                <a:tc>
                  <a:txBody>
                    <a:bodyPr/>
                    <a:lstStyle/>
                    <a:p>
                      <a:pPr algn="ctr" fontAlgn="ctr"/>
                      <a:r>
                        <a:rPr lang="en-US" altLang="ko-KR" sz="900" b="0" i="0" u="none" strike="noStrike">
                          <a:solidFill>
                            <a:srgbClr val="000000"/>
                          </a:solidFill>
                          <a:effectLst/>
                          <a:latin typeface="Times New Roman" panose="02020603050405020304" pitchFamily="18" charset="0"/>
                          <a:cs typeface="Times New Roman" panose="02020603050405020304" pitchFamily="18" charset="0"/>
                        </a:rPr>
                        <a:t>15</a:t>
                      </a:r>
                    </a:p>
                  </a:txBody>
                  <a:tcPr marL="9515" marR="951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ctr"/>
                      <a:r>
                        <a:rPr lang="en-US" sz="1100" b="0" i="0" u="none" strike="noStrike">
                          <a:solidFill>
                            <a:srgbClr val="000000"/>
                          </a:solidFill>
                          <a:effectLst/>
                          <a:latin typeface="Calibri"/>
                        </a:rPr>
                        <a:t>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14"/>
                  </a:ext>
                </a:extLst>
              </a:tr>
              <a:tr h="209550">
                <a:tc>
                  <a:txBody>
                    <a:bodyPr/>
                    <a:lstStyle/>
                    <a:p>
                      <a:pPr algn="ctr" fontAlgn="ctr"/>
                      <a:r>
                        <a:rPr lang="en-US" altLang="ko-KR" sz="900" b="0" i="0" u="none" strike="noStrike">
                          <a:solidFill>
                            <a:srgbClr val="000000"/>
                          </a:solidFill>
                          <a:effectLst/>
                          <a:latin typeface="Times New Roman" panose="02020603050405020304" pitchFamily="18" charset="0"/>
                          <a:cs typeface="Times New Roman" panose="02020603050405020304" pitchFamily="18" charset="0"/>
                        </a:rPr>
                        <a:t>16</a:t>
                      </a:r>
                    </a:p>
                  </a:txBody>
                  <a:tcPr marL="9515" marR="951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ctr"/>
                      <a:r>
                        <a:rPr lang="en-US" sz="1100" b="0" i="0" u="none" strike="noStrike">
                          <a:solidFill>
                            <a:srgbClr val="000000"/>
                          </a:solidFill>
                          <a:effectLst/>
                          <a:latin typeface="Calibri"/>
                        </a:rPr>
                        <a:t>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15"/>
                  </a:ext>
                </a:extLst>
              </a:tr>
              <a:tr h="209550">
                <a:tc>
                  <a:txBody>
                    <a:bodyPr/>
                    <a:lstStyle/>
                    <a:p>
                      <a:pPr algn="ctr" fontAlgn="ctr"/>
                      <a:r>
                        <a:rPr lang="en-US" altLang="ko-KR" sz="900" b="0" i="0" u="none" strike="noStrike">
                          <a:solidFill>
                            <a:srgbClr val="000000"/>
                          </a:solidFill>
                          <a:effectLst/>
                          <a:latin typeface="Times New Roman" panose="02020603050405020304" pitchFamily="18" charset="0"/>
                          <a:cs typeface="Times New Roman" panose="02020603050405020304" pitchFamily="18" charset="0"/>
                        </a:rPr>
                        <a:t>17</a:t>
                      </a:r>
                    </a:p>
                  </a:txBody>
                  <a:tcPr marL="9515" marR="951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ctr"/>
                      <a:r>
                        <a:rPr lang="en-US" sz="1100" b="0" i="0" u="none" strike="noStrike">
                          <a:solidFill>
                            <a:srgbClr val="000000"/>
                          </a:solidFill>
                          <a:effectLst/>
                          <a:latin typeface="Calibri"/>
                        </a:rPr>
                        <a:t>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16"/>
                  </a:ext>
                </a:extLst>
              </a:tr>
              <a:tr h="209550">
                <a:tc>
                  <a:txBody>
                    <a:bodyPr/>
                    <a:lstStyle/>
                    <a:p>
                      <a:pPr algn="ctr" fontAlgn="ctr"/>
                      <a:r>
                        <a:rPr lang="en-US" altLang="ko-KR" sz="900" b="0" i="0" u="none" strike="noStrike">
                          <a:solidFill>
                            <a:srgbClr val="000000"/>
                          </a:solidFill>
                          <a:effectLst/>
                          <a:latin typeface="Times New Roman" panose="02020603050405020304" pitchFamily="18" charset="0"/>
                          <a:cs typeface="Times New Roman" panose="02020603050405020304" pitchFamily="18" charset="0"/>
                        </a:rPr>
                        <a:t>18</a:t>
                      </a:r>
                    </a:p>
                  </a:txBody>
                  <a:tcPr marL="9515" marR="951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ctr"/>
                      <a:r>
                        <a:rPr lang="en-US" sz="1100" b="0" i="0" u="none" strike="noStrike">
                          <a:solidFill>
                            <a:srgbClr val="000000"/>
                          </a:solidFill>
                          <a:effectLst/>
                          <a:latin typeface="Calibri"/>
                        </a:rPr>
                        <a:t>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17"/>
                  </a:ext>
                </a:extLst>
              </a:tr>
              <a:tr h="219075">
                <a:tc>
                  <a:txBody>
                    <a:bodyPr/>
                    <a:lstStyle/>
                    <a:p>
                      <a:pPr algn="ctr" fontAlgn="ctr"/>
                      <a:r>
                        <a:rPr lang="en-US" altLang="ko-KR" sz="900" b="0" i="0" u="none" strike="noStrike">
                          <a:solidFill>
                            <a:srgbClr val="000000"/>
                          </a:solidFill>
                          <a:effectLst/>
                          <a:latin typeface="Times New Roman" panose="02020603050405020304" pitchFamily="18" charset="0"/>
                          <a:cs typeface="Times New Roman" panose="02020603050405020304" pitchFamily="18" charset="0"/>
                        </a:rPr>
                        <a:t>19</a:t>
                      </a:r>
                    </a:p>
                  </a:txBody>
                  <a:tcPr marL="9515" marR="951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ctr"/>
                      <a:r>
                        <a:rPr lang="en-US" sz="1100" b="0" i="0" u="none" strike="noStrike">
                          <a:solidFill>
                            <a:srgbClr val="000000"/>
                          </a:solidFill>
                          <a:effectLst/>
                          <a:latin typeface="Calibri"/>
                        </a:rPr>
                        <a:t>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18"/>
                  </a:ext>
                </a:extLst>
              </a:tr>
              <a:tr h="219075">
                <a:tc>
                  <a:txBody>
                    <a:bodyPr/>
                    <a:lstStyle/>
                    <a:p>
                      <a:pPr algn="ctr" fontAlgn="ctr"/>
                      <a:r>
                        <a:rPr lang="en-US" altLang="ko-KR" sz="900" b="0" i="0" u="none" strike="noStrike">
                          <a:solidFill>
                            <a:srgbClr val="000000"/>
                          </a:solidFill>
                          <a:effectLst/>
                          <a:latin typeface="Times New Roman" panose="02020603050405020304" pitchFamily="18" charset="0"/>
                          <a:cs typeface="Times New Roman" panose="02020603050405020304" pitchFamily="18" charset="0"/>
                        </a:rPr>
                        <a:t>20</a:t>
                      </a:r>
                    </a:p>
                  </a:txBody>
                  <a:tcPr marL="9515" marR="951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ctr"/>
                      <a:r>
                        <a:rPr lang="en-US" sz="1100" b="0" i="0" u="none" strike="noStrike">
                          <a:solidFill>
                            <a:srgbClr val="000000"/>
                          </a:solidFill>
                          <a:effectLst/>
                          <a:latin typeface="Calibri"/>
                        </a:rPr>
                        <a:t>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19"/>
                  </a:ext>
                </a:extLst>
              </a:tr>
            </a:tbl>
          </a:graphicData>
        </a:graphic>
      </p:graphicFrame>
      <p:graphicFrame>
        <p:nvGraphicFramePr>
          <p:cNvPr id="17" name="Table 16"/>
          <p:cNvGraphicFramePr>
            <a:graphicFrameLocks noGrp="1"/>
          </p:cNvGraphicFramePr>
          <p:nvPr>
            <p:extLst>
              <p:ext uri="{D42A27DB-BD31-4B8C-83A1-F6EECF244321}">
                <p14:modId xmlns:p14="http://schemas.microsoft.com/office/powerpoint/2010/main" val="1803203859"/>
              </p:ext>
            </p:extLst>
          </p:nvPr>
        </p:nvGraphicFramePr>
        <p:xfrm>
          <a:off x="4794647" y="1333328"/>
          <a:ext cx="1149350" cy="209550"/>
        </p:xfrm>
        <a:graphic>
          <a:graphicData uri="http://schemas.openxmlformats.org/drawingml/2006/table">
            <a:tbl>
              <a:tblPr/>
              <a:tblGrid>
                <a:gridCol w="357841">
                  <a:extLst>
                    <a:ext uri="{9D8B030D-6E8A-4147-A177-3AD203B41FA5}">
                      <a16:colId xmlns:a16="http://schemas.microsoft.com/office/drawing/2014/main" val="20000"/>
                    </a:ext>
                  </a:extLst>
                </a:gridCol>
                <a:gridCol w="791509">
                  <a:extLst>
                    <a:ext uri="{9D8B030D-6E8A-4147-A177-3AD203B41FA5}">
                      <a16:colId xmlns:a16="http://schemas.microsoft.com/office/drawing/2014/main" val="20001"/>
                    </a:ext>
                  </a:extLst>
                </a:gridCol>
              </a:tblGrid>
              <a:tr h="209550">
                <a:tc>
                  <a:txBody>
                    <a:bodyPr/>
                    <a:lstStyle/>
                    <a:p>
                      <a:pPr algn="ctr" fontAlgn="ctr"/>
                      <a:r>
                        <a:rPr lang="en-US" altLang="ko-KR" sz="900" b="0" i="0" u="none" strike="noStrike" smtClean="0">
                          <a:solidFill>
                            <a:srgbClr val="000000"/>
                          </a:solidFill>
                          <a:effectLst/>
                          <a:latin typeface="Times New Roman" panose="02020603050405020304" pitchFamily="18" charset="0"/>
                          <a:cs typeface="Times New Roman" panose="02020603050405020304" pitchFamily="18" charset="0"/>
                        </a:rPr>
                        <a:t>Câu</a:t>
                      </a:r>
                      <a:endParaRPr lang="en-US" altLang="ko-KR" sz="900" b="0" i="0" u="none" strike="noStrike">
                        <a:solidFill>
                          <a:srgbClr val="000000"/>
                        </a:solidFill>
                        <a:effectLst/>
                        <a:latin typeface="Times New Roman" panose="02020603050405020304" pitchFamily="18" charset="0"/>
                        <a:cs typeface="Times New Roman" panose="02020603050405020304" pitchFamily="18" charset="0"/>
                      </a:endParaRPr>
                    </a:p>
                  </a:txBody>
                  <a:tcPr marL="9518" marR="9518"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ctr"/>
                      <a:r>
                        <a:rPr lang="en-US" altLang="ko-KR" sz="900" b="0" i="0" u="none" strike="noStrike" smtClean="0">
                          <a:solidFill>
                            <a:srgbClr val="000000"/>
                          </a:solidFill>
                          <a:effectLst/>
                          <a:latin typeface="Times New Roman" panose="02020603050405020304" pitchFamily="18" charset="0"/>
                          <a:cs typeface="Times New Roman" panose="02020603050405020304" pitchFamily="18" charset="0"/>
                        </a:rPr>
                        <a:t>Đáp</a:t>
                      </a:r>
                      <a:r>
                        <a:rPr lang="en-US" altLang="ko-KR" sz="900" b="0" i="0" u="none" strike="noStrike" baseline="0" smtClean="0">
                          <a:solidFill>
                            <a:srgbClr val="000000"/>
                          </a:solidFill>
                          <a:effectLst/>
                          <a:latin typeface="Times New Roman" panose="02020603050405020304" pitchFamily="18" charset="0"/>
                          <a:cs typeface="Times New Roman" panose="02020603050405020304" pitchFamily="18" charset="0"/>
                        </a:rPr>
                        <a:t> án</a:t>
                      </a:r>
                      <a:endParaRPr lang="en-US" altLang="ko-KR" sz="900" b="0" i="0" u="none" strike="noStrike">
                        <a:solidFill>
                          <a:srgbClr val="000000"/>
                        </a:solidFill>
                        <a:effectLst/>
                        <a:latin typeface="Times New Roman" panose="02020603050405020304" pitchFamily="18" charset="0"/>
                        <a:cs typeface="Times New Roman" panose="02020603050405020304" pitchFamily="18" charset="0"/>
                      </a:endParaRPr>
                    </a:p>
                  </a:txBody>
                  <a:tcPr marL="9518" marR="9518"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bl>
          </a:graphicData>
        </a:graphic>
      </p:graphicFrame>
      <p:sp>
        <p:nvSpPr>
          <p:cNvPr id="23" name="TextBox 22"/>
          <p:cNvSpPr txBox="1"/>
          <p:nvPr/>
        </p:nvSpPr>
        <p:spPr>
          <a:xfrm>
            <a:off x="5059511" y="903065"/>
            <a:ext cx="592956" cy="307777"/>
          </a:xfrm>
          <a:prstGeom prst="rect">
            <a:avLst/>
          </a:prstGeom>
          <a:noFill/>
        </p:spPr>
        <p:txBody>
          <a:bodyPr wrap="square" rtlCol="0">
            <a:spAutoFit/>
          </a:bodyPr>
          <a:lstStyle/>
          <a:p>
            <a:r>
              <a:rPr lang="vi-VN" sz="1400" b="1" smtClean="0"/>
              <a:t>ĐỀ</a:t>
            </a:r>
            <a:r>
              <a:rPr lang="vi-VN" sz="1400" b="1"/>
              <a:t>4</a:t>
            </a:r>
            <a:endParaRPr lang="en-US" sz="1400" b="1"/>
          </a:p>
        </p:txBody>
      </p:sp>
    </p:spTree>
    <p:extLst>
      <p:ext uri="{BB962C8B-B14F-4D97-AF65-F5344CB8AC3E}">
        <p14:creationId xmlns:p14="http://schemas.microsoft.com/office/powerpoint/2010/main" val="3203291488"/>
      </p:ext>
    </p:extLst>
  </p:cSld>
  <p:clrMapOvr>
    <a:masterClrMapping/>
  </p:clrMapOvr>
  <p:timing>
    <p:tnLst>
      <p:par>
        <p:cTn id="1" dur="indefinite" restart="never" nodeType="tmRoot"/>
      </p:par>
    </p:tnLst>
  </p:timing>
</p:sld>
</file>

<file path=ppt/theme/theme1.xml><?xml version="1.0" encoding="utf-8"?>
<a:theme xmlns:a="http://schemas.openxmlformats.org/drawingml/2006/main" name="1_WS12차_1회_051119">
  <a:themeElements>
    <a:clrScheme name="1_WS12차_1회_051119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WS12차_1회_051119">
      <a:majorFont>
        <a:latin typeface="굴림"/>
        <a:ea typeface="굴림"/>
        <a:cs typeface=""/>
      </a:majorFont>
      <a:minorFont>
        <a:latin typeface="굴림"/>
        <a:ea typeface="굴림"/>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1" hangingPunct="1">
          <a:lnSpc>
            <a:spcPct val="100000"/>
          </a:lnSpc>
          <a:spcBef>
            <a:spcPct val="0"/>
          </a:spcBef>
          <a:spcAft>
            <a:spcPct val="0"/>
          </a:spcAft>
          <a:buClrTx/>
          <a:buSzTx/>
          <a:buFontTx/>
          <a:buNone/>
          <a:tabLst/>
          <a:defRPr kumimoji="1" lang="ko-KR" altLang="en-US" sz="900" b="0" i="0" u="none" strike="noStrike" cap="none" normalizeH="0" baseline="0" smtClean="0">
            <a:ln>
              <a:noFill/>
            </a:ln>
            <a:solidFill>
              <a:schemeClr val="tx1"/>
            </a:solidFill>
            <a:effectLst/>
            <a:latin typeface="돋움" pitchFamily="50" charset="-127"/>
            <a:ea typeface="돋움" pitchFamily="50" charset="-127"/>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1" hangingPunct="1">
          <a:lnSpc>
            <a:spcPct val="100000"/>
          </a:lnSpc>
          <a:spcBef>
            <a:spcPct val="0"/>
          </a:spcBef>
          <a:spcAft>
            <a:spcPct val="0"/>
          </a:spcAft>
          <a:buClrTx/>
          <a:buSzTx/>
          <a:buFontTx/>
          <a:buNone/>
          <a:tabLst/>
          <a:defRPr kumimoji="1" lang="ko-KR" altLang="en-US" sz="900" b="0" i="0" u="none" strike="noStrike" cap="none" normalizeH="0" baseline="0" smtClean="0">
            <a:ln>
              <a:noFill/>
            </a:ln>
            <a:solidFill>
              <a:schemeClr val="tx1"/>
            </a:solidFill>
            <a:effectLst/>
            <a:latin typeface="돋움" pitchFamily="50" charset="-127"/>
            <a:ea typeface="돋움" pitchFamily="50" charset="-127"/>
          </a:defRPr>
        </a:defPPr>
      </a:lstStyle>
    </a:lnDef>
  </a:objectDefaults>
  <a:extraClrSchemeLst>
    <a:extraClrScheme>
      <a:clrScheme name="1_WS12차_1회_051119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WS12차_1회_051119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WS12차_1회_051119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WS12차_1회_051119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WS12차_1회_051119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WS12차_1회_051119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WS12차_1회_051119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테마">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테마">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\\기술이론\문제지\WS12차_1회_051119.ppt</Template>
  <TotalTime>9533</TotalTime>
  <Words>36263</Words>
  <Application>Microsoft Office PowerPoint</Application>
  <PresentationFormat>A4 Paper (210x297 mm)</PresentationFormat>
  <Paragraphs>7786</Paragraphs>
  <Slides>92</Slides>
  <Notes>81</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92</vt:i4>
      </vt:variant>
    </vt:vector>
  </HeadingPairs>
  <TitlesOfParts>
    <vt:vector size="106" baseType="lpstr">
      <vt:lpstr>HY견고딕</vt:lpstr>
      <vt:lpstr>LG Smart_H Bold</vt:lpstr>
      <vt:lpstr>LG Smart_H Regular</vt:lpstr>
      <vt:lpstr>LG스마트체 Regular</vt:lpstr>
      <vt:lpstr>Agency FB</vt:lpstr>
      <vt:lpstr>Arial</vt:lpstr>
      <vt:lpstr>Arial (본문)</vt:lpstr>
      <vt:lpstr>Calibri</vt:lpstr>
      <vt:lpstr>돋움</vt:lpstr>
      <vt:lpstr>돋움</vt:lpstr>
      <vt:lpstr>굴림</vt:lpstr>
      <vt:lpstr>Times New Roman</vt:lpstr>
      <vt:lpstr>Wingdings</vt:lpstr>
      <vt:lpstr>1_WS12차_1회_051119</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ttc</dc:creator>
  <cp:lastModifiedBy>admin</cp:lastModifiedBy>
  <cp:revision>628</cp:revision>
  <cp:lastPrinted>2021-09-01T10:06:11Z</cp:lastPrinted>
  <dcterms:created xsi:type="dcterms:W3CDTF">2006-01-07T00:13:15Z</dcterms:created>
  <dcterms:modified xsi:type="dcterms:W3CDTF">2023-12-24T01:11:52Z</dcterms:modified>
  <cp:contentStatus/>
</cp:coreProperties>
</file>